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16"/>
  </p:notesMasterIdLst>
  <p:sldIdLst>
    <p:sldId id="256" r:id="rId2"/>
    <p:sldId id="257" r:id="rId3"/>
    <p:sldId id="258" r:id="rId4"/>
    <p:sldId id="259" r:id="rId5"/>
    <p:sldId id="260" r:id="rId6"/>
    <p:sldId id="261" r:id="rId7"/>
    <p:sldId id="263" r:id="rId8"/>
    <p:sldId id="264" r:id="rId9"/>
    <p:sldId id="265" r:id="rId10"/>
    <p:sldId id="266" r:id="rId11"/>
    <p:sldId id="267" r:id="rId12"/>
    <p:sldId id="269" r:id="rId13"/>
    <p:sldId id="268" r:id="rId14"/>
    <p:sldId id="262" r:id="rId15"/>
  </p:sldIdLst>
  <p:sldSz cx="14630400" cy="8229600"/>
  <p:notesSz cx="6858000" cy="9144000"/>
  <p:defaultTextStyle>
    <a:defPPr>
      <a:defRPr lang="en-US"/>
    </a:defPPr>
    <a:lvl1pPr marL="0" algn="l" defTabSz="1645854" rtl="0" eaLnBrk="1" latinLnBrk="0" hangingPunct="1">
      <a:defRPr sz="3240" kern="1200">
        <a:solidFill>
          <a:schemeClr val="tx1"/>
        </a:solidFill>
        <a:latin typeface="+mn-lt"/>
        <a:ea typeface="+mn-ea"/>
        <a:cs typeface="+mn-cs"/>
      </a:defRPr>
    </a:lvl1pPr>
    <a:lvl2pPr marL="822928" algn="l" defTabSz="1645854" rtl="0" eaLnBrk="1" latinLnBrk="0" hangingPunct="1">
      <a:defRPr sz="3240" kern="1200">
        <a:solidFill>
          <a:schemeClr val="tx1"/>
        </a:solidFill>
        <a:latin typeface="+mn-lt"/>
        <a:ea typeface="+mn-ea"/>
        <a:cs typeface="+mn-cs"/>
      </a:defRPr>
    </a:lvl2pPr>
    <a:lvl3pPr marL="1645854" algn="l" defTabSz="1645854" rtl="0" eaLnBrk="1" latinLnBrk="0" hangingPunct="1">
      <a:defRPr sz="3240" kern="1200">
        <a:solidFill>
          <a:schemeClr val="tx1"/>
        </a:solidFill>
        <a:latin typeface="+mn-lt"/>
        <a:ea typeface="+mn-ea"/>
        <a:cs typeface="+mn-cs"/>
      </a:defRPr>
    </a:lvl3pPr>
    <a:lvl4pPr marL="2468782" algn="l" defTabSz="1645854" rtl="0" eaLnBrk="1" latinLnBrk="0" hangingPunct="1">
      <a:defRPr sz="3240" kern="1200">
        <a:solidFill>
          <a:schemeClr val="tx1"/>
        </a:solidFill>
        <a:latin typeface="+mn-lt"/>
        <a:ea typeface="+mn-ea"/>
        <a:cs typeface="+mn-cs"/>
      </a:defRPr>
    </a:lvl4pPr>
    <a:lvl5pPr marL="3291708" algn="l" defTabSz="1645854" rtl="0" eaLnBrk="1" latinLnBrk="0" hangingPunct="1">
      <a:defRPr sz="3240" kern="1200">
        <a:solidFill>
          <a:schemeClr val="tx1"/>
        </a:solidFill>
        <a:latin typeface="+mn-lt"/>
        <a:ea typeface="+mn-ea"/>
        <a:cs typeface="+mn-cs"/>
      </a:defRPr>
    </a:lvl5pPr>
    <a:lvl6pPr marL="4114636" algn="l" defTabSz="1645854" rtl="0" eaLnBrk="1" latinLnBrk="0" hangingPunct="1">
      <a:defRPr sz="3240" kern="1200">
        <a:solidFill>
          <a:schemeClr val="tx1"/>
        </a:solidFill>
        <a:latin typeface="+mn-lt"/>
        <a:ea typeface="+mn-ea"/>
        <a:cs typeface="+mn-cs"/>
      </a:defRPr>
    </a:lvl6pPr>
    <a:lvl7pPr marL="4937562" algn="l" defTabSz="1645854" rtl="0" eaLnBrk="1" latinLnBrk="0" hangingPunct="1">
      <a:defRPr sz="3240" kern="1200">
        <a:solidFill>
          <a:schemeClr val="tx1"/>
        </a:solidFill>
        <a:latin typeface="+mn-lt"/>
        <a:ea typeface="+mn-ea"/>
        <a:cs typeface="+mn-cs"/>
      </a:defRPr>
    </a:lvl7pPr>
    <a:lvl8pPr marL="5760490" algn="l" defTabSz="1645854" rtl="0" eaLnBrk="1" latinLnBrk="0" hangingPunct="1">
      <a:defRPr sz="3240" kern="1200">
        <a:solidFill>
          <a:schemeClr val="tx1"/>
        </a:solidFill>
        <a:latin typeface="+mn-lt"/>
        <a:ea typeface="+mn-ea"/>
        <a:cs typeface="+mn-cs"/>
      </a:defRPr>
    </a:lvl8pPr>
    <a:lvl9pPr marL="6583417" algn="l" defTabSz="1645854" rtl="0" eaLnBrk="1" latinLnBrk="0" hangingPunct="1">
      <a:defRPr sz="324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592" userDrawn="1">
          <p15:clr>
            <a:srgbClr val="A4A3A4"/>
          </p15:clr>
        </p15:guide>
        <p15:guide id="2" pos="460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Jawad Ahbab Turna" initials="JAT" lastIdx="1" clrIdx="0">
    <p:extLst>
      <p:ext uri="{19B8F6BF-5375-455C-9EA6-DF929625EA0E}">
        <p15:presenceInfo xmlns:p15="http://schemas.microsoft.com/office/powerpoint/2012/main" userId="d6a9e635619686b1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91E63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427" autoAdjust="0"/>
    <p:restoredTop sz="95280" autoAdjust="0"/>
  </p:normalViewPr>
  <p:slideViewPr>
    <p:cSldViewPr snapToGrid="0">
      <p:cViewPr varScale="1">
        <p:scale>
          <a:sx n="74" d="100"/>
          <a:sy n="74" d="100"/>
        </p:scale>
        <p:origin x="413" y="82"/>
      </p:cViewPr>
      <p:guideLst>
        <p:guide orient="horz" pos="2592"/>
        <p:guide pos="4608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3130" y="43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A3E05C5-798C-40D3-8F20-180D3DB66690}" type="datetimeFigureOut">
              <a:rPr lang="en-US" smtClean="0"/>
              <a:t>2/1/2017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8998FC6-000C-40EC-9B63-C6B74E5548D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7673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1097236" rtl="0" eaLnBrk="1" latinLnBrk="0" hangingPunct="1">
      <a:defRPr sz="1440" kern="1200">
        <a:solidFill>
          <a:schemeClr val="tx1"/>
        </a:solidFill>
        <a:latin typeface="+mn-lt"/>
        <a:ea typeface="+mn-ea"/>
        <a:cs typeface="+mn-cs"/>
      </a:defRPr>
    </a:lvl1pPr>
    <a:lvl2pPr marL="548618" algn="l" defTabSz="1097236" rtl="0" eaLnBrk="1" latinLnBrk="0" hangingPunct="1">
      <a:defRPr sz="1440" kern="1200">
        <a:solidFill>
          <a:schemeClr val="tx1"/>
        </a:solidFill>
        <a:latin typeface="+mn-lt"/>
        <a:ea typeface="+mn-ea"/>
        <a:cs typeface="+mn-cs"/>
      </a:defRPr>
    </a:lvl2pPr>
    <a:lvl3pPr marL="1097236" algn="l" defTabSz="1097236" rtl="0" eaLnBrk="1" latinLnBrk="0" hangingPunct="1">
      <a:defRPr sz="1440" kern="1200">
        <a:solidFill>
          <a:schemeClr val="tx1"/>
        </a:solidFill>
        <a:latin typeface="+mn-lt"/>
        <a:ea typeface="+mn-ea"/>
        <a:cs typeface="+mn-cs"/>
      </a:defRPr>
    </a:lvl3pPr>
    <a:lvl4pPr marL="1645854" algn="l" defTabSz="1097236" rtl="0" eaLnBrk="1" latinLnBrk="0" hangingPunct="1">
      <a:defRPr sz="1440" kern="1200">
        <a:solidFill>
          <a:schemeClr val="tx1"/>
        </a:solidFill>
        <a:latin typeface="+mn-lt"/>
        <a:ea typeface="+mn-ea"/>
        <a:cs typeface="+mn-cs"/>
      </a:defRPr>
    </a:lvl4pPr>
    <a:lvl5pPr marL="2194472" algn="l" defTabSz="1097236" rtl="0" eaLnBrk="1" latinLnBrk="0" hangingPunct="1">
      <a:defRPr sz="1440" kern="1200">
        <a:solidFill>
          <a:schemeClr val="tx1"/>
        </a:solidFill>
        <a:latin typeface="+mn-lt"/>
        <a:ea typeface="+mn-ea"/>
        <a:cs typeface="+mn-cs"/>
      </a:defRPr>
    </a:lvl5pPr>
    <a:lvl6pPr marL="2743091" algn="l" defTabSz="1097236" rtl="0" eaLnBrk="1" latinLnBrk="0" hangingPunct="1">
      <a:defRPr sz="1440" kern="1200">
        <a:solidFill>
          <a:schemeClr val="tx1"/>
        </a:solidFill>
        <a:latin typeface="+mn-lt"/>
        <a:ea typeface="+mn-ea"/>
        <a:cs typeface="+mn-cs"/>
      </a:defRPr>
    </a:lvl6pPr>
    <a:lvl7pPr marL="3291708" algn="l" defTabSz="1097236" rtl="0" eaLnBrk="1" latinLnBrk="0" hangingPunct="1">
      <a:defRPr sz="1440" kern="1200">
        <a:solidFill>
          <a:schemeClr val="tx1"/>
        </a:solidFill>
        <a:latin typeface="+mn-lt"/>
        <a:ea typeface="+mn-ea"/>
        <a:cs typeface="+mn-cs"/>
      </a:defRPr>
    </a:lvl7pPr>
    <a:lvl8pPr marL="3840326" algn="l" defTabSz="1097236" rtl="0" eaLnBrk="1" latinLnBrk="0" hangingPunct="1">
      <a:defRPr sz="1440" kern="1200">
        <a:solidFill>
          <a:schemeClr val="tx1"/>
        </a:solidFill>
        <a:latin typeface="+mn-lt"/>
        <a:ea typeface="+mn-ea"/>
        <a:cs typeface="+mn-cs"/>
      </a:defRPr>
    </a:lvl8pPr>
    <a:lvl9pPr marL="4388945" algn="l" defTabSz="1097236" rtl="0" eaLnBrk="1" latinLnBrk="0" hangingPunct="1">
      <a:defRPr sz="144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/>
              <a:t>AVAGON PowerPoint Presentation Template                       Author: Ja Turna                    Need any help? </a:t>
            </a:r>
            <a:r>
              <a:rPr lang="en-US" baseline="0"/>
              <a:t>Mail: </a:t>
            </a:r>
            <a:r>
              <a:rPr lang="en-US" baseline="0" dirty="0"/>
              <a:t>help.avagon@gmail.com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8998FC6-000C-40EC-9B63-C6B74E5548DD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6298165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/>
              <a:t>AVAGON PowerPoint Presentation Template                       Author: Ja Turna                    Need any help? </a:t>
            </a:r>
            <a:r>
              <a:rPr lang="en-US" baseline="0"/>
              <a:t>Mail: </a:t>
            </a:r>
            <a:r>
              <a:rPr lang="en-US" baseline="0" dirty="0"/>
              <a:t>help.avagon@gmail.com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8998FC6-000C-40EC-9B63-C6B74E5548DD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583343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/>
              <a:t>AVAGON PowerPoint Presentation Template                       Author: Ja Turna                    Need any help? </a:t>
            </a:r>
            <a:r>
              <a:rPr lang="en-US" baseline="0"/>
              <a:t>Mail: </a:t>
            </a:r>
            <a:r>
              <a:rPr lang="en-US" baseline="0" dirty="0"/>
              <a:t>help.avagon@gmail.com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8998FC6-000C-40EC-9B63-C6B74E5548DD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286615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/>
              <a:t>AVAGON PowerPoint Presentation Template                       Author: Ja Turna                    Need any help? </a:t>
            </a:r>
            <a:r>
              <a:rPr lang="en-US" baseline="0"/>
              <a:t>Mail: </a:t>
            </a:r>
            <a:r>
              <a:rPr lang="en-US" baseline="0" dirty="0"/>
              <a:t>help.avagon@gmail.com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8998FC6-000C-40EC-9B63-C6B74E5548DD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957995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/>
              <a:t>AVAGON PowerPoint Presentation Template                       Author: Ja Turna                    Need any help? </a:t>
            </a:r>
            <a:r>
              <a:rPr lang="en-US" baseline="0"/>
              <a:t>Mail: </a:t>
            </a:r>
            <a:r>
              <a:rPr lang="en-US" baseline="0" dirty="0"/>
              <a:t>help.avagon@gmail.com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8998FC6-000C-40EC-9B63-C6B74E5548DD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229248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/>
              <a:t>AVAGON PowerPoint Presentation Template                       Author: Ja Turna                    Need any help? </a:t>
            </a:r>
            <a:r>
              <a:rPr lang="en-US" baseline="0"/>
              <a:t>Mail: </a:t>
            </a:r>
            <a:r>
              <a:rPr lang="en-US" baseline="0" dirty="0"/>
              <a:t>help.avagon@gmail.com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8998FC6-000C-40EC-9B63-C6B74E5548DD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292265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/>
              <a:t>AVAGON PowerPoint Presentation Template                       Author: Ja Turna                    Need any help? </a:t>
            </a:r>
            <a:r>
              <a:rPr lang="en-US" baseline="0"/>
              <a:t>Mail: </a:t>
            </a:r>
            <a:r>
              <a:rPr lang="en-US" baseline="0" dirty="0"/>
              <a:t>help.avagon@gmail.com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8998FC6-000C-40EC-9B63-C6B74E5548DD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614654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/>
              <a:t>AVAGON PowerPoint Presentation Template                       Author: Ja Turna                    Need any help? </a:t>
            </a:r>
            <a:r>
              <a:rPr lang="en-US" baseline="0"/>
              <a:t>Mail: </a:t>
            </a:r>
            <a:r>
              <a:rPr lang="en-US" baseline="0" dirty="0"/>
              <a:t>help.avagon@gmail.com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8998FC6-000C-40EC-9B63-C6B74E5548DD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3357627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/>
              <a:t>AVAGON PowerPoint Presentation Template                       Author: Ja Turna                    Need any help? </a:t>
            </a:r>
            <a:r>
              <a:rPr lang="en-US" baseline="0"/>
              <a:t>Mail: </a:t>
            </a:r>
            <a:r>
              <a:rPr lang="en-US" baseline="0" dirty="0"/>
              <a:t>help.avagon@gmail.com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8998FC6-000C-40EC-9B63-C6B74E5548DD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112175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/>
              <a:t>AVAGON PowerPoint Presentation Template                       Author: Ja Turna                    Need any help? </a:t>
            </a:r>
            <a:r>
              <a:rPr lang="en-US" baseline="0"/>
              <a:t>Mail: </a:t>
            </a:r>
            <a:r>
              <a:rPr lang="en-US" baseline="0" dirty="0"/>
              <a:t>help.avagon@gmail.com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8998FC6-000C-40EC-9B63-C6B74E5548DD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075973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/>
              <a:t>AVAGON PowerPoint Presentation Template                       Author: Ja Turna                    Need any help? </a:t>
            </a:r>
            <a:r>
              <a:rPr lang="en-US" baseline="0"/>
              <a:t>Mail: </a:t>
            </a:r>
            <a:r>
              <a:rPr lang="en-US" baseline="0" dirty="0"/>
              <a:t>help.avagon@gmail.com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8998FC6-000C-40EC-9B63-C6B74E5548DD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078682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/>
              <a:t>AVAGON PowerPoint Presentation Template                       Author: Ja Turna                    Need any help? </a:t>
            </a:r>
            <a:r>
              <a:rPr lang="en-US" baseline="0"/>
              <a:t>Mail: </a:t>
            </a:r>
            <a:r>
              <a:rPr lang="en-US" baseline="0" dirty="0"/>
              <a:t>help.avagon@gmail.com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8998FC6-000C-40EC-9B63-C6B74E5548DD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153806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/>
              <a:t>AVAGON PowerPoint Presentation Template                       Author: Ja Turna                    Need any help? </a:t>
            </a:r>
            <a:r>
              <a:rPr lang="en-US" baseline="0"/>
              <a:t>Mail: </a:t>
            </a:r>
            <a:r>
              <a:rPr lang="en-US" baseline="0" dirty="0"/>
              <a:t>help.avagon@gmail.com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8998FC6-000C-40EC-9B63-C6B74E5548DD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903512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/>
              <a:t>AVAGON PowerPoint Presentation Template                       Author: Ja Turna                    Need any help? </a:t>
            </a:r>
            <a:r>
              <a:rPr lang="en-US" baseline="0"/>
              <a:t>Mail: </a:t>
            </a:r>
            <a:r>
              <a:rPr lang="en-US" baseline="0" dirty="0"/>
              <a:t>help.avagon@gmail.com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8998FC6-000C-40EC-9B63-C6B74E5548DD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48845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2556514"/>
            <a:ext cx="12435840" cy="176403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194560" y="4663440"/>
            <a:ext cx="10241280" cy="210312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7315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46309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19463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9261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65772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3892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51208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58523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869C7B-B7D5-40CE-91D8-FFE64CF067E5}" type="datetimeFigureOut">
              <a:rPr lang="en-US" smtClean="0"/>
              <a:t>2/1/2017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1406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869C7B-B7D5-40CE-91D8-FFE64CF067E5}" type="datetimeFigureOut">
              <a:rPr lang="en-US" smtClean="0"/>
              <a:t>2/1/2017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61DEAD-B04E-4535-8856-D68AFB25833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8805744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869C7B-B7D5-40CE-91D8-FFE64CF067E5}" type="datetimeFigureOut">
              <a:rPr lang="en-US" smtClean="0"/>
              <a:t>2/1/2017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61DEAD-B04E-4535-8856-D68AFB25833D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2"/>
          <p:cNvSpPr>
            <a:spLocks noGrp="1"/>
          </p:cNvSpPr>
          <p:nvPr>
            <p:ph idx="1"/>
          </p:nvPr>
        </p:nvSpPr>
        <p:spPr>
          <a:xfrm>
            <a:off x="731520" y="1920245"/>
            <a:ext cx="13167360" cy="54311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610413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1520" y="329567"/>
            <a:ext cx="13167360" cy="13716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31524" y="1842140"/>
            <a:ext cx="6464300" cy="767716"/>
          </a:xfrm>
        </p:spPr>
        <p:txBody>
          <a:bodyPr anchor="b"/>
          <a:lstStyle>
            <a:lvl1pPr marL="0" indent="0">
              <a:buNone/>
              <a:defRPr sz="2560" b="0"/>
            </a:lvl1pPr>
            <a:lvl2pPr marL="731545" indent="0">
              <a:buNone/>
              <a:defRPr sz="3200" b="1"/>
            </a:lvl2pPr>
            <a:lvl3pPr marL="1463092" indent="0">
              <a:buNone/>
              <a:defRPr sz="2880" b="1"/>
            </a:lvl3pPr>
            <a:lvl4pPr marL="2194637" indent="0">
              <a:buNone/>
              <a:defRPr sz="2560" b="1"/>
            </a:lvl4pPr>
            <a:lvl5pPr marL="2926183" indent="0">
              <a:buNone/>
              <a:defRPr sz="2560" b="1"/>
            </a:lvl5pPr>
            <a:lvl6pPr marL="3657727" indent="0">
              <a:buNone/>
              <a:defRPr sz="2560" b="1"/>
            </a:lvl6pPr>
            <a:lvl7pPr marL="4389275" indent="0">
              <a:buNone/>
              <a:defRPr sz="2560" b="1"/>
            </a:lvl7pPr>
            <a:lvl8pPr marL="5120820" indent="0">
              <a:buNone/>
              <a:defRPr sz="2560" b="1"/>
            </a:lvl8pPr>
            <a:lvl9pPr marL="5852365" indent="0">
              <a:buNone/>
              <a:defRPr sz="256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31524" y="2609850"/>
            <a:ext cx="6464300" cy="4741546"/>
          </a:xfrm>
        </p:spPr>
        <p:txBody>
          <a:bodyPr>
            <a:normAutofit/>
          </a:bodyPr>
          <a:lstStyle>
            <a:lvl1pPr>
              <a:defRPr sz="2560"/>
            </a:lvl1pPr>
            <a:lvl2pPr>
              <a:defRPr sz="2240"/>
            </a:lvl2pPr>
            <a:lvl3pPr>
              <a:defRPr sz="1920"/>
            </a:lvl3pPr>
            <a:lvl4pPr>
              <a:defRPr sz="1760"/>
            </a:lvl4pPr>
            <a:lvl5pPr>
              <a:defRPr sz="1760"/>
            </a:lvl5pPr>
            <a:lvl6pPr>
              <a:defRPr sz="2560"/>
            </a:lvl6pPr>
            <a:lvl7pPr>
              <a:defRPr sz="2560"/>
            </a:lvl7pPr>
            <a:lvl8pPr>
              <a:defRPr sz="2560"/>
            </a:lvl8pPr>
            <a:lvl9pPr>
              <a:defRPr sz="256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432047" y="1842140"/>
            <a:ext cx="6466840" cy="767716"/>
          </a:xfrm>
        </p:spPr>
        <p:txBody>
          <a:bodyPr anchor="b"/>
          <a:lstStyle>
            <a:lvl1pPr marL="0" indent="0">
              <a:buNone/>
              <a:defRPr sz="2560" b="0"/>
            </a:lvl1pPr>
            <a:lvl2pPr marL="731545" indent="0">
              <a:buNone/>
              <a:defRPr sz="3200" b="1"/>
            </a:lvl2pPr>
            <a:lvl3pPr marL="1463092" indent="0">
              <a:buNone/>
              <a:defRPr sz="2880" b="1"/>
            </a:lvl3pPr>
            <a:lvl4pPr marL="2194637" indent="0">
              <a:buNone/>
              <a:defRPr sz="2560" b="1"/>
            </a:lvl4pPr>
            <a:lvl5pPr marL="2926183" indent="0">
              <a:buNone/>
              <a:defRPr sz="2560" b="1"/>
            </a:lvl5pPr>
            <a:lvl6pPr marL="3657727" indent="0">
              <a:buNone/>
              <a:defRPr sz="2560" b="1"/>
            </a:lvl6pPr>
            <a:lvl7pPr marL="4389275" indent="0">
              <a:buNone/>
              <a:defRPr sz="2560" b="1"/>
            </a:lvl7pPr>
            <a:lvl8pPr marL="5120820" indent="0">
              <a:buNone/>
              <a:defRPr sz="2560" b="1"/>
            </a:lvl8pPr>
            <a:lvl9pPr marL="5852365" indent="0">
              <a:buNone/>
              <a:defRPr sz="256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432047" y="2609850"/>
            <a:ext cx="6466840" cy="4741546"/>
          </a:xfrm>
        </p:spPr>
        <p:txBody>
          <a:bodyPr>
            <a:normAutofit/>
          </a:bodyPr>
          <a:lstStyle>
            <a:lvl1pPr>
              <a:defRPr sz="2560"/>
            </a:lvl1pPr>
            <a:lvl2pPr>
              <a:defRPr sz="2240"/>
            </a:lvl2pPr>
            <a:lvl3pPr>
              <a:defRPr sz="1920"/>
            </a:lvl3pPr>
            <a:lvl4pPr>
              <a:defRPr sz="1760"/>
            </a:lvl4pPr>
            <a:lvl5pPr>
              <a:defRPr sz="1760"/>
            </a:lvl5pPr>
            <a:lvl6pPr>
              <a:defRPr sz="2560"/>
            </a:lvl6pPr>
            <a:lvl7pPr>
              <a:defRPr sz="2560"/>
            </a:lvl7pPr>
            <a:lvl8pPr>
              <a:defRPr sz="2560"/>
            </a:lvl8pPr>
            <a:lvl9pPr>
              <a:defRPr sz="256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869C7B-B7D5-40CE-91D8-FFE64CF067E5}" type="datetimeFigureOut">
              <a:rPr lang="en-US" smtClean="0"/>
              <a:t>2/1/2017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61DEAD-B04E-4535-8856-D68AFB25833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563445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869C7B-B7D5-40CE-91D8-FFE64CF067E5}" type="datetimeFigureOut">
              <a:rPr lang="en-US" smtClean="0"/>
              <a:t>2/1/2017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61DEAD-B04E-4535-8856-D68AFB25833D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748077" y="1925763"/>
            <a:ext cx="184731" cy="5355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2880" dirty="0"/>
          </a:p>
        </p:txBody>
      </p:sp>
      <p:sp>
        <p:nvSpPr>
          <p:cNvPr id="7" name="TextBox 6"/>
          <p:cNvSpPr txBox="1"/>
          <p:nvPr/>
        </p:nvSpPr>
        <p:spPr>
          <a:xfrm>
            <a:off x="748072" y="1810545"/>
            <a:ext cx="13134259" cy="3877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920" dirty="0">
                <a:solidFill>
                  <a:schemeClr val="bg1">
                    <a:lumMod val="65000"/>
                  </a:schemeClr>
                </a:solidFill>
              </a:rPr>
              <a:t>Test</a:t>
            </a:r>
          </a:p>
        </p:txBody>
      </p:sp>
    </p:spTree>
    <p:extLst>
      <p:ext uri="{BB962C8B-B14F-4D97-AF65-F5344CB8AC3E}">
        <p14:creationId xmlns:p14="http://schemas.microsoft.com/office/powerpoint/2010/main" val="179507470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1522" y="327663"/>
            <a:ext cx="4813301" cy="1394461"/>
          </a:xfrm>
        </p:spPr>
        <p:txBody>
          <a:bodyPr anchor="b"/>
          <a:lstStyle>
            <a:lvl1pPr algn="l">
              <a:defRPr sz="32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20084" y="327665"/>
            <a:ext cx="8178800" cy="7023736"/>
          </a:xfrm>
        </p:spPr>
        <p:txBody>
          <a:bodyPr>
            <a:normAutofit/>
          </a:bodyPr>
          <a:lstStyle>
            <a:lvl1pPr>
              <a:defRPr sz="2880"/>
            </a:lvl1pPr>
            <a:lvl2pPr>
              <a:defRPr sz="2560"/>
            </a:lvl2pPr>
            <a:lvl3pPr>
              <a:defRPr sz="2240"/>
            </a:lvl3pPr>
            <a:lvl4pPr>
              <a:defRPr sz="1920"/>
            </a:lvl4pPr>
            <a:lvl5pPr>
              <a:defRPr sz="1920"/>
            </a:lvl5pPr>
            <a:lvl6pPr>
              <a:defRPr sz="3200"/>
            </a:lvl6pPr>
            <a:lvl7pPr>
              <a:defRPr sz="3200"/>
            </a:lvl7pPr>
            <a:lvl8pPr>
              <a:defRPr sz="3200"/>
            </a:lvl8pPr>
            <a:lvl9pPr>
              <a:defRPr sz="3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31522" y="1722125"/>
            <a:ext cx="4813301" cy="5629276"/>
          </a:xfrm>
        </p:spPr>
        <p:txBody>
          <a:bodyPr/>
          <a:lstStyle>
            <a:lvl1pPr marL="0" indent="0">
              <a:buNone/>
              <a:defRPr sz="2240"/>
            </a:lvl1pPr>
            <a:lvl2pPr marL="731545" indent="0">
              <a:buNone/>
              <a:defRPr sz="1920"/>
            </a:lvl2pPr>
            <a:lvl3pPr marL="1463092" indent="0">
              <a:buNone/>
              <a:defRPr sz="1600"/>
            </a:lvl3pPr>
            <a:lvl4pPr marL="2194637" indent="0">
              <a:buNone/>
              <a:defRPr sz="1440"/>
            </a:lvl4pPr>
            <a:lvl5pPr marL="2926183" indent="0">
              <a:buNone/>
              <a:defRPr sz="1440"/>
            </a:lvl5pPr>
            <a:lvl6pPr marL="3657727" indent="0">
              <a:buNone/>
              <a:defRPr sz="1440"/>
            </a:lvl6pPr>
            <a:lvl7pPr marL="4389275" indent="0">
              <a:buNone/>
              <a:defRPr sz="1440"/>
            </a:lvl7pPr>
            <a:lvl8pPr marL="5120820" indent="0">
              <a:buNone/>
              <a:defRPr sz="1440"/>
            </a:lvl8pPr>
            <a:lvl9pPr marL="5852365" indent="0">
              <a:buNone/>
              <a:defRPr sz="144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869C7B-B7D5-40CE-91D8-FFE64CF067E5}" type="datetimeFigureOut">
              <a:rPr lang="en-US" smtClean="0"/>
              <a:t>2/1/2017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61DEAD-B04E-4535-8856-D68AFB25833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697210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67660" y="5760725"/>
            <a:ext cx="8778240" cy="680087"/>
          </a:xfrm>
        </p:spPr>
        <p:txBody>
          <a:bodyPr anchor="b"/>
          <a:lstStyle>
            <a:lvl1pPr algn="l">
              <a:defRPr sz="32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867660" y="735330"/>
            <a:ext cx="8778240" cy="4937760"/>
          </a:xfrm>
        </p:spPr>
        <p:txBody>
          <a:bodyPr/>
          <a:lstStyle>
            <a:lvl1pPr marL="0" indent="0">
              <a:buNone/>
              <a:defRPr sz="5122"/>
            </a:lvl1pPr>
            <a:lvl2pPr marL="731545" indent="0">
              <a:buNone/>
              <a:defRPr sz="4481"/>
            </a:lvl2pPr>
            <a:lvl3pPr marL="1463092" indent="0">
              <a:buNone/>
              <a:defRPr sz="3840"/>
            </a:lvl3pPr>
            <a:lvl4pPr marL="2194637" indent="0">
              <a:buNone/>
              <a:defRPr sz="3200"/>
            </a:lvl4pPr>
            <a:lvl5pPr marL="2926183" indent="0">
              <a:buNone/>
              <a:defRPr sz="3200"/>
            </a:lvl5pPr>
            <a:lvl6pPr marL="3657727" indent="0">
              <a:buNone/>
              <a:defRPr sz="3200"/>
            </a:lvl6pPr>
            <a:lvl7pPr marL="4389275" indent="0">
              <a:buNone/>
              <a:defRPr sz="3200"/>
            </a:lvl7pPr>
            <a:lvl8pPr marL="5120820" indent="0">
              <a:buNone/>
              <a:defRPr sz="3200"/>
            </a:lvl8pPr>
            <a:lvl9pPr marL="5852365" indent="0">
              <a:buNone/>
              <a:defRPr sz="3200"/>
            </a:lvl9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867660" y="6440808"/>
            <a:ext cx="8778240" cy="965836"/>
          </a:xfrm>
        </p:spPr>
        <p:txBody>
          <a:bodyPr/>
          <a:lstStyle>
            <a:lvl1pPr marL="0" indent="0">
              <a:buNone/>
              <a:defRPr sz="2240"/>
            </a:lvl1pPr>
            <a:lvl2pPr marL="731545" indent="0">
              <a:buNone/>
              <a:defRPr sz="1920"/>
            </a:lvl2pPr>
            <a:lvl3pPr marL="1463092" indent="0">
              <a:buNone/>
              <a:defRPr sz="1600"/>
            </a:lvl3pPr>
            <a:lvl4pPr marL="2194637" indent="0">
              <a:buNone/>
              <a:defRPr sz="1440"/>
            </a:lvl4pPr>
            <a:lvl5pPr marL="2926183" indent="0">
              <a:buNone/>
              <a:defRPr sz="1440"/>
            </a:lvl5pPr>
            <a:lvl6pPr marL="3657727" indent="0">
              <a:buNone/>
              <a:defRPr sz="1440"/>
            </a:lvl6pPr>
            <a:lvl7pPr marL="4389275" indent="0">
              <a:buNone/>
              <a:defRPr sz="1440"/>
            </a:lvl7pPr>
            <a:lvl8pPr marL="5120820" indent="0">
              <a:buNone/>
              <a:defRPr sz="1440"/>
            </a:lvl8pPr>
            <a:lvl9pPr marL="5852365" indent="0">
              <a:buNone/>
              <a:defRPr sz="144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869C7B-B7D5-40CE-91D8-FFE64CF067E5}" type="datetimeFigureOut">
              <a:rPr lang="en-US" smtClean="0"/>
              <a:t>2/1/2017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61DEAD-B04E-4535-8856-D68AFB25833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57389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869C7B-B7D5-40CE-91D8-FFE64CF067E5}" type="datetimeFigureOut">
              <a:rPr lang="en-US" smtClean="0"/>
              <a:t>2/1/2017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61DEAD-B04E-4535-8856-D68AFB25833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77268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607040" y="247656"/>
            <a:ext cx="3291840" cy="5265421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31520" y="247656"/>
            <a:ext cx="9631680" cy="5265421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869C7B-B7D5-40CE-91D8-FFE64CF067E5}" type="datetimeFigureOut">
              <a:rPr lang="en-US" smtClean="0"/>
              <a:t>2/1/2017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61DEAD-B04E-4535-8856-D68AFB25833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2250703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CFCF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31520" y="329567"/>
            <a:ext cx="13167360" cy="13716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31520" y="1920245"/>
            <a:ext cx="13167360" cy="54311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31520" y="7627624"/>
            <a:ext cx="3413760" cy="4381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92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A869C7B-B7D5-40CE-91D8-FFE64CF067E5}" type="datetimeFigureOut">
              <a:rPr lang="en-US" smtClean="0"/>
              <a:t>2/1/2017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998720" y="7627624"/>
            <a:ext cx="4632960" cy="4381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92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485120" y="7627624"/>
            <a:ext cx="3413760" cy="4381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92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61DEAD-B04E-4535-8856-D68AFB25833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85508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</p:sldLayoutIdLst>
  <p:txStyles>
    <p:titleStyle>
      <a:lvl1pPr algn="l" defTabSz="1463092" rtl="0" eaLnBrk="1" latinLnBrk="0" hangingPunct="1">
        <a:spcBef>
          <a:spcPct val="0"/>
        </a:spcBef>
        <a:buNone/>
        <a:defRPr sz="5122" b="0" kern="1200">
          <a:solidFill>
            <a:schemeClr val="tx1">
              <a:lumMod val="65000"/>
              <a:lumOff val="35000"/>
            </a:schemeClr>
          </a:solidFill>
          <a:latin typeface="Source Sans Pro Light" pitchFamily="34" charset="0"/>
          <a:ea typeface="+mj-ea"/>
          <a:cs typeface="+mj-cs"/>
        </a:defRPr>
      </a:lvl1pPr>
    </p:titleStyle>
    <p:bodyStyle>
      <a:lvl1pPr marL="548660" indent="-548660" algn="l" defTabSz="1463092" rtl="0" eaLnBrk="1" latinLnBrk="0" hangingPunct="1">
        <a:spcBef>
          <a:spcPct val="20000"/>
        </a:spcBef>
        <a:buFont typeface="Arial" pitchFamily="34" charset="0"/>
        <a:buChar char="•"/>
        <a:defRPr sz="2240" kern="1200">
          <a:solidFill>
            <a:schemeClr val="bg1">
              <a:lumMod val="65000"/>
            </a:schemeClr>
          </a:solidFill>
          <a:latin typeface="+mn-lt"/>
          <a:ea typeface="+mn-ea"/>
          <a:cs typeface="+mn-cs"/>
        </a:defRPr>
      </a:lvl1pPr>
      <a:lvl2pPr marL="1188762" indent="-457216" algn="l" defTabSz="1463092" rtl="0" eaLnBrk="1" latinLnBrk="0" hangingPunct="1">
        <a:spcBef>
          <a:spcPct val="20000"/>
        </a:spcBef>
        <a:buFont typeface="Arial" pitchFamily="34" charset="0"/>
        <a:buChar char="–"/>
        <a:defRPr sz="1920" kern="1200">
          <a:solidFill>
            <a:schemeClr val="bg1">
              <a:lumMod val="65000"/>
            </a:schemeClr>
          </a:solidFill>
          <a:latin typeface="+mn-lt"/>
          <a:ea typeface="+mn-ea"/>
          <a:cs typeface="+mn-cs"/>
        </a:defRPr>
      </a:lvl2pPr>
      <a:lvl3pPr marL="1828864" indent="-365773" algn="l" defTabSz="1463092" rtl="0" eaLnBrk="1" latinLnBrk="0" hangingPunct="1">
        <a:spcBef>
          <a:spcPct val="20000"/>
        </a:spcBef>
        <a:buFont typeface="Arial" pitchFamily="34" charset="0"/>
        <a:buChar char="•"/>
        <a:defRPr sz="1760" kern="1200">
          <a:solidFill>
            <a:schemeClr val="bg1">
              <a:lumMod val="65000"/>
            </a:schemeClr>
          </a:solidFill>
          <a:latin typeface="+mn-lt"/>
          <a:ea typeface="+mn-ea"/>
          <a:cs typeface="+mn-cs"/>
        </a:defRPr>
      </a:lvl3pPr>
      <a:lvl4pPr marL="2560410" indent="-365773" algn="l" defTabSz="1463092" rtl="0" eaLnBrk="1" latinLnBrk="0" hangingPunct="1">
        <a:spcBef>
          <a:spcPct val="20000"/>
        </a:spcBef>
        <a:buFont typeface="Arial" pitchFamily="34" charset="0"/>
        <a:buChar char="–"/>
        <a:defRPr sz="1680" kern="1200">
          <a:solidFill>
            <a:schemeClr val="bg1">
              <a:lumMod val="65000"/>
            </a:schemeClr>
          </a:solidFill>
          <a:latin typeface="+mn-lt"/>
          <a:ea typeface="+mn-ea"/>
          <a:cs typeface="+mn-cs"/>
        </a:defRPr>
      </a:lvl4pPr>
      <a:lvl5pPr marL="3291954" indent="-365773" algn="l" defTabSz="1463092" rtl="0" eaLnBrk="1" latinLnBrk="0" hangingPunct="1">
        <a:spcBef>
          <a:spcPct val="20000"/>
        </a:spcBef>
        <a:buFont typeface="Arial" pitchFamily="34" charset="0"/>
        <a:buChar char="»"/>
        <a:defRPr sz="1680" kern="1200">
          <a:solidFill>
            <a:schemeClr val="bg1">
              <a:lumMod val="65000"/>
            </a:schemeClr>
          </a:solidFill>
          <a:latin typeface="+mn-lt"/>
          <a:ea typeface="+mn-ea"/>
          <a:cs typeface="+mn-cs"/>
        </a:defRPr>
      </a:lvl5pPr>
      <a:lvl6pPr marL="4023502" indent="-365773" algn="l" defTabSz="1463092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6pPr>
      <a:lvl7pPr marL="4755046" indent="-365773" algn="l" defTabSz="1463092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7pPr>
      <a:lvl8pPr marL="5486593" indent="-365773" algn="l" defTabSz="1463092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8pPr>
      <a:lvl9pPr marL="6218137" indent="-365773" algn="l" defTabSz="1463092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463092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1pPr>
      <a:lvl2pPr marL="731545" algn="l" defTabSz="1463092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2pPr>
      <a:lvl3pPr marL="1463092" algn="l" defTabSz="1463092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3pPr>
      <a:lvl4pPr marL="2194637" algn="l" defTabSz="1463092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4pPr>
      <a:lvl5pPr marL="2926183" algn="l" defTabSz="1463092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5pPr>
      <a:lvl6pPr marL="3657727" algn="l" defTabSz="1463092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6pPr>
      <a:lvl7pPr marL="4389275" algn="l" defTabSz="1463092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7pPr>
      <a:lvl8pPr marL="5120820" algn="l" defTabSz="1463092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8pPr>
      <a:lvl9pPr marL="5852365" algn="l" defTabSz="1463092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5694724" y="3590544"/>
            <a:ext cx="3260382" cy="1048512"/>
          </a:xfrm>
          <a:prstGeom prst="rect">
            <a:avLst/>
          </a:prstGeom>
          <a:noFill/>
          <a:ln>
            <a:solidFill>
              <a:schemeClr val="bg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888" dirty="0">
              <a:solidFill>
                <a:schemeClr val="bg2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6343401" y="3916064"/>
            <a:ext cx="1943599" cy="397472"/>
            <a:chOff x="6300369" y="3916064"/>
            <a:chExt cx="1943599" cy="397472"/>
          </a:xfrm>
        </p:grpSpPr>
        <p:sp>
          <p:nvSpPr>
            <p:cNvPr id="24" name="Freeform 23"/>
            <p:cNvSpPr/>
            <p:nvPr/>
          </p:nvSpPr>
          <p:spPr>
            <a:xfrm>
              <a:off x="7180106" y="3916064"/>
              <a:ext cx="289620" cy="386246"/>
            </a:xfrm>
            <a:custGeom>
              <a:avLst/>
              <a:gdLst/>
              <a:ahLst/>
              <a:cxnLst/>
              <a:rect l="l" t="t" r="r" b="b"/>
              <a:pathLst>
                <a:path w="289620" h="386246">
                  <a:moveTo>
                    <a:pt x="186482" y="0"/>
                  </a:moveTo>
                  <a:cubicBezTo>
                    <a:pt x="219298" y="0"/>
                    <a:pt x="251160" y="6598"/>
                    <a:pt x="282067" y="19794"/>
                  </a:cubicBezTo>
                  <a:lnTo>
                    <a:pt x="282067" y="47923"/>
                  </a:lnTo>
                  <a:cubicBezTo>
                    <a:pt x="248208" y="31601"/>
                    <a:pt x="215131" y="23441"/>
                    <a:pt x="182836" y="23441"/>
                  </a:cubicBezTo>
                  <a:cubicBezTo>
                    <a:pt x="135781" y="23441"/>
                    <a:pt x="97973" y="39502"/>
                    <a:pt x="69410" y="71624"/>
                  </a:cubicBezTo>
                  <a:cubicBezTo>
                    <a:pt x="40847" y="103746"/>
                    <a:pt x="26566" y="144723"/>
                    <a:pt x="26566" y="194556"/>
                  </a:cubicBezTo>
                  <a:cubicBezTo>
                    <a:pt x="26566" y="246993"/>
                    <a:pt x="39979" y="288100"/>
                    <a:pt x="66805" y="317879"/>
                  </a:cubicBezTo>
                  <a:cubicBezTo>
                    <a:pt x="93632" y="347657"/>
                    <a:pt x="129791" y="362546"/>
                    <a:pt x="175283" y="362546"/>
                  </a:cubicBezTo>
                  <a:cubicBezTo>
                    <a:pt x="208967" y="362546"/>
                    <a:pt x="238485" y="355253"/>
                    <a:pt x="263835" y="340668"/>
                  </a:cubicBezTo>
                  <a:lnTo>
                    <a:pt x="263835" y="217475"/>
                  </a:lnTo>
                  <a:lnTo>
                    <a:pt x="175803" y="217475"/>
                  </a:lnTo>
                  <a:lnTo>
                    <a:pt x="175803" y="194035"/>
                  </a:lnTo>
                  <a:lnTo>
                    <a:pt x="289620" y="194035"/>
                  </a:lnTo>
                  <a:lnTo>
                    <a:pt x="289620" y="353690"/>
                  </a:lnTo>
                  <a:cubicBezTo>
                    <a:pt x="251073" y="375394"/>
                    <a:pt x="211398" y="386246"/>
                    <a:pt x="170594" y="386246"/>
                  </a:cubicBezTo>
                  <a:cubicBezTo>
                    <a:pt x="119720" y="386246"/>
                    <a:pt x="78569" y="368970"/>
                    <a:pt x="47142" y="334417"/>
                  </a:cubicBezTo>
                  <a:cubicBezTo>
                    <a:pt x="15714" y="299864"/>
                    <a:pt x="0" y="254546"/>
                    <a:pt x="0" y="198462"/>
                  </a:cubicBezTo>
                  <a:cubicBezTo>
                    <a:pt x="0" y="141858"/>
                    <a:pt x="16929" y="94630"/>
                    <a:pt x="50788" y="56778"/>
                  </a:cubicBezTo>
                  <a:cubicBezTo>
                    <a:pt x="84646" y="18926"/>
                    <a:pt x="129878" y="0"/>
                    <a:pt x="1864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4200" dirty="0">
                <a:solidFill>
                  <a:schemeClr val="accent3"/>
                </a:solidFill>
              </a:endParaRPr>
            </a:p>
          </p:txBody>
        </p:sp>
        <p:sp>
          <p:nvSpPr>
            <p:cNvPr id="25" name="Freeform 24"/>
            <p:cNvSpPr/>
            <p:nvPr/>
          </p:nvSpPr>
          <p:spPr>
            <a:xfrm>
              <a:off x="7532532" y="3916064"/>
              <a:ext cx="349263" cy="386246"/>
            </a:xfrm>
            <a:custGeom>
              <a:avLst/>
              <a:gdLst/>
              <a:ahLst/>
              <a:cxnLst/>
              <a:rect l="l" t="t" r="r" b="b"/>
              <a:pathLst>
                <a:path w="349263" h="386246">
                  <a:moveTo>
                    <a:pt x="180231" y="0"/>
                  </a:moveTo>
                  <a:cubicBezTo>
                    <a:pt x="230584" y="0"/>
                    <a:pt x="271345" y="17233"/>
                    <a:pt x="302512" y="51699"/>
                  </a:cubicBezTo>
                  <a:cubicBezTo>
                    <a:pt x="333679" y="86165"/>
                    <a:pt x="349263" y="131353"/>
                    <a:pt x="349263" y="187263"/>
                  </a:cubicBezTo>
                  <a:cubicBezTo>
                    <a:pt x="349263" y="249076"/>
                    <a:pt x="333288" y="297694"/>
                    <a:pt x="301340" y="333115"/>
                  </a:cubicBezTo>
                  <a:cubicBezTo>
                    <a:pt x="269392" y="368536"/>
                    <a:pt x="226678" y="386246"/>
                    <a:pt x="173199" y="386246"/>
                  </a:cubicBezTo>
                  <a:cubicBezTo>
                    <a:pt x="120415" y="386246"/>
                    <a:pt x="78352" y="368710"/>
                    <a:pt x="47011" y="333636"/>
                  </a:cubicBezTo>
                  <a:cubicBezTo>
                    <a:pt x="15671" y="298562"/>
                    <a:pt x="0" y="252983"/>
                    <a:pt x="0" y="196900"/>
                  </a:cubicBezTo>
                  <a:cubicBezTo>
                    <a:pt x="0" y="137344"/>
                    <a:pt x="16105" y="89638"/>
                    <a:pt x="48314" y="53783"/>
                  </a:cubicBezTo>
                  <a:cubicBezTo>
                    <a:pt x="80522" y="17928"/>
                    <a:pt x="124495" y="0"/>
                    <a:pt x="180231" y="0"/>
                  </a:cubicBezTo>
                  <a:close/>
                  <a:moveTo>
                    <a:pt x="175803" y="23441"/>
                  </a:moveTo>
                  <a:cubicBezTo>
                    <a:pt x="132395" y="23441"/>
                    <a:pt x="96670" y="39154"/>
                    <a:pt x="68629" y="70582"/>
                  </a:cubicBezTo>
                  <a:cubicBezTo>
                    <a:pt x="40587" y="102009"/>
                    <a:pt x="26566" y="143160"/>
                    <a:pt x="26566" y="194035"/>
                  </a:cubicBezTo>
                  <a:cubicBezTo>
                    <a:pt x="26566" y="245430"/>
                    <a:pt x="39849" y="286364"/>
                    <a:pt x="66415" y="316837"/>
                  </a:cubicBezTo>
                  <a:cubicBezTo>
                    <a:pt x="92981" y="347309"/>
                    <a:pt x="128402" y="362546"/>
                    <a:pt x="172678" y="362546"/>
                  </a:cubicBezTo>
                  <a:cubicBezTo>
                    <a:pt x="218864" y="362546"/>
                    <a:pt x="255414" y="347483"/>
                    <a:pt x="282327" y="317358"/>
                  </a:cubicBezTo>
                  <a:cubicBezTo>
                    <a:pt x="309240" y="287232"/>
                    <a:pt x="322697" y="245257"/>
                    <a:pt x="322697" y="191430"/>
                  </a:cubicBezTo>
                  <a:cubicBezTo>
                    <a:pt x="322697" y="138646"/>
                    <a:pt x="309544" y="97452"/>
                    <a:pt x="283239" y="67847"/>
                  </a:cubicBezTo>
                  <a:cubicBezTo>
                    <a:pt x="256933" y="38243"/>
                    <a:pt x="221122" y="23441"/>
                    <a:pt x="175803" y="2344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4200" dirty="0">
                <a:solidFill>
                  <a:schemeClr val="accent3"/>
                </a:solidFill>
              </a:endParaRPr>
            </a:p>
          </p:txBody>
        </p:sp>
        <p:sp>
          <p:nvSpPr>
            <p:cNvPr id="26" name="Freeform 25"/>
            <p:cNvSpPr/>
            <p:nvPr/>
          </p:nvSpPr>
          <p:spPr>
            <a:xfrm>
              <a:off x="7961641" y="3922315"/>
              <a:ext cx="282327" cy="373484"/>
            </a:xfrm>
            <a:custGeom>
              <a:avLst/>
              <a:gdLst/>
              <a:ahLst/>
              <a:cxnLst/>
              <a:rect l="l" t="t" r="r" b="b"/>
              <a:pathLst>
                <a:path w="282327" h="373484">
                  <a:moveTo>
                    <a:pt x="0" y="0"/>
                  </a:moveTo>
                  <a:lnTo>
                    <a:pt x="19794" y="0"/>
                  </a:lnTo>
                  <a:lnTo>
                    <a:pt x="240655" y="299256"/>
                  </a:lnTo>
                  <a:cubicBezTo>
                    <a:pt x="245517" y="305854"/>
                    <a:pt x="250812" y="313841"/>
                    <a:pt x="256542" y="323218"/>
                  </a:cubicBezTo>
                  <a:lnTo>
                    <a:pt x="257845" y="323218"/>
                  </a:lnTo>
                  <a:cubicBezTo>
                    <a:pt x="256976" y="311063"/>
                    <a:pt x="256542" y="300645"/>
                    <a:pt x="256542" y="291964"/>
                  </a:cubicBezTo>
                  <a:lnTo>
                    <a:pt x="256542" y="0"/>
                  </a:lnTo>
                  <a:lnTo>
                    <a:pt x="282327" y="0"/>
                  </a:lnTo>
                  <a:lnTo>
                    <a:pt x="282327" y="373484"/>
                  </a:lnTo>
                  <a:lnTo>
                    <a:pt x="264095" y="373484"/>
                  </a:lnTo>
                  <a:lnTo>
                    <a:pt x="41672" y="71623"/>
                  </a:lnTo>
                  <a:cubicBezTo>
                    <a:pt x="37157" y="65546"/>
                    <a:pt x="33164" y="59469"/>
                    <a:pt x="29691" y="53392"/>
                  </a:cubicBezTo>
                  <a:lnTo>
                    <a:pt x="26305" y="48183"/>
                  </a:lnTo>
                  <a:lnTo>
                    <a:pt x="25263" y="48183"/>
                  </a:lnTo>
                  <a:cubicBezTo>
                    <a:pt x="25611" y="52698"/>
                    <a:pt x="25784" y="58167"/>
                    <a:pt x="25784" y="64591"/>
                  </a:cubicBezTo>
                  <a:lnTo>
                    <a:pt x="25784" y="373484"/>
                  </a:lnTo>
                  <a:lnTo>
                    <a:pt x="0" y="3734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4200" dirty="0">
                <a:solidFill>
                  <a:schemeClr val="accent3"/>
                </a:solidFill>
              </a:endParaRPr>
            </a:p>
          </p:txBody>
        </p:sp>
        <p:sp>
          <p:nvSpPr>
            <p:cNvPr id="27" name="Freeform 26"/>
            <p:cNvSpPr/>
            <p:nvPr/>
          </p:nvSpPr>
          <p:spPr>
            <a:xfrm>
              <a:off x="6567671" y="3931459"/>
              <a:ext cx="300818" cy="373484"/>
            </a:xfrm>
            <a:custGeom>
              <a:avLst/>
              <a:gdLst/>
              <a:ahLst/>
              <a:cxnLst/>
              <a:rect l="l" t="t" r="r" b="b"/>
              <a:pathLst>
                <a:path w="300818" h="373484">
                  <a:moveTo>
                    <a:pt x="0" y="0"/>
                  </a:moveTo>
                  <a:lnTo>
                    <a:pt x="28910" y="0"/>
                  </a:lnTo>
                  <a:lnTo>
                    <a:pt x="136996" y="300819"/>
                  </a:lnTo>
                  <a:cubicBezTo>
                    <a:pt x="141510" y="313320"/>
                    <a:pt x="144723" y="325127"/>
                    <a:pt x="146633" y="336240"/>
                  </a:cubicBezTo>
                  <a:lnTo>
                    <a:pt x="147674" y="336240"/>
                  </a:lnTo>
                  <a:cubicBezTo>
                    <a:pt x="149411" y="327385"/>
                    <a:pt x="152970" y="315404"/>
                    <a:pt x="158353" y="300298"/>
                  </a:cubicBezTo>
                  <a:lnTo>
                    <a:pt x="273211" y="0"/>
                  </a:lnTo>
                  <a:lnTo>
                    <a:pt x="300818" y="0"/>
                  </a:lnTo>
                  <a:lnTo>
                    <a:pt x="155748" y="373484"/>
                  </a:lnTo>
                  <a:lnTo>
                    <a:pt x="136475" y="3734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4200" dirty="0">
                <a:solidFill>
                  <a:schemeClr val="accent3"/>
                </a:solidFill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6861645" y="3935481"/>
              <a:ext cx="300819" cy="373484"/>
            </a:xfrm>
            <a:custGeom>
              <a:avLst/>
              <a:gdLst/>
              <a:ahLst/>
              <a:cxnLst/>
              <a:rect l="l" t="t" r="r" b="b"/>
              <a:pathLst>
                <a:path w="300819" h="373484">
                  <a:moveTo>
                    <a:pt x="145070" y="0"/>
                  </a:moveTo>
                  <a:lnTo>
                    <a:pt x="164343" y="0"/>
                  </a:lnTo>
                  <a:lnTo>
                    <a:pt x="300819" y="373484"/>
                  </a:lnTo>
                  <a:lnTo>
                    <a:pt x="271909" y="373484"/>
                  </a:lnTo>
                  <a:lnTo>
                    <a:pt x="163823" y="72665"/>
                  </a:lnTo>
                  <a:cubicBezTo>
                    <a:pt x="159308" y="60164"/>
                    <a:pt x="156096" y="48357"/>
                    <a:pt x="154186" y="37244"/>
                  </a:cubicBezTo>
                  <a:lnTo>
                    <a:pt x="153144" y="37244"/>
                  </a:lnTo>
                  <a:cubicBezTo>
                    <a:pt x="151408" y="46100"/>
                    <a:pt x="147848" y="58080"/>
                    <a:pt x="142466" y="73186"/>
                  </a:cubicBezTo>
                  <a:lnTo>
                    <a:pt x="27608" y="373484"/>
                  </a:lnTo>
                  <a:lnTo>
                    <a:pt x="0" y="373484"/>
                  </a:lnTo>
                  <a:lnTo>
                    <a:pt x="14507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4200" dirty="0">
                <a:solidFill>
                  <a:schemeClr val="accent3"/>
                </a:solidFill>
              </a:endParaRPr>
            </a:p>
          </p:txBody>
        </p:sp>
        <p:sp>
          <p:nvSpPr>
            <p:cNvPr id="29" name="Freeform 28"/>
            <p:cNvSpPr/>
            <p:nvPr/>
          </p:nvSpPr>
          <p:spPr>
            <a:xfrm>
              <a:off x="6300369" y="3940052"/>
              <a:ext cx="300819" cy="373484"/>
            </a:xfrm>
            <a:custGeom>
              <a:avLst/>
              <a:gdLst/>
              <a:ahLst/>
              <a:cxnLst/>
              <a:rect l="l" t="t" r="r" b="b"/>
              <a:pathLst>
                <a:path w="300819" h="373484">
                  <a:moveTo>
                    <a:pt x="145070" y="0"/>
                  </a:moveTo>
                  <a:lnTo>
                    <a:pt x="164343" y="0"/>
                  </a:lnTo>
                  <a:lnTo>
                    <a:pt x="300819" y="373484"/>
                  </a:lnTo>
                  <a:lnTo>
                    <a:pt x="271909" y="373484"/>
                  </a:lnTo>
                  <a:lnTo>
                    <a:pt x="163823" y="72665"/>
                  </a:lnTo>
                  <a:cubicBezTo>
                    <a:pt x="159308" y="60164"/>
                    <a:pt x="156096" y="48357"/>
                    <a:pt x="154186" y="37244"/>
                  </a:cubicBezTo>
                  <a:lnTo>
                    <a:pt x="153144" y="37244"/>
                  </a:lnTo>
                  <a:cubicBezTo>
                    <a:pt x="151408" y="46100"/>
                    <a:pt x="147848" y="58080"/>
                    <a:pt x="142466" y="73186"/>
                  </a:cubicBezTo>
                  <a:lnTo>
                    <a:pt x="27608" y="373484"/>
                  </a:lnTo>
                  <a:lnTo>
                    <a:pt x="0" y="373484"/>
                  </a:lnTo>
                  <a:lnTo>
                    <a:pt x="14507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4200" dirty="0">
                <a:solidFill>
                  <a:schemeClr val="accent3"/>
                </a:solidFill>
              </a:endParaRPr>
            </a:p>
          </p:txBody>
        </p:sp>
      </p:grpSp>
      <p:sp>
        <p:nvSpPr>
          <p:cNvPr id="8" name="Rectangle 7"/>
          <p:cNvSpPr/>
          <p:nvPr/>
        </p:nvSpPr>
        <p:spPr>
          <a:xfrm>
            <a:off x="5566870" y="4779910"/>
            <a:ext cx="351609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dirty="0" smtClean="0">
                <a:solidFill>
                  <a:schemeClr val="bg1"/>
                </a:solidFill>
              </a:rPr>
              <a:t>ICONS COLLECTION VERSION 3</a:t>
            </a:r>
            <a:endParaRPr lang="en-US" sz="1800" dirty="0">
              <a:solidFill>
                <a:schemeClr val="bg1"/>
              </a:solidFill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1597" y="7597063"/>
            <a:ext cx="758310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dirty="0" smtClean="0">
                <a:solidFill>
                  <a:schemeClr val="accent3"/>
                </a:solidFill>
              </a:rPr>
              <a:t>NB: Icons are not created by us. It is just collected form various sites.</a:t>
            </a:r>
            <a:endParaRPr lang="en-US" sz="1800" dirty="0">
              <a:solidFill>
                <a:schemeClr val="accent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2041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62000" fill="hold" grpId="0" nodeType="after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6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6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62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6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6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7"/>
          <p:cNvSpPr>
            <a:spLocks noChangeArrowheads="1"/>
          </p:cNvSpPr>
          <p:nvPr/>
        </p:nvSpPr>
        <p:spPr bwMode="auto">
          <a:xfrm>
            <a:off x="12903861" y="6317156"/>
            <a:ext cx="365607" cy="326233"/>
          </a:xfrm>
          <a:custGeom>
            <a:avLst/>
            <a:gdLst>
              <a:gd name="T0" fmla="*/ 182999 w 574"/>
              <a:gd name="T1" fmla="*/ 109768 h 510"/>
              <a:gd name="T2" fmla="*/ 182999 w 574"/>
              <a:gd name="T3" fmla="*/ 109768 h 510"/>
              <a:gd name="T4" fmla="*/ 114329 w 574"/>
              <a:gd name="T5" fmla="*/ 178734 h 510"/>
              <a:gd name="T6" fmla="*/ 101746 w 574"/>
              <a:gd name="T7" fmla="*/ 178734 h 510"/>
              <a:gd name="T8" fmla="*/ 101746 w 574"/>
              <a:gd name="T9" fmla="*/ 163207 h 510"/>
              <a:gd name="T10" fmla="*/ 167899 w 574"/>
              <a:gd name="T11" fmla="*/ 96769 h 510"/>
              <a:gd name="T12" fmla="*/ 167899 w 574"/>
              <a:gd name="T13" fmla="*/ 96769 h 510"/>
              <a:gd name="T14" fmla="*/ 167899 w 574"/>
              <a:gd name="T15" fmla="*/ 38274 h 510"/>
              <a:gd name="T16" fmla="*/ 111813 w 574"/>
              <a:gd name="T17" fmla="*/ 38274 h 510"/>
              <a:gd name="T18" fmla="*/ 30560 w 574"/>
              <a:gd name="T19" fmla="*/ 117350 h 510"/>
              <a:gd name="T20" fmla="*/ 30560 w 574"/>
              <a:gd name="T21" fmla="*/ 150570 h 510"/>
              <a:gd name="T22" fmla="*/ 66153 w 574"/>
              <a:gd name="T23" fmla="*/ 150570 h 510"/>
              <a:gd name="T24" fmla="*/ 139856 w 574"/>
              <a:gd name="T25" fmla="*/ 76549 h 510"/>
              <a:gd name="T26" fmla="*/ 139856 w 574"/>
              <a:gd name="T27" fmla="*/ 66438 h 510"/>
              <a:gd name="T28" fmla="*/ 129789 w 574"/>
              <a:gd name="T29" fmla="*/ 66438 h 510"/>
              <a:gd name="T30" fmla="*/ 68669 w 574"/>
              <a:gd name="T31" fmla="*/ 129988 h 510"/>
              <a:gd name="T32" fmla="*/ 53569 w 574"/>
              <a:gd name="T33" fmla="*/ 129988 h 510"/>
              <a:gd name="T34" fmla="*/ 53569 w 574"/>
              <a:gd name="T35" fmla="*/ 114823 h 510"/>
              <a:gd name="T36" fmla="*/ 114329 w 574"/>
              <a:gd name="T37" fmla="*/ 53440 h 510"/>
              <a:gd name="T38" fmla="*/ 154956 w 574"/>
              <a:gd name="T39" fmla="*/ 53440 h 510"/>
              <a:gd name="T40" fmla="*/ 154956 w 574"/>
              <a:gd name="T41" fmla="*/ 91714 h 510"/>
              <a:gd name="T42" fmla="*/ 78736 w 574"/>
              <a:gd name="T43" fmla="*/ 165735 h 510"/>
              <a:gd name="T44" fmla="*/ 17976 w 574"/>
              <a:gd name="T45" fmla="*/ 165735 h 510"/>
              <a:gd name="T46" fmla="*/ 17976 w 574"/>
              <a:gd name="T47" fmla="*/ 104713 h 510"/>
              <a:gd name="T48" fmla="*/ 17976 w 574"/>
              <a:gd name="T49" fmla="*/ 104713 h 510"/>
              <a:gd name="T50" fmla="*/ 96713 w 574"/>
              <a:gd name="T51" fmla="*/ 22748 h 510"/>
              <a:gd name="T52" fmla="*/ 96713 w 574"/>
              <a:gd name="T53" fmla="*/ 22748 h 510"/>
              <a:gd name="T54" fmla="*/ 182999 w 574"/>
              <a:gd name="T55" fmla="*/ 22748 h 510"/>
              <a:gd name="T56" fmla="*/ 182999 w 574"/>
              <a:gd name="T57" fmla="*/ 109768 h 51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74" h="510">
                <a:moveTo>
                  <a:pt x="509" y="304"/>
                </a:moveTo>
                <a:lnTo>
                  <a:pt x="509" y="304"/>
                </a:lnTo>
                <a:cubicBezTo>
                  <a:pt x="318" y="495"/>
                  <a:pt x="318" y="495"/>
                  <a:pt x="318" y="495"/>
                </a:cubicBezTo>
                <a:cubicBezTo>
                  <a:pt x="311" y="502"/>
                  <a:pt x="290" y="502"/>
                  <a:pt x="283" y="495"/>
                </a:cubicBezTo>
                <a:cubicBezTo>
                  <a:pt x="269" y="480"/>
                  <a:pt x="269" y="466"/>
                  <a:pt x="283" y="452"/>
                </a:cubicBezTo>
                <a:cubicBezTo>
                  <a:pt x="467" y="268"/>
                  <a:pt x="467" y="268"/>
                  <a:pt x="467" y="268"/>
                </a:cubicBezTo>
                <a:cubicBezTo>
                  <a:pt x="509" y="226"/>
                  <a:pt x="509" y="148"/>
                  <a:pt x="467" y="106"/>
                </a:cubicBezTo>
                <a:cubicBezTo>
                  <a:pt x="424" y="63"/>
                  <a:pt x="354" y="63"/>
                  <a:pt x="311" y="106"/>
                </a:cubicBezTo>
                <a:cubicBezTo>
                  <a:pt x="85" y="325"/>
                  <a:pt x="85" y="325"/>
                  <a:pt x="85" y="325"/>
                </a:cubicBezTo>
                <a:cubicBezTo>
                  <a:pt x="64" y="353"/>
                  <a:pt x="64" y="396"/>
                  <a:pt x="85" y="417"/>
                </a:cubicBezTo>
                <a:cubicBezTo>
                  <a:pt x="113" y="445"/>
                  <a:pt x="156" y="445"/>
                  <a:pt x="184" y="417"/>
                </a:cubicBezTo>
                <a:cubicBezTo>
                  <a:pt x="389" y="212"/>
                  <a:pt x="389" y="212"/>
                  <a:pt x="389" y="212"/>
                </a:cubicBezTo>
                <a:cubicBezTo>
                  <a:pt x="396" y="205"/>
                  <a:pt x="396" y="198"/>
                  <a:pt x="389" y="184"/>
                </a:cubicBezTo>
                <a:cubicBezTo>
                  <a:pt x="382" y="176"/>
                  <a:pt x="368" y="176"/>
                  <a:pt x="361" y="184"/>
                </a:cubicBezTo>
                <a:cubicBezTo>
                  <a:pt x="191" y="360"/>
                  <a:pt x="191" y="360"/>
                  <a:pt x="191" y="360"/>
                </a:cubicBezTo>
                <a:cubicBezTo>
                  <a:pt x="177" y="374"/>
                  <a:pt x="156" y="374"/>
                  <a:pt x="149" y="360"/>
                </a:cubicBezTo>
                <a:cubicBezTo>
                  <a:pt x="134" y="346"/>
                  <a:pt x="134" y="332"/>
                  <a:pt x="149" y="318"/>
                </a:cubicBezTo>
                <a:cubicBezTo>
                  <a:pt x="318" y="148"/>
                  <a:pt x="318" y="148"/>
                  <a:pt x="318" y="148"/>
                </a:cubicBezTo>
                <a:cubicBezTo>
                  <a:pt x="354" y="120"/>
                  <a:pt x="396" y="120"/>
                  <a:pt x="431" y="148"/>
                </a:cubicBezTo>
                <a:cubicBezTo>
                  <a:pt x="460" y="176"/>
                  <a:pt x="460" y="226"/>
                  <a:pt x="431" y="254"/>
                </a:cubicBezTo>
                <a:cubicBezTo>
                  <a:pt x="219" y="459"/>
                  <a:pt x="219" y="459"/>
                  <a:pt x="219" y="459"/>
                </a:cubicBezTo>
                <a:cubicBezTo>
                  <a:pt x="177" y="509"/>
                  <a:pt x="99" y="509"/>
                  <a:pt x="50" y="459"/>
                </a:cubicBezTo>
                <a:cubicBezTo>
                  <a:pt x="0" y="410"/>
                  <a:pt x="0" y="332"/>
                  <a:pt x="50" y="290"/>
                </a:cubicBezTo>
                <a:cubicBezTo>
                  <a:pt x="269" y="63"/>
                  <a:pt x="269" y="63"/>
                  <a:pt x="269" y="63"/>
                </a:cubicBezTo>
                <a:cubicBezTo>
                  <a:pt x="332" y="0"/>
                  <a:pt x="438" y="0"/>
                  <a:pt x="509" y="63"/>
                </a:cubicBezTo>
                <a:cubicBezTo>
                  <a:pt x="573" y="134"/>
                  <a:pt x="573" y="240"/>
                  <a:pt x="509" y="30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" name="Freeform 38"/>
          <p:cNvSpPr>
            <a:spLocks noChangeArrowheads="1"/>
          </p:cNvSpPr>
          <p:nvPr/>
        </p:nvSpPr>
        <p:spPr bwMode="auto">
          <a:xfrm>
            <a:off x="12217647" y="6289033"/>
            <a:ext cx="388105" cy="388105"/>
          </a:xfrm>
          <a:custGeom>
            <a:avLst/>
            <a:gdLst>
              <a:gd name="T0" fmla="*/ 216189 w 609"/>
              <a:gd name="T1" fmla="*/ 15468 h 609"/>
              <a:gd name="T2" fmla="*/ 216189 w 609"/>
              <a:gd name="T3" fmla="*/ 15468 h 609"/>
              <a:gd name="T4" fmla="*/ 216189 w 609"/>
              <a:gd name="T5" fmla="*/ 15468 h 609"/>
              <a:gd name="T6" fmla="*/ 142448 w 609"/>
              <a:gd name="T7" fmla="*/ 211161 h 609"/>
              <a:gd name="T8" fmla="*/ 142448 w 609"/>
              <a:gd name="T9" fmla="*/ 211161 h 609"/>
              <a:gd name="T10" fmla="*/ 132016 w 609"/>
              <a:gd name="T11" fmla="*/ 218715 h 609"/>
              <a:gd name="T12" fmla="*/ 121944 w 609"/>
              <a:gd name="T13" fmla="*/ 211161 h 609"/>
              <a:gd name="T14" fmla="*/ 121944 w 609"/>
              <a:gd name="T15" fmla="*/ 211161 h 609"/>
              <a:gd name="T16" fmla="*/ 101800 w 609"/>
              <a:gd name="T17" fmla="*/ 117272 h 609"/>
              <a:gd name="T18" fmla="*/ 7554 w 609"/>
              <a:gd name="T19" fmla="*/ 96767 h 609"/>
              <a:gd name="T20" fmla="*/ 7554 w 609"/>
              <a:gd name="T21" fmla="*/ 96767 h 609"/>
              <a:gd name="T22" fmla="*/ 0 w 609"/>
              <a:gd name="T23" fmla="*/ 86695 h 609"/>
              <a:gd name="T24" fmla="*/ 7554 w 609"/>
              <a:gd name="T25" fmla="*/ 76263 h 609"/>
              <a:gd name="T26" fmla="*/ 7554 w 609"/>
              <a:gd name="T27" fmla="*/ 76263 h 609"/>
              <a:gd name="T28" fmla="*/ 203239 w 609"/>
              <a:gd name="T29" fmla="*/ 2878 h 609"/>
              <a:gd name="T30" fmla="*/ 203239 w 609"/>
              <a:gd name="T31" fmla="*/ 2878 h 609"/>
              <a:gd name="T32" fmla="*/ 208276 w 609"/>
              <a:gd name="T33" fmla="*/ 0 h 609"/>
              <a:gd name="T34" fmla="*/ 218707 w 609"/>
              <a:gd name="T35" fmla="*/ 10432 h 609"/>
              <a:gd name="T36" fmla="*/ 216189 w 609"/>
              <a:gd name="T37" fmla="*/ 15468 h 609"/>
              <a:gd name="T38" fmla="*/ 45684 w 609"/>
              <a:gd name="T39" fmla="*/ 84177 h 609"/>
              <a:gd name="T40" fmla="*/ 45684 w 609"/>
              <a:gd name="T41" fmla="*/ 84177 h 609"/>
              <a:gd name="T42" fmla="*/ 111872 w 609"/>
              <a:gd name="T43" fmla="*/ 99285 h 609"/>
              <a:gd name="T44" fmla="*/ 111872 w 609"/>
              <a:gd name="T45" fmla="*/ 99285 h 609"/>
              <a:gd name="T46" fmla="*/ 119426 w 609"/>
              <a:gd name="T47" fmla="*/ 106840 h 609"/>
              <a:gd name="T48" fmla="*/ 119426 w 609"/>
              <a:gd name="T49" fmla="*/ 106840 h 609"/>
              <a:gd name="T50" fmla="*/ 134893 w 609"/>
              <a:gd name="T51" fmla="*/ 173030 h 609"/>
              <a:gd name="T52" fmla="*/ 190649 w 609"/>
              <a:gd name="T53" fmla="*/ 28059 h 609"/>
              <a:gd name="T54" fmla="*/ 45684 w 609"/>
              <a:gd name="T55" fmla="*/ 84177 h 60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9" h="609">
                <a:moveTo>
                  <a:pt x="601" y="43"/>
                </a:moveTo>
                <a:lnTo>
                  <a:pt x="601" y="43"/>
                </a:lnTo>
                <a:cubicBezTo>
                  <a:pt x="396" y="587"/>
                  <a:pt x="396" y="587"/>
                  <a:pt x="396" y="587"/>
                </a:cubicBezTo>
                <a:cubicBezTo>
                  <a:pt x="389" y="601"/>
                  <a:pt x="382" y="608"/>
                  <a:pt x="367" y="608"/>
                </a:cubicBezTo>
                <a:cubicBezTo>
                  <a:pt x="353" y="608"/>
                  <a:pt x="346" y="594"/>
                  <a:pt x="339" y="587"/>
                </a:cubicBezTo>
                <a:cubicBezTo>
                  <a:pt x="283" y="326"/>
                  <a:pt x="283" y="326"/>
                  <a:pt x="283" y="326"/>
                </a:cubicBezTo>
                <a:cubicBezTo>
                  <a:pt x="21" y="269"/>
                  <a:pt x="21" y="269"/>
                  <a:pt x="21" y="269"/>
                </a:cubicBezTo>
                <a:cubicBezTo>
                  <a:pt x="14" y="262"/>
                  <a:pt x="0" y="255"/>
                  <a:pt x="0" y="241"/>
                </a:cubicBezTo>
                <a:cubicBezTo>
                  <a:pt x="0" y="227"/>
                  <a:pt x="7" y="219"/>
                  <a:pt x="21" y="212"/>
                </a:cubicBezTo>
                <a:cubicBezTo>
                  <a:pt x="565" y="8"/>
                  <a:pt x="565" y="8"/>
                  <a:pt x="565" y="8"/>
                </a:cubicBezTo>
                <a:cubicBezTo>
                  <a:pt x="572" y="0"/>
                  <a:pt x="572" y="0"/>
                  <a:pt x="579" y="0"/>
                </a:cubicBezTo>
                <a:cubicBezTo>
                  <a:pt x="594" y="0"/>
                  <a:pt x="608" y="15"/>
                  <a:pt x="608" y="29"/>
                </a:cubicBezTo>
                <a:cubicBezTo>
                  <a:pt x="608" y="36"/>
                  <a:pt x="608" y="36"/>
                  <a:pt x="601" y="43"/>
                </a:cubicBezTo>
                <a:close/>
                <a:moveTo>
                  <a:pt x="127" y="234"/>
                </a:moveTo>
                <a:lnTo>
                  <a:pt x="127" y="234"/>
                </a:lnTo>
                <a:cubicBezTo>
                  <a:pt x="311" y="276"/>
                  <a:pt x="311" y="276"/>
                  <a:pt x="311" y="276"/>
                </a:cubicBezTo>
                <a:cubicBezTo>
                  <a:pt x="318" y="276"/>
                  <a:pt x="332" y="290"/>
                  <a:pt x="332" y="297"/>
                </a:cubicBezTo>
                <a:cubicBezTo>
                  <a:pt x="375" y="481"/>
                  <a:pt x="375" y="481"/>
                  <a:pt x="375" y="481"/>
                </a:cubicBezTo>
                <a:cubicBezTo>
                  <a:pt x="530" y="78"/>
                  <a:pt x="530" y="78"/>
                  <a:pt x="530" y="78"/>
                </a:cubicBezTo>
                <a:lnTo>
                  <a:pt x="127" y="2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5" name="Freeform 39"/>
          <p:cNvSpPr>
            <a:spLocks noChangeArrowheads="1"/>
          </p:cNvSpPr>
          <p:nvPr/>
        </p:nvSpPr>
        <p:spPr bwMode="auto">
          <a:xfrm>
            <a:off x="11548305" y="6289033"/>
            <a:ext cx="385293" cy="388105"/>
          </a:xfrm>
          <a:custGeom>
            <a:avLst/>
            <a:gdLst>
              <a:gd name="T0" fmla="*/ 214590 w 602"/>
              <a:gd name="T1" fmla="*/ 17986 h 609"/>
              <a:gd name="T2" fmla="*/ 214590 w 602"/>
              <a:gd name="T3" fmla="*/ 17986 h 609"/>
              <a:gd name="T4" fmla="*/ 186411 w 602"/>
              <a:gd name="T5" fmla="*/ 46045 h 609"/>
              <a:gd name="T6" fmla="*/ 186411 w 602"/>
              <a:gd name="T7" fmla="*/ 167993 h 609"/>
              <a:gd name="T8" fmla="*/ 206642 w 602"/>
              <a:gd name="T9" fmla="*/ 167993 h 609"/>
              <a:gd name="T10" fmla="*/ 217119 w 602"/>
              <a:gd name="T11" fmla="*/ 178066 h 609"/>
              <a:gd name="T12" fmla="*/ 206642 w 602"/>
              <a:gd name="T13" fmla="*/ 188138 h 609"/>
              <a:gd name="T14" fmla="*/ 186411 w 602"/>
              <a:gd name="T15" fmla="*/ 188138 h 609"/>
              <a:gd name="T16" fmla="*/ 186411 w 602"/>
              <a:gd name="T17" fmla="*/ 208643 h 609"/>
              <a:gd name="T18" fmla="*/ 186411 w 602"/>
              <a:gd name="T19" fmla="*/ 208643 h 609"/>
              <a:gd name="T20" fmla="*/ 175935 w 602"/>
              <a:gd name="T21" fmla="*/ 218715 h 609"/>
              <a:gd name="T22" fmla="*/ 165819 w 602"/>
              <a:gd name="T23" fmla="*/ 208643 h 609"/>
              <a:gd name="T24" fmla="*/ 165819 w 602"/>
              <a:gd name="T25" fmla="*/ 188138 h 609"/>
              <a:gd name="T26" fmla="*/ 45880 w 602"/>
              <a:gd name="T27" fmla="*/ 188138 h 609"/>
              <a:gd name="T28" fmla="*/ 43351 w 602"/>
              <a:gd name="T29" fmla="*/ 188138 h 609"/>
              <a:gd name="T30" fmla="*/ 43351 w 602"/>
              <a:gd name="T31" fmla="*/ 188138 h 609"/>
              <a:gd name="T32" fmla="*/ 43351 w 602"/>
              <a:gd name="T33" fmla="*/ 188138 h 609"/>
              <a:gd name="T34" fmla="*/ 38294 w 602"/>
              <a:gd name="T35" fmla="*/ 188138 h 609"/>
              <a:gd name="T36" fmla="*/ 30707 w 602"/>
              <a:gd name="T37" fmla="*/ 178066 h 609"/>
              <a:gd name="T38" fmla="*/ 30707 w 602"/>
              <a:gd name="T39" fmla="*/ 175548 h 609"/>
              <a:gd name="T40" fmla="*/ 30707 w 602"/>
              <a:gd name="T41" fmla="*/ 173030 h 609"/>
              <a:gd name="T42" fmla="*/ 30707 w 602"/>
              <a:gd name="T43" fmla="*/ 173030 h 609"/>
              <a:gd name="T44" fmla="*/ 30707 w 602"/>
              <a:gd name="T45" fmla="*/ 173030 h 609"/>
              <a:gd name="T46" fmla="*/ 30707 w 602"/>
              <a:gd name="T47" fmla="*/ 51082 h 609"/>
              <a:gd name="T48" fmla="*/ 10115 w 602"/>
              <a:gd name="T49" fmla="*/ 51082 h 609"/>
              <a:gd name="T50" fmla="*/ 0 w 602"/>
              <a:gd name="T51" fmla="*/ 40649 h 609"/>
              <a:gd name="T52" fmla="*/ 10115 w 602"/>
              <a:gd name="T53" fmla="*/ 30577 h 609"/>
              <a:gd name="T54" fmla="*/ 30707 w 602"/>
              <a:gd name="T55" fmla="*/ 30577 h 609"/>
              <a:gd name="T56" fmla="*/ 30707 w 602"/>
              <a:gd name="T57" fmla="*/ 10432 h 609"/>
              <a:gd name="T58" fmla="*/ 40823 w 602"/>
              <a:gd name="T59" fmla="*/ 0 h 609"/>
              <a:gd name="T60" fmla="*/ 50938 w 602"/>
              <a:gd name="T61" fmla="*/ 10432 h 609"/>
              <a:gd name="T62" fmla="*/ 50938 w 602"/>
              <a:gd name="T63" fmla="*/ 30577 h 609"/>
              <a:gd name="T64" fmla="*/ 173406 w 602"/>
              <a:gd name="T65" fmla="*/ 30577 h 609"/>
              <a:gd name="T66" fmla="*/ 201584 w 602"/>
              <a:gd name="T67" fmla="*/ 5396 h 609"/>
              <a:gd name="T68" fmla="*/ 201584 w 602"/>
              <a:gd name="T69" fmla="*/ 5396 h 609"/>
              <a:gd name="T70" fmla="*/ 206642 w 602"/>
              <a:gd name="T71" fmla="*/ 0 h 609"/>
              <a:gd name="T72" fmla="*/ 217119 w 602"/>
              <a:gd name="T73" fmla="*/ 10432 h 609"/>
              <a:gd name="T74" fmla="*/ 214590 w 602"/>
              <a:gd name="T75" fmla="*/ 17986 h 609"/>
              <a:gd name="T76" fmla="*/ 50938 w 602"/>
              <a:gd name="T77" fmla="*/ 51082 h 609"/>
              <a:gd name="T78" fmla="*/ 50938 w 602"/>
              <a:gd name="T79" fmla="*/ 51082 h 609"/>
              <a:gd name="T80" fmla="*/ 50938 w 602"/>
              <a:gd name="T81" fmla="*/ 152525 h 609"/>
              <a:gd name="T82" fmla="*/ 153175 w 602"/>
              <a:gd name="T83" fmla="*/ 51082 h 609"/>
              <a:gd name="T84" fmla="*/ 50938 w 602"/>
              <a:gd name="T85" fmla="*/ 51082 h 609"/>
              <a:gd name="T86" fmla="*/ 165819 w 602"/>
              <a:gd name="T87" fmla="*/ 66190 h 609"/>
              <a:gd name="T88" fmla="*/ 165819 w 602"/>
              <a:gd name="T89" fmla="*/ 66190 h 609"/>
              <a:gd name="T90" fmla="*/ 66472 w 602"/>
              <a:gd name="T91" fmla="*/ 167993 h 609"/>
              <a:gd name="T92" fmla="*/ 165819 w 602"/>
              <a:gd name="T93" fmla="*/ 167993 h 609"/>
              <a:gd name="T94" fmla="*/ 165819 w 602"/>
              <a:gd name="T95" fmla="*/ 66190 h 60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02" h="609">
                <a:moveTo>
                  <a:pt x="594" y="50"/>
                </a:moveTo>
                <a:lnTo>
                  <a:pt x="594" y="50"/>
                </a:lnTo>
                <a:cubicBezTo>
                  <a:pt x="516" y="128"/>
                  <a:pt x="516" y="128"/>
                  <a:pt x="516" y="128"/>
                </a:cubicBezTo>
                <a:cubicBezTo>
                  <a:pt x="516" y="467"/>
                  <a:pt x="516" y="467"/>
                  <a:pt x="516" y="467"/>
                </a:cubicBezTo>
                <a:cubicBezTo>
                  <a:pt x="572" y="467"/>
                  <a:pt x="572" y="467"/>
                  <a:pt x="572" y="467"/>
                </a:cubicBezTo>
                <a:cubicBezTo>
                  <a:pt x="594" y="467"/>
                  <a:pt x="601" y="474"/>
                  <a:pt x="601" y="495"/>
                </a:cubicBezTo>
                <a:cubicBezTo>
                  <a:pt x="601" y="509"/>
                  <a:pt x="594" y="523"/>
                  <a:pt x="572" y="523"/>
                </a:cubicBezTo>
                <a:cubicBezTo>
                  <a:pt x="516" y="523"/>
                  <a:pt x="516" y="523"/>
                  <a:pt x="516" y="523"/>
                </a:cubicBezTo>
                <a:cubicBezTo>
                  <a:pt x="516" y="580"/>
                  <a:pt x="516" y="580"/>
                  <a:pt x="516" y="580"/>
                </a:cubicBezTo>
                <a:cubicBezTo>
                  <a:pt x="516" y="594"/>
                  <a:pt x="509" y="608"/>
                  <a:pt x="487" y="608"/>
                </a:cubicBezTo>
                <a:cubicBezTo>
                  <a:pt x="473" y="608"/>
                  <a:pt x="459" y="594"/>
                  <a:pt x="459" y="580"/>
                </a:cubicBezTo>
                <a:cubicBezTo>
                  <a:pt x="459" y="523"/>
                  <a:pt x="459" y="523"/>
                  <a:pt x="459" y="523"/>
                </a:cubicBezTo>
                <a:cubicBezTo>
                  <a:pt x="127" y="523"/>
                  <a:pt x="127" y="523"/>
                  <a:pt x="127" y="523"/>
                </a:cubicBezTo>
                <a:cubicBezTo>
                  <a:pt x="120" y="523"/>
                  <a:pt x="120" y="523"/>
                  <a:pt x="120" y="523"/>
                </a:cubicBezTo>
                <a:cubicBezTo>
                  <a:pt x="106" y="523"/>
                  <a:pt x="106" y="523"/>
                  <a:pt x="106" y="523"/>
                </a:cubicBezTo>
                <a:cubicBezTo>
                  <a:pt x="92" y="523"/>
                  <a:pt x="85" y="509"/>
                  <a:pt x="85" y="495"/>
                </a:cubicBezTo>
                <a:cubicBezTo>
                  <a:pt x="85" y="488"/>
                  <a:pt x="85" y="488"/>
                  <a:pt x="85" y="488"/>
                </a:cubicBezTo>
                <a:cubicBezTo>
                  <a:pt x="85" y="481"/>
                  <a:pt x="85" y="481"/>
                  <a:pt x="85" y="481"/>
                </a:cubicBezTo>
                <a:cubicBezTo>
                  <a:pt x="85" y="142"/>
                  <a:pt x="85" y="142"/>
                  <a:pt x="85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14" y="142"/>
                  <a:pt x="0" y="135"/>
                  <a:pt x="0" y="113"/>
                </a:cubicBezTo>
                <a:cubicBezTo>
                  <a:pt x="0" y="99"/>
                  <a:pt x="14" y="85"/>
                  <a:pt x="28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29"/>
                  <a:pt x="85" y="29"/>
                  <a:pt x="85" y="29"/>
                </a:cubicBezTo>
                <a:cubicBezTo>
                  <a:pt x="85" y="15"/>
                  <a:pt x="99" y="0"/>
                  <a:pt x="113" y="0"/>
                </a:cubicBezTo>
                <a:cubicBezTo>
                  <a:pt x="127" y="0"/>
                  <a:pt x="141" y="15"/>
                  <a:pt x="141" y="29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480" y="85"/>
                  <a:pt x="480" y="85"/>
                  <a:pt x="480" y="85"/>
                </a:cubicBezTo>
                <a:cubicBezTo>
                  <a:pt x="558" y="15"/>
                  <a:pt x="558" y="15"/>
                  <a:pt x="558" y="15"/>
                </a:cubicBezTo>
                <a:cubicBezTo>
                  <a:pt x="558" y="8"/>
                  <a:pt x="565" y="0"/>
                  <a:pt x="572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36"/>
                  <a:pt x="601" y="43"/>
                  <a:pt x="594" y="50"/>
                </a:cubicBezTo>
                <a:close/>
                <a:moveTo>
                  <a:pt x="141" y="142"/>
                </a:moveTo>
                <a:lnTo>
                  <a:pt x="141" y="142"/>
                </a:lnTo>
                <a:cubicBezTo>
                  <a:pt x="141" y="424"/>
                  <a:pt x="141" y="424"/>
                  <a:pt x="141" y="424"/>
                </a:cubicBezTo>
                <a:cubicBezTo>
                  <a:pt x="424" y="142"/>
                  <a:pt x="424" y="142"/>
                  <a:pt x="424" y="142"/>
                </a:cubicBezTo>
                <a:lnTo>
                  <a:pt x="141" y="142"/>
                </a:lnTo>
                <a:close/>
                <a:moveTo>
                  <a:pt x="459" y="184"/>
                </a:moveTo>
                <a:lnTo>
                  <a:pt x="459" y="184"/>
                </a:lnTo>
                <a:cubicBezTo>
                  <a:pt x="184" y="467"/>
                  <a:pt x="184" y="467"/>
                  <a:pt x="184" y="467"/>
                </a:cubicBezTo>
                <a:cubicBezTo>
                  <a:pt x="459" y="467"/>
                  <a:pt x="459" y="467"/>
                  <a:pt x="459" y="467"/>
                </a:cubicBezTo>
                <a:lnTo>
                  <a:pt x="459" y="1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" name="Freeform 40"/>
          <p:cNvSpPr>
            <a:spLocks noChangeArrowheads="1"/>
          </p:cNvSpPr>
          <p:nvPr/>
        </p:nvSpPr>
        <p:spPr bwMode="auto">
          <a:xfrm>
            <a:off x="10876154" y="6308720"/>
            <a:ext cx="382480" cy="351543"/>
          </a:xfrm>
          <a:custGeom>
            <a:avLst/>
            <a:gdLst>
              <a:gd name="T0" fmla="*/ 205475 w 601"/>
              <a:gd name="T1" fmla="*/ 198078 h 552"/>
              <a:gd name="T2" fmla="*/ 205475 w 601"/>
              <a:gd name="T3" fmla="*/ 198078 h 552"/>
              <a:gd name="T4" fmla="*/ 187873 w 601"/>
              <a:gd name="T5" fmla="*/ 198078 h 552"/>
              <a:gd name="T6" fmla="*/ 187873 w 601"/>
              <a:gd name="T7" fmla="*/ 198078 h 552"/>
              <a:gd name="T8" fmla="*/ 177455 w 601"/>
              <a:gd name="T9" fmla="*/ 198078 h 552"/>
              <a:gd name="T10" fmla="*/ 177455 w 601"/>
              <a:gd name="T11" fmla="*/ 198078 h 552"/>
              <a:gd name="T12" fmla="*/ 35563 w 601"/>
              <a:gd name="T13" fmla="*/ 198078 h 552"/>
              <a:gd name="T14" fmla="*/ 35563 w 601"/>
              <a:gd name="T15" fmla="*/ 198078 h 552"/>
              <a:gd name="T16" fmla="*/ 25145 w 601"/>
              <a:gd name="T17" fmla="*/ 198078 h 552"/>
              <a:gd name="T18" fmla="*/ 25145 w 601"/>
              <a:gd name="T19" fmla="*/ 198078 h 552"/>
              <a:gd name="T20" fmla="*/ 10058 w 601"/>
              <a:gd name="T21" fmla="*/ 198078 h 552"/>
              <a:gd name="T22" fmla="*/ 0 w 601"/>
              <a:gd name="T23" fmla="*/ 188012 h 552"/>
              <a:gd name="T24" fmla="*/ 0 w 601"/>
              <a:gd name="T25" fmla="*/ 167521 h 552"/>
              <a:gd name="T26" fmla="*/ 0 w 601"/>
              <a:gd name="T27" fmla="*/ 126899 h 552"/>
              <a:gd name="T28" fmla="*/ 0 w 601"/>
              <a:gd name="T29" fmla="*/ 60753 h 552"/>
              <a:gd name="T30" fmla="*/ 10058 w 601"/>
              <a:gd name="T31" fmla="*/ 50688 h 552"/>
              <a:gd name="T32" fmla="*/ 22631 w 601"/>
              <a:gd name="T33" fmla="*/ 50688 h 552"/>
              <a:gd name="T34" fmla="*/ 43107 w 601"/>
              <a:gd name="T35" fmla="*/ 50688 h 552"/>
              <a:gd name="T36" fmla="*/ 55679 w 601"/>
              <a:gd name="T37" fmla="*/ 50688 h 552"/>
              <a:gd name="T38" fmla="*/ 106689 w 601"/>
              <a:gd name="T39" fmla="*/ 0 h 552"/>
              <a:gd name="T40" fmla="*/ 157339 w 601"/>
              <a:gd name="T41" fmla="*/ 50688 h 552"/>
              <a:gd name="T42" fmla="*/ 174941 w 601"/>
              <a:gd name="T43" fmla="*/ 50688 h 552"/>
              <a:gd name="T44" fmla="*/ 195416 w 601"/>
              <a:gd name="T45" fmla="*/ 50688 h 552"/>
              <a:gd name="T46" fmla="*/ 205475 w 601"/>
              <a:gd name="T47" fmla="*/ 50688 h 552"/>
              <a:gd name="T48" fmla="*/ 215533 w 601"/>
              <a:gd name="T49" fmla="*/ 60753 h 552"/>
              <a:gd name="T50" fmla="*/ 215533 w 601"/>
              <a:gd name="T51" fmla="*/ 126899 h 552"/>
              <a:gd name="T52" fmla="*/ 215533 w 601"/>
              <a:gd name="T53" fmla="*/ 167521 h 552"/>
              <a:gd name="T54" fmla="*/ 215533 w 601"/>
              <a:gd name="T55" fmla="*/ 188012 h 552"/>
              <a:gd name="T56" fmla="*/ 205475 w 601"/>
              <a:gd name="T57" fmla="*/ 198078 h 552"/>
              <a:gd name="T58" fmla="*/ 106689 w 601"/>
              <a:gd name="T59" fmla="*/ 20131 h 552"/>
              <a:gd name="T60" fmla="*/ 106689 w 601"/>
              <a:gd name="T61" fmla="*/ 20131 h 552"/>
              <a:gd name="T62" fmla="*/ 76155 w 601"/>
              <a:gd name="T63" fmla="*/ 50688 h 552"/>
              <a:gd name="T64" fmla="*/ 136863 w 601"/>
              <a:gd name="T65" fmla="*/ 50688 h 552"/>
              <a:gd name="T66" fmla="*/ 106689 w 601"/>
              <a:gd name="T67" fmla="*/ 20131 h 552"/>
              <a:gd name="T68" fmla="*/ 144766 w 601"/>
              <a:gd name="T69" fmla="*/ 111801 h 552"/>
              <a:gd name="T70" fmla="*/ 144766 w 601"/>
              <a:gd name="T71" fmla="*/ 111801 h 552"/>
              <a:gd name="T72" fmla="*/ 116747 w 601"/>
              <a:gd name="T73" fmla="*/ 111801 h 552"/>
              <a:gd name="T74" fmla="*/ 116747 w 601"/>
              <a:gd name="T75" fmla="*/ 86277 h 552"/>
              <a:gd name="T76" fmla="*/ 106689 w 601"/>
              <a:gd name="T77" fmla="*/ 76211 h 552"/>
              <a:gd name="T78" fmla="*/ 96271 w 601"/>
              <a:gd name="T79" fmla="*/ 86277 h 552"/>
              <a:gd name="T80" fmla="*/ 96271 w 601"/>
              <a:gd name="T81" fmla="*/ 111801 h 552"/>
              <a:gd name="T82" fmla="*/ 71126 w 601"/>
              <a:gd name="T83" fmla="*/ 111801 h 552"/>
              <a:gd name="T84" fmla="*/ 60708 w 601"/>
              <a:gd name="T85" fmla="*/ 121866 h 552"/>
              <a:gd name="T86" fmla="*/ 71126 w 601"/>
              <a:gd name="T87" fmla="*/ 131932 h 552"/>
              <a:gd name="T88" fmla="*/ 96271 w 601"/>
              <a:gd name="T89" fmla="*/ 131932 h 552"/>
              <a:gd name="T90" fmla="*/ 96271 w 601"/>
              <a:gd name="T91" fmla="*/ 159972 h 552"/>
              <a:gd name="T92" fmla="*/ 106689 w 601"/>
              <a:gd name="T93" fmla="*/ 170038 h 552"/>
              <a:gd name="T94" fmla="*/ 116747 w 601"/>
              <a:gd name="T95" fmla="*/ 159972 h 552"/>
              <a:gd name="T96" fmla="*/ 116747 w 601"/>
              <a:gd name="T97" fmla="*/ 131932 h 552"/>
              <a:gd name="T98" fmla="*/ 144766 w 601"/>
              <a:gd name="T99" fmla="*/ 131932 h 552"/>
              <a:gd name="T100" fmla="*/ 154824 w 601"/>
              <a:gd name="T101" fmla="*/ 121866 h 552"/>
              <a:gd name="T102" fmla="*/ 144766 w 601"/>
              <a:gd name="T103" fmla="*/ 111801 h 55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1" h="552">
                <a:moveTo>
                  <a:pt x="572" y="551"/>
                </a:moveTo>
                <a:lnTo>
                  <a:pt x="572" y="551"/>
                </a:lnTo>
                <a:cubicBezTo>
                  <a:pt x="523" y="551"/>
                  <a:pt x="523" y="551"/>
                  <a:pt x="523" y="551"/>
                </a:cubicBezTo>
                <a:cubicBezTo>
                  <a:pt x="494" y="551"/>
                  <a:pt x="494" y="551"/>
                  <a:pt x="494" y="551"/>
                </a:cubicBezTo>
                <a:cubicBezTo>
                  <a:pt x="99" y="551"/>
                  <a:pt x="99" y="551"/>
                  <a:pt x="99" y="551"/>
                </a:cubicBezTo>
                <a:cubicBezTo>
                  <a:pt x="70" y="551"/>
                  <a:pt x="70" y="551"/>
                  <a:pt x="70" y="551"/>
                </a:cubicBezTo>
                <a:cubicBezTo>
                  <a:pt x="28" y="551"/>
                  <a:pt x="28" y="551"/>
                  <a:pt x="28" y="551"/>
                </a:cubicBezTo>
                <a:cubicBezTo>
                  <a:pt x="7" y="551"/>
                  <a:pt x="0" y="537"/>
                  <a:pt x="0" y="523"/>
                </a:cubicBezTo>
                <a:cubicBezTo>
                  <a:pt x="0" y="466"/>
                  <a:pt x="0" y="466"/>
                  <a:pt x="0" y="466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55"/>
                  <a:pt x="7" y="141"/>
                  <a:pt x="28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5" y="63"/>
                  <a:pt x="219" y="0"/>
                  <a:pt x="297" y="0"/>
                </a:cubicBezTo>
                <a:cubicBezTo>
                  <a:pt x="374" y="0"/>
                  <a:pt x="438" y="63"/>
                  <a:pt x="438" y="141"/>
                </a:cubicBezTo>
                <a:cubicBezTo>
                  <a:pt x="487" y="141"/>
                  <a:pt x="487" y="141"/>
                  <a:pt x="487" y="141"/>
                </a:cubicBezTo>
                <a:cubicBezTo>
                  <a:pt x="544" y="141"/>
                  <a:pt x="544" y="141"/>
                  <a:pt x="544" y="141"/>
                </a:cubicBezTo>
                <a:cubicBezTo>
                  <a:pt x="572" y="141"/>
                  <a:pt x="572" y="141"/>
                  <a:pt x="572" y="141"/>
                </a:cubicBezTo>
                <a:cubicBezTo>
                  <a:pt x="586" y="141"/>
                  <a:pt x="600" y="155"/>
                  <a:pt x="600" y="169"/>
                </a:cubicBezTo>
                <a:cubicBezTo>
                  <a:pt x="600" y="353"/>
                  <a:pt x="600" y="353"/>
                  <a:pt x="600" y="353"/>
                </a:cubicBezTo>
                <a:cubicBezTo>
                  <a:pt x="600" y="466"/>
                  <a:pt x="600" y="466"/>
                  <a:pt x="600" y="466"/>
                </a:cubicBezTo>
                <a:cubicBezTo>
                  <a:pt x="600" y="523"/>
                  <a:pt x="600" y="523"/>
                  <a:pt x="600" y="523"/>
                </a:cubicBezTo>
                <a:cubicBezTo>
                  <a:pt x="600" y="537"/>
                  <a:pt x="586" y="551"/>
                  <a:pt x="572" y="551"/>
                </a:cubicBezTo>
                <a:close/>
                <a:moveTo>
                  <a:pt x="297" y="56"/>
                </a:moveTo>
                <a:lnTo>
                  <a:pt x="297" y="56"/>
                </a:lnTo>
                <a:cubicBezTo>
                  <a:pt x="254" y="56"/>
                  <a:pt x="212" y="99"/>
                  <a:pt x="212" y="141"/>
                </a:cubicBezTo>
                <a:cubicBezTo>
                  <a:pt x="381" y="141"/>
                  <a:pt x="381" y="141"/>
                  <a:pt x="381" y="141"/>
                </a:cubicBezTo>
                <a:cubicBezTo>
                  <a:pt x="381" y="99"/>
                  <a:pt x="346" y="56"/>
                  <a:pt x="297" y="56"/>
                </a:cubicBezTo>
                <a:close/>
                <a:moveTo>
                  <a:pt x="403" y="311"/>
                </a:moveTo>
                <a:lnTo>
                  <a:pt x="403" y="311"/>
                </a:lnTo>
                <a:cubicBezTo>
                  <a:pt x="325" y="311"/>
                  <a:pt x="325" y="311"/>
                  <a:pt x="325" y="311"/>
                </a:cubicBezTo>
                <a:cubicBezTo>
                  <a:pt x="325" y="240"/>
                  <a:pt x="325" y="240"/>
                  <a:pt x="325" y="240"/>
                </a:cubicBezTo>
                <a:cubicBezTo>
                  <a:pt x="325" y="219"/>
                  <a:pt x="318" y="212"/>
                  <a:pt x="297" y="212"/>
                </a:cubicBezTo>
                <a:cubicBezTo>
                  <a:pt x="283" y="212"/>
                  <a:pt x="268" y="219"/>
                  <a:pt x="268" y="240"/>
                </a:cubicBezTo>
                <a:cubicBezTo>
                  <a:pt x="268" y="311"/>
                  <a:pt x="268" y="311"/>
                  <a:pt x="268" y="311"/>
                </a:cubicBezTo>
                <a:cubicBezTo>
                  <a:pt x="198" y="311"/>
                  <a:pt x="198" y="311"/>
                  <a:pt x="198" y="311"/>
                </a:cubicBezTo>
                <a:cubicBezTo>
                  <a:pt x="176" y="311"/>
                  <a:pt x="169" y="325"/>
                  <a:pt x="169" y="339"/>
                </a:cubicBezTo>
                <a:cubicBezTo>
                  <a:pt x="169" y="360"/>
                  <a:pt x="176" y="367"/>
                  <a:pt x="198" y="367"/>
                </a:cubicBezTo>
                <a:cubicBezTo>
                  <a:pt x="268" y="367"/>
                  <a:pt x="268" y="367"/>
                  <a:pt x="268" y="367"/>
                </a:cubicBezTo>
                <a:cubicBezTo>
                  <a:pt x="268" y="445"/>
                  <a:pt x="268" y="445"/>
                  <a:pt x="268" y="445"/>
                </a:cubicBezTo>
                <a:cubicBezTo>
                  <a:pt x="268" y="459"/>
                  <a:pt x="283" y="473"/>
                  <a:pt x="297" y="473"/>
                </a:cubicBezTo>
                <a:cubicBezTo>
                  <a:pt x="318" y="473"/>
                  <a:pt x="325" y="459"/>
                  <a:pt x="325" y="445"/>
                </a:cubicBezTo>
                <a:cubicBezTo>
                  <a:pt x="325" y="367"/>
                  <a:pt x="325" y="367"/>
                  <a:pt x="325" y="367"/>
                </a:cubicBezTo>
                <a:cubicBezTo>
                  <a:pt x="403" y="367"/>
                  <a:pt x="403" y="367"/>
                  <a:pt x="403" y="367"/>
                </a:cubicBezTo>
                <a:cubicBezTo>
                  <a:pt x="417" y="367"/>
                  <a:pt x="431" y="360"/>
                  <a:pt x="431" y="339"/>
                </a:cubicBezTo>
                <a:cubicBezTo>
                  <a:pt x="431" y="325"/>
                  <a:pt x="417" y="311"/>
                  <a:pt x="403" y="3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7" name="Freeform 41"/>
          <p:cNvSpPr>
            <a:spLocks noChangeArrowheads="1"/>
          </p:cNvSpPr>
          <p:nvPr/>
        </p:nvSpPr>
        <p:spPr bwMode="auto">
          <a:xfrm>
            <a:off x="10198377" y="6289033"/>
            <a:ext cx="388105" cy="388105"/>
          </a:xfrm>
          <a:custGeom>
            <a:avLst/>
            <a:gdLst>
              <a:gd name="T0" fmla="*/ 208618 w 608"/>
              <a:gd name="T1" fmla="*/ 218715 h 609"/>
              <a:gd name="T2" fmla="*/ 208618 w 608"/>
              <a:gd name="T3" fmla="*/ 218715 h 609"/>
              <a:gd name="T4" fmla="*/ 10089 w 608"/>
              <a:gd name="T5" fmla="*/ 218715 h 609"/>
              <a:gd name="T6" fmla="*/ 0 w 608"/>
              <a:gd name="T7" fmla="*/ 208643 h 609"/>
              <a:gd name="T8" fmla="*/ 0 w 608"/>
              <a:gd name="T9" fmla="*/ 10432 h 609"/>
              <a:gd name="T10" fmla="*/ 10089 w 608"/>
              <a:gd name="T11" fmla="*/ 0 h 609"/>
              <a:gd name="T12" fmla="*/ 208618 w 608"/>
              <a:gd name="T13" fmla="*/ 0 h 609"/>
              <a:gd name="T14" fmla="*/ 218707 w 608"/>
              <a:gd name="T15" fmla="*/ 10432 h 609"/>
              <a:gd name="T16" fmla="*/ 218707 w 608"/>
              <a:gd name="T17" fmla="*/ 208643 h 609"/>
              <a:gd name="T18" fmla="*/ 208618 w 608"/>
              <a:gd name="T19" fmla="*/ 218715 h 609"/>
              <a:gd name="T20" fmla="*/ 20177 w 608"/>
              <a:gd name="T21" fmla="*/ 20505 h 609"/>
              <a:gd name="T22" fmla="*/ 20177 w 608"/>
              <a:gd name="T23" fmla="*/ 20505 h 609"/>
              <a:gd name="T24" fmla="*/ 20177 w 608"/>
              <a:gd name="T25" fmla="*/ 193534 h 609"/>
              <a:gd name="T26" fmla="*/ 40715 w 608"/>
              <a:gd name="T27" fmla="*/ 170512 h 609"/>
              <a:gd name="T28" fmla="*/ 65936 w 608"/>
              <a:gd name="T29" fmla="*/ 160439 h 609"/>
              <a:gd name="T30" fmla="*/ 88996 w 608"/>
              <a:gd name="T31" fmla="*/ 150007 h 609"/>
              <a:gd name="T32" fmla="*/ 88996 w 608"/>
              <a:gd name="T33" fmla="*/ 132380 h 609"/>
              <a:gd name="T34" fmla="*/ 81430 w 608"/>
              <a:gd name="T35" fmla="*/ 111876 h 609"/>
              <a:gd name="T36" fmla="*/ 73863 w 608"/>
              <a:gd name="T37" fmla="*/ 104321 h 609"/>
              <a:gd name="T38" fmla="*/ 78907 w 608"/>
              <a:gd name="T39" fmla="*/ 89213 h 609"/>
              <a:gd name="T40" fmla="*/ 76385 w 608"/>
              <a:gd name="T41" fmla="*/ 68708 h 609"/>
              <a:gd name="T42" fmla="*/ 109534 w 608"/>
              <a:gd name="T43" fmla="*/ 40649 h 609"/>
              <a:gd name="T44" fmla="*/ 142321 w 608"/>
              <a:gd name="T45" fmla="*/ 68708 h 609"/>
              <a:gd name="T46" fmla="*/ 142321 w 608"/>
              <a:gd name="T47" fmla="*/ 89213 h 609"/>
              <a:gd name="T48" fmla="*/ 145204 w 608"/>
              <a:gd name="T49" fmla="*/ 104321 h 609"/>
              <a:gd name="T50" fmla="*/ 137277 w 608"/>
              <a:gd name="T51" fmla="*/ 111876 h 609"/>
              <a:gd name="T52" fmla="*/ 129711 w 608"/>
              <a:gd name="T53" fmla="*/ 132380 h 609"/>
              <a:gd name="T54" fmla="*/ 129711 w 608"/>
              <a:gd name="T55" fmla="*/ 150007 h 609"/>
              <a:gd name="T56" fmla="*/ 152770 w 608"/>
              <a:gd name="T57" fmla="*/ 160439 h 609"/>
              <a:gd name="T58" fmla="*/ 177992 w 608"/>
              <a:gd name="T59" fmla="*/ 170512 h 609"/>
              <a:gd name="T60" fmla="*/ 198529 w 608"/>
              <a:gd name="T61" fmla="*/ 193534 h 609"/>
              <a:gd name="T62" fmla="*/ 198529 w 608"/>
              <a:gd name="T63" fmla="*/ 20505 h 609"/>
              <a:gd name="T64" fmla="*/ 20177 w 608"/>
              <a:gd name="T65" fmla="*/ 20505 h 60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08" h="609">
                <a:moveTo>
                  <a:pt x="579" y="608"/>
                </a:moveTo>
                <a:lnTo>
                  <a:pt x="579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3" y="0"/>
                  <a:pt x="607" y="15"/>
                  <a:pt x="607" y="29"/>
                </a:cubicBezTo>
                <a:cubicBezTo>
                  <a:pt x="607" y="580"/>
                  <a:pt x="607" y="580"/>
                  <a:pt x="607" y="580"/>
                </a:cubicBezTo>
                <a:cubicBezTo>
                  <a:pt x="607" y="594"/>
                  <a:pt x="593" y="608"/>
                  <a:pt x="579" y="608"/>
                </a:cubicBezTo>
                <a:close/>
                <a:moveTo>
                  <a:pt x="56" y="57"/>
                </a:moveTo>
                <a:lnTo>
                  <a:pt x="56" y="57"/>
                </a:lnTo>
                <a:cubicBezTo>
                  <a:pt x="56" y="538"/>
                  <a:pt x="56" y="538"/>
                  <a:pt x="56" y="538"/>
                </a:cubicBezTo>
                <a:cubicBezTo>
                  <a:pt x="70" y="516"/>
                  <a:pt x="84" y="488"/>
                  <a:pt x="113" y="474"/>
                </a:cubicBezTo>
                <a:cubicBezTo>
                  <a:pt x="155" y="453"/>
                  <a:pt x="134" y="467"/>
                  <a:pt x="183" y="446"/>
                </a:cubicBezTo>
                <a:cubicBezTo>
                  <a:pt x="233" y="424"/>
                  <a:pt x="247" y="417"/>
                  <a:pt x="247" y="417"/>
                </a:cubicBezTo>
                <a:cubicBezTo>
                  <a:pt x="247" y="368"/>
                  <a:pt x="247" y="368"/>
                  <a:pt x="247" y="368"/>
                </a:cubicBezTo>
                <a:cubicBezTo>
                  <a:pt x="247" y="368"/>
                  <a:pt x="233" y="354"/>
                  <a:pt x="226" y="311"/>
                </a:cubicBezTo>
                <a:cubicBezTo>
                  <a:pt x="212" y="319"/>
                  <a:pt x="212" y="297"/>
                  <a:pt x="205" y="290"/>
                </a:cubicBezTo>
                <a:cubicBezTo>
                  <a:pt x="205" y="276"/>
                  <a:pt x="205" y="241"/>
                  <a:pt x="219" y="248"/>
                </a:cubicBezTo>
                <a:cubicBezTo>
                  <a:pt x="212" y="227"/>
                  <a:pt x="212" y="205"/>
                  <a:pt x="212" y="191"/>
                </a:cubicBezTo>
                <a:cubicBezTo>
                  <a:pt x="212" y="156"/>
                  <a:pt x="247" y="121"/>
                  <a:pt x="304" y="113"/>
                </a:cubicBezTo>
                <a:cubicBezTo>
                  <a:pt x="367" y="121"/>
                  <a:pt x="395" y="156"/>
                  <a:pt x="395" y="191"/>
                </a:cubicBezTo>
                <a:cubicBezTo>
                  <a:pt x="395" y="205"/>
                  <a:pt x="395" y="227"/>
                  <a:pt x="395" y="248"/>
                </a:cubicBezTo>
                <a:cubicBezTo>
                  <a:pt x="410" y="241"/>
                  <a:pt x="403" y="276"/>
                  <a:pt x="403" y="290"/>
                </a:cubicBezTo>
                <a:cubicBezTo>
                  <a:pt x="395" y="297"/>
                  <a:pt x="395" y="311"/>
                  <a:pt x="381" y="311"/>
                </a:cubicBezTo>
                <a:cubicBezTo>
                  <a:pt x="374" y="354"/>
                  <a:pt x="360" y="368"/>
                  <a:pt x="360" y="368"/>
                </a:cubicBezTo>
                <a:cubicBezTo>
                  <a:pt x="360" y="417"/>
                  <a:pt x="360" y="417"/>
                  <a:pt x="360" y="417"/>
                </a:cubicBezTo>
                <a:cubicBezTo>
                  <a:pt x="360" y="417"/>
                  <a:pt x="374" y="424"/>
                  <a:pt x="424" y="446"/>
                </a:cubicBezTo>
                <a:cubicBezTo>
                  <a:pt x="473" y="467"/>
                  <a:pt x="452" y="453"/>
                  <a:pt x="494" y="474"/>
                </a:cubicBezTo>
                <a:cubicBezTo>
                  <a:pt x="523" y="488"/>
                  <a:pt x="537" y="516"/>
                  <a:pt x="551" y="538"/>
                </a:cubicBezTo>
                <a:cubicBezTo>
                  <a:pt x="551" y="57"/>
                  <a:pt x="551" y="57"/>
                  <a:pt x="551" y="57"/>
                </a:cubicBezTo>
                <a:lnTo>
                  <a:pt x="56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" name="Freeform 42"/>
          <p:cNvSpPr>
            <a:spLocks noChangeArrowheads="1"/>
          </p:cNvSpPr>
          <p:nvPr/>
        </p:nvSpPr>
        <p:spPr bwMode="auto">
          <a:xfrm>
            <a:off x="9529037" y="6289033"/>
            <a:ext cx="382480" cy="388105"/>
          </a:xfrm>
          <a:custGeom>
            <a:avLst/>
            <a:gdLst>
              <a:gd name="T0" fmla="*/ 205475 w 601"/>
              <a:gd name="T1" fmla="*/ 218715 h 609"/>
              <a:gd name="T2" fmla="*/ 154824 w 601"/>
              <a:gd name="T3" fmla="*/ 208643 h 609"/>
              <a:gd name="T4" fmla="*/ 195416 w 601"/>
              <a:gd name="T5" fmla="*/ 198570 h 609"/>
              <a:gd name="T6" fmla="*/ 195416 w 601"/>
              <a:gd name="T7" fmla="*/ 167993 h 609"/>
              <a:gd name="T8" fmla="*/ 215533 w 601"/>
              <a:gd name="T9" fmla="*/ 167993 h 609"/>
              <a:gd name="T10" fmla="*/ 205475 w 601"/>
              <a:gd name="T11" fmla="*/ 218715 h 609"/>
              <a:gd name="T12" fmla="*/ 205475 w 601"/>
              <a:gd name="T13" fmla="*/ 81658 h 609"/>
              <a:gd name="T14" fmla="*/ 215533 w 601"/>
              <a:gd name="T15" fmla="*/ 127344 h 609"/>
              <a:gd name="T16" fmla="*/ 195416 w 601"/>
              <a:gd name="T17" fmla="*/ 127344 h 609"/>
              <a:gd name="T18" fmla="*/ 205475 w 601"/>
              <a:gd name="T19" fmla="*/ 81658 h 609"/>
              <a:gd name="T20" fmla="*/ 205475 w 601"/>
              <a:gd name="T21" fmla="*/ 61154 h 609"/>
              <a:gd name="T22" fmla="*/ 195416 w 601"/>
              <a:gd name="T23" fmla="*/ 51082 h 609"/>
              <a:gd name="T24" fmla="*/ 164883 w 601"/>
              <a:gd name="T25" fmla="*/ 20505 h 609"/>
              <a:gd name="T26" fmla="*/ 154824 w 601"/>
              <a:gd name="T27" fmla="*/ 10432 h 609"/>
              <a:gd name="T28" fmla="*/ 164883 w 601"/>
              <a:gd name="T29" fmla="*/ 0 h 609"/>
              <a:gd name="T30" fmla="*/ 215533 w 601"/>
              <a:gd name="T31" fmla="*/ 10432 h 609"/>
              <a:gd name="T32" fmla="*/ 205475 w 601"/>
              <a:gd name="T33" fmla="*/ 61154 h 609"/>
              <a:gd name="T34" fmla="*/ 124291 w 601"/>
              <a:gd name="T35" fmla="*/ 20505 h 609"/>
              <a:gd name="T36" fmla="*/ 81184 w 601"/>
              <a:gd name="T37" fmla="*/ 10432 h 609"/>
              <a:gd name="T38" fmla="*/ 124291 w 601"/>
              <a:gd name="T39" fmla="*/ 0 h 609"/>
              <a:gd name="T40" fmla="*/ 124291 w 601"/>
              <a:gd name="T41" fmla="*/ 20505 h 609"/>
              <a:gd name="T42" fmla="*/ 111718 w 601"/>
              <a:gd name="T43" fmla="*/ 86695 h 609"/>
              <a:gd name="T44" fmla="*/ 109203 w 601"/>
              <a:gd name="T45" fmla="*/ 78781 h 609"/>
              <a:gd name="T46" fmla="*/ 124291 w 601"/>
              <a:gd name="T47" fmla="*/ 71226 h 609"/>
              <a:gd name="T48" fmla="*/ 159853 w 601"/>
              <a:gd name="T49" fmla="*/ 101803 h 609"/>
              <a:gd name="T50" fmla="*/ 162368 w 601"/>
              <a:gd name="T51" fmla="*/ 109358 h 609"/>
              <a:gd name="T52" fmla="*/ 159853 w 601"/>
              <a:gd name="T53" fmla="*/ 117272 h 609"/>
              <a:gd name="T54" fmla="*/ 124291 w 601"/>
              <a:gd name="T55" fmla="*/ 147489 h 609"/>
              <a:gd name="T56" fmla="*/ 109203 w 601"/>
              <a:gd name="T57" fmla="*/ 139935 h 609"/>
              <a:gd name="T58" fmla="*/ 111718 w 601"/>
              <a:gd name="T59" fmla="*/ 132380 h 609"/>
              <a:gd name="T60" fmla="*/ 63223 w 601"/>
              <a:gd name="T61" fmla="*/ 119790 h 609"/>
              <a:gd name="T62" fmla="*/ 63223 w 601"/>
              <a:gd name="T63" fmla="*/ 99285 h 609"/>
              <a:gd name="T64" fmla="*/ 111718 w 601"/>
              <a:gd name="T65" fmla="*/ 86695 h 609"/>
              <a:gd name="T66" fmla="*/ 50650 w 601"/>
              <a:gd name="T67" fmla="*/ 20505 h 609"/>
              <a:gd name="T68" fmla="*/ 20116 w 601"/>
              <a:gd name="T69" fmla="*/ 20505 h 609"/>
              <a:gd name="T70" fmla="*/ 10058 w 601"/>
              <a:gd name="T71" fmla="*/ 61154 h 609"/>
              <a:gd name="T72" fmla="*/ 0 w 601"/>
              <a:gd name="T73" fmla="*/ 51082 h 609"/>
              <a:gd name="T74" fmla="*/ 10058 w 601"/>
              <a:gd name="T75" fmla="*/ 0 h 609"/>
              <a:gd name="T76" fmla="*/ 50650 w 601"/>
              <a:gd name="T77" fmla="*/ 0 h 609"/>
              <a:gd name="T78" fmla="*/ 50650 w 601"/>
              <a:gd name="T79" fmla="*/ 20505 h 609"/>
              <a:gd name="T80" fmla="*/ 10058 w 601"/>
              <a:gd name="T81" fmla="*/ 137417 h 609"/>
              <a:gd name="T82" fmla="*/ 0 w 601"/>
              <a:gd name="T83" fmla="*/ 91731 h 609"/>
              <a:gd name="T84" fmla="*/ 20116 w 601"/>
              <a:gd name="T85" fmla="*/ 91731 h 609"/>
              <a:gd name="T86" fmla="*/ 10058 w 601"/>
              <a:gd name="T87" fmla="*/ 137417 h 609"/>
              <a:gd name="T88" fmla="*/ 10058 w 601"/>
              <a:gd name="T89" fmla="*/ 157921 h 609"/>
              <a:gd name="T90" fmla="*/ 20116 w 601"/>
              <a:gd name="T91" fmla="*/ 198570 h 609"/>
              <a:gd name="T92" fmla="*/ 60708 w 601"/>
              <a:gd name="T93" fmla="*/ 208643 h 609"/>
              <a:gd name="T94" fmla="*/ 10058 w 601"/>
              <a:gd name="T95" fmla="*/ 218715 h 609"/>
              <a:gd name="T96" fmla="*/ 0 w 601"/>
              <a:gd name="T97" fmla="*/ 167993 h 609"/>
              <a:gd name="T98" fmla="*/ 10058 w 601"/>
              <a:gd name="T99" fmla="*/ 157921 h 609"/>
              <a:gd name="T100" fmla="*/ 91242 w 601"/>
              <a:gd name="T101" fmla="*/ 198570 h 609"/>
              <a:gd name="T102" fmla="*/ 134349 w 601"/>
              <a:gd name="T103" fmla="*/ 208643 h 609"/>
              <a:gd name="T104" fmla="*/ 91242 w 601"/>
              <a:gd name="T105" fmla="*/ 218715 h 609"/>
              <a:gd name="T106" fmla="*/ 91242 w 601"/>
              <a:gd name="T107" fmla="*/ 198570 h 60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459" y="608"/>
                  <a:pt x="459" y="608"/>
                  <a:pt x="459" y="608"/>
                </a:cubicBezTo>
                <a:cubicBezTo>
                  <a:pt x="445" y="608"/>
                  <a:pt x="431" y="594"/>
                  <a:pt x="431" y="580"/>
                </a:cubicBezTo>
                <a:cubicBezTo>
                  <a:pt x="431" y="559"/>
                  <a:pt x="445" y="552"/>
                  <a:pt x="459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cubicBezTo>
                  <a:pt x="544" y="446"/>
                  <a:pt x="558" y="439"/>
                  <a:pt x="572" y="439"/>
                </a:cubicBezTo>
                <a:cubicBezTo>
                  <a:pt x="593" y="439"/>
                  <a:pt x="600" y="446"/>
                  <a:pt x="600" y="467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93" y="608"/>
                  <a:pt x="572" y="608"/>
                </a:cubicBezTo>
                <a:close/>
                <a:moveTo>
                  <a:pt x="572" y="227"/>
                </a:moveTo>
                <a:lnTo>
                  <a:pt x="572" y="227"/>
                </a:lnTo>
                <a:cubicBezTo>
                  <a:pt x="593" y="227"/>
                  <a:pt x="600" y="241"/>
                  <a:pt x="600" y="255"/>
                </a:cubicBezTo>
                <a:cubicBezTo>
                  <a:pt x="600" y="354"/>
                  <a:pt x="600" y="354"/>
                  <a:pt x="600" y="354"/>
                </a:cubicBezTo>
                <a:cubicBezTo>
                  <a:pt x="600" y="368"/>
                  <a:pt x="593" y="382"/>
                  <a:pt x="572" y="382"/>
                </a:cubicBezTo>
                <a:cubicBezTo>
                  <a:pt x="558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8" y="227"/>
                  <a:pt x="572" y="227"/>
                </a:cubicBezTo>
                <a:close/>
                <a:moveTo>
                  <a:pt x="572" y="170"/>
                </a:moveTo>
                <a:lnTo>
                  <a:pt x="572" y="170"/>
                </a:lnTo>
                <a:cubicBezTo>
                  <a:pt x="558" y="170"/>
                  <a:pt x="544" y="163"/>
                  <a:pt x="544" y="142"/>
                </a:cubicBezTo>
                <a:cubicBezTo>
                  <a:pt x="544" y="57"/>
                  <a:pt x="544" y="57"/>
                  <a:pt x="544" y="57"/>
                </a:cubicBezTo>
                <a:cubicBezTo>
                  <a:pt x="459" y="57"/>
                  <a:pt x="459" y="57"/>
                  <a:pt x="459" y="57"/>
                </a:cubicBezTo>
                <a:cubicBezTo>
                  <a:pt x="445" y="57"/>
                  <a:pt x="431" y="50"/>
                  <a:pt x="431" y="29"/>
                </a:cubicBezTo>
                <a:cubicBezTo>
                  <a:pt x="431" y="15"/>
                  <a:pt x="445" y="0"/>
                  <a:pt x="459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3" y="0"/>
                  <a:pt x="600" y="15"/>
                  <a:pt x="600" y="29"/>
                </a:cubicBezTo>
                <a:cubicBezTo>
                  <a:pt x="600" y="142"/>
                  <a:pt x="600" y="142"/>
                  <a:pt x="600" y="142"/>
                </a:cubicBezTo>
                <a:cubicBezTo>
                  <a:pt x="600" y="163"/>
                  <a:pt x="593" y="170"/>
                  <a:pt x="572" y="170"/>
                </a:cubicBezTo>
                <a:close/>
                <a:moveTo>
                  <a:pt x="346" y="57"/>
                </a:moveTo>
                <a:lnTo>
                  <a:pt x="346" y="57"/>
                </a:lnTo>
                <a:cubicBezTo>
                  <a:pt x="254" y="57"/>
                  <a:pt x="254" y="57"/>
                  <a:pt x="254" y="57"/>
                </a:cubicBezTo>
                <a:cubicBezTo>
                  <a:pt x="240" y="57"/>
                  <a:pt x="226" y="50"/>
                  <a:pt x="226" y="29"/>
                </a:cubicBezTo>
                <a:cubicBezTo>
                  <a:pt x="226" y="15"/>
                  <a:pt x="240" y="0"/>
                  <a:pt x="254" y="0"/>
                </a:cubicBezTo>
                <a:cubicBezTo>
                  <a:pt x="346" y="0"/>
                  <a:pt x="346" y="0"/>
                  <a:pt x="346" y="0"/>
                </a:cubicBezTo>
                <a:cubicBezTo>
                  <a:pt x="367" y="0"/>
                  <a:pt x="374" y="15"/>
                  <a:pt x="374" y="29"/>
                </a:cubicBezTo>
                <a:cubicBezTo>
                  <a:pt x="374" y="50"/>
                  <a:pt x="367" y="57"/>
                  <a:pt x="346" y="57"/>
                </a:cubicBezTo>
                <a:close/>
                <a:moveTo>
                  <a:pt x="311" y="241"/>
                </a:moveTo>
                <a:lnTo>
                  <a:pt x="311" y="241"/>
                </a:lnTo>
                <a:cubicBezTo>
                  <a:pt x="304" y="234"/>
                  <a:pt x="304" y="227"/>
                  <a:pt x="304" y="219"/>
                </a:cubicBezTo>
                <a:cubicBezTo>
                  <a:pt x="304" y="205"/>
                  <a:pt x="311" y="191"/>
                  <a:pt x="332" y="191"/>
                </a:cubicBezTo>
                <a:cubicBezTo>
                  <a:pt x="339" y="191"/>
                  <a:pt x="346" y="191"/>
                  <a:pt x="346" y="198"/>
                </a:cubicBezTo>
                <a:cubicBezTo>
                  <a:pt x="445" y="283"/>
                  <a:pt x="445" y="283"/>
                  <a:pt x="445" y="283"/>
                </a:cubicBezTo>
                <a:cubicBezTo>
                  <a:pt x="445" y="290"/>
                  <a:pt x="452" y="297"/>
                  <a:pt x="452" y="304"/>
                </a:cubicBezTo>
                <a:cubicBezTo>
                  <a:pt x="452" y="311"/>
                  <a:pt x="445" y="319"/>
                  <a:pt x="445" y="326"/>
                </a:cubicBezTo>
                <a:cubicBezTo>
                  <a:pt x="346" y="410"/>
                  <a:pt x="346" y="410"/>
                  <a:pt x="346" y="410"/>
                </a:cubicBezTo>
                <a:cubicBezTo>
                  <a:pt x="346" y="417"/>
                  <a:pt x="339" y="417"/>
                  <a:pt x="332" y="417"/>
                </a:cubicBezTo>
                <a:cubicBezTo>
                  <a:pt x="311" y="417"/>
                  <a:pt x="304" y="403"/>
                  <a:pt x="304" y="389"/>
                </a:cubicBezTo>
                <a:cubicBezTo>
                  <a:pt x="304" y="382"/>
                  <a:pt x="304" y="375"/>
                  <a:pt x="311" y="368"/>
                </a:cubicBezTo>
                <a:cubicBezTo>
                  <a:pt x="353" y="333"/>
                  <a:pt x="353" y="333"/>
                  <a:pt x="353" y="333"/>
                </a:cubicBezTo>
                <a:cubicBezTo>
                  <a:pt x="176" y="333"/>
                  <a:pt x="176" y="333"/>
                  <a:pt x="176" y="333"/>
                </a:cubicBezTo>
                <a:cubicBezTo>
                  <a:pt x="162" y="333"/>
                  <a:pt x="148" y="319"/>
                  <a:pt x="148" y="304"/>
                </a:cubicBezTo>
                <a:cubicBezTo>
                  <a:pt x="148" y="290"/>
                  <a:pt x="162" y="276"/>
                  <a:pt x="176" y="276"/>
                </a:cubicBezTo>
                <a:cubicBezTo>
                  <a:pt x="353" y="276"/>
                  <a:pt x="353" y="276"/>
                  <a:pt x="353" y="276"/>
                </a:cubicBezTo>
                <a:lnTo>
                  <a:pt x="311" y="241"/>
                </a:lnTo>
                <a:close/>
                <a:moveTo>
                  <a:pt x="141" y="57"/>
                </a:moveTo>
                <a:lnTo>
                  <a:pt x="141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142"/>
                  <a:pt x="56" y="142"/>
                  <a:pt x="56" y="142"/>
                </a:cubicBezTo>
                <a:cubicBezTo>
                  <a:pt x="56" y="163"/>
                  <a:pt x="42" y="170"/>
                  <a:pt x="28" y="170"/>
                </a:cubicBezTo>
                <a:cubicBezTo>
                  <a:pt x="14" y="170"/>
                  <a:pt x="0" y="163"/>
                  <a:pt x="0" y="14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5" y="0"/>
                  <a:pt x="169" y="15"/>
                  <a:pt x="169" y="29"/>
                </a:cubicBezTo>
                <a:cubicBezTo>
                  <a:pt x="169" y="50"/>
                  <a:pt x="155" y="57"/>
                  <a:pt x="141" y="57"/>
                </a:cubicBezTo>
                <a:close/>
                <a:moveTo>
                  <a:pt x="28" y="382"/>
                </a:moveTo>
                <a:lnTo>
                  <a:pt x="28" y="382"/>
                </a:lnTo>
                <a:cubicBezTo>
                  <a:pt x="14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14" y="227"/>
                  <a:pt x="28" y="227"/>
                </a:cubicBezTo>
                <a:cubicBezTo>
                  <a:pt x="42" y="227"/>
                  <a:pt x="56" y="241"/>
                  <a:pt x="56" y="255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6" y="368"/>
                  <a:pt x="42" y="382"/>
                  <a:pt x="28" y="382"/>
                </a:cubicBezTo>
                <a:close/>
                <a:moveTo>
                  <a:pt x="28" y="439"/>
                </a:moveTo>
                <a:lnTo>
                  <a:pt x="28" y="439"/>
                </a:lnTo>
                <a:cubicBezTo>
                  <a:pt x="42" y="439"/>
                  <a:pt x="56" y="446"/>
                  <a:pt x="56" y="467"/>
                </a:cubicBezTo>
                <a:cubicBezTo>
                  <a:pt x="56" y="552"/>
                  <a:pt x="56" y="552"/>
                  <a:pt x="56" y="552"/>
                </a:cubicBezTo>
                <a:cubicBezTo>
                  <a:pt x="141" y="552"/>
                  <a:pt x="141" y="552"/>
                  <a:pt x="141" y="552"/>
                </a:cubicBezTo>
                <a:cubicBezTo>
                  <a:pt x="155" y="552"/>
                  <a:pt x="169" y="559"/>
                  <a:pt x="169" y="580"/>
                </a:cubicBezTo>
                <a:cubicBezTo>
                  <a:pt x="169" y="594"/>
                  <a:pt x="155" y="608"/>
                  <a:pt x="141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446"/>
                  <a:pt x="14" y="439"/>
                  <a:pt x="28" y="439"/>
                </a:cubicBezTo>
                <a:close/>
                <a:moveTo>
                  <a:pt x="254" y="552"/>
                </a:moveTo>
                <a:lnTo>
                  <a:pt x="254" y="552"/>
                </a:lnTo>
                <a:cubicBezTo>
                  <a:pt x="346" y="552"/>
                  <a:pt x="346" y="552"/>
                  <a:pt x="346" y="552"/>
                </a:cubicBezTo>
                <a:cubicBezTo>
                  <a:pt x="367" y="552"/>
                  <a:pt x="374" y="559"/>
                  <a:pt x="374" y="580"/>
                </a:cubicBezTo>
                <a:cubicBezTo>
                  <a:pt x="374" y="594"/>
                  <a:pt x="367" y="608"/>
                  <a:pt x="346" y="608"/>
                </a:cubicBezTo>
                <a:cubicBezTo>
                  <a:pt x="254" y="608"/>
                  <a:pt x="254" y="608"/>
                  <a:pt x="254" y="608"/>
                </a:cubicBezTo>
                <a:cubicBezTo>
                  <a:pt x="240" y="608"/>
                  <a:pt x="226" y="594"/>
                  <a:pt x="226" y="580"/>
                </a:cubicBezTo>
                <a:cubicBezTo>
                  <a:pt x="226" y="559"/>
                  <a:pt x="240" y="552"/>
                  <a:pt x="254" y="5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" name="Freeform 43"/>
          <p:cNvSpPr>
            <a:spLocks noChangeArrowheads="1"/>
          </p:cNvSpPr>
          <p:nvPr/>
        </p:nvSpPr>
        <p:spPr bwMode="auto">
          <a:xfrm>
            <a:off x="8766889" y="6277783"/>
            <a:ext cx="382480" cy="388105"/>
          </a:xfrm>
          <a:custGeom>
            <a:avLst/>
            <a:gdLst>
              <a:gd name="T0" fmla="*/ 205475 w 601"/>
              <a:gd name="T1" fmla="*/ 218715 h 609"/>
              <a:gd name="T2" fmla="*/ 154824 w 601"/>
              <a:gd name="T3" fmla="*/ 208643 h 609"/>
              <a:gd name="T4" fmla="*/ 195416 w 601"/>
              <a:gd name="T5" fmla="*/ 198570 h 609"/>
              <a:gd name="T6" fmla="*/ 195416 w 601"/>
              <a:gd name="T7" fmla="*/ 167993 h 609"/>
              <a:gd name="T8" fmla="*/ 215533 w 601"/>
              <a:gd name="T9" fmla="*/ 167993 h 609"/>
              <a:gd name="T10" fmla="*/ 205475 w 601"/>
              <a:gd name="T11" fmla="*/ 218715 h 609"/>
              <a:gd name="T12" fmla="*/ 205475 w 601"/>
              <a:gd name="T13" fmla="*/ 81658 h 609"/>
              <a:gd name="T14" fmla="*/ 215533 w 601"/>
              <a:gd name="T15" fmla="*/ 127344 h 609"/>
              <a:gd name="T16" fmla="*/ 195416 w 601"/>
              <a:gd name="T17" fmla="*/ 127344 h 609"/>
              <a:gd name="T18" fmla="*/ 205475 w 601"/>
              <a:gd name="T19" fmla="*/ 81658 h 609"/>
              <a:gd name="T20" fmla="*/ 205475 w 601"/>
              <a:gd name="T21" fmla="*/ 61154 h 609"/>
              <a:gd name="T22" fmla="*/ 195416 w 601"/>
              <a:gd name="T23" fmla="*/ 51082 h 609"/>
              <a:gd name="T24" fmla="*/ 164883 w 601"/>
              <a:gd name="T25" fmla="*/ 20505 h 609"/>
              <a:gd name="T26" fmla="*/ 154824 w 601"/>
              <a:gd name="T27" fmla="*/ 10432 h 609"/>
              <a:gd name="T28" fmla="*/ 164883 w 601"/>
              <a:gd name="T29" fmla="*/ 0 h 609"/>
              <a:gd name="T30" fmla="*/ 215533 w 601"/>
              <a:gd name="T31" fmla="*/ 10432 h 609"/>
              <a:gd name="T32" fmla="*/ 205475 w 601"/>
              <a:gd name="T33" fmla="*/ 61154 h 609"/>
              <a:gd name="T34" fmla="*/ 162368 w 601"/>
              <a:gd name="T35" fmla="*/ 109358 h 609"/>
              <a:gd name="T36" fmla="*/ 88728 w 601"/>
              <a:gd name="T37" fmla="*/ 119790 h 609"/>
              <a:gd name="T38" fmla="*/ 103815 w 601"/>
              <a:gd name="T39" fmla="*/ 132380 h 609"/>
              <a:gd name="T40" fmla="*/ 96271 w 601"/>
              <a:gd name="T41" fmla="*/ 150007 h 609"/>
              <a:gd name="T42" fmla="*/ 91242 w 601"/>
              <a:gd name="T43" fmla="*/ 147489 h 609"/>
              <a:gd name="T44" fmla="*/ 55679 w 601"/>
              <a:gd name="T45" fmla="*/ 117272 h 609"/>
              <a:gd name="T46" fmla="*/ 55679 w 601"/>
              <a:gd name="T47" fmla="*/ 101803 h 609"/>
              <a:gd name="T48" fmla="*/ 91242 w 601"/>
              <a:gd name="T49" fmla="*/ 71226 h 609"/>
              <a:gd name="T50" fmla="*/ 96271 w 601"/>
              <a:gd name="T51" fmla="*/ 68708 h 609"/>
              <a:gd name="T52" fmla="*/ 103815 w 601"/>
              <a:gd name="T53" fmla="*/ 86695 h 609"/>
              <a:gd name="T54" fmla="*/ 88728 w 601"/>
              <a:gd name="T55" fmla="*/ 99285 h 609"/>
              <a:gd name="T56" fmla="*/ 162368 w 601"/>
              <a:gd name="T57" fmla="*/ 109358 h 609"/>
              <a:gd name="T58" fmla="*/ 124291 w 601"/>
              <a:gd name="T59" fmla="*/ 20505 h 609"/>
              <a:gd name="T60" fmla="*/ 81184 w 601"/>
              <a:gd name="T61" fmla="*/ 10432 h 609"/>
              <a:gd name="T62" fmla="*/ 124291 w 601"/>
              <a:gd name="T63" fmla="*/ 0 h 609"/>
              <a:gd name="T64" fmla="*/ 124291 w 601"/>
              <a:gd name="T65" fmla="*/ 20505 h 609"/>
              <a:gd name="T66" fmla="*/ 50650 w 601"/>
              <a:gd name="T67" fmla="*/ 20505 h 609"/>
              <a:gd name="T68" fmla="*/ 20116 w 601"/>
              <a:gd name="T69" fmla="*/ 20505 h 609"/>
              <a:gd name="T70" fmla="*/ 10058 w 601"/>
              <a:gd name="T71" fmla="*/ 61154 h 609"/>
              <a:gd name="T72" fmla="*/ 0 w 601"/>
              <a:gd name="T73" fmla="*/ 51082 h 609"/>
              <a:gd name="T74" fmla="*/ 10058 w 601"/>
              <a:gd name="T75" fmla="*/ 0 h 609"/>
              <a:gd name="T76" fmla="*/ 50650 w 601"/>
              <a:gd name="T77" fmla="*/ 0 h 609"/>
              <a:gd name="T78" fmla="*/ 50650 w 601"/>
              <a:gd name="T79" fmla="*/ 20505 h 609"/>
              <a:gd name="T80" fmla="*/ 10058 w 601"/>
              <a:gd name="T81" fmla="*/ 137417 h 609"/>
              <a:gd name="T82" fmla="*/ 0 w 601"/>
              <a:gd name="T83" fmla="*/ 91731 h 609"/>
              <a:gd name="T84" fmla="*/ 20116 w 601"/>
              <a:gd name="T85" fmla="*/ 91731 h 609"/>
              <a:gd name="T86" fmla="*/ 10058 w 601"/>
              <a:gd name="T87" fmla="*/ 137417 h 609"/>
              <a:gd name="T88" fmla="*/ 10058 w 601"/>
              <a:gd name="T89" fmla="*/ 157921 h 609"/>
              <a:gd name="T90" fmla="*/ 20116 w 601"/>
              <a:gd name="T91" fmla="*/ 198570 h 609"/>
              <a:gd name="T92" fmla="*/ 60708 w 601"/>
              <a:gd name="T93" fmla="*/ 208643 h 609"/>
              <a:gd name="T94" fmla="*/ 10058 w 601"/>
              <a:gd name="T95" fmla="*/ 218715 h 609"/>
              <a:gd name="T96" fmla="*/ 0 w 601"/>
              <a:gd name="T97" fmla="*/ 167993 h 609"/>
              <a:gd name="T98" fmla="*/ 10058 w 601"/>
              <a:gd name="T99" fmla="*/ 157921 h 609"/>
              <a:gd name="T100" fmla="*/ 91242 w 601"/>
              <a:gd name="T101" fmla="*/ 198570 h 609"/>
              <a:gd name="T102" fmla="*/ 134349 w 601"/>
              <a:gd name="T103" fmla="*/ 208643 h 609"/>
              <a:gd name="T104" fmla="*/ 91242 w 601"/>
              <a:gd name="T105" fmla="*/ 218715 h 609"/>
              <a:gd name="T106" fmla="*/ 91242 w 601"/>
              <a:gd name="T107" fmla="*/ 198570 h 60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459" y="608"/>
                  <a:pt x="459" y="608"/>
                  <a:pt x="459" y="608"/>
                </a:cubicBezTo>
                <a:cubicBezTo>
                  <a:pt x="445" y="608"/>
                  <a:pt x="431" y="594"/>
                  <a:pt x="431" y="580"/>
                </a:cubicBezTo>
                <a:cubicBezTo>
                  <a:pt x="431" y="559"/>
                  <a:pt x="445" y="552"/>
                  <a:pt x="459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cubicBezTo>
                  <a:pt x="544" y="446"/>
                  <a:pt x="558" y="439"/>
                  <a:pt x="572" y="439"/>
                </a:cubicBezTo>
                <a:cubicBezTo>
                  <a:pt x="586" y="439"/>
                  <a:pt x="600" y="446"/>
                  <a:pt x="600" y="467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86" y="608"/>
                  <a:pt x="572" y="608"/>
                </a:cubicBezTo>
                <a:close/>
                <a:moveTo>
                  <a:pt x="572" y="227"/>
                </a:moveTo>
                <a:lnTo>
                  <a:pt x="572" y="227"/>
                </a:lnTo>
                <a:cubicBezTo>
                  <a:pt x="586" y="227"/>
                  <a:pt x="600" y="241"/>
                  <a:pt x="600" y="255"/>
                </a:cubicBezTo>
                <a:cubicBezTo>
                  <a:pt x="600" y="354"/>
                  <a:pt x="600" y="354"/>
                  <a:pt x="600" y="354"/>
                </a:cubicBezTo>
                <a:cubicBezTo>
                  <a:pt x="600" y="368"/>
                  <a:pt x="586" y="382"/>
                  <a:pt x="572" y="382"/>
                </a:cubicBezTo>
                <a:cubicBezTo>
                  <a:pt x="558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8" y="227"/>
                  <a:pt x="572" y="227"/>
                </a:cubicBezTo>
                <a:close/>
                <a:moveTo>
                  <a:pt x="572" y="170"/>
                </a:moveTo>
                <a:lnTo>
                  <a:pt x="572" y="170"/>
                </a:lnTo>
                <a:cubicBezTo>
                  <a:pt x="558" y="170"/>
                  <a:pt x="544" y="163"/>
                  <a:pt x="544" y="142"/>
                </a:cubicBezTo>
                <a:cubicBezTo>
                  <a:pt x="544" y="57"/>
                  <a:pt x="544" y="57"/>
                  <a:pt x="544" y="57"/>
                </a:cubicBezTo>
                <a:cubicBezTo>
                  <a:pt x="459" y="57"/>
                  <a:pt x="459" y="57"/>
                  <a:pt x="459" y="57"/>
                </a:cubicBezTo>
                <a:cubicBezTo>
                  <a:pt x="445" y="57"/>
                  <a:pt x="431" y="50"/>
                  <a:pt x="431" y="29"/>
                </a:cubicBezTo>
                <a:cubicBezTo>
                  <a:pt x="431" y="15"/>
                  <a:pt x="445" y="0"/>
                  <a:pt x="459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15"/>
                  <a:pt x="600" y="29"/>
                </a:cubicBezTo>
                <a:cubicBezTo>
                  <a:pt x="600" y="142"/>
                  <a:pt x="600" y="142"/>
                  <a:pt x="600" y="142"/>
                </a:cubicBezTo>
                <a:cubicBezTo>
                  <a:pt x="600" y="163"/>
                  <a:pt x="586" y="170"/>
                  <a:pt x="572" y="170"/>
                </a:cubicBezTo>
                <a:close/>
                <a:moveTo>
                  <a:pt x="452" y="304"/>
                </a:moveTo>
                <a:lnTo>
                  <a:pt x="452" y="304"/>
                </a:lnTo>
                <a:cubicBezTo>
                  <a:pt x="452" y="319"/>
                  <a:pt x="438" y="333"/>
                  <a:pt x="424" y="333"/>
                </a:cubicBezTo>
                <a:cubicBezTo>
                  <a:pt x="247" y="333"/>
                  <a:pt x="247" y="333"/>
                  <a:pt x="247" y="333"/>
                </a:cubicBezTo>
                <a:cubicBezTo>
                  <a:pt x="289" y="368"/>
                  <a:pt x="289" y="368"/>
                  <a:pt x="289" y="368"/>
                </a:cubicBezTo>
                <a:cubicBezTo>
                  <a:pt x="296" y="375"/>
                  <a:pt x="296" y="382"/>
                  <a:pt x="296" y="389"/>
                </a:cubicBezTo>
                <a:cubicBezTo>
                  <a:pt x="296" y="403"/>
                  <a:pt x="289" y="417"/>
                  <a:pt x="268" y="417"/>
                </a:cubicBezTo>
                <a:cubicBezTo>
                  <a:pt x="261" y="417"/>
                  <a:pt x="254" y="417"/>
                  <a:pt x="254" y="410"/>
                </a:cubicBezTo>
                <a:cubicBezTo>
                  <a:pt x="155" y="326"/>
                  <a:pt x="155" y="326"/>
                  <a:pt x="155" y="326"/>
                </a:cubicBezTo>
                <a:cubicBezTo>
                  <a:pt x="155" y="319"/>
                  <a:pt x="148" y="311"/>
                  <a:pt x="148" y="304"/>
                </a:cubicBezTo>
                <a:cubicBezTo>
                  <a:pt x="148" y="297"/>
                  <a:pt x="155" y="290"/>
                  <a:pt x="155" y="283"/>
                </a:cubicBezTo>
                <a:cubicBezTo>
                  <a:pt x="254" y="198"/>
                  <a:pt x="254" y="198"/>
                  <a:pt x="254" y="198"/>
                </a:cubicBezTo>
                <a:cubicBezTo>
                  <a:pt x="254" y="191"/>
                  <a:pt x="261" y="191"/>
                  <a:pt x="268" y="191"/>
                </a:cubicBezTo>
                <a:cubicBezTo>
                  <a:pt x="289" y="191"/>
                  <a:pt x="296" y="205"/>
                  <a:pt x="296" y="219"/>
                </a:cubicBezTo>
                <a:cubicBezTo>
                  <a:pt x="296" y="227"/>
                  <a:pt x="296" y="234"/>
                  <a:pt x="289" y="241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424" y="276"/>
                  <a:pt x="424" y="276"/>
                  <a:pt x="424" y="276"/>
                </a:cubicBezTo>
                <a:cubicBezTo>
                  <a:pt x="438" y="276"/>
                  <a:pt x="452" y="290"/>
                  <a:pt x="452" y="304"/>
                </a:cubicBezTo>
                <a:close/>
                <a:moveTo>
                  <a:pt x="346" y="57"/>
                </a:moveTo>
                <a:lnTo>
                  <a:pt x="346" y="57"/>
                </a:lnTo>
                <a:cubicBezTo>
                  <a:pt x="254" y="57"/>
                  <a:pt x="254" y="57"/>
                  <a:pt x="254" y="57"/>
                </a:cubicBezTo>
                <a:cubicBezTo>
                  <a:pt x="233" y="57"/>
                  <a:pt x="226" y="50"/>
                  <a:pt x="226" y="29"/>
                </a:cubicBezTo>
                <a:cubicBezTo>
                  <a:pt x="226" y="15"/>
                  <a:pt x="233" y="0"/>
                  <a:pt x="254" y="0"/>
                </a:cubicBezTo>
                <a:cubicBezTo>
                  <a:pt x="346" y="0"/>
                  <a:pt x="346" y="0"/>
                  <a:pt x="346" y="0"/>
                </a:cubicBezTo>
                <a:cubicBezTo>
                  <a:pt x="360" y="0"/>
                  <a:pt x="374" y="15"/>
                  <a:pt x="374" y="29"/>
                </a:cubicBezTo>
                <a:cubicBezTo>
                  <a:pt x="374" y="50"/>
                  <a:pt x="360" y="57"/>
                  <a:pt x="346" y="57"/>
                </a:cubicBezTo>
                <a:close/>
                <a:moveTo>
                  <a:pt x="141" y="57"/>
                </a:moveTo>
                <a:lnTo>
                  <a:pt x="141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142"/>
                  <a:pt x="56" y="142"/>
                  <a:pt x="56" y="142"/>
                </a:cubicBezTo>
                <a:cubicBezTo>
                  <a:pt x="56" y="163"/>
                  <a:pt x="42" y="170"/>
                  <a:pt x="28" y="170"/>
                </a:cubicBezTo>
                <a:cubicBezTo>
                  <a:pt x="7" y="170"/>
                  <a:pt x="0" y="163"/>
                  <a:pt x="0" y="14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7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5" y="0"/>
                  <a:pt x="169" y="15"/>
                  <a:pt x="169" y="29"/>
                </a:cubicBezTo>
                <a:cubicBezTo>
                  <a:pt x="169" y="50"/>
                  <a:pt x="155" y="57"/>
                  <a:pt x="141" y="57"/>
                </a:cubicBezTo>
                <a:close/>
                <a:moveTo>
                  <a:pt x="28" y="382"/>
                </a:moveTo>
                <a:lnTo>
                  <a:pt x="28" y="382"/>
                </a:lnTo>
                <a:cubicBezTo>
                  <a:pt x="7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7" y="227"/>
                  <a:pt x="28" y="227"/>
                </a:cubicBezTo>
                <a:cubicBezTo>
                  <a:pt x="42" y="227"/>
                  <a:pt x="56" y="241"/>
                  <a:pt x="56" y="255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6" y="368"/>
                  <a:pt x="42" y="382"/>
                  <a:pt x="28" y="382"/>
                </a:cubicBezTo>
                <a:close/>
                <a:moveTo>
                  <a:pt x="28" y="439"/>
                </a:moveTo>
                <a:lnTo>
                  <a:pt x="28" y="439"/>
                </a:lnTo>
                <a:cubicBezTo>
                  <a:pt x="42" y="439"/>
                  <a:pt x="56" y="446"/>
                  <a:pt x="56" y="467"/>
                </a:cubicBezTo>
                <a:cubicBezTo>
                  <a:pt x="56" y="552"/>
                  <a:pt x="56" y="552"/>
                  <a:pt x="56" y="552"/>
                </a:cubicBezTo>
                <a:cubicBezTo>
                  <a:pt x="141" y="552"/>
                  <a:pt x="141" y="552"/>
                  <a:pt x="141" y="552"/>
                </a:cubicBezTo>
                <a:cubicBezTo>
                  <a:pt x="155" y="552"/>
                  <a:pt x="169" y="559"/>
                  <a:pt x="169" y="580"/>
                </a:cubicBezTo>
                <a:cubicBezTo>
                  <a:pt x="169" y="594"/>
                  <a:pt x="155" y="608"/>
                  <a:pt x="141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7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446"/>
                  <a:pt x="7" y="439"/>
                  <a:pt x="28" y="439"/>
                </a:cubicBezTo>
                <a:close/>
                <a:moveTo>
                  <a:pt x="254" y="552"/>
                </a:moveTo>
                <a:lnTo>
                  <a:pt x="254" y="552"/>
                </a:lnTo>
                <a:cubicBezTo>
                  <a:pt x="346" y="552"/>
                  <a:pt x="346" y="552"/>
                  <a:pt x="346" y="552"/>
                </a:cubicBezTo>
                <a:cubicBezTo>
                  <a:pt x="360" y="552"/>
                  <a:pt x="374" y="559"/>
                  <a:pt x="374" y="580"/>
                </a:cubicBezTo>
                <a:cubicBezTo>
                  <a:pt x="374" y="594"/>
                  <a:pt x="360" y="608"/>
                  <a:pt x="346" y="608"/>
                </a:cubicBezTo>
                <a:cubicBezTo>
                  <a:pt x="254" y="608"/>
                  <a:pt x="254" y="608"/>
                  <a:pt x="254" y="608"/>
                </a:cubicBezTo>
                <a:cubicBezTo>
                  <a:pt x="233" y="608"/>
                  <a:pt x="226" y="594"/>
                  <a:pt x="226" y="580"/>
                </a:cubicBezTo>
                <a:cubicBezTo>
                  <a:pt x="226" y="559"/>
                  <a:pt x="233" y="552"/>
                  <a:pt x="254" y="5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0" name="Freeform 44"/>
          <p:cNvSpPr>
            <a:spLocks noChangeArrowheads="1"/>
          </p:cNvSpPr>
          <p:nvPr/>
        </p:nvSpPr>
        <p:spPr bwMode="auto">
          <a:xfrm>
            <a:off x="8089111" y="6277783"/>
            <a:ext cx="388105" cy="388105"/>
          </a:xfrm>
          <a:custGeom>
            <a:avLst/>
            <a:gdLst>
              <a:gd name="T0" fmla="*/ 208635 w 609"/>
              <a:gd name="T1" fmla="*/ 218715 h 609"/>
              <a:gd name="T2" fmla="*/ 157915 w 609"/>
              <a:gd name="T3" fmla="*/ 208643 h 609"/>
              <a:gd name="T4" fmla="*/ 198563 w 609"/>
              <a:gd name="T5" fmla="*/ 198570 h 609"/>
              <a:gd name="T6" fmla="*/ 198563 w 609"/>
              <a:gd name="T7" fmla="*/ 167993 h 609"/>
              <a:gd name="T8" fmla="*/ 218707 w 609"/>
              <a:gd name="T9" fmla="*/ 167993 h 609"/>
              <a:gd name="T10" fmla="*/ 208635 w 609"/>
              <a:gd name="T11" fmla="*/ 218715 h 609"/>
              <a:gd name="T12" fmla="*/ 208635 w 609"/>
              <a:gd name="T13" fmla="*/ 81658 h 609"/>
              <a:gd name="T14" fmla="*/ 218707 w 609"/>
              <a:gd name="T15" fmla="*/ 127344 h 609"/>
              <a:gd name="T16" fmla="*/ 198563 w 609"/>
              <a:gd name="T17" fmla="*/ 127344 h 609"/>
              <a:gd name="T18" fmla="*/ 208635 w 609"/>
              <a:gd name="T19" fmla="*/ 81658 h 609"/>
              <a:gd name="T20" fmla="*/ 208635 w 609"/>
              <a:gd name="T21" fmla="*/ 61154 h 609"/>
              <a:gd name="T22" fmla="*/ 198563 w 609"/>
              <a:gd name="T23" fmla="*/ 51082 h 609"/>
              <a:gd name="T24" fmla="*/ 167987 w 609"/>
              <a:gd name="T25" fmla="*/ 20505 h 609"/>
              <a:gd name="T26" fmla="*/ 157915 w 609"/>
              <a:gd name="T27" fmla="*/ 10432 h 609"/>
              <a:gd name="T28" fmla="*/ 167987 w 609"/>
              <a:gd name="T29" fmla="*/ 0 h 609"/>
              <a:gd name="T30" fmla="*/ 218707 w 609"/>
              <a:gd name="T31" fmla="*/ 10432 h 609"/>
              <a:gd name="T32" fmla="*/ 208635 w 609"/>
              <a:gd name="T33" fmla="*/ 61154 h 609"/>
              <a:gd name="T34" fmla="*/ 139929 w 609"/>
              <a:gd name="T35" fmla="*/ 109358 h 609"/>
              <a:gd name="T36" fmla="*/ 132375 w 609"/>
              <a:gd name="T37" fmla="*/ 106840 h 609"/>
              <a:gd name="T38" fmla="*/ 119785 w 609"/>
              <a:gd name="T39" fmla="*/ 152525 h 609"/>
              <a:gd name="T40" fmla="*/ 99282 w 609"/>
              <a:gd name="T41" fmla="*/ 152525 h 609"/>
              <a:gd name="T42" fmla="*/ 86692 w 609"/>
              <a:gd name="T43" fmla="*/ 106840 h 609"/>
              <a:gd name="T44" fmla="*/ 78778 w 609"/>
              <a:gd name="T45" fmla="*/ 109358 h 609"/>
              <a:gd name="T46" fmla="*/ 71224 w 609"/>
              <a:gd name="T47" fmla="*/ 91731 h 609"/>
              <a:gd name="T48" fmla="*/ 101800 w 609"/>
              <a:gd name="T49" fmla="*/ 58636 h 609"/>
              <a:gd name="T50" fmla="*/ 109354 w 609"/>
              <a:gd name="T51" fmla="*/ 56118 h 609"/>
              <a:gd name="T52" fmla="*/ 117267 w 609"/>
              <a:gd name="T53" fmla="*/ 58636 h 609"/>
              <a:gd name="T54" fmla="*/ 147484 w 609"/>
              <a:gd name="T55" fmla="*/ 91731 h 609"/>
              <a:gd name="T56" fmla="*/ 139929 w 609"/>
              <a:gd name="T57" fmla="*/ 109358 h 609"/>
              <a:gd name="T58" fmla="*/ 127339 w 609"/>
              <a:gd name="T59" fmla="*/ 20505 h 609"/>
              <a:gd name="T60" fmla="*/ 81296 w 609"/>
              <a:gd name="T61" fmla="*/ 10432 h 609"/>
              <a:gd name="T62" fmla="*/ 127339 w 609"/>
              <a:gd name="T63" fmla="*/ 0 h 609"/>
              <a:gd name="T64" fmla="*/ 127339 w 609"/>
              <a:gd name="T65" fmla="*/ 20505 h 609"/>
              <a:gd name="T66" fmla="*/ 51080 w 609"/>
              <a:gd name="T67" fmla="*/ 218715 h 609"/>
              <a:gd name="T68" fmla="*/ 0 w 609"/>
              <a:gd name="T69" fmla="*/ 208643 h 609"/>
              <a:gd name="T70" fmla="*/ 0 w 609"/>
              <a:gd name="T71" fmla="*/ 167993 h 609"/>
              <a:gd name="T72" fmla="*/ 20504 w 609"/>
              <a:gd name="T73" fmla="*/ 167993 h 609"/>
              <a:gd name="T74" fmla="*/ 51080 w 609"/>
              <a:gd name="T75" fmla="*/ 198570 h 609"/>
              <a:gd name="T76" fmla="*/ 51080 w 609"/>
              <a:gd name="T77" fmla="*/ 218715 h 609"/>
              <a:gd name="T78" fmla="*/ 20504 w 609"/>
              <a:gd name="T79" fmla="*/ 91731 h 609"/>
              <a:gd name="T80" fmla="*/ 10432 w 609"/>
              <a:gd name="T81" fmla="*/ 137417 h 609"/>
              <a:gd name="T82" fmla="*/ 0 w 609"/>
              <a:gd name="T83" fmla="*/ 91731 h 609"/>
              <a:gd name="T84" fmla="*/ 20504 w 609"/>
              <a:gd name="T85" fmla="*/ 91731 h 609"/>
              <a:gd name="T86" fmla="*/ 51080 w 609"/>
              <a:gd name="T87" fmla="*/ 20505 h 609"/>
              <a:gd name="T88" fmla="*/ 20504 w 609"/>
              <a:gd name="T89" fmla="*/ 20505 h 609"/>
              <a:gd name="T90" fmla="*/ 10432 w 609"/>
              <a:gd name="T91" fmla="*/ 61154 h 609"/>
              <a:gd name="T92" fmla="*/ 0 w 609"/>
              <a:gd name="T93" fmla="*/ 51082 h 609"/>
              <a:gd name="T94" fmla="*/ 10432 w 609"/>
              <a:gd name="T95" fmla="*/ 0 h 609"/>
              <a:gd name="T96" fmla="*/ 51080 w 609"/>
              <a:gd name="T97" fmla="*/ 0 h 609"/>
              <a:gd name="T98" fmla="*/ 51080 w 609"/>
              <a:gd name="T99" fmla="*/ 20505 h 609"/>
              <a:gd name="T100" fmla="*/ 91728 w 609"/>
              <a:gd name="T101" fmla="*/ 198570 h 609"/>
              <a:gd name="T102" fmla="*/ 137411 w 609"/>
              <a:gd name="T103" fmla="*/ 208643 h 609"/>
              <a:gd name="T104" fmla="*/ 91728 w 609"/>
              <a:gd name="T105" fmla="*/ 218715 h 609"/>
              <a:gd name="T106" fmla="*/ 91728 w 609"/>
              <a:gd name="T107" fmla="*/ 198570 h 60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9" h="609">
                <a:moveTo>
                  <a:pt x="580" y="608"/>
                </a:moveTo>
                <a:lnTo>
                  <a:pt x="580" y="608"/>
                </a:lnTo>
                <a:cubicBezTo>
                  <a:pt x="467" y="608"/>
                  <a:pt x="467" y="608"/>
                  <a:pt x="467" y="608"/>
                </a:cubicBezTo>
                <a:cubicBezTo>
                  <a:pt x="446" y="608"/>
                  <a:pt x="439" y="594"/>
                  <a:pt x="439" y="580"/>
                </a:cubicBezTo>
                <a:cubicBezTo>
                  <a:pt x="439" y="559"/>
                  <a:pt x="446" y="552"/>
                  <a:pt x="467" y="552"/>
                </a:cubicBezTo>
                <a:cubicBezTo>
                  <a:pt x="552" y="552"/>
                  <a:pt x="552" y="552"/>
                  <a:pt x="552" y="552"/>
                </a:cubicBezTo>
                <a:cubicBezTo>
                  <a:pt x="552" y="467"/>
                  <a:pt x="552" y="467"/>
                  <a:pt x="552" y="467"/>
                </a:cubicBezTo>
                <a:cubicBezTo>
                  <a:pt x="552" y="446"/>
                  <a:pt x="559" y="439"/>
                  <a:pt x="580" y="439"/>
                </a:cubicBezTo>
                <a:cubicBezTo>
                  <a:pt x="594" y="439"/>
                  <a:pt x="608" y="446"/>
                  <a:pt x="608" y="467"/>
                </a:cubicBezTo>
                <a:cubicBezTo>
                  <a:pt x="608" y="580"/>
                  <a:pt x="608" y="580"/>
                  <a:pt x="608" y="580"/>
                </a:cubicBezTo>
                <a:cubicBezTo>
                  <a:pt x="608" y="594"/>
                  <a:pt x="594" y="608"/>
                  <a:pt x="580" y="608"/>
                </a:cubicBezTo>
                <a:close/>
                <a:moveTo>
                  <a:pt x="580" y="227"/>
                </a:moveTo>
                <a:lnTo>
                  <a:pt x="580" y="227"/>
                </a:lnTo>
                <a:cubicBezTo>
                  <a:pt x="594" y="227"/>
                  <a:pt x="608" y="241"/>
                  <a:pt x="608" y="255"/>
                </a:cubicBezTo>
                <a:cubicBezTo>
                  <a:pt x="608" y="354"/>
                  <a:pt x="608" y="354"/>
                  <a:pt x="608" y="354"/>
                </a:cubicBezTo>
                <a:cubicBezTo>
                  <a:pt x="608" y="368"/>
                  <a:pt x="594" y="382"/>
                  <a:pt x="580" y="382"/>
                </a:cubicBezTo>
                <a:cubicBezTo>
                  <a:pt x="559" y="382"/>
                  <a:pt x="552" y="368"/>
                  <a:pt x="552" y="354"/>
                </a:cubicBezTo>
                <a:cubicBezTo>
                  <a:pt x="552" y="255"/>
                  <a:pt x="552" y="255"/>
                  <a:pt x="552" y="255"/>
                </a:cubicBezTo>
                <a:cubicBezTo>
                  <a:pt x="552" y="241"/>
                  <a:pt x="559" y="227"/>
                  <a:pt x="580" y="227"/>
                </a:cubicBezTo>
                <a:close/>
                <a:moveTo>
                  <a:pt x="580" y="170"/>
                </a:moveTo>
                <a:lnTo>
                  <a:pt x="580" y="170"/>
                </a:lnTo>
                <a:cubicBezTo>
                  <a:pt x="559" y="170"/>
                  <a:pt x="552" y="163"/>
                  <a:pt x="552" y="142"/>
                </a:cubicBezTo>
                <a:cubicBezTo>
                  <a:pt x="552" y="57"/>
                  <a:pt x="552" y="57"/>
                  <a:pt x="552" y="57"/>
                </a:cubicBezTo>
                <a:cubicBezTo>
                  <a:pt x="467" y="57"/>
                  <a:pt x="467" y="57"/>
                  <a:pt x="467" y="57"/>
                </a:cubicBezTo>
                <a:cubicBezTo>
                  <a:pt x="446" y="57"/>
                  <a:pt x="439" y="50"/>
                  <a:pt x="439" y="29"/>
                </a:cubicBezTo>
                <a:cubicBezTo>
                  <a:pt x="439" y="15"/>
                  <a:pt x="446" y="0"/>
                  <a:pt x="467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5"/>
                  <a:pt x="608" y="29"/>
                </a:cubicBezTo>
                <a:cubicBezTo>
                  <a:pt x="608" y="142"/>
                  <a:pt x="608" y="142"/>
                  <a:pt x="608" y="142"/>
                </a:cubicBezTo>
                <a:cubicBezTo>
                  <a:pt x="608" y="163"/>
                  <a:pt x="594" y="170"/>
                  <a:pt x="580" y="170"/>
                </a:cubicBezTo>
                <a:close/>
                <a:moveTo>
                  <a:pt x="389" y="304"/>
                </a:moveTo>
                <a:lnTo>
                  <a:pt x="389" y="304"/>
                </a:lnTo>
                <a:cubicBezTo>
                  <a:pt x="382" y="304"/>
                  <a:pt x="375" y="297"/>
                  <a:pt x="368" y="297"/>
                </a:cubicBezTo>
                <a:cubicBezTo>
                  <a:pt x="333" y="255"/>
                  <a:pt x="333" y="255"/>
                  <a:pt x="333" y="255"/>
                </a:cubicBezTo>
                <a:cubicBezTo>
                  <a:pt x="333" y="424"/>
                  <a:pt x="333" y="424"/>
                  <a:pt x="333" y="424"/>
                </a:cubicBezTo>
                <a:cubicBezTo>
                  <a:pt x="333" y="446"/>
                  <a:pt x="318" y="453"/>
                  <a:pt x="304" y="453"/>
                </a:cubicBezTo>
                <a:cubicBezTo>
                  <a:pt x="290" y="453"/>
                  <a:pt x="276" y="446"/>
                  <a:pt x="276" y="424"/>
                </a:cubicBezTo>
                <a:cubicBezTo>
                  <a:pt x="276" y="255"/>
                  <a:pt x="276" y="255"/>
                  <a:pt x="276" y="255"/>
                </a:cubicBezTo>
                <a:cubicBezTo>
                  <a:pt x="241" y="297"/>
                  <a:pt x="241" y="297"/>
                  <a:pt x="241" y="297"/>
                </a:cubicBezTo>
                <a:cubicBezTo>
                  <a:pt x="234" y="297"/>
                  <a:pt x="226" y="304"/>
                  <a:pt x="219" y="304"/>
                </a:cubicBezTo>
                <a:cubicBezTo>
                  <a:pt x="205" y="304"/>
                  <a:pt x="191" y="290"/>
                  <a:pt x="191" y="276"/>
                </a:cubicBezTo>
                <a:cubicBezTo>
                  <a:pt x="191" y="269"/>
                  <a:pt x="191" y="262"/>
                  <a:pt x="198" y="255"/>
                </a:cubicBezTo>
                <a:cubicBezTo>
                  <a:pt x="283" y="163"/>
                  <a:pt x="283" y="163"/>
                  <a:pt x="283" y="163"/>
                </a:cubicBezTo>
                <a:cubicBezTo>
                  <a:pt x="290" y="156"/>
                  <a:pt x="297" y="156"/>
                  <a:pt x="304" y="156"/>
                </a:cubicBezTo>
                <a:cubicBezTo>
                  <a:pt x="311" y="156"/>
                  <a:pt x="318" y="156"/>
                  <a:pt x="326" y="163"/>
                </a:cubicBezTo>
                <a:cubicBezTo>
                  <a:pt x="410" y="255"/>
                  <a:pt x="410" y="255"/>
                  <a:pt x="410" y="255"/>
                </a:cubicBezTo>
                <a:cubicBezTo>
                  <a:pt x="417" y="262"/>
                  <a:pt x="417" y="269"/>
                  <a:pt x="417" y="276"/>
                </a:cubicBezTo>
                <a:cubicBezTo>
                  <a:pt x="417" y="290"/>
                  <a:pt x="403" y="304"/>
                  <a:pt x="389" y="304"/>
                </a:cubicBezTo>
                <a:close/>
                <a:moveTo>
                  <a:pt x="354" y="57"/>
                </a:moveTo>
                <a:lnTo>
                  <a:pt x="354" y="57"/>
                </a:lnTo>
                <a:cubicBezTo>
                  <a:pt x="255" y="57"/>
                  <a:pt x="255" y="57"/>
                  <a:pt x="255" y="57"/>
                </a:cubicBezTo>
                <a:cubicBezTo>
                  <a:pt x="241" y="57"/>
                  <a:pt x="226" y="50"/>
                  <a:pt x="226" y="29"/>
                </a:cubicBezTo>
                <a:cubicBezTo>
                  <a:pt x="226" y="15"/>
                  <a:pt x="241" y="0"/>
                  <a:pt x="255" y="0"/>
                </a:cubicBezTo>
                <a:cubicBezTo>
                  <a:pt x="354" y="0"/>
                  <a:pt x="354" y="0"/>
                  <a:pt x="354" y="0"/>
                </a:cubicBezTo>
                <a:cubicBezTo>
                  <a:pt x="368" y="0"/>
                  <a:pt x="382" y="15"/>
                  <a:pt x="382" y="29"/>
                </a:cubicBezTo>
                <a:cubicBezTo>
                  <a:pt x="382" y="50"/>
                  <a:pt x="368" y="57"/>
                  <a:pt x="354" y="57"/>
                </a:cubicBezTo>
                <a:close/>
                <a:moveTo>
                  <a:pt x="142" y="608"/>
                </a:moveTo>
                <a:lnTo>
                  <a:pt x="142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15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446"/>
                  <a:pt x="15" y="439"/>
                  <a:pt x="29" y="439"/>
                </a:cubicBezTo>
                <a:cubicBezTo>
                  <a:pt x="50" y="439"/>
                  <a:pt x="57" y="446"/>
                  <a:pt x="57" y="467"/>
                </a:cubicBezTo>
                <a:cubicBezTo>
                  <a:pt x="57" y="552"/>
                  <a:pt x="57" y="552"/>
                  <a:pt x="57" y="552"/>
                </a:cubicBezTo>
                <a:cubicBezTo>
                  <a:pt x="142" y="552"/>
                  <a:pt x="142" y="552"/>
                  <a:pt x="142" y="552"/>
                </a:cubicBezTo>
                <a:cubicBezTo>
                  <a:pt x="163" y="552"/>
                  <a:pt x="170" y="559"/>
                  <a:pt x="170" y="580"/>
                </a:cubicBezTo>
                <a:cubicBezTo>
                  <a:pt x="170" y="594"/>
                  <a:pt x="163" y="608"/>
                  <a:pt x="142" y="608"/>
                </a:cubicBezTo>
                <a:close/>
                <a:moveTo>
                  <a:pt x="57" y="255"/>
                </a:moveTo>
                <a:lnTo>
                  <a:pt x="57" y="255"/>
                </a:lnTo>
                <a:cubicBezTo>
                  <a:pt x="57" y="354"/>
                  <a:pt x="57" y="354"/>
                  <a:pt x="57" y="354"/>
                </a:cubicBezTo>
                <a:cubicBezTo>
                  <a:pt x="57" y="368"/>
                  <a:pt x="50" y="382"/>
                  <a:pt x="29" y="382"/>
                </a:cubicBezTo>
                <a:cubicBezTo>
                  <a:pt x="15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15" y="227"/>
                  <a:pt x="29" y="227"/>
                </a:cubicBezTo>
                <a:cubicBezTo>
                  <a:pt x="50" y="227"/>
                  <a:pt x="57" y="241"/>
                  <a:pt x="57" y="255"/>
                </a:cubicBezTo>
                <a:close/>
                <a:moveTo>
                  <a:pt x="142" y="57"/>
                </a:moveTo>
                <a:lnTo>
                  <a:pt x="142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7" y="163"/>
                  <a:pt x="50" y="170"/>
                  <a:pt x="29" y="170"/>
                </a:cubicBezTo>
                <a:cubicBezTo>
                  <a:pt x="15" y="170"/>
                  <a:pt x="0" y="163"/>
                  <a:pt x="0" y="14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63" y="0"/>
                  <a:pt x="170" y="15"/>
                  <a:pt x="170" y="29"/>
                </a:cubicBezTo>
                <a:cubicBezTo>
                  <a:pt x="170" y="50"/>
                  <a:pt x="163" y="57"/>
                  <a:pt x="142" y="57"/>
                </a:cubicBezTo>
                <a:close/>
                <a:moveTo>
                  <a:pt x="255" y="552"/>
                </a:moveTo>
                <a:lnTo>
                  <a:pt x="255" y="552"/>
                </a:lnTo>
                <a:cubicBezTo>
                  <a:pt x="354" y="552"/>
                  <a:pt x="354" y="552"/>
                  <a:pt x="354" y="552"/>
                </a:cubicBezTo>
                <a:cubicBezTo>
                  <a:pt x="368" y="552"/>
                  <a:pt x="382" y="559"/>
                  <a:pt x="382" y="580"/>
                </a:cubicBezTo>
                <a:cubicBezTo>
                  <a:pt x="382" y="594"/>
                  <a:pt x="368" y="608"/>
                  <a:pt x="354" y="608"/>
                </a:cubicBezTo>
                <a:cubicBezTo>
                  <a:pt x="255" y="608"/>
                  <a:pt x="255" y="608"/>
                  <a:pt x="255" y="608"/>
                </a:cubicBezTo>
                <a:cubicBezTo>
                  <a:pt x="241" y="608"/>
                  <a:pt x="226" y="594"/>
                  <a:pt x="226" y="580"/>
                </a:cubicBezTo>
                <a:cubicBezTo>
                  <a:pt x="226" y="559"/>
                  <a:pt x="241" y="552"/>
                  <a:pt x="255" y="5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1" name="Freeform 45"/>
          <p:cNvSpPr>
            <a:spLocks noChangeArrowheads="1"/>
          </p:cNvSpPr>
          <p:nvPr/>
        </p:nvSpPr>
        <p:spPr bwMode="auto">
          <a:xfrm>
            <a:off x="7419772" y="6277783"/>
            <a:ext cx="385293" cy="388105"/>
          </a:xfrm>
          <a:custGeom>
            <a:avLst/>
            <a:gdLst>
              <a:gd name="T0" fmla="*/ 207003 w 602"/>
              <a:gd name="T1" fmla="*/ 218715 h 609"/>
              <a:gd name="T2" fmla="*/ 155704 w 602"/>
              <a:gd name="T3" fmla="*/ 208643 h 609"/>
              <a:gd name="T4" fmla="*/ 196527 w 602"/>
              <a:gd name="T5" fmla="*/ 198570 h 609"/>
              <a:gd name="T6" fmla="*/ 196527 w 602"/>
              <a:gd name="T7" fmla="*/ 167993 h 609"/>
              <a:gd name="T8" fmla="*/ 217119 w 602"/>
              <a:gd name="T9" fmla="*/ 167993 h 609"/>
              <a:gd name="T10" fmla="*/ 207003 w 602"/>
              <a:gd name="T11" fmla="*/ 218715 h 609"/>
              <a:gd name="T12" fmla="*/ 207003 w 602"/>
              <a:gd name="T13" fmla="*/ 81658 h 609"/>
              <a:gd name="T14" fmla="*/ 217119 w 602"/>
              <a:gd name="T15" fmla="*/ 127344 h 609"/>
              <a:gd name="T16" fmla="*/ 196527 w 602"/>
              <a:gd name="T17" fmla="*/ 127344 h 609"/>
              <a:gd name="T18" fmla="*/ 207003 w 602"/>
              <a:gd name="T19" fmla="*/ 81658 h 609"/>
              <a:gd name="T20" fmla="*/ 207003 w 602"/>
              <a:gd name="T21" fmla="*/ 61154 h 609"/>
              <a:gd name="T22" fmla="*/ 196527 w 602"/>
              <a:gd name="T23" fmla="*/ 51082 h 609"/>
              <a:gd name="T24" fmla="*/ 166181 w 602"/>
              <a:gd name="T25" fmla="*/ 20505 h 609"/>
              <a:gd name="T26" fmla="*/ 155704 w 602"/>
              <a:gd name="T27" fmla="*/ 10432 h 609"/>
              <a:gd name="T28" fmla="*/ 166181 w 602"/>
              <a:gd name="T29" fmla="*/ 0 h 609"/>
              <a:gd name="T30" fmla="*/ 217119 w 602"/>
              <a:gd name="T31" fmla="*/ 10432 h 609"/>
              <a:gd name="T32" fmla="*/ 207003 w 602"/>
              <a:gd name="T33" fmla="*/ 61154 h 609"/>
              <a:gd name="T34" fmla="*/ 148118 w 602"/>
              <a:gd name="T35" fmla="*/ 127344 h 609"/>
              <a:gd name="T36" fmla="*/ 117410 w 602"/>
              <a:gd name="T37" fmla="*/ 160439 h 609"/>
              <a:gd name="T38" fmla="*/ 102237 w 602"/>
              <a:gd name="T39" fmla="*/ 160439 h 609"/>
              <a:gd name="T40" fmla="*/ 71530 w 602"/>
              <a:gd name="T41" fmla="*/ 127344 h 609"/>
              <a:gd name="T42" fmla="*/ 69001 w 602"/>
              <a:gd name="T43" fmla="*/ 119790 h 609"/>
              <a:gd name="T44" fmla="*/ 87064 w 602"/>
              <a:gd name="T45" fmla="*/ 111876 h 609"/>
              <a:gd name="T46" fmla="*/ 99708 w 602"/>
              <a:gd name="T47" fmla="*/ 127344 h 609"/>
              <a:gd name="T48" fmla="*/ 109824 w 602"/>
              <a:gd name="T49" fmla="*/ 56118 h 609"/>
              <a:gd name="T50" fmla="*/ 120300 w 602"/>
              <a:gd name="T51" fmla="*/ 127344 h 609"/>
              <a:gd name="T52" fmla="*/ 132945 w 602"/>
              <a:gd name="T53" fmla="*/ 111876 h 609"/>
              <a:gd name="T54" fmla="*/ 150646 w 602"/>
              <a:gd name="T55" fmla="*/ 119790 h 609"/>
              <a:gd name="T56" fmla="*/ 125358 w 602"/>
              <a:gd name="T57" fmla="*/ 20505 h 609"/>
              <a:gd name="T58" fmla="*/ 92122 w 602"/>
              <a:gd name="T59" fmla="*/ 20505 h 609"/>
              <a:gd name="T60" fmla="*/ 92122 w 602"/>
              <a:gd name="T61" fmla="*/ 0 h 609"/>
              <a:gd name="T62" fmla="*/ 135473 w 602"/>
              <a:gd name="T63" fmla="*/ 10432 h 609"/>
              <a:gd name="T64" fmla="*/ 51299 w 602"/>
              <a:gd name="T65" fmla="*/ 218715 h 609"/>
              <a:gd name="T66" fmla="*/ 10477 w 602"/>
              <a:gd name="T67" fmla="*/ 218715 h 609"/>
              <a:gd name="T68" fmla="*/ 0 w 602"/>
              <a:gd name="T69" fmla="*/ 167993 h 609"/>
              <a:gd name="T70" fmla="*/ 10477 w 602"/>
              <a:gd name="T71" fmla="*/ 157921 h 609"/>
              <a:gd name="T72" fmla="*/ 20592 w 602"/>
              <a:gd name="T73" fmla="*/ 198570 h 609"/>
              <a:gd name="T74" fmla="*/ 61415 w 602"/>
              <a:gd name="T75" fmla="*/ 208643 h 609"/>
              <a:gd name="T76" fmla="*/ 20592 w 602"/>
              <a:gd name="T77" fmla="*/ 91731 h 609"/>
              <a:gd name="T78" fmla="*/ 20592 w 602"/>
              <a:gd name="T79" fmla="*/ 127344 h 609"/>
              <a:gd name="T80" fmla="*/ 0 w 602"/>
              <a:gd name="T81" fmla="*/ 127344 h 609"/>
              <a:gd name="T82" fmla="*/ 10477 w 602"/>
              <a:gd name="T83" fmla="*/ 81658 h 609"/>
              <a:gd name="T84" fmla="*/ 51299 w 602"/>
              <a:gd name="T85" fmla="*/ 20505 h 609"/>
              <a:gd name="T86" fmla="*/ 51299 w 602"/>
              <a:gd name="T87" fmla="*/ 20505 h 609"/>
              <a:gd name="T88" fmla="*/ 20592 w 602"/>
              <a:gd name="T89" fmla="*/ 51082 h 609"/>
              <a:gd name="T90" fmla="*/ 0 w 602"/>
              <a:gd name="T91" fmla="*/ 51082 h 609"/>
              <a:gd name="T92" fmla="*/ 0 w 602"/>
              <a:gd name="T93" fmla="*/ 10432 h 609"/>
              <a:gd name="T94" fmla="*/ 51299 w 602"/>
              <a:gd name="T95" fmla="*/ 0 h 609"/>
              <a:gd name="T96" fmla="*/ 61415 w 602"/>
              <a:gd name="T97" fmla="*/ 10432 h 609"/>
              <a:gd name="T98" fmla="*/ 92122 w 602"/>
              <a:gd name="T99" fmla="*/ 198570 h 609"/>
              <a:gd name="T100" fmla="*/ 125358 w 602"/>
              <a:gd name="T101" fmla="*/ 198570 h 609"/>
              <a:gd name="T102" fmla="*/ 125358 w 602"/>
              <a:gd name="T103" fmla="*/ 218715 h 609"/>
              <a:gd name="T104" fmla="*/ 81645 w 602"/>
              <a:gd name="T105" fmla="*/ 208643 h 60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02" h="609">
                <a:moveTo>
                  <a:pt x="573" y="608"/>
                </a:moveTo>
                <a:lnTo>
                  <a:pt x="573" y="608"/>
                </a:lnTo>
                <a:cubicBezTo>
                  <a:pt x="460" y="608"/>
                  <a:pt x="460" y="608"/>
                  <a:pt x="460" y="608"/>
                </a:cubicBezTo>
                <a:cubicBezTo>
                  <a:pt x="446" y="608"/>
                  <a:pt x="431" y="594"/>
                  <a:pt x="431" y="580"/>
                </a:cubicBezTo>
                <a:cubicBezTo>
                  <a:pt x="431" y="559"/>
                  <a:pt x="446" y="552"/>
                  <a:pt x="460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cubicBezTo>
                  <a:pt x="544" y="446"/>
                  <a:pt x="559" y="439"/>
                  <a:pt x="573" y="439"/>
                </a:cubicBezTo>
                <a:cubicBezTo>
                  <a:pt x="594" y="439"/>
                  <a:pt x="601" y="446"/>
                  <a:pt x="601" y="467"/>
                </a:cubicBezTo>
                <a:cubicBezTo>
                  <a:pt x="601" y="580"/>
                  <a:pt x="601" y="580"/>
                  <a:pt x="601" y="580"/>
                </a:cubicBezTo>
                <a:cubicBezTo>
                  <a:pt x="601" y="594"/>
                  <a:pt x="594" y="608"/>
                  <a:pt x="573" y="608"/>
                </a:cubicBezTo>
                <a:close/>
                <a:moveTo>
                  <a:pt x="573" y="227"/>
                </a:moveTo>
                <a:lnTo>
                  <a:pt x="573" y="227"/>
                </a:lnTo>
                <a:cubicBezTo>
                  <a:pt x="594" y="227"/>
                  <a:pt x="601" y="241"/>
                  <a:pt x="601" y="255"/>
                </a:cubicBezTo>
                <a:cubicBezTo>
                  <a:pt x="601" y="354"/>
                  <a:pt x="601" y="354"/>
                  <a:pt x="601" y="354"/>
                </a:cubicBezTo>
                <a:cubicBezTo>
                  <a:pt x="601" y="368"/>
                  <a:pt x="594" y="382"/>
                  <a:pt x="573" y="382"/>
                </a:cubicBezTo>
                <a:cubicBezTo>
                  <a:pt x="559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9" y="227"/>
                  <a:pt x="573" y="227"/>
                </a:cubicBezTo>
                <a:close/>
                <a:moveTo>
                  <a:pt x="573" y="170"/>
                </a:moveTo>
                <a:lnTo>
                  <a:pt x="573" y="170"/>
                </a:lnTo>
                <a:cubicBezTo>
                  <a:pt x="559" y="170"/>
                  <a:pt x="544" y="163"/>
                  <a:pt x="544" y="142"/>
                </a:cubicBezTo>
                <a:cubicBezTo>
                  <a:pt x="544" y="57"/>
                  <a:pt x="544" y="57"/>
                  <a:pt x="544" y="57"/>
                </a:cubicBezTo>
                <a:cubicBezTo>
                  <a:pt x="460" y="57"/>
                  <a:pt x="460" y="57"/>
                  <a:pt x="460" y="57"/>
                </a:cubicBezTo>
                <a:cubicBezTo>
                  <a:pt x="446" y="57"/>
                  <a:pt x="431" y="50"/>
                  <a:pt x="431" y="29"/>
                </a:cubicBezTo>
                <a:cubicBezTo>
                  <a:pt x="431" y="15"/>
                  <a:pt x="446" y="0"/>
                  <a:pt x="460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142"/>
                  <a:pt x="601" y="142"/>
                  <a:pt x="601" y="142"/>
                </a:cubicBezTo>
                <a:cubicBezTo>
                  <a:pt x="601" y="163"/>
                  <a:pt x="594" y="170"/>
                  <a:pt x="573" y="170"/>
                </a:cubicBezTo>
                <a:close/>
                <a:moveTo>
                  <a:pt x="410" y="354"/>
                </a:moveTo>
                <a:lnTo>
                  <a:pt x="410" y="354"/>
                </a:lnTo>
                <a:cubicBezTo>
                  <a:pt x="325" y="446"/>
                  <a:pt x="325" y="446"/>
                  <a:pt x="325" y="446"/>
                </a:cubicBezTo>
                <a:cubicBezTo>
                  <a:pt x="318" y="453"/>
                  <a:pt x="311" y="453"/>
                  <a:pt x="304" y="453"/>
                </a:cubicBezTo>
                <a:cubicBezTo>
                  <a:pt x="290" y="453"/>
                  <a:pt x="283" y="453"/>
                  <a:pt x="283" y="446"/>
                </a:cubicBezTo>
                <a:cubicBezTo>
                  <a:pt x="198" y="354"/>
                  <a:pt x="198" y="354"/>
                  <a:pt x="198" y="354"/>
                </a:cubicBezTo>
                <a:cubicBezTo>
                  <a:pt x="191" y="347"/>
                  <a:pt x="191" y="340"/>
                  <a:pt x="191" y="333"/>
                </a:cubicBezTo>
                <a:cubicBezTo>
                  <a:pt x="191" y="319"/>
                  <a:pt x="198" y="304"/>
                  <a:pt x="219" y="304"/>
                </a:cubicBezTo>
                <a:cubicBezTo>
                  <a:pt x="226" y="304"/>
                  <a:pt x="233" y="311"/>
                  <a:pt x="241" y="311"/>
                </a:cubicBezTo>
                <a:cubicBezTo>
                  <a:pt x="276" y="354"/>
                  <a:pt x="276" y="354"/>
                  <a:pt x="276" y="354"/>
                </a:cubicBezTo>
                <a:cubicBezTo>
                  <a:pt x="276" y="184"/>
                  <a:pt x="276" y="184"/>
                  <a:pt x="276" y="184"/>
                </a:cubicBezTo>
                <a:cubicBezTo>
                  <a:pt x="276" y="163"/>
                  <a:pt x="283" y="156"/>
                  <a:pt x="304" y="156"/>
                </a:cubicBezTo>
                <a:cubicBezTo>
                  <a:pt x="318" y="156"/>
                  <a:pt x="333" y="163"/>
                  <a:pt x="333" y="184"/>
                </a:cubicBezTo>
                <a:cubicBezTo>
                  <a:pt x="333" y="354"/>
                  <a:pt x="333" y="354"/>
                  <a:pt x="333" y="354"/>
                </a:cubicBezTo>
                <a:cubicBezTo>
                  <a:pt x="368" y="311"/>
                  <a:pt x="368" y="311"/>
                  <a:pt x="368" y="311"/>
                </a:cubicBezTo>
                <a:cubicBezTo>
                  <a:pt x="368" y="311"/>
                  <a:pt x="375" y="304"/>
                  <a:pt x="389" y="304"/>
                </a:cubicBezTo>
                <a:cubicBezTo>
                  <a:pt x="403" y="304"/>
                  <a:pt x="417" y="319"/>
                  <a:pt x="417" y="333"/>
                </a:cubicBezTo>
                <a:cubicBezTo>
                  <a:pt x="417" y="340"/>
                  <a:pt x="410" y="347"/>
                  <a:pt x="410" y="354"/>
                </a:cubicBezTo>
                <a:close/>
                <a:moveTo>
                  <a:pt x="347" y="57"/>
                </a:moveTo>
                <a:lnTo>
                  <a:pt x="347" y="57"/>
                </a:lnTo>
                <a:cubicBezTo>
                  <a:pt x="255" y="57"/>
                  <a:pt x="255" y="57"/>
                  <a:pt x="255" y="57"/>
                </a:cubicBezTo>
                <a:cubicBezTo>
                  <a:pt x="241" y="57"/>
                  <a:pt x="226" y="50"/>
                  <a:pt x="226" y="29"/>
                </a:cubicBezTo>
                <a:cubicBezTo>
                  <a:pt x="226" y="15"/>
                  <a:pt x="241" y="0"/>
                  <a:pt x="255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68" y="0"/>
                  <a:pt x="375" y="15"/>
                  <a:pt x="375" y="29"/>
                </a:cubicBezTo>
                <a:cubicBezTo>
                  <a:pt x="375" y="50"/>
                  <a:pt x="368" y="57"/>
                  <a:pt x="347" y="57"/>
                </a:cubicBezTo>
                <a:close/>
                <a:moveTo>
                  <a:pt x="142" y="608"/>
                </a:moveTo>
                <a:lnTo>
                  <a:pt x="142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15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446"/>
                  <a:pt x="15" y="439"/>
                  <a:pt x="29" y="439"/>
                </a:cubicBezTo>
                <a:cubicBezTo>
                  <a:pt x="43" y="439"/>
                  <a:pt x="57" y="446"/>
                  <a:pt x="57" y="467"/>
                </a:cubicBezTo>
                <a:cubicBezTo>
                  <a:pt x="57" y="552"/>
                  <a:pt x="57" y="552"/>
                  <a:pt x="57" y="552"/>
                </a:cubicBezTo>
                <a:cubicBezTo>
                  <a:pt x="142" y="552"/>
                  <a:pt x="142" y="552"/>
                  <a:pt x="142" y="552"/>
                </a:cubicBezTo>
                <a:cubicBezTo>
                  <a:pt x="156" y="552"/>
                  <a:pt x="170" y="559"/>
                  <a:pt x="170" y="580"/>
                </a:cubicBezTo>
                <a:cubicBezTo>
                  <a:pt x="170" y="594"/>
                  <a:pt x="156" y="608"/>
                  <a:pt x="142" y="608"/>
                </a:cubicBezTo>
                <a:close/>
                <a:moveTo>
                  <a:pt x="57" y="255"/>
                </a:moveTo>
                <a:lnTo>
                  <a:pt x="57" y="255"/>
                </a:lnTo>
                <a:cubicBezTo>
                  <a:pt x="57" y="354"/>
                  <a:pt x="57" y="354"/>
                  <a:pt x="57" y="354"/>
                </a:cubicBezTo>
                <a:cubicBezTo>
                  <a:pt x="57" y="368"/>
                  <a:pt x="43" y="382"/>
                  <a:pt x="29" y="382"/>
                </a:cubicBezTo>
                <a:cubicBezTo>
                  <a:pt x="15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15" y="227"/>
                  <a:pt x="29" y="227"/>
                </a:cubicBezTo>
                <a:cubicBezTo>
                  <a:pt x="43" y="227"/>
                  <a:pt x="57" y="241"/>
                  <a:pt x="57" y="255"/>
                </a:cubicBezTo>
                <a:close/>
                <a:moveTo>
                  <a:pt x="142" y="57"/>
                </a:moveTo>
                <a:lnTo>
                  <a:pt x="142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7" y="163"/>
                  <a:pt x="43" y="170"/>
                  <a:pt x="29" y="170"/>
                </a:cubicBezTo>
                <a:cubicBezTo>
                  <a:pt x="15" y="170"/>
                  <a:pt x="0" y="163"/>
                  <a:pt x="0" y="14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56" y="0"/>
                  <a:pt x="170" y="15"/>
                  <a:pt x="170" y="29"/>
                </a:cubicBezTo>
                <a:cubicBezTo>
                  <a:pt x="170" y="50"/>
                  <a:pt x="156" y="57"/>
                  <a:pt x="142" y="57"/>
                </a:cubicBezTo>
                <a:close/>
                <a:moveTo>
                  <a:pt x="255" y="552"/>
                </a:moveTo>
                <a:lnTo>
                  <a:pt x="255" y="552"/>
                </a:lnTo>
                <a:cubicBezTo>
                  <a:pt x="347" y="552"/>
                  <a:pt x="347" y="552"/>
                  <a:pt x="347" y="552"/>
                </a:cubicBezTo>
                <a:cubicBezTo>
                  <a:pt x="368" y="552"/>
                  <a:pt x="375" y="559"/>
                  <a:pt x="375" y="580"/>
                </a:cubicBezTo>
                <a:cubicBezTo>
                  <a:pt x="375" y="594"/>
                  <a:pt x="368" y="608"/>
                  <a:pt x="347" y="608"/>
                </a:cubicBezTo>
                <a:cubicBezTo>
                  <a:pt x="255" y="608"/>
                  <a:pt x="255" y="608"/>
                  <a:pt x="255" y="608"/>
                </a:cubicBezTo>
                <a:cubicBezTo>
                  <a:pt x="241" y="608"/>
                  <a:pt x="226" y="594"/>
                  <a:pt x="226" y="580"/>
                </a:cubicBezTo>
                <a:cubicBezTo>
                  <a:pt x="226" y="559"/>
                  <a:pt x="241" y="552"/>
                  <a:pt x="255" y="5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2" name="Freeform 46"/>
          <p:cNvSpPr>
            <a:spLocks noChangeArrowheads="1"/>
          </p:cNvSpPr>
          <p:nvPr/>
        </p:nvSpPr>
        <p:spPr bwMode="auto">
          <a:xfrm>
            <a:off x="6747619" y="6277783"/>
            <a:ext cx="385291" cy="388105"/>
          </a:xfrm>
          <a:custGeom>
            <a:avLst/>
            <a:gdLst>
              <a:gd name="T0" fmla="*/ 207002 w 602"/>
              <a:gd name="T1" fmla="*/ 218715 h 609"/>
              <a:gd name="T2" fmla="*/ 155703 w 602"/>
              <a:gd name="T3" fmla="*/ 208643 h 609"/>
              <a:gd name="T4" fmla="*/ 196526 w 602"/>
              <a:gd name="T5" fmla="*/ 198570 h 609"/>
              <a:gd name="T6" fmla="*/ 196526 w 602"/>
              <a:gd name="T7" fmla="*/ 167993 h 609"/>
              <a:gd name="T8" fmla="*/ 217118 w 602"/>
              <a:gd name="T9" fmla="*/ 167993 h 609"/>
              <a:gd name="T10" fmla="*/ 207002 w 602"/>
              <a:gd name="T11" fmla="*/ 218715 h 609"/>
              <a:gd name="T12" fmla="*/ 207002 w 602"/>
              <a:gd name="T13" fmla="*/ 81658 h 609"/>
              <a:gd name="T14" fmla="*/ 217118 w 602"/>
              <a:gd name="T15" fmla="*/ 127344 h 609"/>
              <a:gd name="T16" fmla="*/ 196526 w 602"/>
              <a:gd name="T17" fmla="*/ 127344 h 609"/>
              <a:gd name="T18" fmla="*/ 207002 w 602"/>
              <a:gd name="T19" fmla="*/ 81658 h 609"/>
              <a:gd name="T20" fmla="*/ 207002 w 602"/>
              <a:gd name="T21" fmla="*/ 61154 h 609"/>
              <a:gd name="T22" fmla="*/ 196526 w 602"/>
              <a:gd name="T23" fmla="*/ 51082 h 609"/>
              <a:gd name="T24" fmla="*/ 166180 w 602"/>
              <a:gd name="T25" fmla="*/ 20505 h 609"/>
              <a:gd name="T26" fmla="*/ 155703 w 602"/>
              <a:gd name="T27" fmla="*/ 10432 h 609"/>
              <a:gd name="T28" fmla="*/ 166180 w 602"/>
              <a:gd name="T29" fmla="*/ 0 h 609"/>
              <a:gd name="T30" fmla="*/ 217118 w 602"/>
              <a:gd name="T31" fmla="*/ 10432 h 609"/>
              <a:gd name="T32" fmla="*/ 207002 w 602"/>
              <a:gd name="T33" fmla="*/ 61154 h 609"/>
              <a:gd name="T34" fmla="*/ 125357 w 602"/>
              <a:gd name="T35" fmla="*/ 218715 h 609"/>
              <a:gd name="T36" fmla="*/ 81645 w 602"/>
              <a:gd name="T37" fmla="*/ 208643 h 609"/>
              <a:gd name="T38" fmla="*/ 125357 w 602"/>
              <a:gd name="T39" fmla="*/ 198570 h 609"/>
              <a:gd name="T40" fmla="*/ 125357 w 602"/>
              <a:gd name="T41" fmla="*/ 218715 h 609"/>
              <a:gd name="T42" fmla="*/ 125357 w 602"/>
              <a:gd name="T43" fmla="*/ 20505 h 609"/>
              <a:gd name="T44" fmla="*/ 81645 w 602"/>
              <a:gd name="T45" fmla="*/ 10432 h 609"/>
              <a:gd name="T46" fmla="*/ 125357 w 602"/>
              <a:gd name="T47" fmla="*/ 0 h 609"/>
              <a:gd name="T48" fmla="*/ 125357 w 602"/>
              <a:gd name="T49" fmla="*/ 20505 h 609"/>
              <a:gd name="T50" fmla="*/ 51299 w 602"/>
              <a:gd name="T51" fmla="*/ 218715 h 609"/>
              <a:gd name="T52" fmla="*/ 0 w 602"/>
              <a:gd name="T53" fmla="*/ 208643 h 609"/>
              <a:gd name="T54" fmla="*/ 0 w 602"/>
              <a:gd name="T55" fmla="*/ 167993 h 609"/>
              <a:gd name="T56" fmla="*/ 20592 w 602"/>
              <a:gd name="T57" fmla="*/ 167993 h 609"/>
              <a:gd name="T58" fmla="*/ 51299 w 602"/>
              <a:gd name="T59" fmla="*/ 198570 h 609"/>
              <a:gd name="T60" fmla="*/ 51299 w 602"/>
              <a:gd name="T61" fmla="*/ 218715 h 609"/>
              <a:gd name="T62" fmla="*/ 20592 w 602"/>
              <a:gd name="T63" fmla="*/ 91731 h 609"/>
              <a:gd name="T64" fmla="*/ 10477 w 602"/>
              <a:gd name="T65" fmla="*/ 137417 h 609"/>
              <a:gd name="T66" fmla="*/ 0 w 602"/>
              <a:gd name="T67" fmla="*/ 91731 h 609"/>
              <a:gd name="T68" fmla="*/ 20592 w 602"/>
              <a:gd name="T69" fmla="*/ 91731 h 609"/>
              <a:gd name="T70" fmla="*/ 51299 w 602"/>
              <a:gd name="T71" fmla="*/ 20505 h 609"/>
              <a:gd name="T72" fmla="*/ 20592 w 602"/>
              <a:gd name="T73" fmla="*/ 20505 h 609"/>
              <a:gd name="T74" fmla="*/ 10477 w 602"/>
              <a:gd name="T75" fmla="*/ 61154 h 609"/>
              <a:gd name="T76" fmla="*/ 0 w 602"/>
              <a:gd name="T77" fmla="*/ 51082 h 609"/>
              <a:gd name="T78" fmla="*/ 10477 w 602"/>
              <a:gd name="T79" fmla="*/ 0 h 609"/>
              <a:gd name="T80" fmla="*/ 51299 w 602"/>
              <a:gd name="T81" fmla="*/ 0 h 609"/>
              <a:gd name="T82" fmla="*/ 51299 w 602"/>
              <a:gd name="T83" fmla="*/ 20505 h 60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2" h="609">
                <a:moveTo>
                  <a:pt x="573" y="608"/>
                </a:moveTo>
                <a:lnTo>
                  <a:pt x="573" y="608"/>
                </a:lnTo>
                <a:cubicBezTo>
                  <a:pt x="460" y="608"/>
                  <a:pt x="460" y="608"/>
                  <a:pt x="460" y="608"/>
                </a:cubicBezTo>
                <a:cubicBezTo>
                  <a:pt x="446" y="608"/>
                  <a:pt x="431" y="594"/>
                  <a:pt x="431" y="580"/>
                </a:cubicBezTo>
                <a:cubicBezTo>
                  <a:pt x="431" y="559"/>
                  <a:pt x="446" y="552"/>
                  <a:pt x="460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cubicBezTo>
                  <a:pt x="544" y="446"/>
                  <a:pt x="559" y="439"/>
                  <a:pt x="573" y="439"/>
                </a:cubicBezTo>
                <a:cubicBezTo>
                  <a:pt x="587" y="439"/>
                  <a:pt x="601" y="446"/>
                  <a:pt x="601" y="467"/>
                </a:cubicBezTo>
                <a:cubicBezTo>
                  <a:pt x="601" y="580"/>
                  <a:pt x="601" y="580"/>
                  <a:pt x="601" y="580"/>
                </a:cubicBezTo>
                <a:cubicBezTo>
                  <a:pt x="601" y="594"/>
                  <a:pt x="587" y="608"/>
                  <a:pt x="573" y="608"/>
                </a:cubicBezTo>
                <a:close/>
                <a:moveTo>
                  <a:pt x="573" y="227"/>
                </a:moveTo>
                <a:lnTo>
                  <a:pt x="573" y="227"/>
                </a:lnTo>
                <a:cubicBezTo>
                  <a:pt x="587" y="227"/>
                  <a:pt x="601" y="241"/>
                  <a:pt x="601" y="255"/>
                </a:cubicBezTo>
                <a:cubicBezTo>
                  <a:pt x="601" y="354"/>
                  <a:pt x="601" y="354"/>
                  <a:pt x="601" y="354"/>
                </a:cubicBezTo>
                <a:cubicBezTo>
                  <a:pt x="601" y="368"/>
                  <a:pt x="587" y="382"/>
                  <a:pt x="573" y="382"/>
                </a:cubicBezTo>
                <a:cubicBezTo>
                  <a:pt x="559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9" y="227"/>
                  <a:pt x="573" y="227"/>
                </a:cubicBezTo>
                <a:close/>
                <a:moveTo>
                  <a:pt x="573" y="170"/>
                </a:moveTo>
                <a:lnTo>
                  <a:pt x="573" y="170"/>
                </a:lnTo>
                <a:cubicBezTo>
                  <a:pt x="559" y="170"/>
                  <a:pt x="544" y="163"/>
                  <a:pt x="544" y="142"/>
                </a:cubicBezTo>
                <a:cubicBezTo>
                  <a:pt x="544" y="57"/>
                  <a:pt x="544" y="57"/>
                  <a:pt x="544" y="57"/>
                </a:cubicBezTo>
                <a:cubicBezTo>
                  <a:pt x="460" y="57"/>
                  <a:pt x="460" y="57"/>
                  <a:pt x="460" y="57"/>
                </a:cubicBezTo>
                <a:cubicBezTo>
                  <a:pt x="446" y="57"/>
                  <a:pt x="431" y="50"/>
                  <a:pt x="431" y="29"/>
                </a:cubicBezTo>
                <a:cubicBezTo>
                  <a:pt x="431" y="15"/>
                  <a:pt x="446" y="0"/>
                  <a:pt x="460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15"/>
                  <a:pt x="601" y="29"/>
                </a:cubicBezTo>
                <a:cubicBezTo>
                  <a:pt x="601" y="142"/>
                  <a:pt x="601" y="142"/>
                  <a:pt x="601" y="142"/>
                </a:cubicBezTo>
                <a:cubicBezTo>
                  <a:pt x="601" y="163"/>
                  <a:pt x="587" y="170"/>
                  <a:pt x="573" y="170"/>
                </a:cubicBezTo>
                <a:close/>
                <a:moveTo>
                  <a:pt x="347" y="608"/>
                </a:moveTo>
                <a:lnTo>
                  <a:pt x="347" y="608"/>
                </a:lnTo>
                <a:cubicBezTo>
                  <a:pt x="255" y="608"/>
                  <a:pt x="255" y="608"/>
                  <a:pt x="255" y="608"/>
                </a:cubicBezTo>
                <a:cubicBezTo>
                  <a:pt x="233" y="608"/>
                  <a:pt x="226" y="594"/>
                  <a:pt x="226" y="580"/>
                </a:cubicBezTo>
                <a:cubicBezTo>
                  <a:pt x="226" y="559"/>
                  <a:pt x="233" y="552"/>
                  <a:pt x="255" y="552"/>
                </a:cubicBezTo>
                <a:cubicBezTo>
                  <a:pt x="347" y="552"/>
                  <a:pt x="347" y="552"/>
                  <a:pt x="347" y="552"/>
                </a:cubicBezTo>
                <a:cubicBezTo>
                  <a:pt x="361" y="552"/>
                  <a:pt x="375" y="559"/>
                  <a:pt x="375" y="580"/>
                </a:cubicBezTo>
                <a:cubicBezTo>
                  <a:pt x="375" y="594"/>
                  <a:pt x="361" y="608"/>
                  <a:pt x="347" y="608"/>
                </a:cubicBezTo>
                <a:close/>
                <a:moveTo>
                  <a:pt x="347" y="57"/>
                </a:moveTo>
                <a:lnTo>
                  <a:pt x="347" y="57"/>
                </a:lnTo>
                <a:cubicBezTo>
                  <a:pt x="255" y="57"/>
                  <a:pt x="255" y="57"/>
                  <a:pt x="255" y="57"/>
                </a:cubicBezTo>
                <a:cubicBezTo>
                  <a:pt x="233" y="57"/>
                  <a:pt x="226" y="50"/>
                  <a:pt x="226" y="29"/>
                </a:cubicBezTo>
                <a:cubicBezTo>
                  <a:pt x="226" y="15"/>
                  <a:pt x="233" y="0"/>
                  <a:pt x="255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61" y="0"/>
                  <a:pt x="375" y="15"/>
                  <a:pt x="375" y="29"/>
                </a:cubicBezTo>
                <a:cubicBezTo>
                  <a:pt x="375" y="50"/>
                  <a:pt x="361" y="57"/>
                  <a:pt x="347" y="57"/>
                </a:cubicBezTo>
                <a:close/>
                <a:moveTo>
                  <a:pt x="142" y="608"/>
                </a:moveTo>
                <a:lnTo>
                  <a:pt x="142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7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446"/>
                  <a:pt x="7" y="439"/>
                  <a:pt x="29" y="439"/>
                </a:cubicBezTo>
                <a:cubicBezTo>
                  <a:pt x="43" y="439"/>
                  <a:pt x="57" y="446"/>
                  <a:pt x="57" y="467"/>
                </a:cubicBezTo>
                <a:cubicBezTo>
                  <a:pt x="57" y="552"/>
                  <a:pt x="57" y="552"/>
                  <a:pt x="57" y="552"/>
                </a:cubicBezTo>
                <a:cubicBezTo>
                  <a:pt x="142" y="552"/>
                  <a:pt x="142" y="552"/>
                  <a:pt x="142" y="552"/>
                </a:cubicBezTo>
                <a:cubicBezTo>
                  <a:pt x="156" y="552"/>
                  <a:pt x="170" y="559"/>
                  <a:pt x="170" y="580"/>
                </a:cubicBezTo>
                <a:cubicBezTo>
                  <a:pt x="170" y="594"/>
                  <a:pt x="156" y="608"/>
                  <a:pt x="142" y="608"/>
                </a:cubicBezTo>
                <a:close/>
                <a:moveTo>
                  <a:pt x="57" y="255"/>
                </a:moveTo>
                <a:lnTo>
                  <a:pt x="57" y="255"/>
                </a:lnTo>
                <a:cubicBezTo>
                  <a:pt x="57" y="354"/>
                  <a:pt x="57" y="354"/>
                  <a:pt x="57" y="354"/>
                </a:cubicBezTo>
                <a:cubicBezTo>
                  <a:pt x="57" y="368"/>
                  <a:pt x="43" y="382"/>
                  <a:pt x="29" y="382"/>
                </a:cubicBezTo>
                <a:cubicBezTo>
                  <a:pt x="7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7" y="227"/>
                  <a:pt x="29" y="227"/>
                </a:cubicBezTo>
                <a:cubicBezTo>
                  <a:pt x="43" y="227"/>
                  <a:pt x="57" y="241"/>
                  <a:pt x="57" y="255"/>
                </a:cubicBezTo>
                <a:close/>
                <a:moveTo>
                  <a:pt x="142" y="57"/>
                </a:moveTo>
                <a:lnTo>
                  <a:pt x="142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7" y="163"/>
                  <a:pt x="43" y="170"/>
                  <a:pt x="29" y="170"/>
                </a:cubicBezTo>
                <a:cubicBezTo>
                  <a:pt x="7" y="170"/>
                  <a:pt x="0" y="163"/>
                  <a:pt x="0" y="14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7" y="0"/>
                  <a:pt x="29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56" y="0"/>
                  <a:pt x="170" y="15"/>
                  <a:pt x="170" y="29"/>
                </a:cubicBezTo>
                <a:cubicBezTo>
                  <a:pt x="170" y="50"/>
                  <a:pt x="156" y="57"/>
                  <a:pt x="142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3" name="Freeform 47"/>
          <p:cNvSpPr>
            <a:spLocks noChangeArrowheads="1"/>
          </p:cNvSpPr>
          <p:nvPr/>
        </p:nvSpPr>
        <p:spPr bwMode="auto">
          <a:xfrm>
            <a:off x="6072655" y="6289033"/>
            <a:ext cx="388105" cy="371231"/>
          </a:xfrm>
          <a:custGeom>
            <a:avLst/>
            <a:gdLst>
              <a:gd name="T0" fmla="*/ 218707 w 609"/>
              <a:gd name="T1" fmla="*/ 199073 h 580"/>
              <a:gd name="T2" fmla="*/ 218707 w 609"/>
              <a:gd name="T3" fmla="*/ 199073 h 580"/>
              <a:gd name="T4" fmla="*/ 208635 w 609"/>
              <a:gd name="T5" fmla="*/ 209189 h 580"/>
              <a:gd name="T6" fmla="*/ 10072 w 609"/>
              <a:gd name="T7" fmla="*/ 209189 h 580"/>
              <a:gd name="T8" fmla="*/ 0 w 609"/>
              <a:gd name="T9" fmla="*/ 199073 h 580"/>
              <a:gd name="T10" fmla="*/ 0 w 609"/>
              <a:gd name="T11" fmla="*/ 10116 h 580"/>
              <a:gd name="T12" fmla="*/ 10072 w 609"/>
              <a:gd name="T13" fmla="*/ 0 h 580"/>
              <a:gd name="T14" fmla="*/ 20504 w 609"/>
              <a:gd name="T15" fmla="*/ 0 h 580"/>
              <a:gd name="T16" fmla="*/ 30576 w 609"/>
              <a:gd name="T17" fmla="*/ 0 h 580"/>
              <a:gd name="T18" fmla="*/ 40648 w 609"/>
              <a:gd name="T19" fmla="*/ 0 h 580"/>
              <a:gd name="T20" fmla="*/ 40648 w 609"/>
              <a:gd name="T21" fmla="*/ 10116 h 580"/>
              <a:gd name="T22" fmla="*/ 40648 w 609"/>
              <a:gd name="T23" fmla="*/ 12645 h 580"/>
              <a:gd name="T24" fmla="*/ 40648 w 609"/>
              <a:gd name="T25" fmla="*/ 12645 h 580"/>
              <a:gd name="T26" fmla="*/ 40648 w 609"/>
              <a:gd name="T27" fmla="*/ 50942 h 580"/>
              <a:gd name="T28" fmla="*/ 40648 w 609"/>
              <a:gd name="T29" fmla="*/ 50942 h 580"/>
              <a:gd name="T30" fmla="*/ 40648 w 609"/>
              <a:gd name="T31" fmla="*/ 61059 h 580"/>
              <a:gd name="T32" fmla="*/ 40648 w 609"/>
              <a:gd name="T33" fmla="*/ 81652 h 580"/>
              <a:gd name="T34" fmla="*/ 61152 w 609"/>
              <a:gd name="T35" fmla="*/ 101885 h 580"/>
              <a:gd name="T36" fmla="*/ 150002 w 609"/>
              <a:gd name="T37" fmla="*/ 101885 h 580"/>
              <a:gd name="T38" fmla="*/ 170505 w 609"/>
              <a:gd name="T39" fmla="*/ 81652 h 580"/>
              <a:gd name="T40" fmla="*/ 170505 w 609"/>
              <a:gd name="T41" fmla="*/ 61059 h 580"/>
              <a:gd name="T42" fmla="*/ 170505 w 609"/>
              <a:gd name="T43" fmla="*/ 50942 h 580"/>
              <a:gd name="T44" fmla="*/ 170505 w 609"/>
              <a:gd name="T45" fmla="*/ 50942 h 580"/>
              <a:gd name="T46" fmla="*/ 170505 w 609"/>
              <a:gd name="T47" fmla="*/ 20232 h 580"/>
              <a:gd name="T48" fmla="*/ 170505 w 609"/>
              <a:gd name="T49" fmla="*/ 12645 h 580"/>
              <a:gd name="T50" fmla="*/ 170505 w 609"/>
              <a:gd name="T51" fmla="*/ 12645 h 580"/>
              <a:gd name="T52" fmla="*/ 170505 w 609"/>
              <a:gd name="T53" fmla="*/ 10116 h 580"/>
              <a:gd name="T54" fmla="*/ 170505 w 609"/>
              <a:gd name="T55" fmla="*/ 0 h 580"/>
              <a:gd name="T56" fmla="*/ 173023 w 609"/>
              <a:gd name="T57" fmla="*/ 0 h 580"/>
              <a:gd name="T58" fmla="*/ 178059 w 609"/>
              <a:gd name="T59" fmla="*/ 0 h 580"/>
              <a:gd name="T60" fmla="*/ 178059 w 609"/>
              <a:gd name="T61" fmla="*/ 0 h 580"/>
              <a:gd name="T62" fmla="*/ 183095 w 609"/>
              <a:gd name="T63" fmla="*/ 2529 h 580"/>
              <a:gd name="T64" fmla="*/ 183095 w 609"/>
              <a:gd name="T65" fmla="*/ 2529 h 580"/>
              <a:gd name="T66" fmla="*/ 213671 w 609"/>
              <a:gd name="T67" fmla="*/ 32878 h 580"/>
              <a:gd name="T68" fmla="*/ 213671 w 609"/>
              <a:gd name="T69" fmla="*/ 32878 h 580"/>
              <a:gd name="T70" fmla="*/ 218707 w 609"/>
              <a:gd name="T71" fmla="*/ 40826 h 580"/>
              <a:gd name="T72" fmla="*/ 218707 w 609"/>
              <a:gd name="T73" fmla="*/ 199073 h 580"/>
              <a:gd name="T74" fmla="*/ 160074 w 609"/>
              <a:gd name="T75" fmla="*/ 81652 h 580"/>
              <a:gd name="T76" fmla="*/ 160074 w 609"/>
              <a:gd name="T77" fmla="*/ 81652 h 580"/>
              <a:gd name="T78" fmla="*/ 150002 w 609"/>
              <a:gd name="T79" fmla="*/ 91768 h 580"/>
              <a:gd name="T80" fmla="*/ 137411 w 609"/>
              <a:gd name="T81" fmla="*/ 91768 h 580"/>
              <a:gd name="T82" fmla="*/ 137411 w 609"/>
              <a:gd name="T83" fmla="*/ 91768 h 580"/>
              <a:gd name="T84" fmla="*/ 76260 w 609"/>
              <a:gd name="T85" fmla="*/ 91768 h 580"/>
              <a:gd name="T86" fmla="*/ 76260 w 609"/>
              <a:gd name="T87" fmla="*/ 91768 h 580"/>
              <a:gd name="T88" fmla="*/ 61152 w 609"/>
              <a:gd name="T89" fmla="*/ 91768 h 580"/>
              <a:gd name="T90" fmla="*/ 50720 w 609"/>
              <a:gd name="T91" fmla="*/ 81652 h 580"/>
              <a:gd name="T92" fmla="*/ 50720 w 609"/>
              <a:gd name="T93" fmla="*/ 61059 h 580"/>
              <a:gd name="T94" fmla="*/ 50720 w 609"/>
              <a:gd name="T95" fmla="*/ 61059 h 580"/>
              <a:gd name="T96" fmla="*/ 50720 w 609"/>
              <a:gd name="T97" fmla="*/ 0 h 580"/>
              <a:gd name="T98" fmla="*/ 160074 w 609"/>
              <a:gd name="T99" fmla="*/ 0 h 580"/>
              <a:gd name="T100" fmla="*/ 160074 w 609"/>
              <a:gd name="T101" fmla="*/ 61059 h 580"/>
              <a:gd name="T102" fmla="*/ 160074 w 609"/>
              <a:gd name="T103" fmla="*/ 61059 h 580"/>
              <a:gd name="T104" fmla="*/ 160074 w 609"/>
              <a:gd name="T105" fmla="*/ 81652 h 580"/>
              <a:gd name="T106" fmla="*/ 139929 w 609"/>
              <a:gd name="T107" fmla="*/ 12645 h 580"/>
              <a:gd name="T108" fmla="*/ 139929 w 609"/>
              <a:gd name="T109" fmla="*/ 12645 h 580"/>
              <a:gd name="T110" fmla="*/ 109354 w 609"/>
              <a:gd name="T111" fmla="*/ 12645 h 580"/>
              <a:gd name="T112" fmla="*/ 109354 w 609"/>
              <a:gd name="T113" fmla="*/ 76594 h 580"/>
              <a:gd name="T114" fmla="*/ 139929 w 609"/>
              <a:gd name="T115" fmla="*/ 76594 h 580"/>
              <a:gd name="T116" fmla="*/ 139929 w 609"/>
              <a:gd name="T117" fmla="*/ 12645 h 58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09" h="580">
                <a:moveTo>
                  <a:pt x="608" y="551"/>
                </a:moveTo>
                <a:lnTo>
                  <a:pt x="608" y="551"/>
                </a:lnTo>
                <a:cubicBezTo>
                  <a:pt x="608" y="572"/>
                  <a:pt x="594" y="579"/>
                  <a:pt x="580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3" y="28"/>
                  <a:pt x="113" y="28"/>
                  <a:pt x="113" y="28"/>
                </a:cubicBezTo>
                <a:cubicBezTo>
                  <a:pt x="113" y="35"/>
                  <a:pt x="113" y="35"/>
                  <a:pt x="113" y="35"/>
                </a:cubicBezTo>
                <a:cubicBezTo>
                  <a:pt x="113" y="141"/>
                  <a:pt x="113" y="141"/>
                  <a:pt x="113" y="141"/>
                </a:cubicBezTo>
                <a:cubicBezTo>
                  <a:pt x="113" y="169"/>
                  <a:pt x="113" y="169"/>
                  <a:pt x="113" y="169"/>
                </a:cubicBezTo>
                <a:cubicBezTo>
                  <a:pt x="113" y="226"/>
                  <a:pt x="113" y="226"/>
                  <a:pt x="113" y="226"/>
                </a:cubicBezTo>
                <a:cubicBezTo>
                  <a:pt x="113" y="254"/>
                  <a:pt x="141" y="282"/>
                  <a:pt x="170" y="282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452" y="282"/>
                  <a:pt x="474" y="254"/>
                  <a:pt x="474" y="226"/>
                </a:cubicBezTo>
                <a:cubicBezTo>
                  <a:pt x="474" y="169"/>
                  <a:pt x="474" y="169"/>
                  <a:pt x="474" y="169"/>
                </a:cubicBezTo>
                <a:cubicBezTo>
                  <a:pt x="474" y="141"/>
                  <a:pt x="474" y="141"/>
                  <a:pt x="474" y="141"/>
                </a:cubicBezTo>
                <a:cubicBezTo>
                  <a:pt x="474" y="56"/>
                  <a:pt x="474" y="56"/>
                  <a:pt x="474" y="56"/>
                </a:cubicBezTo>
                <a:cubicBezTo>
                  <a:pt x="474" y="35"/>
                  <a:pt x="474" y="35"/>
                  <a:pt x="474" y="35"/>
                </a:cubicBezTo>
                <a:cubicBezTo>
                  <a:pt x="474" y="28"/>
                  <a:pt x="474" y="28"/>
                  <a:pt x="474" y="28"/>
                </a:cubicBezTo>
                <a:cubicBezTo>
                  <a:pt x="474" y="0"/>
                  <a:pt x="474" y="0"/>
                  <a:pt x="474" y="0"/>
                </a:cubicBezTo>
                <a:cubicBezTo>
                  <a:pt x="481" y="0"/>
                  <a:pt x="481" y="0"/>
                  <a:pt x="481" y="0"/>
                </a:cubicBezTo>
                <a:cubicBezTo>
                  <a:pt x="495" y="0"/>
                  <a:pt x="495" y="0"/>
                  <a:pt x="495" y="0"/>
                </a:cubicBezTo>
                <a:cubicBezTo>
                  <a:pt x="502" y="0"/>
                  <a:pt x="509" y="0"/>
                  <a:pt x="509" y="7"/>
                </a:cubicBezTo>
                <a:cubicBezTo>
                  <a:pt x="594" y="91"/>
                  <a:pt x="594" y="91"/>
                  <a:pt x="594" y="91"/>
                </a:cubicBezTo>
                <a:cubicBezTo>
                  <a:pt x="601" y="98"/>
                  <a:pt x="608" y="106"/>
                  <a:pt x="608" y="113"/>
                </a:cubicBezTo>
                <a:lnTo>
                  <a:pt x="608" y="551"/>
                </a:lnTo>
                <a:close/>
                <a:moveTo>
                  <a:pt x="445" y="226"/>
                </a:moveTo>
                <a:lnTo>
                  <a:pt x="445" y="226"/>
                </a:lnTo>
                <a:cubicBezTo>
                  <a:pt x="445" y="240"/>
                  <a:pt x="431" y="254"/>
                  <a:pt x="417" y="254"/>
                </a:cubicBezTo>
                <a:cubicBezTo>
                  <a:pt x="382" y="254"/>
                  <a:pt x="382" y="254"/>
                  <a:pt x="382" y="254"/>
                </a:cubicBezTo>
                <a:cubicBezTo>
                  <a:pt x="212" y="254"/>
                  <a:pt x="212" y="254"/>
                  <a:pt x="212" y="254"/>
                </a:cubicBezTo>
                <a:cubicBezTo>
                  <a:pt x="170" y="254"/>
                  <a:pt x="170" y="254"/>
                  <a:pt x="170" y="254"/>
                </a:cubicBezTo>
                <a:cubicBezTo>
                  <a:pt x="156" y="254"/>
                  <a:pt x="141" y="240"/>
                  <a:pt x="141" y="226"/>
                </a:cubicBezTo>
                <a:cubicBezTo>
                  <a:pt x="141" y="169"/>
                  <a:pt x="141" y="169"/>
                  <a:pt x="141" y="169"/>
                </a:cubicBezTo>
                <a:cubicBezTo>
                  <a:pt x="141" y="0"/>
                  <a:pt x="141" y="0"/>
                  <a:pt x="141" y="0"/>
                </a:cubicBezTo>
                <a:cubicBezTo>
                  <a:pt x="445" y="0"/>
                  <a:pt x="445" y="0"/>
                  <a:pt x="445" y="0"/>
                </a:cubicBezTo>
                <a:cubicBezTo>
                  <a:pt x="445" y="169"/>
                  <a:pt x="445" y="169"/>
                  <a:pt x="445" y="169"/>
                </a:cubicBezTo>
                <a:lnTo>
                  <a:pt x="445" y="226"/>
                </a:lnTo>
                <a:close/>
                <a:moveTo>
                  <a:pt x="389" y="35"/>
                </a:moveTo>
                <a:lnTo>
                  <a:pt x="389" y="35"/>
                </a:lnTo>
                <a:cubicBezTo>
                  <a:pt x="304" y="35"/>
                  <a:pt x="304" y="35"/>
                  <a:pt x="304" y="35"/>
                </a:cubicBezTo>
                <a:cubicBezTo>
                  <a:pt x="304" y="212"/>
                  <a:pt x="304" y="212"/>
                  <a:pt x="304" y="212"/>
                </a:cubicBezTo>
                <a:cubicBezTo>
                  <a:pt x="389" y="212"/>
                  <a:pt x="389" y="212"/>
                  <a:pt x="389" y="212"/>
                </a:cubicBezTo>
                <a:lnTo>
                  <a:pt x="389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4" name="Freeform 48"/>
          <p:cNvSpPr>
            <a:spLocks noChangeArrowheads="1"/>
          </p:cNvSpPr>
          <p:nvPr/>
        </p:nvSpPr>
        <p:spPr bwMode="auto">
          <a:xfrm>
            <a:off x="5400502" y="6334031"/>
            <a:ext cx="385293" cy="281235"/>
          </a:xfrm>
          <a:custGeom>
            <a:avLst/>
            <a:gdLst>
              <a:gd name="T0" fmla="*/ 206642 w 602"/>
              <a:gd name="T1" fmla="*/ 158388 h 439"/>
              <a:gd name="T2" fmla="*/ 206642 w 602"/>
              <a:gd name="T3" fmla="*/ 158388 h 439"/>
              <a:gd name="T4" fmla="*/ 196527 w 602"/>
              <a:gd name="T5" fmla="*/ 158388 h 439"/>
              <a:gd name="T6" fmla="*/ 193998 w 602"/>
              <a:gd name="T7" fmla="*/ 158388 h 439"/>
              <a:gd name="T8" fmla="*/ 178825 w 602"/>
              <a:gd name="T9" fmla="*/ 158388 h 439"/>
              <a:gd name="T10" fmla="*/ 163291 w 602"/>
              <a:gd name="T11" fmla="*/ 117526 h 439"/>
              <a:gd name="T12" fmla="*/ 163291 w 602"/>
              <a:gd name="T13" fmla="*/ 117526 h 439"/>
              <a:gd name="T14" fmla="*/ 153175 w 602"/>
              <a:gd name="T15" fmla="*/ 109932 h 439"/>
              <a:gd name="T16" fmla="*/ 63943 w 602"/>
              <a:gd name="T17" fmla="*/ 109932 h 439"/>
              <a:gd name="T18" fmla="*/ 56357 w 602"/>
              <a:gd name="T19" fmla="*/ 117526 h 439"/>
              <a:gd name="T20" fmla="*/ 56357 w 602"/>
              <a:gd name="T21" fmla="*/ 117526 h 439"/>
              <a:gd name="T22" fmla="*/ 38294 w 602"/>
              <a:gd name="T23" fmla="*/ 158388 h 439"/>
              <a:gd name="T24" fmla="*/ 23121 w 602"/>
              <a:gd name="T25" fmla="*/ 158388 h 439"/>
              <a:gd name="T26" fmla="*/ 20592 w 602"/>
              <a:gd name="T27" fmla="*/ 158388 h 439"/>
              <a:gd name="T28" fmla="*/ 10115 w 602"/>
              <a:gd name="T29" fmla="*/ 158388 h 439"/>
              <a:gd name="T30" fmla="*/ 0 w 602"/>
              <a:gd name="T31" fmla="*/ 148263 h 439"/>
              <a:gd name="T32" fmla="*/ 0 w 602"/>
              <a:gd name="T33" fmla="*/ 10125 h 439"/>
              <a:gd name="T34" fmla="*/ 10115 w 602"/>
              <a:gd name="T35" fmla="*/ 0 h 439"/>
              <a:gd name="T36" fmla="*/ 206642 w 602"/>
              <a:gd name="T37" fmla="*/ 0 h 439"/>
              <a:gd name="T38" fmla="*/ 217119 w 602"/>
              <a:gd name="T39" fmla="*/ 10125 h 439"/>
              <a:gd name="T40" fmla="*/ 217119 w 602"/>
              <a:gd name="T41" fmla="*/ 148263 h 439"/>
              <a:gd name="T42" fmla="*/ 206642 w 602"/>
              <a:gd name="T43" fmla="*/ 158388 h 439"/>
              <a:gd name="T44" fmla="*/ 53467 w 602"/>
              <a:gd name="T45" fmla="*/ 51350 h 439"/>
              <a:gd name="T46" fmla="*/ 53467 w 602"/>
              <a:gd name="T47" fmla="*/ 51350 h 439"/>
              <a:gd name="T48" fmla="*/ 40823 w 602"/>
              <a:gd name="T49" fmla="*/ 66538 h 439"/>
              <a:gd name="T50" fmla="*/ 53467 w 602"/>
              <a:gd name="T51" fmla="*/ 79194 h 439"/>
              <a:gd name="T52" fmla="*/ 69001 w 602"/>
              <a:gd name="T53" fmla="*/ 66538 h 439"/>
              <a:gd name="T54" fmla="*/ 53467 w 602"/>
              <a:gd name="T55" fmla="*/ 51350 h 439"/>
              <a:gd name="T56" fmla="*/ 135473 w 602"/>
              <a:gd name="T57" fmla="*/ 51350 h 439"/>
              <a:gd name="T58" fmla="*/ 135473 w 602"/>
              <a:gd name="T59" fmla="*/ 51350 h 439"/>
              <a:gd name="T60" fmla="*/ 81645 w 602"/>
              <a:gd name="T61" fmla="*/ 51350 h 439"/>
              <a:gd name="T62" fmla="*/ 81645 w 602"/>
              <a:gd name="T63" fmla="*/ 79194 h 439"/>
              <a:gd name="T64" fmla="*/ 135473 w 602"/>
              <a:gd name="T65" fmla="*/ 79194 h 439"/>
              <a:gd name="T66" fmla="*/ 135473 w 602"/>
              <a:gd name="T67" fmla="*/ 51350 h 439"/>
              <a:gd name="T68" fmla="*/ 163291 w 602"/>
              <a:gd name="T69" fmla="*/ 51350 h 439"/>
              <a:gd name="T70" fmla="*/ 163291 w 602"/>
              <a:gd name="T71" fmla="*/ 51350 h 439"/>
              <a:gd name="T72" fmla="*/ 150646 w 602"/>
              <a:gd name="T73" fmla="*/ 66538 h 439"/>
              <a:gd name="T74" fmla="*/ 163291 w 602"/>
              <a:gd name="T75" fmla="*/ 79194 h 439"/>
              <a:gd name="T76" fmla="*/ 176296 w 602"/>
              <a:gd name="T77" fmla="*/ 66538 h 439"/>
              <a:gd name="T78" fmla="*/ 163291 w 602"/>
              <a:gd name="T79" fmla="*/ 51350 h 439"/>
              <a:gd name="T80" fmla="*/ 61415 w 602"/>
              <a:gd name="T81" fmla="*/ 128013 h 439"/>
              <a:gd name="T82" fmla="*/ 61415 w 602"/>
              <a:gd name="T83" fmla="*/ 128013 h 439"/>
              <a:gd name="T84" fmla="*/ 71530 w 602"/>
              <a:gd name="T85" fmla="*/ 120057 h 439"/>
              <a:gd name="T86" fmla="*/ 145589 w 602"/>
              <a:gd name="T87" fmla="*/ 120057 h 439"/>
              <a:gd name="T88" fmla="*/ 155704 w 602"/>
              <a:gd name="T89" fmla="*/ 128013 h 439"/>
              <a:gd name="T90" fmla="*/ 155704 w 602"/>
              <a:gd name="T91" fmla="*/ 128013 h 439"/>
              <a:gd name="T92" fmla="*/ 165819 w 602"/>
              <a:gd name="T93" fmla="*/ 158388 h 439"/>
              <a:gd name="T94" fmla="*/ 145589 w 602"/>
              <a:gd name="T95" fmla="*/ 158388 h 439"/>
              <a:gd name="T96" fmla="*/ 145589 w 602"/>
              <a:gd name="T97" fmla="*/ 158388 h 439"/>
              <a:gd name="T98" fmla="*/ 71530 w 602"/>
              <a:gd name="T99" fmla="*/ 158388 h 439"/>
              <a:gd name="T100" fmla="*/ 71530 w 602"/>
              <a:gd name="T101" fmla="*/ 158388 h 439"/>
              <a:gd name="T102" fmla="*/ 50938 w 602"/>
              <a:gd name="T103" fmla="*/ 158388 h 439"/>
              <a:gd name="T104" fmla="*/ 61415 w 602"/>
              <a:gd name="T105" fmla="*/ 128013 h 43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02" h="439">
                <a:moveTo>
                  <a:pt x="572" y="438"/>
                </a:moveTo>
                <a:lnTo>
                  <a:pt x="572" y="438"/>
                </a:lnTo>
                <a:cubicBezTo>
                  <a:pt x="544" y="438"/>
                  <a:pt x="544" y="438"/>
                  <a:pt x="544" y="438"/>
                </a:cubicBezTo>
                <a:cubicBezTo>
                  <a:pt x="537" y="438"/>
                  <a:pt x="537" y="438"/>
                  <a:pt x="537" y="438"/>
                </a:cubicBezTo>
                <a:cubicBezTo>
                  <a:pt x="495" y="438"/>
                  <a:pt x="495" y="438"/>
                  <a:pt x="495" y="438"/>
                </a:cubicBezTo>
                <a:cubicBezTo>
                  <a:pt x="452" y="325"/>
                  <a:pt x="452" y="325"/>
                  <a:pt x="452" y="325"/>
                </a:cubicBezTo>
                <a:cubicBezTo>
                  <a:pt x="445" y="311"/>
                  <a:pt x="438" y="304"/>
                  <a:pt x="424" y="304"/>
                </a:cubicBezTo>
                <a:cubicBezTo>
                  <a:pt x="177" y="304"/>
                  <a:pt x="177" y="304"/>
                  <a:pt x="177" y="304"/>
                </a:cubicBezTo>
                <a:cubicBezTo>
                  <a:pt x="170" y="304"/>
                  <a:pt x="156" y="311"/>
                  <a:pt x="156" y="325"/>
                </a:cubicBezTo>
                <a:cubicBezTo>
                  <a:pt x="106" y="438"/>
                  <a:pt x="106" y="438"/>
                  <a:pt x="106" y="438"/>
                </a:cubicBezTo>
                <a:cubicBezTo>
                  <a:pt x="64" y="438"/>
                  <a:pt x="64" y="438"/>
                  <a:pt x="64" y="438"/>
                </a:cubicBezTo>
                <a:cubicBezTo>
                  <a:pt x="57" y="438"/>
                  <a:pt x="57" y="438"/>
                  <a:pt x="57" y="438"/>
                </a:cubicBezTo>
                <a:cubicBezTo>
                  <a:pt x="28" y="438"/>
                  <a:pt x="28" y="438"/>
                  <a:pt x="28" y="438"/>
                </a:cubicBezTo>
                <a:cubicBezTo>
                  <a:pt x="14" y="438"/>
                  <a:pt x="0" y="424"/>
                  <a:pt x="0" y="41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410"/>
                  <a:pt x="601" y="410"/>
                  <a:pt x="601" y="410"/>
                </a:cubicBezTo>
                <a:cubicBezTo>
                  <a:pt x="601" y="424"/>
                  <a:pt x="594" y="438"/>
                  <a:pt x="572" y="438"/>
                </a:cubicBezTo>
                <a:close/>
                <a:moveTo>
                  <a:pt x="148" y="142"/>
                </a:moveTo>
                <a:lnTo>
                  <a:pt x="148" y="142"/>
                </a:lnTo>
                <a:cubicBezTo>
                  <a:pt x="127" y="142"/>
                  <a:pt x="113" y="163"/>
                  <a:pt x="113" y="184"/>
                </a:cubicBezTo>
                <a:cubicBezTo>
                  <a:pt x="113" y="205"/>
                  <a:pt x="127" y="219"/>
                  <a:pt x="148" y="219"/>
                </a:cubicBezTo>
                <a:cubicBezTo>
                  <a:pt x="170" y="219"/>
                  <a:pt x="191" y="205"/>
                  <a:pt x="191" y="184"/>
                </a:cubicBezTo>
                <a:cubicBezTo>
                  <a:pt x="191" y="163"/>
                  <a:pt x="170" y="142"/>
                  <a:pt x="148" y="142"/>
                </a:cubicBezTo>
                <a:close/>
                <a:moveTo>
                  <a:pt x="375" y="142"/>
                </a:moveTo>
                <a:lnTo>
                  <a:pt x="375" y="142"/>
                </a:lnTo>
                <a:cubicBezTo>
                  <a:pt x="226" y="142"/>
                  <a:pt x="226" y="142"/>
                  <a:pt x="226" y="142"/>
                </a:cubicBezTo>
                <a:cubicBezTo>
                  <a:pt x="226" y="219"/>
                  <a:pt x="226" y="219"/>
                  <a:pt x="226" y="219"/>
                </a:cubicBezTo>
                <a:cubicBezTo>
                  <a:pt x="375" y="219"/>
                  <a:pt x="375" y="219"/>
                  <a:pt x="375" y="219"/>
                </a:cubicBezTo>
                <a:lnTo>
                  <a:pt x="375" y="142"/>
                </a:lnTo>
                <a:close/>
                <a:moveTo>
                  <a:pt x="452" y="142"/>
                </a:moveTo>
                <a:lnTo>
                  <a:pt x="452" y="142"/>
                </a:lnTo>
                <a:cubicBezTo>
                  <a:pt x="431" y="142"/>
                  <a:pt x="417" y="163"/>
                  <a:pt x="417" y="184"/>
                </a:cubicBezTo>
                <a:cubicBezTo>
                  <a:pt x="417" y="205"/>
                  <a:pt x="431" y="219"/>
                  <a:pt x="452" y="219"/>
                </a:cubicBezTo>
                <a:cubicBezTo>
                  <a:pt x="474" y="219"/>
                  <a:pt x="488" y="205"/>
                  <a:pt x="488" y="184"/>
                </a:cubicBezTo>
                <a:cubicBezTo>
                  <a:pt x="488" y="163"/>
                  <a:pt x="474" y="142"/>
                  <a:pt x="452" y="142"/>
                </a:cubicBezTo>
                <a:close/>
                <a:moveTo>
                  <a:pt x="170" y="354"/>
                </a:moveTo>
                <a:lnTo>
                  <a:pt x="170" y="354"/>
                </a:lnTo>
                <a:cubicBezTo>
                  <a:pt x="177" y="339"/>
                  <a:pt x="184" y="332"/>
                  <a:pt x="198" y="332"/>
                </a:cubicBezTo>
                <a:cubicBezTo>
                  <a:pt x="403" y="332"/>
                  <a:pt x="403" y="332"/>
                  <a:pt x="403" y="332"/>
                </a:cubicBezTo>
                <a:cubicBezTo>
                  <a:pt x="417" y="332"/>
                  <a:pt x="431" y="339"/>
                  <a:pt x="431" y="354"/>
                </a:cubicBezTo>
                <a:cubicBezTo>
                  <a:pt x="459" y="438"/>
                  <a:pt x="459" y="438"/>
                  <a:pt x="459" y="438"/>
                </a:cubicBezTo>
                <a:cubicBezTo>
                  <a:pt x="403" y="438"/>
                  <a:pt x="403" y="438"/>
                  <a:pt x="403" y="438"/>
                </a:cubicBezTo>
                <a:cubicBezTo>
                  <a:pt x="198" y="438"/>
                  <a:pt x="198" y="438"/>
                  <a:pt x="198" y="438"/>
                </a:cubicBezTo>
                <a:cubicBezTo>
                  <a:pt x="141" y="438"/>
                  <a:pt x="141" y="438"/>
                  <a:pt x="141" y="438"/>
                </a:cubicBezTo>
                <a:cubicBezTo>
                  <a:pt x="170" y="354"/>
                  <a:pt x="170" y="354"/>
                  <a:pt x="170" y="35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5" name="Freeform 49"/>
          <p:cNvSpPr>
            <a:spLocks noChangeArrowheads="1"/>
          </p:cNvSpPr>
          <p:nvPr/>
        </p:nvSpPr>
        <p:spPr bwMode="auto">
          <a:xfrm>
            <a:off x="12895424" y="5619693"/>
            <a:ext cx="385291" cy="385293"/>
          </a:xfrm>
          <a:custGeom>
            <a:avLst/>
            <a:gdLst>
              <a:gd name="T0" fmla="*/ 217118 w 602"/>
              <a:gd name="T1" fmla="*/ 109828 h 602"/>
              <a:gd name="T2" fmla="*/ 217118 w 602"/>
              <a:gd name="T3" fmla="*/ 109828 h 602"/>
              <a:gd name="T4" fmla="*/ 217118 w 602"/>
              <a:gd name="T5" fmla="*/ 207011 h 602"/>
              <a:gd name="T6" fmla="*/ 207002 w 602"/>
              <a:gd name="T7" fmla="*/ 217127 h 602"/>
              <a:gd name="T8" fmla="*/ 107294 w 602"/>
              <a:gd name="T9" fmla="*/ 217127 h 602"/>
              <a:gd name="T10" fmla="*/ 107294 w 602"/>
              <a:gd name="T11" fmla="*/ 217127 h 602"/>
              <a:gd name="T12" fmla="*/ 0 w 602"/>
              <a:gd name="T13" fmla="*/ 109828 h 602"/>
              <a:gd name="T14" fmla="*/ 107294 w 602"/>
              <a:gd name="T15" fmla="*/ 0 h 602"/>
              <a:gd name="T16" fmla="*/ 217118 w 602"/>
              <a:gd name="T17" fmla="*/ 109828 h 602"/>
              <a:gd name="T18" fmla="*/ 107294 w 602"/>
              <a:gd name="T19" fmla="*/ 20593 h 602"/>
              <a:gd name="T20" fmla="*/ 107294 w 602"/>
              <a:gd name="T21" fmla="*/ 20593 h 602"/>
              <a:gd name="T22" fmla="*/ 20592 w 602"/>
              <a:gd name="T23" fmla="*/ 109828 h 602"/>
              <a:gd name="T24" fmla="*/ 107294 w 602"/>
              <a:gd name="T25" fmla="*/ 196534 h 602"/>
              <a:gd name="T26" fmla="*/ 107294 w 602"/>
              <a:gd name="T27" fmla="*/ 196534 h 602"/>
              <a:gd name="T28" fmla="*/ 107294 w 602"/>
              <a:gd name="T29" fmla="*/ 196534 h 602"/>
              <a:gd name="T30" fmla="*/ 196526 w 602"/>
              <a:gd name="T31" fmla="*/ 109828 h 602"/>
              <a:gd name="T32" fmla="*/ 196526 w 602"/>
              <a:gd name="T33" fmla="*/ 109828 h 602"/>
              <a:gd name="T34" fmla="*/ 196526 w 602"/>
              <a:gd name="T35" fmla="*/ 109828 h 602"/>
              <a:gd name="T36" fmla="*/ 107294 w 602"/>
              <a:gd name="T37" fmla="*/ 20593 h 602"/>
              <a:gd name="T38" fmla="*/ 153175 w 602"/>
              <a:gd name="T39" fmla="*/ 120305 h 602"/>
              <a:gd name="T40" fmla="*/ 153175 w 602"/>
              <a:gd name="T41" fmla="*/ 120305 h 602"/>
              <a:gd name="T42" fmla="*/ 145588 w 602"/>
              <a:gd name="T43" fmla="*/ 120305 h 602"/>
              <a:gd name="T44" fmla="*/ 145588 w 602"/>
              <a:gd name="T45" fmla="*/ 120305 h 602"/>
              <a:gd name="T46" fmla="*/ 81645 w 602"/>
              <a:gd name="T47" fmla="*/ 120305 h 602"/>
              <a:gd name="T48" fmla="*/ 81645 w 602"/>
              <a:gd name="T49" fmla="*/ 120305 h 602"/>
              <a:gd name="T50" fmla="*/ 63943 w 602"/>
              <a:gd name="T51" fmla="*/ 120305 h 602"/>
              <a:gd name="T52" fmla="*/ 53467 w 602"/>
              <a:gd name="T53" fmla="*/ 109828 h 602"/>
              <a:gd name="T54" fmla="*/ 63943 w 602"/>
              <a:gd name="T55" fmla="*/ 99712 h 602"/>
              <a:gd name="T56" fmla="*/ 97179 w 602"/>
              <a:gd name="T57" fmla="*/ 99712 h 602"/>
              <a:gd name="T58" fmla="*/ 97179 w 602"/>
              <a:gd name="T59" fmla="*/ 99712 h 602"/>
              <a:gd name="T60" fmla="*/ 117410 w 602"/>
              <a:gd name="T61" fmla="*/ 99712 h 602"/>
              <a:gd name="T62" fmla="*/ 117410 w 602"/>
              <a:gd name="T63" fmla="*/ 99712 h 602"/>
              <a:gd name="T64" fmla="*/ 153175 w 602"/>
              <a:gd name="T65" fmla="*/ 99712 h 602"/>
              <a:gd name="T66" fmla="*/ 163290 w 602"/>
              <a:gd name="T67" fmla="*/ 109828 h 602"/>
              <a:gd name="T68" fmla="*/ 153175 w 602"/>
              <a:gd name="T69" fmla="*/ 120305 h 6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2" h="602">
                <a:moveTo>
                  <a:pt x="601" y="304"/>
                </a:moveTo>
                <a:lnTo>
                  <a:pt x="601" y="304"/>
                </a:lnTo>
                <a:cubicBezTo>
                  <a:pt x="601" y="573"/>
                  <a:pt x="601" y="573"/>
                  <a:pt x="601" y="573"/>
                </a:cubicBezTo>
                <a:cubicBezTo>
                  <a:pt x="601" y="594"/>
                  <a:pt x="587" y="601"/>
                  <a:pt x="573" y="601"/>
                </a:cubicBezTo>
                <a:cubicBezTo>
                  <a:pt x="297" y="601"/>
                  <a:pt x="297" y="601"/>
                  <a:pt x="297" y="601"/>
                </a:cubicBez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1" y="135"/>
                  <a:pt x="601" y="304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70"/>
                  <a:pt x="57" y="304"/>
                </a:cubicBezTo>
                <a:cubicBezTo>
                  <a:pt x="57" y="439"/>
                  <a:pt x="163" y="544"/>
                  <a:pt x="297" y="544"/>
                </a:cubicBezTo>
                <a:cubicBezTo>
                  <a:pt x="431" y="544"/>
                  <a:pt x="544" y="439"/>
                  <a:pt x="544" y="304"/>
                </a:cubicBezTo>
                <a:cubicBezTo>
                  <a:pt x="544" y="170"/>
                  <a:pt x="431" y="57"/>
                  <a:pt x="297" y="57"/>
                </a:cubicBezTo>
                <a:close/>
                <a:moveTo>
                  <a:pt x="424" y="333"/>
                </a:moveTo>
                <a:lnTo>
                  <a:pt x="424" y="333"/>
                </a:lnTo>
                <a:cubicBezTo>
                  <a:pt x="403" y="333"/>
                  <a:pt x="403" y="333"/>
                  <a:pt x="403" y="333"/>
                </a:cubicBezTo>
                <a:cubicBezTo>
                  <a:pt x="226" y="333"/>
                  <a:pt x="226" y="333"/>
                  <a:pt x="226" y="333"/>
                </a:cubicBezTo>
                <a:cubicBezTo>
                  <a:pt x="177" y="333"/>
                  <a:pt x="177" y="333"/>
                  <a:pt x="177" y="333"/>
                </a:cubicBezTo>
                <a:cubicBezTo>
                  <a:pt x="163" y="333"/>
                  <a:pt x="148" y="318"/>
                  <a:pt x="148" y="304"/>
                </a:cubicBezTo>
                <a:cubicBezTo>
                  <a:pt x="148" y="283"/>
                  <a:pt x="163" y="276"/>
                  <a:pt x="177" y="276"/>
                </a:cubicBezTo>
                <a:cubicBezTo>
                  <a:pt x="269" y="276"/>
                  <a:pt x="269" y="276"/>
                  <a:pt x="269" y="276"/>
                </a:cubicBezTo>
                <a:cubicBezTo>
                  <a:pt x="325" y="276"/>
                  <a:pt x="325" y="276"/>
                  <a:pt x="325" y="276"/>
                </a:cubicBezTo>
                <a:cubicBezTo>
                  <a:pt x="424" y="276"/>
                  <a:pt x="424" y="276"/>
                  <a:pt x="424" y="276"/>
                </a:cubicBezTo>
                <a:cubicBezTo>
                  <a:pt x="438" y="276"/>
                  <a:pt x="452" y="283"/>
                  <a:pt x="452" y="304"/>
                </a:cubicBezTo>
                <a:cubicBezTo>
                  <a:pt x="452" y="318"/>
                  <a:pt x="438" y="333"/>
                  <a:pt x="424" y="3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6" name="Freeform 50"/>
          <p:cNvSpPr>
            <a:spLocks noChangeArrowheads="1"/>
          </p:cNvSpPr>
          <p:nvPr/>
        </p:nvSpPr>
        <p:spPr bwMode="auto">
          <a:xfrm>
            <a:off x="12217647" y="5619693"/>
            <a:ext cx="388105" cy="385293"/>
          </a:xfrm>
          <a:custGeom>
            <a:avLst/>
            <a:gdLst>
              <a:gd name="T0" fmla="*/ 218707 w 609"/>
              <a:gd name="T1" fmla="*/ 109828 h 602"/>
              <a:gd name="T2" fmla="*/ 218707 w 609"/>
              <a:gd name="T3" fmla="*/ 109828 h 602"/>
              <a:gd name="T4" fmla="*/ 218707 w 609"/>
              <a:gd name="T5" fmla="*/ 207011 h 602"/>
              <a:gd name="T6" fmla="*/ 208276 w 609"/>
              <a:gd name="T7" fmla="*/ 217127 h 602"/>
              <a:gd name="T8" fmla="*/ 109354 w 609"/>
              <a:gd name="T9" fmla="*/ 217127 h 602"/>
              <a:gd name="T10" fmla="*/ 109354 w 609"/>
              <a:gd name="T11" fmla="*/ 217127 h 602"/>
              <a:gd name="T12" fmla="*/ 0 w 609"/>
              <a:gd name="T13" fmla="*/ 109828 h 602"/>
              <a:gd name="T14" fmla="*/ 109354 w 609"/>
              <a:gd name="T15" fmla="*/ 0 h 602"/>
              <a:gd name="T16" fmla="*/ 218707 w 609"/>
              <a:gd name="T17" fmla="*/ 109828 h 602"/>
              <a:gd name="T18" fmla="*/ 109354 w 609"/>
              <a:gd name="T19" fmla="*/ 20593 h 602"/>
              <a:gd name="T20" fmla="*/ 109354 w 609"/>
              <a:gd name="T21" fmla="*/ 20593 h 602"/>
              <a:gd name="T22" fmla="*/ 20144 w 609"/>
              <a:gd name="T23" fmla="*/ 109828 h 602"/>
              <a:gd name="T24" fmla="*/ 109354 w 609"/>
              <a:gd name="T25" fmla="*/ 196534 h 602"/>
              <a:gd name="T26" fmla="*/ 109354 w 609"/>
              <a:gd name="T27" fmla="*/ 196534 h 602"/>
              <a:gd name="T28" fmla="*/ 109354 w 609"/>
              <a:gd name="T29" fmla="*/ 196534 h 602"/>
              <a:gd name="T30" fmla="*/ 198203 w 609"/>
              <a:gd name="T31" fmla="*/ 109828 h 602"/>
              <a:gd name="T32" fmla="*/ 198203 w 609"/>
              <a:gd name="T33" fmla="*/ 109828 h 602"/>
              <a:gd name="T34" fmla="*/ 198203 w 609"/>
              <a:gd name="T35" fmla="*/ 109828 h 602"/>
              <a:gd name="T36" fmla="*/ 109354 w 609"/>
              <a:gd name="T37" fmla="*/ 20593 h 602"/>
              <a:gd name="T38" fmla="*/ 152520 w 609"/>
              <a:gd name="T39" fmla="*/ 120305 h 602"/>
              <a:gd name="T40" fmla="*/ 152520 w 609"/>
              <a:gd name="T41" fmla="*/ 120305 h 602"/>
              <a:gd name="T42" fmla="*/ 119426 w 609"/>
              <a:gd name="T43" fmla="*/ 120305 h 602"/>
              <a:gd name="T44" fmla="*/ 119426 w 609"/>
              <a:gd name="T45" fmla="*/ 153181 h 602"/>
              <a:gd name="T46" fmla="*/ 109354 w 609"/>
              <a:gd name="T47" fmla="*/ 163658 h 602"/>
              <a:gd name="T48" fmla="*/ 99282 w 609"/>
              <a:gd name="T49" fmla="*/ 153181 h 602"/>
              <a:gd name="T50" fmla="*/ 99282 w 609"/>
              <a:gd name="T51" fmla="*/ 120305 h 602"/>
              <a:gd name="T52" fmla="*/ 66188 w 609"/>
              <a:gd name="T53" fmla="*/ 120305 h 602"/>
              <a:gd name="T54" fmla="*/ 55756 w 609"/>
              <a:gd name="T55" fmla="*/ 109828 h 602"/>
              <a:gd name="T56" fmla="*/ 66188 w 609"/>
              <a:gd name="T57" fmla="*/ 99712 h 602"/>
              <a:gd name="T58" fmla="*/ 99282 w 609"/>
              <a:gd name="T59" fmla="*/ 99712 h 602"/>
              <a:gd name="T60" fmla="*/ 99282 w 609"/>
              <a:gd name="T61" fmla="*/ 63946 h 602"/>
              <a:gd name="T62" fmla="*/ 109354 w 609"/>
              <a:gd name="T63" fmla="*/ 53830 h 602"/>
              <a:gd name="T64" fmla="*/ 119426 w 609"/>
              <a:gd name="T65" fmla="*/ 63946 h 602"/>
              <a:gd name="T66" fmla="*/ 119426 w 609"/>
              <a:gd name="T67" fmla="*/ 99712 h 602"/>
              <a:gd name="T68" fmla="*/ 152520 w 609"/>
              <a:gd name="T69" fmla="*/ 99712 h 602"/>
              <a:gd name="T70" fmla="*/ 162592 w 609"/>
              <a:gd name="T71" fmla="*/ 109828 h 602"/>
              <a:gd name="T72" fmla="*/ 152520 w 609"/>
              <a:gd name="T73" fmla="*/ 120305 h 6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9" h="602">
                <a:moveTo>
                  <a:pt x="608" y="304"/>
                </a:moveTo>
                <a:lnTo>
                  <a:pt x="608" y="304"/>
                </a:lnTo>
                <a:cubicBezTo>
                  <a:pt x="608" y="573"/>
                  <a:pt x="608" y="573"/>
                  <a:pt x="608" y="573"/>
                </a:cubicBezTo>
                <a:cubicBezTo>
                  <a:pt x="608" y="594"/>
                  <a:pt x="594" y="601"/>
                  <a:pt x="579" y="601"/>
                </a:cubicBezTo>
                <a:cubicBezTo>
                  <a:pt x="304" y="601"/>
                  <a:pt x="304" y="601"/>
                  <a:pt x="304" y="601"/>
                </a:cubicBez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73" y="0"/>
                  <a:pt x="608" y="135"/>
                  <a:pt x="608" y="304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9"/>
                  <a:pt x="169" y="544"/>
                  <a:pt x="304" y="544"/>
                </a:cubicBezTo>
                <a:cubicBezTo>
                  <a:pt x="438" y="544"/>
                  <a:pt x="551" y="439"/>
                  <a:pt x="551" y="304"/>
                </a:cubicBezTo>
                <a:cubicBezTo>
                  <a:pt x="551" y="170"/>
                  <a:pt x="438" y="57"/>
                  <a:pt x="304" y="57"/>
                </a:cubicBezTo>
                <a:close/>
                <a:moveTo>
                  <a:pt x="424" y="333"/>
                </a:moveTo>
                <a:lnTo>
                  <a:pt x="424" y="333"/>
                </a:lnTo>
                <a:cubicBezTo>
                  <a:pt x="332" y="333"/>
                  <a:pt x="332" y="333"/>
                  <a:pt x="332" y="333"/>
                </a:cubicBezTo>
                <a:cubicBezTo>
                  <a:pt x="332" y="424"/>
                  <a:pt x="332" y="424"/>
                  <a:pt x="332" y="424"/>
                </a:cubicBezTo>
                <a:cubicBezTo>
                  <a:pt x="332" y="439"/>
                  <a:pt x="318" y="453"/>
                  <a:pt x="304" y="453"/>
                </a:cubicBezTo>
                <a:cubicBezTo>
                  <a:pt x="290" y="453"/>
                  <a:pt x="276" y="439"/>
                  <a:pt x="276" y="424"/>
                </a:cubicBezTo>
                <a:cubicBezTo>
                  <a:pt x="276" y="333"/>
                  <a:pt x="276" y="333"/>
                  <a:pt x="276" y="333"/>
                </a:cubicBezTo>
                <a:cubicBezTo>
                  <a:pt x="184" y="333"/>
                  <a:pt x="184" y="333"/>
                  <a:pt x="184" y="333"/>
                </a:cubicBezTo>
                <a:cubicBezTo>
                  <a:pt x="162" y="333"/>
                  <a:pt x="155" y="318"/>
                  <a:pt x="155" y="304"/>
                </a:cubicBezTo>
                <a:cubicBezTo>
                  <a:pt x="155" y="283"/>
                  <a:pt x="162" y="276"/>
                  <a:pt x="184" y="276"/>
                </a:cubicBezTo>
                <a:cubicBezTo>
                  <a:pt x="276" y="276"/>
                  <a:pt x="276" y="276"/>
                  <a:pt x="276" y="276"/>
                </a:cubicBezTo>
                <a:cubicBezTo>
                  <a:pt x="276" y="177"/>
                  <a:pt x="276" y="177"/>
                  <a:pt x="276" y="177"/>
                </a:cubicBezTo>
                <a:cubicBezTo>
                  <a:pt x="276" y="163"/>
                  <a:pt x="290" y="149"/>
                  <a:pt x="304" y="149"/>
                </a:cubicBezTo>
                <a:cubicBezTo>
                  <a:pt x="318" y="149"/>
                  <a:pt x="332" y="163"/>
                  <a:pt x="332" y="177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424" y="276"/>
                  <a:pt x="424" y="276"/>
                  <a:pt x="424" y="276"/>
                </a:cubicBezTo>
                <a:cubicBezTo>
                  <a:pt x="445" y="276"/>
                  <a:pt x="452" y="283"/>
                  <a:pt x="452" y="304"/>
                </a:cubicBezTo>
                <a:cubicBezTo>
                  <a:pt x="452" y="318"/>
                  <a:pt x="445" y="333"/>
                  <a:pt x="424" y="3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7" name="Freeform 51"/>
          <p:cNvSpPr>
            <a:spLocks noChangeArrowheads="1"/>
          </p:cNvSpPr>
          <p:nvPr/>
        </p:nvSpPr>
        <p:spPr bwMode="auto">
          <a:xfrm>
            <a:off x="11548305" y="5659066"/>
            <a:ext cx="385293" cy="300923"/>
          </a:xfrm>
          <a:custGeom>
            <a:avLst/>
            <a:gdLst>
              <a:gd name="T0" fmla="*/ 206642 w 602"/>
              <a:gd name="T1" fmla="*/ 96399 h 474"/>
              <a:gd name="T2" fmla="*/ 206642 w 602"/>
              <a:gd name="T3" fmla="*/ 96399 h 474"/>
              <a:gd name="T4" fmla="*/ 145589 w 602"/>
              <a:gd name="T5" fmla="*/ 96399 h 474"/>
              <a:gd name="T6" fmla="*/ 135112 w 602"/>
              <a:gd name="T7" fmla="*/ 86007 h 474"/>
              <a:gd name="T8" fmla="*/ 145589 w 602"/>
              <a:gd name="T9" fmla="*/ 75972 h 474"/>
              <a:gd name="T10" fmla="*/ 206642 w 602"/>
              <a:gd name="T11" fmla="*/ 75972 h 474"/>
              <a:gd name="T12" fmla="*/ 217119 w 602"/>
              <a:gd name="T13" fmla="*/ 86007 h 474"/>
              <a:gd name="T14" fmla="*/ 206642 w 602"/>
              <a:gd name="T15" fmla="*/ 96399 h 474"/>
              <a:gd name="T16" fmla="*/ 135112 w 602"/>
              <a:gd name="T17" fmla="*/ 159471 h 474"/>
              <a:gd name="T18" fmla="*/ 135112 w 602"/>
              <a:gd name="T19" fmla="*/ 159471 h 474"/>
              <a:gd name="T20" fmla="*/ 124997 w 602"/>
              <a:gd name="T21" fmla="*/ 169505 h 474"/>
              <a:gd name="T22" fmla="*/ 117410 w 602"/>
              <a:gd name="T23" fmla="*/ 161979 h 474"/>
              <a:gd name="T24" fmla="*/ 117410 w 602"/>
              <a:gd name="T25" fmla="*/ 161979 h 474"/>
              <a:gd name="T26" fmla="*/ 102237 w 602"/>
              <a:gd name="T27" fmla="*/ 129010 h 474"/>
              <a:gd name="T28" fmla="*/ 33236 w 602"/>
              <a:gd name="T29" fmla="*/ 129010 h 474"/>
              <a:gd name="T30" fmla="*/ 20231 w 602"/>
              <a:gd name="T31" fmla="*/ 161979 h 474"/>
              <a:gd name="T32" fmla="*/ 20231 w 602"/>
              <a:gd name="T33" fmla="*/ 161979 h 474"/>
              <a:gd name="T34" fmla="*/ 10115 w 602"/>
              <a:gd name="T35" fmla="*/ 169505 h 474"/>
              <a:gd name="T36" fmla="*/ 0 w 602"/>
              <a:gd name="T37" fmla="*/ 159471 h 474"/>
              <a:gd name="T38" fmla="*/ 0 w 602"/>
              <a:gd name="T39" fmla="*/ 156962 h 474"/>
              <a:gd name="T40" fmla="*/ 0 w 602"/>
              <a:gd name="T41" fmla="*/ 156962 h 474"/>
              <a:gd name="T42" fmla="*/ 58525 w 602"/>
              <a:gd name="T43" fmla="*/ 7526 h 474"/>
              <a:gd name="T44" fmla="*/ 58525 w 602"/>
              <a:gd name="T45" fmla="*/ 7526 h 474"/>
              <a:gd name="T46" fmla="*/ 69001 w 602"/>
              <a:gd name="T47" fmla="*/ 0 h 474"/>
              <a:gd name="T48" fmla="*/ 76588 w 602"/>
              <a:gd name="T49" fmla="*/ 7526 h 474"/>
              <a:gd name="T50" fmla="*/ 76588 w 602"/>
              <a:gd name="T51" fmla="*/ 7526 h 474"/>
              <a:gd name="T52" fmla="*/ 135112 w 602"/>
              <a:gd name="T53" fmla="*/ 156962 h 474"/>
              <a:gd name="T54" fmla="*/ 135112 w 602"/>
              <a:gd name="T55" fmla="*/ 156962 h 474"/>
              <a:gd name="T56" fmla="*/ 135112 w 602"/>
              <a:gd name="T57" fmla="*/ 159471 h 474"/>
              <a:gd name="T58" fmla="*/ 69001 w 602"/>
              <a:gd name="T59" fmla="*/ 37986 h 474"/>
              <a:gd name="T60" fmla="*/ 69001 w 602"/>
              <a:gd name="T61" fmla="*/ 37986 h 474"/>
              <a:gd name="T62" fmla="*/ 40823 w 602"/>
              <a:gd name="T63" fmla="*/ 108942 h 474"/>
              <a:gd name="T64" fmla="*/ 94290 w 602"/>
              <a:gd name="T65" fmla="*/ 108942 h 474"/>
              <a:gd name="T66" fmla="*/ 69001 w 602"/>
              <a:gd name="T67" fmla="*/ 37986 h 47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474">
                <a:moveTo>
                  <a:pt x="572" y="269"/>
                </a:moveTo>
                <a:lnTo>
                  <a:pt x="572" y="269"/>
                </a:lnTo>
                <a:cubicBezTo>
                  <a:pt x="403" y="269"/>
                  <a:pt x="403" y="269"/>
                  <a:pt x="403" y="269"/>
                </a:cubicBezTo>
                <a:cubicBezTo>
                  <a:pt x="389" y="269"/>
                  <a:pt x="374" y="254"/>
                  <a:pt x="374" y="240"/>
                </a:cubicBezTo>
                <a:cubicBezTo>
                  <a:pt x="374" y="219"/>
                  <a:pt x="389" y="212"/>
                  <a:pt x="403" y="212"/>
                </a:cubicBezTo>
                <a:cubicBezTo>
                  <a:pt x="572" y="212"/>
                  <a:pt x="572" y="212"/>
                  <a:pt x="572" y="212"/>
                </a:cubicBezTo>
                <a:cubicBezTo>
                  <a:pt x="594" y="212"/>
                  <a:pt x="601" y="219"/>
                  <a:pt x="601" y="240"/>
                </a:cubicBezTo>
                <a:cubicBezTo>
                  <a:pt x="601" y="254"/>
                  <a:pt x="594" y="269"/>
                  <a:pt x="572" y="269"/>
                </a:cubicBezTo>
                <a:close/>
                <a:moveTo>
                  <a:pt x="374" y="445"/>
                </a:moveTo>
                <a:lnTo>
                  <a:pt x="374" y="445"/>
                </a:lnTo>
                <a:cubicBezTo>
                  <a:pt x="374" y="459"/>
                  <a:pt x="367" y="473"/>
                  <a:pt x="346" y="473"/>
                </a:cubicBezTo>
                <a:cubicBezTo>
                  <a:pt x="339" y="473"/>
                  <a:pt x="325" y="466"/>
                  <a:pt x="325" y="452"/>
                </a:cubicBezTo>
                <a:cubicBezTo>
                  <a:pt x="283" y="360"/>
                  <a:pt x="283" y="360"/>
                  <a:pt x="283" y="360"/>
                </a:cubicBezTo>
                <a:cubicBezTo>
                  <a:pt x="92" y="360"/>
                  <a:pt x="92" y="360"/>
                  <a:pt x="92" y="360"/>
                </a:cubicBezTo>
                <a:cubicBezTo>
                  <a:pt x="56" y="452"/>
                  <a:pt x="56" y="452"/>
                  <a:pt x="56" y="452"/>
                </a:cubicBezTo>
                <a:cubicBezTo>
                  <a:pt x="49" y="466"/>
                  <a:pt x="42" y="473"/>
                  <a:pt x="28" y="473"/>
                </a:cubicBezTo>
                <a:cubicBezTo>
                  <a:pt x="14" y="473"/>
                  <a:pt x="0" y="459"/>
                  <a:pt x="0" y="445"/>
                </a:cubicBezTo>
                <a:cubicBezTo>
                  <a:pt x="0" y="438"/>
                  <a:pt x="0" y="438"/>
                  <a:pt x="0" y="438"/>
                </a:cubicBezTo>
                <a:cubicBezTo>
                  <a:pt x="162" y="21"/>
                  <a:pt x="162" y="21"/>
                  <a:pt x="162" y="21"/>
                </a:cubicBezTo>
                <a:cubicBezTo>
                  <a:pt x="169" y="7"/>
                  <a:pt x="176" y="0"/>
                  <a:pt x="191" y="0"/>
                </a:cubicBezTo>
                <a:cubicBezTo>
                  <a:pt x="198" y="0"/>
                  <a:pt x="212" y="7"/>
                  <a:pt x="212" y="21"/>
                </a:cubicBezTo>
                <a:cubicBezTo>
                  <a:pt x="374" y="438"/>
                  <a:pt x="374" y="438"/>
                  <a:pt x="374" y="438"/>
                </a:cubicBezTo>
                <a:cubicBezTo>
                  <a:pt x="374" y="438"/>
                  <a:pt x="374" y="438"/>
                  <a:pt x="374" y="445"/>
                </a:cubicBezTo>
                <a:close/>
                <a:moveTo>
                  <a:pt x="191" y="106"/>
                </a:moveTo>
                <a:lnTo>
                  <a:pt x="191" y="106"/>
                </a:lnTo>
                <a:cubicBezTo>
                  <a:pt x="113" y="304"/>
                  <a:pt x="113" y="304"/>
                  <a:pt x="113" y="304"/>
                </a:cubicBezTo>
                <a:cubicBezTo>
                  <a:pt x="261" y="304"/>
                  <a:pt x="261" y="304"/>
                  <a:pt x="261" y="304"/>
                </a:cubicBezTo>
                <a:lnTo>
                  <a:pt x="191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8" name="Freeform 52"/>
          <p:cNvSpPr>
            <a:spLocks noChangeArrowheads="1"/>
          </p:cNvSpPr>
          <p:nvPr/>
        </p:nvSpPr>
        <p:spPr bwMode="auto">
          <a:xfrm>
            <a:off x="10876154" y="5659066"/>
            <a:ext cx="382480" cy="300923"/>
          </a:xfrm>
          <a:custGeom>
            <a:avLst/>
            <a:gdLst>
              <a:gd name="T0" fmla="*/ 205475 w 601"/>
              <a:gd name="T1" fmla="*/ 96399 h 474"/>
              <a:gd name="T2" fmla="*/ 205475 w 601"/>
              <a:gd name="T3" fmla="*/ 96399 h 474"/>
              <a:gd name="T4" fmla="*/ 185358 w 601"/>
              <a:gd name="T5" fmla="*/ 96399 h 474"/>
              <a:gd name="T6" fmla="*/ 185358 w 601"/>
              <a:gd name="T7" fmla="*/ 116467 h 474"/>
              <a:gd name="T8" fmla="*/ 174941 w 601"/>
              <a:gd name="T9" fmla="*/ 126501 h 474"/>
              <a:gd name="T10" fmla="*/ 164883 w 601"/>
              <a:gd name="T11" fmla="*/ 116467 h 474"/>
              <a:gd name="T12" fmla="*/ 164883 w 601"/>
              <a:gd name="T13" fmla="*/ 96399 h 474"/>
              <a:gd name="T14" fmla="*/ 144766 w 601"/>
              <a:gd name="T15" fmla="*/ 96399 h 474"/>
              <a:gd name="T16" fmla="*/ 134349 w 601"/>
              <a:gd name="T17" fmla="*/ 86007 h 474"/>
              <a:gd name="T18" fmla="*/ 144766 w 601"/>
              <a:gd name="T19" fmla="*/ 75972 h 474"/>
              <a:gd name="T20" fmla="*/ 164883 w 601"/>
              <a:gd name="T21" fmla="*/ 75972 h 474"/>
              <a:gd name="T22" fmla="*/ 164883 w 601"/>
              <a:gd name="T23" fmla="*/ 55546 h 474"/>
              <a:gd name="T24" fmla="*/ 174941 w 601"/>
              <a:gd name="T25" fmla="*/ 45512 h 474"/>
              <a:gd name="T26" fmla="*/ 185358 w 601"/>
              <a:gd name="T27" fmla="*/ 55546 h 474"/>
              <a:gd name="T28" fmla="*/ 185358 w 601"/>
              <a:gd name="T29" fmla="*/ 75972 h 474"/>
              <a:gd name="T30" fmla="*/ 205475 w 601"/>
              <a:gd name="T31" fmla="*/ 75972 h 474"/>
              <a:gd name="T32" fmla="*/ 215533 w 601"/>
              <a:gd name="T33" fmla="*/ 86007 h 474"/>
              <a:gd name="T34" fmla="*/ 205475 w 601"/>
              <a:gd name="T35" fmla="*/ 96399 h 474"/>
              <a:gd name="T36" fmla="*/ 134349 w 601"/>
              <a:gd name="T37" fmla="*/ 159471 h 474"/>
              <a:gd name="T38" fmla="*/ 134349 w 601"/>
              <a:gd name="T39" fmla="*/ 159471 h 474"/>
              <a:gd name="T40" fmla="*/ 124291 w 601"/>
              <a:gd name="T41" fmla="*/ 169505 h 474"/>
              <a:gd name="T42" fmla="*/ 114232 w 601"/>
              <a:gd name="T43" fmla="*/ 161979 h 474"/>
              <a:gd name="T44" fmla="*/ 114232 w 601"/>
              <a:gd name="T45" fmla="*/ 161979 h 474"/>
              <a:gd name="T46" fmla="*/ 101660 w 601"/>
              <a:gd name="T47" fmla="*/ 129010 h 474"/>
              <a:gd name="T48" fmla="*/ 33048 w 601"/>
              <a:gd name="T49" fmla="*/ 129010 h 474"/>
              <a:gd name="T50" fmla="*/ 17602 w 601"/>
              <a:gd name="T51" fmla="*/ 161979 h 474"/>
              <a:gd name="T52" fmla="*/ 17602 w 601"/>
              <a:gd name="T53" fmla="*/ 161979 h 474"/>
              <a:gd name="T54" fmla="*/ 10058 w 601"/>
              <a:gd name="T55" fmla="*/ 169505 h 474"/>
              <a:gd name="T56" fmla="*/ 0 w 601"/>
              <a:gd name="T57" fmla="*/ 159471 h 474"/>
              <a:gd name="T58" fmla="*/ 0 w 601"/>
              <a:gd name="T59" fmla="*/ 156962 h 474"/>
              <a:gd name="T60" fmla="*/ 0 w 601"/>
              <a:gd name="T61" fmla="*/ 156962 h 474"/>
              <a:gd name="T62" fmla="*/ 58194 w 601"/>
              <a:gd name="T63" fmla="*/ 7526 h 474"/>
              <a:gd name="T64" fmla="*/ 58194 w 601"/>
              <a:gd name="T65" fmla="*/ 7526 h 474"/>
              <a:gd name="T66" fmla="*/ 65737 w 601"/>
              <a:gd name="T67" fmla="*/ 0 h 474"/>
              <a:gd name="T68" fmla="*/ 76155 w 601"/>
              <a:gd name="T69" fmla="*/ 7526 h 474"/>
              <a:gd name="T70" fmla="*/ 76155 w 601"/>
              <a:gd name="T71" fmla="*/ 7526 h 474"/>
              <a:gd name="T72" fmla="*/ 134349 w 601"/>
              <a:gd name="T73" fmla="*/ 156962 h 474"/>
              <a:gd name="T74" fmla="*/ 134349 w 601"/>
              <a:gd name="T75" fmla="*/ 156962 h 474"/>
              <a:gd name="T76" fmla="*/ 134349 w 601"/>
              <a:gd name="T77" fmla="*/ 159471 h 474"/>
              <a:gd name="T78" fmla="*/ 65737 w 601"/>
              <a:gd name="T79" fmla="*/ 37986 h 474"/>
              <a:gd name="T80" fmla="*/ 65737 w 601"/>
              <a:gd name="T81" fmla="*/ 37986 h 474"/>
              <a:gd name="T82" fmla="*/ 40592 w 601"/>
              <a:gd name="T83" fmla="*/ 108942 h 474"/>
              <a:gd name="T84" fmla="*/ 93757 w 601"/>
              <a:gd name="T85" fmla="*/ 108942 h 474"/>
              <a:gd name="T86" fmla="*/ 65737 w 601"/>
              <a:gd name="T87" fmla="*/ 37986 h 47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1" h="474">
                <a:moveTo>
                  <a:pt x="572" y="269"/>
                </a:moveTo>
                <a:lnTo>
                  <a:pt x="572" y="269"/>
                </a:lnTo>
                <a:cubicBezTo>
                  <a:pt x="516" y="269"/>
                  <a:pt x="516" y="269"/>
                  <a:pt x="516" y="269"/>
                </a:cubicBezTo>
                <a:cubicBezTo>
                  <a:pt x="516" y="325"/>
                  <a:pt x="516" y="325"/>
                  <a:pt x="516" y="325"/>
                </a:cubicBezTo>
                <a:cubicBezTo>
                  <a:pt x="516" y="339"/>
                  <a:pt x="502" y="353"/>
                  <a:pt x="487" y="353"/>
                </a:cubicBezTo>
                <a:cubicBezTo>
                  <a:pt x="473" y="353"/>
                  <a:pt x="459" y="339"/>
                  <a:pt x="459" y="325"/>
                </a:cubicBezTo>
                <a:cubicBezTo>
                  <a:pt x="459" y="269"/>
                  <a:pt x="459" y="269"/>
                  <a:pt x="459" y="269"/>
                </a:cubicBezTo>
                <a:cubicBezTo>
                  <a:pt x="403" y="269"/>
                  <a:pt x="403" y="269"/>
                  <a:pt x="403" y="269"/>
                </a:cubicBezTo>
                <a:cubicBezTo>
                  <a:pt x="389" y="269"/>
                  <a:pt x="374" y="254"/>
                  <a:pt x="374" y="240"/>
                </a:cubicBezTo>
                <a:cubicBezTo>
                  <a:pt x="374" y="219"/>
                  <a:pt x="389" y="212"/>
                  <a:pt x="403" y="212"/>
                </a:cubicBezTo>
                <a:cubicBezTo>
                  <a:pt x="459" y="212"/>
                  <a:pt x="459" y="212"/>
                  <a:pt x="459" y="212"/>
                </a:cubicBezTo>
                <a:cubicBezTo>
                  <a:pt x="459" y="155"/>
                  <a:pt x="459" y="155"/>
                  <a:pt x="459" y="155"/>
                </a:cubicBezTo>
                <a:cubicBezTo>
                  <a:pt x="459" y="134"/>
                  <a:pt x="473" y="127"/>
                  <a:pt x="487" y="127"/>
                </a:cubicBezTo>
                <a:cubicBezTo>
                  <a:pt x="502" y="127"/>
                  <a:pt x="516" y="134"/>
                  <a:pt x="516" y="155"/>
                </a:cubicBezTo>
                <a:cubicBezTo>
                  <a:pt x="516" y="212"/>
                  <a:pt x="516" y="212"/>
                  <a:pt x="516" y="212"/>
                </a:cubicBezTo>
                <a:cubicBezTo>
                  <a:pt x="572" y="212"/>
                  <a:pt x="572" y="212"/>
                  <a:pt x="572" y="212"/>
                </a:cubicBezTo>
                <a:cubicBezTo>
                  <a:pt x="586" y="212"/>
                  <a:pt x="600" y="219"/>
                  <a:pt x="600" y="240"/>
                </a:cubicBezTo>
                <a:cubicBezTo>
                  <a:pt x="600" y="254"/>
                  <a:pt x="586" y="269"/>
                  <a:pt x="572" y="269"/>
                </a:cubicBezTo>
                <a:close/>
                <a:moveTo>
                  <a:pt x="374" y="445"/>
                </a:moveTo>
                <a:lnTo>
                  <a:pt x="374" y="445"/>
                </a:lnTo>
                <a:cubicBezTo>
                  <a:pt x="374" y="459"/>
                  <a:pt x="360" y="473"/>
                  <a:pt x="346" y="473"/>
                </a:cubicBezTo>
                <a:cubicBezTo>
                  <a:pt x="332" y="473"/>
                  <a:pt x="325" y="466"/>
                  <a:pt x="318" y="452"/>
                </a:cubicBezTo>
                <a:cubicBezTo>
                  <a:pt x="283" y="360"/>
                  <a:pt x="283" y="360"/>
                  <a:pt x="283" y="360"/>
                </a:cubicBezTo>
                <a:cubicBezTo>
                  <a:pt x="92" y="360"/>
                  <a:pt x="92" y="360"/>
                  <a:pt x="92" y="360"/>
                </a:cubicBezTo>
                <a:cubicBezTo>
                  <a:pt x="49" y="452"/>
                  <a:pt x="49" y="452"/>
                  <a:pt x="49" y="452"/>
                </a:cubicBezTo>
                <a:cubicBezTo>
                  <a:pt x="49" y="466"/>
                  <a:pt x="35" y="473"/>
                  <a:pt x="28" y="473"/>
                </a:cubicBezTo>
                <a:cubicBezTo>
                  <a:pt x="7" y="473"/>
                  <a:pt x="0" y="459"/>
                  <a:pt x="0" y="445"/>
                </a:cubicBezTo>
                <a:cubicBezTo>
                  <a:pt x="0" y="438"/>
                  <a:pt x="0" y="438"/>
                  <a:pt x="0" y="438"/>
                </a:cubicBezTo>
                <a:cubicBezTo>
                  <a:pt x="162" y="21"/>
                  <a:pt x="162" y="21"/>
                  <a:pt x="162" y="21"/>
                </a:cubicBezTo>
                <a:cubicBezTo>
                  <a:pt x="162" y="7"/>
                  <a:pt x="176" y="0"/>
                  <a:pt x="183" y="0"/>
                </a:cubicBezTo>
                <a:cubicBezTo>
                  <a:pt x="198" y="0"/>
                  <a:pt x="205" y="7"/>
                  <a:pt x="212" y="21"/>
                </a:cubicBezTo>
                <a:cubicBezTo>
                  <a:pt x="374" y="438"/>
                  <a:pt x="374" y="438"/>
                  <a:pt x="374" y="438"/>
                </a:cubicBezTo>
                <a:cubicBezTo>
                  <a:pt x="374" y="438"/>
                  <a:pt x="374" y="438"/>
                  <a:pt x="374" y="445"/>
                </a:cubicBezTo>
                <a:close/>
                <a:moveTo>
                  <a:pt x="183" y="106"/>
                </a:moveTo>
                <a:lnTo>
                  <a:pt x="183" y="106"/>
                </a:lnTo>
                <a:cubicBezTo>
                  <a:pt x="113" y="304"/>
                  <a:pt x="113" y="304"/>
                  <a:pt x="113" y="304"/>
                </a:cubicBezTo>
                <a:cubicBezTo>
                  <a:pt x="261" y="304"/>
                  <a:pt x="261" y="304"/>
                  <a:pt x="261" y="304"/>
                </a:cubicBezTo>
                <a:lnTo>
                  <a:pt x="183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9" name="Freeform 53"/>
          <p:cNvSpPr>
            <a:spLocks noChangeArrowheads="1"/>
          </p:cNvSpPr>
          <p:nvPr/>
        </p:nvSpPr>
        <p:spPr bwMode="auto">
          <a:xfrm>
            <a:off x="10285560" y="5619693"/>
            <a:ext cx="216551" cy="385293"/>
          </a:xfrm>
          <a:custGeom>
            <a:avLst/>
            <a:gdLst>
              <a:gd name="T0" fmla="*/ 119357 w 340"/>
              <a:gd name="T1" fmla="*/ 69004 h 602"/>
              <a:gd name="T2" fmla="*/ 119357 w 340"/>
              <a:gd name="T3" fmla="*/ 69004 h 602"/>
              <a:gd name="T4" fmla="*/ 119357 w 340"/>
              <a:gd name="T5" fmla="*/ 69004 h 602"/>
              <a:gd name="T6" fmla="*/ 78732 w 340"/>
              <a:gd name="T7" fmla="*/ 109828 h 602"/>
              <a:gd name="T8" fmla="*/ 119357 w 340"/>
              <a:gd name="T9" fmla="*/ 150652 h 602"/>
              <a:gd name="T10" fmla="*/ 119357 w 340"/>
              <a:gd name="T11" fmla="*/ 150652 h 602"/>
              <a:gd name="T12" fmla="*/ 121873 w 340"/>
              <a:gd name="T13" fmla="*/ 155710 h 602"/>
              <a:gd name="T14" fmla="*/ 119357 w 340"/>
              <a:gd name="T15" fmla="*/ 163658 h 602"/>
              <a:gd name="T16" fmla="*/ 119357 w 340"/>
              <a:gd name="T17" fmla="*/ 163658 h 602"/>
              <a:gd name="T18" fmla="*/ 68666 w 340"/>
              <a:gd name="T19" fmla="*/ 214598 h 602"/>
              <a:gd name="T20" fmla="*/ 68666 w 340"/>
              <a:gd name="T21" fmla="*/ 214598 h 602"/>
              <a:gd name="T22" fmla="*/ 61117 w 340"/>
              <a:gd name="T23" fmla="*/ 217127 h 602"/>
              <a:gd name="T24" fmla="*/ 50691 w 340"/>
              <a:gd name="T25" fmla="*/ 207011 h 602"/>
              <a:gd name="T26" fmla="*/ 50691 w 340"/>
              <a:gd name="T27" fmla="*/ 138007 h 602"/>
              <a:gd name="T28" fmla="*/ 17616 w 340"/>
              <a:gd name="T29" fmla="*/ 171245 h 602"/>
              <a:gd name="T30" fmla="*/ 17616 w 340"/>
              <a:gd name="T31" fmla="*/ 171245 h 602"/>
              <a:gd name="T32" fmla="*/ 10066 w 340"/>
              <a:gd name="T33" fmla="*/ 173774 h 602"/>
              <a:gd name="T34" fmla="*/ 0 w 340"/>
              <a:gd name="T35" fmla="*/ 163658 h 602"/>
              <a:gd name="T36" fmla="*/ 2517 w 340"/>
              <a:gd name="T37" fmla="*/ 155710 h 602"/>
              <a:gd name="T38" fmla="*/ 2517 w 340"/>
              <a:gd name="T39" fmla="*/ 155710 h 602"/>
              <a:gd name="T40" fmla="*/ 50691 w 340"/>
              <a:gd name="T41" fmla="*/ 109828 h 602"/>
              <a:gd name="T42" fmla="*/ 2517 w 340"/>
              <a:gd name="T43" fmla="*/ 61417 h 602"/>
              <a:gd name="T44" fmla="*/ 2517 w 340"/>
              <a:gd name="T45" fmla="*/ 61417 h 602"/>
              <a:gd name="T46" fmla="*/ 0 w 340"/>
              <a:gd name="T47" fmla="*/ 53830 h 602"/>
              <a:gd name="T48" fmla="*/ 10066 w 340"/>
              <a:gd name="T49" fmla="*/ 43353 h 602"/>
              <a:gd name="T50" fmla="*/ 17616 w 340"/>
              <a:gd name="T51" fmla="*/ 48772 h 602"/>
              <a:gd name="T52" fmla="*/ 17616 w 340"/>
              <a:gd name="T53" fmla="*/ 48772 h 602"/>
              <a:gd name="T54" fmla="*/ 50691 w 340"/>
              <a:gd name="T55" fmla="*/ 81648 h 602"/>
              <a:gd name="T56" fmla="*/ 50691 w 340"/>
              <a:gd name="T57" fmla="*/ 10477 h 602"/>
              <a:gd name="T58" fmla="*/ 61117 w 340"/>
              <a:gd name="T59" fmla="*/ 0 h 602"/>
              <a:gd name="T60" fmla="*/ 68666 w 340"/>
              <a:gd name="T61" fmla="*/ 2529 h 602"/>
              <a:gd name="T62" fmla="*/ 68666 w 340"/>
              <a:gd name="T63" fmla="*/ 2529 h 602"/>
              <a:gd name="T64" fmla="*/ 119357 w 340"/>
              <a:gd name="T65" fmla="*/ 53830 h 602"/>
              <a:gd name="T66" fmla="*/ 119357 w 340"/>
              <a:gd name="T67" fmla="*/ 53830 h 602"/>
              <a:gd name="T68" fmla="*/ 121873 w 340"/>
              <a:gd name="T69" fmla="*/ 61417 h 602"/>
              <a:gd name="T70" fmla="*/ 119357 w 340"/>
              <a:gd name="T71" fmla="*/ 69004 h 602"/>
              <a:gd name="T72" fmla="*/ 71183 w 340"/>
              <a:gd name="T73" fmla="*/ 183889 h 602"/>
              <a:gd name="T74" fmla="*/ 71183 w 340"/>
              <a:gd name="T75" fmla="*/ 183889 h 602"/>
              <a:gd name="T76" fmla="*/ 96708 w 340"/>
              <a:gd name="T77" fmla="*/ 155710 h 602"/>
              <a:gd name="T78" fmla="*/ 71183 w 340"/>
              <a:gd name="T79" fmla="*/ 130421 h 602"/>
              <a:gd name="T80" fmla="*/ 71183 w 340"/>
              <a:gd name="T81" fmla="*/ 183889 h 602"/>
              <a:gd name="T82" fmla="*/ 71183 w 340"/>
              <a:gd name="T83" fmla="*/ 35766 h 602"/>
              <a:gd name="T84" fmla="*/ 71183 w 340"/>
              <a:gd name="T85" fmla="*/ 35766 h 602"/>
              <a:gd name="T86" fmla="*/ 71183 w 340"/>
              <a:gd name="T87" fmla="*/ 87067 h 602"/>
              <a:gd name="T88" fmla="*/ 96708 w 340"/>
              <a:gd name="T89" fmla="*/ 61417 h 602"/>
              <a:gd name="T90" fmla="*/ 71183 w 340"/>
              <a:gd name="T91" fmla="*/ 35766 h 6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40" h="602">
                <a:moveTo>
                  <a:pt x="332" y="191"/>
                </a:moveTo>
                <a:lnTo>
                  <a:pt x="332" y="191"/>
                </a:lnTo>
                <a:cubicBezTo>
                  <a:pt x="219" y="304"/>
                  <a:pt x="219" y="304"/>
                  <a:pt x="219" y="304"/>
                </a:cubicBezTo>
                <a:cubicBezTo>
                  <a:pt x="332" y="417"/>
                  <a:pt x="332" y="417"/>
                  <a:pt x="332" y="417"/>
                </a:cubicBezTo>
                <a:cubicBezTo>
                  <a:pt x="339" y="417"/>
                  <a:pt x="339" y="424"/>
                  <a:pt x="339" y="431"/>
                </a:cubicBezTo>
                <a:cubicBezTo>
                  <a:pt x="339" y="439"/>
                  <a:pt x="339" y="446"/>
                  <a:pt x="332" y="453"/>
                </a:cubicBezTo>
                <a:cubicBezTo>
                  <a:pt x="191" y="594"/>
                  <a:pt x="191" y="594"/>
                  <a:pt x="191" y="594"/>
                </a:cubicBezTo>
                <a:cubicBezTo>
                  <a:pt x="184" y="601"/>
                  <a:pt x="177" y="601"/>
                  <a:pt x="170" y="601"/>
                </a:cubicBezTo>
                <a:cubicBezTo>
                  <a:pt x="156" y="601"/>
                  <a:pt x="141" y="594"/>
                  <a:pt x="141" y="573"/>
                </a:cubicBezTo>
                <a:cubicBezTo>
                  <a:pt x="141" y="382"/>
                  <a:pt x="141" y="382"/>
                  <a:pt x="141" y="382"/>
                </a:cubicBezTo>
                <a:cubicBezTo>
                  <a:pt x="49" y="474"/>
                  <a:pt x="49" y="474"/>
                  <a:pt x="49" y="474"/>
                </a:cubicBezTo>
                <a:cubicBezTo>
                  <a:pt x="42" y="481"/>
                  <a:pt x="35" y="481"/>
                  <a:pt x="28" y="481"/>
                </a:cubicBezTo>
                <a:cubicBezTo>
                  <a:pt x="14" y="481"/>
                  <a:pt x="0" y="467"/>
                  <a:pt x="0" y="453"/>
                </a:cubicBezTo>
                <a:cubicBezTo>
                  <a:pt x="0" y="446"/>
                  <a:pt x="0" y="439"/>
                  <a:pt x="7" y="431"/>
                </a:cubicBezTo>
                <a:cubicBezTo>
                  <a:pt x="141" y="304"/>
                  <a:pt x="141" y="304"/>
                  <a:pt x="141" y="304"/>
                </a:cubicBezTo>
                <a:cubicBezTo>
                  <a:pt x="7" y="170"/>
                  <a:pt x="7" y="170"/>
                  <a:pt x="7" y="170"/>
                </a:cubicBezTo>
                <a:cubicBezTo>
                  <a:pt x="0" y="163"/>
                  <a:pt x="0" y="156"/>
                  <a:pt x="0" y="149"/>
                </a:cubicBezTo>
                <a:cubicBezTo>
                  <a:pt x="0" y="135"/>
                  <a:pt x="14" y="120"/>
                  <a:pt x="28" y="120"/>
                </a:cubicBezTo>
                <a:cubicBezTo>
                  <a:pt x="35" y="120"/>
                  <a:pt x="42" y="128"/>
                  <a:pt x="49" y="135"/>
                </a:cubicBezTo>
                <a:cubicBezTo>
                  <a:pt x="141" y="226"/>
                  <a:pt x="141" y="226"/>
                  <a:pt x="141" y="226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1" y="15"/>
                  <a:pt x="156" y="0"/>
                  <a:pt x="170" y="0"/>
                </a:cubicBezTo>
                <a:cubicBezTo>
                  <a:pt x="177" y="0"/>
                  <a:pt x="184" y="0"/>
                  <a:pt x="191" y="7"/>
                </a:cubicBezTo>
                <a:cubicBezTo>
                  <a:pt x="332" y="149"/>
                  <a:pt x="332" y="149"/>
                  <a:pt x="332" y="149"/>
                </a:cubicBezTo>
                <a:cubicBezTo>
                  <a:pt x="339" y="156"/>
                  <a:pt x="339" y="163"/>
                  <a:pt x="339" y="170"/>
                </a:cubicBezTo>
                <a:cubicBezTo>
                  <a:pt x="339" y="177"/>
                  <a:pt x="339" y="184"/>
                  <a:pt x="332" y="191"/>
                </a:cubicBezTo>
                <a:close/>
                <a:moveTo>
                  <a:pt x="198" y="509"/>
                </a:moveTo>
                <a:lnTo>
                  <a:pt x="198" y="509"/>
                </a:lnTo>
                <a:cubicBezTo>
                  <a:pt x="269" y="431"/>
                  <a:pt x="269" y="431"/>
                  <a:pt x="269" y="431"/>
                </a:cubicBezTo>
                <a:cubicBezTo>
                  <a:pt x="198" y="361"/>
                  <a:pt x="198" y="361"/>
                  <a:pt x="198" y="361"/>
                </a:cubicBezTo>
                <a:lnTo>
                  <a:pt x="198" y="509"/>
                </a:lnTo>
                <a:close/>
                <a:moveTo>
                  <a:pt x="198" y="99"/>
                </a:moveTo>
                <a:lnTo>
                  <a:pt x="198" y="99"/>
                </a:lnTo>
                <a:cubicBezTo>
                  <a:pt x="198" y="241"/>
                  <a:pt x="198" y="241"/>
                  <a:pt x="198" y="241"/>
                </a:cubicBezTo>
                <a:cubicBezTo>
                  <a:pt x="269" y="170"/>
                  <a:pt x="269" y="170"/>
                  <a:pt x="269" y="170"/>
                </a:cubicBezTo>
                <a:lnTo>
                  <a:pt x="198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0" name="Freeform 54"/>
          <p:cNvSpPr>
            <a:spLocks noChangeArrowheads="1"/>
          </p:cNvSpPr>
          <p:nvPr/>
        </p:nvSpPr>
        <p:spPr bwMode="auto">
          <a:xfrm>
            <a:off x="9576848" y="5667504"/>
            <a:ext cx="289671" cy="289672"/>
          </a:xfrm>
          <a:custGeom>
            <a:avLst/>
            <a:gdLst>
              <a:gd name="T0" fmla="*/ 127491 w 454"/>
              <a:gd name="T1" fmla="*/ 119837 h 453"/>
              <a:gd name="T2" fmla="*/ 127491 w 454"/>
              <a:gd name="T3" fmla="*/ 119837 h 453"/>
              <a:gd name="T4" fmla="*/ 51141 w 454"/>
              <a:gd name="T5" fmla="*/ 124890 h 453"/>
              <a:gd name="T6" fmla="*/ 18007 w 454"/>
              <a:gd name="T7" fmla="*/ 158098 h 453"/>
              <a:gd name="T8" fmla="*/ 2521 w 454"/>
              <a:gd name="T9" fmla="*/ 158098 h 453"/>
              <a:gd name="T10" fmla="*/ 2521 w 454"/>
              <a:gd name="T11" fmla="*/ 142938 h 453"/>
              <a:gd name="T12" fmla="*/ 38175 w 454"/>
              <a:gd name="T13" fmla="*/ 109730 h 453"/>
              <a:gd name="T14" fmla="*/ 43217 w 454"/>
              <a:gd name="T15" fmla="*/ 33208 h 453"/>
              <a:gd name="T16" fmla="*/ 63746 w 454"/>
              <a:gd name="T17" fmla="*/ 12633 h 453"/>
              <a:gd name="T18" fmla="*/ 76351 w 454"/>
              <a:gd name="T19" fmla="*/ 28154 h 453"/>
              <a:gd name="T20" fmla="*/ 101921 w 454"/>
              <a:gd name="T21" fmla="*/ 2527 h 453"/>
              <a:gd name="T22" fmla="*/ 114526 w 454"/>
              <a:gd name="T23" fmla="*/ 2527 h 453"/>
              <a:gd name="T24" fmla="*/ 114526 w 454"/>
              <a:gd name="T25" fmla="*/ 18048 h 453"/>
              <a:gd name="T26" fmla="*/ 91837 w 454"/>
              <a:gd name="T27" fmla="*/ 40788 h 453"/>
              <a:gd name="T28" fmla="*/ 119928 w 454"/>
              <a:gd name="T29" fmla="*/ 68942 h 453"/>
              <a:gd name="T30" fmla="*/ 142618 w 454"/>
              <a:gd name="T31" fmla="*/ 45841 h 453"/>
              <a:gd name="T32" fmla="*/ 157744 w 454"/>
              <a:gd name="T33" fmla="*/ 45841 h 453"/>
              <a:gd name="T34" fmla="*/ 157744 w 454"/>
              <a:gd name="T35" fmla="*/ 61362 h 453"/>
              <a:gd name="T36" fmla="*/ 135055 w 454"/>
              <a:gd name="T37" fmla="*/ 84102 h 453"/>
              <a:gd name="T38" fmla="*/ 147660 w 454"/>
              <a:gd name="T39" fmla="*/ 99623 h 453"/>
              <a:gd name="T40" fmla="*/ 127491 w 454"/>
              <a:gd name="T41" fmla="*/ 119837 h 45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54" h="453">
                <a:moveTo>
                  <a:pt x="354" y="332"/>
                </a:moveTo>
                <a:lnTo>
                  <a:pt x="354" y="332"/>
                </a:lnTo>
                <a:cubicBezTo>
                  <a:pt x="297" y="389"/>
                  <a:pt x="205" y="396"/>
                  <a:pt x="142" y="346"/>
                </a:cubicBezTo>
                <a:cubicBezTo>
                  <a:pt x="50" y="438"/>
                  <a:pt x="50" y="438"/>
                  <a:pt x="50" y="438"/>
                </a:cubicBezTo>
                <a:cubicBezTo>
                  <a:pt x="36" y="452"/>
                  <a:pt x="22" y="452"/>
                  <a:pt x="7" y="438"/>
                </a:cubicBezTo>
                <a:cubicBezTo>
                  <a:pt x="0" y="431"/>
                  <a:pt x="0" y="410"/>
                  <a:pt x="7" y="396"/>
                </a:cubicBezTo>
                <a:cubicBezTo>
                  <a:pt x="106" y="304"/>
                  <a:pt x="106" y="304"/>
                  <a:pt x="106" y="304"/>
                </a:cubicBezTo>
                <a:cubicBezTo>
                  <a:pt x="57" y="240"/>
                  <a:pt x="57" y="148"/>
                  <a:pt x="120" y="92"/>
                </a:cubicBezTo>
                <a:cubicBezTo>
                  <a:pt x="177" y="35"/>
                  <a:pt x="177" y="35"/>
                  <a:pt x="177" y="35"/>
                </a:cubicBezTo>
                <a:cubicBezTo>
                  <a:pt x="212" y="78"/>
                  <a:pt x="212" y="78"/>
                  <a:pt x="212" y="78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311" y="0"/>
                  <a:pt x="318" y="7"/>
                </a:cubicBezTo>
                <a:cubicBezTo>
                  <a:pt x="333" y="21"/>
                  <a:pt x="333" y="35"/>
                  <a:pt x="318" y="50"/>
                </a:cubicBezTo>
                <a:cubicBezTo>
                  <a:pt x="255" y="113"/>
                  <a:pt x="255" y="113"/>
                  <a:pt x="255" y="113"/>
                </a:cubicBezTo>
                <a:cubicBezTo>
                  <a:pt x="333" y="191"/>
                  <a:pt x="333" y="191"/>
                  <a:pt x="333" y="191"/>
                </a:cubicBezTo>
                <a:cubicBezTo>
                  <a:pt x="396" y="127"/>
                  <a:pt x="396" y="127"/>
                  <a:pt x="396" y="127"/>
                </a:cubicBezTo>
                <a:cubicBezTo>
                  <a:pt x="410" y="120"/>
                  <a:pt x="431" y="120"/>
                  <a:pt x="438" y="127"/>
                </a:cubicBezTo>
                <a:cubicBezTo>
                  <a:pt x="453" y="141"/>
                  <a:pt x="453" y="155"/>
                  <a:pt x="438" y="170"/>
                </a:cubicBezTo>
                <a:cubicBezTo>
                  <a:pt x="375" y="233"/>
                  <a:pt x="375" y="233"/>
                  <a:pt x="375" y="233"/>
                </a:cubicBezTo>
                <a:cubicBezTo>
                  <a:pt x="410" y="276"/>
                  <a:pt x="410" y="276"/>
                  <a:pt x="410" y="276"/>
                </a:cubicBezTo>
                <a:lnTo>
                  <a:pt x="354" y="33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1" name="Freeform 55"/>
          <p:cNvSpPr>
            <a:spLocks noChangeArrowheads="1"/>
          </p:cNvSpPr>
          <p:nvPr/>
        </p:nvSpPr>
        <p:spPr bwMode="auto">
          <a:xfrm>
            <a:off x="4745224" y="6969622"/>
            <a:ext cx="357169" cy="357170"/>
          </a:xfrm>
          <a:custGeom>
            <a:avLst/>
            <a:gdLst>
              <a:gd name="T0" fmla="*/ 25246 w 559"/>
              <a:gd name="T1" fmla="*/ 178170 h 559"/>
              <a:gd name="T2" fmla="*/ 25246 w 559"/>
              <a:gd name="T3" fmla="*/ 178170 h 559"/>
              <a:gd name="T4" fmla="*/ 22721 w 559"/>
              <a:gd name="T5" fmla="*/ 175645 h 559"/>
              <a:gd name="T6" fmla="*/ 22721 w 559"/>
              <a:gd name="T7" fmla="*/ 91609 h 559"/>
              <a:gd name="T8" fmla="*/ 91606 w 559"/>
              <a:gd name="T9" fmla="*/ 22722 h 559"/>
              <a:gd name="T10" fmla="*/ 175638 w 559"/>
              <a:gd name="T11" fmla="*/ 22722 h 559"/>
              <a:gd name="T12" fmla="*/ 178163 w 559"/>
              <a:gd name="T13" fmla="*/ 25247 h 559"/>
              <a:gd name="T14" fmla="*/ 178163 w 559"/>
              <a:gd name="T15" fmla="*/ 109282 h 559"/>
              <a:gd name="T16" fmla="*/ 109638 w 559"/>
              <a:gd name="T17" fmla="*/ 178170 h 559"/>
              <a:gd name="T18" fmla="*/ 25246 w 559"/>
              <a:gd name="T19" fmla="*/ 178170 h 559"/>
              <a:gd name="T20" fmla="*/ 129835 w 559"/>
              <a:gd name="T21" fmla="*/ 129840 h 559"/>
              <a:gd name="T22" fmla="*/ 129835 w 559"/>
              <a:gd name="T23" fmla="*/ 129840 h 559"/>
              <a:gd name="T24" fmla="*/ 71409 w 559"/>
              <a:gd name="T25" fmla="*/ 71051 h 559"/>
              <a:gd name="T26" fmla="*/ 35705 w 559"/>
              <a:gd name="T27" fmla="*/ 106758 h 559"/>
              <a:gd name="T28" fmla="*/ 35705 w 559"/>
              <a:gd name="T29" fmla="*/ 163022 h 559"/>
              <a:gd name="T30" fmla="*/ 38229 w 559"/>
              <a:gd name="T31" fmla="*/ 165546 h 559"/>
              <a:gd name="T32" fmla="*/ 94130 w 559"/>
              <a:gd name="T33" fmla="*/ 165546 h 559"/>
              <a:gd name="T34" fmla="*/ 129835 w 559"/>
              <a:gd name="T35" fmla="*/ 129840 h 5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9" h="559">
                <a:moveTo>
                  <a:pt x="70" y="494"/>
                </a:moveTo>
                <a:lnTo>
                  <a:pt x="70" y="494"/>
                </a:lnTo>
                <a:cubicBezTo>
                  <a:pt x="63" y="487"/>
                  <a:pt x="63" y="487"/>
                  <a:pt x="63" y="487"/>
                </a:cubicBezTo>
                <a:cubicBezTo>
                  <a:pt x="0" y="424"/>
                  <a:pt x="0" y="318"/>
                  <a:pt x="63" y="254"/>
                </a:cubicBezTo>
                <a:cubicBezTo>
                  <a:pt x="254" y="63"/>
                  <a:pt x="254" y="63"/>
                  <a:pt x="254" y="63"/>
                </a:cubicBezTo>
                <a:cubicBezTo>
                  <a:pt x="318" y="0"/>
                  <a:pt x="424" y="0"/>
                  <a:pt x="487" y="63"/>
                </a:cubicBezTo>
                <a:cubicBezTo>
                  <a:pt x="494" y="70"/>
                  <a:pt x="494" y="70"/>
                  <a:pt x="494" y="70"/>
                </a:cubicBezTo>
                <a:cubicBezTo>
                  <a:pt x="558" y="134"/>
                  <a:pt x="558" y="240"/>
                  <a:pt x="494" y="303"/>
                </a:cubicBezTo>
                <a:cubicBezTo>
                  <a:pt x="304" y="494"/>
                  <a:pt x="304" y="494"/>
                  <a:pt x="304" y="494"/>
                </a:cubicBezTo>
                <a:cubicBezTo>
                  <a:pt x="240" y="558"/>
                  <a:pt x="134" y="558"/>
                  <a:pt x="70" y="494"/>
                </a:cubicBezTo>
                <a:close/>
                <a:moveTo>
                  <a:pt x="360" y="360"/>
                </a:moveTo>
                <a:lnTo>
                  <a:pt x="360" y="360"/>
                </a:lnTo>
                <a:cubicBezTo>
                  <a:pt x="198" y="197"/>
                  <a:pt x="198" y="197"/>
                  <a:pt x="198" y="197"/>
                </a:cubicBezTo>
                <a:cubicBezTo>
                  <a:pt x="99" y="296"/>
                  <a:pt x="99" y="296"/>
                  <a:pt x="99" y="296"/>
                </a:cubicBezTo>
                <a:cubicBezTo>
                  <a:pt x="56" y="339"/>
                  <a:pt x="56" y="409"/>
                  <a:pt x="99" y="452"/>
                </a:cubicBezTo>
                <a:cubicBezTo>
                  <a:pt x="106" y="459"/>
                  <a:pt x="106" y="459"/>
                  <a:pt x="106" y="459"/>
                </a:cubicBezTo>
                <a:cubicBezTo>
                  <a:pt x="148" y="501"/>
                  <a:pt x="219" y="501"/>
                  <a:pt x="261" y="459"/>
                </a:cubicBezTo>
                <a:lnTo>
                  <a:pt x="360" y="3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2" name="Freeform 56"/>
          <p:cNvSpPr>
            <a:spLocks noChangeArrowheads="1"/>
          </p:cNvSpPr>
          <p:nvPr/>
        </p:nvSpPr>
        <p:spPr bwMode="auto">
          <a:xfrm>
            <a:off x="4126507" y="6978060"/>
            <a:ext cx="244674" cy="337482"/>
          </a:xfrm>
          <a:custGeom>
            <a:avLst/>
            <a:gdLst>
              <a:gd name="T0" fmla="*/ 68873 w 383"/>
              <a:gd name="T1" fmla="*/ 190141 h 531"/>
              <a:gd name="T2" fmla="*/ 68873 w 383"/>
              <a:gd name="T3" fmla="*/ 190141 h 531"/>
              <a:gd name="T4" fmla="*/ 0 w 383"/>
              <a:gd name="T5" fmla="*/ 121619 h 531"/>
              <a:gd name="T6" fmla="*/ 66349 w 383"/>
              <a:gd name="T7" fmla="*/ 0 h 531"/>
              <a:gd name="T8" fmla="*/ 137746 w 383"/>
              <a:gd name="T9" fmla="*/ 121619 h 531"/>
              <a:gd name="T10" fmla="*/ 68873 w 383"/>
              <a:gd name="T11" fmla="*/ 19014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3" h="531">
                <a:moveTo>
                  <a:pt x="191" y="530"/>
                </a:moveTo>
                <a:lnTo>
                  <a:pt x="191" y="530"/>
                </a:lnTo>
                <a:cubicBezTo>
                  <a:pt x="92" y="530"/>
                  <a:pt x="0" y="445"/>
                  <a:pt x="0" y="339"/>
                </a:cubicBezTo>
                <a:cubicBezTo>
                  <a:pt x="0" y="240"/>
                  <a:pt x="184" y="0"/>
                  <a:pt x="184" y="0"/>
                </a:cubicBezTo>
                <a:cubicBezTo>
                  <a:pt x="184" y="0"/>
                  <a:pt x="382" y="233"/>
                  <a:pt x="382" y="339"/>
                </a:cubicBezTo>
                <a:cubicBezTo>
                  <a:pt x="382" y="445"/>
                  <a:pt x="290" y="530"/>
                  <a:pt x="191" y="53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3" name="Freeform 57"/>
          <p:cNvSpPr>
            <a:spLocks noChangeArrowheads="1"/>
          </p:cNvSpPr>
          <p:nvPr/>
        </p:nvSpPr>
        <p:spPr bwMode="auto">
          <a:xfrm>
            <a:off x="3384045" y="6978060"/>
            <a:ext cx="385291" cy="337482"/>
          </a:xfrm>
          <a:custGeom>
            <a:avLst/>
            <a:gdLst>
              <a:gd name="T0" fmla="*/ 212060 w 602"/>
              <a:gd name="T1" fmla="*/ 103681 h 531"/>
              <a:gd name="T2" fmla="*/ 112352 w 602"/>
              <a:gd name="T3" fmla="*/ 144579 h 531"/>
              <a:gd name="T4" fmla="*/ 112352 w 602"/>
              <a:gd name="T5" fmla="*/ 144579 h 531"/>
              <a:gd name="T6" fmla="*/ 109823 w 602"/>
              <a:gd name="T7" fmla="*/ 147090 h 531"/>
              <a:gd name="T8" fmla="*/ 104766 w 602"/>
              <a:gd name="T9" fmla="*/ 144579 h 531"/>
              <a:gd name="T10" fmla="*/ 104766 w 602"/>
              <a:gd name="T11" fmla="*/ 144579 h 531"/>
              <a:gd name="T12" fmla="*/ 5419 w 602"/>
              <a:gd name="T13" fmla="*/ 103681 h 531"/>
              <a:gd name="T14" fmla="*/ 10477 w 602"/>
              <a:gd name="T15" fmla="*/ 86102 h 531"/>
              <a:gd name="T16" fmla="*/ 15534 w 602"/>
              <a:gd name="T17" fmla="*/ 86102 h 531"/>
              <a:gd name="T18" fmla="*/ 15534 w 602"/>
              <a:gd name="T19" fmla="*/ 86102 h 531"/>
              <a:gd name="T20" fmla="*/ 204474 w 602"/>
              <a:gd name="T21" fmla="*/ 86102 h 531"/>
              <a:gd name="T22" fmla="*/ 204474 w 602"/>
              <a:gd name="T23" fmla="*/ 86102 h 531"/>
              <a:gd name="T24" fmla="*/ 207002 w 602"/>
              <a:gd name="T25" fmla="*/ 86102 h 531"/>
              <a:gd name="T26" fmla="*/ 212060 w 602"/>
              <a:gd name="T27" fmla="*/ 103681 h 531"/>
              <a:gd name="T28" fmla="*/ 212060 w 602"/>
              <a:gd name="T29" fmla="*/ 60630 h 531"/>
              <a:gd name="T30" fmla="*/ 112352 w 602"/>
              <a:gd name="T31" fmla="*/ 101169 h 531"/>
              <a:gd name="T32" fmla="*/ 112352 w 602"/>
              <a:gd name="T33" fmla="*/ 101169 h 531"/>
              <a:gd name="T34" fmla="*/ 109823 w 602"/>
              <a:gd name="T35" fmla="*/ 101169 h 531"/>
              <a:gd name="T36" fmla="*/ 104766 w 602"/>
              <a:gd name="T37" fmla="*/ 101169 h 531"/>
              <a:gd name="T38" fmla="*/ 104766 w 602"/>
              <a:gd name="T39" fmla="*/ 101169 h 531"/>
              <a:gd name="T40" fmla="*/ 5419 w 602"/>
              <a:gd name="T41" fmla="*/ 60630 h 531"/>
              <a:gd name="T42" fmla="*/ 5419 w 602"/>
              <a:gd name="T43" fmla="*/ 43051 h 531"/>
              <a:gd name="T44" fmla="*/ 104766 w 602"/>
              <a:gd name="T45" fmla="*/ 2511 h 531"/>
              <a:gd name="T46" fmla="*/ 104766 w 602"/>
              <a:gd name="T47" fmla="*/ 2511 h 531"/>
              <a:gd name="T48" fmla="*/ 109823 w 602"/>
              <a:gd name="T49" fmla="*/ 0 h 531"/>
              <a:gd name="T50" fmla="*/ 112352 w 602"/>
              <a:gd name="T51" fmla="*/ 2511 h 531"/>
              <a:gd name="T52" fmla="*/ 112352 w 602"/>
              <a:gd name="T53" fmla="*/ 2511 h 531"/>
              <a:gd name="T54" fmla="*/ 212060 w 602"/>
              <a:gd name="T55" fmla="*/ 43051 h 531"/>
              <a:gd name="T56" fmla="*/ 212060 w 602"/>
              <a:gd name="T57" fmla="*/ 60630 h 531"/>
              <a:gd name="T58" fmla="*/ 10477 w 602"/>
              <a:gd name="T59" fmla="*/ 129153 h 531"/>
              <a:gd name="T60" fmla="*/ 15534 w 602"/>
              <a:gd name="T61" fmla="*/ 129153 h 531"/>
              <a:gd name="T62" fmla="*/ 15534 w 602"/>
              <a:gd name="T63" fmla="*/ 129153 h 531"/>
              <a:gd name="T64" fmla="*/ 204474 w 602"/>
              <a:gd name="T65" fmla="*/ 129153 h 531"/>
              <a:gd name="T66" fmla="*/ 204474 w 602"/>
              <a:gd name="T67" fmla="*/ 129153 h 531"/>
              <a:gd name="T68" fmla="*/ 207002 w 602"/>
              <a:gd name="T69" fmla="*/ 129153 h 531"/>
              <a:gd name="T70" fmla="*/ 212060 w 602"/>
              <a:gd name="T71" fmla="*/ 149602 h 531"/>
              <a:gd name="T72" fmla="*/ 112352 w 602"/>
              <a:gd name="T73" fmla="*/ 190141 h 531"/>
              <a:gd name="T74" fmla="*/ 112352 w 602"/>
              <a:gd name="T75" fmla="*/ 190141 h 531"/>
              <a:gd name="T76" fmla="*/ 109823 w 602"/>
              <a:gd name="T77" fmla="*/ 190141 h 531"/>
              <a:gd name="T78" fmla="*/ 104766 w 602"/>
              <a:gd name="T79" fmla="*/ 190141 h 531"/>
              <a:gd name="T80" fmla="*/ 104766 w 602"/>
              <a:gd name="T81" fmla="*/ 190141 h 531"/>
              <a:gd name="T82" fmla="*/ 5419 w 602"/>
              <a:gd name="T83" fmla="*/ 149602 h 531"/>
              <a:gd name="T84" fmla="*/ 10477 w 602"/>
              <a:gd name="T85" fmla="*/ 129153 h 5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2" h="531">
                <a:moveTo>
                  <a:pt x="587" y="289"/>
                </a:moveTo>
                <a:lnTo>
                  <a:pt x="587" y="289"/>
                </a:lnTo>
                <a:cubicBezTo>
                  <a:pt x="311" y="403"/>
                  <a:pt x="311" y="403"/>
                  <a:pt x="311" y="403"/>
                </a:cubicBezTo>
                <a:cubicBezTo>
                  <a:pt x="311" y="410"/>
                  <a:pt x="304" y="410"/>
                  <a:pt x="304" y="410"/>
                </a:cubicBezTo>
                <a:cubicBezTo>
                  <a:pt x="297" y="410"/>
                  <a:pt x="297" y="410"/>
                  <a:pt x="290" y="403"/>
                </a:cubicBezTo>
                <a:cubicBezTo>
                  <a:pt x="15" y="289"/>
                  <a:pt x="15" y="289"/>
                  <a:pt x="15" y="289"/>
                </a:cubicBezTo>
                <a:cubicBezTo>
                  <a:pt x="7" y="289"/>
                  <a:pt x="0" y="275"/>
                  <a:pt x="0" y="268"/>
                </a:cubicBezTo>
                <a:cubicBezTo>
                  <a:pt x="0" y="247"/>
                  <a:pt x="15" y="240"/>
                  <a:pt x="29" y="240"/>
                </a:cubicBezTo>
                <a:cubicBezTo>
                  <a:pt x="36" y="240"/>
                  <a:pt x="36" y="240"/>
                  <a:pt x="43" y="240"/>
                </a:cubicBezTo>
                <a:cubicBezTo>
                  <a:pt x="304" y="346"/>
                  <a:pt x="304" y="346"/>
                  <a:pt x="304" y="346"/>
                </a:cubicBezTo>
                <a:cubicBezTo>
                  <a:pt x="566" y="240"/>
                  <a:pt x="566" y="240"/>
                  <a:pt x="566" y="240"/>
                </a:cubicBezTo>
                <a:lnTo>
                  <a:pt x="573" y="240"/>
                </a:lnTo>
                <a:cubicBezTo>
                  <a:pt x="594" y="240"/>
                  <a:pt x="601" y="247"/>
                  <a:pt x="601" y="268"/>
                </a:cubicBezTo>
                <a:cubicBezTo>
                  <a:pt x="601" y="275"/>
                  <a:pt x="594" y="289"/>
                  <a:pt x="587" y="289"/>
                </a:cubicBezTo>
                <a:close/>
                <a:moveTo>
                  <a:pt x="587" y="169"/>
                </a:moveTo>
                <a:lnTo>
                  <a:pt x="587" y="169"/>
                </a:lnTo>
                <a:cubicBezTo>
                  <a:pt x="311" y="282"/>
                  <a:pt x="311" y="282"/>
                  <a:pt x="311" y="282"/>
                </a:cubicBezTo>
                <a:lnTo>
                  <a:pt x="304" y="282"/>
                </a:lnTo>
                <a:cubicBezTo>
                  <a:pt x="297" y="282"/>
                  <a:pt x="297" y="282"/>
                  <a:pt x="290" y="282"/>
                </a:cubicBezTo>
                <a:cubicBezTo>
                  <a:pt x="15" y="169"/>
                  <a:pt x="15" y="169"/>
                  <a:pt x="15" y="169"/>
                </a:cubicBezTo>
                <a:cubicBezTo>
                  <a:pt x="7" y="162"/>
                  <a:pt x="0" y="155"/>
                  <a:pt x="0" y="141"/>
                </a:cubicBezTo>
                <a:cubicBezTo>
                  <a:pt x="0" y="134"/>
                  <a:pt x="7" y="120"/>
                  <a:pt x="15" y="120"/>
                </a:cubicBezTo>
                <a:cubicBezTo>
                  <a:pt x="290" y="7"/>
                  <a:pt x="290" y="7"/>
                  <a:pt x="290" y="7"/>
                </a:cubicBezTo>
                <a:cubicBezTo>
                  <a:pt x="297" y="0"/>
                  <a:pt x="297" y="0"/>
                  <a:pt x="304" y="0"/>
                </a:cubicBezTo>
                <a:cubicBezTo>
                  <a:pt x="304" y="0"/>
                  <a:pt x="311" y="0"/>
                  <a:pt x="311" y="7"/>
                </a:cubicBezTo>
                <a:cubicBezTo>
                  <a:pt x="587" y="120"/>
                  <a:pt x="587" y="120"/>
                  <a:pt x="587" y="120"/>
                </a:cubicBezTo>
                <a:cubicBezTo>
                  <a:pt x="594" y="120"/>
                  <a:pt x="601" y="134"/>
                  <a:pt x="601" y="141"/>
                </a:cubicBezTo>
                <a:cubicBezTo>
                  <a:pt x="601" y="155"/>
                  <a:pt x="594" y="162"/>
                  <a:pt x="587" y="169"/>
                </a:cubicBezTo>
                <a:close/>
                <a:moveTo>
                  <a:pt x="29" y="360"/>
                </a:moveTo>
                <a:lnTo>
                  <a:pt x="29" y="360"/>
                </a:lnTo>
                <a:cubicBezTo>
                  <a:pt x="36" y="360"/>
                  <a:pt x="36" y="360"/>
                  <a:pt x="43" y="360"/>
                </a:cubicBezTo>
                <a:cubicBezTo>
                  <a:pt x="304" y="473"/>
                  <a:pt x="304" y="473"/>
                  <a:pt x="304" y="473"/>
                </a:cubicBezTo>
                <a:cubicBezTo>
                  <a:pt x="566" y="360"/>
                  <a:pt x="566" y="360"/>
                  <a:pt x="566" y="360"/>
                </a:cubicBezTo>
                <a:lnTo>
                  <a:pt x="573" y="360"/>
                </a:lnTo>
                <a:cubicBezTo>
                  <a:pt x="594" y="360"/>
                  <a:pt x="601" y="374"/>
                  <a:pt x="601" y="388"/>
                </a:cubicBezTo>
                <a:cubicBezTo>
                  <a:pt x="601" y="403"/>
                  <a:pt x="594" y="410"/>
                  <a:pt x="587" y="417"/>
                </a:cubicBezTo>
                <a:cubicBezTo>
                  <a:pt x="311" y="530"/>
                  <a:pt x="311" y="530"/>
                  <a:pt x="311" y="530"/>
                </a:cubicBezTo>
                <a:lnTo>
                  <a:pt x="304" y="530"/>
                </a:lnTo>
                <a:cubicBezTo>
                  <a:pt x="297" y="530"/>
                  <a:pt x="297" y="530"/>
                  <a:pt x="290" y="530"/>
                </a:cubicBezTo>
                <a:cubicBezTo>
                  <a:pt x="15" y="417"/>
                  <a:pt x="15" y="417"/>
                  <a:pt x="15" y="417"/>
                </a:cubicBezTo>
                <a:cubicBezTo>
                  <a:pt x="7" y="410"/>
                  <a:pt x="0" y="403"/>
                  <a:pt x="0" y="388"/>
                </a:cubicBezTo>
                <a:cubicBezTo>
                  <a:pt x="0" y="374"/>
                  <a:pt x="15" y="360"/>
                  <a:pt x="29" y="3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4" name="Freeform 58"/>
          <p:cNvSpPr>
            <a:spLocks noChangeArrowheads="1"/>
          </p:cNvSpPr>
          <p:nvPr/>
        </p:nvSpPr>
        <p:spPr bwMode="auto">
          <a:xfrm>
            <a:off x="2711892" y="6955561"/>
            <a:ext cx="385293" cy="385292"/>
          </a:xfrm>
          <a:custGeom>
            <a:avLst/>
            <a:gdLst>
              <a:gd name="T0" fmla="*/ 107295 w 602"/>
              <a:gd name="T1" fmla="*/ 217126 h 602"/>
              <a:gd name="T2" fmla="*/ 107295 w 602"/>
              <a:gd name="T3" fmla="*/ 217126 h 602"/>
              <a:gd name="T4" fmla="*/ 0 w 602"/>
              <a:gd name="T5" fmla="*/ 109827 h 602"/>
              <a:gd name="T6" fmla="*/ 107295 w 602"/>
              <a:gd name="T7" fmla="*/ 0 h 602"/>
              <a:gd name="T8" fmla="*/ 217119 w 602"/>
              <a:gd name="T9" fmla="*/ 109827 h 602"/>
              <a:gd name="T10" fmla="*/ 107295 w 602"/>
              <a:gd name="T11" fmla="*/ 217126 h 602"/>
              <a:gd name="T12" fmla="*/ 107295 w 602"/>
              <a:gd name="T13" fmla="*/ 20593 h 602"/>
              <a:gd name="T14" fmla="*/ 107295 w 602"/>
              <a:gd name="T15" fmla="*/ 20593 h 602"/>
              <a:gd name="T16" fmla="*/ 20592 w 602"/>
              <a:gd name="T17" fmla="*/ 109827 h 602"/>
              <a:gd name="T18" fmla="*/ 107295 w 602"/>
              <a:gd name="T19" fmla="*/ 196533 h 602"/>
              <a:gd name="T20" fmla="*/ 196527 w 602"/>
              <a:gd name="T21" fmla="*/ 109827 h 602"/>
              <a:gd name="T22" fmla="*/ 107295 w 602"/>
              <a:gd name="T23" fmla="*/ 20593 h 602"/>
              <a:gd name="T24" fmla="*/ 107295 w 602"/>
              <a:gd name="T25" fmla="*/ 173773 h 602"/>
              <a:gd name="T26" fmla="*/ 107295 w 602"/>
              <a:gd name="T27" fmla="*/ 173773 h 602"/>
              <a:gd name="T28" fmla="*/ 43351 w 602"/>
              <a:gd name="T29" fmla="*/ 109827 h 602"/>
              <a:gd name="T30" fmla="*/ 107295 w 602"/>
              <a:gd name="T31" fmla="*/ 43353 h 602"/>
              <a:gd name="T32" fmla="*/ 173767 w 602"/>
              <a:gd name="T33" fmla="*/ 109827 h 602"/>
              <a:gd name="T34" fmla="*/ 107295 w 602"/>
              <a:gd name="T35" fmla="*/ 173773 h 602"/>
              <a:gd name="T36" fmla="*/ 107295 w 602"/>
              <a:gd name="T37" fmla="*/ 63946 h 602"/>
              <a:gd name="T38" fmla="*/ 107295 w 602"/>
              <a:gd name="T39" fmla="*/ 63946 h 602"/>
              <a:gd name="T40" fmla="*/ 63943 w 602"/>
              <a:gd name="T41" fmla="*/ 109827 h 602"/>
              <a:gd name="T42" fmla="*/ 107295 w 602"/>
              <a:gd name="T43" fmla="*/ 153180 h 602"/>
              <a:gd name="T44" fmla="*/ 153175 w 602"/>
              <a:gd name="T45" fmla="*/ 109827 h 602"/>
              <a:gd name="T46" fmla="*/ 107295 w 602"/>
              <a:gd name="T47" fmla="*/ 63946 h 602"/>
              <a:gd name="T48" fmla="*/ 107295 w 602"/>
              <a:gd name="T49" fmla="*/ 130420 h 602"/>
              <a:gd name="T50" fmla="*/ 107295 w 602"/>
              <a:gd name="T51" fmla="*/ 130420 h 602"/>
              <a:gd name="T52" fmla="*/ 86703 w 602"/>
              <a:gd name="T53" fmla="*/ 109827 h 602"/>
              <a:gd name="T54" fmla="*/ 107295 w 602"/>
              <a:gd name="T55" fmla="*/ 89596 h 602"/>
              <a:gd name="T56" fmla="*/ 127887 w 602"/>
              <a:gd name="T57" fmla="*/ 109827 h 602"/>
              <a:gd name="T58" fmla="*/ 107295 w 602"/>
              <a:gd name="T59" fmla="*/ 130420 h 60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7"/>
                  <a:pt x="0" y="304"/>
                </a:cubicBezTo>
                <a:cubicBezTo>
                  <a:pt x="0" y="135"/>
                  <a:pt x="135" y="0"/>
                  <a:pt x="297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70"/>
                  <a:pt x="57" y="304"/>
                </a:cubicBezTo>
                <a:cubicBezTo>
                  <a:pt x="57" y="439"/>
                  <a:pt x="163" y="544"/>
                  <a:pt x="297" y="544"/>
                </a:cubicBezTo>
                <a:cubicBezTo>
                  <a:pt x="431" y="544"/>
                  <a:pt x="544" y="439"/>
                  <a:pt x="544" y="304"/>
                </a:cubicBezTo>
                <a:cubicBezTo>
                  <a:pt x="544" y="170"/>
                  <a:pt x="431" y="57"/>
                  <a:pt x="297" y="57"/>
                </a:cubicBezTo>
                <a:close/>
                <a:moveTo>
                  <a:pt x="297" y="481"/>
                </a:moveTo>
                <a:lnTo>
                  <a:pt x="297" y="481"/>
                </a:lnTo>
                <a:cubicBezTo>
                  <a:pt x="198" y="481"/>
                  <a:pt x="120" y="403"/>
                  <a:pt x="120" y="304"/>
                </a:cubicBezTo>
                <a:cubicBezTo>
                  <a:pt x="120" y="205"/>
                  <a:pt x="198" y="120"/>
                  <a:pt x="297" y="120"/>
                </a:cubicBezTo>
                <a:cubicBezTo>
                  <a:pt x="396" y="120"/>
                  <a:pt x="481" y="205"/>
                  <a:pt x="481" y="304"/>
                </a:cubicBezTo>
                <a:cubicBezTo>
                  <a:pt x="481" y="403"/>
                  <a:pt x="396" y="481"/>
                  <a:pt x="297" y="481"/>
                </a:cubicBezTo>
                <a:close/>
                <a:moveTo>
                  <a:pt x="297" y="177"/>
                </a:moveTo>
                <a:lnTo>
                  <a:pt x="297" y="177"/>
                </a:lnTo>
                <a:cubicBezTo>
                  <a:pt x="233" y="177"/>
                  <a:pt x="177" y="233"/>
                  <a:pt x="177" y="304"/>
                </a:cubicBezTo>
                <a:cubicBezTo>
                  <a:pt x="177" y="368"/>
                  <a:pt x="233" y="424"/>
                  <a:pt x="297" y="424"/>
                </a:cubicBezTo>
                <a:cubicBezTo>
                  <a:pt x="368" y="424"/>
                  <a:pt x="424" y="368"/>
                  <a:pt x="424" y="304"/>
                </a:cubicBezTo>
                <a:cubicBezTo>
                  <a:pt x="424" y="233"/>
                  <a:pt x="368" y="177"/>
                  <a:pt x="297" y="177"/>
                </a:cubicBezTo>
                <a:close/>
                <a:moveTo>
                  <a:pt x="297" y="361"/>
                </a:moveTo>
                <a:lnTo>
                  <a:pt x="297" y="361"/>
                </a:lnTo>
                <a:cubicBezTo>
                  <a:pt x="269" y="361"/>
                  <a:pt x="240" y="333"/>
                  <a:pt x="240" y="304"/>
                </a:cubicBezTo>
                <a:cubicBezTo>
                  <a:pt x="240" y="269"/>
                  <a:pt x="269" y="248"/>
                  <a:pt x="297" y="248"/>
                </a:cubicBezTo>
                <a:cubicBezTo>
                  <a:pt x="332" y="248"/>
                  <a:pt x="354" y="269"/>
                  <a:pt x="354" y="304"/>
                </a:cubicBezTo>
                <a:cubicBezTo>
                  <a:pt x="354" y="333"/>
                  <a:pt x="332" y="361"/>
                  <a:pt x="297" y="36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5" name="Freeform 59"/>
          <p:cNvSpPr>
            <a:spLocks noChangeArrowheads="1"/>
          </p:cNvSpPr>
          <p:nvPr/>
        </p:nvSpPr>
        <p:spPr bwMode="auto">
          <a:xfrm>
            <a:off x="2036926" y="6955561"/>
            <a:ext cx="388105" cy="385292"/>
          </a:xfrm>
          <a:custGeom>
            <a:avLst/>
            <a:gdLst>
              <a:gd name="T0" fmla="*/ 208635 w 609"/>
              <a:gd name="T1" fmla="*/ 120304 h 602"/>
              <a:gd name="T2" fmla="*/ 170505 w 609"/>
              <a:gd name="T3" fmla="*/ 109827 h 602"/>
              <a:gd name="T4" fmla="*/ 208635 w 609"/>
              <a:gd name="T5" fmla="*/ 99712 h 602"/>
              <a:gd name="T6" fmla="*/ 208635 w 609"/>
              <a:gd name="T7" fmla="*/ 120304 h 602"/>
              <a:gd name="T8" fmla="*/ 188131 w 609"/>
              <a:gd name="T9" fmla="*/ 43353 h 602"/>
              <a:gd name="T10" fmla="*/ 167987 w 609"/>
              <a:gd name="T11" fmla="*/ 63946 h 602"/>
              <a:gd name="T12" fmla="*/ 150002 w 609"/>
              <a:gd name="T13" fmla="*/ 58888 h 602"/>
              <a:gd name="T14" fmla="*/ 152520 w 609"/>
              <a:gd name="T15" fmla="*/ 51301 h 602"/>
              <a:gd name="T16" fmla="*/ 173023 w 609"/>
              <a:gd name="T17" fmla="*/ 30708 h 602"/>
              <a:gd name="T18" fmla="*/ 190649 w 609"/>
              <a:gd name="T19" fmla="*/ 38295 h 602"/>
              <a:gd name="T20" fmla="*/ 109354 w 609"/>
              <a:gd name="T21" fmla="*/ 217126 h 602"/>
              <a:gd name="T22" fmla="*/ 99282 w 609"/>
              <a:gd name="T23" fmla="*/ 207010 h 602"/>
              <a:gd name="T24" fmla="*/ 109354 w 609"/>
              <a:gd name="T25" fmla="*/ 171244 h 602"/>
              <a:gd name="T26" fmla="*/ 119426 w 609"/>
              <a:gd name="T27" fmla="*/ 207010 h 602"/>
              <a:gd name="T28" fmla="*/ 109354 w 609"/>
              <a:gd name="T29" fmla="*/ 48772 h 602"/>
              <a:gd name="T30" fmla="*/ 99282 w 609"/>
              <a:gd name="T31" fmla="*/ 38295 h 602"/>
              <a:gd name="T32" fmla="*/ 109354 w 609"/>
              <a:gd name="T33" fmla="*/ 0 h 602"/>
              <a:gd name="T34" fmla="*/ 119426 w 609"/>
              <a:gd name="T35" fmla="*/ 38295 h 602"/>
              <a:gd name="T36" fmla="*/ 66188 w 609"/>
              <a:gd name="T37" fmla="*/ 166186 h 602"/>
              <a:gd name="T38" fmla="*/ 45684 w 609"/>
              <a:gd name="T39" fmla="*/ 186417 h 602"/>
              <a:gd name="T40" fmla="*/ 38130 w 609"/>
              <a:gd name="T41" fmla="*/ 191475 h 602"/>
              <a:gd name="T42" fmla="*/ 30576 w 609"/>
              <a:gd name="T43" fmla="*/ 173773 h 602"/>
              <a:gd name="T44" fmla="*/ 50720 w 609"/>
              <a:gd name="T45" fmla="*/ 153180 h 602"/>
              <a:gd name="T46" fmla="*/ 58634 w 609"/>
              <a:gd name="T47" fmla="*/ 150651 h 602"/>
              <a:gd name="T48" fmla="*/ 66188 w 609"/>
              <a:gd name="T49" fmla="*/ 166186 h 602"/>
              <a:gd name="T50" fmla="*/ 58634 w 609"/>
              <a:gd name="T51" fmla="*/ 69003 h 602"/>
              <a:gd name="T52" fmla="*/ 50720 w 609"/>
              <a:gd name="T53" fmla="*/ 63946 h 602"/>
              <a:gd name="T54" fmla="*/ 30576 w 609"/>
              <a:gd name="T55" fmla="*/ 43353 h 602"/>
              <a:gd name="T56" fmla="*/ 38130 w 609"/>
              <a:gd name="T57" fmla="*/ 28179 h 602"/>
              <a:gd name="T58" fmla="*/ 45684 w 609"/>
              <a:gd name="T59" fmla="*/ 30708 h 602"/>
              <a:gd name="T60" fmla="*/ 66188 w 609"/>
              <a:gd name="T61" fmla="*/ 51301 h 602"/>
              <a:gd name="T62" fmla="*/ 58634 w 609"/>
              <a:gd name="T63" fmla="*/ 69003 h 602"/>
              <a:gd name="T64" fmla="*/ 48202 w 609"/>
              <a:gd name="T65" fmla="*/ 109827 h 602"/>
              <a:gd name="T66" fmla="*/ 10072 w 609"/>
              <a:gd name="T67" fmla="*/ 120304 h 602"/>
              <a:gd name="T68" fmla="*/ 10072 w 609"/>
              <a:gd name="T69" fmla="*/ 99712 h 602"/>
              <a:gd name="T70" fmla="*/ 48202 w 609"/>
              <a:gd name="T71" fmla="*/ 109827 h 602"/>
              <a:gd name="T72" fmla="*/ 160074 w 609"/>
              <a:gd name="T73" fmla="*/ 150651 h 602"/>
              <a:gd name="T74" fmla="*/ 167987 w 609"/>
              <a:gd name="T75" fmla="*/ 153180 h 602"/>
              <a:gd name="T76" fmla="*/ 188131 w 609"/>
              <a:gd name="T77" fmla="*/ 173773 h 602"/>
              <a:gd name="T78" fmla="*/ 180577 w 609"/>
              <a:gd name="T79" fmla="*/ 191475 h 602"/>
              <a:gd name="T80" fmla="*/ 173023 w 609"/>
              <a:gd name="T81" fmla="*/ 186417 h 602"/>
              <a:gd name="T82" fmla="*/ 152520 w 609"/>
              <a:gd name="T83" fmla="*/ 166186 h 602"/>
              <a:gd name="T84" fmla="*/ 160074 w 609"/>
              <a:gd name="T85" fmla="*/ 150651 h 60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9" h="602">
                <a:moveTo>
                  <a:pt x="580" y="333"/>
                </a:moveTo>
                <a:lnTo>
                  <a:pt x="580" y="333"/>
                </a:lnTo>
                <a:cubicBezTo>
                  <a:pt x="502" y="333"/>
                  <a:pt x="502" y="333"/>
                  <a:pt x="502" y="333"/>
                </a:cubicBezTo>
                <a:cubicBezTo>
                  <a:pt x="488" y="333"/>
                  <a:pt x="474" y="318"/>
                  <a:pt x="474" y="304"/>
                </a:cubicBezTo>
                <a:cubicBezTo>
                  <a:pt x="474" y="283"/>
                  <a:pt x="488" y="276"/>
                  <a:pt x="502" y="276"/>
                </a:cubicBezTo>
                <a:cubicBezTo>
                  <a:pt x="580" y="276"/>
                  <a:pt x="580" y="276"/>
                  <a:pt x="580" y="276"/>
                </a:cubicBezTo>
                <a:cubicBezTo>
                  <a:pt x="594" y="276"/>
                  <a:pt x="608" y="283"/>
                  <a:pt x="608" y="304"/>
                </a:cubicBezTo>
                <a:cubicBezTo>
                  <a:pt x="608" y="318"/>
                  <a:pt x="594" y="333"/>
                  <a:pt x="580" y="333"/>
                </a:cubicBezTo>
                <a:close/>
                <a:moveTo>
                  <a:pt x="523" y="120"/>
                </a:moveTo>
                <a:lnTo>
                  <a:pt x="523" y="120"/>
                </a:lnTo>
                <a:cubicBezTo>
                  <a:pt x="467" y="177"/>
                  <a:pt x="467" y="177"/>
                  <a:pt x="467" y="177"/>
                </a:cubicBezTo>
                <a:cubicBezTo>
                  <a:pt x="459" y="184"/>
                  <a:pt x="452" y="191"/>
                  <a:pt x="445" y="191"/>
                </a:cubicBezTo>
                <a:cubicBezTo>
                  <a:pt x="431" y="191"/>
                  <a:pt x="417" y="177"/>
                  <a:pt x="417" y="163"/>
                </a:cubicBezTo>
                <a:cubicBezTo>
                  <a:pt x="417" y="156"/>
                  <a:pt x="417" y="149"/>
                  <a:pt x="424" y="142"/>
                </a:cubicBezTo>
                <a:cubicBezTo>
                  <a:pt x="481" y="85"/>
                  <a:pt x="481" y="85"/>
                  <a:pt x="481" y="85"/>
                </a:cubicBezTo>
                <a:cubicBezTo>
                  <a:pt x="488" y="78"/>
                  <a:pt x="495" y="78"/>
                  <a:pt x="502" y="78"/>
                </a:cubicBezTo>
                <a:cubicBezTo>
                  <a:pt x="516" y="78"/>
                  <a:pt x="530" y="85"/>
                  <a:pt x="530" y="106"/>
                </a:cubicBezTo>
                <a:cubicBezTo>
                  <a:pt x="530" y="113"/>
                  <a:pt x="530" y="120"/>
                  <a:pt x="523" y="120"/>
                </a:cubicBezTo>
                <a:close/>
                <a:moveTo>
                  <a:pt x="304" y="601"/>
                </a:moveTo>
                <a:lnTo>
                  <a:pt x="304" y="601"/>
                </a:lnTo>
                <a:cubicBezTo>
                  <a:pt x="290" y="601"/>
                  <a:pt x="276" y="594"/>
                  <a:pt x="276" y="573"/>
                </a:cubicBezTo>
                <a:cubicBezTo>
                  <a:pt x="276" y="502"/>
                  <a:pt x="276" y="502"/>
                  <a:pt x="276" y="502"/>
                </a:cubicBezTo>
                <a:cubicBezTo>
                  <a:pt x="276" y="481"/>
                  <a:pt x="290" y="474"/>
                  <a:pt x="304" y="474"/>
                </a:cubicBezTo>
                <a:cubicBezTo>
                  <a:pt x="318" y="474"/>
                  <a:pt x="332" y="481"/>
                  <a:pt x="332" y="502"/>
                </a:cubicBezTo>
                <a:cubicBezTo>
                  <a:pt x="332" y="573"/>
                  <a:pt x="332" y="573"/>
                  <a:pt x="332" y="573"/>
                </a:cubicBezTo>
                <a:cubicBezTo>
                  <a:pt x="332" y="594"/>
                  <a:pt x="318" y="601"/>
                  <a:pt x="304" y="601"/>
                </a:cubicBezTo>
                <a:close/>
                <a:moveTo>
                  <a:pt x="304" y="135"/>
                </a:moveTo>
                <a:lnTo>
                  <a:pt x="304" y="135"/>
                </a:lnTo>
                <a:cubicBezTo>
                  <a:pt x="290" y="135"/>
                  <a:pt x="276" y="120"/>
                  <a:pt x="276" y="106"/>
                </a:cubicBezTo>
                <a:cubicBezTo>
                  <a:pt x="276" y="29"/>
                  <a:pt x="276" y="29"/>
                  <a:pt x="276" y="29"/>
                </a:cubicBezTo>
                <a:cubicBezTo>
                  <a:pt x="276" y="15"/>
                  <a:pt x="290" y="0"/>
                  <a:pt x="304" y="0"/>
                </a:cubicBezTo>
                <a:cubicBezTo>
                  <a:pt x="318" y="0"/>
                  <a:pt x="332" y="15"/>
                  <a:pt x="332" y="29"/>
                </a:cubicBezTo>
                <a:cubicBezTo>
                  <a:pt x="332" y="106"/>
                  <a:pt x="332" y="106"/>
                  <a:pt x="332" y="106"/>
                </a:cubicBezTo>
                <a:cubicBezTo>
                  <a:pt x="332" y="120"/>
                  <a:pt x="318" y="135"/>
                  <a:pt x="304" y="135"/>
                </a:cubicBezTo>
                <a:close/>
                <a:moveTo>
                  <a:pt x="184" y="460"/>
                </a:moveTo>
                <a:lnTo>
                  <a:pt x="184" y="460"/>
                </a:lnTo>
                <a:cubicBezTo>
                  <a:pt x="127" y="516"/>
                  <a:pt x="127" y="516"/>
                  <a:pt x="127" y="516"/>
                </a:cubicBezTo>
                <a:cubicBezTo>
                  <a:pt x="120" y="523"/>
                  <a:pt x="113" y="530"/>
                  <a:pt x="106" y="530"/>
                </a:cubicBezTo>
                <a:cubicBezTo>
                  <a:pt x="92" y="530"/>
                  <a:pt x="78" y="516"/>
                  <a:pt x="78" y="502"/>
                </a:cubicBezTo>
                <a:cubicBezTo>
                  <a:pt x="78" y="495"/>
                  <a:pt x="78" y="488"/>
                  <a:pt x="85" y="481"/>
                </a:cubicBezTo>
                <a:cubicBezTo>
                  <a:pt x="141" y="424"/>
                  <a:pt x="141" y="424"/>
                  <a:pt x="141" y="424"/>
                </a:cubicBezTo>
                <a:cubicBezTo>
                  <a:pt x="149" y="417"/>
                  <a:pt x="156" y="417"/>
                  <a:pt x="163" y="417"/>
                </a:cubicBezTo>
                <a:cubicBezTo>
                  <a:pt x="177" y="417"/>
                  <a:pt x="191" y="424"/>
                  <a:pt x="191" y="446"/>
                </a:cubicBezTo>
                <a:cubicBezTo>
                  <a:pt x="191" y="453"/>
                  <a:pt x="191" y="460"/>
                  <a:pt x="184" y="460"/>
                </a:cubicBezTo>
                <a:close/>
                <a:moveTo>
                  <a:pt x="163" y="191"/>
                </a:moveTo>
                <a:lnTo>
                  <a:pt x="163" y="191"/>
                </a:lnTo>
                <a:cubicBezTo>
                  <a:pt x="156" y="191"/>
                  <a:pt x="149" y="184"/>
                  <a:pt x="141" y="177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78" y="120"/>
                  <a:pt x="78" y="113"/>
                  <a:pt x="78" y="106"/>
                </a:cubicBezTo>
                <a:cubicBezTo>
                  <a:pt x="78" y="85"/>
                  <a:pt x="92" y="78"/>
                  <a:pt x="106" y="78"/>
                </a:cubicBezTo>
                <a:cubicBezTo>
                  <a:pt x="113" y="78"/>
                  <a:pt x="120" y="78"/>
                  <a:pt x="127" y="85"/>
                </a:cubicBezTo>
                <a:cubicBezTo>
                  <a:pt x="184" y="142"/>
                  <a:pt x="184" y="142"/>
                  <a:pt x="184" y="142"/>
                </a:cubicBezTo>
                <a:cubicBezTo>
                  <a:pt x="191" y="149"/>
                  <a:pt x="191" y="156"/>
                  <a:pt x="191" y="163"/>
                </a:cubicBezTo>
                <a:cubicBezTo>
                  <a:pt x="191" y="177"/>
                  <a:pt x="177" y="191"/>
                  <a:pt x="163" y="191"/>
                </a:cubicBezTo>
                <a:close/>
                <a:moveTo>
                  <a:pt x="134" y="304"/>
                </a:moveTo>
                <a:lnTo>
                  <a:pt x="134" y="304"/>
                </a:lnTo>
                <a:cubicBezTo>
                  <a:pt x="134" y="318"/>
                  <a:pt x="120" y="333"/>
                  <a:pt x="106" y="333"/>
                </a:cubicBezTo>
                <a:cubicBezTo>
                  <a:pt x="28" y="333"/>
                  <a:pt x="28" y="333"/>
                  <a:pt x="28" y="333"/>
                </a:cubicBezTo>
                <a:cubicBezTo>
                  <a:pt x="14" y="333"/>
                  <a:pt x="0" y="318"/>
                  <a:pt x="0" y="304"/>
                </a:cubicBezTo>
                <a:cubicBezTo>
                  <a:pt x="0" y="283"/>
                  <a:pt x="14" y="276"/>
                  <a:pt x="28" y="276"/>
                </a:cubicBezTo>
                <a:cubicBezTo>
                  <a:pt x="106" y="276"/>
                  <a:pt x="106" y="276"/>
                  <a:pt x="106" y="276"/>
                </a:cubicBezTo>
                <a:cubicBezTo>
                  <a:pt x="120" y="276"/>
                  <a:pt x="134" y="283"/>
                  <a:pt x="134" y="304"/>
                </a:cubicBezTo>
                <a:close/>
                <a:moveTo>
                  <a:pt x="445" y="417"/>
                </a:moveTo>
                <a:lnTo>
                  <a:pt x="445" y="417"/>
                </a:lnTo>
                <a:cubicBezTo>
                  <a:pt x="452" y="417"/>
                  <a:pt x="459" y="417"/>
                  <a:pt x="467" y="424"/>
                </a:cubicBezTo>
                <a:cubicBezTo>
                  <a:pt x="523" y="481"/>
                  <a:pt x="523" y="481"/>
                  <a:pt x="523" y="481"/>
                </a:cubicBezTo>
                <a:cubicBezTo>
                  <a:pt x="530" y="488"/>
                  <a:pt x="530" y="495"/>
                  <a:pt x="530" y="502"/>
                </a:cubicBezTo>
                <a:cubicBezTo>
                  <a:pt x="530" y="516"/>
                  <a:pt x="516" y="530"/>
                  <a:pt x="502" y="530"/>
                </a:cubicBezTo>
                <a:cubicBezTo>
                  <a:pt x="495" y="530"/>
                  <a:pt x="488" y="523"/>
                  <a:pt x="481" y="516"/>
                </a:cubicBezTo>
                <a:cubicBezTo>
                  <a:pt x="424" y="460"/>
                  <a:pt x="424" y="460"/>
                  <a:pt x="424" y="460"/>
                </a:cubicBezTo>
                <a:cubicBezTo>
                  <a:pt x="417" y="460"/>
                  <a:pt x="417" y="453"/>
                  <a:pt x="417" y="446"/>
                </a:cubicBezTo>
                <a:cubicBezTo>
                  <a:pt x="417" y="424"/>
                  <a:pt x="431" y="417"/>
                  <a:pt x="445" y="4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6" name="Freeform 60"/>
          <p:cNvSpPr>
            <a:spLocks noChangeArrowheads="1"/>
          </p:cNvSpPr>
          <p:nvPr/>
        </p:nvSpPr>
        <p:spPr bwMode="auto">
          <a:xfrm>
            <a:off x="1364775" y="6955561"/>
            <a:ext cx="385291" cy="385292"/>
          </a:xfrm>
          <a:custGeom>
            <a:avLst/>
            <a:gdLst>
              <a:gd name="T0" fmla="*/ 109823 w 602"/>
              <a:gd name="T1" fmla="*/ 217126 h 602"/>
              <a:gd name="T2" fmla="*/ 109823 w 602"/>
              <a:gd name="T3" fmla="*/ 217126 h 602"/>
              <a:gd name="T4" fmla="*/ 0 w 602"/>
              <a:gd name="T5" fmla="*/ 109827 h 602"/>
              <a:gd name="T6" fmla="*/ 109823 w 602"/>
              <a:gd name="T7" fmla="*/ 0 h 602"/>
              <a:gd name="T8" fmla="*/ 217118 w 602"/>
              <a:gd name="T9" fmla="*/ 109827 h 602"/>
              <a:gd name="T10" fmla="*/ 109823 w 602"/>
              <a:gd name="T11" fmla="*/ 217126 h 602"/>
              <a:gd name="T12" fmla="*/ 109823 w 602"/>
              <a:gd name="T13" fmla="*/ 20593 h 602"/>
              <a:gd name="T14" fmla="*/ 109823 w 602"/>
              <a:gd name="T15" fmla="*/ 20593 h 602"/>
              <a:gd name="T16" fmla="*/ 20592 w 602"/>
              <a:gd name="T17" fmla="*/ 109827 h 602"/>
              <a:gd name="T18" fmla="*/ 109823 w 602"/>
              <a:gd name="T19" fmla="*/ 196533 h 602"/>
              <a:gd name="T20" fmla="*/ 196526 w 602"/>
              <a:gd name="T21" fmla="*/ 109827 h 602"/>
              <a:gd name="T22" fmla="*/ 109823 w 602"/>
              <a:gd name="T23" fmla="*/ 20593 h 602"/>
              <a:gd name="T24" fmla="*/ 109823 w 602"/>
              <a:gd name="T25" fmla="*/ 155709 h 602"/>
              <a:gd name="T26" fmla="*/ 109823 w 602"/>
              <a:gd name="T27" fmla="*/ 155709 h 602"/>
              <a:gd name="T28" fmla="*/ 89231 w 602"/>
              <a:gd name="T29" fmla="*/ 127891 h 602"/>
              <a:gd name="T30" fmla="*/ 109823 w 602"/>
              <a:gd name="T31" fmla="*/ 53830 h 602"/>
              <a:gd name="T32" fmla="*/ 127525 w 602"/>
              <a:gd name="T33" fmla="*/ 127891 h 602"/>
              <a:gd name="T34" fmla="*/ 109823 w 602"/>
              <a:gd name="T35" fmla="*/ 155709 h 60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4"/>
                  <a:pt x="304" y="544"/>
                </a:cubicBezTo>
                <a:cubicBezTo>
                  <a:pt x="438" y="544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304" y="431"/>
                </a:moveTo>
                <a:lnTo>
                  <a:pt x="304" y="431"/>
                </a:lnTo>
                <a:cubicBezTo>
                  <a:pt x="226" y="431"/>
                  <a:pt x="247" y="354"/>
                  <a:pt x="247" y="354"/>
                </a:cubicBezTo>
                <a:cubicBezTo>
                  <a:pt x="304" y="149"/>
                  <a:pt x="304" y="149"/>
                  <a:pt x="304" y="149"/>
                </a:cubicBezTo>
                <a:cubicBezTo>
                  <a:pt x="353" y="354"/>
                  <a:pt x="353" y="354"/>
                  <a:pt x="353" y="354"/>
                </a:cubicBezTo>
                <a:cubicBezTo>
                  <a:pt x="375" y="431"/>
                  <a:pt x="304" y="431"/>
                  <a:pt x="304" y="4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7" name="Freeform 61"/>
          <p:cNvSpPr>
            <a:spLocks noChangeArrowheads="1"/>
          </p:cNvSpPr>
          <p:nvPr/>
        </p:nvSpPr>
        <p:spPr bwMode="auto">
          <a:xfrm>
            <a:off x="12895424" y="4947541"/>
            <a:ext cx="385291" cy="385292"/>
          </a:xfrm>
          <a:custGeom>
            <a:avLst/>
            <a:gdLst>
              <a:gd name="T0" fmla="*/ 178824 w 602"/>
              <a:gd name="T1" fmla="*/ 217126 h 602"/>
              <a:gd name="T2" fmla="*/ 178824 w 602"/>
              <a:gd name="T3" fmla="*/ 217126 h 602"/>
              <a:gd name="T4" fmla="*/ 0 w 602"/>
              <a:gd name="T5" fmla="*/ 35766 h 602"/>
              <a:gd name="T6" fmla="*/ 0 w 602"/>
              <a:gd name="T7" fmla="*/ 0 h 602"/>
              <a:gd name="T8" fmla="*/ 217118 w 602"/>
              <a:gd name="T9" fmla="*/ 217126 h 602"/>
              <a:gd name="T10" fmla="*/ 178824 w 602"/>
              <a:gd name="T11" fmla="*/ 217126 h 602"/>
              <a:gd name="T12" fmla="*/ 138002 w 602"/>
              <a:gd name="T13" fmla="*/ 217126 h 602"/>
              <a:gd name="T14" fmla="*/ 138002 w 602"/>
              <a:gd name="T15" fmla="*/ 217126 h 602"/>
              <a:gd name="T16" fmla="*/ 102237 w 602"/>
              <a:gd name="T17" fmla="*/ 217126 h 602"/>
              <a:gd name="T18" fmla="*/ 0 w 602"/>
              <a:gd name="T19" fmla="*/ 114885 h 602"/>
              <a:gd name="T20" fmla="*/ 0 w 602"/>
              <a:gd name="T21" fmla="*/ 76590 h 602"/>
              <a:gd name="T22" fmla="*/ 138002 w 602"/>
              <a:gd name="T23" fmla="*/ 217126 h 602"/>
              <a:gd name="T24" fmla="*/ 25650 w 602"/>
              <a:gd name="T25" fmla="*/ 163657 h 602"/>
              <a:gd name="T26" fmla="*/ 25650 w 602"/>
              <a:gd name="T27" fmla="*/ 163657 h 602"/>
              <a:gd name="T28" fmla="*/ 53467 w 602"/>
              <a:gd name="T29" fmla="*/ 188946 h 602"/>
              <a:gd name="T30" fmla="*/ 25650 w 602"/>
              <a:gd name="T31" fmla="*/ 217126 h 602"/>
              <a:gd name="T32" fmla="*/ 0 w 602"/>
              <a:gd name="T33" fmla="*/ 188946 h 602"/>
              <a:gd name="T34" fmla="*/ 25650 w 602"/>
              <a:gd name="T35" fmla="*/ 163657 h 60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02" h="602">
                <a:moveTo>
                  <a:pt x="495" y="601"/>
                </a:moveTo>
                <a:lnTo>
                  <a:pt x="495" y="601"/>
                </a:lnTo>
                <a:cubicBezTo>
                  <a:pt x="495" y="325"/>
                  <a:pt x="276" y="99"/>
                  <a:pt x="0" y="99"/>
                </a:cubicBezTo>
                <a:cubicBezTo>
                  <a:pt x="0" y="0"/>
                  <a:pt x="0" y="0"/>
                  <a:pt x="0" y="0"/>
                </a:cubicBezTo>
                <a:cubicBezTo>
                  <a:pt x="332" y="0"/>
                  <a:pt x="601" y="269"/>
                  <a:pt x="601" y="601"/>
                </a:cubicBezTo>
                <a:lnTo>
                  <a:pt x="495" y="601"/>
                </a:lnTo>
                <a:close/>
                <a:moveTo>
                  <a:pt x="382" y="601"/>
                </a:moveTo>
                <a:lnTo>
                  <a:pt x="382" y="601"/>
                </a:lnTo>
                <a:cubicBezTo>
                  <a:pt x="283" y="601"/>
                  <a:pt x="283" y="601"/>
                  <a:pt x="283" y="601"/>
                </a:cubicBezTo>
                <a:cubicBezTo>
                  <a:pt x="283" y="446"/>
                  <a:pt x="155" y="318"/>
                  <a:pt x="0" y="318"/>
                </a:cubicBezTo>
                <a:cubicBezTo>
                  <a:pt x="0" y="212"/>
                  <a:pt x="0" y="212"/>
                  <a:pt x="0" y="212"/>
                </a:cubicBezTo>
                <a:cubicBezTo>
                  <a:pt x="212" y="212"/>
                  <a:pt x="382" y="389"/>
                  <a:pt x="382" y="601"/>
                </a:cubicBezTo>
                <a:close/>
                <a:moveTo>
                  <a:pt x="71" y="453"/>
                </a:moveTo>
                <a:lnTo>
                  <a:pt x="71" y="453"/>
                </a:lnTo>
                <a:cubicBezTo>
                  <a:pt x="113" y="453"/>
                  <a:pt x="148" y="481"/>
                  <a:pt x="148" y="523"/>
                </a:cubicBezTo>
                <a:cubicBezTo>
                  <a:pt x="148" y="566"/>
                  <a:pt x="113" y="601"/>
                  <a:pt x="71" y="601"/>
                </a:cubicBezTo>
                <a:cubicBezTo>
                  <a:pt x="28" y="601"/>
                  <a:pt x="0" y="566"/>
                  <a:pt x="0" y="523"/>
                </a:cubicBezTo>
                <a:cubicBezTo>
                  <a:pt x="0" y="481"/>
                  <a:pt x="28" y="453"/>
                  <a:pt x="71" y="4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8" name="Freeform 62"/>
          <p:cNvSpPr>
            <a:spLocks noChangeArrowheads="1"/>
          </p:cNvSpPr>
          <p:nvPr/>
        </p:nvSpPr>
        <p:spPr bwMode="auto">
          <a:xfrm>
            <a:off x="12237333" y="4964415"/>
            <a:ext cx="351544" cy="348732"/>
          </a:xfrm>
          <a:custGeom>
            <a:avLst/>
            <a:gdLst>
              <a:gd name="T0" fmla="*/ 188005 w 552"/>
              <a:gd name="T1" fmla="*/ 71385 h 546"/>
              <a:gd name="T2" fmla="*/ 188005 w 552"/>
              <a:gd name="T3" fmla="*/ 71385 h 546"/>
              <a:gd name="T4" fmla="*/ 152417 w 552"/>
              <a:gd name="T5" fmla="*/ 71385 h 546"/>
              <a:gd name="T6" fmla="*/ 139836 w 552"/>
              <a:gd name="T7" fmla="*/ 125104 h 546"/>
              <a:gd name="T8" fmla="*/ 167875 w 552"/>
              <a:gd name="T9" fmla="*/ 125104 h 546"/>
              <a:gd name="T10" fmla="*/ 177940 w 552"/>
              <a:gd name="T11" fmla="*/ 135199 h 546"/>
              <a:gd name="T12" fmla="*/ 167875 w 552"/>
              <a:gd name="T13" fmla="*/ 145294 h 546"/>
              <a:gd name="T14" fmla="*/ 134803 w 552"/>
              <a:gd name="T15" fmla="*/ 145294 h 546"/>
              <a:gd name="T16" fmla="*/ 127254 w 552"/>
              <a:gd name="T17" fmla="*/ 188558 h 546"/>
              <a:gd name="T18" fmla="*/ 127254 w 552"/>
              <a:gd name="T19" fmla="*/ 188558 h 546"/>
              <a:gd name="T20" fmla="*/ 116829 w 552"/>
              <a:gd name="T21" fmla="*/ 196489 h 546"/>
              <a:gd name="T22" fmla="*/ 106764 w 552"/>
              <a:gd name="T23" fmla="*/ 186034 h 546"/>
              <a:gd name="T24" fmla="*/ 106764 w 552"/>
              <a:gd name="T25" fmla="*/ 183510 h 546"/>
              <a:gd name="T26" fmla="*/ 106764 w 552"/>
              <a:gd name="T27" fmla="*/ 183510 h 546"/>
              <a:gd name="T28" fmla="*/ 114313 w 552"/>
              <a:gd name="T29" fmla="*/ 145294 h 546"/>
              <a:gd name="T30" fmla="*/ 61111 w 552"/>
              <a:gd name="T31" fmla="*/ 145294 h 546"/>
              <a:gd name="T32" fmla="*/ 50686 w 552"/>
              <a:gd name="T33" fmla="*/ 188558 h 546"/>
              <a:gd name="T34" fmla="*/ 50686 w 552"/>
              <a:gd name="T35" fmla="*/ 188558 h 546"/>
              <a:gd name="T36" fmla="*/ 40621 w 552"/>
              <a:gd name="T37" fmla="*/ 196489 h 546"/>
              <a:gd name="T38" fmla="*/ 30555 w 552"/>
              <a:gd name="T39" fmla="*/ 186034 h 546"/>
              <a:gd name="T40" fmla="*/ 30555 w 552"/>
              <a:gd name="T41" fmla="*/ 183510 h 546"/>
              <a:gd name="T42" fmla="*/ 30555 w 552"/>
              <a:gd name="T43" fmla="*/ 183510 h 546"/>
              <a:gd name="T44" fmla="*/ 40621 w 552"/>
              <a:gd name="T45" fmla="*/ 145294 h 546"/>
              <a:gd name="T46" fmla="*/ 10065 w 552"/>
              <a:gd name="T47" fmla="*/ 145294 h 546"/>
              <a:gd name="T48" fmla="*/ 0 w 552"/>
              <a:gd name="T49" fmla="*/ 135199 h 546"/>
              <a:gd name="T50" fmla="*/ 10065 w 552"/>
              <a:gd name="T51" fmla="*/ 125104 h 546"/>
              <a:gd name="T52" fmla="*/ 45653 w 552"/>
              <a:gd name="T53" fmla="*/ 125104 h 546"/>
              <a:gd name="T54" fmla="*/ 58594 w 552"/>
              <a:gd name="T55" fmla="*/ 71385 h 546"/>
              <a:gd name="T56" fmla="*/ 30555 w 552"/>
              <a:gd name="T57" fmla="*/ 71385 h 546"/>
              <a:gd name="T58" fmla="*/ 20490 w 552"/>
              <a:gd name="T59" fmla="*/ 61290 h 546"/>
              <a:gd name="T60" fmla="*/ 30555 w 552"/>
              <a:gd name="T61" fmla="*/ 51195 h 546"/>
              <a:gd name="T62" fmla="*/ 63627 w 552"/>
              <a:gd name="T63" fmla="*/ 51195 h 546"/>
              <a:gd name="T64" fmla="*/ 71176 w 552"/>
              <a:gd name="T65" fmla="*/ 7932 h 546"/>
              <a:gd name="T66" fmla="*/ 71176 w 552"/>
              <a:gd name="T67" fmla="*/ 7932 h 546"/>
              <a:gd name="T68" fmla="*/ 81241 w 552"/>
              <a:gd name="T69" fmla="*/ 0 h 546"/>
              <a:gd name="T70" fmla="*/ 91666 w 552"/>
              <a:gd name="T71" fmla="*/ 10455 h 546"/>
              <a:gd name="T72" fmla="*/ 91666 w 552"/>
              <a:gd name="T73" fmla="*/ 12979 h 546"/>
              <a:gd name="T74" fmla="*/ 91666 w 552"/>
              <a:gd name="T75" fmla="*/ 12979 h 546"/>
              <a:gd name="T76" fmla="*/ 84117 w 552"/>
              <a:gd name="T77" fmla="*/ 51195 h 546"/>
              <a:gd name="T78" fmla="*/ 137319 w 552"/>
              <a:gd name="T79" fmla="*/ 51195 h 546"/>
              <a:gd name="T80" fmla="*/ 147385 w 552"/>
              <a:gd name="T81" fmla="*/ 7932 h 546"/>
              <a:gd name="T82" fmla="*/ 147385 w 552"/>
              <a:gd name="T83" fmla="*/ 7932 h 546"/>
              <a:gd name="T84" fmla="*/ 157450 w 552"/>
              <a:gd name="T85" fmla="*/ 0 h 546"/>
              <a:gd name="T86" fmla="*/ 167875 w 552"/>
              <a:gd name="T87" fmla="*/ 10455 h 546"/>
              <a:gd name="T88" fmla="*/ 167875 w 552"/>
              <a:gd name="T89" fmla="*/ 12979 h 546"/>
              <a:gd name="T90" fmla="*/ 167875 w 552"/>
              <a:gd name="T91" fmla="*/ 12979 h 546"/>
              <a:gd name="T92" fmla="*/ 157450 w 552"/>
              <a:gd name="T93" fmla="*/ 51195 h 546"/>
              <a:gd name="T94" fmla="*/ 188005 w 552"/>
              <a:gd name="T95" fmla="*/ 51195 h 546"/>
              <a:gd name="T96" fmla="*/ 198071 w 552"/>
              <a:gd name="T97" fmla="*/ 61290 h 546"/>
              <a:gd name="T98" fmla="*/ 188005 w 552"/>
              <a:gd name="T99" fmla="*/ 71385 h 546"/>
              <a:gd name="T100" fmla="*/ 78725 w 552"/>
              <a:gd name="T101" fmla="*/ 71385 h 546"/>
              <a:gd name="T102" fmla="*/ 78725 w 552"/>
              <a:gd name="T103" fmla="*/ 71385 h 546"/>
              <a:gd name="T104" fmla="*/ 66143 w 552"/>
              <a:gd name="T105" fmla="*/ 125104 h 546"/>
              <a:gd name="T106" fmla="*/ 119346 w 552"/>
              <a:gd name="T107" fmla="*/ 125104 h 546"/>
              <a:gd name="T108" fmla="*/ 132287 w 552"/>
              <a:gd name="T109" fmla="*/ 71385 h 546"/>
              <a:gd name="T110" fmla="*/ 78725 w 552"/>
              <a:gd name="T111" fmla="*/ 71385 h 54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52" h="546">
                <a:moveTo>
                  <a:pt x="523" y="198"/>
                </a:moveTo>
                <a:lnTo>
                  <a:pt x="523" y="198"/>
                </a:lnTo>
                <a:cubicBezTo>
                  <a:pt x="424" y="198"/>
                  <a:pt x="424" y="198"/>
                  <a:pt x="424" y="198"/>
                </a:cubicBezTo>
                <a:cubicBezTo>
                  <a:pt x="389" y="347"/>
                  <a:pt x="389" y="347"/>
                  <a:pt x="389" y="347"/>
                </a:cubicBezTo>
                <a:cubicBezTo>
                  <a:pt x="467" y="347"/>
                  <a:pt x="467" y="347"/>
                  <a:pt x="467" y="347"/>
                </a:cubicBezTo>
                <a:cubicBezTo>
                  <a:pt x="481" y="347"/>
                  <a:pt x="495" y="361"/>
                  <a:pt x="495" y="375"/>
                </a:cubicBezTo>
                <a:cubicBezTo>
                  <a:pt x="495" y="389"/>
                  <a:pt x="481" y="403"/>
                  <a:pt x="467" y="403"/>
                </a:cubicBezTo>
                <a:cubicBezTo>
                  <a:pt x="375" y="403"/>
                  <a:pt x="375" y="403"/>
                  <a:pt x="375" y="403"/>
                </a:cubicBezTo>
                <a:cubicBezTo>
                  <a:pt x="354" y="523"/>
                  <a:pt x="354" y="523"/>
                  <a:pt x="354" y="523"/>
                </a:cubicBezTo>
                <a:cubicBezTo>
                  <a:pt x="347" y="538"/>
                  <a:pt x="339" y="545"/>
                  <a:pt x="325" y="545"/>
                </a:cubicBezTo>
                <a:cubicBezTo>
                  <a:pt x="304" y="545"/>
                  <a:pt x="297" y="531"/>
                  <a:pt x="297" y="516"/>
                </a:cubicBezTo>
                <a:lnTo>
                  <a:pt x="297" y="509"/>
                </a:lnTo>
                <a:cubicBezTo>
                  <a:pt x="318" y="403"/>
                  <a:pt x="318" y="403"/>
                  <a:pt x="318" y="403"/>
                </a:cubicBezTo>
                <a:cubicBezTo>
                  <a:pt x="170" y="403"/>
                  <a:pt x="170" y="403"/>
                  <a:pt x="170" y="403"/>
                </a:cubicBezTo>
                <a:cubicBezTo>
                  <a:pt x="141" y="523"/>
                  <a:pt x="141" y="523"/>
                  <a:pt x="141" y="523"/>
                </a:cubicBezTo>
                <a:cubicBezTo>
                  <a:pt x="141" y="538"/>
                  <a:pt x="127" y="545"/>
                  <a:pt x="113" y="545"/>
                </a:cubicBezTo>
                <a:cubicBezTo>
                  <a:pt x="99" y="545"/>
                  <a:pt x="85" y="531"/>
                  <a:pt x="85" y="516"/>
                </a:cubicBezTo>
                <a:lnTo>
                  <a:pt x="85" y="509"/>
                </a:lnTo>
                <a:cubicBezTo>
                  <a:pt x="113" y="403"/>
                  <a:pt x="113" y="403"/>
                  <a:pt x="113" y="403"/>
                </a:cubicBezTo>
                <a:cubicBezTo>
                  <a:pt x="28" y="403"/>
                  <a:pt x="28" y="403"/>
                  <a:pt x="28" y="403"/>
                </a:cubicBezTo>
                <a:cubicBezTo>
                  <a:pt x="14" y="403"/>
                  <a:pt x="0" y="389"/>
                  <a:pt x="0" y="375"/>
                </a:cubicBezTo>
                <a:cubicBezTo>
                  <a:pt x="0" y="361"/>
                  <a:pt x="14" y="347"/>
                  <a:pt x="28" y="347"/>
                </a:cubicBezTo>
                <a:cubicBezTo>
                  <a:pt x="127" y="347"/>
                  <a:pt x="127" y="347"/>
                  <a:pt x="127" y="347"/>
                </a:cubicBezTo>
                <a:cubicBezTo>
                  <a:pt x="163" y="198"/>
                  <a:pt x="163" y="198"/>
                  <a:pt x="163" y="198"/>
                </a:cubicBezTo>
                <a:cubicBezTo>
                  <a:pt x="85" y="198"/>
                  <a:pt x="85" y="198"/>
                  <a:pt x="85" y="198"/>
                </a:cubicBezTo>
                <a:cubicBezTo>
                  <a:pt x="71" y="198"/>
                  <a:pt x="57" y="184"/>
                  <a:pt x="57" y="170"/>
                </a:cubicBezTo>
                <a:cubicBezTo>
                  <a:pt x="57" y="149"/>
                  <a:pt x="71" y="142"/>
                  <a:pt x="85" y="142"/>
                </a:cubicBezTo>
                <a:cubicBezTo>
                  <a:pt x="177" y="142"/>
                  <a:pt x="177" y="142"/>
                  <a:pt x="177" y="142"/>
                </a:cubicBezTo>
                <a:cubicBezTo>
                  <a:pt x="198" y="22"/>
                  <a:pt x="198" y="22"/>
                  <a:pt x="198" y="22"/>
                </a:cubicBezTo>
                <a:cubicBezTo>
                  <a:pt x="205" y="7"/>
                  <a:pt x="212" y="0"/>
                  <a:pt x="226" y="0"/>
                </a:cubicBezTo>
                <a:cubicBezTo>
                  <a:pt x="248" y="0"/>
                  <a:pt x="255" y="7"/>
                  <a:pt x="255" y="29"/>
                </a:cubicBezTo>
                <a:cubicBezTo>
                  <a:pt x="255" y="29"/>
                  <a:pt x="255" y="29"/>
                  <a:pt x="255" y="36"/>
                </a:cubicBezTo>
                <a:cubicBezTo>
                  <a:pt x="234" y="142"/>
                  <a:pt x="234" y="142"/>
                  <a:pt x="234" y="142"/>
                </a:cubicBezTo>
                <a:cubicBezTo>
                  <a:pt x="382" y="142"/>
                  <a:pt x="382" y="142"/>
                  <a:pt x="382" y="142"/>
                </a:cubicBezTo>
                <a:cubicBezTo>
                  <a:pt x="410" y="22"/>
                  <a:pt x="410" y="22"/>
                  <a:pt x="410" y="22"/>
                </a:cubicBezTo>
                <a:cubicBezTo>
                  <a:pt x="410" y="7"/>
                  <a:pt x="424" y="0"/>
                  <a:pt x="438" y="0"/>
                </a:cubicBezTo>
                <a:cubicBezTo>
                  <a:pt x="452" y="0"/>
                  <a:pt x="467" y="7"/>
                  <a:pt x="467" y="29"/>
                </a:cubicBezTo>
                <a:cubicBezTo>
                  <a:pt x="467" y="29"/>
                  <a:pt x="467" y="29"/>
                  <a:pt x="467" y="36"/>
                </a:cubicBezTo>
                <a:cubicBezTo>
                  <a:pt x="438" y="142"/>
                  <a:pt x="438" y="142"/>
                  <a:pt x="438" y="142"/>
                </a:cubicBezTo>
                <a:cubicBezTo>
                  <a:pt x="523" y="142"/>
                  <a:pt x="523" y="142"/>
                  <a:pt x="523" y="142"/>
                </a:cubicBezTo>
                <a:cubicBezTo>
                  <a:pt x="537" y="142"/>
                  <a:pt x="551" y="149"/>
                  <a:pt x="551" y="170"/>
                </a:cubicBezTo>
                <a:cubicBezTo>
                  <a:pt x="551" y="184"/>
                  <a:pt x="537" y="198"/>
                  <a:pt x="523" y="198"/>
                </a:cubicBezTo>
                <a:close/>
                <a:moveTo>
                  <a:pt x="219" y="198"/>
                </a:moveTo>
                <a:lnTo>
                  <a:pt x="219" y="198"/>
                </a:lnTo>
                <a:cubicBezTo>
                  <a:pt x="184" y="347"/>
                  <a:pt x="184" y="347"/>
                  <a:pt x="184" y="347"/>
                </a:cubicBezTo>
                <a:cubicBezTo>
                  <a:pt x="332" y="347"/>
                  <a:pt x="332" y="347"/>
                  <a:pt x="332" y="347"/>
                </a:cubicBezTo>
                <a:cubicBezTo>
                  <a:pt x="368" y="198"/>
                  <a:pt x="368" y="198"/>
                  <a:pt x="368" y="198"/>
                </a:cubicBezTo>
                <a:lnTo>
                  <a:pt x="219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9" name="Freeform 63"/>
          <p:cNvSpPr>
            <a:spLocks noChangeArrowheads="1"/>
          </p:cNvSpPr>
          <p:nvPr/>
        </p:nvSpPr>
        <p:spPr bwMode="auto">
          <a:xfrm>
            <a:off x="11548305" y="4984101"/>
            <a:ext cx="385293" cy="312172"/>
          </a:xfrm>
          <a:custGeom>
            <a:avLst/>
            <a:gdLst>
              <a:gd name="T0" fmla="*/ 206642 w 602"/>
              <a:gd name="T1" fmla="*/ 175852 h 488"/>
              <a:gd name="T2" fmla="*/ 206642 w 602"/>
              <a:gd name="T3" fmla="*/ 175852 h 488"/>
              <a:gd name="T4" fmla="*/ 10115 w 602"/>
              <a:gd name="T5" fmla="*/ 175852 h 488"/>
              <a:gd name="T6" fmla="*/ 0 w 602"/>
              <a:gd name="T7" fmla="*/ 165741 h 488"/>
              <a:gd name="T8" fmla="*/ 0 w 602"/>
              <a:gd name="T9" fmla="*/ 10111 h 488"/>
              <a:gd name="T10" fmla="*/ 10115 w 602"/>
              <a:gd name="T11" fmla="*/ 0 h 488"/>
              <a:gd name="T12" fmla="*/ 206642 w 602"/>
              <a:gd name="T13" fmla="*/ 0 h 488"/>
              <a:gd name="T14" fmla="*/ 217119 w 602"/>
              <a:gd name="T15" fmla="*/ 10111 h 488"/>
              <a:gd name="T16" fmla="*/ 217119 w 602"/>
              <a:gd name="T17" fmla="*/ 165741 h 488"/>
              <a:gd name="T18" fmla="*/ 206642 w 602"/>
              <a:gd name="T19" fmla="*/ 175852 h 488"/>
              <a:gd name="T20" fmla="*/ 71530 w 602"/>
              <a:gd name="T21" fmla="*/ 20221 h 488"/>
              <a:gd name="T22" fmla="*/ 71530 w 602"/>
              <a:gd name="T23" fmla="*/ 20221 h 488"/>
              <a:gd name="T24" fmla="*/ 20231 w 602"/>
              <a:gd name="T25" fmla="*/ 20221 h 488"/>
              <a:gd name="T26" fmla="*/ 20231 w 602"/>
              <a:gd name="T27" fmla="*/ 155631 h 488"/>
              <a:gd name="T28" fmla="*/ 71530 w 602"/>
              <a:gd name="T29" fmla="*/ 155631 h 488"/>
              <a:gd name="T30" fmla="*/ 71530 w 602"/>
              <a:gd name="T31" fmla="*/ 20221 h 488"/>
              <a:gd name="T32" fmla="*/ 81645 w 602"/>
              <a:gd name="T33" fmla="*/ 20221 h 488"/>
              <a:gd name="T34" fmla="*/ 81645 w 602"/>
              <a:gd name="T35" fmla="*/ 20221 h 488"/>
              <a:gd name="T36" fmla="*/ 81645 w 602"/>
              <a:gd name="T37" fmla="*/ 155631 h 488"/>
              <a:gd name="T38" fmla="*/ 135112 w 602"/>
              <a:gd name="T39" fmla="*/ 155631 h 488"/>
              <a:gd name="T40" fmla="*/ 135112 w 602"/>
              <a:gd name="T41" fmla="*/ 20221 h 488"/>
              <a:gd name="T42" fmla="*/ 81645 w 602"/>
              <a:gd name="T43" fmla="*/ 20221 h 488"/>
              <a:gd name="T44" fmla="*/ 196527 w 602"/>
              <a:gd name="T45" fmla="*/ 20221 h 488"/>
              <a:gd name="T46" fmla="*/ 196527 w 602"/>
              <a:gd name="T47" fmla="*/ 20221 h 488"/>
              <a:gd name="T48" fmla="*/ 145589 w 602"/>
              <a:gd name="T49" fmla="*/ 20221 h 488"/>
              <a:gd name="T50" fmla="*/ 145589 w 602"/>
              <a:gd name="T51" fmla="*/ 155631 h 488"/>
              <a:gd name="T52" fmla="*/ 196527 w 602"/>
              <a:gd name="T53" fmla="*/ 155631 h 488"/>
              <a:gd name="T54" fmla="*/ 196527 w 602"/>
              <a:gd name="T55" fmla="*/ 20221 h 48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2" h="488">
                <a:moveTo>
                  <a:pt x="572" y="487"/>
                </a:moveTo>
                <a:lnTo>
                  <a:pt x="572" y="487"/>
                </a:lnTo>
                <a:cubicBezTo>
                  <a:pt x="28" y="487"/>
                  <a:pt x="28" y="487"/>
                  <a:pt x="28" y="487"/>
                </a:cubicBezTo>
                <a:cubicBezTo>
                  <a:pt x="14" y="487"/>
                  <a:pt x="0" y="473"/>
                  <a:pt x="0" y="45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459"/>
                  <a:pt x="601" y="459"/>
                  <a:pt x="601" y="459"/>
                </a:cubicBezTo>
                <a:cubicBezTo>
                  <a:pt x="601" y="473"/>
                  <a:pt x="594" y="487"/>
                  <a:pt x="572" y="487"/>
                </a:cubicBezTo>
                <a:close/>
                <a:moveTo>
                  <a:pt x="198" y="56"/>
                </a:moveTo>
                <a:lnTo>
                  <a:pt x="198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431"/>
                  <a:pt x="56" y="431"/>
                  <a:pt x="56" y="431"/>
                </a:cubicBezTo>
                <a:cubicBezTo>
                  <a:pt x="198" y="431"/>
                  <a:pt x="198" y="431"/>
                  <a:pt x="198" y="431"/>
                </a:cubicBezTo>
                <a:lnTo>
                  <a:pt x="198" y="56"/>
                </a:lnTo>
                <a:close/>
                <a:moveTo>
                  <a:pt x="226" y="56"/>
                </a:moveTo>
                <a:lnTo>
                  <a:pt x="226" y="56"/>
                </a:lnTo>
                <a:cubicBezTo>
                  <a:pt x="226" y="431"/>
                  <a:pt x="226" y="431"/>
                  <a:pt x="226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56"/>
                  <a:pt x="374" y="56"/>
                  <a:pt x="374" y="56"/>
                </a:cubicBezTo>
                <a:lnTo>
                  <a:pt x="226" y="56"/>
                </a:lnTo>
                <a:close/>
                <a:moveTo>
                  <a:pt x="544" y="56"/>
                </a:moveTo>
                <a:lnTo>
                  <a:pt x="544" y="56"/>
                </a:lnTo>
                <a:cubicBezTo>
                  <a:pt x="403" y="56"/>
                  <a:pt x="403" y="56"/>
                  <a:pt x="403" y="56"/>
                </a:cubicBezTo>
                <a:cubicBezTo>
                  <a:pt x="403" y="431"/>
                  <a:pt x="403" y="431"/>
                  <a:pt x="403" y="431"/>
                </a:cubicBezTo>
                <a:cubicBezTo>
                  <a:pt x="544" y="431"/>
                  <a:pt x="544" y="431"/>
                  <a:pt x="544" y="431"/>
                </a:cubicBezTo>
                <a:lnTo>
                  <a:pt x="544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0" name="Freeform 64"/>
          <p:cNvSpPr>
            <a:spLocks noChangeArrowheads="1"/>
          </p:cNvSpPr>
          <p:nvPr/>
        </p:nvSpPr>
        <p:spPr bwMode="auto">
          <a:xfrm>
            <a:off x="10884591" y="4955977"/>
            <a:ext cx="371230" cy="371231"/>
          </a:xfrm>
          <a:custGeom>
            <a:avLst/>
            <a:gdLst>
              <a:gd name="T0" fmla="*/ 206652 w 580"/>
              <a:gd name="T1" fmla="*/ 33182 h 581"/>
              <a:gd name="T2" fmla="*/ 206652 w 580"/>
              <a:gd name="T3" fmla="*/ 33182 h 581"/>
              <a:gd name="T4" fmla="*/ 183891 w 580"/>
              <a:gd name="T5" fmla="*/ 53740 h 581"/>
              <a:gd name="T6" fmla="*/ 155711 w 580"/>
              <a:gd name="T7" fmla="*/ 25608 h 581"/>
              <a:gd name="T8" fmla="*/ 176304 w 580"/>
              <a:gd name="T9" fmla="*/ 2525 h 581"/>
              <a:gd name="T10" fmla="*/ 191478 w 580"/>
              <a:gd name="T11" fmla="*/ 2525 h 581"/>
              <a:gd name="T12" fmla="*/ 206652 w 580"/>
              <a:gd name="T13" fmla="*/ 18034 h 581"/>
              <a:gd name="T14" fmla="*/ 206652 w 580"/>
              <a:gd name="T15" fmla="*/ 33182 h 581"/>
              <a:gd name="T16" fmla="*/ 53469 w 580"/>
              <a:gd name="T17" fmla="*/ 125153 h 581"/>
              <a:gd name="T18" fmla="*/ 53469 w 580"/>
              <a:gd name="T19" fmla="*/ 125153 h 581"/>
              <a:gd name="T20" fmla="*/ 84178 w 580"/>
              <a:gd name="T21" fmla="*/ 152925 h 581"/>
              <a:gd name="T22" fmla="*/ 45882 w 580"/>
              <a:gd name="T23" fmla="*/ 163384 h 581"/>
              <a:gd name="T24" fmla="*/ 53469 w 580"/>
              <a:gd name="T25" fmla="*/ 125153 h 581"/>
              <a:gd name="T26" fmla="*/ 176304 w 580"/>
              <a:gd name="T27" fmla="*/ 61314 h 581"/>
              <a:gd name="T28" fmla="*/ 176304 w 580"/>
              <a:gd name="T29" fmla="*/ 61314 h 581"/>
              <a:gd name="T30" fmla="*/ 91765 w 580"/>
              <a:gd name="T31" fmla="*/ 147875 h 581"/>
              <a:gd name="T32" fmla="*/ 61056 w 580"/>
              <a:gd name="T33" fmla="*/ 117218 h 581"/>
              <a:gd name="T34" fmla="*/ 148125 w 580"/>
              <a:gd name="T35" fmla="*/ 33182 h 581"/>
              <a:gd name="T36" fmla="*/ 176304 w 580"/>
              <a:gd name="T37" fmla="*/ 61314 h 581"/>
              <a:gd name="T38" fmla="*/ 20232 w 580"/>
              <a:gd name="T39" fmla="*/ 30657 h 581"/>
              <a:gd name="T40" fmla="*/ 20232 w 580"/>
              <a:gd name="T41" fmla="*/ 30657 h 581"/>
              <a:gd name="T42" fmla="*/ 20232 w 580"/>
              <a:gd name="T43" fmla="*/ 188631 h 581"/>
              <a:gd name="T44" fmla="*/ 178833 w 580"/>
              <a:gd name="T45" fmla="*/ 188631 h 581"/>
              <a:gd name="T46" fmla="*/ 178833 w 580"/>
              <a:gd name="T47" fmla="*/ 73938 h 581"/>
              <a:gd name="T48" fmla="*/ 199065 w 580"/>
              <a:gd name="T49" fmla="*/ 53740 h 581"/>
              <a:gd name="T50" fmla="*/ 199065 w 580"/>
              <a:gd name="T51" fmla="*/ 199091 h 581"/>
              <a:gd name="T52" fmla="*/ 188949 w 580"/>
              <a:gd name="T53" fmla="*/ 209189 h 581"/>
              <a:gd name="T54" fmla="*/ 10116 w 580"/>
              <a:gd name="T55" fmla="*/ 209189 h 581"/>
              <a:gd name="T56" fmla="*/ 0 w 580"/>
              <a:gd name="T57" fmla="*/ 199091 h 581"/>
              <a:gd name="T58" fmla="*/ 0 w 580"/>
              <a:gd name="T59" fmla="*/ 20558 h 581"/>
              <a:gd name="T60" fmla="*/ 10116 w 580"/>
              <a:gd name="T61" fmla="*/ 10099 h 581"/>
              <a:gd name="T62" fmla="*/ 155711 w 580"/>
              <a:gd name="T63" fmla="*/ 10099 h 581"/>
              <a:gd name="T64" fmla="*/ 135480 w 580"/>
              <a:gd name="T65" fmla="*/ 30657 h 581"/>
              <a:gd name="T66" fmla="*/ 20232 w 580"/>
              <a:gd name="T67" fmla="*/ 30657 h 58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80" h="581">
                <a:moveTo>
                  <a:pt x="572" y="92"/>
                </a:moveTo>
                <a:lnTo>
                  <a:pt x="572" y="92"/>
                </a:lnTo>
                <a:cubicBezTo>
                  <a:pt x="509" y="149"/>
                  <a:pt x="509" y="149"/>
                  <a:pt x="509" y="149"/>
                </a:cubicBezTo>
                <a:cubicBezTo>
                  <a:pt x="431" y="71"/>
                  <a:pt x="431" y="71"/>
                  <a:pt x="431" y="71"/>
                </a:cubicBezTo>
                <a:cubicBezTo>
                  <a:pt x="488" y="7"/>
                  <a:pt x="488" y="7"/>
                  <a:pt x="488" y="7"/>
                </a:cubicBezTo>
                <a:cubicBezTo>
                  <a:pt x="502" y="0"/>
                  <a:pt x="516" y="0"/>
                  <a:pt x="530" y="7"/>
                </a:cubicBezTo>
                <a:cubicBezTo>
                  <a:pt x="572" y="50"/>
                  <a:pt x="572" y="50"/>
                  <a:pt x="572" y="50"/>
                </a:cubicBezTo>
                <a:cubicBezTo>
                  <a:pt x="579" y="64"/>
                  <a:pt x="579" y="78"/>
                  <a:pt x="572" y="92"/>
                </a:cubicBezTo>
                <a:close/>
                <a:moveTo>
                  <a:pt x="148" y="347"/>
                </a:moveTo>
                <a:lnTo>
                  <a:pt x="148" y="347"/>
                </a:lnTo>
                <a:cubicBezTo>
                  <a:pt x="233" y="424"/>
                  <a:pt x="233" y="424"/>
                  <a:pt x="233" y="424"/>
                </a:cubicBezTo>
                <a:cubicBezTo>
                  <a:pt x="127" y="453"/>
                  <a:pt x="127" y="453"/>
                  <a:pt x="127" y="453"/>
                </a:cubicBezTo>
                <a:lnTo>
                  <a:pt x="148" y="347"/>
                </a:lnTo>
                <a:close/>
                <a:moveTo>
                  <a:pt x="488" y="170"/>
                </a:moveTo>
                <a:lnTo>
                  <a:pt x="488" y="170"/>
                </a:lnTo>
                <a:cubicBezTo>
                  <a:pt x="254" y="410"/>
                  <a:pt x="254" y="410"/>
                  <a:pt x="254" y="410"/>
                </a:cubicBezTo>
                <a:cubicBezTo>
                  <a:pt x="169" y="325"/>
                  <a:pt x="169" y="325"/>
                  <a:pt x="169" y="325"/>
                </a:cubicBezTo>
                <a:cubicBezTo>
                  <a:pt x="410" y="92"/>
                  <a:pt x="410" y="92"/>
                  <a:pt x="410" y="92"/>
                </a:cubicBezTo>
                <a:lnTo>
                  <a:pt x="488" y="170"/>
                </a:lnTo>
                <a:close/>
                <a:moveTo>
                  <a:pt x="56" y="85"/>
                </a:moveTo>
                <a:lnTo>
                  <a:pt x="56" y="85"/>
                </a:lnTo>
                <a:cubicBezTo>
                  <a:pt x="56" y="523"/>
                  <a:pt x="56" y="523"/>
                  <a:pt x="56" y="523"/>
                </a:cubicBezTo>
                <a:cubicBezTo>
                  <a:pt x="495" y="523"/>
                  <a:pt x="495" y="523"/>
                  <a:pt x="495" y="523"/>
                </a:cubicBezTo>
                <a:cubicBezTo>
                  <a:pt x="495" y="205"/>
                  <a:pt x="495" y="205"/>
                  <a:pt x="495" y="205"/>
                </a:cubicBezTo>
                <a:cubicBezTo>
                  <a:pt x="551" y="149"/>
                  <a:pt x="551" y="149"/>
                  <a:pt x="551" y="149"/>
                </a:cubicBezTo>
                <a:cubicBezTo>
                  <a:pt x="551" y="552"/>
                  <a:pt x="551" y="552"/>
                  <a:pt x="551" y="552"/>
                </a:cubicBezTo>
                <a:cubicBezTo>
                  <a:pt x="551" y="566"/>
                  <a:pt x="537" y="580"/>
                  <a:pt x="523" y="580"/>
                </a:cubicBezTo>
                <a:cubicBezTo>
                  <a:pt x="28" y="580"/>
                  <a:pt x="28" y="580"/>
                  <a:pt x="28" y="580"/>
                </a:cubicBezTo>
                <a:cubicBezTo>
                  <a:pt x="14" y="580"/>
                  <a:pt x="0" y="566"/>
                  <a:pt x="0" y="552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43"/>
                  <a:pt x="14" y="28"/>
                  <a:pt x="28" y="28"/>
                </a:cubicBezTo>
                <a:cubicBezTo>
                  <a:pt x="431" y="28"/>
                  <a:pt x="431" y="28"/>
                  <a:pt x="431" y="28"/>
                </a:cubicBezTo>
                <a:cubicBezTo>
                  <a:pt x="375" y="85"/>
                  <a:pt x="375" y="85"/>
                  <a:pt x="375" y="85"/>
                </a:cubicBezTo>
                <a:lnTo>
                  <a:pt x="56" y="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1" name="Freeform 65"/>
          <p:cNvSpPr>
            <a:spLocks noChangeArrowheads="1"/>
          </p:cNvSpPr>
          <p:nvPr/>
        </p:nvSpPr>
        <p:spPr bwMode="auto">
          <a:xfrm>
            <a:off x="10198377" y="4955977"/>
            <a:ext cx="388105" cy="362794"/>
          </a:xfrm>
          <a:custGeom>
            <a:avLst/>
            <a:gdLst>
              <a:gd name="T0" fmla="*/ 208618 w 608"/>
              <a:gd name="T1" fmla="*/ 204427 h 567"/>
              <a:gd name="T2" fmla="*/ 208618 w 608"/>
              <a:gd name="T3" fmla="*/ 204427 h 567"/>
              <a:gd name="T4" fmla="*/ 10089 w 608"/>
              <a:gd name="T5" fmla="*/ 204427 h 567"/>
              <a:gd name="T6" fmla="*/ 0 w 608"/>
              <a:gd name="T7" fmla="*/ 193953 h 567"/>
              <a:gd name="T8" fmla="*/ 10089 w 608"/>
              <a:gd name="T9" fmla="*/ 183840 h 567"/>
              <a:gd name="T10" fmla="*/ 208618 w 608"/>
              <a:gd name="T11" fmla="*/ 183840 h 567"/>
              <a:gd name="T12" fmla="*/ 218707 w 608"/>
              <a:gd name="T13" fmla="*/ 193953 h 567"/>
              <a:gd name="T14" fmla="*/ 208618 w 608"/>
              <a:gd name="T15" fmla="*/ 204427 h 567"/>
              <a:gd name="T16" fmla="*/ 165381 w 608"/>
              <a:gd name="T17" fmla="*/ 53816 h 567"/>
              <a:gd name="T18" fmla="*/ 165381 w 608"/>
              <a:gd name="T19" fmla="*/ 53816 h 567"/>
              <a:gd name="T20" fmla="*/ 137277 w 608"/>
              <a:gd name="T21" fmla="*/ 25644 h 567"/>
              <a:gd name="T22" fmla="*/ 160337 w 608"/>
              <a:gd name="T23" fmla="*/ 2528 h 567"/>
              <a:gd name="T24" fmla="*/ 172948 w 608"/>
              <a:gd name="T25" fmla="*/ 2528 h 567"/>
              <a:gd name="T26" fmla="*/ 188441 w 608"/>
              <a:gd name="T27" fmla="*/ 18059 h 567"/>
              <a:gd name="T28" fmla="*/ 188441 w 608"/>
              <a:gd name="T29" fmla="*/ 33228 h 567"/>
              <a:gd name="T30" fmla="*/ 165381 w 608"/>
              <a:gd name="T31" fmla="*/ 53816 h 567"/>
              <a:gd name="T32" fmla="*/ 73863 w 608"/>
              <a:gd name="T33" fmla="*/ 148083 h 567"/>
              <a:gd name="T34" fmla="*/ 73863 w 608"/>
              <a:gd name="T35" fmla="*/ 148083 h 567"/>
              <a:gd name="T36" fmla="*/ 45759 w 608"/>
              <a:gd name="T37" fmla="*/ 117383 h 567"/>
              <a:gd name="T38" fmla="*/ 129711 w 608"/>
              <a:gd name="T39" fmla="*/ 33228 h 567"/>
              <a:gd name="T40" fmla="*/ 160337 w 608"/>
              <a:gd name="T41" fmla="*/ 61400 h 567"/>
              <a:gd name="T42" fmla="*/ 73863 w 608"/>
              <a:gd name="T43" fmla="*/ 148083 h 567"/>
              <a:gd name="T44" fmla="*/ 27744 w 608"/>
              <a:gd name="T45" fmla="*/ 163614 h 567"/>
              <a:gd name="T46" fmla="*/ 27744 w 608"/>
              <a:gd name="T47" fmla="*/ 163614 h 567"/>
              <a:gd name="T48" fmla="*/ 38193 w 608"/>
              <a:gd name="T49" fmla="*/ 125329 h 567"/>
              <a:gd name="T50" fmla="*/ 65936 w 608"/>
              <a:gd name="T51" fmla="*/ 153140 h 567"/>
              <a:gd name="T52" fmla="*/ 27744 w 608"/>
              <a:gd name="T53" fmla="*/ 163614 h 56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08" h="567">
                <a:moveTo>
                  <a:pt x="579" y="566"/>
                </a:moveTo>
                <a:lnTo>
                  <a:pt x="579" y="566"/>
                </a:lnTo>
                <a:cubicBezTo>
                  <a:pt x="28" y="566"/>
                  <a:pt x="28" y="566"/>
                  <a:pt x="28" y="566"/>
                </a:cubicBezTo>
                <a:cubicBezTo>
                  <a:pt x="14" y="566"/>
                  <a:pt x="0" y="559"/>
                  <a:pt x="0" y="537"/>
                </a:cubicBezTo>
                <a:cubicBezTo>
                  <a:pt x="0" y="523"/>
                  <a:pt x="14" y="509"/>
                  <a:pt x="28" y="509"/>
                </a:cubicBezTo>
                <a:cubicBezTo>
                  <a:pt x="579" y="509"/>
                  <a:pt x="579" y="509"/>
                  <a:pt x="579" y="509"/>
                </a:cubicBezTo>
                <a:cubicBezTo>
                  <a:pt x="593" y="509"/>
                  <a:pt x="607" y="523"/>
                  <a:pt x="607" y="537"/>
                </a:cubicBezTo>
                <a:cubicBezTo>
                  <a:pt x="607" y="559"/>
                  <a:pt x="593" y="566"/>
                  <a:pt x="579" y="566"/>
                </a:cubicBezTo>
                <a:close/>
                <a:moveTo>
                  <a:pt x="459" y="149"/>
                </a:moveTo>
                <a:lnTo>
                  <a:pt x="459" y="149"/>
                </a:lnTo>
                <a:cubicBezTo>
                  <a:pt x="381" y="71"/>
                  <a:pt x="381" y="71"/>
                  <a:pt x="381" y="71"/>
                </a:cubicBezTo>
                <a:cubicBezTo>
                  <a:pt x="445" y="7"/>
                  <a:pt x="445" y="7"/>
                  <a:pt x="445" y="7"/>
                </a:cubicBezTo>
                <a:cubicBezTo>
                  <a:pt x="452" y="0"/>
                  <a:pt x="473" y="0"/>
                  <a:pt x="480" y="7"/>
                </a:cubicBezTo>
                <a:cubicBezTo>
                  <a:pt x="523" y="50"/>
                  <a:pt x="523" y="50"/>
                  <a:pt x="523" y="50"/>
                </a:cubicBezTo>
                <a:cubicBezTo>
                  <a:pt x="530" y="64"/>
                  <a:pt x="530" y="78"/>
                  <a:pt x="523" y="92"/>
                </a:cubicBezTo>
                <a:lnTo>
                  <a:pt x="459" y="149"/>
                </a:lnTo>
                <a:close/>
                <a:moveTo>
                  <a:pt x="205" y="410"/>
                </a:moveTo>
                <a:lnTo>
                  <a:pt x="205" y="410"/>
                </a:lnTo>
                <a:cubicBezTo>
                  <a:pt x="127" y="325"/>
                  <a:pt x="127" y="325"/>
                  <a:pt x="127" y="325"/>
                </a:cubicBezTo>
                <a:cubicBezTo>
                  <a:pt x="360" y="92"/>
                  <a:pt x="360" y="92"/>
                  <a:pt x="360" y="92"/>
                </a:cubicBezTo>
                <a:cubicBezTo>
                  <a:pt x="445" y="170"/>
                  <a:pt x="445" y="170"/>
                  <a:pt x="445" y="170"/>
                </a:cubicBezTo>
                <a:lnTo>
                  <a:pt x="205" y="410"/>
                </a:lnTo>
                <a:close/>
                <a:moveTo>
                  <a:pt x="77" y="453"/>
                </a:moveTo>
                <a:lnTo>
                  <a:pt x="77" y="453"/>
                </a:lnTo>
                <a:cubicBezTo>
                  <a:pt x="106" y="347"/>
                  <a:pt x="106" y="347"/>
                  <a:pt x="106" y="347"/>
                </a:cubicBezTo>
                <a:cubicBezTo>
                  <a:pt x="183" y="424"/>
                  <a:pt x="183" y="424"/>
                  <a:pt x="183" y="424"/>
                </a:cubicBezTo>
                <a:lnTo>
                  <a:pt x="77" y="4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2" name="Freeform 66"/>
          <p:cNvSpPr>
            <a:spLocks noChangeArrowheads="1"/>
          </p:cNvSpPr>
          <p:nvPr/>
        </p:nvSpPr>
        <p:spPr bwMode="auto">
          <a:xfrm>
            <a:off x="9576848" y="4992539"/>
            <a:ext cx="289671" cy="289672"/>
          </a:xfrm>
          <a:custGeom>
            <a:avLst/>
            <a:gdLst>
              <a:gd name="T0" fmla="*/ 15486 w 454"/>
              <a:gd name="T1" fmla="*/ 117310 h 453"/>
              <a:gd name="T2" fmla="*/ 15486 w 454"/>
              <a:gd name="T3" fmla="*/ 117310 h 453"/>
              <a:gd name="T4" fmla="*/ 101921 w 454"/>
              <a:gd name="T5" fmla="*/ 33208 h 453"/>
              <a:gd name="T6" fmla="*/ 130012 w 454"/>
              <a:gd name="T7" fmla="*/ 61001 h 453"/>
              <a:gd name="T8" fmla="*/ 45738 w 454"/>
              <a:gd name="T9" fmla="*/ 147991 h 453"/>
              <a:gd name="T10" fmla="*/ 15486 w 454"/>
              <a:gd name="T11" fmla="*/ 117310 h 453"/>
              <a:gd name="T12" fmla="*/ 130012 w 454"/>
              <a:gd name="T13" fmla="*/ 2527 h 453"/>
              <a:gd name="T14" fmla="*/ 130012 w 454"/>
              <a:gd name="T15" fmla="*/ 2527 h 453"/>
              <a:gd name="T16" fmla="*/ 145139 w 454"/>
              <a:gd name="T17" fmla="*/ 2527 h 453"/>
              <a:gd name="T18" fmla="*/ 160625 w 454"/>
              <a:gd name="T19" fmla="*/ 17687 h 453"/>
              <a:gd name="T20" fmla="*/ 160625 w 454"/>
              <a:gd name="T21" fmla="*/ 33208 h 453"/>
              <a:gd name="T22" fmla="*/ 137576 w 454"/>
              <a:gd name="T23" fmla="*/ 53421 h 453"/>
              <a:gd name="T24" fmla="*/ 109484 w 454"/>
              <a:gd name="T25" fmla="*/ 25628 h 453"/>
              <a:gd name="T26" fmla="*/ 130012 w 454"/>
              <a:gd name="T27" fmla="*/ 2527 h 453"/>
              <a:gd name="T28" fmla="*/ 0 w 454"/>
              <a:gd name="T29" fmla="*/ 163151 h 453"/>
              <a:gd name="T30" fmla="*/ 0 w 454"/>
              <a:gd name="T31" fmla="*/ 163151 h 453"/>
              <a:gd name="T32" fmla="*/ 7923 w 454"/>
              <a:gd name="T33" fmla="*/ 124890 h 453"/>
              <a:gd name="T34" fmla="*/ 38175 w 454"/>
              <a:gd name="T35" fmla="*/ 153044 h 453"/>
              <a:gd name="T36" fmla="*/ 0 w 454"/>
              <a:gd name="T37" fmla="*/ 163151 h 45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54" h="453">
                <a:moveTo>
                  <a:pt x="43" y="325"/>
                </a:moveTo>
                <a:lnTo>
                  <a:pt x="43" y="325"/>
                </a:lnTo>
                <a:cubicBezTo>
                  <a:pt x="283" y="92"/>
                  <a:pt x="283" y="92"/>
                  <a:pt x="283" y="92"/>
                </a:cubicBezTo>
                <a:cubicBezTo>
                  <a:pt x="361" y="169"/>
                  <a:pt x="361" y="169"/>
                  <a:pt x="361" y="169"/>
                </a:cubicBezTo>
                <a:cubicBezTo>
                  <a:pt x="127" y="410"/>
                  <a:pt x="127" y="410"/>
                  <a:pt x="127" y="410"/>
                </a:cubicBezTo>
                <a:lnTo>
                  <a:pt x="43" y="325"/>
                </a:lnTo>
                <a:close/>
                <a:moveTo>
                  <a:pt x="361" y="7"/>
                </a:moveTo>
                <a:lnTo>
                  <a:pt x="361" y="7"/>
                </a:lnTo>
                <a:cubicBezTo>
                  <a:pt x="375" y="0"/>
                  <a:pt x="389" y="0"/>
                  <a:pt x="403" y="7"/>
                </a:cubicBezTo>
                <a:cubicBezTo>
                  <a:pt x="446" y="49"/>
                  <a:pt x="446" y="49"/>
                  <a:pt x="446" y="49"/>
                </a:cubicBezTo>
                <a:cubicBezTo>
                  <a:pt x="453" y="64"/>
                  <a:pt x="453" y="78"/>
                  <a:pt x="446" y="92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04" y="71"/>
                  <a:pt x="304" y="71"/>
                  <a:pt x="304" y="71"/>
                </a:cubicBezTo>
                <a:lnTo>
                  <a:pt x="361" y="7"/>
                </a:lnTo>
                <a:close/>
                <a:moveTo>
                  <a:pt x="0" y="452"/>
                </a:moveTo>
                <a:lnTo>
                  <a:pt x="0" y="452"/>
                </a:lnTo>
                <a:cubicBezTo>
                  <a:pt x="22" y="346"/>
                  <a:pt x="22" y="346"/>
                  <a:pt x="22" y="346"/>
                </a:cubicBezTo>
                <a:cubicBezTo>
                  <a:pt x="106" y="424"/>
                  <a:pt x="106" y="424"/>
                  <a:pt x="106" y="424"/>
                </a:cubicBezTo>
                <a:lnTo>
                  <a:pt x="0" y="4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3" name="Freeform 67"/>
          <p:cNvSpPr>
            <a:spLocks noChangeArrowheads="1"/>
          </p:cNvSpPr>
          <p:nvPr/>
        </p:nvSpPr>
        <p:spPr bwMode="auto">
          <a:xfrm>
            <a:off x="4731161" y="6283408"/>
            <a:ext cx="382480" cy="385293"/>
          </a:xfrm>
          <a:custGeom>
            <a:avLst/>
            <a:gdLst>
              <a:gd name="T0" fmla="*/ 213018 w 601"/>
              <a:gd name="T1" fmla="*/ 15174 h 602"/>
              <a:gd name="T2" fmla="*/ 213018 w 601"/>
              <a:gd name="T3" fmla="*/ 15174 h 602"/>
              <a:gd name="T4" fmla="*/ 179970 w 601"/>
              <a:gd name="T5" fmla="*/ 51301 h 602"/>
              <a:gd name="T6" fmla="*/ 195416 w 601"/>
              <a:gd name="T7" fmla="*/ 51301 h 602"/>
              <a:gd name="T8" fmla="*/ 205475 w 601"/>
              <a:gd name="T9" fmla="*/ 61417 h 602"/>
              <a:gd name="T10" fmla="*/ 195416 w 601"/>
              <a:gd name="T11" fmla="*/ 71533 h 602"/>
              <a:gd name="T12" fmla="*/ 154824 w 601"/>
              <a:gd name="T13" fmla="*/ 71533 h 602"/>
              <a:gd name="T14" fmla="*/ 144407 w 601"/>
              <a:gd name="T15" fmla="*/ 61417 h 602"/>
              <a:gd name="T16" fmla="*/ 144407 w 601"/>
              <a:gd name="T17" fmla="*/ 20593 h 602"/>
              <a:gd name="T18" fmla="*/ 154824 w 601"/>
              <a:gd name="T19" fmla="*/ 10116 h 602"/>
              <a:gd name="T20" fmla="*/ 164883 w 601"/>
              <a:gd name="T21" fmla="*/ 20593 h 602"/>
              <a:gd name="T22" fmla="*/ 164883 w 601"/>
              <a:gd name="T23" fmla="*/ 35766 h 602"/>
              <a:gd name="T24" fmla="*/ 197931 w 601"/>
              <a:gd name="T25" fmla="*/ 2529 h 602"/>
              <a:gd name="T26" fmla="*/ 205475 w 601"/>
              <a:gd name="T27" fmla="*/ 0 h 602"/>
              <a:gd name="T28" fmla="*/ 215533 w 601"/>
              <a:gd name="T29" fmla="*/ 10116 h 602"/>
              <a:gd name="T30" fmla="*/ 213018 w 601"/>
              <a:gd name="T31" fmla="*/ 15174 h 602"/>
              <a:gd name="T32" fmla="*/ 106330 w 601"/>
              <a:gd name="T33" fmla="*/ 138007 h 602"/>
              <a:gd name="T34" fmla="*/ 106330 w 601"/>
              <a:gd name="T35" fmla="*/ 138007 h 602"/>
              <a:gd name="T36" fmla="*/ 75796 w 601"/>
              <a:gd name="T37" fmla="*/ 107299 h 602"/>
              <a:gd name="T38" fmla="*/ 106330 w 601"/>
              <a:gd name="T39" fmla="*/ 76590 h 602"/>
              <a:gd name="T40" fmla="*/ 136863 w 601"/>
              <a:gd name="T41" fmla="*/ 107299 h 602"/>
              <a:gd name="T42" fmla="*/ 106330 w 601"/>
              <a:gd name="T43" fmla="*/ 138007 h 602"/>
              <a:gd name="T44" fmla="*/ 60708 w 601"/>
              <a:gd name="T45" fmla="*/ 207011 h 602"/>
              <a:gd name="T46" fmla="*/ 60708 w 601"/>
              <a:gd name="T47" fmla="*/ 207011 h 602"/>
              <a:gd name="T48" fmla="*/ 50650 w 601"/>
              <a:gd name="T49" fmla="*/ 196534 h 602"/>
              <a:gd name="T50" fmla="*/ 50650 w 601"/>
              <a:gd name="T51" fmla="*/ 181360 h 602"/>
              <a:gd name="T52" fmla="*/ 15087 w 601"/>
              <a:gd name="T53" fmla="*/ 214598 h 602"/>
              <a:gd name="T54" fmla="*/ 10058 w 601"/>
              <a:gd name="T55" fmla="*/ 217127 h 602"/>
              <a:gd name="T56" fmla="*/ 0 w 601"/>
              <a:gd name="T57" fmla="*/ 207011 h 602"/>
              <a:gd name="T58" fmla="*/ 2515 w 601"/>
              <a:gd name="T59" fmla="*/ 199063 h 602"/>
              <a:gd name="T60" fmla="*/ 35204 w 601"/>
              <a:gd name="T61" fmla="*/ 166187 h 602"/>
              <a:gd name="T62" fmla="*/ 20116 w 601"/>
              <a:gd name="T63" fmla="*/ 166187 h 602"/>
              <a:gd name="T64" fmla="*/ 10058 w 601"/>
              <a:gd name="T65" fmla="*/ 155710 h 602"/>
              <a:gd name="T66" fmla="*/ 20116 w 601"/>
              <a:gd name="T67" fmla="*/ 145594 h 602"/>
              <a:gd name="T68" fmla="*/ 60708 w 601"/>
              <a:gd name="T69" fmla="*/ 145594 h 602"/>
              <a:gd name="T70" fmla="*/ 70767 w 601"/>
              <a:gd name="T71" fmla="*/ 155710 h 602"/>
              <a:gd name="T72" fmla="*/ 70767 w 601"/>
              <a:gd name="T73" fmla="*/ 196534 h 602"/>
              <a:gd name="T74" fmla="*/ 60708 w 601"/>
              <a:gd name="T75" fmla="*/ 207011 h 60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01" h="602">
                <a:moveTo>
                  <a:pt x="593" y="42"/>
                </a:moveTo>
                <a:lnTo>
                  <a:pt x="593" y="42"/>
                </a:lnTo>
                <a:cubicBezTo>
                  <a:pt x="501" y="142"/>
                  <a:pt x="501" y="142"/>
                  <a:pt x="501" y="142"/>
                </a:cubicBezTo>
                <a:cubicBezTo>
                  <a:pt x="544" y="142"/>
                  <a:pt x="544" y="142"/>
                  <a:pt x="544" y="142"/>
                </a:cubicBezTo>
                <a:cubicBezTo>
                  <a:pt x="558" y="142"/>
                  <a:pt x="572" y="149"/>
                  <a:pt x="572" y="170"/>
                </a:cubicBezTo>
                <a:cubicBezTo>
                  <a:pt x="572" y="184"/>
                  <a:pt x="558" y="198"/>
                  <a:pt x="544" y="198"/>
                </a:cubicBezTo>
                <a:cubicBezTo>
                  <a:pt x="431" y="198"/>
                  <a:pt x="431" y="198"/>
                  <a:pt x="431" y="198"/>
                </a:cubicBezTo>
                <a:cubicBezTo>
                  <a:pt x="417" y="198"/>
                  <a:pt x="402" y="184"/>
                  <a:pt x="402" y="170"/>
                </a:cubicBezTo>
                <a:cubicBezTo>
                  <a:pt x="402" y="57"/>
                  <a:pt x="402" y="57"/>
                  <a:pt x="402" y="57"/>
                </a:cubicBezTo>
                <a:cubicBezTo>
                  <a:pt x="402" y="35"/>
                  <a:pt x="417" y="28"/>
                  <a:pt x="431" y="28"/>
                </a:cubicBezTo>
                <a:cubicBezTo>
                  <a:pt x="445" y="28"/>
                  <a:pt x="459" y="35"/>
                  <a:pt x="459" y="57"/>
                </a:cubicBezTo>
                <a:cubicBezTo>
                  <a:pt x="459" y="99"/>
                  <a:pt x="459" y="99"/>
                  <a:pt x="459" y="99"/>
                </a:cubicBezTo>
                <a:cubicBezTo>
                  <a:pt x="551" y="7"/>
                  <a:pt x="551" y="7"/>
                  <a:pt x="551" y="7"/>
                </a:cubicBezTo>
                <a:cubicBezTo>
                  <a:pt x="558" y="0"/>
                  <a:pt x="565" y="0"/>
                  <a:pt x="572" y="0"/>
                </a:cubicBezTo>
                <a:cubicBezTo>
                  <a:pt x="586" y="0"/>
                  <a:pt x="600" y="7"/>
                  <a:pt x="600" y="28"/>
                </a:cubicBezTo>
                <a:cubicBezTo>
                  <a:pt x="600" y="35"/>
                  <a:pt x="600" y="42"/>
                  <a:pt x="593" y="42"/>
                </a:cubicBezTo>
                <a:close/>
                <a:moveTo>
                  <a:pt x="296" y="382"/>
                </a:moveTo>
                <a:lnTo>
                  <a:pt x="296" y="382"/>
                </a:lnTo>
                <a:cubicBezTo>
                  <a:pt x="254" y="382"/>
                  <a:pt x="211" y="346"/>
                  <a:pt x="211" y="297"/>
                </a:cubicBezTo>
                <a:cubicBezTo>
                  <a:pt x="211" y="255"/>
                  <a:pt x="254" y="212"/>
                  <a:pt x="296" y="212"/>
                </a:cubicBezTo>
                <a:cubicBezTo>
                  <a:pt x="346" y="212"/>
                  <a:pt x="381" y="255"/>
                  <a:pt x="381" y="297"/>
                </a:cubicBezTo>
                <a:cubicBezTo>
                  <a:pt x="381" y="346"/>
                  <a:pt x="346" y="382"/>
                  <a:pt x="296" y="382"/>
                </a:cubicBezTo>
                <a:close/>
                <a:moveTo>
                  <a:pt x="169" y="573"/>
                </a:moveTo>
                <a:lnTo>
                  <a:pt x="169" y="573"/>
                </a:lnTo>
                <a:cubicBezTo>
                  <a:pt x="148" y="573"/>
                  <a:pt x="141" y="559"/>
                  <a:pt x="141" y="544"/>
                </a:cubicBezTo>
                <a:cubicBezTo>
                  <a:pt x="141" y="502"/>
                  <a:pt x="141" y="502"/>
                  <a:pt x="141" y="502"/>
                </a:cubicBezTo>
                <a:cubicBezTo>
                  <a:pt x="42" y="594"/>
                  <a:pt x="42" y="594"/>
                  <a:pt x="42" y="594"/>
                </a:cubicBezTo>
                <a:cubicBezTo>
                  <a:pt x="42" y="601"/>
                  <a:pt x="35" y="601"/>
                  <a:pt x="28" y="601"/>
                </a:cubicBezTo>
                <a:cubicBezTo>
                  <a:pt x="7" y="601"/>
                  <a:pt x="0" y="587"/>
                  <a:pt x="0" y="573"/>
                </a:cubicBezTo>
                <a:cubicBezTo>
                  <a:pt x="0" y="566"/>
                  <a:pt x="0" y="559"/>
                  <a:pt x="7" y="551"/>
                </a:cubicBezTo>
                <a:cubicBezTo>
                  <a:pt x="98" y="460"/>
                  <a:pt x="98" y="460"/>
                  <a:pt x="98" y="460"/>
                </a:cubicBezTo>
                <a:cubicBezTo>
                  <a:pt x="56" y="460"/>
                  <a:pt x="56" y="460"/>
                  <a:pt x="56" y="460"/>
                </a:cubicBezTo>
                <a:cubicBezTo>
                  <a:pt x="35" y="460"/>
                  <a:pt x="28" y="446"/>
                  <a:pt x="28" y="431"/>
                </a:cubicBezTo>
                <a:cubicBezTo>
                  <a:pt x="28" y="417"/>
                  <a:pt x="35" y="403"/>
                  <a:pt x="56" y="403"/>
                </a:cubicBezTo>
                <a:cubicBezTo>
                  <a:pt x="169" y="403"/>
                  <a:pt x="169" y="403"/>
                  <a:pt x="169" y="403"/>
                </a:cubicBezTo>
                <a:cubicBezTo>
                  <a:pt x="183" y="403"/>
                  <a:pt x="197" y="417"/>
                  <a:pt x="197" y="431"/>
                </a:cubicBezTo>
                <a:cubicBezTo>
                  <a:pt x="197" y="544"/>
                  <a:pt x="197" y="544"/>
                  <a:pt x="197" y="544"/>
                </a:cubicBezTo>
                <a:cubicBezTo>
                  <a:pt x="197" y="559"/>
                  <a:pt x="183" y="573"/>
                  <a:pt x="169" y="5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4" name="Freeform 68"/>
          <p:cNvSpPr>
            <a:spLocks noChangeArrowheads="1"/>
          </p:cNvSpPr>
          <p:nvPr/>
        </p:nvSpPr>
        <p:spPr bwMode="auto">
          <a:xfrm>
            <a:off x="4053385" y="6283408"/>
            <a:ext cx="388105" cy="385293"/>
          </a:xfrm>
          <a:custGeom>
            <a:avLst/>
            <a:gdLst>
              <a:gd name="T0" fmla="*/ 208635 w 609"/>
              <a:gd name="T1" fmla="*/ 61417 h 602"/>
              <a:gd name="T2" fmla="*/ 208635 w 609"/>
              <a:gd name="T3" fmla="*/ 61417 h 602"/>
              <a:gd name="T4" fmla="*/ 198563 w 609"/>
              <a:gd name="T5" fmla="*/ 51301 h 602"/>
              <a:gd name="T6" fmla="*/ 198563 w 609"/>
              <a:gd name="T7" fmla="*/ 33237 h 602"/>
              <a:gd name="T8" fmla="*/ 162951 w 609"/>
              <a:gd name="T9" fmla="*/ 66475 h 602"/>
              <a:gd name="T10" fmla="*/ 157915 w 609"/>
              <a:gd name="T11" fmla="*/ 71533 h 602"/>
              <a:gd name="T12" fmla="*/ 147484 w 609"/>
              <a:gd name="T13" fmla="*/ 61417 h 602"/>
              <a:gd name="T14" fmla="*/ 150002 w 609"/>
              <a:gd name="T15" fmla="*/ 53830 h 602"/>
              <a:gd name="T16" fmla="*/ 183095 w 609"/>
              <a:gd name="T17" fmla="*/ 20593 h 602"/>
              <a:gd name="T18" fmla="*/ 167987 w 609"/>
              <a:gd name="T19" fmla="*/ 20593 h 602"/>
              <a:gd name="T20" fmla="*/ 157915 w 609"/>
              <a:gd name="T21" fmla="*/ 10116 h 602"/>
              <a:gd name="T22" fmla="*/ 167987 w 609"/>
              <a:gd name="T23" fmla="*/ 0 h 602"/>
              <a:gd name="T24" fmla="*/ 208635 w 609"/>
              <a:gd name="T25" fmla="*/ 0 h 602"/>
              <a:gd name="T26" fmla="*/ 218707 w 609"/>
              <a:gd name="T27" fmla="*/ 10116 h 602"/>
              <a:gd name="T28" fmla="*/ 218707 w 609"/>
              <a:gd name="T29" fmla="*/ 51301 h 602"/>
              <a:gd name="T30" fmla="*/ 208635 w 609"/>
              <a:gd name="T31" fmla="*/ 61417 h 602"/>
              <a:gd name="T32" fmla="*/ 109354 w 609"/>
              <a:gd name="T33" fmla="*/ 138007 h 602"/>
              <a:gd name="T34" fmla="*/ 109354 w 609"/>
              <a:gd name="T35" fmla="*/ 138007 h 602"/>
              <a:gd name="T36" fmla="*/ 78778 w 609"/>
              <a:gd name="T37" fmla="*/ 107299 h 602"/>
              <a:gd name="T38" fmla="*/ 109354 w 609"/>
              <a:gd name="T39" fmla="*/ 76590 h 602"/>
              <a:gd name="T40" fmla="*/ 139929 w 609"/>
              <a:gd name="T41" fmla="*/ 107299 h 602"/>
              <a:gd name="T42" fmla="*/ 109354 w 609"/>
              <a:gd name="T43" fmla="*/ 138007 h 602"/>
              <a:gd name="T44" fmla="*/ 35612 w 609"/>
              <a:gd name="T45" fmla="*/ 196534 h 602"/>
              <a:gd name="T46" fmla="*/ 35612 w 609"/>
              <a:gd name="T47" fmla="*/ 196534 h 602"/>
              <a:gd name="T48" fmla="*/ 51080 w 609"/>
              <a:gd name="T49" fmla="*/ 196534 h 602"/>
              <a:gd name="T50" fmla="*/ 61152 w 609"/>
              <a:gd name="T51" fmla="*/ 207011 h 602"/>
              <a:gd name="T52" fmla="*/ 51080 w 609"/>
              <a:gd name="T53" fmla="*/ 217127 h 602"/>
              <a:gd name="T54" fmla="*/ 10432 w 609"/>
              <a:gd name="T55" fmla="*/ 217127 h 602"/>
              <a:gd name="T56" fmla="*/ 0 w 609"/>
              <a:gd name="T57" fmla="*/ 207011 h 602"/>
              <a:gd name="T58" fmla="*/ 0 w 609"/>
              <a:gd name="T59" fmla="*/ 166187 h 602"/>
              <a:gd name="T60" fmla="*/ 10432 w 609"/>
              <a:gd name="T61" fmla="*/ 155710 h 602"/>
              <a:gd name="T62" fmla="*/ 20504 w 609"/>
              <a:gd name="T63" fmla="*/ 166187 h 602"/>
              <a:gd name="T64" fmla="*/ 20504 w 609"/>
              <a:gd name="T65" fmla="*/ 181360 h 602"/>
              <a:gd name="T66" fmla="*/ 56116 w 609"/>
              <a:gd name="T67" fmla="*/ 148123 h 602"/>
              <a:gd name="T68" fmla="*/ 61152 w 609"/>
              <a:gd name="T69" fmla="*/ 145594 h 602"/>
              <a:gd name="T70" fmla="*/ 71224 w 609"/>
              <a:gd name="T71" fmla="*/ 155710 h 602"/>
              <a:gd name="T72" fmla="*/ 68706 w 609"/>
              <a:gd name="T73" fmla="*/ 163658 h 602"/>
              <a:gd name="T74" fmla="*/ 35612 w 609"/>
              <a:gd name="T75" fmla="*/ 196534 h 60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09" h="602">
                <a:moveTo>
                  <a:pt x="580" y="170"/>
                </a:moveTo>
                <a:lnTo>
                  <a:pt x="580" y="170"/>
                </a:lnTo>
                <a:cubicBezTo>
                  <a:pt x="559" y="170"/>
                  <a:pt x="552" y="156"/>
                  <a:pt x="552" y="142"/>
                </a:cubicBezTo>
                <a:cubicBezTo>
                  <a:pt x="552" y="92"/>
                  <a:pt x="552" y="92"/>
                  <a:pt x="552" y="92"/>
                </a:cubicBezTo>
                <a:cubicBezTo>
                  <a:pt x="453" y="184"/>
                  <a:pt x="453" y="184"/>
                  <a:pt x="453" y="184"/>
                </a:cubicBezTo>
                <a:cubicBezTo>
                  <a:pt x="453" y="191"/>
                  <a:pt x="446" y="198"/>
                  <a:pt x="439" y="198"/>
                </a:cubicBezTo>
                <a:cubicBezTo>
                  <a:pt x="417" y="198"/>
                  <a:pt x="410" y="184"/>
                  <a:pt x="410" y="170"/>
                </a:cubicBezTo>
                <a:cubicBezTo>
                  <a:pt x="410" y="163"/>
                  <a:pt x="410" y="156"/>
                  <a:pt x="417" y="149"/>
                </a:cubicBezTo>
                <a:cubicBezTo>
                  <a:pt x="509" y="57"/>
                  <a:pt x="509" y="57"/>
                  <a:pt x="509" y="57"/>
                </a:cubicBezTo>
                <a:cubicBezTo>
                  <a:pt x="467" y="57"/>
                  <a:pt x="467" y="57"/>
                  <a:pt x="467" y="57"/>
                </a:cubicBezTo>
                <a:cubicBezTo>
                  <a:pt x="446" y="57"/>
                  <a:pt x="439" y="42"/>
                  <a:pt x="439" y="28"/>
                </a:cubicBezTo>
                <a:cubicBezTo>
                  <a:pt x="439" y="7"/>
                  <a:pt x="446" y="0"/>
                  <a:pt x="467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142"/>
                  <a:pt x="608" y="142"/>
                  <a:pt x="608" y="142"/>
                </a:cubicBezTo>
                <a:cubicBezTo>
                  <a:pt x="608" y="156"/>
                  <a:pt x="594" y="170"/>
                  <a:pt x="580" y="170"/>
                </a:cubicBezTo>
                <a:close/>
                <a:moveTo>
                  <a:pt x="304" y="382"/>
                </a:moveTo>
                <a:lnTo>
                  <a:pt x="304" y="382"/>
                </a:lnTo>
                <a:cubicBezTo>
                  <a:pt x="255" y="382"/>
                  <a:pt x="219" y="346"/>
                  <a:pt x="219" y="297"/>
                </a:cubicBezTo>
                <a:cubicBezTo>
                  <a:pt x="219" y="255"/>
                  <a:pt x="255" y="212"/>
                  <a:pt x="304" y="212"/>
                </a:cubicBezTo>
                <a:cubicBezTo>
                  <a:pt x="354" y="212"/>
                  <a:pt x="389" y="255"/>
                  <a:pt x="389" y="297"/>
                </a:cubicBezTo>
                <a:cubicBezTo>
                  <a:pt x="389" y="346"/>
                  <a:pt x="354" y="382"/>
                  <a:pt x="304" y="382"/>
                </a:cubicBezTo>
                <a:close/>
                <a:moveTo>
                  <a:pt x="99" y="544"/>
                </a:moveTo>
                <a:lnTo>
                  <a:pt x="99" y="544"/>
                </a:lnTo>
                <a:cubicBezTo>
                  <a:pt x="142" y="544"/>
                  <a:pt x="142" y="544"/>
                  <a:pt x="142" y="544"/>
                </a:cubicBezTo>
                <a:cubicBezTo>
                  <a:pt x="163" y="544"/>
                  <a:pt x="170" y="559"/>
                  <a:pt x="170" y="573"/>
                </a:cubicBezTo>
                <a:cubicBezTo>
                  <a:pt x="170" y="587"/>
                  <a:pt x="163" y="601"/>
                  <a:pt x="142" y="601"/>
                </a:cubicBez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87"/>
                  <a:pt x="0" y="573"/>
                </a:cubicBezTo>
                <a:cubicBezTo>
                  <a:pt x="0" y="460"/>
                  <a:pt x="0" y="460"/>
                  <a:pt x="0" y="460"/>
                </a:cubicBezTo>
                <a:cubicBezTo>
                  <a:pt x="0" y="446"/>
                  <a:pt x="15" y="431"/>
                  <a:pt x="29" y="431"/>
                </a:cubicBezTo>
                <a:cubicBezTo>
                  <a:pt x="50" y="431"/>
                  <a:pt x="57" y="446"/>
                  <a:pt x="57" y="460"/>
                </a:cubicBezTo>
                <a:cubicBezTo>
                  <a:pt x="57" y="502"/>
                  <a:pt x="57" y="502"/>
                  <a:pt x="57" y="502"/>
                </a:cubicBezTo>
                <a:cubicBezTo>
                  <a:pt x="156" y="410"/>
                  <a:pt x="156" y="410"/>
                  <a:pt x="156" y="410"/>
                </a:cubicBezTo>
                <a:cubicBezTo>
                  <a:pt x="156" y="403"/>
                  <a:pt x="163" y="403"/>
                  <a:pt x="170" y="403"/>
                </a:cubicBezTo>
                <a:cubicBezTo>
                  <a:pt x="191" y="403"/>
                  <a:pt x="198" y="417"/>
                  <a:pt x="198" y="431"/>
                </a:cubicBezTo>
                <a:cubicBezTo>
                  <a:pt x="198" y="438"/>
                  <a:pt x="198" y="446"/>
                  <a:pt x="191" y="453"/>
                </a:cubicBezTo>
                <a:lnTo>
                  <a:pt x="99" y="5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5" name="Freeform 69"/>
          <p:cNvSpPr>
            <a:spLocks noChangeArrowheads="1"/>
          </p:cNvSpPr>
          <p:nvPr/>
        </p:nvSpPr>
        <p:spPr bwMode="auto">
          <a:xfrm>
            <a:off x="3400918" y="6300282"/>
            <a:ext cx="348732" cy="348732"/>
          </a:xfrm>
          <a:custGeom>
            <a:avLst/>
            <a:gdLst>
              <a:gd name="T0" fmla="*/ 193954 w 545"/>
              <a:gd name="T1" fmla="*/ 15503 h 546"/>
              <a:gd name="T2" fmla="*/ 193954 w 545"/>
              <a:gd name="T3" fmla="*/ 15503 h 546"/>
              <a:gd name="T4" fmla="*/ 142666 w 545"/>
              <a:gd name="T5" fmla="*/ 66338 h 546"/>
              <a:gd name="T6" fmla="*/ 160725 w 545"/>
              <a:gd name="T7" fmla="*/ 66338 h 546"/>
              <a:gd name="T8" fmla="*/ 170838 w 545"/>
              <a:gd name="T9" fmla="*/ 76433 h 546"/>
              <a:gd name="T10" fmla="*/ 160725 w 545"/>
              <a:gd name="T11" fmla="*/ 86888 h 546"/>
              <a:gd name="T12" fmla="*/ 119912 w 545"/>
              <a:gd name="T13" fmla="*/ 86888 h 546"/>
              <a:gd name="T14" fmla="*/ 109799 w 545"/>
              <a:gd name="T15" fmla="*/ 76433 h 546"/>
              <a:gd name="T16" fmla="*/ 109799 w 545"/>
              <a:gd name="T17" fmla="*/ 35693 h 546"/>
              <a:gd name="T18" fmla="*/ 119912 w 545"/>
              <a:gd name="T19" fmla="*/ 25598 h 546"/>
              <a:gd name="T20" fmla="*/ 130025 w 545"/>
              <a:gd name="T21" fmla="*/ 35693 h 546"/>
              <a:gd name="T22" fmla="*/ 130025 w 545"/>
              <a:gd name="T23" fmla="*/ 53719 h 546"/>
              <a:gd name="T24" fmla="*/ 180951 w 545"/>
              <a:gd name="T25" fmla="*/ 2524 h 546"/>
              <a:gd name="T26" fmla="*/ 186008 w 545"/>
              <a:gd name="T27" fmla="*/ 0 h 546"/>
              <a:gd name="T28" fmla="*/ 196482 w 545"/>
              <a:gd name="T29" fmla="*/ 10455 h 546"/>
              <a:gd name="T30" fmla="*/ 193954 w 545"/>
              <a:gd name="T31" fmla="*/ 15503 h 546"/>
              <a:gd name="T32" fmla="*/ 79098 w 545"/>
              <a:gd name="T33" fmla="*/ 168368 h 546"/>
              <a:gd name="T34" fmla="*/ 79098 w 545"/>
              <a:gd name="T35" fmla="*/ 168368 h 546"/>
              <a:gd name="T36" fmla="*/ 68624 w 545"/>
              <a:gd name="T37" fmla="*/ 158273 h 546"/>
              <a:gd name="T38" fmla="*/ 68624 w 545"/>
              <a:gd name="T39" fmla="*/ 142770 h 546"/>
              <a:gd name="T40" fmla="*/ 17698 w 545"/>
              <a:gd name="T41" fmla="*/ 193966 h 546"/>
              <a:gd name="T42" fmla="*/ 10113 w 545"/>
              <a:gd name="T43" fmla="*/ 196489 h 546"/>
              <a:gd name="T44" fmla="*/ 0 w 545"/>
              <a:gd name="T45" fmla="*/ 186034 h 546"/>
              <a:gd name="T46" fmla="*/ 2528 w 545"/>
              <a:gd name="T47" fmla="*/ 178463 h 546"/>
              <a:gd name="T48" fmla="*/ 53455 w 545"/>
              <a:gd name="T49" fmla="*/ 127628 h 546"/>
              <a:gd name="T50" fmla="*/ 38285 w 545"/>
              <a:gd name="T51" fmla="*/ 127628 h 546"/>
              <a:gd name="T52" fmla="*/ 27811 w 545"/>
              <a:gd name="T53" fmla="*/ 117173 h 546"/>
              <a:gd name="T54" fmla="*/ 38285 w 545"/>
              <a:gd name="T55" fmla="*/ 107078 h 546"/>
              <a:gd name="T56" fmla="*/ 79098 w 545"/>
              <a:gd name="T57" fmla="*/ 107078 h 546"/>
              <a:gd name="T58" fmla="*/ 89211 w 545"/>
              <a:gd name="T59" fmla="*/ 117173 h 546"/>
              <a:gd name="T60" fmla="*/ 89211 w 545"/>
              <a:gd name="T61" fmla="*/ 158273 h 546"/>
              <a:gd name="T62" fmla="*/ 79098 w 545"/>
              <a:gd name="T63" fmla="*/ 168368 h 54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5" h="546">
                <a:moveTo>
                  <a:pt x="537" y="43"/>
                </a:moveTo>
                <a:lnTo>
                  <a:pt x="537" y="43"/>
                </a:lnTo>
                <a:cubicBezTo>
                  <a:pt x="395" y="184"/>
                  <a:pt x="395" y="184"/>
                  <a:pt x="395" y="184"/>
                </a:cubicBezTo>
                <a:cubicBezTo>
                  <a:pt x="445" y="184"/>
                  <a:pt x="445" y="184"/>
                  <a:pt x="445" y="184"/>
                </a:cubicBezTo>
                <a:cubicBezTo>
                  <a:pt x="459" y="184"/>
                  <a:pt x="473" y="198"/>
                  <a:pt x="473" y="212"/>
                </a:cubicBezTo>
                <a:cubicBezTo>
                  <a:pt x="473" y="234"/>
                  <a:pt x="459" y="241"/>
                  <a:pt x="445" y="241"/>
                </a:cubicBezTo>
                <a:cubicBezTo>
                  <a:pt x="332" y="241"/>
                  <a:pt x="332" y="241"/>
                  <a:pt x="332" y="241"/>
                </a:cubicBezTo>
                <a:cubicBezTo>
                  <a:pt x="311" y="241"/>
                  <a:pt x="304" y="234"/>
                  <a:pt x="304" y="212"/>
                </a:cubicBezTo>
                <a:cubicBezTo>
                  <a:pt x="304" y="99"/>
                  <a:pt x="304" y="99"/>
                  <a:pt x="304" y="99"/>
                </a:cubicBezTo>
                <a:cubicBezTo>
                  <a:pt x="304" y="85"/>
                  <a:pt x="311" y="71"/>
                  <a:pt x="332" y="71"/>
                </a:cubicBezTo>
                <a:cubicBezTo>
                  <a:pt x="346" y="71"/>
                  <a:pt x="360" y="85"/>
                  <a:pt x="360" y="99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501" y="7"/>
                  <a:pt x="501" y="7"/>
                  <a:pt x="501" y="7"/>
                </a:cubicBezTo>
                <a:cubicBezTo>
                  <a:pt x="501" y="0"/>
                  <a:pt x="508" y="0"/>
                  <a:pt x="515" y="0"/>
                </a:cubicBezTo>
                <a:cubicBezTo>
                  <a:pt x="537" y="0"/>
                  <a:pt x="544" y="7"/>
                  <a:pt x="544" y="29"/>
                </a:cubicBezTo>
                <a:cubicBezTo>
                  <a:pt x="544" y="36"/>
                  <a:pt x="544" y="43"/>
                  <a:pt x="537" y="43"/>
                </a:cubicBezTo>
                <a:close/>
                <a:moveTo>
                  <a:pt x="219" y="467"/>
                </a:moveTo>
                <a:lnTo>
                  <a:pt x="219" y="467"/>
                </a:lnTo>
                <a:cubicBezTo>
                  <a:pt x="197" y="467"/>
                  <a:pt x="190" y="460"/>
                  <a:pt x="190" y="439"/>
                </a:cubicBezTo>
                <a:cubicBezTo>
                  <a:pt x="190" y="396"/>
                  <a:pt x="190" y="396"/>
                  <a:pt x="190" y="396"/>
                </a:cubicBezTo>
                <a:cubicBezTo>
                  <a:pt x="49" y="538"/>
                  <a:pt x="49" y="538"/>
                  <a:pt x="49" y="538"/>
                </a:cubicBezTo>
                <a:cubicBezTo>
                  <a:pt x="42" y="545"/>
                  <a:pt x="35" y="545"/>
                  <a:pt x="28" y="545"/>
                </a:cubicBezTo>
                <a:cubicBezTo>
                  <a:pt x="14" y="545"/>
                  <a:pt x="0" y="531"/>
                  <a:pt x="0" y="516"/>
                </a:cubicBezTo>
                <a:cubicBezTo>
                  <a:pt x="0" y="509"/>
                  <a:pt x="0" y="502"/>
                  <a:pt x="7" y="495"/>
                </a:cubicBezTo>
                <a:cubicBezTo>
                  <a:pt x="148" y="354"/>
                  <a:pt x="148" y="354"/>
                  <a:pt x="148" y="354"/>
                </a:cubicBezTo>
                <a:cubicBezTo>
                  <a:pt x="106" y="354"/>
                  <a:pt x="106" y="354"/>
                  <a:pt x="106" y="354"/>
                </a:cubicBezTo>
                <a:cubicBezTo>
                  <a:pt x="84" y="354"/>
                  <a:pt x="77" y="347"/>
                  <a:pt x="77" y="325"/>
                </a:cubicBezTo>
                <a:cubicBezTo>
                  <a:pt x="77" y="311"/>
                  <a:pt x="84" y="297"/>
                  <a:pt x="106" y="297"/>
                </a:cubicBezTo>
                <a:cubicBezTo>
                  <a:pt x="219" y="297"/>
                  <a:pt x="219" y="297"/>
                  <a:pt x="219" y="297"/>
                </a:cubicBezTo>
                <a:cubicBezTo>
                  <a:pt x="233" y="297"/>
                  <a:pt x="247" y="311"/>
                  <a:pt x="247" y="325"/>
                </a:cubicBezTo>
                <a:cubicBezTo>
                  <a:pt x="247" y="439"/>
                  <a:pt x="247" y="439"/>
                  <a:pt x="247" y="439"/>
                </a:cubicBezTo>
                <a:cubicBezTo>
                  <a:pt x="247" y="460"/>
                  <a:pt x="233" y="467"/>
                  <a:pt x="219" y="4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6" name="Freeform 70"/>
          <p:cNvSpPr>
            <a:spLocks noChangeArrowheads="1"/>
          </p:cNvSpPr>
          <p:nvPr/>
        </p:nvSpPr>
        <p:spPr bwMode="auto">
          <a:xfrm>
            <a:off x="2728765" y="6300282"/>
            <a:ext cx="348732" cy="348732"/>
          </a:xfrm>
          <a:custGeom>
            <a:avLst/>
            <a:gdLst>
              <a:gd name="T0" fmla="*/ 196482 w 545"/>
              <a:gd name="T1" fmla="*/ 51195 h 546"/>
              <a:gd name="T2" fmla="*/ 196482 w 545"/>
              <a:gd name="T3" fmla="*/ 51195 h 546"/>
              <a:gd name="T4" fmla="*/ 196482 w 545"/>
              <a:gd name="T5" fmla="*/ 51195 h 546"/>
              <a:gd name="T6" fmla="*/ 186008 w 545"/>
              <a:gd name="T7" fmla="*/ 61290 h 546"/>
              <a:gd name="T8" fmla="*/ 175895 w 545"/>
              <a:gd name="T9" fmla="*/ 51195 h 546"/>
              <a:gd name="T10" fmla="*/ 175895 w 545"/>
              <a:gd name="T11" fmla="*/ 51195 h 546"/>
              <a:gd name="T12" fmla="*/ 175895 w 545"/>
              <a:gd name="T13" fmla="*/ 33169 h 546"/>
              <a:gd name="T14" fmla="*/ 124968 w 545"/>
              <a:gd name="T15" fmla="*/ 84364 h 546"/>
              <a:gd name="T16" fmla="*/ 117383 w 545"/>
              <a:gd name="T17" fmla="*/ 86888 h 546"/>
              <a:gd name="T18" fmla="*/ 106909 w 545"/>
              <a:gd name="T19" fmla="*/ 76433 h 546"/>
              <a:gd name="T20" fmla="*/ 112327 w 545"/>
              <a:gd name="T21" fmla="*/ 71385 h 546"/>
              <a:gd name="T22" fmla="*/ 112327 w 545"/>
              <a:gd name="T23" fmla="*/ 71385 h 546"/>
              <a:gd name="T24" fmla="*/ 160725 w 545"/>
              <a:gd name="T25" fmla="*/ 20550 h 546"/>
              <a:gd name="T26" fmla="*/ 145194 w 545"/>
              <a:gd name="T27" fmla="*/ 20550 h 546"/>
              <a:gd name="T28" fmla="*/ 145194 w 545"/>
              <a:gd name="T29" fmla="*/ 20550 h 546"/>
              <a:gd name="T30" fmla="*/ 135081 w 545"/>
              <a:gd name="T31" fmla="*/ 10455 h 546"/>
              <a:gd name="T32" fmla="*/ 145194 w 545"/>
              <a:gd name="T33" fmla="*/ 0 h 546"/>
              <a:gd name="T34" fmla="*/ 145194 w 545"/>
              <a:gd name="T35" fmla="*/ 0 h 546"/>
              <a:gd name="T36" fmla="*/ 186008 w 545"/>
              <a:gd name="T37" fmla="*/ 0 h 546"/>
              <a:gd name="T38" fmla="*/ 186008 w 545"/>
              <a:gd name="T39" fmla="*/ 0 h 546"/>
              <a:gd name="T40" fmla="*/ 196482 w 545"/>
              <a:gd name="T41" fmla="*/ 10455 h 546"/>
              <a:gd name="T42" fmla="*/ 196482 w 545"/>
              <a:gd name="T43" fmla="*/ 10455 h 546"/>
              <a:gd name="T44" fmla="*/ 196482 w 545"/>
              <a:gd name="T45" fmla="*/ 51195 h 546"/>
              <a:gd name="T46" fmla="*/ 84155 w 545"/>
              <a:gd name="T47" fmla="*/ 125104 h 546"/>
              <a:gd name="T48" fmla="*/ 84155 w 545"/>
              <a:gd name="T49" fmla="*/ 125104 h 546"/>
              <a:gd name="T50" fmla="*/ 32867 w 545"/>
              <a:gd name="T51" fmla="*/ 175939 h 546"/>
              <a:gd name="T52" fmla="*/ 50926 w 545"/>
              <a:gd name="T53" fmla="*/ 175939 h 546"/>
              <a:gd name="T54" fmla="*/ 50926 w 545"/>
              <a:gd name="T55" fmla="*/ 175939 h 546"/>
              <a:gd name="T56" fmla="*/ 61039 w 545"/>
              <a:gd name="T57" fmla="*/ 186034 h 546"/>
              <a:gd name="T58" fmla="*/ 50926 w 545"/>
              <a:gd name="T59" fmla="*/ 196489 h 546"/>
              <a:gd name="T60" fmla="*/ 50926 w 545"/>
              <a:gd name="T61" fmla="*/ 196489 h 546"/>
              <a:gd name="T62" fmla="*/ 10113 w 545"/>
              <a:gd name="T63" fmla="*/ 196489 h 546"/>
              <a:gd name="T64" fmla="*/ 10113 w 545"/>
              <a:gd name="T65" fmla="*/ 196489 h 546"/>
              <a:gd name="T66" fmla="*/ 0 w 545"/>
              <a:gd name="T67" fmla="*/ 186034 h 546"/>
              <a:gd name="T68" fmla="*/ 0 w 545"/>
              <a:gd name="T69" fmla="*/ 186034 h 546"/>
              <a:gd name="T70" fmla="*/ 0 w 545"/>
              <a:gd name="T71" fmla="*/ 145294 h 546"/>
              <a:gd name="T72" fmla="*/ 0 w 545"/>
              <a:gd name="T73" fmla="*/ 145294 h 546"/>
              <a:gd name="T74" fmla="*/ 10113 w 545"/>
              <a:gd name="T75" fmla="*/ 135199 h 546"/>
              <a:gd name="T76" fmla="*/ 20226 w 545"/>
              <a:gd name="T77" fmla="*/ 145294 h 546"/>
              <a:gd name="T78" fmla="*/ 20226 w 545"/>
              <a:gd name="T79" fmla="*/ 145294 h 546"/>
              <a:gd name="T80" fmla="*/ 20226 w 545"/>
              <a:gd name="T81" fmla="*/ 160797 h 546"/>
              <a:gd name="T82" fmla="*/ 71152 w 545"/>
              <a:gd name="T83" fmla="*/ 112125 h 546"/>
              <a:gd name="T84" fmla="*/ 76209 w 545"/>
              <a:gd name="T85" fmla="*/ 107078 h 546"/>
              <a:gd name="T86" fmla="*/ 86683 w 545"/>
              <a:gd name="T87" fmla="*/ 117173 h 546"/>
              <a:gd name="T88" fmla="*/ 84155 w 545"/>
              <a:gd name="T89" fmla="*/ 125104 h 54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45" h="546">
                <a:moveTo>
                  <a:pt x="544" y="142"/>
                </a:moveTo>
                <a:lnTo>
                  <a:pt x="544" y="142"/>
                </a:lnTo>
                <a:cubicBezTo>
                  <a:pt x="544" y="156"/>
                  <a:pt x="530" y="170"/>
                  <a:pt x="515" y="170"/>
                </a:cubicBezTo>
                <a:cubicBezTo>
                  <a:pt x="501" y="170"/>
                  <a:pt x="487" y="156"/>
                  <a:pt x="487" y="142"/>
                </a:cubicBezTo>
                <a:cubicBezTo>
                  <a:pt x="487" y="92"/>
                  <a:pt x="487" y="92"/>
                  <a:pt x="487" y="92"/>
                </a:cubicBezTo>
                <a:cubicBezTo>
                  <a:pt x="346" y="234"/>
                  <a:pt x="346" y="234"/>
                  <a:pt x="346" y="234"/>
                </a:cubicBezTo>
                <a:cubicBezTo>
                  <a:pt x="339" y="241"/>
                  <a:pt x="332" y="241"/>
                  <a:pt x="325" y="241"/>
                </a:cubicBezTo>
                <a:cubicBezTo>
                  <a:pt x="311" y="241"/>
                  <a:pt x="296" y="234"/>
                  <a:pt x="296" y="212"/>
                </a:cubicBezTo>
                <a:cubicBezTo>
                  <a:pt x="296" y="205"/>
                  <a:pt x="303" y="198"/>
                  <a:pt x="311" y="198"/>
                </a:cubicBezTo>
                <a:cubicBezTo>
                  <a:pt x="445" y="57"/>
                  <a:pt x="445" y="57"/>
                  <a:pt x="445" y="57"/>
                </a:cubicBezTo>
                <a:cubicBezTo>
                  <a:pt x="402" y="57"/>
                  <a:pt x="402" y="57"/>
                  <a:pt x="402" y="57"/>
                </a:cubicBezTo>
                <a:cubicBezTo>
                  <a:pt x="388" y="57"/>
                  <a:pt x="374" y="43"/>
                  <a:pt x="374" y="29"/>
                </a:cubicBezTo>
                <a:cubicBezTo>
                  <a:pt x="374" y="7"/>
                  <a:pt x="388" y="0"/>
                  <a:pt x="402" y="0"/>
                </a:cubicBezTo>
                <a:cubicBezTo>
                  <a:pt x="515" y="0"/>
                  <a:pt x="515" y="0"/>
                  <a:pt x="515" y="0"/>
                </a:cubicBezTo>
                <a:cubicBezTo>
                  <a:pt x="530" y="0"/>
                  <a:pt x="544" y="7"/>
                  <a:pt x="544" y="29"/>
                </a:cubicBezTo>
                <a:lnTo>
                  <a:pt x="544" y="142"/>
                </a:lnTo>
                <a:close/>
                <a:moveTo>
                  <a:pt x="233" y="347"/>
                </a:moveTo>
                <a:lnTo>
                  <a:pt x="233" y="347"/>
                </a:lnTo>
                <a:cubicBezTo>
                  <a:pt x="91" y="488"/>
                  <a:pt x="91" y="488"/>
                  <a:pt x="91" y="488"/>
                </a:cubicBezTo>
                <a:cubicBezTo>
                  <a:pt x="141" y="488"/>
                  <a:pt x="141" y="488"/>
                  <a:pt x="141" y="488"/>
                </a:cubicBezTo>
                <a:cubicBezTo>
                  <a:pt x="155" y="488"/>
                  <a:pt x="169" y="502"/>
                  <a:pt x="169" y="516"/>
                </a:cubicBezTo>
                <a:cubicBezTo>
                  <a:pt x="169" y="531"/>
                  <a:pt x="155" y="545"/>
                  <a:pt x="141" y="545"/>
                </a:cubicBezTo>
                <a:cubicBezTo>
                  <a:pt x="28" y="545"/>
                  <a:pt x="28" y="545"/>
                  <a:pt x="28" y="545"/>
                </a:cubicBezTo>
                <a:cubicBezTo>
                  <a:pt x="7" y="545"/>
                  <a:pt x="0" y="531"/>
                  <a:pt x="0" y="516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389"/>
                  <a:pt x="7" y="375"/>
                  <a:pt x="28" y="375"/>
                </a:cubicBezTo>
                <a:cubicBezTo>
                  <a:pt x="42" y="375"/>
                  <a:pt x="56" y="389"/>
                  <a:pt x="56" y="403"/>
                </a:cubicBezTo>
                <a:cubicBezTo>
                  <a:pt x="56" y="446"/>
                  <a:pt x="56" y="446"/>
                  <a:pt x="56" y="446"/>
                </a:cubicBezTo>
                <a:cubicBezTo>
                  <a:pt x="197" y="311"/>
                  <a:pt x="197" y="311"/>
                  <a:pt x="197" y="311"/>
                </a:cubicBezTo>
                <a:cubicBezTo>
                  <a:pt x="197" y="304"/>
                  <a:pt x="204" y="297"/>
                  <a:pt x="211" y="297"/>
                </a:cubicBezTo>
                <a:cubicBezTo>
                  <a:pt x="233" y="297"/>
                  <a:pt x="240" y="311"/>
                  <a:pt x="240" y="325"/>
                </a:cubicBezTo>
                <a:cubicBezTo>
                  <a:pt x="240" y="333"/>
                  <a:pt x="240" y="340"/>
                  <a:pt x="233" y="3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7" name="Freeform 71"/>
          <p:cNvSpPr>
            <a:spLocks noChangeArrowheads="1"/>
          </p:cNvSpPr>
          <p:nvPr/>
        </p:nvSpPr>
        <p:spPr bwMode="auto">
          <a:xfrm>
            <a:off x="2036926" y="6283408"/>
            <a:ext cx="388105" cy="385293"/>
          </a:xfrm>
          <a:custGeom>
            <a:avLst/>
            <a:gdLst>
              <a:gd name="T0" fmla="*/ 188131 w 609"/>
              <a:gd name="T1" fmla="*/ 130421 h 602"/>
              <a:gd name="T2" fmla="*/ 188131 w 609"/>
              <a:gd name="T3" fmla="*/ 130421 h 602"/>
              <a:gd name="T4" fmla="*/ 180577 w 609"/>
              <a:gd name="T5" fmla="*/ 148123 h 602"/>
              <a:gd name="T6" fmla="*/ 188131 w 609"/>
              <a:gd name="T7" fmla="*/ 181360 h 602"/>
              <a:gd name="T8" fmla="*/ 183095 w 609"/>
              <a:gd name="T9" fmla="*/ 188947 h 602"/>
              <a:gd name="T10" fmla="*/ 150002 w 609"/>
              <a:gd name="T11" fmla="*/ 178831 h 602"/>
              <a:gd name="T12" fmla="*/ 129857 w 609"/>
              <a:gd name="T13" fmla="*/ 188947 h 602"/>
              <a:gd name="T14" fmla="*/ 132375 w 609"/>
              <a:gd name="T15" fmla="*/ 188947 h 602"/>
              <a:gd name="T16" fmla="*/ 111872 w 609"/>
              <a:gd name="T17" fmla="*/ 217127 h 602"/>
              <a:gd name="T18" fmla="*/ 106836 w 609"/>
              <a:gd name="T19" fmla="*/ 217127 h 602"/>
              <a:gd name="T20" fmla="*/ 86332 w 609"/>
              <a:gd name="T21" fmla="*/ 186418 h 602"/>
              <a:gd name="T22" fmla="*/ 68706 w 609"/>
              <a:gd name="T23" fmla="*/ 178831 h 602"/>
              <a:gd name="T24" fmla="*/ 68706 w 609"/>
              <a:gd name="T25" fmla="*/ 181360 h 602"/>
              <a:gd name="T26" fmla="*/ 35612 w 609"/>
              <a:gd name="T27" fmla="*/ 186418 h 602"/>
              <a:gd name="T28" fmla="*/ 30576 w 609"/>
              <a:gd name="T29" fmla="*/ 183889 h 602"/>
              <a:gd name="T30" fmla="*/ 38130 w 609"/>
              <a:gd name="T31" fmla="*/ 148123 h 602"/>
              <a:gd name="T32" fmla="*/ 30576 w 609"/>
              <a:gd name="T33" fmla="*/ 130421 h 602"/>
              <a:gd name="T34" fmla="*/ 0 w 609"/>
              <a:gd name="T35" fmla="*/ 109828 h 602"/>
              <a:gd name="T36" fmla="*/ 0 w 609"/>
              <a:gd name="T37" fmla="*/ 104770 h 602"/>
              <a:gd name="T38" fmla="*/ 30576 w 609"/>
              <a:gd name="T39" fmla="*/ 86706 h 602"/>
              <a:gd name="T40" fmla="*/ 38130 w 609"/>
              <a:gd name="T41" fmla="*/ 66475 h 602"/>
              <a:gd name="T42" fmla="*/ 30576 w 609"/>
              <a:gd name="T43" fmla="*/ 33237 h 602"/>
              <a:gd name="T44" fmla="*/ 35612 w 609"/>
              <a:gd name="T45" fmla="*/ 28180 h 602"/>
              <a:gd name="T46" fmla="*/ 68706 w 609"/>
              <a:gd name="T47" fmla="*/ 35766 h 602"/>
              <a:gd name="T48" fmla="*/ 86332 w 609"/>
              <a:gd name="T49" fmla="*/ 28180 h 602"/>
              <a:gd name="T50" fmla="*/ 106836 w 609"/>
              <a:gd name="T51" fmla="*/ 0 h 602"/>
              <a:gd name="T52" fmla="*/ 111872 w 609"/>
              <a:gd name="T53" fmla="*/ 0 h 602"/>
              <a:gd name="T54" fmla="*/ 132375 w 609"/>
              <a:gd name="T55" fmla="*/ 28180 h 602"/>
              <a:gd name="T56" fmla="*/ 150002 w 609"/>
              <a:gd name="T57" fmla="*/ 35766 h 602"/>
              <a:gd name="T58" fmla="*/ 183095 w 609"/>
              <a:gd name="T59" fmla="*/ 28180 h 602"/>
              <a:gd name="T60" fmla="*/ 188131 w 609"/>
              <a:gd name="T61" fmla="*/ 33237 h 602"/>
              <a:gd name="T62" fmla="*/ 180577 w 609"/>
              <a:gd name="T63" fmla="*/ 66475 h 602"/>
              <a:gd name="T64" fmla="*/ 188131 w 609"/>
              <a:gd name="T65" fmla="*/ 86706 h 602"/>
              <a:gd name="T66" fmla="*/ 218707 w 609"/>
              <a:gd name="T67" fmla="*/ 104770 h 602"/>
              <a:gd name="T68" fmla="*/ 218707 w 609"/>
              <a:gd name="T69" fmla="*/ 109828 h 602"/>
              <a:gd name="T70" fmla="*/ 188131 w 609"/>
              <a:gd name="T71" fmla="*/ 130421 h 602"/>
              <a:gd name="T72" fmla="*/ 109354 w 609"/>
              <a:gd name="T73" fmla="*/ 45882 h 602"/>
              <a:gd name="T74" fmla="*/ 109354 w 609"/>
              <a:gd name="T75" fmla="*/ 45882 h 602"/>
              <a:gd name="T76" fmla="*/ 48202 w 609"/>
              <a:gd name="T77" fmla="*/ 107299 h 602"/>
              <a:gd name="T78" fmla="*/ 109354 w 609"/>
              <a:gd name="T79" fmla="*/ 168716 h 602"/>
              <a:gd name="T80" fmla="*/ 170505 w 609"/>
              <a:gd name="T81" fmla="*/ 107299 h 602"/>
              <a:gd name="T82" fmla="*/ 109354 w 609"/>
              <a:gd name="T83" fmla="*/ 45882 h 602"/>
              <a:gd name="T84" fmla="*/ 109354 w 609"/>
              <a:gd name="T85" fmla="*/ 148123 h 602"/>
              <a:gd name="T86" fmla="*/ 109354 w 609"/>
              <a:gd name="T87" fmla="*/ 148123 h 602"/>
              <a:gd name="T88" fmla="*/ 68706 w 609"/>
              <a:gd name="T89" fmla="*/ 107299 h 602"/>
              <a:gd name="T90" fmla="*/ 109354 w 609"/>
              <a:gd name="T91" fmla="*/ 66475 h 602"/>
              <a:gd name="T92" fmla="*/ 150002 w 609"/>
              <a:gd name="T93" fmla="*/ 107299 h 602"/>
              <a:gd name="T94" fmla="*/ 109354 w 609"/>
              <a:gd name="T95" fmla="*/ 148123 h 602"/>
              <a:gd name="T96" fmla="*/ 109354 w 609"/>
              <a:gd name="T97" fmla="*/ 86706 h 602"/>
              <a:gd name="T98" fmla="*/ 109354 w 609"/>
              <a:gd name="T99" fmla="*/ 86706 h 602"/>
              <a:gd name="T100" fmla="*/ 88850 w 609"/>
              <a:gd name="T101" fmla="*/ 107299 h 602"/>
              <a:gd name="T102" fmla="*/ 109354 w 609"/>
              <a:gd name="T103" fmla="*/ 127530 h 602"/>
              <a:gd name="T104" fmla="*/ 129857 w 609"/>
              <a:gd name="T105" fmla="*/ 107299 h 602"/>
              <a:gd name="T106" fmla="*/ 109354 w 609"/>
              <a:gd name="T107" fmla="*/ 86706 h 60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9" h="602">
                <a:moveTo>
                  <a:pt x="523" y="361"/>
                </a:moveTo>
                <a:lnTo>
                  <a:pt x="523" y="361"/>
                </a:lnTo>
                <a:cubicBezTo>
                  <a:pt x="523" y="382"/>
                  <a:pt x="516" y="396"/>
                  <a:pt x="502" y="410"/>
                </a:cubicBezTo>
                <a:cubicBezTo>
                  <a:pt x="502" y="417"/>
                  <a:pt x="551" y="474"/>
                  <a:pt x="523" y="502"/>
                </a:cubicBezTo>
                <a:cubicBezTo>
                  <a:pt x="509" y="523"/>
                  <a:pt x="509" y="523"/>
                  <a:pt x="509" y="523"/>
                </a:cubicBezTo>
                <a:cubicBezTo>
                  <a:pt x="488" y="544"/>
                  <a:pt x="431" y="509"/>
                  <a:pt x="417" y="495"/>
                </a:cubicBezTo>
                <a:cubicBezTo>
                  <a:pt x="403" y="509"/>
                  <a:pt x="382" y="516"/>
                  <a:pt x="361" y="523"/>
                </a:cubicBezTo>
                <a:cubicBezTo>
                  <a:pt x="368" y="523"/>
                  <a:pt x="368" y="523"/>
                  <a:pt x="368" y="523"/>
                </a:cubicBezTo>
                <a:cubicBezTo>
                  <a:pt x="368" y="523"/>
                  <a:pt x="354" y="601"/>
                  <a:pt x="311" y="601"/>
                </a:cubicBezTo>
                <a:cubicBezTo>
                  <a:pt x="297" y="601"/>
                  <a:pt x="297" y="601"/>
                  <a:pt x="297" y="601"/>
                </a:cubicBezTo>
                <a:cubicBezTo>
                  <a:pt x="262" y="601"/>
                  <a:pt x="247" y="530"/>
                  <a:pt x="240" y="516"/>
                </a:cubicBezTo>
                <a:cubicBezTo>
                  <a:pt x="226" y="516"/>
                  <a:pt x="205" y="509"/>
                  <a:pt x="191" y="495"/>
                </a:cubicBezTo>
                <a:cubicBezTo>
                  <a:pt x="191" y="502"/>
                  <a:pt x="191" y="502"/>
                  <a:pt x="191" y="502"/>
                </a:cubicBezTo>
                <a:cubicBezTo>
                  <a:pt x="191" y="502"/>
                  <a:pt x="127" y="551"/>
                  <a:pt x="99" y="516"/>
                </a:cubicBezTo>
                <a:cubicBezTo>
                  <a:pt x="85" y="509"/>
                  <a:pt x="85" y="509"/>
                  <a:pt x="85" y="509"/>
                </a:cubicBezTo>
                <a:cubicBezTo>
                  <a:pt x="64" y="481"/>
                  <a:pt x="99" y="424"/>
                  <a:pt x="106" y="410"/>
                </a:cubicBezTo>
                <a:cubicBezTo>
                  <a:pt x="99" y="396"/>
                  <a:pt x="92" y="382"/>
                  <a:pt x="85" y="361"/>
                </a:cubicBezTo>
                <a:cubicBezTo>
                  <a:pt x="71" y="361"/>
                  <a:pt x="0" y="339"/>
                  <a:pt x="0" y="304"/>
                </a:cubicBezTo>
                <a:cubicBezTo>
                  <a:pt x="0" y="290"/>
                  <a:pt x="0" y="290"/>
                  <a:pt x="0" y="290"/>
                </a:cubicBezTo>
                <a:cubicBezTo>
                  <a:pt x="0" y="255"/>
                  <a:pt x="71" y="240"/>
                  <a:pt x="85" y="240"/>
                </a:cubicBezTo>
                <a:cubicBezTo>
                  <a:pt x="92" y="219"/>
                  <a:pt x="99" y="205"/>
                  <a:pt x="106" y="184"/>
                </a:cubicBezTo>
                <a:cubicBezTo>
                  <a:pt x="99" y="177"/>
                  <a:pt x="57" y="113"/>
                  <a:pt x="85" y="92"/>
                </a:cubicBezTo>
                <a:cubicBezTo>
                  <a:pt x="99" y="78"/>
                  <a:pt x="99" y="78"/>
                  <a:pt x="99" y="78"/>
                </a:cubicBezTo>
                <a:cubicBezTo>
                  <a:pt x="120" y="50"/>
                  <a:pt x="177" y="92"/>
                  <a:pt x="191" y="99"/>
                </a:cubicBezTo>
                <a:cubicBezTo>
                  <a:pt x="205" y="92"/>
                  <a:pt x="226" y="85"/>
                  <a:pt x="240" y="78"/>
                </a:cubicBezTo>
                <a:cubicBezTo>
                  <a:pt x="247" y="64"/>
                  <a:pt x="269" y="0"/>
                  <a:pt x="297" y="0"/>
                </a:cubicBezTo>
                <a:cubicBezTo>
                  <a:pt x="311" y="0"/>
                  <a:pt x="311" y="0"/>
                  <a:pt x="311" y="0"/>
                </a:cubicBezTo>
                <a:cubicBezTo>
                  <a:pt x="346" y="0"/>
                  <a:pt x="361" y="57"/>
                  <a:pt x="368" y="78"/>
                </a:cubicBezTo>
                <a:cubicBezTo>
                  <a:pt x="382" y="85"/>
                  <a:pt x="403" y="92"/>
                  <a:pt x="417" y="99"/>
                </a:cubicBezTo>
                <a:cubicBezTo>
                  <a:pt x="431" y="92"/>
                  <a:pt x="488" y="57"/>
                  <a:pt x="509" y="78"/>
                </a:cubicBezTo>
                <a:cubicBezTo>
                  <a:pt x="523" y="92"/>
                  <a:pt x="523" y="92"/>
                  <a:pt x="523" y="92"/>
                </a:cubicBezTo>
                <a:cubicBezTo>
                  <a:pt x="551" y="120"/>
                  <a:pt x="516" y="170"/>
                  <a:pt x="502" y="184"/>
                </a:cubicBezTo>
                <a:cubicBezTo>
                  <a:pt x="516" y="205"/>
                  <a:pt x="523" y="219"/>
                  <a:pt x="523" y="240"/>
                </a:cubicBezTo>
                <a:cubicBezTo>
                  <a:pt x="530" y="240"/>
                  <a:pt x="608" y="248"/>
                  <a:pt x="608" y="290"/>
                </a:cubicBezTo>
                <a:cubicBezTo>
                  <a:pt x="608" y="304"/>
                  <a:pt x="608" y="304"/>
                  <a:pt x="608" y="304"/>
                </a:cubicBezTo>
                <a:cubicBezTo>
                  <a:pt x="608" y="339"/>
                  <a:pt x="544" y="353"/>
                  <a:pt x="523" y="361"/>
                </a:cubicBezTo>
                <a:close/>
                <a:moveTo>
                  <a:pt x="304" y="127"/>
                </a:moveTo>
                <a:lnTo>
                  <a:pt x="304" y="127"/>
                </a:lnTo>
                <a:cubicBezTo>
                  <a:pt x="212" y="127"/>
                  <a:pt x="134" y="205"/>
                  <a:pt x="134" y="297"/>
                </a:cubicBezTo>
                <a:cubicBezTo>
                  <a:pt x="134" y="396"/>
                  <a:pt x="212" y="467"/>
                  <a:pt x="304" y="467"/>
                </a:cubicBezTo>
                <a:cubicBezTo>
                  <a:pt x="396" y="467"/>
                  <a:pt x="474" y="396"/>
                  <a:pt x="474" y="297"/>
                </a:cubicBezTo>
                <a:cubicBezTo>
                  <a:pt x="474" y="205"/>
                  <a:pt x="396" y="127"/>
                  <a:pt x="304" y="127"/>
                </a:cubicBezTo>
                <a:close/>
                <a:moveTo>
                  <a:pt x="304" y="410"/>
                </a:moveTo>
                <a:lnTo>
                  <a:pt x="304" y="410"/>
                </a:lnTo>
                <a:cubicBezTo>
                  <a:pt x="240" y="410"/>
                  <a:pt x="191" y="361"/>
                  <a:pt x="191" y="297"/>
                </a:cubicBezTo>
                <a:cubicBezTo>
                  <a:pt x="191" y="233"/>
                  <a:pt x="240" y="184"/>
                  <a:pt x="304" y="184"/>
                </a:cubicBezTo>
                <a:cubicBezTo>
                  <a:pt x="368" y="184"/>
                  <a:pt x="417" y="233"/>
                  <a:pt x="417" y="297"/>
                </a:cubicBezTo>
                <a:cubicBezTo>
                  <a:pt x="417" y="361"/>
                  <a:pt x="368" y="410"/>
                  <a:pt x="304" y="410"/>
                </a:cubicBezTo>
                <a:close/>
                <a:moveTo>
                  <a:pt x="304" y="240"/>
                </a:moveTo>
                <a:lnTo>
                  <a:pt x="304" y="240"/>
                </a:lnTo>
                <a:cubicBezTo>
                  <a:pt x="276" y="240"/>
                  <a:pt x="247" y="269"/>
                  <a:pt x="247" y="297"/>
                </a:cubicBezTo>
                <a:cubicBezTo>
                  <a:pt x="247" y="332"/>
                  <a:pt x="276" y="353"/>
                  <a:pt x="304" y="353"/>
                </a:cubicBezTo>
                <a:cubicBezTo>
                  <a:pt x="332" y="353"/>
                  <a:pt x="361" y="332"/>
                  <a:pt x="361" y="297"/>
                </a:cubicBezTo>
                <a:cubicBezTo>
                  <a:pt x="361" y="269"/>
                  <a:pt x="332" y="240"/>
                  <a:pt x="304" y="24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8" name="Freeform 72"/>
          <p:cNvSpPr>
            <a:spLocks noChangeArrowheads="1"/>
          </p:cNvSpPr>
          <p:nvPr/>
        </p:nvSpPr>
        <p:spPr bwMode="auto">
          <a:xfrm>
            <a:off x="1364775" y="6319970"/>
            <a:ext cx="385291" cy="314984"/>
          </a:xfrm>
          <a:custGeom>
            <a:avLst/>
            <a:gdLst>
              <a:gd name="T0" fmla="*/ 217118 w 602"/>
              <a:gd name="T1" fmla="*/ 167383 h 495"/>
              <a:gd name="T2" fmla="*/ 217118 w 602"/>
              <a:gd name="T3" fmla="*/ 167383 h 495"/>
              <a:gd name="T4" fmla="*/ 206641 w 602"/>
              <a:gd name="T5" fmla="*/ 177441 h 495"/>
              <a:gd name="T6" fmla="*/ 206641 w 602"/>
              <a:gd name="T7" fmla="*/ 177441 h 495"/>
              <a:gd name="T8" fmla="*/ 10115 w 602"/>
              <a:gd name="T9" fmla="*/ 177441 h 495"/>
              <a:gd name="T10" fmla="*/ 10115 w 602"/>
              <a:gd name="T11" fmla="*/ 177441 h 495"/>
              <a:gd name="T12" fmla="*/ 10115 w 602"/>
              <a:gd name="T13" fmla="*/ 177441 h 495"/>
              <a:gd name="T14" fmla="*/ 0 w 602"/>
              <a:gd name="T15" fmla="*/ 167383 h 495"/>
              <a:gd name="T16" fmla="*/ 2529 w 602"/>
              <a:gd name="T17" fmla="*/ 162355 h 495"/>
              <a:gd name="T18" fmla="*/ 2529 w 602"/>
              <a:gd name="T19" fmla="*/ 162355 h 495"/>
              <a:gd name="T20" fmla="*/ 99708 w 602"/>
              <a:gd name="T21" fmla="*/ 2514 h 495"/>
              <a:gd name="T22" fmla="*/ 99708 w 602"/>
              <a:gd name="T23" fmla="*/ 2514 h 495"/>
              <a:gd name="T24" fmla="*/ 109823 w 602"/>
              <a:gd name="T25" fmla="*/ 0 h 495"/>
              <a:gd name="T26" fmla="*/ 117410 w 602"/>
              <a:gd name="T27" fmla="*/ 5029 h 495"/>
              <a:gd name="T28" fmla="*/ 117410 w 602"/>
              <a:gd name="T29" fmla="*/ 5029 h 495"/>
              <a:gd name="T30" fmla="*/ 217118 w 602"/>
              <a:gd name="T31" fmla="*/ 162355 h 495"/>
              <a:gd name="T32" fmla="*/ 217118 w 602"/>
              <a:gd name="T33" fmla="*/ 162355 h 495"/>
              <a:gd name="T34" fmla="*/ 217118 w 602"/>
              <a:gd name="T35" fmla="*/ 167383 h 495"/>
              <a:gd name="T36" fmla="*/ 122467 w 602"/>
              <a:gd name="T37" fmla="*/ 55675 h 495"/>
              <a:gd name="T38" fmla="*/ 122467 w 602"/>
              <a:gd name="T39" fmla="*/ 55675 h 495"/>
              <a:gd name="T40" fmla="*/ 109823 w 602"/>
              <a:gd name="T41" fmla="*/ 43103 h 495"/>
              <a:gd name="T42" fmla="*/ 94289 w 602"/>
              <a:gd name="T43" fmla="*/ 55675 h 495"/>
              <a:gd name="T44" fmla="*/ 94289 w 602"/>
              <a:gd name="T45" fmla="*/ 106321 h 495"/>
              <a:gd name="T46" fmla="*/ 109823 w 602"/>
              <a:gd name="T47" fmla="*/ 121766 h 495"/>
              <a:gd name="T48" fmla="*/ 122467 w 602"/>
              <a:gd name="T49" fmla="*/ 106321 h 495"/>
              <a:gd name="T50" fmla="*/ 122467 w 602"/>
              <a:gd name="T51" fmla="*/ 55675 h 495"/>
              <a:gd name="T52" fmla="*/ 109823 w 602"/>
              <a:gd name="T53" fmla="*/ 131823 h 495"/>
              <a:gd name="T54" fmla="*/ 109823 w 602"/>
              <a:gd name="T55" fmla="*/ 131823 h 495"/>
              <a:gd name="T56" fmla="*/ 94289 w 602"/>
              <a:gd name="T57" fmla="*/ 144754 h 495"/>
              <a:gd name="T58" fmla="*/ 109823 w 602"/>
              <a:gd name="T59" fmla="*/ 157326 h 495"/>
              <a:gd name="T60" fmla="*/ 122467 w 602"/>
              <a:gd name="T61" fmla="*/ 144754 h 495"/>
              <a:gd name="T62" fmla="*/ 109823 w 602"/>
              <a:gd name="T63" fmla="*/ 131823 h 49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2" h="495">
                <a:moveTo>
                  <a:pt x="601" y="466"/>
                </a:moveTo>
                <a:lnTo>
                  <a:pt x="601" y="466"/>
                </a:lnTo>
                <a:cubicBezTo>
                  <a:pt x="601" y="487"/>
                  <a:pt x="594" y="494"/>
                  <a:pt x="572" y="494"/>
                </a:cubicBezTo>
                <a:cubicBezTo>
                  <a:pt x="28" y="494"/>
                  <a:pt x="28" y="494"/>
                  <a:pt x="28" y="494"/>
                </a:cubicBezTo>
                <a:cubicBezTo>
                  <a:pt x="14" y="494"/>
                  <a:pt x="0" y="487"/>
                  <a:pt x="0" y="466"/>
                </a:cubicBezTo>
                <a:cubicBezTo>
                  <a:pt x="0" y="466"/>
                  <a:pt x="0" y="459"/>
                  <a:pt x="7" y="452"/>
                </a:cubicBezTo>
                <a:cubicBezTo>
                  <a:pt x="276" y="7"/>
                  <a:pt x="276" y="7"/>
                  <a:pt x="276" y="7"/>
                </a:cubicBezTo>
                <a:cubicBezTo>
                  <a:pt x="283" y="0"/>
                  <a:pt x="290" y="0"/>
                  <a:pt x="304" y="0"/>
                </a:cubicBezTo>
                <a:cubicBezTo>
                  <a:pt x="311" y="0"/>
                  <a:pt x="318" y="0"/>
                  <a:pt x="325" y="14"/>
                </a:cubicBezTo>
                <a:cubicBezTo>
                  <a:pt x="601" y="452"/>
                  <a:pt x="601" y="452"/>
                  <a:pt x="601" y="452"/>
                </a:cubicBezTo>
                <a:cubicBezTo>
                  <a:pt x="601" y="459"/>
                  <a:pt x="601" y="466"/>
                  <a:pt x="601" y="466"/>
                </a:cubicBezTo>
                <a:close/>
                <a:moveTo>
                  <a:pt x="339" y="155"/>
                </a:moveTo>
                <a:lnTo>
                  <a:pt x="339" y="155"/>
                </a:lnTo>
                <a:cubicBezTo>
                  <a:pt x="339" y="134"/>
                  <a:pt x="325" y="120"/>
                  <a:pt x="304" y="120"/>
                </a:cubicBezTo>
                <a:cubicBezTo>
                  <a:pt x="283" y="120"/>
                  <a:pt x="261" y="134"/>
                  <a:pt x="261" y="155"/>
                </a:cubicBezTo>
                <a:cubicBezTo>
                  <a:pt x="261" y="296"/>
                  <a:pt x="261" y="296"/>
                  <a:pt x="261" y="296"/>
                </a:cubicBezTo>
                <a:cubicBezTo>
                  <a:pt x="261" y="318"/>
                  <a:pt x="283" y="339"/>
                  <a:pt x="304" y="339"/>
                </a:cubicBezTo>
                <a:cubicBezTo>
                  <a:pt x="325" y="339"/>
                  <a:pt x="339" y="318"/>
                  <a:pt x="339" y="296"/>
                </a:cubicBezTo>
                <a:lnTo>
                  <a:pt x="339" y="155"/>
                </a:lnTo>
                <a:close/>
                <a:moveTo>
                  <a:pt x="304" y="367"/>
                </a:moveTo>
                <a:lnTo>
                  <a:pt x="304" y="367"/>
                </a:lnTo>
                <a:cubicBezTo>
                  <a:pt x="283" y="367"/>
                  <a:pt x="261" y="381"/>
                  <a:pt x="261" y="403"/>
                </a:cubicBezTo>
                <a:cubicBezTo>
                  <a:pt x="261" y="424"/>
                  <a:pt x="283" y="438"/>
                  <a:pt x="304" y="438"/>
                </a:cubicBezTo>
                <a:cubicBezTo>
                  <a:pt x="325" y="438"/>
                  <a:pt x="339" y="424"/>
                  <a:pt x="339" y="403"/>
                </a:cubicBezTo>
                <a:cubicBezTo>
                  <a:pt x="339" y="381"/>
                  <a:pt x="325" y="367"/>
                  <a:pt x="304" y="3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9" name="Freeform 73"/>
          <p:cNvSpPr>
            <a:spLocks noChangeArrowheads="1"/>
          </p:cNvSpPr>
          <p:nvPr/>
        </p:nvSpPr>
        <p:spPr bwMode="auto">
          <a:xfrm>
            <a:off x="8769701" y="5605632"/>
            <a:ext cx="385293" cy="388105"/>
          </a:xfrm>
          <a:custGeom>
            <a:avLst/>
            <a:gdLst>
              <a:gd name="T0" fmla="*/ 207003 w 602"/>
              <a:gd name="T1" fmla="*/ 78781 h 609"/>
              <a:gd name="T2" fmla="*/ 207003 w 602"/>
              <a:gd name="T3" fmla="*/ 78781 h 609"/>
              <a:gd name="T4" fmla="*/ 196527 w 602"/>
              <a:gd name="T5" fmla="*/ 78781 h 609"/>
              <a:gd name="T6" fmla="*/ 191469 w 602"/>
              <a:gd name="T7" fmla="*/ 78781 h 609"/>
              <a:gd name="T8" fmla="*/ 163291 w 602"/>
              <a:gd name="T9" fmla="*/ 78781 h 609"/>
              <a:gd name="T10" fmla="*/ 153175 w 602"/>
              <a:gd name="T11" fmla="*/ 68708 h 609"/>
              <a:gd name="T12" fmla="*/ 163291 w 602"/>
              <a:gd name="T13" fmla="*/ 58276 h 609"/>
              <a:gd name="T14" fmla="*/ 181354 w 602"/>
              <a:gd name="T15" fmla="*/ 58276 h 609"/>
              <a:gd name="T16" fmla="*/ 107295 w 602"/>
              <a:gd name="T17" fmla="*/ 20145 h 609"/>
              <a:gd name="T18" fmla="*/ 20592 w 602"/>
              <a:gd name="T19" fmla="*/ 109358 h 609"/>
              <a:gd name="T20" fmla="*/ 10115 w 602"/>
              <a:gd name="T21" fmla="*/ 119430 h 609"/>
              <a:gd name="T22" fmla="*/ 0 w 602"/>
              <a:gd name="T23" fmla="*/ 109358 h 609"/>
              <a:gd name="T24" fmla="*/ 0 w 602"/>
              <a:gd name="T25" fmla="*/ 109358 h 609"/>
              <a:gd name="T26" fmla="*/ 107295 w 602"/>
              <a:gd name="T27" fmla="*/ 0 h 609"/>
              <a:gd name="T28" fmla="*/ 196527 w 602"/>
              <a:gd name="T29" fmla="*/ 45686 h 609"/>
              <a:gd name="T30" fmla="*/ 196527 w 602"/>
              <a:gd name="T31" fmla="*/ 28059 h 609"/>
              <a:gd name="T32" fmla="*/ 207003 w 602"/>
              <a:gd name="T33" fmla="*/ 17627 h 609"/>
              <a:gd name="T34" fmla="*/ 217119 w 602"/>
              <a:gd name="T35" fmla="*/ 28059 h 609"/>
              <a:gd name="T36" fmla="*/ 217119 w 602"/>
              <a:gd name="T37" fmla="*/ 68708 h 609"/>
              <a:gd name="T38" fmla="*/ 207003 w 602"/>
              <a:gd name="T39" fmla="*/ 78781 h 609"/>
              <a:gd name="T40" fmla="*/ 10115 w 602"/>
              <a:gd name="T41" fmla="*/ 139935 h 609"/>
              <a:gd name="T42" fmla="*/ 10115 w 602"/>
              <a:gd name="T43" fmla="*/ 139935 h 609"/>
              <a:gd name="T44" fmla="*/ 53467 w 602"/>
              <a:gd name="T45" fmla="*/ 139935 h 609"/>
              <a:gd name="T46" fmla="*/ 63943 w 602"/>
              <a:gd name="T47" fmla="*/ 150007 h 609"/>
              <a:gd name="T48" fmla="*/ 53467 w 602"/>
              <a:gd name="T49" fmla="*/ 160079 h 609"/>
              <a:gd name="T50" fmla="*/ 35765 w 602"/>
              <a:gd name="T51" fmla="*/ 160079 h 609"/>
              <a:gd name="T52" fmla="*/ 107295 w 602"/>
              <a:gd name="T53" fmla="*/ 198211 h 609"/>
              <a:gd name="T54" fmla="*/ 196527 w 602"/>
              <a:gd name="T55" fmla="*/ 109358 h 609"/>
              <a:gd name="T56" fmla="*/ 207003 w 602"/>
              <a:gd name="T57" fmla="*/ 99285 h 609"/>
              <a:gd name="T58" fmla="*/ 217119 w 602"/>
              <a:gd name="T59" fmla="*/ 109358 h 609"/>
              <a:gd name="T60" fmla="*/ 217119 w 602"/>
              <a:gd name="T61" fmla="*/ 109358 h 609"/>
              <a:gd name="T62" fmla="*/ 107295 w 602"/>
              <a:gd name="T63" fmla="*/ 218715 h 609"/>
              <a:gd name="T64" fmla="*/ 20592 w 602"/>
              <a:gd name="T65" fmla="*/ 172670 h 609"/>
              <a:gd name="T66" fmla="*/ 20592 w 602"/>
              <a:gd name="T67" fmla="*/ 190656 h 609"/>
              <a:gd name="T68" fmla="*/ 10115 w 602"/>
              <a:gd name="T69" fmla="*/ 200729 h 609"/>
              <a:gd name="T70" fmla="*/ 0 w 602"/>
              <a:gd name="T71" fmla="*/ 190656 h 609"/>
              <a:gd name="T72" fmla="*/ 0 w 602"/>
              <a:gd name="T73" fmla="*/ 150007 h 609"/>
              <a:gd name="T74" fmla="*/ 10115 w 602"/>
              <a:gd name="T75" fmla="*/ 139935 h 60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02" h="609">
                <a:moveTo>
                  <a:pt x="573" y="219"/>
                </a:moveTo>
                <a:lnTo>
                  <a:pt x="573" y="219"/>
                </a:lnTo>
                <a:cubicBezTo>
                  <a:pt x="544" y="219"/>
                  <a:pt x="544" y="219"/>
                  <a:pt x="544" y="219"/>
                </a:cubicBezTo>
                <a:cubicBezTo>
                  <a:pt x="530" y="219"/>
                  <a:pt x="530" y="219"/>
                  <a:pt x="530" y="219"/>
                </a:cubicBezTo>
                <a:cubicBezTo>
                  <a:pt x="452" y="219"/>
                  <a:pt x="452" y="219"/>
                  <a:pt x="452" y="219"/>
                </a:cubicBezTo>
                <a:cubicBezTo>
                  <a:pt x="431" y="219"/>
                  <a:pt x="424" y="205"/>
                  <a:pt x="424" y="191"/>
                </a:cubicBezTo>
                <a:cubicBezTo>
                  <a:pt x="424" y="177"/>
                  <a:pt x="431" y="162"/>
                  <a:pt x="452" y="162"/>
                </a:cubicBezTo>
                <a:cubicBezTo>
                  <a:pt x="502" y="162"/>
                  <a:pt x="502" y="162"/>
                  <a:pt x="502" y="162"/>
                </a:cubicBezTo>
                <a:cubicBezTo>
                  <a:pt x="452" y="99"/>
                  <a:pt x="382" y="56"/>
                  <a:pt x="297" y="56"/>
                </a:cubicBezTo>
                <a:cubicBezTo>
                  <a:pt x="163" y="56"/>
                  <a:pt x="57" y="169"/>
                  <a:pt x="57" y="304"/>
                </a:cubicBezTo>
                <a:cubicBezTo>
                  <a:pt x="57" y="318"/>
                  <a:pt x="42" y="332"/>
                  <a:pt x="28" y="332"/>
                </a:cubicBezTo>
                <a:cubicBezTo>
                  <a:pt x="7" y="332"/>
                  <a:pt x="0" y="318"/>
                  <a:pt x="0" y="304"/>
                </a:cubicBezTo>
                <a:cubicBezTo>
                  <a:pt x="0" y="134"/>
                  <a:pt x="134" y="0"/>
                  <a:pt x="297" y="0"/>
                </a:cubicBezTo>
                <a:cubicBezTo>
                  <a:pt x="403" y="0"/>
                  <a:pt x="488" y="49"/>
                  <a:pt x="544" y="127"/>
                </a:cubicBezTo>
                <a:cubicBezTo>
                  <a:pt x="544" y="78"/>
                  <a:pt x="544" y="78"/>
                  <a:pt x="544" y="78"/>
                </a:cubicBezTo>
                <a:cubicBezTo>
                  <a:pt x="544" y="64"/>
                  <a:pt x="558" y="49"/>
                  <a:pt x="573" y="49"/>
                </a:cubicBezTo>
                <a:cubicBezTo>
                  <a:pt x="587" y="49"/>
                  <a:pt x="601" y="64"/>
                  <a:pt x="601" y="78"/>
                </a:cubicBezTo>
                <a:cubicBezTo>
                  <a:pt x="601" y="191"/>
                  <a:pt x="601" y="191"/>
                  <a:pt x="601" y="191"/>
                </a:cubicBezTo>
                <a:cubicBezTo>
                  <a:pt x="601" y="205"/>
                  <a:pt x="587" y="219"/>
                  <a:pt x="573" y="219"/>
                </a:cubicBezTo>
                <a:close/>
                <a:moveTo>
                  <a:pt x="28" y="389"/>
                </a:moveTo>
                <a:lnTo>
                  <a:pt x="28" y="389"/>
                </a:lnTo>
                <a:cubicBezTo>
                  <a:pt x="148" y="389"/>
                  <a:pt x="148" y="389"/>
                  <a:pt x="148" y="389"/>
                </a:cubicBezTo>
                <a:cubicBezTo>
                  <a:pt x="163" y="389"/>
                  <a:pt x="177" y="403"/>
                  <a:pt x="177" y="417"/>
                </a:cubicBezTo>
                <a:cubicBezTo>
                  <a:pt x="177" y="431"/>
                  <a:pt x="163" y="445"/>
                  <a:pt x="148" y="445"/>
                </a:cubicBezTo>
                <a:cubicBezTo>
                  <a:pt x="99" y="445"/>
                  <a:pt x="99" y="445"/>
                  <a:pt x="99" y="445"/>
                </a:cubicBezTo>
                <a:cubicBezTo>
                  <a:pt x="141" y="509"/>
                  <a:pt x="219" y="551"/>
                  <a:pt x="297" y="551"/>
                </a:cubicBezTo>
                <a:cubicBezTo>
                  <a:pt x="431" y="551"/>
                  <a:pt x="544" y="438"/>
                  <a:pt x="544" y="304"/>
                </a:cubicBezTo>
                <a:cubicBezTo>
                  <a:pt x="544" y="290"/>
                  <a:pt x="558" y="276"/>
                  <a:pt x="573" y="276"/>
                </a:cubicBezTo>
                <a:cubicBezTo>
                  <a:pt x="587" y="276"/>
                  <a:pt x="601" y="290"/>
                  <a:pt x="601" y="304"/>
                </a:cubicBezTo>
                <a:cubicBezTo>
                  <a:pt x="601" y="473"/>
                  <a:pt x="466" y="608"/>
                  <a:pt x="297" y="608"/>
                </a:cubicBezTo>
                <a:cubicBezTo>
                  <a:pt x="198" y="608"/>
                  <a:pt x="106" y="558"/>
                  <a:pt x="57" y="480"/>
                </a:cubicBezTo>
                <a:cubicBezTo>
                  <a:pt x="57" y="530"/>
                  <a:pt x="57" y="530"/>
                  <a:pt x="57" y="530"/>
                </a:cubicBezTo>
                <a:cubicBezTo>
                  <a:pt x="57" y="544"/>
                  <a:pt x="42" y="558"/>
                  <a:pt x="28" y="558"/>
                </a:cubicBezTo>
                <a:cubicBezTo>
                  <a:pt x="7" y="558"/>
                  <a:pt x="0" y="544"/>
                  <a:pt x="0" y="530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403"/>
                  <a:pt x="7" y="389"/>
                  <a:pt x="28" y="3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0" name="Freeform 74"/>
          <p:cNvSpPr>
            <a:spLocks noChangeArrowheads="1"/>
          </p:cNvSpPr>
          <p:nvPr/>
        </p:nvSpPr>
        <p:spPr bwMode="auto">
          <a:xfrm>
            <a:off x="8091925" y="5605632"/>
            <a:ext cx="388105" cy="388105"/>
          </a:xfrm>
          <a:custGeom>
            <a:avLst/>
            <a:gdLst>
              <a:gd name="T0" fmla="*/ 208276 w 609"/>
              <a:gd name="T1" fmla="*/ 78781 h 609"/>
              <a:gd name="T2" fmla="*/ 208276 w 609"/>
              <a:gd name="T3" fmla="*/ 78781 h 609"/>
              <a:gd name="T4" fmla="*/ 162592 w 609"/>
              <a:gd name="T5" fmla="*/ 78781 h 609"/>
              <a:gd name="T6" fmla="*/ 152520 w 609"/>
              <a:gd name="T7" fmla="*/ 68708 h 609"/>
              <a:gd name="T8" fmla="*/ 162592 w 609"/>
              <a:gd name="T9" fmla="*/ 58276 h 609"/>
              <a:gd name="T10" fmla="*/ 180577 w 609"/>
              <a:gd name="T11" fmla="*/ 58276 h 609"/>
              <a:gd name="T12" fmla="*/ 109354 w 609"/>
              <a:gd name="T13" fmla="*/ 20145 h 609"/>
              <a:gd name="T14" fmla="*/ 20144 w 609"/>
              <a:gd name="T15" fmla="*/ 109358 h 609"/>
              <a:gd name="T16" fmla="*/ 109354 w 609"/>
              <a:gd name="T17" fmla="*/ 198211 h 609"/>
              <a:gd name="T18" fmla="*/ 198203 w 609"/>
              <a:gd name="T19" fmla="*/ 109358 h 609"/>
              <a:gd name="T20" fmla="*/ 208276 w 609"/>
              <a:gd name="T21" fmla="*/ 99285 h 609"/>
              <a:gd name="T22" fmla="*/ 218707 w 609"/>
              <a:gd name="T23" fmla="*/ 109358 h 609"/>
              <a:gd name="T24" fmla="*/ 109354 w 609"/>
              <a:gd name="T25" fmla="*/ 218715 h 609"/>
              <a:gd name="T26" fmla="*/ 0 w 609"/>
              <a:gd name="T27" fmla="*/ 109358 h 609"/>
              <a:gd name="T28" fmla="*/ 109354 w 609"/>
              <a:gd name="T29" fmla="*/ 0 h 609"/>
              <a:gd name="T30" fmla="*/ 198203 w 609"/>
              <a:gd name="T31" fmla="*/ 45686 h 609"/>
              <a:gd name="T32" fmla="*/ 198203 w 609"/>
              <a:gd name="T33" fmla="*/ 28059 h 609"/>
              <a:gd name="T34" fmla="*/ 208276 w 609"/>
              <a:gd name="T35" fmla="*/ 17627 h 609"/>
              <a:gd name="T36" fmla="*/ 218707 w 609"/>
              <a:gd name="T37" fmla="*/ 28059 h 609"/>
              <a:gd name="T38" fmla="*/ 218707 w 609"/>
              <a:gd name="T39" fmla="*/ 68708 h 609"/>
              <a:gd name="T40" fmla="*/ 208276 w 609"/>
              <a:gd name="T41" fmla="*/ 78781 h 60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09" h="609">
                <a:moveTo>
                  <a:pt x="579" y="219"/>
                </a:moveTo>
                <a:lnTo>
                  <a:pt x="579" y="219"/>
                </a:lnTo>
                <a:cubicBezTo>
                  <a:pt x="452" y="219"/>
                  <a:pt x="452" y="219"/>
                  <a:pt x="452" y="219"/>
                </a:cubicBezTo>
                <a:cubicBezTo>
                  <a:pt x="438" y="219"/>
                  <a:pt x="424" y="205"/>
                  <a:pt x="424" y="191"/>
                </a:cubicBezTo>
                <a:cubicBezTo>
                  <a:pt x="424" y="177"/>
                  <a:pt x="438" y="162"/>
                  <a:pt x="452" y="162"/>
                </a:cubicBezTo>
                <a:cubicBezTo>
                  <a:pt x="502" y="162"/>
                  <a:pt x="502" y="162"/>
                  <a:pt x="502" y="162"/>
                </a:cubicBezTo>
                <a:cubicBezTo>
                  <a:pt x="459" y="99"/>
                  <a:pt x="389" y="56"/>
                  <a:pt x="304" y="56"/>
                </a:cubicBezTo>
                <a:cubicBezTo>
                  <a:pt x="169" y="56"/>
                  <a:pt x="56" y="169"/>
                  <a:pt x="56" y="304"/>
                </a:cubicBezTo>
                <a:cubicBezTo>
                  <a:pt x="56" y="438"/>
                  <a:pt x="169" y="551"/>
                  <a:pt x="304" y="551"/>
                </a:cubicBezTo>
                <a:cubicBezTo>
                  <a:pt x="438" y="551"/>
                  <a:pt x="551" y="438"/>
                  <a:pt x="551" y="304"/>
                </a:cubicBezTo>
                <a:cubicBezTo>
                  <a:pt x="551" y="290"/>
                  <a:pt x="558" y="276"/>
                  <a:pt x="579" y="276"/>
                </a:cubicBezTo>
                <a:cubicBezTo>
                  <a:pt x="594" y="276"/>
                  <a:pt x="608" y="290"/>
                  <a:pt x="608" y="304"/>
                </a:cubicBezTo>
                <a:cubicBezTo>
                  <a:pt x="608" y="473"/>
                  <a:pt x="473" y="608"/>
                  <a:pt x="304" y="608"/>
                </a:cubicBezTo>
                <a:cubicBezTo>
                  <a:pt x="134" y="608"/>
                  <a:pt x="0" y="473"/>
                  <a:pt x="0" y="304"/>
                </a:cubicBezTo>
                <a:cubicBezTo>
                  <a:pt x="0" y="134"/>
                  <a:pt x="134" y="0"/>
                  <a:pt x="304" y="0"/>
                </a:cubicBezTo>
                <a:cubicBezTo>
                  <a:pt x="403" y="0"/>
                  <a:pt x="495" y="49"/>
                  <a:pt x="551" y="127"/>
                </a:cubicBezTo>
                <a:cubicBezTo>
                  <a:pt x="551" y="78"/>
                  <a:pt x="551" y="78"/>
                  <a:pt x="551" y="78"/>
                </a:cubicBezTo>
                <a:cubicBezTo>
                  <a:pt x="551" y="64"/>
                  <a:pt x="558" y="49"/>
                  <a:pt x="579" y="49"/>
                </a:cubicBezTo>
                <a:cubicBezTo>
                  <a:pt x="594" y="49"/>
                  <a:pt x="608" y="64"/>
                  <a:pt x="608" y="78"/>
                </a:cubicBezTo>
                <a:cubicBezTo>
                  <a:pt x="608" y="191"/>
                  <a:pt x="608" y="191"/>
                  <a:pt x="608" y="191"/>
                </a:cubicBezTo>
                <a:cubicBezTo>
                  <a:pt x="608" y="205"/>
                  <a:pt x="594" y="219"/>
                  <a:pt x="579" y="2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1" name="Freeform 75"/>
          <p:cNvSpPr>
            <a:spLocks noChangeArrowheads="1"/>
          </p:cNvSpPr>
          <p:nvPr/>
        </p:nvSpPr>
        <p:spPr bwMode="auto">
          <a:xfrm>
            <a:off x="7422583" y="5642192"/>
            <a:ext cx="385291" cy="269986"/>
          </a:xfrm>
          <a:custGeom>
            <a:avLst/>
            <a:gdLst>
              <a:gd name="T0" fmla="*/ 191468 w 602"/>
              <a:gd name="T1" fmla="*/ 65980 h 425"/>
              <a:gd name="T2" fmla="*/ 191468 w 602"/>
              <a:gd name="T3" fmla="*/ 65980 h 425"/>
              <a:gd name="T4" fmla="*/ 183882 w 602"/>
              <a:gd name="T5" fmla="*/ 68490 h 425"/>
              <a:gd name="T6" fmla="*/ 173405 w 602"/>
              <a:gd name="T7" fmla="*/ 58450 h 425"/>
              <a:gd name="T8" fmla="*/ 175934 w 602"/>
              <a:gd name="T9" fmla="*/ 50920 h 425"/>
              <a:gd name="T10" fmla="*/ 183882 w 602"/>
              <a:gd name="T11" fmla="*/ 45899 h 425"/>
              <a:gd name="T12" fmla="*/ 175934 w 602"/>
              <a:gd name="T13" fmla="*/ 45899 h 425"/>
              <a:gd name="T14" fmla="*/ 175934 w 602"/>
              <a:gd name="T15" fmla="*/ 45899 h 425"/>
              <a:gd name="T16" fmla="*/ 165819 w 602"/>
              <a:gd name="T17" fmla="*/ 45899 h 425"/>
              <a:gd name="T18" fmla="*/ 165819 w 602"/>
              <a:gd name="T19" fmla="*/ 45899 h 425"/>
              <a:gd name="T20" fmla="*/ 158232 w 602"/>
              <a:gd name="T21" fmla="*/ 45899 h 425"/>
              <a:gd name="T22" fmla="*/ 50938 w 602"/>
              <a:gd name="T23" fmla="*/ 149531 h 425"/>
              <a:gd name="T24" fmla="*/ 43351 w 602"/>
              <a:gd name="T25" fmla="*/ 152041 h 425"/>
              <a:gd name="T26" fmla="*/ 43351 w 602"/>
              <a:gd name="T27" fmla="*/ 152041 h 425"/>
              <a:gd name="T28" fmla="*/ 30707 w 602"/>
              <a:gd name="T29" fmla="*/ 152041 h 425"/>
              <a:gd name="T30" fmla="*/ 30707 w 602"/>
              <a:gd name="T31" fmla="*/ 152041 h 425"/>
              <a:gd name="T32" fmla="*/ 10115 w 602"/>
              <a:gd name="T33" fmla="*/ 152041 h 425"/>
              <a:gd name="T34" fmla="*/ 0 w 602"/>
              <a:gd name="T35" fmla="*/ 142001 h 425"/>
              <a:gd name="T36" fmla="*/ 10115 w 602"/>
              <a:gd name="T37" fmla="*/ 131960 h 425"/>
              <a:gd name="T38" fmla="*/ 30707 w 602"/>
              <a:gd name="T39" fmla="*/ 131960 h 425"/>
              <a:gd name="T40" fmla="*/ 30707 w 602"/>
              <a:gd name="T41" fmla="*/ 131960 h 425"/>
              <a:gd name="T42" fmla="*/ 40822 w 602"/>
              <a:gd name="T43" fmla="*/ 131960 h 425"/>
              <a:gd name="T44" fmla="*/ 145588 w 602"/>
              <a:gd name="T45" fmla="*/ 27970 h 425"/>
              <a:gd name="T46" fmla="*/ 145588 w 602"/>
              <a:gd name="T47" fmla="*/ 27970 h 425"/>
              <a:gd name="T48" fmla="*/ 153175 w 602"/>
              <a:gd name="T49" fmla="*/ 25460 h 425"/>
              <a:gd name="T50" fmla="*/ 153175 w 602"/>
              <a:gd name="T51" fmla="*/ 25460 h 425"/>
              <a:gd name="T52" fmla="*/ 170876 w 602"/>
              <a:gd name="T53" fmla="*/ 25460 h 425"/>
              <a:gd name="T54" fmla="*/ 170876 w 602"/>
              <a:gd name="T55" fmla="*/ 25460 h 425"/>
              <a:gd name="T56" fmla="*/ 183882 w 602"/>
              <a:gd name="T57" fmla="*/ 25460 h 425"/>
              <a:gd name="T58" fmla="*/ 175934 w 602"/>
              <a:gd name="T59" fmla="*/ 17929 h 425"/>
              <a:gd name="T60" fmla="*/ 173405 w 602"/>
              <a:gd name="T61" fmla="*/ 10399 h 425"/>
              <a:gd name="T62" fmla="*/ 183882 w 602"/>
              <a:gd name="T63" fmla="*/ 0 h 425"/>
              <a:gd name="T64" fmla="*/ 191468 w 602"/>
              <a:gd name="T65" fmla="*/ 5379 h 425"/>
              <a:gd name="T66" fmla="*/ 214589 w 602"/>
              <a:gd name="T67" fmla="*/ 27970 h 425"/>
              <a:gd name="T68" fmla="*/ 217118 w 602"/>
              <a:gd name="T69" fmla="*/ 35500 h 425"/>
              <a:gd name="T70" fmla="*/ 214589 w 602"/>
              <a:gd name="T71" fmla="*/ 43389 h 425"/>
              <a:gd name="T72" fmla="*/ 191468 w 602"/>
              <a:gd name="T73" fmla="*/ 65980 h 4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2" h="425">
                <a:moveTo>
                  <a:pt x="530" y="184"/>
                </a:moveTo>
                <a:lnTo>
                  <a:pt x="530" y="184"/>
                </a:lnTo>
                <a:cubicBezTo>
                  <a:pt x="523" y="191"/>
                  <a:pt x="516" y="191"/>
                  <a:pt x="509" y="191"/>
                </a:cubicBezTo>
                <a:cubicBezTo>
                  <a:pt x="495" y="191"/>
                  <a:pt x="480" y="177"/>
                  <a:pt x="480" y="163"/>
                </a:cubicBezTo>
                <a:cubicBezTo>
                  <a:pt x="480" y="156"/>
                  <a:pt x="480" y="149"/>
                  <a:pt x="487" y="142"/>
                </a:cubicBezTo>
                <a:cubicBezTo>
                  <a:pt x="509" y="128"/>
                  <a:pt x="509" y="128"/>
                  <a:pt x="509" y="128"/>
                </a:cubicBezTo>
                <a:cubicBezTo>
                  <a:pt x="487" y="128"/>
                  <a:pt x="487" y="128"/>
                  <a:pt x="487" y="128"/>
                </a:cubicBezTo>
                <a:cubicBezTo>
                  <a:pt x="459" y="128"/>
                  <a:pt x="459" y="128"/>
                  <a:pt x="459" y="128"/>
                </a:cubicBezTo>
                <a:cubicBezTo>
                  <a:pt x="438" y="128"/>
                  <a:pt x="438" y="128"/>
                  <a:pt x="438" y="128"/>
                </a:cubicBezTo>
                <a:cubicBezTo>
                  <a:pt x="141" y="417"/>
                  <a:pt x="141" y="417"/>
                  <a:pt x="141" y="417"/>
                </a:cubicBezTo>
                <a:cubicBezTo>
                  <a:pt x="134" y="424"/>
                  <a:pt x="127" y="424"/>
                  <a:pt x="120" y="424"/>
                </a:cubicBezTo>
                <a:cubicBezTo>
                  <a:pt x="85" y="424"/>
                  <a:pt x="85" y="424"/>
                  <a:pt x="85" y="424"/>
                </a:cubicBezTo>
                <a:cubicBezTo>
                  <a:pt x="28" y="424"/>
                  <a:pt x="28" y="424"/>
                  <a:pt x="28" y="424"/>
                </a:cubicBezTo>
                <a:cubicBezTo>
                  <a:pt x="14" y="424"/>
                  <a:pt x="0" y="417"/>
                  <a:pt x="0" y="396"/>
                </a:cubicBezTo>
                <a:cubicBezTo>
                  <a:pt x="0" y="382"/>
                  <a:pt x="14" y="368"/>
                  <a:pt x="28" y="368"/>
                </a:cubicBezTo>
                <a:cubicBezTo>
                  <a:pt x="85" y="368"/>
                  <a:pt x="85" y="368"/>
                  <a:pt x="85" y="368"/>
                </a:cubicBezTo>
                <a:cubicBezTo>
                  <a:pt x="113" y="368"/>
                  <a:pt x="113" y="368"/>
                  <a:pt x="113" y="368"/>
                </a:cubicBezTo>
                <a:cubicBezTo>
                  <a:pt x="403" y="78"/>
                  <a:pt x="403" y="78"/>
                  <a:pt x="403" y="78"/>
                </a:cubicBezTo>
                <a:cubicBezTo>
                  <a:pt x="410" y="71"/>
                  <a:pt x="417" y="71"/>
                  <a:pt x="424" y="71"/>
                </a:cubicBezTo>
                <a:cubicBezTo>
                  <a:pt x="473" y="71"/>
                  <a:pt x="473" y="71"/>
                  <a:pt x="473" y="71"/>
                </a:cubicBezTo>
                <a:cubicBezTo>
                  <a:pt x="509" y="71"/>
                  <a:pt x="509" y="71"/>
                  <a:pt x="509" y="71"/>
                </a:cubicBezTo>
                <a:cubicBezTo>
                  <a:pt x="487" y="50"/>
                  <a:pt x="487" y="50"/>
                  <a:pt x="487" y="50"/>
                </a:cubicBezTo>
                <a:cubicBezTo>
                  <a:pt x="480" y="43"/>
                  <a:pt x="480" y="36"/>
                  <a:pt x="480" y="29"/>
                </a:cubicBezTo>
                <a:cubicBezTo>
                  <a:pt x="480" y="15"/>
                  <a:pt x="495" y="0"/>
                  <a:pt x="509" y="0"/>
                </a:cubicBezTo>
                <a:cubicBezTo>
                  <a:pt x="516" y="0"/>
                  <a:pt x="523" y="8"/>
                  <a:pt x="530" y="15"/>
                </a:cubicBezTo>
                <a:cubicBezTo>
                  <a:pt x="594" y="78"/>
                  <a:pt x="594" y="78"/>
                  <a:pt x="594" y="78"/>
                </a:cubicBezTo>
                <a:cubicBezTo>
                  <a:pt x="601" y="85"/>
                  <a:pt x="601" y="92"/>
                  <a:pt x="601" y="99"/>
                </a:cubicBezTo>
                <a:cubicBezTo>
                  <a:pt x="601" y="106"/>
                  <a:pt x="601" y="113"/>
                  <a:pt x="594" y="121"/>
                </a:cubicBezTo>
                <a:lnTo>
                  <a:pt x="530" y="18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2" name="Freeform 76"/>
          <p:cNvSpPr>
            <a:spLocks noChangeArrowheads="1"/>
          </p:cNvSpPr>
          <p:nvPr/>
        </p:nvSpPr>
        <p:spPr bwMode="auto">
          <a:xfrm>
            <a:off x="6750431" y="5687189"/>
            <a:ext cx="382480" cy="269986"/>
          </a:xfrm>
          <a:custGeom>
            <a:avLst/>
            <a:gdLst>
              <a:gd name="T0" fmla="*/ 187873 w 601"/>
              <a:gd name="T1" fmla="*/ 86061 h 425"/>
              <a:gd name="T2" fmla="*/ 187873 w 601"/>
              <a:gd name="T3" fmla="*/ 86061 h 425"/>
              <a:gd name="T4" fmla="*/ 182844 w 601"/>
              <a:gd name="T5" fmla="*/ 83551 h 425"/>
              <a:gd name="T6" fmla="*/ 172426 w 601"/>
              <a:gd name="T7" fmla="*/ 93950 h 425"/>
              <a:gd name="T8" fmla="*/ 174941 w 601"/>
              <a:gd name="T9" fmla="*/ 101480 h 425"/>
              <a:gd name="T10" fmla="*/ 180329 w 601"/>
              <a:gd name="T11" fmla="*/ 106501 h 425"/>
              <a:gd name="T12" fmla="*/ 174941 w 601"/>
              <a:gd name="T13" fmla="*/ 106501 h 425"/>
              <a:gd name="T14" fmla="*/ 174941 w 601"/>
              <a:gd name="T15" fmla="*/ 106501 h 425"/>
              <a:gd name="T16" fmla="*/ 164883 w 601"/>
              <a:gd name="T17" fmla="*/ 106501 h 425"/>
              <a:gd name="T18" fmla="*/ 164883 w 601"/>
              <a:gd name="T19" fmla="*/ 106501 h 425"/>
              <a:gd name="T20" fmla="*/ 154824 w 601"/>
              <a:gd name="T21" fmla="*/ 106501 h 425"/>
              <a:gd name="T22" fmla="*/ 50650 w 601"/>
              <a:gd name="T23" fmla="*/ 2510 h 425"/>
              <a:gd name="T24" fmla="*/ 43107 w 601"/>
              <a:gd name="T25" fmla="*/ 0 h 425"/>
              <a:gd name="T26" fmla="*/ 43107 w 601"/>
              <a:gd name="T27" fmla="*/ 0 h 425"/>
              <a:gd name="T28" fmla="*/ 30534 w 601"/>
              <a:gd name="T29" fmla="*/ 0 h 425"/>
              <a:gd name="T30" fmla="*/ 30534 w 601"/>
              <a:gd name="T31" fmla="*/ 0 h 425"/>
              <a:gd name="T32" fmla="*/ 10058 w 601"/>
              <a:gd name="T33" fmla="*/ 0 h 425"/>
              <a:gd name="T34" fmla="*/ 0 w 601"/>
              <a:gd name="T35" fmla="*/ 10040 h 425"/>
              <a:gd name="T36" fmla="*/ 10058 w 601"/>
              <a:gd name="T37" fmla="*/ 20440 h 425"/>
              <a:gd name="T38" fmla="*/ 30534 w 601"/>
              <a:gd name="T39" fmla="*/ 20440 h 425"/>
              <a:gd name="T40" fmla="*/ 30534 w 601"/>
              <a:gd name="T41" fmla="*/ 20440 h 425"/>
              <a:gd name="T42" fmla="*/ 38077 w 601"/>
              <a:gd name="T43" fmla="*/ 20440 h 425"/>
              <a:gd name="T44" fmla="*/ 144766 w 601"/>
              <a:gd name="T45" fmla="*/ 124072 h 425"/>
              <a:gd name="T46" fmla="*/ 144766 w 601"/>
              <a:gd name="T47" fmla="*/ 124072 h 425"/>
              <a:gd name="T48" fmla="*/ 152310 w 601"/>
              <a:gd name="T49" fmla="*/ 126582 h 425"/>
              <a:gd name="T50" fmla="*/ 152310 w 601"/>
              <a:gd name="T51" fmla="*/ 126582 h 425"/>
              <a:gd name="T52" fmla="*/ 167397 w 601"/>
              <a:gd name="T53" fmla="*/ 126582 h 425"/>
              <a:gd name="T54" fmla="*/ 167397 w 601"/>
              <a:gd name="T55" fmla="*/ 126582 h 425"/>
              <a:gd name="T56" fmla="*/ 180329 w 601"/>
              <a:gd name="T57" fmla="*/ 126582 h 425"/>
              <a:gd name="T58" fmla="*/ 174941 w 601"/>
              <a:gd name="T59" fmla="*/ 134471 h 425"/>
              <a:gd name="T60" fmla="*/ 172426 w 601"/>
              <a:gd name="T61" fmla="*/ 142001 h 425"/>
              <a:gd name="T62" fmla="*/ 182844 w 601"/>
              <a:gd name="T63" fmla="*/ 152041 h 425"/>
              <a:gd name="T64" fmla="*/ 187873 w 601"/>
              <a:gd name="T65" fmla="*/ 147021 h 425"/>
              <a:gd name="T66" fmla="*/ 213018 w 601"/>
              <a:gd name="T67" fmla="*/ 124072 h 425"/>
              <a:gd name="T68" fmla="*/ 215533 w 601"/>
              <a:gd name="T69" fmla="*/ 116541 h 425"/>
              <a:gd name="T70" fmla="*/ 213018 w 601"/>
              <a:gd name="T71" fmla="*/ 111521 h 425"/>
              <a:gd name="T72" fmla="*/ 187873 w 601"/>
              <a:gd name="T73" fmla="*/ 86061 h 4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1" h="425">
                <a:moveTo>
                  <a:pt x="523" y="240"/>
                </a:moveTo>
                <a:lnTo>
                  <a:pt x="523" y="240"/>
                </a:lnTo>
                <a:cubicBezTo>
                  <a:pt x="523" y="233"/>
                  <a:pt x="516" y="233"/>
                  <a:pt x="509" y="233"/>
                </a:cubicBezTo>
                <a:cubicBezTo>
                  <a:pt x="487" y="233"/>
                  <a:pt x="480" y="248"/>
                  <a:pt x="480" y="262"/>
                </a:cubicBezTo>
                <a:cubicBezTo>
                  <a:pt x="480" y="269"/>
                  <a:pt x="480" y="276"/>
                  <a:pt x="487" y="283"/>
                </a:cubicBezTo>
                <a:cubicBezTo>
                  <a:pt x="502" y="297"/>
                  <a:pt x="502" y="297"/>
                  <a:pt x="502" y="297"/>
                </a:cubicBezTo>
                <a:cubicBezTo>
                  <a:pt x="487" y="297"/>
                  <a:pt x="487" y="297"/>
                  <a:pt x="487" y="297"/>
                </a:cubicBezTo>
                <a:cubicBezTo>
                  <a:pt x="459" y="297"/>
                  <a:pt x="459" y="297"/>
                  <a:pt x="459" y="297"/>
                </a:cubicBezTo>
                <a:cubicBezTo>
                  <a:pt x="431" y="297"/>
                  <a:pt x="431" y="297"/>
                  <a:pt x="431" y="297"/>
                </a:cubicBezTo>
                <a:cubicBezTo>
                  <a:pt x="141" y="7"/>
                  <a:pt x="141" y="7"/>
                  <a:pt x="141" y="7"/>
                </a:cubicBezTo>
                <a:cubicBezTo>
                  <a:pt x="134" y="0"/>
                  <a:pt x="127" y="0"/>
                  <a:pt x="120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7" y="0"/>
                  <a:pt x="0" y="7"/>
                  <a:pt x="0" y="28"/>
                </a:cubicBezTo>
                <a:cubicBezTo>
                  <a:pt x="0" y="42"/>
                  <a:pt x="7" y="57"/>
                  <a:pt x="28" y="57"/>
                </a:cubicBezTo>
                <a:cubicBezTo>
                  <a:pt x="85" y="57"/>
                  <a:pt x="85" y="57"/>
                  <a:pt x="85" y="57"/>
                </a:cubicBezTo>
                <a:cubicBezTo>
                  <a:pt x="106" y="57"/>
                  <a:pt x="106" y="57"/>
                  <a:pt x="106" y="57"/>
                </a:cubicBezTo>
                <a:cubicBezTo>
                  <a:pt x="403" y="346"/>
                  <a:pt x="403" y="346"/>
                  <a:pt x="403" y="346"/>
                </a:cubicBezTo>
                <a:cubicBezTo>
                  <a:pt x="410" y="353"/>
                  <a:pt x="417" y="353"/>
                  <a:pt x="424" y="353"/>
                </a:cubicBezTo>
                <a:cubicBezTo>
                  <a:pt x="466" y="353"/>
                  <a:pt x="466" y="353"/>
                  <a:pt x="466" y="353"/>
                </a:cubicBezTo>
                <a:cubicBezTo>
                  <a:pt x="502" y="353"/>
                  <a:pt x="502" y="353"/>
                  <a:pt x="502" y="353"/>
                </a:cubicBezTo>
                <a:cubicBezTo>
                  <a:pt x="487" y="375"/>
                  <a:pt x="487" y="375"/>
                  <a:pt x="487" y="375"/>
                </a:cubicBezTo>
                <a:cubicBezTo>
                  <a:pt x="480" y="382"/>
                  <a:pt x="480" y="389"/>
                  <a:pt x="480" y="396"/>
                </a:cubicBezTo>
                <a:cubicBezTo>
                  <a:pt x="480" y="410"/>
                  <a:pt x="487" y="424"/>
                  <a:pt x="509" y="424"/>
                </a:cubicBezTo>
                <a:cubicBezTo>
                  <a:pt x="516" y="424"/>
                  <a:pt x="523" y="417"/>
                  <a:pt x="523" y="410"/>
                </a:cubicBezTo>
                <a:cubicBezTo>
                  <a:pt x="593" y="346"/>
                  <a:pt x="593" y="346"/>
                  <a:pt x="593" y="346"/>
                </a:cubicBezTo>
                <a:cubicBezTo>
                  <a:pt x="600" y="339"/>
                  <a:pt x="600" y="332"/>
                  <a:pt x="600" y="325"/>
                </a:cubicBezTo>
                <a:cubicBezTo>
                  <a:pt x="600" y="318"/>
                  <a:pt x="600" y="311"/>
                  <a:pt x="593" y="311"/>
                </a:cubicBezTo>
                <a:lnTo>
                  <a:pt x="523" y="24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3" name="Freeform 77"/>
          <p:cNvSpPr>
            <a:spLocks noChangeArrowheads="1"/>
          </p:cNvSpPr>
          <p:nvPr/>
        </p:nvSpPr>
        <p:spPr bwMode="auto">
          <a:xfrm>
            <a:off x="6072655" y="5642192"/>
            <a:ext cx="388105" cy="314984"/>
          </a:xfrm>
          <a:custGeom>
            <a:avLst/>
            <a:gdLst>
              <a:gd name="T0" fmla="*/ 190963 w 608"/>
              <a:gd name="T1" fmla="*/ 65958 h 496"/>
              <a:gd name="T2" fmla="*/ 172948 w 608"/>
              <a:gd name="T3" fmla="*/ 58430 h 496"/>
              <a:gd name="T4" fmla="*/ 183036 w 608"/>
              <a:gd name="T5" fmla="*/ 45884 h 496"/>
              <a:gd name="T6" fmla="*/ 177992 w 608"/>
              <a:gd name="T7" fmla="*/ 45884 h 496"/>
              <a:gd name="T8" fmla="*/ 167903 w 608"/>
              <a:gd name="T9" fmla="*/ 45884 h 496"/>
              <a:gd name="T10" fmla="*/ 50803 w 608"/>
              <a:gd name="T11" fmla="*/ 149481 h 496"/>
              <a:gd name="T12" fmla="*/ 45759 w 608"/>
              <a:gd name="T13" fmla="*/ 151990 h 496"/>
              <a:gd name="T14" fmla="*/ 30266 w 608"/>
              <a:gd name="T15" fmla="*/ 151990 h 496"/>
              <a:gd name="T16" fmla="*/ 0 w 608"/>
              <a:gd name="T17" fmla="*/ 141953 h 496"/>
              <a:gd name="T18" fmla="*/ 30266 w 608"/>
              <a:gd name="T19" fmla="*/ 131916 h 496"/>
              <a:gd name="T20" fmla="*/ 40715 w 608"/>
              <a:gd name="T21" fmla="*/ 131916 h 496"/>
              <a:gd name="T22" fmla="*/ 147726 w 608"/>
              <a:gd name="T23" fmla="*/ 27960 h 496"/>
              <a:gd name="T24" fmla="*/ 152770 w 608"/>
              <a:gd name="T25" fmla="*/ 25451 h 496"/>
              <a:gd name="T26" fmla="*/ 170425 w 608"/>
              <a:gd name="T27" fmla="*/ 25451 h 496"/>
              <a:gd name="T28" fmla="*/ 177992 w 608"/>
              <a:gd name="T29" fmla="*/ 17923 h 496"/>
              <a:gd name="T30" fmla="*/ 183036 w 608"/>
              <a:gd name="T31" fmla="*/ 0 h 496"/>
              <a:gd name="T32" fmla="*/ 216185 w 608"/>
              <a:gd name="T33" fmla="*/ 27960 h 496"/>
              <a:gd name="T34" fmla="*/ 216185 w 608"/>
              <a:gd name="T35" fmla="*/ 43375 h 496"/>
              <a:gd name="T36" fmla="*/ 78907 w 608"/>
              <a:gd name="T37" fmla="*/ 81372 h 496"/>
              <a:gd name="T38" fmla="*/ 40715 w 608"/>
              <a:gd name="T39" fmla="*/ 45884 h 496"/>
              <a:gd name="T40" fmla="*/ 30266 w 608"/>
              <a:gd name="T41" fmla="*/ 45884 h 496"/>
              <a:gd name="T42" fmla="*/ 0 w 608"/>
              <a:gd name="T43" fmla="*/ 35488 h 496"/>
              <a:gd name="T44" fmla="*/ 27744 w 608"/>
              <a:gd name="T45" fmla="*/ 25451 h 496"/>
              <a:gd name="T46" fmla="*/ 45759 w 608"/>
              <a:gd name="T47" fmla="*/ 25451 h 496"/>
              <a:gd name="T48" fmla="*/ 50803 w 608"/>
              <a:gd name="T49" fmla="*/ 27960 h 496"/>
              <a:gd name="T50" fmla="*/ 78907 w 608"/>
              <a:gd name="T51" fmla="*/ 81372 h 496"/>
              <a:gd name="T52" fmla="*/ 157815 w 608"/>
              <a:gd name="T53" fmla="*/ 131916 h 496"/>
              <a:gd name="T54" fmla="*/ 167903 w 608"/>
              <a:gd name="T55" fmla="*/ 131916 h 496"/>
              <a:gd name="T56" fmla="*/ 177992 w 608"/>
              <a:gd name="T57" fmla="*/ 131916 h 496"/>
              <a:gd name="T58" fmla="*/ 177992 w 608"/>
              <a:gd name="T59" fmla="*/ 126898 h 496"/>
              <a:gd name="T60" fmla="*/ 183036 w 608"/>
              <a:gd name="T61" fmla="*/ 108974 h 496"/>
              <a:gd name="T62" fmla="*/ 216185 w 608"/>
              <a:gd name="T63" fmla="*/ 134425 h 496"/>
              <a:gd name="T64" fmla="*/ 216185 w 608"/>
              <a:gd name="T65" fmla="*/ 149481 h 496"/>
              <a:gd name="T66" fmla="*/ 183036 w 608"/>
              <a:gd name="T67" fmla="*/ 177442 h 496"/>
              <a:gd name="T68" fmla="*/ 177992 w 608"/>
              <a:gd name="T69" fmla="*/ 159877 h 496"/>
              <a:gd name="T70" fmla="*/ 167903 w 608"/>
              <a:gd name="T71" fmla="*/ 151990 h 496"/>
              <a:gd name="T72" fmla="*/ 152770 w 608"/>
              <a:gd name="T73" fmla="*/ 151990 h 496"/>
              <a:gd name="T74" fmla="*/ 147726 w 608"/>
              <a:gd name="T75" fmla="*/ 149481 h 496"/>
              <a:gd name="T76" fmla="*/ 119622 w 608"/>
              <a:gd name="T77" fmla="*/ 96428 h 49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8" h="496">
                <a:moveTo>
                  <a:pt x="530" y="184"/>
                </a:moveTo>
                <a:lnTo>
                  <a:pt x="530" y="184"/>
                </a:lnTo>
                <a:cubicBezTo>
                  <a:pt x="523" y="191"/>
                  <a:pt x="516" y="191"/>
                  <a:pt x="508" y="191"/>
                </a:cubicBezTo>
                <a:cubicBezTo>
                  <a:pt x="494" y="191"/>
                  <a:pt x="480" y="177"/>
                  <a:pt x="480" y="163"/>
                </a:cubicBezTo>
                <a:cubicBezTo>
                  <a:pt x="480" y="156"/>
                  <a:pt x="487" y="149"/>
                  <a:pt x="494" y="142"/>
                </a:cubicBezTo>
                <a:cubicBezTo>
                  <a:pt x="508" y="128"/>
                  <a:pt x="508" y="128"/>
                  <a:pt x="508" y="128"/>
                </a:cubicBezTo>
                <a:cubicBezTo>
                  <a:pt x="494" y="128"/>
                  <a:pt x="494" y="128"/>
                  <a:pt x="494" y="128"/>
                </a:cubicBezTo>
                <a:cubicBezTo>
                  <a:pt x="466" y="128"/>
                  <a:pt x="466" y="128"/>
                  <a:pt x="466" y="128"/>
                </a:cubicBezTo>
                <a:cubicBezTo>
                  <a:pt x="438" y="128"/>
                  <a:pt x="438" y="128"/>
                  <a:pt x="438" y="128"/>
                </a:cubicBezTo>
                <a:cubicBezTo>
                  <a:pt x="141" y="417"/>
                  <a:pt x="141" y="417"/>
                  <a:pt x="141" y="417"/>
                </a:cubicBezTo>
                <a:cubicBezTo>
                  <a:pt x="141" y="424"/>
                  <a:pt x="134" y="424"/>
                  <a:pt x="127" y="424"/>
                </a:cubicBezTo>
                <a:cubicBezTo>
                  <a:pt x="84" y="424"/>
                  <a:pt x="84" y="424"/>
                  <a:pt x="84" y="424"/>
                </a:cubicBezTo>
                <a:cubicBezTo>
                  <a:pt x="28" y="424"/>
                  <a:pt x="28" y="424"/>
                  <a:pt x="28" y="424"/>
                </a:cubicBezTo>
                <a:cubicBezTo>
                  <a:pt x="14" y="424"/>
                  <a:pt x="0" y="417"/>
                  <a:pt x="0" y="396"/>
                </a:cubicBezTo>
                <a:cubicBezTo>
                  <a:pt x="0" y="382"/>
                  <a:pt x="14" y="368"/>
                  <a:pt x="28" y="368"/>
                </a:cubicBezTo>
                <a:cubicBezTo>
                  <a:pt x="84" y="368"/>
                  <a:pt x="84" y="368"/>
                  <a:pt x="84" y="368"/>
                </a:cubicBezTo>
                <a:cubicBezTo>
                  <a:pt x="113" y="368"/>
                  <a:pt x="113" y="368"/>
                  <a:pt x="113" y="368"/>
                </a:cubicBezTo>
                <a:cubicBezTo>
                  <a:pt x="410" y="78"/>
                  <a:pt x="410" y="78"/>
                  <a:pt x="410" y="78"/>
                </a:cubicBezTo>
                <a:cubicBezTo>
                  <a:pt x="410" y="71"/>
                  <a:pt x="417" y="71"/>
                  <a:pt x="424" y="71"/>
                </a:cubicBezTo>
                <a:cubicBezTo>
                  <a:pt x="473" y="71"/>
                  <a:pt x="473" y="71"/>
                  <a:pt x="473" y="71"/>
                </a:cubicBezTo>
                <a:cubicBezTo>
                  <a:pt x="508" y="71"/>
                  <a:pt x="508" y="71"/>
                  <a:pt x="508" y="71"/>
                </a:cubicBezTo>
                <a:cubicBezTo>
                  <a:pt x="494" y="50"/>
                  <a:pt x="494" y="50"/>
                  <a:pt x="494" y="50"/>
                </a:cubicBezTo>
                <a:cubicBezTo>
                  <a:pt x="487" y="43"/>
                  <a:pt x="480" y="36"/>
                  <a:pt x="480" y="29"/>
                </a:cubicBezTo>
                <a:cubicBezTo>
                  <a:pt x="480" y="15"/>
                  <a:pt x="494" y="0"/>
                  <a:pt x="508" y="0"/>
                </a:cubicBezTo>
                <a:cubicBezTo>
                  <a:pt x="516" y="0"/>
                  <a:pt x="523" y="8"/>
                  <a:pt x="530" y="15"/>
                </a:cubicBezTo>
                <a:cubicBezTo>
                  <a:pt x="600" y="78"/>
                  <a:pt x="600" y="78"/>
                  <a:pt x="600" y="78"/>
                </a:cubicBezTo>
                <a:cubicBezTo>
                  <a:pt x="600" y="85"/>
                  <a:pt x="607" y="92"/>
                  <a:pt x="607" y="99"/>
                </a:cubicBezTo>
                <a:cubicBezTo>
                  <a:pt x="607" y="106"/>
                  <a:pt x="600" y="113"/>
                  <a:pt x="600" y="121"/>
                </a:cubicBezTo>
                <a:lnTo>
                  <a:pt x="530" y="184"/>
                </a:lnTo>
                <a:close/>
                <a:moveTo>
                  <a:pt x="219" y="227"/>
                </a:moveTo>
                <a:lnTo>
                  <a:pt x="219" y="227"/>
                </a:lnTo>
                <a:cubicBezTo>
                  <a:pt x="113" y="128"/>
                  <a:pt x="113" y="128"/>
                  <a:pt x="113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14" y="128"/>
                  <a:pt x="0" y="113"/>
                  <a:pt x="0" y="99"/>
                </a:cubicBezTo>
                <a:cubicBezTo>
                  <a:pt x="0" y="78"/>
                  <a:pt x="14" y="71"/>
                  <a:pt x="28" y="71"/>
                </a:cubicBezTo>
                <a:cubicBezTo>
                  <a:pt x="77" y="71"/>
                  <a:pt x="77" y="71"/>
                  <a:pt x="77" y="71"/>
                </a:cubicBezTo>
                <a:cubicBezTo>
                  <a:pt x="127" y="71"/>
                  <a:pt x="127" y="71"/>
                  <a:pt x="127" y="71"/>
                </a:cubicBezTo>
                <a:cubicBezTo>
                  <a:pt x="134" y="71"/>
                  <a:pt x="141" y="71"/>
                  <a:pt x="141" y="78"/>
                </a:cubicBezTo>
                <a:cubicBezTo>
                  <a:pt x="254" y="191"/>
                  <a:pt x="254" y="191"/>
                  <a:pt x="254" y="191"/>
                </a:cubicBezTo>
                <a:lnTo>
                  <a:pt x="219" y="227"/>
                </a:lnTo>
                <a:close/>
                <a:moveTo>
                  <a:pt x="438" y="368"/>
                </a:moveTo>
                <a:lnTo>
                  <a:pt x="438" y="368"/>
                </a:lnTo>
                <a:cubicBezTo>
                  <a:pt x="466" y="368"/>
                  <a:pt x="466" y="368"/>
                  <a:pt x="466" y="368"/>
                </a:cubicBezTo>
                <a:cubicBezTo>
                  <a:pt x="494" y="368"/>
                  <a:pt x="494" y="368"/>
                  <a:pt x="494" y="368"/>
                </a:cubicBezTo>
                <a:cubicBezTo>
                  <a:pt x="508" y="368"/>
                  <a:pt x="508" y="368"/>
                  <a:pt x="508" y="368"/>
                </a:cubicBezTo>
                <a:cubicBezTo>
                  <a:pt x="494" y="354"/>
                  <a:pt x="494" y="354"/>
                  <a:pt x="494" y="354"/>
                </a:cubicBezTo>
                <a:cubicBezTo>
                  <a:pt x="487" y="347"/>
                  <a:pt x="480" y="340"/>
                  <a:pt x="480" y="333"/>
                </a:cubicBezTo>
                <a:cubicBezTo>
                  <a:pt x="480" y="319"/>
                  <a:pt x="494" y="304"/>
                  <a:pt x="508" y="304"/>
                </a:cubicBezTo>
                <a:cubicBezTo>
                  <a:pt x="516" y="304"/>
                  <a:pt x="523" y="304"/>
                  <a:pt x="530" y="311"/>
                </a:cubicBezTo>
                <a:cubicBezTo>
                  <a:pt x="600" y="375"/>
                  <a:pt x="600" y="375"/>
                  <a:pt x="600" y="375"/>
                </a:cubicBezTo>
                <a:cubicBezTo>
                  <a:pt x="600" y="382"/>
                  <a:pt x="607" y="389"/>
                  <a:pt x="607" y="396"/>
                </a:cubicBezTo>
                <a:cubicBezTo>
                  <a:pt x="607" y="403"/>
                  <a:pt x="600" y="410"/>
                  <a:pt x="600" y="417"/>
                </a:cubicBezTo>
                <a:cubicBezTo>
                  <a:pt x="530" y="481"/>
                  <a:pt x="530" y="481"/>
                  <a:pt x="530" y="481"/>
                </a:cubicBezTo>
                <a:cubicBezTo>
                  <a:pt x="523" y="488"/>
                  <a:pt x="516" y="495"/>
                  <a:pt x="508" y="495"/>
                </a:cubicBezTo>
                <a:cubicBezTo>
                  <a:pt x="494" y="495"/>
                  <a:pt x="480" y="481"/>
                  <a:pt x="480" y="467"/>
                </a:cubicBezTo>
                <a:cubicBezTo>
                  <a:pt x="480" y="460"/>
                  <a:pt x="487" y="453"/>
                  <a:pt x="494" y="446"/>
                </a:cubicBezTo>
                <a:cubicBezTo>
                  <a:pt x="508" y="424"/>
                  <a:pt x="508" y="424"/>
                  <a:pt x="508" y="424"/>
                </a:cubicBezTo>
                <a:cubicBezTo>
                  <a:pt x="466" y="424"/>
                  <a:pt x="466" y="424"/>
                  <a:pt x="466" y="424"/>
                </a:cubicBezTo>
                <a:cubicBezTo>
                  <a:pt x="424" y="424"/>
                  <a:pt x="424" y="424"/>
                  <a:pt x="424" y="424"/>
                </a:cubicBezTo>
                <a:cubicBezTo>
                  <a:pt x="417" y="424"/>
                  <a:pt x="410" y="424"/>
                  <a:pt x="410" y="417"/>
                </a:cubicBezTo>
                <a:cubicBezTo>
                  <a:pt x="297" y="304"/>
                  <a:pt x="297" y="304"/>
                  <a:pt x="297" y="304"/>
                </a:cubicBezTo>
                <a:cubicBezTo>
                  <a:pt x="332" y="269"/>
                  <a:pt x="332" y="269"/>
                  <a:pt x="332" y="269"/>
                </a:cubicBezTo>
                <a:lnTo>
                  <a:pt x="438" y="3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4" name="Freeform 78"/>
          <p:cNvSpPr>
            <a:spLocks noChangeArrowheads="1"/>
          </p:cNvSpPr>
          <p:nvPr/>
        </p:nvSpPr>
        <p:spPr bwMode="auto">
          <a:xfrm>
            <a:off x="5420188" y="5625317"/>
            <a:ext cx="348732" cy="351545"/>
          </a:xfrm>
          <a:custGeom>
            <a:avLst/>
            <a:gdLst>
              <a:gd name="T0" fmla="*/ 193954 w 545"/>
              <a:gd name="T1" fmla="*/ 17942 h 553"/>
              <a:gd name="T2" fmla="*/ 160725 w 545"/>
              <a:gd name="T3" fmla="*/ 68538 h 553"/>
              <a:gd name="T4" fmla="*/ 160725 w 545"/>
              <a:gd name="T5" fmla="*/ 88992 h 553"/>
              <a:gd name="T6" fmla="*/ 109799 w 545"/>
              <a:gd name="T7" fmla="*/ 78586 h 553"/>
              <a:gd name="T8" fmla="*/ 119912 w 545"/>
              <a:gd name="T9" fmla="*/ 27989 h 553"/>
              <a:gd name="T10" fmla="*/ 130025 w 545"/>
              <a:gd name="T11" fmla="*/ 53467 h 553"/>
              <a:gd name="T12" fmla="*/ 181312 w 545"/>
              <a:gd name="T13" fmla="*/ 2512 h 553"/>
              <a:gd name="T14" fmla="*/ 196482 w 545"/>
              <a:gd name="T15" fmla="*/ 10047 h 553"/>
              <a:gd name="T16" fmla="*/ 119912 w 545"/>
              <a:gd name="T17" fmla="*/ 109087 h 553"/>
              <a:gd name="T18" fmla="*/ 160725 w 545"/>
              <a:gd name="T19" fmla="*/ 109087 h 553"/>
              <a:gd name="T20" fmla="*/ 160725 w 545"/>
              <a:gd name="T21" fmla="*/ 129541 h 553"/>
              <a:gd name="T22" fmla="*/ 193954 w 545"/>
              <a:gd name="T23" fmla="*/ 180137 h 553"/>
              <a:gd name="T24" fmla="*/ 196482 w 545"/>
              <a:gd name="T25" fmla="*/ 187673 h 553"/>
              <a:gd name="T26" fmla="*/ 181312 w 545"/>
              <a:gd name="T27" fmla="*/ 195567 h 553"/>
              <a:gd name="T28" fmla="*/ 130025 w 545"/>
              <a:gd name="T29" fmla="*/ 144612 h 553"/>
              <a:gd name="T30" fmla="*/ 119912 w 545"/>
              <a:gd name="T31" fmla="*/ 170090 h 553"/>
              <a:gd name="T32" fmla="*/ 109799 w 545"/>
              <a:gd name="T33" fmla="*/ 119135 h 553"/>
              <a:gd name="T34" fmla="*/ 79098 w 545"/>
              <a:gd name="T35" fmla="*/ 170090 h 553"/>
              <a:gd name="T36" fmla="*/ 68985 w 545"/>
              <a:gd name="T37" fmla="*/ 159683 h 553"/>
              <a:gd name="T38" fmla="*/ 17698 w 545"/>
              <a:gd name="T39" fmla="*/ 195567 h 553"/>
              <a:gd name="T40" fmla="*/ 10113 w 545"/>
              <a:gd name="T41" fmla="*/ 198079 h 553"/>
              <a:gd name="T42" fmla="*/ 2528 w 545"/>
              <a:gd name="T43" fmla="*/ 180137 h 553"/>
              <a:gd name="T44" fmla="*/ 53455 w 545"/>
              <a:gd name="T45" fmla="*/ 129541 h 553"/>
              <a:gd name="T46" fmla="*/ 28172 w 545"/>
              <a:gd name="T47" fmla="*/ 119135 h 553"/>
              <a:gd name="T48" fmla="*/ 79098 w 545"/>
              <a:gd name="T49" fmla="*/ 109087 h 553"/>
              <a:gd name="T50" fmla="*/ 89211 w 545"/>
              <a:gd name="T51" fmla="*/ 159683 h 553"/>
              <a:gd name="T52" fmla="*/ 79098 w 545"/>
              <a:gd name="T53" fmla="*/ 88992 h 553"/>
              <a:gd name="T54" fmla="*/ 38285 w 545"/>
              <a:gd name="T55" fmla="*/ 88992 h 553"/>
              <a:gd name="T56" fmla="*/ 38285 w 545"/>
              <a:gd name="T57" fmla="*/ 68538 h 553"/>
              <a:gd name="T58" fmla="*/ 2528 w 545"/>
              <a:gd name="T59" fmla="*/ 17942 h 553"/>
              <a:gd name="T60" fmla="*/ 0 w 545"/>
              <a:gd name="T61" fmla="*/ 10047 h 553"/>
              <a:gd name="T62" fmla="*/ 17698 w 545"/>
              <a:gd name="T63" fmla="*/ 2512 h 553"/>
              <a:gd name="T64" fmla="*/ 68985 w 545"/>
              <a:gd name="T65" fmla="*/ 53467 h 553"/>
              <a:gd name="T66" fmla="*/ 79098 w 545"/>
              <a:gd name="T67" fmla="*/ 27989 h 553"/>
              <a:gd name="T68" fmla="*/ 89211 w 545"/>
              <a:gd name="T69" fmla="*/ 78586 h 5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45" h="553">
                <a:moveTo>
                  <a:pt x="537" y="50"/>
                </a:moveTo>
                <a:lnTo>
                  <a:pt x="537" y="50"/>
                </a:lnTo>
                <a:cubicBezTo>
                  <a:pt x="396" y="191"/>
                  <a:pt x="396" y="191"/>
                  <a:pt x="396" y="191"/>
                </a:cubicBezTo>
                <a:cubicBezTo>
                  <a:pt x="445" y="191"/>
                  <a:pt x="445" y="191"/>
                  <a:pt x="445" y="191"/>
                </a:cubicBezTo>
                <a:cubicBezTo>
                  <a:pt x="459" y="191"/>
                  <a:pt x="473" y="205"/>
                  <a:pt x="473" y="219"/>
                </a:cubicBezTo>
                <a:cubicBezTo>
                  <a:pt x="473" y="234"/>
                  <a:pt x="459" y="248"/>
                  <a:pt x="445" y="248"/>
                </a:cubicBezTo>
                <a:cubicBezTo>
                  <a:pt x="332" y="248"/>
                  <a:pt x="332" y="248"/>
                  <a:pt x="332" y="248"/>
                </a:cubicBezTo>
                <a:cubicBezTo>
                  <a:pt x="311" y="248"/>
                  <a:pt x="304" y="234"/>
                  <a:pt x="304" y="219"/>
                </a:cubicBezTo>
                <a:cubicBezTo>
                  <a:pt x="304" y="106"/>
                  <a:pt x="304" y="106"/>
                  <a:pt x="304" y="106"/>
                </a:cubicBezTo>
                <a:cubicBezTo>
                  <a:pt x="304" y="92"/>
                  <a:pt x="311" y="78"/>
                  <a:pt x="332" y="78"/>
                </a:cubicBezTo>
                <a:cubicBezTo>
                  <a:pt x="346" y="78"/>
                  <a:pt x="360" y="92"/>
                  <a:pt x="360" y="106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502" y="7"/>
                  <a:pt x="502" y="7"/>
                  <a:pt x="502" y="7"/>
                </a:cubicBezTo>
                <a:cubicBezTo>
                  <a:pt x="502" y="7"/>
                  <a:pt x="509" y="0"/>
                  <a:pt x="516" y="0"/>
                </a:cubicBezTo>
                <a:cubicBezTo>
                  <a:pt x="537" y="0"/>
                  <a:pt x="544" y="14"/>
                  <a:pt x="544" y="28"/>
                </a:cubicBezTo>
                <a:cubicBezTo>
                  <a:pt x="544" y="36"/>
                  <a:pt x="544" y="43"/>
                  <a:pt x="537" y="50"/>
                </a:cubicBezTo>
                <a:close/>
                <a:moveTo>
                  <a:pt x="332" y="304"/>
                </a:moveTo>
                <a:lnTo>
                  <a:pt x="332" y="304"/>
                </a:lnTo>
                <a:cubicBezTo>
                  <a:pt x="445" y="304"/>
                  <a:pt x="445" y="304"/>
                  <a:pt x="445" y="304"/>
                </a:cubicBezTo>
                <a:cubicBezTo>
                  <a:pt x="459" y="304"/>
                  <a:pt x="473" y="318"/>
                  <a:pt x="473" y="332"/>
                </a:cubicBezTo>
                <a:cubicBezTo>
                  <a:pt x="473" y="347"/>
                  <a:pt x="459" y="361"/>
                  <a:pt x="445" y="361"/>
                </a:cubicBezTo>
                <a:cubicBezTo>
                  <a:pt x="396" y="361"/>
                  <a:pt x="396" y="361"/>
                  <a:pt x="396" y="361"/>
                </a:cubicBezTo>
                <a:cubicBezTo>
                  <a:pt x="537" y="502"/>
                  <a:pt x="537" y="502"/>
                  <a:pt x="537" y="502"/>
                </a:cubicBezTo>
                <a:cubicBezTo>
                  <a:pt x="544" y="509"/>
                  <a:pt x="544" y="516"/>
                  <a:pt x="544" y="523"/>
                </a:cubicBezTo>
                <a:cubicBezTo>
                  <a:pt x="544" y="537"/>
                  <a:pt x="537" y="552"/>
                  <a:pt x="516" y="552"/>
                </a:cubicBezTo>
                <a:cubicBezTo>
                  <a:pt x="509" y="552"/>
                  <a:pt x="502" y="545"/>
                  <a:pt x="502" y="545"/>
                </a:cubicBezTo>
                <a:cubicBezTo>
                  <a:pt x="360" y="403"/>
                  <a:pt x="360" y="403"/>
                  <a:pt x="360" y="403"/>
                </a:cubicBezTo>
                <a:cubicBezTo>
                  <a:pt x="360" y="445"/>
                  <a:pt x="360" y="445"/>
                  <a:pt x="360" y="445"/>
                </a:cubicBezTo>
                <a:cubicBezTo>
                  <a:pt x="360" y="460"/>
                  <a:pt x="346" y="474"/>
                  <a:pt x="332" y="474"/>
                </a:cubicBezTo>
                <a:cubicBezTo>
                  <a:pt x="311" y="474"/>
                  <a:pt x="304" y="460"/>
                  <a:pt x="304" y="445"/>
                </a:cubicBezTo>
                <a:cubicBezTo>
                  <a:pt x="304" y="332"/>
                  <a:pt x="304" y="332"/>
                  <a:pt x="304" y="332"/>
                </a:cubicBezTo>
                <a:cubicBezTo>
                  <a:pt x="304" y="318"/>
                  <a:pt x="311" y="304"/>
                  <a:pt x="332" y="304"/>
                </a:cubicBezTo>
                <a:close/>
                <a:moveTo>
                  <a:pt x="219" y="474"/>
                </a:moveTo>
                <a:lnTo>
                  <a:pt x="219" y="474"/>
                </a:lnTo>
                <a:cubicBezTo>
                  <a:pt x="198" y="474"/>
                  <a:pt x="191" y="460"/>
                  <a:pt x="191" y="445"/>
                </a:cubicBezTo>
                <a:cubicBezTo>
                  <a:pt x="191" y="403"/>
                  <a:pt x="191" y="403"/>
                  <a:pt x="191" y="403"/>
                </a:cubicBezTo>
                <a:cubicBezTo>
                  <a:pt x="49" y="545"/>
                  <a:pt x="49" y="545"/>
                  <a:pt x="49" y="545"/>
                </a:cubicBezTo>
                <a:cubicBezTo>
                  <a:pt x="42" y="545"/>
                  <a:pt x="35" y="552"/>
                  <a:pt x="28" y="552"/>
                </a:cubicBezTo>
                <a:cubicBezTo>
                  <a:pt x="14" y="552"/>
                  <a:pt x="0" y="537"/>
                  <a:pt x="0" y="523"/>
                </a:cubicBezTo>
                <a:cubicBezTo>
                  <a:pt x="0" y="516"/>
                  <a:pt x="0" y="509"/>
                  <a:pt x="7" y="502"/>
                </a:cubicBezTo>
                <a:cubicBezTo>
                  <a:pt x="148" y="361"/>
                  <a:pt x="148" y="361"/>
                  <a:pt x="148" y="361"/>
                </a:cubicBezTo>
                <a:cubicBezTo>
                  <a:pt x="106" y="361"/>
                  <a:pt x="106" y="361"/>
                  <a:pt x="106" y="361"/>
                </a:cubicBezTo>
                <a:cubicBezTo>
                  <a:pt x="85" y="361"/>
                  <a:pt x="78" y="347"/>
                  <a:pt x="78" y="332"/>
                </a:cubicBezTo>
                <a:cubicBezTo>
                  <a:pt x="78" y="318"/>
                  <a:pt x="85" y="304"/>
                  <a:pt x="106" y="304"/>
                </a:cubicBezTo>
                <a:cubicBezTo>
                  <a:pt x="219" y="304"/>
                  <a:pt x="219" y="304"/>
                  <a:pt x="219" y="304"/>
                </a:cubicBezTo>
                <a:cubicBezTo>
                  <a:pt x="233" y="304"/>
                  <a:pt x="247" y="318"/>
                  <a:pt x="247" y="332"/>
                </a:cubicBezTo>
                <a:cubicBezTo>
                  <a:pt x="247" y="445"/>
                  <a:pt x="247" y="445"/>
                  <a:pt x="247" y="445"/>
                </a:cubicBezTo>
                <a:cubicBezTo>
                  <a:pt x="247" y="460"/>
                  <a:pt x="233" y="474"/>
                  <a:pt x="219" y="474"/>
                </a:cubicBezTo>
                <a:close/>
                <a:moveTo>
                  <a:pt x="219" y="248"/>
                </a:moveTo>
                <a:lnTo>
                  <a:pt x="219" y="248"/>
                </a:lnTo>
                <a:cubicBezTo>
                  <a:pt x="106" y="248"/>
                  <a:pt x="106" y="248"/>
                  <a:pt x="106" y="248"/>
                </a:cubicBezTo>
                <a:cubicBezTo>
                  <a:pt x="85" y="248"/>
                  <a:pt x="78" y="234"/>
                  <a:pt x="78" y="219"/>
                </a:cubicBezTo>
                <a:cubicBezTo>
                  <a:pt x="78" y="205"/>
                  <a:pt x="85" y="191"/>
                  <a:pt x="106" y="191"/>
                </a:cubicBezTo>
                <a:cubicBezTo>
                  <a:pt x="148" y="191"/>
                  <a:pt x="148" y="191"/>
                  <a:pt x="148" y="191"/>
                </a:cubicBezTo>
                <a:cubicBezTo>
                  <a:pt x="7" y="50"/>
                  <a:pt x="7" y="50"/>
                  <a:pt x="7" y="50"/>
                </a:cubicBezTo>
                <a:cubicBezTo>
                  <a:pt x="0" y="43"/>
                  <a:pt x="0" y="36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2" y="7"/>
                  <a:pt x="49" y="7"/>
                </a:cubicBezTo>
                <a:cubicBezTo>
                  <a:pt x="191" y="149"/>
                  <a:pt x="191" y="149"/>
                  <a:pt x="191" y="149"/>
                </a:cubicBezTo>
                <a:cubicBezTo>
                  <a:pt x="191" y="106"/>
                  <a:pt x="191" y="106"/>
                  <a:pt x="191" y="106"/>
                </a:cubicBezTo>
                <a:cubicBezTo>
                  <a:pt x="191" y="92"/>
                  <a:pt x="198" y="78"/>
                  <a:pt x="219" y="78"/>
                </a:cubicBezTo>
                <a:cubicBezTo>
                  <a:pt x="233" y="78"/>
                  <a:pt x="247" y="92"/>
                  <a:pt x="247" y="106"/>
                </a:cubicBezTo>
                <a:cubicBezTo>
                  <a:pt x="247" y="219"/>
                  <a:pt x="247" y="219"/>
                  <a:pt x="247" y="219"/>
                </a:cubicBezTo>
                <a:cubicBezTo>
                  <a:pt x="247" y="234"/>
                  <a:pt x="233" y="248"/>
                  <a:pt x="219" y="2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5" name="Freeform 79"/>
          <p:cNvSpPr>
            <a:spLocks noChangeArrowheads="1"/>
          </p:cNvSpPr>
          <p:nvPr/>
        </p:nvSpPr>
        <p:spPr bwMode="auto">
          <a:xfrm>
            <a:off x="4748035" y="5625317"/>
            <a:ext cx="348732" cy="351545"/>
          </a:xfrm>
          <a:custGeom>
            <a:avLst/>
            <a:gdLst>
              <a:gd name="T0" fmla="*/ 186369 w 545"/>
              <a:gd name="T1" fmla="*/ 198079 h 553"/>
              <a:gd name="T2" fmla="*/ 135081 w 545"/>
              <a:gd name="T3" fmla="*/ 187673 h 553"/>
              <a:gd name="T4" fmla="*/ 160725 w 545"/>
              <a:gd name="T5" fmla="*/ 177625 h 553"/>
              <a:gd name="T6" fmla="*/ 109799 w 545"/>
              <a:gd name="T7" fmla="*/ 127029 h 553"/>
              <a:gd name="T8" fmla="*/ 117383 w 545"/>
              <a:gd name="T9" fmla="*/ 109087 h 553"/>
              <a:gd name="T10" fmla="*/ 124968 w 545"/>
              <a:gd name="T11" fmla="*/ 111599 h 553"/>
              <a:gd name="T12" fmla="*/ 175895 w 545"/>
              <a:gd name="T13" fmla="*/ 147124 h 553"/>
              <a:gd name="T14" fmla="*/ 196482 w 545"/>
              <a:gd name="T15" fmla="*/ 147124 h 553"/>
              <a:gd name="T16" fmla="*/ 186369 w 545"/>
              <a:gd name="T17" fmla="*/ 198079 h 553"/>
              <a:gd name="T18" fmla="*/ 186369 w 545"/>
              <a:gd name="T19" fmla="*/ 61003 h 553"/>
              <a:gd name="T20" fmla="*/ 175895 w 545"/>
              <a:gd name="T21" fmla="*/ 35525 h 553"/>
              <a:gd name="T22" fmla="*/ 124968 w 545"/>
              <a:gd name="T23" fmla="*/ 86480 h 553"/>
              <a:gd name="T24" fmla="*/ 107270 w 545"/>
              <a:gd name="T25" fmla="*/ 78586 h 553"/>
              <a:gd name="T26" fmla="*/ 109799 w 545"/>
              <a:gd name="T27" fmla="*/ 71050 h 553"/>
              <a:gd name="T28" fmla="*/ 145555 w 545"/>
              <a:gd name="T29" fmla="*/ 20454 h 553"/>
              <a:gd name="T30" fmla="*/ 145555 w 545"/>
              <a:gd name="T31" fmla="*/ 0 h 553"/>
              <a:gd name="T32" fmla="*/ 196482 w 545"/>
              <a:gd name="T33" fmla="*/ 10047 h 553"/>
              <a:gd name="T34" fmla="*/ 186369 w 545"/>
              <a:gd name="T35" fmla="*/ 61003 h 553"/>
              <a:gd name="T36" fmla="*/ 84155 w 545"/>
              <a:gd name="T37" fmla="*/ 127029 h 553"/>
              <a:gd name="T38" fmla="*/ 50926 w 545"/>
              <a:gd name="T39" fmla="*/ 177625 h 553"/>
              <a:gd name="T40" fmla="*/ 50926 w 545"/>
              <a:gd name="T41" fmla="*/ 198079 h 553"/>
              <a:gd name="T42" fmla="*/ 0 w 545"/>
              <a:gd name="T43" fmla="*/ 187673 h 553"/>
              <a:gd name="T44" fmla="*/ 10113 w 545"/>
              <a:gd name="T45" fmla="*/ 137077 h 553"/>
              <a:gd name="T46" fmla="*/ 20226 w 545"/>
              <a:gd name="T47" fmla="*/ 162195 h 553"/>
              <a:gd name="T48" fmla="*/ 71514 w 545"/>
              <a:gd name="T49" fmla="*/ 111599 h 553"/>
              <a:gd name="T50" fmla="*/ 86683 w 545"/>
              <a:gd name="T51" fmla="*/ 119135 h 553"/>
              <a:gd name="T52" fmla="*/ 76570 w 545"/>
              <a:gd name="T53" fmla="*/ 88992 h 553"/>
              <a:gd name="T54" fmla="*/ 71514 w 545"/>
              <a:gd name="T55" fmla="*/ 86480 h 553"/>
              <a:gd name="T56" fmla="*/ 20226 w 545"/>
              <a:gd name="T57" fmla="*/ 35525 h 553"/>
              <a:gd name="T58" fmla="*/ 10113 w 545"/>
              <a:gd name="T59" fmla="*/ 61003 h 553"/>
              <a:gd name="T60" fmla="*/ 0 w 545"/>
              <a:gd name="T61" fmla="*/ 10047 h 553"/>
              <a:gd name="T62" fmla="*/ 50926 w 545"/>
              <a:gd name="T63" fmla="*/ 0 h 553"/>
              <a:gd name="T64" fmla="*/ 50926 w 545"/>
              <a:gd name="T65" fmla="*/ 20454 h 553"/>
              <a:gd name="T66" fmla="*/ 84155 w 545"/>
              <a:gd name="T67" fmla="*/ 71050 h 553"/>
              <a:gd name="T68" fmla="*/ 86683 w 545"/>
              <a:gd name="T69" fmla="*/ 78586 h 5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45" h="553">
                <a:moveTo>
                  <a:pt x="516" y="552"/>
                </a:moveTo>
                <a:lnTo>
                  <a:pt x="516" y="552"/>
                </a:lnTo>
                <a:cubicBezTo>
                  <a:pt x="403" y="552"/>
                  <a:pt x="403" y="552"/>
                  <a:pt x="403" y="552"/>
                </a:cubicBezTo>
                <a:cubicBezTo>
                  <a:pt x="389" y="552"/>
                  <a:pt x="374" y="537"/>
                  <a:pt x="374" y="523"/>
                </a:cubicBezTo>
                <a:cubicBezTo>
                  <a:pt x="374" y="502"/>
                  <a:pt x="389" y="495"/>
                  <a:pt x="403" y="495"/>
                </a:cubicBezTo>
                <a:cubicBezTo>
                  <a:pt x="445" y="495"/>
                  <a:pt x="445" y="495"/>
                  <a:pt x="445" y="495"/>
                </a:cubicBezTo>
                <a:cubicBezTo>
                  <a:pt x="304" y="354"/>
                  <a:pt x="304" y="354"/>
                  <a:pt x="304" y="354"/>
                </a:cubicBezTo>
                <a:cubicBezTo>
                  <a:pt x="304" y="347"/>
                  <a:pt x="297" y="339"/>
                  <a:pt x="297" y="332"/>
                </a:cubicBezTo>
                <a:cubicBezTo>
                  <a:pt x="297" y="318"/>
                  <a:pt x="311" y="304"/>
                  <a:pt x="325" y="304"/>
                </a:cubicBezTo>
                <a:cubicBezTo>
                  <a:pt x="332" y="304"/>
                  <a:pt x="339" y="304"/>
                  <a:pt x="346" y="311"/>
                </a:cubicBezTo>
                <a:cubicBezTo>
                  <a:pt x="487" y="452"/>
                  <a:pt x="487" y="452"/>
                  <a:pt x="487" y="452"/>
                </a:cubicBezTo>
                <a:cubicBezTo>
                  <a:pt x="487" y="410"/>
                  <a:pt x="487" y="410"/>
                  <a:pt x="487" y="410"/>
                </a:cubicBezTo>
                <a:cubicBezTo>
                  <a:pt x="487" y="389"/>
                  <a:pt x="502" y="382"/>
                  <a:pt x="516" y="382"/>
                </a:cubicBezTo>
                <a:cubicBezTo>
                  <a:pt x="530" y="382"/>
                  <a:pt x="544" y="389"/>
                  <a:pt x="544" y="410"/>
                </a:cubicBezTo>
                <a:cubicBezTo>
                  <a:pt x="544" y="523"/>
                  <a:pt x="544" y="523"/>
                  <a:pt x="544" y="523"/>
                </a:cubicBezTo>
                <a:cubicBezTo>
                  <a:pt x="544" y="537"/>
                  <a:pt x="530" y="552"/>
                  <a:pt x="516" y="552"/>
                </a:cubicBezTo>
                <a:close/>
                <a:moveTo>
                  <a:pt x="516" y="170"/>
                </a:moveTo>
                <a:lnTo>
                  <a:pt x="516" y="170"/>
                </a:lnTo>
                <a:cubicBezTo>
                  <a:pt x="502" y="170"/>
                  <a:pt x="487" y="163"/>
                  <a:pt x="487" y="141"/>
                </a:cubicBezTo>
                <a:cubicBezTo>
                  <a:pt x="487" y="99"/>
                  <a:pt x="487" y="99"/>
                  <a:pt x="487" y="99"/>
                </a:cubicBezTo>
                <a:cubicBezTo>
                  <a:pt x="346" y="241"/>
                  <a:pt x="346" y="241"/>
                  <a:pt x="346" y="241"/>
                </a:cubicBezTo>
                <a:cubicBezTo>
                  <a:pt x="339" y="248"/>
                  <a:pt x="332" y="248"/>
                  <a:pt x="325" y="248"/>
                </a:cubicBezTo>
                <a:cubicBezTo>
                  <a:pt x="311" y="248"/>
                  <a:pt x="297" y="234"/>
                  <a:pt x="297" y="219"/>
                </a:cubicBezTo>
                <a:cubicBezTo>
                  <a:pt x="297" y="212"/>
                  <a:pt x="304" y="205"/>
                  <a:pt x="304" y="198"/>
                </a:cubicBezTo>
                <a:cubicBezTo>
                  <a:pt x="445" y="57"/>
                  <a:pt x="445" y="57"/>
                  <a:pt x="445" y="57"/>
                </a:cubicBezTo>
                <a:cubicBezTo>
                  <a:pt x="403" y="57"/>
                  <a:pt x="403" y="57"/>
                  <a:pt x="403" y="57"/>
                </a:cubicBezTo>
                <a:cubicBezTo>
                  <a:pt x="389" y="57"/>
                  <a:pt x="374" y="50"/>
                  <a:pt x="374" y="28"/>
                </a:cubicBezTo>
                <a:cubicBezTo>
                  <a:pt x="374" y="14"/>
                  <a:pt x="389" y="0"/>
                  <a:pt x="403" y="0"/>
                </a:cubicBezTo>
                <a:cubicBezTo>
                  <a:pt x="516" y="0"/>
                  <a:pt x="516" y="0"/>
                  <a:pt x="516" y="0"/>
                </a:cubicBezTo>
                <a:cubicBezTo>
                  <a:pt x="530" y="0"/>
                  <a:pt x="544" y="14"/>
                  <a:pt x="544" y="28"/>
                </a:cubicBezTo>
                <a:cubicBezTo>
                  <a:pt x="544" y="141"/>
                  <a:pt x="544" y="141"/>
                  <a:pt x="544" y="141"/>
                </a:cubicBezTo>
                <a:cubicBezTo>
                  <a:pt x="544" y="163"/>
                  <a:pt x="530" y="170"/>
                  <a:pt x="516" y="170"/>
                </a:cubicBezTo>
                <a:close/>
                <a:moveTo>
                  <a:pt x="233" y="354"/>
                </a:moveTo>
                <a:lnTo>
                  <a:pt x="233" y="354"/>
                </a:lnTo>
                <a:cubicBezTo>
                  <a:pt x="92" y="495"/>
                  <a:pt x="92" y="495"/>
                  <a:pt x="92" y="495"/>
                </a:cubicBezTo>
                <a:cubicBezTo>
                  <a:pt x="141" y="495"/>
                  <a:pt x="141" y="495"/>
                  <a:pt x="141" y="495"/>
                </a:cubicBezTo>
                <a:cubicBezTo>
                  <a:pt x="155" y="495"/>
                  <a:pt x="169" y="502"/>
                  <a:pt x="169" y="523"/>
                </a:cubicBezTo>
                <a:cubicBezTo>
                  <a:pt x="169" y="537"/>
                  <a:pt x="155" y="552"/>
                  <a:pt x="141" y="552"/>
                </a:cubicBezTo>
                <a:cubicBezTo>
                  <a:pt x="28" y="552"/>
                  <a:pt x="28" y="552"/>
                  <a:pt x="28" y="552"/>
                </a:cubicBezTo>
                <a:cubicBezTo>
                  <a:pt x="7" y="552"/>
                  <a:pt x="0" y="537"/>
                  <a:pt x="0" y="523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89"/>
                  <a:pt x="7" y="382"/>
                  <a:pt x="28" y="382"/>
                </a:cubicBezTo>
                <a:cubicBezTo>
                  <a:pt x="42" y="382"/>
                  <a:pt x="56" y="389"/>
                  <a:pt x="56" y="410"/>
                </a:cubicBezTo>
                <a:cubicBezTo>
                  <a:pt x="56" y="452"/>
                  <a:pt x="56" y="452"/>
                  <a:pt x="56" y="452"/>
                </a:cubicBezTo>
                <a:cubicBezTo>
                  <a:pt x="198" y="311"/>
                  <a:pt x="198" y="311"/>
                  <a:pt x="198" y="311"/>
                </a:cubicBezTo>
                <a:cubicBezTo>
                  <a:pt x="198" y="304"/>
                  <a:pt x="205" y="304"/>
                  <a:pt x="212" y="304"/>
                </a:cubicBezTo>
                <a:cubicBezTo>
                  <a:pt x="233" y="304"/>
                  <a:pt x="240" y="318"/>
                  <a:pt x="240" y="332"/>
                </a:cubicBezTo>
                <a:cubicBezTo>
                  <a:pt x="240" y="339"/>
                  <a:pt x="240" y="347"/>
                  <a:pt x="233" y="354"/>
                </a:cubicBezTo>
                <a:close/>
                <a:moveTo>
                  <a:pt x="212" y="248"/>
                </a:moveTo>
                <a:lnTo>
                  <a:pt x="212" y="248"/>
                </a:lnTo>
                <a:cubicBezTo>
                  <a:pt x="205" y="248"/>
                  <a:pt x="198" y="248"/>
                  <a:pt x="198" y="241"/>
                </a:cubicBezTo>
                <a:cubicBezTo>
                  <a:pt x="56" y="99"/>
                  <a:pt x="56" y="99"/>
                  <a:pt x="56" y="99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63"/>
                  <a:pt x="42" y="170"/>
                  <a:pt x="28" y="170"/>
                </a:cubicBezTo>
                <a:cubicBezTo>
                  <a:pt x="7" y="170"/>
                  <a:pt x="0" y="163"/>
                  <a:pt x="0" y="14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5" y="0"/>
                  <a:pt x="169" y="14"/>
                  <a:pt x="169" y="28"/>
                </a:cubicBezTo>
                <a:cubicBezTo>
                  <a:pt x="169" y="50"/>
                  <a:pt x="155" y="57"/>
                  <a:pt x="141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233" y="198"/>
                  <a:pt x="233" y="198"/>
                  <a:pt x="233" y="198"/>
                </a:cubicBezTo>
                <a:cubicBezTo>
                  <a:pt x="240" y="205"/>
                  <a:pt x="240" y="212"/>
                  <a:pt x="240" y="219"/>
                </a:cubicBezTo>
                <a:cubicBezTo>
                  <a:pt x="240" y="234"/>
                  <a:pt x="233" y="248"/>
                  <a:pt x="212" y="2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6" name="Freeform 80"/>
          <p:cNvSpPr>
            <a:spLocks noChangeArrowheads="1"/>
          </p:cNvSpPr>
          <p:nvPr/>
        </p:nvSpPr>
        <p:spPr bwMode="auto">
          <a:xfrm>
            <a:off x="4053385" y="5605632"/>
            <a:ext cx="388105" cy="388105"/>
          </a:xfrm>
          <a:custGeom>
            <a:avLst/>
            <a:gdLst>
              <a:gd name="T0" fmla="*/ 218707 w 609"/>
              <a:gd name="T1" fmla="*/ 109358 h 609"/>
              <a:gd name="T2" fmla="*/ 213671 w 609"/>
              <a:gd name="T3" fmla="*/ 116912 h 609"/>
              <a:gd name="T4" fmla="*/ 180577 w 609"/>
              <a:gd name="T5" fmla="*/ 147489 h 609"/>
              <a:gd name="T6" fmla="*/ 162951 w 609"/>
              <a:gd name="T7" fmla="*/ 139935 h 609"/>
              <a:gd name="T8" fmla="*/ 167987 w 609"/>
              <a:gd name="T9" fmla="*/ 132021 h 609"/>
              <a:gd name="T10" fmla="*/ 119785 w 609"/>
              <a:gd name="T11" fmla="*/ 119430 h 609"/>
              <a:gd name="T12" fmla="*/ 132375 w 609"/>
              <a:gd name="T13" fmla="*/ 167634 h 609"/>
              <a:gd name="T14" fmla="*/ 139929 w 609"/>
              <a:gd name="T15" fmla="*/ 162598 h 609"/>
              <a:gd name="T16" fmla="*/ 147484 w 609"/>
              <a:gd name="T17" fmla="*/ 180584 h 609"/>
              <a:gd name="T18" fmla="*/ 117267 w 609"/>
              <a:gd name="T19" fmla="*/ 213679 h 609"/>
              <a:gd name="T20" fmla="*/ 109354 w 609"/>
              <a:gd name="T21" fmla="*/ 218715 h 609"/>
              <a:gd name="T22" fmla="*/ 101800 w 609"/>
              <a:gd name="T23" fmla="*/ 213679 h 609"/>
              <a:gd name="T24" fmla="*/ 71224 w 609"/>
              <a:gd name="T25" fmla="*/ 180584 h 609"/>
              <a:gd name="T26" fmla="*/ 78778 w 609"/>
              <a:gd name="T27" fmla="*/ 162598 h 609"/>
              <a:gd name="T28" fmla="*/ 86692 w 609"/>
              <a:gd name="T29" fmla="*/ 167634 h 609"/>
              <a:gd name="T30" fmla="*/ 99282 w 609"/>
              <a:gd name="T31" fmla="*/ 119430 h 609"/>
              <a:gd name="T32" fmla="*/ 51080 w 609"/>
              <a:gd name="T33" fmla="*/ 132021 h 609"/>
              <a:gd name="T34" fmla="*/ 56116 w 609"/>
              <a:gd name="T35" fmla="*/ 139935 h 609"/>
              <a:gd name="T36" fmla="*/ 38130 w 609"/>
              <a:gd name="T37" fmla="*/ 147489 h 609"/>
              <a:gd name="T38" fmla="*/ 5396 w 609"/>
              <a:gd name="T39" fmla="*/ 116912 h 609"/>
              <a:gd name="T40" fmla="*/ 0 w 609"/>
              <a:gd name="T41" fmla="*/ 109358 h 609"/>
              <a:gd name="T42" fmla="*/ 5396 w 609"/>
              <a:gd name="T43" fmla="*/ 101803 h 609"/>
              <a:gd name="T44" fmla="*/ 38130 w 609"/>
              <a:gd name="T45" fmla="*/ 71226 h 609"/>
              <a:gd name="T46" fmla="*/ 56116 w 609"/>
              <a:gd name="T47" fmla="*/ 78781 h 609"/>
              <a:gd name="T48" fmla="*/ 51080 w 609"/>
              <a:gd name="T49" fmla="*/ 86335 h 609"/>
              <a:gd name="T50" fmla="*/ 99282 w 609"/>
              <a:gd name="T51" fmla="*/ 99285 h 609"/>
              <a:gd name="T52" fmla="*/ 86692 w 609"/>
              <a:gd name="T53" fmla="*/ 50722 h 609"/>
              <a:gd name="T54" fmla="*/ 78778 w 609"/>
              <a:gd name="T55" fmla="*/ 55758 h 609"/>
              <a:gd name="T56" fmla="*/ 71224 w 609"/>
              <a:gd name="T57" fmla="*/ 38131 h 609"/>
              <a:gd name="T58" fmla="*/ 101800 w 609"/>
              <a:gd name="T59" fmla="*/ 5036 h 609"/>
              <a:gd name="T60" fmla="*/ 109354 w 609"/>
              <a:gd name="T61" fmla="*/ 0 h 609"/>
              <a:gd name="T62" fmla="*/ 117267 w 609"/>
              <a:gd name="T63" fmla="*/ 5036 h 609"/>
              <a:gd name="T64" fmla="*/ 147484 w 609"/>
              <a:gd name="T65" fmla="*/ 38131 h 609"/>
              <a:gd name="T66" fmla="*/ 139929 w 609"/>
              <a:gd name="T67" fmla="*/ 55758 h 609"/>
              <a:gd name="T68" fmla="*/ 132375 w 609"/>
              <a:gd name="T69" fmla="*/ 50722 h 609"/>
              <a:gd name="T70" fmla="*/ 119785 w 609"/>
              <a:gd name="T71" fmla="*/ 99285 h 609"/>
              <a:gd name="T72" fmla="*/ 167987 w 609"/>
              <a:gd name="T73" fmla="*/ 86335 h 609"/>
              <a:gd name="T74" fmla="*/ 162951 w 609"/>
              <a:gd name="T75" fmla="*/ 78781 h 609"/>
              <a:gd name="T76" fmla="*/ 180577 w 609"/>
              <a:gd name="T77" fmla="*/ 71226 h 609"/>
              <a:gd name="T78" fmla="*/ 213671 w 609"/>
              <a:gd name="T79" fmla="*/ 101803 h 609"/>
              <a:gd name="T80" fmla="*/ 218707 w 609"/>
              <a:gd name="T81" fmla="*/ 109358 h 60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9" h="609">
                <a:moveTo>
                  <a:pt x="608" y="304"/>
                </a:moveTo>
                <a:lnTo>
                  <a:pt x="608" y="304"/>
                </a:lnTo>
                <a:cubicBezTo>
                  <a:pt x="608" y="311"/>
                  <a:pt x="601" y="318"/>
                  <a:pt x="594" y="325"/>
                </a:cubicBezTo>
                <a:cubicBezTo>
                  <a:pt x="502" y="410"/>
                  <a:pt x="502" y="410"/>
                  <a:pt x="502" y="410"/>
                </a:cubicBezTo>
                <a:cubicBezTo>
                  <a:pt x="495" y="417"/>
                  <a:pt x="488" y="417"/>
                  <a:pt x="481" y="417"/>
                </a:cubicBezTo>
                <a:cubicBezTo>
                  <a:pt x="467" y="417"/>
                  <a:pt x="453" y="403"/>
                  <a:pt x="453" y="389"/>
                </a:cubicBezTo>
                <a:cubicBezTo>
                  <a:pt x="453" y="382"/>
                  <a:pt x="460" y="375"/>
                  <a:pt x="467" y="367"/>
                </a:cubicBezTo>
                <a:cubicBezTo>
                  <a:pt x="502" y="332"/>
                  <a:pt x="502" y="332"/>
                  <a:pt x="502" y="332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3" y="502"/>
                  <a:pt x="333" y="502"/>
                  <a:pt x="333" y="502"/>
                </a:cubicBezTo>
                <a:cubicBezTo>
                  <a:pt x="368" y="466"/>
                  <a:pt x="368" y="466"/>
                  <a:pt x="368" y="466"/>
                </a:cubicBezTo>
                <a:cubicBezTo>
                  <a:pt x="375" y="459"/>
                  <a:pt x="382" y="452"/>
                  <a:pt x="389" y="452"/>
                </a:cubicBezTo>
                <a:cubicBezTo>
                  <a:pt x="403" y="452"/>
                  <a:pt x="417" y="466"/>
                  <a:pt x="417" y="480"/>
                </a:cubicBezTo>
                <a:cubicBezTo>
                  <a:pt x="417" y="488"/>
                  <a:pt x="417" y="495"/>
                  <a:pt x="410" y="502"/>
                </a:cubicBezTo>
                <a:cubicBezTo>
                  <a:pt x="326" y="594"/>
                  <a:pt x="326" y="594"/>
                  <a:pt x="326" y="594"/>
                </a:cubicBezTo>
                <a:cubicBezTo>
                  <a:pt x="318" y="601"/>
                  <a:pt x="311" y="608"/>
                  <a:pt x="304" y="608"/>
                </a:cubicBezTo>
                <a:cubicBezTo>
                  <a:pt x="297" y="608"/>
                  <a:pt x="290" y="601"/>
                  <a:pt x="283" y="594"/>
                </a:cubicBezTo>
                <a:cubicBezTo>
                  <a:pt x="198" y="502"/>
                  <a:pt x="198" y="502"/>
                  <a:pt x="198" y="502"/>
                </a:cubicBezTo>
                <a:cubicBezTo>
                  <a:pt x="191" y="495"/>
                  <a:pt x="191" y="488"/>
                  <a:pt x="191" y="480"/>
                </a:cubicBezTo>
                <a:cubicBezTo>
                  <a:pt x="191" y="466"/>
                  <a:pt x="205" y="452"/>
                  <a:pt x="219" y="452"/>
                </a:cubicBezTo>
                <a:cubicBezTo>
                  <a:pt x="226" y="452"/>
                  <a:pt x="234" y="459"/>
                  <a:pt x="241" y="466"/>
                </a:cubicBezTo>
                <a:cubicBezTo>
                  <a:pt x="276" y="502"/>
                  <a:pt x="276" y="502"/>
                  <a:pt x="276" y="502"/>
                </a:cubicBezTo>
                <a:cubicBezTo>
                  <a:pt x="276" y="332"/>
                  <a:pt x="276" y="332"/>
                  <a:pt x="276" y="332"/>
                </a:cubicBezTo>
                <a:cubicBezTo>
                  <a:pt x="106" y="332"/>
                  <a:pt x="106" y="332"/>
                  <a:pt x="106" y="332"/>
                </a:cubicBezTo>
                <a:cubicBezTo>
                  <a:pt x="142" y="367"/>
                  <a:pt x="142" y="367"/>
                  <a:pt x="142" y="367"/>
                </a:cubicBezTo>
                <a:cubicBezTo>
                  <a:pt x="149" y="375"/>
                  <a:pt x="156" y="382"/>
                  <a:pt x="156" y="389"/>
                </a:cubicBezTo>
                <a:cubicBezTo>
                  <a:pt x="156" y="403"/>
                  <a:pt x="142" y="417"/>
                  <a:pt x="128" y="417"/>
                </a:cubicBezTo>
                <a:cubicBezTo>
                  <a:pt x="121" y="417"/>
                  <a:pt x="113" y="417"/>
                  <a:pt x="106" y="410"/>
                </a:cubicBezTo>
                <a:cubicBezTo>
                  <a:pt x="15" y="325"/>
                  <a:pt x="15" y="325"/>
                  <a:pt x="15" y="325"/>
                </a:cubicBezTo>
                <a:cubicBezTo>
                  <a:pt x="8" y="318"/>
                  <a:pt x="0" y="311"/>
                  <a:pt x="0" y="304"/>
                </a:cubicBezTo>
                <a:cubicBezTo>
                  <a:pt x="0" y="297"/>
                  <a:pt x="8" y="290"/>
                  <a:pt x="15" y="283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113" y="191"/>
                  <a:pt x="121" y="191"/>
                  <a:pt x="128" y="191"/>
                </a:cubicBezTo>
                <a:cubicBezTo>
                  <a:pt x="142" y="191"/>
                  <a:pt x="156" y="205"/>
                  <a:pt x="156" y="219"/>
                </a:cubicBezTo>
                <a:cubicBezTo>
                  <a:pt x="156" y="226"/>
                  <a:pt x="149" y="233"/>
                  <a:pt x="142" y="240"/>
                </a:cubicBezTo>
                <a:cubicBezTo>
                  <a:pt x="106" y="276"/>
                  <a:pt x="106" y="276"/>
                  <a:pt x="106" y="276"/>
                </a:cubicBezTo>
                <a:cubicBezTo>
                  <a:pt x="276" y="276"/>
                  <a:pt x="276" y="276"/>
                  <a:pt x="276" y="276"/>
                </a:cubicBezTo>
                <a:cubicBezTo>
                  <a:pt x="276" y="106"/>
                  <a:pt x="276" y="106"/>
                  <a:pt x="276" y="106"/>
                </a:cubicBezTo>
                <a:cubicBezTo>
                  <a:pt x="241" y="141"/>
                  <a:pt x="241" y="141"/>
                  <a:pt x="241" y="141"/>
                </a:cubicBezTo>
                <a:cubicBezTo>
                  <a:pt x="234" y="148"/>
                  <a:pt x="226" y="155"/>
                  <a:pt x="219" y="155"/>
                </a:cubicBezTo>
                <a:cubicBezTo>
                  <a:pt x="205" y="155"/>
                  <a:pt x="191" y="141"/>
                  <a:pt x="191" y="127"/>
                </a:cubicBezTo>
                <a:cubicBezTo>
                  <a:pt x="191" y="120"/>
                  <a:pt x="191" y="113"/>
                  <a:pt x="198" y="106"/>
                </a:cubicBezTo>
                <a:cubicBezTo>
                  <a:pt x="283" y="14"/>
                  <a:pt x="283" y="14"/>
                  <a:pt x="283" y="14"/>
                </a:cubicBezTo>
                <a:cubicBezTo>
                  <a:pt x="290" y="7"/>
                  <a:pt x="297" y="0"/>
                  <a:pt x="304" y="0"/>
                </a:cubicBezTo>
                <a:cubicBezTo>
                  <a:pt x="311" y="0"/>
                  <a:pt x="318" y="7"/>
                  <a:pt x="326" y="14"/>
                </a:cubicBezTo>
                <a:cubicBezTo>
                  <a:pt x="410" y="106"/>
                  <a:pt x="410" y="106"/>
                  <a:pt x="410" y="106"/>
                </a:cubicBezTo>
                <a:cubicBezTo>
                  <a:pt x="417" y="113"/>
                  <a:pt x="417" y="120"/>
                  <a:pt x="417" y="127"/>
                </a:cubicBezTo>
                <a:cubicBezTo>
                  <a:pt x="417" y="141"/>
                  <a:pt x="403" y="155"/>
                  <a:pt x="389" y="155"/>
                </a:cubicBezTo>
                <a:cubicBezTo>
                  <a:pt x="382" y="155"/>
                  <a:pt x="375" y="148"/>
                  <a:pt x="368" y="141"/>
                </a:cubicBezTo>
                <a:cubicBezTo>
                  <a:pt x="333" y="106"/>
                  <a:pt x="333" y="106"/>
                  <a:pt x="333" y="106"/>
                </a:cubicBezTo>
                <a:cubicBezTo>
                  <a:pt x="333" y="276"/>
                  <a:pt x="333" y="276"/>
                  <a:pt x="333" y="276"/>
                </a:cubicBezTo>
                <a:cubicBezTo>
                  <a:pt x="502" y="276"/>
                  <a:pt x="502" y="276"/>
                  <a:pt x="502" y="276"/>
                </a:cubicBezTo>
                <a:cubicBezTo>
                  <a:pt x="467" y="240"/>
                  <a:pt x="467" y="240"/>
                  <a:pt x="467" y="240"/>
                </a:cubicBezTo>
                <a:cubicBezTo>
                  <a:pt x="460" y="233"/>
                  <a:pt x="453" y="226"/>
                  <a:pt x="453" y="219"/>
                </a:cubicBezTo>
                <a:cubicBezTo>
                  <a:pt x="453" y="205"/>
                  <a:pt x="467" y="191"/>
                  <a:pt x="481" y="191"/>
                </a:cubicBezTo>
                <a:cubicBezTo>
                  <a:pt x="488" y="191"/>
                  <a:pt x="495" y="191"/>
                  <a:pt x="502" y="198"/>
                </a:cubicBezTo>
                <a:cubicBezTo>
                  <a:pt x="594" y="283"/>
                  <a:pt x="594" y="283"/>
                  <a:pt x="594" y="283"/>
                </a:cubicBezTo>
                <a:cubicBezTo>
                  <a:pt x="601" y="290"/>
                  <a:pt x="608" y="297"/>
                  <a:pt x="608" y="30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7" name="Freeform 81"/>
          <p:cNvSpPr>
            <a:spLocks noChangeArrowheads="1"/>
          </p:cNvSpPr>
          <p:nvPr/>
        </p:nvSpPr>
        <p:spPr bwMode="auto">
          <a:xfrm>
            <a:off x="3384045" y="5729375"/>
            <a:ext cx="385291" cy="143429"/>
          </a:xfrm>
          <a:custGeom>
            <a:avLst/>
            <a:gdLst>
              <a:gd name="T0" fmla="*/ 217118 w 602"/>
              <a:gd name="T1" fmla="*/ 40303 h 227"/>
              <a:gd name="T2" fmla="*/ 217118 w 602"/>
              <a:gd name="T3" fmla="*/ 40303 h 227"/>
              <a:gd name="T4" fmla="*/ 214589 w 602"/>
              <a:gd name="T5" fmla="*/ 47793 h 227"/>
              <a:gd name="T6" fmla="*/ 214589 w 602"/>
              <a:gd name="T7" fmla="*/ 47793 h 227"/>
              <a:gd name="T8" fmla="*/ 181353 w 602"/>
              <a:gd name="T9" fmla="*/ 78109 h 227"/>
              <a:gd name="T10" fmla="*/ 181353 w 602"/>
              <a:gd name="T11" fmla="*/ 78109 h 227"/>
              <a:gd name="T12" fmla="*/ 173766 w 602"/>
              <a:gd name="T13" fmla="*/ 80605 h 227"/>
              <a:gd name="T14" fmla="*/ 163651 w 602"/>
              <a:gd name="T15" fmla="*/ 70619 h 227"/>
              <a:gd name="T16" fmla="*/ 166180 w 602"/>
              <a:gd name="T17" fmla="*/ 62772 h 227"/>
              <a:gd name="T18" fmla="*/ 166180 w 602"/>
              <a:gd name="T19" fmla="*/ 62772 h 227"/>
              <a:gd name="T20" fmla="*/ 181353 w 602"/>
              <a:gd name="T21" fmla="*/ 50289 h 227"/>
              <a:gd name="T22" fmla="*/ 120300 w 602"/>
              <a:gd name="T23" fmla="*/ 50289 h 227"/>
              <a:gd name="T24" fmla="*/ 120300 w 602"/>
              <a:gd name="T25" fmla="*/ 50289 h 227"/>
              <a:gd name="T26" fmla="*/ 99708 w 602"/>
              <a:gd name="T27" fmla="*/ 50289 h 227"/>
              <a:gd name="T28" fmla="*/ 99708 w 602"/>
              <a:gd name="T29" fmla="*/ 50289 h 227"/>
              <a:gd name="T30" fmla="*/ 35765 w 602"/>
              <a:gd name="T31" fmla="*/ 50289 h 227"/>
              <a:gd name="T32" fmla="*/ 51299 w 602"/>
              <a:gd name="T33" fmla="*/ 62772 h 227"/>
              <a:gd name="T34" fmla="*/ 51299 w 602"/>
              <a:gd name="T35" fmla="*/ 62772 h 227"/>
              <a:gd name="T36" fmla="*/ 53828 w 602"/>
              <a:gd name="T37" fmla="*/ 70619 h 227"/>
              <a:gd name="T38" fmla="*/ 43351 w 602"/>
              <a:gd name="T39" fmla="*/ 80605 h 227"/>
              <a:gd name="T40" fmla="*/ 38294 w 602"/>
              <a:gd name="T41" fmla="*/ 78109 h 227"/>
              <a:gd name="T42" fmla="*/ 38294 w 602"/>
              <a:gd name="T43" fmla="*/ 78109 h 227"/>
              <a:gd name="T44" fmla="*/ 2529 w 602"/>
              <a:gd name="T45" fmla="*/ 47793 h 227"/>
              <a:gd name="T46" fmla="*/ 2529 w 602"/>
              <a:gd name="T47" fmla="*/ 47793 h 227"/>
              <a:gd name="T48" fmla="*/ 0 w 602"/>
              <a:gd name="T49" fmla="*/ 40303 h 227"/>
              <a:gd name="T50" fmla="*/ 2529 w 602"/>
              <a:gd name="T51" fmla="*/ 32813 h 227"/>
              <a:gd name="T52" fmla="*/ 2529 w 602"/>
              <a:gd name="T53" fmla="*/ 32813 h 227"/>
              <a:gd name="T54" fmla="*/ 38294 w 602"/>
              <a:gd name="T55" fmla="*/ 2497 h 227"/>
              <a:gd name="T56" fmla="*/ 38294 w 602"/>
              <a:gd name="T57" fmla="*/ 2497 h 227"/>
              <a:gd name="T58" fmla="*/ 43351 w 602"/>
              <a:gd name="T59" fmla="*/ 0 h 227"/>
              <a:gd name="T60" fmla="*/ 53828 w 602"/>
              <a:gd name="T61" fmla="*/ 9987 h 227"/>
              <a:gd name="T62" fmla="*/ 51299 w 602"/>
              <a:gd name="T63" fmla="*/ 17476 h 227"/>
              <a:gd name="T64" fmla="*/ 51299 w 602"/>
              <a:gd name="T65" fmla="*/ 17476 h 227"/>
              <a:gd name="T66" fmla="*/ 35765 w 602"/>
              <a:gd name="T67" fmla="*/ 30316 h 227"/>
              <a:gd name="T68" fmla="*/ 99708 w 602"/>
              <a:gd name="T69" fmla="*/ 30316 h 227"/>
              <a:gd name="T70" fmla="*/ 99708 w 602"/>
              <a:gd name="T71" fmla="*/ 30316 h 227"/>
              <a:gd name="T72" fmla="*/ 120300 w 602"/>
              <a:gd name="T73" fmla="*/ 30316 h 227"/>
              <a:gd name="T74" fmla="*/ 120300 w 602"/>
              <a:gd name="T75" fmla="*/ 30316 h 227"/>
              <a:gd name="T76" fmla="*/ 181353 w 602"/>
              <a:gd name="T77" fmla="*/ 30316 h 227"/>
              <a:gd name="T78" fmla="*/ 166180 w 602"/>
              <a:gd name="T79" fmla="*/ 17476 h 227"/>
              <a:gd name="T80" fmla="*/ 166180 w 602"/>
              <a:gd name="T81" fmla="*/ 17476 h 227"/>
              <a:gd name="T82" fmla="*/ 163651 w 602"/>
              <a:gd name="T83" fmla="*/ 9987 h 227"/>
              <a:gd name="T84" fmla="*/ 173766 w 602"/>
              <a:gd name="T85" fmla="*/ 0 h 227"/>
              <a:gd name="T86" fmla="*/ 181353 w 602"/>
              <a:gd name="T87" fmla="*/ 2497 h 227"/>
              <a:gd name="T88" fmla="*/ 181353 w 602"/>
              <a:gd name="T89" fmla="*/ 2497 h 227"/>
              <a:gd name="T90" fmla="*/ 214589 w 602"/>
              <a:gd name="T91" fmla="*/ 32813 h 227"/>
              <a:gd name="T92" fmla="*/ 214589 w 602"/>
              <a:gd name="T93" fmla="*/ 32813 h 227"/>
              <a:gd name="T94" fmla="*/ 217118 w 602"/>
              <a:gd name="T95" fmla="*/ 40303 h 22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02" h="227">
                <a:moveTo>
                  <a:pt x="601" y="113"/>
                </a:moveTo>
                <a:lnTo>
                  <a:pt x="601" y="113"/>
                </a:lnTo>
                <a:cubicBezTo>
                  <a:pt x="601" y="120"/>
                  <a:pt x="601" y="127"/>
                  <a:pt x="594" y="134"/>
                </a:cubicBezTo>
                <a:cubicBezTo>
                  <a:pt x="502" y="219"/>
                  <a:pt x="502" y="219"/>
                  <a:pt x="502" y="219"/>
                </a:cubicBezTo>
                <a:cubicBezTo>
                  <a:pt x="495" y="226"/>
                  <a:pt x="488" y="226"/>
                  <a:pt x="481" y="226"/>
                </a:cubicBezTo>
                <a:cubicBezTo>
                  <a:pt x="467" y="226"/>
                  <a:pt x="453" y="212"/>
                  <a:pt x="453" y="198"/>
                </a:cubicBezTo>
                <a:cubicBezTo>
                  <a:pt x="453" y="191"/>
                  <a:pt x="460" y="184"/>
                  <a:pt x="460" y="176"/>
                </a:cubicBezTo>
                <a:cubicBezTo>
                  <a:pt x="502" y="141"/>
                  <a:pt x="502" y="141"/>
                  <a:pt x="502" y="141"/>
                </a:cubicBezTo>
                <a:cubicBezTo>
                  <a:pt x="333" y="141"/>
                  <a:pt x="333" y="141"/>
                  <a:pt x="333" y="141"/>
                </a:cubicBezTo>
                <a:cubicBezTo>
                  <a:pt x="276" y="141"/>
                  <a:pt x="276" y="141"/>
                  <a:pt x="276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142" y="176"/>
                  <a:pt x="142" y="176"/>
                  <a:pt x="142" y="176"/>
                </a:cubicBezTo>
                <a:cubicBezTo>
                  <a:pt x="149" y="184"/>
                  <a:pt x="149" y="191"/>
                  <a:pt x="149" y="198"/>
                </a:cubicBezTo>
                <a:cubicBezTo>
                  <a:pt x="149" y="212"/>
                  <a:pt x="142" y="226"/>
                  <a:pt x="120" y="226"/>
                </a:cubicBezTo>
                <a:cubicBezTo>
                  <a:pt x="113" y="226"/>
                  <a:pt x="106" y="226"/>
                  <a:pt x="106" y="219"/>
                </a:cubicBezTo>
                <a:cubicBezTo>
                  <a:pt x="7" y="134"/>
                  <a:pt x="7" y="134"/>
                  <a:pt x="7" y="134"/>
                </a:cubicBezTo>
                <a:cubicBezTo>
                  <a:pt x="7" y="127"/>
                  <a:pt x="0" y="120"/>
                  <a:pt x="0" y="113"/>
                </a:cubicBezTo>
                <a:cubicBezTo>
                  <a:pt x="0" y="106"/>
                  <a:pt x="7" y="99"/>
                  <a:pt x="7" y="92"/>
                </a:cubicBezTo>
                <a:cubicBezTo>
                  <a:pt x="106" y="7"/>
                  <a:pt x="106" y="7"/>
                  <a:pt x="106" y="7"/>
                </a:cubicBezTo>
                <a:cubicBezTo>
                  <a:pt x="106" y="0"/>
                  <a:pt x="113" y="0"/>
                  <a:pt x="120" y="0"/>
                </a:cubicBezTo>
                <a:cubicBezTo>
                  <a:pt x="142" y="0"/>
                  <a:pt x="149" y="14"/>
                  <a:pt x="149" y="28"/>
                </a:cubicBezTo>
                <a:cubicBezTo>
                  <a:pt x="149" y="35"/>
                  <a:pt x="149" y="42"/>
                  <a:pt x="142" y="49"/>
                </a:cubicBezTo>
                <a:cubicBezTo>
                  <a:pt x="99" y="85"/>
                  <a:pt x="99" y="85"/>
                  <a:pt x="99" y="85"/>
                </a:cubicBezTo>
                <a:cubicBezTo>
                  <a:pt x="276" y="85"/>
                  <a:pt x="276" y="85"/>
                  <a:pt x="276" y="85"/>
                </a:cubicBezTo>
                <a:cubicBezTo>
                  <a:pt x="333" y="85"/>
                  <a:pt x="333" y="85"/>
                  <a:pt x="333" y="85"/>
                </a:cubicBezTo>
                <a:cubicBezTo>
                  <a:pt x="502" y="85"/>
                  <a:pt x="502" y="85"/>
                  <a:pt x="502" y="85"/>
                </a:cubicBezTo>
                <a:cubicBezTo>
                  <a:pt x="460" y="49"/>
                  <a:pt x="460" y="49"/>
                  <a:pt x="460" y="49"/>
                </a:cubicBezTo>
                <a:cubicBezTo>
                  <a:pt x="460" y="42"/>
                  <a:pt x="453" y="35"/>
                  <a:pt x="453" y="28"/>
                </a:cubicBezTo>
                <a:cubicBezTo>
                  <a:pt x="453" y="14"/>
                  <a:pt x="467" y="0"/>
                  <a:pt x="481" y="0"/>
                </a:cubicBezTo>
                <a:cubicBezTo>
                  <a:pt x="488" y="0"/>
                  <a:pt x="495" y="0"/>
                  <a:pt x="502" y="7"/>
                </a:cubicBezTo>
                <a:cubicBezTo>
                  <a:pt x="594" y="92"/>
                  <a:pt x="594" y="92"/>
                  <a:pt x="594" y="92"/>
                </a:cubicBezTo>
                <a:cubicBezTo>
                  <a:pt x="601" y="99"/>
                  <a:pt x="601" y="106"/>
                  <a:pt x="601" y="1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8" name="Freeform 82"/>
          <p:cNvSpPr>
            <a:spLocks noChangeArrowheads="1"/>
          </p:cNvSpPr>
          <p:nvPr/>
        </p:nvSpPr>
        <p:spPr bwMode="auto">
          <a:xfrm>
            <a:off x="2830010" y="5605632"/>
            <a:ext cx="143431" cy="388105"/>
          </a:xfrm>
          <a:custGeom>
            <a:avLst/>
            <a:gdLst>
              <a:gd name="T0" fmla="*/ 70617 w 227"/>
              <a:gd name="T1" fmla="*/ 55758 h 609"/>
              <a:gd name="T2" fmla="*/ 70617 w 227"/>
              <a:gd name="T3" fmla="*/ 55758 h 609"/>
              <a:gd name="T4" fmla="*/ 63127 w 227"/>
              <a:gd name="T5" fmla="*/ 50722 h 609"/>
              <a:gd name="T6" fmla="*/ 63127 w 227"/>
              <a:gd name="T7" fmla="*/ 50722 h 609"/>
              <a:gd name="T8" fmla="*/ 50288 w 227"/>
              <a:gd name="T9" fmla="*/ 38131 h 609"/>
              <a:gd name="T10" fmla="*/ 50288 w 227"/>
              <a:gd name="T11" fmla="*/ 99285 h 609"/>
              <a:gd name="T12" fmla="*/ 50288 w 227"/>
              <a:gd name="T13" fmla="*/ 99285 h 609"/>
              <a:gd name="T14" fmla="*/ 50288 w 227"/>
              <a:gd name="T15" fmla="*/ 119430 h 609"/>
              <a:gd name="T16" fmla="*/ 50288 w 227"/>
              <a:gd name="T17" fmla="*/ 119430 h 609"/>
              <a:gd name="T18" fmla="*/ 50288 w 227"/>
              <a:gd name="T19" fmla="*/ 180584 h 609"/>
              <a:gd name="T20" fmla="*/ 63127 w 227"/>
              <a:gd name="T21" fmla="*/ 167634 h 609"/>
              <a:gd name="T22" fmla="*/ 63127 w 227"/>
              <a:gd name="T23" fmla="*/ 167634 h 609"/>
              <a:gd name="T24" fmla="*/ 70617 w 227"/>
              <a:gd name="T25" fmla="*/ 162598 h 609"/>
              <a:gd name="T26" fmla="*/ 80603 w 227"/>
              <a:gd name="T27" fmla="*/ 172670 h 609"/>
              <a:gd name="T28" fmla="*/ 78107 w 227"/>
              <a:gd name="T29" fmla="*/ 180584 h 609"/>
              <a:gd name="T30" fmla="*/ 78107 w 227"/>
              <a:gd name="T31" fmla="*/ 180584 h 609"/>
              <a:gd name="T32" fmla="*/ 47791 w 227"/>
              <a:gd name="T33" fmla="*/ 213679 h 609"/>
              <a:gd name="T34" fmla="*/ 47791 w 227"/>
              <a:gd name="T35" fmla="*/ 213679 h 609"/>
              <a:gd name="T36" fmla="*/ 40302 w 227"/>
              <a:gd name="T37" fmla="*/ 218715 h 609"/>
              <a:gd name="T38" fmla="*/ 32812 w 227"/>
              <a:gd name="T39" fmla="*/ 213679 h 609"/>
              <a:gd name="T40" fmla="*/ 32812 w 227"/>
              <a:gd name="T41" fmla="*/ 213679 h 609"/>
              <a:gd name="T42" fmla="*/ 2497 w 227"/>
              <a:gd name="T43" fmla="*/ 180584 h 609"/>
              <a:gd name="T44" fmla="*/ 2497 w 227"/>
              <a:gd name="T45" fmla="*/ 180584 h 609"/>
              <a:gd name="T46" fmla="*/ 0 w 227"/>
              <a:gd name="T47" fmla="*/ 172670 h 609"/>
              <a:gd name="T48" fmla="*/ 9986 w 227"/>
              <a:gd name="T49" fmla="*/ 162598 h 609"/>
              <a:gd name="T50" fmla="*/ 17476 w 227"/>
              <a:gd name="T51" fmla="*/ 167634 h 609"/>
              <a:gd name="T52" fmla="*/ 17476 w 227"/>
              <a:gd name="T53" fmla="*/ 167634 h 609"/>
              <a:gd name="T54" fmla="*/ 30315 w 227"/>
              <a:gd name="T55" fmla="*/ 180584 h 609"/>
              <a:gd name="T56" fmla="*/ 30315 w 227"/>
              <a:gd name="T57" fmla="*/ 119430 h 609"/>
              <a:gd name="T58" fmla="*/ 30315 w 227"/>
              <a:gd name="T59" fmla="*/ 119430 h 609"/>
              <a:gd name="T60" fmla="*/ 30315 w 227"/>
              <a:gd name="T61" fmla="*/ 99285 h 609"/>
              <a:gd name="T62" fmla="*/ 30315 w 227"/>
              <a:gd name="T63" fmla="*/ 99285 h 609"/>
              <a:gd name="T64" fmla="*/ 30315 w 227"/>
              <a:gd name="T65" fmla="*/ 38131 h 609"/>
              <a:gd name="T66" fmla="*/ 17476 w 227"/>
              <a:gd name="T67" fmla="*/ 50722 h 609"/>
              <a:gd name="T68" fmla="*/ 17476 w 227"/>
              <a:gd name="T69" fmla="*/ 50722 h 609"/>
              <a:gd name="T70" fmla="*/ 9986 w 227"/>
              <a:gd name="T71" fmla="*/ 55758 h 609"/>
              <a:gd name="T72" fmla="*/ 0 w 227"/>
              <a:gd name="T73" fmla="*/ 45686 h 609"/>
              <a:gd name="T74" fmla="*/ 2497 w 227"/>
              <a:gd name="T75" fmla="*/ 38131 h 609"/>
              <a:gd name="T76" fmla="*/ 2497 w 227"/>
              <a:gd name="T77" fmla="*/ 38131 h 609"/>
              <a:gd name="T78" fmla="*/ 32812 w 227"/>
              <a:gd name="T79" fmla="*/ 5036 h 609"/>
              <a:gd name="T80" fmla="*/ 32812 w 227"/>
              <a:gd name="T81" fmla="*/ 5036 h 609"/>
              <a:gd name="T82" fmla="*/ 40302 w 227"/>
              <a:gd name="T83" fmla="*/ 0 h 609"/>
              <a:gd name="T84" fmla="*/ 47791 w 227"/>
              <a:gd name="T85" fmla="*/ 5036 h 609"/>
              <a:gd name="T86" fmla="*/ 47791 w 227"/>
              <a:gd name="T87" fmla="*/ 5036 h 609"/>
              <a:gd name="T88" fmla="*/ 78107 w 227"/>
              <a:gd name="T89" fmla="*/ 38131 h 609"/>
              <a:gd name="T90" fmla="*/ 78107 w 227"/>
              <a:gd name="T91" fmla="*/ 38131 h 609"/>
              <a:gd name="T92" fmla="*/ 80603 w 227"/>
              <a:gd name="T93" fmla="*/ 45686 h 609"/>
              <a:gd name="T94" fmla="*/ 70617 w 227"/>
              <a:gd name="T95" fmla="*/ 55758 h 60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27" h="609">
                <a:moveTo>
                  <a:pt x="198" y="155"/>
                </a:moveTo>
                <a:lnTo>
                  <a:pt x="198" y="155"/>
                </a:lnTo>
                <a:cubicBezTo>
                  <a:pt x="191" y="155"/>
                  <a:pt x="184" y="148"/>
                  <a:pt x="177" y="141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1" y="276"/>
                  <a:pt x="141" y="276"/>
                  <a:pt x="141" y="276"/>
                </a:cubicBezTo>
                <a:cubicBezTo>
                  <a:pt x="141" y="332"/>
                  <a:pt x="141" y="332"/>
                  <a:pt x="141" y="332"/>
                </a:cubicBezTo>
                <a:cubicBezTo>
                  <a:pt x="141" y="502"/>
                  <a:pt x="141" y="502"/>
                  <a:pt x="141" y="502"/>
                </a:cubicBezTo>
                <a:cubicBezTo>
                  <a:pt x="177" y="466"/>
                  <a:pt x="177" y="466"/>
                  <a:pt x="177" y="466"/>
                </a:cubicBezTo>
                <a:cubicBezTo>
                  <a:pt x="184" y="459"/>
                  <a:pt x="191" y="452"/>
                  <a:pt x="198" y="452"/>
                </a:cubicBezTo>
                <a:cubicBezTo>
                  <a:pt x="219" y="452"/>
                  <a:pt x="226" y="466"/>
                  <a:pt x="226" y="480"/>
                </a:cubicBezTo>
                <a:cubicBezTo>
                  <a:pt x="226" y="488"/>
                  <a:pt x="226" y="495"/>
                  <a:pt x="219" y="502"/>
                </a:cubicBezTo>
                <a:cubicBezTo>
                  <a:pt x="134" y="594"/>
                  <a:pt x="134" y="594"/>
                  <a:pt x="134" y="594"/>
                </a:cubicBezTo>
                <a:cubicBezTo>
                  <a:pt x="134" y="601"/>
                  <a:pt x="127" y="608"/>
                  <a:pt x="113" y="608"/>
                </a:cubicBezTo>
                <a:cubicBezTo>
                  <a:pt x="106" y="608"/>
                  <a:pt x="99" y="601"/>
                  <a:pt x="92" y="594"/>
                </a:cubicBezTo>
                <a:cubicBezTo>
                  <a:pt x="7" y="502"/>
                  <a:pt x="7" y="502"/>
                  <a:pt x="7" y="502"/>
                </a:cubicBezTo>
                <a:cubicBezTo>
                  <a:pt x="7" y="495"/>
                  <a:pt x="0" y="488"/>
                  <a:pt x="0" y="480"/>
                </a:cubicBezTo>
                <a:cubicBezTo>
                  <a:pt x="0" y="466"/>
                  <a:pt x="14" y="452"/>
                  <a:pt x="28" y="452"/>
                </a:cubicBezTo>
                <a:cubicBezTo>
                  <a:pt x="42" y="452"/>
                  <a:pt x="49" y="459"/>
                  <a:pt x="49" y="466"/>
                </a:cubicBezTo>
                <a:cubicBezTo>
                  <a:pt x="85" y="502"/>
                  <a:pt x="85" y="502"/>
                  <a:pt x="85" y="502"/>
                </a:cubicBezTo>
                <a:cubicBezTo>
                  <a:pt x="85" y="332"/>
                  <a:pt x="85" y="332"/>
                  <a:pt x="85" y="332"/>
                </a:cubicBezTo>
                <a:cubicBezTo>
                  <a:pt x="85" y="276"/>
                  <a:pt x="85" y="276"/>
                  <a:pt x="85" y="27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49" y="141"/>
                  <a:pt x="49" y="141"/>
                  <a:pt x="49" y="141"/>
                </a:cubicBezTo>
                <a:cubicBezTo>
                  <a:pt x="49" y="148"/>
                  <a:pt x="42" y="155"/>
                  <a:pt x="28" y="155"/>
                </a:cubicBezTo>
                <a:cubicBezTo>
                  <a:pt x="14" y="155"/>
                  <a:pt x="0" y="141"/>
                  <a:pt x="0" y="127"/>
                </a:cubicBezTo>
                <a:cubicBezTo>
                  <a:pt x="0" y="120"/>
                  <a:pt x="7" y="113"/>
                  <a:pt x="7" y="106"/>
                </a:cubicBezTo>
                <a:cubicBezTo>
                  <a:pt x="92" y="14"/>
                  <a:pt x="92" y="14"/>
                  <a:pt x="92" y="14"/>
                </a:cubicBezTo>
                <a:cubicBezTo>
                  <a:pt x="99" y="7"/>
                  <a:pt x="106" y="0"/>
                  <a:pt x="113" y="0"/>
                </a:cubicBezTo>
                <a:cubicBezTo>
                  <a:pt x="127" y="0"/>
                  <a:pt x="134" y="7"/>
                  <a:pt x="134" y="14"/>
                </a:cubicBezTo>
                <a:cubicBezTo>
                  <a:pt x="219" y="106"/>
                  <a:pt x="219" y="106"/>
                  <a:pt x="219" y="106"/>
                </a:cubicBezTo>
                <a:cubicBezTo>
                  <a:pt x="226" y="113"/>
                  <a:pt x="226" y="120"/>
                  <a:pt x="226" y="127"/>
                </a:cubicBezTo>
                <a:cubicBezTo>
                  <a:pt x="226" y="141"/>
                  <a:pt x="219" y="155"/>
                  <a:pt x="198" y="15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9" name="Freeform 83"/>
          <p:cNvSpPr>
            <a:spLocks noChangeArrowheads="1"/>
          </p:cNvSpPr>
          <p:nvPr/>
        </p:nvSpPr>
        <p:spPr bwMode="auto">
          <a:xfrm>
            <a:off x="2081924" y="5605632"/>
            <a:ext cx="298110" cy="388105"/>
          </a:xfrm>
          <a:custGeom>
            <a:avLst/>
            <a:gdLst>
              <a:gd name="T0" fmla="*/ 165386 w 467"/>
              <a:gd name="T1" fmla="*/ 180584 h 609"/>
              <a:gd name="T2" fmla="*/ 134759 w 467"/>
              <a:gd name="T3" fmla="*/ 213679 h 609"/>
              <a:gd name="T4" fmla="*/ 127193 w 467"/>
              <a:gd name="T5" fmla="*/ 218715 h 609"/>
              <a:gd name="T6" fmla="*/ 119626 w 467"/>
              <a:gd name="T7" fmla="*/ 213679 h 609"/>
              <a:gd name="T8" fmla="*/ 88999 w 467"/>
              <a:gd name="T9" fmla="*/ 180584 h 609"/>
              <a:gd name="T10" fmla="*/ 96566 w 467"/>
              <a:gd name="T11" fmla="*/ 162598 h 609"/>
              <a:gd name="T12" fmla="*/ 104493 w 467"/>
              <a:gd name="T13" fmla="*/ 167634 h 609"/>
              <a:gd name="T14" fmla="*/ 117104 w 467"/>
              <a:gd name="T15" fmla="*/ 132021 h 609"/>
              <a:gd name="T16" fmla="*/ 117104 w 467"/>
              <a:gd name="T17" fmla="*/ 88853 h 609"/>
              <a:gd name="T18" fmla="*/ 117104 w 467"/>
              <a:gd name="T19" fmla="*/ 38131 h 609"/>
              <a:gd name="T20" fmla="*/ 117104 w 467"/>
              <a:gd name="T21" fmla="*/ 10072 h 609"/>
              <a:gd name="T22" fmla="*/ 137282 w 467"/>
              <a:gd name="T23" fmla="*/ 10072 h 609"/>
              <a:gd name="T24" fmla="*/ 137282 w 467"/>
              <a:gd name="T25" fmla="*/ 99285 h 609"/>
              <a:gd name="T26" fmla="*/ 137282 w 467"/>
              <a:gd name="T27" fmla="*/ 119430 h 609"/>
              <a:gd name="T28" fmla="*/ 150253 w 467"/>
              <a:gd name="T29" fmla="*/ 167634 h 609"/>
              <a:gd name="T30" fmla="*/ 157820 w 467"/>
              <a:gd name="T31" fmla="*/ 162598 h 609"/>
              <a:gd name="T32" fmla="*/ 165386 w 467"/>
              <a:gd name="T33" fmla="*/ 180584 h 609"/>
              <a:gd name="T34" fmla="*/ 71343 w 467"/>
              <a:gd name="T35" fmla="*/ 55758 h 609"/>
              <a:gd name="T36" fmla="*/ 63416 w 467"/>
              <a:gd name="T37" fmla="*/ 50722 h 609"/>
              <a:gd name="T38" fmla="*/ 50805 w 467"/>
              <a:gd name="T39" fmla="*/ 99285 h 609"/>
              <a:gd name="T40" fmla="*/ 50805 w 467"/>
              <a:gd name="T41" fmla="*/ 119430 h 609"/>
              <a:gd name="T42" fmla="*/ 50805 w 467"/>
              <a:gd name="T43" fmla="*/ 208643 h 609"/>
              <a:gd name="T44" fmla="*/ 30627 w 467"/>
              <a:gd name="T45" fmla="*/ 208643 h 609"/>
              <a:gd name="T46" fmla="*/ 30627 w 467"/>
              <a:gd name="T47" fmla="*/ 180584 h 609"/>
              <a:gd name="T48" fmla="*/ 30627 w 467"/>
              <a:gd name="T49" fmla="*/ 129502 h 609"/>
              <a:gd name="T50" fmla="*/ 30627 w 467"/>
              <a:gd name="T51" fmla="*/ 86335 h 609"/>
              <a:gd name="T52" fmla="*/ 17656 w 467"/>
              <a:gd name="T53" fmla="*/ 50722 h 609"/>
              <a:gd name="T54" fmla="*/ 10089 w 467"/>
              <a:gd name="T55" fmla="*/ 55758 h 609"/>
              <a:gd name="T56" fmla="*/ 2522 w 467"/>
              <a:gd name="T57" fmla="*/ 38131 h 609"/>
              <a:gd name="T58" fmla="*/ 33149 w 467"/>
              <a:gd name="T59" fmla="*/ 5036 h 609"/>
              <a:gd name="T60" fmla="*/ 40716 w 467"/>
              <a:gd name="T61" fmla="*/ 0 h 609"/>
              <a:gd name="T62" fmla="*/ 48283 w 467"/>
              <a:gd name="T63" fmla="*/ 5036 h 609"/>
              <a:gd name="T64" fmla="*/ 78910 w 467"/>
              <a:gd name="T65" fmla="*/ 38131 h 609"/>
              <a:gd name="T66" fmla="*/ 71343 w 467"/>
              <a:gd name="T67" fmla="*/ 55758 h 60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67" h="609">
                <a:moveTo>
                  <a:pt x="459" y="502"/>
                </a:moveTo>
                <a:lnTo>
                  <a:pt x="459" y="502"/>
                </a:lnTo>
                <a:cubicBezTo>
                  <a:pt x="374" y="594"/>
                  <a:pt x="374" y="594"/>
                  <a:pt x="374" y="594"/>
                </a:cubicBezTo>
                <a:cubicBezTo>
                  <a:pt x="374" y="601"/>
                  <a:pt x="367" y="608"/>
                  <a:pt x="353" y="608"/>
                </a:cubicBezTo>
                <a:cubicBezTo>
                  <a:pt x="346" y="608"/>
                  <a:pt x="339" y="601"/>
                  <a:pt x="332" y="594"/>
                </a:cubicBezTo>
                <a:cubicBezTo>
                  <a:pt x="247" y="502"/>
                  <a:pt x="247" y="502"/>
                  <a:pt x="247" y="502"/>
                </a:cubicBezTo>
                <a:cubicBezTo>
                  <a:pt x="247" y="495"/>
                  <a:pt x="240" y="488"/>
                  <a:pt x="240" y="480"/>
                </a:cubicBezTo>
                <a:cubicBezTo>
                  <a:pt x="240" y="466"/>
                  <a:pt x="254" y="452"/>
                  <a:pt x="268" y="452"/>
                </a:cubicBezTo>
                <a:cubicBezTo>
                  <a:pt x="283" y="452"/>
                  <a:pt x="290" y="459"/>
                  <a:pt x="290" y="466"/>
                </a:cubicBezTo>
                <a:cubicBezTo>
                  <a:pt x="325" y="502"/>
                  <a:pt x="325" y="502"/>
                  <a:pt x="325" y="502"/>
                </a:cubicBezTo>
                <a:cubicBezTo>
                  <a:pt x="325" y="367"/>
                  <a:pt x="325" y="367"/>
                  <a:pt x="325" y="367"/>
                </a:cubicBezTo>
                <a:cubicBezTo>
                  <a:pt x="325" y="247"/>
                  <a:pt x="325" y="247"/>
                  <a:pt x="325" y="247"/>
                </a:cubicBezTo>
                <a:cubicBezTo>
                  <a:pt x="325" y="106"/>
                  <a:pt x="325" y="106"/>
                  <a:pt x="325" y="106"/>
                </a:cubicBezTo>
                <a:cubicBezTo>
                  <a:pt x="325" y="28"/>
                  <a:pt x="325" y="28"/>
                  <a:pt x="325" y="28"/>
                </a:cubicBezTo>
                <a:cubicBezTo>
                  <a:pt x="325" y="14"/>
                  <a:pt x="339" y="0"/>
                  <a:pt x="353" y="0"/>
                </a:cubicBezTo>
                <a:cubicBezTo>
                  <a:pt x="374" y="0"/>
                  <a:pt x="381" y="14"/>
                  <a:pt x="381" y="28"/>
                </a:cubicBezTo>
                <a:cubicBezTo>
                  <a:pt x="381" y="212"/>
                  <a:pt x="381" y="212"/>
                  <a:pt x="381" y="212"/>
                </a:cubicBezTo>
                <a:cubicBezTo>
                  <a:pt x="381" y="276"/>
                  <a:pt x="381" y="276"/>
                  <a:pt x="381" y="276"/>
                </a:cubicBezTo>
                <a:cubicBezTo>
                  <a:pt x="381" y="332"/>
                  <a:pt x="381" y="332"/>
                  <a:pt x="381" y="332"/>
                </a:cubicBezTo>
                <a:cubicBezTo>
                  <a:pt x="381" y="502"/>
                  <a:pt x="381" y="502"/>
                  <a:pt x="381" y="502"/>
                </a:cubicBezTo>
                <a:cubicBezTo>
                  <a:pt x="417" y="466"/>
                  <a:pt x="417" y="466"/>
                  <a:pt x="417" y="466"/>
                </a:cubicBezTo>
                <a:cubicBezTo>
                  <a:pt x="424" y="459"/>
                  <a:pt x="431" y="452"/>
                  <a:pt x="438" y="452"/>
                </a:cubicBezTo>
                <a:cubicBezTo>
                  <a:pt x="459" y="452"/>
                  <a:pt x="466" y="466"/>
                  <a:pt x="466" y="480"/>
                </a:cubicBezTo>
                <a:cubicBezTo>
                  <a:pt x="466" y="488"/>
                  <a:pt x="466" y="495"/>
                  <a:pt x="459" y="502"/>
                </a:cubicBezTo>
                <a:close/>
                <a:moveTo>
                  <a:pt x="198" y="155"/>
                </a:moveTo>
                <a:lnTo>
                  <a:pt x="198" y="155"/>
                </a:lnTo>
                <a:cubicBezTo>
                  <a:pt x="183" y="155"/>
                  <a:pt x="176" y="148"/>
                  <a:pt x="176" y="141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1" y="276"/>
                  <a:pt x="141" y="276"/>
                  <a:pt x="141" y="276"/>
                </a:cubicBezTo>
                <a:cubicBezTo>
                  <a:pt x="141" y="332"/>
                  <a:pt x="141" y="332"/>
                  <a:pt x="141" y="332"/>
                </a:cubicBezTo>
                <a:cubicBezTo>
                  <a:pt x="141" y="396"/>
                  <a:pt x="141" y="396"/>
                  <a:pt x="141" y="396"/>
                </a:cubicBezTo>
                <a:cubicBezTo>
                  <a:pt x="141" y="580"/>
                  <a:pt x="141" y="580"/>
                  <a:pt x="141" y="580"/>
                </a:cubicBezTo>
                <a:cubicBezTo>
                  <a:pt x="141" y="594"/>
                  <a:pt x="127" y="608"/>
                  <a:pt x="113" y="608"/>
                </a:cubicBezTo>
                <a:cubicBezTo>
                  <a:pt x="92" y="608"/>
                  <a:pt x="85" y="594"/>
                  <a:pt x="85" y="580"/>
                </a:cubicBezTo>
                <a:cubicBezTo>
                  <a:pt x="85" y="502"/>
                  <a:pt x="85" y="502"/>
                  <a:pt x="85" y="502"/>
                </a:cubicBezTo>
                <a:cubicBezTo>
                  <a:pt x="85" y="360"/>
                  <a:pt x="85" y="360"/>
                  <a:pt x="85" y="360"/>
                </a:cubicBezTo>
                <a:cubicBezTo>
                  <a:pt x="85" y="240"/>
                  <a:pt x="85" y="240"/>
                  <a:pt x="85" y="240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49" y="141"/>
                  <a:pt x="49" y="141"/>
                  <a:pt x="49" y="141"/>
                </a:cubicBezTo>
                <a:cubicBezTo>
                  <a:pt x="42" y="148"/>
                  <a:pt x="35" y="155"/>
                  <a:pt x="28" y="155"/>
                </a:cubicBezTo>
                <a:cubicBezTo>
                  <a:pt x="7" y="155"/>
                  <a:pt x="0" y="141"/>
                  <a:pt x="0" y="127"/>
                </a:cubicBezTo>
                <a:cubicBezTo>
                  <a:pt x="0" y="120"/>
                  <a:pt x="0" y="113"/>
                  <a:pt x="7" y="106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7"/>
                  <a:pt x="99" y="0"/>
                  <a:pt x="113" y="0"/>
                </a:cubicBezTo>
                <a:cubicBezTo>
                  <a:pt x="120" y="0"/>
                  <a:pt x="127" y="7"/>
                  <a:pt x="134" y="14"/>
                </a:cubicBezTo>
                <a:cubicBezTo>
                  <a:pt x="219" y="106"/>
                  <a:pt x="219" y="106"/>
                  <a:pt x="219" y="106"/>
                </a:cubicBezTo>
                <a:cubicBezTo>
                  <a:pt x="219" y="113"/>
                  <a:pt x="226" y="120"/>
                  <a:pt x="226" y="127"/>
                </a:cubicBezTo>
                <a:cubicBezTo>
                  <a:pt x="226" y="141"/>
                  <a:pt x="212" y="155"/>
                  <a:pt x="198" y="1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50" name="Freeform 84"/>
          <p:cNvSpPr>
            <a:spLocks noChangeArrowheads="1"/>
          </p:cNvSpPr>
          <p:nvPr/>
        </p:nvSpPr>
        <p:spPr bwMode="auto">
          <a:xfrm>
            <a:off x="1364775" y="5650630"/>
            <a:ext cx="385291" cy="298109"/>
          </a:xfrm>
          <a:custGeom>
            <a:avLst/>
            <a:gdLst>
              <a:gd name="T0" fmla="*/ 214589 w 602"/>
              <a:gd name="T1" fmla="*/ 48284 h 467"/>
              <a:gd name="T2" fmla="*/ 181353 w 602"/>
              <a:gd name="T3" fmla="*/ 78913 h 467"/>
              <a:gd name="T4" fmla="*/ 173766 w 602"/>
              <a:gd name="T5" fmla="*/ 81435 h 467"/>
              <a:gd name="T6" fmla="*/ 165819 w 602"/>
              <a:gd name="T7" fmla="*/ 63418 h 467"/>
              <a:gd name="T8" fmla="*/ 181353 w 602"/>
              <a:gd name="T9" fmla="*/ 50807 h 467"/>
              <a:gd name="T10" fmla="*/ 119939 w 602"/>
              <a:gd name="T11" fmla="*/ 50807 h 467"/>
              <a:gd name="T12" fmla="*/ 99708 w 602"/>
              <a:gd name="T13" fmla="*/ 50807 h 467"/>
              <a:gd name="T14" fmla="*/ 10115 w 602"/>
              <a:gd name="T15" fmla="*/ 50807 h 467"/>
              <a:gd name="T16" fmla="*/ 10115 w 602"/>
              <a:gd name="T17" fmla="*/ 30268 h 467"/>
              <a:gd name="T18" fmla="*/ 35765 w 602"/>
              <a:gd name="T19" fmla="*/ 30268 h 467"/>
              <a:gd name="T20" fmla="*/ 89231 w 602"/>
              <a:gd name="T21" fmla="*/ 30268 h 467"/>
              <a:gd name="T22" fmla="*/ 132944 w 602"/>
              <a:gd name="T23" fmla="*/ 30268 h 467"/>
              <a:gd name="T24" fmla="*/ 165819 w 602"/>
              <a:gd name="T25" fmla="*/ 17656 h 467"/>
              <a:gd name="T26" fmla="*/ 163290 w 602"/>
              <a:gd name="T27" fmla="*/ 10089 h 467"/>
              <a:gd name="T28" fmla="*/ 181353 w 602"/>
              <a:gd name="T29" fmla="*/ 2522 h 467"/>
              <a:gd name="T30" fmla="*/ 214589 w 602"/>
              <a:gd name="T31" fmla="*/ 32790 h 467"/>
              <a:gd name="T32" fmla="*/ 217118 w 602"/>
              <a:gd name="T33" fmla="*/ 40718 h 467"/>
              <a:gd name="T34" fmla="*/ 2529 w 602"/>
              <a:gd name="T35" fmla="*/ 119630 h 467"/>
              <a:gd name="T36" fmla="*/ 2529 w 602"/>
              <a:gd name="T37" fmla="*/ 119630 h 467"/>
              <a:gd name="T38" fmla="*/ 38294 w 602"/>
              <a:gd name="T39" fmla="*/ 89002 h 467"/>
              <a:gd name="T40" fmla="*/ 53467 w 602"/>
              <a:gd name="T41" fmla="*/ 96569 h 467"/>
              <a:gd name="T42" fmla="*/ 50938 w 602"/>
              <a:gd name="T43" fmla="*/ 104136 h 467"/>
              <a:gd name="T44" fmla="*/ 84174 w 602"/>
              <a:gd name="T45" fmla="*/ 117108 h 467"/>
              <a:gd name="T46" fmla="*/ 130415 w 602"/>
              <a:gd name="T47" fmla="*/ 117108 h 467"/>
              <a:gd name="T48" fmla="*/ 181353 w 602"/>
              <a:gd name="T49" fmla="*/ 117108 h 467"/>
              <a:gd name="T50" fmla="*/ 206641 w 602"/>
              <a:gd name="T51" fmla="*/ 117108 h 467"/>
              <a:gd name="T52" fmla="*/ 206641 w 602"/>
              <a:gd name="T53" fmla="*/ 137286 h 467"/>
              <a:gd name="T54" fmla="*/ 119939 w 602"/>
              <a:gd name="T55" fmla="*/ 137286 h 467"/>
              <a:gd name="T56" fmla="*/ 99708 w 602"/>
              <a:gd name="T57" fmla="*/ 137286 h 467"/>
              <a:gd name="T58" fmla="*/ 35765 w 602"/>
              <a:gd name="T59" fmla="*/ 137286 h 467"/>
              <a:gd name="T60" fmla="*/ 50938 w 602"/>
              <a:gd name="T61" fmla="*/ 150258 h 467"/>
              <a:gd name="T62" fmla="*/ 43351 w 602"/>
              <a:gd name="T63" fmla="*/ 167915 h 467"/>
              <a:gd name="T64" fmla="*/ 38294 w 602"/>
              <a:gd name="T65" fmla="*/ 165392 h 467"/>
              <a:gd name="T66" fmla="*/ 2529 w 602"/>
              <a:gd name="T67" fmla="*/ 134764 h 467"/>
              <a:gd name="T68" fmla="*/ 2529 w 602"/>
              <a:gd name="T69" fmla="*/ 119630 h 46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2" h="467">
                <a:moveTo>
                  <a:pt x="594" y="134"/>
                </a:moveTo>
                <a:lnTo>
                  <a:pt x="594" y="134"/>
                </a:lnTo>
                <a:cubicBezTo>
                  <a:pt x="502" y="219"/>
                  <a:pt x="502" y="219"/>
                  <a:pt x="502" y="219"/>
                </a:cubicBezTo>
                <a:cubicBezTo>
                  <a:pt x="495" y="219"/>
                  <a:pt x="488" y="226"/>
                  <a:pt x="481" y="226"/>
                </a:cubicBezTo>
                <a:cubicBezTo>
                  <a:pt x="467" y="226"/>
                  <a:pt x="452" y="212"/>
                  <a:pt x="452" y="198"/>
                </a:cubicBezTo>
                <a:cubicBezTo>
                  <a:pt x="452" y="183"/>
                  <a:pt x="459" y="176"/>
                  <a:pt x="459" y="176"/>
                </a:cubicBezTo>
                <a:cubicBezTo>
                  <a:pt x="502" y="141"/>
                  <a:pt x="502" y="141"/>
                  <a:pt x="502" y="141"/>
                </a:cubicBezTo>
                <a:cubicBezTo>
                  <a:pt x="332" y="141"/>
                  <a:pt x="332" y="141"/>
                  <a:pt x="332" y="141"/>
                </a:cubicBezTo>
                <a:cubicBezTo>
                  <a:pt x="276" y="141"/>
                  <a:pt x="276" y="141"/>
                  <a:pt x="276" y="141"/>
                </a:cubicBezTo>
                <a:cubicBezTo>
                  <a:pt x="205" y="141"/>
                  <a:pt x="205" y="141"/>
                  <a:pt x="205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14" y="141"/>
                  <a:pt x="0" y="127"/>
                  <a:pt x="0" y="113"/>
                </a:cubicBezTo>
                <a:cubicBezTo>
                  <a:pt x="0" y="91"/>
                  <a:pt x="14" y="84"/>
                  <a:pt x="28" y="84"/>
                </a:cubicBezTo>
                <a:cubicBezTo>
                  <a:pt x="99" y="84"/>
                  <a:pt x="99" y="84"/>
                  <a:pt x="99" y="84"/>
                </a:cubicBezTo>
                <a:cubicBezTo>
                  <a:pt x="247" y="84"/>
                  <a:pt x="247" y="84"/>
                  <a:pt x="247" y="84"/>
                </a:cubicBezTo>
                <a:cubicBezTo>
                  <a:pt x="368" y="84"/>
                  <a:pt x="368" y="84"/>
                  <a:pt x="368" y="84"/>
                </a:cubicBezTo>
                <a:cubicBezTo>
                  <a:pt x="502" y="84"/>
                  <a:pt x="502" y="84"/>
                  <a:pt x="502" y="84"/>
                </a:cubicBezTo>
                <a:cubicBezTo>
                  <a:pt x="459" y="49"/>
                  <a:pt x="459" y="49"/>
                  <a:pt x="459" y="49"/>
                </a:cubicBezTo>
                <a:cubicBezTo>
                  <a:pt x="459" y="42"/>
                  <a:pt x="452" y="35"/>
                  <a:pt x="452" y="28"/>
                </a:cubicBezTo>
                <a:cubicBezTo>
                  <a:pt x="452" y="7"/>
                  <a:pt x="467" y="0"/>
                  <a:pt x="481" y="0"/>
                </a:cubicBezTo>
                <a:cubicBezTo>
                  <a:pt x="488" y="0"/>
                  <a:pt x="495" y="0"/>
                  <a:pt x="502" y="7"/>
                </a:cubicBezTo>
                <a:cubicBezTo>
                  <a:pt x="594" y="91"/>
                  <a:pt x="594" y="91"/>
                  <a:pt x="594" y="91"/>
                </a:cubicBezTo>
                <a:cubicBezTo>
                  <a:pt x="601" y="91"/>
                  <a:pt x="601" y="98"/>
                  <a:pt x="601" y="113"/>
                </a:cubicBezTo>
                <a:cubicBezTo>
                  <a:pt x="601" y="120"/>
                  <a:pt x="601" y="127"/>
                  <a:pt x="594" y="134"/>
                </a:cubicBezTo>
                <a:close/>
                <a:moveTo>
                  <a:pt x="7" y="332"/>
                </a:moveTo>
                <a:lnTo>
                  <a:pt x="7" y="332"/>
                </a:lnTo>
                <a:cubicBezTo>
                  <a:pt x="106" y="247"/>
                  <a:pt x="106" y="247"/>
                  <a:pt x="106" y="247"/>
                </a:cubicBezTo>
                <a:cubicBezTo>
                  <a:pt x="106" y="247"/>
                  <a:pt x="113" y="240"/>
                  <a:pt x="120" y="240"/>
                </a:cubicBezTo>
                <a:cubicBezTo>
                  <a:pt x="141" y="240"/>
                  <a:pt x="148" y="254"/>
                  <a:pt x="148" y="268"/>
                </a:cubicBezTo>
                <a:cubicBezTo>
                  <a:pt x="148" y="282"/>
                  <a:pt x="148" y="289"/>
                  <a:pt x="141" y="289"/>
                </a:cubicBezTo>
                <a:cubicBezTo>
                  <a:pt x="99" y="325"/>
                  <a:pt x="99" y="325"/>
                  <a:pt x="99" y="325"/>
                </a:cubicBezTo>
                <a:cubicBezTo>
                  <a:pt x="233" y="325"/>
                  <a:pt x="233" y="325"/>
                  <a:pt x="233" y="325"/>
                </a:cubicBezTo>
                <a:cubicBezTo>
                  <a:pt x="361" y="325"/>
                  <a:pt x="361" y="325"/>
                  <a:pt x="361" y="325"/>
                </a:cubicBezTo>
                <a:cubicBezTo>
                  <a:pt x="502" y="325"/>
                  <a:pt x="502" y="325"/>
                  <a:pt x="502" y="325"/>
                </a:cubicBezTo>
                <a:cubicBezTo>
                  <a:pt x="572" y="325"/>
                  <a:pt x="572" y="325"/>
                  <a:pt x="572" y="325"/>
                </a:cubicBezTo>
                <a:cubicBezTo>
                  <a:pt x="594" y="325"/>
                  <a:pt x="601" y="339"/>
                  <a:pt x="601" y="353"/>
                </a:cubicBezTo>
                <a:cubicBezTo>
                  <a:pt x="601" y="374"/>
                  <a:pt x="594" y="381"/>
                  <a:pt x="572" y="381"/>
                </a:cubicBezTo>
                <a:cubicBezTo>
                  <a:pt x="396" y="381"/>
                  <a:pt x="396" y="381"/>
                  <a:pt x="396" y="381"/>
                </a:cubicBezTo>
                <a:cubicBezTo>
                  <a:pt x="332" y="381"/>
                  <a:pt x="332" y="381"/>
                  <a:pt x="332" y="381"/>
                </a:cubicBezTo>
                <a:cubicBezTo>
                  <a:pt x="276" y="381"/>
                  <a:pt x="276" y="381"/>
                  <a:pt x="276" y="381"/>
                </a:cubicBezTo>
                <a:cubicBezTo>
                  <a:pt x="99" y="381"/>
                  <a:pt x="99" y="381"/>
                  <a:pt x="99" y="381"/>
                </a:cubicBezTo>
                <a:cubicBezTo>
                  <a:pt x="141" y="417"/>
                  <a:pt x="141" y="417"/>
                  <a:pt x="141" y="417"/>
                </a:cubicBezTo>
                <a:cubicBezTo>
                  <a:pt x="148" y="424"/>
                  <a:pt x="148" y="431"/>
                  <a:pt x="148" y="438"/>
                </a:cubicBezTo>
                <a:cubicBezTo>
                  <a:pt x="148" y="459"/>
                  <a:pt x="141" y="466"/>
                  <a:pt x="120" y="466"/>
                </a:cubicBezTo>
                <a:cubicBezTo>
                  <a:pt x="113" y="466"/>
                  <a:pt x="106" y="466"/>
                  <a:pt x="106" y="459"/>
                </a:cubicBezTo>
                <a:cubicBezTo>
                  <a:pt x="7" y="374"/>
                  <a:pt x="7" y="374"/>
                  <a:pt x="7" y="374"/>
                </a:cubicBezTo>
                <a:cubicBezTo>
                  <a:pt x="7" y="374"/>
                  <a:pt x="0" y="367"/>
                  <a:pt x="0" y="353"/>
                </a:cubicBezTo>
                <a:cubicBezTo>
                  <a:pt x="0" y="346"/>
                  <a:pt x="7" y="339"/>
                  <a:pt x="7" y="3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51" name="Freeform 85"/>
          <p:cNvSpPr>
            <a:spLocks noChangeArrowheads="1"/>
          </p:cNvSpPr>
          <p:nvPr/>
        </p:nvSpPr>
        <p:spPr bwMode="auto">
          <a:xfrm>
            <a:off x="8828761" y="4936292"/>
            <a:ext cx="267173" cy="385292"/>
          </a:xfrm>
          <a:custGeom>
            <a:avLst/>
            <a:gdLst>
              <a:gd name="T0" fmla="*/ 140344 w 418"/>
              <a:gd name="T1" fmla="*/ 217126 h 602"/>
              <a:gd name="T2" fmla="*/ 140344 w 418"/>
              <a:gd name="T3" fmla="*/ 217126 h 602"/>
              <a:gd name="T4" fmla="*/ 10102 w 418"/>
              <a:gd name="T5" fmla="*/ 217126 h 602"/>
              <a:gd name="T6" fmla="*/ 0 w 418"/>
              <a:gd name="T7" fmla="*/ 206649 h 602"/>
              <a:gd name="T8" fmla="*/ 0 w 418"/>
              <a:gd name="T9" fmla="*/ 79119 h 602"/>
              <a:gd name="T10" fmla="*/ 10102 w 418"/>
              <a:gd name="T11" fmla="*/ 69003 h 602"/>
              <a:gd name="T12" fmla="*/ 50870 w 418"/>
              <a:gd name="T13" fmla="*/ 69003 h 602"/>
              <a:gd name="T14" fmla="*/ 50870 w 418"/>
              <a:gd name="T15" fmla="*/ 89235 h 602"/>
              <a:gd name="T16" fmla="*/ 20204 w 418"/>
              <a:gd name="T17" fmla="*/ 89235 h 602"/>
              <a:gd name="T18" fmla="*/ 20204 w 418"/>
              <a:gd name="T19" fmla="*/ 196533 h 602"/>
              <a:gd name="T20" fmla="*/ 129882 w 418"/>
              <a:gd name="T21" fmla="*/ 196533 h 602"/>
              <a:gd name="T22" fmla="*/ 129882 w 418"/>
              <a:gd name="T23" fmla="*/ 89235 h 602"/>
              <a:gd name="T24" fmla="*/ 94164 w 418"/>
              <a:gd name="T25" fmla="*/ 89235 h 602"/>
              <a:gd name="T26" fmla="*/ 94164 w 418"/>
              <a:gd name="T27" fmla="*/ 69003 h 602"/>
              <a:gd name="T28" fmla="*/ 140344 w 418"/>
              <a:gd name="T29" fmla="*/ 69003 h 602"/>
              <a:gd name="T30" fmla="*/ 150446 w 418"/>
              <a:gd name="T31" fmla="*/ 79119 h 602"/>
              <a:gd name="T32" fmla="*/ 150446 w 418"/>
              <a:gd name="T33" fmla="*/ 206649 h 602"/>
              <a:gd name="T34" fmla="*/ 140344 w 418"/>
              <a:gd name="T35" fmla="*/ 217126 h 602"/>
              <a:gd name="T36" fmla="*/ 104627 w 418"/>
              <a:gd name="T37" fmla="*/ 53469 h 602"/>
              <a:gd name="T38" fmla="*/ 104627 w 418"/>
              <a:gd name="T39" fmla="*/ 53469 h 602"/>
              <a:gd name="T40" fmla="*/ 97050 w 418"/>
              <a:gd name="T41" fmla="*/ 50940 h 602"/>
              <a:gd name="T42" fmla="*/ 97050 w 418"/>
              <a:gd name="T43" fmla="*/ 50940 h 602"/>
              <a:gd name="T44" fmla="*/ 84062 w 418"/>
              <a:gd name="T45" fmla="*/ 35766 h 602"/>
              <a:gd name="T46" fmla="*/ 84062 w 418"/>
              <a:gd name="T47" fmla="*/ 99350 h 602"/>
              <a:gd name="T48" fmla="*/ 84062 w 418"/>
              <a:gd name="T49" fmla="*/ 99350 h 602"/>
              <a:gd name="T50" fmla="*/ 73960 w 418"/>
              <a:gd name="T51" fmla="*/ 109827 h 602"/>
              <a:gd name="T52" fmla="*/ 63858 w 418"/>
              <a:gd name="T53" fmla="*/ 99350 h 602"/>
              <a:gd name="T54" fmla="*/ 63858 w 418"/>
              <a:gd name="T55" fmla="*/ 99350 h 602"/>
              <a:gd name="T56" fmla="*/ 63858 w 418"/>
              <a:gd name="T57" fmla="*/ 35766 h 602"/>
              <a:gd name="T58" fmla="*/ 50870 w 418"/>
              <a:gd name="T59" fmla="*/ 50940 h 602"/>
              <a:gd name="T60" fmla="*/ 50870 w 418"/>
              <a:gd name="T61" fmla="*/ 50940 h 602"/>
              <a:gd name="T62" fmla="*/ 43294 w 418"/>
              <a:gd name="T63" fmla="*/ 53469 h 602"/>
              <a:gd name="T64" fmla="*/ 33192 w 418"/>
              <a:gd name="T65" fmla="*/ 43353 h 602"/>
              <a:gd name="T66" fmla="*/ 35717 w 418"/>
              <a:gd name="T67" fmla="*/ 38295 h 602"/>
              <a:gd name="T68" fmla="*/ 35717 w 418"/>
              <a:gd name="T69" fmla="*/ 38295 h 602"/>
              <a:gd name="T70" fmla="*/ 66384 w 418"/>
              <a:gd name="T71" fmla="*/ 2529 h 602"/>
              <a:gd name="T72" fmla="*/ 66384 w 418"/>
              <a:gd name="T73" fmla="*/ 2529 h 602"/>
              <a:gd name="T74" fmla="*/ 73960 w 418"/>
              <a:gd name="T75" fmla="*/ 0 h 602"/>
              <a:gd name="T76" fmla="*/ 81537 w 418"/>
              <a:gd name="T77" fmla="*/ 2529 h 602"/>
              <a:gd name="T78" fmla="*/ 81537 w 418"/>
              <a:gd name="T79" fmla="*/ 2529 h 602"/>
              <a:gd name="T80" fmla="*/ 112203 w 418"/>
              <a:gd name="T81" fmla="*/ 38295 h 602"/>
              <a:gd name="T82" fmla="*/ 112203 w 418"/>
              <a:gd name="T83" fmla="*/ 38295 h 602"/>
              <a:gd name="T84" fmla="*/ 114729 w 418"/>
              <a:gd name="T85" fmla="*/ 43353 h 602"/>
              <a:gd name="T86" fmla="*/ 104627 w 418"/>
              <a:gd name="T87" fmla="*/ 53469 h 60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18" h="602">
                <a:moveTo>
                  <a:pt x="389" y="601"/>
                </a:moveTo>
                <a:lnTo>
                  <a:pt x="389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219"/>
                  <a:pt x="0" y="219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41" y="191"/>
                  <a:pt x="141" y="191"/>
                  <a:pt x="141" y="191"/>
                </a:cubicBezTo>
                <a:cubicBezTo>
                  <a:pt x="141" y="247"/>
                  <a:pt x="141" y="247"/>
                  <a:pt x="141" y="247"/>
                </a:cubicBezTo>
                <a:cubicBezTo>
                  <a:pt x="56" y="247"/>
                  <a:pt x="56" y="247"/>
                  <a:pt x="56" y="247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360" y="544"/>
                  <a:pt x="360" y="544"/>
                  <a:pt x="360" y="544"/>
                </a:cubicBezTo>
                <a:cubicBezTo>
                  <a:pt x="360" y="247"/>
                  <a:pt x="360" y="247"/>
                  <a:pt x="360" y="247"/>
                </a:cubicBezTo>
                <a:cubicBezTo>
                  <a:pt x="261" y="247"/>
                  <a:pt x="261" y="247"/>
                  <a:pt x="261" y="247"/>
                </a:cubicBezTo>
                <a:cubicBezTo>
                  <a:pt x="261" y="191"/>
                  <a:pt x="261" y="191"/>
                  <a:pt x="261" y="191"/>
                </a:cubicBezTo>
                <a:cubicBezTo>
                  <a:pt x="389" y="191"/>
                  <a:pt x="389" y="191"/>
                  <a:pt x="389" y="191"/>
                </a:cubicBezTo>
                <a:cubicBezTo>
                  <a:pt x="403" y="191"/>
                  <a:pt x="417" y="198"/>
                  <a:pt x="417" y="219"/>
                </a:cubicBezTo>
                <a:cubicBezTo>
                  <a:pt x="417" y="572"/>
                  <a:pt x="417" y="572"/>
                  <a:pt x="417" y="572"/>
                </a:cubicBezTo>
                <a:cubicBezTo>
                  <a:pt x="417" y="593"/>
                  <a:pt x="403" y="601"/>
                  <a:pt x="389" y="601"/>
                </a:cubicBezTo>
                <a:close/>
                <a:moveTo>
                  <a:pt x="290" y="148"/>
                </a:moveTo>
                <a:lnTo>
                  <a:pt x="290" y="148"/>
                </a:lnTo>
                <a:cubicBezTo>
                  <a:pt x="283" y="148"/>
                  <a:pt x="276" y="148"/>
                  <a:pt x="269" y="141"/>
                </a:cubicBezTo>
                <a:cubicBezTo>
                  <a:pt x="233" y="99"/>
                  <a:pt x="233" y="99"/>
                  <a:pt x="233" y="99"/>
                </a:cubicBezTo>
                <a:cubicBezTo>
                  <a:pt x="233" y="275"/>
                  <a:pt x="233" y="275"/>
                  <a:pt x="233" y="275"/>
                </a:cubicBezTo>
                <a:cubicBezTo>
                  <a:pt x="233" y="290"/>
                  <a:pt x="226" y="304"/>
                  <a:pt x="205" y="304"/>
                </a:cubicBezTo>
                <a:cubicBezTo>
                  <a:pt x="191" y="304"/>
                  <a:pt x="177" y="290"/>
                  <a:pt x="177" y="275"/>
                </a:cubicBezTo>
                <a:cubicBezTo>
                  <a:pt x="177" y="99"/>
                  <a:pt x="177" y="99"/>
                  <a:pt x="177" y="99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41" y="148"/>
                  <a:pt x="134" y="148"/>
                  <a:pt x="120" y="148"/>
                </a:cubicBezTo>
                <a:cubicBezTo>
                  <a:pt x="106" y="148"/>
                  <a:pt x="92" y="141"/>
                  <a:pt x="92" y="120"/>
                </a:cubicBezTo>
                <a:cubicBezTo>
                  <a:pt x="92" y="113"/>
                  <a:pt x="99" y="106"/>
                  <a:pt x="99" y="106"/>
                </a:cubicBezTo>
                <a:cubicBezTo>
                  <a:pt x="184" y="7"/>
                  <a:pt x="184" y="7"/>
                  <a:pt x="184" y="7"/>
                </a:cubicBezTo>
                <a:cubicBezTo>
                  <a:pt x="191" y="7"/>
                  <a:pt x="198" y="0"/>
                  <a:pt x="205" y="0"/>
                </a:cubicBezTo>
                <a:cubicBezTo>
                  <a:pt x="219" y="0"/>
                  <a:pt x="226" y="7"/>
                  <a:pt x="226" y="7"/>
                </a:cubicBezTo>
                <a:cubicBezTo>
                  <a:pt x="311" y="106"/>
                  <a:pt x="311" y="106"/>
                  <a:pt x="311" y="106"/>
                </a:cubicBezTo>
                <a:cubicBezTo>
                  <a:pt x="318" y="106"/>
                  <a:pt x="318" y="113"/>
                  <a:pt x="318" y="120"/>
                </a:cubicBezTo>
                <a:cubicBezTo>
                  <a:pt x="318" y="141"/>
                  <a:pt x="311" y="148"/>
                  <a:pt x="290" y="1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52" name="Freeform 86"/>
          <p:cNvSpPr>
            <a:spLocks noChangeArrowheads="1"/>
          </p:cNvSpPr>
          <p:nvPr/>
        </p:nvSpPr>
        <p:spPr bwMode="auto">
          <a:xfrm>
            <a:off x="8128484" y="4970040"/>
            <a:ext cx="314984" cy="312170"/>
          </a:xfrm>
          <a:custGeom>
            <a:avLst/>
            <a:gdLst>
              <a:gd name="T0" fmla="*/ 167399 w 496"/>
              <a:gd name="T1" fmla="*/ 61260 h 489"/>
              <a:gd name="T2" fmla="*/ 167399 w 496"/>
              <a:gd name="T3" fmla="*/ 61260 h 489"/>
              <a:gd name="T4" fmla="*/ 167399 w 496"/>
              <a:gd name="T5" fmla="*/ 61260 h 489"/>
              <a:gd name="T6" fmla="*/ 157362 w 496"/>
              <a:gd name="T7" fmla="*/ 51170 h 489"/>
              <a:gd name="T8" fmla="*/ 157362 w 496"/>
              <a:gd name="T9" fmla="*/ 35675 h 489"/>
              <a:gd name="T10" fmla="*/ 106461 w 496"/>
              <a:gd name="T11" fmla="*/ 86845 h 489"/>
              <a:gd name="T12" fmla="*/ 106461 w 496"/>
              <a:gd name="T13" fmla="*/ 86845 h 489"/>
              <a:gd name="T14" fmla="*/ 98934 w 496"/>
              <a:gd name="T15" fmla="*/ 89367 h 489"/>
              <a:gd name="T16" fmla="*/ 88897 w 496"/>
              <a:gd name="T17" fmla="*/ 78917 h 489"/>
              <a:gd name="T18" fmla="*/ 91406 w 496"/>
              <a:gd name="T19" fmla="*/ 71350 h 489"/>
              <a:gd name="T20" fmla="*/ 91406 w 496"/>
              <a:gd name="T21" fmla="*/ 71350 h 489"/>
              <a:gd name="T22" fmla="*/ 141948 w 496"/>
              <a:gd name="T23" fmla="*/ 20540 h 489"/>
              <a:gd name="T24" fmla="*/ 126893 w 496"/>
              <a:gd name="T25" fmla="*/ 20540 h 489"/>
              <a:gd name="T26" fmla="*/ 116857 w 496"/>
              <a:gd name="T27" fmla="*/ 10450 h 489"/>
              <a:gd name="T28" fmla="*/ 126893 w 496"/>
              <a:gd name="T29" fmla="*/ 0 h 489"/>
              <a:gd name="T30" fmla="*/ 167399 w 496"/>
              <a:gd name="T31" fmla="*/ 0 h 489"/>
              <a:gd name="T32" fmla="*/ 177436 w 496"/>
              <a:gd name="T33" fmla="*/ 10450 h 489"/>
              <a:gd name="T34" fmla="*/ 177436 w 496"/>
              <a:gd name="T35" fmla="*/ 51170 h 489"/>
              <a:gd name="T36" fmla="*/ 167399 w 496"/>
              <a:gd name="T37" fmla="*/ 61260 h 489"/>
              <a:gd name="T38" fmla="*/ 86388 w 496"/>
              <a:gd name="T39" fmla="*/ 20540 h 489"/>
              <a:gd name="T40" fmla="*/ 86388 w 496"/>
              <a:gd name="T41" fmla="*/ 20540 h 489"/>
              <a:gd name="T42" fmla="*/ 86388 w 496"/>
              <a:gd name="T43" fmla="*/ 20540 h 489"/>
              <a:gd name="T44" fmla="*/ 20432 w 496"/>
              <a:gd name="T45" fmla="*/ 20540 h 489"/>
              <a:gd name="T46" fmla="*/ 20432 w 496"/>
              <a:gd name="T47" fmla="*/ 155312 h 489"/>
              <a:gd name="T48" fmla="*/ 157362 w 496"/>
              <a:gd name="T49" fmla="*/ 155312 h 489"/>
              <a:gd name="T50" fmla="*/ 157362 w 496"/>
              <a:gd name="T51" fmla="*/ 145222 h 489"/>
              <a:gd name="T52" fmla="*/ 157362 w 496"/>
              <a:gd name="T53" fmla="*/ 91890 h 489"/>
              <a:gd name="T54" fmla="*/ 157362 w 496"/>
              <a:gd name="T55" fmla="*/ 91890 h 489"/>
              <a:gd name="T56" fmla="*/ 157362 w 496"/>
              <a:gd name="T57" fmla="*/ 68827 h 489"/>
              <a:gd name="T58" fmla="*/ 167399 w 496"/>
              <a:gd name="T59" fmla="*/ 71350 h 489"/>
              <a:gd name="T60" fmla="*/ 177436 w 496"/>
              <a:gd name="T61" fmla="*/ 68827 h 489"/>
              <a:gd name="T62" fmla="*/ 177436 w 496"/>
              <a:gd name="T63" fmla="*/ 99457 h 489"/>
              <a:gd name="T64" fmla="*/ 177436 w 496"/>
              <a:gd name="T65" fmla="*/ 99457 h 489"/>
              <a:gd name="T66" fmla="*/ 177436 w 496"/>
              <a:gd name="T67" fmla="*/ 165762 h 489"/>
              <a:gd name="T68" fmla="*/ 167399 w 496"/>
              <a:gd name="T69" fmla="*/ 175852 h 489"/>
              <a:gd name="T70" fmla="*/ 10395 w 496"/>
              <a:gd name="T71" fmla="*/ 175852 h 489"/>
              <a:gd name="T72" fmla="*/ 0 w 496"/>
              <a:gd name="T73" fmla="*/ 165762 h 489"/>
              <a:gd name="T74" fmla="*/ 0 w 496"/>
              <a:gd name="T75" fmla="*/ 10450 h 489"/>
              <a:gd name="T76" fmla="*/ 10395 w 496"/>
              <a:gd name="T77" fmla="*/ 0 h 489"/>
              <a:gd name="T78" fmla="*/ 86388 w 496"/>
              <a:gd name="T79" fmla="*/ 0 h 489"/>
              <a:gd name="T80" fmla="*/ 86388 w 496"/>
              <a:gd name="T81" fmla="*/ 0 h 489"/>
              <a:gd name="T82" fmla="*/ 108971 w 496"/>
              <a:gd name="T83" fmla="*/ 0 h 489"/>
              <a:gd name="T84" fmla="*/ 106461 w 496"/>
              <a:gd name="T85" fmla="*/ 10450 h 489"/>
              <a:gd name="T86" fmla="*/ 108971 w 496"/>
              <a:gd name="T87" fmla="*/ 20540 h 489"/>
              <a:gd name="T88" fmla="*/ 86388 w 496"/>
              <a:gd name="T89" fmla="*/ 20540 h 48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96" h="489">
                <a:moveTo>
                  <a:pt x="467" y="170"/>
                </a:moveTo>
                <a:lnTo>
                  <a:pt x="467" y="170"/>
                </a:lnTo>
                <a:cubicBezTo>
                  <a:pt x="446" y="170"/>
                  <a:pt x="439" y="156"/>
                  <a:pt x="439" y="142"/>
                </a:cubicBezTo>
                <a:cubicBezTo>
                  <a:pt x="439" y="99"/>
                  <a:pt x="439" y="99"/>
                  <a:pt x="439" y="99"/>
                </a:cubicBezTo>
                <a:cubicBezTo>
                  <a:pt x="297" y="241"/>
                  <a:pt x="297" y="241"/>
                  <a:pt x="297" y="241"/>
                </a:cubicBezTo>
                <a:cubicBezTo>
                  <a:pt x="290" y="241"/>
                  <a:pt x="283" y="248"/>
                  <a:pt x="276" y="248"/>
                </a:cubicBezTo>
                <a:cubicBezTo>
                  <a:pt x="262" y="248"/>
                  <a:pt x="248" y="234"/>
                  <a:pt x="248" y="219"/>
                </a:cubicBezTo>
                <a:cubicBezTo>
                  <a:pt x="248" y="212"/>
                  <a:pt x="248" y="205"/>
                  <a:pt x="255" y="198"/>
                </a:cubicBezTo>
                <a:cubicBezTo>
                  <a:pt x="396" y="57"/>
                  <a:pt x="396" y="57"/>
                  <a:pt x="396" y="57"/>
                </a:cubicBezTo>
                <a:cubicBezTo>
                  <a:pt x="354" y="57"/>
                  <a:pt x="354" y="57"/>
                  <a:pt x="354" y="57"/>
                </a:cubicBezTo>
                <a:cubicBezTo>
                  <a:pt x="333" y="57"/>
                  <a:pt x="326" y="43"/>
                  <a:pt x="326" y="29"/>
                </a:cubicBezTo>
                <a:cubicBezTo>
                  <a:pt x="326" y="15"/>
                  <a:pt x="333" y="0"/>
                  <a:pt x="354" y="0"/>
                </a:cubicBezTo>
                <a:cubicBezTo>
                  <a:pt x="467" y="0"/>
                  <a:pt x="467" y="0"/>
                  <a:pt x="467" y="0"/>
                </a:cubicBezTo>
                <a:cubicBezTo>
                  <a:pt x="481" y="0"/>
                  <a:pt x="495" y="15"/>
                  <a:pt x="495" y="29"/>
                </a:cubicBezTo>
                <a:cubicBezTo>
                  <a:pt x="495" y="142"/>
                  <a:pt x="495" y="142"/>
                  <a:pt x="495" y="142"/>
                </a:cubicBezTo>
                <a:cubicBezTo>
                  <a:pt x="495" y="156"/>
                  <a:pt x="481" y="170"/>
                  <a:pt x="467" y="170"/>
                </a:cubicBezTo>
                <a:close/>
                <a:moveTo>
                  <a:pt x="241" y="57"/>
                </a:moveTo>
                <a:lnTo>
                  <a:pt x="241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431"/>
                  <a:pt x="57" y="431"/>
                  <a:pt x="57" y="431"/>
                </a:cubicBezTo>
                <a:cubicBezTo>
                  <a:pt x="439" y="431"/>
                  <a:pt x="439" y="431"/>
                  <a:pt x="439" y="431"/>
                </a:cubicBezTo>
                <a:cubicBezTo>
                  <a:pt x="439" y="403"/>
                  <a:pt x="439" y="403"/>
                  <a:pt x="439" y="403"/>
                </a:cubicBezTo>
                <a:cubicBezTo>
                  <a:pt x="439" y="255"/>
                  <a:pt x="439" y="255"/>
                  <a:pt x="439" y="255"/>
                </a:cubicBezTo>
                <a:cubicBezTo>
                  <a:pt x="439" y="191"/>
                  <a:pt x="439" y="191"/>
                  <a:pt x="439" y="191"/>
                </a:cubicBezTo>
                <a:cubicBezTo>
                  <a:pt x="446" y="198"/>
                  <a:pt x="453" y="198"/>
                  <a:pt x="467" y="198"/>
                </a:cubicBezTo>
                <a:cubicBezTo>
                  <a:pt x="474" y="198"/>
                  <a:pt x="481" y="198"/>
                  <a:pt x="495" y="191"/>
                </a:cubicBezTo>
                <a:cubicBezTo>
                  <a:pt x="495" y="276"/>
                  <a:pt x="495" y="276"/>
                  <a:pt x="495" y="276"/>
                </a:cubicBezTo>
                <a:cubicBezTo>
                  <a:pt x="495" y="460"/>
                  <a:pt x="495" y="460"/>
                  <a:pt x="495" y="460"/>
                </a:cubicBezTo>
                <a:cubicBezTo>
                  <a:pt x="495" y="481"/>
                  <a:pt x="481" y="488"/>
                  <a:pt x="467" y="488"/>
                </a:cubicBezTo>
                <a:cubicBezTo>
                  <a:pt x="29" y="488"/>
                  <a:pt x="29" y="488"/>
                  <a:pt x="29" y="488"/>
                </a:cubicBezTo>
                <a:cubicBezTo>
                  <a:pt x="15" y="488"/>
                  <a:pt x="0" y="481"/>
                  <a:pt x="0" y="460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241" y="0"/>
                  <a:pt x="241" y="0"/>
                  <a:pt x="241" y="0"/>
                </a:cubicBezTo>
                <a:cubicBezTo>
                  <a:pt x="304" y="0"/>
                  <a:pt x="304" y="0"/>
                  <a:pt x="304" y="0"/>
                </a:cubicBezTo>
                <a:cubicBezTo>
                  <a:pt x="297" y="7"/>
                  <a:pt x="297" y="22"/>
                  <a:pt x="297" y="29"/>
                </a:cubicBezTo>
                <a:cubicBezTo>
                  <a:pt x="297" y="36"/>
                  <a:pt x="297" y="50"/>
                  <a:pt x="304" y="57"/>
                </a:cubicBezTo>
                <a:lnTo>
                  <a:pt x="241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53" name="Freeform 87"/>
          <p:cNvSpPr>
            <a:spLocks noChangeArrowheads="1"/>
          </p:cNvSpPr>
          <p:nvPr/>
        </p:nvSpPr>
        <p:spPr bwMode="auto">
          <a:xfrm>
            <a:off x="7422583" y="4936292"/>
            <a:ext cx="385291" cy="385292"/>
          </a:xfrm>
          <a:custGeom>
            <a:avLst/>
            <a:gdLst>
              <a:gd name="T0" fmla="*/ 206641 w 602"/>
              <a:gd name="T1" fmla="*/ 217126 h 602"/>
              <a:gd name="T2" fmla="*/ 165819 w 602"/>
              <a:gd name="T3" fmla="*/ 217126 h 602"/>
              <a:gd name="T4" fmla="*/ 165819 w 602"/>
              <a:gd name="T5" fmla="*/ 196533 h 602"/>
              <a:gd name="T6" fmla="*/ 196526 w 602"/>
              <a:gd name="T7" fmla="*/ 196533 h 602"/>
              <a:gd name="T8" fmla="*/ 196526 w 602"/>
              <a:gd name="T9" fmla="*/ 165825 h 602"/>
              <a:gd name="T10" fmla="*/ 217118 w 602"/>
              <a:gd name="T11" fmla="*/ 165825 h 602"/>
              <a:gd name="T12" fmla="*/ 217118 w 602"/>
              <a:gd name="T13" fmla="*/ 206649 h 602"/>
              <a:gd name="T14" fmla="*/ 206641 w 602"/>
              <a:gd name="T15" fmla="*/ 61055 h 602"/>
              <a:gd name="T16" fmla="*/ 196526 w 602"/>
              <a:gd name="T17" fmla="*/ 50940 h 602"/>
              <a:gd name="T18" fmla="*/ 196526 w 602"/>
              <a:gd name="T19" fmla="*/ 20231 h 602"/>
              <a:gd name="T20" fmla="*/ 165819 w 602"/>
              <a:gd name="T21" fmla="*/ 20231 h 602"/>
              <a:gd name="T22" fmla="*/ 165819 w 602"/>
              <a:gd name="T23" fmla="*/ 0 h 602"/>
              <a:gd name="T24" fmla="*/ 206641 w 602"/>
              <a:gd name="T25" fmla="*/ 0 h 602"/>
              <a:gd name="T26" fmla="*/ 217118 w 602"/>
              <a:gd name="T27" fmla="*/ 50940 h 602"/>
              <a:gd name="T28" fmla="*/ 206641 w 602"/>
              <a:gd name="T29" fmla="*/ 61055 h 602"/>
              <a:gd name="T30" fmla="*/ 50938 w 602"/>
              <a:gd name="T31" fmla="*/ 20231 h 602"/>
              <a:gd name="T32" fmla="*/ 20231 w 602"/>
              <a:gd name="T33" fmla="*/ 20231 h 602"/>
              <a:gd name="T34" fmla="*/ 20231 w 602"/>
              <a:gd name="T35" fmla="*/ 50940 h 602"/>
              <a:gd name="T36" fmla="*/ 0 w 602"/>
              <a:gd name="T37" fmla="*/ 50940 h 602"/>
              <a:gd name="T38" fmla="*/ 0 w 602"/>
              <a:gd name="T39" fmla="*/ 10116 h 602"/>
              <a:gd name="T40" fmla="*/ 50938 w 602"/>
              <a:gd name="T41" fmla="*/ 0 h 602"/>
              <a:gd name="T42" fmla="*/ 61053 w 602"/>
              <a:gd name="T43" fmla="*/ 10116 h 602"/>
              <a:gd name="T44" fmla="*/ 30707 w 602"/>
              <a:gd name="T45" fmla="*/ 30708 h 602"/>
              <a:gd name="T46" fmla="*/ 186411 w 602"/>
              <a:gd name="T47" fmla="*/ 30708 h 602"/>
              <a:gd name="T48" fmla="*/ 30707 w 602"/>
              <a:gd name="T49" fmla="*/ 186417 h 602"/>
              <a:gd name="T50" fmla="*/ 50938 w 602"/>
              <a:gd name="T51" fmla="*/ 165825 h 602"/>
              <a:gd name="T52" fmla="*/ 165819 w 602"/>
              <a:gd name="T53" fmla="*/ 165825 h 602"/>
              <a:gd name="T54" fmla="*/ 50938 w 602"/>
              <a:gd name="T55" fmla="*/ 50940 h 602"/>
              <a:gd name="T56" fmla="*/ 10115 w 602"/>
              <a:gd name="T57" fmla="*/ 155709 h 602"/>
              <a:gd name="T58" fmla="*/ 20231 w 602"/>
              <a:gd name="T59" fmla="*/ 165825 h 602"/>
              <a:gd name="T60" fmla="*/ 20231 w 602"/>
              <a:gd name="T61" fmla="*/ 196533 h 602"/>
              <a:gd name="T62" fmla="*/ 50938 w 602"/>
              <a:gd name="T63" fmla="*/ 196533 h 602"/>
              <a:gd name="T64" fmla="*/ 50938 w 602"/>
              <a:gd name="T65" fmla="*/ 217126 h 602"/>
              <a:gd name="T66" fmla="*/ 10115 w 602"/>
              <a:gd name="T67" fmla="*/ 217126 h 602"/>
              <a:gd name="T68" fmla="*/ 0 w 602"/>
              <a:gd name="T69" fmla="*/ 165825 h 602"/>
              <a:gd name="T70" fmla="*/ 10115 w 602"/>
              <a:gd name="T71" fmla="*/ 155709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2" h="602">
                <a:moveTo>
                  <a:pt x="572" y="601"/>
                </a:moveTo>
                <a:lnTo>
                  <a:pt x="572" y="601"/>
                </a:lnTo>
                <a:cubicBezTo>
                  <a:pt x="459" y="601"/>
                  <a:pt x="459" y="601"/>
                  <a:pt x="459" y="601"/>
                </a:cubicBezTo>
                <a:cubicBezTo>
                  <a:pt x="445" y="601"/>
                  <a:pt x="431" y="593"/>
                  <a:pt x="431" y="572"/>
                </a:cubicBezTo>
                <a:cubicBezTo>
                  <a:pt x="431" y="558"/>
                  <a:pt x="445" y="544"/>
                  <a:pt x="459" y="544"/>
                </a:cubicBezTo>
                <a:cubicBezTo>
                  <a:pt x="544" y="544"/>
                  <a:pt x="544" y="544"/>
                  <a:pt x="544" y="544"/>
                </a:cubicBezTo>
                <a:cubicBezTo>
                  <a:pt x="544" y="459"/>
                  <a:pt x="544" y="459"/>
                  <a:pt x="544" y="459"/>
                </a:cubicBezTo>
                <a:cubicBezTo>
                  <a:pt x="544" y="445"/>
                  <a:pt x="558" y="431"/>
                  <a:pt x="572" y="431"/>
                </a:cubicBezTo>
                <a:cubicBezTo>
                  <a:pt x="594" y="431"/>
                  <a:pt x="601" y="445"/>
                  <a:pt x="601" y="459"/>
                </a:cubicBezTo>
                <a:cubicBezTo>
                  <a:pt x="601" y="572"/>
                  <a:pt x="601" y="572"/>
                  <a:pt x="601" y="572"/>
                </a:cubicBezTo>
                <a:cubicBezTo>
                  <a:pt x="601" y="593"/>
                  <a:pt x="594" y="601"/>
                  <a:pt x="572" y="601"/>
                </a:cubicBezTo>
                <a:close/>
                <a:moveTo>
                  <a:pt x="572" y="169"/>
                </a:moveTo>
                <a:lnTo>
                  <a:pt x="572" y="169"/>
                </a:lnTo>
                <a:cubicBezTo>
                  <a:pt x="558" y="169"/>
                  <a:pt x="544" y="155"/>
                  <a:pt x="544" y="141"/>
                </a:cubicBezTo>
                <a:cubicBezTo>
                  <a:pt x="544" y="56"/>
                  <a:pt x="544" y="56"/>
                  <a:pt x="544" y="56"/>
                </a:cubicBezTo>
                <a:cubicBezTo>
                  <a:pt x="459" y="56"/>
                  <a:pt x="459" y="56"/>
                  <a:pt x="459" y="56"/>
                </a:cubicBezTo>
                <a:cubicBezTo>
                  <a:pt x="445" y="56"/>
                  <a:pt x="431" y="42"/>
                  <a:pt x="431" y="28"/>
                </a:cubicBezTo>
                <a:cubicBezTo>
                  <a:pt x="431" y="14"/>
                  <a:pt x="445" y="0"/>
                  <a:pt x="459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141"/>
                  <a:pt x="601" y="141"/>
                  <a:pt x="601" y="141"/>
                </a:cubicBezTo>
                <a:cubicBezTo>
                  <a:pt x="601" y="155"/>
                  <a:pt x="594" y="169"/>
                  <a:pt x="572" y="169"/>
                </a:cubicBezTo>
                <a:close/>
                <a:moveTo>
                  <a:pt x="141" y="56"/>
                </a:moveTo>
                <a:lnTo>
                  <a:pt x="141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55"/>
                  <a:pt x="42" y="169"/>
                  <a:pt x="28" y="169"/>
                </a:cubicBezTo>
                <a:cubicBezTo>
                  <a:pt x="14" y="169"/>
                  <a:pt x="0" y="155"/>
                  <a:pt x="0" y="14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5" y="0"/>
                  <a:pt x="169" y="14"/>
                  <a:pt x="169" y="28"/>
                </a:cubicBezTo>
                <a:cubicBezTo>
                  <a:pt x="169" y="42"/>
                  <a:pt x="155" y="56"/>
                  <a:pt x="141" y="56"/>
                </a:cubicBezTo>
                <a:close/>
                <a:moveTo>
                  <a:pt x="85" y="85"/>
                </a:moveTo>
                <a:lnTo>
                  <a:pt x="85" y="85"/>
                </a:lnTo>
                <a:cubicBezTo>
                  <a:pt x="516" y="85"/>
                  <a:pt x="516" y="85"/>
                  <a:pt x="516" y="85"/>
                </a:cubicBezTo>
                <a:cubicBezTo>
                  <a:pt x="516" y="516"/>
                  <a:pt x="516" y="516"/>
                  <a:pt x="516" y="516"/>
                </a:cubicBezTo>
                <a:cubicBezTo>
                  <a:pt x="85" y="516"/>
                  <a:pt x="85" y="516"/>
                  <a:pt x="85" y="516"/>
                </a:cubicBezTo>
                <a:lnTo>
                  <a:pt x="85" y="85"/>
                </a:lnTo>
                <a:close/>
                <a:moveTo>
                  <a:pt x="141" y="459"/>
                </a:moveTo>
                <a:lnTo>
                  <a:pt x="141" y="459"/>
                </a:lnTo>
                <a:cubicBezTo>
                  <a:pt x="459" y="459"/>
                  <a:pt x="459" y="459"/>
                  <a:pt x="459" y="459"/>
                </a:cubicBezTo>
                <a:cubicBezTo>
                  <a:pt x="459" y="141"/>
                  <a:pt x="459" y="141"/>
                  <a:pt x="459" y="141"/>
                </a:cubicBezTo>
                <a:cubicBezTo>
                  <a:pt x="141" y="141"/>
                  <a:pt x="141" y="141"/>
                  <a:pt x="141" y="141"/>
                </a:cubicBezTo>
                <a:lnTo>
                  <a:pt x="141" y="459"/>
                </a:lnTo>
                <a:close/>
                <a:moveTo>
                  <a:pt x="28" y="431"/>
                </a:moveTo>
                <a:lnTo>
                  <a:pt x="28" y="431"/>
                </a:lnTo>
                <a:cubicBezTo>
                  <a:pt x="42" y="431"/>
                  <a:pt x="56" y="445"/>
                  <a:pt x="56" y="459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141" y="544"/>
                  <a:pt x="141" y="544"/>
                  <a:pt x="141" y="544"/>
                </a:cubicBezTo>
                <a:cubicBezTo>
                  <a:pt x="155" y="544"/>
                  <a:pt x="169" y="558"/>
                  <a:pt x="169" y="572"/>
                </a:cubicBezTo>
                <a:cubicBezTo>
                  <a:pt x="169" y="593"/>
                  <a:pt x="155" y="601"/>
                  <a:pt x="141" y="601"/>
                </a:cubicBez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459"/>
                  <a:pt x="0" y="459"/>
                  <a:pt x="0" y="459"/>
                </a:cubicBezTo>
                <a:cubicBezTo>
                  <a:pt x="0" y="445"/>
                  <a:pt x="14" y="431"/>
                  <a:pt x="28" y="4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54" name="Freeform 88"/>
          <p:cNvSpPr>
            <a:spLocks noChangeArrowheads="1"/>
          </p:cNvSpPr>
          <p:nvPr/>
        </p:nvSpPr>
        <p:spPr bwMode="auto">
          <a:xfrm>
            <a:off x="6750431" y="4936292"/>
            <a:ext cx="382480" cy="385292"/>
          </a:xfrm>
          <a:custGeom>
            <a:avLst/>
            <a:gdLst>
              <a:gd name="T0" fmla="*/ 205475 w 601"/>
              <a:gd name="T1" fmla="*/ 217126 h 602"/>
              <a:gd name="T2" fmla="*/ 205475 w 601"/>
              <a:gd name="T3" fmla="*/ 217126 h 602"/>
              <a:gd name="T4" fmla="*/ 164883 w 601"/>
              <a:gd name="T5" fmla="*/ 217126 h 602"/>
              <a:gd name="T6" fmla="*/ 164883 w 601"/>
              <a:gd name="T7" fmla="*/ 217126 h 602"/>
              <a:gd name="T8" fmla="*/ 154824 w 601"/>
              <a:gd name="T9" fmla="*/ 206649 h 602"/>
              <a:gd name="T10" fmla="*/ 164883 w 601"/>
              <a:gd name="T11" fmla="*/ 196533 h 602"/>
              <a:gd name="T12" fmla="*/ 164883 w 601"/>
              <a:gd name="T13" fmla="*/ 196533 h 602"/>
              <a:gd name="T14" fmla="*/ 195416 w 601"/>
              <a:gd name="T15" fmla="*/ 196533 h 602"/>
              <a:gd name="T16" fmla="*/ 195416 w 601"/>
              <a:gd name="T17" fmla="*/ 165825 h 602"/>
              <a:gd name="T18" fmla="*/ 195416 w 601"/>
              <a:gd name="T19" fmla="*/ 165825 h 602"/>
              <a:gd name="T20" fmla="*/ 205475 w 601"/>
              <a:gd name="T21" fmla="*/ 155709 h 602"/>
              <a:gd name="T22" fmla="*/ 215533 w 601"/>
              <a:gd name="T23" fmla="*/ 165825 h 602"/>
              <a:gd name="T24" fmla="*/ 215533 w 601"/>
              <a:gd name="T25" fmla="*/ 165825 h 602"/>
              <a:gd name="T26" fmla="*/ 215533 w 601"/>
              <a:gd name="T27" fmla="*/ 206649 h 602"/>
              <a:gd name="T28" fmla="*/ 205475 w 601"/>
              <a:gd name="T29" fmla="*/ 217126 h 602"/>
              <a:gd name="T30" fmla="*/ 30534 w 601"/>
              <a:gd name="T31" fmla="*/ 30708 h 602"/>
              <a:gd name="T32" fmla="*/ 30534 w 601"/>
              <a:gd name="T33" fmla="*/ 30708 h 602"/>
              <a:gd name="T34" fmla="*/ 185358 w 601"/>
              <a:gd name="T35" fmla="*/ 30708 h 602"/>
              <a:gd name="T36" fmla="*/ 185358 w 601"/>
              <a:gd name="T37" fmla="*/ 186417 h 602"/>
              <a:gd name="T38" fmla="*/ 30534 w 601"/>
              <a:gd name="T39" fmla="*/ 186417 h 602"/>
              <a:gd name="T40" fmla="*/ 30534 w 601"/>
              <a:gd name="T41" fmla="*/ 30708 h 602"/>
              <a:gd name="T42" fmla="*/ 50650 w 601"/>
              <a:gd name="T43" fmla="*/ 165825 h 602"/>
              <a:gd name="T44" fmla="*/ 50650 w 601"/>
              <a:gd name="T45" fmla="*/ 165825 h 602"/>
              <a:gd name="T46" fmla="*/ 164883 w 601"/>
              <a:gd name="T47" fmla="*/ 165825 h 602"/>
              <a:gd name="T48" fmla="*/ 164883 w 601"/>
              <a:gd name="T49" fmla="*/ 50940 h 602"/>
              <a:gd name="T50" fmla="*/ 50650 w 601"/>
              <a:gd name="T51" fmla="*/ 50940 h 602"/>
              <a:gd name="T52" fmla="*/ 50650 w 601"/>
              <a:gd name="T53" fmla="*/ 165825 h 602"/>
              <a:gd name="T54" fmla="*/ 50650 w 601"/>
              <a:gd name="T55" fmla="*/ 20231 h 602"/>
              <a:gd name="T56" fmla="*/ 50650 w 601"/>
              <a:gd name="T57" fmla="*/ 20231 h 602"/>
              <a:gd name="T58" fmla="*/ 50650 w 601"/>
              <a:gd name="T59" fmla="*/ 20231 h 602"/>
              <a:gd name="T60" fmla="*/ 20116 w 601"/>
              <a:gd name="T61" fmla="*/ 20231 h 602"/>
              <a:gd name="T62" fmla="*/ 20116 w 601"/>
              <a:gd name="T63" fmla="*/ 50940 h 602"/>
              <a:gd name="T64" fmla="*/ 20116 w 601"/>
              <a:gd name="T65" fmla="*/ 50940 h 602"/>
              <a:gd name="T66" fmla="*/ 10058 w 601"/>
              <a:gd name="T67" fmla="*/ 61055 h 602"/>
              <a:gd name="T68" fmla="*/ 0 w 601"/>
              <a:gd name="T69" fmla="*/ 50940 h 602"/>
              <a:gd name="T70" fmla="*/ 0 w 601"/>
              <a:gd name="T71" fmla="*/ 50940 h 602"/>
              <a:gd name="T72" fmla="*/ 0 w 601"/>
              <a:gd name="T73" fmla="*/ 10116 h 602"/>
              <a:gd name="T74" fmla="*/ 10058 w 601"/>
              <a:gd name="T75" fmla="*/ 0 h 602"/>
              <a:gd name="T76" fmla="*/ 50650 w 601"/>
              <a:gd name="T77" fmla="*/ 0 h 602"/>
              <a:gd name="T78" fmla="*/ 50650 w 601"/>
              <a:gd name="T79" fmla="*/ 0 h 602"/>
              <a:gd name="T80" fmla="*/ 60708 w 601"/>
              <a:gd name="T81" fmla="*/ 10116 h 602"/>
              <a:gd name="T82" fmla="*/ 50650 w 601"/>
              <a:gd name="T83" fmla="*/ 20231 h 6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1" h="602">
                <a:moveTo>
                  <a:pt x="572" y="601"/>
                </a:moveTo>
                <a:lnTo>
                  <a:pt x="572" y="601"/>
                </a:lnTo>
                <a:cubicBezTo>
                  <a:pt x="459" y="601"/>
                  <a:pt x="459" y="601"/>
                  <a:pt x="459" y="601"/>
                </a:cubicBezTo>
                <a:cubicBezTo>
                  <a:pt x="445" y="601"/>
                  <a:pt x="431" y="593"/>
                  <a:pt x="431" y="572"/>
                </a:cubicBezTo>
                <a:cubicBezTo>
                  <a:pt x="431" y="558"/>
                  <a:pt x="445" y="544"/>
                  <a:pt x="459" y="544"/>
                </a:cubicBezTo>
                <a:cubicBezTo>
                  <a:pt x="544" y="544"/>
                  <a:pt x="544" y="544"/>
                  <a:pt x="544" y="544"/>
                </a:cubicBezTo>
                <a:cubicBezTo>
                  <a:pt x="544" y="459"/>
                  <a:pt x="544" y="459"/>
                  <a:pt x="544" y="459"/>
                </a:cubicBezTo>
                <a:cubicBezTo>
                  <a:pt x="544" y="445"/>
                  <a:pt x="558" y="431"/>
                  <a:pt x="572" y="431"/>
                </a:cubicBezTo>
                <a:cubicBezTo>
                  <a:pt x="586" y="431"/>
                  <a:pt x="600" y="445"/>
                  <a:pt x="600" y="459"/>
                </a:cubicBezTo>
                <a:cubicBezTo>
                  <a:pt x="600" y="572"/>
                  <a:pt x="600" y="572"/>
                  <a:pt x="600" y="572"/>
                </a:cubicBezTo>
                <a:cubicBezTo>
                  <a:pt x="600" y="593"/>
                  <a:pt x="586" y="601"/>
                  <a:pt x="572" y="601"/>
                </a:cubicBezTo>
                <a:close/>
                <a:moveTo>
                  <a:pt x="85" y="85"/>
                </a:moveTo>
                <a:lnTo>
                  <a:pt x="85" y="85"/>
                </a:lnTo>
                <a:cubicBezTo>
                  <a:pt x="516" y="85"/>
                  <a:pt x="516" y="85"/>
                  <a:pt x="516" y="85"/>
                </a:cubicBezTo>
                <a:cubicBezTo>
                  <a:pt x="516" y="516"/>
                  <a:pt x="516" y="516"/>
                  <a:pt x="516" y="516"/>
                </a:cubicBezTo>
                <a:cubicBezTo>
                  <a:pt x="85" y="516"/>
                  <a:pt x="85" y="516"/>
                  <a:pt x="85" y="516"/>
                </a:cubicBezTo>
                <a:lnTo>
                  <a:pt x="85" y="85"/>
                </a:lnTo>
                <a:close/>
                <a:moveTo>
                  <a:pt x="141" y="459"/>
                </a:moveTo>
                <a:lnTo>
                  <a:pt x="141" y="459"/>
                </a:lnTo>
                <a:cubicBezTo>
                  <a:pt x="459" y="459"/>
                  <a:pt x="459" y="459"/>
                  <a:pt x="459" y="459"/>
                </a:cubicBezTo>
                <a:cubicBezTo>
                  <a:pt x="459" y="141"/>
                  <a:pt x="459" y="141"/>
                  <a:pt x="459" y="141"/>
                </a:cubicBezTo>
                <a:cubicBezTo>
                  <a:pt x="141" y="141"/>
                  <a:pt x="141" y="141"/>
                  <a:pt x="141" y="141"/>
                </a:cubicBezTo>
                <a:lnTo>
                  <a:pt x="141" y="459"/>
                </a:lnTo>
                <a:close/>
                <a:moveTo>
                  <a:pt x="141" y="56"/>
                </a:moveTo>
                <a:lnTo>
                  <a:pt x="141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55"/>
                  <a:pt x="42" y="169"/>
                  <a:pt x="28" y="169"/>
                </a:cubicBezTo>
                <a:cubicBezTo>
                  <a:pt x="7" y="169"/>
                  <a:pt x="0" y="155"/>
                  <a:pt x="0" y="14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5" y="0"/>
                  <a:pt x="169" y="14"/>
                  <a:pt x="169" y="28"/>
                </a:cubicBezTo>
                <a:cubicBezTo>
                  <a:pt x="169" y="42"/>
                  <a:pt x="155" y="56"/>
                  <a:pt x="141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55" name="Freeform 89"/>
          <p:cNvSpPr>
            <a:spLocks noChangeArrowheads="1"/>
          </p:cNvSpPr>
          <p:nvPr/>
        </p:nvSpPr>
        <p:spPr bwMode="auto">
          <a:xfrm>
            <a:off x="6072655" y="4936292"/>
            <a:ext cx="388105" cy="385292"/>
          </a:xfrm>
          <a:custGeom>
            <a:avLst/>
            <a:gdLst>
              <a:gd name="T0" fmla="*/ 208618 w 608"/>
              <a:gd name="T1" fmla="*/ 61055 h 602"/>
              <a:gd name="T2" fmla="*/ 208618 w 608"/>
              <a:gd name="T3" fmla="*/ 61055 h 602"/>
              <a:gd name="T4" fmla="*/ 198529 w 608"/>
              <a:gd name="T5" fmla="*/ 50940 h 602"/>
              <a:gd name="T6" fmla="*/ 198529 w 608"/>
              <a:gd name="T7" fmla="*/ 50940 h 602"/>
              <a:gd name="T8" fmla="*/ 198529 w 608"/>
              <a:gd name="T9" fmla="*/ 20231 h 602"/>
              <a:gd name="T10" fmla="*/ 167903 w 608"/>
              <a:gd name="T11" fmla="*/ 20231 h 602"/>
              <a:gd name="T12" fmla="*/ 167903 w 608"/>
              <a:gd name="T13" fmla="*/ 20231 h 602"/>
              <a:gd name="T14" fmla="*/ 157815 w 608"/>
              <a:gd name="T15" fmla="*/ 10116 h 602"/>
              <a:gd name="T16" fmla="*/ 167903 w 608"/>
              <a:gd name="T17" fmla="*/ 0 h 602"/>
              <a:gd name="T18" fmla="*/ 167903 w 608"/>
              <a:gd name="T19" fmla="*/ 0 h 602"/>
              <a:gd name="T20" fmla="*/ 208618 w 608"/>
              <a:gd name="T21" fmla="*/ 0 h 602"/>
              <a:gd name="T22" fmla="*/ 218707 w 608"/>
              <a:gd name="T23" fmla="*/ 10116 h 602"/>
              <a:gd name="T24" fmla="*/ 218707 w 608"/>
              <a:gd name="T25" fmla="*/ 50940 h 602"/>
              <a:gd name="T26" fmla="*/ 218707 w 608"/>
              <a:gd name="T27" fmla="*/ 50940 h 602"/>
              <a:gd name="T28" fmla="*/ 208618 w 608"/>
              <a:gd name="T29" fmla="*/ 61055 h 602"/>
              <a:gd name="T30" fmla="*/ 188441 w 608"/>
              <a:gd name="T31" fmla="*/ 186417 h 602"/>
              <a:gd name="T32" fmla="*/ 188441 w 608"/>
              <a:gd name="T33" fmla="*/ 186417 h 602"/>
              <a:gd name="T34" fmla="*/ 30266 w 608"/>
              <a:gd name="T35" fmla="*/ 186417 h 602"/>
              <a:gd name="T36" fmla="*/ 30266 w 608"/>
              <a:gd name="T37" fmla="*/ 30708 h 602"/>
              <a:gd name="T38" fmla="*/ 188441 w 608"/>
              <a:gd name="T39" fmla="*/ 30708 h 602"/>
              <a:gd name="T40" fmla="*/ 188441 w 608"/>
              <a:gd name="T41" fmla="*/ 186417 h 602"/>
              <a:gd name="T42" fmla="*/ 167903 w 608"/>
              <a:gd name="T43" fmla="*/ 50940 h 602"/>
              <a:gd name="T44" fmla="*/ 167903 w 608"/>
              <a:gd name="T45" fmla="*/ 50940 h 602"/>
              <a:gd name="T46" fmla="*/ 50803 w 608"/>
              <a:gd name="T47" fmla="*/ 50940 h 602"/>
              <a:gd name="T48" fmla="*/ 50803 w 608"/>
              <a:gd name="T49" fmla="*/ 165825 h 602"/>
              <a:gd name="T50" fmla="*/ 167903 w 608"/>
              <a:gd name="T51" fmla="*/ 165825 h 602"/>
              <a:gd name="T52" fmla="*/ 167903 w 608"/>
              <a:gd name="T53" fmla="*/ 50940 h 602"/>
              <a:gd name="T54" fmla="*/ 50803 w 608"/>
              <a:gd name="T55" fmla="*/ 196533 h 602"/>
              <a:gd name="T56" fmla="*/ 50803 w 608"/>
              <a:gd name="T57" fmla="*/ 196533 h 602"/>
              <a:gd name="T58" fmla="*/ 60892 w 608"/>
              <a:gd name="T59" fmla="*/ 206649 h 602"/>
              <a:gd name="T60" fmla="*/ 50803 w 608"/>
              <a:gd name="T61" fmla="*/ 217126 h 602"/>
              <a:gd name="T62" fmla="*/ 50803 w 608"/>
              <a:gd name="T63" fmla="*/ 217126 h 602"/>
              <a:gd name="T64" fmla="*/ 10089 w 608"/>
              <a:gd name="T65" fmla="*/ 217126 h 602"/>
              <a:gd name="T66" fmla="*/ 0 w 608"/>
              <a:gd name="T67" fmla="*/ 206649 h 602"/>
              <a:gd name="T68" fmla="*/ 0 w 608"/>
              <a:gd name="T69" fmla="*/ 165825 h 602"/>
              <a:gd name="T70" fmla="*/ 0 w 608"/>
              <a:gd name="T71" fmla="*/ 165825 h 602"/>
              <a:gd name="T72" fmla="*/ 10089 w 608"/>
              <a:gd name="T73" fmla="*/ 155709 h 602"/>
              <a:gd name="T74" fmla="*/ 20177 w 608"/>
              <a:gd name="T75" fmla="*/ 165825 h 602"/>
              <a:gd name="T76" fmla="*/ 20177 w 608"/>
              <a:gd name="T77" fmla="*/ 165825 h 602"/>
              <a:gd name="T78" fmla="*/ 20177 w 608"/>
              <a:gd name="T79" fmla="*/ 196533 h 602"/>
              <a:gd name="T80" fmla="*/ 50803 w 608"/>
              <a:gd name="T81" fmla="*/ 196533 h 60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8" h="602">
                <a:moveTo>
                  <a:pt x="579" y="169"/>
                </a:moveTo>
                <a:lnTo>
                  <a:pt x="579" y="169"/>
                </a:lnTo>
                <a:cubicBezTo>
                  <a:pt x="558" y="169"/>
                  <a:pt x="551" y="155"/>
                  <a:pt x="551" y="141"/>
                </a:cubicBezTo>
                <a:cubicBezTo>
                  <a:pt x="551" y="56"/>
                  <a:pt x="551" y="56"/>
                  <a:pt x="551" y="56"/>
                </a:cubicBezTo>
                <a:cubicBezTo>
                  <a:pt x="466" y="56"/>
                  <a:pt x="466" y="56"/>
                  <a:pt x="466" y="56"/>
                </a:cubicBezTo>
                <a:cubicBezTo>
                  <a:pt x="445" y="56"/>
                  <a:pt x="438" y="42"/>
                  <a:pt x="438" y="28"/>
                </a:cubicBezTo>
                <a:cubicBezTo>
                  <a:pt x="438" y="14"/>
                  <a:pt x="445" y="0"/>
                  <a:pt x="466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3" y="0"/>
                  <a:pt x="607" y="14"/>
                  <a:pt x="607" y="28"/>
                </a:cubicBezTo>
                <a:cubicBezTo>
                  <a:pt x="607" y="141"/>
                  <a:pt x="607" y="141"/>
                  <a:pt x="607" y="141"/>
                </a:cubicBezTo>
                <a:cubicBezTo>
                  <a:pt x="607" y="155"/>
                  <a:pt x="593" y="169"/>
                  <a:pt x="579" y="169"/>
                </a:cubicBezTo>
                <a:close/>
                <a:moveTo>
                  <a:pt x="523" y="516"/>
                </a:moveTo>
                <a:lnTo>
                  <a:pt x="523" y="516"/>
                </a:lnTo>
                <a:cubicBezTo>
                  <a:pt x="84" y="516"/>
                  <a:pt x="84" y="516"/>
                  <a:pt x="84" y="516"/>
                </a:cubicBezTo>
                <a:cubicBezTo>
                  <a:pt x="84" y="85"/>
                  <a:pt x="84" y="85"/>
                  <a:pt x="84" y="85"/>
                </a:cubicBezTo>
                <a:cubicBezTo>
                  <a:pt x="523" y="85"/>
                  <a:pt x="523" y="85"/>
                  <a:pt x="523" y="85"/>
                </a:cubicBezTo>
                <a:lnTo>
                  <a:pt x="523" y="516"/>
                </a:lnTo>
                <a:close/>
                <a:moveTo>
                  <a:pt x="466" y="141"/>
                </a:moveTo>
                <a:lnTo>
                  <a:pt x="466" y="141"/>
                </a:lnTo>
                <a:cubicBezTo>
                  <a:pt x="141" y="141"/>
                  <a:pt x="141" y="141"/>
                  <a:pt x="141" y="141"/>
                </a:cubicBezTo>
                <a:cubicBezTo>
                  <a:pt x="141" y="459"/>
                  <a:pt x="141" y="459"/>
                  <a:pt x="141" y="459"/>
                </a:cubicBezTo>
                <a:cubicBezTo>
                  <a:pt x="466" y="459"/>
                  <a:pt x="466" y="459"/>
                  <a:pt x="466" y="459"/>
                </a:cubicBezTo>
                <a:lnTo>
                  <a:pt x="466" y="141"/>
                </a:lnTo>
                <a:close/>
                <a:moveTo>
                  <a:pt x="141" y="544"/>
                </a:moveTo>
                <a:lnTo>
                  <a:pt x="141" y="544"/>
                </a:lnTo>
                <a:cubicBezTo>
                  <a:pt x="162" y="544"/>
                  <a:pt x="169" y="558"/>
                  <a:pt x="169" y="572"/>
                </a:cubicBezTo>
                <a:cubicBezTo>
                  <a:pt x="169" y="593"/>
                  <a:pt x="162" y="601"/>
                  <a:pt x="141" y="601"/>
                </a:cubicBez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459"/>
                  <a:pt x="0" y="459"/>
                  <a:pt x="0" y="459"/>
                </a:cubicBezTo>
                <a:cubicBezTo>
                  <a:pt x="0" y="445"/>
                  <a:pt x="14" y="431"/>
                  <a:pt x="28" y="431"/>
                </a:cubicBezTo>
                <a:cubicBezTo>
                  <a:pt x="49" y="431"/>
                  <a:pt x="56" y="445"/>
                  <a:pt x="56" y="459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141" y="544"/>
                  <a:pt x="141" y="544"/>
                  <a:pt x="141" y="5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56" name="Freeform 90"/>
          <p:cNvSpPr>
            <a:spLocks noChangeArrowheads="1"/>
          </p:cNvSpPr>
          <p:nvPr/>
        </p:nvSpPr>
        <p:spPr bwMode="auto">
          <a:xfrm>
            <a:off x="5403315" y="4936292"/>
            <a:ext cx="382480" cy="385292"/>
          </a:xfrm>
          <a:custGeom>
            <a:avLst/>
            <a:gdLst>
              <a:gd name="T0" fmla="*/ 205475 w 601"/>
              <a:gd name="T1" fmla="*/ 217126 h 602"/>
              <a:gd name="T2" fmla="*/ 0 w 601"/>
              <a:gd name="T3" fmla="*/ 206649 h 602"/>
              <a:gd name="T4" fmla="*/ 10058 w 601"/>
              <a:gd name="T5" fmla="*/ 0 h 602"/>
              <a:gd name="T6" fmla="*/ 215533 w 601"/>
              <a:gd name="T7" fmla="*/ 10116 h 602"/>
              <a:gd name="T8" fmla="*/ 205475 w 601"/>
              <a:gd name="T9" fmla="*/ 217126 h 602"/>
              <a:gd name="T10" fmla="*/ 195416 w 601"/>
              <a:gd name="T11" fmla="*/ 20231 h 602"/>
              <a:gd name="T12" fmla="*/ 20116 w 601"/>
              <a:gd name="T13" fmla="*/ 196533 h 602"/>
              <a:gd name="T14" fmla="*/ 195416 w 601"/>
              <a:gd name="T15" fmla="*/ 20231 h 602"/>
              <a:gd name="T16" fmla="*/ 43107 w 601"/>
              <a:gd name="T17" fmla="*/ 30708 h 602"/>
              <a:gd name="T18" fmla="*/ 81184 w 601"/>
              <a:gd name="T19" fmla="*/ 30708 h 602"/>
              <a:gd name="T20" fmla="*/ 81184 w 601"/>
              <a:gd name="T21" fmla="*/ 50940 h 602"/>
              <a:gd name="T22" fmla="*/ 50650 w 601"/>
              <a:gd name="T23" fmla="*/ 50940 h 602"/>
              <a:gd name="T24" fmla="*/ 50650 w 601"/>
              <a:gd name="T25" fmla="*/ 81648 h 602"/>
              <a:gd name="T26" fmla="*/ 30175 w 601"/>
              <a:gd name="T27" fmla="*/ 81648 h 602"/>
              <a:gd name="T28" fmla="*/ 30175 w 601"/>
              <a:gd name="T29" fmla="*/ 43353 h 602"/>
              <a:gd name="T30" fmla="*/ 30175 w 601"/>
              <a:gd name="T31" fmla="*/ 30708 h 602"/>
              <a:gd name="T32" fmla="*/ 30175 w 601"/>
              <a:gd name="T33" fmla="*/ 135117 h 602"/>
              <a:gd name="T34" fmla="*/ 30175 w 601"/>
              <a:gd name="T35" fmla="*/ 135117 h 602"/>
              <a:gd name="T36" fmla="*/ 50650 w 601"/>
              <a:gd name="T37" fmla="*/ 135117 h 602"/>
              <a:gd name="T38" fmla="*/ 50650 w 601"/>
              <a:gd name="T39" fmla="*/ 165825 h 602"/>
              <a:gd name="T40" fmla="*/ 81184 w 601"/>
              <a:gd name="T41" fmla="*/ 165825 h 602"/>
              <a:gd name="T42" fmla="*/ 81184 w 601"/>
              <a:gd name="T43" fmla="*/ 186417 h 602"/>
              <a:gd name="T44" fmla="*/ 43107 w 601"/>
              <a:gd name="T45" fmla="*/ 186417 h 602"/>
              <a:gd name="T46" fmla="*/ 30175 w 601"/>
              <a:gd name="T47" fmla="*/ 186417 h 602"/>
              <a:gd name="T48" fmla="*/ 30175 w 601"/>
              <a:gd name="T49" fmla="*/ 173412 h 602"/>
              <a:gd name="T50" fmla="*/ 134349 w 601"/>
              <a:gd name="T51" fmla="*/ 30708 h 602"/>
              <a:gd name="T52" fmla="*/ 134349 w 601"/>
              <a:gd name="T53" fmla="*/ 30708 h 602"/>
              <a:gd name="T54" fmla="*/ 172426 w 601"/>
              <a:gd name="T55" fmla="*/ 30708 h 602"/>
              <a:gd name="T56" fmla="*/ 184999 w 601"/>
              <a:gd name="T57" fmla="*/ 43353 h 602"/>
              <a:gd name="T58" fmla="*/ 184999 w 601"/>
              <a:gd name="T59" fmla="*/ 81648 h 602"/>
              <a:gd name="T60" fmla="*/ 174941 w 601"/>
              <a:gd name="T61" fmla="*/ 91764 h 602"/>
              <a:gd name="T62" fmla="*/ 164883 w 601"/>
              <a:gd name="T63" fmla="*/ 81648 h 602"/>
              <a:gd name="T64" fmla="*/ 134349 w 601"/>
              <a:gd name="T65" fmla="*/ 50940 h 602"/>
              <a:gd name="T66" fmla="*/ 124291 w 601"/>
              <a:gd name="T67" fmla="*/ 40824 h 602"/>
              <a:gd name="T68" fmla="*/ 134349 w 601"/>
              <a:gd name="T69" fmla="*/ 165825 h 602"/>
              <a:gd name="T70" fmla="*/ 134349 w 601"/>
              <a:gd name="T71" fmla="*/ 165825 h 602"/>
              <a:gd name="T72" fmla="*/ 164883 w 601"/>
              <a:gd name="T73" fmla="*/ 135117 h 602"/>
              <a:gd name="T74" fmla="*/ 174941 w 601"/>
              <a:gd name="T75" fmla="*/ 125001 h 602"/>
              <a:gd name="T76" fmla="*/ 184999 w 601"/>
              <a:gd name="T77" fmla="*/ 135117 h 602"/>
              <a:gd name="T78" fmla="*/ 184999 w 601"/>
              <a:gd name="T79" fmla="*/ 173412 h 602"/>
              <a:gd name="T80" fmla="*/ 172426 w 601"/>
              <a:gd name="T81" fmla="*/ 186417 h 602"/>
              <a:gd name="T82" fmla="*/ 134349 w 601"/>
              <a:gd name="T83" fmla="*/ 186417 h 602"/>
              <a:gd name="T84" fmla="*/ 124291 w 601"/>
              <a:gd name="T85" fmla="*/ 175940 h 60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1" h="602">
                <a:moveTo>
                  <a:pt x="572" y="601"/>
                </a:moveTo>
                <a:lnTo>
                  <a:pt x="572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3" y="0"/>
                  <a:pt x="600" y="14"/>
                  <a:pt x="600" y="28"/>
                </a:cubicBezTo>
                <a:cubicBezTo>
                  <a:pt x="600" y="572"/>
                  <a:pt x="600" y="572"/>
                  <a:pt x="600" y="572"/>
                </a:cubicBezTo>
                <a:cubicBezTo>
                  <a:pt x="600" y="593"/>
                  <a:pt x="593" y="601"/>
                  <a:pt x="572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20" y="85"/>
                </a:moveTo>
                <a:lnTo>
                  <a:pt x="120" y="85"/>
                </a:lnTo>
                <a:cubicBezTo>
                  <a:pt x="226" y="85"/>
                  <a:pt x="226" y="85"/>
                  <a:pt x="226" y="85"/>
                </a:cubicBezTo>
                <a:cubicBezTo>
                  <a:pt x="240" y="85"/>
                  <a:pt x="254" y="99"/>
                  <a:pt x="254" y="113"/>
                </a:cubicBezTo>
                <a:cubicBezTo>
                  <a:pt x="254" y="127"/>
                  <a:pt x="240" y="141"/>
                  <a:pt x="226" y="141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41" y="226"/>
                  <a:pt x="141" y="226"/>
                  <a:pt x="141" y="226"/>
                </a:cubicBezTo>
                <a:cubicBezTo>
                  <a:pt x="141" y="240"/>
                  <a:pt x="127" y="254"/>
                  <a:pt x="113" y="254"/>
                </a:cubicBezTo>
                <a:cubicBezTo>
                  <a:pt x="99" y="254"/>
                  <a:pt x="84" y="240"/>
                  <a:pt x="84" y="226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84" y="85"/>
                  <a:pt x="84" y="85"/>
                  <a:pt x="84" y="85"/>
                </a:cubicBezTo>
                <a:cubicBezTo>
                  <a:pt x="120" y="85"/>
                  <a:pt x="120" y="85"/>
                  <a:pt x="120" y="85"/>
                </a:cubicBezTo>
                <a:close/>
                <a:moveTo>
                  <a:pt x="84" y="374"/>
                </a:moveTo>
                <a:lnTo>
                  <a:pt x="84" y="374"/>
                </a:lnTo>
                <a:cubicBezTo>
                  <a:pt x="84" y="360"/>
                  <a:pt x="99" y="346"/>
                  <a:pt x="113" y="346"/>
                </a:cubicBezTo>
                <a:cubicBezTo>
                  <a:pt x="127" y="346"/>
                  <a:pt x="141" y="360"/>
                  <a:pt x="141" y="374"/>
                </a:cubicBezTo>
                <a:cubicBezTo>
                  <a:pt x="141" y="459"/>
                  <a:pt x="141" y="459"/>
                  <a:pt x="141" y="459"/>
                </a:cubicBezTo>
                <a:cubicBezTo>
                  <a:pt x="226" y="459"/>
                  <a:pt x="226" y="459"/>
                  <a:pt x="226" y="459"/>
                </a:cubicBezTo>
                <a:cubicBezTo>
                  <a:pt x="240" y="459"/>
                  <a:pt x="254" y="473"/>
                  <a:pt x="254" y="487"/>
                </a:cubicBezTo>
                <a:cubicBezTo>
                  <a:pt x="254" y="509"/>
                  <a:pt x="240" y="516"/>
                  <a:pt x="226" y="516"/>
                </a:cubicBezTo>
                <a:cubicBezTo>
                  <a:pt x="120" y="516"/>
                  <a:pt x="120" y="516"/>
                  <a:pt x="120" y="516"/>
                </a:cubicBezTo>
                <a:cubicBezTo>
                  <a:pt x="84" y="516"/>
                  <a:pt x="84" y="516"/>
                  <a:pt x="84" y="516"/>
                </a:cubicBezTo>
                <a:cubicBezTo>
                  <a:pt x="84" y="480"/>
                  <a:pt x="84" y="480"/>
                  <a:pt x="84" y="480"/>
                </a:cubicBezTo>
                <a:lnTo>
                  <a:pt x="84" y="374"/>
                </a:lnTo>
                <a:close/>
                <a:moveTo>
                  <a:pt x="374" y="85"/>
                </a:moveTo>
                <a:lnTo>
                  <a:pt x="374" y="85"/>
                </a:lnTo>
                <a:cubicBezTo>
                  <a:pt x="480" y="85"/>
                  <a:pt x="480" y="85"/>
                  <a:pt x="480" y="85"/>
                </a:cubicBezTo>
                <a:cubicBezTo>
                  <a:pt x="515" y="85"/>
                  <a:pt x="515" y="85"/>
                  <a:pt x="515" y="85"/>
                </a:cubicBezTo>
                <a:cubicBezTo>
                  <a:pt x="515" y="120"/>
                  <a:pt x="515" y="120"/>
                  <a:pt x="515" y="120"/>
                </a:cubicBezTo>
                <a:cubicBezTo>
                  <a:pt x="515" y="226"/>
                  <a:pt x="515" y="226"/>
                  <a:pt x="515" y="226"/>
                </a:cubicBezTo>
                <a:cubicBezTo>
                  <a:pt x="515" y="240"/>
                  <a:pt x="508" y="254"/>
                  <a:pt x="487" y="254"/>
                </a:cubicBezTo>
                <a:cubicBezTo>
                  <a:pt x="473" y="254"/>
                  <a:pt x="459" y="240"/>
                  <a:pt x="459" y="226"/>
                </a:cubicBezTo>
                <a:cubicBezTo>
                  <a:pt x="459" y="141"/>
                  <a:pt x="459" y="141"/>
                  <a:pt x="459" y="141"/>
                </a:cubicBezTo>
                <a:cubicBezTo>
                  <a:pt x="374" y="141"/>
                  <a:pt x="374" y="141"/>
                  <a:pt x="374" y="141"/>
                </a:cubicBezTo>
                <a:cubicBezTo>
                  <a:pt x="360" y="141"/>
                  <a:pt x="346" y="127"/>
                  <a:pt x="346" y="113"/>
                </a:cubicBezTo>
                <a:cubicBezTo>
                  <a:pt x="346" y="99"/>
                  <a:pt x="360" y="85"/>
                  <a:pt x="374" y="85"/>
                </a:cubicBezTo>
                <a:close/>
                <a:moveTo>
                  <a:pt x="374" y="459"/>
                </a:moveTo>
                <a:lnTo>
                  <a:pt x="374" y="459"/>
                </a:lnTo>
                <a:cubicBezTo>
                  <a:pt x="459" y="459"/>
                  <a:pt x="459" y="459"/>
                  <a:pt x="459" y="459"/>
                </a:cubicBezTo>
                <a:cubicBezTo>
                  <a:pt x="459" y="374"/>
                  <a:pt x="459" y="374"/>
                  <a:pt x="459" y="374"/>
                </a:cubicBezTo>
                <a:cubicBezTo>
                  <a:pt x="459" y="360"/>
                  <a:pt x="473" y="346"/>
                  <a:pt x="487" y="346"/>
                </a:cubicBezTo>
                <a:cubicBezTo>
                  <a:pt x="508" y="346"/>
                  <a:pt x="515" y="360"/>
                  <a:pt x="515" y="374"/>
                </a:cubicBezTo>
                <a:cubicBezTo>
                  <a:pt x="515" y="480"/>
                  <a:pt x="515" y="480"/>
                  <a:pt x="515" y="480"/>
                </a:cubicBezTo>
                <a:cubicBezTo>
                  <a:pt x="515" y="516"/>
                  <a:pt x="515" y="516"/>
                  <a:pt x="515" y="516"/>
                </a:cubicBezTo>
                <a:cubicBezTo>
                  <a:pt x="480" y="516"/>
                  <a:pt x="480" y="516"/>
                  <a:pt x="480" y="516"/>
                </a:cubicBezTo>
                <a:cubicBezTo>
                  <a:pt x="374" y="516"/>
                  <a:pt x="374" y="516"/>
                  <a:pt x="374" y="516"/>
                </a:cubicBezTo>
                <a:cubicBezTo>
                  <a:pt x="360" y="516"/>
                  <a:pt x="346" y="509"/>
                  <a:pt x="346" y="487"/>
                </a:cubicBezTo>
                <a:cubicBezTo>
                  <a:pt x="346" y="473"/>
                  <a:pt x="360" y="459"/>
                  <a:pt x="374" y="45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57" name="Freeform 91"/>
          <p:cNvSpPr>
            <a:spLocks noChangeArrowheads="1"/>
          </p:cNvSpPr>
          <p:nvPr/>
        </p:nvSpPr>
        <p:spPr bwMode="auto">
          <a:xfrm>
            <a:off x="4731161" y="4936292"/>
            <a:ext cx="382480" cy="385292"/>
          </a:xfrm>
          <a:custGeom>
            <a:avLst/>
            <a:gdLst>
              <a:gd name="T0" fmla="*/ 205475 w 601"/>
              <a:gd name="T1" fmla="*/ 217126 h 602"/>
              <a:gd name="T2" fmla="*/ 205475 w 601"/>
              <a:gd name="T3" fmla="*/ 217126 h 602"/>
              <a:gd name="T4" fmla="*/ 10058 w 601"/>
              <a:gd name="T5" fmla="*/ 217126 h 602"/>
              <a:gd name="T6" fmla="*/ 0 w 601"/>
              <a:gd name="T7" fmla="*/ 206649 h 602"/>
              <a:gd name="T8" fmla="*/ 0 w 601"/>
              <a:gd name="T9" fmla="*/ 10116 h 602"/>
              <a:gd name="T10" fmla="*/ 10058 w 601"/>
              <a:gd name="T11" fmla="*/ 0 h 602"/>
              <a:gd name="T12" fmla="*/ 205475 w 601"/>
              <a:gd name="T13" fmla="*/ 0 h 602"/>
              <a:gd name="T14" fmla="*/ 215533 w 601"/>
              <a:gd name="T15" fmla="*/ 10116 h 602"/>
              <a:gd name="T16" fmla="*/ 215533 w 601"/>
              <a:gd name="T17" fmla="*/ 206649 h 602"/>
              <a:gd name="T18" fmla="*/ 205475 w 601"/>
              <a:gd name="T19" fmla="*/ 217126 h 602"/>
              <a:gd name="T20" fmla="*/ 195416 w 601"/>
              <a:gd name="T21" fmla="*/ 20231 h 602"/>
              <a:gd name="T22" fmla="*/ 195416 w 601"/>
              <a:gd name="T23" fmla="*/ 20231 h 602"/>
              <a:gd name="T24" fmla="*/ 20116 w 601"/>
              <a:gd name="T25" fmla="*/ 20231 h 602"/>
              <a:gd name="T26" fmla="*/ 20116 w 601"/>
              <a:gd name="T27" fmla="*/ 196533 h 602"/>
              <a:gd name="T28" fmla="*/ 195416 w 601"/>
              <a:gd name="T29" fmla="*/ 196533 h 602"/>
              <a:gd name="T30" fmla="*/ 195416 w 601"/>
              <a:gd name="T31" fmla="*/ 20231 h 602"/>
              <a:gd name="T32" fmla="*/ 60708 w 601"/>
              <a:gd name="T33" fmla="*/ 71532 h 602"/>
              <a:gd name="T34" fmla="*/ 60708 w 601"/>
              <a:gd name="T35" fmla="*/ 71532 h 602"/>
              <a:gd name="T36" fmla="*/ 70767 w 601"/>
              <a:gd name="T37" fmla="*/ 61055 h 602"/>
              <a:gd name="T38" fmla="*/ 75796 w 601"/>
              <a:gd name="T39" fmla="*/ 63584 h 602"/>
              <a:gd name="T40" fmla="*/ 106330 w 601"/>
              <a:gd name="T41" fmla="*/ 94293 h 602"/>
              <a:gd name="T42" fmla="*/ 136863 w 601"/>
              <a:gd name="T43" fmla="*/ 63584 h 602"/>
              <a:gd name="T44" fmla="*/ 144407 w 601"/>
              <a:gd name="T45" fmla="*/ 61055 h 602"/>
              <a:gd name="T46" fmla="*/ 154824 w 601"/>
              <a:gd name="T47" fmla="*/ 71532 h 602"/>
              <a:gd name="T48" fmla="*/ 152310 w 601"/>
              <a:gd name="T49" fmla="*/ 79119 h 602"/>
              <a:gd name="T50" fmla="*/ 121776 w 601"/>
              <a:gd name="T51" fmla="*/ 109827 h 602"/>
              <a:gd name="T52" fmla="*/ 152310 w 601"/>
              <a:gd name="T53" fmla="*/ 140536 h 602"/>
              <a:gd name="T54" fmla="*/ 154824 w 601"/>
              <a:gd name="T55" fmla="*/ 145593 h 602"/>
              <a:gd name="T56" fmla="*/ 144407 w 601"/>
              <a:gd name="T57" fmla="*/ 155709 h 602"/>
              <a:gd name="T58" fmla="*/ 136863 w 601"/>
              <a:gd name="T59" fmla="*/ 153180 h 602"/>
              <a:gd name="T60" fmla="*/ 106330 w 601"/>
              <a:gd name="T61" fmla="*/ 122472 h 602"/>
              <a:gd name="T62" fmla="*/ 75796 w 601"/>
              <a:gd name="T63" fmla="*/ 153180 h 602"/>
              <a:gd name="T64" fmla="*/ 70767 w 601"/>
              <a:gd name="T65" fmla="*/ 155709 h 602"/>
              <a:gd name="T66" fmla="*/ 60708 w 601"/>
              <a:gd name="T67" fmla="*/ 145593 h 602"/>
              <a:gd name="T68" fmla="*/ 63223 w 601"/>
              <a:gd name="T69" fmla="*/ 140536 h 602"/>
              <a:gd name="T70" fmla="*/ 93757 w 601"/>
              <a:gd name="T71" fmla="*/ 109827 h 602"/>
              <a:gd name="T72" fmla="*/ 63223 w 601"/>
              <a:gd name="T73" fmla="*/ 79119 h 602"/>
              <a:gd name="T74" fmla="*/ 60708 w 601"/>
              <a:gd name="T75" fmla="*/ 71532 h 60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01" h="602">
                <a:moveTo>
                  <a:pt x="572" y="601"/>
                </a:moveTo>
                <a:lnTo>
                  <a:pt x="572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7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14"/>
                  <a:pt x="600" y="28"/>
                </a:cubicBezTo>
                <a:cubicBezTo>
                  <a:pt x="600" y="572"/>
                  <a:pt x="600" y="572"/>
                  <a:pt x="600" y="572"/>
                </a:cubicBezTo>
                <a:cubicBezTo>
                  <a:pt x="600" y="593"/>
                  <a:pt x="586" y="601"/>
                  <a:pt x="572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69" y="198"/>
                </a:moveTo>
                <a:lnTo>
                  <a:pt x="169" y="198"/>
                </a:lnTo>
                <a:cubicBezTo>
                  <a:pt x="169" y="184"/>
                  <a:pt x="176" y="169"/>
                  <a:pt x="197" y="169"/>
                </a:cubicBezTo>
                <a:cubicBezTo>
                  <a:pt x="204" y="169"/>
                  <a:pt x="211" y="169"/>
                  <a:pt x="211" y="176"/>
                </a:cubicBezTo>
                <a:cubicBezTo>
                  <a:pt x="296" y="261"/>
                  <a:pt x="296" y="261"/>
                  <a:pt x="296" y="261"/>
                </a:cubicBezTo>
                <a:cubicBezTo>
                  <a:pt x="381" y="176"/>
                  <a:pt x="381" y="176"/>
                  <a:pt x="381" y="176"/>
                </a:cubicBezTo>
                <a:cubicBezTo>
                  <a:pt x="388" y="169"/>
                  <a:pt x="395" y="169"/>
                  <a:pt x="402" y="169"/>
                </a:cubicBezTo>
                <a:cubicBezTo>
                  <a:pt x="417" y="169"/>
                  <a:pt x="431" y="184"/>
                  <a:pt x="431" y="198"/>
                </a:cubicBezTo>
                <a:cubicBezTo>
                  <a:pt x="431" y="205"/>
                  <a:pt x="431" y="212"/>
                  <a:pt x="424" y="219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424" y="389"/>
                  <a:pt x="424" y="389"/>
                  <a:pt x="424" y="389"/>
                </a:cubicBezTo>
                <a:cubicBezTo>
                  <a:pt x="431" y="389"/>
                  <a:pt x="431" y="396"/>
                  <a:pt x="431" y="403"/>
                </a:cubicBezTo>
                <a:cubicBezTo>
                  <a:pt x="431" y="424"/>
                  <a:pt x="417" y="431"/>
                  <a:pt x="402" y="431"/>
                </a:cubicBezTo>
                <a:cubicBezTo>
                  <a:pt x="395" y="431"/>
                  <a:pt x="388" y="431"/>
                  <a:pt x="381" y="424"/>
                </a:cubicBezTo>
                <a:cubicBezTo>
                  <a:pt x="296" y="339"/>
                  <a:pt x="296" y="339"/>
                  <a:pt x="296" y="339"/>
                </a:cubicBezTo>
                <a:cubicBezTo>
                  <a:pt x="211" y="424"/>
                  <a:pt x="211" y="424"/>
                  <a:pt x="211" y="424"/>
                </a:cubicBezTo>
                <a:cubicBezTo>
                  <a:pt x="211" y="431"/>
                  <a:pt x="204" y="431"/>
                  <a:pt x="197" y="431"/>
                </a:cubicBezTo>
                <a:cubicBezTo>
                  <a:pt x="176" y="431"/>
                  <a:pt x="169" y="424"/>
                  <a:pt x="169" y="403"/>
                </a:cubicBezTo>
                <a:cubicBezTo>
                  <a:pt x="169" y="396"/>
                  <a:pt x="169" y="389"/>
                  <a:pt x="176" y="389"/>
                </a:cubicBezTo>
                <a:cubicBezTo>
                  <a:pt x="261" y="304"/>
                  <a:pt x="261" y="304"/>
                  <a:pt x="261" y="304"/>
                </a:cubicBezTo>
                <a:cubicBezTo>
                  <a:pt x="176" y="219"/>
                  <a:pt x="176" y="219"/>
                  <a:pt x="176" y="219"/>
                </a:cubicBezTo>
                <a:cubicBezTo>
                  <a:pt x="169" y="212"/>
                  <a:pt x="169" y="205"/>
                  <a:pt x="169" y="19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58" name="Freeform 92"/>
          <p:cNvSpPr>
            <a:spLocks noChangeArrowheads="1"/>
          </p:cNvSpPr>
          <p:nvPr/>
        </p:nvSpPr>
        <p:spPr bwMode="auto">
          <a:xfrm>
            <a:off x="4053385" y="4936292"/>
            <a:ext cx="388105" cy="385292"/>
          </a:xfrm>
          <a:custGeom>
            <a:avLst/>
            <a:gdLst>
              <a:gd name="T0" fmla="*/ 208635 w 609"/>
              <a:gd name="T1" fmla="*/ 217126 h 602"/>
              <a:gd name="T2" fmla="*/ 208635 w 609"/>
              <a:gd name="T3" fmla="*/ 217126 h 602"/>
              <a:gd name="T4" fmla="*/ 10432 w 609"/>
              <a:gd name="T5" fmla="*/ 217126 h 602"/>
              <a:gd name="T6" fmla="*/ 0 w 609"/>
              <a:gd name="T7" fmla="*/ 206649 h 602"/>
              <a:gd name="T8" fmla="*/ 0 w 609"/>
              <a:gd name="T9" fmla="*/ 10116 h 602"/>
              <a:gd name="T10" fmla="*/ 10432 w 609"/>
              <a:gd name="T11" fmla="*/ 0 h 602"/>
              <a:gd name="T12" fmla="*/ 208635 w 609"/>
              <a:gd name="T13" fmla="*/ 0 h 602"/>
              <a:gd name="T14" fmla="*/ 218707 w 609"/>
              <a:gd name="T15" fmla="*/ 10116 h 602"/>
              <a:gd name="T16" fmla="*/ 218707 w 609"/>
              <a:gd name="T17" fmla="*/ 206649 h 602"/>
              <a:gd name="T18" fmla="*/ 208635 w 609"/>
              <a:gd name="T19" fmla="*/ 217126 h 602"/>
              <a:gd name="T20" fmla="*/ 198563 w 609"/>
              <a:gd name="T21" fmla="*/ 20231 h 602"/>
              <a:gd name="T22" fmla="*/ 198563 w 609"/>
              <a:gd name="T23" fmla="*/ 20231 h 602"/>
              <a:gd name="T24" fmla="*/ 20504 w 609"/>
              <a:gd name="T25" fmla="*/ 20231 h 602"/>
              <a:gd name="T26" fmla="*/ 20504 w 609"/>
              <a:gd name="T27" fmla="*/ 196533 h 602"/>
              <a:gd name="T28" fmla="*/ 198563 w 609"/>
              <a:gd name="T29" fmla="*/ 196533 h 602"/>
              <a:gd name="T30" fmla="*/ 198563 w 609"/>
              <a:gd name="T31" fmla="*/ 20231 h 602"/>
              <a:gd name="T32" fmla="*/ 66188 w 609"/>
              <a:gd name="T33" fmla="*/ 94293 h 602"/>
              <a:gd name="T34" fmla="*/ 66188 w 609"/>
              <a:gd name="T35" fmla="*/ 94293 h 602"/>
              <a:gd name="T36" fmla="*/ 71224 w 609"/>
              <a:gd name="T37" fmla="*/ 99350 h 602"/>
              <a:gd name="T38" fmla="*/ 96764 w 609"/>
              <a:gd name="T39" fmla="*/ 122472 h 602"/>
              <a:gd name="T40" fmla="*/ 142448 w 609"/>
              <a:gd name="T41" fmla="*/ 74061 h 602"/>
              <a:gd name="T42" fmla="*/ 150002 w 609"/>
              <a:gd name="T43" fmla="*/ 71532 h 602"/>
              <a:gd name="T44" fmla="*/ 160433 w 609"/>
              <a:gd name="T45" fmla="*/ 81648 h 602"/>
              <a:gd name="T46" fmla="*/ 157915 w 609"/>
              <a:gd name="T47" fmla="*/ 89235 h 602"/>
              <a:gd name="T48" fmla="*/ 101800 w 609"/>
              <a:gd name="T49" fmla="*/ 143065 h 602"/>
              <a:gd name="T50" fmla="*/ 96764 w 609"/>
              <a:gd name="T51" fmla="*/ 145593 h 602"/>
              <a:gd name="T52" fmla="*/ 89210 w 609"/>
              <a:gd name="T53" fmla="*/ 143065 h 602"/>
              <a:gd name="T54" fmla="*/ 58634 w 609"/>
              <a:gd name="T55" fmla="*/ 112356 h 602"/>
              <a:gd name="T56" fmla="*/ 56116 w 609"/>
              <a:gd name="T57" fmla="*/ 104769 h 602"/>
              <a:gd name="T58" fmla="*/ 66188 w 609"/>
              <a:gd name="T59" fmla="*/ 94293 h 602"/>
              <a:gd name="T60" fmla="*/ 157915 w 609"/>
              <a:gd name="T61" fmla="*/ 145593 h 602"/>
              <a:gd name="T62" fmla="*/ 157915 w 609"/>
              <a:gd name="T63" fmla="*/ 145593 h 602"/>
              <a:gd name="T64" fmla="*/ 157915 w 609"/>
              <a:gd name="T65" fmla="*/ 71532 h 602"/>
              <a:gd name="T66" fmla="*/ 157915 w 609"/>
              <a:gd name="T67" fmla="*/ 71532 h 60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9" h="602">
                <a:moveTo>
                  <a:pt x="580" y="601"/>
                </a:moveTo>
                <a:lnTo>
                  <a:pt x="580" y="601"/>
                </a:ln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572"/>
                  <a:pt x="608" y="572"/>
                  <a:pt x="608" y="572"/>
                </a:cubicBezTo>
                <a:cubicBezTo>
                  <a:pt x="608" y="593"/>
                  <a:pt x="594" y="601"/>
                  <a:pt x="580" y="601"/>
                </a:cubicBezTo>
                <a:close/>
                <a:moveTo>
                  <a:pt x="552" y="56"/>
                </a:moveTo>
                <a:lnTo>
                  <a:pt x="552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52" y="544"/>
                  <a:pt x="552" y="544"/>
                  <a:pt x="552" y="544"/>
                </a:cubicBezTo>
                <a:lnTo>
                  <a:pt x="552" y="56"/>
                </a:lnTo>
                <a:close/>
                <a:moveTo>
                  <a:pt x="184" y="261"/>
                </a:moveTo>
                <a:lnTo>
                  <a:pt x="184" y="261"/>
                </a:lnTo>
                <a:cubicBezTo>
                  <a:pt x="191" y="261"/>
                  <a:pt x="198" y="268"/>
                  <a:pt x="198" y="275"/>
                </a:cubicBezTo>
                <a:cubicBezTo>
                  <a:pt x="269" y="339"/>
                  <a:pt x="269" y="339"/>
                  <a:pt x="269" y="339"/>
                </a:cubicBezTo>
                <a:cubicBezTo>
                  <a:pt x="396" y="205"/>
                  <a:pt x="396" y="205"/>
                  <a:pt x="396" y="205"/>
                </a:cubicBezTo>
                <a:cubicBezTo>
                  <a:pt x="403" y="198"/>
                  <a:pt x="410" y="198"/>
                  <a:pt x="417" y="198"/>
                </a:cubicBezTo>
                <a:cubicBezTo>
                  <a:pt x="432" y="198"/>
                  <a:pt x="446" y="212"/>
                  <a:pt x="446" y="226"/>
                </a:cubicBezTo>
                <a:cubicBezTo>
                  <a:pt x="446" y="233"/>
                  <a:pt x="446" y="240"/>
                  <a:pt x="439" y="247"/>
                </a:cubicBezTo>
                <a:cubicBezTo>
                  <a:pt x="283" y="396"/>
                  <a:pt x="283" y="396"/>
                  <a:pt x="283" y="396"/>
                </a:cubicBezTo>
                <a:cubicBezTo>
                  <a:pt x="283" y="403"/>
                  <a:pt x="276" y="403"/>
                  <a:pt x="269" y="403"/>
                </a:cubicBezTo>
                <a:cubicBezTo>
                  <a:pt x="262" y="403"/>
                  <a:pt x="255" y="403"/>
                  <a:pt x="248" y="396"/>
                </a:cubicBezTo>
                <a:cubicBezTo>
                  <a:pt x="163" y="311"/>
                  <a:pt x="163" y="311"/>
                  <a:pt x="163" y="311"/>
                </a:cubicBezTo>
                <a:cubicBezTo>
                  <a:pt x="156" y="304"/>
                  <a:pt x="156" y="297"/>
                  <a:pt x="156" y="290"/>
                </a:cubicBezTo>
                <a:cubicBezTo>
                  <a:pt x="156" y="275"/>
                  <a:pt x="163" y="261"/>
                  <a:pt x="184" y="261"/>
                </a:cubicBezTo>
                <a:close/>
                <a:moveTo>
                  <a:pt x="439" y="403"/>
                </a:moveTo>
                <a:lnTo>
                  <a:pt x="439" y="403"/>
                </a:lnTo>
                <a:close/>
                <a:moveTo>
                  <a:pt x="439" y="198"/>
                </a:moveTo>
                <a:lnTo>
                  <a:pt x="439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59" name="Freeform 93"/>
          <p:cNvSpPr>
            <a:spLocks noChangeArrowheads="1"/>
          </p:cNvSpPr>
          <p:nvPr/>
        </p:nvSpPr>
        <p:spPr bwMode="auto">
          <a:xfrm>
            <a:off x="3384045" y="4936292"/>
            <a:ext cx="385291" cy="385292"/>
          </a:xfrm>
          <a:custGeom>
            <a:avLst/>
            <a:gdLst>
              <a:gd name="T0" fmla="*/ 207002 w 602"/>
              <a:gd name="T1" fmla="*/ 217126 h 602"/>
              <a:gd name="T2" fmla="*/ 207002 w 602"/>
              <a:gd name="T3" fmla="*/ 217126 h 602"/>
              <a:gd name="T4" fmla="*/ 10477 w 602"/>
              <a:gd name="T5" fmla="*/ 217126 h 602"/>
              <a:gd name="T6" fmla="*/ 0 w 602"/>
              <a:gd name="T7" fmla="*/ 206649 h 602"/>
              <a:gd name="T8" fmla="*/ 0 w 602"/>
              <a:gd name="T9" fmla="*/ 10116 h 602"/>
              <a:gd name="T10" fmla="*/ 10477 w 602"/>
              <a:gd name="T11" fmla="*/ 0 h 602"/>
              <a:gd name="T12" fmla="*/ 207002 w 602"/>
              <a:gd name="T13" fmla="*/ 0 h 602"/>
              <a:gd name="T14" fmla="*/ 217118 w 602"/>
              <a:gd name="T15" fmla="*/ 10116 h 602"/>
              <a:gd name="T16" fmla="*/ 217118 w 602"/>
              <a:gd name="T17" fmla="*/ 206649 h 602"/>
              <a:gd name="T18" fmla="*/ 207002 w 602"/>
              <a:gd name="T19" fmla="*/ 217126 h 602"/>
              <a:gd name="T20" fmla="*/ 196526 w 602"/>
              <a:gd name="T21" fmla="*/ 20231 h 602"/>
              <a:gd name="T22" fmla="*/ 196526 w 602"/>
              <a:gd name="T23" fmla="*/ 20231 h 602"/>
              <a:gd name="T24" fmla="*/ 20592 w 602"/>
              <a:gd name="T25" fmla="*/ 20231 h 602"/>
              <a:gd name="T26" fmla="*/ 20592 w 602"/>
              <a:gd name="T27" fmla="*/ 196533 h 602"/>
              <a:gd name="T28" fmla="*/ 196526 w 602"/>
              <a:gd name="T29" fmla="*/ 196533 h 602"/>
              <a:gd name="T30" fmla="*/ 196526 w 602"/>
              <a:gd name="T31" fmla="*/ 20231 h 602"/>
              <a:gd name="T32" fmla="*/ 63943 w 602"/>
              <a:gd name="T33" fmla="*/ 99350 h 602"/>
              <a:gd name="T34" fmla="*/ 63943 w 602"/>
              <a:gd name="T35" fmla="*/ 99350 h 602"/>
              <a:gd name="T36" fmla="*/ 89593 w 602"/>
              <a:gd name="T37" fmla="*/ 99350 h 602"/>
              <a:gd name="T38" fmla="*/ 99708 w 602"/>
              <a:gd name="T39" fmla="*/ 99350 h 602"/>
              <a:gd name="T40" fmla="*/ 120300 w 602"/>
              <a:gd name="T41" fmla="*/ 99350 h 602"/>
              <a:gd name="T42" fmla="*/ 132944 w 602"/>
              <a:gd name="T43" fmla="*/ 99350 h 602"/>
              <a:gd name="T44" fmla="*/ 153175 w 602"/>
              <a:gd name="T45" fmla="*/ 99350 h 602"/>
              <a:gd name="T46" fmla="*/ 163651 w 602"/>
              <a:gd name="T47" fmla="*/ 109827 h 602"/>
              <a:gd name="T48" fmla="*/ 153175 w 602"/>
              <a:gd name="T49" fmla="*/ 119943 h 602"/>
              <a:gd name="T50" fmla="*/ 132944 w 602"/>
              <a:gd name="T51" fmla="*/ 119943 h 602"/>
              <a:gd name="T52" fmla="*/ 120300 w 602"/>
              <a:gd name="T53" fmla="*/ 119943 h 602"/>
              <a:gd name="T54" fmla="*/ 99708 w 602"/>
              <a:gd name="T55" fmla="*/ 119943 h 602"/>
              <a:gd name="T56" fmla="*/ 84174 w 602"/>
              <a:gd name="T57" fmla="*/ 119943 h 602"/>
              <a:gd name="T58" fmla="*/ 63943 w 602"/>
              <a:gd name="T59" fmla="*/ 119943 h 602"/>
              <a:gd name="T60" fmla="*/ 53828 w 602"/>
              <a:gd name="T61" fmla="*/ 109827 h 602"/>
              <a:gd name="T62" fmla="*/ 63943 w 602"/>
              <a:gd name="T63" fmla="*/ 99350 h 60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2" h="602">
                <a:moveTo>
                  <a:pt x="573" y="601"/>
                </a:moveTo>
                <a:lnTo>
                  <a:pt x="573" y="601"/>
                </a:ln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572"/>
                  <a:pt x="601" y="572"/>
                  <a:pt x="601" y="572"/>
                </a:cubicBezTo>
                <a:cubicBezTo>
                  <a:pt x="601" y="593"/>
                  <a:pt x="594" y="601"/>
                  <a:pt x="573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77" y="275"/>
                </a:moveTo>
                <a:lnTo>
                  <a:pt x="177" y="275"/>
                </a:lnTo>
                <a:cubicBezTo>
                  <a:pt x="248" y="275"/>
                  <a:pt x="248" y="275"/>
                  <a:pt x="248" y="275"/>
                </a:cubicBezTo>
                <a:cubicBezTo>
                  <a:pt x="276" y="275"/>
                  <a:pt x="276" y="275"/>
                  <a:pt x="276" y="275"/>
                </a:cubicBezTo>
                <a:cubicBezTo>
                  <a:pt x="333" y="275"/>
                  <a:pt x="333" y="275"/>
                  <a:pt x="333" y="275"/>
                </a:cubicBezTo>
                <a:cubicBezTo>
                  <a:pt x="368" y="275"/>
                  <a:pt x="368" y="275"/>
                  <a:pt x="368" y="275"/>
                </a:cubicBezTo>
                <a:cubicBezTo>
                  <a:pt x="424" y="275"/>
                  <a:pt x="424" y="275"/>
                  <a:pt x="424" y="275"/>
                </a:cubicBezTo>
                <a:cubicBezTo>
                  <a:pt x="439" y="275"/>
                  <a:pt x="453" y="282"/>
                  <a:pt x="453" y="304"/>
                </a:cubicBezTo>
                <a:cubicBezTo>
                  <a:pt x="453" y="318"/>
                  <a:pt x="439" y="332"/>
                  <a:pt x="424" y="332"/>
                </a:cubicBezTo>
                <a:cubicBezTo>
                  <a:pt x="368" y="332"/>
                  <a:pt x="368" y="332"/>
                  <a:pt x="368" y="332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276" y="332"/>
                  <a:pt x="276" y="332"/>
                  <a:pt x="276" y="332"/>
                </a:cubicBezTo>
                <a:cubicBezTo>
                  <a:pt x="233" y="332"/>
                  <a:pt x="233" y="332"/>
                  <a:pt x="233" y="332"/>
                </a:cubicBezTo>
                <a:cubicBezTo>
                  <a:pt x="177" y="332"/>
                  <a:pt x="177" y="332"/>
                  <a:pt x="177" y="332"/>
                </a:cubicBezTo>
                <a:cubicBezTo>
                  <a:pt x="163" y="332"/>
                  <a:pt x="149" y="318"/>
                  <a:pt x="149" y="304"/>
                </a:cubicBezTo>
                <a:cubicBezTo>
                  <a:pt x="149" y="282"/>
                  <a:pt x="163" y="275"/>
                  <a:pt x="177" y="27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0" name="Freeform 94"/>
          <p:cNvSpPr>
            <a:spLocks noChangeArrowheads="1"/>
          </p:cNvSpPr>
          <p:nvPr/>
        </p:nvSpPr>
        <p:spPr bwMode="auto">
          <a:xfrm>
            <a:off x="2711892" y="4936292"/>
            <a:ext cx="385293" cy="385292"/>
          </a:xfrm>
          <a:custGeom>
            <a:avLst/>
            <a:gdLst>
              <a:gd name="T0" fmla="*/ 207003 w 602"/>
              <a:gd name="T1" fmla="*/ 217126 h 602"/>
              <a:gd name="T2" fmla="*/ 207003 w 602"/>
              <a:gd name="T3" fmla="*/ 217126 h 602"/>
              <a:gd name="T4" fmla="*/ 10477 w 602"/>
              <a:gd name="T5" fmla="*/ 217126 h 602"/>
              <a:gd name="T6" fmla="*/ 0 w 602"/>
              <a:gd name="T7" fmla="*/ 206649 h 602"/>
              <a:gd name="T8" fmla="*/ 0 w 602"/>
              <a:gd name="T9" fmla="*/ 10116 h 602"/>
              <a:gd name="T10" fmla="*/ 10477 w 602"/>
              <a:gd name="T11" fmla="*/ 0 h 602"/>
              <a:gd name="T12" fmla="*/ 207003 w 602"/>
              <a:gd name="T13" fmla="*/ 0 h 602"/>
              <a:gd name="T14" fmla="*/ 217119 w 602"/>
              <a:gd name="T15" fmla="*/ 10116 h 602"/>
              <a:gd name="T16" fmla="*/ 217119 w 602"/>
              <a:gd name="T17" fmla="*/ 206649 h 602"/>
              <a:gd name="T18" fmla="*/ 207003 w 602"/>
              <a:gd name="T19" fmla="*/ 217126 h 602"/>
              <a:gd name="T20" fmla="*/ 196527 w 602"/>
              <a:gd name="T21" fmla="*/ 20231 h 602"/>
              <a:gd name="T22" fmla="*/ 196527 w 602"/>
              <a:gd name="T23" fmla="*/ 20231 h 602"/>
              <a:gd name="T24" fmla="*/ 20592 w 602"/>
              <a:gd name="T25" fmla="*/ 20231 h 602"/>
              <a:gd name="T26" fmla="*/ 20592 w 602"/>
              <a:gd name="T27" fmla="*/ 196533 h 602"/>
              <a:gd name="T28" fmla="*/ 196527 w 602"/>
              <a:gd name="T29" fmla="*/ 196533 h 602"/>
              <a:gd name="T30" fmla="*/ 196527 w 602"/>
              <a:gd name="T31" fmla="*/ 20231 h 602"/>
              <a:gd name="T32" fmla="*/ 63943 w 602"/>
              <a:gd name="T33" fmla="*/ 99350 h 602"/>
              <a:gd name="T34" fmla="*/ 63943 w 602"/>
              <a:gd name="T35" fmla="*/ 99350 h 602"/>
              <a:gd name="T36" fmla="*/ 97180 w 602"/>
              <a:gd name="T37" fmla="*/ 99350 h 602"/>
              <a:gd name="T38" fmla="*/ 97180 w 602"/>
              <a:gd name="T39" fmla="*/ 63584 h 602"/>
              <a:gd name="T40" fmla="*/ 107295 w 602"/>
              <a:gd name="T41" fmla="*/ 53469 h 602"/>
              <a:gd name="T42" fmla="*/ 117410 w 602"/>
              <a:gd name="T43" fmla="*/ 63584 h 602"/>
              <a:gd name="T44" fmla="*/ 117410 w 602"/>
              <a:gd name="T45" fmla="*/ 99350 h 602"/>
              <a:gd name="T46" fmla="*/ 153175 w 602"/>
              <a:gd name="T47" fmla="*/ 99350 h 602"/>
              <a:gd name="T48" fmla="*/ 163652 w 602"/>
              <a:gd name="T49" fmla="*/ 109827 h 602"/>
              <a:gd name="T50" fmla="*/ 153175 w 602"/>
              <a:gd name="T51" fmla="*/ 119943 h 602"/>
              <a:gd name="T52" fmla="*/ 117410 w 602"/>
              <a:gd name="T53" fmla="*/ 119943 h 602"/>
              <a:gd name="T54" fmla="*/ 117410 w 602"/>
              <a:gd name="T55" fmla="*/ 153180 h 602"/>
              <a:gd name="T56" fmla="*/ 107295 w 602"/>
              <a:gd name="T57" fmla="*/ 163296 h 602"/>
              <a:gd name="T58" fmla="*/ 97180 w 602"/>
              <a:gd name="T59" fmla="*/ 153180 h 602"/>
              <a:gd name="T60" fmla="*/ 97180 w 602"/>
              <a:gd name="T61" fmla="*/ 119943 h 602"/>
              <a:gd name="T62" fmla="*/ 63943 w 602"/>
              <a:gd name="T63" fmla="*/ 119943 h 602"/>
              <a:gd name="T64" fmla="*/ 53828 w 602"/>
              <a:gd name="T65" fmla="*/ 109827 h 602"/>
              <a:gd name="T66" fmla="*/ 63943 w 602"/>
              <a:gd name="T67" fmla="*/ 99350 h 60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602">
                <a:moveTo>
                  <a:pt x="573" y="601"/>
                </a:moveTo>
                <a:lnTo>
                  <a:pt x="573" y="601"/>
                </a:lnTo>
                <a:cubicBezTo>
                  <a:pt x="29" y="601"/>
                  <a:pt x="29" y="601"/>
                  <a:pt x="29" y="601"/>
                </a:cubicBezTo>
                <a:cubicBezTo>
                  <a:pt x="7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14"/>
                  <a:pt x="601" y="28"/>
                </a:cubicBezTo>
                <a:cubicBezTo>
                  <a:pt x="601" y="572"/>
                  <a:pt x="601" y="572"/>
                  <a:pt x="601" y="572"/>
                </a:cubicBezTo>
                <a:cubicBezTo>
                  <a:pt x="601" y="593"/>
                  <a:pt x="587" y="601"/>
                  <a:pt x="573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77" y="275"/>
                </a:moveTo>
                <a:lnTo>
                  <a:pt x="177" y="275"/>
                </a:lnTo>
                <a:cubicBezTo>
                  <a:pt x="269" y="275"/>
                  <a:pt x="269" y="275"/>
                  <a:pt x="269" y="275"/>
                </a:cubicBezTo>
                <a:cubicBezTo>
                  <a:pt x="269" y="176"/>
                  <a:pt x="269" y="176"/>
                  <a:pt x="269" y="176"/>
                </a:cubicBezTo>
                <a:cubicBezTo>
                  <a:pt x="269" y="162"/>
                  <a:pt x="283" y="148"/>
                  <a:pt x="297" y="148"/>
                </a:cubicBezTo>
                <a:cubicBezTo>
                  <a:pt x="318" y="148"/>
                  <a:pt x="325" y="162"/>
                  <a:pt x="325" y="176"/>
                </a:cubicBezTo>
                <a:cubicBezTo>
                  <a:pt x="325" y="275"/>
                  <a:pt x="325" y="275"/>
                  <a:pt x="325" y="275"/>
                </a:cubicBezTo>
                <a:cubicBezTo>
                  <a:pt x="424" y="275"/>
                  <a:pt x="424" y="275"/>
                  <a:pt x="424" y="275"/>
                </a:cubicBezTo>
                <a:cubicBezTo>
                  <a:pt x="438" y="275"/>
                  <a:pt x="453" y="282"/>
                  <a:pt x="453" y="304"/>
                </a:cubicBezTo>
                <a:cubicBezTo>
                  <a:pt x="453" y="318"/>
                  <a:pt x="438" y="332"/>
                  <a:pt x="424" y="332"/>
                </a:cubicBezTo>
                <a:cubicBezTo>
                  <a:pt x="325" y="332"/>
                  <a:pt x="325" y="332"/>
                  <a:pt x="325" y="332"/>
                </a:cubicBezTo>
                <a:cubicBezTo>
                  <a:pt x="325" y="424"/>
                  <a:pt x="325" y="424"/>
                  <a:pt x="325" y="424"/>
                </a:cubicBezTo>
                <a:cubicBezTo>
                  <a:pt x="325" y="438"/>
                  <a:pt x="318" y="452"/>
                  <a:pt x="297" y="452"/>
                </a:cubicBezTo>
                <a:cubicBezTo>
                  <a:pt x="283" y="452"/>
                  <a:pt x="269" y="438"/>
                  <a:pt x="269" y="424"/>
                </a:cubicBezTo>
                <a:cubicBezTo>
                  <a:pt x="269" y="332"/>
                  <a:pt x="269" y="332"/>
                  <a:pt x="269" y="332"/>
                </a:cubicBezTo>
                <a:cubicBezTo>
                  <a:pt x="177" y="332"/>
                  <a:pt x="177" y="332"/>
                  <a:pt x="177" y="332"/>
                </a:cubicBezTo>
                <a:cubicBezTo>
                  <a:pt x="163" y="332"/>
                  <a:pt x="149" y="318"/>
                  <a:pt x="149" y="304"/>
                </a:cubicBezTo>
                <a:cubicBezTo>
                  <a:pt x="149" y="282"/>
                  <a:pt x="163" y="275"/>
                  <a:pt x="177" y="27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1" name="Freeform 95"/>
          <p:cNvSpPr>
            <a:spLocks noChangeArrowheads="1"/>
          </p:cNvSpPr>
          <p:nvPr/>
        </p:nvSpPr>
        <p:spPr bwMode="auto">
          <a:xfrm>
            <a:off x="2053801" y="4953166"/>
            <a:ext cx="351545" cy="348732"/>
          </a:xfrm>
          <a:custGeom>
            <a:avLst/>
            <a:gdLst>
              <a:gd name="T0" fmla="*/ 187666 w 553"/>
              <a:gd name="T1" fmla="*/ 196489 h 545"/>
              <a:gd name="T2" fmla="*/ 187666 w 553"/>
              <a:gd name="T3" fmla="*/ 196489 h 545"/>
              <a:gd name="T4" fmla="*/ 119489 w 553"/>
              <a:gd name="T5" fmla="*/ 196489 h 545"/>
              <a:gd name="T6" fmla="*/ 109083 w 553"/>
              <a:gd name="T7" fmla="*/ 186375 h 545"/>
              <a:gd name="T8" fmla="*/ 109083 w 553"/>
              <a:gd name="T9" fmla="*/ 119916 h 545"/>
              <a:gd name="T10" fmla="*/ 119489 w 553"/>
              <a:gd name="T11" fmla="*/ 109803 h 545"/>
              <a:gd name="T12" fmla="*/ 187666 w 553"/>
              <a:gd name="T13" fmla="*/ 109803 h 545"/>
              <a:gd name="T14" fmla="*/ 198072 w 553"/>
              <a:gd name="T15" fmla="*/ 119916 h 545"/>
              <a:gd name="T16" fmla="*/ 198072 w 553"/>
              <a:gd name="T17" fmla="*/ 186375 h 545"/>
              <a:gd name="T18" fmla="*/ 187666 w 553"/>
              <a:gd name="T19" fmla="*/ 196489 h 545"/>
              <a:gd name="T20" fmla="*/ 187666 w 553"/>
              <a:gd name="T21" fmla="*/ 89215 h 545"/>
              <a:gd name="T22" fmla="*/ 187666 w 553"/>
              <a:gd name="T23" fmla="*/ 89215 h 545"/>
              <a:gd name="T24" fmla="*/ 119489 w 553"/>
              <a:gd name="T25" fmla="*/ 89215 h 545"/>
              <a:gd name="T26" fmla="*/ 109083 w 553"/>
              <a:gd name="T27" fmla="*/ 79101 h 545"/>
              <a:gd name="T28" fmla="*/ 109083 w 553"/>
              <a:gd name="T29" fmla="*/ 10113 h 545"/>
              <a:gd name="T30" fmla="*/ 119489 w 553"/>
              <a:gd name="T31" fmla="*/ 0 h 545"/>
              <a:gd name="T32" fmla="*/ 187666 w 553"/>
              <a:gd name="T33" fmla="*/ 0 h 545"/>
              <a:gd name="T34" fmla="*/ 198072 w 553"/>
              <a:gd name="T35" fmla="*/ 10113 h 545"/>
              <a:gd name="T36" fmla="*/ 198072 w 553"/>
              <a:gd name="T37" fmla="*/ 79101 h 545"/>
              <a:gd name="T38" fmla="*/ 187666 w 553"/>
              <a:gd name="T39" fmla="*/ 89215 h 545"/>
              <a:gd name="T40" fmla="*/ 78583 w 553"/>
              <a:gd name="T41" fmla="*/ 196489 h 545"/>
              <a:gd name="T42" fmla="*/ 78583 w 553"/>
              <a:gd name="T43" fmla="*/ 196489 h 545"/>
              <a:gd name="T44" fmla="*/ 10406 w 553"/>
              <a:gd name="T45" fmla="*/ 196489 h 545"/>
              <a:gd name="T46" fmla="*/ 0 w 553"/>
              <a:gd name="T47" fmla="*/ 186375 h 545"/>
              <a:gd name="T48" fmla="*/ 0 w 553"/>
              <a:gd name="T49" fmla="*/ 119916 h 545"/>
              <a:gd name="T50" fmla="*/ 10406 w 553"/>
              <a:gd name="T51" fmla="*/ 109803 h 545"/>
              <a:gd name="T52" fmla="*/ 78583 w 553"/>
              <a:gd name="T53" fmla="*/ 109803 h 545"/>
              <a:gd name="T54" fmla="*/ 88989 w 553"/>
              <a:gd name="T55" fmla="*/ 119916 h 545"/>
              <a:gd name="T56" fmla="*/ 88989 w 553"/>
              <a:gd name="T57" fmla="*/ 186375 h 545"/>
              <a:gd name="T58" fmla="*/ 78583 w 553"/>
              <a:gd name="T59" fmla="*/ 196489 h 545"/>
              <a:gd name="T60" fmla="*/ 78583 w 553"/>
              <a:gd name="T61" fmla="*/ 89215 h 545"/>
              <a:gd name="T62" fmla="*/ 78583 w 553"/>
              <a:gd name="T63" fmla="*/ 89215 h 545"/>
              <a:gd name="T64" fmla="*/ 10406 w 553"/>
              <a:gd name="T65" fmla="*/ 89215 h 545"/>
              <a:gd name="T66" fmla="*/ 0 w 553"/>
              <a:gd name="T67" fmla="*/ 79101 h 545"/>
              <a:gd name="T68" fmla="*/ 0 w 553"/>
              <a:gd name="T69" fmla="*/ 10113 h 545"/>
              <a:gd name="T70" fmla="*/ 10406 w 553"/>
              <a:gd name="T71" fmla="*/ 0 h 545"/>
              <a:gd name="T72" fmla="*/ 78583 w 553"/>
              <a:gd name="T73" fmla="*/ 0 h 545"/>
              <a:gd name="T74" fmla="*/ 88989 w 553"/>
              <a:gd name="T75" fmla="*/ 10113 h 545"/>
              <a:gd name="T76" fmla="*/ 88989 w 553"/>
              <a:gd name="T77" fmla="*/ 79101 h 545"/>
              <a:gd name="T78" fmla="*/ 78583 w 553"/>
              <a:gd name="T79" fmla="*/ 89215 h 54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53" h="545">
                <a:moveTo>
                  <a:pt x="523" y="544"/>
                </a:moveTo>
                <a:lnTo>
                  <a:pt x="523" y="544"/>
                </a:lnTo>
                <a:cubicBezTo>
                  <a:pt x="333" y="544"/>
                  <a:pt x="333" y="544"/>
                  <a:pt x="333" y="544"/>
                </a:cubicBezTo>
                <a:cubicBezTo>
                  <a:pt x="318" y="544"/>
                  <a:pt x="304" y="537"/>
                  <a:pt x="304" y="516"/>
                </a:cubicBezTo>
                <a:cubicBezTo>
                  <a:pt x="304" y="332"/>
                  <a:pt x="304" y="332"/>
                  <a:pt x="304" y="332"/>
                </a:cubicBezTo>
                <a:cubicBezTo>
                  <a:pt x="304" y="311"/>
                  <a:pt x="318" y="304"/>
                  <a:pt x="333" y="304"/>
                </a:cubicBezTo>
                <a:cubicBezTo>
                  <a:pt x="523" y="304"/>
                  <a:pt x="523" y="304"/>
                  <a:pt x="523" y="304"/>
                </a:cubicBezTo>
                <a:cubicBezTo>
                  <a:pt x="537" y="304"/>
                  <a:pt x="552" y="311"/>
                  <a:pt x="552" y="332"/>
                </a:cubicBezTo>
                <a:cubicBezTo>
                  <a:pt x="552" y="516"/>
                  <a:pt x="552" y="516"/>
                  <a:pt x="552" y="516"/>
                </a:cubicBezTo>
                <a:cubicBezTo>
                  <a:pt x="552" y="537"/>
                  <a:pt x="537" y="544"/>
                  <a:pt x="523" y="544"/>
                </a:cubicBezTo>
                <a:close/>
                <a:moveTo>
                  <a:pt x="523" y="247"/>
                </a:moveTo>
                <a:lnTo>
                  <a:pt x="523" y="247"/>
                </a:lnTo>
                <a:cubicBezTo>
                  <a:pt x="333" y="247"/>
                  <a:pt x="333" y="247"/>
                  <a:pt x="333" y="247"/>
                </a:cubicBezTo>
                <a:cubicBezTo>
                  <a:pt x="318" y="247"/>
                  <a:pt x="304" y="233"/>
                  <a:pt x="304" y="219"/>
                </a:cubicBezTo>
                <a:cubicBezTo>
                  <a:pt x="304" y="28"/>
                  <a:pt x="304" y="28"/>
                  <a:pt x="304" y="28"/>
                </a:cubicBezTo>
                <a:cubicBezTo>
                  <a:pt x="304" y="14"/>
                  <a:pt x="318" y="0"/>
                  <a:pt x="333" y="0"/>
                </a:cubicBezTo>
                <a:cubicBezTo>
                  <a:pt x="523" y="0"/>
                  <a:pt x="523" y="0"/>
                  <a:pt x="523" y="0"/>
                </a:cubicBezTo>
                <a:cubicBezTo>
                  <a:pt x="537" y="0"/>
                  <a:pt x="552" y="14"/>
                  <a:pt x="552" y="28"/>
                </a:cubicBezTo>
                <a:cubicBezTo>
                  <a:pt x="552" y="219"/>
                  <a:pt x="552" y="219"/>
                  <a:pt x="552" y="219"/>
                </a:cubicBezTo>
                <a:cubicBezTo>
                  <a:pt x="552" y="233"/>
                  <a:pt x="537" y="247"/>
                  <a:pt x="523" y="247"/>
                </a:cubicBezTo>
                <a:close/>
                <a:moveTo>
                  <a:pt x="219" y="544"/>
                </a:moveTo>
                <a:lnTo>
                  <a:pt x="219" y="544"/>
                </a:ln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7"/>
                  <a:pt x="0" y="516"/>
                </a:cubicBezTo>
                <a:cubicBezTo>
                  <a:pt x="0" y="332"/>
                  <a:pt x="0" y="332"/>
                  <a:pt x="0" y="332"/>
                </a:cubicBezTo>
                <a:cubicBezTo>
                  <a:pt x="0" y="311"/>
                  <a:pt x="15" y="304"/>
                  <a:pt x="29" y="304"/>
                </a:cubicBezTo>
                <a:cubicBezTo>
                  <a:pt x="219" y="304"/>
                  <a:pt x="219" y="304"/>
                  <a:pt x="219" y="304"/>
                </a:cubicBezTo>
                <a:cubicBezTo>
                  <a:pt x="234" y="304"/>
                  <a:pt x="248" y="311"/>
                  <a:pt x="248" y="332"/>
                </a:cubicBezTo>
                <a:cubicBezTo>
                  <a:pt x="248" y="516"/>
                  <a:pt x="248" y="516"/>
                  <a:pt x="248" y="516"/>
                </a:cubicBezTo>
                <a:cubicBezTo>
                  <a:pt x="248" y="537"/>
                  <a:pt x="234" y="544"/>
                  <a:pt x="219" y="544"/>
                </a:cubicBezTo>
                <a:close/>
                <a:moveTo>
                  <a:pt x="219" y="247"/>
                </a:moveTo>
                <a:lnTo>
                  <a:pt x="219" y="247"/>
                </a:lnTo>
                <a:cubicBezTo>
                  <a:pt x="29" y="247"/>
                  <a:pt x="29" y="247"/>
                  <a:pt x="29" y="247"/>
                </a:cubicBezTo>
                <a:cubicBezTo>
                  <a:pt x="15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219" y="0"/>
                  <a:pt x="219" y="0"/>
                  <a:pt x="219" y="0"/>
                </a:cubicBezTo>
                <a:cubicBezTo>
                  <a:pt x="234" y="0"/>
                  <a:pt x="248" y="14"/>
                  <a:pt x="248" y="28"/>
                </a:cubicBezTo>
                <a:cubicBezTo>
                  <a:pt x="248" y="219"/>
                  <a:pt x="248" y="219"/>
                  <a:pt x="248" y="219"/>
                </a:cubicBezTo>
                <a:cubicBezTo>
                  <a:pt x="248" y="233"/>
                  <a:pt x="234" y="247"/>
                  <a:pt x="219" y="2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2" name="Freeform 96"/>
          <p:cNvSpPr>
            <a:spLocks noChangeArrowheads="1"/>
          </p:cNvSpPr>
          <p:nvPr/>
        </p:nvSpPr>
        <p:spPr bwMode="auto">
          <a:xfrm>
            <a:off x="1381650" y="4953166"/>
            <a:ext cx="348732" cy="348732"/>
          </a:xfrm>
          <a:custGeom>
            <a:avLst/>
            <a:gdLst>
              <a:gd name="T0" fmla="*/ 186369 w 545"/>
              <a:gd name="T1" fmla="*/ 196489 h 545"/>
              <a:gd name="T2" fmla="*/ 109799 w 545"/>
              <a:gd name="T3" fmla="*/ 186375 h 545"/>
              <a:gd name="T4" fmla="*/ 120273 w 545"/>
              <a:gd name="T5" fmla="*/ 109803 h 545"/>
              <a:gd name="T6" fmla="*/ 196482 w 545"/>
              <a:gd name="T7" fmla="*/ 119916 h 545"/>
              <a:gd name="T8" fmla="*/ 186369 w 545"/>
              <a:gd name="T9" fmla="*/ 196489 h 545"/>
              <a:gd name="T10" fmla="*/ 176256 w 545"/>
              <a:gd name="T11" fmla="*/ 130391 h 545"/>
              <a:gd name="T12" fmla="*/ 130386 w 545"/>
              <a:gd name="T13" fmla="*/ 176262 h 545"/>
              <a:gd name="T14" fmla="*/ 176256 w 545"/>
              <a:gd name="T15" fmla="*/ 130391 h 545"/>
              <a:gd name="T16" fmla="*/ 186369 w 545"/>
              <a:gd name="T17" fmla="*/ 89215 h 545"/>
              <a:gd name="T18" fmla="*/ 109799 w 545"/>
              <a:gd name="T19" fmla="*/ 79101 h 545"/>
              <a:gd name="T20" fmla="*/ 120273 w 545"/>
              <a:gd name="T21" fmla="*/ 0 h 545"/>
              <a:gd name="T22" fmla="*/ 196482 w 545"/>
              <a:gd name="T23" fmla="*/ 10113 h 545"/>
              <a:gd name="T24" fmla="*/ 186369 w 545"/>
              <a:gd name="T25" fmla="*/ 89215 h 545"/>
              <a:gd name="T26" fmla="*/ 176256 w 545"/>
              <a:gd name="T27" fmla="*/ 20588 h 545"/>
              <a:gd name="T28" fmla="*/ 130386 w 545"/>
              <a:gd name="T29" fmla="*/ 68988 h 545"/>
              <a:gd name="T30" fmla="*/ 176256 w 545"/>
              <a:gd name="T31" fmla="*/ 20588 h 545"/>
              <a:gd name="T32" fmla="*/ 79098 w 545"/>
              <a:gd name="T33" fmla="*/ 196489 h 545"/>
              <a:gd name="T34" fmla="*/ 0 w 545"/>
              <a:gd name="T35" fmla="*/ 186375 h 545"/>
              <a:gd name="T36" fmla="*/ 10474 w 545"/>
              <a:gd name="T37" fmla="*/ 109803 h 545"/>
              <a:gd name="T38" fmla="*/ 89573 w 545"/>
              <a:gd name="T39" fmla="*/ 119916 h 545"/>
              <a:gd name="T40" fmla="*/ 79098 w 545"/>
              <a:gd name="T41" fmla="*/ 196489 h 545"/>
              <a:gd name="T42" fmla="*/ 68985 w 545"/>
              <a:gd name="T43" fmla="*/ 130391 h 545"/>
              <a:gd name="T44" fmla="*/ 20587 w 545"/>
              <a:gd name="T45" fmla="*/ 176262 h 545"/>
              <a:gd name="T46" fmla="*/ 68985 w 545"/>
              <a:gd name="T47" fmla="*/ 130391 h 545"/>
              <a:gd name="T48" fmla="*/ 79098 w 545"/>
              <a:gd name="T49" fmla="*/ 89215 h 545"/>
              <a:gd name="T50" fmla="*/ 0 w 545"/>
              <a:gd name="T51" fmla="*/ 79101 h 545"/>
              <a:gd name="T52" fmla="*/ 10474 w 545"/>
              <a:gd name="T53" fmla="*/ 0 h 545"/>
              <a:gd name="T54" fmla="*/ 89573 w 545"/>
              <a:gd name="T55" fmla="*/ 10113 h 545"/>
              <a:gd name="T56" fmla="*/ 79098 w 545"/>
              <a:gd name="T57" fmla="*/ 89215 h 545"/>
              <a:gd name="T58" fmla="*/ 68985 w 545"/>
              <a:gd name="T59" fmla="*/ 20588 h 545"/>
              <a:gd name="T60" fmla="*/ 20587 w 545"/>
              <a:gd name="T61" fmla="*/ 68988 h 545"/>
              <a:gd name="T62" fmla="*/ 68985 w 545"/>
              <a:gd name="T63" fmla="*/ 20588 h 54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5" h="545">
                <a:moveTo>
                  <a:pt x="516" y="544"/>
                </a:moveTo>
                <a:lnTo>
                  <a:pt x="516" y="544"/>
                </a:lnTo>
                <a:cubicBezTo>
                  <a:pt x="333" y="544"/>
                  <a:pt x="333" y="544"/>
                  <a:pt x="333" y="544"/>
                </a:cubicBezTo>
                <a:cubicBezTo>
                  <a:pt x="311" y="544"/>
                  <a:pt x="304" y="537"/>
                  <a:pt x="304" y="516"/>
                </a:cubicBezTo>
                <a:cubicBezTo>
                  <a:pt x="304" y="332"/>
                  <a:pt x="304" y="332"/>
                  <a:pt x="304" y="332"/>
                </a:cubicBezTo>
                <a:cubicBezTo>
                  <a:pt x="304" y="311"/>
                  <a:pt x="311" y="304"/>
                  <a:pt x="333" y="304"/>
                </a:cubicBezTo>
                <a:cubicBezTo>
                  <a:pt x="516" y="304"/>
                  <a:pt x="516" y="304"/>
                  <a:pt x="516" y="304"/>
                </a:cubicBezTo>
                <a:cubicBezTo>
                  <a:pt x="537" y="304"/>
                  <a:pt x="544" y="311"/>
                  <a:pt x="544" y="332"/>
                </a:cubicBezTo>
                <a:cubicBezTo>
                  <a:pt x="544" y="516"/>
                  <a:pt x="544" y="516"/>
                  <a:pt x="544" y="516"/>
                </a:cubicBezTo>
                <a:cubicBezTo>
                  <a:pt x="544" y="537"/>
                  <a:pt x="537" y="544"/>
                  <a:pt x="516" y="544"/>
                </a:cubicBezTo>
                <a:close/>
                <a:moveTo>
                  <a:pt x="488" y="361"/>
                </a:moveTo>
                <a:lnTo>
                  <a:pt x="488" y="361"/>
                </a:lnTo>
                <a:cubicBezTo>
                  <a:pt x="361" y="361"/>
                  <a:pt x="361" y="361"/>
                  <a:pt x="361" y="361"/>
                </a:cubicBezTo>
                <a:cubicBezTo>
                  <a:pt x="361" y="488"/>
                  <a:pt x="361" y="488"/>
                  <a:pt x="361" y="488"/>
                </a:cubicBezTo>
                <a:cubicBezTo>
                  <a:pt x="488" y="488"/>
                  <a:pt x="488" y="488"/>
                  <a:pt x="488" y="488"/>
                </a:cubicBezTo>
                <a:lnTo>
                  <a:pt x="488" y="361"/>
                </a:lnTo>
                <a:close/>
                <a:moveTo>
                  <a:pt x="516" y="247"/>
                </a:moveTo>
                <a:lnTo>
                  <a:pt x="516" y="247"/>
                </a:lnTo>
                <a:cubicBezTo>
                  <a:pt x="333" y="247"/>
                  <a:pt x="333" y="247"/>
                  <a:pt x="333" y="247"/>
                </a:cubicBezTo>
                <a:cubicBezTo>
                  <a:pt x="311" y="247"/>
                  <a:pt x="304" y="233"/>
                  <a:pt x="304" y="219"/>
                </a:cubicBezTo>
                <a:cubicBezTo>
                  <a:pt x="304" y="28"/>
                  <a:pt x="304" y="28"/>
                  <a:pt x="304" y="28"/>
                </a:cubicBezTo>
                <a:cubicBezTo>
                  <a:pt x="304" y="14"/>
                  <a:pt x="311" y="0"/>
                  <a:pt x="333" y="0"/>
                </a:cubicBezTo>
                <a:cubicBezTo>
                  <a:pt x="516" y="0"/>
                  <a:pt x="516" y="0"/>
                  <a:pt x="516" y="0"/>
                </a:cubicBezTo>
                <a:cubicBezTo>
                  <a:pt x="537" y="0"/>
                  <a:pt x="544" y="14"/>
                  <a:pt x="544" y="28"/>
                </a:cubicBezTo>
                <a:cubicBezTo>
                  <a:pt x="544" y="219"/>
                  <a:pt x="544" y="219"/>
                  <a:pt x="544" y="219"/>
                </a:cubicBezTo>
                <a:cubicBezTo>
                  <a:pt x="544" y="233"/>
                  <a:pt x="537" y="247"/>
                  <a:pt x="516" y="247"/>
                </a:cubicBezTo>
                <a:close/>
                <a:moveTo>
                  <a:pt x="488" y="57"/>
                </a:moveTo>
                <a:lnTo>
                  <a:pt x="488" y="57"/>
                </a:lnTo>
                <a:cubicBezTo>
                  <a:pt x="361" y="57"/>
                  <a:pt x="361" y="57"/>
                  <a:pt x="361" y="57"/>
                </a:cubicBezTo>
                <a:cubicBezTo>
                  <a:pt x="361" y="191"/>
                  <a:pt x="361" y="191"/>
                  <a:pt x="361" y="191"/>
                </a:cubicBezTo>
                <a:cubicBezTo>
                  <a:pt x="488" y="191"/>
                  <a:pt x="488" y="191"/>
                  <a:pt x="488" y="191"/>
                </a:cubicBezTo>
                <a:lnTo>
                  <a:pt x="488" y="57"/>
                </a:lnTo>
                <a:close/>
                <a:moveTo>
                  <a:pt x="219" y="544"/>
                </a:moveTo>
                <a:lnTo>
                  <a:pt x="219" y="544"/>
                </a:lnTo>
                <a:cubicBezTo>
                  <a:pt x="29" y="544"/>
                  <a:pt x="29" y="544"/>
                  <a:pt x="29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332"/>
                  <a:pt x="0" y="332"/>
                  <a:pt x="0" y="332"/>
                </a:cubicBezTo>
                <a:cubicBezTo>
                  <a:pt x="0" y="311"/>
                  <a:pt x="14" y="304"/>
                  <a:pt x="29" y="304"/>
                </a:cubicBezTo>
                <a:cubicBezTo>
                  <a:pt x="219" y="304"/>
                  <a:pt x="219" y="304"/>
                  <a:pt x="219" y="304"/>
                </a:cubicBezTo>
                <a:cubicBezTo>
                  <a:pt x="233" y="304"/>
                  <a:pt x="248" y="311"/>
                  <a:pt x="248" y="332"/>
                </a:cubicBezTo>
                <a:cubicBezTo>
                  <a:pt x="248" y="516"/>
                  <a:pt x="248" y="516"/>
                  <a:pt x="248" y="516"/>
                </a:cubicBezTo>
                <a:cubicBezTo>
                  <a:pt x="248" y="537"/>
                  <a:pt x="233" y="544"/>
                  <a:pt x="219" y="544"/>
                </a:cubicBezTo>
                <a:close/>
                <a:moveTo>
                  <a:pt x="191" y="361"/>
                </a:moveTo>
                <a:lnTo>
                  <a:pt x="191" y="361"/>
                </a:lnTo>
                <a:cubicBezTo>
                  <a:pt x="57" y="361"/>
                  <a:pt x="57" y="361"/>
                  <a:pt x="57" y="361"/>
                </a:cubicBezTo>
                <a:cubicBezTo>
                  <a:pt x="57" y="488"/>
                  <a:pt x="57" y="488"/>
                  <a:pt x="57" y="488"/>
                </a:cubicBezTo>
                <a:cubicBezTo>
                  <a:pt x="191" y="488"/>
                  <a:pt x="191" y="488"/>
                  <a:pt x="191" y="488"/>
                </a:cubicBezTo>
                <a:lnTo>
                  <a:pt x="191" y="361"/>
                </a:lnTo>
                <a:close/>
                <a:moveTo>
                  <a:pt x="219" y="247"/>
                </a:moveTo>
                <a:lnTo>
                  <a:pt x="219" y="247"/>
                </a:lnTo>
                <a:cubicBezTo>
                  <a:pt x="29" y="247"/>
                  <a:pt x="29" y="247"/>
                  <a:pt x="29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9" y="0"/>
                </a:cubicBezTo>
                <a:cubicBezTo>
                  <a:pt x="219" y="0"/>
                  <a:pt x="219" y="0"/>
                  <a:pt x="219" y="0"/>
                </a:cubicBezTo>
                <a:cubicBezTo>
                  <a:pt x="233" y="0"/>
                  <a:pt x="248" y="14"/>
                  <a:pt x="248" y="28"/>
                </a:cubicBezTo>
                <a:cubicBezTo>
                  <a:pt x="248" y="219"/>
                  <a:pt x="248" y="219"/>
                  <a:pt x="248" y="219"/>
                </a:cubicBezTo>
                <a:cubicBezTo>
                  <a:pt x="248" y="233"/>
                  <a:pt x="233" y="247"/>
                  <a:pt x="219" y="247"/>
                </a:cubicBezTo>
                <a:close/>
                <a:moveTo>
                  <a:pt x="191" y="57"/>
                </a:moveTo>
                <a:lnTo>
                  <a:pt x="191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191" y="191"/>
                  <a:pt x="191" y="191"/>
                  <a:pt x="191" y="191"/>
                </a:cubicBezTo>
                <a:lnTo>
                  <a:pt x="191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3" name="Freeform 97"/>
          <p:cNvSpPr>
            <a:spLocks noChangeArrowheads="1"/>
          </p:cNvSpPr>
          <p:nvPr/>
        </p:nvSpPr>
        <p:spPr bwMode="auto">
          <a:xfrm>
            <a:off x="8806262" y="4264138"/>
            <a:ext cx="312171" cy="382480"/>
          </a:xfrm>
          <a:custGeom>
            <a:avLst/>
            <a:gdLst>
              <a:gd name="T0" fmla="*/ 165735 w 488"/>
              <a:gd name="T1" fmla="*/ 215541 h 601"/>
              <a:gd name="T2" fmla="*/ 165735 w 488"/>
              <a:gd name="T3" fmla="*/ 215541 h 601"/>
              <a:gd name="T4" fmla="*/ 10110 w 488"/>
              <a:gd name="T5" fmla="*/ 215541 h 601"/>
              <a:gd name="T6" fmla="*/ 0 w 488"/>
              <a:gd name="T7" fmla="*/ 205482 h 601"/>
              <a:gd name="T8" fmla="*/ 0 w 488"/>
              <a:gd name="T9" fmla="*/ 116751 h 601"/>
              <a:gd name="T10" fmla="*/ 10110 w 488"/>
              <a:gd name="T11" fmla="*/ 106333 h 601"/>
              <a:gd name="T12" fmla="*/ 25275 w 488"/>
              <a:gd name="T13" fmla="*/ 106333 h 601"/>
              <a:gd name="T14" fmla="*/ 25275 w 488"/>
              <a:gd name="T15" fmla="*/ 60711 h 601"/>
              <a:gd name="T16" fmla="*/ 86659 w 488"/>
              <a:gd name="T17" fmla="*/ 0 h 601"/>
              <a:gd name="T18" fmla="*/ 147681 w 488"/>
              <a:gd name="T19" fmla="*/ 60711 h 601"/>
              <a:gd name="T20" fmla="*/ 137571 w 488"/>
              <a:gd name="T21" fmla="*/ 71128 h 601"/>
              <a:gd name="T22" fmla="*/ 127460 w 488"/>
              <a:gd name="T23" fmla="*/ 60711 h 601"/>
              <a:gd name="T24" fmla="*/ 86659 w 488"/>
              <a:gd name="T25" fmla="*/ 20117 h 601"/>
              <a:gd name="T26" fmla="*/ 45857 w 488"/>
              <a:gd name="T27" fmla="*/ 60711 h 601"/>
              <a:gd name="T28" fmla="*/ 45857 w 488"/>
              <a:gd name="T29" fmla="*/ 106333 h 601"/>
              <a:gd name="T30" fmla="*/ 127460 w 488"/>
              <a:gd name="T31" fmla="*/ 106333 h 601"/>
              <a:gd name="T32" fmla="*/ 147681 w 488"/>
              <a:gd name="T33" fmla="*/ 106333 h 601"/>
              <a:gd name="T34" fmla="*/ 165735 w 488"/>
              <a:gd name="T35" fmla="*/ 106333 h 601"/>
              <a:gd name="T36" fmla="*/ 175845 w 488"/>
              <a:gd name="T37" fmla="*/ 116751 h 601"/>
              <a:gd name="T38" fmla="*/ 175845 w 488"/>
              <a:gd name="T39" fmla="*/ 205482 h 601"/>
              <a:gd name="T40" fmla="*/ 165735 w 488"/>
              <a:gd name="T41" fmla="*/ 215541 h 601"/>
              <a:gd name="T42" fmla="*/ 86659 w 488"/>
              <a:gd name="T43" fmla="*/ 126810 h 601"/>
              <a:gd name="T44" fmla="*/ 86659 w 488"/>
              <a:gd name="T45" fmla="*/ 126810 h 601"/>
              <a:gd name="T46" fmla="*/ 66077 w 488"/>
              <a:gd name="T47" fmla="*/ 147286 h 601"/>
              <a:gd name="T48" fmla="*/ 76549 w 488"/>
              <a:gd name="T49" fmla="*/ 164889 h 601"/>
              <a:gd name="T50" fmla="*/ 76549 w 488"/>
              <a:gd name="T51" fmla="*/ 185365 h 601"/>
              <a:gd name="T52" fmla="*/ 86659 w 488"/>
              <a:gd name="T53" fmla="*/ 195424 h 601"/>
              <a:gd name="T54" fmla="*/ 96769 w 488"/>
              <a:gd name="T55" fmla="*/ 185365 h 601"/>
              <a:gd name="T56" fmla="*/ 96769 w 488"/>
              <a:gd name="T57" fmla="*/ 164889 h 601"/>
              <a:gd name="T58" fmla="*/ 106879 w 488"/>
              <a:gd name="T59" fmla="*/ 147286 h 601"/>
              <a:gd name="T60" fmla="*/ 86659 w 488"/>
              <a:gd name="T61" fmla="*/ 126810 h 60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88" h="601">
                <a:moveTo>
                  <a:pt x="459" y="600"/>
                </a:moveTo>
                <a:lnTo>
                  <a:pt x="459" y="600"/>
                </a:lnTo>
                <a:cubicBezTo>
                  <a:pt x="28" y="600"/>
                  <a:pt x="28" y="600"/>
                  <a:pt x="28" y="600"/>
                </a:cubicBezTo>
                <a:cubicBezTo>
                  <a:pt x="7" y="600"/>
                  <a:pt x="0" y="586"/>
                  <a:pt x="0" y="572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311"/>
                  <a:pt x="7" y="296"/>
                  <a:pt x="28" y="296"/>
                </a:cubicBezTo>
                <a:cubicBezTo>
                  <a:pt x="70" y="296"/>
                  <a:pt x="70" y="296"/>
                  <a:pt x="70" y="296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70"/>
                  <a:pt x="148" y="0"/>
                  <a:pt x="240" y="0"/>
                </a:cubicBezTo>
                <a:cubicBezTo>
                  <a:pt x="339" y="0"/>
                  <a:pt x="409" y="70"/>
                  <a:pt x="409" y="169"/>
                </a:cubicBezTo>
                <a:cubicBezTo>
                  <a:pt x="409" y="183"/>
                  <a:pt x="402" y="198"/>
                  <a:pt x="381" y="198"/>
                </a:cubicBezTo>
                <a:cubicBezTo>
                  <a:pt x="367" y="198"/>
                  <a:pt x="353" y="183"/>
                  <a:pt x="353" y="169"/>
                </a:cubicBezTo>
                <a:cubicBezTo>
                  <a:pt x="353" y="106"/>
                  <a:pt x="304" y="56"/>
                  <a:pt x="240" y="56"/>
                </a:cubicBezTo>
                <a:cubicBezTo>
                  <a:pt x="176" y="56"/>
                  <a:pt x="127" y="106"/>
                  <a:pt x="127" y="169"/>
                </a:cubicBezTo>
                <a:cubicBezTo>
                  <a:pt x="127" y="296"/>
                  <a:pt x="127" y="296"/>
                  <a:pt x="127" y="296"/>
                </a:cubicBezTo>
                <a:cubicBezTo>
                  <a:pt x="353" y="296"/>
                  <a:pt x="353" y="296"/>
                  <a:pt x="353" y="296"/>
                </a:cubicBezTo>
                <a:cubicBezTo>
                  <a:pt x="409" y="296"/>
                  <a:pt x="409" y="296"/>
                  <a:pt x="409" y="296"/>
                </a:cubicBezTo>
                <a:cubicBezTo>
                  <a:pt x="459" y="296"/>
                  <a:pt x="459" y="296"/>
                  <a:pt x="459" y="296"/>
                </a:cubicBezTo>
                <a:cubicBezTo>
                  <a:pt x="473" y="296"/>
                  <a:pt x="487" y="311"/>
                  <a:pt x="487" y="325"/>
                </a:cubicBezTo>
                <a:cubicBezTo>
                  <a:pt x="487" y="572"/>
                  <a:pt x="487" y="572"/>
                  <a:pt x="487" y="572"/>
                </a:cubicBezTo>
                <a:cubicBezTo>
                  <a:pt x="487" y="586"/>
                  <a:pt x="473" y="600"/>
                  <a:pt x="459" y="600"/>
                </a:cubicBezTo>
                <a:close/>
                <a:moveTo>
                  <a:pt x="240" y="353"/>
                </a:moveTo>
                <a:lnTo>
                  <a:pt x="240" y="353"/>
                </a:lnTo>
                <a:cubicBezTo>
                  <a:pt x="212" y="353"/>
                  <a:pt x="183" y="381"/>
                  <a:pt x="183" y="410"/>
                </a:cubicBezTo>
                <a:cubicBezTo>
                  <a:pt x="183" y="431"/>
                  <a:pt x="198" y="452"/>
                  <a:pt x="212" y="459"/>
                </a:cubicBezTo>
                <a:cubicBezTo>
                  <a:pt x="212" y="516"/>
                  <a:pt x="212" y="516"/>
                  <a:pt x="212" y="516"/>
                </a:cubicBezTo>
                <a:cubicBezTo>
                  <a:pt x="212" y="530"/>
                  <a:pt x="226" y="544"/>
                  <a:pt x="240" y="544"/>
                </a:cubicBezTo>
                <a:cubicBezTo>
                  <a:pt x="261" y="544"/>
                  <a:pt x="268" y="530"/>
                  <a:pt x="268" y="516"/>
                </a:cubicBezTo>
                <a:cubicBezTo>
                  <a:pt x="268" y="459"/>
                  <a:pt x="268" y="459"/>
                  <a:pt x="268" y="459"/>
                </a:cubicBezTo>
                <a:cubicBezTo>
                  <a:pt x="289" y="452"/>
                  <a:pt x="296" y="431"/>
                  <a:pt x="296" y="410"/>
                </a:cubicBezTo>
                <a:cubicBezTo>
                  <a:pt x="296" y="381"/>
                  <a:pt x="275" y="353"/>
                  <a:pt x="240" y="3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4" name="Freeform 98"/>
          <p:cNvSpPr>
            <a:spLocks noChangeArrowheads="1"/>
          </p:cNvSpPr>
          <p:nvPr/>
        </p:nvSpPr>
        <p:spPr bwMode="auto">
          <a:xfrm>
            <a:off x="8139734" y="4264138"/>
            <a:ext cx="312173" cy="382480"/>
          </a:xfrm>
          <a:custGeom>
            <a:avLst/>
            <a:gdLst>
              <a:gd name="T0" fmla="*/ 165736 w 488"/>
              <a:gd name="T1" fmla="*/ 215541 h 601"/>
              <a:gd name="T2" fmla="*/ 165736 w 488"/>
              <a:gd name="T3" fmla="*/ 215541 h 601"/>
              <a:gd name="T4" fmla="*/ 10110 w 488"/>
              <a:gd name="T5" fmla="*/ 215541 h 601"/>
              <a:gd name="T6" fmla="*/ 0 w 488"/>
              <a:gd name="T7" fmla="*/ 205482 h 601"/>
              <a:gd name="T8" fmla="*/ 0 w 488"/>
              <a:gd name="T9" fmla="*/ 116751 h 601"/>
              <a:gd name="T10" fmla="*/ 10110 w 488"/>
              <a:gd name="T11" fmla="*/ 106333 h 601"/>
              <a:gd name="T12" fmla="*/ 25276 w 488"/>
              <a:gd name="T13" fmla="*/ 106333 h 601"/>
              <a:gd name="T14" fmla="*/ 25276 w 488"/>
              <a:gd name="T15" fmla="*/ 60711 h 601"/>
              <a:gd name="T16" fmla="*/ 86659 w 488"/>
              <a:gd name="T17" fmla="*/ 0 h 601"/>
              <a:gd name="T18" fmla="*/ 147682 w 488"/>
              <a:gd name="T19" fmla="*/ 60711 h 601"/>
              <a:gd name="T20" fmla="*/ 147682 w 488"/>
              <a:gd name="T21" fmla="*/ 106333 h 601"/>
              <a:gd name="T22" fmla="*/ 165736 w 488"/>
              <a:gd name="T23" fmla="*/ 106333 h 601"/>
              <a:gd name="T24" fmla="*/ 175846 w 488"/>
              <a:gd name="T25" fmla="*/ 116751 h 601"/>
              <a:gd name="T26" fmla="*/ 175846 w 488"/>
              <a:gd name="T27" fmla="*/ 205482 h 601"/>
              <a:gd name="T28" fmla="*/ 165736 w 488"/>
              <a:gd name="T29" fmla="*/ 215541 h 601"/>
              <a:gd name="T30" fmla="*/ 76549 w 488"/>
              <a:gd name="T31" fmla="*/ 164889 h 601"/>
              <a:gd name="T32" fmla="*/ 76549 w 488"/>
              <a:gd name="T33" fmla="*/ 164889 h 601"/>
              <a:gd name="T34" fmla="*/ 76549 w 488"/>
              <a:gd name="T35" fmla="*/ 185365 h 601"/>
              <a:gd name="T36" fmla="*/ 86659 w 488"/>
              <a:gd name="T37" fmla="*/ 195424 h 601"/>
              <a:gd name="T38" fmla="*/ 96769 w 488"/>
              <a:gd name="T39" fmla="*/ 185365 h 601"/>
              <a:gd name="T40" fmla="*/ 96769 w 488"/>
              <a:gd name="T41" fmla="*/ 164889 h 601"/>
              <a:gd name="T42" fmla="*/ 106880 w 488"/>
              <a:gd name="T43" fmla="*/ 147286 h 601"/>
              <a:gd name="T44" fmla="*/ 86659 w 488"/>
              <a:gd name="T45" fmla="*/ 126810 h 601"/>
              <a:gd name="T46" fmla="*/ 66078 w 488"/>
              <a:gd name="T47" fmla="*/ 147286 h 601"/>
              <a:gd name="T48" fmla="*/ 76549 w 488"/>
              <a:gd name="T49" fmla="*/ 164889 h 601"/>
              <a:gd name="T50" fmla="*/ 127461 w 488"/>
              <a:gd name="T51" fmla="*/ 60711 h 601"/>
              <a:gd name="T52" fmla="*/ 127461 w 488"/>
              <a:gd name="T53" fmla="*/ 60711 h 601"/>
              <a:gd name="T54" fmla="*/ 86659 w 488"/>
              <a:gd name="T55" fmla="*/ 20117 h 601"/>
              <a:gd name="T56" fmla="*/ 45857 w 488"/>
              <a:gd name="T57" fmla="*/ 60711 h 601"/>
              <a:gd name="T58" fmla="*/ 45857 w 488"/>
              <a:gd name="T59" fmla="*/ 106333 h 601"/>
              <a:gd name="T60" fmla="*/ 127461 w 488"/>
              <a:gd name="T61" fmla="*/ 106333 h 601"/>
              <a:gd name="T62" fmla="*/ 127461 w 488"/>
              <a:gd name="T63" fmla="*/ 60711 h 60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88" h="601">
                <a:moveTo>
                  <a:pt x="459" y="600"/>
                </a:moveTo>
                <a:lnTo>
                  <a:pt x="459" y="600"/>
                </a:lnTo>
                <a:cubicBezTo>
                  <a:pt x="28" y="600"/>
                  <a:pt x="28" y="600"/>
                  <a:pt x="28" y="600"/>
                </a:cubicBezTo>
                <a:cubicBezTo>
                  <a:pt x="7" y="600"/>
                  <a:pt x="0" y="586"/>
                  <a:pt x="0" y="572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311"/>
                  <a:pt x="7" y="296"/>
                  <a:pt x="28" y="296"/>
                </a:cubicBezTo>
                <a:cubicBezTo>
                  <a:pt x="70" y="296"/>
                  <a:pt x="70" y="296"/>
                  <a:pt x="70" y="296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70"/>
                  <a:pt x="148" y="0"/>
                  <a:pt x="240" y="0"/>
                </a:cubicBezTo>
                <a:cubicBezTo>
                  <a:pt x="339" y="0"/>
                  <a:pt x="409" y="70"/>
                  <a:pt x="409" y="169"/>
                </a:cubicBezTo>
                <a:cubicBezTo>
                  <a:pt x="409" y="296"/>
                  <a:pt x="409" y="296"/>
                  <a:pt x="409" y="296"/>
                </a:cubicBezTo>
                <a:cubicBezTo>
                  <a:pt x="459" y="296"/>
                  <a:pt x="459" y="296"/>
                  <a:pt x="459" y="296"/>
                </a:cubicBezTo>
                <a:cubicBezTo>
                  <a:pt x="473" y="296"/>
                  <a:pt x="487" y="311"/>
                  <a:pt x="487" y="325"/>
                </a:cubicBezTo>
                <a:cubicBezTo>
                  <a:pt x="487" y="572"/>
                  <a:pt x="487" y="572"/>
                  <a:pt x="487" y="572"/>
                </a:cubicBezTo>
                <a:cubicBezTo>
                  <a:pt x="487" y="586"/>
                  <a:pt x="473" y="600"/>
                  <a:pt x="459" y="600"/>
                </a:cubicBezTo>
                <a:close/>
                <a:moveTo>
                  <a:pt x="212" y="459"/>
                </a:moveTo>
                <a:lnTo>
                  <a:pt x="212" y="459"/>
                </a:lnTo>
                <a:cubicBezTo>
                  <a:pt x="212" y="516"/>
                  <a:pt x="212" y="516"/>
                  <a:pt x="212" y="516"/>
                </a:cubicBezTo>
                <a:cubicBezTo>
                  <a:pt x="212" y="530"/>
                  <a:pt x="226" y="544"/>
                  <a:pt x="240" y="544"/>
                </a:cubicBezTo>
                <a:cubicBezTo>
                  <a:pt x="261" y="544"/>
                  <a:pt x="268" y="530"/>
                  <a:pt x="268" y="516"/>
                </a:cubicBezTo>
                <a:cubicBezTo>
                  <a:pt x="268" y="459"/>
                  <a:pt x="268" y="459"/>
                  <a:pt x="268" y="459"/>
                </a:cubicBezTo>
                <a:cubicBezTo>
                  <a:pt x="289" y="452"/>
                  <a:pt x="296" y="431"/>
                  <a:pt x="296" y="410"/>
                </a:cubicBezTo>
                <a:cubicBezTo>
                  <a:pt x="296" y="381"/>
                  <a:pt x="275" y="353"/>
                  <a:pt x="240" y="353"/>
                </a:cubicBezTo>
                <a:cubicBezTo>
                  <a:pt x="212" y="353"/>
                  <a:pt x="183" y="381"/>
                  <a:pt x="183" y="410"/>
                </a:cubicBezTo>
                <a:cubicBezTo>
                  <a:pt x="183" y="431"/>
                  <a:pt x="198" y="452"/>
                  <a:pt x="212" y="459"/>
                </a:cubicBezTo>
                <a:close/>
                <a:moveTo>
                  <a:pt x="353" y="169"/>
                </a:moveTo>
                <a:lnTo>
                  <a:pt x="353" y="169"/>
                </a:lnTo>
                <a:cubicBezTo>
                  <a:pt x="353" y="106"/>
                  <a:pt x="304" y="56"/>
                  <a:pt x="240" y="56"/>
                </a:cubicBezTo>
                <a:cubicBezTo>
                  <a:pt x="176" y="56"/>
                  <a:pt x="127" y="106"/>
                  <a:pt x="127" y="169"/>
                </a:cubicBezTo>
                <a:cubicBezTo>
                  <a:pt x="127" y="296"/>
                  <a:pt x="127" y="296"/>
                  <a:pt x="127" y="296"/>
                </a:cubicBezTo>
                <a:cubicBezTo>
                  <a:pt x="353" y="296"/>
                  <a:pt x="353" y="296"/>
                  <a:pt x="353" y="296"/>
                </a:cubicBezTo>
                <a:lnTo>
                  <a:pt x="353" y="16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5" name="Freeform 99"/>
          <p:cNvSpPr>
            <a:spLocks noChangeArrowheads="1"/>
          </p:cNvSpPr>
          <p:nvPr/>
        </p:nvSpPr>
        <p:spPr bwMode="auto">
          <a:xfrm>
            <a:off x="7422583" y="4264138"/>
            <a:ext cx="385291" cy="329046"/>
          </a:xfrm>
          <a:custGeom>
            <a:avLst/>
            <a:gdLst>
              <a:gd name="T0" fmla="*/ 206641 w 602"/>
              <a:gd name="T1" fmla="*/ 185379 h 517"/>
              <a:gd name="T2" fmla="*/ 0 w 602"/>
              <a:gd name="T3" fmla="*/ 174960 h 517"/>
              <a:gd name="T4" fmla="*/ 0 w 602"/>
              <a:gd name="T5" fmla="*/ 111730 h 517"/>
              <a:gd name="T6" fmla="*/ 28178 w 602"/>
              <a:gd name="T7" fmla="*/ 35567 h 517"/>
              <a:gd name="T8" fmla="*/ 38294 w 602"/>
              <a:gd name="T9" fmla="*/ 30537 h 517"/>
              <a:gd name="T10" fmla="*/ 53467 w 602"/>
              <a:gd name="T11" fmla="*/ 30537 h 517"/>
              <a:gd name="T12" fmla="*/ 63582 w 602"/>
              <a:gd name="T13" fmla="*/ 33052 h 517"/>
              <a:gd name="T14" fmla="*/ 53467 w 602"/>
              <a:gd name="T15" fmla="*/ 50656 h 517"/>
              <a:gd name="T16" fmla="*/ 43351 w 602"/>
              <a:gd name="T17" fmla="*/ 50656 h 517"/>
              <a:gd name="T18" fmla="*/ 50938 w 602"/>
              <a:gd name="T19" fmla="*/ 101312 h 517"/>
              <a:gd name="T20" fmla="*/ 58524 w 602"/>
              <a:gd name="T21" fmla="*/ 101312 h 517"/>
              <a:gd name="T22" fmla="*/ 69001 w 602"/>
              <a:gd name="T23" fmla="*/ 121790 h 517"/>
              <a:gd name="T24" fmla="*/ 150646 w 602"/>
              <a:gd name="T25" fmla="*/ 111730 h 517"/>
              <a:gd name="T26" fmla="*/ 170876 w 602"/>
              <a:gd name="T27" fmla="*/ 101312 h 517"/>
              <a:gd name="T28" fmla="*/ 193997 w 602"/>
              <a:gd name="T29" fmla="*/ 101312 h 517"/>
              <a:gd name="T30" fmla="*/ 163290 w 602"/>
              <a:gd name="T31" fmla="*/ 50656 h 517"/>
              <a:gd name="T32" fmla="*/ 143059 w 602"/>
              <a:gd name="T33" fmla="*/ 50656 h 517"/>
              <a:gd name="T34" fmla="*/ 153175 w 602"/>
              <a:gd name="T35" fmla="*/ 30537 h 517"/>
              <a:gd name="T36" fmla="*/ 163290 w 602"/>
              <a:gd name="T37" fmla="*/ 30537 h 517"/>
              <a:gd name="T38" fmla="*/ 181353 w 602"/>
              <a:gd name="T39" fmla="*/ 30537 h 517"/>
              <a:gd name="T40" fmla="*/ 217118 w 602"/>
              <a:gd name="T41" fmla="*/ 106341 h 517"/>
              <a:gd name="T42" fmla="*/ 217118 w 602"/>
              <a:gd name="T43" fmla="*/ 111730 h 517"/>
              <a:gd name="T44" fmla="*/ 217118 w 602"/>
              <a:gd name="T45" fmla="*/ 174960 h 517"/>
              <a:gd name="T46" fmla="*/ 132583 w 602"/>
              <a:gd name="T47" fmla="*/ 43111 h 517"/>
              <a:gd name="T48" fmla="*/ 124996 w 602"/>
              <a:gd name="T49" fmla="*/ 40597 h 517"/>
              <a:gd name="T50" fmla="*/ 119939 w 602"/>
              <a:gd name="T51" fmla="*/ 73649 h 517"/>
              <a:gd name="T52" fmla="*/ 109823 w 602"/>
              <a:gd name="T53" fmla="*/ 106341 h 517"/>
              <a:gd name="T54" fmla="*/ 99708 w 602"/>
              <a:gd name="T55" fmla="*/ 81193 h 517"/>
              <a:gd name="T56" fmla="*/ 99708 w 602"/>
              <a:gd name="T57" fmla="*/ 33052 h 517"/>
              <a:gd name="T58" fmla="*/ 84174 w 602"/>
              <a:gd name="T59" fmla="*/ 43111 h 517"/>
              <a:gd name="T60" fmla="*/ 79116 w 602"/>
              <a:gd name="T61" fmla="*/ 25148 h 517"/>
              <a:gd name="T62" fmla="*/ 109823 w 602"/>
              <a:gd name="T63" fmla="*/ 0 h 517"/>
              <a:gd name="T64" fmla="*/ 140530 w 602"/>
              <a:gd name="T65" fmla="*/ 25148 h 517"/>
              <a:gd name="T66" fmla="*/ 132583 w 602"/>
              <a:gd name="T67" fmla="*/ 43111 h 51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517">
                <a:moveTo>
                  <a:pt x="572" y="516"/>
                </a:moveTo>
                <a:lnTo>
                  <a:pt x="572" y="516"/>
                </a:lnTo>
                <a:cubicBezTo>
                  <a:pt x="28" y="516"/>
                  <a:pt x="28" y="516"/>
                  <a:pt x="28" y="516"/>
                </a:cubicBezTo>
                <a:cubicBezTo>
                  <a:pt x="14" y="516"/>
                  <a:pt x="0" y="502"/>
                  <a:pt x="0" y="487"/>
                </a:cubicBezTo>
                <a:cubicBezTo>
                  <a:pt x="0" y="311"/>
                  <a:pt x="0" y="311"/>
                  <a:pt x="0" y="311"/>
                </a:cubicBezTo>
                <a:cubicBezTo>
                  <a:pt x="0" y="304"/>
                  <a:pt x="0" y="304"/>
                  <a:pt x="0" y="296"/>
                </a:cubicBezTo>
                <a:cubicBezTo>
                  <a:pt x="78" y="99"/>
                  <a:pt x="78" y="99"/>
                  <a:pt x="78" y="99"/>
                </a:cubicBezTo>
                <a:cubicBezTo>
                  <a:pt x="78" y="92"/>
                  <a:pt x="92" y="85"/>
                  <a:pt x="106" y="85"/>
                </a:cubicBezTo>
                <a:cubicBezTo>
                  <a:pt x="148" y="85"/>
                  <a:pt x="148" y="85"/>
                  <a:pt x="148" y="85"/>
                </a:cubicBezTo>
                <a:cubicBezTo>
                  <a:pt x="176" y="85"/>
                  <a:pt x="176" y="85"/>
                  <a:pt x="176" y="85"/>
                </a:cubicBezTo>
                <a:lnTo>
                  <a:pt x="176" y="92"/>
                </a:lnTo>
                <a:cubicBezTo>
                  <a:pt x="176" y="113"/>
                  <a:pt x="191" y="127"/>
                  <a:pt x="205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71" y="282"/>
                  <a:pt x="71" y="282"/>
                  <a:pt x="71" y="282"/>
                </a:cubicBezTo>
                <a:cubicBezTo>
                  <a:pt x="141" y="282"/>
                  <a:pt x="141" y="282"/>
                  <a:pt x="141" y="282"/>
                </a:cubicBezTo>
                <a:cubicBezTo>
                  <a:pt x="162" y="282"/>
                  <a:pt x="162" y="282"/>
                  <a:pt x="162" y="282"/>
                </a:cubicBezTo>
                <a:cubicBezTo>
                  <a:pt x="176" y="282"/>
                  <a:pt x="191" y="289"/>
                  <a:pt x="191" y="311"/>
                </a:cubicBezTo>
                <a:cubicBezTo>
                  <a:pt x="191" y="339"/>
                  <a:pt x="191" y="339"/>
                  <a:pt x="191" y="339"/>
                </a:cubicBezTo>
                <a:cubicBezTo>
                  <a:pt x="417" y="339"/>
                  <a:pt x="417" y="339"/>
                  <a:pt x="417" y="339"/>
                </a:cubicBezTo>
                <a:cubicBezTo>
                  <a:pt x="417" y="311"/>
                  <a:pt x="417" y="311"/>
                  <a:pt x="417" y="311"/>
                </a:cubicBezTo>
                <a:cubicBezTo>
                  <a:pt x="417" y="289"/>
                  <a:pt x="424" y="282"/>
                  <a:pt x="445" y="282"/>
                </a:cubicBezTo>
                <a:cubicBezTo>
                  <a:pt x="473" y="282"/>
                  <a:pt x="473" y="282"/>
                  <a:pt x="473" y="282"/>
                </a:cubicBezTo>
                <a:cubicBezTo>
                  <a:pt x="537" y="282"/>
                  <a:pt x="537" y="282"/>
                  <a:pt x="537" y="282"/>
                </a:cubicBezTo>
                <a:cubicBezTo>
                  <a:pt x="480" y="141"/>
                  <a:pt x="480" y="141"/>
                  <a:pt x="480" y="141"/>
                </a:cubicBezTo>
                <a:cubicBezTo>
                  <a:pt x="452" y="141"/>
                  <a:pt x="452" y="141"/>
                  <a:pt x="452" y="141"/>
                </a:cubicBezTo>
                <a:cubicBezTo>
                  <a:pt x="396" y="141"/>
                  <a:pt x="396" y="141"/>
                  <a:pt x="396" y="141"/>
                </a:cubicBezTo>
                <a:cubicBezTo>
                  <a:pt x="417" y="127"/>
                  <a:pt x="424" y="113"/>
                  <a:pt x="424" y="92"/>
                </a:cubicBezTo>
                <a:lnTo>
                  <a:pt x="424" y="85"/>
                </a:lnTo>
                <a:cubicBezTo>
                  <a:pt x="452" y="85"/>
                  <a:pt x="452" y="85"/>
                  <a:pt x="452" y="85"/>
                </a:cubicBezTo>
                <a:cubicBezTo>
                  <a:pt x="502" y="85"/>
                  <a:pt x="502" y="85"/>
                  <a:pt x="502" y="85"/>
                </a:cubicBezTo>
                <a:cubicBezTo>
                  <a:pt x="509" y="85"/>
                  <a:pt x="523" y="92"/>
                  <a:pt x="523" y="99"/>
                </a:cubicBezTo>
                <a:cubicBezTo>
                  <a:pt x="601" y="296"/>
                  <a:pt x="601" y="296"/>
                  <a:pt x="601" y="296"/>
                </a:cubicBezTo>
                <a:cubicBezTo>
                  <a:pt x="601" y="304"/>
                  <a:pt x="601" y="304"/>
                  <a:pt x="601" y="311"/>
                </a:cubicBezTo>
                <a:cubicBezTo>
                  <a:pt x="601" y="487"/>
                  <a:pt x="601" y="487"/>
                  <a:pt x="601" y="487"/>
                </a:cubicBezTo>
                <a:cubicBezTo>
                  <a:pt x="601" y="502"/>
                  <a:pt x="594" y="516"/>
                  <a:pt x="572" y="516"/>
                </a:cubicBezTo>
                <a:close/>
                <a:moveTo>
                  <a:pt x="367" y="120"/>
                </a:moveTo>
                <a:lnTo>
                  <a:pt x="367" y="120"/>
                </a:lnTo>
                <a:cubicBezTo>
                  <a:pt x="360" y="120"/>
                  <a:pt x="353" y="120"/>
                  <a:pt x="346" y="113"/>
                </a:cubicBezTo>
                <a:cubicBezTo>
                  <a:pt x="332" y="92"/>
                  <a:pt x="332" y="92"/>
                  <a:pt x="332" y="92"/>
                </a:cubicBezTo>
                <a:cubicBezTo>
                  <a:pt x="332" y="205"/>
                  <a:pt x="332" y="205"/>
                  <a:pt x="332" y="205"/>
                </a:cubicBezTo>
                <a:cubicBezTo>
                  <a:pt x="332" y="268"/>
                  <a:pt x="332" y="268"/>
                  <a:pt x="332" y="268"/>
                </a:cubicBezTo>
                <a:cubicBezTo>
                  <a:pt x="332" y="289"/>
                  <a:pt x="318" y="296"/>
                  <a:pt x="304" y="296"/>
                </a:cubicBezTo>
                <a:cubicBezTo>
                  <a:pt x="283" y="296"/>
                  <a:pt x="276" y="289"/>
                  <a:pt x="276" y="268"/>
                </a:cubicBezTo>
                <a:cubicBezTo>
                  <a:pt x="276" y="226"/>
                  <a:pt x="276" y="226"/>
                  <a:pt x="276" y="226"/>
                </a:cubicBezTo>
                <a:cubicBezTo>
                  <a:pt x="276" y="92"/>
                  <a:pt x="276" y="92"/>
                  <a:pt x="276" y="92"/>
                </a:cubicBezTo>
                <a:cubicBezTo>
                  <a:pt x="254" y="113"/>
                  <a:pt x="254" y="113"/>
                  <a:pt x="254" y="113"/>
                </a:cubicBezTo>
                <a:cubicBezTo>
                  <a:pt x="247" y="120"/>
                  <a:pt x="240" y="120"/>
                  <a:pt x="233" y="120"/>
                </a:cubicBezTo>
                <a:cubicBezTo>
                  <a:pt x="219" y="120"/>
                  <a:pt x="205" y="106"/>
                  <a:pt x="205" y="92"/>
                </a:cubicBezTo>
                <a:cubicBezTo>
                  <a:pt x="205" y="85"/>
                  <a:pt x="212" y="78"/>
                  <a:pt x="219" y="70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297" y="0"/>
                  <a:pt x="304" y="0"/>
                </a:cubicBezTo>
                <a:cubicBezTo>
                  <a:pt x="311" y="0"/>
                  <a:pt x="318" y="0"/>
                  <a:pt x="318" y="7"/>
                </a:cubicBezTo>
                <a:cubicBezTo>
                  <a:pt x="389" y="70"/>
                  <a:pt x="389" y="70"/>
                  <a:pt x="389" y="70"/>
                </a:cubicBezTo>
                <a:cubicBezTo>
                  <a:pt x="396" y="78"/>
                  <a:pt x="396" y="85"/>
                  <a:pt x="396" y="92"/>
                </a:cubicBezTo>
                <a:cubicBezTo>
                  <a:pt x="396" y="106"/>
                  <a:pt x="382" y="120"/>
                  <a:pt x="367" y="1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6" name="Freeform 100"/>
          <p:cNvSpPr>
            <a:spLocks noChangeArrowheads="1"/>
          </p:cNvSpPr>
          <p:nvPr/>
        </p:nvSpPr>
        <p:spPr bwMode="auto">
          <a:xfrm>
            <a:off x="6750431" y="4264138"/>
            <a:ext cx="382480" cy="329046"/>
          </a:xfrm>
          <a:custGeom>
            <a:avLst/>
            <a:gdLst>
              <a:gd name="T0" fmla="*/ 205475 w 601"/>
              <a:gd name="T1" fmla="*/ 185379 h 517"/>
              <a:gd name="T2" fmla="*/ 0 w 601"/>
              <a:gd name="T3" fmla="*/ 174960 h 517"/>
              <a:gd name="T4" fmla="*/ 0 w 601"/>
              <a:gd name="T5" fmla="*/ 111730 h 517"/>
              <a:gd name="T6" fmla="*/ 28019 w 601"/>
              <a:gd name="T7" fmla="*/ 35567 h 517"/>
              <a:gd name="T8" fmla="*/ 35563 w 601"/>
              <a:gd name="T9" fmla="*/ 30537 h 517"/>
              <a:gd name="T10" fmla="*/ 53165 w 601"/>
              <a:gd name="T11" fmla="*/ 30537 h 517"/>
              <a:gd name="T12" fmla="*/ 86213 w 601"/>
              <a:gd name="T13" fmla="*/ 35567 h 517"/>
              <a:gd name="T14" fmla="*/ 53165 w 601"/>
              <a:gd name="T15" fmla="*/ 50656 h 517"/>
              <a:gd name="T16" fmla="*/ 43107 w 601"/>
              <a:gd name="T17" fmla="*/ 50656 h 517"/>
              <a:gd name="T18" fmla="*/ 45621 w 601"/>
              <a:gd name="T19" fmla="*/ 101312 h 517"/>
              <a:gd name="T20" fmla="*/ 55679 w 601"/>
              <a:gd name="T21" fmla="*/ 101312 h 517"/>
              <a:gd name="T22" fmla="*/ 65737 w 601"/>
              <a:gd name="T23" fmla="*/ 121790 h 517"/>
              <a:gd name="T24" fmla="*/ 147281 w 601"/>
              <a:gd name="T25" fmla="*/ 111730 h 517"/>
              <a:gd name="T26" fmla="*/ 167397 w 601"/>
              <a:gd name="T27" fmla="*/ 101312 h 517"/>
              <a:gd name="T28" fmla="*/ 190387 w 601"/>
              <a:gd name="T29" fmla="*/ 101312 h 517"/>
              <a:gd name="T30" fmla="*/ 162368 w 601"/>
              <a:gd name="T31" fmla="*/ 50656 h 517"/>
              <a:gd name="T32" fmla="*/ 126805 w 601"/>
              <a:gd name="T33" fmla="*/ 50656 h 517"/>
              <a:gd name="T34" fmla="*/ 126805 w 601"/>
              <a:gd name="T35" fmla="*/ 30537 h 517"/>
              <a:gd name="T36" fmla="*/ 162368 w 601"/>
              <a:gd name="T37" fmla="*/ 30537 h 517"/>
              <a:gd name="T38" fmla="*/ 177455 w 601"/>
              <a:gd name="T39" fmla="*/ 30537 h 517"/>
              <a:gd name="T40" fmla="*/ 215533 w 601"/>
              <a:gd name="T41" fmla="*/ 106341 h 517"/>
              <a:gd name="T42" fmla="*/ 215533 w 601"/>
              <a:gd name="T43" fmla="*/ 111730 h 517"/>
              <a:gd name="T44" fmla="*/ 215533 w 601"/>
              <a:gd name="T45" fmla="*/ 174960 h 517"/>
              <a:gd name="T46" fmla="*/ 142252 w 601"/>
              <a:gd name="T47" fmla="*/ 73649 h 517"/>
              <a:gd name="T48" fmla="*/ 136863 w 601"/>
              <a:gd name="T49" fmla="*/ 81193 h 517"/>
              <a:gd name="T50" fmla="*/ 106689 w 601"/>
              <a:gd name="T51" fmla="*/ 106341 h 517"/>
              <a:gd name="T52" fmla="*/ 76155 w 601"/>
              <a:gd name="T53" fmla="*/ 81193 h 517"/>
              <a:gd name="T54" fmla="*/ 83699 w 601"/>
              <a:gd name="T55" fmla="*/ 63230 h 517"/>
              <a:gd name="T56" fmla="*/ 96271 w 601"/>
              <a:gd name="T57" fmla="*/ 73649 h 517"/>
              <a:gd name="T58" fmla="*/ 96271 w 601"/>
              <a:gd name="T59" fmla="*/ 25148 h 517"/>
              <a:gd name="T60" fmla="*/ 106689 w 601"/>
              <a:gd name="T61" fmla="*/ 0 h 517"/>
              <a:gd name="T62" fmla="*/ 116747 w 601"/>
              <a:gd name="T63" fmla="*/ 30537 h 517"/>
              <a:gd name="T64" fmla="*/ 116747 w 601"/>
              <a:gd name="T65" fmla="*/ 73649 h 517"/>
              <a:gd name="T66" fmla="*/ 131834 w 601"/>
              <a:gd name="T67" fmla="*/ 63230 h 51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1" h="517">
                <a:moveTo>
                  <a:pt x="572" y="516"/>
                </a:moveTo>
                <a:lnTo>
                  <a:pt x="572" y="516"/>
                </a:lnTo>
                <a:cubicBezTo>
                  <a:pt x="28" y="516"/>
                  <a:pt x="28" y="516"/>
                  <a:pt x="28" y="516"/>
                </a:cubicBezTo>
                <a:cubicBezTo>
                  <a:pt x="7" y="516"/>
                  <a:pt x="0" y="502"/>
                  <a:pt x="0" y="487"/>
                </a:cubicBezTo>
                <a:cubicBezTo>
                  <a:pt x="0" y="311"/>
                  <a:pt x="0" y="311"/>
                  <a:pt x="0" y="311"/>
                </a:cubicBezTo>
                <a:cubicBezTo>
                  <a:pt x="0" y="304"/>
                  <a:pt x="0" y="304"/>
                  <a:pt x="0" y="296"/>
                </a:cubicBezTo>
                <a:cubicBezTo>
                  <a:pt x="78" y="99"/>
                  <a:pt x="78" y="99"/>
                  <a:pt x="78" y="99"/>
                </a:cubicBezTo>
                <a:cubicBezTo>
                  <a:pt x="78" y="92"/>
                  <a:pt x="92" y="85"/>
                  <a:pt x="99" y="85"/>
                </a:cubicBezTo>
                <a:cubicBezTo>
                  <a:pt x="148" y="85"/>
                  <a:pt x="148" y="85"/>
                  <a:pt x="148" y="85"/>
                </a:cubicBezTo>
                <a:cubicBezTo>
                  <a:pt x="240" y="85"/>
                  <a:pt x="240" y="85"/>
                  <a:pt x="240" y="85"/>
                </a:cubicBezTo>
                <a:cubicBezTo>
                  <a:pt x="240" y="99"/>
                  <a:pt x="240" y="99"/>
                  <a:pt x="240" y="99"/>
                </a:cubicBezTo>
                <a:cubicBezTo>
                  <a:pt x="240" y="141"/>
                  <a:pt x="240" y="141"/>
                  <a:pt x="240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63" y="282"/>
                  <a:pt x="63" y="282"/>
                  <a:pt x="63" y="282"/>
                </a:cubicBezTo>
                <a:cubicBezTo>
                  <a:pt x="127" y="282"/>
                  <a:pt x="127" y="282"/>
                  <a:pt x="127" y="282"/>
                </a:cubicBezTo>
                <a:cubicBezTo>
                  <a:pt x="155" y="282"/>
                  <a:pt x="155" y="282"/>
                  <a:pt x="155" y="282"/>
                </a:cubicBezTo>
                <a:cubicBezTo>
                  <a:pt x="176" y="282"/>
                  <a:pt x="183" y="289"/>
                  <a:pt x="183" y="311"/>
                </a:cubicBezTo>
                <a:cubicBezTo>
                  <a:pt x="183" y="339"/>
                  <a:pt x="183" y="339"/>
                  <a:pt x="183" y="339"/>
                </a:cubicBezTo>
                <a:cubicBezTo>
                  <a:pt x="410" y="339"/>
                  <a:pt x="410" y="339"/>
                  <a:pt x="410" y="339"/>
                </a:cubicBezTo>
                <a:cubicBezTo>
                  <a:pt x="410" y="311"/>
                  <a:pt x="410" y="311"/>
                  <a:pt x="410" y="311"/>
                </a:cubicBezTo>
                <a:cubicBezTo>
                  <a:pt x="410" y="289"/>
                  <a:pt x="424" y="282"/>
                  <a:pt x="438" y="282"/>
                </a:cubicBezTo>
                <a:cubicBezTo>
                  <a:pt x="466" y="282"/>
                  <a:pt x="466" y="282"/>
                  <a:pt x="466" y="282"/>
                </a:cubicBezTo>
                <a:cubicBezTo>
                  <a:pt x="530" y="282"/>
                  <a:pt x="530" y="282"/>
                  <a:pt x="530" y="282"/>
                </a:cubicBezTo>
                <a:cubicBezTo>
                  <a:pt x="480" y="141"/>
                  <a:pt x="480" y="141"/>
                  <a:pt x="480" y="141"/>
                </a:cubicBezTo>
                <a:cubicBezTo>
                  <a:pt x="452" y="141"/>
                  <a:pt x="452" y="141"/>
                  <a:pt x="452" y="141"/>
                </a:cubicBezTo>
                <a:cubicBezTo>
                  <a:pt x="353" y="141"/>
                  <a:pt x="353" y="141"/>
                  <a:pt x="353" y="141"/>
                </a:cubicBezTo>
                <a:cubicBezTo>
                  <a:pt x="353" y="99"/>
                  <a:pt x="353" y="99"/>
                  <a:pt x="353" y="99"/>
                </a:cubicBezTo>
                <a:cubicBezTo>
                  <a:pt x="353" y="85"/>
                  <a:pt x="353" y="85"/>
                  <a:pt x="353" y="85"/>
                </a:cubicBezTo>
                <a:cubicBezTo>
                  <a:pt x="452" y="85"/>
                  <a:pt x="452" y="85"/>
                  <a:pt x="452" y="85"/>
                </a:cubicBezTo>
                <a:cubicBezTo>
                  <a:pt x="494" y="85"/>
                  <a:pt x="494" y="85"/>
                  <a:pt x="494" y="85"/>
                </a:cubicBezTo>
                <a:cubicBezTo>
                  <a:pt x="509" y="85"/>
                  <a:pt x="523" y="92"/>
                  <a:pt x="523" y="99"/>
                </a:cubicBezTo>
                <a:cubicBezTo>
                  <a:pt x="600" y="296"/>
                  <a:pt x="600" y="296"/>
                  <a:pt x="600" y="296"/>
                </a:cubicBezTo>
                <a:cubicBezTo>
                  <a:pt x="600" y="304"/>
                  <a:pt x="600" y="304"/>
                  <a:pt x="600" y="311"/>
                </a:cubicBezTo>
                <a:cubicBezTo>
                  <a:pt x="600" y="487"/>
                  <a:pt x="600" y="487"/>
                  <a:pt x="600" y="487"/>
                </a:cubicBezTo>
                <a:cubicBezTo>
                  <a:pt x="600" y="502"/>
                  <a:pt x="586" y="516"/>
                  <a:pt x="572" y="516"/>
                </a:cubicBezTo>
                <a:close/>
                <a:moveTo>
                  <a:pt x="396" y="205"/>
                </a:moveTo>
                <a:lnTo>
                  <a:pt x="396" y="205"/>
                </a:lnTo>
                <a:cubicBezTo>
                  <a:pt x="396" y="212"/>
                  <a:pt x="389" y="219"/>
                  <a:pt x="381" y="226"/>
                </a:cubicBezTo>
                <a:cubicBezTo>
                  <a:pt x="318" y="289"/>
                  <a:pt x="318" y="289"/>
                  <a:pt x="318" y="289"/>
                </a:cubicBezTo>
                <a:cubicBezTo>
                  <a:pt x="311" y="296"/>
                  <a:pt x="304" y="296"/>
                  <a:pt x="297" y="296"/>
                </a:cubicBezTo>
                <a:cubicBezTo>
                  <a:pt x="290" y="296"/>
                  <a:pt x="283" y="296"/>
                  <a:pt x="283" y="289"/>
                </a:cubicBezTo>
                <a:cubicBezTo>
                  <a:pt x="212" y="226"/>
                  <a:pt x="212" y="226"/>
                  <a:pt x="212" y="226"/>
                </a:cubicBezTo>
                <a:cubicBezTo>
                  <a:pt x="205" y="219"/>
                  <a:pt x="205" y="212"/>
                  <a:pt x="205" y="205"/>
                </a:cubicBezTo>
                <a:cubicBezTo>
                  <a:pt x="205" y="191"/>
                  <a:pt x="219" y="176"/>
                  <a:pt x="233" y="176"/>
                </a:cubicBezTo>
                <a:cubicBezTo>
                  <a:pt x="240" y="176"/>
                  <a:pt x="247" y="176"/>
                  <a:pt x="254" y="183"/>
                </a:cubicBezTo>
                <a:cubicBezTo>
                  <a:pt x="268" y="205"/>
                  <a:pt x="268" y="205"/>
                  <a:pt x="268" y="205"/>
                </a:cubicBezTo>
                <a:cubicBezTo>
                  <a:pt x="268" y="99"/>
                  <a:pt x="268" y="99"/>
                  <a:pt x="268" y="99"/>
                </a:cubicBezTo>
                <a:cubicBezTo>
                  <a:pt x="268" y="70"/>
                  <a:pt x="268" y="70"/>
                  <a:pt x="268" y="70"/>
                </a:cubicBezTo>
                <a:cubicBezTo>
                  <a:pt x="268" y="28"/>
                  <a:pt x="268" y="28"/>
                  <a:pt x="268" y="28"/>
                </a:cubicBezTo>
                <a:cubicBezTo>
                  <a:pt x="268" y="7"/>
                  <a:pt x="283" y="0"/>
                  <a:pt x="297" y="0"/>
                </a:cubicBezTo>
                <a:cubicBezTo>
                  <a:pt x="318" y="0"/>
                  <a:pt x="325" y="7"/>
                  <a:pt x="325" y="28"/>
                </a:cubicBezTo>
                <a:cubicBezTo>
                  <a:pt x="325" y="85"/>
                  <a:pt x="325" y="85"/>
                  <a:pt x="325" y="85"/>
                </a:cubicBezTo>
                <a:cubicBezTo>
                  <a:pt x="325" y="92"/>
                  <a:pt x="325" y="92"/>
                  <a:pt x="325" y="92"/>
                </a:cubicBezTo>
                <a:cubicBezTo>
                  <a:pt x="325" y="205"/>
                  <a:pt x="325" y="205"/>
                  <a:pt x="325" y="205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53" y="176"/>
                  <a:pt x="360" y="176"/>
                  <a:pt x="367" y="176"/>
                </a:cubicBezTo>
                <a:cubicBezTo>
                  <a:pt x="381" y="176"/>
                  <a:pt x="396" y="191"/>
                  <a:pt x="396" y="20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7" name="Freeform 101"/>
          <p:cNvSpPr>
            <a:spLocks noChangeArrowheads="1"/>
          </p:cNvSpPr>
          <p:nvPr/>
        </p:nvSpPr>
        <p:spPr bwMode="auto">
          <a:xfrm>
            <a:off x="6072655" y="4317574"/>
            <a:ext cx="388105" cy="275611"/>
          </a:xfrm>
          <a:custGeom>
            <a:avLst/>
            <a:gdLst>
              <a:gd name="T0" fmla="*/ 218707 w 608"/>
              <a:gd name="T1" fmla="*/ 144771 h 432"/>
              <a:gd name="T2" fmla="*/ 218707 w 608"/>
              <a:gd name="T3" fmla="*/ 144771 h 432"/>
              <a:gd name="T4" fmla="*/ 208618 w 608"/>
              <a:gd name="T5" fmla="*/ 155215 h 432"/>
              <a:gd name="T6" fmla="*/ 10089 w 608"/>
              <a:gd name="T7" fmla="*/ 155215 h 432"/>
              <a:gd name="T8" fmla="*/ 0 w 608"/>
              <a:gd name="T9" fmla="*/ 144771 h 432"/>
              <a:gd name="T10" fmla="*/ 0 w 608"/>
              <a:gd name="T11" fmla="*/ 144771 h 432"/>
              <a:gd name="T12" fmla="*/ 0 w 608"/>
              <a:gd name="T13" fmla="*/ 81389 h 432"/>
              <a:gd name="T14" fmla="*/ 0 w 608"/>
              <a:gd name="T15" fmla="*/ 81389 h 432"/>
              <a:gd name="T16" fmla="*/ 0 w 608"/>
              <a:gd name="T17" fmla="*/ 81389 h 432"/>
              <a:gd name="T18" fmla="*/ 2522 w 608"/>
              <a:gd name="T19" fmla="*/ 75987 h 432"/>
              <a:gd name="T20" fmla="*/ 2522 w 608"/>
              <a:gd name="T21" fmla="*/ 75987 h 432"/>
              <a:gd name="T22" fmla="*/ 27744 w 608"/>
              <a:gd name="T23" fmla="*/ 5042 h 432"/>
              <a:gd name="T24" fmla="*/ 27744 w 608"/>
              <a:gd name="T25" fmla="*/ 5042 h 432"/>
              <a:gd name="T26" fmla="*/ 38193 w 608"/>
              <a:gd name="T27" fmla="*/ 0 h 432"/>
              <a:gd name="T28" fmla="*/ 180514 w 608"/>
              <a:gd name="T29" fmla="*/ 0 h 432"/>
              <a:gd name="T30" fmla="*/ 190963 w 608"/>
              <a:gd name="T31" fmla="*/ 5042 h 432"/>
              <a:gd name="T32" fmla="*/ 190963 w 608"/>
              <a:gd name="T33" fmla="*/ 5042 h 432"/>
              <a:gd name="T34" fmla="*/ 216185 w 608"/>
              <a:gd name="T35" fmla="*/ 75987 h 432"/>
              <a:gd name="T36" fmla="*/ 216185 w 608"/>
              <a:gd name="T37" fmla="*/ 75987 h 432"/>
              <a:gd name="T38" fmla="*/ 218707 w 608"/>
              <a:gd name="T39" fmla="*/ 81389 h 432"/>
              <a:gd name="T40" fmla="*/ 218707 w 608"/>
              <a:gd name="T41" fmla="*/ 81389 h 432"/>
              <a:gd name="T42" fmla="*/ 218707 w 608"/>
              <a:gd name="T43" fmla="*/ 81389 h 432"/>
              <a:gd name="T44" fmla="*/ 218707 w 608"/>
              <a:gd name="T45" fmla="*/ 144771 h 432"/>
              <a:gd name="T46" fmla="*/ 172948 w 608"/>
              <a:gd name="T47" fmla="*/ 20167 h 432"/>
              <a:gd name="T48" fmla="*/ 172948 w 608"/>
              <a:gd name="T49" fmla="*/ 20167 h 432"/>
              <a:gd name="T50" fmla="*/ 45759 w 608"/>
              <a:gd name="T51" fmla="*/ 20167 h 432"/>
              <a:gd name="T52" fmla="*/ 25222 w 608"/>
              <a:gd name="T53" fmla="*/ 70945 h 432"/>
              <a:gd name="T54" fmla="*/ 58370 w 608"/>
              <a:gd name="T55" fmla="*/ 70945 h 432"/>
              <a:gd name="T56" fmla="*/ 68458 w 608"/>
              <a:gd name="T57" fmla="*/ 81389 h 432"/>
              <a:gd name="T58" fmla="*/ 68458 w 608"/>
              <a:gd name="T59" fmla="*/ 91472 h 432"/>
              <a:gd name="T60" fmla="*/ 150248 w 608"/>
              <a:gd name="T61" fmla="*/ 91472 h 432"/>
              <a:gd name="T62" fmla="*/ 150248 w 608"/>
              <a:gd name="T63" fmla="*/ 81389 h 432"/>
              <a:gd name="T64" fmla="*/ 160337 w 608"/>
              <a:gd name="T65" fmla="*/ 70945 h 432"/>
              <a:gd name="T66" fmla="*/ 193485 w 608"/>
              <a:gd name="T67" fmla="*/ 70945 h 432"/>
              <a:gd name="T68" fmla="*/ 172948 w 608"/>
              <a:gd name="T69" fmla="*/ 20167 h 43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8" h="432">
                <a:moveTo>
                  <a:pt x="607" y="402"/>
                </a:moveTo>
                <a:lnTo>
                  <a:pt x="607" y="402"/>
                </a:lnTo>
                <a:cubicBezTo>
                  <a:pt x="607" y="417"/>
                  <a:pt x="593" y="431"/>
                  <a:pt x="57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2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19"/>
                  <a:pt x="0" y="219"/>
                  <a:pt x="7" y="211"/>
                </a:cubicBezTo>
                <a:cubicBezTo>
                  <a:pt x="77" y="14"/>
                  <a:pt x="77" y="14"/>
                  <a:pt x="77" y="14"/>
                </a:cubicBezTo>
                <a:cubicBezTo>
                  <a:pt x="84" y="7"/>
                  <a:pt x="92" y="0"/>
                  <a:pt x="106" y="0"/>
                </a:cubicBezTo>
                <a:cubicBezTo>
                  <a:pt x="501" y="0"/>
                  <a:pt x="501" y="0"/>
                  <a:pt x="501" y="0"/>
                </a:cubicBezTo>
                <a:cubicBezTo>
                  <a:pt x="516" y="0"/>
                  <a:pt x="523" y="7"/>
                  <a:pt x="530" y="14"/>
                </a:cubicBezTo>
                <a:cubicBezTo>
                  <a:pt x="600" y="211"/>
                  <a:pt x="600" y="211"/>
                  <a:pt x="600" y="211"/>
                </a:cubicBezTo>
                <a:cubicBezTo>
                  <a:pt x="607" y="219"/>
                  <a:pt x="607" y="219"/>
                  <a:pt x="607" y="226"/>
                </a:cubicBezTo>
                <a:cubicBezTo>
                  <a:pt x="607" y="402"/>
                  <a:pt x="607" y="402"/>
                  <a:pt x="607" y="402"/>
                </a:cubicBezTo>
                <a:close/>
                <a:moveTo>
                  <a:pt x="480" y="56"/>
                </a:moveTo>
                <a:lnTo>
                  <a:pt x="480" y="56"/>
                </a:lnTo>
                <a:cubicBezTo>
                  <a:pt x="127" y="56"/>
                  <a:pt x="127" y="56"/>
                  <a:pt x="127" y="56"/>
                </a:cubicBezTo>
                <a:cubicBezTo>
                  <a:pt x="70" y="197"/>
                  <a:pt x="70" y="197"/>
                  <a:pt x="70" y="197"/>
                </a:cubicBezTo>
                <a:cubicBezTo>
                  <a:pt x="162" y="197"/>
                  <a:pt x="162" y="197"/>
                  <a:pt x="162" y="197"/>
                </a:cubicBezTo>
                <a:cubicBezTo>
                  <a:pt x="176" y="197"/>
                  <a:pt x="190" y="204"/>
                  <a:pt x="190" y="226"/>
                </a:cubicBezTo>
                <a:cubicBezTo>
                  <a:pt x="190" y="254"/>
                  <a:pt x="190" y="254"/>
                  <a:pt x="190" y="254"/>
                </a:cubicBezTo>
                <a:cubicBezTo>
                  <a:pt x="417" y="254"/>
                  <a:pt x="417" y="254"/>
                  <a:pt x="417" y="254"/>
                </a:cubicBezTo>
                <a:cubicBezTo>
                  <a:pt x="417" y="226"/>
                  <a:pt x="417" y="226"/>
                  <a:pt x="417" y="226"/>
                </a:cubicBezTo>
                <a:cubicBezTo>
                  <a:pt x="417" y="204"/>
                  <a:pt x="431" y="197"/>
                  <a:pt x="445" y="197"/>
                </a:cubicBezTo>
                <a:cubicBezTo>
                  <a:pt x="537" y="197"/>
                  <a:pt x="537" y="197"/>
                  <a:pt x="537" y="197"/>
                </a:cubicBezTo>
                <a:lnTo>
                  <a:pt x="480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8" name="Freeform 102"/>
          <p:cNvSpPr>
            <a:spLocks noChangeArrowheads="1"/>
          </p:cNvSpPr>
          <p:nvPr/>
        </p:nvSpPr>
        <p:spPr bwMode="auto">
          <a:xfrm>
            <a:off x="5403315" y="4334448"/>
            <a:ext cx="382480" cy="239049"/>
          </a:xfrm>
          <a:custGeom>
            <a:avLst/>
            <a:gdLst>
              <a:gd name="T0" fmla="*/ 205475 w 601"/>
              <a:gd name="T1" fmla="*/ 134577 h 375"/>
              <a:gd name="T2" fmla="*/ 195416 w 601"/>
              <a:gd name="T3" fmla="*/ 116945 h 375"/>
              <a:gd name="T4" fmla="*/ 195416 w 601"/>
              <a:gd name="T5" fmla="*/ 76284 h 375"/>
              <a:gd name="T6" fmla="*/ 195416 w 601"/>
              <a:gd name="T7" fmla="*/ 50736 h 375"/>
              <a:gd name="T8" fmla="*/ 195416 w 601"/>
              <a:gd name="T9" fmla="*/ 10075 h 375"/>
              <a:gd name="T10" fmla="*/ 215533 w 601"/>
              <a:gd name="T11" fmla="*/ 10075 h 375"/>
              <a:gd name="T12" fmla="*/ 215533 w 601"/>
              <a:gd name="T13" fmla="*/ 50736 h 375"/>
              <a:gd name="T14" fmla="*/ 215533 w 601"/>
              <a:gd name="T15" fmla="*/ 76284 h 375"/>
              <a:gd name="T16" fmla="*/ 215533 w 601"/>
              <a:gd name="T17" fmla="*/ 116945 h 375"/>
              <a:gd name="T18" fmla="*/ 205475 w 601"/>
              <a:gd name="T19" fmla="*/ 134577 h 375"/>
              <a:gd name="T20" fmla="*/ 174941 w 601"/>
              <a:gd name="T21" fmla="*/ 114427 h 375"/>
              <a:gd name="T22" fmla="*/ 164883 w 601"/>
              <a:gd name="T23" fmla="*/ 96435 h 375"/>
              <a:gd name="T24" fmla="*/ 164883 w 601"/>
              <a:gd name="T25" fmla="*/ 30586 h 375"/>
              <a:gd name="T26" fmla="*/ 184999 w 601"/>
              <a:gd name="T27" fmla="*/ 30586 h 375"/>
              <a:gd name="T28" fmla="*/ 184999 w 601"/>
              <a:gd name="T29" fmla="*/ 96435 h 375"/>
              <a:gd name="T30" fmla="*/ 174941 w 601"/>
              <a:gd name="T31" fmla="*/ 114427 h 375"/>
              <a:gd name="T32" fmla="*/ 144407 w 601"/>
              <a:gd name="T33" fmla="*/ 114427 h 375"/>
              <a:gd name="T34" fmla="*/ 60708 w 601"/>
              <a:gd name="T35" fmla="*/ 104351 h 375"/>
              <a:gd name="T36" fmla="*/ 70767 w 601"/>
              <a:gd name="T37" fmla="*/ 20151 h 375"/>
              <a:gd name="T38" fmla="*/ 154824 w 601"/>
              <a:gd name="T39" fmla="*/ 30586 h 375"/>
              <a:gd name="T40" fmla="*/ 144407 w 601"/>
              <a:gd name="T41" fmla="*/ 114427 h 375"/>
              <a:gd name="T42" fmla="*/ 134349 w 601"/>
              <a:gd name="T43" fmla="*/ 40661 h 375"/>
              <a:gd name="T44" fmla="*/ 81184 w 601"/>
              <a:gd name="T45" fmla="*/ 93916 h 375"/>
              <a:gd name="T46" fmla="*/ 134349 w 601"/>
              <a:gd name="T47" fmla="*/ 40661 h 375"/>
              <a:gd name="T48" fmla="*/ 40592 w 601"/>
              <a:gd name="T49" fmla="*/ 114427 h 375"/>
              <a:gd name="T50" fmla="*/ 30175 w 601"/>
              <a:gd name="T51" fmla="*/ 96435 h 375"/>
              <a:gd name="T52" fmla="*/ 30175 w 601"/>
              <a:gd name="T53" fmla="*/ 30586 h 375"/>
              <a:gd name="T54" fmla="*/ 50650 w 601"/>
              <a:gd name="T55" fmla="*/ 30586 h 375"/>
              <a:gd name="T56" fmla="*/ 50650 w 601"/>
              <a:gd name="T57" fmla="*/ 96435 h 375"/>
              <a:gd name="T58" fmla="*/ 40592 w 601"/>
              <a:gd name="T59" fmla="*/ 114427 h 375"/>
              <a:gd name="T60" fmla="*/ 10058 w 601"/>
              <a:gd name="T61" fmla="*/ 134577 h 375"/>
              <a:gd name="T62" fmla="*/ 0 w 601"/>
              <a:gd name="T63" fmla="*/ 116945 h 375"/>
              <a:gd name="T64" fmla="*/ 0 w 601"/>
              <a:gd name="T65" fmla="*/ 76284 h 375"/>
              <a:gd name="T66" fmla="*/ 0 w 601"/>
              <a:gd name="T67" fmla="*/ 50736 h 375"/>
              <a:gd name="T68" fmla="*/ 0 w 601"/>
              <a:gd name="T69" fmla="*/ 10075 h 375"/>
              <a:gd name="T70" fmla="*/ 20116 w 601"/>
              <a:gd name="T71" fmla="*/ 10075 h 375"/>
              <a:gd name="T72" fmla="*/ 20116 w 601"/>
              <a:gd name="T73" fmla="*/ 50736 h 375"/>
              <a:gd name="T74" fmla="*/ 20116 w 601"/>
              <a:gd name="T75" fmla="*/ 76284 h 375"/>
              <a:gd name="T76" fmla="*/ 20116 w 601"/>
              <a:gd name="T77" fmla="*/ 116945 h 375"/>
              <a:gd name="T78" fmla="*/ 10058 w 601"/>
              <a:gd name="T79" fmla="*/ 134577 h 37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1" h="375">
                <a:moveTo>
                  <a:pt x="572" y="374"/>
                </a:moveTo>
                <a:lnTo>
                  <a:pt x="572" y="374"/>
                </a:lnTo>
                <a:cubicBezTo>
                  <a:pt x="558" y="374"/>
                  <a:pt x="544" y="360"/>
                  <a:pt x="544" y="346"/>
                </a:cubicBezTo>
                <a:cubicBezTo>
                  <a:pt x="544" y="325"/>
                  <a:pt x="544" y="325"/>
                  <a:pt x="544" y="325"/>
                </a:cubicBezTo>
                <a:cubicBezTo>
                  <a:pt x="544" y="233"/>
                  <a:pt x="544" y="233"/>
                  <a:pt x="544" y="233"/>
                </a:cubicBezTo>
                <a:cubicBezTo>
                  <a:pt x="544" y="212"/>
                  <a:pt x="544" y="212"/>
                  <a:pt x="544" y="212"/>
                </a:cubicBezTo>
                <a:cubicBezTo>
                  <a:pt x="544" y="155"/>
                  <a:pt x="544" y="155"/>
                  <a:pt x="544" y="155"/>
                </a:cubicBezTo>
                <a:cubicBezTo>
                  <a:pt x="544" y="141"/>
                  <a:pt x="544" y="141"/>
                  <a:pt x="544" y="141"/>
                </a:cubicBezTo>
                <a:cubicBezTo>
                  <a:pt x="544" y="42"/>
                  <a:pt x="544" y="42"/>
                  <a:pt x="544" y="42"/>
                </a:cubicBezTo>
                <a:cubicBezTo>
                  <a:pt x="544" y="28"/>
                  <a:pt x="544" y="28"/>
                  <a:pt x="544" y="28"/>
                </a:cubicBezTo>
                <a:cubicBezTo>
                  <a:pt x="544" y="7"/>
                  <a:pt x="558" y="0"/>
                  <a:pt x="572" y="0"/>
                </a:cubicBezTo>
                <a:cubicBezTo>
                  <a:pt x="593" y="0"/>
                  <a:pt x="600" y="7"/>
                  <a:pt x="600" y="28"/>
                </a:cubicBezTo>
                <a:cubicBezTo>
                  <a:pt x="600" y="42"/>
                  <a:pt x="600" y="42"/>
                  <a:pt x="600" y="42"/>
                </a:cubicBezTo>
                <a:cubicBezTo>
                  <a:pt x="600" y="141"/>
                  <a:pt x="600" y="141"/>
                  <a:pt x="600" y="141"/>
                </a:cubicBezTo>
                <a:cubicBezTo>
                  <a:pt x="600" y="155"/>
                  <a:pt x="600" y="155"/>
                  <a:pt x="600" y="155"/>
                </a:cubicBezTo>
                <a:cubicBezTo>
                  <a:pt x="600" y="212"/>
                  <a:pt x="600" y="212"/>
                  <a:pt x="600" y="212"/>
                </a:cubicBezTo>
                <a:cubicBezTo>
                  <a:pt x="600" y="233"/>
                  <a:pt x="600" y="233"/>
                  <a:pt x="600" y="233"/>
                </a:cubicBezTo>
                <a:cubicBezTo>
                  <a:pt x="600" y="325"/>
                  <a:pt x="600" y="325"/>
                  <a:pt x="600" y="325"/>
                </a:cubicBezTo>
                <a:cubicBezTo>
                  <a:pt x="600" y="346"/>
                  <a:pt x="600" y="346"/>
                  <a:pt x="600" y="346"/>
                </a:cubicBezTo>
                <a:cubicBezTo>
                  <a:pt x="600" y="360"/>
                  <a:pt x="593" y="374"/>
                  <a:pt x="572" y="374"/>
                </a:cubicBezTo>
                <a:close/>
                <a:moveTo>
                  <a:pt x="487" y="318"/>
                </a:moveTo>
                <a:lnTo>
                  <a:pt x="487" y="318"/>
                </a:lnTo>
                <a:cubicBezTo>
                  <a:pt x="473" y="318"/>
                  <a:pt x="459" y="304"/>
                  <a:pt x="459" y="290"/>
                </a:cubicBezTo>
                <a:cubicBezTo>
                  <a:pt x="459" y="268"/>
                  <a:pt x="459" y="268"/>
                  <a:pt x="459" y="268"/>
                </a:cubicBezTo>
                <a:cubicBezTo>
                  <a:pt x="459" y="99"/>
                  <a:pt x="459" y="99"/>
                  <a:pt x="459" y="99"/>
                </a:cubicBezTo>
                <a:cubicBezTo>
                  <a:pt x="459" y="85"/>
                  <a:pt x="459" y="85"/>
                  <a:pt x="459" y="85"/>
                </a:cubicBezTo>
                <a:cubicBezTo>
                  <a:pt x="459" y="63"/>
                  <a:pt x="473" y="56"/>
                  <a:pt x="487" y="56"/>
                </a:cubicBezTo>
                <a:cubicBezTo>
                  <a:pt x="508" y="56"/>
                  <a:pt x="515" y="63"/>
                  <a:pt x="515" y="85"/>
                </a:cubicBezTo>
                <a:cubicBezTo>
                  <a:pt x="515" y="99"/>
                  <a:pt x="515" y="99"/>
                  <a:pt x="515" y="99"/>
                </a:cubicBezTo>
                <a:cubicBezTo>
                  <a:pt x="515" y="268"/>
                  <a:pt x="515" y="268"/>
                  <a:pt x="515" y="268"/>
                </a:cubicBezTo>
                <a:cubicBezTo>
                  <a:pt x="515" y="290"/>
                  <a:pt x="515" y="290"/>
                  <a:pt x="515" y="290"/>
                </a:cubicBezTo>
                <a:cubicBezTo>
                  <a:pt x="515" y="304"/>
                  <a:pt x="508" y="318"/>
                  <a:pt x="487" y="318"/>
                </a:cubicBezTo>
                <a:close/>
                <a:moveTo>
                  <a:pt x="402" y="318"/>
                </a:moveTo>
                <a:lnTo>
                  <a:pt x="402" y="318"/>
                </a:lnTo>
                <a:cubicBezTo>
                  <a:pt x="197" y="318"/>
                  <a:pt x="197" y="318"/>
                  <a:pt x="197" y="318"/>
                </a:cubicBezTo>
                <a:cubicBezTo>
                  <a:pt x="183" y="318"/>
                  <a:pt x="169" y="304"/>
                  <a:pt x="169" y="290"/>
                </a:cubicBezTo>
                <a:cubicBezTo>
                  <a:pt x="169" y="85"/>
                  <a:pt x="169" y="85"/>
                  <a:pt x="169" y="85"/>
                </a:cubicBezTo>
                <a:cubicBezTo>
                  <a:pt x="169" y="63"/>
                  <a:pt x="183" y="56"/>
                  <a:pt x="197" y="56"/>
                </a:cubicBezTo>
                <a:cubicBezTo>
                  <a:pt x="402" y="56"/>
                  <a:pt x="402" y="56"/>
                  <a:pt x="402" y="56"/>
                </a:cubicBezTo>
                <a:cubicBezTo>
                  <a:pt x="424" y="56"/>
                  <a:pt x="431" y="63"/>
                  <a:pt x="431" y="85"/>
                </a:cubicBezTo>
                <a:cubicBezTo>
                  <a:pt x="431" y="290"/>
                  <a:pt x="431" y="290"/>
                  <a:pt x="431" y="290"/>
                </a:cubicBezTo>
                <a:cubicBezTo>
                  <a:pt x="431" y="304"/>
                  <a:pt x="424" y="318"/>
                  <a:pt x="402" y="318"/>
                </a:cubicBezTo>
                <a:close/>
                <a:moveTo>
                  <a:pt x="374" y="113"/>
                </a:moveTo>
                <a:lnTo>
                  <a:pt x="374" y="113"/>
                </a:lnTo>
                <a:cubicBezTo>
                  <a:pt x="226" y="113"/>
                  <a:pt x="226" y="113"/>
                  <a:pt x="226" y="113"/>
                </a:cubicBezTo>
                <a:cubicBezTo>
                  <a:pt x="226" y="261"/>
                  <a:pt x="226" y="261"/>
                  <a:pt x="226" y="261"/>
                </a:cubicBezTo>
                <a:cubicBezTo>
                  <a:pt x="374" y="261"/>
                  <a:pt x="374" y="261"/>
                  <a:pt x="374" y="261"/>
                </a:cubicBezTo>
                <a:lnTo>
                  <a:pt x="374" y="113"/>
                </a:lnTo>
                <a:close/>
                <a:moveTo>
                  <a:pt x="113" y="318"/>
                </a:moveTo>
                <a:lnTo>
                  <a:pt x="113" y="318"/>
                </a:lnTo>
                <a:cubicBezTo>
                  <a:pt x="99" y="318"/>
                  <a:pt x="84" y="304"/>
                  <a:pt x="84" y="290"/>
                </a:cubicBezTo>
                <a:cubicBezTo>
                  <a:pt x="84" y="268"/>
                  <a:pt x="84" y="268"/>
                  <a:pt x="84" y="268"/>
                </a:cubicBezTo>
                <a:cubicBezTo>
                  <a:pt x="84" y="99"/>
                  <a:pt x="84" y="99"/>
                  <a:pt x="84" y="99"/>
                </a:cubicBezTo>
                <a:cubicBezTo>
                  <a:pt x="84" y="85"/>
                  <a:pt x="84" y="85"/>
                  <a:pt x="84" y="85"/>
                </a:cubicBezTo>
                <a:cubicBezTo>
                  <a:pt x="84" y="63"/>
                  <a:pt x="99" y="56"/>
                  <a:pt x="113" y="56"/>
                </a:cubicBezTo>
                <a:cubicBezTo>
                  <a:pt x="127" y="56"/>
                  <a:pt x="141" y="63"/>
                  <a:pt x="141" y="85"/>
                </a:cubicBezTo>
                <a:cubicBezTo>
                  <a:pt x="141" y="99"/>
                  <a:pt x="141" y="99"/>
                  <a:pt x="141" y="99"/>
                </a:cubicBezTo>
                <a:cubicBezTo>
                  <a:pt x="141" y="268"/>
                  <a:pt x="141" y="268"/>
                  <a:pt x="141" y="268"/>
                </a:cubicBezTo>
                <a:cubicBezTo>
                  <a:pt x="141" y="290"/>
                  <a:pt x="141" y="290"/>
                  <a:pt x="141" y="290"/>
                </a:cubicBezTo>
                <a:cubicBezTo>
                  <a:pt x="141" y="304"/>
                  <a:pt x="127" y="318"/>
                  <a:pt x="113" y="318"/>
                </a:cubicBezTo>
                <a:close/>
                <a:moveTo>
                  <a:pt x="28" y="374"/>
                </a:moveTo>
                <a:lnTo>
                  <a:pt x="28" y="374"/>
                </a:lnTo>
                <a:cubicBezTo>
                  <a:pt x="14" y="374"/>
                  <a:pt x="0" y="360"/>
                  <a:pt x="0" y="346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42" y="0"/>
                  <a:pt x="56" y="7"/>
                  <a:pt x="56" y="28"/>
                </a:cubicBezTo>
                <a:cubicBezTo>
                  <a:pt x="56" y="42"/>
                  <a:pt x="56" y="42"/>
                  <a:pt x="56" y="42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55"/>
                  <a:pt x="56" y="155"/>
                  <a:pt x="56" y="155"/>
                </a:cubicBezTo>
                <a:cubicBezTo>
                  <a:pt x="56" y="212"/>
                  <a:pt x="56" y="212"/>
                  <a:pt x="56" y="212"/>
                </a:cubicBezTo>
                <a:cubicBezTo>
                  <a:pt x="56" y="233"/>
                  <a:pt x="56" y="233"/>
                  <a:pt x="56" y="233"/>
                </a:cubicBezTo>
                <a:cubicBezTo>
                  <a:pt x="56" y="325"/>
                  <a:pt x="56" y="325"/>
                  <a:pt x="56" y="325"/>
                </a:cubicBezTo>
                <a:cubicBezTo>
                  <a:pt x="56" y="346"/>
                  <a:pt x="56" y="346"/>
                  <a:pt x="56" y="346"/>
                </a:cubicBezTo>
                <a:cubicBezTo>
                  <a:pt x="56" y="360"/>
                  <a:pt x="42" y="374"/>
                  <a:pt x="28" y="3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9" name="Freeform 103"/>
          <p:cNvSpPr>
            <a:spLocks noChangeArrowheads="1"/>
          </p:cNvSpPr>
          <p:nvPr/>
        </p:nvSpPr>
        <p:spPr bwMode="auto">
          <a:xfrm>
            <a:off x="4731161" y="4371008"/>
            <a:ext cx="382480" cy="168741"/>
          </a:xfrm>
          <a:custGeom>
            <a:avLst/>
            <a:gdLst>
              <a:gd name="T0" fmla="*/ 167397 w 601"/>
              <a:gd name="T1" fmla="*/ 94888 h 263"/>
              <a:gd name="T2" fmla="*/ 167397 w 601"/>
              <a:gd name="T3" fmla="*/ 94888 h 263"/>
              <a:gd name="T4" fmla="*/ 45621 w 601"/>
              <a:gd name="T5" fmla="*/ 94888 h 263"/>
              <a:gd name="T6" fmla="*/ 0 w 601"/>
              <a:gd name="T7" fmla="*/ 45995 h 263"/>
              <a:gd name="T8" fmla="*/ 45621 w 601"/>
              <a:gd name="T9" fmla="*/ 0 h 263"/>
              <a:gd name="T10" fmla="*/ 93757 w 601"/>
              <a:gd name="T11" fmla="*/ 45995 h 263"/>
              <a:gd name="T12" fmla="*/ 86213 w 601"/>
              <a:gd name="T13" fmla="*/ 74244 h 263"/>
              <a:gd name="T14" fmla="*/ 129320 w 601"/>
              <a:gd name="T15" fmla="*/ 74244 h 263"/>
              <a:gd name="T16" fmla="*/ 121776 w 601"/>
              <a:gd name="T17" fmla="*/ 45995 h 263"/>
              <a:gd name="T18" fmla="*/ 167397 w 601"/>
              <a:gd name="T19" fmla="*/ 0 h 263"/>
              <a:gd name="T20" fmla="*/ 215533 w 601"/>
              <a:gd name="T21" fmla="*/ 45995 h 263"/>
              <a:gd name="T22" fmla="*/ 167397 w 601"/>
              <a:gd name="T23" fmla="*/ 94888 h 263"/>
              <a:gd name="T24" fmla="*/ 73281 w 601"/>
              <a:gd name="T25" fmla="*/ 45995 h 263"/>
              <a:gd name="T26" fmla="*/ 73281 w 601"/>
              <a:gd name="T27" fmla="*/ 45995 h 263"/>
              <a:gd name="T28" fmla="*/ 45621 w 601"/>
              <a:gd name="T29" fmla="*/ 20644 h 263"/>
              <a:gd name="T30" fmla="*/ 20116 w 601"/>
              <a:gd name="T31" fmla="*/ 45995 h 263"/>
              <a:gd name="T32" fmla="*/ 45621 w 601"/>
              <a:gd name="T33" fmla="*/ 74244 h 263"/>
              <a:gd name="T34" fmla="*/ 73281 w 601"/>
              <a:gd name="T35" fmla="*/ 45995 h 263"/>
              <a:gd name="T36" fmla="*/ 167397 w 601"/>
              <a:gd name="T37" fmla="*/ 20644 h 263"/>
              <a:gd name="T38" fmla="*/ 167397 w 601"/>
              <a:gd name="T39" fmla="*/ 20644 h 263"/>
              <a:gd name="T40" fmla="*/ 141892 w 601"/>
              <a:gd name="T41" fmla="*/ 45995 h 263"/>
              <a:gd name="T42" fmla="*/ 167397 w 601"/>
              <a:gd name="T43" fmla="*/ 74244 h 263"/>
              <a:gd name="T44" fmla="*/ 195416 w 601"/>
              <a:gd name="T45" fmla="*/ 45995 h 263"/>
              <a:gd name="T46" fmla="*/ 167397 w 601"/>
              <a:gd name="T47" fmla="*/ 20644 h 26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1" h="263">
                <a:moveTo>
                  <a:pt x="466" y="262"/>
                </a:moveTo>
                <a:lnTo>
                  <a:pt x="466" y="262"/>
                </a:lnTo>
                <a:cubicBezTo>
                  <a:pt x="127" y="262"/>
                  <a:pt x="127" y="262"/>
                  <a:pt x="127" y="262"/>
                </a:cubicBezTo>
                <a:cubicBezTo>
                  <a:pt x="56" y="262"/>
                  <a:pt x="0" y="205"/>
                  <a:pt x="0" y="127"/>
                </a:cubicBezTo>
                <a:cubicBezTo>
                  <a:pt x="0" y="57"/>
                  <a:pt x="56" y="0"/>
                  <a:pt x="127" y="0"/>
                </a:cubicBezTo>
                <a:cubicBezTo>
                  <a:pt x="204" y="0"/>
                  <a:pt x="261" y="57"/>
                  <a:pt x="261" y="127"/>
                </a:cubicBezTo>
                <a:cubicBezTo>
                  <a:pt x="261" y="156"/>
                  <a:pt x="254" y="184"/>
                  <a:pt x="240" y="205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46" y="184"/>
                  <a:pt x="339" y="156"/>
                  <a:pt x="339" y="127"/>
                </a:cubicBezTo>
                <a:cubicBezTo>
                  <a:pt x="339" y="57"/>
                  <a:pt x="395" y="0"/>
                  <a:pt x="466" y="0"/>
                </a:cubicBezTo>
                <a:cubicBezTo>
                  <a:pt x="544" y="0"/>
                  <a:pt x="600" y="57"/>
                  <a:pt x="600" y="127"/>
                </a:cubicBezTo>
                <a:cubicBezTo>
                  <a:pt x="600" y="205"/>
                  <a:pt x="544" y="262"/>
                  <a:pt x="466" y="262"/>
                </a:cubicBezTo>
                <a:close/>
                <a:moveTo>
                  <a:pt x="204" y="127"/>
                </a:moveTo>
                <a:lnTo>
                  <a:pt x="204" y="127"/>
                </a:lnTo>
                <a:cubicBezTo>
                  <a:pt x="204" y="85"/>
                  <a:pt x="169" y="57"/>
                  <a:pt x="127" y="57"/>
                </a:cubicBezTo>
                <a:cubicBezTo>
                  <a:pt x="84" y="57"/>
                  <a:pt x="56" y="85"/>
                  <a:pt x="56" y="127"/>
                </a:cubicBezTo>
                <a:cubicBezTo>
                  <a:pt x="56" y="170"/>
                  <a:pt x="84" y="205"/>
                  <a:pt x="127" y="205"/>
                </a:cubicBezTo>
                <a:cubicBezTo>
                  <a:pt x="169" y="205"/>
                  <a:pt x="204" y="170"/>
                  <a:pt x="204" y="127"/>
                </a:cubicBezTo>
                <a:close/>
                <a:moveTo>
                  <a:pt x="466" y="57"/>
                </a:moveTo>
                <a:lnTo>
                  <a:pt x="466" y="57"/>
                </a:lnTo>
                <a:cubicBezTo>
                  <a:pt x="424" y="57"/>
                  <a:pt x="395" y="85"/>
                  <a:pt x="395" y="127"/>
                </a:cubicBezTo>
                <a:cubicBezTo>
                  <a:pt x="395" y="170"/>
                  <a:pt x="424" y="205"/>
                  <a:pt x="466" y="205"/>
                </a:cubicBezTo>
                <a:cubicBezTo>
                  <a:pt x="508" y="205"/>
                  <a:pt x="544" y="170"/>
                  <a:pt x="544" y="127"/>
                </a:cubicBezTo>
                <a:cubicBezTo>
                  <a:pt x="544" y="85"/>
                  <a:pt x="508" y="57"/>
                  <a:pt x="466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70" name="Freeform 104"/>
          <p:cNvSpPr>
            <a:spLocks noChangeArrowheads="1"/>
          </p:cNvSpPr>
          <p:nvPr/>
        </p:nvSpPr>
        <p:spPr bwMode="auto">
          <a:xfrm>
            <a:off x="4053385" y="4323199"/>
            <a:ext cx="388105" cy="267173"/>
          </a:xfrm>
          <a:custGeom>
            <a:avLst/>
            <a:gdLst>
              <a:gd name="T0" fmla="*/ 208635 w 609"/>
              <a:gd name="T1" fmla="*/ 150451 h 418"/>
              <a:gd name="T2" fmla="*/ 208635 w 609"/>
              <a:gd name="T3" fmla="*/ 150451 h 418"/>
              <a:gd name="T4" fmla="*/ 10432 w 609"/>
              <a:gd name="T5" fmla="*/ 150451 h 418"/>
              <a:gd name="T6" fmla="*/ 0 w 609"/>
              <a:gd name="T7" fmla="*/ 139988 h 418"/>
              <a:gd name="T8" fmla="*/ 0 w 609"/>
              <a:gd name="T9" fmla="*/ 60974 h 418"/>
              <a:gd name="T10" fmla="*/ 218707 w 609"/>
              <a:gd name="T11" fmla="*/ 60974 h 418"/>
              <a:gd name="T12" fmla="*/ 218707 w 609"/>
              <a:gd name="T13" fmla="*/ 139988 h 418"/>
              <a:gd name="T14" fmla="*/ 208635 w 609"/>
              <a:gd name="T15" fmla="*/ 150451 h 418"/>
              <a:gd name="T16" fmla="*/ 20504 w 609"/>
              <a:gd name="T17" fmla="*/ 129886 h 418"/>
              <a:gd name="T18" fmla="*/ 20504 w 609"/>
              <a:gd name="T19" fmla="*/ 129886 h 418"/>
              <a:gd name="T20" fmla="*/ 61152 w 609"/>
              <a:gd name="T21" fmla="*/ 129886 h 418"/>
              <a:gd name="T22" fmla="*/ 61152 w 609"/>
              <a:gd name="T23" fmla="*/ 119784 h 418"/>
              <a:gd name="T24" fmla="*/ 20504 w 609"/>
              <a:gd name="T25" fmla="*/ 119784 h 418"/>
              <a:gd name="T26" fmla="*/ 20504 w 609"/>
              <a:gd name="T27" fmla="*/ 129886 h 418"/>
              <a:gd name="T28" fmla="*/ 122303 w 609"/>
              <a:gd name="T29" fmla="*/ 99218 h 418"/>
              <a:gd name="T30" fmla="*/ 122303 w 609"/>
              <a:gd name="T31" fmla="*/ 99218 h 418"/>
              <a:gd name="T32" fmla="*/ 20504 w 609"/>
              <a:gd name="T33" fmla="*/ 99218 h 418"/>
              <a:gd name="T34" fmla="*/ 20504 w 609"/>
              <a:gd name="T35" fmla="*/ 109681 h 418"/>
              <a:gd name="T36" fmla="*/ 122303 w 609"/>
              <a:gd name="T37" fmla="*/ 109681 h 418"/>
              <a:gd name="T38" fmla="*/ 122303 w 609"/>
              <a:gd name="T39" fmla="*/ 99218 h 418"/>
              <a:gd name="T40" fmla="*/ 0 w 609"/>
              <a:gd name="T41" fmla="*/ 10102 h 418"/>
              <a:gd name="T42" fmla="*/ 0 w 609"/>
              <a:gd name="T43" fmla="*/ 10102 h 418"/>
              <a:gd name="T44" fmla="*/ 10432 w 609"/>
              <a:gd name="T45" fmla="*/ 0 h 418"/>
              <a:gd name="T46" fmla="*/ 208635 w 609"/>
              <a:gd name="T47" fmla="*/ 0 h 418"/>
              <a:gd name="T48" fmla="*/ 218707 w 609"/>
              <a:gd name="T49" fmla="*/ 10102 h 418"/>
              <a:gd name="T50" fmla="*/ 218707 w 609"/>
              <a:gd name="T51" fmla="*/ 40770 h 418"/>
              <a:gd name="T52" fmla="*/ 0 w 609"/>
              <a:gd name="T53" fmla="*/ 40770 h 418"/>
              <a:gd name="T54" fmla="*/ 0 w 609"/>
              <a:gd name="T55" fmla="*/ 10102 h 41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9" h="418">
                <a:moveTo>
                  <a:pt x="580" y="417"/>
                </a:moveTo>
                <a:lnTo>
                  <a:pt x="580" y="417"/>
                </a:lnTo>
                <a:cubicBezTo>
                  <a:pt x="29" y="417"/>
                  <a:pt x="29" y="417"/>
                  <a:pt x="29" y="417"/>
                </a:cubicBezTo>
                <a:cubicBezTo>
                  <a:pt x="15" y="417"/>
                  <a:pt x="0" y="402"/>
                  <a:pt x="0" y="388"/>
                </a:cubicBezTo>
                <a:cubicBezTo>
                  <a:pt x="0" y="169"/>
                  <a:pt x="0" y="169"/>
                  <a:pt x="0" y="169"/>
                </a:cubicBezTo>
                <a:cubicBezTo>
                  <a:pt x="608" y="169"/>
                  <a:pt x="608" y="169"/>
                  <a:pt x="608" y="169"/>
                </a:cubicBezTo>
                <a:cubicBezTo>
                  <a:pt x="608" y="388"/>
                  <a:pt x="608" y="388"/>
                  <a:pt x="608" y="388"/>
                </a:cubicBezTo>
                <a:cubicBezTo>
                  <a:pt x="608" y="402"/>
                  <a:pt x="594" y="417"/>
                  <a:pt x="580" y="417"/>
                </a:cubicBezTo>
                <a:close/>
                <a:moveTo>
                  <a:pt x="57" y="360"/>
                </a:moveTo>
                <a:lnTo>
                  <a:pt x="57" y="360"/>
                </a:lnTo>
                <a:cubicBezTo>
                  <a:pt x="170" y="360"/>
                  <a:pt x="170" y="360"/>
                  <a:pt x="170" y="360"/>
                </a:cubicBezTo>
                <a:cubicBezTo>
                  <a:pt x="170" y="332"/>
                  <a:pt x="170" y="332"/>
                  <a:pt x="170" y="332"/>
                </a:cubicBezTo>
                <a:cubicBezTo>
                  <a:pt x="57" y="332"/>
                  <a:pt x="57" y="332"/>
                  <a:pt x="57" y="332"/>
                </a:cubicBezTo>
                <a:lnTo>
                  <a:pt x="57" y="360"/>
                </a:lnTo>
                <a:close/>
                <a:moveTo>
                  <a:pt x="340" y="275"/>
                </a:moveTo>
                <a:lnTo>
                  <a:pt x="340" y="275"/>
                </a:lnTo>
                <a:cubicBezTo>
                  <a:pt x="57" y="275"/>
                  <a:pt x="57" y="275"/>
                  <a:pt x="57" y="275"/>
                </a:cubicBezTo>
                <a:cubicBezTo>
                  <a:pt x="57" y="304"/>
                  <a:pt x="57" y="304"/>
                  <a:pt x="57" y="304"/>
                </a:cubicBezTo>
                <a:cubicBezTo>
                  <a:pt x="340" y="304"/>
                  <a:pt x="340" y="304"/>
                  <a:pt x="340" y="304"/>
                </a:cubicBezTo>
                <a:lnTo>
                  <a:pt x="340" y="275"/>
                </a:lnTo>
                <a:close/>
                <a:moveTo>
                  <a:pt x="0" y="28"/>
                </a:moveTo>
                <a:lnTo>
                  <a:pt x="0" y="28"/>
                </a:lnTo>
                <a:cubicBezTo>
                  <a:pt x="0" y="14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113"/>
                  <a:pt x="608" y="113"/>
                  <a:pt x="608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71" name="Freeform 105"/>
          <p:cNvSpPr>
            <a:spLocks noChangeArrowheads="1"/>
          </p:cNvSpPr>
          <p:nvPr/>
        </p:nvSpPr>
        <p:spPr bwMode="auto">
          <a:xfrm>
            <a:off x="3384045" y="4266952"/>
            <a:ext cx="385291" cy="365606"/>
          </a:xfrm>
          <a:custGeom>
            <a:avLst/>
            <a:gdLst>
              <a:gd name="T0" fmla="*/ 217118 w 602"/>
              <a:gd name="T1" fmla="*/ 109490 h 573"/>
              <a:gd name="T2" fmla="*/ 217118 w 602"/>
              <a:gd name="T3" fmla="*/ 109490 h 573"/>
              <a:gd name="T4" fmla="*/ 207002 w 602"/>
              <a:gd name="T5" fmla="*/ 119575 h 573"/>
              <a:gd name="T6" fmla="*/ 201945 w 602"/>
              <a:gd name="T7" fmla="*/ 117054 h 573"/>
              <a:gd name="T8" fmla="*/ 201945 w 602"/>
              <a:gd name="T9" fmla="*/ 117054 h 573"/>
              <a:gd name="T10" fmla="*/ 109823 w 602"/>
              <a:gd name="T11" fmla="*/ 25572 h 573"/>
              <a:gd name="T12" fmla="*/ 109823 w 602"/>
              <a:gd name="T13" fmla="*/ 25572 h 573"/>
              <a:gd name="T14" fmla="*/ 109823 w 602"/>
              <a:gd name="T15" fmla="*/ 25572 h 573"/>
              <a:gd name="T16" fmla="*/ 109823 w 602"/>
              <a:gd name="T17" fmla="*/ 25572 h 573"/>
              <a:gd name="T18" fmla="*/ 18063 w 602"/>
              <a:gd name="T19" fmla="*/ 117054 h 573"/>
              <a:gd name="T20" fmla="*/ 18063 w 602"/>
              <a:gd name="T21" fmla="*/ 117054 h 573"/>
              <a:gd name="T22" fmla="*/ 10477 w 602"/>
              <a:gd name="T23" fmla="*/ 119575 h 573"/>
              <a:gd name="T24" fmla="*/ 0 w 602"/>
              <a:gd name="T25" fmla="*/ 109490 h 573"/>
              <a:gd name="T26" fmla="*/ 2529 w 602"/>
              <a:gd name="T27" fmla="*/ 101567 h 573"/>
              <a:gd name="T28" fmla="*/ 102237 w 602"/>
              <a:gd name="T29" fmla="*/ 2521 h 573"/>
              <a:gd name="T30" fmla="*/ 109823 w 602"/>
              <a:gd name="T31" fmla="*/ 0 h 573"/>
              <a:gd name="T32" fmla="*/ 109823 w 602"/>
              <a:gd name="T33" fmla="*/ 0 h 573"/>
              <a:gd name="T34" fmla="*/ 109823 w 602"/>
              <a:gd name="T35" fmla="*/ 0 h 573"/>
              <a:gd name="T36" fmla="*/ 109823 w 602"/>
              <a:gd name="T37" fmla="*/ 0 h 573"/>
              <a:gd name="T38" fmla="*/ 109823 w 602"/>
              <a:gd name="T39" fmla="*/ 0 h 573"/>
              <a:gd name="T40" fmla="*/ 109823 w 602"/>
              <a:gd name="T41" fmla="*/ 0 h 573"/>
              <a:gd name="T42" fmla="*/ 109823 w 602"/>
              <a:gd name="T43" fmla="*/ 0 h 573"/>
              <a:gd name="T44" fmla="*/ 109823 w 602"/>
              <a:gd name="T45" fmla="*/ 0 h 573"/>
              <a:gd name="T46" fmla="*/ 117410 w 602"/>
              <a:gd name="T47" fmla="*/ 2521 h 573"/>
              <a:gd name="T48" fmla="*/ 117410 w 602"/>
              <a:gd name="T49" fmla="*/ 2521 h 573"/>
              <a:gd name="T50" fmla="*/ 155703 w 602"/>
              <a:gd name="T51" fmla="*/ 43220 h 573"/>
              <a:gd name="T52" fmla="*/ 155703 w 602"/>
              <a:gd name="T53" fmla="*/ 33135 h 573"/>
              <a:gd name="T54" fmla="*/ 166180 w 602"/>
              <a:gd name="T55" fmla="*/ 22690 h 573"/>
              <a:gd name="T56" fmla="*/ 176295 w 602"/>
              <a:gd name="T57" fmla="*/ 33135 h 573"/>
              <a:gd name="T58" fmla="*/ 176295 w 602"/>
              <a:gd name="T59" fmla="*/ 63389 h 573"/>
              <a:gd name="T60" fmla="*/ 214589 w 602"/>
              <a:gd name="T61" fmla="*/ 101567 h 573"/>
              <a:gd name="T62" fmla="*/ 214589 w 602"/>
              <a:gd name="T63" fmla="*/ 101567 h 573"/>
              <a:gd name="T64" fmla="*/ 217118 w 602"/>
              <a:gd name="T65" fmla="*/ 109490 h 573"/>
              <a:gd name="T66" fmla="*/ 196526 w 602"/>
              <a:gd name="T67" fmla="*/ 124617 h 573"/>
              <a:gd name="T68" fmla="*/ 196526 w 602"/>
              <a:gd name="T69" fmla="*/ 124617 h 573"/>
              <a:gd name="T70" fmla="*/ 196526 w 602"/>
              <a:gd name="T71" fmla="*/ 155231 h 573"/>
              <a:gd name="T72" fmla="*/ 196526 w 602"/>
              <a:gd name="T73" fmla="*/ 170358 h 573"/>
              <a:gd name="T74" fmla="*/ 196526 w 602"/>
              <a:gd name="T75" fmla="*/ 195930 h 573"/>
              <a:gd name="T76" fmla="*/ 186411 w 602"/>
              <a:gd name="T77" fmla="*/ 206015 h 573"/>
              <a:gd name="T78" fmla="*/ 166180 w 602"/>
              <a:gd name="T79" fmla="*/ 206015 h 573"/>
              <a:gd name="T80" fmla="*/ 166180 w 602"/>
              <a:gd name="T81" fmla="*/ 124617 h 573"/>
              <a:gd name="T82" fmla="*/ 125357 w 602"/>
              <a:gd name="T83" fmla="*/ 124617 h 573"/>
              <a:gd name="T84" fmla="*/ 125357 w 602"/>
              <a:gd name="T85" fmla="*/ 206015 h 573"/>
              <a:gd name="T86" fmla="*/ 30707 w 602"/>
              <a:gd name="T87" fmla="*/ 206015 h 573"/>
              <a:gd name="T88" fmla="*/ 20592 w 602"/>
              <a:gd name="T89" fmla="*/ 195930 h 573"/>
              <a:gd name="T90" fmla="*/ 20592 w 602"/>
              <a:gd name="T91" fmla="*/ 170358 h 573"/>
              <a:gd name="T92" fmla="*/ 20592 w 602"/>
              <a:gd name="T93" fmla="*/ 155231 h 573"/>
              <a:gd name="T94" fmla="*/ 20592 w 602"/>
              <a:gd name="T95" fmla="*/ 124617 h 573"/>
              <a:gd name="T96" fmla="*/ 109823 w 602"/>
              <a:gd name="T97" fmla="*/ 38178 h 573"/>
              <a:gd name="T98" fmla="*/ 196526 w 602"/>
              <a:gd name="T99" fmla="*/ 124617 h 573"/>
              <a:gd name="T100" fmla="*/ 92122 w 602"/>
              <a:gd name="T101" fmla="*/ 124617 h 573"/>
              <a:gd name="T102" fmla="*/ 92122 w 602"/>
              <a:gd name="T103" fmla="*/ 124617 h 573"/>
              <a:gd name="T104" fmla="*/ 51299 w 602"/>
              <a:gd name="T105" fmla="*/ 124617 h 573"/>
              <a:gd name="T106" fmla="*/ 51299 w 602"/>
              <a:gd name="T107" fmla="*/ 165316 h 573"/>
              <a:gd name="T108" fmla="*/ 92122 w 602"/>
              <a:gd name="T109" fmla="*/ 165316 h 573"/>
              <a:gd name="T110" fmla="*/ 92122 w 602"/>
              <a:gd name="T111" fmla="*/ 124617 h 57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2" h="573">
                <a:moveTo>
                  <a:pt x="601" y="304"/>
                </a:moveTo>
                <a:lnTo>
                  <a:pt x="601" y="304"/>
                </a:lnTo>
                <a:cubicBezTo>
                  <a:pt x="601" y="318"/>
                  <a:pt x="594" y="332"/>
                  <a:pt x="573" y="332"/>
                </a:cubicBezTo>
                <a:cubicBezTo>
                  <a:pt x="566" y="332"/>
                  <a:pt x="559" y="325"/>
                  <a:pt x="559" y="325"/>
                </a:cubicBezTo>
                <a:cubicBezTo>
                  <a:pt x="304" y="71"/>
                  <a:pt x="304" y="71"/>
                  <a:pt x="304" y="71"/>
                </a:cubicBezTo>
                <a:cubicBezTo>
                  <a:pt x="50" y="325"/>
                  <a:pt x="50" y="325"/>
                  <a:pt x="50" y="325"/>
                </a:cubicBezTo>
                <a:cubicBezTo>
                  <a:pt x="43" y="325"/>
                  <a:pt x="36" y="332"/>
                  <a:pt x="29" y="332"/>
                </a:cubicBezTo>
                <a:cubicBezTo>
                  <a:pt x="15" y="332"/>
                  <a:pt x="0" y="318"/>
                  <a:pt x="0" y="304"/>
                </a:cubicBezTo>
                <a:cubicBezTo>
                  <a:pt x="0" y="297"/>
                  <a:pt x="0" y="289"/>
                  <a:pt x="7" y="282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297" y="0"/>
                  <a:pt x="304" y="0"/>
                </a:cubicBezTo>
                <a:cubicBezTo>
                  <a:pt x="311" y="0"/>
                  <a:pt x="318" y="7"/>
                  <a:pt x="325" y="7"/>
                </a:cubicBezTo>
                <a:cubicBezTo>
                  <a:pt x="431" y="120"/>
                  <a:pt x="431" y="120"/>
                  <a:pt x="431" y="120"/>
                </a:cubicBezTo>
                <a:cubicBezTo>
                  <a:pt x="431" y="92"/>
                  <a:pt x="431" y="92"/>
                  <a:pt x="431" y="92"/>
                </a:cubicBezTo>
                <a:cubicBezTo>
                  <a:pt x="431" y="78"/>
                  <a:pt x="446" y="63"/>
                  <a:pt x="460" y="63"/>
                </a:cubicBezTo>
                <a:cubicBezTo>
                  <a:pt x="481" y="63"/>
                  <a:pt x="488" y="78"/>
                  <a:pt x="488" y="92"/>
                </a:cubicBezTo>
                <a:cubicBezTo>
                  <a:pt x="488" y="176"/>
                  <a:pt x="488" y="176"/>
                  <a:pt x="488" y="176"/>
                </a:cubicBezTo>
                <a:cubicBezTo>
                  <a:pt x="594" y="282"/>
                  <a:pt x="594" y="282"/>
                  <a:pt x="594" y="282"/>
                </a:cubicBezTo>
                <a:cubicBezTo>
                  <a:pt x="601" y="289"/>
                  <a:pt x="601" y="297"/>
                  <a:pt x="601" y="304"/>
                </a:cubicBezTo>
                <a:close/>
                <a:moveTo>
                  <a:pt x="544" y="346"/>
                </a:moveTo>
                <a:lnTo>
                  <a:pt x="544" y="346"/>
                </a:lnTo>
                <a:cubicBezTo>
                  <a:pt x="544" y="431"/>
                  <a:pt x="544" y="431"/>
                  <a:pt x="544" y="431"/>
                </a:cubicBezTo>
                <a:cubicBezTo>
                  <a:pt x="544" y="473"/>
                  <a:pt x="544" y="473"/>
                  <a:pt x="544" y="473"/>
                </a:cubicBezTo>
                <a:cubicBezTo>
                  <a:pt x="544" y="544"/>
                  <a:pt x="544" y="544"/>
                  <a:pt x="544" y="544"/>
                </a:cubicBezTo>
                <a:cubicBezTo>
                  <a:pt x="544" y="565"/>
                  <a:pt x="537" y="572"/>
                  <a:pt x="516" y="572"/>
                </a:cubicBezTo>
                <a:cubicBezTo>
                  <a:pt x="460" y="572"/>
                  <a:pt x="460" y="572"/>
                  <a:pt x="460" y="572"/>
                </a:cubicBezTo>
                <a:cubicBezTo>
                  <a:pt x="460" y="346"/>
                  <a:pt x="460" y="346"/>
                  <a:pt x="460" y="346"/>
                </a:cubicBezTo>
                <a:cubicBezTo>
                  <a:pt x="347" y="346"/>
                  <a:pt x="347" y="346"/>
                  <a:pt x="347" y="346"/>
                </a:cubicBezTo>
                <a:cubicBezTo>
                  <a:pt x="347" y="572"/>
                  <a:pt x="347" y="572"/>
                  <a:pt x="347" y="572"/>
                </a:cubicBezTo>
                <a:cubicBezTo>
                  <a:pt x="85" y="572"/>
                  <a:pt x="85" y="572"/>
                  <a:pt x="85" y="572"/>
                </a:cubicBezTo>
                <a:cubicBezTo>
                  <a:pt x="71" y="572"/>
                  <a:pt x="57" y="565"/>
                  <a:pt x="57" y="544"/>
                </a:cubicBezTo>
                <a:cubicBezTo>
                  <a:pt x="57" y="473"/>
                  <a:pt x="57" y="473"/>
                  <a:pt x="57" y="473"/>
                </a:cubicBezTo>
                <a:cubicBezTo>
                  <a:pt x="57" y="431"/>
                  <a:pt x="57" y="431"/>
                  <a:pt x="57" y="431"/>
                </a:cubicBezTo>
                <a:cubicBezTo>
                  <a:pt x="57" y="346"/>
                  <a:pt x="57" y="346"/>
                  <a:pt x="57" y="346"/>
                </a:cubicBezTo>
                <a:cubicBezTo>
                  <a:pt x="304" y="106"/>
                  <a:pt x="304" y="106"/>
                  <a:pt x="304" y="106"/>
                </a:cubicBezTo>
                <a:lnTo>
                  <a:pt x="544" y="346"/>
                </a:lnTo>
                <a:close/>
                <a:moveTo>
                  <a:pt x="255" y="346"/>
                </a:moveTo>
                <a:lnTo>
                  <a:pt x="255" y="346"/>
                </a:lnTo>
                <a:cubicBezTo>
                  <a:pt x="142" y="346"/>
                  <a:pt x="142" y="346"/>
                  <a:pt x="142" y="346"/>
                </a:cubicBezTo>
                <a:cubicBezTo>
                  <a:pt x="142" y="459"/>
                  <a:pt x="142" y="459"/>
                  <a:pt x="142" y="459"/>
                </a:cubicBezTo>
                <a:cubicBezTo>
                  <a:pt x="255" y="459"/>
                  <a:pt x="255" y="459"/>
                  <a:pt x="255" y="459"/>
                </a:cubicBezTo>
                <a:lnTo>
                  <a:pt x="255" y="3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72" name="Freeform 106"/>
          <p:cNvSpPr>
            <a:spLocks noChangeArrowheads="1"/>
          </p:cNvSpPr>
          <p:nvPr/>
        </p:nvSpPr>
        <p:spPr bwMode="auto">
          <a:xfrm>
            <a:off x="2711892" y="4281013"/>
            <a:ext cx="385293" cy="348732"/>
          </a:xfrm>
          <a:custGeom>
            <a:avLst/>
            <a:gdLst>
              <a:gd name="T0" fmla="*/ 207003 w 602"/>
              <a:gd name="T1" fmla="*/ 196489 h 545"/>
              <a:gd name="T2" fmla="*/ 207003 w 602"/>
              <a:gd name="T3" fmla="*/ 196489 h 545"/>
              <a:gd name="T4" fmla="*/ 188940 w 602"/>
              <a:gd name="T5" fmla="*/ 196489 h 545"/>
              <a:gd name="T6" fmla="*/ 188940 w 602"/>
              <a:gd name="T7" fmla="*/ 114859 h 545"/>
              <a:gd name="T8" fmla="*/ 188940 w 602"/>
              <a:gd name="T9" fmla="*/ 50928 h 545"/>
              <a:gd name="T10" fmla="*/ 207003 w 602"/>
              <a:gd name="T11" fmla="*/ 50928 h 545"/>
              <a:gd name="T12" fmla="*/ 217119 w 602"/>
              <a:gd name="T13" fmla="*/ 61403 h 545"/>
              <a:gd name="T14" fmla="*/ 217119 w 602"/>
              <a:gd name="T15" fmla="*/ 124973 h 545"/>
              <a:gd name="T16" fmla="*/ 217119 w 602"/>
              <a:gd name="T17" fmla="*/ 165787 h 545"/>
              <a:gd name="T18" fmla="*/ 217119 w 602"/>
              <a:gd name="T19" fmla="*/ 186375 h 545"/>
              <a:gd name="T20" fmla="*/ 207003 w 602"/>
              <a:gd name="T21" fmla="*/ 196489 h 545"/>
              <a:gd name="T22" fmla="*/ 35765 w 602"/>
              <a:gd name="T23" fmla="*/ 196489 h 545"/>
              <a:gd name="T24" fmla="*/ 35765 w 602"/>
              <a:gd name="T25" fmla="*/ 196489 h 545"/>
              <a:gd name="T26" fmla="*/ 35765 w 602"/>
              <a:gd name="T27" fmla="*/ 114859 h 545"/>
              <a:gd name="T28" fmla="*/ 35765 w 602"/>
              <a:gd name="T29" fmla="*/ 112331 h 545"/>
              <a:gd name="T30" fmla="*/ 35765 w 602"/>
              <a:gd name="T31" fmla="*/ 50928 h 545"/>
              <a:gd name="T32" fmla="*/ 56357 w 602"/>
              <a:gd name="T33" fmla="*/ 50928 h 545"/>
              <a:gd name="T34" fmla="*/ 107295 w 602"/>
              <a:gd name="T35" fmla="*/ 0 h 545"/>
              <a:gd name="T36" fmla="*/ 158233 w 602"/>
              <a:gd name="T37" fmla="*/ 50928 h 545"/>
              <a:gd name="T38" fmla="*/ 178825 w 602"/>
              <a:gd name="T39" fmla="*/ 50928 h 545"/>
              <a:gd name="T40" fmla="*/ 178825 w 602"/>
              <a:gd name="T41" fmla="*/ 114859 h 545"/>
              <a:gd name="T42" fmla="*/ 178825 w 602"/>
              <a:gd name="T43" fmla="*/ 196489 h 545"/>
              <a:gd name="T44" fmla="*/ 35765 w 602"/>
              <a:gd name="T45" fmla="*/ 196489 h 545"/>
              <a:gd name="T46" fmla="*/ 107295 w 602"/>
              <a:gd name="T47" fmla="*/ 20588 h 545"/>
              <a:gd name="T48" fmla="*/ 107295 w 602"/>
              <a:gd name="T49" fmla="*/ 20588 h 545"/>
              <a:gd name="T50" fmla="*/ 76588 w 602"/>
              <a:gd name="T51" fmla="*/ 50928 h 545"/>
              <a:gd name="T52" fmla="*/ 138002 w 602"/>
              <a:gd name="T53" fmla="*/ 50928 h 545"/>
              <a:gd name="T54" fmla="*/ 107295 w 602"/>
              <a:gd name="T55" fmla="*/ 20588 h 545"/>
              <a:gd name="T56" fmla="*/ 0 w 602"/>
              <a:gd name="T57" fmla="*/ 186375 h 545"/>
              <a:gd name="T58" fmla="*/ 0 w 602"/>
              <a:gd name="T59" fmla="*/ 186375 h 545"/>
              <a:gd name="T60" fmla="*/ 0 w 602"/>
              <a:gd name="T61" fmla="*/ 165787 h 545"/>
              <a:gd name="T62" fmla="*/ 0 w 602"/>
              <a:gd name="T63" fmla="*/ 124973 h 545"/>
              <a:gd name="T64" fmla="*/ 0 w 602"/>
              <a:gd name="T65" fmla="*/ 61403 h 545"/>
              <a:gd name="T66" fmla="*/ 10477 w 602"/>
              <a:gd name="T67" fmla="*/ 50928 h 545"/>
              <a:gd name="T68" fmla="*/ 25650 w 602"/>
              <a:gd name="T69" fmla="*/ 50928 h 545"/>
              <a:gd name="T70" fmla="*/ 25650 w 602"/>
              <a:gd name="T71" fmla="*/ 112331 h 545"/>
              <a:gd name="T72" fmla="*/ 25650 w 602"/>
              <a:gd name="T73" fmla="*/ 114859 h 545"/>
              <a:gd name="T74" fmla="*/ 25650 w 602"/>
              <a:gd name="T75" fmla="*/ 196489 h 545"/>
              <a:gd name="T76" fmla="*/ 10477 w 602"/>
              <a:gd name="T77" fmla="*/ 196489 h 545"/>
              <a:gd name="T78" fmla="*/ 0 w 602"/>
              <a:gd name="T79" fmla="*/ 186375 h 54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2" h="545">
                <a:moveTo>
                  <a:pt x="573" y="544"/>
                </a:moveTo>
                <a:lnTo>
                  <a:pt x="573" y="544"/>
                </a:lnTo>
                <a:cubicBezTo>
                  <a:pt x="523" y="544"/>
                  <a:pt x="523" y="544"/>
                  <a:pt x="523" y="544"/>
                </a:cubicBezTo>
                <a:cubicBezTo>
                  <a:pt x="523" y="318"/>
                  <a:pt x="523" y="318"/>
                  <a:pt x="523" y="318"/>
                </a:cubicBezTo>
                <a:cubicBezTo>
                  <a:pt x="523" y="141"/>
                  <a:pt x="523" y="141"/>
                  <a:pt x="523" y="141"/>
                </a:cubicBezTo>
                <a:cubicBezTo>
                  <a:pt x="573" y="141"/>
                  <a:pt x="573" y="141"/>
                  <a:pt x="573" y="141"/>
                </a:cubicBezTo>
                <a:cubicBezTo>
                  <a:pt x="587" y="141"/>
                  <a:pt x="601" y="148"/>
                  <a:pt x="601" y="170"/>
                </a:cubicBezTo>
                <a:cubicBezTo>
                  <a:pt x="601" y="346"/>
                  <a:pt x="601" y="346"/>
                  <a:pt x="601" y="346"/>
                </a:cubicBezTo>
                <a:cubicBezTo>
                  <a:pt x="601" y="459"/>
                  <a:pt x="601" y="459"/>
                  <a:pt x="601" y="459"/>
                </a:cubicBezTo>
                <a:cubicBezTo>
                  <a:pt x="601" y="516"/>
                  <a:pt x="601" y="516"/>
                  <a:pt x="601" y="516"/>
                </a:cubicBezTo>
                <a:cubicBezTo>
                  <a:pt x="601" y="530"/>
                  <a:pt x="587" y="544"/>
                  <a:pt x="573" y="544"/>
                </a:cubicBezTo>
                <a:close/>
                <a:moveTo>
                  <a:pt x="99" y="544"/>
                </a:moveTo>
                <a:lnTo>
                  <a:pt x="99" y="544"/>
                </a:lnTo>
                <a:cubicBezTo>
                  <a:pt x="99" y="318"/>
                  <a:pt x="99" y="318"/>
                  <a:pt x="99" y="318"/>
                </a:cubicBezTo>
                <a:cubicBezTo>
                  <a:pt x="99" y="311"/>
                  <a:pt x="99" y="311"/>
                  <a:pt x="99" y="31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156" y="141"/>
                  <a:pt x="156" y="141"/>
                  <a:pt x="156" y="141"/>
                </a:cubicBezTo>
                <a:cubicBezTo>
                  <a:pt x="156" y="64"/>
                  <a:pt x="219" y="0"/>
                  <a:pt x="297" y="0"/>
                </a:cubicBezTo>
                <a:cubicBezTo>
                  <a:pt x="375" y="0"/>
                  <a:pt x="438" y="64"/>
                  <a:pt x="438" y="141"/>
                </a:cubicBezTo>
                <a:cubicBezTo>
                  <a:pt x="495" y="141"/>
                  <a:pt x="495" y="141"/>
                  <a:pt x="495" y="141"/>
                </a:cubicBezTo>
                <a:cubicBezTo>
                  <a:pt x="495" y="318"/>
                  <a:pt x="495" y="318"/>
                  <a:pt x="495" y="318"/>
                </a:cubicBezTo>
                <a:cubicBezTo>
                  <a:pt x="495" y="544"/>
                  <a:pt x="495" y="544"/>
                  <a:pt x="495" y="544"/>
                </a:cubicBezTo>
                <a:lnTo>
                  <a:pt x="99" y="544"/>
                </a:lnTo>
                <a:close/>
                <a:moveTo>
                  <a:pt x="297" y="57"/>
                </a:moveTo>
                <a:lnTo>
                  <a:pt x="297" y="57"/>
                </a:lnTo>
                <a:cubicBezTo>
                  <a:pt x="255" y="57"/>
                  <a:pt x="212" y="92"/>
                  <a:pt x="212" y="141"/>
                </a:cubicBezTo>
                <a:cubicBezTo>
                  <a:pt x="382" y="141"/>
                  <a:pt x="382" y="141"/>
                  <a:pt x="382" y="141"/>
                </a:cubicBezTo>
                <a:cubicBezTo>
                  <a:pt x="382" y="92"/>
                  <a:pt x="347" y="57"/>
                  <a:pt x="297" y="57"/>
                </a:cubicBezTo>
                <a:close/>
                <a:moveTo>
                  <a:pt x="0" y="516"/>
                </a:moveTo>
                <a:lnTo>
                  <a:pt x="0" y="516"/>
                </a:lnTo>
                <a:cubicBezTo>
                  <a:pt x="0" y="459"/>
                  <a:pt x="0" y="459"/>
                  <a:pt x="0" y="459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48"/>
                  <a:pt x="7" y="141"/>
                  <a:pt x="29" y="141"/>
                </a:cubicBezTo>
                <a:cubicBezTo>
                  <a:pt x="71" y="141"/>
                  <a:pt x="71" y="141"/>
                  <a:pt x="71" y="141"/>
                </a:cubicBezTo>
                <a:cubicBezTo>
                  <a:pt x="71" y="311"/>
                  <a:pt x="71" y="311"/>
                  <a:pt x="71" y="311"/>
                </a:cubicBezTo>
                <a:cubicBezTo>
                  <a:pt x="71" y="318"/>
                  <a:pt x="71" y="318"/>
                  <a:pt x="71" y="318"/>
                </a:cubicBezTo>
                <a:cubicBezTo>
                  <a:pt x="71" y="544"/>
                  <a:pt x="71" y="544"/>
                  <a:pt x="71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7" y="544"/>
                  <a:pt x="0" y="530"/>
                  <a:pt x="0" y="5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73" name="Freeform 107"/>
          <p:cNvSpPr>
            <a:spLocks noChangeArrowheads="1"/>
          </p:cNvSpPr>
          <p:nvPr/>
        </p:nvSpPr>
        <p:spPr bwMode="auto">
          <a:xfrm>
            <a:off x="2081924" y="4289451"/>
            <a:ext cx="298110" cy="326233"/>
          </a:xfrm>
          <a:custGeom>
            <a:avLst/>
            <a:gdLst>
              <a:gd name="T0" fmla="*/ 165386 w 467"/>
              <a:gd name="T1" fmla="*/ 89186 h 510"/>
              <a:gd name="T2" fmla="*/ 165386 w 467"/>
              <a:gd name="T3" fmla="*/ 89186 h 510"/>
              <a:gd name="T4" fmla="*/ 165386 w 467"/>
              <a:gd name="T5" fmla="*/ 89186 h 510"/>
              <a:gd name="T6" fmla="*/ 165386 w 467"/>
              <a:gd name="T7" fmla="*/ 89186 h 510"/>
              <a:gd name="T8" fmla="*/ 83954 w 467"/>
              <a:gd name="T9" fmla="*/ 10110 h 510"/>
              <a:gd name="T10" fmla="*/ 22700 w 467"/>
              <a:gd name="T11" fmla="*/ 10110 h 510"/>
              <a:gd name="T12" fmla="*/ 10089 w 467"/>
              <a:gd name="T13" fmla="*/ 10110 h 510"/>
              <a:gd name="T14" fmla="*/ 20178 w 467"/>
              <a:gd name="T15" fmla="*/ 0 h 510"/>
              <a:gd name="T16" fmla="*/ 20178 w 467"/>
              <a:gd name="T17" fmla="*/ 0 h 510"/>
              <a:gd name="T18" fmla="*/ 83954 w 467"/>
              <a:gd name="T19" fmla="*/ 0 h 510"/>
              <a:gd name="T20" fmla="*/ 83954 w 467"/>
              <a:gd name="T21" fmla="*/ 0 h 510"/>
              <a:gd name="T22" fmla="*/ 83954 w 467"/>
              <a:gd name="T23" fmla="*/ 0 h 510"/>
              <a:gd name="T24" fmla="*/ 91521 w 467"/>
              <a:gd name="T25" fmla="*/ 5055 h 510"/>
              <a:gd name="T26" fmla="*/ 147731 w 467"/>
              <a:gd name="T27" fmla="*/ 58856 h 510"/>
              <a:gd name="T28" fmla="*/ 147731 w 467"/>
              <a:gd name="T29" fmla="*/ 58856 h 510"/>
              <a:gd name="T30" fmla="*/ 165386 w 467"/>
              <a:gd name="T31" fmla="*/ 74021 h 510"/>
              <a:gd name="T32" fmla="*/ 167909 w 467"/>
              <a:gd name="T33" fmla="*/ 81604 h 510"/>
              <a:gd name="T34" fmla="*/ 165386 w 467"/>
              <a:gd name="T35" fmla="*/ 89186 h 510"/>
              <a:gd name="T36" fmla="*/ 73865 w 467"/>
              <a:gd name="T37" fmla="*/ 20581 h 510"/>
              <a:gd name="T38" fmla="*/ 73865 w 467"/>
              <a:gd name="T39" fmla="*/ 20581 h 510"/>
              <a:gd name="T40" fmla="*/ 73865 w 467"/>
              <a:gd name="T41" fmla="*/ 20581 h 510"/>
              <a:gd name="T42" fmla="*/ 73865 w 467"/>
              <a:gd name="T43" fmla="*/ 20581 h 510"/>
              <a:gd name="T44" fmla="*/ 81432 w 467"/>
              <a:gd name="T45" fmla="*/ 25637 h 510"/>
              <a:gd name="T46" fmla="*/ 157820 w 467"/>
              <a:gd name="T47" fmla="*/ 99658 h 510"/>
              <a:gd name="T48" fmla="*/ 162864 w 467"/>
              <a:gd name="T49" fmla="*/ 104713 h 510"/>
              <a:gd name="T50" fmla="*/ 162864 w 467"/>
              <a:gd name="T51" fmla="*/ 104713 h 510"/>
              <a:gd name="T52" fmla="*/ 162864 w 467"/>
              <a:gd name="T53" fmla="*/ 104713 h 510"/>
              <a:gd name="T54" fmla="*/ 162864 w 467"/>
              <a:gd name="T55" fmla="*/ 104713 h 510"/>
              <a:gd name="T56" fmla="*/ 162864 w 467"/>
              <a:gd name="T57" fmla="*/ 107240 h 510"/>
              <a:gd name="T58" fmla="*/ 162864 w 467"/>
              <a:gd name="T59" fmla="*/ 107240 h 510"/>
              <a:gd name="T60" fmla="*/ 162864 w 467"/>
              <a:gd name="T61" fmla="*/ 107240 h 510"/>
              <a:gd name="T62" fmla="*/ 162864 w 467"/>
              <a:gd name="T63" fmla="*/ 107240 h 510"/>
              <a:gd name="T64" fmla="*/ 160342 w 467"/>
              <a:gd name="T65" fmla="*/ 112295 h 510"/>
              <a:gd name="T66" fmla="*/ 160342 w 467"/>
              <a:gd name="T67" fmla="*/ 112295 h 510"/>
              <a:gd name="T68" fmla="*/ 101970 w 467"/>
              <a:gd name="T69" fmla="*/ 181261 h 510"/>
              <a:gd name="T70" fmla="*/ 101970 w 467"/>
              <a:gd name="T71" fmla="*/ 181261 h 510"/>
              <a:gd name="T72" fmla="*/ 94043 w 467"/>
              <a:gd name="T73" fmla="*/ 183789 h 510"/>
              <a:gd name="T74" fmla="*/ 94043 w 467"/>
              <a:gd name="T75" fmla="*/ 183789 h 510"/>
              <a:gd name="T76" fmla="*/ 94043 w 467"/>
              <a:gd name="T77" fmla="*/ 183789 h 510"/>
              <a:gd name="T78" fmla="*/ 94043 w 467"/>
              <a:gd name="T79" fmla="*/ 183789 h 510"/>
              <a:gd name="T80" fmla="*/ 91521 w 467"/>
              <a:gd name="T81" fmla="*/ 183789 h 510"/>
              <a:gd name="T82" fmla="*/ 91521 w 467"/>
              <a:gd name="T83" fmla="*/ 183789 h 510"/>
              <a:gd name="T84" fmla="*/ 86477 w 467"/>
              <a:gd name="T85" fmla="*/ 181261 h 510"/>
              <a:gd name="T86" fmla="*/ 86477 w 467"/>
              <a:gd name="T87" fmla="*/ 181261 h 510"/>
              <a:gd name="T88" fmla="*/ 2522 w 467"/>
              <a:gd name="T89" fmla="*/ 104713 h 510"/>
              <a:gd name="T90" fmla="*/ 2522 w 467"/>
              <a:gd name="T91" fmla="*/ 104713 h 510"/>
              <a:gd name="T92" fmla="*/ 0 w 467"/>
              <a:gd name="T93" fmla="*/ 97130 h 510"/>
              <a:gd name="T94" fmla="*/ 0 w 467"/>
              <a:gd name="T95" fmla="*/ 97130 h 510"/>
              <a:gd name="T96" fmla="*/ 0 w 467"/>
              <a:gd name="T97" fmla="*/ 40802 h 510"/>
              <a:gd name="T98" fmla="*/ 0 w 467"/>
              <a:gd name="T99" fmla="*/ 30692 h 510"/>
              <a:gd name="T100" fmla="*/ 0 w 467"/>
              <a:gd name="T101" fmla="*/ 30692 h 510"/>
              <a:gd name="T102" fmla="*/ 0 w 467"/>
              <a:gd name="T103" fmla="*/ 30692 h 510"/>
              <a:gd name="T104" fmla="*/ 10089 w 467"/>
              <a:gd name="T105" fmla="*/ 20581 h 510"/>
              <a:gd name="T106" fmla="*/ 10089 w 467"/>
              <a:gd name="T107" fmla="*/ 20581 h 510"/>
              <a:gd name="T108" fmla="*/ 73865 w 467"/>
              <a:gd name="T109" fmla="*/ 20581 h 510"/>
              <a:gd name="T110" fmla="*/ 25222 w 467"/>
              <a:gd name="T111" fmla="*/ 61383 h 510"/>
              <a:gd name="T112" fmla="*/ 25222 w 467"/>
              <a:gd name="T113" fmla="*/ 61383 h 510"/>
              <a:gd name="T114" fmla="*/ 40716 w 467"/>
              <a:gd name="T115" fmla="*/ 48385 h 510"/>
              <a:gd name="T116" fmla="*/ 25222 w 467"/>
              <a:gd name="T117" fmla="*/ 35747 h 510"/>
              <a:gd name="T118" fmla="*/ 12611 w 467"/>
              <a:gd name="T119" fmla="*/ 48385 h 510"/>
              <a:gd name="T120" fmla="*/ 25222 w 467"/>
              <a:gd name="T121" fmla="*/ 61383 h 5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467" h="510">
                <a:moveTo>
                  <a:pt x="459" y="247"/>
                </a:moveTo>
                <a:lnTo>
                  <a:pt x="459" y="247"/>
                </a:lnTo>
                <a:cubicBezTo>
                  <a:pt x="233" y="28"/>
                  <a:pt x="233" y="28"/>
                  <a:pt x="233" y="28"/>
                </a:cubicBezTo>
                <a:cubicBezTo>
                  <a:pt x="63" y="28"/>
                  <a:pt x="63" y="28"/>
                  <a:pt x="63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14"/>
                  <a:pt x="35" y="0"/>
                  <a:pt x="56" y="0"/>
                </a:cubicBezTo>
                <a:cubicBezTo>
                  <a:pt x="233" y="0"/>
                  <a:pt x="233" y="0"/>
                  <a:pt x="233" y="0"/>
                </a:cubicBezTo>
                <a:cubicBezTo>
                  <a:pt x="240" y="0"/>
                  <a:pt x="247" y="7"/>
                  <a:pt x="254" y="14"/>
                </a:cubicBezTo>
                <a:cubicBezTo>
                  <a:pt x="410" y="163"/>
                  <a:pt x="410" y="163"/>
                  <a:pt x="410" y="163"/>
                </a:cubicBezTo>
                <a:cubicBezTo>
                  <a:pt x="459" y="205"/>
                  <a:pt x="459" y="205"/>
                  <a:pt x="459" y="205"/>
                </a:cubicBezTo>
                <a:cubicBezTo>
                  <a:pt x="466" y="212"/>
                  <a:pt x="466" y="219"/>
                  <a:pt x="466" y="226"/>
                </a:cubicBezTo>
                <a:cubicBezTo>
                  <a:pt x="466" y="233"/>
                  <a:pt x="466" y="240"/>
                  <a:pt x="459" y="247"/>
                </a:cubicBezTo>
                <a:close/>
                <a:moveTo>
                  <a:pt x="205" y="57"/>
                </a:moveTo>
                <a:lnTo>
                  <a:pt x="205" y="57"/>
                </a:lnTo>
                <a:cubicBezTo>
                  <a:pt x="212" y="57"/>
                  <a:pt x="219" y="64"/>
                  <a:pt x="226" y="71"/>
                </a:cubicBezTo>
                <a:cubicBezTo>
                  <a:pt x="438" y="276"/>
                  <a:pt x="438" y="276"/>
                  <a:pt x="438" y="276"/>
                </a:cubicBezTo>
                <a:cubicBezTo>
                  <a:pt x="445" y="276"/>
                  <a:pt x="445" y="283"/>
                  <a:pt x="452" y="290"/>
                </a:cubicBezTo>
                <a:cubicBezTo>
                  <a:pt x="452" y="290"/>
                  <a:pt x="452" y="290"/>
                  <a:pt x="452" y="297"/>
                </a:cubicBezTo>
                <a:cubicBezTo>
                  <a:pt x="452" y="304"/>
                  <a:pt x="445" y="311"/>
                  <a:pt x="445" y="311"/>
                </a:cubicBezTo>
                <a:cubicBezTo>
                  <a:pt x="283" y="502"/>
                  <a:pt x="283" y="502"/>
                  <a:pt x="283" y="502"/>
                </a:cubicBezTo>
                <a:cubicBezTo>
                  <a:pt x="275" y="509"/>
                  <a:pt x="268" y="509"/>
                  <a:pt x="261" y="509"/>
                </a:cubicBezTo>
                <a:lnTo>
                  <a:pt x="254" y="509"/>
                </a:lnTo>
                <a:cubicBezTo>
                  <a:pt x="254" y="509"/>
                  <a:pt x="247" y="509"/>
                  <a:pt x="240" y="502"/>
                </a:cubicBezTo>
                <a:cubicBezTo>
                  <a:pt x="7" y="290"/>
                  <a:pt x="7" y="290"/>
                  <a:pt x="7" y="290"/>
                </a:cubicBezTo>
                <a:cubicBezTo>
                  <a:pt x="0" y="283"/>
                  <a:pt x="0" y="276"/>
                  <a:pt x="0" y="269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7" y="57"/>
                  <a:pt x="28" y="57"/>
                </a:cubicBezTo>
                <a:lnTo>
                  <a:pt x="205" y="57"/>
                </a:lnTo>
                <a:close/>
                <a:moveTo>
                  <a:pt x="70" y="170"/>
                </a:moveTo>
                <a:lnTo>
                  <a:pt x="70" y="170"/>
                </a:lnTo>
                <a:cubicBezTo>
                  <a:pt x="92" y="170"/>
                  <a:pt x="113" y="156"/>
                  <a:pt x="113" y="134"/>
                </a:cubicBezTo>
                <a:cubicBezTo>
                  <a:pt x="113" y="113"/>
                  <a:pt x="92" y="99"/>
                  <a:pt x="70" y="99"/>
                </a:cubicBezTo>
                <a:cubicBezTo>
                  <a:pt x="49" y="99"/>
                  <a:pt x="35" y="113"/>
                  <a:pt x="35" y="134"/>
                </a:cubicBezTo>
                <a:cubicBezTo>
                  <a:pt x="35" y="156"/>
                  <a:pt x="49" y="170"/>
                  <a:pt x="70" y="17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74" name="Freeform 108"/>
          <p:cNvSpPr>
            <a:spLocks noChangeArrowheads="1"/>
          </p:cNvSpPr>
          <p:nvPr/>
        </p:nvSpPr>
        <p:spPr bwMode="auto">
          <a:xfrm>
            <a:off x="1412584" y="4309136"/>
            <a:ext cx="289673" cy="289673"/>
          </a:xfrm>
          <a:custGeom>
            <a:avLst/>
            <a:gdLst>
              <a:gd name="T0" fmla="*/ 163146 w 453"/>
              <a:gd name="T1" fmla="*/ 84278 h 454"/>
              <a:gd name="T2" fmla="*/ 163146 w 453"/>
              <a:gd name="T3" fmla="*/ 84278 h 454"/>
              <a:gd name="T4" fmla="*/ 163146 w 453"/>
              <a:gd name="T5" fmla="*/ 84278 h 454"/>
              <a:gd name="T6" fmla="*/ 163146 w 453"/>
              <a:gd name="T7" fmla="*/ 84278 h 454"/>
              <a:gd name="T8" fmla="*/ 163146 w 453"/>
              <a:gd name="T9" fmla="*/ 84278 h 454"/>
              <a:gd name="T10" fmla="*/ 163146 w 453"/>
              <a:gd name="T11" fmla="*/ 86799 h 454"/>
              <a:gd name="T12" fmla="*/ 163146 w 453"/>
              <a:gd name="T13" fmla="*/ 86799 h 454"/>
              <a:gd name="T14" fmla="*/ 163146 w 453"/>
              <a:gd name="T15" fmla="*/ 86799 h 454"/>
              <a:gd name="T16" fmla="*/ 163146 w 453"/>
              <a:gd name="T17" fmla="*/ 86799 h 454"/>
              <a:gd name="T18" fmla="*/ 160619 w 453"/>
              <a:gd name="T19" fmla="*/ 91841 h 454"/>
              <a:gd name="T20" fmla="*/ 160619 w 453"/>
              <a:gd name="T21" fmla="*/ 91841 h 454"/>
              <a:gd name="T22" fmla="*/ 102147 w 453"/>
              <a:gd name="T23" fmla="*/ 160632 h 454"/>
              <a:gd name="T24" fmla="*/ 102147 w 453"/>
              <a:gd name="T25" fmla="*/ 160632 h 454"/>
              <a:gd name="T26" fmla="*/ 94206 w 453"/>
              <a:gd name="T27" fmla="*/ 163153 h 454"/>
              <a:gd name="T28" fmla="*/ 94206 w 453"/>
              <a:gd name="T29" fmla="*/ 163153 h 454"/>
              <a:gd name="T30" fmla="*/ 94206 w 453"/>
              <a:gd name="T31" fmla="*/ 163153 h 454"/>
              <a:gd name="T32" fmla="*/ 94206 w 453"/>
              <a:gd name="T33" fmla="*/ 163153 h 454"/>
              <a:gd name="T34" fmla="*/ 91679 w 453"/>
              <a:gd name="T35" fmla="*/ 163153 h 454"/>
              <a:gd name="T36" fmla="*/ 91679 w 453"/>
              <a:gd name="T37" fmla="*/ 163153 h 454"/>
              <a:gd name="T38" fmla="*/ 86626 w 453"/>
              <a:gd name="T39" fmla="*/ 160632 h 454"/>
              <a:gd name="T40" fmla="*/ 86626 w 453"/>
              <a:gd name="T41" fmla="*/ 160632 h 454"/>
              <a:gd name="T42" fmla="*/ 2527 w 453"/>
              <a:gd name="T43" fmla="*/ 84278 h 454"/>
              <a:gd name="T44" fmla="*/ 2527 w 453"/>
              <a:gd name="T45" fmla="*/ 84278 h 454"/>
              <a:gd name="T46" fmla="*/ 0 w 453"/>
              <a:gd name="T47" fmla="*/ 76354 h 454"/>
              <a:gd name="T48" fmla="*/ 0 w 453"/>
              <a:gd name="T49" fmla="*/ 76354 h 454"/>
              <a:gd name="T50" fmla="*/ 0 w 453"/>
              <a:gd name="T51" fmla="*/ 20529 h 454"/>
              <a:gd name="T52" fmla="*/ 0 w 453"/>
              <a:gd name="T53" fmla="*/ 10445 h 454"/>
              <a:gd name="T54" fmla="*/ 0 w 453"/>
              <a:gd name="T55" fmla="*/ 10445 h 454"/>
              <a:gd name="T56" fmla="*/ 0 w 453"/>
              <a:gd name="T57" fmla="*/ 10445 h 454"/>
              <a:gd name="T58" fmla="*/ 10106 w 453"/>
              <a:gd name="T59" fmla="*/ 0 h 454"/>
              <a:gd name="T60" fmla="*/ 10106 w 453"/>
              <a:gd name="T61" fmla="*/ 0 h 454"/>
              <a:gd name="T62" fmla="*/ 73993 w 453"/>
              <a:gd name="T63" fmla="*/ 0 h 454"/>
              <a:gd name="T64" fmla="*/ 73993 w 453"/>
              <a:gd name="T65" fmla="*/ 0 h 454"/>
              <a:gd name="T66" fmla="*/ 73993 w 453"/>
              <a:gd name="T67" fmla="*/ 0 h 454"/>
              <a:gd name="T68" fmla="*/ 81573 w 453"/>
              <a:gd name="T69" fmla="*/ 5402 h 454"/>
              <a:gd name="T70" fmla="*/ 158093 w 453"/>
              <a:gd name="T71" fmla="*/ 78875 h 454"/>
              <a:gd name="T72" fmla="*/ 163146 w 453"/>
              <a:gd name="T73" fmla="*/ 84278 h 454"/>
              <a:gd name="T74" fmla="*/ 25266 w 453"/>
              <a:gd name="T75" fmla="*/ 15487 h 454"/>
              <a:gd name="T76" fmla="*/ 25266 w 453"/>
              <a:gd name="T77" fmla="*/ 15487 h 454"/>
              <a:gd name="T78" fmla="*/ 12633 w 453"/>
              <a:gd name="T79" fmla="*/ 28093 h 454"/>
              <a:gd name="T80" fmla="*/ 25266 w 453"/>
              <a:gd name="T81" fmla="*/ 40698 h 454"/>
              <a:gd name="T82" fmla="*/ 40787 w 453"/>
              <a:gd name="T83" fmla="*/ 28093 h 454"/>
              <a:gd name="T84" fmla="*/ 25266 w 453"/>
              <a:gd name="T85" fmla="*/ 15487 h 45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53" h="454">
                <a:moveTo>
                  <a:pt x="452" y="234"/>
                </a:moveTo>
                <a:lnTo>
                  <a:pt x="452" y="234"/>
                </a:lnTo>
                <a:cubicBezTo>
                  <a:pt x="452" y="234"/>
                  <a:pt x="452" y="234"/>
                  <a:pt x="452" y="241"/>
                </a:cubicBezTo>
                <a:cubicBezTo>
                  <a:pt x="452" y="248"/>
                  <a:pt x="445" y="255"/>
                  <a:pt x="445" y="255"/>
                </a:cubicBezTo>
                <a:cubicBezTo>
                  <a:pt x="283" y="446"/>
                  <a:pt x="283" y="446"/>
                  <a:pt x="283" y="446"/>
                </a:cubicBezTo>
                <a:cubicBezTo>
                  <a:pt x="275" y="453"/>
                  <a:pt x="268" y="453"/>
                  <a:pt x="261" y="453"/>
                </a:cubicBezTo>
                <a:lnTo>
                  <a:pt x="254" y="453"/>
                </a:lnTo>
                <a:cubicBezTo>
                  <a:pt x="254" y="453"/>
                  <a:pt x="247" y="453"/>
                  <a:pt x="240" y="446"/>
                </a:cubicBezTo>
                <a:cubicBezTo>
                  <a:pt x="7" y="234"/>
                  <a:pt x="7" y="234"/>
                  <a:pt x="7" y="234"/>
                </a:cubicBezTo>
                <a:cubicBezTo>
                  <a:pt x="0" y="226"/>
                  <a:pt x="0" y="219"/>
                  <a:pt x="0" y="212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7" y="0"/>
                  <a:pt x="28" y="0"/>
                </a:cubicBezTo>
                <a:cubicBezTo>
                  <a:pt x="205" y="0"/>
                  <a:pt x="205" y="0"/>
                  <a:pt x="205" y="0"/>
                </a:cubicBezTo>
                <a:cubicBezTo>
                  <a:pt x="212" y="0"/>
                  <a:pt x="219" y="8"/>
                  <a:pt x="226" y="15"/>
                </a:cubicBezTo>
                <a:cubicBezTo>
                  <a:pt x="438" y="219"/>
                  <a:pt x="438" y="219"/>
                  <a:pt x="438" y="219"/>
                </a:cubicBezTo>
                <a:cubicBezTo>
                  <a:pt x="445" y="219"/>
                  <a:pt x="445" y="226"/>
                  <a:pt x="452" y="234"/>
                </a:cubicBezTo>
                <a:close/>
                <a:moveTo>
                  <a:pt x="70" y="43"/>
                </a:moveTo>
                <a:lnTo>
                  <a:pt x="70" y="43"/>
                </a:lnTo>
                <a:cubicBezTo>
                  <a:pt x="49" y="43"/>
                  <a:pt x="35" y="57"/>
                  <a:pt x="35" y="78"/>
                </a:cubicBezTo>
                <a:cubicBezTo>
                  <a:pt x="35" y="99"/>
                  <a:pt x="49" y="113"/>
                  <a:pt x="70" y="113"/>
                </a:cubicBezTo>
                <a:cubicBezTo>
                  <a:pt x="92" y="113"/>
                  <a:pt x="113" y="99"/>
                  <a:pt x="113" y="78"/>
                </a:cubicBezTo>
                <a:cubicBezTo>
                  <a:pt x="113" y="57"/>
                  <a:pt x="92" y="43"/>
                  <a:pt x="70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75" name="Freeform 109"/>
          <p:cNvSpPr>
            <a:spLocks noChangeArrowheads="1"/>
          </p:cNvSpPr>
          <p:nvPr/>
        </p:nvSpPr>
        <p:spPr bwMode="auto">
          <a:xfrm>
            <a:off x="8769701" y="3620110"/>
            <a:ext cx="385293" cy="326233"/>
          </a:xfrm>
          <a:custGeom>
            <a:avLst/>
            <a:gdLst>
              <a:gd name="T0" fmla="*/ 173767 w 602"/>
              <a:gd name="T1" fmla="*/ 114823 h 510"/>
              <a:gd name="T2" fmla="*/ 173767 w 602"/>
              <a:gd name="T3" fmla="*/ 28164 h 510"/>
              <a:gd name="T4" fmla="*/ 173767 w 602"/>
              <a:gd name="T5" fmla="*/ 114823 h 510"/>
              <a:gd name="T6" fmla="*/ 193998 w 602"/>
              <a:gd name="T7" fmla="*/ 79076 h 510"/>
              <a:gd name="T8" fmla="*/ 193998 w 602"/>
              <a:gd name="T9" fmla="*/ 63911 h 510"/>
              <a:gd name="T10" fmla="*/ 196527 w 602"/>
              <a:gd name="T11" fmla="*/ 58856 h 510"/>
              <a:gd name="T12" fmla="*/ 178825 w 602"/>
              <a:gd name="T13" fmla="*/ 50912 h 510"/>
              <a:gd name="T14" fmla="*/ 173767 w 602"/>
              <a:gd name="T15" fmla="*/ 56328 h 510"/>
              <a:gd name="T16" fmla="*/ 165819 w 602"/>
              <a:gd name="T17" fmla="*/ 50912 h 510"/>
              <a:gd name="T18" fmla="*/ 148118 w 602"/>
              <a:gd name="T19" fmla="*/ 58856 h 510"/>
              <a:gd name="T20" fmla="*/ 153175 w 602"/>
              <a:gd name="T21" fmla="*/ 63911 h 510"/>
              <a:gd name="T22" fmla="*/ 153175 w 602"/>
              <a:gd name="T23" fmla="*/ 79076 h 510"/>
              <a:gd name="T24" fmla="*/ 148118 w 602"/>
              <a:gd name="T25" fmla="*/ 84131 h 510"/>
              <a:gd name="T26" fmla="*/ 165819 w 602"/>
              <a:gd name="T27" fmla="*/ 91714 h 510"/>
              <a:gd name="T28" fmla="*/ 173767 w 602"/>
              <a:gd name="T29" fmla="*/ 86659 h 510"/>
              <a:gd name="T30" fmla="*/ 178825 w 602"/>
              <a:gd name="T31" fmla="*/ 91714 h 510"/>
              <a:gd name="T32" fmla="*/ 196527 w 602"/>
              <a:gd name="T33" fmla="*/ 84131 h 510"/>
              <a:gd name="T34" fmla="*/ 130416 w 602"/>
              <a:gd name="T35" fmla="*/ 35747 h 510"/>
              <a:gd name="T36" fmla="*/ 119939 w 602"/>
              <a:gd name="T37" fmla="*/ 15165 h 510"/>
              <a:gd name="T38" fmla="*/ 117410 w 602"/>
              <a:gd name="T39" fmla="*/ 10110 h 510"/>
              <a:gd name="T40" fmla="*/ 138002 w 602"/>
              <a:gd name="T41" fmla="*/ 5055 h 510"/>
              <a:gd name="T42" fmla="*/ 148118 w 602"/>
              <a:gd name="T43" fmla="*/ 22748 h 510"/>
              <a:gd name="T44" fmla="*/ 97180 w 602"/>
              <a:gd name="T45" fmla="*/ 15165 h 510"/>
              <a:gd name="T46" fmla="*/ 74059 w 602"/>
              <a:gd name="T47" fmla="*/ 58856 h 510"/>
              <a:gd name="T48" fmla="*/ 79116 w 602"/>
              <a:gd name="T49" fmla="*/ 5055 h 510"/>
              <a:gd name="T50" fmla="*/ 86703 w 602"/>
              <a:gd name="T51" fmla="*/ 0 h 510"/>
              <a:gd name="T52" fmla="*/ 97180 w 602"/>
              <a:gd name="T53" fmla="*/ 15165 h 510"/>
              <a:gd name="T54" fmla="*/ 81645 w 602"/>
              <a:gd name="T55" fmla="*/ 68966 h 510"/>
              <a:gd name="T56" fmla="*/ 117410 w 602"/>
              <a:gd name="T57" fmla="*/ 71494 h 510"/>
              <a:gd name="T58" fmla="*/ 138002 w 602"/>
              <a:gd name="T59" fmla="*/ 153097 h 510"/>
              <a:gd name="T60" fmla="*/ 158233 w 602"/>
              <a:gd name="T61" fmla="*/ 153097 h 510"/>
              <a:gd name="T62" fmla="*/ 173767 w 602"/>
              <a:gd name="T63" fmla="*/ 124933 h 510"/>
              <a:gd name="T64" fmla="*/ 176296 w 602"/>
              <a:gd name="T65" fmla="*/ 176206 h 510"/>
              <a:gd name="T66" fmla="*/ 165819 w 602"/>
              <a:gd name="T67" fmla="*/ 183789 h 510"/>
              <a:gd name="T68" fmla="*/ 163291 w 602"/>
              <a:gd name="T69" fmla="*/ 183789 h 510"/>
              <a:gd name="T70" fmla="*/ 50938 w 602"/>
              <a:gd name="T71" fmla="*/ 183789 h 510"/>
              <a:gd name="T72" fmla="*/ 50938 w 602"/>
              <a:gd name="T73" fmla="*/ 183789 h 510"/>
              <a:gd name="T74" fmla="*/ 40823 w 602"/>
              <a:gd name="T75" fmla="*/ 176206 h 510"/>
              <a:gd name="T76" fmla="*/ 18063 w 602"/>
              <a:gd name="T77" fmla="*/ 89186 h 510"/>
              <a:gd name="T78" fmla="*/ 0 w 602"/>
              <a:gd name="T79" fmla="*/ 79076 h 510"/>
              <a:gd name="T80" fmla="*/ 48409 w 602"/>
              <a:gd name="T81" fmla="*/ 68966 h 510"/>
              <a:gd name="T82" fmla="*/ 97180 w 602"/>
              <a:gd name="T83" fmla="*/ 153097 h 510"/>
              <a:gd name="T84" fmla="*/ 107295 w 602"/>
              <a:gd name="T85" fmla="*/ 163207 h 510"/>
              <a:gd name="T86" fmla="*/ 117410 w 602"/>
              <a:gd name="T87" fmla="*/ 99658 h 510"/>
              <a:gd name="T88" fmla="*/ 97180 w 602"/>
              <a:gd name="T89" fmla="*/ 99658 h 510"/>
              <a:gd name="T90" fmla="*/ 76588 w 602"/>
              <a:gd name="T91" fmla="*/ 99658 h 510"/>
              <a:gd name="T92" fmla="*/ 66472 w 602"/>
              <a:gd name="T93" fmla="*/ 89186 h 510"/>
              <a:gd name="T94" fmla="*/ 55996 w 602"/>
              <a:gd name="T95" fmla="*/ 153097 h 510"/>
              <a:gd name="T96" fmla="*/ 76588 w 602"/>
              <a:gd name="T97" fmla="*/ 153097 h 51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02" h="510">
                <a:moveTo>
                  <a:pt x="481" y="318"/>
                </a:moveTo>
                <a:lnTo>
                  <a:pt x="481" y="318"/>
                </a:lnTo>
                <a:cubicBezTo>
                  <a:pt x="410" y="318"/>
                  <a:pt x="353" y="269"/>
                  <a:pt x="353" y="198"/>
                </a:cubicBezTo>
                <a:cubicBezTo>
                  <a:pt x="353" y="127"/>
                  <a:pt x="410" y="78"/>
                  <a:pt x="481" y="78"/>
                </a:cubicBezTo>
                <a:cubicBezTo>
                  <a:pt x="544" y="78"/>
                  <a:pt x="601" y="127"/>
                  <a:pt x="601" y="198"/>
                </a:cubicBezTo>
                <a:cubicBezTo>
                  <a:pt x="601" y="269"/>
                  <a:pt x="544" y="318"/>
                  <a:pt x="481" y="318"/>
                </a:cubicBezTo>
                <a:close/>
                <a:moveTo>
                  <a:pt x="537" y="219"/>
                </a:moveTo>
                <a:lnTo>
                  <a:pt x="537" y="219"/>
                </a:lnTo>
                <a:cubicBezTo>
                  <a:pt x="516" y="198"/>
                  <a:pt x="516" y="198"/>
                  <a:pt x="516" y="198"/>
                </a:cubicBezTo>
                <a:cubicBezTo>
                  <a:pt x="537" y="177"/>
                  <a:pt x="537" y="177"/>
                  <a:pt x="537" y="177"/>
                </a:cubicBezTo>
                <a:cubicBezTo>
                  <a:pt x="544" y="177"/>
                  <a:pt x="544" y="170"/>
                  <a:pt x="544" y="163"/>
                </a:cubicBezTo>
                <a:cubicBezTo>
                  <a:pt x="544" y="141"/>
                  <a:pt x="530" y="134"/>
                  <a:pt x="516" y="134"/>
                </a:cubicBezTo>
                <a:cubicBezTo>
                  <a:pt x="509" y="134"/>
                  <a:pt x="502" y="134"/>
                  <a:pt x="495" y="141"/>
                </a:cubicBezTo>
                <a:cubicBezTo>
                  <a:pt x="481" y="156"/>
                  <a:pt x="481" y="156"/>
                  <a:pt x="481" y="156"/>
                </a:cubicBezTo>
                <a:cubicBezTo>
                  <a:pt x="459" y="141"/>
                  <a:pt x="459" y="141"/>
                  <a:pt x="459" y="141"/>
                </a:cubicBezTo>
                <a:cubicBezTo>
                  <a:pt x="452" y="134"/>
                  <a:pt x="445" y="134"/>
                  <a:pt x="438" y="134"/>
                </a:cubicBezTo>
                <a:cubicBezTo>
                  <a:pt x="424" y="134"/>
                  <a:pt x="410" y="141"/>
                  <a:pt x="410" y="163"/>
                </a:cubicBezTo>
                <a:cubicBezTo>
                  <a:pt x="410" y="170"/>
                  <a:pt x="417" y="177"/>
                  <a:pt x="424" y="177"/>
                </a:cubicBezTo>
                <a:cubicBezTo>
                  <a:pt x="438" y="198"/>
                  <a:pt x="438" y="198"/>
                  <a:pt x="438" y="198"/>
                </a:cubicBezTo>
                <a:cubicBezTo>
                  <a:pt x="424" y="219"/>
                  <a:pt x="424" y="219"/>
                  <a:pt x="424" y="219"/>
                </a:cubicBezTo>
                <a:cubicBezTo>
                  <a:pt x="417" y="219"/>
                  <a:pt x="410" y="226"/>
                  <a:pt x="410" y="233"/>
                </a:cubicBezTo>
                <a:cubicBezTo>
                  <a:pt x="410" y="254"/>
                  <a:pt x="424" y="261"/>
                  <a:pt x="438" y="261"/>
                </a:cubicBezTo>
                <a:cubicBezTo>
                  <a:pt x="445" y="261"/>
                  <a:pt x="452" y="261"/>
                  <a:pt x="459" y="254"/>
                </a:cubicBezTo>
                <a:cubicBezTo>
                  <a:pt x="481" y="240"/>
                  <a:pt x="481" y="240"/>
                  <a:pt x="481" y="240"/>
                </a:cubicBezTo>
                <a:cubicBezTo>
                  <a:pt x="495" y="254"/>
                  <a:pt x="495" y="254"/>
                  <a:pt x="495" y="254"/>
                </a:cubicBezTo>
                <a:cubicBezTo>
                  <a:pt x="502" y="261"/>
                  <a:pt x="509" y="261"/>
                  <a:pt x="516" y="261"/>
                </a:cubicBezTo>
                <a:cubicBezTo>
                  <a:pt x="530" y="261"/>
                  <a:pt x="544" y="254"/>
                  <a:pt x="544" y="233"/>
                </a:cubicBezTo>
                <a:cubicBezTo>
                  <a:pt x="544" y="226"/>
                  <a:pt x="544" y="219"/>
                  <a:pt x="537" y="219"/>
                </a:cubicBezTo>
                <a:close/>
                <a:moveTo>
                  <a:pt x="361" y="99"/>
                </a:moveTo>
                <a:lnTo>
                  <a:pt x="361" y="99"/>
                </a:lnTo>
                <a:cubicBezTo>
                  <a:pt x="332" y="42"/>
                  <a:pt x="332" y="42"/>
                  <a:pt x="332" y="42"/>
                </a:cubicBezTo>
                <a:cubicBezTo>
                  <a:pt x="332" y="35"/>
                  <a:pt x="325" y="35"/>
                  <a:pt x="325" y="28"/>
                </a:cubicBezTo>
                <a:cubicBezTo>
                  <a:pt x="325" y="14"/>
                  <a:pt x="339" y="0"/>
                  <a:pt x="353" y="0"/>
                </a:cubicBezTo>
                <a:cubicBezTo>
                  <a:pt x="368" y="0"/>
                  <a:pt x="375" y="7"/>
                  <a:pt x="382" y="14"/>
                </a:cubicBezTo>
                <a:cubicBezTo>
                  <a:pt x="410" y="63"/>
                  <a:pt x="410" y="63"/>
                  <a:pt x="410" y="63"/>
                </a:cubicBezTo>
                <a:cubicBezTo>
                  <a:pt x="389" y="71"/>
                  <a:pt x="375" y="85"/>
                  <a:pt x="361" y="99"/>
                </a:cubicBezTo>
                <a:close/>
                <a:moveTo>
                  <a:pt x="269" y="42"/>
                </a:moveTo>
                <a:lnTo>
                  <a:pt x="269" y="42"/>
                </a:lnTo>
                <a:cubicBezTo>
                  <a:pt x="205" y="163"/>
                  <a:pt x="205" y="163"/>
                  <a:pt x="205" y="163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219" y="14"/>
                  <a:pt x="219" y="14"/>
                  <a:pt x="219" y="14"/>
                </a:cubicBezTo>
                <a:cubicBezTo>
                  <a:pt x="219" y="7"/>
                  <a:pt x="233" y="0"/>
                  <a:pt x="240" y="0"/>
                </a:cubicBezTo>
                <a:cubicBezTo>
                  <a:pt x="262" y="0"/>
                  <a:pt x="269" y="14"/>
                  <a:pt x="269" y="28"/>
                </a:cubicBezTo>
                <a:cubicBezTo>
                  <a:pt x="269" y="35"/>
                  <a:pt x="269" y="35"/>
                  <a:pt x="269" y="42"/>
                </a:cubicBezTo>
                <a:close/>
                <a:moveTo>
                  <a:pt x="226" y="191"/>
                </a:moveTo>
                <a:lnTo>
                  <a:pt x="226" y="191"/>
                </a:lnTo>
                <a:cubicBezTo>
                  <a:pt x="325" y="191"/>
                  <a:pt x="325" y="191"/>
                  <a:pt x="325" y="191"/>
                </a:cubicBezTo>
                <a:lnTo>
                  <a:pt x="325" y="198"/>
                </a:lnTo>
                <a:cubicBezTo>
                  <a:pt x="325" y="247"/>
                  <a:pt x="346" y="290"/>
                  <a:pt x="382" y="318"/>
                </a:cubicBezTo>
                <a:cubicBezTo>
                  <a:pt x="382" y="424"/>
                  <a:pt x="382" y="424"/>
                  <a:pt x="382" y="424"/>
                </a:cubicBezTo>
                <a:cubicBezTo>
                  <a:pt x="382" y="438"/>
                  <a:pt x="396" y="452"/>
                  <a:pt x="410" y="452"/>
                </a:cubicBezTo>
                <a:cubicBezTo>
                  <a:pt x="431" y="452"/>
                  <a:pt x="438" y="438"/>
                  <a:pt x="438" y="424"/>
                </a:cubicBezTo>
                <a:cubicBezTo>
                  <a:pt x="438" y="346"/>
                  <a:pt x="438" y="346"/>
                  <a:pt x="438" y="346"/>
                </a:cubicBezTo>
                <a:cubicBezTo>
                  <a:pt x="452" y="346"/>
                  <a:pt x="466" y="346"/>
                  <a:pt x="481" y="346"/>
                </a:cubicBezTo>
                <a:cubicBezTo>
                  <a:pt x="495" y="346"/>
                  <a:pt x="509" y="346"/>
                  <a:pt x="523" y="339"/>
                </a:cubicBezTo>
                <a:cubicBezTo>
                  <a:pt x="488" y="488"/>
                  <a:pt x="488" y="488"/>
                  <a:pt x="488" y="488"/>
                </a:cubicBezTo>
                <a:cubicBezTo>
                  <a:pt x="481" y="502"/>
                  <a:pt x="474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445" y="509"/>
                  <a:pt x="445" y="509"/>
                  <a:pt x="445" y="509"/>
                </a:cubicBezTo>
                <a:cubicBezTo>
                  <a:pt x="141" y="509"/>
                  <a:pt x="141" y="509"/>
                  <a:pt x="141" y="509"/>
                </a:cubicBezTo>
                <a:cubicBezTo>
                  <a:pt x="127" y="509"/>
                  <a:pt x="113" y="502"/>
                  <a:pt x="113" y="488"/>
                </a:cubicBezTo>
                <a:cubicBezTo>
                  <a:pt x="50" y="247"/>
                  <a:pt x="50" y="247"/>
                  <a:pt x="50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7" y="247"/>
                  <a:pt x="0" y="233"/>
                  <a:pt x="0" y="219"/>
                </a:cubicBezTo>
                <a:cubicBezTo>
                  <a:pt x="0" y="198"/>
                  <a:pt x="7" y="191"/>
                  <a:pt x="28" y="191"/>
                </a:cubicBezTo>
                <a:cubicBezTo>
                  <a:pt x="134" y="191"/>
                  <a:pt x="134" y="191"/>
                  <a:pt x="134" y="191"/>
                </a:cubicBezTo>
                <a:cubicBezTo>
                  <a:pt x="226" y="191"/>
                  <a:pt x="226" y="191"/>
                  <a:pt x="226" y="191"/>
                </a:cubicBezTo>
                <a:close/>
                <a:moveTo>
                  <a:pt x="269" y="424"/>
                </a:moveTo>
                <a:lnTo>
                  <a:pt x="269" y="424"/>
                </a:lnTo>
                <a:cubicBezTo>
                  <a:pt x="269" y="438"/>
                  <a:pt x="283" y="452"/>
                  <a:pt x="297" y="452"/>
                </a:cubicBezTo>
                <a:cubicBezTo>
                  <a:pt x="318" y="452"/>
                  <a:pt x="325" y="438"/>
                  <a:pt x="325" y="424"/>
                </a:cubicBezTo>
                <a:cubicBezTo>
                  <a:pt x="325" y="276"/>
                  <a:pt x="325" y="276"/>
                  <a:pt x="325" y="276"/>
                </a:cubicBezTo>
                <a:cubicBezTo>
                  <a:pt x="325" y="254"/>
                  <a:pt x="318" y="247"/>
                  <a:pt x="297" y="247"/>
                </a:cubicBezTo>
                <a:cubicBezTo>
                  <a:pt x="283" y="247"/>
                  <a:pt x="269" y="254"/>
                  <a:pt x="269" y="276"/>
                </a:cubicBezTo>
                <a:lnTo>
                  <a:pt x="269" y="424"/>
                </a:lnTo>
                <a:close/>
                <a:moveTo>
                  <a:pt x="212" y="276"/>
                </a:moveTo>
                <a:lnTo>
                  <a:pt x="212" y="276"/>
                </a:lnTo>
                <a:cubicBezTo>
                  <a:pt x="212" y="254"/>
                  <a:pt x="205" y="247"/>
                  <a:pt x="184" y="247"/>
                </a:cubicBezTo>
                <a:cubicBezTo>
                  <a:pt x="170" y="247"/>
                  <a:pt x="155" y="254"/>
                  <a:pt x="155" y="276"/>
                </a:cubicBezTo>
                <a:cubicBezTo>
                  <a:pt x="155" y="424"/>
                  <a:pt x="155" y="424"/>
                  <a:pt x="155" y="424"/>
                </a:cubicBezTo>
                <a:cubicBezTo>
                  <a:pt x="155" y="438"/>
                  <a:pt x="170" y="452"/>
                  <a:pt x="184" y="452"/>
                </a:cubicBezTo>
                <a:cubicBezTo>
                  <a:pt x="205" y="452"/>
                  <a:pt x="212" y="438"/>
                  <a:pt x="212" y="424"/>
                </a:cubicBezTo>
                <a:lnTo>
                  <a:pt x="212" y="2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76" name="Freeform 110"/>
          <p:cNvSpPr>
            <a:spLocks noChangeArrowheads="1"/>
          </p:cNvSpPr>
          <p:nvPr/>
        </p:nvSpPr>
        <p:spPr bwMode="auto">
          <a:xfrm>
            <a:off x="8091925" y="3620110"/>
            <a:ext cx="388105" cy="326233"/>
          </a:xfrm>
          <a:custGeom>
            <a:avLst/>
            <a:gdLst>
              <a:gd name="T0" fmla="*/ 172664 w 609"/>
              <a:gd name="T1" fmla="*/ 114823 h 510"/>
              <a:gd name="T2" fmla="*/ 172664 w 609"/>
              <a:gd name="T3" fmla="*/ 28164 h 510"/>
              <a:gd name="T4" fmla="*/ 172664 w 609"/>
              <a:gd name="T5" fmla="*/ 114823 h 510"/>
              <a:gd name="T6" fmla="*/ 193167 w 609"/>
              <a:gd name="T7" fmla="*/ 50912 h 510"/>
              <a:gd name="T8" fmla="*/ 167628 w 609"/>
              <a:gd name="T9" fmla="*/ 74021 h 510"/>
              <a:gd name="T10" fmla="*/ 152520 w 609"/>
              <a:gd name="T11" fmla="*/ 63911 h 510"/>
              <a:gd name="T12" fmla="*/ 147484 w 609"/>
              <a:gd name="T13" fmla="*/ 81604 h 510"/>
              <a:gd name="T14" fmla="*/ 167628 w 609"/>
              <a:gd name="T15" fmla="*/ 99658 h 510"/>
              <a:gd name="T16" fmla="*/ 200721 w 609"/>
              <a:gd name="T17" fmla="*/ 68966 h 510"/>
              <a:gd name="T18" fmla="*/ 193167 w 609"/>
              <a:gd name="T19" fmla="*/ 50912 h 510"/>
              <a:gd name="T20" fmla="*/ 132016 w 609"/>
              <a:gd name="T21" fmla="*/ 35747 h 510"/>
              <a:gd name="T22" fmla="*/ 121944 w 609"/>
              <a:gd name="T23" fmla="*/ 15165 h 510"/>
              <a:gd name="T24" fmla="*/ 129498 w 609"/>
              <a:gd name="T25" fmla="*/ 0 h 510"/>
              <a:gd name="T26" fmla="*/ 139929 w 609"/>
              <a:gd name="T27" fmla="*/ 5055 h 510"/>
              <a:gd name="T28" fmla="*/ 132016 w 609"/>
              <a:gd name="T29" fmla="*/ 35747 h 510"/>
              <a:gd name="T30" fmla="*/ 96764 w 609"/>
              <a:gd name="T31" fmla="*/ 15165 h 510"/>
              <a:gd name="T32" fmla="*/ 53238 w 609"/>
              <a:gd name="T33" fmla="*/ 58856 h 510"/>
              <a:gd name="T34" fmla="*/ 78778 w 609"/>
              <a:gd name="T35" fmla="*/ 5055 h 510"/>
              <a:gd name="T36" fmla="*/ 99282 w 609"/>
              <a:gd name="T37" fmla="*/ 10110 h 510"/>
              <a:gd name="T38" fmla="*/ 83814 w 609"/>
              <a:gd name="T39" fmla="*/ 68966 h 510"/>
              <a:gd name="T40" fmla="*/ 119426 w 609"/>
              <a:gd name="T41" fmla="*/ 68966 h 510"/>
              <a:gd name="T42" fmla="*/ 139929 w 609"/>
              <a:gd name="T43" fmla="*/ 114823 h 510"/>
              <a:gd name="T44" fmla="*/ 150002 w 609"/>
              <a:gd name="T45" fmla="*/ 163207 h 510"/>
              <a:gd name="T46" fmla="*/ 160074 w 609"/>
              <a:gd name="T47" fmla="*/ 124933 h 510"/>
              <a:gd name="T48" fmla="*/ 190649 w 609"/>
              <a:gd name="T49" fmla="*/ 122406 h 510"/>
              <a:gd name="T50" fmla="*/ 178059 w 609"/>
              <a:gd name="T51" fmla="*/ 176206 h 510"/>
              <a:gd name="T52" fmla="*/ 167628 w 609"/>
              <a:gd name="T53" fmla="*/ 183789 h 510"/>
              <a:gd name="T54" fmla="*/ 162592 w 609"/>
              <a:gd name="T55" fmla="*/ 183789 h 510"/>
              <a:gd name="T56" fmla="*/ 50720 w 609"/>
              <a:gd name="T57" fmla="*/ 183789 h 510"/>
              <a:gd name="T58" fmla="*/ 50720 w 609"/>
              <a:gd name="T59" fmla="*/ 183789 h 510"/>
              <a:gd name="T60" fmla="*/ 40648 w 609"/>
              <a:gd name="T61" fmla="*/ 176206 h 510"/>
              <a:gd name="T62" fmla="*/ 10072 w 609"/>
              <a:gd name="T63" fmla="*/ 89186 h 510"/>
              <a:gd name="T64" fmla="*/ 10072 w 609"/>
              <a:gd name="T65" fmla="*/ 68966 h 510"/>
              <a:gd name="T66" fmla="*/ 83814 w 609"/>
              <a:gd name="T67" fmla="*/ 68966 h 510"/>
              <a:gd name="T68" fmla="*/ 99282 w 609"/>
              <a:gd name="T69" fmla="*/ 153097 h 510"/>
              <a:gd name="T70" fmla="*/ 119426 w 609"/>
              <a:gd name="T71" fmla="*/ 153097 h 510"/>
              <a:gd name="T72" fmla="*/ 109354 w 609"/>
              <a:gd name="T73" fmla="*/ 89186 h 510"/>
              <a:gd name="T74" fmla="*/ 99282 w 609"/>
              <a:gd name="T75" fmla="*/ 153097 h 510"/>
              <a:gd name="T76" fmla="*/ 78778 w 609"/>
              <a:gd name="T77" fmla="*/ 99658 h 510"/>
              <a:gd name="T78" fmla="*/ 58274 w 609"/>
              <a:gd name="T79" fmla="*/ 99658 h 510"/>
              <a:gd name="T80" fmla="*/ 68706 w 609"/>
              <a:gd name="T81" fmla="*/ 163207 h 510"/>
              <a:gd name="T82" fmla="*/ 78778 w 609"/>
              <a:gd name="T83" fmla="*/ 99658 h 51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9" h="510">
                <a:moveTo>
                  <a:pt x="480" y="318"/>
                </a:moveTo>
                <a:lnTo>
                  <a:pt x="480" y="318"/>
                </a:lnTo>
                <a:cubicBezTo>
                  <a:pt x="417" y="318"/>
                  <a:pt x="360" y="269"/>
                  <a:pt x="360" y="198"/>
                </a:cubicBezTo>
                <a:cubicBezTo>
                  <a:pt x="360" y="127"/>
                  <a:pt x="417" y="78"/>
                  <a:pt x="480" y="78"/>
                </a:cubicBezTo>
                <a:cubicBezTo>
                  <a:pt x="551" y="78"/>
                  <a:pt x="608" y="127"/>
                  <a:pt x="608" y="198"/>
                </a:cubicBezTo>
                <a:cubicBezTo>
                  <a:pt x="608" y="269"/>
                  <a:pt x="551" y="318"/>
                  <a:pt x="480" y="318"/>
                </a:cubicBezTo>
                <a:close/>
                <a:moveTo>
                  <a:pt x="537" y="141"/>
                </a:moveTo>
                <a:lnTo>
                  <a:pt x="537" y="141"/>
                </a:lnTo>
                <a:cubicBezTo>
                  <a:pt x="530" y="141"/>
                  <a:pt x="523" y="141"/>
                  <a:pt x="523" y="148"/>
                </a:cubicBezTo>
                <a:cubicBezTo>
                  <a:pt x="466" y="205"/>
                  <a:pt x="466" y="205"/>
                  <a:pt x="466" y="205"/>
                </a:cubicBezTo>
                <a:cubicBezTo>
                  <a:pt x="445" y="191"/>
                  <a:pt x="445" y="191"/>
                  <a:pt x="445" y="191"/>
                </a:cubicBezTo>
                <a:cubicBezTo>
                  <a:pt x="438" y="184"/>
                  <a:pt x="431" y="177"/>
                  <a:pt x="424" y="177"/>
                </a:cubicBezTo>
                <a:cubicBezTo>
                  <a:pt x="410" y="177"/>
                  <a:pt x="396" y="191"/>
                  <a:pt x="396" y="205"/>
                </a:cubicBezTo>
                <a:cubicBezTo>
                  <a:pt x="396" y="212"/>
                  <a:pt x="403" y="219"/>
                  <a:pt x="410" y="226"/>
                </a:cubicBezTo>
                <a:cubicBezTo>
                  <a:pt x="445" y="261"/>
                  <a:pt x="445" y="261"/>
                  <a:pt x="445" y="261"/>
                </a:cubicBezTo>
                <a:cubicBezTo>
                  <a:pt x="452" y="269"/>
                  <a:pt x="459" y="276"/>
                  <a:pt x="466" y="276"/>
                </a:cubicBezTo>
                <a:cubicBezTo>
                  <a:pt x="473" y="276"/>
                  <a:pt x="480" y="269"/>
                  <a:pt x="480" y="261"/>
                </a:cubicBezTo>
                <a:cubicBezTo>
                  <a:pt x="558" y="191"/>
                  <a:pt x="558" y="191"/>
                  <a:pt x="558" y="191"/>
                </a:cubicBezTo>
                <a:cubicBezTo>
                  <a:pt x="565" y="184"/>
                  <a:pt x="565" y="177"/>
                  <a:pt x="565" y="170"/>
                </a:cubicBezTo>
                <a:cubicBezTo>
                  <a:pt x="565" y="156"/>
                  <a:pt x="558" y="141"/>
                  <a:pt x="537" y="141"/>
                </a:cubicBezTo>
                <a:close/>
                <a:moveTo>
                  <a:pt x="367" y="99"/>
                </a:moveTo>
                <a:lnTo>
                  <a:pt x="367" y="99"/>
                </a:lnTo>
                <a:cubicBezTo>
                  <a:pt x="339" y="42"/>
                  <a:pt x="339" y="42"/>
                  <a:pt x="339" y="42"/>
                </a:cubicBezTo>
                <a:cubicBezTo>
                  <a:pt x="332" y="35"/>
                  <a:pt x="332" y="35"/>
                  <a:pt x="332" y="28"/>
                </a:cubicBezTo>
                <a:cubicBezTo>
                  <a:pt x="332" y="14"/>
                  <a:pt x="346" y="0"/>
                  <a:pt x="360" y="0"/>
                </a:cubicBezTo>
                <a:cubicBezTo>
                  <a:pt x="375" y="0"/>
                  <a:pt x="382" y="7"/>
                  <a:pt x="389" y="14"/>
                </a:cubicBezTo>
                <a:cubicBezTo>
                  <a:pt x="410" y="63"/>
                  <a:pt x="410" y="63"/>
                  <a:pt x="410" y="63"/>
                </a:cubicBezTo>
                <a:cubicBezTo>
                  <a:pt x="396" y="71"/>
                  <a:pt x="382" y="85"/>
                  <a:pt x="367" y="99"/>
                </a:cubicBezTo>
                <a:close/>
                <a:moveTo>
                  <a:pt x="269" y="42"/>
                </a:moveTo>
                <a:lnTo>
                  <a:pt x="269" y="42"/>
                </a:lnTo>
                <a:cubicBezTo>
                  <a:pt x="212" y="163"/>
                  <a:pt x="212" y="163"/>
                  <a:pt x="212" y="163"/>
                </a:cubicBezTo>
                <a:cubicBezTo>
                  <a:pt x="148" y="163"/>
                  <a:pt x="148" y="163"/>
                  <a:pt x="148" y="163"/>
                </a:cubicBezTo>
                <a:cubicBezTo>
                  <a:pt x="219" y="14"/>
                  <a:pt x="219" y="14"/>
                  <a:pt x="219" y="14"/>
                </a:cubicBezTo>
                <a:cubicBezTo>
                  <a:pt x="226" y="7"/>
                  <a:pt x="233" y="0"/>
                  <a:pt x="247" y="0"/>
                </a:cubicBezTo>
                <a:cubicBezTo>
                  <a:pt x="262" y="0"/>
                  <a:pt x="276" y="14"/>
                  <a:pt x="276" y="28"/>
                </a:cubicBezTo>
                <a:cubicBezTo>
                  <a:pt x="276" y="35"/>
                  <a:pt x="276" y="35"/>
                  <a:pt x="269" y="42"/>
                </a:cubicBezTo>
                <a:close/>
                <a:moveTo>
                  <a:pt x="233" y="191"/>
                </a:moveTo>
                <a:lnTo>
                  <a:pt x="233" y="191"/>
                </a:lnTo>
                <a:cubicBezTo>
                  <a:pt x="332" y="191"/>
                  <a:pt x="332" y="191"/>
                  <a:pt x="332" y="191"/>
                </a:cubicBezTo>
                <a:lnTo>
                  <a:pt x="332" y="198"/>
                </a:lnTo>
                <a:cubicBezTo>
                  <a:pt x="332" y="247"/>
                  <a:pt x="353" y="290"/>
                  <a:pt x="389" y="318"/>
                </a:cubicBezTo>
                <a:cubicBezTo>
                  <a:pt x="389" y="424"/>
                  <a:pt x="389" y="424"/>
                  <a:pt x="389" y="424"/>
                </a:cubicBezTo>
                <a:cubicBezTo>
                  <a:pt x="389" y="438"/>
                  <a:pt x="403" y="452"/>
                  <a:pt x="417" y="452"/>
                </a:cubicBezTo>
                <a:cubicBezTo>
                  <a:pt x="431" y="452"/>
                  <a:pt x="445" y="438"/>
                  <a:pt x="445" y="424"/>
                </a:cubicBezTo>
                <a:cubicBezTo>
                  <a:pt x="445" y="346"/>
                  <a:pt x="445" y="346"/>
                  <a:pt x="445" y="346"/>
                </a:cubicBezTo>
                <a:cubicBezTo>
                  <a:pt x="459" y="346"/>
                  <a:pt x="466" y="346"/>
                  <a:pt x="480" y="346"/>
                </a:cubicBezTo>
                <a:cubicBezTo>
                  <a:pt x="502" y="346"/>
                  <a:pt x="516" y="346"/>
                  <a:pt x="530" y="339"/>
                </a:cubicBezTo>
                <a:cubicBezTo>
                  <a:pt x="495" y="488"/>
                  <a:pt x="495" y="488"/>
                  <a:pt x="495" y="488"/>
                </a:cubicBezTo>
                <a:cubicBezTo>
                  <a:pt x="488" y="502"/>
                  <a:pt x="480" y="509"/>
                  <a:pt x="466" y="509"/>
                </a:cubicBezTo>
                <a:cubicBezTo>
                  <a:pt x="459" y="509"/>
                  <a:pt x="459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141" y="509"/>
                  <a:pt x="141" y="509"/>
                  <a:pt x="141" y="509"/>
                </a:cubicBezTo>
                <a:cubicBezTo>
                  <a:pt x="127" y="509"/>
                  <a:pt x="120" y="502"/>
                  <a:pt x="113" y="488"/>
                </a:cubicBezTo>
                <a:cubicBezTo>
                  <a:pt x="56" y="247"/>
                  <a:pt x="56" y="247"/>
                  <a:pt x="56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41" y="191"/>
                  <a:pt x="141" y="191"/>
                  <a:pt x="141" y="191"/>
                </a:cubicBezTo>
                <a:cubicBezTo>
                  <a:pt x="233" y="191"/>
                  <a:pt x="233" y="191"/>
                  <a:pt x="233" y="191"/>
                </a:cubicBezTo>
                <a:close/>
                <a:moveTo>
                  <a:pt x="276" y="424"/>
                </a:moveTo>
                <a:lnTo>
                  <a:pt x="276" y="424"/>
                </a:lnTo>
                <a:cubicBezTo>
                  <a:pt x="276" y="438"/>
                  <a:pt x="290" y="452"/>
                  <a:pt x="304" y="452"/>
                </a:cubicBezTo>
                <a:cubicBezTo>
                  <a:pt x="318" y="452"/>
                  <a:pt x="332" y="438"/>
                  <a:pt x="332" y="424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332" y="254"/>
                  <a:pt x="318" y="247"/>
                  <a:pt x="304" y="247"/>
                </a:cubicBezTo>
                <a:cubicBezTo>
                  <a:pt x="290" y="247"/>
                  <a:pt x="276" y="254"/>
                  <a:pt x="276" y="276"/>
                </a:cubicBezTo>
                <a:lnTo>
                  <a:pt x="276" y="424"/>
                </a:lnTo>
                <a:close/>
                <a:moveTo>
                  <a:pt x="219" y="276"/>
                </a:moveTo>
                <a:lnTo>
                  <a:pt x="219" y="276"/>
                </a:lnTo>
                <a:cubicBezTo>
                  <a:pt x="219" y="254"/>
                  <a:pt x="205" y="247"/>
                  <a:pt x="191" y="247"/>
                </a:cubicBezTo>
                <a:cubicBezTo>
                  <a:pt x="177" y="247"/>
                  <a:pt x="162" y="254"/>
                  <a:pt x="162" y="276"/>
                </a:cubicBezTo>
                <a:cubicBezTo>
                  <a:pt x="162" y="424"/>
                  <a:pt x="162" y="424"/>
                  <a:pt x="162" y="424"/>
                </a:cubicBezTo>
                <a:cubicBezTo>
                  <a:pt x="162" y="438"/>
                  <a:pt x="177" y="452"/>
                  <a:pt x="191" y="452"/>
                </a:cubicBezTo>
                <a:cubicBezTo>
                  <a:pt x="205" y="452"/>
                  <a:pt x="219" y="438"/>
                  <a:pt x="219" y="424"/>
                </a:cubicBezTo>
                <a:lnTo>
                  <a:pt x="219" y="2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77" name="Freeform 111"/>
          <p:cNvSpPr>
            <a:spLocks noChangeArrowheads="1"/>
          </p:cNvSpPr>
          <p:nvPr/>
        </p:nvSpPr>
        <p:spPr bwMode="auto">
          <a:xfrm>
            <a:off x="7422583" y="3620110"/>
            <a:ext cx="385291" cy="326233"/>
          </a:xfrm>
          <a:custGeom>
            <a:avLst/>
            <a:gdLst>
              <a:gd name="T0" fmla="*/ 173405 w 602"/>
              <a:gd name="T1" fmla="*/ 114823 h 510"/>
              <a:gd name="T2" fmla="*/ 173405 w 602"/>
              <a:gd name="T3" fmla="*/ 28164 h 510"/>
              <a:gd name="T4" fmla="*/ 173405 w 602"/>
              <a:gd name="T5" fmla="*/ 114823 h 510"/>
              <a:gd name="T6" fmla="*/ 193997 w 602"/>
              <a:gd name="T7" fmla="*/ 61383 h 510"/>
              <a:gd name="T8" fmla="*/ 143059 w 602"/>
              <a:gd name="T9" fmla="*/ 71494 h 510"/>
              <a:gd name="T10" fmla="*/ 193997 w 602"/>
              <a:gd name="T11" fmla="*/ 81604 h 510"/>
              <a:gd name="T12" fmla="*/ 193997 w 602"/>
              <a:gd name="T13" fmla="*/ 61383 h 510"/>
              <a:gd name="T14" fmla="*/ 132583 w 602"/>
              <a:gd name="T15" fmla="*/ 35747 h 510"/>
              <a:gd name="T16" fmla="*/ 119939 w 602"/>
              <a:gd name="T17" fmla="*/ 15165 h 510"/>
              <a:gd name="T18" fmla="*/ 130054 w 602"/>
              <a:gd name="T19" fmla="*/ 0 h 510"/>
              <a:gd name="T20" fmla="*/ 138002 w 602"/>
              <a:gd name="T21" fmla="*/ 5055 h 510"/>
              <a:gd name="T22" fmla="*/ 132583 w 602"/>
              <a:gd name="T23" fmla="*/ 35747 h 510"/>
              <a:gd name="T24" fmla="*/ 97179 w 602"/>
              <a:gd name="T25" fmla="*/ 15165 h 510"/>
              <a:gd name="T26" fmla="*/ 50938 w 602"/>
              <a:gd name="T27" fmla="*/ 58856 h 510"/>
              <a:gd name="T28" fmla="*/ 79116 w 602"/>
              <a:gd name="T29" fmla="*/ 5055 h 510"/>
              <a:gd name="T30" fmla="*/ 99708 w 602"/>
              <a:gd name="T31" fmla="*/ 10110 h 510"/>
              <a:gd name="T32" fmla="*/ 84174 w 602"/>
              <a:gd name="T33" fmla="*/ 68966 h 510"/>
              <a:gd name="T34" fmla="*/ 119939 w 602"/>
              <a:gd name="T35" fmla="*/ 68966 h 510"/>
              <a:gd name="T36" fmla="*/ 140530 w 602"/>
              <a:gd name="T37" fmla="*/ 114823 h 510"/>
              <a:gd name="T38" fmla="*/ 150646 w 602"/>
              <a:gd name="T39" fmla="*/ 163207 h 510"/>
              <a:gd name="T40" fmla="*/ 160761 w 602"/>
              <a:gd name="T41" fmla="*/ 124933 h 510"/>
              <a:gd name="T42" fmla="*/ 188939 w 602"/>
              <a:gd name="T43" fmla="*/ 122406 h 510"/>
              <a:gd name="T44" fmla="*/ 175934 w 602"/>
              <a:gd name="T45" fmla="*/ 176206 h 510"/>
              <a:gd name="T46" fmla="*/ 165819 w 602"/>
              <a:gd name="T47" fmla="*/ 183789 h 510"/>
              <a:gd name="T48" fmla="*/ 163290 w 602"/>
              <a:gd name="T49" fmla="*/ 183789 h 510"/>
              <a:gd name="T50" fmla="*/ 50938 w 602"/>
              <a:gd name="T51" fmla="*/ 183789 h 510"/>
              <a:gd name="T52" fmla="*/ 50938 w 602"/>
              <a:gd name="T53" fmla="*/ 183789 h 510"/>
              <a:gd name="T54" fmla="*/ 40822 w 602"/>
              <a:gd name="T55" fmla="*/ 176206 h 510"/>
              <a:gd name="T56" fmla="*/ 10115 w 602"/>
              <a:gd name="T57" fmla="*/ 89186 h 510"/>
              <a:gd name="T58" fmla="*/ 10115 w 602"/>
              <a:gd name="T59" fmla="*/ 68966 h 510"/>
              <a:gd name="T60" fmla="*/ 84174 w 602"/>
              <a:gd name="T61" fmla="*/ 68966 h 510"/>
              <a:gd name="T62" fmla="*/ 99708 w 602"/>
              <a:gd name="T63" fmla="*/ 153097 h 510"/>
              <a:gd name="T64" fmla="*/ 119939 w 602"/>
              <a:gd name="T65" fmla="*/ 153097 h 510"/>
              <a:gd name="T66" fmla="*/ 109823 w 602"/>
              <a:gd name="T67" fmla="*/ 89186 h 510"/>
              <a:gd name="T68" fmla="*/ 99708 w 602"/>
              <a:gd name="T69" fmla="*/ 153097 h 510"/>
              <a:gd name="T70" fmla="*/ 79116 w 602"/>
              <a:gd name="T71" fmla="*/ 99658 h 510"/>
              <a:gd name="T72" fmla="*/ 58524 w 602"/>
              <a:gd name="T73" fmla="*/ 99658 h 510"/>
              <a:gd name="T74" fmla="*/ 69001 w 602"/>
              <a:gd name="T75" fmla="*/ 163207 h 510"/>
              <a:gd name="T76" fmla="*/ 79116 w 602"/>
              <a:gd name="T77" fmla="*/ 99658 h 51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2" h="510">
                <a:moveTo>
                  <a:pt x="480" y="318"/>
                </a:moveTo>
                <a:lnTo>
                  <a:pt x="480" y="318"/>
                </a:lnTo>
                <a:cubicBezTo>
                  <a:pt x="410" y="318"/>
                  <a:pt x="360" y="269"/>
                  <a:pt x="360" y="198"/>
                </a:cubicBezTo>
                <a:cubicBezTo>
                  <a:pt x="360" y="127"/>
                  <a:pt x="410" y="78"/>
                  <a:pt x="480" y="78"/>
                </a:cubicBezTo>
                <a:cubicBezTo>
                  <a:pt x="551" y="78"/>
                  <a:pt x="601" y="127"/>
                  <a:pt x="601" y="198"/>
                </a:cubicBezTo>
                <a:cubicBezTo>
                  <a:pt x="601" y="269"/>
                  <a:pt x="551" y="318"/>
                  <a:pt x="480" y="318"/>
                </a:cubicBezTo>
                <a:close/>
                <a:moveTo>
                  <a:pt x="537" y="170"/>
                </a:moveTo>
                <a:lnTo>
                  <a:pt x="537" y="170"/>
                </a:lnTo>
                <a:cubicBezTo>
                  <a:pt x="424" y="170"/>
                  <a:pt x="424" y="170"/>
                  <a:pt x="424" y="170"/>
                </a:cubicBezTo>
                <a:cubicBezTo>
                  <a:pt x="410" y="170"/>
                  <a:pt x="396" y="184"/>
                  <a:pt x="396" y="198"/>
                </a:cubicBezTo>
                <a:cubicBezTo>
                  <a:pt x="396" y="212"/>
                  <a:pt x="410" y="226"/>
                  <a:pt x="424" y="226"/>
                </a:cubicBezTo>
                <a:cubicBezTo>
                  <a:pt x="537" y="226"/>
                  <a:pt x="537" y="226"/>
                  <a:pt x="537" y="226"/>
                </a:cubicBezTo>
                <a:cubicBezTo>
                  <a:pt x="551" y="226"/>
                  <a:pt x="565" y="212"/>
                  <a:pt x="565" y="198"/>
                </a:cubicBezTo>
                <a:cubicBezTo>
                  <a:pt x="565" y="184"/>
                  <a:pt x="551" y="170"/>
                  <a:pt x="537" y="170"/>
                </a:cubicBezTo>
                <a:close/>
                <a:moveTo>
                  <a:pt x="367" y="99"/>
                </a:moveTo>
                <a:lnTo>
                  <a:pt x="367" y="99"/>
                </a:lnTo>
                <a:cubicBezTo>
                  <a:pt x="332" y="42"/>
                  <a:pt x="332" y="42"/>
                  <a:pt x="332" y="42"/>
                </a:cubicBezTo>
                <a:cubicBezTo>
                  <a:pt x="332" y="35"/>
                  <a:pt x="332" y="35"/>
                  <a:pt x="332" y="28"/>
                </a:cubicBezTo>
                <a:cubicBezTo>
                  <a:pt x="332" y="14"/>
                  <a:pt x="339" y="0"/>
                  <a:pt x="360" y="0"/>
                </a:cubicBezTo>
                <a:cubicBezTo>
                  <a:pt x="367" y="0"/>
                  <a:pt x="382" y="7"/>
                  <a:pt x="382" y="14"/>
                </a:cubicBezTo>
                <a:cubicBezTo>
                  <a:pt x="410" y="63"/>
                  <a:pt x="410" y="63"/>
                  <a:pt x="410" y="63"/>
                </a:cubicBezTo>
                <a:cubicBezTo>
                  <a:pt x="396" y="71"/>
                  <a:pt x="374" y="85"/>
                  <a:pt x="367" y="99"/>
                </a:cubicBezTo>
                <a:close/>
                <a:moveTo>
                  <a:pt x="269" y="42"/>
                </a:moveTo>
                <a:lnTo>
                  <a:pt x="269" y="42"/>
                </a:lnTo>
                <a:cubicBezTo>
                  <a:pt x="205" y="163"/>
                  <a:pt x="205" y="163"/>
                  <a:pt x="205" y="163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219" y="14"/>
                  <a:pt x="219" y="14"/>
                  <a:pt x="219" y="14"/>
                </a:cubicBezTo>
                <a:cubicBezTo>
                  <a:pt x="226" y="7"/>
                  <a:pt x="233" y="0"/>
                  <a:pt x="247" y="0"/>
                </a:cubicBezTo>
                <a:cubicBezTo>
                  <a:pt x="261" y="0"/>
                  <a:pt x="276" y="14"/>
                  <a:pt x="276" y="28"/>
                </a:cubicBezTo>
                <a:cubicBezTo>
                  <a:pt x="276" y="35"/>
                  <a:pt x="269" y="35"/>
                  <a:pt x="269" y="42"/>
                </a:cubicBezTo>
                <a:close/>
                <a:moveTo>
                  <a:pt x="233" y="191"/>
                </a:moveTo>
                <a:lnTo>
                  <a:pt x="233" y="191"/>
                </a:lnTo>
                <a:cubicBezTo>
                  <a:pt x="332" y="191"/>
                  <a:pt x="332" y="191"/>
                  <a:pt x="332" y="191"/>
                </a:cubicBezTo>
                <a:lnTo>
                  <a:pt x="332" y="198"/>
                </a:lnTo>
                <a:cubicBezTo>
                  <a:pt x="332" y="247"/>
                  <a:pt x="353" y="290"/>
                  <a:pt x="389" y="318"/>
                </a:cubicBezTo>
                <a:cubicBezTo>
                  <a:pt x="389" y="424"/>
                  <a:pt x="389" y="424"/>
                  <a:pt x="389" y="424"/>
                </a:cubicBezTo>
                <a:cubicBezTo>
                  <a:pt x="389" y="438"/>
                  <a:pt x="396" y="452"/>
                  <a:pt x="417" y="452"/>
                </a:cubicBezTo>
                <a:cubicBezTo>
                  <a:pt x="431" y="452"/>
                  <a:pt x="445" y="438"/>
                  <a:pt x="445" y="424"/>
                </a:cubicBezTo>
                <a:cubicBezTo>
                  <a:pt x="445" y="346"/>
                  <a:pt x="445" y="346"/>
                  <a:pt x="445" y="346"/>
                </a:cubicBezTo>
                <a:cubicBezTo>
                  <a:pt x="452" y="346"/>
                  <a:pt x="466" y="346"/>
                  <a:pt x="480" y="346"/>
                </a:cubicBezTo>
                <a:cubicBezTo>
                  <a:pt x="495" y="346"/>
                  <a:pt x="509" y="346"/>
                  <a:pt x="523" y="339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7" y="502"/>
                  <a:pt x="473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141" y="509"/>
                  <a:pt x="141" y="509"/>
                  <a:pt x="141" y="509"/>
                </a:cubicBezTo>
                <a:cubicBezTo>
                  <a:pt x="127" y="509"/>
                  <a:pt x="120" y="502"/>
                  <a:pt x="113" y="488"/>
                </a:cubicBezTo>
                <a:cubicBezTo>
                  <a:pt x="56" y="247"/>
                  <a:pt x="56" y="247"/>
                  <a:pt x="56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34" y="191"/>
                  <a:pt x="134" y="191"/>
                  <a:pt x="134" y="191"/>
                </a:cubicBezTo>
                <a:cubicBezTo>
                  <a:pt x="233" y="191"/>
                  <a:pt x="233" y="191"/>
                  <a:pt x="233" y="191"/>
                </a:cubicBezTo>
                <a:close/>
                <a:moveTo>
                  <a:pt x="276" y="424"/>
                </a:moveTo>
                <a:lnTo>
                  <a:pt x="276" y="424"/>
                </a:lnTo>
                <a:cubicBezTo>
                  <a:pt x="276" y="438"/>
                  <a:pt x="283" y="452"/>
                  <a:pt x="304" y="452"/>
                </a:cubicBezTo>
                <a:cubicBezTo>
                  <a:pt x="318" y="452"/>
                  <a:pt x="332" y="438"/>
                  <a:pt x="332" y="424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332" y="254"/>
                  <a:pt x="318" y="247"/>
                  <a:pt x="304" y="247"/>
                </a:cubicBezTo>
                <a:cubicBezTo>
                  <a:pt x="283" y="247"/>
                  <a:pt x="276" y="254"/>
                  <a:pt x="276" y="276"/>
                </a:cubicBezTo>
                <a:lnTo>
                  <a:pt x="276" y="424"/>
                </a:lnTo>
                <a:close/>
                <a:moveTo>
                  <a:pt x="219" y="276"/>
                </a:moveTo>
                <a:lnTo>
                  <a:pt x="219" y="276"/>
                </a:lnTo>
                <a:cubicBezTo>
                  <a:pt x="219" y="254"/>
                  <a:pt x="205" y="247"/>
                  <a:pt x="191" y="247"/>
                </a:cubicBezTo>
                <a:cubicBezTo>
                  <a:pt x="169" y="247"/>
                  <a:pt x="162" y="254"/>
                  <a:pt x="162" y="276"/>
                </a:cubicBezTo>
                <a:cubicBezTo>
                  <a:pt x="162" y="424"/>
                  <a:pt x="162" y="424"/>
                  <a:pt x="162" y="424"/>
                </a:cubicBezTo>
                <a:cubicBezTo>
                  <a:pt x="162" y="438"/>
                  <a:pt x="169" y="452"/>
                  <a:pt x="191" y="452"/>
                </a:cubicBezTo>
                <a:cubicBezTo>
                  <a:pt x="205" y="452"/>
                  <a:pt x="219" y="438"/>
                  <a:pt x="219" y="424"/>
                </a:cubicBezTo>
                <a:lnTo>
                  <a:pt x="219" y="2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78" name="Freeform 112"/>
          <p:cNvSpPr>
            <a:spLocks noChangeArrowheads="1"/>
          </p:cNvSpPr>
          <p:nvPr/>
        </p:nvSpPr>
        <p:spPr bwMode="auto">
          <a:xfrm>
            <a:off x="6750431" y="3620110"/>
            <a:ext cx="382480" cy="326233"/>
          </a:xfrm>
          <a:custGeom>
            <a:avLst/>
            <a:gdLst>
              <a:gd name="T0" fmla="*/ 172426 w 601"/>
              <a:gd name="T1" fmla="*/ 114823 h 510"/>
              <a:gd name="T2" fmla="*/ 172426 w 601"/>
              <a:gd name="T3" fmla="*/ 28164 h 510"/>
              <a:gd name="T4" fmla="*/ 172426 w 601"/>
              <a:gd name="T5" fmla="*/ 114823 h 510"/>
              <a:gd name="T6" fmla="*/ 192902 w 601"/>
              <a:gd name="T7" fmla="*/ 61383 h 510"/>
              <a:gd name="T8" fmla="*/ 182844 w 601"/>
              <a:gd name="T9" fmla="*/ 50912 h 510"/>
              <a:gd name="T10" fmla="*/ 162368 w 601"/>
              <a:gd name="T11" fmla="*/ 50912 h 510"/>
              <a:gd name="T12" fmla="*/ 152310 w 601"/>
              <a:gd name="T13" fmla="*/ 61383 h 510"/>
              <a:gd name="T14" fmla="*/ 152310 w 601"/>
              <a:gd name="T15" fmla="*/ 81604 h 510"/>
              <a:gd name="T16" fmla="*/ 162368 w 601"/>
              <a:gd name="T17" fmla="*/ 91714 h 510"/>
              <a:gd name="T18" fmla="*/ 182844 w 601"/>
              <a:gd name="T19" fmla="*/ 91714 h 510"/>
              <a:gd name="T20" fmla="*/ 192902 w 601"/>
              <a:gd name="T21" fmla="*/ 81604 h 510"/>
              <a:gd name="T22" fmla="*/ 192902 w 601"/>
              <a:gd name="T23" fmla="*/ 61383 h 510"/>
              <a:gd name="T24" fmla="*/ 129320 w 601"/>
              <a:gd name="T25" fmla="*/ 35747 h 510"/>
              <a:gd name="T26" fmla="*/ 119261 w 601"/>
              <a:gd name="T27" fmla="*/ 15165 h 510"/>
              <a:gd name="T28" fmla="*/ 126805 w 601"/>
              <a:gd name="T29" fmla="*/ 0 h 510"/>
              <a:gd name="T30" fmla="*/ 136863 w 601"/>
              <a:gd name="T31" fmla="*/ 5055 h 510"/>
              <a:gd name="T32" fmla="*/ 129320 w 601"/>
              <a:gd name="T33" fmla="*/ 35747 h 510"/>
              <a:gd name="T34" fmla="*/ 96271 w 601"/>
              <a:gd name="T35" fmla="*/ 15165 h 510"/>
              <a:gd name="T36" fmla="*/ 50650 w 601"/>
              <a:gd name="T37" fmla="*/ 58856 h 510"/>
              <a:gd name="T38" fmla="*/ 78669 w 601"/>
              <a:gd name="T39" fmla="*/ 5055 h 510"/>
              <a:gd name="T40" fmla="*/ 96271 w 601"/>
              <a:gd name="T41" fmla="*/ 10110 h 510"/>
              <a:gd name="T42" fmla="*/ 81184 w 601"/>
              <a:gd name="T43" fmla="*/ 68966 h 510"/>
              <a:gd name="T44" fmla="*/ 116747 w 601"/>
              <a:gd name="T45" fmla="*/ 68966 h 510"/>
              <a:gd name="T46" fmla="*/ 136863 w 601"/>
              <a:gd name="T47" fmla="*/ 114823 h 510"/>
              <a:gd name="T48" fmla="*/ 147281 w 601"/>
              <a:gd name="T49" fmla="*/ 163207 h 510"/>
              <a:gd name="T50" fmla="*/ 157339 w 601"/>
              <a:gd name="T51" fmla="*/ 124933 h 510"/>
              <a:gd name="T52" fmla="*/ 187873 w 601"/>
              <a:gd name="T53" fmla="*/ 122406 h 510"/>
              <a:gd name="T54" fmla="*/ 174941 w 601"/>
              <a:gd name="T55" fmla="*/ 176206 h 510"/>
              <a:gd name="T56" fmla="*/ 164883 w 601"/>
              <a:gd name="T57" fmla="*/ 183789 h 510"/>
              <a:gd name="T58" fmla="*/ 159853 w 601"/>
              <a:gd name="T59" fmla="*/ 183789 h 510"/>
              <a:gd name="T60" fmla="*/ 50650 w 601"/>
              <a:gd name="T61" fmla="*/ 183789 h 510"/>
              <a:gd name="T62" fmla="*/ 50650 w 601"/>
              <a:gd name="T63" fmla="*/ 183789 h 510"/>
              <a:gd name="T64" fmla="*/ 40592 w 601"/>
              <a:gd name="T65" fmla="*/ 176206 h 510"/>
              <a:gd name="T66" fmla="*/ 10058 w 601"/>
              <a:gd name="T67" fmla="*/ 89186 h 510"/>
              <a:gd name="T68" fmla="*/ 10058 w 601"/>
              <a:gd name="T69" fmla="*/ 68966 h 510"/>
              <a:gd name="T70" fmla="*/ 81184 w 601"/>
              <a:gd name="T71" fmla="*/ 68966 h 510"/>
              <a:gd name="T72" fmla="*/ 96271 w 601"/>
              <a:gd name="T73" fmla="*/ 153097 h 510"/>
              <a:gd name="T74" fmla="*/ 116747 w 601"/>
              <a:gd name="T75" fmla="*/ 153097 h 510"/>
              <a:gd name="T76" fmla="*/ 106689 w 601"/>
              <a:gd name="T77" fmla="*/ 89186 h 510"/>
              <a:gd name="T78" fmla="*/ 96271 w 601"/>
              <a:gd name="T79" fmla="*/ 153097 h 510"/>
              <a:gd name="T80" fmla="*/ 76155 w 601"/>
              <a:gd name="T81" fmla="*/ 99658 h 510"/>
              <a:gd name="T82" fmla="*/ 55679 w 601"/>
              <a:gd name="T83" fmla="*/ 99658 h 510"/>
              <a:gd name="T84" fmla="*/ 65737 w 601"/>
              <a:gd name="T85" fmla="*/ 163207 h 510"/>
              <a:gd name="T86" fmla="*/ 76155 w 601"/>
              <a:gd name="T87" fmla="*/ 99658 h 51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1" h="510">
                <a:moveTo>
                  <a:pt x="480" y="318"/>
                </a:moveTo>
                <a:lnTo>
                  <a:pt x="480" y="318"/>
                </a:lnTo>
                <a:cubicBezTo>
                  <a:pt x="410" y="318"/>
                  <a:pt x="353" y="269"/>
                  <a:pt x="353" y="198"/>
                </a:cubicBezTo>
                <a:cubicBezTo>
                  <a:pt x="353" y="127"/>
                  <a:pt x="410" y="78"/>
                  <a:pt x="480" y="78"/>
                </a:cubicBezTo>
                <a:cubicBezTo>
                  <a:pt x="544" y="78"/>
                  <a:pt x="600" y="127"/>
                  <a:pt x="600" y="198"/>
                </a:cubicBezTo>
                <a:cubicBezTo>
                  <a:pt x="600" y="269"/>
                  <a:pt x="544" y="318"/>
                  <a:pt x="480" y="318"/>
                </a:cubicBezTo>
                <a:close/>
                <a:moveTo>
                  <a:pt x="537" y="170"/>
                </a:moveTo>
                <a:lnTo>
                  <a:pt x="537" y="170"/>
                </a:lnTo>
                <a:cubicBezTo>
                  <a:pt x="509" y="170"/>
                  <a:pt x="509" y="170"/>
                  <a:pt x="509" y="170"/>
                </a:cubicBezTo>
                <a:cubicBezTo>
                  <a:pt x="509" y="141"/>
                  <a:pt x="509" y="141"/>
                  <a:pt x="509" y="141"/>
                </a:cubicBezTo>
                <a:cubicBezTo>
                  <a:pt x="509" y="127"/>
                  <a:pt x="494" y="113"/>
                  <a:pt x="480" y="113"/>
                </a:cubicBezTo>
                <a:cubicBezTo>
                  <a:pt x="459" y="113"/>
                  <a:pt x="452" y="127"/>
                  <a:pt x="452" y="141"/>
                </a:cubicBezTo>
                <a:cubicBezTo>
                  <a:pt x="452" y="170"/>
                  <a:pt x="452" y="170"/>
                  <a:pt x="452" y="170"/>
                </a:cubicBezTo>
                <a:cubicBezTo>
                  <a:pt x="424" y="170"/>
                  <a:pt x="424" y="170"/>
                  <a:pt x="424" y="170"/>
                </a:cubicBezTo>
                <a:cubicBezTo>
                  <a:pt x="403" y="170"/>
                  <a:pt x="396" y="184"/>
                  <a:pt x="396" y="198"/>
                </a:cubicBezTo>
                <a:cubicBezTo>
                  <a:pt x="396" y="212"/>
                  <a:pt x="403" y="226"/>
                  <a:pt x="424" y="226"/>
                </a:cubicBezTo>
                <a:cubicBezTo>
                  <a:pt x="452" y="226"/>
                  <a:pt x="452" y="226"/>
                  <a:pt x="452" y="226"/>
                </a:cubicBezTo>
                <a:cubicBezTo>
                  <a:pt x="452" y="254"/>
                  <a:pt x="452" y="254"/>
                  <a:pt x="452" y="254"/>
                </a:cubicBezTo>
                <a:cubicBezTo>
                  <a:pt x="452" y="269"/>
                  <a:pt x="459" y="283"/>
                  <a:pt x="480" y="283"/>
                </a:cubicBezTo>
                <a:cubicBezTo>
                  <a:pt x="494" y="283"/>
                  <a:pt x="509" y="269"/>
                  <a:pt x="509" y="254"/>
                </a:cubicBezTo>
                <a:cubicBezTo>
                  <a:pt x="509" y="226"/>
                  <a:pt x="509" y="226"/>
                  <a:pt x="509" y="226"/>
                </a:cubicBezTo>
                <a:cubicBezTo>
                  <a:pt x="537" y="226"/>
                  <a:pt x="537" y="226"/>
                  <a:pt x="537" y="226"/>
                </a:cubicBezTo>
                <a:cubicBezTo>
                  <a:pt x="551" y="226"/>
                  <a:pt x="565" y="212"/>
                  <a:pt x="565" y="198"/>
                </a:cubicBezTo>
                <a:cubicBezTo>
                  <a:pt x="565" y="184"/>
                  <a:pt x="551" y="170"/>
                  <a:pt x="537" y="170"/>
                </a:cubicBezTo>
                <a:close/>
                <a:moveTo>
                  <a:pt x="360" y="99"/>
                </a:moveTo>
                <a:lnTo>
                  <a:pt x="360" y="99"/>
                </a:lnTo>
                <a:cubicBezTo>
                  <a:pt x="332" y="42"/>
                  <a:pt x="332" y="42"/>
                  <a:pt x="332" y="42"/>
                </a:cubicBezTo>
                <a:cubicBezTo>
                  <a:pt x="332" y="35"/>
                  <a:pt x="325" y="35"/>
                  <a:pt x="325" y="28"/>
                </a:cubicBezTo>
                <a:cubicBezTo>
                  <a:pt x="325" y="14"/>
                  <a:pt x="339" y="0"/>
                  <a:pt x="353" y="0"/>
                </a:cubicBezTo>
                <a:cubicBezTo>
                  <a:pt x="367" y="0"/>
                  <a:pt x="374" y="7"/>
                  <a:pt x="381" y="14"/>
                </a:cubicBezTo>
                <a:cubicBezTo>
                  <a:pt x="410" y="63"/>
                  <a:pt x="410" y="63"/>
                  <a:pt x="410" y="63"/>
                </a:cubicBezTo>
                <a:cubicBezTo>
                  <a:pt x="389" y="71"/>
                  <a:pt x="374" y="85"/>
                  <a:pt x="360" y="99"/>
                </a:cubicBezTo>
                <a:close/>
                <a:moveTo>
                  <a:pt x="268" y="42"/>
                </a:moveTo>
                <a:lnTo>
                  <a:pt x="268" y="42"/>
                </a:lnTo>
                <a:cubicBezTo>
                  <a:pt x="205" y="163"/>
                  <a:pt x="205" y="163"/>
                  <a:pt x="205" y="163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219" y="14"/>
                  <a:pt x="219" y="14"/>
                  <a:pt x="219" y="14"/>
                </a:cubicBezTo>
                <a:cubicBezTo>
                  <a:pt x="219" y="7"/>
                  <a:pt x="233" y="0"/>
                  <a:pt x="240" y="0"/>
                </a:cubicBezTo>
                <a:cubicBezTo>
                  <a:pt x="261" y="0"/>
                  <a:pt x="268" y="14"/>
                  <a:pt x="268" y="28"/>
                </a:cubicBezTo>
                <a:cubicBezTo>
                  <a:pt x="268" y="35"/>
                  <a:pt x="268" y="35"/>
                  <a:pt x="268" y="42"/>
                </a:cubicBezTo>
                <a:close/>
                <a:moveTo>
                  <a:pt x="226" y="191"/>
                </a:moveTo>
                <a:lnTo>
                  <a:pt x="226" y="191"/>
                </a:lnTo>
                <a:cubicBezTo>
                  <a:pt x="325" y="191"/>
                  <a:pt x="325" y="191"/>
                  <a:pt x="325" y="191"/>
                </a:cubicBezTo>
                <a:lnTo>
                  <a:pt x="325" y="198"/>
                </a:lnTo>
                <a:cubicBezTo>
                  <a:pt x="325" y="247"/>
                  <a:pt x="346" y="290"/>
                  <a:pt x="381" y="318"/>
                </a:cubicBezTo>
                <a:cubicBezTo>
                  <a:pt x="381" y="424"/>
                  <a:pt x="381" y="424"/>
                  <a:pt x="381" y="424"/>
                </a:cubicBezTo>
                <a:cubicBezTo>
                  <a:pt x="381" y="438"/>
                  <a:pt x="396" y="452"/>
                  <a:pt x="410" y="452"/>
                </a:cubicBezTo>
                <a:cubicBezTo>
                  <a:pt x="431" y="452"/>
                  <a:pt x="438" y="438"/>
                  <a:pt x="438" y="424"/>
                </a:cubicBezTo>
                <a:cubicBezTo>
                  <a:pt x="438" y="346"/>
                  <a:pt x="438" y="346"/>
                  <a:pt x="438" y="346"/>
                </a:cubicBezTo>
                <a:cubicBezTo>
                  <a:pt x="452" y="346"/>
                  <a:pt x="466" y="346"/>
                  <a:pt x="480" y="346"/>
                </a:cubicBezTo>
                <a:cubicBezTo>
                  <a:pt x="494" y="346"/>
                  <a:pt x="509" y="346"/>
                  <a:pt x="523" y="339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0" y="502"/>
                  <a:pt x="473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445" y="509"/>
                  <a:pt x="445" y="509"/>
                  <a:pt x="445" y="509"/>
                </a:cubicBezTo>
                <a:cubicBezTo>
                  <a:pt x="141" y="509"/>
                  <a:pt x="141" y="509"/>
                  <a:pt x="141" y="509"/>
                </a:cubicBezTo>
                <a:cubicBezTo>
                  <a:pt x="127" y="509"/>
                  <a:pt x="113" y="502"/>
                  <a:pt x="113" y="488"/>
                </a:cubicBezTo>
                <a:cubicBezTo>
                  <a:pt x="49" y="247"/>
                  <a:pt x="49" y="247"/>
                  <a:pt x="49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7" y="247"/>
                  <a:pt x="0" y="233"/>
                  <a:pt x="0" y="219"/>
                </a:cubicBezTo>
                <a:cubicBezTo>
                  <a:pt x="0" y="198"/>
                  <a:pt x="7" y="191"/>
                  <a:pt x="28" y="191"/>
                </a:cubicBezTo>
                <a:cubicBezTo>
                  <a:pt x="134" y="191"/>
                  <a:pt x="134" y="191"/>
                  <a:pt x="134" y="191"/>
                </a:cubicBezTo>
                <a:cubicBezTo>
                  <a:pt x="226" y="191"/>
                  <a:pt x="226" y="191"/>
                  <a:pt x="226" y="191"/>
                </a:cubicBezTo>
                <a:close/>
                <a:moveTo>
                  <a:pt x="268" y="424"/>
                </a:moveTo>
                <a:lnTo>
                  <a:pt x="268" y="424"/>
                </a:lnTo>
                <a:cubicBezTo>
                  <a:pt x="268" y="438"/>
                  <a:pt x="283" y="452"/>
                  <a:pt x="297" y="452"/>
                </a:cubicBezTo>
                <a:cubicBezTo>
                  <a:pt x="318" y="452"/>
                  <a:pt x="325" y="438"/>
                  <a:pt x="325" y="424"/>
                </a:cubicBezTo>
                <a:cubicBezTo>
                  <a:pt x="325" y="276"/>
                  <a:pt x="325" y="276"/>
                  <a:pt x="325" y="276"/>
                </a:cubicBezTo>
                <a:cubicBezTo>
                  <a:pt x="325" y="254"/>
                  <a:pt x="318" y="247"/>
                  <a:pt x="297" y="247"/>
                </a:cubicBezTo>
                <a:cubicBezTo>
                  <a:pt x="283" y="247"/>
                  <a:pt x="268" y="254"/>
                  <a:pt x="268" y="276"/>
                </a:cubicBezTo>
                <a:lnTo>
                  <a:pt x="268" y="424"/>
                </a:lnTo>
                <a:close/>
                <a:moveTo>
                  <a:pt x="212" y="276"/>
                </a:moveTo>
                <a:lnTo>
                  <a:pt x="212" y="276"/>
                </a:lnTo>
                <a:cubicBezTo>
                  <a:pt x="212" y="254"/>
                  <a:pt x="205" y="247"/>
                  <a:pt x="183" y="247"/>
                </a:cubicBezTo>
                <a:cubicBezTo>
                  <a:pt x="169" y="247"/>
                  <a:pt x="155" y="254"/>
                  <a:pt x="155" y="276"/>
                </a:cubicBezTo>
                <a:cubicBezTo>
                  <a:pt x="155" y="424"/>
                  <a:pt x="155" y="424"/>
                  <a:pt x="155" y="424"/>
                </a:cubicBezTo>
                <a:cubicBezTo>
                  <a:pt x="155" y="438"/>
                  <a:pt x="169" y="452"/>
                  <a:pt x="183" y="452"/>
                </a:cubicBezTo>
                <a:cubicBezTo>
                  <a:pt x="205" y="452"/>
                  <a:pt x="212" y="438"/>
                  <a:pt x="212" y="424"/>
                </a:cubicBezTo>
                <a:lnTo>
                  <a:pt x="212" y="2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79" name="Freeform 113"/>
          <p:cNvSpPr>
            <a:spLocks noChangeArrowheads="1"/>
          </p:cNvSpPr>
          <p:nvPr/>
        </p:nvSpPr>
        <p:spPr bwMode="auto">
          <a:xfrm>
            <a:off x="6072655" y="3620110"/>
            <a:ext cx="388105" cy="326233"/>
          </a:xfrm>
          <a:custGeom>
            <a:avLst/>
            <a:gdLst>
              <a:gd name="T0" fmla="*/ 218707 w 608"/>
              <a:gd name="T1" fmla="*/ 76549 h 510"/>
              <a:gd name="T2" fmla="*/ 218707 w 608"/>
              <a:gd name="T3" fmla="*/ 79076 h 510"/>
              <a:gd name="T4" fmla="*/ 218707 w 608"/>
              <a:gd name="T5" fmla="*/ 79076 h 510"/>
              <a:gd name="T6" fmla="*/ 208618 w 608"/>
              <a:gd name="T7" fmla="*/ 89186 h 510"/>
              <a:gd name="T8" fmla="*/ 177992 w 608"/>
              <a:gd name="T9" fmla="*/ 176206 h 510"/>
              <a:gd name="T10" fmla="*/ 167903 w 608"/>
              <a:gd name="T11" fmla="*/ 183789 h 510"/>
              <a:gd name="T12" fmla="*/ 167903 w 608"/>
              <a:gd name="T13" fmla="*/ 183789 h 510"/>
              <a:gd name="T14" fmla="*/ 162859 w 608"/>
              <a:gd name="T15" fmla="*/ 183789 h 510"/>
              <a:gd name="T16" fmla="*/ 50803 w 608"/>
              <a:gd name="T17" fmla="*/ 183789 h 510"/>
              <a:gd name="T18" fmla="*/ 50803 w 608"/>
              <a:gd name="T19" fmla="*/ 183789 h 510"/>
              <a:gd name="T20" fmla="*/ 40715 w 608"/>
              <a:gd name="T21" fmla="*/ 176206 h 510"/>
              <a:gd name="T22" fmla="*/ 10089 w 608"/>
              <a:gd name="T23" fmla="*/ 89186 h 510"/>
              <a:gd name="T24" fmla="*/ 10089 w 608"/>
              <a:gd name="T25" fmla="*/ 68966 h 510"/>
              <a:gd name="T26" fmla="*/ 50803 w 608"/>
              <a:gd name="T27" fmla="*/ 68966 h 510"/>
              <a:gd name="T28" fmla="*/ 83952 w 608"/>
              <a:gd name="T29" fmla="*/ 68966 h 510"/>
              <a:gd name="T30" fmla="*/ 127189 w 608"/>
              <a:gd name="T31" fmla="*/ 68966 h 510"/>
              <a:gd name="T32" fmla="*/ 152770 w 608"/>
              <a:gd name="T33" fmla="*/ 68966 h 510"/>
              <a:gd name="T34" fmla="*/ 167903 w 608"/>
              <a:gd name="T35" fmla="*/ 68966 h 510"/>
              <a:gd name="T36" fmla="*/ 208618 w 608"/>
              <a:gd name="T37" fmla="*/ 68966 h 510"/>
              <a:gd name="T38" fmla="*/ 208618 w 608"/>
              <a:gd name="T39" fmla="*/ 68966 h 510"/>
              <a:gd name="T40" fmla="*/ 78907 w 608"/>
              <a:gd name="T41" fmla="*/ 99658 h 510"/>
              <a:gd name="T42" fmla="*/ 68458 w 608"/>
              <a:gd name="T43" fmla="*/ 89186 h 510"/>
              <a:gd name="T44" fmla="*/ 58370 w 608"/>
              <a:gd name="T45" fmla="*/ 153097 h 510"/>
              <a:gd name="T46" fmla="*/ 78907 w 608"/>
              <a:gd name="T47" fmla="*/ 153097 h 510"/>
              <a:gd name="T48" fmla="*/ 119622 w 608"/>
              <a:gd name="T49" fmla="*/ 99658 h 510"/>
              <a:gd name="T50" fmla="*/ 109534 w 608"/>
              <a:gd name="T51" fmla="*/ 89186 h 510"/>
              <a:gd name="T52" fmla="*/ 99085 w 608"/>
              <a:gd name="T53" fmla="*/ 153097 h 510"/>
              <a:gd name="T54" fmla="*/ 119622 w 608"/>
              <a:gd name="T55" fmla="*/ 153097 h 510"/>
              <a:gd name="T56" fmla="*/ 160337 w 608"/>
              <a:gd name="T57" fmla="*/ 99658 h 510"/>
              <a:gd name="T58" fmla="*/ 150248 w 608"/>
              <a:gd name="T59" fmla="*/ 89186 h 510"/>
              <a:gd name="T60" fmla="*/ 139799 w 608"/>
              <a:gd name="T61" fmla="*/ 153097 h 510"/>
              <a:gd name="T62" fmla="*/ 160337 w 608"/>
              <a:gd name="T63" fmla="*/ 153097 h 510"/>
              <a:gd name="T64" fmla="*/ 122144 w 608"/>
              <a:gd name="T65" fmla="*/ 15165 h 510"/>
              <a:gd name="T66" fmla="*/ 122144 w 608"/>
              <a:gd name="T67" fmla="*/ 15165 h 510"/>
              <a:gd name="T68" fmla="*/ 129711 w 608"/>
              <a:gd name="T69" fmla="*/ 0 h 510"/>
              <a:gd name="T70" fmla="*/ 139799 w 608"/>
              <a:gd name="T71" fmla="*/ 5055 h 510"/>
              <a:gd name="T72" fmla="*/ 142321 w 608"/>
              <a:gd name="T73" fmla="*/ 58856 h 510"/>
              <a:gd name="T74" fmla="*/ 96562 w 608"/>
              <a:gd name="T75" fmla="*/ 15165 h 510"/>
              <a:gd name="T76" fmla="*/ 76385 w 608"/>
              <a:gd name="T77" fmla="*/ 58856 h 510"/>
              <a:gd name="T78" fmla="*/ 78907 w 608"/>
              <a:gd name="T79" fmla="*/ 5055 h 510"/>
              <a:gd name="T80" fmla="*/ 88996 w 608"/>
              <a:gd name="T81" fmla="*/ 0 h 510"/>
              <a:gd name="T82" fmla="*/ 96562 w 608"/>
              <a:gd name="T83" fmla="*/ 15165 h 51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8" h="510">
                <a:moveTo>
                  <a:pt x="607" y="212"/>
                </a:moveTo>
                <a:lnTo>
                  <a:pt x="607" y="212"/>
                </a:lnTo>
                <a:lnTo>
                  <a:pt x="607" y="219"/>
                </a:lnTo>
                <a:cubicBezTo>
                  <a:pt x="607" y="233"/>
                  <a:pt x="593" y="247"/>
                  <a:pt x="579" y="247"/>
                </a:cubicBezTo>
                <a:cubicBezTo>
                  <a:pt x="551" y="247"/>
                  <a:pt x="551" y="247"/>
                  <a:pt x="551" y="247"/>
                </a:cubicBezTo>
                <a:cubicBezTo>
                  <a:pt x="494" y="488"/>
                  <a:pt x="494" y="488"/>
                  <a:pt x="494" y="488"/>
                </a:cubicBezTo>
                <a:cubicBezTo>
                  <a:pt x="487" y="502"/>
                  <a:pt x="480" y="509"/>
                  <a:pt x="466" y="509"/>
                </a:cubicBezTo>
                <a:cubicBezTo>
                  <a:pt x="459" y="509"/>
                  <a:pt x="459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141" y="509"/>
                  <a:pt x="141" y="509"/>
                  <a:pt x="141" y="509"/>
                </a:cubicBezTo>
                <a:cubicBezTo>
                  <a:pt x="127" y="509"/>
                  <a:pt x="120" y="502"/>
                  <a:pt x="113" y="488"/>
                </a:cubicBezTo>
                <a:cubicBezTo>
                  <a:pt x="56" y="247"/>
                  <a:pt x="56" y="247"/>
                  <a:pt x="56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41" y="191"/>
                  <a:pt x="141" y="191"/>
                  <a:pt x="141" y="191"/>
                </a:cubicBezTo>
                <a:cubicBezTo>
                  <a:pt x="233" y="191"/>
                  <a:pt x="233" y="191"/>
                  <a:pt x="233" y="191"/>
                </a:cubicBezTo>
                <a:cubicBezTo>
                  <a:pt x="353" y="191"/>
                  <a:pt x="353" y="191"/>
                  <a:pt x="353" y="191"/>
                </a:cubicBezTo>
                <a:cubicBezTo>
                  <a:pt x="424" y="191"/>
                  <a:pt x="424" y="191"/>
                  <a:pt x="424" y="191"/>
                </a:cubicBezTo>
                <a:cubicBezTo>
                  <a:pt x="466" y="191"/>
                  <a:pt x="466" y="191"/>
                  <a:pt x="466" y="191"/>
                </a:cubicBezTo>
                <a:cubicBezTo>
                  <a:pt x="579" y="191"/>
                  <a:pt x="579" y="191"/>
                  <a:pt x="579" y="191"/>
                </a:cubicBezTo>
                <a:cubicBezTo>
                  <a:pt x="593" y="191"/>
                  <a:pt x="600" y="198"/>
                  <a:pt x="607" y="212"/>
                </a:cubicBezTo>
                <a:close/>
                <a:moveTo>
                  <a:pt x="219" y="276"/>
                </a:moveTo>
                <a:lnTo>
                  <a:pt x="219" y="276"/>
                </a:lnTo>
                <a:cubicBezTo>
                  <a:pt x="219" y="254"/>
                  <a:pt x="205" y="247"/>
                  <a:pt x="190" y="247"/>
                </a:cubicBezTo>
                <a:cubicBezTo>
                  <a:pt x="176" y="247"/>
                  <a:pt x="162" y="254"/>
                  <a:pt x="162" y="276"/>
                </a:cubicBezTo>
                <a:cubicBezTo>
                  <a:pt x="162" y="424"/>
                  <a:pt x="162" y="424"/>
                  <a:pt x="162" y="424"/>
                </a:cubicBezTo>
                <a:cubicBezTo>
                  <a:pt x="162" y="438"/>
                  <a:pt x="176" y="452"/>
                  <a:pt x="190" y="452"/>
                </a:cubicBezTo>
                <a:cubicBezTo>
                  <a:pt x="205" y="452"/>
                  <a:pt x="219" y="438"/>
                  <a:pt x="219" y="424"/>
                </a:cubicBezTo>
                <a:lnTo>
                  <a:pt x="219" y="276"/>
                </a:lnTo>
                <a:close/>
                <a:moveTo>
                  <a:pt x="332" y="276"/>
                </a:moveTo>
                <a:lnTo>
                  <a:pt x="332" y="276"/>
                </a:lnTo>
                <a:cubicBezTo>
                  <a:pt x="332" y="254"/>
                  <a:pt x="318" y="247"/>
                  <a:pt x="304" y="247"/>
                </a:cubicBezTo>
                <a:cubicBezTo>
                  <a:pt x="290" y="247"/>
                  <a:pt x="275" y="254"/>
                  <a:pt x="275" y="276"/>
                </a:cubicBezTo>
                <a:cubicBezTo>
                  <a:pt x="275" y="424"/>
                  <a:pt x="275" y="424"/>
                  <a:pt x="275" y="424"/>
                </a:cubicBezTo>
                <a:cubicBezTo>
                  <a:pt x="275" y="438"/>
                  <a:pt x="290" y="452"/>
                  <a:pt x="304" y="452"/>
                </a:cubicBezTo>
                <a:cubicBezTo>
                  <a:pt x="318" y="452"/>
                  <a:pt x="332" y="438"/>
                  <a:pt x="332" y="424"/>
                </a:cubicBezTo>
                <a:lnTo>
                  <a:pt x="332" y="276"/>
                </a:lnTo>
                <a:close/>
                <a:moveTo>
                  <a:pt x="445" y="276"/>
                </a:moveTo>
                <a:lnTo>
                  <a:pt x="445" y="276"/>
                </a:lnTo>
                <a:cubicBezTo>
                  <a:pt x="445" y="254"/>
                  <a:pt x="431" y="247"/>
                  <a:pt x="417" y="247"/>
                </a:cubicBezTo>
                <a:cubicBezTo>
                  <a:pt x="403" y="247"/>
                  <a:pt x="388" y="254"/>
                  <a:pt x="388" y="276"/>
                </a:cubicBezTo>
                <a:cubicBezTo>
                  <a:pt x="388" y="424"/>
                  <a:pt x="388" y="424"/>
                  <a:pt x="388" y="424"/>
                </a:cubicBezTo>
                <a:cubicBezTo>
                  <a:pt x="388" y="438"/>
                  <a:pt x="403" y="452"/>
                  <a:pt x="417" y="452"/>
                </a:cubicBezTo>
                <a:cubicBezTo>
                  <a:pt x="431" y="452"/>
                  <a:pt x="445" y="438"/>
                  <a:pt x="445" y="424"/>
                </a:cubicBezTo>
                <a:lnTo>
                  <a:pt x="445" y="276"/>
                </a:lnTo>
                <a:close/>
                <a:moveTo>
                  <a:pt x="339" y="42"/>
                </a:moveTo>
                <a:lnTo>
                  <a:pt x="339" y="42"/>
                </a:lnTo>
                <a:cubicBezTo>
                  <a:pt x="332" y="35"/>
                  <a:pt x="332" y="35"/>
                  <a:pt x="332" y="28"/>
                </a:cubicBezTo>
                <a:cubicBezTo>
                  <a:pt x="332" y="14"/>
                  <a:pt x="346" y="0"/>
                  <a:pt x="360" y="0"/>
                </a:cubicBezTo>
                <a:cubicBezTo>
                  <a:pt x="374" y="0"/>
                  <a:pt x="381" y="7"/>
                  <a:pt x="388" y="14"/>
                </a:cubicBezTo>
                <a:cubicBezTo>
                  <a:pt x="459" y="163"/>
                  <a:pt x="459" y="163"/>
                  <a:pt x="459" y="163"/>
                </a:cubicBezTo>
                <a:cubicBezTo>
                  <a:pt x="395" y="163"/>
                  <a:pt x="395" y="163"/>
                  <a:pt x="395" y="163"/>
                </a:cubicBezTo>
                <a:lnTo>
                  <a:pt x="339" y="42"/>
                </a:lnTo>
                <a:close/>
                <a:moveTo>
                  <a:pt x="268" y="42"/>
                </a:moveTo>
                <a:lnTo>
                  <a:pt x="268" y="42"/>
                </a:lnTo>
                <a:cubicBezTo>
                  <a:pt x="212" y="163"/>
                  <a:pt x="212" y="163"/>
                  <a:pt x="212" y="163"/>
                </a:cubicBezTo>
                <a:cubicBezTo>
                  <a:pt x="148" y="163"/>
                  <a:pt x="148" y="163"/>
                  <a:pt x="148" y="163"/>
                </a:cubicBezTo>
                <a:cubicBezTo>
                  <a:pt x="219" y="14"/>
                  <a:pt x="219" y="14"/>
                  <a:pt x="219" y="14"/>
                </a:cubicBezTo>
                <a:cubicBezTo>
                  <a:pt x="226" y="7"/>
                  <a:pt x="233" y="0"/>
                  <a:pt x="247" y="0"/>
                </a:cubicBezTo>
                <a:cubicBezTo>
                  <a:pt x="261" y="0"/>
                  <a:pt x="275" y="14"/>
                  <a:pt x="275" y="28"/>
                </a:cubicBezTo>
                <a:cubicBezTo>
                  <a:pt x="275" y="35"/>
                  <a:pt x="275" y="35"/>
                  <a:pt x="268" y="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0" name="Freeform 114"/>
          <p:cNvSpPr>
            <a:spLocks noChangeArrowheads="1"/>
          </p:cNvSpPr>
          <p:nvPr/>
        </p:nvSpPr>
        <p:spPr bwMode="auto">
          <a:xfrm>
            <a:off x="5437063" y="3586362"/>
            <a:ext cx="312171" cy="388105"/>
          </a:xfrm>
          <a:custGeom>
            <a:avLst/>
            <a:gdLst>
              <a:gd name="T0" fmla="*/ 165396 w 489"/>
              <a:gd name="T1" fmla="*/ 218715 h 609"/>
              <a:gd name="T2" fmla="*/ 165396 w 489"/>
              <a:gd name="T3" fmla="*/ 218715 h 609"/>
              <a:gd name="T4" fmla="*/ 10090 w 489"/>
              <a:gd name="T5" fmla="*/ 218715 h 609"/>
              <a:gd name="T6" fmla="*/ 0 w 489"/>
              <a:gd name="T7" fmla="*/ 208643 h 609"/>
              <a:gd name="T8" fmla="*/ 0 w 489"/>
              <a:gd name="T9" fmla="*/ 198570 h 609"/>
              <a:gd name="T10" fmla="*/ 175846 w 489"/>
              <a:gd name="T11" fmla="*/ 198570 h 609"/>
              <a:gd name="T12" fmla="*/ 175846 w 489"/>
              <a:gd name="T13" fmla="*/ 208643 h 609"/>
              <a:gd name="T14" fmla="*/ 165396 w 489"/>
              <a:gd name="T15" fmla="*/ 218715 h 609"/>
              <a:gd name="T16" fmla="*/ 0 w 489"/>
              <a:gd name="T17" fmla="*/ 61154 h 609"/>
              <a:gd name="T18" fmla="*/ 0 w 489"/>
              <a:gd name="T19" fmla="*/ 61154 h 609"/>
              <a:gd name="T20" fmla="*/ 10090 w 489"/>
              <a:gd name="T21" fmla="*/ 51082 h 609"/>
              <a:gd name="T22" fmla="*/ 38196 w 489"/>
              <a:gd name="T23" fmla="*/ 51082 h 609"/>
              <a:gd name="T24" fmla="*/ 89364 w 489"/>
              <a:gd name="T25" fmla="*/ 0 h 609"/>
              <a:gd name="T26" fmla="*/ 140172 w 489"/>
              <a:gd name="T27" fmla="*/ 51082 h 609"/>
              <a:gd name="T28" fmla="*/ 165396 w 489"/>
              <a:gd name="T29" fmla="*/ 51082 h 609"/>
              <a:gd name="T30" fmla="*/ 175846 w 489"/>
              <a:gd name="T31" fmla="*/ 61154 h 609"/>
              <a:gd name="T32" fmla="*/ 175846 w 489"/>
              <a:gd name="T33" fmla="*/ 188498 h 609"/>
              <a:gd name="T34" fmla="*/ 0 w 489"/>
              <a:gd name="T35" fmla="*/ 188498 h 609"/>
              <a:gd name="T36" fmla="*/ 0 w 489"/>
              <a:gd name="T37" fmla="*/ 61154 h 609"/>
              <a:gd name="T38" fmla="*/ 119633 w 489"/>
              <a:gd name="T39" fmla="*/ 51082 h 609"/>
              <a:gd name="T40" fmla="*/ 119633 w 489"/>
              <a:gd name="T41" fmla="*/ 51082 h 609"/>
              <a:gd name="T42" fmla="*/ 89364 w 489"/>
              <a:gd name="T43" fmla="*/ 20505 h 609"/>
              <a:gd name="T44" fmla="*/ 58735 w 489"/>
              <a:gd name="T45" fmla="*/ 51082 h 609"/>
              <a:gd name="T46" fmla="*/ 119633 w 489"/>
              <a:gd name="T47" fmla="*/ 51082 h 60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9" h="609">
                <a:moveTo>
                  <a:pt x="459" y="608"/>
                </a:moveTo>
                <a:lnTo>
                  <a:pt x="459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552"/>
                  <a:pt x="0" y="552"/>
                  <a:pt x="0" y="552"/>
                </a:cubicBezTo>
                <a:cubicBezTo>
                  <a:pt x="488" y="552"/>
                  <a:pt x="488" y="552"/>
                  <a:pt x="488" y="552"/>
                </a:cubicBezTo>
                <a:cubicBezTo>
                  <a:pt x="488" y="580"/>
                  <a:pt x="488" y="580"/>
                  <a:pt x="488" y="580"/>
                </a:cubicBezTo>
                <a:cubicBezTo>
                  <a:pt x="488" y="594"/>
                  <a:pt x="481" y="608"/>
                  <a:pt x="459" y="608"/>
                </a:cubicBezTo>
                <a:close/>
                <a:moveTo>
                  <a:pt x="0" y="170"/>
                </a:moveTo>
                <a:lnTo>
                  <a:pt x="0" y="170"/>
                </a:lnTo>
                <a:cubicBezTo>
                  <a:pt x="0" y="156"/>
                  <a:pt x="14" y="142"/>
                  <a:pt x="28" y="142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06" y="64"/>
                  <a:pt x="170" y="0"/>
                  <a:pt x="248" y="0"/>
                </a:cubicBezTo>
                <a:cubicBezTo>
                  <a:pt x="325" y="0"/>
                  <a:pt x="389" y="64"/>
                  <a:pt x="389" y="142"/>
                </a:cubicBezTo>
                <a:cubicBezTo>
                  <a:pt x="459" y="142"/>
                  <a:pt x="459" y="142"/>
                  <a:pt x="459" y="142"/>
                </a:cubicBezTo>
                <a:cubicBezTo>
                  <a:pt x="481" y="142"/>
                  <a:pt x="488" y="156"/>
                  <a:pt x="488" y="170"/>
                </a:cubicBezTo>
                <a:cubicBezTo>
                  <a:pt x="488" y="524"/>
                  <a:pt x="488" y="524"/>
                  <a:pt x="488" y="524"/>
                </a:cubicBezTo>
                <a:cubicBezTo>
                  <a:pt x="0" y="524"/>
                  <a:pt x="0" y="524"/>
                  <a:pt x="0" y="524"/>
                </a:cubicBezTo>
                <a:lnTo>
                  <a:pt x="0" y="170"/>
                </a:lnTo>
                <a:close/>
                <a:moveTo>
                  <a:pt x="332" y="142"/>
                </a:moveTo>
                <a:lnTo>
                  <a:pt x="332" y="142"/>
                </a:lnTo>
                <a:cubicBezTo>
                  <a:pt x="332" y="99"/>
                  <a:pt x="290" y="57"/>
                  <a:pt x="248" y="57"/>
                </a:cubicBezTo>
                <a:cubicBezTo>
                  <a:pt x="198" y="57"/>
                  <a:pt x="163" y="99"/>
                  <a:pt x="163" y="142"/>
                </a:cubicBezTo>
                <a:lnTo>
                  <a:pt x="332" y="1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1" name="Freeform 115"/>
          <p:cNvSpPr>
            <a:spLocks noChangeArrowheads="1"/>
          </p:cNvSpPr>
          <p:nvPr/>
        </p:nvSpPr>
        <p:spPr bwMode="auto">
          <a:xfrm>
            <a:off x="4731161" y="3606048"/>
            <a:ext cx="382480" cy="351545"/>
          </a:xfrm>
          <a:custGeom>
            <a:avLst/>
            <a:gdLst>
              <a:gd name="T0" fmla="*/ 215533 w 601"/>
              <a:gd name="T1" fmla="*/ 81245 h 552"/>
              <a:gd name="T2" fmla="*/ 215533 w 601"/>
              <a:gd name="T3" fmla="*/ 81245 h 552"/>
              <a:gd name="T4" fmla="*/ 187514 w 601"/>
              <a:gd name="T5" fmla="*/ 109285 h 552"/>
              <a:gd name="T6" fmla="*/ 162368 w 601"/>
              <a:gd name="T7" fmla="*/ 81245 h 552"/>
              <a:gd name="T8" fmla="*/ 162368 w 601"/>
              <a:gd name="T9" fmla="*/ 81245 h 552"/>
              <a:gd name="T10" fmla="*/ 162368 w 601"/>
              <a:gd name="T11" fmla="*/ 81245 h 552"/>
              <a:gd name="T12" fmla="*/ 162368 w 601"/>
              <a:gd name="T13" fmla="*/ 81245 h 552"/>
              <a:gd name="T14" fmla="*/ 134349 w 601"/>
              <a:gd name="T15" fmla="*/ 109285 h 552"/>
              <a:gd name="T16" fmla="*/ 106330 w 601"/>
              <a:gd name="T17" fmla="*/ 81245 h 552"/>
              <a:gd name="T18" fmla="*/ 106330 w 601"/>
              <a:gd name="T19" fmla="*/ 81245 h 552"/>
              <a:gd name="T20" fmla="*/ 106330 w 601"/>
              <a:gd name="T21" fmla="*/ 81245 h 552"/>
              <a:gd name="T22" fmla="*/ 106330 w 601"/>
              <a:gd name="T23" fmla="*/ 81245 h 552"/>
              <a:gd name="T24" fmla="*/ 106330 w 601"/>
              <a:gd name="T25" fmla="*/ 81245 h 552"/>
              <a:gd name="T26" fmla="*/ 81184 w 601"/>
              <a:gd name="T27" fmla="*/ 109285 h 552"/>
              <a:gd name="T28" fmla="*/ 53165 w 601"/>
              <a:gd name="T29" fmla="*/ 81245 h 552"/>
              <a:gd name="T30" fmla="*/ 53165 w 601"/>
              <a:gd name="T31" fmla="*/ 81245 h 552"/>
              <a:gd name="T32" fmla="*/ 53165 w 601"/>
              <a:gd name="T33" fmla="*/ 81245 h 552"/>
              <a:gd name="T34" fmla="*/ 53165 w 601"/>
              <a:gd name="T35" fmla="*/ 81245 h 552"/>
              <a:gd name="T36" fmla="*/ 53165 w 601"/>
              <a:gd name="T37" fmla="*/ 81245 h 552"/>
              <a:gd name="T38" fmla="*/ 25145 w 601"/>
              <a:gd name="T39" fmla="*/ 109285 h 552"/>
              <a:gd name="T40" fmla="*/ 0 w 601"/>
              <a:gd name="T41" fmla="*/ 81245 h 552"/>
              <a:gd name="T42" fmla="*/ 0 w 601"/>
              <a:gd name="T43" fmla="*/ 81245 h 552"/>
              <a:gd name="T44" fmla="*/ 0 w 601"/>
              <a:gd name="T45" fmla="*/ 81245 h 552"/>
              <a:gd name="T46" fmla="*/ 0 w 601"/>
              <a:gd name="T47" fmla="*/ 81245 h 552"/>
              <a:gd name="T48" fmla="*/ 17602 w 601"/>
              <a:gd name="T49" fmla="*/ 30197 h 552"/>
              <a:gd name="T50" fmla="*/ 197931 w 601"/>
              <a:gd name="T51" fmla="*/ 30197 h 552"/>
              <a:gd name="T52" fmla="*/ 215533 w 601"/>
              <a:gd name="T53" fmla="*/ 81245 h 552"/>
              <a:gd name="T54" fmla="*/ 182484 w 601"/>
              <a:gd name="T55" fmla="*/ 20131 h 552"/>
              <a:gd name="T56" fmla="*/ 182484 w 601"/>
              <a:gd name="T57" fmla="*/ 20131 h 552"/>
              <a:gd name="T58" fmla="*/ 32689 w 601"/>
              <a:gd name="T59" fmla="*/ 20131 h 552"/>
              <a:gd name="T60" fmla="*/ 22631 w 601"/>
              <a:gd name="T61" fmla="*/ 10066 h 552"/>
              <a:gd name="T62" fmla="*/ 32689 w 601"/>
              <a:gd name="T63" fmla="*/ 0 h 552"/>
              <a:gd name="T64" fmla="*/ 182484 w 601"/>
              <a:gd name="T65" fmla="*/ 0 h 552"/>
              <a:gd name="T66" fmla="*/ 192902 w 601"/>
              <a:gd name="T67" fmla="*/ 10066 h 552"/>
              <a:gd name="T68" fmla="*/ 182484 w 601"/>
              <a:gd name="T69" fmla="*/ 20131 h 552"/>
              <a:gd name="T70" fmla="*/ 30175 w 601"/>
              <a:gd name="T71" fmla="*/ 119350 h 552"/>
              <a:gd name="T72" fmla="*/ 30175 w 601"/>
              <a:gd name="T73" fmla="*/ 119350 h 552"/>
              <a:gd name="T74" fmla="*/ 30175 w 601"/>
              <a:gd name="T75" fmla="*/ 119350 h 552"/>
              <a:gd name="T76" fmla="*/ 32689 w 601"/>
              <a:gd name="T77" fmla="*/ 119350 h 552"/>
              <a:gd name="T78" fmla="*/ 32689 w 601"/>
              <a:gd name="T79" fmla="*/ 119350 h 552"/>
              <a:gd name="T80" fmla="*/ 35204 w 601"/>
              <a:gd name="T81" fmla="*/ 119350 h 552"/>
              <a:gd name="T82" fmla="*/ 40592 w 601"/>
              <a:gd name="T83" fmla="*/ 116834 h 552"/>
              <a:gd name="T84" fmla="*/ 40592 w 601"/>
              <a:gd name="T85" fmla="*/ 116834 h 552"/>
              <a:gd name="T86" fmla="*/ 40592 w 601"/>
              <a:gd name="T87" fmla="*/ 116834 h 552"/>
              <a:gd name="T88" fmla="*/ 40592 w 601"/>
              <a:gd name="T89" fmla="*/ 167522 h 552"/>
              <a:gd name="T90" fmla="*/ 174941 w 601"/>
              <a:gd name="T91" fmla="*/ 167522 h 552"/>
              <a:gd name="T92" fmla="*/ 174941 w 601"/>
              <a:gd name="T93" fmla="*/ 116834 h 552"/>
              <a:gd name="T94" fmla="*/ 174941 w 601"/>
              <a:gd name="T95" fmla="*/ 116834 h 552"/>
              <a:gd name="T96" fmla="*/ 174941 w 601"/>
              <a:gd name="T97" fmla="*/ 116834 h 552"/>
              <a:gd name="T98" fmla="*/ 179970 w 601"/>
              <a:gd name="T99" fmla="*/ 119350 h 552"/>
              <a:gd name="T100" fmla="*/ 182484 w 601"/>
              <a:gd name="T101" fmla="*/ 119350 h 552"/>
              <a:gd name="T102" fmla="*/ 182484 w 601"/>
              <a:gd name="T103" fmla="*/ 119350 h 552"/>
              <a:gd name="T104" fmla="*/ 184999 w 601"/>
              <a:gd name="T105" fmla="*/ 119350 h 552"/>
              <a:gd name="T106" fmla="*/ 184999 w 601"/>
              <a:gd name="T107" fmla="*/ 119350 h 552"/>
              <a:gd name="T108" fmla="*/ 187514 w 601"/>
              <a:gd name="T109" fmla="*/ 119350 h 552"/>
              <a:gd name="T110" fmla="*/ 195416 w 601"/>
              <a:gd name="T111" fmla="*/ 119350 h 552"/>
              <a:gd name="T112" fmla="*/ 195416 w 601"/>
              <a:gd name="T113" fmla="*/ 188013 h 552"/>
              <a:gd name="T114" fmla="*/ 184999 w 601"/>
              <a:gd name="T115" fmla="*/ 198079 h 552"/>
              <a:gd name="T116" fmla="*/ 30175 w 601"/>
              <a:gd name="T117" fmla="*/ 198079 h 552"/>
              <a:gd name="T118" fmla="*/ 20116 w 601"/>
              <a:gd name="T119" fmla="*/ 188013 h 552"/>
              <a:gd name="T120" fmla="*/ 20116 w 601"/>
              <a:gd name="T121" fmla="*/ 119350 h 552"/>
              <a:gd name="T122" fmla="*/ 25145 w 601"/>
              <a:gd name="T123" fmla="*/ 119350 h 552"/>
              <a:gd name="T124" fmla="*/ 30175 w 601"/>
              <a:gd name="T125" fmla="*/ 119350 h 55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01" h="552">
                <a:moveTo>
                  <a:pt x="600" y="226"/>
                </a:moveTo>
                <a:lnTo>
                  <a:pt x="600" y="226"/>
                </a:lnTo>
                <a:cubicBezTo>
                  <a:pt x="600" y="268"/>
                  <a:pt x="565" y="304"/>
                  <a:pt x="522" y="304"/>
                </a:cubicBezTo>
                <a:cubicBezTo>
                  <a:pt x="480" y="304"/>
                  <a:pt x="452" y="268"/>
                  <a:pt x="452" y="226"/>
                </a:cubicBezTo>
                <a:cubicBezTo>
                  <a:pt x="452" y="268"/>
                  <a:pt x="417" y="304"/>
                  <a:pt x="374" y="304"/>
                </a:cubicBezTo>
                <a:cubicBezTo>
                  <a:pt x="332" y="304"/>
                  <a:pt x="296" y="268"/>
                  <a:pt x="296" y="226"/>
                </a:cubicBezTo>
                <a:cubicBezTo>
                  <a:pt x="296" y="268"/>
                  <a:pt x="268" y="304"/>
                  <a:pt x="226" y="304"/>
                </a:cubicBezTo>
                <a:cubicBezTo>
                  <a:pt x="183" y="304"/>
                  <a:pt x="148" y="268"/>
                  <a:pt x="148" y="226"/>
                </a:cubicBezTo>
                <a:cubicBezTo>
                  <a:pt x="148" y="268"/>
                  <a:pt x="113" y="304"/>
                  <a:pt x="70" y="304"/>
                </a:cubicBezTo>
                <a:cubicBezTo>
                  <a:pt x="28" y="304"/>
                  <a:pt x="0" y="268"/>
                  <a:pt x="0" y="226"/>
                </a:cubicBezTo>
                <a:cubicBezTo>
                  <a:pt x="49" y="84"/>
                  <a:pt x="49" y="84"/>
                  <a:pt x="49" y="84"/>
                </a:cubicBezTo>
                <a:cubicBezTo>
                  <a:pt x="551" y="84"/>
                  <a:pt x="551" y="84"/>
                  <a:pt x="551" y="84"/>
                </a:cubicBezTo>
                <a:cubicBezTo>
                  <a:pt x="600" y="226"/>
                  <a:pt x="600" y="226"/>
                  <a:pt x="600" y="226"/>
                </a:cubicBezTo>
                <a:close/>
                <a:moveTo>
                  <a:pt x="508" y="56"/>
                </a:moveTo>
                <a:lnTo>
                  <a:pt x="508" y="56"/>
                </a:lnTo>
                <a:cubicBezTo>
                  <a:pt x="91" y="56"/>
                  <a:pt x="91" y="56"/>
                  <a:pt x="91" y="56"/>
                </a:cubicBezTo>
                <a:cubicBezTo>
                  <a:pt x="77" y="56"/>
                  <a:pt x="63" y="49"/>
                  <a:pt x="63" y="28"/>
                </a:cubicBezTo>
                <a:cubicBezTo>
                  <a:pt x="63" y="14"/>
                  <a:pt x="77" y="0"/>
                  <a:pt x="91" y="0"/>
                </a:cubicBezTo>
                <a:cubicBezTo>
                  <a:pt x="508" y="0"/>
                  <a:pt x="508" y="0"/>
                  <a:pt x="508" y="0"/>
                </a:cubicBezTo>
                <a:cubicBezTo>
                  <a:pt x="522" y="0"/>
                  <a:pt x="537" y="14"/>
                  <a:pt x="537" y="28"/>
                </a:cubicBezTo>
                <a:cubicBezTo>
                  <a:pt x="537" y="49"/>
                  <a:pt x="522" y="56"/>
                  <a:pt x="508" y="56"/>
                </a:cubicBezTo>
                <a:close/>
                <a:moveTo>
                  <a:pt x="84" y="332"/>
                </a:moveTo>
                <a:lnTo>
                  <a:pt x="84" y="332"/>
                </a:lnTo>
                <a:cubicBezTo>
                  <a:pt x="84" y="332"/>
                  <a:pt x="84" y="332"/>
                  <a:pt x="91" y="332"/>
                </a:cubicBezTo>
                <a:cubicBezTo>
                  <a:pt x="91" y="332"/>
                  <a:pt x="91" y="332"/>
                  <a:pt x="98" y="332"/>
                </a:cubicBezTo>
                <a:cubicBezTo>
                  <a:pt x="98" y="325"/>
                  <a:pt x="106" y="325"/>
                  <a:pt x="113" y="325"/>
                </a:cubicBezTo>
                <a:cubicBezTo>
                  <a:pt x="113" y="466"/>
                  <a:pt x="113" y="466"/>
                  <a:pt x="113" y="466"/>
                </a:cubicBezTo>
                <a:cubicBezTo>
                  <a:pt x="487" y="466"/>
                  <a:pt x="487" y="466"/>
                  <a:pt x="487" y="466"/>
                </a:cubicBezTo>
                <a:cubicBezTo>
                  <a:pt x="487" y="325"/>
                  <a:pt x="487" y="325"/>
                  <a:pt x="487" y="325"/>
                </a:cubicBezTo>
                <a:cubicBezTo>
                  <a:pt x="494" y="325"/>
                  <a:pt x="494" y="325"/>
                  <a:pt x="501" y="332"/>
                </a:cubicBezTo>
                <a:cubicBezTo>
                  <a:pt x="501" y="332"/>
                  <a:pt x="501" y="332"/>
                  <a:pt x="508" y="332"/>
                </a:cubicBezTo>
                <a:lnTo>
                  <a:pt x="515" y="332"/>
                </a:lnTo>
                <a:lnTo>
                  <a:pt x="522" y="332"/>
                </a:lnTo>
                <a:cubicBezTo>
                  <a:pt x="530" y="332"/>
                  <a:pt x="537" y="332"/>
                  <a:pt x="544" y="332"/>
                </a:cubicBezTo>
                <a:cubicBezTo>
                  <a:pt x="544" y="523"/>
                  <a:pt x="544" y="523"/>
                  <a:pt x="544" y="523"/>
                </a:cubicBezTo>
                <a:cubicBezTo>
                  <a:pt x="544" y="537"/>
                  <a:pt x="530" y="551"/>
                  <a:pt x="515" y="551"/>
                </a:cubicBezTo>
                <a:cubicBezTo>
                  <a:pt x="84" y="551"/>
                  <a:pt x="84" y="551"/>
                  <a:pt x="84" y="551"/>
                </a:cubicBezTo>
                <a:cubicBezTo>
                  <a:pt x="63" y="551"/>
                  <a:pt x="56" y="537"/>
                  <a:pt x="56" y="523"/>
                </a:cubicBezTo>
                <a:cubicBezTo>
                  <a:pt x="56" y="332"/>
                  <a:pt x="56" y="332"/>
                  <a:pt x="56" y="332"/>
                </a:cubicBezTo>
                <a:cubicBezTo>
                  <a:pt x="63" y="332"/>
                  <a:pt x="63" y="332"/>
                  <a:pt x="70" y="332"/>
                </a:cubicBezTo>
                <a:cubicBezTo>
                  <a:pt x="77" y="332"/>
                  <a:pt x="77" y="332"/>
                  <a:pt x="84" y="3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2" name="Freeform 116"/>
          <p:cNvSpPr>
            <a:spLocks noChangeArrowheads="1"/>
          </p:cNvSpPr>
          <p:nvPr/>
        </p:nvSpPr>
        <p:spPr bwMode="auto">
          <a:xfrm>
            <a:off x="4053385" y="3597612"/>
            <a:ext cx="388105" cy="343107"/>
          </a:xfrm>
          <a:custGeom>
            <a:avLst/>
            <a:gdLst>
              <a:gd name="T0" fmla="*/ 173023 w 609"/>
              <a:gd name="T1" fmla="*/ 86398 h 538"/>
              <a:gd name="T2" fmla="*/ 173023 w 609"/>
              <a:gd name="T3" fmla="*/ 0 h 538"/>
              <a:gd name="T4" fmla="*/ 173023 w 609"/>
              <a:gd name="T5" fmla="*/ 86398 h 538"/>
              <a:gd name="T6" fmla="*/ 160433 w 609"/>
              <a:gd name="T7" fmla="*/ 20159 h 538"/>
              <a:gd name="T8" fmla="*/ 188131 w 609"/>
              <a:gd name="T9" fmla="*/ 20159 h 538"/>
              <a:gd name="T10" fmla="*/ 198563 w 609"/>
              <a:gd name="T11" fmla="*/ 30239 h 538"/>
              <a:gd name="T12" fmla="*/ 188131 w 609"/>
              <a:gd name="T13" fmla="*/ 20159 h 538"/>
              <a:gd name="T14" fmla="*/ 180577 w 609"/>
              <a:gd name="T15" fmla="*/ 22679 h 538"/>
              <a:gd name="T16" fmla="*/ 167987 w 609"/>
              <a:gd name="T17" fmla="*/ 22679 h 538"/>
              <a:gd name="T18" fmla="*/ 160433 w 609"/>
              <a:gd name="T19" fmla="*/ 20159 h 538"/>
              <a:gd name="T20" fmla="*/ 152520 w 609"/>
              <a:gd name="T21" fmla="*/ 35279 h 538"/>
              <a:gd name="T22" fmla="*/ 160433 w 609"/>
              <a:gd name="T23" fmla="*/ 43199 h 538"/>
              <a:gd name="T24" fmla="*/ 152520 w 609"/>
              <a:gd name="T25" fmla="*/ 50759 h 538"/>
              <a:gd name="T26" fmla="*/ 160433 w 609"/>
              <a:gd name="T27" fmla="*/ 65878 h 538"/>
              <a:gd name="T28" fmla="*/ 167987 w 609"/>
              <a:gd name="T29" fmla="*/ 63358 h 538"/>
              <a:gd name="T30" fmla="*/ 180577 w 609"/>
              <a:gd name="T31" fmla="*/ 63358 h 538"/>
              <a:gd name="T32" fmla="*/ 188131 w 609"/>
              <a:gd name="T33" fmla="*/ 65878 h 538"/>
              <a:gd name="T34" fmla="*/ 193167 w 609"/>
              <a:gd name="T35" fmla="*/ 50759 h 538"/>
              <a:gd name="T36" fmla="*/ 188131 w 609"/>
              <a:gd name="T37" fmla="*/ 43199 h 538"/>
              <a:gd name="T38" fmla="*/ 193167 w 609"/>
              <a:gd name="T39" fmla="*/ 35279 h 538"/>
              <a:gd name="T40" fmla="*/ 198563 w 609"/>
              <a:gd name="T41" fmla="*/ 60838 h 538"/>
              <a:gd name="T42" fmla="*/ 84174 w 609"/>
              <a:gd name="T43" fmla="*/ 116997 h 538"/>
              <a:gd name="T44" fmla="*/ 170505 w 609"/>
              <a:gd name="T45" fmla="*/ 111957 h 538"/>
              <a:gd name="T46" fmla="*/ 203599 w 609"/>
              <a:gd name="T47" fmla="*/ 88918 h 538"/>
              <a:gd name="T48" fmla="*/ 185613 w 609"/>
              <a:gd name="T49" fmla="*/ 124557 h 538"/>
              <a:gd name="T50" fmla="*/ 178059 w 609"/>
              <a:gd name="T51" fmla="*/ 132117 h 538"/>
              <a:gd name="T52" fmla="*/ 94246 w 609"/>
              <a:gd name="T53" fmla="*/ 152636 h 538"/>
              <a:gd name="T54" fmla="*/ 211153 w 609"/>
              <a:gd name="T55" fmla="*/ 172796 h 538"/>
              <a:gd name="T56" fmla="*/ 170505 w 609"/>
              <a:gd name="T57" fmla="*/ 172796 h 538"/>
              <a:gd name="T58" fmla="*/ 56116 w 609"/>
              <a:gd name="T59" fmla="*/ 193315 h 538"/>
              <a:gd name="T60" fmla="*/ 56116 w 609"/>
              <a:gd name="T61" fmla="*/ 152636 h 538"/>
              <a:gd name="T62" fmla="*/ 33094 w 609"/>
              <a:gd name="T63" fmla="*/ 40679 h 538"/>
              <a:gd name="T64" fmla="*/ 0 w 609"/>
              <a:gd name="T65" fmla="*/ 30239 h 538"/>
              <a:gd name="T66" fmla="*/ 40648 w 609"/>
              <a:gd name="T67" fmla="*/ 20159 h 538"/>
              <a:gd name="T68" fmla="*/ 51080 w 609"/>
              <a:gd name="T69" fmla="*/ 25199 h 538"/>
              <a:gd name="T70" fmla="*/ 119785 w 609"/>
              <a:gd name="T71" fmla="*/ 43199 h 538"/>
              <a:gd name="T72" fmla="*/ 63670 w 609"/>
              <a:gd name="T73" fmla="*/ 63358 h 5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9" h="538">
                <a:moveTo>
                  <a:pt x="481" y="240"/>
                </a:moveTo>
                <a:lnTo>
                  <a:pt x="481" y="240"/>
                </a:lnTo>
                <a:cubicBezTo>
                  <a:pt x="417" y="240"/>
                  <a:pt x="361" y="191"/>
                  <a:pt x="361" y="120"/>
                </a:cubicBezTo>
                <a:cubicBezTo>
                  <a:pt x="361" y="49"/>
                  <a:pt x="417" y="0"/>
                  <a:pt x="481" y="0"/>
                </a:cubicBezTo>
                <a:cubicBezTo>
                  <a:pt x="552" y="0"/>
                  <a:pt x="608" y="49"/>
                  <a:pt x="608" y="120"/>
                </a:cubicBezTo>
                <a:cubicBezTo>
                  <a:pt x="608" y="191"/>
                  <a:pt x="552" y="240"/>
                  <a:pt x="481" y="240"/>
                </a:cubicBezTo>
                <a:close/>
                <a:moveTo>
                  <a:pt x="446" y="56"/>
                </a:moveTo>
                <a:lnTo>
                  <a:pt x="446" y="56"/>
                </a:lnTo>
                <a:close/>
                <a:moveTo>
                  <a:pt x="523" y="56"/>
                </a:moveTo>
                <a:lnTo>
                  <a:pt x="523" y="56"/>
                </a:lnTo>
                <a:close/>
                <a:moveTo>
                  <a:pt x="552" y="84"/>
                </a:moveTo>
                <a:lnTo>
                  <a:pt x="552" y="84"/>
                </a:lnTo>
                <a:cubicBezTo>
                  <a:pt x="552" y="63"/>
                  <a:pt x="537" y="56"/>
                  <a:pt x="523" y="56"/>
                </a:cubicBezTo>
                <a:cubicBezTo>
                  <a:pt x="516" y="56"/>
                  <a:pt x="509" y="56"/>
                  <a:pt x="502" y="63"/>
                </a:cubicBezTo>
                <a:cubicBezTo>
                  <a:pt x="481" y="77"/>
                  <a:pt x="481" y="77"/>
                  <a:pt x="481" y="77"/>
                </a:cubicBezTo>
                <a:cubicBezTo>
                  <a:pt x="467" y="63"/>
                  <a:pt x="467" y="63"/>
                  <a:pt x="467" y="63"/>
                </a:cubicBezTo>
                <a:cubicBezTo>
                  <a:pt x="460" y="56"/>
                  <a:pt x="453" y="56"/>
                  <a:pt x="446" y="56"/>
                </a:cubicBezTo>
                <a:cubicBezTo>
                  <a:pt x="432" y="56"/>
                  <a:pt x="417" y="63"/>
                  <a:pt x="417" y="84"/>
                </a:cubicBezTo>
                <a:cubicBezTo>
                  <a:pt x="417" y="91"/>
                  <a:pt x="417" y="98"/>
                  <a:pt x="424" y="98"/>
                </a:cubicBezTo>
                <a:cubicBezTo>
                  <a:pt x="446" y="120"/>
                  <a:pt x="446" y="120"/>
                  <a:pt x="446" y="120"/>
                </a:cubicBezTo>
                <a:cubicBezTo>
                  <a:pt x="424" y="141"/>
                  <a:pt x="424" y="141"/>
                  <a:pt x="424" y="141"/>
                </a:cubicBezTo>
                <a:cubicBezTo>
                  <a:pt x="417" y="141"/>
                  <a:pt x="417" y="148"/>
                  <a:pt x="417" y="155"/>
                </a:cubicBezTo>
                <a:cubicBezTo>
                  <a:pt x="417" y="176"/>
                  <a:pt x="432" y="183"/>
                  <a:pt x="446" y="183"/>
                </a:cubicBezTo>
                <a:cubicBezTo>
                  <a:pt x="453" y="183"/>
                  <a:pt x="460" y="183"/>
                  <a:pt x="467" y="176"/>
                </a:cubicBezTo>
                <a:cubicBezTo>
                  <a:pt x="481" y="162"/>
                  <a:pt x="481" y="162"/>
                  <a:pt x="481" y="162"/>
                </a:cubicBezTo>
                <a:cubicBezTo>
                  <a:pt x="502" y="176"/>
                  <a:pt x="502" y="176"/>
                  <a:pt x="502" y="176"/>
                </a:cubicBezTo>
                <a:cubicBezTo>
                  <a:pt x="509" y="183"/>
                  <a:pt x="516" y="183"/>
                  <a:pt x="523" y="183"/>
                </a:cubicBezTo>
                <a:cubicBezTo>
                  <a:pt x="537" y="183"/>
                  <a:pt x="552" y="176"/>
                  <a:pt x="552" y="155"/>
                </a:cubicBezTo>
                <a:cubicBezTo>
                  <a:pt x="552" y="148"/>
                  <a:pt x="545" y="141"/>
                  <a:pt x="537" y="141"/>
                </a:cubicBezTo>
                <a:cubicBezTo>
                  <a:pt x="523" y="120"/>
                  <a:pt x="523" y="120"/>
                  <a:pt x="523" y="120"/>
                </a:cubicBezTo>
                <a:cubicBezTo>
                  <a:pt x="537" y="98"/>
                  <a:pt x="537" y="98"/>
                  <a:pt x="537" y="98"/>
                </a:cubicBezTo>
                <a:cubicBezTo>
                  <a:pt x="545" y="98"/>
                  <a:pt x="552" y="91"/>
                  <a:pt x="552" y="84"/>
                </a:cubicBezTo>
                <a:close/>
                <a:moveTo>
                  <a:pt x="552" y="169"/>
                </a:moveTo>
                <a:lnTo>
                  <a:pt x="552" y="169"/>
                </a:lnTo>
                <a:close/>
                <a:moveTo>
                  <a:pt x="234" y="325"/>
                </a:moveTo>
                <a:lnTo>
                  <a:pt x="234" y="325"/>
                </a:lnTo>
                <a:cubicBezTo>
                  <a:pt x="474" y="311"/>
                  <a:pt x="474" y="311"/>
                  <a:pt x="474" y="311"/>
                </a:cubicBezTo>
                <a:cubicBezTo>
                  <a:pt x="495" y="268"/>
                  <a:pt x="495" y="268"/>
                  <a:pt x="495" y="268"/>
                </a:cubicBezTo>
                <a:cubicBezTo>
                  <a:pt x="516" y="268"/>
                  <a:pt x="545" y="261"/>
                  <a:pt x="566" y="247"/>
                </a:cubicBezTo>
                <a:cubicBezTo>
                  <a:pt x="516" y="346"/>
                  <a:pt x="516" y="346"/>
                  <a:pt x="516" y="346"/>
                </a:cubicBezTo>
                <a:cubicBezTo>
                  <a:pt x="516" y="360"/>
                  <a:pt x="502" y="367"/>
                  <a:pt x="495" y="367"/>
                </a:cubicBezTo>
                <a:cubicBezTo>
                  <a:pt x="248" y="381"/>
                  <a:pt x="248" y="381"/>
                  <a:pt x="248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30" y="424"/>
                  <a:pt x="530" y="424"/>
                  <a:pt x="530" y="424"/>
                </a:cubicBezTo>
                <a:cubicBezTo>
                  <a:pt x="559" y="424"/>
                  <a:pt x="587" y="445"/>
                  <a:pt x="587" y="480"/>
                </a:cubicBezTo>
                <a:cubicBezTo>
                  <a:pt x="587" y="509"/>
                  <a:pt x="559" y="537"/>
                  <a:pt x="530" y="537"/>
                </a:cubicBezTo>
                <a:cubicBezTo>
                  <a:pt x="502" y="537"/>
                  <a:pt x="474" y="509"/>
                  <a:pt x="474" y="480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509"/>
                  <a:pt x="184" y="537"/>
                  <a:pt x="156" y="537"/>
                </a:cubicBezTo>
                <a:cubicBezTo>
                  <a:pt x="121" y="537"/>
                  <a:pt x="99" y="509"/>
                  <a:pt x="99" y="480"/>
                </a:cubicBezTo>
                <a:cubicBezTo>
                  <a:pt x="99" y="445"/>
                  <a:pt x="121" y="424"/>
                  <a:pt x="156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15" y="113"/>
                  <a:pt x="0" y="98"/>
                  <a:pt x="0" y="84"/>
                </a:cubicBezTo>
                <a:cubicBezTo>
                  <a:pt x="0" y="63"/>
                  <a:pt x="15" y="56"/>
                  <a:pt x="29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8" y="56"/>
                  <a:pt x="142" y="63"/>
                  <a:pt x="142" y="7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333" y="120"/>
                  <a:pt x="333" y="120"/>
                  <a:pt x="333" y="120"/>
                </a:cubicBezTo>
                <a:cubicBezTo>
                  <a:pt x="333" y="141"/>
                  <a:pt x="340" y="162"/>
                  <a:pt x="347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34" y="3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3" name="Freeform 117"/>
          <p:cNvSpPr>
            <a:spLocks noChangeArrowheads="1"/>
          </p:cNvSpPr>
          <p:nvPr/>
        </p:nvSpPr>
        <p:spPr bwMode="auto">
          <a:xfrm>
            <a:off x="3384045" y="3597612"/>
            <a:ext cx="385291" cy="343107"/>
          </a:xfrm>
          <a:custGeom>
            <a:avLst/>
            <a:gdLst>
              <a:gd name="T0" fmla="*/ 173766 w 602"/>
              <a:gd name="T1" fmla="*/ 86398 h 538"/>
              <a:gd name="T2" fmla="*/ 173766 w 602"/>
              <a:gd name="T3" fmla="*/ 86398 h 538"/>
              <a:gd name="T4" fmla="*/ 130415 w 602"/>
              <a:gd name="T5" fmla="*/ 43199 h 538"/>
              <a:gd name="T6" fmla="*/ 173766 w 602"/>
              <a:gd name="T7" fmla="*/ 0 h 538"/>
              <a:gd name="T8" fmla="*/ 217118 w 602"/>
              <a:gd name="T9" fmla="*/ 43199 h 538"/>
              <a:gd name="T10" fmla="*/ 173766 w 602"/>
              <a:gd name="T11" fmla="*/ 86398 h 538"/>
              <a:gd name="T12" fmla="*/ 193997 w 602"/>
              <a:gd name="T13" fmla="*/ 22679 h 538"/>
              <a:gd name="T14" fmla="*/ 193997 w 602"/>
              <a:gd name="T15" fmla="*/ 22679 h 538"/>
              <a:gd name="T16" fmla="*/ 186411 w 602"/>
              <a:gd name="T17" fmla="*/ 25199 h 538"/>
              <a:gd name="T18" fmla="*/ 166180 w 602"/>
              <a:gd name="T19" fmla="*/ 45719 h 538"/>
              <a:gd name="T20" fmla="*/ 161122 w 602"/>
              <a:gd name="T21" fmla="*/ 40679 h 538"/>
              <a:gd name="T22" fmla="*/ 153175 w 602"/>
              <a:gd name="T23" fmla="*/ 35279 h 538"/>
              <a:gd name="T24" fmla="*/ 143059 w 602"/>
              <a:gd name="T25" fmla="*/ 45719 h 538"/>
              <a:gd name="T26" fmla="*/ 145588 w 602"/>
              <a:gd name="T27" fmla="*/ 53279 h 538"/>
              <a:gd name="T28" fmla="*/ 161122 w 602"/>
              <a:gd name="T29" fmla="*/ 65878 h 538"/>
              <a:gd name="T30" fmla="*/ 166180 w 602"/>
              <a:gd name="T31" fmla="*/ 71278 h 538"/>
              <a:gd name="T32" fmla="*/ 173766 w 602"/>
              <a:gd name="T33" fmla="*/ 65878 h 538"/>
              <a:gd name="T34" fmla="*/ 201945 w 602"/>
              <a:gd name="T35" fmla="*/ 40679 h 538"/>
              <a:gd name="T36" fmla="*/ 204474 w 602"/>
              <a:gd name="T37" fmla="*/ 32759 h 538"/>
              <a:gd name="T38" fmla="*/ 193997 w 602"/>
              <a:gd name="T39" fmla="*/ 22679 h 538"/>
              <a:gd name="T40" fmla="*/ 81645 w 602"/>
              <a:gd name="T41" fmla="*/ 116997 h 538"/>
              <a:gd name="T42" fmla="*/ 81645 w 602"/>
              <a:gd name="T43" fmla="*/ 116997 h 538"/>
              <a:gd name="T44" fmla="*/ 171238 w 602"/>
              <a:gd name="T45" fmla="*/ 111957 h 538"/>
              <a:gd name="T46" fmla="*/ 176295 w 602"/>
              <a:gd name="T47" fmla="*/ 96478 h 538"/>
              <a:gd name="T48" fmla="*/ 201945 w 602"/>
              <a:gd name="T49" fmla="*/ 88918 h 538"/>
              <a:gd name="T50" fmla="*/ 186411 w 602"/>
              <a:gd name="T51" fmla="*/ 124557 h 538"/>
              <a:gd name="T52" fmla="*/ 186411 w 602"/>
              <a:gd name="T53" fmla="*/ 124557 h 538"/>
              <a:gd name="T54" fmla="*/ 178824 w 602"/>
              <a:gd name="T55" fmla="*/ 132117 h 538"/>
              <a:gd name="T56" fmla="*/ 178824 w 602"/>
              <a:gd name="T57" fmla="*/ 132117 h 538"/>
              <a:gd name="T58" fmla="*/ 89593 w 602"/>
              <a:gd name="T59" fmla="*/ 137156 h 538"/>
              <a:gd name="T60" fmla="*/ 94650 w 602"/>
              <a:gd name="T61" fmla="*/ 152636 h 538"/>
              <a:gd name="T62" fmla="*/ 191468 w 602"/>
              <a:gd name="T63" fmla="*/ 152636 h 538"/>
              <a:gd name="T64" fmla="*/ 212060 w 602"/>
              <a:gd name="T65" fmla="*/ 172796 h 538"/>
              <a:gd name="T66" fmla="*/ 191468 w 602"/>
              <a:gd name="T67" fmla="*/ 193315 h 538"/>
              <a:gd name="T68" fmla="*/ 171238 w 602"/>
              <a:gd name="T69" fmla="*/ 172796 h 538"/>
              <a:gd name="T70" fmla="*/ 74058 w 602"/>
              <a:gd name="T71" fmla="*/ 172796 h 538"/>
              <a:gd name="T72" fmla="*/ 53828 w 602"/>
              <a:gd name="T73" fmla="*/ 193315 h 538"/>
              <a:gd name="T74" fmla="*/ 33236 w 602"/>
              <a:gd name="T75" fmla="*/ 172796 h 538"/>
              <a:gd name="T76" fmla="*/ 53828 w 602"/>
              <a:gd name="T77" fmla="*/ 152636 h 538"/>
              <a:gd name="T78" fmla="*/ 74058 w 602"/>
              <a:gd name="T79" fmla="*/ 152636 h 538"/>
              <a:gd name="T80" fmla="*/ 33236 w 602"/>
              <a:gd name="T81" fmla="*/ 40679 h 538"/>
              <a:gd name="T82" fmla="*/ 10477 w 602"/>
              <a:gd name="T83" fmla="*/ 40679 h 538"/>
              <a:gd name="T84" fmla="*/ 0 w 602"/>
              <a:gd name="T85" fmla="*/ 30239 h 538"/>
              <a:gd name="T86" fmla="*/ 10477 w 602"/>
              <a:gd name="T87" fmla="*/ 20159 h 538"/>
              <a:gd name="T88" fmla="*/ 40822 w 602"/>
              <a:gd name="T89" fmla="*/ 20159 h 538"/>
              <a:gd name="T90" fmla="*/ 51299 w 602"/>
              <a:gd name="T91" fmla="*/ 25199 h 538"/>
              <a:gd name="T92" fmla="*/ 51299 w 602"/>
              <a:gd name="T93" fmla="*/ 25199 h 538"/>
              <a:gd name="T94" fmla="*/ 56357 w 602"/>
              <a:gd name="T95" fmla="*/ 43199 h 538"/>
              <a:gd name="T96" fmla="*/ 120300 w 602"/>
              <a:gd name="T97" fmla="*/ 43199 h 538"/>
              <a:gd name="T98" fmla="*/ 122829 w 602"/>
              <a:gd name="T99" fmla="*/ 63358 h 538"/>
              <a:gd name="T100" fmla="*/ 63943 w 602"/>
              <a:gd name="T101" fmla="*/ 63358 h 538"/>
              <a:gd name="T102" fmla="*/ 81645 w 602"/>
              <a:gd name="T103" fmla="*/ 116997 h 53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2" h="538">
                <a:moveTo>
                  <a:pt x="481" y="240"/>
                </a:moveTo>
                <a:lnTo>
                  <a:pt x="481" y="240"/>
                </a:lnTo>
                <a:cubicBezTo>
                  <a:pt x="410" y="240"/>
                  <a:pt x="361" y="191"/>
                  <a:pt x="361" y="120"/>
                </a:cubicBezTo>
                <a:cubicBezTo>
                  <a:pt x="361" y="49"/>
                  <a:pt x="410" y="0"/>
                  <a:pt x="481" y="0"/>
                </a:cubicBezTo>
                <a:cubicBezTo>
                  <a:pt x="552" y="0"/>
                  <a:pt x="601" y="49"/>
                  <a:pt x="601" y="120"/>
                </a:cubicBezTo>
                <a:cubicBezTo>
                  <a:pt x="601" y="191"/>
                  <a:pt x="552" y="240"/>
                  <a:pt x="481" y="240"/>
                </a:cubicBezTo>
                <a:close/>
                <a:moveTo>
                  <a:pt x="537" y="63"/>
                </a:moveTo>
                <a:lnTo>
                  <a:pt x="537" y="63"/>
                </a:lnTo>
                <a:cubicBezTo>
                  <a:pt x="530" y="63"/>
                  <a:pt x="523" y="63"/>
                  <a:pt x="516" y="70"/>
                </a:cubicBezTo>
                <a:cubicBezTo>
                  <a:pt x="460" y="127"/>
                  <a:pt x="460" y="127"/>
                  <a:pt x="460" y="127"/>
                </a:cubicBezTo>
                <a:cubicBezTo>
                  <a:pt x="446" y="113"/>
                  <a:pt x="446" y="113"/>
                  <a:pt x="446" y="113"/>
                </a:cubicBezTo>
                <a:cubicBezTo>
                  <a:pt x="439" y="106"/>
                  <a:pt x="431" y="98"/>
                  <a:pt x="424" y="98"/>
                </a:cubicBezTo>
                <a:cubicBezTo>
                  <a:pt x="410" y="98"/>
                  <a:pt x="396" y="113"/>
                  <a:pt x="396" y="127"/>
                </a:cubicBezTo>
                <a:cubicBezTo>
                  <a:pt x="396" y="134"/>
                  <a:pt x="396" y="141"/>
                  <a:pt x="403" y="148"/>
                </a:cubicBezTo>
                <a:cubicBezTo>
                  <a:pt x="446" y="183"/>
                  <a:pt x="446" y="183"/>
                  <a:pt x="446" y="183"/>
                </a:cubicBezTo>
                <a:cubicBezTo>
                  <a:pt x="446" y="191"/>
                  <a:pt x="453" y="198"/>
                  <a:pt x="460" y="198"/>
                </a:cubicBezTo>
                <a:cubicBezTo>
                  <a:pt x="467" y="198"/>
                  <a:pt x="474" y="191"/>
                  <a:pt x="481" y="183"/>
                </a:cubicBezTo>
                <a:cubicBezTo>
                  <a:pt x="559" y="113"/>
                  <a:pt x="559" y="113"/>
                  <a:pt x="559" y="113"/>
                </a:cubicBezTo>
                <a:cubicBezTo>
                  <a:pt x="566" y="106"/>
                  <a:pt x="566" y="98"/>
                  <a:pt x="566" y="91"/>
                </a:cubicBezTo>
                <a:cubicBezTo>
                  <a:pt x="566" y="77"/>
                  <a:pt x="552" y="63"/>
                  <a:pt x="537" y="63"/>
                </a:cubicBezTo>
                <a:close/>
                <a:moveTo>
                  <a:pt x="226" y="325"/>
                </a:moveTo>
                <a:lnTo>
                  <a:pt x="226" y="325"/>
                </a:lnTo>
                <a:cubicBezTo>
                  <a:pt x="474" y="311"/>
                  <a:pt x="474" y="311"/>
                  <a:pt x="474" y="311"/>
                </a:cubicBezTo>
                <a:cubicBezTo>
                  <a:pt x="488" y="268"/>
                  <a:pt x="488" y="268"/>
                  <a:pt x="488" y="268"/>
                </a:cubicBezTo>
                <a:cubicBezTo>
                  <a:pt x="516" y="268"/>
                  <a:pt x="537" y="261"/>
                  <a:pt x="559" y="247"/>
                </a:cubicBezTo>
                <a:cubicBezTo>
                  <a:pt x="516" y="346"/>
                  <a:pt x="516" y="346"/>
                  <a:pt x="516" y="346"/>
                </a:cubicBezTo>
                <a:cubicBezTo>
                  <a:pt x="509" y="360"/>
                  <a:pt x="502" y="367"/>
                  <a:pt x="495" y="367"/>
                </a:cubicBezTo>
                <a:cubicBezTo>
                  <a:pt x="248" y="381"/>
                  <a:pt x="248" y="381"/>
                  <a:pt x="248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30" y="424"/>
                  <a:pt x="530" y="424"/>
                  <a:pt x="530" y="424"/>
                </a:cubicBezTo>
                <a:cubicBezTo>
                  <a:pt x="559" y="424"/>
                  <a:pt x="587" y="445"/>
                  <a:pt x="587" y="480"/>
                </a:cubicBezTo>
                <a:cubicBezTo>
                  <a:pt x="587" y="509"/>
                  <a:pt x="559" y="537"/>
                  <a:pt x="530" y="537"/>
                </a:cubicBezTo>
                <a:cubicBezTo>
                  <a:pt x="495" y="537"/>
                  <a:pt x="474" y="509"/>
                  <a:pt x="474" y="480"/>
                </a:cubicBezTo>
                <a:cubicBezTo>
                  <a:pt x="205" y="480"/>
                  <a:pt x="205" y="480"/>
                  <a:pt x="205" y="480"/>
                </a:cubicBezTo>
                <a:cubicBezTo>
                  <a:pt x="205" y="509"/>
                  <a:pt x="184" y="537"/>
                  <a:pt x="149" y="537"/>
                </a:cubicBezTo>
                <a:cubicBezTo>
                  <a:pt x="120" y="537"/>
                  <a:pt x="92" y="509"/>
                  <a:pt x="92" y="480"/>
                </a:cubicBezTo>
                <a:cubicBezTo>
                  <a:pt x="92" y="445"/>
                  <a:pt x="120" y="424"/>
                  <a:pt x="149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15" y="113"/>
                  <a:pt x="0" y="98"/>
                  <a:pt x="0" y="84"/>
                </a:cubicBezTo>
                <a:cubicBezTo>
                  <a:pt x="0" y="63"/>
                  <a:pt x="15" y="56"/>
                  <a:pt x="29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8" y="56"/>
                  <a:pt x="135" y="63"/>
                  <a:pt x="142" y="7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333" y="120"/>
                  <a:pt x="333" y="120"/>
                  <a:pt x="333" y="120"/>
                </a:cubicBezTo>
                <a:cubicBezTo>
                  <a:pt x="333" y="141"/>
                  <a:pt x="333" y="162"/>
                  <a:pt x="340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26" y="3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4" name="Freeform 118"/>
          <p:cNvSpPr>
            <a:spLocks noChangeArrowheads="1"/>
          </p:cNvSpPr>
          <p:nvPr/>
        </p:nvSpPr>
        <p:spPr bwMode="auto">
          <a:xfrm>
            <a:off x="2711892" y="3597612"/>
            <a:ext cx="385293" cy="343107"/>
          </a:xfrm>
          <a:custGeom>
            <a:avLst/>
            <a:gdLst>
              <a:gd name="T0" fmla="*/ 173767 w 602"/>
              <a:gd name="T1" fmla="*/ 86398 h 538"/>
              <a:gd name="T2" fmla="*/ 173767 w 602"/>
              <a:gd name="T3" fmla="*/ 86398 h 538"/>
              <a:gd name="T4" fmla="*/ 127887 w 602"/>
              <a:gd name="T5" fmla="*/ 43199 h 538"/>
              <a:gd name="T6" fmla="*/ 173767 w 602"/>
              <a:gd name="T7" fmla="*/ 0 h 538"/>
              <a:gd name="T8" fmla="*/ 217119 w 602"/>
              <a:gd name="T9" fmla="*/ 43199 h 538"/>
              <a:gd name="T10" fmla="*/ 173767 w 602"/>
              <a:gd name="T11" fmla="*/ 86398 h 538"/>
              <a:gd name="T12" fmla="*/ 193998 w 602"/>
              <a:gd name="T13" fmla="*/ 32759 h 538"/>
              <a:gd name="T14" fmla="*/ 193998 w 602"/>
              <a:gd name="T15" fmla="*/ 32759 h 538"/>
              <a:gd name="T16" fmla="*/ 153175 w 602"/>
              <a:gd name="T17" fmla="*/ 32759 h 538"/>
              <a:gd name="T18" fmla="*/ 143060 w 602"/>
              <a:gd name="T19" fmla="*/ 43199 h 538"/>
              <a:gd name="T20" fmla="*/ 153175 w 602"/>
              <a:gd name="T21" fmla="*/ 53279 h 538"/>
              <a:gd name="T22" fmla="*/ 193998 w 602"/>
              <a:gd name="T23" fmla="*/ 53279 h 538"/>
              <a:gd name="T24" fmla="*/ 204475 w 602"/>
              <a:gd name="T25" fmla="*/ 43199 h 538"/>
              <a:gd name="T26" fmla="*/ 193998 w 602"/>
              <a:gd name="T27" fmla="*/ 32759 h 538"/>
              <a:gd name="T28" fmla="*/ 81645 w 602"/>
              <a:gd name="T29" fmla="*/ 116997 h 538"/>
              <a:gd name="T30" fmla="*/ 81645 w 602"/>
              <a:gd name="T31" fmla="*/ 116997 h 538"/>
              <a:gd name="T32" fmla="*/ 168710 w 602"/>
              <a:gd name="T33" fmla="*/ 111957 h 538"/>
              <a:gd name="T34" fmla="*/ 176296 w 602"/>
              <a:gd name="T35" fmla="*/ 96478 h 538"/>
              <a:gd name="T36" fmla="*/ 201946 w 602"/>
              <a:gd name="T37" fmla="*/ 88918 h 538"/>
              <a:gd name="T38" fmla="*/ 186411 w 602"/>
              <a:gd name="T39" fmla="*/ 124557 h 538"/>
              <a:gd name="T40" fmla="*/ 186411 w 602"/>
              <a:gd name="T41" fmla="*/ 124557 h 538"/>
              <a:gd name="T42" fmla="*/ 176296 w 602"/>
              <a:gd name="T43" fmla="*/ 132117 h 538"/>
              <a:gd name="T44" fmla="*/ 176296 w 602"/>
              <a:gd name="T45" fmla="*/ 132117 h 538"/>
              <a:gd name="T46" fmla="*/ 89593 w 602"/>
              <a:gd name="T47" fmla="*/ 137156 h 538"/>
              <a:gd name="T48" fmla="*/ 94651 w 602"/>
              <a:gd name="T49" fmla="*/ 152636 h 538"/>
              <a:gd name="T50" fmla="*/ 188940 w 602"/>
              <a:gd name="T51" fmla="*/ 152636 h 538"/>
              <a:gd name="T52" fmla="*/ 209532 w 602"/>
              <a:gd name="T53" fmla="*/ 172796 h 538"/>
              <a:gd name="T54" fmla="*/ 188940 w 602"/>
              <a:gd name="T55" fmla="*/ 193315 h 538"/>
              <a:gd name="T56" fmla="*/ 168710 w 602"/>
              <a:gd name="T57" fmla="*/ 172796 h 538"/>
              <a:gd name="T58" fmla="*/ 74059 w 602"/>
              <a:gd name="T59" fmla="*/ 172796 h 538"/>
              <a:gd name="T60" fmla="*/ 53828 w 602"/>
              <a:gd name="T61" fmla="*/ 193315 h 538"/>
              <a:gd name="T62" fmla="*/ 33236 w 602"/>
              <a:gd name="T63" fmla="*/ 172796 h 538"/>
              <a:gd name="T64" fmla="*/ 53828 w 602"/>
              <a:gd name="T65" fmla="*/ 152636 h 538"/>
              <a:gd name="T66" fmla="*/ 71530 w 602"/>
              <a:gd name="T67" fmla="*/ 152636 h 538"/>
              <a:gd name="T68" fmla="*/ 33236 w 602"/>
              <a:gd name="T69" fmla="*/ 40679 h 538"/>
              <a:gd name="T70" fmla="*/ 10477 w 602"/>
              <a:gd name="T71" fmla="*/ 40679 h 538"/>
              <a:gd name="T72" fmla="*/ 0 w 602"/>
              <a:gd name="T73" fmla="*/ 30239 h 538"/>
              <a:gd name="T74" fmla="*/ 10477 w 602"/>
              <a:gd name="T75" fmla="*/ 20159 h 538"/>
              <a:gd name="T76" fmla="*/ 40823 w 602"/>
              <a:gd name="T77" fmla="*/ 20159 h 538"/>
              <a:gd name="T78" fmla="*/ 48770 w 602"/>
              <a:gd name="T79" fmla="*/ 25199 h 538"/>
              <a:gd name="T80" fmla="*/ 48770 w 602"/>
              <a:gd name="T81" fmla="*/ 25199 h 538"/>
              <a:gd name="T82" fmla="*/ 56357 w 602"/>
              <a:gd name="T83" fmla="*/ 43199 h 538"/>
              <a:gd name="T84" fmla="*/ 117410 w 602"/>
              <a:gd name="T85" fmla="*/ 43199 h 538"/>
              <a:gd name="T86" fmla="*/ 122829 w 602"/>
              <a:gd name="T87" fmla="*/ 63358 h 538"/>
              <a:gd name="T88" fmla="*/ 63943 w 602"/>
              <a:gd name="T89" fmla="*/ 63358 h 538"/>
              <a:gd name="T90" fmla="*/ 81645 w 602"/>
              <a:gd name="T91" fmla="*/ 116997 h 5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2" h="538">
                <a:moveTo>
                  <a:pt x="481" y="240"/>
                </a:moveTo>
                <a:lnTo>
                  <a:pt x="481" y="240"/>
                </a:lnTo>
                <a:cubicBezTo>
                  <a:pt x="410" y="240"/>
                  <a:pt x="354" y="191"/>
                  <a:pt x="354" y="120"/>
                </a:cubicBezTo>
                <a:cubicBezTo>
                  <a:pt x="354" y="49"/>
                  <a:pt x="410" y="0"/>
                  <a:pt x="481" y="0"/>
                </a:cubicBezTo>
                <a:cubicBezTo>
                  <a:pt x="544" y="0"/>
                  <a:pt x="601" y="49"/>
                  <a:pt x="601" y="120"/>
                </a:cubicBezTo>
                <a:cubicBezTo>
                  <a:pt x="601" y="191"/>
                  <a:pt x="544" y="240"/>
                  <a:pt x="481" y="240"/>
                </a:cubicBezTo>
                <a:close/>
                <a:moveTo>
                  <a:pt x="537" y="91"/>
                </a:moveTo>
                <a:lnTo>
                  <a:pt x="537" y="91"/>
                </a:lnTo>
                <a:cubicBezTo>
                  <a:pt x="424" y="91"/>
                  <a:pt x="424" y="91"/>
                  <a:pt x="424" y="91"/>
                </a:cubicBezTo>
                <a:cubicBezTo>
                  <a:pt x="403" y="91"/>
                  <a:pt x="396" y="106"/>
                  <a:pt x="396" y="120"/>
                </a:cubicBezTo>
                <a:cubicBezTo>
                  <a:pt x="396" y="134"/>
                  <a:pt x="403" y="148"/>
                  <a:pt x="424" y="148"/>
                </a:cubicBezTo>
                <a:cubicBezTo>
                  <a:pt x="537" y="148"/>
                  <a:pt x="537" y="148"/>
                  <a:pt x="537" y="148"/>
                </a:cubicBezTo>
                <a:cubicBezTo>
                  <a:pt x="551" y="148"/>
                  <a:pt x="566" y="134"/>
                  <a:pt x="566" y="120"/>
                </a:cubicBezTo>
                <a:cubicBezTo>
                  <a:pt x="566" y="106"/>
                  <a:pt x="551" y="91"/>
                  <a:pt x="537" y="91"/>
                </a:cubicBezTo>
                <a:close/>
                <a:moveTo>
                  <a:pt x="226" y="325"/>
                </a:moveTo>
                <a:lnTo>
                  <a:pt x="226" y="325"/>
                </a:lnTo>
                <a:cubicBezTo>
                  <a:pt x="467" y="311"/>
                  <a:pt x="467" y="311"/>
                  <a:pt x="467" y="311"/>
                </a:cubicBezTo>
                <a:cubicBezTo>
                  <a:pt x="488" y="268"/>
                  <a:pt x="488" y="268"/>
                  <a:pt x="488" y="268"/>
                </a:cubicBezTo>
                <a:cubicBezTo>
                  <a:pt x="516" y="268"/>
                  <a:pt x="537" y="261"/>
                  <a:pt x="559" y="247"/>
                </a:cubicBezTo>
                <a:cubicBezTo>
                  <a:pt x="516" y="346"/>
                  <a:pt x="516" y="346"/>
                  <a:pt x="516" y="346"/>
                </a:cubicBezTo>
                <a:cubicBezTo>
                  <a:pt x="509" y="360"/>
                  <a:pt x="502" y="367"/>
                  <a:pt x="488" y="367"/>
                </a:cubicBezTo>
                <a:cubicBezTo>
                  <a:pt x="248" y="381"/>
                  <a:pt x="248" y="381"/>
                  <a:pt x="248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23" y="424"/>
                  <a:pt x="523" y="424"/>
                  <a:pt x="523" y="424"/>
                </a:cubicBezTo>
                <a:cubicBezTo>
                  <a:pt x="559" y="424"/>
                  <a:pt x="580" y="445"/>
                  <a:pt x="580" y="480"/>
                </a:cubicBezTo>
                <a:cubicBezTo>
                  <a:pt x="580" y="509"/>
                  <a:pt x="559" y="537"/>
                  <a:pt x="523" y="537"/>
                </a:cubicBezTo>
                <a:cubicBezTo>
                  <a:pt x="495" y="537"/>
                  <a:pt x="467" y="509"/>
                  <a:pt x="467" y="480"/>
                </a:cubicBezTo>
                <a:cubicBezTo>
                  <a:pt x="205" y="480"/>
                  <a:pt x="205" y="480"/>
                  <a:pt x="205" y="480"/>
                </a:cubicBezTo>
                <a:cubicBezTo>
                  <a:pt x="205" y="509"/>
                  <a:pt x="177" y="537"/>
                  <a:pt x="149" y="537"/>
                </a:cubicBezTo>
                <a:cubicBezTo>
                  <a:pt x="120" y="537"/>
                  <a:pt x="92" y="509"/>
                  <a:pt x="92" y="480"/>
                </a:cubicBezTo>
                <a:cubicBezTo>
                  <a:pt x="92" y="445"/>
                  <a:pt x="120" y="424"/>
                  <a:pt x="149" y="424"/>
                </a:cubicBezTo>
                <a:cubicBezTo>
                  <a:pt x="198" y="424"/>
                  <a:pt x="198" y="424"/>
                  <a:pt x="198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7" y="113"/>
                  <a:pt x="0" y="98"/>
                  <a:pt x="0" y="84"/>
                </a:cubicBezTo>
                <a:cubicBezTo>
                  <a:pt x="0" y="63"/>
                  <a:pt x="7" y="56"/>
                  <a:pt x="29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0" y="56"/>
                  <a:pt x="135" y="63"/>
                  <a:pt x="135" y="7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325" y="120"/>
                  <a:pt x="325" y="120"/>
                  <a:pt x="325" y="120"/>
                </a:cubicBezTo>
                <a:cubicBezTo>
                  <a:pt x="325" y="141"/>
                  <a:pt x="332" y="162"/>
                  <a:pt x="340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26" y="3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5" name="Freeform 119"/>
          <p:cNvSpPr>
            <a:spLocks noChangeArrowheads="1"/>
          </p:cNvSpPr>
          <p:nvPr/>
        </p:nvSpPr>
        <p:spPr bwMode="auto">
          <a:xfrm>
            <a:off x="2036926" y="3597612"/>
            <a:ext cx="388105" cy="343107"/>
          </a:xfrm>
          <a:custGeom>
            <a:avLst/>
            <a:gdLst>
              <a:gd name="T0" fmla="*/ 173023 w 609"/>
              <a:gd name="T1" fmla="*/ 86398 h 538"/>
              <a:gd name="T2" fmla="*/ 173023 w 609"/>
              <a:gd name="T3" fmla="*/ 86398 h 538"/>
              <a:gd name="T4" fmla="*/ 129857 w 609"/>
              <a:gd name="T5" fmla="*/ 43199 h 538"/>
              <a:gd name="T6" fmla="*/ 173023 w 609"/>
              <a:gd name="T7" fmla="*/ 0 h 538"/>
              <a:gd name="T8" fmla="*/ 218707 w 609"/>
              <a:gd name="T9" fmla="*/ 43199 h 538"/>
              <a:gd name="T10" fmla="*/ 173023 w 609"/>
              <a:gd name="T11" fmla="*/ 86398 h 538"/>
              <a:gd name="T12" fmla="*/ 193167 w 609"/>
              <a:gd name="T13" fmla="*/ 32759 h 538"/>
              <a:gd name="T14" fmla="*/ 193167 w 609"/>
              <a:gd name="T15" fmla="*/ 32759 h 538"/>
              <a:gd name="T16" fmla="*/ 183095 w 609"/>
              <a:gd name="T17" fmla="*/ 32759 h 538"/>
              <a:gd name="T18" fmla="*/ 183095 w 609"/>
              <a:gd name="T19" fmla="*/ 22679 h 538"/>
              <a:gd name="T20" fmla="*/ 173023 w 609"/>
              <a:gd name="T21" fmla="*/ 12600 h 538"/>
              <a:gd name="T22" fmla="*/ 162592 w 609"/>
              <a:gd name="T23" fmla="*/ 22679 h 538"/>
              <a:gd name="T24" fmla="*/ 162592 w 609"/>
              <a:gd name="T25" fmla="*/ 32759 h 538"/>
              <a:gd name="T26" fmla="*/ 152520 w 609"/>
              <a:gd name="T27" fmla="*/ 32759 h 538"/>
              <a:gd name="T28" fmla="*/ 142448 w 609"/>
              <a:gd name="T29" fmla="*/ 43199 h 538"/>
              <a:gd name="T30" fmla="*/ 152520 w 609"/>
              <a:gd name="T31" fmla="*/ 53279 h 538"/>
              <a:gd name="T32" fmla="*/ 162592 w 609"/>
              <a:gd name="T33" fmla="*/ 53279 h 538"/>
              <a:gd name="T34" fmla="*/ 162592 w 609"/>
              <a:gd name="T35" fmla="*/ 63358 h 538"/>
              <a:gd name="T36" fmla="*/ 173023 w 609"/>
              <a:gd name="T37" fmla="*/ 73798 h 538"/>
              <a:gd name="T38" fmla="*/ 183095 w 609"/>
              <a:gd name="T39" fmla="*/ 63358 h 538"/>
              <a:gd name="T40" fmla="*/ 183095 w 609"/>
              <a:gd name="T41" fmla="*/ 53279 h 538"/>
              <a:gd name="T42" fmla="*/ 193167 w 609"/>
              <a:gd name="T43" fmla="*/ 53279 h 538"/>
              <a:gd name="T44" fmla="*/ 203239 w 609"/>
              <a:gd name="T45" fmla="*/ 43199 h 538"/>
              <a:gd name="T46" fmla="*/ 193167 w 609"/>
              <a:gd name="T47" fmla="*/ 32759 h 538"/>
              <a:gd name="T48" fmla="*/ 83814 w 609"/>
              <a:gd name="T49" fmla="*/ 116997 h 538"/>
              <a:gd name="T50" fmla="*/ 83814 w 609"/>
              <a:gd name="T51" fmla="*/ 116997 h 538"/>
              <a:gd name="T52" fmla="*/ 170505 w 609"/>
              <a:gd name="T53" fmla="*/ 111957 h 538"/>
              <a:gd name="T54" fmla="*/ 178059 w 609"/>
              <a:gd name="T55" fmla="*/ 96478 h 538"/>
              <a:gd name="T56" fmla="*/ 203239 w 609"/>
              <a:gd name="T57" fmla="*/ 88918 h 538"/>
              <a:gd name="T58" fmla="*/ 185613 w 609"/>
              <a:gd name="T59" fmla="*/ 124557 h 538"/>
              <a:gd name="T60" fmla="*/ 185613 w 609"/>
              <a:gd name="T61" fmla="*/ 124557 h 538"/>
              <a:gd name="T62" fmla="*/ 178059 w 609"/>
              <a:gd name="T63" fmla="*/ 132117 h 538"/>
              <a:gd name="T64" fmla="*/ 178059 w 609"/>
              <a:gd name="T65" fmla="*/ 132117 h 538"/>
              <a:gd name="T66" fmla="*/ 88850 w 609"/>
              <a:gd name="T67" fmla="*/ 137156 h 538"/>
              <a:gd name="T68" fmla="*/ 94246 w 609"/>
              <a:gd name="T69" fmla="*/ 152636 h 538"/>
              <a:gd name="T70" fmla="*/ 190649 w 609"/>
              <a:gd name="T71" fmla="*/ 152636 h 538"/>
              <a:gd name="T72" fmla="*/ 211153 w 609"/>
              <a:gd name="T73" fmla="*/ 172796 h 538"/>
              <a:gd name="T74" fmla="*/ 190649 w 609"/>
              <a:gd name="T75" fmla="*/ 193315 h 538"/>
              <a:gd name="T76" fmla="*/ 170505 w 609"/>
              <a:gd name="T77" fmla="*/ 172796 h 538"/>
              <a:gd name="T78" fmla="*/ 76260 w 609"/>
              <a:gd name="T79" fmla="*/ 172796 h 538"/>
              <a:gd name="T80" fmla="*/ 56116 w 609"/>
              <a:gd name="T81" fmla="*/ 193315 h 538"/>
              <a:gd name="T82" fmla="*/ 35612 w 609"/>
              <a:gd name="T83" fmla="*/ 172796 h 538"/>
              <a:gd name="T84" fmla="*/ 56116 w 609"/>
              <a:gd name="T85" fmla="*/ 152636 h 538"/>
              <a:gd name="T86" fmla="*/ 73742 w 609"/>
              <a:gd name="T87" fmla="*/ 152636 h 538"/>
              <a:gd name="T88" fmla="*/ 33094 w 609"/>
              <a:gd name="T89" fmla="*/ 40679 h 538"/>
              <a:gd name="T90" fmla="*/ 10072 w 609"/>
              <a:gd name="T91" fmla="*/ 40679 h 538"/>
              <a:gd name="T92" fmla="*/ 0 w 609"/>
              <a:gd name="T93" fmla="*/ 30239 h 538"/>
              <a:gd name="T94" fmla="*/ 10072 w 609"/>
              <a:gd name="T95" fmla="*/ 20159 h 538"/>
              <a:gd name="T96" fmla="*/ 40648 w 609"/>
              <a:gd name="T97" fmla="*/ 20159 h 538"/>
              <a:gd name="T98" fmla="*/ 50720 w 609"/>
              <a:gd name="T99" fmla="*/ 25199 h 538"/>
              <a:gd name="T100" fmla="*/ 50720 w 609"/>
              <a:gd name="T101" fmla="*/ 25199 h 538"/>
              <a:gd name="T102" fmla="*/ 56116 w 609"/>
              <a:gd name="T103" fmla="*/ 43199 h 538"/>
              <a:gd name="T104" fmla="*/ 119426 w 609"/>
              <a:gd name="T105" fmla="*/ 43199 h 538"/>
              <a:gd name="T106" fmla="*/ 124462 w 609"/>
              <a:gd name="T107" fmla="*/ 63358 h 538"/>
              <a:gd name="T108" fmla="*/ 63670 w 609"/>
              <a:gd name="T109" fmla="*/ 63358 h 538"/>
              <a:gd name="T110" fmla="*/ 83814 w 609"/>
              <a:gd name="T111" fmla="*/ 116997 h 53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9" h="538">
                <a:moveTo>
                  <a:pt x="481" y="240"/>
                </a:moveTo>
                <a:lnTo>
                  <a:pt x="481" y="240"/>
                </a:lnTo>
                <a:cubicBezTo>
                  <a:pt x="417" y="240"/>
                  <a:pt x="361" y="191"/>
                  <a:pt x="361" y="120"/>
                </a:cubicBezTo>
                <a:cubicBezTo>
                  <a:pt x="361" y="49"/>
                  <a:pt x="417" y="0"/>
                  <a:pt x="481" y="0"/>
                </a:cubicBezTo>
                <a:cubicBezTo>
                  <a:pt x="551" y="0"/>
                  <a:pt x="608" y="49"/>
                  <a:pt x="608" y="120"/>
                </a:cubicBezTo>
                <a:cubicBezTo>
                  <a:pt x="608" y="191"/>
                  <a:pt x="551" y="240"/>
                  <a:pt x="481" y="240"/>
                </a:cubicBezTo>
                <a:close/>
                <a:moveTo>
                  <a:pt x="537" y="91"/>
                </a:moveTo>
                <a:lnTo>
                  <a:pt x="537" y="91"/>
                </a:lnTo>
                <a:cubicBezTo>
                  <a:pt x="509" y="91"/>
                  <a:pt x="509" y="91"/>
                  <a:pt x="509" y="91"/>
                </a:cubicBezTo>
                <a:cubicBezTo>
                  <a:pt x="509" y="63"/>
                  <a:pt x="509" y="63"/>
                  <a:pt x="509" y="63"/>
                </a:cubicBezTo>
                <a:cubicBezTo>
                  <a:pt x="509" y="49"/>
                  <a:pt x="502" y="35"/>
                  <a:pt x="481" y="35"/>
                </a:cubicBezTo>
                <a:cubicBezTo>
                  <a:pt x="467" y="35"/>
                  <a:pt x="452" y="49"/>
                  <a:pt x="452" y="63"/>
                </a:cubicBezTo>
                <a:cubicBezTo>
                  <a:pt x="452" y="91"/>
                  <a:pt x="452" y="91"/>
                  <a:pt x="452" y="91"/>
                </a:cubicBezTo>
                <a:cubicBezTo>
                  <a:pt x="424" y="91"/>
                  <a:pt x="424" y="91"/>
                  <a:pt x="424" y="91"/>
                </a:cubicBezTo>
                <a:cubicBezTo>
                  <a:pt x="410" y="91"/>
                  <a:pt x="396" y="106"/>
                  <a:pt x="396" y="120"/>
                </a:cubicBezTo>
                <a:cubicBezTo>
                  <a:pt x="396" y="134"/>
                  <a:pt x="410" y="148"/>
                  <a:pt x="424" y="148"/>
                </a:cubicBezTo>
                <a:cubicBezTo>
                  <a:pt x="452" y="148"/>
                  <a:pt x="452" y="148"/>
                  <a:pt x="452" y="148"/>
                </a:cubicBezTo>
                <a:cubicBezTo>
                  <a:pt x="452" y="176"/>
                  <a:pt x="452" y="176"/>
                  <a:pt x="452" y="176"/>
                </a:cubicBezTo>
                <a:cubicBezTo>
                  <a:pt x="452" y="191"/>
                  <a:pt x="467" y="205"/>
                  <a:pt x="481" y="205"/>
                </a:cubicBezTo>
                <a:cubicBezTo>
                  <a:pt x="502" y="205"/>
                  <a:pt x="509" y="191"/>
                  <a:pt x="509" y="176"/>
                </a:cubicBezTo>
                <a:cubicBezTo>
                  <a:pt x="509" y="148"/>
                  <a:pt x="509" y="148"/>
                  <a:pt x="509" y="148"/>
                </a:cubicBezTo>
                <a:cubicBezTo>
                  <a:pt x="537" y="148"/>
                  <a:pt x="537" y="148"/>
                  <a:pt x="537" y="148"/>
                </a:cubicBezTo>
                <a:cubicBezTo>
                  <a:pt x="558" y="148"/>
                  <a:pt x="565" y="134"/>
                  <a:pt x="565" y="120"/>
                </a:cubicBezTo>
                <a:cubicBezTo>
                  <a:pt x="565" y="106"/>
                  <a:pt x="558" y="91"/>
                  <a:pt x="537" y="91"/>
                </a:cubicBezTo>
                <a:close/>
                <a:moveTo>
                  <a:pt x="233" y="325"/>
                </a:moveTo>
                <a:lnTo>
                  <a:pt x="233" y="325"/>
                </a:lnTo>
                <a:cubicBezTo>
                  <a:pt x="474" y="311"/>
                  <a:pt x="474" y="311"/>
                  <a:pt x="474" y="311"/>
                </a:cubicBezTo>
                <a:cubicBezTo>
                  <a:pt x="495" y="268"/>
                  <a:pt x="495" y="268"/>
                  <a:pt x="495" y="268"/>
                </a:cubicBezTo>
                <a:cubicBezTo>
                  <a:pt x="516" y="268"/>
                  <a:pt x="544" y="261"/>
                  <a:pt x="565" y="247"/>
                </a:cubicBezTo>
                <a:cubicBezTo>
                  <a:pt x="516" y="346"/>
                  <a:pt x="516" y="346"/>
                  <a:pt x="516" y="346"/>
                </a:cubicBezTo>
                <a:cubicBezTo>
                  <a:pt x="516" y="360"/>
                  <a:pt x="502" y="367"/>
                  <a:pt x="495" y="367"/>
                </a:cubicBezTo>
                <a:cubicBezTo>
                  <a:pt x="247" y="381"/>
                  <a:pt x="247" y="381"/>
                  <a:pt x="247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30" y="424"/>
                  <a:pt x="530" y="424"/>
                  <a:pt x="530" y="424"/>
                </a:cubicBezTo>
                <a:cubicBezTo>
                  <a:pt x="558" y="424"/>
                  <a:pt x="587" y="445"/>
                  <a:pt x="587" y="480"/>
                </a:cubicBezTo>
                <a:cubicBezTo>
                  <a:pt x="587" y="509"/>
                  <a:pt x="558" y="537"/>
                  <a:pt x="530" y="537"/>
                </a:cubicBezTo>
                <a:cubicBezTo>
                  <a:pt x="502" y="537"/>
                  <a:pt x="474" y="509"/>
                  <a:pt x="474" y="480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509"/>
                  <a:pt x="184" y="537"/>
                  <a:pt x="156" y="537"/>
                </a:cubicBezTo>
                <a:cubicBezTo>
                  <a:pt x="120" y="537"/>
                  <a:pt x="99" y="509"/>
                  <a:pt x="99" y="480"/>
                </a:cubicBezTo>
                <a:cubicBezTo>
                  <a:pt x="99" y="445"/>
                  <a:pt x="120" y="424"/>
                  <a:pt x="156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14" y="113"/>
                  <a:pt x="0" y="98"/>
                  <a:pt x="0" y="84"/>
                </a:cubicBezTo>
                <a:cubicBezTo>
                  <a:pt x="0" y="63"/>
                  <a:pt x="14" y="56"/>
                  <a:pt x="28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7" y="56"/>
                  <a:pt x="141" y="63"/>
                  <a:pt x="141" y="7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332" y="120"/>
                  <a:pt x="332" y="120"/>
                  <a:pt x="332" y="120"/>
                </a:cubicBezTo>
                <a:cubicBezTo>
                  <a:pt x="332" y="141"/>
                  <a:pt x="339" y="162"/>
                  <a:pt x="346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33" y="3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6" name="Freeform 120"/>
          <p:cNvSpPr>
            <a:spLocks noChangeArrowheads="1"/>
          </p:cNvSpPr>
          <p:nvPr/>
        </p:nvSpPr>
        <p:spPr bwMode="auto">
          <a:xfrm>
            <a:off x="1364775" y="3631360"/>
            <a:ext cx="385291" cy="306546"/>
          </a:xfrm>
          <a:custGeom>
            <a:avLst/>
            <a:gdLst>
              <a:gd name="T0" fmla="*/ 217118 w 602"/>
              <a:gd name="T1" fmla="*/ 38054 h 482"/>
              <a:gd name="T2" fmla="*/ 217118 w 602"/>
              <a:gd name="T3" fmla="*/ 38054 h 482"/>
              <a:gd name="T4" fmla="*/ 217118 w 602"/>
              <a:gd name="T5" fmla="*/ 38054 h 482"/>
              <a:gd name="T6" fmla="*/ 186411 w 602"/>
              <a:gd name="T7" fmla="*/ 104109 h 482"/>
              <a:gd name="T8" fmla="*/ 186411 w 602"/>
              <a:gd name="T9" fmla="*/ 104109 h 482"/>
              <a:gd name="T10" fmla="*/ 178824 w 602"/>
              <a:gd name="T11" fmla="*/ 111648 h 482"/>
              <a:gd name="T12" fmla="*/ 178824 w 602"/>
              <a:gd name="T13" fmla="*/ 111648 h 482"/>
              <a:gd name="T14" fmla="*/ 89231 w 602"/>
              <a:gd name="T15" fmla="*/ 116674 h 482"/>
              <a:gd name="T16" fmla="*/ 94289 w 602"/>
              <a:gd name="T17" fmla="*/ 132111 h 482"/>
              <a:gd name="T18" fmla="*/ 191468 w 602"/>
              <a:gd name="T19" fmla="*/ 132111 h 482"/>
              <a:gd name="T20" fmla="*/ 212060 w 602"/>
              <a:gd name="T21" fmla="*/ 152215 h 482"/>
              <a:gd name="T22" fmla="*/ 191468 w 602"/>
              <a:gd name="T23" fmla="*/ 172678 h 482"/>
              <a:gd name="T24" fmla="*/ 171238 w 602"/>
              <a:gd name="T25" fmla="*/ 152215 h 482"/>
              <a:gd name="T26" fmla="*/ 74058 w 602"/>
              <a:gd name="T27" fmla="*/ 152215 h 482"/>
              <a:gd name="T28" fmla="*/ 53467 w 602"/>
              <a:gd name="T29" fmla="*/ 172678 h 482"/>
              <a:gd name="T30" fmla="*/ 33236 w 602"/>
              <a:gd name="T31" fmla="*/ 152215 h 482"/>
              <a:gd name="T32" fmla="*/ 53467 w 602"/>
              <a:gd name="T33" fmla="*/ 132111 h 482"/>
              <a:gd name="T34" fmla="*/ 74058 w 602"/>
              <a:gd name="T35" fmla="*/ 132111 h 482"/>
              <a:gd name="T36" fmla="*/ 33236 w 602"/>
              <a:gd name="T37" fmla="*/ 20463 h 482"/>
              <a:gd name="T38" fmla="*/ 10115 w 602"/>
              <a:gd name="T39" fmla="*/ 20463 h 482"/>
              <a:gd name="T40" fmla="*/ 0 w 602"/>
              <a:gd name="T41" fmla="*/ 10052 h 482"/>
              <a:gd name="T42" fmla="*/ 10115 w 602"/>
              <a:gd name="T43" fmla="*/ 0 h 482"/>
              <a:gd name="T44" fmla="*/ 40822 w 602"/>
              <a:gd name="T45" fmla="*/ 0 h 482"/>
              <a:gd name="T46" fmla="*/ 50938 w 602"/>
              <a:gd name="T47" fmla="*/ 5026 h 482"/>
              <a:gd name="T48" fmla="*/ 50938 w 602"/>
              <a:gd name="T49" fmla="*/ 5026 h 482"/>
              <a:gd name="T50" fmla="*/ 56357 w 602"/>
              <a:gd name="T51" fmla="*/ 22976 h 482"/>
              <a:gd name="T52" fmla="*/ 206641 w 602"/>
              <a:gd name="T53" fmla="*/ 22976 h 482"/>
              <a:gd name="T54" fmla="*/ 217118 w 602"/>
              <a:gd name="T55" fmla="*/ 33028 h 482"/>
              <a:gd name="T56" fmla="*/ 217118 w 602"/>
              <a:gd name="T57" fmla="*/ 38054 h 482"/>
              <a:gd name="T58" fmla="*/ 63943 w 602"/>
              <a:gd name="T59" fmla="*/ 43080 h 482"/>
              <a:gd name="T60" fmla="*/ 63943 w 602"/>
              <a:gd name="T61" fmla="*/ 43080 h 482"/>
              <a:gd name="T62" fmla="*/ 81645 w 602"/>
              <a:gd name="T63" fmla="*/ 96570 h 482"/>
              <a:gd name="T64" fmla="*/ 171238 w 602"/>
              <a:gd name="T65" fmla="*/ 91544 h 482"/>
              <a:gd name="T66" fmla="*/ 191468 w 602"/>
              <a:gd name="T67" fmla="*/ 43080 h 482"/>
              <a:gd name="T68" fmla="*/ 63943 w 602"/>
              <a:gd name="T69" fmla="*/ 43080 h 48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2" h="482">
                <a:moveTo>
                  <a:pt x="601" y="106"/>
                </a:moveTo>
                <a:lnTo>
                  <a:pt x="601" y="106"/>
                </a:lnTo>
                <a:cubicBezTo>
                  <a:pt x="516" y="290"/>
                  <a:pt x="516" y="290"/>
                  <a:pt x="516" y="290"/>
                </a:cubicBezTo>
                <a:cubicBezTo>
                  <a:pt x="509" y="304"/>
                  <a:pt x="502" y="311"/>
                  <a:pt x="495" y="311"/>
                </a:cubicBezTo>
                <a:cubicBezTo>
                  <a:pt x="247" y="325"/>
                  <a:pt x="247" y="325"/>
                  <a:pt x="247" y="325"/>
                </a:cubicBezTo>
                <a:cubicBezTo>
                  <a:pt x="261" y="368"/>
                  <a:pt x="261" y="368"/>
                  <a:pt x="261" y="368"/>
                </a:cubicBezTo>
                <a:cubicBezTo>
                  <a:pt x="530" y="368"/>
                  <a:pt x="530" y="368"/>
                  <a:pt x="530" y="368"/>
                </a:cubicBezTo>
                <a:cubicBezTo>
                  <a:pt x="558" y="368"/>
                  <a:pt x="587" y="389"/>
                  <a:pt x="587" y="424"/>
                </a:cubicBezTo>
                <a:cubicBezTo>
                  <a:pt x="587" y="453"/>
                  <a:pt x="558" y="481"/>
                  <a:pt x="530" y="481"/>
                </a:cubicBezTo>
                <a:cubicBezTo>
                  <a:pt x="495" y="481"/>
                  <a:pt x="474" y="453"/>
                  <a:pt x="474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205" y="453"/>
                  <a:pt x="184" y="481"/>
                  <a:pt x="148" y="481"/>
                </a:cubicBezTo>
                <a:cubicBezTo>
                  <a:pt x="120" y="481"/>
                  <a:pt x="92" y="453"/>
                  <a:pt x="92" y="424"/>
                </a:cubicBezTo>
                <a:cubicBezTo>
                  <a:pt x="92" y="389"/>
                  <a:pt x="120" y="368"/>
                  <a:pt x="148" y="368"/>
                </a:cubicBezTo>
                <a:cubicBezTo>
                  <a:pt x="205" y="368"/>
                  <a:pt x="205" y="368"/>
                  <a:pt x="205" y="368"/>
                </a:cubicBezTo>
                <a:cubicBezTo>
                  <a:pt x="92" y="57"/>
                  <a:pt x="92" y="57"/>
                  <a:pt x="92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14" y="57"/>
                  <a:pt x="0" y="42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27" y="0"/>
                  <a:pt x="134" y="7"/>
                  <a:pt x="141" y="14"/>
                </a:cubicBezTo>
                <a:cubicBezTo>
                  <a:pt x="156" y="64"/>
                  <a:pt x="156" y="64"/>
                  <a:pt x="156" y="64"/>
                </a:cubicBezTo>
                <a:cubicBezTo>
                  <a:pt x="572" y="64"/>
                  <a:pt x="572" y="64"/>
                  <a:pt x="572" y="64"/>
                </a:cubicBezTo>
                <a:cubicBezTo>
                  <a:pt x="594" y="64"/>
                  <a:pt x="601" y="78"/>
                  <a:pt x="601" y="92"/>
                </a:cubicBezTo>
                <a:cubicBezTo>
                  <a:pt x="601" y="99"/>
                  <a:pt x="601" y="99"/>
                  <a:pt x="601" y="106"/>
                </a:cubicBezTo>
                <a:close/>
                <a:moveTo>
                  <a:pt x="177" y="120"/>
                </a:moveTo>
                <a:lnTo>
                  <a:pt x="177" y="120"/>
                </a:lnTo>
                <a:cubicBezTo>
                  <a:pt x="226" y="269"/>
                  <a:pt x="226" y="269"/>
                  <a:pt x="226" y="269"/>
                </a:cubicBezTo>
                <a:cubicBezTo>
                  <a:pt x="474" y="255"/>
                  <a:pt x="474" y="255"/>
                  <a:pt x="474" y="255"/>
                </a:cubicBezTo>
                <a:cubicBezTo>
                  <a:pt x="530" y="120"/>
                  <a:pt x="530" y="120"/>
                  <a:pt x="530" y="120"/>
                </a:cubicBezTo>
                <a:lnTo>
                  <a:pt x="177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7" name="Freeform 121"/>
          <p:cNvSpPr>
            <a:spLocks noChangeArrowheads="1"/>
          </p:cNvSpPr>
          <p:nvPr/>
        </p:nvSpPr>
        <p:spPr bwMode="auto">
          <a:xfrm>
            <a:off x="8769701" y="2950770"/>
            <a:ext cx="385293" cy="312170"/>
          </a:xfrm>
          <a:custGeom>
            <a:avLst/>
            <a:gdLst>
              <a:gd name="T0" fmla="*/ 207003 w 602"/>
              <a:gd name="T1" fmla="*/ 175851 h 488"/>
              <a:gd name="T2" fmla="*/ 207003 w 602"/>
              <a:gd name="T3" fmla="*/ 175851 h 488"/>
              <a:gd name="T4" fmla="*/ 10115 w 602"/>
              <a:gd name="T5" fmla="*/ 175851 h 488"/>
              <a:gd name="T6" fmla="*/ 0 w 602"/>
              <a:gd name="T7" fmla="*/ 165740 h 488"/>
              <a:gd name="T8" fmla="*/ 0 w 602"/>
              <a:gd name="T9" fmla="*/ 30693 h 488"/>
              <a:gd name="T10" fmla="*/ 10115 w 602"/>
              <a:gd name="T11" fmla="*/ 20221 h 488"/>
              <a:gd name="T12" fmla="*/ 53467 w 602"/>
              <a:gd name="T13" fmla="*/ 20221 h 488"/>
              <a:gd name="T14" fmla="*/ 69001 w 602"/>
              <a:gd name="T15" fmla="*/ 5055 h 488"/>
              <a:gd name="T16" fmla="*/ 76588 w 602"/>
              <a:gd name="T17" fmla="*/ 0 h 488"/>
              <a:gd name="T18" fmla="*/ 138002 w 602"/>
              <a:gd name="T19" fmla="*/ 0 h 488"/>
              <a:gd name="T20" fmla="*/ 145589 w 602"/>
              <a:gd name="T21" fmla="*/ 2528 h 488"/>
              <a:gd name="T22" fmla="*/ 145589 w 602"/>
              <a:gd name="T23" fmla="*/ 2528 h 488"/>
              <a:gd name="T24" fmla="*/ 163291 w 602"/>
              <a:gd name="T25" fmla="*/ 20221 h 488"/>
              <a:gd name="T26" fmla="*/ 207003 w 602"/>
              <a:gd name="T27" fmla="*/ 20221 h 488"/>
              <a:gd name="T28" fmla="*/ 217119 w 602"/>
              <a:gd name="T29" fmla="*/ 30693 h 488"/>
              <a:gd name="T30" fmla="*/ 217119 w 602"/>
              <a:gd name="T31" fmla="*/ 165740 h 488"/>
              <a:gd name="T32" fmla="*/ 207003 w 602"/>
              <a:gd name="T33" fmla="*/ 175851 h 488"/>
              <a:gd name="T34" fmla="*/ 107295 w 602"/>
              <a:gd name="T35" fmla="*/ 33220 h 488"/>
              <a:gd name="T36" fmla="*/ 107295 w 602"/>
              <a:gd name="T37" fmla="*/ 33220 h 488"/>
              <a:gd name="T38" fmla="*/ 45880 w 602"/>
              <a:gd name="T39" fmla="*/ 94245 h 488"/>
              <a:gd name="T40" fmla="*/ 107295 w 602"/>
              <a:gd name="T41" fmla="*/ 155630 h 488"/>
              <a:gd name="T42" fmla="*/ 168348 w 602"/>
              <a:gd name="T43" fmla="*/ 94245 h 488"/>
              <a:gd name="T44" fmla="*/ 107295 w 602"/>
              <a:gd name="T45" fmla="*/ 33220 h 488"/>
              <a:gd name="T46" fmla="*/ 107295 w 602"/>
              <a:gd name="T47" fmla="*/ 135048 h 488"/>
              <a:gd name="T48" fmla="*/ 107295 w 602"/>
              <a:gd name="T49" fmla="*/ 135048 h 488"/>
              <a:gd name="T50" fmla="*/ 66472 w 602"/>
              <a:gd name="T51" fmla="*/ 94245 h 488"/>
              <a:gd name="T52" fmla="*/ 107295 w 602"/>
              <a:gd name="T53" fmla="*/ 53441 h 488"/>
              <a:gd name="T54" fmla="*/ 148118 w 602"/>
              <a:gd name="T55" fmla="*/ 94245 h 488"/>
              <a:gd name="T56" fmla="*/ 107295 w 602"/>
              <a:gd name="T57" fmla="*/ 135048 h 48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02" h="488">
                <a:moveTo>
                  <a:pt x="573" y="487"/>
                </a:moveTo>
                <a:lnTo>
                  <a:pt x="573" y="487"/>
                </a:lnTo>
                <a:cubicBezTo>
                  <a:pt x="28" y="487"/>
                  <a:pt x="28" y="487"/>
                  <a:pt x="28" y="487"/>
                </a:cubicBezTo>
                <a:cubicBezTo>
                  <a:pt x="7" y="487"/>
                  <a:pt x="0" y="480"/>
                  <a:pt x="0" y="459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7" y="56"/>
                  <a:pt x="28" y="56"/>
                </a:cubicBezTo>
                <a:cubicBezTo>
                  <a:pt x="148" y="56"/>
                  <a:pt x="148" y="56"/>
                  <a:pt x="148" y="56"/>
                </a:cubicBezTo>
                <a:cubicBezTo>
                  <a:pt x="191" y="14"/>
                  <a:pt x="191" y="14"/>
                  <a:pt x="191" y="14"/>
                </a:cubicBezTo>
                <a:cubicBezTo>
                  <a:pt x="198" y="7"/>
                  <a:pt x="205" y="0"/>
                  <a:pt x="212" y="0"/>
                </a:cubicBezTo>
                <a:cubicBezTo>
                  <a:pt x="382" y="0"/>
                  <a:pt x="382" y="0"/>
                  <a:pt x="382" y="0"/>
                </a:cubicBezTo>
                <a:cubicBezTo>
                  <a:pt x="389" y="0"/>
                  <a:pt x="396" y="0"/>
                  <a:pt x="403" y="7"/>
                </a:cubicBezTo>
                <a:cubicBezTo>
                  <a:pt x="452" y="56"/>
                  <a:pt x="452" y="56"/>
                  <a:pt x="452" y="56"/>
                </a:cubicBezTo>
                <a:cubicBezTo>
                  <a:pt x="573" y="56"/>
                  <a:pt x="573" y="56"/>
                  <a:pt x="573" y="56"/>
                </a:cubicBezTo>
                <a:cubicBezTo>
                  <a:pt x="587" y="56"/>
                  <a:pt x="601" y="71"/>
                  <a:pt x="601" y="85"/>
                </a:cubicBezTo>
                <a:cubicBezTo>
                  <a:pt x="601" y="459"/>
                  <a:pt x="601" y="459"/>
                  <a:pt x="601" y="459"/>
                </a:cubicBezTo>
                <a:cubicBezTo>
                  <a:pt x="601" y="480"/>
                  <a:pt x="587" y="487"/>
                  <a:pt x="573" y="487"/>
                </a:cubicBezTo>
                <a:close/>
                <a:moveTo>
                  <a:pt x="297" y="92"/>
                </a:moveTo>
                <a:lnTo>
                  <a:pt x="297" y="92"/>
                </a:lnTo>
                <a:cubicBezTo>
                  <a:pt x="205" y="92"/>
                  <a:pt x="127" y="169"/>
                  <a:pt x="127" y="261"/>
                </a:cubicBezTo>
                <a:cubicBezTo>
                  <a:pt x="127" y="360"/>
                  <a:pt x="205" y="431"/>
                  <a:pt x="297" y="431"/>
                </a:cubicBezTo>
                <a:cubicBezTo>
                  <a:pt x="396" y="431"/>
                  <a:pt x="466" y="360"/>
                  <a:pt x="466" y="261"/>
                </a:cubicBezTo>
                <a:cubicBezTo>
                  <a:pt x="466" y="169"/>
                  <a:pt x="396" y="92"/>
                  <a:pt x="297" y="92"/>
                </a:cubicBezTo>
                <a:close/>
                <a:moveTo>
                  <a:pt x="297" y="374"/>
                </a:moveTo>
                <a:lnTo>
                  <a:pt x="297" y="374"/>
                </a:lnTo>
                <a:cubicBezTo>
                  <a:pt x="233" y="374"/>
                  <a:pt x="184" y="325"/>
                  <a:pt x="184" y="261"/>
                </a:cubicBezTo>
                <a:cubicBezTo>
                  <a:pt x="184" y="198"/>
                  <a:pt x="233" y="148"/>
                  <a:pt x="297" y="148"/>
                </a:cubicBezTo>
                <a:cubicBezTo>
                  <a:pt x="361" y="148"/>
                  <a:pt x="410" y="198"/>
                  <a:pt x="410" y="261"/>
                </a:cubicBezTo>
                <a:cubicBezTo>
                  <a:pt x="410" y="325"/>
                  <a:pt x="361" y="374"/>
                  <a:pt x="297" y="3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8" name="Freeform 122"/>
          <p:cNvSpPr>
            <a:spLocks noChangeArrowheads="1"/>
          </p:cNvSpPr>
          <p:nvPr/>
        </p:nvSpPr>
        <p:spPr bwMode="auto">
          <a:xfrm>
            <a:off x="8091925" y="2914209"/>
            <a:ext cx="374041" cy="385293"/>
          </a:xfrm>
          <a:custGeom>
            <a:avLst/>
            <a:gdLst>
              <a:gd name="T0" fmla="*/ 210770 w 588"/>
              <a:gd name="T1" fmla="*/ 166187 h 602"/>
              <a:gd name="T2" fmla="*/ 210770 w 588"/>
              <a:gd name="T3" fmla="*/ 166187 h 602"/>
              <a:gd name="T4" fmla="*/ 172350 w 588"/>
              <a:gd name="T5" fmla="*/ 186418 h 602"/>
              <a:gd name="T6" fmla="*/ 137162 w 588"/>
              <a:gd name="T7" fmla="*/ 166187 h 602"/>
              <a:gd name="T8" fmla="*/ 172350 w 588"/>
              <a:gd name="T9" fmla="*/ 145594 h 602"/>
              <a:gd name="T10" fmla="*/ 190303 w 588"/>
              <a:gd name="T11" fmla="*/ 148123 h 602"/>
              <a:gd name="T12" fmla="*/ 190303 w 588"/>
              <a:gd name="T13" fmla="*/ 130421 h 602"/>
              <a:gd name="T14" fmla="*/ 190303 w 588"/>
              <a:gd name="T15" fmla="*/ 63946 h 602"/>
              <a:gd name="T16" fmla="*/ 76121 w 588"/>
              <a:gd name="T17" fmla="*/ 89596 h 602"/>
              <a:gd name="T18" fmla="*/ 76121 w 588"/>
              <a:gd name="T19" fmla="*/ 196534 h 602"/>
              <a:gd name="T20" fmla="*/ 38061 w 588"/>
              <a:gd name="T21" fmla="*/ 217127 h 602"/>
              <a:gd name="T22" fmla="*/ 0 w 588"/>
              <a:gd name="T23" fmla="*/ 196534 h 602"/>
              <a:gd name="T24" fmla="*/ 38061 w 588"/>
              <a:gd name="T25" fmla="*/ 176303 h 602"/>
              <a:gd name="T26" fmla="*/ 55655 w 588"/>
              <a:gd name="T27" fmla="*/ 178831 h 602"/>
              <a:gd name="T28" fmla="*/ 55655 w 588"/>
              <a:gd name="T29" fmla="*/ 163658 h 602"/>
              <a:gd name="T30" fmla="*/ 55655 w 588"/>
              <a:gd name="T31" fmla="*/ 40824 h 602"/>
              <a:gd name="T32" fmla="*/ 66068 w 588"/>
              <a:gd name="T33" fmla="*/ 30708 h 602"/>
              <a:gd name="T34" fmla="*/ 200357 w 588"/>
              <a:gd name="T35" fmla="*/ 0 h 602"/>
              <a:gd name="T36" fmla="*/ 210770 w 588"/>
              <a:gd name="T37" fmla="*/ 10477 h 602"/>
              <a:gd name="T38" fmla="*/ 210770 w 588"/>
              <a:gd name="T39" fmla="*/ 155710 h 602"/>
              <a:gd name="T40" fmla="*/ 210770 w 588"/>
              <a:gd name="T41" fmla="*/ 163658 h 602"/>
              <a:gd name="T42" fmla="*/ 210770 w 588"/>
              <a:gd name="T43" fmla="*/ 166187 h 60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8" h="602">
                <a:moveTo>
                  <a:pt x="587" y="460"/>
                </a:moveTo>
                <a:lnTo>
                  <a:pt x="587" y="460"/>
                </a:lnTo>
                <a:cubicBezTo>
                  <a:pt x="587" y="495"/>
                  <a:pt x="537" y="516"/>
                  <a:pt x="480" y="516"/>
                </a:cubicBezTo>
                <a:cubicBezTo>
                  <a:pt x="424" y="516"/>
                  <a:pt x="382" y="495"/>
                  <a:pt x="382" y="460"/>
                </a:cubicBezTo>
                <a:cubicBezTo>
                  <a:pt x="382" y="431"/>
                  <a:pt x="424" y="403"/>
                  <a:pt x="480" y="403"/>
                </a:cubicBezTo>
                <a:cubicBezTo>
                  <a:pt x="502" y="403"/>
                  <a:pt x="516" y="410"/>
                  <a:pt x="530" y="410"/>
                </a:cubicBezTo>
                <a:cubicBezTo>
                  <a:pt x="530" y="361"/>
                  <a:pt x="530" y="361"/>
                  <a:pt x="530" y="361"/>
                </a:cubicBezTo>
                <a:cubicBezTo>
                  <a:pt x="530" y="177"/>
                  <a:pt x="530" y="177"/>
                  <a:pt x="530" y="177"/>
                </a:cubicBezTo>
                <a:cubicBezTo>
                  <a:pt x="212" y="248"/>
                  <a:pt x="212" y="248"/>
                  <a:pt x="212" y="248"/>
                </a:cubicBezTo>
                <a:cubicBezTo>
                  <a:pt x="212" y="544"/>
                  <a:pt x="212" y="544"/>
                  <a:pt x="212" y="544"/>
                </a:cubicBezTo>
                <a:cubicBezTo>
                  <a:pt x="212" y="580"/>
                  <a:pt x="162" y="601"/>
                  <a:pt x="106" y="601"/>
                </a:cubicBezTo>
                <a:cubicBezTo>
                  <a:pt x="49" y="601"/>
                  <a:pt x="0" y="580"/>
                  <a:pt x="0" y="544"/>
                </a:cubicBezTo>
                <a:cubicBezTo>
                  <a:pt x="0" y="516"/>
                  <a:pt x="49" y="488"/>
                  <a:pt x="106" y="488"/>
                </a:cubicBezTo>
                <a:cubicBezTo>
                  <a:pt x="120" y="488"/>
                  <a:pt x="141" y="495"/>
                  <a:pt x="155" y="495"/>
                </a:cubicBezTo>
                <a:cubicBezTo>
                  <a:pt x="155" y="453"/>
                  <a:pt x="155" y="453"/>
                  <a:pt x="155" y="453"/>
                </a:cubicBezTo>
                <a:cubicBezTo>
                  <a:pt x="155" y="113"/>
                  <a:pt x="155" y="113"/>
                  <a:pt x="155" y="113"/>
                </a:cubicBezTo>
                <a:cubicBezTo>
                  <a:pt x="155" y="92"/>
                  <a:pt x="184" y="85"/>
                  <a:pt x="184" y="85"/>
                </a:cubicBezTo>
                <a:cubicBezTo>
                  <a:pt x="558" y="0"/>
                  <a:pt x="558" y="0"/>
                  <a:pt x="558" y="0"/>
                </a:cubicBezTo>
                <a:cubicBezTo>
                  <a:pt x="572" y="0"/>
                  <a:pt x="587" y="15"/>
                  <a:pt x="587" y="29"/>
                </a:cubicBezTo>
                <a:cubicBezTo>
                  <a:pt x="587" y="431"/>
                  <a:pt x="587" y="431"/>
                  <a:pt x="587" y="431"/>
                </a:cubicBezTo>
                <a:cubicBezTo>
                  <a:pt x="587" y="453"/>
                  <a:pt x="587" y="453"/>
                  <a:pt x="587" y="453"/>
                </a:cubicBezTo>
                <a:cubicBezTo>
                  <a:pt x="587" y="460"/>
                  <a:pt x="587" y="460"/>
                  <a:pt x="587" y="46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9" name="Freeform 123"/>
          <p:cNvSpPr>
            <a:spLocks noChangeArrowheads="1"/>
          </p:cNvSpPr>
          <p:nvPr/>
        </p:nvSpPr>
        <p:spPr bwMode="auto">
          <a:xfrm>
            <a:off x="7490081" y="3023891"/>
            <a:ext cx="253112" cy="230613"/>
          </a:xfrm>
          <a:custGeom>
            <a:avLst/>
            <a:gdLst>
              <a:gd name="T0" fmla="*/ 132074 w 397"/>
              <a:gd name="T1" fmla="*/ 129814 h 361"/>
              <a:gd name="T2" fmla="*/ 132074 w 397"/>
              <a:gd name="T3" fmla="*/ 129814 h 361"/>
              <a:gd name="T4" fmla="*/ 121997 w 397"/>
              <a:gd name="T5" fmla="*/ 119718 h 361"/>
              <a:gd name="T6" fmla="*/ 121997 w 397"/>
              <a:gd name="T7" fmla="*/ 10097 h 361"/>
              <a:gd name="T8" fmla="*/ 132074 w 397"/>
              <a:gd name="T9" fmla="*/ 0 h 361"/>
              <a:gd name="T10" fmla="*/ 142510 w 397"/>
              <a:gd name="T11" fmla="*/ 10097 h 361"/>
              <a:gd name="T12" fmla="*/ 142510 w 397"/>
              <a:gd name="T13" fmla="*/ 119718 h 361"/>
              <a:gd name="T14" fmla="*/ 132074 w 397"/>
              <a:gd name="T15" fmla="*/ 129814 h 361"/>
              <a:gd name="T16" fmla="*/ 91408 w 397"/>
              <a:gd name="T17" fmla="*/ 129814 h 361"/>
              <a:gd name="T18" fmla="*/ 91408 w 397"/>
              <a:gd name="T19" fmla="*/ 129814 h 361"/>
              <a:gd name="T20" fmla="*/ 81332 w 397"/>
              <a:gd name="T21" fmla="*/ 119718 h 361"/>
              <a:gd name="T22" fmla="*/ 81332 w 397"/>
              <a:gd name="T23" fmla="*/ 38223 h 361"/>
              <a:gd name="T24" fmla="*/ 91408 w 397"/>
              <a:gd name="T25" fmla="*/ 28126 h 361"/>
              <a:gd name="T26" fmla="*/ 101844 w 397"/>
              <a:gd name="T27" fmla="*/ 38223 h 361"/>
              <a:gd name="T28" fmla="*/ 101844 w 397"/>
              <a:gd name="T29" fmla="*/ 119718 h 361"/>
              <a:gd name="T30" fmla="*/ 91408 w 397"/>
              <a:gd name="T31" fmla="*/ 129814 h 361"/>
              <a:gd name="T32" fmla="*/ 50742 w 397"/>
              <a:gd name="T33" fmla="*/ 129814 h 361"/>
              <a:gd name="T34" fmla="*/ 50742 w 397"/>
              <a:gd name="T35" fmla="*/ 129814 h 361"/>
              <a:gd name="T36" fmla="*/ 40666 w 397"/>
              <a:gd name="T37" fmla="*/ 119718 h 361"/>
              <a:gd name="T38" fmla="*/ 40666 w 397"/>
              <a:gd name="T39" fmla="*/ 63825 h 361"/>
              <a:gd name="T40" fmla="*/ 50742 w 397"/>
              <a:gd name="T41" fmla="*/ 53368 h 361"/>
              <a:gd name="T42" fmla="*/ 61179 w 397"/>
              <a:gd name="T43" fmla="*/ 63825 h 361"/>
              <a:gd name="T44" fmla="*/ 61179 w 397"/>
              <a:gd name="T45" fmla="*/ 119718 h 361"/>
              <a:gd name="T46" fmla="*/ 50742 w 397"/>
              <a:gd name="T47" fmla="*/ 129814 h 361"/>
              <a:gd name="T48" fmla="*/ 10076 w 397"/>
              <a:gd name="T49" fmla="*/ 129814 h 361"/>
              <a:gd name="T50" fmla="*/ 10076 w 397"/>
              <a:gd name="T51" fmla="*/ 129814 h 361"/>
              <a:gd name="T52" fmla="*/ 0 w 397"/>
              <a:gd name="T53" fmla="*/ 119718 h 361"/>
              <a:gd name="T54" fmla="*/ 0 w 397"/>
              <a:gd name="T55" fmla="*/ 91591 h 361"/>
              <a:gd name="T56" fmla="*/ 10076 w 397"/>
              <a:gd name="T57" fmla="*/ 81495 h 361"/>
              <a:gd name="T58" fmla="*/ 20153 w 397"/>
              <a:gd name="T59" fmla="*/ 91591 h 361"/>
              <a:gd name="T60" fmla="*/ 20153 w 397"/>
              <a:gd name="T61" fmla="*/ 119718 h 361"/>
              <a:gd name="T62" fmla="*/ 10076 w 397"/>
              <a:gd name="T63" fmla="*/ 129814 h 36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97" h="361">
                <a:moveTo>
                  <a:pt x="367" y="360"/>
                </a:moveTo>
                <a:lnTo>
                  <a:pt x="367" y="360"/>
                </a:lnTo>
                <a:cubicBezTo>
                  <a:pt x="346" y="360"/>
                  <a:pt x="339" y="346"/>
                  <a:pt x="339" y="332"/>
                </a:cubicBezTo>
                <a:cubicBezTo>
                  <a:pt x="339" y="28"/>
                  <a:pt x="339" y="28"/>
                  <a:pt x="339" y="28"/>
                </a:cubicBezTo>
                <a:cubicBezTo>
                  <a:pt x="339" y="14"/>
                  <a:pt x="346" y="0"/>
                  <a:pt x="367" y="0"/>
                </a:cubicBezTo>
                <a:cubicBezTo>
                  <a:pt x="381" y="0"/>
                  <a:pt x="396" y="14"/>
                  <a:pt x="396" y="28"/>
                </a:cubicBezTo>
                <a:cubicBezTo>
                  <a:pt x="396" y="332"/>
                  <a:pt x="396" y="332"/>
                  <a:pt x="396" y="332"/>
                </a:cubicBezTo>
                <a:cubicBezTo>
                  <a:pt x="396" y="346"/>
                  <a:pt x="381" y="360"/>
                  <a:pt x="367" y="360"/>
                </a:cubicBezTo>
                <a:close/>
                <a:moveTo>
                  <a:pt x="254" y="360"/>
                </a:moveTo>
                <a:lnTo>
                  <a:pt x="254" y="360"/>
                </a:lnTo>
                <a:cubicBezTo>
                  <a:pt x="233" y="360"/>
                  <a:pt x="226" y="346"/>
                  <a:pt x="226" y="332"/>
                </a:cubicBezTo>
                <a:cubicBezTo>
                  <a:pt x="226" y="106"/>
                  <a:pt x="226" y="106"/>
                  <a:pt x="226" y="106"/>
                </a:cubicBezTo>
                <a:cubicBezTo>
                  <a:pt x="226" y="85"/>
                  <a:pt x="233" y="78"/>
                  <a:pt x="254" y="78"/>
                </a:cubicBezTo>
                <a:cubicBezTo>
                  <a:pt x="268" y="78"/>
                  <a:pt x="283" y="85"/>
                  <a:pt x="283" y="106"/>
                </a:cubicBezTo>
                <a:cubicBezTo>
                  <a:pt x="283" y="332"/>
                  <a:pt x="283" y="332"/>
                  <a:pt x="283" y="332"/>
                </a:cubicBezTo>
                <a:cubicBezTo>
                  <a:pt x="283" y="346"/>
                  <a:pt x="268" y="360"/>
                  <a:pt x="254" y="360"/>
                </a:cubicBezTo>
                <a:close/>
                <a:moveTo>
                  <a:pt x="141" y="360"/>
                </a:moveTo>
                <a:lnTo>
                  <a:pt x="141" y="360"/>
                </a:lnTo>
                <a:cubicBezTo>
                  <a:pt x="120" y="360"/>
                  <a:pt x="113" y="346"/>
                  <a:pt x="113" y="332"/>
                </a:cubicBezTo>
                <a:cubicBezTo>
                  <a:pt x="113" y="177"/>
                  <a:pt x="113" y="177"/>
                  <a:pt x="113" y="177"/>
                </a:cubicBezTo>
                <a:cubicBezTo>
                  <a:pt x="113" y="163"/>
                  <a:pt x="120" y="148"/>
                  <a:pt x="141" y="148"/>
                </a:cubicBezTo>
                <a:cubicBezTo>
                  <a:pt x="155" y="148"/>
                  <a:pt x="170" y="163"/>
                  <a:pt x="170" y="177"/>
                </a:cubicBezTo>
                <a:cubicBezTo>
                  <a:pt x="170" y="332"/>
                  <a:pt x="170" y="332"/>
                  <a:pt x="170" y="332"/>
                </a:cubicBezTo>
                <a:cubicBezTo>
                  <a:pt x="170" y="346"/>
                  <a:pt x="155" y="360"/>
                  <a:pt x="141" y="360"/>
                </a:cubicBezTo>
                <a:close/>
                <a:moveTo>
                  <a:pt x="28" y="360"/>
                </a:moveTo>
                <a:lnTo>
                  <a:pt x="28" y="360"/>
                </a:lnTo>
                <a:cubicBezTo>
                  <a:pt x="7" y="360"/>
                  <a:pt x="0" y="346"/>
                  <a:pt x="0" y="332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40"/>
                  <a:pt x="7" y="226"/>
                  <a:pt x="28" y="226"/>
                </a:cubicBezTo>
                <a:cubicBezTo>
                  <a:pt x="42" y="226"/>
                  <a:pt x="56" y="240"/>
                  <a:pt x="56" y="254"/>
                </a:cubicBezTo>
                <a:cubicBezTo>
                  <a:pt x="56" y="332"/>
                  <a:pt x="56" y="332"/>
                  <a:pt x="56" y="332"/>
                </a:cubicBezTo>
                <a:cubicBezTo>
                  <a:pt x="56" y="346"/>
                  <a:pt x="42" y="360"/>
                  <a:pt x="28" y="3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0" name="Freeform 124"/>
          <p:cNvSpPr>
            <a:spLocks noChangeArrowheads="1"/>
          </p:cNvSpPr>
          <p:nvPr/>
        </p:nvSpPr>
        <p:spPr bwMode="auto">
          <a:xfrm>
            <a:off x="6750431" y="2964831"/>
            <a:ext cx="382480" cy="289673"/>
          </a:xfrm>
          <a:custGeom>
            <a:avLst/>
            <a:gdLst>
              <a:gd name="T0" fmla="*/ 213018 w 601"/>
              <a:gd name="T1" fmla="*/ 89517 h 453"/>
              <a:gd name="T2" fmla="*/ 213018 w 601"/>
              <a:gd name="T3" fmla="*/ 89517 h 453"/>
              <a:gd name="T4" fmla="*/ 213018 w 601"/>
              <a:gd name="T5" fmla="*/ 89517 h 453"/>
              <a:gd name="T6" fmla="*/ 172426 w 601"/>
              <a:gd name="T7" fmla="*/ 130305 h 453"/>
              <a:gd name="T8" fmla="*/ 172426 w 601"/>
              <a:gd name="T9" fmla="*/ 130305 h 453"/>
              <a:gd name="T10" fmla="*/ 164883 w 601"/>
              <a:gd name="T11" fmla="*/ 132832 h 453"/>
              <a:gd name="T12" fmla="*/ 154824 w 601"/>
              <a:gd name="T13" fmla="*/ 122364 h 453"/>
              <a:gd name="T14" fmla="*/ 157339 w 601"/>
              <a:gd name="T15" fmla="*/ 114784 h 453"/>
              <a:gd name="T16" fmla="*/ 157339 w 601"/>
              <a:gd name="T17" fmla="*/ 114784 h 453"/>
              <a:gd name="T18" fmla="*/ 190387 w 601"/>
              <a:gd name="T19" fmla="*/ 81576 h 453"/>
              <a:gd name="T20" fmla="*/ 157339 w 601"/>
              <a:gd name="T21" fmla="*/ 48368 h 453"/>
              <a:gd name="T22" fmla="*/ 157339 w 601"/>
              <a:gd name="T23" fmla="*/ 48368 h 453"/>
              <a:gd name="T24" fmla="*/ 154824 w 601"/>
              <a:gd name="T25" fmla="*/ 40788 h 453"/>
              <a:gd name="T26" fmla="*/ 164883 w 601"/>
              <a:gd name="T27" fmla="*/ 30681 h 453"/>
              <a:gd name="T28" fmla="*/ 172426 w 601"/>
              <a:gd name="T29" fmla="*/ 33208 h 453"/>
              <a:gd name="T30" fmla="*/ 172426 w 601"/>
              <a:gd name="T31" fmla="*/ 33208 h 453"/>
              <a:gd name="T32" fmla="*/ 213018 w 601"/>
              <a:gd name="T33" fmla="*/ 73996 h 453"/>
              <a:gd name="T34" fmla="*/ 215533 w 601"/>
              <a:gd name="T35" fmla="*/ 81576 h 453"/>
              <a:gd name="T36" fmla="*/ 213018 w 601"/>
              <a:gd name="T37" fmla="*/ 89517 h 453"/>
              <a:gd name="T38" fmla="*/ 88728 w 601"/>
              <a:gd name="T39" fmla="*/ 155572 h 453"/>
              <a:gd name="T40" fmla="*/ 88728 w 601"/>
              <a:gd name="T41" fmla="*/ 155572 h 453"/>
              <a:gd name="T42" fmla="*/ 81184 w 601"/>
              <a:gd name="T43" fmla="*/ 163152 h 453"/>
              <a:gd name="T44" fmla="*/ 71126 w 601"/>
              <a:gd name="T45" fmla="*/ 153045 h 453"/>
              <a:gd name="T46" fmla="*/ 71126 w 601"/>
              <a:gd name="T47" fmla="*/ 147992 h 453"/>
              <a:gd name="T48" fmla="*/ 124291 w 601"/>
              <a:gd name="T49" fmla="*/ 5053 h 453"/>
              <a:gd name="T50" fmla="*/ 134349 w 601"/>
              <a:gd name="T51" fmla="*/ 0 h 453"/>
              <a:gd name="T52" fmla="*/ 144766 w 601"/>
              <a:gd name="T53" fmla="*/ 10107 h 453"/>
              <a:gd name="T54" fmla="*/ 144766 w 601"/>
              <a:gd name="T55" fmla="*/ 12633 h 453"/>
              <a:gd name="T56" fmla="*/ 88728 w 601"/>
              <a:gd name="T57" fmla="*/ 155572 h 453"/>
              <a:gd name="T58" fmla="*/ 55679 w 601"/>
              <a:gd name="T59" fmla="*/ 48368 h 453"/>
              <a:gd name="T60" fmla="*/ 55679 w 601"/>
              <a:gd name="T61" fmla="*/ 48368 h 453"/>
              <a:gd name="T62" fmla="*/ 22631 w 601"/>
              <a:gd name="T63" fmla="*/ 81576 h 453"/>
              <a:gd name="T64" fmla="*/ 58194 w 601"/>
              <a:gd name="T65" fmla="*/ 114784 h 453"/>
              <a:gd name="T66" fmla="*/ 58194 w 601"/>
              <a:gd name="T67" fmla="*/ 114784 h 453"/>
              <a:gd name="T68" fmla="*/ 60708 w 601"/>
              <a:gd name="T69" fmla="*/ 122364 h 453"/>
              <a:gd name="T70" fmla="*/ 50650 w 601"/>
              <a:gd name="T71" fmla="*/ 132832 h 453"/>
              <a:gd name="T72" fmla="*/ 43107 w 601"/>
              <a:gd name="T73" fmla="*/ 130305 h 453"/>
              <a:gd name="T74" fmla="*/ 43107 w 601"/>
              <a:gd name="T75" fmla="*/ 130305 h 453"/>
              <a:gd name="T76" fmla="*/ 2515 w 601"/>
              <a:gd name="T77" fmla="*/ 89517 h 453"/>
              <a:gd name="T78" fmla="*/ 2515 w 601"/>
              <a:gd name="T79" fmla="*/ 89517 h 453"/>
              <a:gd name="T80" fmla="*/ 0 w 601"/>
              <a:gd name="T81" fmla="*/ 81576 h 453"/>
              <a:gd name="T82" fmla="*/ 2515 w 601"/>
              <a:gd name="T83" fmla="*/ 73996 h 453"/>
              <a:gd name="T84" fmla="*/ 43107 w 601"/>
              <a:gd name="T85" fmla="*/ 33208 h 453"/>
              <a:gd name="T86" fmla="*/ 43107 w 601"/>
              <a:gd name="T87" fmla="*/ 33208 h 453"/>
              <a:gd name="T88" fmla="*/ 50650 w 601"/>
              <a:gd name="T89" fmla="*/ 30681 h 453"/>
              <a:gd name="T90" fmla="*/ 60708 w 601"/>
              <a:gd name="T91" fmla="*/ 40788 h 453"/>
              <a:gd name="T92" fmla="*/ 55679 w 601"/>
              <a:gd name="T93" fmla="*/ 48368 h 45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1" h="453">
                <a:moveTo>
                  <a:pt x="593" y="248"/>
                </a:moveTo>
                <a:lnTo>
                  <a:pt x="593" y="248"/>
                </a:lnTo>
                <a:cubicBezTo>
                  <a:pt x="480" y="361"/>
                  <a:pt x="480" y="361"/>
                  <a:pt x="480" y="361"/>
                </a:cubicBezTo>
                <a:cubicBezTo>
                  <a:pt x="473" y="361"/>
                  <a:pt x="466" y="368"/>
                  <a:pt x="459" y="368"/>
                </a:cubicBezTo>
                <a:cubicBezTo>
                  <a:pt x="445" y="368"/>
                  <a:pt x="431" y="353"/>
                  <a:pt x="431" y="339"/>
                </a:cubicBezTo>
                <a:cubicBezTo>
                  <a:pt x="431" y="332"/>
                  <a:pt x="431" y="325"/>
                  <a:pt x="438" y="318"/>
                </a:cubicBezTo>
                <a:cubicBezTo>
                  <a:pt x="530" y="226"/>
                  <a:pt x="530" y="226"/>
                  <a:pt x="530" y="226"/>
                </a:cubicBezTo>
                <a:cubicBezTo>
                  <a:pt x="438" y="134"/>
                  <a:pt x="438" y="134"/>
                  <a:pt x="438" y="134"/>
                </a:cubicBezTo>
                <a:cubicBezTo>
                  <a:pt x="431" y="127"/>
                  <a:pt x="431" y="120"/>
                  <a:pt x="431" y="113"/>
                </a:cubicBezTo>
                <a:cubicBezTo>
                  <a:pt x="431" y="92"/>
                  <a:pt x="445" y="85"/>
                  <a:pt x="459" y="85"/>
                </a:cubicBezTo>
                <a:cubicBezTo>
                  <a:pt x="466" y="85"/>
                  <a:pt x="473" y="85"/>
                  <a:pt x="480" y="92"/>
                </a:cubicBezTo>
                <a:cubicBezTo>
                  <a:pt x="593" y="205"/>
                  <a:pt x="593" y="205"/>
                  <a:pt x="593" y="205"/>
                </a:cubicBezTo>
                <a:cubicBezTo>
                  <a:pt x="593" y="205"/>
                  <a:pt x="600" y="212"/>
                  <a:pt x="600" y="226"/>
                </a:cubicBezTo>
                <a:cubicBezTo>
                  <a:pt x="600" y="233"/>
                  <a:pt x="600" y="240"/>
                  <a:pt x="593" y="248"/>
                </a:cubicBezTo>
                <a:close/>
                <a:moveTo>
                  <a:pt x="247" y="431"/>
                </a:moveTo>
                <a:lnTo>
                  <a:pt x="247" y="431"/>
                </a:lnTo>
                <a:cubicBezTo>
                  <a:pt x="247" y="445"/>
                  <a:pt x="233" y="452"/>
                  <a:pt x="226" y="452"/>
                </a:cubicBezTo>
                <a:cubicBezTo>
                  <a:pt x="205" y="452"/>
                  <a:pt x="198" y="438"/>
                  <a:pt x="198" y="424"/>
                </a:cubicBezTo>
                <a:cubicBezTo>
                  <a:pt x="198" y="417"/>
                  <a:pt x="198" y="417"/>
                  <a:pt x="198" y="410"/>
                </a:cubicBezTo>
                <a:cubicBezTo>
                  <a:pt x="346" y="14"/>
                  <a:pt x="346" y="14"/>
                  <a:pt x="346" y="14"/>
                </a:cubicBezTo>
                <a:cubicBezTo>
                  <a:pt x="353" y="7"/>
                  <a:pt x="360" y="0"/>
                  <a:pt x="374" y="0"/>
                </a:cubicBezTo>
                <a:cubicBezTo>
                  <a:pt x="389" y="0"/>
                  <a:pt x="403" y="7"/>
                  <a:pt x="403" y="28"/>
                </a:cubicBezTo>
                <a:lnTo>
                  <a:pt x="403" y="35"/>
                </a:lnTo>
                <a:lnTo>
                  <a:pt x="247" y="431"/>
                </a:lnTo>
                <a:close/>
                <a:moveTo>
                  <a:pt x="155" y="134"/>
                </a:moveTo>
                <a:lnTo>
                  <a:pt x="155" y="134"/>
                </a:lnTo>
                <a:cubicBezTo>
                  <a:pt x="63" y="226"/>
                  <a:pt x="63" y="226"/>
                  <a:pt x="63" y="226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62" y="325"/>
                  <a:pt x="169" y="332"/>
                  <a:pt x="169" y="339"/>
                </a:cubicBezTo>
                <a:cubicBezTo>
                  <a:pt x="169" y="353"/>
                  <a:pt x="155" y="368"/>
                  <a:pt x="141" y="368"/>
                </a:cubicBezTo>
                <a:cubicBezTo>
                  <a:pt x="134" y="368"/>
                  <a:pt x="127" y="361"/>
                  <a:pt x="120" y="361"/>
                </a:cubicBezTo>
                <a:cubicBezTo>
                  <a:pt x="7" y="248"/>
                  <a:pt x="7" y="248"/>
                  <a:pt x="7" y="248"/>
                </a:cubicBezTo>
                <a:cubicBezTo>
                  <a:pt x="0" y="240"/>
                  <a:pt x="0" y="233"/>
                  <a:pt x="0" y="226"/>
                </a:cubicBezTo>
                <a:cubicBezTo>
                  <a:pt x="0" y="212"/>
                  <a:pt x="0" y="205"/>
                  <a:pt x="7" y="205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7" y="85"/>
                  <a:pt x="134" y="85"/>
                  <a:pt x="141" y="85"/>
                </a:cubicBezTo>
                <a:cubicBezTo>
                  <a:pt x="155" y="85"/>
                  <a:pt x="169" y="92"/>
                  <a:pt x="169" y="113"/>
                </a:cubicBezTo>
                <a:cubicBezTo>
                  <a:pt x="169" y="120"/>
                  <a:pt x="162" y="127"/>
                  <a:pt x="155" y="1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1" name="Freeform 125"/>
          <p:cNvSpPr>
            <a:spLocks noChangeArrowheads="1"/>
          </p:cNvSpPr>
          <p:nvPr/>
        </p:nvSpPr>
        <p:spPr bwMode="auto">
          <a:xfrm>
            <a:off x="6078280" y="2919834"/>
            <a:ext cx="374041" cy="374044"/>
          </a:xfrm>
          <a:custGeom>
            <a:avLst/>
            <a:gdLst>
              <a:gd name="T0" fmla="*/ 195663 w 587"/>
              <a:gd name="T1" fmla="*/ 73611 h 588"/>
              <a:gd name="T2" fmla="*/ 195663 w 587"/>
              <a:gd name="T3" fmla="*/ 73611 h 588"/>
              <a:gd name="T4" fmla="*/ 167608 w 587"/>
              <a:gd name="T5" fmla="*/ 101619 h 588"/>
              <a:gd name="T6" fmla="*/ 129483 w 587"/>
              <a:gd name="T7" fmla="*/ 111673 h 588"/>
              <a:gd name="T8" fmla="*/ 152502 w 587"/>
              <a:gd name="T9" fmla="*/ 86538 h 588"/>
              <a:gd name="T10" fmla="*/ 155020 w 587"/>
              <a:gd name="T11" fmla="*/ 86538 h 588"/>
              <a:gd name="T12" fmla="*/ 183074 w 587"/>
              <a:gd name="T13" fmla="*/ 58530 h 588"/>
              <a:gd name="T14" fmla="*/ 183074 w 587"/>
              <a:gd name="T15" fmla="*/ 30522 h 588"/>
              <a:gd name="T16" fmla="*/ 155020 w 587"/>
              <a:gd name="T17" fmla="*/ 30522 h 588"/>
              <a:gd name="T18" fmla="*/ 124447 w 587"/>
              <a:gd name="T19" fmla="*/ 58530 h 588"/>
              <a:gd name="T20" fmla="*/ 124447 w 587"/>
              <a:gd name="T21" fmla="*/ 58530 h 588"/>
              <a:gd name="T22" fmla="*/ 124447 w 587"/>
              <a:gd name="T23" fmla="*/ 58530 h 588"/>
              <a:gd name="T24" fmla="*/ 101788 w 587"/>
              <a:gd name="T25" fmla="*/ 84024 h 588"/>
              <a:gd name="T26" fmla="*/ 111859 w 587"/>
              <a:gd name="T27" fmla="*/ 43448 h 588"/>
              <a:gd name="T28" fmla="*/ 139554 w 587"/>
              <a:gd name="T29" fmla="*/ 15440 h 588"/>
              <a:gd name="T30" fmla="*/ 195663 w 587"/>
              <a:gd name="T31" fmla="*/ 15440 h 588"/>
              <a:gd name="T32" fmla="*/ 195663 w 587"/>
              <a:gd name="T33" fmla="*/ 73611 h 588"/>
              <a:gd name="T34" fmla="*/ 81286 w 587"/>
              <a:gd name="T35" fmla="*/ 147222 h 588"/>
              <a:gd name="T36" fmla="*/ 81286 w 587"/>
              <a:gd name="T37" fmla="*/ 147222 h 588"/>
              <a:gd name="T38" fmla="*/ 81286 w 587"/>
              <a:gd name="T39" fmla="*/ 147222 h 588"/>
              <a:gd name="T40" fmla="*/ 73733 w 587"/>
              <a:gd name="T41" fmla="*/ 149736 h 588"/>
              <a:gd name="T42" fmla="*/ 63303 w 587"/>
              <a:gd name="T43" fmla="*/ 139681 h 588"/>
              <a:gd name="T44" fmla="*/ 65820 w 587"/>
              <a:gd name="T45" fmla="*/ 132141 h 588"/>
              <a:gd name="T46" fmla="*/ 132001 w 587"/>
              <a:gd name="T47" fmla="*/ 66070 h 588"/>
              <a:gd name="T48" fmla="*/ 139554 w 587"/>
              <a:gd name="T49" fmla="*/ 61043 h 588"/>
              <a:gd name="T50" fmla="*/ 149984 w 587"/>
              <a:gd name="T51" fmla="*/ 71097 h 588"/>
              <a:gd name="T52" fmla="*/ 147467 w 587"/>
              <a:gd name="T53" fmla="*/ 78638 h 588"/>
              <a:gd name="T54" fmla="*/ 147467 w 587"/>
              <a:gd name="T55" fmla="*/ 78638 h 588"/>
              <a:gd name="T56" fmla="*/ 81286 w 587"/>
              <a:gd name="T57" fmla="*/ 147222 h 588"/>
              <a:gd name="T58" fmla="*/ 58267 w 587"/>
              <a:gd name="T59" fmla="*/ 124600 h 588"/>
              <a:gd name="T60" fmla="*/ 58267 w 587"/>
              <a:gd name="T61" fmla="*/ 124600 h 588"/>
              <a:gd name="T62" fmla="*/ 30572 w 587"/>
              <a:gd name="T63" fmla="*/ 152249 h 588"/>
              <a:gd name="T64" fmla="*/ 30572 w 587"/>
              <a:gd name="T65" fmla="*/ 180257 h 588"/>
              <a:gd name="T66" fmla="*/ 58267 w 587"/>
              <a:gd name="T67" fmla="*/ 180257 h 588"/>
              <a:gd name="T68" fmla="*/ 86322 w 587"/>
              <a:gd name="T69" fmla="*/ 152249 h 588"/>
              <a:gd name="T70" fmla="*/ 88840 w 587"/>
              <a:gd name="T71" fmla="*/ 152249 h 588"/>
              <a:gd name="T72" fmla="*/ 111859 w 587"/>
              <a:gd name="T73" fmla="*/ 129627 h 588"/>
              <a:gd name="T74" fmla="*/ 101788 w 587"/>
              <a:gd name="T75" fmla="*/ 167690 h 588"/>
              <a:gd name="T76" fmla="*/ 73733 w 587"/>
              <a:gd name="T77" fmla="*/ 195698 h 588"/>
              <a:gd name="T78" fmla="*/ 17624 w 587"/>
              <a:gd name="T79" fmla="*/ 195698 h 588"/>
              <a:gd name="T80" fmla="*/ 17624 w 587"/>
              <a:gd name="T81" fmla="*/ 139681 h 588"/>
              <a:gd name="T82" fmla="*/ 45679 w 587"/>
              <a:gd name="T83" fmla="*/ 111673 h 588"/>
              <a:gd name="T84" fmla="*/ 83804 w 587"/>
              <a:gd name="T85" fmla="*/ 99106 h 588"/>
              <a:gd name="T86" fmla="*/ 58267 w 587"/>
              <a:gd name="T87" fmla="*/ 124600 h 58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87" h="588">
                <a:moveTo>
                  <a:pt x="544" y="205"/>
                </a:moveTo>
                <a:lnTo>
                  <a:pt x="544" y="205"/>
                </a:lnTo>
                <a:cubicBezTo>
                  <a:pt x="466" y="283"/>
                  <a:pt x="466" y="283"/>
                  <a:pt x="466" y="283"/>
                </a:cubicBezTo>
                <a:cubicBezTo>
                  <a:pt x="438" y="311"/>
                  <a:pt x="396" y="319"/>
                  <a:pt x="360" y="311"/>
                </a:cubicBezTo>
                <a:cubicBezTo>
                  <a:pt x="424" y="241"/>
                  <a:pt x="424" y="241"/>
                  <a:pt x="424" y="241"/>
                </a:cubicBezTo>
                <a:cubicBezTo>
                  <a:pt x="424" y="241"/>
                  <a:pt x="424" y="241"/>
                  <a:pt x="431" y="241"/>
                </a:cubicBezTo>
                <a:cubicBezTo>
                  <a:pt x="509" y="163"/>
                  <a:pt x="509" y="163"/>
                  <a:pt x="509" y="163"/>
                </a:cubicBezTo>
                <a:cubicBezTo>
                  <a:pt x="530" y="142"/>
                  <a:pt x="530" y="106"/>
                  <a:pt x="509" y="85"/>
                </a:cubicBezTo>
                <a:cubicBezTo>
                  <a:pt x="487" y="64"/>
                  <a:pt x="452" y="64"/>
                  <a:pt x="431" y="85"/>
                </a:cubicBezTo>
                <a:cubicBezTo>
                  <a:pt x="346" y="163"/>
                  <a:pt x="346" y="163"/>
                  <a:pt x="346" y="163"/>
                </a:cubicBezTo>
                <a:cubicBezTo>
                  <a:pt x="283" y="234"/>
                  <a:pt x="283" y="234"/>
                  <a:pt x="283" y="234"/>
                </a:cubicBezTo>
                <a:cubicBezTo>
                  <a:pt x="268" y="191"/>
                  <a:pt x="283" y="149"/>
                  <a:pt x="311" y="121"/>
                </a:cubicBezTo>
                <a:cubicBezTo>
                  <a:pt x="388" y="43"/>
                  <a:pt x="388" y="43"/>
                  <a:pt x="388" y="43"/>
                </a:cubicBezTo>
                <a:cubicBezTo>
                  <a:pt x="431" y="0"/>
                  <a:pt x="501" y="0"/>
                  <a:pt x="544" y="43"/>
                </a:cubicBezTo>
                <a:cubicBezTo>
                  <a:pt x="586" y="85"/>
                  <a:pt x="586" y="156"/>
                  <a:pt x="544" y="205"/>
                </a:cubicBezTo>
                <a:close/>
                <a:moveTo>
                  <a:pt x="226" y="410"/>
                </a:moveTo>
                <a:lnTo>
                  <a:pt x="226" y="410"/>
                </a:lnTo>
                <a:cubicBezTo>
                  <a:pt x="219" y="417"/>
                  <a:pt x="212" y="417"/>
                  <a:pt x="205" y="417"/>
                </a:cubicBezTo>
                <a:cubicBezTo>
                  <a:pt x="183" y="417"/>
                  <a:pt x="176" y="403"/>
                  <a:pt x="176" y="389"/>
                </a:cubicBezTo>
                <a:cubicBezTo>
                  <a:pt x="176" y="382"/>
                  <a:pt x="176" y="375"/>
                  <a:pt x="183" y="368"/>
                </a:cubicBezTo>
                <a:cubicBezTo>
                  <a:pt x="367" y="184"/>
                  <a:pt x="367" y="184"/>
                  <a:pt x="367" y="184"/>
                </a:cubicBezTo>
                <a:cubicBezTo>
                  <a:pt x="374" y="177"/>
                  <a:pt x="381" y="170"/>
                  <a:pt x="388" y="170"/>
                </a:cubicBezTo>
                <a:cubicBezTo>
                  <a:pt x="410" y="170"/>
                  <a:pt x="417" y="184"/>
                  <a:pt x="417" y="198"/>
                </a:cubicBezTo>
                <a:cubicBezTo>
                  <a:pt x="417" y="205"/>
                  <a:pt x="417" y="212"/>
                  <a:pt x="410" y="219"/>
                </a:cubicBezTo>
                <a:lnTo>
                  <a:pt x="226" y="410"/>
                </a:lnTo>
                <a:close/>
                <a:moveTo>
                  <a:pt x="162" y="347"/>
                </a:moveTo>
                <a:lnTo>
                  <a:pt x="162" y="347"/>
                </a:lnTo>
                <a:cubicBezTo>
                  <a:pt x="85" y="424"/>
                  <a:pt x="85" y="424"/>
                  <a:pt x="85" y="424"/>
                </a:cubicBezTo>
                <a:cubicBezTo>
                  <a:pt x="63" y="446"/>
                  <a:pt x="63" y="481"/>
                  <a:pt x="85" y="502"/>
                </a:cubicBezTo>
                <a:cubicBezTo>
                  <a:pt x="106" y="530"/>
                  <a:pt x="141" y="530"/>
                  <a:pt x="162" y="502"/>
                </a:cubicBezTo>
                <a:cubicBezTo>
                  <a:pt x="240" y="424"/>
                  <a:pt x="240" y="424"/>
                  <a:pt x="240" y="424"/>
                </a:cubicBezTo>
                <a:lnTo>
                  <a:pt x="247" y="424"/>
                </a:lnTo>
                <a:cubicBezTo>
                  <a:pt x="311" y="361"/>
                  <a:pt x="311" y="361"/>
                  <a:pt x="311" y="361"/>
                </a:cubicBezTo>
                <a:cubicBezTo>
                  <a:pt x="318" y="396"/>
                  <a:pt x="311" y="439"/>
                  <a:pt x="283" y="467"/>
                </a:cubicBezTo>
                <a:cubicBezTo>
                  <a:pt x="205" y="545"/>
                  <a:pt x="205" y="545"/>
                  <a:pt x="205" y="545"/>
                </a:cubicBezTo>
                <a:cubicBezTo>
                  <a:pt x="162" y="587"/>
                  <a:pt x="92" y="587"/>
                  <a:pt x="49" y="545"/>
                </a:cubicBezTo>
                <a:cubicBezTo>
                  <a:pt x="0" y="502"/>
                  <a:pt x="0" y="432"/>
                  <a:pt x="49" y="389"/>
                </a:cubicBezTo>
                <a:cubicBezTo>
                  <a:pt x="127" y="311"/>
                  <a:pt x="127" y="311"/>
                  <a:pt x="127" y="311"/>
                </a:cubicBezTo>
                <a:cubicBezTo>
                  <a:pt x="155" y="276"/>
                  <a:pt x="198" y="269"/>
                  <a:pt x="233" y="276"/>
                </a:cubicBezTo>
                <a:cubicBezTo>
                  <a:pt x="162" y="347"/>
                  <a:pt x="162" y="347"/>
                  <a:pt x="162" y="3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2" name="Freeform 126"/>
          <p:cNvSpPr>
            <a:spLocks noChangeArrowheads="1"/>
          </p:cNvSpPr>
          <p:nvPr/>
        </p:nvSpPr>
        <p:spPr bwMode="auto">
          <a:xfrm>
            <a:off x="5451124" y="2933896"/>
            <a:ext cx="289673" cy="348732"/>
          </a:xfrm>
          <a:custGeom>
            <a:avLst/>
            <a:gdLst>
              <a:gd name="T0" fmla="*/ 0 w 454"/>
              <a:gd name="T1" fmla="*/ 30340 h 545"/>
              <a:gd name="T2" fmla="*/ 0 w 454"/>
              <a:gd name="T3" fmla="*/ 30340 h 545"/>
              <a:gd name="T4" fmla="*/ 10444 w 454"/>
              <a:gd name="T5" fmla="*/ 20227 h 545"/>
              <a:gd name="T6" fmla="*/ 61225 w 454"/>
              <a:gd name="T7" fmla="*/ 20227 h 545"/>
              <a:gd name="T8" fmla="*/ 61225 w 454"/>
              <a:gd name="T9" fmla="*/ 10113 h 545"/>
              <a:gd name="T10" fmla="*/ 71309 w 454"/>
              <a:gd name="T11" fmla="*/ 0 h 545"/>
              <a:gd name="T12" fmla="*/ 91838 w 454"/>
              <a:gd name="T13" fmla="*/ 0 h 545"/>
              <a:gd name="T14" fmla="*/ 101922 w 454"/>
              <a:gd name="T15" fmla="*/ 10113 h 545"/>
              <a:gd name="T16" fmla="*/ 101922 w 454"/>
              <a:gd name="T17" fmla="*/ 20227 h 545"/>
              <a:gd name="T18" fmla="*/ 152703 w 454"/>
              <a:gd name="T19" fmla="*/ 20227 h 545"/>
              <a:gd name="T20" fmla="*/ 163147 w 454"/>
              <a:gd name="T21" fmla="*/ 30340 h 545"/>
              <a:gd name="T22" fmla="*/ 163147 w 454"/>
              <a:gd name="T23" fmla="*/ 40815 h 545"/>
              <a:gd name="T24" fmla="*/ 0 w 454"/>
              <a:gd name="T25" fmla="*/ 40815 h 545"/>
              <a:gd name="T26" fmla="*/ 0 w 454"/>
              <a:gd name="T27" fmla="*/ 30340 h 545"/>
              <a:gd name="T28" fmla="*/ 152703 w 454"/>
              <a:gd name="T29" fmla="*/ 61042 h 545"/>
              <a:gd name="T30" fmla="*/ 152703 w 454"/>
              <a:gd name="T31" fmla="*/ 61042 h 545"/>
              <a:gd name="T32" fmla="*/ 152703 w 454"/>
              <a:gd name="T33" fmla="*/ 81630 h 545"/>
              <a:gd name="T34" fmla="*/ 152703 w 454"/>
              <a:gd name="T35" fmla="*/ 186014 h 545"/>
              <a:gd name="T36" fmla="*/ 142618 w 454"/>
              <a:gd name="T37" fmla="*/ 196489 h 545"/>
              <a:gd name="T38" fmla="*/ 20528 w 454"/>
              <a:gd name="T39" fmla="*/ 196489 h 545"/>
              <a:gd name="T40" fmla="*/ 10444 w 454"/>
              <a:gd name="T41" fmla="*/ 186014 h 545"/>
              <a:gd name="T42" fmla="*/ 10444 w 454"/>
              <a:gd name="T43" fmla="*/ 81630 h 545"/>
              <a:gd name="T44" fmla="*/ 10444 w 454"/>
              <a:gd name="T45" fmla="*/ 61042 h 545"/>
              <a:gd name="T46" fmla="*/ 10444 w 454"/>
              <a:gd name="T47" fmla="*/ 50928 h 545"/>
              <a:gd name="T48" fmla="*/ 152703 w 454"/>
              <a:gd name="T49" fmla="*/ 50928 h 545"/>
              <a:gd name="T50" fmla="*/ 152703 w 454"/>
              <a:gd name="T51" fmla="*/ 61042 h 545"/>
              <a:gd name="T52" fmla="*/ 51141 w 454"/>
              <a:gd name="T53" fmla="*/ 81630 h 545"/>
              <a:gd name="T54" fmla="*/ 51141 w 454"/>
              <a:gd name="T55" fmla="*/ 81630 h 545"/>
              <a:gd name="T56" fmla="*/ 40697 w 454"/>
              <a:gd name="T57" fmla="*/ 71155 h 545"/>
              <a:gd name="T58" fmla="*/ 30613 w 454"/>
              <a:gd name="T59" fmla="*/ 81630 h 545"/>
              <a:gd name="T60" fmla="*/ 30613 w 454"/>
              <a:gd name="T61" fmla="*/ 165787 h 545"/>
              <a:gd name="T62" fmla="*/ 40697 w 454"/>
              <a:gd name="T63" fmla="*/ 175901 h 545"/>
              <a:gd name="T64" fmla="*/ 51141 w 454"/>
              <a:gd name="T65" fmla="*/ 165787 h 545"/>
              <a:gd name="T66" fmla="*/ 51141 w 454"/>
              <a:gd name="T67" fmla="*/ 81630 h 545"/>
              <a:gd name="T68" fmla="*/ 91838 w 454"/>
              <a:gd name="T69" fmla="*/ 81630 h 545"/>
              <a:gd name="T70" fmla="*/ 91838 w 454"/>
              <a:gd name="T71" fmla="*/ 81630 h 545"/>
              <a:gd name="T72" fmla="*/ 81754 w 454"/>
              <a:gd name="T73" fmla="*/ 71155 h 545"/>
              <a:gd name="T74" fmla="*/ 71309 w 454"/>
              <a:gd name="T75" fmla="*/ 81630 h 545"/>
              <a:gd name="T76" fmla="*/ 71309 w 454"/>
              <a:gd name="T77" fmla="*/ 165787 h 545"/>
              <a:gd name="T78" fmla="*/ 81754 w 454"/>
              <a:gd name="T79" fmla="*/ 175901 h 545"/>
              <a:gd name="T80" fmla="*/ 91838 w 454"/>
              <a:gd name="T81" fmla="*/ 165787 h 545"/>
              <a:gd name="T82" fmla="*/ 91838 w 454"/>
              <a:gd name="T83" fmla="*/ 81630 h 545"/>
              <a:gd name="T84" fmla="*/ 132534 w 454"/>
              <a:gd name="T85" fmla="*/ 81630 h 545"/>
              <a:gd name="T86" fmla="*/ 132534 w 454"/>
              <a:gd name="T87" fmla="*/ 81630 h 545"/>
              <a:gd name="T88" fmla="*/ 122450 w 454"/>
              <a:gd name="T89" fmla="*/ 71155 h 545"/>
              <a:gd name="T90" fmla="*/ 112006 w 454"/>
              <a:gd name="T91" fmla="*/ 81630 h 545"/>
              <a:gd name="T92" fmla="*/ 112006 w 454"/>
              <a:gd name="T93" fmla="*/ 165787 h 545"/>
              <a:gd name="T94" fmla="*/ 122450 w 454"/>
              <a:gd name="T95" fmla="*/ 175901 h 545"/>
              <a:gd name="T96" fmla="*/ 132534 w 454"/>
              <a:gd name="T97" fmla="*/ 165787 h 545"/>
              <a:gd name="T98" fmla="*/ 132534 w 454"/>
              <a:gd name="T99" fmla="*/ 81630 h 54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54" h="545">
                <a:moveTo>
                  <a:pt x="0" y="84"/>
                </a:moveTo>
                <a:lnTo>
                  <a:pt x="0" y="84"/>
                </a:lnTo>
                <a:cubicBezTo>
                  <a:pt x="0" y="70"/>
                  <a:pt x="7" y="56"/>
                  <a:pt x="29" y="56"/>
                </a:cubicBezTo>
                <a:cubicBezTo>
                  <a:pt x="170" y="56"/>
                  <a:pt x="170" y="56"/>
                  <a:pt x="170" y="56"/>
                </a:cubicBezTo>
                <a:cubicBezTo>
                  <a:pt x="170" y="28"/>
                  <a:pt x="170" y="28"/>
                  <a:pt x="170" y="28"/>
                </a:cubicBezTo>
                <a:cubicBezTo>
                  <a:pt x="170" y="14"/>
                  <a:pt x="177" y="0"/>
                  <a:pt x="198" y="0"/>
                </a:cubicBezTo>
                <a:cubicBezTo>
                  <a:pt x="255" y="0"/>
                  <a:pt x="255" y="0"/>
                  <a:pt x="255" y="0"/>
                </a:cubicBezTo>
                <a:cubicBezTo>
                  <a:pt x="269" y="0"/>
                  <a:pt x="283" y="14"/>
                  <a:pt x="283" y="28"/>
                </a:cubicBezTo>
                <a:cubicBezTo>
                  <a:pt x="283" y="56"/>
                  <a:pt x="283" y="56"/>
                  <a:pt x="283" y="56"/>
                </a:cubicBezTo>
                <a:cubicBezTo>
                  <a:pt x="424" y="56"/>
                  <a:pt x="424" y="56"/>
                  <a:pt x="424" y="56"/>
                </a:cubicBezTo>
                <a:cubicBezTo>
                  <a:pt x="438" y="56"/>
                  <a:pt x="453" y="70"/>
                  <a:pt x="453" y="84"/>
                </a:cubicBezTo>
                <a:cubicBezTo>
                  <a:pt x="453" y="113"/>
                  <a:pt x="453" y="113"/>
                  <a:pt x="453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4"/>
                </a:lnTo>
                <a:close/>
                <a:moveTo>
                  <a:pt x="424" y="169"/>
                </a:moveTo>
                <a:lnTo>
                  <a:pt x="424" y="169"/>
                </a:lnTo>
                <a:cubicBezTo>
                  <a:pt x="424" y="226"/>
                  <a:pt x="424" y="226"/>
                  <a:pt x="424" y="226"/>
                </a:cubicBezTo>
                <a:cubicBezTo>
                  <a:pt x="424" y="515"/>
                  <a:pt x="424" y="515"/>
                  <a:pt x="424" y="515"/>
                </a:cubicBezTo>
                <a:cubicBezTo>
                  <a:pt x="424" y="537"/>
                  <a:pt x="410" y="544"/>
                  <a:pt x="396" y="544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36" y="544"/>
                  <a:pt x="29" y="537"/>
                  <a:pt x="29" y="515"/>
                </a:cubicBezTo>
                <a:cubicBezTo>
                  <a:pt x="29" y="226"/>
                  <a:pt x="29" y="226"/>
                  <a:pt x="29" y="226"/>
                </a:cubicBezTo>
                <a:cubicBezTo>
                  <a:pt x="29" y="169"/>
                  <a:pt x="29" y="169"/>
                  <a:pt x="29" y="169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424" y="141"/>
                  <a:pt x="424" y="141"/>
                  <a:pt x="424" y="141"/>
                </a:cubicBezTo>
                <a:lnTo>
                  <a:pt x="424" y="169"/>
                </a:lnTo>
                <a:close/>
                <a:moveTo>
                  <a:pt x="142" y="226"/>
                </a:moveTo>
                <a:lnTo>
                  <a:pt x="142" y="226"/>
                </a:lnTo>
                <a:cubicBezTo>
                  <a:pt x="142" y="212"/>
                  <a:pt x="127" y="197"/>
                  <a:pt x="113" y="197"/>
                </a:cubicBezTo>
                <a:cubicBezTo>
                  <a:pt x="92" y="197"/>
                  <a:pt x="85" y="212"/>
                  <a:pt x="85" y="226"/>
                </a:cubicBezTo>
                <a:cubicBezTo>
                  <a:pt x="85" y="459"/>
                  <a:pt x="85" y="459"/>
                  <a:pt x="85" y="459"/>
                </a:cubicBezTo>
                <a:cubicBezTo>
                  <a:pt x="85" y="480"/>
                  <a:pt x="92" y="487"/>
                  <a:pt x="113" y="487"/>
                </a:cubicBezTo>
                <a:cubicBezTo>
                  <a:pt x="127" y="487"/>
                  <a:pt x="142" y="480"/>
                  <a:pt x="142" y="459"/>
                </a:cubicBezTo>
                <a:lnTo>
                  <a:pt x="142" y="226"/>
                </a:lnTo>
                <a:close/>
                <a:moveTo>
                  <a:pt x="255" y="226"/>
                </a:moveTo>
                <a:lnTo>
                  <a:pt x="255" y="226"/>
                </a:lnTo>
                <a:cubicBezTo>
                  <a:pt x="255" y="212"/>
                  <a:pt x="241" y="197"/>
                  <a:pt x="227" y="197"/>
                </a:cubicBezTo>
                <a:cubicBezTo>
                  <a:pt x="205" y="197"/>
                  <a:pt x="198" y="212"/>
                  <a:pt x="198" y="226"/>
                </a:cubicBezTo>
                <a:cubicBezTo>
                  <a:pt x="198" y="459"/>
                  <a:pt x="198" y="459"/>
                  <a:pt x="198" y="459"/>
                </a:cubicBezTo>
                <a:cubicBezTo>
                  <a:pt x="198" y="480"/>
                  <a:pt x="205" y="487"/>
                  <a:pt x="227" y="487"/>
                </a:cubicBezTo>
                <a:cubicBezTo>
                  <a:pt x="241" y="487"/>
                  <a:pt x="255" y="480"/>
                  <a:pt x="255" y="459"/>
                </a:cubicBezTo>
                <a:lnTo>
                  <a:pt x="255" y="226"/>
                </a:lnTo>
                <a:close/>
                <a:moveTo>
                  <a:pt x="368" y="226"/>
                </a:moveTo>
                <a:lnTo>
                  <a:pt x="368" y="226"/>
                </a:lnTo>
                <a:cubicBezTo>
                  <a:pt x="368" y="212"/>
                  <a:pt x="354" y="197"/>
                  <a:pt x="340" y="197"/>
                </a:cubicBezTo>
                <a:cubicBezTo>
                  <a:pt x="318" y="197"/>
                  <a:pt x="311" y="212"/>
                  <a:pt x="311" y="226"/>
                </a:cubicBezTo>
                <a:cubicBezTo>
                  <a:pt x="311" y="459"/>
                  <a:pt x="311" y="459"/>
                  <a:pt x="311" y="459"/>
                </a:cubicBezTo>
                <a:cubicBezTo>
                  <a:pt x="311" y="480"/>
                  <a:pt x="318" y="487"/>
                  <a:pt x="340" y="487"/>
                </a:cubicBezTo>
                <a:cubicBezTo>
                  <a:pt x="354" y="487"/>
                  <a:pt x="368" y="480"/>
                  <a:pt x="368" y="459"/>
                </a:cubicBezTo>
                <a:lnTo>
                  <a:pt x="368" y="2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3" name="Freeform 127"/>
          <p:cNvSpPr>
            <a:spLocks noChangeArrowheads="1"/>
          </p:cNvSpPr>
          <p:nvPr/>
        </p:nvSpPr>
        <p:spPr bwMode="auto">
          <a:xfrm>
            <a:off x="4753660" y="2914209"/>
            <a:ext cx="337482" cy="385293"/>
          </a:xfrm>
          <a:custGeom>
            <a:avLst/>
            <a:gdLst>
              <a:gd name="T0" fmla="*/ 180089 w 531"/>
              <a:gd name="T1" fmla="*/ 112357 h 602"/>
              <a:gd name="T2" fmla="*/ 149596 w 531"/>
              <a:gd name="T3" fmla="*/ 102241 h 602"/>
              <a:gd name="T4" fmla="*/ 159641 w 531"/>
              <a:gd name="T5" fmla="*/ 51301 h 602"/>
              <a:gd name="T6" fmla="*/ 190134 w 531"/>
              <a:gd name="T7" fmla="*/ 61417 h 602"/>
              <a:gd name="T8" fmla="*/ 180089 w 531"/>
              <a:gd name="T9" fmla="*/ 112357 h 602"/>
              <a:gd name="T10" fmla="*/ 159641 w 531"/>
              <a:gd name="T11" fmla="*/ 10477 h 602"/>
              <a:gd name="T12" fmla="*/ 180089 w 531"/>
              <a:gd name="T13" fmla="*/ 10477 h 602"/>
              <a:gd name="T14" fmla="*/ 159641 w 531"/>
              <a:gd name="T15" fmla="*/ 40824 h 602"/>
              <a:gd name="T16" fmla="*/ 104036 w 531"/>
              <a:gd name="T17" fmla="*/ 166187 h 602"/>
              <a:gd name="T18" fmla="*/ 83587 w 531"/>
              <a:gd name="T19" fmla="*/ 166187 h 602"/>
              <a:gd name="T20" fmla="*/ 73542 w 531"/>
              <a:gd name="T21" fmla="*/ 114886 h 602"/>
              <a:gd name="T22" fmla="*/ 104036 w 531"/>
              <a:gd name="T23" fmla="*/ 104770 h 602"/>
              <a:gd name="T24" fmla="*/ 114081 w 531"/>
              <a:gd name="T25" fmla="*/ 155710 h 602"/>
              <a:gd name="T26" fmla="*/ 83587 w 531"/>
              <a:gd name="T27" fmla="*/ 10477 h 602"/>
              <a:gd name="T28" fmla="*/ 93632 w 531"/>
              <a:gd name="T29" fmla="*/ 0 h 602"/>
              <a:gd name="T30" fmla="*/ 104036 w 531"/>
              <a:gd name="T31" fmla="*/ 94654 h 602"/>
              <a:gd name="T32" fmla="*/ 83587 w 531"/>
              <a:gd name="T33" fmla="*/ 10477 h 602"/>
              <a:gd name="T34" fmla="*/ 30493 w 531"/>
              <a:gd name="T35" fmla="*/ 140536 h 602"/>
              <a:gd name="T36" fmla="*/ 0 w 531"/>
              <a:gd name="T37" fmla="*/ 130421 h 602"/>
              <a:gd name="T38" fmla="*/ 10045 w 531"/>
              <a:gd name="T39" fmla="*/ 79119 h 602"/>
              <a:gd name="T40" fmla="*/ 40538 w 531"/>
              <a:gd name="T41" fmla="*/ 89596 h 602"/>
              <a:gd name="T42" fmla="*/ 30493 w 531"/>
              <a:gd name="T43" fmla="*/ 140536 h 602"/>
              <a:gd name="T44" fmla="*/ 10045 w 531"/>
              <a:gd name="T45" fmla="*/ 10477 h 602"/>
              <a:gd name="T46" fmla="*/ 30493 w 531"/>
              <a:gd name="T47" fmla="*/ 10477 h 602"/>
              <a:gd name="T48" fmla="*/ 10045 w 531"/>
              <a:gd name="T49" fmla="*/ 69004 h 602"/>
              <a:gd name="T50" fmla="*/ 30493 w 531"/>
              <a:gd name="T51" fmla="*/ 207011 h 602"/>
              <a:gd name="T52" fmla="*/ 20090 w 531"/>
              <a:gd name="T53" fmla="*/ 217127 h 602"/>
              <a:gd name="T54" fmla="*/ 10045 w 531"/>
              <a:gd name="T55" fmla="*/ 150652 h 602"/>
              <a:gd name="T56" fmla="*/ 30493 w 531"/>
              <a:gd name="T57" fmla="*/ 207011 h 602"/>
              <a:gd name="T58" fmla="*/ 104036 w 531"/>
              <a:gd name="T59" fmla="*/ 207011 h 602"/>
              <a:gd name="T60" fmla="*/ 83587 w 531"/>
              <a:gd name="T61" fmla="*/ 207011 h 602"/>
              <a:gd name="T62" fmla="*/ 104036 w 531"/>
              <a:gd name="T63" fmla="*/ 176303 h 602"/>
              <a:gd name="T64" fmla="*/ 180089 w 531"/>
              <a:gd name="T65" fmla="*/ 207011 h 602"/>
              <a:gd name="T66" fmla="*/ 169686 w 531"/>
              <a:gd name="T67" fmla="*/ 217127 h 602"/>
              <a:gd name="T68" fmla="*/ 159641 w 531"/>
              <a:gd name="T69" fmla="*/ 122834 h 602"/>
              <a:gd name="T70" fmla="*/ 180089 w 531"/>
              <a:gd name="T71" fmla="*/ 207011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31" h="602">
                <a:moveTo>
                  <a:pt x="502" y="311"/>
                </a:moveTo>
                <a:lnTo>
                  <a:pt x="502" y="311"/>
                </a:lnTo>
                <a:cubicBezTo>
                  <a:pt x="445" y="311"/>
                  <a:pt x="445" y="311"/>
                  <a:pt x="445" y="311"/>
                </a:cubicBezTo>
                <a:cubicBezTo>
                  <a:pt x="424" y="311"/>
                  <a:pt x="417" y="297"/>
                  <a:pt x="417" y="283"/>
                </a:cubicBezTo>
                <a:cubicBezTo>
                  <a:pt x="417" y="170"/>
                  <a:pt x="417" y="170"/>
                  <a:pt x="417" y="170"/>
                </a:cubicBezTo>
                <a:cubicBezTo>
                  <a:pt x="417" y="156"/>
                  <a:pt x="424" y="142"/>
                  <a:pt x="445" y="142"/>
                </a:cubicBezTo>
                <a:cubicBezTo>
                  <a:pt x="502" y="142"/>
                  <a:pt x="502" y="142"/>
                  <a:pt x="502" y="142"/>
                </a:cubicBezTo>
                <a:cubicBezTo>
                  <a:pt x="516" y="142"/>
                  <a:pt x="530" y="156"/>
                  <a:pt x="530" y="170"/>
                </a:cubicBezTo>
                <a:cubicBezTo>
                  <a:pt x="530" y="283"/>
                  <a:pt x="530" y="283"/>
                  <a:pt x="530" y="283"/>
                </a:cubicBezTo>
                <a:cubicBezTo>
                  <a:pt x="530" y="297"/>
                  <a:pt x="516" y="311"/>
                  <a:pt x="502" y="311"/>
                </a:cubicBezTo>
                <a:close/>
                <a:moveTo>
                  <a:pt x="445" y="29"/>
                </a:moveTo>
                <a:lnTo>
                  <a:pt x="445" y="29"/>
                </a:lnTo>
                <a:cubicBezTo>
                  <a:pt x="445" y="15"/>
                  <a:pt x="452" y="0"/>
                  <a:pt x="473" y="0"/>
                </a:cubicBezTo>
                <a:cubicBezTo>
                  <a:pt x="487" y="0"/>
                  <a:pt x="502" y="15"/>
                  <a:pt x="502" y="29"/>
                </a:cubicBezTo>
                <a:cubicBezTo>
                  <a:pt x="502" y="113"/>
                  <a:pt x="502" y="113"/>
                  <a:pt x="502" y="113"/>
                </a:cubicBezTo>
                <a:cubicBezTo>
                  <a:pt x="445" y="113"/>
                  <a:pt x="445" y="113"/>
                  <a:pt x="445" y="113"/>
                </a:cubicBezTo>
                <a:lnTo>
                  <a:pt x="445" y="29"/>
                </a:lnTo>
                <a:close/>
                <a:moveTo>
                  <a:pt x="290" y="460"/>
                </a:moveTo>
                <a:lnTo>
                  <a:pt x="290" y="460"/>
                </a:lnTo>
                <a:cubicBezTo>
                  <a:pt x="233" y="460"/>
                  <a:pt x="233" y="460"/>
                  <a:pt x="233" y="460"/>
                </a:cubicBezTo>
                <a:cubicBezTo>
                  <a:pt x="219" y="460"/>
                  <a:pt x="205" y="453"/>
                  <a:pt x="205" y="431"/>
                </a:cubicBezTo>
                <a:cubicBezTo>
                  <a:pt x="205" y="318"/>
                  <a:pt x="205" y="318"/>
                  <a:pt x="205" y="318"/>
                </a:cubicBezTo>
                <a:cubicBezTo>
                  <a:pt x="205" y="304"/>
                  <a:pt x="219" y="290"/>
                  <a:pt x="233" y="290"/>
                </a:cubicBezTo>
                <a:cubicBezTo>
                  <a:pt x="290" y="290"/>
                  <a:pt x="290" y="290"/>
                  <a:pt x="290" y="290"/>
                </a:cubicBezTo>
                <a:cubicBezTo>
                  <a:pt x="311" y="290"/>
                  <a:pt x="318" y="304"/>
                  <a:pt x="318" y="318"/>
                </a:cubicBezTo>
                <a:cubicBezTo>
                  <a:pt x="318" y="431"/>
                  <a:pt x="318" y="431"/>
                  <a:pt x="318" y="431"/>
                </a:cubicBezTo>
                <a:cubicBezTo>
                  <a:pt x="318" y="453"/>
                  <a:pt x="311" y="460"/>
                  <a:pt x="290" y="460"/>
                </a:cubicBezTo>
                <a:close/>
                <a:moveTo>
                  <a:pt x="233" y="29"/>
                </a:moveTo>
                <a:lnTo>
                  <a:pt x="233" y="29"/>
                </a:lnTo>
                <a:cubicBezTo>
                  <a:pt x="233" y="15"/>
                  <a:pt x="247" y="0"/>
                  <a:pt x="261" y="0"/>
                </a:cubicBezTo>
                <a:cubicBezTo>
                  <a:pt x="283" y="0"/>
                  <a:pt x="290" y="15"/>
                  <a:pt x="290" y="29"/>
                </a:cubicBezTo>
                <a:cubicBezTo>
                  <a:pt x="290" y="262"/>
                  <a:pt x="290" y="262"/>
                  <a:pt x="290" y="262"/>
                </a:cubicBezTo>
                <a:cubicBezTo>
                  <a:pt x="233" y="262"/>
                  <a:pt x="233" y="262"/>
                  <a:pt x="233" y="262"/>
                </a:cubicBezTo>
                <a:lnTo>
                  <a:pt x="233" y="29"/>
                </a:lnTo>
                <a:close/>
                <a:moveTo>
                  <a:pt x="85" y="389"/>
                </a:moveTo>
                <a:lnTo>
                  <a:pt x="85" y="389"/>
                </a:lnTo>
                <a:cubicBezTo>
                  <a:pt x="28" y="389"/>
                  <a:pt x="28" y="389"/>
                  <a:pt x="28" y="389"/>
                </a:cubicBezTo>
                <a:cubicBezTo>
                  <a:pt x="14" y="389"/>
                  <a:pt x="0" y="375"/>
                  <a:pt x="0" y="361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26"/>
                  <a:pt x="14" y="219"/>
                  <a:pt x="28" y="219"/>
                </a:cubicBezTo>
                <a:cubicBezTo>
                  <a:pt x="85" y="219"/>
                  <a:pt x="85" y="219"/>
                  <a:pt x="85" y="219"/>
                </a:cubicBezTo>
                <a:cubicBezTo>
                  <a:pt x="99" y="219"/>
                  <a:pt x="113" y="226"/>
                  <a:pt x="113" y="248"/>
                </a:cubicBezTo>
                <a:cubicBezTo>
                  <a:pt x="113" y="361"/>
                  <a:pt x="113" y="361"/>
                  <a:pt x="113" y="361"/>
                </a:cubicBezTo>
                <a:cubicBezTo>
                  <a:pt x="113" y="375"/>
                  <a:pt x="99" y="389"/>
                  <a:pt x="85" y="389"/>
                </a:cubicBezTo>
                <a:close/>
                <a:moveTo>
                  <a:pt x="28" y="29"/>
                </a:moveTo>
                <a:lnTo>
                  <a:pt x="28" y="29"/>
                </a:lnTo>
                <a:cubicBezTo>
                  <a:pt x="28" y="15"/>
                  <a:pt x="42" y="0"/>
                  <a:pt x="56" y="0"/>
                </a:cubicBezTo>
                <a:cubicBezTo>
                  <a:pt x="71" y="0"/>
                  <a:pt x="85" y="15"/>
                  <a:pt x="85" y="29"/>
                </a:cubicBezTo>
                <a:cubicBezTo>
                  <a:pt x="85" y="191"/>
                  <a:pt x="85" y="191"/>
                  <a:pt x="85" y="191"/>
                </a:cubicBezTo>
                <a:cubicBezTo>
                  <a:pt x="28" y="191"/>
                  <a:pt x="28" y="191"/>
                  <a:pt x="28" y="191"/>
                </a:cubicBezTo>
                <a:lnTo>
                  <a:pt x="28" y="29"/>
                </a:lnTo>
                <a:close/>
                <a:moveTo>
                  <a:pt x="85" y="573"/>
                </a:moveTo>
                <a:lnTo>
                  <a:pt x="85" y="573"/>
                </a:lnTo>
                <a:cubicBezTo>
                  <a:pt x="85" y="594"/>
                  <a:pt x="71" y="601"/>
                  <a:pt x="56" y="601"/>
                </a:cubicBezTo>
                <a:cubicBezTo>
                  <a:pt x="42" y="601"/>
                  <a:pt x="28" y="594"/>
                  <a:pt x="28" y="573"/>
                </a:cubicBezTo>
                <a:cubicBezTo>
                  <a:pt x="28" y="417"/>
                  <a:pt x="28" y="417"/>
                  <a:pt x="28" y="417"/>
                </a:cubicBezTo>
                <a:cubicBezTo>
                  <a:pt x="85" y="417"/>
                  <a:pt x="85" y="417"/>
                  <a:pt x="85" y="417"/>
                </a:cubicBezTo>
                <a:lnTo>
                  <a:pt x="85" y="573"/>
                </a:lnTo>
                <a:close/>
                <a:moveTo>
                  <a:pt x="290" y="573"/>
                </a:moveTo>
                <a:lnTo>
                  <a:pt x="290" y="573"/>
                </a:lnTo>
                <a:cubicBezTo>
                  <a:pt x="290" y="594"/>
                  <a:pt x="283" y="601"/>
                  <a:pt x="261" y="601"/>
                </a:cubicBezTo>
                <a:cubicBezTo>
                  <a:pt x="247" y="601"/>
                  <a:pt x="233" y="594"/>
                  <a:pt x="233" y="573"/>
                </a:cubicBezTo>
                <a:cubicBezTo>
                  <a:pt x="233" y="488"/>
                  <a:pt x="233" y="488"/>
                  <a:pt x="233" y="488"/>
                </a:cubicBezTo>
                <a:cubicBezTo>
                  <a:pt x="290" y="488"/>
                  <a:pt x="290" y="488"/>
                  <a:pt x="290" y="488"/>
                </a:cubicBezTo>
                <a:lnTo>
                  <a:pt x="290" y="573"/>
                </a:lnTo>
                <a:close/>
                <a:moveTo>
                  <a:pt x="502" y="573"/>
                </a:moveTo>
                <a:lnTo>
                  <a:pt x="502" y="573"/>
                </a:lnTo>
                <a:cubicBezTo>
                  <a:pt x="502" y="594"/>
                  <a:pt x="487" y="601"/>
                  <a:pt x="473" y="601"/>
                </a:cubicBezTo>
                <a:cubicBezTo>
                  <a:pt x="452" y="601"/>
                  <a:pt x="445" y="594"/>
                  <a:pt x="445" y="573"/>
                </a:cubicBezTo>
                <a:cubicBezTo>
                  <a:pt x="445" y="340"/>
                  <a:pt x="445" y="340"/>
                  <a:pt x="445" y="340"/>
                </a:cubicBezTo>
                <a:cubicBezTo>
                  <a:pt x="502" y="340"/>
                  <a:pt x="502" y="340"/>
                  <a:pt x="502" y="340"/>
                </a:cubicBezTo>
                <a:lnTo>
                  <a:pt x="502" y="5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4" name="Freeform 128"/>
          <p:cNvSpPr>
            <a:spLocks noChangeArrowheads="1"/>
          </p:cNvSpPr>
          <p:nvPr/>
        </p:nvSpPr>
        <p:spPr bwMode="auto">
          <a:xfrm>
            <a:off x="4213688" y="2956395"/>
            <a:ext cx="73122" cy="300921"/>
          </a:xfrm>
          <a:custGeom>
            <a:avLst/>
            <a:gdLst>
              <a:gd name="T0" fmla="*/ 0 w 114"/>
              <a:gd name="T1" fmla="*/ 149436 h 474"/>
              <a:gd name="T2" fmla="*/ 0 w 114"/>
              <a:gd name="T3" fmla="*/ 149436 h 474"/>
              <a:gd name="T4" fmla="*/ 20275 w 114"/>
              <a:gd name="T5" fmla="*/ 129009 h 474"/>
              <a:gd name="T6" fmla="*/ 40912 w 114"/>
              <a:gd name="T7" fmla="*/ 149436 h 474"/>
              <a:gd name="T8" fmla="*/ 20275 w 114"/>
              <a:gd name="T9" fmla="*/ 169504 h 474"/>
              <a:gd name="T10" fmla="*/ 0 w 114"/>
              <a:gd name="T11" fmla="*/ 149436 h 474"/>
              <a:gd name="T12" fmla="*/ 0 w 114"/>
              <a:gd name="T13" fmla="*/ 86006 h 474"/>
              <a:gd name="T14" fmla="*/ 0 w 114"/>
              <a:gd name="T15" fmla="*/ 86006 h 474"/>
              <a:gd name="T16" fmla="*/ 20275 w 114"/>
              <a:gd name="T17" fmla="*/ 65938 h 474"/>
              <a:gd name="T18" fmla="*/ 40912 w 114"/>
              <a:gd name="T19" fmla="*/ 86006 h 474"/>
              <a:gd name="T20" fmla="*/ 20275 w 114"/>
              <a:gd name="T21" fmla="*/ 106433 h 474"/>
              <a:gd name="T22" fmla="*/ 0 w 114"/>
              <a:gd name="T23" fmla="*/ 86006 h 474"/>
              <a:gd name="T24" fmla="*/ 0 w 114"/>
              <a:gd name="T25" fmla="*/ 20068 h 474"/>
              <a:gd name="T26" fmla="*/ 0 w 114"/>
              <a:gd name="T27" fmla="*/ 20068 h 474"/>
              <a:gd name="T28" fmla="*/ 20275 w 114"/>
              <a:gd name="T29" fmla="*/ 0 h 474"/>
              <a:gd name="T30" fmla="*/ 40912 w 114"/>
              <a:gd name="T31" fmla="*/ 20068 h 474"/>
              <a:gd name="T32" fmla="*/ 20275 w 114"/>
              <a:gd name="T33" fmla="*/ 40495 h 474"/>
              <a:gd name="T34" fmla="*/ 0 w 114"/>
              <a:gd name="T35" fmla="*/ 20068 h 47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4" h="474">
                <a:moveTo>
                  <a:pt x="0" y="417"/>
                </a:moveTo>
                <a:lnTo>
                  <a:pt x="0" y="417"/>
                </a:lnTo>
                <a:cubicBezTo>
                  <a:pt x="0" y="389"/>
                  <a:pt x="28" y="360"/>
                  <a:pt x="56" y="360"/>
                </a:cubicBezTo>
                <a:cubicBezTo>
                  <a:pt x="85" y="360"/>
                  <a:pt x="113" y="389"/>
                  <a:pt x="113" y="417"/>
                </a:cubicBezTo>
                <a:cubicBezTo>
                  <a:pt x="113" y="445"/>
                  <a:pt x="85" y="473"/>
                  <a:pt x="56" y="473"/>
                </a:cubicBezTo>
                <a:cubicBezTo>
                  <a:pt x="28" y="473"/>
                  <a:pt x="0" y="445"/>
                  <a:pt x="0" y="417"/>
                </a:cubicBezTo>
                <a:close/>
                <a:moveTo>
                  <a:pt x="0" y="240"/>
                </a:moveTo>
                <a:lnTo>
                  <a:pt x="0" y="240"/>
                </a:lnTo>
                <a:cubicBezTo>
                  <a:pt x="0" y="205"/>
                  <a:pt x="28" y="184"/>
                  <a:pt x="56" y="184"/>
                </a:cubicBezTo>
                <a:cubicBezTo>
                  <a:pt x="85" y="184"/>
                  <a:pt x="113" y="205"/>
                  <a:pt x="113" y="240"/>
                </a:cubicBezTo>
                <a:cubicBezTo>
                  <a:pt x="113" y="269"/>
                  <a:pt x="85" y="297"/>
                  <a:pt x="56" y="297"/>
                </a:cubicBezTo>
                <a:cubicBezTo>
                  <a:pt x="28" y="297"/>
                  <a:pt x="0" y="269"/>
                  <a:pt x="0" y="240"/>
                </a:cubicBezTo>
                <a:close/>
                <a:moveTo>
                  <a:pt x="0" y="56"/>
                </a:moveTo>
                <a:lnTo>
                  <a:pt x="0" y="56"/>
                </a:lnTo>
                <a:cubicBezTo>
                  <a:pt x="0" y="28"/>
                  <a:pt x="28" y="0"/>
                  <a:pt x="56" y="0"/>
                </a:cubicBezTo>
                <a:cubicBezTo>
                  <a:pt x="85" y="0"/>
                  <a:pt x="113" y="28"/>
                  <a:pt x="113" y="56"/>
                </a:cubicBezTo>
                <a:cubicBezTo>
                  <a:pt x="113" y="92"/>
                  <a:pt x="85" y="113"/>
                  <a:pt x="56" y="113"/>
                </a:cubicBezTo>
                <a:cubicBezTo>
                  <a:pt x="28" y="113"/>
                  <a:pt x="0" y="92"/>
                  <a:pt x="0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5" name="Freeform 129"/>
          <p:cNvSpPr>
            <a:spLocks noChangeArrowheads="1"/>
          </p:cNvSpPr>
          <p:nvPr/>
        </p:nvSpPr>
        <p:spPr bwMode="auto">
          <a:xfrm>
            <a:off x="3384045" y="2947957"/>
            <a:ext cx="385291" cy="326233"/>
          </a:xfrm>
          <a:custGeom>
            <a:avLst/>
            <a:gdLst>
              <a:gd name="T0" fmla="*/ 207002 w 602"/>
              <a:gd name="T1" fmla="*/ 20220 h 510"/>
              <a:gd name="T2" fmla="*/ 207002 w 602"/>
              <a:gd name="T3" fmla="*/ 20220 h 510"/>
              <a:gd name="T4" fmla="*/ 10477 w 602"/>
              <a:gd name="T5" fmla="*/ 20220 h 510"/>
              <a:gd name="T6" fmla="*/ 0 w 602"/>
              <a:gd name="T7" fmla="*/ 10110 h 510"/>
              <a:gd name="T8" fmla="*/ 10477 w 602"/>
              <a:gd name="T9" fmla="*/ 0 h 510"/>
              <a:gd name="T10" fmla="*/ 207002 w 602"/>
              <a:gd name="T11" fmla="*/ 0 h 510"/>
              <a:gd name="T12" fmla="*/ 217118 w 602"/>
              <a:gd name="T13" fmla="*/ 10110 h 510"/>
              <a:gd name="T14" fmla="*/ 207002 w 602"/>
              <a:gd name="T15" fmla="*/ 20220 h 510"/>
              <a:gd name="T16" fmla="*/ 71530 w 602"/>
              <a:gd name="T17" fmla="*/ 74021 h 510"/>
              <a:gd name="T18" fmla="*/ 71530 w 602"/>
              <a:gd name="T19" fmla="*/ 74021 h 510"/>
              <a:gd name="T20" fmla="*/ 71530 w 602"/>
              <a:gd name="T21" fmla="*/ 74021 h 510"/>
              <a:gd name="T22" fmla="*/ 51299 w 602"/>
              <a:gd name="T23" fmla="*/ 74021 h 510"/>
              <a:gd name="T24" fmla="*/ 40822 w 602"/>
              <a:gd name="T25" fmla="*/ 63550 h 510"/>
              <a:gd name="T26" fmla="*/ 51299 w 602"/>
              <a:gd name="T27" fmla="*/ 53440 h 510"/>
              <a:gd name="T28" fmla="*/ 94650 w 602"/>
              <a:gd name="T29" fmla="*/ 53440 h 510"/>
              <a:gd name="T30" fmla="*/ 94650 w 602"/>
              <a:gd name="T31" fmla="*/ 53440 h 510"/>
              <a:gd name="T32" fmla="*/ 104766 w 602"/>
              <a:gd name="T33" fmla="*/ 53440 h 510"/>
              <a:gd name="T34" fmla="*/ 150646 w 602"/>
              <a:gd name="T35" fmla="*/ 53440 h 510"/>
              <a:gd name="T36" fmla="*/ 207002 w 602"/>
              <a:gd name="T37" fmla="*/ 53440 h 510"/>
              <a:gd name="T38" fmla="*/ 217118 w 602"/>
              <a:gd name="T39" fmla="*/ 63550 h 510"/>
              <a:gd name="T40" fmla="*/ 207002 w 602"/>
              <a:gd name="T41" fmla="*/ 74021 h 510"/>
              <a:gd name="T42" fmla="*/ 150646 w 602"/>
              <a:gd name="T43" fmla="*/ 74021 h 510"/>
              <a:gd name="T44" fmla="*/ 150646 w 602"/>
              <a:gd name="T45" fmla="*/ 74021 h 510"/>
              <a:gd name="T46" fmla="*/ 71530 w 602"/>
              <a:gd name="T47" fmla="*/ 74021 h 510"/>
              <a:gd name="T48" fmla="*/ 10477 w 602"/>
              <a:gd name="T49" fmla="*/ 107240 h 510"/>
              <a:gd name="T50" fmla="*/ 10477 w 602"/>
              <a:gd name="T51" fmla="*/ 107240 h 510"/>
              <a:gd name="T52" fmla="*/ 207002 w 602"/>
              <a:gd name="T53" fmla="*/ 107240 h 510"/>
              <a:gd name="T54" fmla="*/ 217118 w 602"/>
              <a:gd name="T55" fmla="*/ 117350 h 510"/>
              <a:gd name="T56" fmla="*/ 207002 w 602"/>
              <a:gd name="T57" fmla="*/ 127461 h 510"/>
              <a:gd name="T58" fmla="*/ 10477 w 602"/>
              <a:gd name="T59" fmla="*/ 127461 h 510"/>
              <a:gd name="T60" fmla="*/ 0 w 602"/>
              <a:gd name="T61" fmla="*/ 117350 h 510"/>
              <a:gd name="T62" fmla="*/ 10477 w 602"/>
              <a:gd name="T63" fmla="*/ 107240 h 510"/>
              <a:gd name="T64" fmla="*/ 71530 w 602"/>
              <a:gd name="T65" fmla="*/ 163207 h 510"/>
              <a:gd name="T66" fmla="*/ 71530 w 602"/>
              <a:gd name="T67" fmla="*/ 163207 h 510"/>
              <a:gd name="T68" fmla="*/ 104766 w 602"/>
              <a:gd name="T69" fmla="*/ 163207 h 510"/>
              <a:gd name="T70" fmla="*/ 150646 w 602"/>
              <a:gd name="T71" fmla="*/ 163207 h 510"/>
              <a:gd name="T72" fmla="*/ 207002 w 602"/>
              <a:gd name="T73" fmla="*/ 163207 h 510"/>
              <a:gd name="T74" fmla="*/ 217118 w 602"/>
              <a:gd name="T75" fmla="*/ 173318 h 510"/>
              <a:gd name="T76" fmla="*/ 207002 w 602"/>
              <a:gd name="T77" fmla="*/ 183789 h 510"/>
              <a:gd name="T78" fmla="*/ 104766 w 602"/>
              <a:gd name="T79" fmla="*/ 183789 h 510"/>
              <a:gd name="T80" fmla="*/ 104766 w 602"/>
              <a:gd name="T81" fmla="*/ 183789 h 510"/>
              <a:gd name="T82" fmla="*/ 71530 w 602"/>
              <a:gd name="T83" fmla="*/ 183789 h 510"/>
              <a:gd name="T84" fmla="*/ 61414 w 602"/>
              <a:gd name="T85" fmla="*/ 173318 h 510"/>
              <a:gd name="T86" fmla="*/ 71530 w 602"/>
              <a:gd name="T87" fmla="*/ 163207 h 51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2" h="510">
                <a:moveTo>
                  <a:pt x="573" y="56"/>
                </a:moveTo>
                <a:lnTo>
                  <a:pt x="573" y="56"/>
                </a:lnTo>
                <a:cubicBezTo>
                  <a:pt x="29" y="56"/>
                  <a:pt x="29" y="56"/>
                  <a:pt x="29" y="56"/>
                </a:cubicBezTo>
                <a:cubicBezTo>
                  <a:pt x="15" y="56"/>
                  <a:pt x="0" y="42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42"/>
                  <a:pt x="594" y="56"/>
                  <a:pt x="573" y="56"/>
                </a:cubicBezTo>
                <a:close/>
                <a:moveTo>
                  <a:pt x="198" y="205"/>
                </a:moveTo>
                <a:lnTo>
                  <a:pt x="198" y="205"/>
                </a:lnTo>
                <a:cubicBezTo>
                  <a:pt x="142" y="205"/>
                  <a:pt x="142" y="205"/>
                  <a:pt x="142" y="205"/>
                </a:cubicBezTo>
                <a:cubicBezTo>
                  <a:pt x="128" y="205"/>
                  <a:pt x="113" y="191"/>
                  <a:pt x="113" y="176"/>
                </a:cubicBezTo>
                <a:cubicBezTo>
                  <a:pt x="113" y="162"/>
                  <a:pt x="128" y="148"/>
                  <a:pt x="142" y="148"/>
                </a:cubicBezTo>
                <a:cubicBezTo>
                  <a:pt x="262" y="148"/>
                  <a:pt x="262" y="148"/>
                  <a:pt x="262" y="148"/>
                </a:cubicBezTo>
                <a:cubicBezTo>
                  <a:pt x="290" y="148"/>
                  <a:pt x="290" y="148"/>
                  <a:pt x="290" y="148"/>
                </a:cubicBezTo>
                <a:cubicBezTo>
                  <a:pt x="417" y="148"/>
                  <a:pt x="417" y="148"/>
                  <a:pt x="417" y="148"/>
                </a:cubicBezTo>
                <a:cubicBezTo>
                  <a:pt x="573" y="148"/>
                  <a:pt x="573" y="148"/>
                  <a:pt x="573" y="148"/>
                </a:cubicBezTo>
                <a:cubicBezTo>
                  <a:pt x="594" y="148"/>
                  <a:pt x="601" y="162"/>
                  <a:pt x="601" y="176"/>
                </a:cubicBezTo>
                <a:cubicBezTo>
                  <a:pt x="601" y="191"/>
                  <a:pt x="594" y="205"/>
                  <a:pt x="573" y="205"/>
                </a:cubicBezTo>
                <a:cubicBezTo>
                  <a:pt x="417" y="205"/>
                  <a:pt x="417" y="205"/>
                  <a:pt x="417" y="205"/>
                </a:cubicBezTo>
                <a:lnTo>
                  <a:pt x="198" y="205"/>
                </a:lnTo>
                <a:close/>
                <a:moveTo>
                  <a:pt x="29" y="297"/>
                </a:moveTo>
                <a:lnTo>
                  <a:pt x="29" y="297"/>
                </a:lnTo>
                <a:cubicBezTo>
                  <a:pt x="573" y="297"/>
                  <a:pt x="573" y="297"/>
                  <a:pt x="573" y="297"/>
                </a:cubicBezTo>
                <a:cubicBezTo>
                  <a:pt x="594" y="297"/>
                  <a:pt x="601" y="311"/>
                  <a:pt x="601" y="325"/>
                </a:cubicBezTo>
                <a:cubicBezTo>
                  <a:pt x="601" y="346"/>
                  <a:pt x="594" y="353"/>
                  <a:pt x="573" y="353"/>
                </a:cubicBezTo>
                <a:cubicBezTo>
                  <a:pt x="29" y="353"/>
                  <a:pt x="29" y="353"/>
                  <a:pt x="29" y="353"/>
                </a:cubicBezTo>
                <a:cubicBezTo>
                  <a:pt x="15" y="353"/>
                  <a:pt x="0" y="346"/>
                  <a:pt x="0" y="325"/>
                </a:cubicBezTo>
                <a:cubicBezTo>
                  <a:pt x="0" y="311"/>
                  <a:pt x="15" y="297"/>
                  <a:pt x="29" y="297"/>
                </a:cubicBezTo>
                <a:close/>
                <a:moveTo>
                  <a:pt x="198" y="452"/>
                </a:moveTo>
                <a:lnTo>
                  <a:pt x="198" y="452"/>
                </a:lnTo>
                <a:cubicBezTo>
                  <a:pt x="290" y="452"/>
                  <a:pt x="290" y="452"/>
                  <a:pt x="290" y="452"/>
                </a:cubicBezTo>
                <a:cubicBezTo>
                  <a:pt x="417" y="452"/>
                  <a:pt x="417" y="452"/>
                  <a:pt x="417" y="452"/>
                </a:cubicBezTo>
                <a:cubicBezTo>
                  <a:pt x="573" y="452"/>
                  <a:pt x="573" y="452"/>
                  <a:pt x="573" y="452"/>
                </a:cubicBezTo>
                <a:cubicBezTo>
                  <a:pt x="594" y="452"/>
                  <a:pt x="601" y="459"/>
                  <a:pt x="601" y="480"/>
                </a:cubicBezTo>
                <a:cubicBezTo>
                  <a:pt x="601" y="494"/>
                  <a:pt x="594" y="509"/>
                  <a:pt x="573" y="509"/>
                </a:cubicBezTo>
                <a:cubicBezTo>
                  <a:pt x="290" y="509"/>
                  <a:pt x="290" y="509"/>
                  <a:pt x="290" y="509"/>
                </a:cubicBezTo>
                <a:cubicBezTo>
                  <a:pt x="198" y="509"/>
                  <a:pt x="198" y="509"/>
                  <a:pt x="198" y="509"/>
                </a:cubicBezTo>
                <a:cubicBezTo>
                  <a:pt x="184" y="509"/>
                  <a:pt x="170" y="494"/>
                  <a:pt x="170" y="480"/>
                </a:cubicBezTo>
                <a:cubicBezTo>
                  <a:pt x="170" y="459"/>
                  <a:pt x="184" y="452"/>
                  <a:pt x="198" y="4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6" name="Freeform 130"/>
          <p:cNvSpPr>
            <a:spLocks noChangeArrowheads="1"/>
          </p:cNvSpPr>
          <p:nvPr/>
        </p:nvSpPr>
        <p:spPr bwMode="auto">
          <a:xfrm>
            <a:off x="2711892" y="2947957"/>
            <a:ext cx="385293" cy="326233"/>
          </a:xfrm>
          <a:custGeom>
            <a:avLst/>
            <a:gdLst>
              <a:gd name="T0" fmla="*/ 207003 w 602"/>
              <a:gd name="T1" fmla="*/ 20220 h 510"/>
              <a:gd name="T2" fmla="*/ 207003 w 602"/>
              <a:gd name="T3" fmla="*/ 20220 h 510"/>
              <a:gd name="T4" fmla="*/ 10477 w 602"/>
              <a:gd name="T5" fmla="*/ 20220 h 510"/>
              <a:gd name="T6" fmla="*/ 0 w 602"/>
              <a:gd name="T7" fmla="*/ 10110 h 510"/>
              <a:gd name="T8" fmla="*/ 10477 w 602"/>
              <a:gd name="T9" fmla="*/ 0 h 510"/>
              <a:gd name="T10" fmla="*/ 207003 w 602"/>
              <a:gd name="T11" fmla="*/ 0 h 510"/>
              <a:gd name="T12" fmla="*/ 217119 w 602"/>
              <a:gd name="T13" fmla="*/ 10110 h 510"/>
              <a:gd name="T14" fmla="*/ 207003 w 602"/>
              <a:gd name="T15" fmla="*/ 20220 h 510"/>
              <a:gd name="T16" fmla="*/ 145589 w 602"/>
              <a:gd name="T17" fmla="*/ 74021 h 510"/>
              <a:gd name="T18" fmla="*/ 145589 w 602"/>
              <a:gd name="T19" fmla="*/ 74021 h 510"/>
              <a:gd name="T20" fmla="*/ 145589 w 602"/>
              <a:gd name="T21" fmla="*/ 74021 h 510"/>
              <a:gd name="T22" fmla="*/ 127887 w 602"/>
              <a:gd name="T23" fmla="*/ 74021 h 510"/>
              <a:gd name="T24" fmla="*/ 86703 w 602"/>
              <a:gd name="T25" fmla="*/ 74021 h 510"/>
              <a:gd name="T26" fmla="*/ 71530 w 602"/>
              <a:gd name="T27" fmla="*/ 74021 h 510"/>
              <a:gd name="T28" fmla="*/ 71530 w 602"/>
              <a:gd name="T29" fmla="*/ 74021 h 510"/>
              <a:gd name="T30" fmla="*/ 51299 w 602"/>
              <a:gd name="T31" fmla="*/ 74021 h 510"/>
              <a:gd name="T32" fmla="*/ 40823 w 602"/>
              <a:gd name="T33" fmla="*/ 63550 h 510"/>
              <a:gd name="T34" fmla="*/ 51299 w 602"/>
              <a:gd name="T35" fmla="*/ 53440 h 510"/>
              <a:gd name="T36" fmla="*/ 166181 w 602"/>
              <a:gd name="T37" fmla="*/ 53440 h 510"/>
              <a:gd name="T38" fmla="*/ 176296 w 602"/>
              <a:gd name="T39" fmla="*/ 63550 h 510"/>
              <a:gd name="T40" fmla="*/ 166181 w 602"/>
              <a:gd name="T41" fmla="*/ 74021 h 510"/>
              <a:gd name="T42" fmla="*/ 145589 w 602"/>
              <a:gd name="T43" fmla="*/ 74021 h 510"/>
              <a:gd name="T44" fmla="*/ 10477 w 602"/>
              <a:gd name="T45" fmla="*/ 107240 h 510"/>
              <a:gd name="T46" fmla="*/ 10477 w 602"/>
              <a:gd name="T47" fmla="*/ 107240 h 510"/>
              <a:gd name="T48" fmla="*/ 207003 w 602"/>
              <a:gd name="T49" fmla="*/ 107240 h 510"/>
              <a:gd name="T50" fmla="*/ 217119 w 602"/>
              <a:gd name="T51" fmla="*/ 117350 h 510"/>
              <a:gd name="T52" fmla="*/ 207003 w 602"/>
              <a:gd name="T53" fmla="*/ 127461 h 510"/>
              <a:gd name="T54" fmla="*/ 10477 w 602"/>
              <a:gd name="T55" fmla="*/ 127461 h 510"/>
              <a:gd name="T56" fmla="*/ 0 w 602"/>
              <a:gd name="T57" fmla="*/ 117350 h 510"/>
              <a:gd name="T58" fmla="*/ 10477 w 602"/>
              <a:gd name="T59" fmla="*/ 107240 h 510"/>
              <a:gd name="T60" fmla="*/ 71530 w 602"/>
              <a:gd name="T61" fmla="*/ 163207 h 510"/>
              <a:gd name="T62" fmla="*/ 71530 w 602"/>
              <a:gd name="T63" fmla="*/ 163207 h 510"/>
              <a:gd name="T64" fmla="*/ 92122 w 602"/>
              <a:gd name="T65" fmla="*/ 163207 h 510"/>
              <a:gd name="T66" fmla="*/ 104766 w 602"/>
              <a:gd name="T67" fmla="*/ 163207 h 510"/>
              <a:gd name="T68" fmla="*/ 112353 w 602"/>
              <a:gd name="T69" fmla="*/ 163207 h 510"/>
              <a:gd name="T70" fmla="*/ 127887 w 602"/>
              <a:gd name="T71" fmla="*/ 163207 h 510"/>
              <a:gd name="T72" fmla="*/ 145589 w 602"/>
              <a:gd name="T73" fmla="*/ 163207 h 510"/>
              <a:gd name="T74" fmla="*/ 155704 w 602"/>
              <a:gd name="T75" fmla="*/ 173318 h 510"/>
              <a:gd name="T76" fmla="*/ 145589 w 602"/>
              <a:gd name="T77" fmla="*/ 183789 h 510"/>
              <a:gd name="T78" fmla="*/ 127887 w 602"/>
              <a:gd name="T79" fmla="*/ 183789 h 510"/>
              <a:gd name="T80" fmla="*/ 127887 w 602"/>
              <a:gd name="T81" fmla="*/ 183789 h 510"/>
              <a:gd name="T82" fmla="*/ 112353 w 602"/>
              <a:gd name="T83" fmla="*/ 183789 h 510"/>
              <a:gd name="T84" fmla="*/ 104766 w 602"/>
              <a:gd name="T85" fmla="*/ 183789 h 510"/>
              <a:gd name="T86" fmla="*/ 92122 w 602"/>
              <a:gd name="T87" fmla="*/ 183789 h 510"/>
              <a:gd name="T88" fmla="*/ 92122 w 602"/>
              <a:gd name="T89" fmla="*/ 183789 h 510"/>
              <a:gd name="T90" fmla="*/ 71530 w 602"/>
              <a:gd name="T91" fmla="*/ 183789 h 510"/>
              <a:gd name="T92" fmla="*/ 61415 w 602"/>
              <a:gd name="T93" fmla="*/ 173318 h 510"/>
              <a:gd name="T94" fmla="*/ 71530 w 602"/>
              <a:gd name="T95" fmla="*/ 163207 h 5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02" h="510">
                <a:moveTo>
                  <a:pt x="573" y="56"/>
                </a:moveTo>
                <a:lnTo>
                  <a:pt x="573" y="56"/>
                </a:lnTo>
                <a:cubicBezTo>
                  <a:pt x="29" y="56"/>
                  <a:pt x="29" y="56"/>
                  <a:pt x="29" y="56"/>
                </a:cubicBezTo>
                <a:cubicBezTo>
                  <a:pt x="7" y="56"/>
                  <a:pt x="0" y="42"/>
                  <a:pt x="0" y="28"/>
                </a:cubicBezTo>
                <a:cubicBezTo>
                  <a:pt x="0" y="7"/>
                  <a:pt x="7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7"/>
                  <a:pt x="601" y="28"/>
                </a:cubicBezTo>
                <a:cubicBezTo>
                  <a:pt x="601" y="42"/>
                  <a:pt x="587" y="56"/>
                  <a:pt x="573" y="56"/>
                </a:cubicBezTo>
                <a:close/>
                <a:moveTo>
                  <a:pt x="403" y="205"/>
                </a:moveTo>
                <a:lnTo>
                  <a:pt x="403" y="205"/>
                </a:lnTo>
                <a:cubicBezTo>
                  <a:pt x="354" y="205"/>
                  <a:pt x="354" y="205"/>
                  <a:pt x="354" y="205"/>
                </a:cubicBezTo>
                <a:cubicBezTo>
                  <a:pt x="240" y="205"/>
                  <a:pt x="240" y="205"/>
                  <a:pt x="240" y="205"/>
                </a:cubicBezTo>
                <a:cubicBezTo>
                  <a:pt x="198" y="205"/>
                  <a:pt x="198" y="205"/>
                  <a:pt x="198" y="205"/>
                </a:cubicBezTo>
                <a:cubicBezTo>
                  <a:pt x="142" y="205"/>
                  <a:pt x="142" y="205"/>
                  <a:pt x="142" y="205"/>
                </a:cubicBezTo>
                <a:cubicBezTo>
                  <a:pt x="120" y="205"/>
                  <a:pt x="113" y="191"/>
                  <a:pt x="113" y="176"/>
                </a:cubicBezTo>
                <a:cubicBezTo>
                  <a:pt x="113" y="162"/>
                  <a:pt x="120" y="148"/>
                  <a:pt x="142" y="148"/>
                </a:cubicBezTo>
                <a:cubicBezTo>
                  <a:pt x="460" y="148"/>
                  <a:pt x="460" y="148"/>
                  <a:pt x="460" y="148"/>
                </a:cubicBezTo>
                <a:cubicBezTo>
                  <a:pt x="474" y="148"/>
                  <a:pt x="488" y="162"/>
                  <a:pt x="488" y="176"/>
                </a:cubicBezTo>
                <a:cubicBezTo>
                  <a:pt x="488" y="191"/>
                  <a:pt x="474" y="205"/>
                  <a:pt x="460" y="205"/>
                </a:cubicBezTo>
                <a:lnTo>
                  <a:pt x="403" y="205"/>
                </a:lnTo>
                <a:close/>
                <a:moveTo>
                  <a:pt x="29" y="297"/>
                </a:moveTo>
                <a:lnTo>
                  <a:pt x="29" y="297"/>
                </a:lnTo>
                <a:cubicBezTo>
                  <a:pt x="573" y="297"/>
                  <a:pt x="573" y="297"/>
                  <a:pt x="573" y="297"/>
                </a:cubicBezTo>
                <a:cubicBezTo>
                  <a:pt x="587" y="297"/>
                  <a:pt x="601" y="311"/>
                  <a:pt x="601" y="325"/>
                </a:cubicBezTo>
                <a:cubicBezTo>
                  <a:pt x="601" y="346"/>
                  <a:pt x="587" y="353"/>
                  <a:pt x="573" y="353"/>
                </a:cubicBezTo>
                <a:cubicBezTo>
                  <a:pt x="29" y="353"/>
                  <a:pt x="29" y="353"/>
                  <a:pt x="29" y="353"/>
                </a:cubicBezTo>
                <a:cubicBezTo>
                  <a:pt x="7" y="353"/>
                  <a:pt x="0" y="346"/>
                  <a:pt x="0" y="325"/>
                </a:cubicBezTo>
                <a:cubicBezTo>
                  <a:pt x="0" y="311"/>
                  <a:pt x="7" y="297"/>
                  <a:pt x="29" y="297"/>
                </a:cubicBezTo>
                <a:close/>
                <a:moveTo>
                  <a:pt x="198" y="452"/>
                </a:moveTo>
                <a:lnTo>
                  <a:pt x="198" y="452"/>
                </a:lnTo>
                <a:cubicBezTo>
                  <a:pt x="255" y="452"/>
                  <a:pt x="255" y="452"/>
                  <a:pt x="255" y="452"/>
                </a:cubicBezTo>
                <a:cubicBezTo>
                  <a:pt x="290" y="452"/>
                  <a:pt x="290" y="452"/>
                  <a:pt x="290" y="452"/>
                </a:cubicBezTo>
                <a:cubicBezTo>
                  <a:pt x="311" y="452"/>
                  <a:pt x="311" y="452"/>
                  <a:pt x="311" y="452"/>
                </a:cubicBezTo>
                <a:cubicBezTo>
                  <a:pt x="354" y="452"/>
                  <a:pt x="354" y="452"/>
                  <a:pt x="354" y="452"/>
                </a:cubicBezTo>
                <a:cubicBezTo>
                  <a:pt x="403" y="452"/>
                  <a:pt x="403" y="452"/>
                  <a:pt x="403" y="452"/>
                </a:cubicBezTo>
                <a:cubicBezTo>
                  <a:pt x="417" y="452"/>
                  <a:pt x="431" y="459"/>
                  <a:pt x="431" y="480"/>
                </a:cubicBezTo>
                <a:cubicBezTo>
                  <a:pt x="431" y="494"/>
                  <a:pt x="417" y="509"/>
                  <a:pt x="403" y="509"/>
                </a:cubicBezTo>
                <a:cubicBezTo>
                  <a:pt x="354" y="509"/>
                  <a:pt x="354" y="509"/>
                  <a:pt x="354" y="509"/>
                </a:cubicBezTo>
                <a:cubicBezTo>
                  <a:pt x="311" y="509"/>
                  <a:pt x="311" y="509"/>
                  <a:pt x="311" y="509"/>
                </a:cubicBezTo>
                <a:cubicBezTo>
                  <a:pt x="290" y="509"/>
                  <a:pt x="290" y="509"/>
                  <a:pt x="290" y="509"/>
                </a:cubicBezTo>
                <a:cubicBezTo>
                  <a:pt x="255" y="509"/>
                  <a:pt x="255" y="509"/>
                  <a:pt x="255" y="509"/>
                </a:cubicBezTo>
                <a:cubicBezTo>
                  <a:pt x="198" y="509"/>
                  <a:pt x="198" y="509"/>
                  <a:pt x="198" y="509"/>
                </a:cubicBezTo>
                <a:cubicBezTo>
                  <a:pt x="177" y="509"/>
                  <a:pt x="170" y="494"/>
                  <a:pt x="170" y="480"/>
                </a:cubicBezTo>
                <a:cubicBezTo>
                  <a:pt x="170" y="459"/>
                  <a:pt x="177" y="452"/>
                  <a:pt x="198" y="4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7" name="Freeform 131"/>
          <p:cNvSpPr>
            <a:spLocks noChangeArrowheads="1"/>
          </p:cNvSpPr>
          <p:nvPr/>
        </p:nvSpPr>
        <p:spPr bwMode="auto">
          <a:xfrm>
            <a:off x="2036926" y="2947957"/>
            <a:ext cx="388105" cy="326233"/>
          </a:xfrm>
          <a:custGeom>
            <a:avLst/>
            <a:gdLst>
              <a:gd name="T0" fmla="*/ 208635 w 609"/>
              <a:gd name="T1" fmla="*/ 20220 h 510"/>
              <a:gd name="T2" fmla="*/ 208635 w 609"/>
              <a:gd name="T3" fmla="*/ 20220 h 510"/>
              <a:gd name="T4" fmla="*/ 10072 w 609"/>
              <a:gd name="T5" fmla="*/ 20220 h 510"/>
              <a:gd name="T6" fmla="*/ 0 w 609"/>
              <a:gd name="T7" fmla="*/ 10110 h 510"/>
              <a:gd name="T8" fmla="*/ 10072 w 609"/>
              <a:gd name="T9" fmla="*/ 0 h 510"/>
              <a:gd name="T10" fmla="*/ 208635 w 609"/>
              <a:gd name="T11" fmla="*/ 0 h 510"/>
              <a:gd name="T12" fmla="*/ 218707 w 609"/>
              <a:gd name="T13" fmla="*/ 10110 h 510"/>
              <a:gd name="T14" fmla="*/ 208635 w 609"/>
              <a:gd name="T15" fmla="*/ 20220 h 510"/>
              <a:gd name="T16" fmla="*/ 10072 w 609"/>
              <a:gd name="T17" fmla="*/ 53440 h 510"/>
              <a:gd name="T18" fmla="*/ 10072 w 609"/>
              <a:gd name="T19" fmla="*/ 53440 h 510"/>
              <a:gd name="T20" fmla="*/ 68706 w 609"/>
              <a:gd name="T21" fmla="*/ 53440 h 510"/>
              <a:gd name="T22" fmla="*/ 111872 w 609"/>
              <a:gd name="T23" fmla="*/ 53440 h 510"/>
              <a:gd name="T24" fmla="*/ 121944 w 609"/>
              <a:gd name="T25" fmla="*/ 53440 h 510"/>
              <a:gd name="T26" fmla="*/ 121944 w 609"/>
              <a:gd name="T27" fmla="*/ 53440 h 510"/>
              <a:gd name="T28" fmla="*/ 167987 w 609"/>
              <a:gd name="T29" fmla="*/ 53440 h 510"/>
              <a:gd name="T30" fmla="*/ 178059 w 609"/>
              <a:gd name="T31" fmla="*/ 63550 h 510"/>
              <a:gd name="T32" fmla="*/ 167987 w 609"/>
              <a:gd name="T33" fmla="*/ 74021 h 510"/>
              <a:gd name="T34" fmla="*/ 147484 w 609"/>
              <a:gd name="T35" fmla="*/ 74021 h 510"/>
              <a:gd name="T36" fmla="*/ 147484 w 609"/>
              <a:gd name="T37" fmla="*/ 74021 h 510"/>
              <a:gd name="T38" fmla="*/ 68706 w 609"/>
              <a:gd name="T39" fmla="*/ 74021 h 510"/>
              <a:gd name="T40" fmla="*/ 68706 w 609"/>
              <a:gd name="T41" fmla="*/ 74021 h 510"/>
              <a:gd name="T42" fmla="*/ 10072 w 609"/>
              <a:gd name="T43" fmla="*/ 74021 h 510"/>
              <a:gd name="T44" fmla="*/ 0 w 609"/>
              <a:gd name="T45" fmla="*/ 63550 h 510"/>
              <a:gd name="T46" fmla="*/ 10072 w 609"/>
              <a:gd name="T47" fmla="*/ 53440 h 510"/>
              <a:gd name="T48" fmla="*/ 10072 w 609"/>
              <a:gd name="T49" fmla="*/ 107240 h 510"/>
              <a:gd name="T50" fmla="*/ 10072 w 609"/>
              <a:gd name="T51" fmla="*/ 107240 h 510"/>
              <a:gd name="T52" fmla="*/ 208635 w 609"/>
              <a:gd name="T53" fmla="*/ 107240 h 510"/>
              <a:gd name="T54" fmla="*/ 218707 w 609"/>
              <a:gd name="T55" fmla="*/ 117350 h 510"/>
              <a:gd name="T56" fmla="*/ 208635 w 609"/>
              <a:gd name="T57" fmla="*/ 127461 h 510"/>
              <a:gd name="T58" fmla="*/ 10072 w 609"/>
              <a:gd name="T59" fmla="*/ 127461 h 510"/>
              <a:gd name="T60" fmla="*/ 0 w 609"/>
              <a:gd name="T61" fmla="*/ 117350 h 510"/>
              <a:gd name="T62" fmla="*/ 10072 w 609"/>
              <a:gd name="T63" fmla="*/ 107240 h 510"/>
              <a:gd name="T64" fmla="*/ 10072 w 609"/>
              <a:gd name="T65" fmla="*/ 163207 h 510"/>
              <a:gd name="T66" fmla="*/ 10072 w 609"/>
              <a:gd name="T67" fmla="*/ 163207 h 510"/>
              <a:gd name="T68" fmla="*/ 68706 w 609"/>
              <a:gd name="T69" fmla="*/ 163207 h 510"/>
              <a:gd name="T70" fmla="*/ 111872 w 609"/>
              <a:gd name="T71" fmla="*/ 163207 h 510"/>
              <a:gd name="T72" fmla="*/ 147484 w 609"/>
              <a:gd name="T73" fmla="*/ 163207 h 510"/>
              <a:gd name="T74" fmla="*/ 157556 w 609"/>
              <a:gd name="T75" fmla="*/ 173318 h 510"/>
              <a:gd name="T76" fmla="*/ 147484 w 609"/>
              <a:gd name="T77" fmla="*/ 183789 h 510"/>
              <a:gd name="T78" fmla="*/ 111872 w 609"/>
              <a:gd name="T79" fmla="*/ 183789 h 510"/>
              <a:gd name="T80" fmla="*/ 111872 w 609"/>
              <a:gd name="T81" fmla="*/ 183789 h 510"/>
              <a:gd name="T82" fmla="*/ 10072 w 609"/>
              <a:gd name="T83" fmla="*/ 183789 h 510"/>
              <a:gd name="T84" fmla="*/ 0 w 609"/>
              <a:gd name="T85" fmla="*/ 173318 h 510"/>
              <a:gd name="T86" fmla="*/ 10072 w 609"/>
              <a:gd name="T87" fmla="*/ 163207 h 51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9" h="510">
                <a:moveTo>
                  <a:pt x="580" y="56"/>
                </a:moveTo>
                <a:lnTo>
                  <a:pt x="580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42"/>
                  <a:pt x="594" y="56"/>
                  <a:pt x="580" y="56"/>
                </a:cubicBezTo>
                <a:close/>
                <a:moveTo>
                  <a:pt x="28" y="148"/>
                </a:moveTo>
                <a:lnTo>
                  <a:pt x="28" y="148"/>
                </a:lnTo>
                <a:cubicBezTo>
                  <a:pt x="191" y="148"/>
                  <a:pt x="191" y="148"/>
                  <a:pt x="191" y="148"/>
                </a:cubicBezTo>
                <a:cubicBezTo>
                  <a:pt x="311" y="148"/>
                  <a:pt x="311" y="148"/>
                  <a:pt x="311" y="148"/>
                </a:cubicBezTo>
                <a:cubicBezTo>
                  <a:pt x="339" y="148"/>
                  <a:pt x="339" y="148"/>
                  <a:pt x="339" y="148"/>
                </a:cubicBezTo>
                <a:cubicBezTo>
                  <a:pt x="467" y="148"/>
                  <a:pt x="467" y="148"/>
                  <a:pt x="467" y="148"/>
                </a:cubicBezTo>
                <a:cubicBezTo>
                  <a:pt x="481" y="148"/>
                  <a:pt x="495" y="162"/>
                  <a:pt x="495" y="176"/>
                </a:cubicBezTo>
                <a:cubicBezTo>
                  <a:pt x="495" y="191"/>
                  <a:pt x="481" y="205"/>
                  <a:pt x="467" y="205"/>
                </a:cubicBezTo>
                <a:cubicBezTo>
                  <a:pt x="410" y="205"/>
                  <a:pt x="410" y="205"/>
                  <a:pt x="410" y="205"/>
                </a:cubicBezTo>
                <a:cubicBezTo>
                  <a:pt x="191" y="205"/>
                  <a:pt x="191" y="205"/>
                  <a:pt x="191" y="205"/>
                </a:cubicBez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1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lose/>
                <a:moveTo>
                  <a:pt x="28" y="297"/>
                </a:moveTo>
                <a:lnTo>
                  <a:pt x="28" y="297"/>
                </a:lnTo>
                <a:cubicBezTo>
                  <a:pt x="580" y="297"/>
                  <a:pt x="580" y="297"/>
                  <a:pt x="580" y="297"/>
                </a:cubicBezTo>
                <a:cubicBezTo>
                  <a:pt x="594" y="297"/>
                  <a:pt x="608" y="311"/>
                  <a:pt x="608" y="325"/>
                </a:cubicBezTo>
                <a:cubicBezTo>
                  <a:pt x="608" y="346"/>
                  <a:pt x="594" y="353"/>
                  <a:pt x="580" y="353"/>
                </a:cubicBezTo>
                <a:cubicBezTo>
                  <a:pt x="28" y="353"/>
                  <a:pt x="28" y="353"/>
                  <a:pt x="28" y="353"/>
                </a:cubicBezTo>
                <a:cubicBezTo>
                  <a:pt x="14" y="353"/>
                  <a:pt x="0" y="346"/>
                  <a:pt x="0" y="325"/>
                </a:cubicBezTo>
                <a:cubicBezTo>
                  <a:pt x="0" y="311"/>
                  <a:pt x="14" y="297"/>
                  <a:pt x="28" y="297"/>
                </a:cubicBezTo>
                <a:close/>
                <a:moveTo>
                  <a:pt x="28" y="452"/>
                </a:moveTo>
                <a:lnTo>
                  <a:pt x="28" y="452"/>
                </a:lnTo>
                <a:cubicBezTo>
                  <a:pt x="191" y="452"/>
                  <a:pt x="191" y="452"/>
                  <a:pt x="191" y="452"/>
                </a:cubicBezTo>
                <a:cubicBezTo>
                  <a:pt x="311" y="452"/>
                  <a:pt x="311" y="452"/>
                  <a:pt x="311" y="452"/>
                </a:cubicBezTo>
                <a:cubicBezTo>
                  <a:pt x="410" y="452"/>
                  <a:pt x="410" y="452"/>
                  <a:pt x="410" y="452"/>
                </a:cubicBezTo>
                <a:cubicBezTo>
                  <a:pt x="424" y="452"/>
                  <a:pt x="438" y="459"/>
                  <a:pt x="438" y="480"/>
                </a:cubicBezTo>
                <a:cubicBezTo>
                  <a:pt x="438" y="494"/>
                  <a:pt x="424" y="509"/>
                  <a:pt x="410" y="509"/>
                </a:cubicBezTo>
                <a:cubicBezTo>
                  <a:pt x="311" y="509"/>
                  <a:pt x="311" y="509"/>
                  <a:pt x="311" y="509"/>
                </a:cubicBezTo>
                <a:cubicBezTo>
                  <a:pt x="28" y="509"/>
                  <a:pt x="28" y="509"/>
                  <a:pt x="28" y="509"/>
                </a:cubicBezTo>
                <a:cubicBezTo>
                  <a:pt x="14" y="509"/>
                  <a:pt x="0" y="494"/>
                  <a:pt x="0" y="480"/>
                </a:cubicBezTo>
                <a:cubicBezTo>
                  <a:pt x="0" y="459"/>
                  <a:pt x="14" y="452"/>
                  <a:pt x="28" y="4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8" name="Freeform 132"/>
          <p:cNvSpPr>
            <a:spLocks noChangeArrowheads="1"/>
          </p:cNvSpPr>
          <p:nvPr/>
        </p:nvSpPr>
        <p:spPr bwMode="auto">
          <a:xfrm>
            <a:off x="1364775" y="2947957"/>
            <a:ext cx="385291" cy="326233"/>
          </a:xfrm>
          <a:custGeom>
            <a:avLst/>
            <a:gdLst>
              <a:gd name="T0" fmla="*/ 206641 w 602"/>
              <a:gd name="T1" fmla="*/ 127461 h 510"/>
              <a:gd name="T2" fmla="*/ 206641 w 602"/>
              <a:gd name="T3" fmla="*/ 127461 h 510"/>
              <a:gd name="T4" fmla="*/ 10115 w 602"/>
              <a:gd name="T5" fmla="*/ 127461 h 510"/>
              <a:gd name="T6" fmla="*/ 0 w 602"/>
              <a:gd name="T7" fmla="*/ 117350 h 510"/>
              <a:gd name="T8" fmla="*/ 10115 w 602"/>
              <a:gd name="T9" fmla="*/ 107240 h 510"/>
              <a:gd name="T10" fmla="*/ 206641 w 602"/>
              <a:gd name="T11" fmla="*/ 107240 h 510"/>
              <a:gd name="T12" fmla="*/ 217118 w 602"/>
              <a:gd name="T13" fmla="*/ 117350 h 510"/>
              <a:gd name="T14" fmla="*/ 206641 w 602"/>
              <a:gd name="T15" fmla="*/ 127461 h 510"/>
              <a:gd name="T16" fmla="*/ 206641 w 602"/>
              <a:gd name="T17" fmla="*/ 74021 h 510"/>
              <a:gd name="T18" fmla="*/ 206641 w 602"/>
              <a:gd name="T19" fmla="*/ 74021 h 510"/>
              <a:gd name="T20" fmla="*/ 10115 w 602"/>
              <a:gd name="T21" fmla="*/ 74021 h 510"/>
              <a:gd name="T22" fmla="*/ 0 w 602"/>
              <a:gd name="T23" fmla="*/ 63550 h 510"/>
              <a:gd name="T24" fmla="*/ 10115 w 602"/>
              <a:gd name="T25" fmla="*/ 53440 h 510"/>
              <a:gd name="T26" fmla="*/ 206641 w 602"/>
              <a:gd name="T27" fmla="*/ 53440 h 510"/>
              <a:gd name="T28" fmla="*/ 217118 w 602"/>
              <a:gd name="T29" fmla="*/ 63550 h 510"/>
              <a:gd name="T30" fmla="*/ 206641 w 602"/>
              <a:gd name="T31" fmla="*/ 74021 h 510"/>
              <a:gd name="T32" fmla="*/ 206641 w 602"/>
              <a:gd name="T33" fmla="*/ 20220 h 510"/>
              <a:gd name="T34" fmla="*/ 206641 w 602"/>
              <a:gd name="T35" fmla="*/ 20220 h 510"/>
              <a:gd name="T36" fmla="*/ 10115 w 602"/>
              <a:gd name="T37" fmla="*/ 20220 h 510"/>
              <a:gd name="T38" fmla="*/ 0 w 602"/>
              <a:gd name="T39" fmla="*/ 10110 h 510"/>
              <a:gd name="T40" fmla="*/ 10115 w 602"/>
              <a:gd name="T41" fmla="*/ 0 h 510"/>
              <a:gd name="T42" fmla="*/ 206641 w 602"/>
              <a:gd name="T43" fmla="*/ 0 h 510"/>
              <a:gd name="T44" fmla="*/ 217118 w 602"/>
              <a:gd name="T45" fmla="*/ 10110 h 510"/>
              <a:gd name="T46" fmla="*/ 206641 w 602"/>
              <a:gd name="T47" fmla="*/ 20220 h 510"/>
              <a:gd name="T48" fmla="*/ 10115 w 602"/>
              <a:gd name="T49" fmla="*/ 163207 h 510"/>
              <a:gd name="T50" fmla="*/ 10115 w 602"/>
              <a:gd name="T51" fmla="*/ 163207 h 510"/>
              <a:gd name="T52" fmla="*/ 206641 w 602"/>
              <a:gd name="T53" fmla="*/ 163207 h 510"/>
              <a:gd name="T54" fmla="*/ 217118 w 602"/>
              <a:gd name="T55" fmla="*/ 173318 h 510"/>
              <a:gd name="T56" fmla="*/ 206641 w 602"/>
              <a:gd name="T57" fmla="*/ 183789 h 510"/>
              <a:gd name="T58" fmla="*/ 10115 w 602"/>
              <a:gd name="T59" fmla="*/ 183789 h 510"/>
              <a:gd name="T60" fmla="*/ 0 w 602"/>
              <a:gd name="T61" fmla="*/ 173318 h 510"/>
              <a:gd name="T62" fmla="*/ 10115 w 602"/>
              <a:gd name="T63" fmla="*/ 163207 h 51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2" h="510">
                <a:moveTo>
                  <a:pt x="572" y="353"/>
                </a:moveTo>
                <a:lnTo>
                  <a:pt x="572" y="353"/>
                </a:lnTo>
                <a:cubicBezTo>
                  <a:pt x="28" y="353"/>
                  <a:pt x="28" y="353"/>
                  <a:pt x="28" y="353"/>
                </a:cubicBezTo>
                <a:cubicBezTo>
                  <a:pt x="14" y="353"/>
                  <a:pt x="0" y="346"/>
                  <a:pt x="0" y="325"/>
                </a:cubicBezTo>
                <a:cubicBezTo>
                  <a:pt x="0" y="311"/>
                  <a:pt x="14" y="297"/>
                  <a:pt x="28" y="297"/>
                </a:cubicBezTo>
                <a:cubicBezTo>
                  <a:pt x="572" y="297"/>
                  <a:pt x="572" y="297"/>
                  <a:pt x="572" y="297"/>
                </a:cubicBezTo>
                <a:cubicBezTo>
                  <a:pt x="594" y="297"/>
                  <a:pt x="601" y="311"/>
                  <a:pt x="601" y="325"/>
                </a:cubicBezTo>
                <a:cubicBezTo>
                  <a:pt x="601" y="346"/>
                  <a:pt x="594" y="353"/>
                  <a:pt x="572" y="353"/>
                </a:cubicBezTo>
                <a:close/>
                <a:moveTo>
                  <a:pt x="572" y="205"/>
                </a:moveTo>
                <a:lnTo>
                  <a:pt x="572" y="205"/>
                </a:ln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1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ubicBezTo>
                  <a:pt x="572" y="148"/>
                  <a:pt x="572" y="148"/>
                  <a:pt x="572" y="148"/>
                </a:cubicBezTo>
                <a:cubicBezTo>
                  <a:pt x="594" y="148"/>
                  <a:pt x="601" y="162"/>
                  <a:pt x="601" y="176"/>
                </a:cubicBezTo>
                <a:cubicBezTo>
                  <a:pt x="601" y="191"/>
                  <a:pt x="594" y="205"/>
                  <a:pt x="572" y="205"/>
                </a:cubicBezTo>
                <a:close/>
                <a:moveTo>
                  <a:pt x="572" y="56"/>
                </a:moveTo>
                <a:lnTo>
                  <a:pt x="572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42"/>
                  <a:pt x="594" y="56"/>
                  <a:pt x="572" y="56"/>
                </a:cubicBezTo>
                <a:close/>
                <a:moveTo>
                  <a:pt x="28" y="452"/>
                </a:moveTo>
                <a:lnTo>
                  <a:pt x="28" y="452"/>
                </a:lnTo>
                <a:cubicBezTo>
                  <a:pt x="572" y="452"/>
                  <a:pt x="572" y="452"/>
                  <a:pt x="572" y="452"/>
                </a:cubicBezTo>
                <a:cubicBezTo>
                  <a:pt x="594" y="452"/>
                  <a:pt x="601" y="459"/>
                  <a:pt x="601" y="480"/>
                </a:cubicBezTo>
                <a:cubicBezTo>
                  <a:pt x="601" y="494"/>
                  <a:pt x="594" y="509"/>
                  <a:pt x="572" y="509"/>
                </a:cubicBezTo>
                <a:cubicBezTo>
                  <a:pt x="28" y="509"/>
                  <a:pt x="28" y="509"/>
                  <a:pt x="28" y="509"/>
                </a:cubicBezTo>
                <a:cubicBezTo>
                  <a:pt x="14" y="509"/>
                  <a:pt x="0" y="494"/>
                  <a:pt x="0" y="480"/>
                </a:cubicBezTo>
                <a:cubicBezTo>
                  <a:pt x="0" y="459"/>
                  <a:pt x="14" y="452"/>
                  <a:pt x="28" y="4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9" name="Freeform 133"/>
          <p:cNvSpPr>
            <a:spLocks noChangeArrowheads="1"/>
          </p:cNvSpPr>
          <p:nvPr/>
        </p:nvSpPr>
        <p:spPr bwMode="auto">
          <a:xfrm>
            <a:off x="8769701" y="2343302"/>
            <a:ext cx="385293" cy="179991"/>
          </a:xfrm>
          <a:custGeom>
            <a:avLst/>
            <a:gdLst>
              <a:gd name="T0" fmla="*/ 207003 w 602"/>
              <a:gd name="T1" fmla="*/ 71084 h 283"/>
              <a:gd name="T2" fmla="*/ 207003 w 602"/>
              <a:gd name="T3" fmla="*/ 71084 h 283"/>
              <a:gd name="T4" fmla="*/ 207003 w 602"/>
              <a:gd name="T5" fmla="*/ 91189 h 283"/>
              <a:gd name="T6" fmla="*/ 196527 w 602"/>
              <a:gd name="T7" fmla="*/ 101241 h 283"/>
              <a:gd name="T8" fmla="*/ 10115 w 602"/>
              <a:gd name="T9" fmla="*/ 101241 h 283"/>
              <a:gd name="T10" fmla="*/ 0 w 602"/>
              <a:gd name="T11" fmla="*/ 91189 h 283"/>
              <a:gd name="T12" fmla="*/ 0 w 602"/>
              <a:gd name="T13" fmla="*/ 10052 h 283"/>
              <a:gd name="T14" fmla="*/ 10115 w 602"/>
              <a:gd name="T15" fmla="*/ 0 h 283"/>
              <a:gd name="T16" fmla="*/ 196527 w 602"/>
              <a:gd name="T17" fmla="*/ 0 h 283"/>
              <a:gd name="T18" fmla="*/ 207003 w 602"/>
              <a:gd name="T19" fmla="*/ 10052 h 283"/>
              <a:gd name="T20" fmla="*/ 207003 w 602"/>
              <a:gd name="T21" fmla="*/ 30157 h 283"/>
              <a:gd name="T22" fmla="*/ 217119 w 602"/>
              <a:gd name="T23" fmla="*/ 40568 h 283"/>
              <a:gd name="T24" fmla="*/ 217119 w 602"/>
              <a:gd name="T25" fmla="*/ 60673 h 283"/>
              <a:gd name="T26" fmla="*/ 207003 w 602"/>
              <a:gd name="T27" fmla="*/ 71084 h 283"/>
              <a:gd name="T28" fmla="*/ 186411 w 602"/>
              <a:gd name="T29" fmla="*/ 60673 h 283"/>
              <a:gd name="T30" fmla="*/ 186411 w 602"/>
              <a:gd name="T31" fmla="*/ 60673 h 283"/>
              <a:gd name="T32" fmla="*/ 186411 w 602"/>
              <a:gd name="T33" fmla="*/ 40568 h 283"/>
              <a:gd name="T34" fmla="*/ 186411 w 602"/>
              <a:gd name="T35" fmla="*/ 20105 h 283"/>
              <a:gd name="T36" fmla="*/ 20592 w 602"/>
              <a:gd name="T37" fmla="*/ 20105 h 283"/>
              <a:gd name="T38" fmla="*/ 20592 w 602"/>
              <a:gd name="T39" fmla="*/ 81136 h 283"/>
              <a:gd name="T40" fmla="*/ 186411 w 602"/>
              <a:gd name="T41" fmla="*/ 81136 h 283"/>
              <a:gd name="T42" fmla="*/ 186411 w 602"/>
              <a:gd name="T43" fmla="*/ 60673 h 283"/>
              <a:gd name="T44" fmla="*/ 176296 w 602"/>
              <a:gd name="T45" fmla="*/ 71084 h 283"/>
              <a:gd name="T46" fmla="*/ 176296 w 602"/>
              <a:gd name="T47" fmla="*/ 71084 h 283"/>
              <a:gd name="T48" fmla="*/ 30707 w 602"/>
              <a:gd name="T49" fmla="*/ 71084 h 283"/>
              <a:gd name="T50" fmla="*/ 30707 w 602"/>
              <a:gd name="T51" fmla="*/ 30157 h 283"/>
              <a:gd name="T52" fmla="*/ 176296 w 602"/>
              <a:gd name="T53" fmla="*/ 30157 h 283"/>
              <a:gd name="T54" fmla="*/ 176296 w 602"/>
              <a:gd name="T55" fmla="*/ 71084 h 2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2" h="283">
                <a:moveTo>
                  <a:pt x="573" y="198"/>
                </a:moveTo>
                <a:lnTo>
                  <a:pt x="573" y="198"/>
                </a:lnTo>
                <a:cubicBezTo>
                  <a:pt x="573" y="254"/>
                  <a:pt x="573" y="254"/>
                  <a:pt x="573" y="254"/>
                </a:cubicBezTo>
                <a:cubicBezTo>
                  <a:pt x="573" y="275"/>
                  <a:pt x="558" y="282"/>
                  <a:pt x="544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7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44" y="0"/>
                  <a:pt x="544" y="0"/>
                  <a:pt x="544" y="0"/>
                </a:cubicBezTo>
                <a:cubicBezTo>
                  <a:pt x="558" y="0"/>
                  <a:pt x="573" y="14"/>
                  <a:pt x="573" y="28"/>
                </a:cubicBezTo>
                <a:cubicBezTo>
                  <a:pt x="573" y="84"/>
                  <a:pt x="573" y="84"/>
                  <a:pt x="573" y="84"/>
                </a:cubicBezTo>
                <a:cubicBezTo>
                  <a:pt x="587" y="84"/>
                  <a:pt x="601" y="99"/>
                  <a:pt x="601" y="113"/>
                </a:cubicBezTo>
                <a:cubicBezTo>
                  <a:pt x="601" y="169"/>
                  <a:pt x="601" y="169"/>
                  <a:pt x="601" y="169"/>
                </a:cubicBezTo>
                <a:cubicBezTo>
                  <a:pt x="601" y="190"/>
                  <a:pt x="587" y="198"/>
                  <a:pt x="573" y="198"/>
                </a:cubicBezTo>
                <a:close/>
                <a:moveTo>
                  <a:pt x="516" y="169"/>
                </a:moveTo>
                <a:lnTo>
                  <a:pt x="516" y="169"/>
                </a:lnTo>
                <a:cubicBezTo>
                  <a:pt x="516" y="113"/>
                  <a:pt x="516" y="113"/>
                  <a:pt x="516" y="113"/>
                </a:cubicBezTo>
                <a:cubicBezTo>
                  <a:pt x="516" y="56"/>
                  <a:pt x="516" y="56"/>
                  <a:pt x="516" y="56"/>
                </a:cubicBezTo>
                <a:cubicBezTo>
                  <a:pt x="57" y="56"/>
                  <a:pt x="57" y="56"/>
                  <a:pt x="57" y="56"/>
                </a:cubicBezTo>
                <a:cubicBezTo>
                  <a:pt x="57" y="226"/>
                  <a:pt x="57" y="226"/>
                  <a:pt x="57" y="226"/>
                </a:cubicBezTo>
                <a:cubicBezTo>
                  <a:pt x="516" y="226"/>
                  <a:pt x="516" y="226"/>
                  <a:pt x="516" y="226"/>
                </a:cubicBezTo>
                <a:lnTo>
                  <a:pt x="516" y="169"/>
                </a:lnTo>
                <a:close/>
                <a:moveTo>
                  <a:pt x="488" y="198"/>
                </a:moveTo>
                <a:lnTo>
                  <a:pt x="488" y="198"/>
                </a:lnTo>
                <a:cubicBezTo>
                  <a:pt x="85" y="198"/>
                  <a:pt x="85" y="198"/>
                  <a:pt x="85" y="198"/>
                </a:cubicBezTo>
                <a:cubicBezTo>
                  <a:pt x="85" y="84"/>
                  <a:pt x="85" y="84"/>
                  <a:pt x="85" y="84"/>
                </a:cubicBezTo>
                <a:cubicBezTo>
                  <a:pt x="488" y="84"/>
                  <a:pt x="488" y="84"/>
                  <a:pt x="488" y="84"/>
                </a:cubicBezTo>
                <a:lnTo>
                  <a:pt x="488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00" name="Freeform 134"/>
          <p:cNvSpPr>
            <a:spLocks noChangeArrowheads="1"/>
          </p:cNvSpPr>
          <p:nvPr/>
        </p:nvSpPr>
        <p:spPr bwMode="auto">
          <a:xfrm>
            <a:off x="8091925" y="2343302"/>
            <a:ext cx="388105" cy="179991"/>
          </a:xfrm>
          <a:custGeom>
            <a:avLst/>
            <a:gdLst>
              <a:gd name="T0" fmla="*/ 208276 w 609"/>
              <a:gd name="T1" fmla="*/ 71084 h 283"/>
              <a:gd name="T2" fmla="*/ 208276 w 609"/>
              <a:gd name="T3" fmla="*/ 71084 h 283"/>
              <a:gd name="T4" fmla="*/ 208276 w 609"/>
              <a:gd name="T5" fmla="*/ 91189 h 283"/>
              <a:gd name="T6" fmla="*/ 198203 w 609"/>
              <a:gd name="T7" fmla="*/ 101241 h 283"/>
              <a:gd name="T8" fmla="*/ 10072 w 609"/>
              <a:gd name="T9" fmla="*/ 101241 h 283"/>
              <a:gd name="T10" fmla="*/ 0 w 609"/>
              <a:gd name="T11" fmla="*/ 91189 h 283"/>
              <a:gd name="T12" fmla="*/ 0 w 609"/>
              <a:gd name="T13" fmla="*/ 10052 h 283"/>
              <a:gd name="T14" fmla="*/ 10072 w 609"/>
              <a:gd name="T15" fmla="*/ 0 h 283"/>
              <a:gd name="T16" fmla="*/ 198203 w 609"/>
              <a:gd name="T17" fmla="*/ 0 h 283"/>
              <a:gd name="T18" fmla="*/ 208276 w 609"/>
              <a:gd name="T19" fmla="*/ 10052 h 283"/>
              <a:gd name="T20" fmla="*/ 208276 w 609"/>
              <a:gd name="T21" fmla="*/ 30157 h 283"/>
              <a:gd name="T22" fmla="*/ 218707 w 609"/>
              <a:gd name="T23" fmla="*/ 40568 h 283"/>
              <a:gd name="T24" fmla="*/ 218707 w 609"/>
              <a:gd name="T25" fmla="*/ 60673 h 283"/>
              <a:gd name="T26" fmla="*/ 208276 w 609"/>
              <a:gd name="T27" fmla="*/ 71084 h 283"/>
              <a:gd name="T28" fmla="*/ 188131 w 609"/>
              <a:gd name="T29" fmla="*/ 60673 h 283"/>
              <a:gd name="T30" fmla="*/ 188131 w 609"/>
              <a:gd name="T31" fmla="*/ 60673 h 283"/>
              <a:gd name="T32" fmla="*/ 188131 w 609"/>
              <a:gd name="T33" fmla="*/ 40568 h 283"/>
              <a:gd name="T34" fmla="*/ 188131 w 609"/>
              <a:gd name="T35" fmla="*/ 20105 h 283"/>
              <a:gd name="T36" fmla="*/ 20144 w 609"/>
              <a:gd name="T37" fmla="*/ 20105 h 283"/>
              <a:gd name="T38" fmla="*/ 20144 w 609"/>
              <a:gd name="T39" fmla="*/ 81136 h 283"/>
              <a:gd name="T40" fmla="*/ 188131 w 609"/>
              <a:gd name="T41" fmla="*/ 81136 h 283"/>
              <a:gd name="T42" fmla="*/ 188131 w 609"/>
              <a:gd name="T43" fmla="*/ 60673 h 283"/>
              <a:gd name="T44" fmla="*/ 126980 w 609"/>
              <a:gd name="T45" fmla="*/ 71084 h 283"/>
              <a:gd name="T46" fmla="*/ 126980 w 609"/>
              <a:gd name="T47" fmla="*/ 71084 h 283"/>
              <a:gd name="T48" fmla="*/ 126980 w 609"/>
              <a:gd name="T49" fmla="*/ 71084 h 283"/>
              <a:gd name="T50" fmla="*/ 30576 w 609"/>
              <a:gd name="T51" fmla="*/ 71084 h 283"/>
              <a:gd name="T52" fmla="*/ 30576 w 609"/>
              <a:gd name="T53" fmla="*/ 30157 h 283"/>
              <a:gd name="T54" fmla="*/ 126980 w 609"/>
              <a:gd name="T55" fmla="*/ 30157 h 283"/>
              <a:gd name="T56" fmla="*/ 126980 w 609"/>
              <a:gd name="T57" fmla="*/ 71084 h 28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09" h="283">
                <a:moveTo>
                  <a:pt x="579" y="198"/>
                </a:moveTo>
                <a:lnTo>
                  <a:pt x="579" y="198"/>
                </a:lnTo>
                <a:cubicBezTo>
                  <a:pt x="579" y="254"/>
                  <a:pt x="579" y="254"/>
                  <a:pt x="579" y="254"/>
                </a:cubicBezTo>
                <a:cubicBezTo>
                  <a:pt x="579" y="275"/>
                  <a:pt x="565" y="282"/>
                  <a:pt x="551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14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51" y="0"/>
                  <a:pt x="551" y="0"/>
                  <a:pt x="551" y="0"/>
                </a:cubicBezTo>
                <a:cubicBezTo>
                  <a:pt x="565" y="0"/>
                  <a:pt x="579" y="14"/>
                  <a:pt x="579" y="28"/>
                </a:cubicBezTo>
                <a:cubicBezTo>
                  <a:pt x="579" y="84"/>
                  <a:pt x="579" y="84"/>
                  <a:pt x="579" y="84"/>
                </a:cubicBezTo>
                <a:cubicBezTo>
                  <a:pt x="594" y="84"/>
                  <a:pt x="608" y="99"/>
                  <a:pt x="608" y="113"/>
                </a:cubicBezTo>
                <a:cubicBezTo>
                  <a:pt x="608" y="169"/>
                  <a:pt x="608" y="169"/>
                  <a:pt x="608" y="169"/>
                </a:cubicBezTo>
                <a:cubicBezTo>
                  <a:pt x="608" y="190"/>
                  <a:pt x="594" y="198"/>
                  <a:pt x="579" y="198"/>
                </a:cubicBezTo>
                <a:close/>
                <a:moveTo>
                  <a:pt x="523" y="169"/>
                </a:moveTo>
                <a:lnTo>
                  <a:pt x="523" y="169"/>
                </a:lnTo>
                <a:cubicBezTo>
                  <a:pt x="523" y="113"/>
                  <a:pt x="523" y="113"/>
                  <a:pt x="523" y="113"/>
                </a:cubicBezTo>
                <a:cubicBezTo>
                  <a:pt x="523" y="56"/>
                  <a:pt x="523" y="56"/>
                  <a:pt x="523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56" y="226"/>
                  <a:pt x="56" y="226"/>
                  <a:pt x="56" y="226"/>
                </a:cubicBezTo>
                <a:cubicBezTo>
                  <a:pt x="523" y="226"/>
                  <a:pt x="523" y="226"/>
                  <a:pt x="523" y="226"/>
                </a:cubicBezTo>
                <a:lnTo>
                  <a:pt x="523" y="169"/>
                </a:lnTo>
                <a:close/>
                <a:moveTo>
                  <a:pt x="353" y="198"/>
                </a:moveTo>
                <a:lnTo>
                  <a:pt x="353" y="198"/>
                </a:lnTo>
                <a:cubicBezTo>
                  <a:pt x="85" y="198"/>
                  <a:pt x="85" y="198"/>
                  <a:pt x="85" y="198"/>
                </a:cubicBezTo>
                <a:cubicBezTo>
                  <a:pt x="85" y="84"/>
                  <a:pt x="85" y="84"/>
                  <a:pt x="85" y="84"/>
                </a:cubicBezTo>
                <a:cubicBezTo>
                  <a:pt x="353" y="84"/>
                  <a:pt x="353" y="84"/>
                  <a:pt x="353" y="84"/>
                </a:cubicBezTo>
                <a:lnTo>
                  <a:pt x="35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01" name="Freeform 135"/>
          <p:cNvSpPr>
            <a:spLocks noChangeArrowheads="1"/>
          </p:cNvSpPr>
          <p:nvPr/>
        </p:nvSpPr>
        <p:spPr bwMode="auto">
          <a:xfrm>
            <a:off x="7422583" y="2343302"/>
            <a:ext cx="385291" cy="179991"/>
          </a:xfrm>
          <a:custGeom>
            <a:avLst/>
            <a:gdLst>
              <a:gd name="T0" fmla="*/ 206641 w 602"/>
              <a:gd name="T1" fmla="*/ 71084 h 283"/>
              <a:gd name="T2" fmla="*/ 206641 w 602"/>
              <a:gd name="T3" fmla="*/ 71084 h 283"/>
              <a:gd name="T4" fmla="*/ 206641 w 602"/>
              <a:gd name="T5" fmla="*/ 91189 h 283"/>
              <a:gd name="T6" fmla="*/ 196526 w 602"/>
              <a:gd name="T7" fmla="*/ 101241 h 283"/>
              <a:gd name="T8" fmla="*/ 10115 w 602"/>
              <a:gd name="T9" fmla="*/ 101241 h 283"/>
              <a:gd name="T10" fmla="*/ 0 w 602"/>
              <a:gd name="T11" fmla="*/ 91189 h 283"/>
              <a:gd name="T12" fmla="*/ 0 w 602"/>
              <a:gd name="T13" fmla="*/ 10052 h 283"/>
              <a:gd name="T14" fmla="*/ 10115 w 602"/>
              <a:gd name="T15" fmla="*/ 0 h 283"/>
              <a:gd name="T16" fmla="*/ 196526 w 602"/>
              <a:gd name="T17" fmla="*/ 0 h 283"/>
              <a:gd name="T18" fmla="*/ 206641 w 602"/>
              <a:gd name="T19" fmla="*/ 10052 h 283"/>
              <a:gd name="T20" fmla="*/ 206641 w 602"/>
              <a:gd name="T21" fmla="*/ 30157 h 283"/>
              <a:gd name="T22" fmla="*/ 217118 w 602"/>
              <a:gd name="T23" fmla="*/ 40568 h 283"/>
              <a:gd name="T24" fmla="*/ 217118 w 602"/>
              <a:gd name="T25" fmla="*/ 60673 h 283"/>
              <a:gd name="T26" fmla="*/ 206641 w 602"/>
              <a:gd name="T27" fmla="*/ 71084 h 283"/>
              <a:gd name="T28" fmla="*/ 186411 w 602"/>
              <a:gd name="T29" fmla="*/ 60673 h 283"/>
              <a:gd name="T30" fmla="*/ 186411 w 602"/>
              <a:gd name="T31" fmla="*/ 60673 h 283"/>
              <a:gd name="T32" fmla="*/ 186411 w 602"/>
              <a:gd name="T33" fmla="*/ 40568 h 283"/>
              <a:gd name="T34" fmla="*/ 186411 w 602"/>
              <a:gd name="T35" fmla="*/ 20105 h 283"/>
              <a:gd name="T36" fmla="*/ 183882 w 602"/>
              <a:gd name="T37" fmla="*/ 20105 h 283"/>
              <a:gd name="T38" fmla="*/ 183882 w 602"/>
              <a:gd name="T39" fmla="*/ 20105 h 283"/>
              <a:gd name="T40" fmla="*/ 124996 w 602"/>
              <a:gd name="T41" fmla="*/ 20105 h 283"/>
              <a:gd name="T42" fmla="*/ 124996 w 602"/>
              <a:gd name="T43" fmla="*/ 20105 h 283"/>
              <a:gd name="T44" fmla="*/ 20231 w 602"/>
              <a:gd name="T45" fmla="*/ 20105 h 283"/>
              <a:gd name="T46" fmla="*/ 20231 w 602"/>
              <a:gd name="T47" fmla="*/ 81136 h 283"/>
              <a:gd name="T48" fmla="*/ 186411 w 602"/>
              <a:gd name="T49" fmla="*/ 81136 h 283"/>
              <a:gd name="T50" fmla="*/ 186411 w 602"/>
              <a:gd name="T51" fmla="*/ 60673 h 283"/>
              <a:gd name="T52" fmla="*/ 74058 w 602"/>
              <a:gd name="T53" fmla="*/ 71084 h 283"/>
              <a:gd name="T54" fmla="*/ 74058 w 602"/>
              <a:gd name="T55" fmla="*/ 71084 h 283"/>
              <a:gd name="T56" fmla="*/ 30707 w 602"/>
              <a:gd name="T57" fmla="*/ 71084 h 283"/>
              <a:gd name="T58" fmla="*/ 30707 w 602"/>
              <a:gd name="T59" fmla="*/ 30157 h 283"/>
              <a:gd name="T60" fmla="*/ 74058 w 602"/>
              <a:gd name="T61" fmla="*/ 30157 h 283"/>
              <a:gd name="T62" fmla="*/ 74058 w 602"/>
              <a:gd name="T63" fmla="*/ 71084 h 28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2" h="283">
                <a:moveTo>
                  <a:pt x="572" y="198"/>
                </a:moveTo>
                <a:lnTo>
                  <a:pt x="572" y="198"/>
                </a:lnTo>
                <a:cubicBezTo>
                  <a:pt x="572" y="254"/>
                  <a:pt x="572" y="254"/>
                  <a:pt x="572" y="254"/>
                </a:cubicBezTo>
                <a:cubicBezTo>
                  <a:pt x="572" y="275"/>
                  <a:pt x="565" y="282"/>
                  <a:pt x="544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14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44" y="0"/>
                  <a:pt x="544" y="0"/>
                  <a:pt x="544" y="0"/>
                </a:cubicBezTo>
                <a:cubicBezTo>
                  <a:pt x="565" y="0"/>
                  <a:pt x="572" y="14"/>
                  <a:pt x="572" y="28"/>
                </a:cubicBezTo>
                <a:cubicBezTo>
                  <a:pt x="572" y="84"/>
                  <a:pt x="572" y="84"/>
                  <a:pt x="572" y="84"/>
                </a:cubicBezTo>
                <a:cubicBezTo>
                  <a:pt x="594" y="84"/>
                  <a:pt x="601" y="99"/>
                  <a:pt x="601" y="113"/>
                </a:cubicBezTo>
                <a:cubicBezTo>
                  <a:pt x="601" y="169"/>
                  <a:pt x="601" y="169"/>
                  <a:pt x="601" y="169"/>
                </a:cubicBezTo>
                <a:cubicBezTo>
                  <a:pt x="601" y="190"/>
                  <a:pt x="594" y="198"/>
                  <a:pt x="572" y="198"/>
                </a:cubicBezTo>
                <a:close/>
                <a:moveTo>
                  <a:pt x="516" y="169"/>
                </a:moveTo>
                <a:lnTo>
                  <a:pt x="516" y="169"/>
                </a:lnTo>
                <a:cubicBezTo>
                  <a:pt x="516" y="113"/>
                  <a:pt x="516" y="113"/>
                  <a:pt x="516" y="113"/>
                </a:cubicBezTo>
                <a:cubicBezTo>
                  <a:pt x="516" y="56"/>
                  <a:pt x="516" y="56"/>
                  <a:pt x="516" y="56"/>
                </a:cubicBezTo>
                <a:cubicBezTo>
                  <a:pt x="509" y="56"/>
                  <a:pt x="509" y="56"/>
                  <a:pt x="509" y="56"/>
                </a:cubicBezTo>
                <a:cubicBezTo>
                  <a:pt x="346" y="56"/>
                  <a:pt x="346" y="56"/>
                  <a:pt x="346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56" y="226"/>
                  <a:pt x="56" y="226"/>
                  <a:pt x="56" y="226"/>
                </a:cubicBezTo>
                <a:cubicBezTo>
                  <a:pt x="516" y="226"/>
                  <a:pt x="516" y="226"/>
                  <a:pt x="516" y="226"/>
                </a:cubicBezTo>
                <a:lnTo>
                  <a:pt x="516" y="169"/>
                </a:lnTo>
                <a:close/>
                <a:moveTo>
                  <a:pt x="205" y="198"/>
                </a:moveTo>
                <a:lnTo>
                  <a:pt x="205" y="198"/>
                </a:lnTo>
                <a:cubicBezTo>
                  <a:pt x="85" y="198"/>
                  <a:pt x="85" y="198"/>
                  <a:pt x="85" y="198"/>
                </a:cubicBezTo>
                <a:cubicBezTo>
                  <a:pt x="85" y="84"/>
                  <a:pt x="85" y="84"/>
                  <a:pt x="85" y="84"/>
                </a:cubicBezTo>
                <a:cubicBezTo>
                  <a:pt x="205" y="84"/>
                  <a:pt x="205" y="84"/>
                  <a:pt x="205" y="84"/>
                </a:cubicBezTo>
                <a:lnTo>
                  <a:pt x="205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02" name="Freeform 136"/>
          <p:cNvSpPr>
            <a:spLocks noChangeArrowheads="1"/>
          </p:cNvSpPr>
          <p:nvPr/>
        </p:nvSpPr>
        <p:spPr bwMode="auto">
          <a:xfrm>
            <a:off x="6750431" y="2343302"/>
            <a:ext cx="382480" cy="179991"/>
          </a:xfrm>
          <a:custGeom>
            <a:avLst/>
            <a:gdLst>
              <a:gd name="T0" fmla="*/ 205475 w 601"/>
              <a:gd name="T1" fmla="*/ 71084 h 283"/>
              <a:gd name="T2" fmla="*/ 205475 w 601"/>
              <a:gd name="T3" fmla="*/ 71084 h 283"/>
              <a:gd name="T4" fmla="*/ 205475 w 601"/>
              <a:gd name="T5" fmla="*/ 91189 h 283"/>
              <a:gd name="T6" fmla="*/ 195416 w 601"/>
              <a:gd name="T7" fmla="*/ 101241 h 283"/>
              <a:gd name="T8" fmla="*/ 10058 w 601"/>
              <a:gd name="T9" fmla="*/ 101241 h 283"/>
              <a:gd name="T10" fmla="*/ 0 w 601"/>
              <a:gd name="T11" fmla="*/ 91189 h 283"/>
              <a:gd name="T12" fmla="*/ 0 w 601"/>
              <a:gd name="T13" fmla="*/ 10052 h 283"/>
              <a:gd name="T14" fmla="*/ 10058 w 601"/>
              <a:gd name="T15" fmla="*/ 0 h 283"/>
              <a:gd name="T16" fmla="*/ 195416 w 601"/>
              <a:gd name="T17" fmla="*/ 0 h 283"/>
              <a:gd name="T18" fmla="*/ 205475 w 601"/>
              <a:gd name="T19" fmla="*/ 10052 h 283"/>
              <a:gd name="T20" fmla="*/ 205475 w 601"/>
              <a:gd name="T21" fmla="*/ 30157 h 283"/>
              <a:gd name="T22" fmla="*/ 215533 w 601"/>
              <a:gd name="T23" fmla="*/ 40568 h 283"/>
              <a:gd name="T24" fmla="*/ 215533 w 601"/>
              <a:gd name="T25" fmla="*/ 60673 h 283"/>
              <a:gd name="T26" fmla="*/ 205475 w 601"/>
              <a:gd name="T27" fmla="*/ 71084 h 283"/>
              <a:gd name="T28" fmla="*/ 185358 w 601"/>
              <a:gd name="T29" fmla="*/ 20105 h 283"/>
              <a:gd name="T30" fmla="*/ 185358 w 601"/>
              <a:gd name="T31" fmla="*/ 20105 h 283"/>
              <a:gd name="T32" fmla="*/ 20116 w 601"/>
              <a:gd name="T33" fmla="*/ 20105 h 283"/>
              <a:gd name="T34" fmla="*/ 20116 w 601"/>
              <a:gd name="T35" fmla="*/ 81136 h 283"/>
              <a:gd name="T36" fmla="*/ 20116 w 601"/>
              <a:gd name="T37" fmla="*/ 81136 h 283"/>
              <a:gd name="T38" fmla="*/ 20116 w 601"/>
              <a:gd name="T39" fmla="*/ 81136 h 283"/>
              <a:gd name="T40" fmla="*/ 185358 w 601"/>
              <a:gd name="T41" fmla="*/ 81136 h 283"/>
              <a:gd name="T42" fmla="*/ 185358 w 601"/>
              <a:gd name="T43" fmla="*/ 81136 h 283"/>
              <a:gd name="T44" fmla="*/ 185358 w 601"/>
              <a:gd name="T45" fmla="*/ 81136 h 283"/>
              <a:gd name="T46" fmla="*/ 185358 w 601"/>
              <a:gd name="T47" fmla="*/ 20105 h 28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1" h="283">
                <a:moveTo>
                  <a:pt x="572" y="198"/>
                </a:moveTo>
                <a:lnTo>
                  <a:pt x="572" y="198"/>
                </a:lnTo>
                <a:cubicBezTo>
                  <a:pt x="572" y="254"/>
                  <a:pt x="572" y="254"/>
                  <a:pt x="572" y="254"/>
                </a:cubicBezTo>
                <a:cubicBezTo>
                  <a:pt x="572" y="275"/>
                  <a:pt x="558" y="282"/>
                  <a:pt x="544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7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44" y="0"/>
                  <a:pt x="544" y="0"/>
                  <a:pt x="544" y="0"/>
                </a:cubicBezTo>
                <a:cubicBezTo>
                  <a:pt x="558" y="0"/>
                  <a:pt x="572" y="14"/>
                  <a:pt x="572" y="28"/>
                </a:cubicBezTo>
                <a:cubicBezTo>
                  <a:pt x="572" y="84"/>
                  <a:pt x="572" y="84"/>
                  <a:pt x="572" y="84"/>
                </a:cubicBezTo>
                <a:cubicBezTo>
                  <a:pt x="586" y="84"/>
                  <a:pt x="600" y="99"/>
                  <a:pt x="600" y="113"/>
                </a:cubicBezTo>
                <a:cubicBezTo>
                  <a:pt x="600" y="169"/>
                  <a:pt x="600" y="169"/>
                  <a:pt x="600" y="169"/>
                </a:cubicBezTo>
                <a:cubicBezTo>
                  <a:pt x="600" y="190"/>
                  <a:pt x="586" y="198"/>
                  <a:pt x="572" y="198"/>
                </a:cubicBezTo>
                <a:close/>
                <a:moveTo>
                  <a:pt x="516" y="56"/>
                </a:moveTo>
                <a:lnTo>
                  <a:pt x="516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226"/>
                  <a:pt x="56" y="226"/>
                  <a:pt x="56" y="226"/>
                </a:cubicBezTo>
                <a:cubicBezTo>
                  <a:pt x="516" y="226"/>
                  <a:pt x="516" y="226"/>
                  <a:pt x="516" y="226"/>
                </a:cubicBezTo>
                <a:lnTo>
                  <a:pt x="516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03" name="Freeform 137"/>
          <p:cNvSpPr>
            <a:spLocks noChangeArrowheads="1"/>
          </p:cNvSpPr>
          <p:nvPr/>
        </p:nvSpPr>
        <p:spPr bwMode="auto">
          <a:xfrm>
            <a:off x="6072655" y="2253307"/>
            <a:ext cx="388105" cy="371231"/>
          </a:xfrm>
          <a:custGeom>
            <a:avLst/>
            <a:gdLst>
              <a:gd name="T0" fmla="*/ 213662 w 608"/>
              <a:gd name="T1" fmla="*/ 91971 h 581"/>
              <a:gd name="T2" fmla="*/ 213662 w 608"/>
              <a:gd name="T3" fmla="*/ 91971 h 581"/>
              <a:gd name="T4" fmla="*/ 213662 w 608"/>
              <a:gd name="T5" fmla="*/ 91971 h 581"/>
              <a:gd name="T6" fmla="*/ 160337 w 608"/>
              <a:gd name="T7" fmla="*/ 130202 h 581"/>
              <a:gd name="T8" fmla="*/ 180514 w 608"/>
              <a:gd name="T9" fmla="*/ 193680 h 581"/>
              <a:gd name="T10" fmla="*/ 180514 w 608"/>
              <a:gd name="T11" fmla="*/ 199091 h 581"/>
              <a:gd name="T12" fmla="*/ 170425 w 608"/>
              <a:gd name="T13" fmla="*/ 209189 h 581"/>
              <a:gd name="T14" fmla="*/ 165381 w 608"/>
              <a:gd name="T15" fmla="*/ 206665 h 581"/>
              <a:gd name="T16" fmla="*/ 165381 w 608"/>
              <a:gd name="T17" fmla="*/ 206665 h 581"/>
              <a:gd name="T18" fmla="*/ 109534 w 608"/>
              <a:gd name="T19" fmla="*/ 165909 h 581"/>
              <a:gd name="T20" fmla="*/ 53326 w 608"/>
              <a:gd name="T21" fmla="*/ 206665 h 581"/>
              <a:gd name="T22" fmla="*/ 53326 w 608"/>
              <a:gd name="T23" fmla="*/ 206665 h 581"/>
              <a:gd name="T24" fmla="*/ 48281 w 608"/>
              <a:gd name="T25" fmla="*/ 209189 h 581"/>
              <a:gd name="T26" fmla="*/ 38193 w 608"/>
              <a:gd name="T27" fmla="*/ 199091 h 581"/>
              <a:gd name="T28" fmla="*/ 38193 w 608"/>
              <a:gd name="T29" fmla="*/ 193680 h 581"/>
              <a:gd name="T30" fmla="*/ 58370 w 608"/>
              <a:gd name="T31" fmla="*/ 130202 h 581"/>
              <a:gd name="T32" fmla="*/ 5044 w 608"/>
              <a:gd name="T33" fmla="*/ 91971 h 581"/>
              <a:gd name="T34" fmla="*/ 5044 w 608"/>
              <a:gd name="T35" fmla="*/ 91971 h 581"/>
              <a:gd name="T36" fmla="*/ 0 w 608"/>
              <a:gd name="T37" fmla="*/ 81512 h 581"/>
              <a:gd name="T38" fmla="*/ 10089 w 608"/>
              <a:gd name="T39" fmla="*/ 71413 h 581"/>
              <a:gd name="T40" fmla="*/ 10089 w 608"/>
              <a:gd name="T41" fmla="*/ 71413 h 581"/>
              <a:gd name="T42" fmla="*/ 78907 w 608"/>
              <a:gd name="T43" fmla="*/ 71413 h 581"/>
              <a:gd name="T44" fmla="*/ 99085 w 608"/>
              <a:gd name="T45" fmla="*/ 7935 h 581"/>
              <a:gd name="T46" fmla="*/ 109534 w 608"/>
              <a:gd name="T47" fmla="*/ 0 h 581"/>
              <a:gd name="T48" fmla="*/ 119622 w 608"/>
              <a:gd name="T49" fmla="*/ 7935 h 581"/>
              <a:gd name="T50" fmla="*/ 139799 w 608"/>
              <a:gd name="T51" fmla="*/ 71413 h 581"/>
              <a:gd name="T52" fmla="*/ 208618 w 608"/>
              <a:gd name="T53" fmla="*/ 71413 h 581"/>
              <a:gd name="T54" fmla="*/ 208618 w 608"/>
              <a:gd name="T55" fmla="*/ 71413 h 581"/>
              <a:gd name="T56" fmla="*/ 218707 w 608"/>
              <a:gd name="T57" fmla="*/ 81512 h 581"/>
              <a:gd name="T58" fmla="*/ 213662 w 608"/>
              <a:gd name="T59" fmla="*/ 91971 h 5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08" h="581">
                <a:moveTo>
                  <a:pt x="593" y="255"/>
                </a:moveTo>
                <a:lnTo>
                  <a:pt x="593" y="255"/>
                </a:lnTo>
                <a:cubicBezTo>
                  <a:pt x="445" y="361"/>
                  <a:pt x="445" y="361"/>
                  <a:pt x="445" y="361"/>
                </a:cubicBezTo>
                <a:cubicBezTo>
                  <a:pt x="501" y="537"/>
                  <a:pt x="501" y="537"/>
                  <a:pt x="501" y="537"/>
                </a:cubicBezTo>
                <a:cubicBezTo>
                  <a:pt x="501" y="545"/>
                  <a:pt x="501" y="545"/>
                  <a:pt x="501" y="552"/>
                </a:cubicBezTo>
                <a:cubicBezTo>
                  <a:pt x="501" y="566"/>
                  <a:pt x="487" y="580"/>
                  <a:pt x="473" y="580"/>
                </a:cubicBezTo>
                <a:cubicBezTo>
                  <a:pt x="466" y="580"/>
                  <a:pt x="459" y="573"/>
                  <a:pt x="459" y="573"/>
                </a:cubicBezTo>
                <a:cubicBezTo>
                  <a:pt x="304" y="460"/>
                  <a:pt x="304" y="460"/>
                  <a:pt x="304" y="460"/>
                </a:cubicBezTo>
                <a:cubicBezTo>
                  <a:pt x="148" y="573"/>
                  <a:pt x="148" y="573"/>
                  <a:pt x="148" y="573"/>
                </a:cubicBezTo>
                <a:cubicBezTo>
                  <a:pt x="148" y="573"/>
                  <a:pt x="141" y="580"/>
                  <a:pt x="134" y="580"/>
                </a:cubicBezTo>
                <a:cubicBezTo>
                  <a:pt x="120" y="580"/>
                  <a:pt x="106" y="566"/>
                  <a:pt x="106" y="552"/>
                </a:cubicBezTo>
                <a:cubicBezTo>
                  <a:pt x="106" y="545"/>
                  <a:pt x="106" y="545"/>
                  <a:pt x="106" y="537"/>
                </a:cubicBezTo>
                <a:cubicBezTo>
                  <a:pt x="162" y="361"/>
                  <a:pt x="162" y="361"/>
                  <a:pt x="162" y="361"/>
                </a:cubicBezTo>
                <a:cubicBezTo>
                  <a:pt x="14" y="255"/>
                  <a:pt x="14" y="255"/>
                  <a:pt x="14" y="255"/>
                </a:cubicBezTo>
                <a:cubicBezTo>
                  <a:pt x="7" y="248"/>
                  <a:pt x="0" y="241"/>
                  <a:pt x="0" y="226"/>
                </a:cubicBezTo>
                <a:cubicBezTo>
                  <a:pt x="0" y="212"/>
                  <a:pt x="14" y="198"/>
                  <a:pt x="28" y="198"/>
                </a:cubicBezTo>
                <a:cubicBezTo>
                  <a:pt x="219" y="198"/>
                  <a:pt x="219" y="198"/>
                  <a:pt x="219" y="198"/>
                </a:cubicBezTo>
                <a:cubicBezTo>
                  <a:pt x="275" y="22"/>
                  <a:pt x="275" y="22"/>
                  <a:pt x="275" y="22"/>
                </a:cubicBezTo>
                <a:cubicBezTo>
                  <a:pt x="282" y="14"/>
                  <a:pt x="290" y="0"/>
                  <a:pt x="304" y="0"/>
                </a:cubicBezTo>
                <a:cubicBezTo>
                  <a:pt x="318" y="0"/>
                  <a:pt x="325" y="14"/>
                  <a:pt x="332" y="22"/>
                </a:cubicBezTo>
                <a:cubicBezTo>
                  <a:pt x="388" y="198"/>
                  <a:pt x="388" y="198"/>
                  <a:pt x="388" y="198"/>
                </a:cubicBezTo>
                <a:cubicBezTo>
                  <a:pt x="579" y="198"/>
                  <a:pt x="579" y="198"/>
                  <a:pt x="579" y="198"/>
                </a:cubicBezTo>
                <a:cubicBezTo>
                  <a:pt x="593" y="198"/>
                  <a:pt x="607" y="212"/>
                  <a:pt x="607" y="226"/>
                </a:cubicBezTo>
                <a:cubicBezTo>
                  <a:pt x="607" y="241"/>
                  <a:pt x="600" y="248"/>
                  <a:pt x="593" y="25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04" name="Freeform 138"/>
          <p:cNvSpPr>
            <a:spLocks noChangeArrowheads="1"/>
          </p:cNvSpPr>
          <p:nvPr/>
        </p:nvSpPr>
        <p:spPr bwMode="auto">
          <a:xfrm>
            <a:off x="5403315" y="2253307"/>
            <a:ext cx="379666" cy="371231"/>
          </a:xfrm>
          <a:custGeom>
            <a:avLst/>
            <a:gdLst>
              <a:gd name="T0" fmla="*/ 203841 w 594"/>
              <a:gd name="T1" fmla="*/ 122628 h 581"/>
              <a:gd name="T2" fmla="*/ 201316 w 594"/>
              <a:gd name="T3" fmla="*/ 122628 h 581"/>
              <a:gd name="T4" fmla="*/ 196265 w 594"/>
              <a:gd name="T5" fmla="*/ 140301 h 581"/>
              <a:gd name="T6" fmla="*/ 196265 w 594"/>
              <a:gd name="T7" fmla="*/ 142826 h 581"/>
              <a:gd name="T8" fmla="*/ 196265 w 594"/>
              <a:gd name="T9" fmla="*/ 145351 h 581"/>
              <a:gd name="T10" fmla="*/ 196265 w 594"/>
              <a:gd name="T11" fmla="*/ 145351 h 581"/>
              <a:gd name="T12" fmla="*/ 193739 w 594"/>
              <a:gd name="T13" fmla="*/ 147875 h 581"/>
              <a:gd name="T14" fmla="*/ 185802 w 594"/>
              <a:gd name="T15" fmla="*/ 150400 h 581"/>
              <a:gd name="T16" fmla="*/ 185802 w 594"/>
              <a:gd name="T17" fmla="*/ 150400 h 581"/>
              <a:gd name="T18" fmla="*/ 155497 w 594"/>
              <a:gd name="T19" fmla="*/ 122628 h 581"/>
              <a:gd name="T20" fmla="*/ 155497 w 594"/>
              <a:gd name="T21" fmla="*/ 122628 h 581"/>
              <a:gd name="T22" fmla="*/ 50870 w 594"/>
              <a:gd name="T23" fmla="*/ 112169 h 581"/>
              <a:gd name="T24" fmla="*/ 60972 w 594"/>
              <a:gd name="T25" fmla="*/ 0 h 581"/>
              <a:gd name="T26" fmla="*/ 213943 w 594"/>
              <a:gd name="T27" fmla="*/ 10459 h 581"/>
              <a:gd name="T28" fmla="*/ 203841 w 594"/>
              <a:gd name="T29" fmla="*/ 122628 h 581"/>
              <a:gd name="T30" fmla="*/ 150446 w 594"/>
              <a:gd name="T31" fmla="*/ 132727 h 581"/>
              <a:gd name="T32" fmla="*/ 173175 w 594"/>
              <a:gd name="T33" fmla="*/ 155810 h 581"/>
              <a:gd name="T34" fmla="*/ 185802 w 594"/>
              <a:gd name="T35" fmla="*/ 168433 h 581"/>
              <a:gd name="T36" fmla="*/ 175700 w 594"/>
              <a:gd name="T37" fmla="*/ 178532 h 581"/>
              <a:gd name="T38" fmla="*/ 104266 w 594"/>
              <a:gd name="T39" fmla="*/ 178532 h 581"/>
              <a:gd name="T40" fmla="*/ 81537 w 594"/>
              <a:gd name="T41" fmla="*/ 178532 h 581"/>
              <a:gd name="T42" fmla="*/ 71074 w 594"/>
              <a:gd name="T43" fmla="*/ 178532 h 581"/>
              <a:gd name="T44" fmla="*/ 40768 w 594"/>
              <a:gd name="T45" fmla="*/ 204140 h 581"/>
              <a:gd name="T46" fmla="*/ 32831 w 594"/>
              <a:gd name="T47" fmla="*/ 209189 h 581"/>
              <a:gd name="T48" fmla="*/ 32831 w 594"/>
              <a:gd name="T49" fmla="*/ 209189 h 581"/>
              <a:gd name="T50" fmla="*/ 25255 w 594"/>
              <a:gd name="T51" fmla="*/ 204140 h 581"/>
              <a:gd name="T52" fmla="*/ 25255 w 594"/>
              <a:gd name="T53" fmla="*/ 204140 h 581"/>
              <a:gd name="T54" fmla="*/ 25255 w 594"/>
              <a:gd name="T55" fmla="*/ 201615 h 581"/>
              <a:gd name="T56" fmla="*/ 22729 w 594"/>
              <a:gd name="T57" fmla="*/ 199091 h 581"/>
              <a:gd name="T58" fmla="*/ 22729 w 594"/>
              <a:gd name="T59" fmla="*/ 178532 h 581"/>
              <a:gd name="T60" fmla="*/ 22729 w 594"/>
              <a:gd name="T61" fmla="*/ 178532 h 581"/>
              <a:gd name="T62" fmla="*/ 0 w 594"/>
              <a:gd name="T63" fmla="*/ 168433 h 581"/>
              <a:gd name="T64" fmla="*/ 0 w 594"/>
              <a:gd name="T65" fmla="*/ 51215 h 581"/>
              <a:gd name="T66" fmla="*/ 40768 w 594"/>
              <a:gd name="T67" fmla="*/ 40756 h 581"/>
              <a:gd name="T68" fmla="*/ 60972 w 594"/>
              <a:gd name="T69" fmla="*/ 132727 h 58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94" h="581">
                <a:moveTo>
                  <a:pt x="565" y="340"/>
                </a:moveTo>
                <a:lnTo>
                  <a:pt x="565" y="340"/>
                </a:lnTo>
                <a:cubicBezTo>
                  <a:pt x="558" y="340"/>
                  <a:pt x="558" y="340"/>
                  <a:pt x="558" y="340"/>
                </a:cubicBezTo>
                <a:cubicBezTo>
                  <a:pt x="544" y="340"/>
                  <a:pt x="544" y="340"/>
                  <a:pt x="544" y="340"/>
                </a:cubicBezTo>
                <a:cubicBezTo>
                  <a:pt x="544" y="389"/>
                  <a:pt x="544" y="389"/>
                  <a:pt x="544" y="389"/>
                </a:cubicBezTo>
                <a:lnTo>
                  <a:pt x="544" y="396"/>
                </a:lnTo>
                <a:cubicBezTo>
                  <a:pt x="544" y="396"/>
                  <a:pt x="544" y="396"/>
                  <a:pt x="544" y="403"/>
                </a:cubicBezTo>
                <a:lnTo>
                  <a:pt x="537" y="410"/>
                </a:lnTo>
                <a:cubicBezTo>
                  <a:pt x="530" y="417"/>
                  <a:pt x="523" y="417"/>
                  <a:pt x="515" y="417"/>
                </a:cubicBezTo>
                <a:cubicBezTo>
                  <a:pt x="508" y="417"/>
                  <a:pt x="501" y="417"/>
                  <a:pt x="501" y="410"/>
                </a:cubicBezTo>
                <a:cubicBezTo>
                  <a:pt x="431" y="340"/>
                  <a:pt x="431" y="340"/>
                  <a:pt x="431" y="340"/>
                </a:cubicBezTo>
                <a:cubicBezTo>
                  <a:pt x="169" y="340"/>
                  <a:pt x="169" y="340"/>
                  <a:pt x="169" y="340"/>
                </a:cubicBezTo>
                <a:cubicBezTo>
                  <a:pt x="155" y="340"/>
                  <a:pt x="141" y="332"/>
                  <a:pt x="141" y="311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1" y="14"/>
                  <a:pt x="155" y="0"/>
                  <a:pt x="169" y="0"/>
                </a:cubicBezTo>
                <a:cubicBezTo>
                  <a:pt x="565" y="0"/>
                  <a:pt x="565" y="0"/>
                  <a:pt x="565" y="0"/>
                </a:cubicBezTo>
                <a:cubicBezTo>
                  <a:pt x="579" y="0"/>
                  <a:pt x="593" y="14"/>
                  <a:pt x="593" y="29"/>
                </a:cubicBezTo>
                <a:cubicBezTo>
                  <a:pt x="593" y="311"/>
                  <a:pt x="593" y="311"/>
                  <a:pt x="593" y="311"/>
                </a:cubicBezTo>
                <a:cubicBezTo>
                  <a:pt x="593" y="332"/>
                  <a:pt x="579" y="340"/>
                  <a:pt x="565" y="340"/>
                </a:cubicBezTo>
                <a:close/>
                <a:moveTo>
                  <a:pt x="417" y="368"/>
                </a:moveTo>
                <a:lnTo>
                  <a:pt x="417" y="368"/>
                </a:lnTo>
                <a:cubicBezTo>
                  <a:pt x="480" y="432"/>
                  <a:pt x="480" y="432"/>
                  <a:pt x="480" y="432"/>
                </a:cubicBezTo>
                <a:cubicBezTo>
                  <a:pt x="487" y="439"/>
                  <a:pt x="501" y="446"/>
                  <a:pt x="515" y="446"/>
                </a:cubicBezTo>
                <a:cubicBezTo>
                  <a:pt x="515" y="467"/>
                  <a:pt x="515" y="467"/>
                  <a:pt x="515" y="467"/>
                </a:cubicBezTo>
                <a:cubicBezTo>
                  <a:pt x="515" y="481"/>
                  <a:pt x="508" y="495"/>
                  <a:pt x="487" y="495"/>
                </a:cubicBezTo>
                <a:cubicBezTo>
                  <a:pt x="289" y="495"/>
                  <a:pt x="289" y="495"/>
                  <a:pt x="289" y="495"/>
                </a:cubicBezTo>
                <a:cubicBezTo>
                  <a:pt x="226" y="495"/>
                  <a:pt x="226" y="495"/>
                  <a:pt x="226" y="495"/>
                </a:cubicBezTo>
                <a:cubicBezTo>
                  <a:pt x="197" y="495"/>
                  <a:pt x="197" y="495"/>
                  <a:pt x="197" y="495"/>
                </a:cubicBezTo>
                <a:cubicBezTo>
                  <a:pt x="190" y="495"/>
                  <a:pt x="190" y="495"/>
                  <a:pt x="190" y="495"/>
                </a:cubicBezTo>
                <a:cubicBezTo>
                  <a:pt x="113" y="566"/>
                  <a:pt x="113" y="566"/>
                  <a:pt x="113" y="566"/>
                </a:cubicBezTo>
                <a:cubicBezTo>
                  <a:pt x="106" y="573"/>
                  <a:pt x="99" y="580"/>
                  <a:pt x="91" y="580"/>
                </a:cubicBezTo>
                <a:cubicBezTo>
                  <a:pt x="84" y="580"/>
                  <a:pt x="77" y="573"/>
                  <a:pt x="77" y="566"/>
                </a:cubicBezTo>
                <a:cubicBezTo>
                  <a:pt x="70" y="566"/>
                  <a:pt x="70" y="566"/>
                  <a:pt x="70" y="566"/>
                </a:cubicBezTo>
                <a:lnTo>
                  <a:pt x="70" y="559"/>
                </a:lnTo>
                <a:cubicBezTo>
                  <a:pt x="70" y="559"/>
                  <a:pt x="63" y="559"/>
                  <a:pt x="63" y="552"/>
                </a:cubicBezTo>
                <a:cubicBezTo>
                  <a:pt x="63" y="495"/>
                  <a:pt x="63" y="495"/>
                  <a:pt x="63" y="495"/>
                </a:cubicBezTo>
                <a:cubicBezTo>
                  <a:pt x="28" y="495"/>
                  <a:pt x="28" y="495"/>
                  <a:pt x="28" y="495"/>
                </a:cubicBezTo>
                <a:cubicBezTo>
                  <a:pt x="14" y="495"/>
                  <a:pt x="0" y="481"/>
                  <a:pt x="0" y="467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28"/>
                  <a:pt x="14" y="113"/>
                  <a:pt x="28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3" y="311"/>
                  <a:pt x="113" y="311"/>
                  <a:pt x="113" y="311"/>
                </a:cubicBezTo>
                <a:cubicBezTo>
                  <a:pt x="113" y="347"/>
                  <a:pt x="141" y="368"/>
                  <a:pt x="169" y="368"/>
                </a:cubicBezTo>
                <a:lnTo>
                  <a:pt x="417" y="3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05" name="Freeform 139"/>
          <p:cNvSpPr>
            <a:spLocks noChangeArrowheads="1"/>
          </p:cNvSpPr>
          <p:nvPr/>
        </p:nvSpPr>
        <p:spPr bwMode="auto">
          <a:xfrm>
            <a:off x="4731161" y="2261743"/>
            <a:ext cx="382480" cy="348732"/>
          </a:xfrm>
          <a:custGeom>
            <a:avLst/>
            <a:gdLst>
              <a:gd name="T0" fmla="*/ 205475 w 601"/>
              <a:gd name="T1" fmla="*/ 165844 h 546"/>
              <a:gd name="T2" fmla="*/ 205475 w 601"/>
              <a:gd name="T3" fmla="*/ 165844 h 546"/>
              <a:gd name="T4" fmla="*/ 157339 w 601"/>
              <a:gd name="T5" fmla="*/ 165844 h 546"/>
              <a:gd name="T6" fmla="*/ 157339 w 601"/>
              <a:gd name="T7" fmla="*/ 165844 h 546"/>
              <a:gd name="T8" fmla="*/ 81184 w 601"/>
              <a:gd name="T9" fmla="*/ 165844 h 546"/>
              <a:gd name="T10" fmla="*/ 81184 w 601"/>
              <a:gd name="T11" fmla="*/ 165844 h 546"/>
              <a:gd name="T12" fmla="*/ 70767 w 601"/>
              <a:gd name="T13" fmla="*/ 165844 h 546"/>
              <a:gd name="T14" fmla="*/ 70767 w 601"/>
              <a:gd name="T15" fmla="*/ 165844 h 546"/>
              <a:gd name="T16" fmla="*/ 68252 w 601"/>
              <a:gd name="T17" fmla="*/ 165844 h 546"/>
              <a:gd name="T18" fmla="*/ 40592 w 601"/>
              <a:gd name="T19" fmla="*/ 193966 h 546"/>
              <a:gd name="T20" fmla="*/ 32689 w 601"/>
              <a:gd name="T21" fmla="*/ 196489 h 546"/>
              <a:gd name="T22" fmla="*/ 32689 w 601"/>
              <a:gd name="T23" fmla="*/ 196489 h 546"/>
              <a:gd name="T24" fmla="*/ 32689 w 601"/>
              <a:gd name="T25" fmla="*/ 196489 h 546"/>
              <a:gd name="T26" fmla="*/ 32689 w 601"/>
              <a:gd name="T27" fmla="*/ 196489 h 546"/>
              <a:gd name="T28" fmla="*/ 25145 w 601"/>
              <a:gd name="T29" fmla="*/ 193966 h 546"/>
              <a:gd name="T30" fmla="*/ 25145 w 601"/>
              <a:gd name="T31" fmla="*/ 193966 h 546"/>
              <a:gd name="T32" fmla="*/ 25145 w 601"/>
              <a:gd name="T33" fmla="*/ 191442 h 546"/>
              <a:gd name="T34" fmla="*/ 25145 w 601"/>
              <a:gd name="T35" fmla="*/ 191442 h 546"/>
              <a:gd name="T36" fmla="*/ 22631 w 601"/>
              <a:gd name="T37" fmla="*/ 191442 h 546"/>
              <a:gd name="T38" fmla="*/ 22631 w 601"/>
              <a:gd name="T39" fmla="*/ 188558 h 546"/>
              <a:gd name="T40" fmla="*/ 22631 w 601"/>
              <a:gd name="T41" fmla="*/ 188558 h 546"/>
              <a:gd name="T42" fmla="*/ 22631 w 601"/>
              <a:gd name="T43" fmla="*/ 186034 h 546"/>
              <a:gd name="T44" fmla="*/ 22631 w 601"/>
              <a:gd name="T45" fmla="*/ 186034 h 546"/>
              <a:gd name="T46" fmla="*/ 22631 w 601"/>
              <a:gd name="T47" fmla="*/ 165844 h 546"/>
              <a:gd name="T48" fmla="*/ 20116 w 601"/>
              <a:gd name="T49" fmla="*/ 165844 h 546"/>
              <a:gd name="T50" fmla="*/ 20116 w 601"/>
              <a:gd name="T51" fmla="*/ 165844 h 546"/>
              <a:gd name="T52" fmla="*/ 10058 w 601"/>
              <a:gd name="T53" fmla="*/ 165844 h 546"/>
              <a:gd name="T54" fmla="*/ 0 w 601"/>
              <a:gd name="T55" fmla="*/ 155749 h 546"/>
              <a:gd name="T56" fmla="*/ 0 w 601"/>
              <a:gd name="T57" fmla="*/ 10455 h 546"/>
              <a:gd name="T58" fmla="*/ 10058 w 601"/>
              <a:gd name="T59" fmla="*/ 0 h 546"/>
              <a:gd name="T60" fmla="*/ 205475 w 601"/>
              <a:gd name="T61" fmla="*/ 0 h 546"/>
              <a:gd name="T62" fmla="*/ 215533 w 601"/>
              <a:gd name="T63" fmla="*/ 10455 h 546"/>
              <a:gd name="T64" fmla="*/ 215533 w 601"/>
              <a:gd name="T65" fmla="*/ 155749 h 546"/>
              <a:gd name="T66" fmla="*/ 205475 w 601"/>
              <a:gd name="T67" fmla="*/ 165844 h 546"/>
              <a:gd name="T68" fmla="*/ 55679 w 601"/>
              <a:gd name="T69" fmla="*/ 63814 h 546"/>
              <a:gd name="T70" fmla="*/ 55679 w 601"/>
              <a:gd name="T71" fmla="*/ 63814 h 546"/>
              <a:gd name="T72" fmla="*/ 35204 w 601"/>
              <a:gd name="T73" fmla="*/ 84364 h 546"/>
              <a:gd name="T74" fmla="*/ 55679 w 601"/>
              <a:gd name="T75" fmla="*/ 104554 h 546"/>
              <a:gd name="T76" fmla="*/ 75796 w 601"/>
              <a:gd name="T77" fmla="*/ 84364 h 546"/>
              <a:gd name="T78" fmla="*/ 55679 w 601"/>
              <a:gd name="T79" fmla="*/ 63814 h 546"/>
              <a:gd name="T80" fmla="*/ 106330 w 601"/>
              <a:gd name="T81" fmla="*/ 63814 h 546"/>
              <a:gd name="T82" fmla="*/ 106330 w 601"/>
              <a:gd name="T83" fmla="*/ 63814 h 546"/>
              <a:gd name="T84" fmla="*/ 86213 w 601"/>
              <a:gd name="T85" fmla="*/ 84364 h 546"/>
              <a:gd name="T86" fmla="*/ 106330 w 601"/>
              <a:gd name="T87" fmla="*/ 104554 h 546"/>
              <a:gd name="T88" fmla="*/ 126805 w 601"/>
              <a:gd name="T89" fmla="*/ 84364 h 546"/>
              <a:gd name="T90" fmla="*/ 106330 w 601"/>
              <a:gd name="T91" fmla="*/ 63814 h 546"/>
              <a:gd name="T92" fmla="*/ 157339 w 601"/>
              <a:gd name="T93" fmla="*/ 63814 h 546"/>
              <a:gd name="T94" fmla="*/ 157339 w 601"/>
              <a:gd name="T95" fmla="*/ 63814 h 546"/>
              <a:gd name="T96" fmla="*/ 136863 w 601"/>
              <a:gd name="T97" fmla="*/ 84364 h 546"/>
              <a:gd name="T98" fmla="*/ 157339 w 601"/>
              <a:gd name="T99" fmla="*/ 104554 h 546"/>
              <a:gd name="T100" fmla="*/ 177455 w 601"/>
              <a:gd name="T101" fmla="*/ 84364 h 546"/>
              <a:gd name="T102" fmla="*/ 157339 w 601"/>
              <a:gd name="T103" fmla="*/ 63814 h 54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1" h="546">
                <a:moveTo>
                  <a:pt x="572" y="460"/>
                </a:moveTo>
                <a:lnTo>
                  <a:pt x="572" y="460"/>
                </a:lnTo>
                <a:cubicBezTo>
                  <a:pt x="438" y="460"/>
                  <a:pt x="438" y="460"/>
                  <a:pt x="438" y="460"/>
                </a:cubicBezTo>
                <a:cubicBezTo>
                  <a:pt x="226" y="460"/>
                  <a:pt x="226" y="460"/>
                  <a:pt x="226" y="460"/>
                </a:cubicBezTo>
                <a:cubicBezTo>
                  <a:pt x="197" y="460"/>
                  <a:pt x="197" y="460"/>
                  <a:pt x="197" y="460"/>
                </a:cubicBezTo>
                <a:cubicBezTo>
                  <a:pt x="190" y="460"/>
                  <a:pt x="190" y="460"/>
                  <a:pt x="190" y="460"/>
                </a:cubicBezTo>
                <a:cubicBezTo>
                  <a:pt x="113" y="538"/>
                  <a:pt x="113" y="538"/>
                  <a:pt x="113" y="538"/>
                </a:cubicBezTo>
                <a:cubicBezTo>
                  <a:pt x="106" y="545"/>
                  <a:pt x="98" y="545"/>
                  <a:pt x="91" y="545"/>
                </a:cubicBezTo>
                <a:cubicBezTo>
                  <a:pt x="84" y="545"/>
                  <a:pt x="77" y="545"/>
                  <a:pt x="70" y="538"/>
                </a:cubicBezTo>
                <a:lnTo>
                  <a:pt x="70" y="531"/>
                </a:lnTo>
                <a:cubicBezTo>
                  <a:pt x="63" y="531"/>
                  <a:pt x="63" y="531"/>
                  <a:pt x="63" y="531"/>
                </a:cubicBezTo>
                <a:cubicBezTo>
                  <a:pt x="63" y="523"/>
                  <a:pt x="63" y="523"/>
                  <a:pt x="63" y="523"/>
                </a:cubicBezTo>
                <a:lnTo>
                  <a:pt x="63" y="516"/>
                </a:lnTo>
                <a:cubicBezTo>
                  <a:pt x="63" y="460"/>
                  <a:pt x="63" y="460"/>
                  <a:pt x="63" y="460"/>
                </a:cubicBezTo>
                <a:cubicBezTo>
                  <a:pt x="56" y="460"/>
                  <a:pt x="56" y="460"/>
                  <a:pt x="56" y="460"/>
                </a:cubicBezTo>
                <a:cubicBezTo>
                  <a:pt x="28" y="460"/>
                  <a:pt x="28" y="460"/>
                  <a:pt x="28" y="460"/>
                </a:cubicBezTo>
                <a:cubicBezTo>
                  <a:pt x="7" y="460"/>
                  <a:pt x="0" y="446"/>
                  <a:pt x="0" y="43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8"/>
                  <a:pt x="7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8"/>
                  <a:pt x="600" y="29"/>
                </a:cubicBezTo>
                <a:cubicBezTo>
                  <a:pt x="600" y="432"/>
                  <a:pt x="600" y="432"/>
                  <a:pt x="600" y="432"/>
                </a:cubicBezTo>
                <a:cubicBezTo>
                  <a:pt x="600" y="446"/>
                  <a:pt x="586" y="460"/>
                  <a:pt x="572" y="460"/>
                </a:cubicBezTo>
                <a:close/>
                <a:moveTo>
                  <a:pt x="155" y="177"/>
                </a:moveTo>
                <a:lnTo>
                  <a:pt x="155" y="177"/>
                </a:lnTo>
                <a:cubicBezTo>
                  <a:pt x="127" y="177"/>
                  <a:pt x="98" y="205"/>
                  <a:pt x="98" y="234"/>
                </a:cubicBezTo>
                <a:cubicBezTo>
                  <a:pt x="98" y="262"/>
                  <a:pt x="127" y="290"/>
                  <a:pt x="155" y="290"/>
                </a:cubicBezTo>
                <a:cubicBezTo>
                  <a:pt x="190" y="290"/>
                  <a:pt x="211" y="262"/>
                  <a:pt x="211" y="234"/>
                </a:cubicBezTo>
                <a:cubicBezTo>
                  <a:pt x="211" y="205"/>
                  <a:pt x="190" y="177"/>
                  <a:pt x="155" y="177"/>
                </a:cubicBezTo>
                <a:close/>
                <a:moveTo>
                  <a:pt x="296" y="177"/>
                </a:moveTo>
                <a:lnTo>
                  <a:pt x="296" y="177"/>
                </a:lnTo>
                <a:cubicBezTo>
                  <a:pt x="268" y="177"/>
                  <a:pt x="240" y="205"/>
                  <a:pt x="240" y="234"/>
                </a:cubicBezTo>
                <a:cubicBezTo>
                  <a:pt x="240" y="262"/>
                  <a:pt x="268" y="290"/>
                  <a:pt x="296" y="290"/>
                </a:cubicBezTo>
                <a:cubicBezTo>
                  <a:pt x="332" y="290"/>
                  <a:pt x="353" y="262"/>
                  <a:pt x="353" y="234"/>
                </a:cubicBezTo>
                <a:cubicBezTo>
                  <a:pt x="353" y="205"/>
                  <a:pt x="332" y="177"/>
                  <a:pt x="296" y="177"/>
                </a:cubicBezTo>
                <a:close/>
                <a:moveTo>
                  <a:pt x="438" y="177"/>
                </a:moveTo>
                <a:lnTo>
                  <a:pt x="438" y="177"/>
                </a:lnTo>
                <a:cubicBezTo>
                  <a:pt x="409" y="177"/>
                  <a:pt x="381" y="205"/>
                  <a:pt x="381" y="234"/>
                </a:cubicBezTo>
                <a:cubicBezTo>
                  <a:pt x="381" y="262"/>
                  <a:pt x="409" y="290"/>
                  <a:pt x="438" y="290"/>
                </a:cubicBezTo>
                <a:cubicBezTo>
                  <a:pt x="473" y="290"/>
                  <a:pt x="494" y="262"/>
                  <a:pt x="494" y="234"/>
                </a:cubicBezTo>
                <a:cubicBezTo>
                  <a:pt x="494" y="205"/>
                  <a:pt x="473" y="177"/>
                  <a:pt x="438" y="17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06" name="Freeform 140"/>
          <p:cNvSpPr>
            <a:spLocks noChangeArrowheads="1"/>
          </p:cNvSpPr>
          <p:nvPr/>
        </p:nvSpPr>
        <p:spPr bwMode="auto">
          <a:xfrm>
            <a:off x="4053385" y="2261743"/>
            <a:ext cx="388105" cy="348732"/>
          </a:xfrm>
          <a:custGeom>
            <a:avLst/>
            <a:gdLst>
              <a:gd name="T0" fmla="*/ 208635 w 609"/>
              <a:gd name="T1" fmla="*/ 165844 h 546"/>
              <a:gd name="T2" fmla="*/ 208635 w 609"/>
              <a:gd name="T3" fmla="*/ 165844 h 546"/>
              <a:gd name="T4" fmla="*/ 122303 w 609"/>
              <a:gd name="T5" fmla="*/ 165844 h 546"/>
              <a:gd name="T6" fmla="*/ 122303 w 609"/>
              <a:gd name="T7" fmla="*/ 165844 h 546"/>
              <a:gd name="T8" fmla="*/ 81296 w 609"/>
              <a:gd name="T9" fmla="*/ 165844 h 546"/>
              <a:gd name="T10" fmla="*/ 81296 w 609"/>
              <a:gd name="T11" fmla="*/ 165844 h 546"/>
              <a:gd name="T12" fmla="*/ 71224 w 609"/>
              <a:gd name="T13" fmla="*/ 165844 h 546"/>
              <a:gd name="T14" fmla="*/ 71224 w 609"/>
              <a:gd name="T15" fmla="*/ 165844 h 546"/>
              <a:gd name="T16" fmla="*/ 68706 w 609"/>
              <a:gd name="T17" fmla="*/ 165844 h 546"/>
              <a:gd name="T18" fmla="*/ 40648 w 609"/>
              <a:gd name="T19" fmla="*/ 193966 h 546"/>
              <a:gd name="T20" fmla="*/ 35612 w 609"/>
              <a:gd name="T21" fmla="*/ 196489 h 546"/>
              <a:gd name="T22" fmla="*/ 35612 w 609"/>
              <a:gd name="T23" fmla="*/ 196489 h 546"/>
              <a:gd name="T24" fmla="*/ 35612 w 609"/>
              <a:gd name="T25" fmla="*/ 196489 h 546"/>
              <a:gd name="T26" fmla="*/ 35612 w 609"/>
              <a:gd name="T27" fmla="*/ 196489 h 546"/>
              <a:gd name="T28" fmla="*/ 28058 w 609"/>
              <a:gd name="T29" fmla="*/ 193966 h 546"/>
              <a:gd name="T30" fmla="*/ 28058 w 609"/>
              <a:gd name="T31" fmla="*/ 193966 h 546"/>
              <a:gd name="T32" fmla="*/ 25540 w 609"/>
              <a:gd name="T33" fmla="*/ 191442 h 546"/>
              <a:gd name="T34" fmla="*/ 25540 w 609"/>
              <a:gd name="T35" fmla="*/ 191442 h 546"/>
              <a:gd name="T36" fmla="*/ 25540 w 609"/>
              <a:gd name="T37" fmla="*/ 191442 h 546"/>
              <a:gd name="T38" fmla="*/ 25540 w 609"/>
              <a:gd name="T39" fmla="*/ 188558 h 546"/>
              <a:gd name="T40" fmla="*/ 25540 w 609"/>
              <a:gd name="T41" fmla="*/ 188558 h 546"/>
              <a:gd name="T42" fmla="*/ 25540 w 609"/>
              <a:gd name="T43" fmla="*/ 186034 h 546"/>
              <a:gd name="T44" fmla="*/ 25540 w 609"/>
              <a:gd name="T45" fmla="*/ 186034 h 546"/>
              <a:gd name="T46" fmla="*/ 25540 w 609"/>
              <a:gd name="T47" fmla="*/ 165844 h 546"/>
              <a:gd name="T48" fmla="*/ 23022 w 609"/>
              <a:gd name="T49" fmla="*/ 165844 h 546"/>
              <a:gd name="T50" fmla="*/ 23022 w 609"/>
              <a:gd name="T51" fmla="*/ 165844 h 546"/>
              <a:gd name="T52" fmla="*/ 10432 w 609"/>
              <a:gd name="T53" fmla="*/ 165844 h 546"/>
              <a:gd name="T54" fmla="*/ 0 w 609"/>
              <a:gd name="T55" fmla="*/ 155749 h 546"/>
              <a:gd name="T56" fmla="*/ 0 w 609"/>
              <a:gd name="T57" fmla="*/ 10455 h 546"/>
              <a:gd name="T58" fmla="*/ 10432 w 609"/>
              <a:gd name="T59" fmla="*/ 0 h 546"/>
              <a:gd name="T60" fmla="*/ 208635 w 609"/>
              <a:gd name="T61" fmla="*/ 0 h 546"/>
              <a:gd name="T62" fmla="*/ 218707 w 609"/>
              <a:gd name="T63" fmla="*/ 10455 h 546"/>
              <a:gd name="T64" fmla="*/ 218707 w 609"/>
              <a:gd name="T65" fmla="*/ 155749 h 546"/>
              <a:gd name="T66" fmla="*/ 208635 w 609"/>
              <a:gd name="T67" fmla="*/ 165844 h 54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9" h="546">
                <a:moveTo>
                  <a:pt x="580" y="460"/>
                </a:moveTo>
                <a:lnTo>
                  <a:pt x="580" y="460"/>
                </a:lnTo>
                <a:cubicBezTo>
                  <a:pt x="340" y="460"/>
                  <a:pt x="340" y="460"/>
                  <a:pt x="340" y="460"/>
                </a:cubicBezTo>
                <a:cubicBezTo>
                  <a:pt x="226" y="460"/>
                  <a:pt x="226" y="460"/>
                  <a:pt x="226" y="460"/>
                </a:cubicBezTo>
                <a:cubicBezTo>
                  <a:pt x="198" y="460"/>
                  <a:pt x="198" y="460"/>
                  <a:pt x="198" y="460"/>
                </a:cubicBezTo>
                <a:cubicBezTo>
                  <a:pt x="191" y="460"/>
                  <a:pt x="191" y="460"/>
                  <a:pt x="191" y="460"/>
                </a:cubicBezTo>
                <a:cubicBezTo>
                  <a:pt x="113" y="538"/>
                  <a:pt x="113" y="538"/>
                  <a:pt x="113" y="538"/>
                </a:cubicBezTo>
                <a:cubicBezTo>
                  <a:pt x="113" y="545"/>
                  <a:pt x="106" y="545"/>
                  <a:pt x="99" y="545"/>
                </a:cubicBezTo>
                <a:cubicBezTo>
                  <a:pt x="92" y="545"/>
                  <a:pt x="85" y="545"/>
                  <a:pt x="78" y="538"/>
                </a:cubicBezTo>
                <a:lnTo>
                  <a:pt x="71" y="531"/>
                </a:lnTo>
                <a:cubicBezTo>
                  <a:pt x="71" y="523"/>
                  <a:pt x="71" y="523"/>
                  <a:pt x="71" y="523"/>
                </a:cubicBezTo>
                <a:lnTo>
                  <a:pt x="71" y="516"/>
                </a:lnTo>
                <a:cubicBezTo>
                  <a:pt x="71" y="460"/>
                  <a:pt x="71" y="460"/>
                  <a:pt x="71" y="460"/>
                </a:cubicBezTo>
                <a:cubicBezTo>
                  <a:pt x="64" y="460"/>
                  <a:pt x="64" y="460"/>
                  <a:pt x="64" y="460"/>
                </a:cubicBezTo>
                <a:cubicBezTo>
                  <a:pt x="29" y="460"/>
                  <a:pt x="29" y="460"/>
                  <a:pt x="29" y="460"/>
                </a:cubicBezTo>
                <a:cubicBezTo>
                  <a:pt x="15" y="460"/>
                  <a:pt x="0" y="446"/>
                  <a:pt x="0" y="43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8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8"/>
                  <a:pt x="608" y="29"/>
                </a:cubicBezTo>
                <a:cubicBezTo>
                  <a:pt x="608" y="432"/>
                  <a:pt x="608" y="432"/>
                  <a:pt x="608" y="432"/>
                </a:cubicBezTo>
                <a:cubicBezTo>
                  <a:pt x="608" y="446"/>
                  <a:pt x="594" y="460"/>
                  <a:pt x="580" y="46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07" name="Freeform 141"/>
          <p:cNvSpPr>
            <a:spLocks noChangeArrowheads="1"/>
          </p:cNvSpPr>
          <p:nvPr/>
        </p:nvSpPr>
        <p:spPr bwMode="auto">
          <a:xfrm>
            <a:off x="3384045" y="2261743"/>
            <a:ext cx="385291" cy="348732"/>
          </a:xfrm>
          <a:custGeom>
            <a:avLst/>
            <a:gdLst>
              <a:gd name="T0" fmla="*/ 207002 w 602"/>
              <a:gd name="T1" fmla="*/ 165844 h 546"/>
              <a:gd name="T2" fmla="*/ 207002 w 602"/>
              <a:gd name="T3" fmla="*/ 165844 h 546"/>
              <a:gd name="T4" fmla="*/ 71530 w 602"/>
              <a:gd name="T5" fmla="*/ 165844 h 546"/>
              <a:gd name="T6" fmla="*/ 71530 w 602"/>
              <a:gd name="T7" fmla="*/ 165844 h 546"/>
              <a:gd name="T8" fmla="*/ 69001 w 602"/>
              <a:gd name="T9" fmla="*/ 165844 h 546"/>
              <a:gd name="T10" fmla="*/ 40822 w 602"/>
              <a:gd name="T11" fmla="*/ 193966 h 546"/>
              <a:gd name="T12" fmla="*/ 33236 w 602"/>
              <a:gd name="T13" fmla="*/ 196489 h 546"/>
              <a:gd name="T14" fmla="*/ 33236 w 602"/>
              <a:gd name="T15" fmla="*/ 196489 h 546"/>
              <a:gd name="T16" fmla="*/ 33236 w 602"/>
              <a:gd name="T17" fmla="*/ 196489 h 546"/>
              <a:gd name="T18" fmla="*/ 33236 w 602"/>
              <a:gd name="T19" fmla="*/ 196489 h 546"/>
              <a:gd name="T20" fmla="*/ 28178 w 602"/>
              <a:gd name="T21" fmla="*/ 193966 h 546"/>
              <a:gd name="T22" fmla="*/ 25650 w 602"/>
              <a:gd name="T23" fmla="*/ 193966 h 546"/>
              <a:gd name="T24" fmla="*/ 25650 w 602"/>
              <a:gd name="T25" fmla="*/ 191442 h 546"/>
              <a:gd name="T26" fmla="*/ 25650 w 602"/>
              <a:gd name="T27" fmla="*/ 191442 h 546"/>
              <a:gd name="T28" fmla="*/ 25650 w 602"/>
              <a:gd name="T29" fmla="*/ 191442 h 546"/>
              <a:gd name="T30" fmla="*/ 25650 w 602"/>
              <a:gd name="T31" fmla="*/ 188558 h 546"/>
              <a:gd name="T32" fmla="*/ 23121 w 602"/>
              <a:gd name="T33" fmla="*/ 188558 h 546"/>
              <a:gd name="T34" fmla="*/ 23121 w 602"/>
              <a:gd name="T35" fmla="*/ 186034 h 546"/>
              <a:gd name="T36" fmla="*/ 23121 w 602"/>
              <a:gd name="T37" fmla="*/ 186034 h 546"/>
              <a:gd name="T38" fmla="*/ 23121 w 602"/>
              <a:gd name="T39" fmla="*/ 165844 h 546"/>
              <a:gd name="T40" fmla="*/ 10477 w 602"/>
              <a:gd name="T41" fmla="*/ 165844 h 546"/>
              <a:gd name="T42" fmla="*/ 0 w 602"/>
              <a:gd name="T43" fmla="*/ 155749 h 546"/>
              <a:gd name="T44" fmla="*/ 0 w 602"/>
              <a:gd name="T45" fmla="*/ 10455 h 546"/>
              <a:gd name="T46" fmla="*/ 10477 w 602"/>
              <a:gd name="T47" fmla="*/ 0 h 546"/>
              <a:gd name="T48" fmla="*/ 207002 w 602"/>
              <a:gd name="T49" fmla="*/ 0 h 546"/>
              <a:gd name="T50" fmla="*/ 217118 w 602"/>
              <a:gd name="T51" fmla="*/ 10455 h 546"/>
              <a:gd name="T52" fmla="*/ 217118 w 602"/>
              <a:gd name="T53" fmla="*/ 155749 h 546"/>
              <a:gd name="T54" fmla="*/ 207002 w 602"/>
              <a:gd name="T55" fmla="*/ 165844 h 546"/>
              <a:gd name="T56" fmla="*/ 196526 w 602"/>
              <a:gd name="T57" fmla="*/ 20550 h 546"/>
              <a:gd name="T58" fmla="*/ 196526 w 602"/>
              <a:gd name="T59" fmla="*/ 20550 h 546"/>
              <a:gd name="T60" fmla="*/ 20592 w 602"/>
              <a:gd name="T61" fmla="*/ 20550 h 546"/>
              <a:gd name="T62" fmla="*/ 20592 w 602"/>
              <a:gd name="T63" fmla="*/ 145294 h 546"/>
              <a:gd name="T64" fmla="*/ 33236 w 602"/>
              <a:gd name="T65" fmla="*/ 145294 h 546"/>
              <a:gd name="T66" fmla="*/ 33236 w 602"/>
              <a:gd name="T67" fmla="*/ 145294 h 546"/>
              <a:gd name="T68" fmla="*/ 43351 w 602"/>
              <a:gd name="T69" fmla="*/ 145294 h 546"/>
              <a:gd name="T70" fmla="*/ 43351 w 602"/>
              <a:gd name="T71" fmla="*/ 160797 h 546"/>
              <a:gd name="T72" fmla="*/ 61414 w 602"/>
              <a:gd name="T73" fmla="*/ 145294 h 546"/>
              <a:gd name="T74" fmla="*/ 89593 w 602"/>
              <a:gd name="T75" fmla="*/ 145294 h 546"/>
              <a:gd name="T76" fmla="*/ 89593 w 602"/>
              <a:gd name="T77" fmla="*/ 145294 h 546"/>
              <a:gd name="T78" fmla="*/ 196526 w 602"/>
              <a:gd name="T79" fmla="*/ 145294 h 546"/>
              <a:gd name="T80" fmla="*/ 196526 w 602"/>
              <a:gd name="T81" fmla="*/ 20550 h 54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2" h="546">
                <a:moveTo>
                  <a:pt x="573" y="460"/>
                </a:moveTo>
                <a:lnTo>
                  <a:pt x="573" y="460"/>
                </a:lnTo>
                <a:cubicBezTo>
                  <a:pt x="198" y="460"/>
                  <a:pt x="198" y="460"/>
                  <a:pt x="198" y="460"/>
                </a:cubicBezTo>
                <a:cubicBezTo>
                  <a:pt x="191" y="460"/>
                  <a:pt x="191" y="460"/>
                  <a:pt x="191" y="460"/>
                </a:cubicBezTo>
                <a:cubicBezTo>
                  <a:pt x="113" y="538"/>
                  <a:pt x="113" y="538"/>
                  <a:pt x="113" y="538"/>
                </a:cubicBezTo>
                <a:cubicBezTo>
                  <a:pt x="106" y="545"/>
                  <a:pt x="99" y="545"/>
                  <a:pt x="92" y="545"/>
                </a:cubicBezTo>
                <a:cubicBezTo>
                  <a:pt x="85" y="545"/>
                  <a:pt x="78" y="545"/>
                  <a:pt x="78" y="538"/>
                </a:cubicBezTo>
                <a:cubicBezTo>
                  <a:pt x="71" y="538"/>
                  <a:pt x="71" y="538"/>
                  <a:pt x="71" y="538"/>
                </a:cubicBezTo>
                <a:lnTo>
                  <a:pt x="71" y="531"/>
                </a:lnTo>
                <a:cubicBezTo>
                  <a:pt x="71" y="523"/>
                  <a:pt x="71" y="523"/>
                  <a:pt x="71" y="523"/>
                </a:cubicBezTo>
                <a:lnTo>
                  <a:pt x="64" y="523"/>
                </a:lnTo>
                <a:lnTo>
                  <a:pt x="64" y="516"/>
                </a:lnTo>
                <a:cubicBezTo>
                  <a:pt x="64" y="460"/>
                  <a:pt x="64" y="460"/>
                  <a:pt x="64" y="460"/>
                </a:cubicBezTo>
                <a:cubicBezTo>
                  <a:pt x="29" y="460"/>
                  <a:pt x="29" y="460"/>
                  <a:pt x="29" y="460"/>
                </a:cubicBezTo>
                <a:cubicBezTo>
                  <a:pt x="15" y="460"/>
                  <a:pt x="0" y="446"/>
                  <a:pt x="0" y="43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8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8"/>
                  <a:pt x="601" y="29"/>
                </a:cubicBezTo>
                <a:cubicBezTo>
                  <a:pt x="601" y="432"/>
                  <a:pt x="601" y="432"/>
                  <a:pt x="601" y="432"/>
                </a:cubicBezTo>
                <a:cubicBezTo>
                  <a:pt x="601" y="446"/>
                  <a:pt x="594" y="460"/>
                  <a:pt x="573" y="460"/>
                </a:cubicBezTo>
                <a:close/>
                <a:moveTo>
                  <a:pt x="544" y="57"/>
                </a:moveTo>
                <a:lnTo>
                  <a:pt x="544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403"/>
                  <a:pt x="57" y="403"/>
                  <a:pt x="57" y="403"/>
                </a:cubicBezTo>
                <a:cubicBezTo>
                  <a:pt x="92" y="403"/>
                  <a:pt x="92" y="403"/>
                  <a:pt x="92" y="403"/>
                </a:cubicBezTo>
                <a:cubicBezTo>
                  <a:pt x="120" y="403"/>
                  <a:pt x="120" y="403"/>
                  <a:pt x="120" y="403"/>
                </a:cubicBezTo>
                <a:cubicBezTo>
                  <a:pt x="120" y="446"/>
                  <a:pt x="120" y="446"/>
                  <a:pt x="120" y="446"/>
                </a:cubicBezTo>
                <a:cubicBezTo>
                  <a:pt x="170" y="403"/>
                  <a:pt x="170" y="403"/>
                  <a:pt x="170" y="403"/>
                </a:cubicBezTo>
                <a:cubicBezTo>
                  <a:pt x="248" y="403"/>
                  <a:pt x="248" y="403"/>
                  <a:pt x="248" y="403"/>
                </a:cubicBezTo>
                <a:cubicBezTo>
                  <a:pt x="544" y="403"/>
                  <a:pt x="544" y="403"/>
                  <a:pt x="544" y="403"/>
                </a:cubicBezTo>
                <a:lnTo>
                  <a:pt x="544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08" name="Freeform 142"/>
          <p:cNvSpPr>
            <a:spLocks noChangeArrowheads="1"/>
          </p:cNvSpPr>
          <p:nvPr/>
        </p:nvSpPr>
        <p:spPr bwMode="auto">
          <a:xfrm>
            <a:off x="2711892" y="2247682"/>
            <a:ext cx="385293" cy="379667"/>
          </a:xfrm>
          <a:custGeom>
            <a:avLst/>
            <a:gdLst>
              <a:gd name="T0" fmla="*/ 191469 w 602"/>
              <a:gd name="T1" fmla="*/ 86805 h 595"/>
              <a:gd name="T2" fmla="*/ 191469 w 602"/>
              <a:gd name="T3" fmla="*/ 86805 h 595"/>
              <a:gd name="T4" fmla="*/ 207003 w 602"/>
              <a:gd name="T5" fmla="*/ 114540 h 595"/>
              <a:gd name="T6" fmla="*/ 163652 w 602"/>
              <a:gd name="T7" fmla="*/ 96891 h 595"/>
              <a:gd name="T8" fmla="*/ 148118 w 602"/>
              <a:gd name="T9" fmla="*/ 99412 h 595"/>
              <a:gd name="T10" fmla="*/ 86703 w 602"/>
              <a:gd name="T11" fmla="*/ 48625 h 595"/>
              <a:gd name="T12" fmla="*/ 148118 w 602"/>
              <a:gd name="T13" fmla="*/ 0 h 595"/>
              <a:gd name="T14" fmla="*/ 217119 w 602"/>
              <a:gd name="T15" fmla="*/ 48625 h 595"/>
              <a:gd name="T16" fmla="*/ 191469 w 602"/>
              <a:gd name="T17" fmla="*/ 86805 h 595"/>
              <a:gd name="T18" fmla="*/ 74059 w 602"/>
              <a:gd name="T19" fmla="*/ 53668 h 595"/>
              <a:gd name="T20" fmla="*/ 74059 w 602"/>
              <a:gd name="T21" fmla="*/ 53668 h 595"/>
              <a:gd name="T22" fmla="*/ 143060 w 602"/>
              <a:gd name="T23" fmla="*/ 112019 h 595"/>
              <a:gd name="T24" fmla="*/ 158233 w 602"/>
              <a:gd name="T25" fmla="*/ 109497 h 595"/>
              <a:gd name="T26" fmla="*/ 158233 w 602"/>
              <a:gd name="T27" fmla="*/ 109497 h 595"/>
              <a:gd name="T28" fmla="*/ 158233 w 602"/>
              <a:gd name="T29" fmla="*/ 109497 h 595"/>
              <a:gd name="T30" fmla="*/ 193998 w 602"/>
              <a:gd name="T31" fmla="*/ 124985 h 595"/>
              <a:gd name="T32" fmla="*/ 102237 w 602"/>
              <a:gd name="T33" fmla="*/ 183336 h 595"/>
              <a:gd name="T34" fmla="*/ 81645 w 602"/>
              <a:gd name="T35" fmla="*/ 178293 h 595"/>
              <a:gd name="T36" fmla="*/ 13005 w 602"/>
              <a:gd name="T37" fmla="*/ 206388 h 595"/>
              <a:gd name="T38" fmla="*/ 35765 w 602"/>
              <a:gd name="T39" fmla="*/ 165687 h 595"/>
              <a:gd name="T40" fmla="*/ 0 w 602"/>
              <a:gd name="T41" fmla="*/ 106976 h 595"/>
              <a:gd name="T42" fmla="*/ 79116 w 602"/>
              <a:gd name="T43" fmla="*/ 33137 h 595"/>
              <a:gd name="T44" fmla="*/ 74059 w 602"/>
              <a:gd name="T45" fmla="*/ 53668 h 59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02" h="595">
                <a:moveTo>
                  <a:pt x="530" y="241"/>
                </a:moveTo>
                <a:lnTo>
                  <a:pt x="530" y="241"/>
                </a:lnTo>
                <a:cubicBezTo>
                  <a:pt x="523" y="248"/>
                  <a:pt x="523" y="290"/>
                  <a:pt x="573" y="318"/>
                </a:cubicBezTo>
                <a:cubicBezTo>
                  <a:pt x="573" y="318"/>
                  <a:pt x="502" y="332"/>
                  <a:pt x="453" y="269"/>
                </a:cubicBezTo>
                <a:cubicBezTo>
                  <a:pt x="438" y="269"/>
                  <a:pt x="424" y="276"/>
                  <a:pt x="410" y="276"/>
                </a:cubicBezTo>
                <a:cubicBezTo>
                  <a:pt x="304" y="276"/>
                  <a:pt x="240" y="212"/>
                  <a:pt x="240" y="135"/>
                </a:cubicBezTo>
                <a:cubicBezTo>
                  <a:pt x="240" y="64"/>
                  <a:pt x="304" y="0"/>
                  <a:pt x="410" y="0"/>
                </a:cubicBezTo>
                <a:cubicBezTo>
                  <a:pt x="516" y="0"/>
                  <a:pt x="601" y="64"/>
                  <a:pt x="601" y="135"/>
                </a:cubicBezTo>
                <a:cubicBezTo>
                  <a:pt x="601" y="177"/>
                  <a:pt x="573" y="219"/>
                  <a:pt x="530" y="241"/>
                </a:cubicBezTo>
                <a:close/>
                <a:moveTo>
                  <a:pt x="205" y="149"/>
                </a:moveTo>
                <a:lnTo>
                  <a:pt x="205" y="149"/>
                </a:lnTo>
                <a:cubicBezTo>
                  <a:pt x="212" y="233"/>
                  <a:pt x="283" y="304"/>
                  <a:pt x="396" y="311"/>
                </a:cubicBezTo>
                <a:cubicBezTo>
                  <a:pt x="410" y="311"/>
                  <a:pt x="424" y="311"/>
                  <a:pt x="438" y="304"/>
                </a:cubicBezTo>
                <a:cubicBezTo>
                  <a:pt x="474" y="339"/>
                  <a:pt x="516" y="347"/>
                  <a:pt x="537" y="347"/>
                </a:cubicBezTo>
                <a:cubicBezTo>
                  <a:pt x="516" y="439"/>
                  <a:pt x="424" y="509"/>
                  <a:pt x="283" y="509"/>
                </a:cubicBezTo>
                <a:cubicBezTo>
                  <a:pt x="269" y="509"/>
                  <a:pt x="248" y="502"/>
                  <a:pt x="226" y="495"/>
                </a:cubicBezTo>
                <a:cubicBezTo>
                  <a:pt x="156" y="594"/>
                  <a:pt x="36" y="573"/>
                  <a:pt x="36" y="573"/>
                </a:cubicBezTo>
                <a:cubicBezTo>
                  <a:pt x="120" y="537"/>
                  <a:pt x="120" y="467"/>
                  <a:pt x="99" y="460"/>
                </a:cubicBezTo>
                <a:cubicBezTo>
                  <a:pt x="36" y="424"/>
                  <a:pt x="0" y="361"/>
                  <a:pt x="0" y="297"/>
                </a:cubicBezTo>
                <a:cubicBezTo>
                  <a:pt x="0" y="198"/>
                  <a:pt x="92" y="113"/>
                  <a:pt x="219" y="92"/>
                </a:cubicBezTo>
                <a:cubicBezTo>
                  <a:pt x="212" y="113"/>
                  <a:pt x="205" y="128"/>
                  <a:pt x="205" y="1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09" name="Freeform 143"/>
          <p:cNvSpPr>
            <a:spLocks noChangeArrowheads="1"/>
          </p:cNvSpPr>
          <p:nvPr/>
        </p:nvSpPr>
        <p:spPr bwMode="auto">
          <a:xfrm>
            <a:off x="2036926" y="2267368"/>
            <a:ext cx="388105" cy="357170"/>
          </a:xfrm>
          <a:custGeom>
            <a:avLst/>
            <a:gdLst>
              <a:gd name="T0" fmla="*/ 114390 w 609"/>
              <a:gd name="T1" fmla="*/ 165546 h 559"/>
              <a:gd name="T2" fmla="*/ 114390 w 609"/>
              <a:gd name="T3" fmla="*/ 165546 h 559"/>
              <a:gd name="T4" fmla="*/ 91368 w 609"/>
              <a:gd name="T5" fmla="*/ 163022 h 559"/>
              <a:gd name="T6" fmla="*/ 15468 w 609"/>
              <a:gd name="T7" fmla="*/ 193678 h 559"/>
              <a:gd name="T8" fmla="*/ 43166 w 609"/>
              <a:gd name="T9" fmla="*/ 147874 h 559"/>
              <a:gd name="T10" fmla="*/ 0 w 609"/>
              <a:gd name="T11" fmla="*/ 84035 h 559"/>
              <a:gd name="T12" fmla="*/ 114390 w 609"/>
              <a:gd name="T13" fmla="*/ 0 h 559"/>
              <a:gd name="T14" fmla="*/ 218707 w 609"/>
              <a:gd name="T15" fmla="*/ 84035 h 559"/>
              <a:gd name="T16" fmla="*/ 114390 w 609"/>
              <a:gd name="T17" fmla="*/ 165546 h 559"/>
              <a:gd name="T18" fmla="*/ 58634 w 609"/>
              <a:gd name="T19" fmla="*/ 63477 h 559"/>
              <a:gd name="T20" fmla="*/ 58634 w 609"/>
              <a:gd name="T21" fmla="*/ 63477 h 559"/>
              <a:gd name="T22" fmla="*/ 38130 w 609"/>
              <a:gd name="T23" fmla="*/ 84035 h 559"/>
              <a:gd name="T24" fmla="*/ 58634 w 609"/>
              <a:gd name="T25" fmla="*/ 104233 h 559"/>
              <a:gd name="T26" fmla="*/ 78778 w 609"/>
              <a:gd name="T27" fmla="*/ 84035 h 559"/>
              <a:gd name="T28" fmla="*/ 58634 w 609"/>
              <a:gd name="T29" fmla="*/ 63477 h 559"/>
              <a:gd name="T30" fmla="*/ 109354 w 609"/>
              <a:gd name="T31" fmla="*/ 63477 h 559"/>
              <a:gd name="T32" fmla="*/ 109354 w 609"/>
              <a:gd name="T33" fmla="*/ 63477 h 559"/>
              <a:gd name="T34" fmla="*/ 88850 w 609"/>
              <a:gd name="T35" fmla="*/ 84035 h 559"/>
              <a:gd name="T36" fmla="*/ 109354 w 609"/>
              <a:gd name="T37" fmla="*/ 104233 h 559"/>
              <a:gd name="T38" fmla="*/ 129857 w 609"/>
              <a:gd name="T39" fmla="*/ 84035 h 559"/>
              <a:gd name="T40" fmla="*/ 109354 w 609"/>
              <a:gd name="T41" fmla="*/ 63477 h 559"/>
              <a:gd name="T42" fmla="*/ 160074 w 609"/>
              <a:gd name="T43" fmla="*/ 63477 h 559"/>
              <a:gd name="T44" fmla="*/ 160074 w 609"/>
              <a:gd name="T45" fmla="*/ 63477 h 559"/>
              <a:gd name="T46" fmla="*/ 139929 w 609"/>
              <a:gd name="T47" fmla="*/ 84035 h 559"/>
              <a:gd name="T48" fmla="*/ 160074 w 609"/>
              <a:gd name="T49" fmla="*/ 104233 h 559"/>
              <a:gd name="T50" fmla="*/ 180577 w 609"/>
              <a:gd name="T51" fmla="*/ 84035 h 559"/>
              <a:gd name="T52" fmla="*/ 160074 w 609"/>
              <a:gd name="T53" fmla="*/ 63477 h 55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09" h="559">
                <a:moveTo>
                  <a:pt x="318" y="459"/>
                </a:moveTo>
                <a:lnTo>
                  <a:pt x="318" y="459"/>
                </a:lnTo>
                <a:cubicBezTo>
                  <a:pt x="297" y="459"/>
                  <a:pt x="276" y="452"/>
                  <a:pt x="254" y="452"/>
                </a:cubicBezTo>
                <a:cubicBezTo>
                  <a:pt x="177" y="558"/>
                  <a:pt x="43" y="537"/>
                  <a:pt x="43" y="537"/>
                </a:cubicBezTo>
                <a:cubicBezTo>
                  <a:pt x="134" y="494"/>
                  <a:pt x="134" y="417"/>
                  <a:pt x="120" y="410"/>
                </a:cubicBezTo>
                <a:cubicBezTo>
                  <a:pt x="43" y="367"/>
                  <a:pt x="0" y="303"/>
                  <a:pt x="0" y="233"/>
                </a:cubicBezTo>
                <a:cubicBezTo>
                  <a:pt x="0" y="106"/>
                  <a:pt x="141" y="0"/>
                  <a:pt x="318" y="0"/>
                </a:cubicBezTo>
                <a:cubicBezTo>
                  <a:pt x="495" y="0"/>
                  <a:pt x="608" y="106"/>
                  <a:pt x="608" y="233"/>
                </a:cubicBezTo>
                <a:cubicBezTo>
                  <a:pt x="608" y="360"/>
                  <a:pt x="495" y="459"/>
                  <a:pt x="318" y="459"/>
                </a:cubicBezTo>
                <a:close/>
                <a:moveTo>
                  <a:pt x="163" y="176"/>
                </a:moveTo>
                <a:lnTo>
                  <a:pt x="163" y="176"/>
                </a:lnTo>
                <a:cubicBezTo>
                  <a:pt x="134" y="176"/>
                  <a:pt x="106" y="204"/>
                  <a:pt x="106" y="233"/>
                </a:cubicBezTo>
                <a:cubicBezTo>
                  <a:pt x="106" y="268"/>
                  <a:pt x="134" y="289"/>
                  <a:pt x="163" y="289"/>
                </a:cubicBezTo>
                <a:cubicBezTo>
                  <a:pt x="191" y="289"/>
                  <a:pt x="219" y="268"/>
                  <a:pt x="219" y="233"/>
                </a:cubicBezTo>
                <a:cubicBezTo>
                  <a:pt x="219" y="204"/>
                  <a:pt x="191" y="176"/>
                  <a:pt x="163" y="176"/>
                </a:cubicBezTo>
                <a:close/>
                <a:moveTo>
                  <a:pt x="304" y="176"/>
                </a:moveTo>
                <a:lnTo>
                  <a:pt x="304" y="176"/>
                </a:lnTo>
                <a:cubicBezTo>
                  <a:pt x="276" y="176"/>
                  <a:pt x="247" y="204"/>
                  <a:pt x="247" y="233"/>
                </a:cubicBezTo>
                <a:cubicBezTo>
                  <a:pt x="247" y="268"/>
                  <a:pt x="276" y="289"/>
                  <a:pt x="304" y="289"/>
                </a:cubicBezTo>
                <a:cubicBezTo>
                  <a:pt x="332" y="289"/>
                  <a:pt x="361" y="268"/>
                  <a:pt x="361" y="233"/>
                </a:cubicBezTo>
                <a:cubicBezTo>
                  <a:pt x="361" y="204"/>
                  <a:pt x="332" y="176"/>
                  <a:pt x="304" y="176"/>
                </a:cubicBezTo>
                <a:close/>
                <a:moveTo>
                  <a:pt x="445" y="176"/>
                </a:moveTo>
                <a:lnTo>
                  <a:pt x="445" y="176"/>
                </a:lnTo>
                <a:cubicBezTo>
                  <a:pt x="417" y="176"/>
                  <a:pt x="389" y="204"/>
                  <a:pt x="389" y="233"/>
                </a:cubicBezTo>
                <a:cubicBezTo>
                  <a:pt x="389" y="268"/>
                  <a:pt x="417" y="289"/>
                  <a:pt x="445" y="289"/>
                </a:cubicBezTo>
                <a:cubicBezTo>
                  <a:pt x="474" y="289"/>
                  <a:pt x="502" y="268"/>
                  <a:pt x="502" y="233"/>
                </a:cubicBezTo>
                <a:cubicBezTo>
                  <a:pt x="502" y="204"/>
                  <a:pt x="474" y="176"/>
                  <a:pt x="445" y="1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10" name="Freeform 144"/>
          <p:cNvSpPr>
            <a:spLocks noChangeArrowheads="1"/>
          </p:cNvSpPr>
          <p:nvPr/>
        </p:nvSpPr>
        <p:spPr bwMode="auto">
          <a:xfrm>
            <a:off x="1364775" y="2267368"/>
            <a:ext cx="385291" cy="357170"/>
          </a:xfrm>
          <a:custGeom>
            <a:avLst/>
            <a:gdLst>
              <a:gd name="T0" fmla="*/ 114881 w 602"/>
              <a:gd name="T1" fmla="*/ 0 h 559"/>
              <a:gd name="T2" fmla="*/ 114881 w 602"/>
              <a:gd name="T3" fmla="*/ 0 h 559"/>
              <a:gd name="T4" fmla="*/ 217118 w 602"/>
              <a:gd name="T5" fmla="*/ 84035 h 559"/>
              <a:gd name="T6" fmla="*/ 114881 w 602"/>
              <a:gd name="T7" fmla="*/ 165546 h 559"/>
              <a:gd name="T8" fmla="*/ 91760 w 602"/>
              <a:gd name="T9" fmla="*/ 163022 h 559"/>
              <a:gd name="T10" fmla="*/ 15173 w 602"/>
              <a:gd name="T11" fmla="*/ 193678 h 559"/>
              <a:gd name="T12" fmla="*/ 40822 w 602"/>
              <a:gd name="T13" fmla="*/ 147874 h 559"/>
              <a:gd name="T14" fmla="*/ 0 w 602"/>
              <a:gd name="T15" fmla="*/ 84035 h 559"/>
              <a:gd name="T16" fmla="*/ 114881 w 602"/>
              <a:gd name="T17" fmla="*/ 0 h 5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2" h="559">
                <a:moveTo>
                  <a:pt x="318" y="0"/>
                </a:moveTo>
                <a:lnTo>
                  <a:pt x="318" y="0"/>
                </a:lnTo>
                <a:cubicBezTo>
                  <a:pt x="495" y="0"/>
                  <a:pt x="601" y="106"/>
                  <a:pt x="601" y="233"/>
                </a:cubicBezTo>
                <a:cubicBezTo>
                  <a:pt x="601" y="360"/>
                  <a:pt x="495" y="459"/>
                  <a:pt x="318" y="459"/>
                </a:cubicBezTo>
                <a:cubicBezTo>
                  <a:pt x="297" y="459"/>
                  <a:pt x="276" y="452"/>
                  <a:pt x="254" y="452"/>
                </a:cubicBezTo>
                <a:cubicBezTo>
                  <a:pt x="170" y="558"/>
                  <a:pt x="42" y="537"/>
                  <a:pt x="42" y="537"/>
                </a:cubicBezTo>
                <a:cubicBezTo>
                  <a:pt x="134" y="494"/>
                  <a:pt x="134" y="417"/>
                  <a:pt x="113" y="410"/>
                </a:cubicBezTo>
                <a:cubicBezTo>
                  <a:pt x="42" y="367"/>
                  <a:pt x="0" y="303"/>
                  <a:pt x="0" y="233"/>
                </a:cubicBezTo>
                <a:cubicBezTo>
                  <a:pt x="0" y="106"/>
                  <a:pt x="141" y="0"/>
                  <a:pt x="318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11" name="Freeform 145"/>
          <p:cNvSpPr>
            <a:spLocks noChangeArrowheads="1"/>
          </p:cNvSpPr>
          <p:nvPr/>
        </p:nvSpPr>
        <p:spPr bwMode="auto">
          <a:xfrm>
            <a:off x="8769701" y="1581153"/>
            <a:ext cx="379668" cy="343107"/>
          </a:xfrm>
          <a:custGeom>
            <a:avLst/>
            <a:gdLst>
              <a:gd name="T0" fmla="*/ 203500 w 595"/>
              <a:gd name="T1" fmla="*/ 58788 h 537"/>
              <a:gd name="T2" fmla="*/ 203500 w 595"/>
              <a:gd name="T3" fmla="*/ 58788 h 537"/>
              <a:gd name="T4" fmla="*/ 106972 w 595"/>
              <a:gd name="T5" fmla="*/ 20558 h 537"/>
              <a:gd name="T6" fmla="*/ 12606 w 595"/>
              <a:gd name="T7" fmla="*/ 58788 h 537"/>
              <a:gd name="T8" fmla="*/ 0 w 595"/>
              <a:gd name="T9" fmla="*/ 43279 h 537"/>
              <a:gd name="T10" fmla="*/ 106972 w 595"/>
              <a:gd name="T11" fmla="*/ 0 h 537"/>
              <a:gd name="T12" fmla="*/ 213945 w 595"/>
              <a:gd name="T13" fmla="*/ 43279 h 537"/>
              <a:gd name="T14" fmla="*/ 203500 w 595"/>
              <a:gd name="T15" fmla="*/ 58788 h 537"/>
              <a:gd name="T16" fmla="*/ 106972 w 595"/>
              <a:gd name="T17" fmla="*/ 51214 h 537"/>
              <a:gd name="T18" fmla="*/ 106972 w 595"/>
              <a:gd name="T19" fmla="*/ 51214 h 537"/>
              <a:gd name="T20" fmla="*/ 183330 w 595"/>
              <a:gd name="T21" fmla="*/ 84034 h 537"/>
              <a:gd name="T22" fmla="*/ 170724 w 595"/>
              <a:gd name="T23" fmla="*/ 99542 h 537"/>
              <a:gd name="T24" fmla="*/ 106972 w 595"/>
              <a:gd name="T25" fmla="*/ 71411 h 537"/>
              <a:gd name="T26" fmla="*/ 45742 w 595"/>
              <a:gd name="T27" fmla="*/ 99542 h 537"/>
              <a:gd name="T28" fmla="*/ 33136 w 595"/>
              <a:gd name="T29" fmla="*/ 84034 h 537"/>
              <a:gd name="T30" fmla="*/ 106972 w 595"/>
              <a:gd name="T31" fmla="*/ 51214 h 537"/>
              <a:gd name="T32" fmla="*/ 106972 w 595"/>
              <a:gd name="T33" fmla="*/ 102067 h 537"/>
              <a:gd name="T34" fmla="*/ 106972 w 595"/>
              <a:gd name="T35" fmla="*/ 102067 h 537"/>
              <a:gd name="T36" fmla="*/ 152715 w 595"/>
              <a:gd name="T37" fmla="*/ 124428 h 537"/>
              <a:gd name="T38" fmla="*/ 140109 w 595"/>
              <a:gd name="T39" fmla="*/ 139936 h 537"/>
              <a:gd name="T40" fmla="*/ 106972 w 595"/>
              <a:gd name="T41" fmla="*/ 121903 h 537"/>
              <a:gd name="T42" fmla="*/ 73836 w 595"/>
              <a:gd name="T43" fmla="*/ 139936 h 537"/>
              <a:gd name="T44" fmla="*/ 63751 w 595"/>
              <a:gd name="T45" fmla="*/ 124428 h 537"/>
              <a:gd name="T46" fmla="*/ 106972 w 595"/>
              <a:gd name="T47" fmla="*/ 102067 h 537"/>
              <a:gd name="T48" fmla="*/ 106972 w 595"/>
              <a:gd name="T49" fmla="*/ 152560 h 537"/>
              <a:gd name="T50" fmla="*/ 106972 w 595"/>
              <a:gd name="T51" fmla="*/ 152560 h 537"/>
              <a:gd name="T52" fmla="*/ 127142 w 595"/>
              <a:gd name="T53" fmla="*/ 173117 h 537"/>
              <a:gd name="T54" fmla="*/ 106972 w 595"/>
              <a:gd name="T55" fmla="*/ 193314 h 537"/>
              <a:gd name="T56" fmla="*/ 86442 w 595"/>
              <a:gd name="T57" fmla="*/ 173117 h 537"/>
              <a:gd name="T58" fmla="*/ 106972 w 595"/>
              <a:gd name="T59" fmla="*/ 152560 h 5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95" h="537">
                <a:moveTo>
                  <a:pt x="565" y="163"/>
                </a:moveTo>
                <a:lnTo>
                  <a:pt x="565" y="163"/>
                </a:lnTo>
                <a:cubicBezTo>
                  <a:pt x="495" y="99"/>
                  <a:pt x="403" y="57"/>
                  <a:pt x="297" y="57"/>
                </a:cubicBezTo>
                <a:cubicBezTo>
                  <a:pt x="198" y="57"/>
                  <a:pt x="106" y="99"/>
                  <a:pt x="35" y="163"/>
                </a:cubicBezTo>
                <a:cubicBezTo>
                  <a:pt x="0" y="120"/>
                  <a:pt x="0" y="120"/>
                  <a:pt x="0" y="120"/>
                </a:cubicBezTo>
                <a:cubicBezTo>
                  <a:pt x="78" y="43"/>
                  <a:pt x="184" y="0"/>
                  <a:pt x="297" y="0"/>
                </a:cubicBezTo>
                <a:cubicBezTo>
                  <a:pt x="417" y="0"/>
                  <a:pt x="523" y="43"/>
                  <a:pt x="594" y="120"/>
                </a:cubicBezTo>
                <a:lnTo>
                  <a:pt x="565" y="163"/>
                </a:lnTo>
                <a:close/>
                <a:moveTo>
                  <a:pt x="297" y="142"/>
                </a:moveTo>
                <a:lnTo>
                  <a:pt x="297" y="142"/>
                </a:lnTo>
                <a:cubicBezTo>
                  <a:pt x="382" y="142"/>
                  <a:pt x="459" y="177"/>
                  <a:pt x="509" y="233"/>
                </a:cubicBezTo>
                <a:cubicBezTo>
                  <a:pt x="474" y="276"/>
                  <a:pt x="474" y="276"/>
                  <a:pt x="474" y="276"/>
                </a:cubicBezTo>
                <a:cubicBezTo>
                  <a:pt x="431" y="226"/>
                  <a:pt x="368" y="198"/>
                  <a:pt x="297" y="198"/>
                </a:cubicBezTo>
                <a:cubicBezTo>
                  <a:pt x="226" y="198"/>
                  <a:pt x="170" y="226"/>
                  <a:pt x="127" y="276"/>
                </a:cubicBezTo>
                <a:cubicBezTo>
                  <a:pt x="92" y="233"/>
                  <a:pt x="92" y="233"/>
                  <a:pt x="92" y="233"/>
                </a:cubicBezTo>
                <a:cubicBezTo>
                  <a:pt x="141" y="177"/>
                  <a:pt x="219" y="142"/>
                  <a:pt x="297" y="142"/>
                </a:cubicBezTo>
                <a:close/>
                <a:moveTo>
                  <a:pt x="297" y="283"/>
                </a:moveTo>
                <a:lnTo>
                  <a:pt x="297" y="283"/>
                </a:lnTo>
                <a:cubicBezTo>
                  <a:pt x="346" y="283"/>
                  <a:pt x="396" y="310"/>
                  <a:pt x="424" y="345"/>
                </a:cubicBezTo>
                <a:cubicBezTo>
                  <a:pt x="389" y="388"/>
                  <a:pt x="389" y="388"/>
                  <a:pt x="389" y="388"/>
                </a:cubicBezTo>
                <a:cubicBezTo>
                  <a:pt x="368" y="360"/>
                  <a:pt x="339" y="338"/>
                  <a:pt x="297" y="338"/>
                </a:cubicBezTo>
                <a:cubicBezTo>
                  <a:pt x="262" y="338"/>
                  <a:pt x="226" y="360"/>
                  <a:pt x="205" y="388"/>
                </a:cubicBezTo>
                <a:cubicBezTo>
                  <a:pt x="177" y="345"/>
                  <a:pt x="177" y="345"/>
                  <a:pt x="177" y="345"/>
                </a:cubicBezTo>
                <a:cubicBezTo>
                  <a:pt x="205" y="310"/>
                  <a:pt x="248" y="283"/>
                  <a:pt x="297" y="283"/>
                </a:cubicBezTo>
                <a:close/>
                <a:moveTo>
                  <a:pt x="297" y="423"/>
                </a:moveTo>
                <a:lnTo>
                  <a:pt x="297" y="423"/>
                </a:lnTo>
                <a:cubicBezTo>
                  <a:pt x="332" y="423"/>
                  <a:pt x="353" y="452"/>
                  <a:pt x="353" y="480"/>
                </a:cubicBezTo>
                <a:cubicBezTo>
                  <a:pt x="353" y="508"/>
                  <a:pt x="332" y="536"/>
                  <a:pt x="297" y="536"/>
                </a:cubicBezTo>
                <a:cubicBezTo>
                  <a:pt x="269" y="536"/>
                  <a:pt x="240" y="508"/>
                  <a:pt x="240" y="480"/>
                </a:cubicBezTo>
                <a:cubicBezTo>
                  <a:pt x="240" y="452"/>
                  <a:pt x="269" y="423"/>
                  <a:pt x="297" y="4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12" name="Freeform 146"/>
          <p:cNvSpPr>
            <a:spLocks noChangeArrowheads="1"/>
          </p:cNvSpPr>
          <p:nvPr/>
        </p:nvSpPr>
        <p:spPr bwMode="auto">
          <a:xfrm>
            <a:off x="8150984" y="1671149"/>
            <a:ext cx="269985" cy="253112"/>
          </a:xfrm>
          <a:custGeom>
            <a:avLst/>
            <a:gdLst>
              <a:gd name="T0" fmla="*/ 76018 w 425"/>
              <a:gd name="T1" fmla="*/ 0 h 395"/>
              <a:gd name="T2" fmla="*/ 76018 w 425"/>
              <a:gd name="T3" fmla="*/ 0 h 395"/>
              <a:gd name="T4" fmla="*/ 152035 w 425"/>
              <a:gd name="T5" fmla="*/ 32916 h 395"/>
              <a:gd name="T6" fmla="*/ 139127 w 425"/>
              <a:gd name="T7" fmla="*/ 48469 h 395"/>
              <a:gd name="T8" fmla="*/ 76018 w 425"/>
              <a:gd name="T9" fmla="*/ 20256 h 395"/>
              <a:gd name="T10" fmla="*/ 12550 w 425"/>
              <a:gd name="T11" fmla="*/ 48469 h 395"/>
              <a:gd name="T12" fmla="*/ 0 w 425"/>
              <a:gd name="T13" fmla="*/ 32916 h 395"/>
              <a:gd name="T14" fmla="*/ 76018 w 425"/>
              <a:gd name="T15" fmla="*/ 0 h 395"/>
              <a:gd name="T16" fmla="*/ 76018 w 425"/>
              <a:gd name="T17" fmla="*/ 51001 h 395"/>
              <a:gd name="T18" fmla="*/ 76018 w 425"/>
              <a:gd name="T19" fmla="*/ 51001 h 395"/>
              <a:gd name="T20" fmla="*/ 119047 w 425"/>
              <a:gd name="T21" fmla="*/ 73427 h 395"/>
              <a:gd name="T22" fmla="*/ 109007 w 425"/>
              <a:gd name="T23" fmla="*/ 88980 h 395"/>
              <a:gd name="T24" fmla="*/ 76018 w 425"/>
              <a:gd name="T25" fmla="*/ 70895 h 395"/>
              <a:gd name="T26" fmla="*/ 43029 w 425"/>
              <a:gd name="T27" fmla="*/ 88980 h 395"/>
              <a:gd name="T28" fmla="*/ 32989 w 425"/>
              <a:gd name="T29" fmla="*/ 73427 h 395"/>
              <a:gd name="T30" fmla="*/ 76018 w 425"/>
              <a:gd name="T31" fmla="*/ 51001 h 395"/>
              <a:gd name="T32" fmla="*/ 76018 w 425"/>
              <a:gd name="T33" fmla="*/ 101640 h 395"/>
              <a:gd name="T34" fmla="*/ 76018 w 425"/>
              <a:gd name="T35" fmla="*/ 101640 h 395"/>
              <a:gd name="T36" fmla="*/ 96098 w 425"/>
              <a:gd name="T37" fmla="*/ 122258 h 395"/>
              <a:gd name="T38" fmla="*/ 76018 w 425"/>
              <a:gd name="T39" fmla="*/ 142513 h 395"/>
              <a:gd name="T40" fmla="*/ 55579 w 425"/>
              <a:gd name="T41" fmla="*/ 122258 h 395"/>
              <a:gd name="T42" fmla="*/ 76018 w 425"/>
              <a:gd name="T43" fmla="*/ 101640 h 39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25" h="395">
                <a:moveTo>
                  <a:pt x="212" y="0"/>
                </a:moveTo>
                <a:lnTo>
                  <a:pt x="212" y="0"/>
                </a:lnTo>
                <a:cubicBezTo>
                  <a:pt x="297" y="0"/>
                  <a:pt x="367" y="35"/>
                  <a:pt x="424" y="91"/>
                </a:cubicBezTo>
                <a:cubicBezTo>
                  <a:pt x="388" y="134"/>
                  <a:pt x="388" y="134"/>
                  <a:pt x="388" y="134"/>
                </a:cubicBezTo>
                <a:cubicBezTo>
                  <a:pt x="346" y="84"/>
                  <a:pt x="283" y="56"/>
                  <a:pt x="212" y="56"/>
                </a:cubicBezTo>
                <a:cubicBezTo>
                  <a:pt x="141" y="56"/>
                  <a:pt x="77" y="84"/>
                  <a:pt x="35" y="134"/>
                </a:cubicBezTo>
                <a:cubicBezTo>
                  <a:pt x="0" y="91"/>
                  <a:pt x="0" y="91"/>
                  <a:pt x="0" y="91"/>
                </a:cubicBezTo>
                <a:cubicBezTo>
                  <a:pt x="56" y="35"/>
                  <a:pt x="127" y="0"/>
                  <a:pt x="212" y="0"/>
                </a:cubicBezTo>
                <a:close/>
                <a:moveTo>
                  <a:pt x="212" y="141"/>
                </a:moveTo>
                <a:lnTo>
                  <a:pt x="212" y="141"/>
                </a:lnTo>
                <a:cubicBezTo>
                  <a:pt x="261" y="141"/>
                  <a:pt x="304" y="168"/>
                  <a:pt x="332" y="203"/>
                </a:cubicBezTo>
                <a:cubicBezTo>
                  <a:pt x="304" y="246"/>
                  <a:pt x="304" y="246"/>
                  <a:pt x="304" y="246"/>
                </a:cubicBezTo>
                <a:cubicBezTo>
                  <a:pt x="283" y="218"/>
                  <a:pt x="247" y="196"/>
                  <a:pt x="212" y="196"/>
                </a:cubicBezTo>
                <a:cubicBezTo>
                  <a:pt x="177" y="196"/>
                  <a:pt x="141" y="218"/>
                  <a:pt x="120" y="246"/>
                </a:cubicBezTo>
                <a:cubicBezTo>
                  <a:pt x="92" y="203"/>
                  <a:pt x="92" y="203"/>
                  <a:pt x="92" y="203"/>
                </a:cubicBezTo>
                <a:cubicBezTo>
                  <a:pt x="120" y="168"/>
                  <a:pt x="162" y="141"/>
                  <a:pt x="212" y="141"/>
                </a:cubicBezTo>
                <a:close/>
                <a:moveTo>
                  <a:pt x="212" y="281"/>
                </a:moveTo>
                <a:lnTo>
                  <a:pt x="212" y="281"/>
                </a:lnTo>
                <a:cubicBezTo>
                  <a:pt x="240" y="281"/>
                  <a:pt x="268" y="310"/>
                  <a:pt x="268" y="338"/>
                </a:cubicBezTo>
                <a:cubicBezTo>
                  <a:pt x="268" y="366"/>
                  <a:pt x="240" y="394"/>
                  <a:pt x="212" y="394"/>
                </a:cubicBezTo>
                <a:cubicBezTo>
                  <a:pt x="184" y="394"/>
                  <a:pt x="155" y="366"/>
                  <a:pt x="155" y="338"/>
                </a:cubicBezTo>
                <a:cubicBezTo>
                  <a:pt x="155" y="310"/>
                  <a:pt x="184" y="281"/>
                  <a:pt x="212" y="2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13" name="Freeform 147"/>
          <p:cNvSpPr>
            <a:spLocks noChangeArrowheads="1"/>
          </p:cNvSpPr>
          <p:nvPr/>
        </p:nvSpPr>
        <p:spPr bwMode="auto">
          <a:xfrm>
            <a:off x="7535078" y="1761144"/>
            <a:ext cx="157492" cy="163116"/>
          </a:xfrm>
          <a:custGeom>
            <a:avLst/>
            <a:gdLst>
              <a:gd name="T0" fmla="*/ 45698 w 249"/>
              <a:gd name="T1" fmla="*/ 0 h 254"/>
              <a:gd name="T2" fmla="*/ 45698 w 249"/>
              <a:gd name="T3" fmla="*/ 0 h 254"/>
              <a:gd name="T4" fmla="*/ 88540 w 249"/>
              <a:gd name="T5" fmla="*/ 22475 h 254"/>
              <a:gd name="T6" fmla="*/ 78544 w 249"/>
              <a:gd name="T7" fmla="*/ 38063 h 254"/>
              <a:gd name="T8" fmla="*/ 45698 w 249"/>
              <a:gd name="T9" fmla="*/ 19938 h 254"/>
              <a:gd name="T10" fmla="*/ 12853 w 249"/>
              <a:gd name="T11" fmla="*/ 38063 h 254"/>
              <a:gd name="T12" fmla="*/ 0 w 249"/>
              <a:gd name="T13" fmla="*/ 22475 h 254"/>
              <a:gd name="T14" fmla="*/ 45698 w 249"/>
              <a:gd name="T15" fmla="*/ 0 h 254"/>
              <a:gd name="T16" fmla="*/ 45698 w 249"/>
              <a:gd name="T17" fmla="*/ 50750 h 254"/>
              <a:gd name="T18" fmla="*/ 45698 w 249"/>
              <a:gd name="T19" fmla="*/ 50750 h 254"/>
              <a:gd name="T20" fmla="*/ 65691 w 249"/>
              <a:gd name="T21" fmla="*/ 71413 h 254"/>
              <a:gd name="T22" fmla="*/ 45698 w 249"/>
              <a:gd name="T23" fmla="*/ 91713 h 254"/>
              <a:gd name="T24" fmla="*/ 25348 w 249"/>
              <a:gd name="T25" fmla="*/ 71413 h 254"/>
              <a:gd name="T26" fmla="*/ 45698 w 249"/>
              <a:gd name="T27" fmla="*/ 50750 h 2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9" h="254">
                <a:moveTo>
                  <a:pt x="128" y="0"/>
                </a:moveTo>
                <a:lnTo>
                  <a:pt x="128" y="0"/>
                </a:lnTo>
                <a:cubicBezTo>
                  <a:pt x="177" y="0"/>
                  <a:pt x="220" y="27"/>
                  <a:pt x="248" y="62"/>
                </a:cubicBezTo>
                <a:cubicBezTo>
                  <a:pt x="220" y="105"/>
                  <a:pt x="220" y="105"/>
                  <a:pt x="220" y="105"/>
                </a:cubicBezTo>
                <a:cubicBezTo>
                  <a:pt x="198" y="77"/>
                  <a:pt x="163" y="55"/>
                  <a:pt x="128" y="55"/>
                </a:cubicBezTo>
                <a:cubicBezTo>
                  <a:pt x="85" y="55"/>
                  <a:pt x="57" y="77"/>
                  <a:pt x="36" y="105"/>
                </a:cubicBezTo>
                <a:cubicBezTo>
                  <a:pt x="0" y="62"/>
                  <a:pt x="0" y="62"/>
                  <a:pt x="0" y="62"/>
                </a:cubicBezTo>
                <a:cubicBezTo>
                  <a:pt x="29" y="27"/>
                  <a:pt x="78" y="0"/>
                  <a:pt x="128" y="0"/>
                </a:cubicBezTo>
                <a:close/>
                <a:moveTo>
                  <a:pt x="128" y="140"/>
                </a:moveTo>
                <a:lnTo>
                  <a:pt x="128" y="140"/>
                </a:lnTo>
                <a:cubicBezTo>
                  <a:pt x="156" y="140"/>
                  <a:pt x="184" y="169"/>
                  <a:pt x="184" y="197"/>
                </a:cubicBezTo>
                <a:cubicBezTo>
                  <a:pt x="184" y="225"/>
                  <a:pt x="156" y="253"/>
                  <a:pt x="128" y="253"/>
                </a:cubicBezTo>
                <a:cubicBezTo>
                  <a:pt x="93" y="253"/>
                  <a:pt x="71" y="225"/>
                  <a:pt x="71" y="197"/>
                </a:cubicBezTo>
                <a:cubicBezTo>
                  <a:pt x="71" y="169"/>
                  <a:pt x="93" y="140"/>
                  <a:pt x="128" y="14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14" name="Freeform 148"/>
          <p:cNvSpPr>
            <a:spLocks noChangeArrowheads="1"/>
          </p:cNvSpPr>
          <p:nvPr/>
        </p:nvSpPr>
        <p:spPr bwMode="auto">
          <a:xfrm>
            <a:off x="6744806" y="1645838"/>
            <a:ext cx="388105" cy="224988"/>
          </a:xfrm>
          <a:custGeom>
            <a:avLst/>
            <a:gdLst>
              <a:gd name="T0" fmla="*/ 218707 w 608"/>
              <a:gd name="T1" fmla="*/ 63500 h 354"/>
              <a:gd name="T2" fmla="*/ 218707 w 608"/>
              <a:gd name="T3" fmla="*/ 66011 h 354"/>
              <a:gd name="T4" fmla="*/ 218707 w 608"/>
              <a:gd name="T5" fmla="*/ 66011 h 354"/>
              <a:gd name="T6" fmla="*/ 216185 w 608"/>
              <a:gd name="T7" fmla="*/ 70675 h 354"/>
              <a:gd name="T8" fmla="*/ 162859 w 608"/>
              <a:gd name="T9" fmla="*/ 111215 h 354"/>
              <a:gd name="T10" fmla="*/ 88996 w 608"/>
              <a:gd name="T11" fmla="*/ 124130 h 354"/>
              <a:gd name="T12" fmla="*/ 58370 w 608"/>
              <a:gd name="T13" fmla="*/ 113726 h 354"/>
              <a:gd name="T14" fmla="*/ 109534 w 608"/>
              <a:gd name="T15" fmla="*/ 103681 h 354"/>
              <a:gd name="T16" fmla="*/ 150248 w 608"/>
              <a:gd name="T17" fmla="*/ 53455 h 354"/>
              <a:gd name="T18" fmla="*/ 193485 w 608"/>
              <a:gd name="T19" fmla="*/ 35517 h 354"/>
              <a:gd name="T20" fmla="*/ 218707 w 608"/>
              <a:gd name="T21" fmla="*/ 63500 h 354"/>
              <a:gd name="T22" fmla="*/ 109534 w 608"/>
              <a:gd name="T23" fmla="*/ 83232 h 354"/>
              <a:gd name="T24" fmla="*/ 129711 w 608"/>
              <a:gd name="T25" fmla="*/ 66011 h 354"/>
              <a:gd name="T26" fmla="*/ 198529 w 608"/>
              <a:gd name="T27" fmla="*/ 10404 h 354"/>
              <a:gd name="T28" fmla="*/ 22699 w 608"/>
              <a:gd name="T29" fmla="*/ 126641 h 354"/>
              <a:gd name="T30" fmla="*/ 22699 w 608"/>
              <a:gd name="T31" fmla="*/ 126641 h 354"/>
              <a:gd name="T32" fmla="*/ 15133 w 608"/>
              <a:gd name="T33" fmla="*/ 121260 h 354"/>
              <a:gd name="T34" fmla="*/ 17655 w 608"/>
              <a:gd name="T35" fmla="*/ 116237 h 354"/>
              <a:gd name="T36" fmla="*/ 193485 w 608"/>
              <a:gd name="T37" fmla="*/ 2511 h 354"/>
              <a:gd name="T38" fmla="*/ 196007 w 608"/>
              <a:gd name="T39" fmla="*/ 2511 h 354"/>
              <a:gd name="T40" fmla="*/ 198529 w 608"/>
              <a:gd name="T41" fmla="*/ 10404 h 354"/>
              <a:gd name="T42" fmla="*/ 109534 w 608"/>
              <a:gd name="T43" fmla="*/ 43051 h 354"/>
              <a:gd name="T44" fmla="*/ 88996 w 608"/>
              <a:gd name="T45" fmla="*/ 60989 h 354"/>
              <a:gd name="T46" fmla="*/ 134755 w 608"/>
              <a:gd name="T47" fmla="*/ 30494 h 354"/>
              <a:gd name="T48" fmla="*/ 109534 w 608"/>
              <a:gd name="T49" fmla="*/ 22960 h 354"/>
              <a:gd name="T50" fmla="*/ 71341 w 608"/>
              <a:gd name="T51" fmla="*/ 73186 h 354"/>
              <a:gd name="T52" fmla="*/ 33148 w 608"/>
              <a:gd name="T53" fmla="*/ 96147 h 354"/>
              <a:gd name="T54" fmla="*/ 5044 w 608"/>
              <a:gd name="T55" fmla="*/ 70675 h 354"/>
              <a:gd name="T56" fmla="*/ 10089 w 608"/>
              <a:gd name="T57" fmla="*/ 50944 h 354"/>
              <a:gd name="T58" fmla="*/ 91518 w 608"/>
              <a:gd name="T59" fmla="*/ 2511 h 354"/>
              <a:gd name="T60" fmla="*/ 160337 w 608"/>
              <a:gd name="T61" fmla="*/ 15427 h 354"/>
              <a:gd name="T62" fmla="*/ 134755 w 608"/>
              <a:gd name="T63" fmla="*/ 30494 h 3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8" h="354">
                <a:moveTo>
                  <a:pt x="607" y="177"/>
                </a:moveTo>
                <a:lnTo>
                  <a:pt x="607" y="177"/>
                </a:lnTo>
                <a:cubicBezTo>
                  <a:pt x="607" y="184"/>
                  <a:pt x="607" y="184"/>
                  <a:pt x="607" y="184"/>
                </a:cubicBezTo>
                <a:cubicBezTo>
                  <a:pt x="607" y="190"/>
                  <a:pt x="607" y="190"/>
                  <a:pt x="600" y="197"/>
                </a:cubicBezTo>
                <a:cubicBezTo>
                  <a:pt x="593" y="204"/>
                  <a:pt x="586" y="211"/>
                  <a:pt x="579" y="218"/>
                </a:cubicBezTo>
                <a:cubicBezTo>
                  <a:pt x="544" y="254"/>
                  <a:pt x="501" y="289"/>
                  <a:pt x="452" y="310"/>
                </a:cubicBezTo>
                <a:cubicBezTo>
                  <a:pt x="424" y="331"/>
                  <a:pt x="388" y="338"/>
                  <a:pt x="360" y="346"/>
                </a:cubicBezTo>
                <a:cubicBezTo>
                  <a:pt x="318" y="353"/>
                  <a:pt x="283" y="353"/>
                  <a:pt x="247" y="346"/>
                </a:cubicBezTo>
                <a:cubicBezTo>
                  <a:pt x="219" y="338"/>
                  <a:pt x="190" y="331"/>
                  <a:pt x="162" y="317"/>
                </a:cubicBezTo>
                <a:cubicBezTo>
                  <a:pt x="240" y="268"/>
                  <a:pt x="240" y="268"/>
                  <a:pt x="240" y="268"/>
                </a:cubicBezTo>
                <a:cubicBezTo>
                  <a:pt x="261" y="282"/>
                  <a:pt x="283" y="289"/>
                  <a:pt x="304" y="289"/>
                </a:cubicBezTo>
                <a:cubicBezTo>
                  <a:pt x="367" y="289"/>
                  <a:pt x="417" y="239"/>
                  <a:pt x="417" y="177"/>
                </a:cubicBezTo>
                <a:cubicBezTo>
                  <a:pt x="417" y="163"/>
                  <a:pt x="417" y="156"/>
                  <a:pt x="417" y="149"/>
                </a:cubicBezTo>
                <a:cubicBezTo>
                  <a:pt x="516" y="85"/>
                  <a:pt x="516" y="85"/>
                  <a:pt x="516" y="85"/>
                </a:cubicBezTo>
                <a:cubicBezTo>
                  <a:pt x="523" y="92"/>
                  <a:pt x="530" y="92"/>
                  <a:pt x="537" y="99"/>
                </a:cubicBezTo>
                <a:cubicBezTo>
                  <a:pt x="558" y="120"/>
                  <a:pt x="579" y="142"/>
                  <a:pt x="600" y="163"/>
                </a:cubicBezTo>
                <a:cubicBezTo>
                  <a:pt x="607" y="170"/>
                  <a:pt x="607" y="170"/>
                  <a:pt x="607" y="177"/>
                </a:cubicBezTo>
                <a:close/>
                <a:moveTo>
                  <a:pt x="304" y="232"/>
                </a:moveTo>
                <a:lnTo>
                  <a:pt x="304" y="232"/>
                </a:lnTo>
                <a:lnTo>
                  <a:pt x="297" y="232"/>
                </a:lnTo>
                <a:cubicBezTo>
                  <a:pt x="360" y="184"/>
                  <a:pt x="360" y="184"/>
                  <a:pt x="360" y="184"/>
                </a:cubicBezTo>
                <a:cubicBezTo>
                  <a:pt x="353" y="211"/>
                  <a:pt x="332" y="232"/>
                  <a:pt x="304" y="232"/>
                </a:cubicBezTo>
                <a:close/>
                <a:moveTo>
                  <a:pt x="551" y="29"/>
                </a:moveTo>
                <a:lnTo>
                  <a:pt x="551" y="29"/>
                </a:lnTo>
                <a:cubicBezTo>
                  <a:pt x="63" y="353"/>
                  <a:pt x="63" y="353"/>
                  <a:pt x="63" y="353"/>
                </a:cubicBezTo>
                <a:lnTo>
                  <a:pt x="56" y="353"/>
                </a:lnTo>
                <a:cubicBezTo>
                  <a:pt x="49" y="353"/>
                  <a:pt x="42" y="346"/>
                  <a:pt x="42" y="338"/>
                </a:cubicBezTo>
                <a:cubicBezTo>
                  <a:pt x="42" y="331"/>
                  <a:pt x="42" y="331"/>
                  <a:pt x="49" y="324"/>
                </a:cubicBezTo>
                <a:cubicBezTo>
                  <a:pt x="537" y="7"/>
                  <a:pt x="537" y="7"/>
                  <a:pt x="537" y="7"/>
                </a:cubicBezTo>
                <a:cubicBezTo>
                  <a:pt x="544" y="7"/>
                  <a:pt x="544" y="7"/>
                  <a:pt x="544" y="7"/>
                </a:cubicBezTo>
                <a:cubicBezTo>
                  <a:pt x="551" y="7"/>
                  <a:pt x="558" y="14"/>
                  <a:pt x="558" y="21"/>
                </a:cubicBezTo>
                <a:cubicBezTo>
                  <a:pt x="558" y="21"/>
                  <a:pt x="558" y="29"/>
                  <a:pt x="551" y="29"/>
                </a:cubicBezTo>
                <a:close/>
                <a:moveTo>
                  <a:pt x="304" y="120"/>
                </a:moveTo>
                <a:lnTo>
                  <a:pt x="304" y="120"/>
                </a:lnTo>
                <a:cubicBezTo>
                  <a:pt x="311" y="120"/>
                  <a:pt x="318" y="120"/>
                  <a:pt x="325" y="120"/>
                </a:cubicBezTo>
                <a:cubicBezTo>
                  <a:pt x="247" y="170"/>
                  <a:pt x="247" y="170"/>
                  <a:pt x="247" y="170"/>
                </a:cubicBezTo>
                <a:cubicBezTo>
                  <a:pt x="254" y="142"/>
                  <a:pt x="275" y="120"/>
                  <a:pt x="304" y="120"/>
                </a:cubicBezTo>
                <a:close/>
                <a:moveTo>
                  <a:pt x="374" y="85"/>
                </a:moveTo>
                <a:lnTo>
                  <a:pt x="374" y="85"/>
                </a:lnTo>
                <a:cubicBezTo>
                  <a:pt x="353" y="71"/>
                  <a:pt x="332" y="64"/>
                  <a:pt x="304" y="64"/>
                </a:cubicBezTo>
                <a:cubicBezTo>
                  <a:pt x="240" y="64"/>
                  <a:pt x="190" y="113"/>
                  <a:pt x="190" y="177"/>
                </a:cubicBezTo>
                <a:cubicBezTo>
                  <a:pt x="190" y="184"/>
                  <a:pt x="198" y="190"/>
                  <a:pt x="198" y="204"/>
                </a:cubicBezTo>
                <a:cubicBezTo>
                  <a:pt x="99" y="268"/>
                  <a:pt x="99" y="268"/>
                  <a:pt x="99" y="268"/>
                </a:cubicBezTo>
                <a:cubicBezTo>
                  <a:pt x="92" y="268"/>
                  <a:pt x="92" y="268"/>
                  <a:pt x="92" y="268"/>
                </a:cubicBezTo>
                <a:cubicBezTo>
                  <a:pt x="85" y="268"/>
                  <a:pt x="85" y="261"/>
                  <a:pt x="77" y="261"/>
                </a:cubicBezTo>
                <a:cubicBezTo>
                  <a:pt x="56" y="239"/>
                  <a:pt x="28" y="218"/>
                  <a:pt x="14" y="197"/>
                </a:cubicBezTo>
                <a:cubicBezTo>
                  <a:pt x="0" y="184"/>
                  <a:pt x="0" y="170"/>
                  <a:pt x="14" y="163"/>
                </a:cubicBezTo>
                <a:cubicBezTo>
                  <a:pt x="14" y="156"/>
                  <a:pt x="21" y="149"/>
                  <a:pt x="28" y="142"/>
                </a:cubicBezTo>
                <a:cubicBezTo>
                  <a:pt x="70" y="106"/>
                  <a:pt x="113" y="71"/>
                  <a:pt x="162" y="43"/>
                </a:cubicBezTo>
                <a:cubicBezTo>
                  <a:pt x="190" y="29"/>
                  <a:pt x="219" y="14"/>
                  <a:pt x="254" y="7"/>
                </a:cubicBezTo>
                <a:cubicBezTo>
                  <a:pt x="290" y="0"/>
                  <a:pt x="325" y="0"/>
                  <a:pt x="367" y="14"/>
                </a:cubicBezTo>
                <a:cubicBezTo>
                  <a:pt x="396" y="14"/>
                  <a:pt x="417" y="29"/>
                  <a:pt x="445" y="43"/>
                </a:cubicBezTo>
                <a:cubicBezTo>
                  <a:pt x="438" y="43"/>
                  <a:pt x="438" y="43"/>
                  <a:pt x="438" y="43"/>
                </a:cubicBezTo>
                <a:lnTo>
                  <a:pt x="374" y="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15" name="Freeform 149"/>
          <p:cNvSpPr>
            <a:spLocks noChangeArrowheads="1"/>
          </p:cNvSpPr>
          <p:nvPr/>
        </p:nvSpPr>
        <p:spPr bwMode="auto">
          <a:xfrm>
            <a:off x="6072655" y="1645838"/>
            <a:ext cx="388105" cy="224988"/>
          </a:xfrm>
          <a:custGeom>
            <a:avLst/>
            <a:gdLst>
              <a:gd name="T0" fmla="*/ 218707 w 608"/>
              <a:gd name="T1" fmla="*/ 63500 h 354"/>
              <a:gd name="T2" fmla="*/ 218707 w 608"/>
              <a:gd name="T3" fmla="*/ 63500 h 354"/>
              <a:gd name="T4" fmla="*/ 218707 w 608"/>
              <a:gd name="T5" fmla="*/ 66011 h 354"/>
              <a:gd name="T6" fmla="*/ 218707 w 608"/>
              <a:gd name="T7" fmla="*/ 66011 h 354"/>
              <a:gd name="T8" fmla="*/ 218707 w 608"/>
              <a:gd name="T9" fmla="*/ 66011 h 354"/>
              <a:gd name="T10" fmla="*/ 218707 w 608"/>
              <a:gd name="T11" fmla="*/ 66011 h 354"/>
              <a:gd name="T12" fmla="*/ 218707 w 608"/>
              <a:gd name="T13" fmla="*/ 66011 h 354"/>
              <a:gd name="T14" fmla="*/ 216185 w 608"/>
              <a:gd name="T15" fmla="*/ 70675 h 354"/>
              <a:gd name="T16" fmla="*/ 208618 w 608"/>
              <a:gd name="T17" fmla="*/ 78209 h 354"/>
              <a:gd name="T18" fmla="*/ 162859 w 608"/>
              <a:gd name="T19" fmla="*/ 111215 h 354"/>
              <a:gd name="T20" fmla="*/ 127189 w 608"/>
              <a:gd name="T21" fmla="*/ 124130 h 354"/>
              <a:gd name="T22" fmla="*/ 88996 w 608"/>
              <a:gd name="T23" fmla="*/ 124130 h 354"/>
              <a:gd name="T24" fmla="*/ 25222 w 608"/>
              <a:gd name="T25" fmla="*/ 93636 h 354"/>
              <a:gd name="T26" fmla="*/ 2522 w 608"/>
              <a:gd name="T27" fmla="*/ 70675 h 354"/>
              <a:gd name="T28" fmla="*/ 2522 w 608"/>
              <a:gd name="T29" fmla="*/ 58477 h 354"/>
              <a:gd name="T30" fmla="*/ 10089 w 608"/>
              <a:gd name="T31" fmla="*/ 50944 h 354"/>
              <a:gd name="T32" fmla="*/ 55848 w 608"/>
              <a:gd name="T33" fmla="*/ 15427 h 354"/>
              <a:gd name="T34" fmla="*/ 91518 w 608"/>
              <a:gd name="T35" fmla="*/ 2511 h 354"/>
              <a:gd name="T36" fmla="*/ 129711 w 608"/>
              <a:gd name="T37" fmla="*/ 5023 h 354"/>
              <a:gd name="T38" fmla="*/ 190963 w 608"/>
              <a:gd name="T39" fmla="*/ 35517 h 354"/>
              <a:gd name="T40" fmla="*/ 216185 w 608"/>
              <a:gd name="T41" fmla="*/ 58477 h 354"/>
              <a:gd name="T42" fmla="*/ 218707 w 608"/>
              <a:gd name="T43" fmla="*/ 63500 h 354"/>
              <a:gd name="T44" fmla="*/ 109534 w 608"/>
              <a:gd name="T45" fmla="*/ 22960 h 354"/>
              <a:gd name="T46" fmla="*/ 109534 w 608"/>
              <a:gd name="T47" fmla="*/ 22960 h 354"/>
              <a:gd name="T48" fmla="*/ 68458 w 608"/>
              <a:gd name="T49" fmla="*/ 63500 h 354"/>
              <a:gd name="T50" fmla="*/ 109534 w 608"/>
              <a:gd name="T51" fmla="*/ 103681 h 354"/>
              <a:gd name="T52" fmla="*/ 150248 w 608"/>
              <a:gd name="T53" fmla="*/ 63500 h 354"/>
              <a:gd name="T54" fmla="*/ 109534 w 608"/>
              <a:gd name="T55" fmla="*/ 22960 h 354"/>
              <a:gd name="T56" fmla="*/ 109534 w 608"/>
              <a:gd name="T57" fmla="*/ 83232 h 354"/>
              <a:gd name="T58" fmla="*/ 109534 w 608"/>
              <a:gd name="T59" fmla="*/ 83232 h 354"/>
              <a:gd name="T60" fmla="*/ 88996 w 608"/>
              <a:gd name="T61" fmla="*/ 63500 h 354"/>
              <a:gd name="T62" fmla="*/ 109534 w 608"/>
              <a:gd name="T63" fmla="*/ 43051 h 354"/>
              <a:gd name="T64" fmla="*/ 129711 w 608"/>
              <a:gd name="T65" fmla="*/ 63500 h 354"/>
              <a:gd name="T66" fmla="*/ 109534 w 608"/>
              <a:gd name="T67" fmla="*/ 83232 h 3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8" h="354">
                <a:moveTo>
                  <a:pt x="607" y="177"/>
                </a:moveTo>
                <a:lnTo>
                  <a:pt x="607" y="177"/>
                </a:lnTo>
                <a:cubicBezTo>
                  <a:pt x="607" y="184"/>
                  <a:pt x="607" y="184"/>
                  <a:pt x="607" y="184"/>
                </a:cubicBezTo>
                <a:cubicBezTo>
                  <a:pt x="607" y="190"/>
                  <a:pt x="600" y="190"/>
                  <a:pt x="600" y="197"/>
                </a:cubicBezTo>
                <a:cubicBezTo>
                  <a:pt x="593" y="204"/>
                  <a:pt x="586" y="211"/>
                  <a:pt x="579" y="218"/>
                </a:cubicBezTo>
                <a:cubicBezTo>
                  <a:pt x="544" y="254"/>
                  <a:pt x="494" y="289"/>
                  <a:pt x="452" y="310"/>
                </a:cubicBezTo>
                <a:cubicBezTo>
                  <a:pt x="424" y="331"/>
                  <a:pt x="388" y="338"/>
                  <a:pt x="353" y="346"/>
                </a:cubicBezTo>
                <a:cubicBezTo>
                  <a:pt x="318" y="353"/>
                  <a:pt x="282" y="353"/>
                  <a:pt x="247" y="346"/>
                </a:cubicBezTo>
                <a:cubicBezTo>
                  <a:pt x="183" y="331"/>
                  <a:pt x="127" y="296"/>
                  <a:pt x="70" y="261"/>
                </a:cubicBezTo>
                <a:cubicBezTo>
                  <a:pt x="49" y="239"/>
                  <a:pt x="28" y="218"/>
                  <a:pt x="7" y="197"/>
                </a:cubicBezTo>
                <a:cubicBezTo>
                  <a:pt x="0" y="184"/>
                  <a:pt x="0" y="170"/>
                  <a:pt x="7" y="163"/>
                </a:cubicBezTo>
                <a:cubicBezTo>
                  <a:pt x="14" y="156"/>
                  <a:pt x="21" y="149"/>
                  <a:pt x="28" y="142"/>
                </a:cubicBezTo>
                <a:cubicBezTo>
                  <a:pt x="63" y="106"/>
                  <a:pt x="113" y="71"/>
                  <a:pt x="155" y="43"/>
                </a:cubicBezTo>
                <a:cubicBezTo>
                  <a:pt x="183" y="29"/>
                  <a:pt x="219" y="14"/>
                  <a:pt x="254" y="7"/>
                </a:cubicBezTo>
                <a:cubicBezTo>
                  <a:pt x="290" y="0"/>
                  <a:pt x="325" y="0"/>
                  <a:pt x="360" y="14"/>
                </a:cubicBezTo>
                <a:cubicBezTo>
                  <a:pt x="424" y="21"/>
                  <a:pt x="480" y="57"/>
                  <a:pt x="530" y="99"/>
                </a:cubicBezTo>
                <a:cubicBezTo>
                  <a:pt x="558" y="120"/>
                  <a:pt x="579" y="142"/>
                  <a:pt x="600" y="163"/>
                </a:cubicBezTo>
                <a:cubicBezTo>
                  <a:pt x="600" y="170"/>
                  <a:pt x="607" y="170"/>
                  <a:pt x="607" y="177"/>
                </a:cubicBezTo>
                <a:close/>
                <a:moveTo>
                  <a:pt x="304" y="64"/>
                </a:moveTo>
                <a:lnTo>
                  <a:pt x="304" y="64"/>
                </a:lnTo>
                <a:cubicBezTo>
                  <a:pt x="240" y="64"/>
                  <a:pt x="190" y="113"/>
                  <a:pt x="190" y="177"/>
                </a:cubicBezTo>
                <a:cubicBezTo>
                  <a:pt x="190" y="239"/>
                  <a:pt x="240" y="289"/>
                  <a:pt x="304" y="289"/>
                </a:cubicBezTo>
                <a:cubicBezTo>
                  <a:pt x="367" y="289"/>
                  <a:pt x="417" y="239"/>
                  <a:pt x="417" y="177"/>
                </a:cubicBezTo>
                <a:cubicBezTo>
                  <a:pt x="417" y="113"/>
                  <a:pt x="367" y="64"/>
                  <a:pt x="304" y="64"/>
                </a:cubicBezTo>
                <a:close/>
                <a:moveTo>
                  <a:pt x="304" y="232"/>
                </a:moveTo>
                <a:lnTo>
                  <a:pt x="304" y="232"/>
                </a:lnTo>
                <a:cubicBezTo>
                  <a:pt x="275" y="232"/>
                  <a:pt x="247" y="204"/>
                  <a:pt x="247" y="177"/>
                </a:cubicBezTo>
                <a:cubicBezTo>
                  <a:pt x="247" y="142"/>
                  <a:pt x="275" y="120"/>
                  <a:pt x="304" y="120"/>
                </a:cubicBezTo>
                <a:cubicBezTo>
                  <a:pt x="332" y="120"/>
                  <a:pt x="360" y="142"/>
                  <a:pt x="360" y="177"/>
                </a:cubicBezTo>
                <a:cubicBezTo>
                  <a:pt x="360" y="204"/>
                  <a:pt x="332" y="232"/>
                  <a:pt x="304" y="2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16" name="Freeform 150"/>
          <p:cNvSpPr>
            <a:spLocks noChangeArrowheads="1"/>
          </p:cNvSpPr>
          <p:nvPr/>
        </p:nvSpPr>
        <p:spPr bwMode="auto">
          <a:xfrm>
            <a:off x="5403315" y="1581153"/>
            <a:ext cx="382480" cy="359981"/>
          </a:xfrm>
          <a:custGeom>
            <a:avLst/>
            <a:gdLst>
              <a:gd name="T0" fmla="*/ 177455 w 601"/>
              <a:gd name="T1" fmla="*/ 202841 h 566"/>
              <a:gd name="T2" fmla="*/ 177455 w 601"/>
              <a:gd name="T3" fmla="*/ 202841 h 566"/>
              <a:gd name="T4" fmla="*/ 167397 w 601"/>
              <a:gd name="T5" fmla="*/ 192430 h 566"/>
              <a:gd name="T6" fmla="*/ 202960 w 601"/>
              <a:gd name="T7" fmla="*/ 101600 h 566"/>
              <a:gd name="T8" fmla="*/ 167397 w 601"/>
              <a:gd name="T9" fmla="*/ 10052 h 566"/>
              <a:gd name="T10" fmla="*/ 177455 w 601"/>
              <a:gd name="T11" fmla="*/ 0 h 566"/>
              <a:gd name="T12" fmla="*/ 215533 w 601"/>
              <a:gd name="T13" fmla="*/ 101600 h 566"/>
              <a:gd name="T14" fmla="*/ 177455 w 601"/>
              <a:gd name="T15" fmla="*/ 202841 h 566"/>
              <a:gd name="T16" fmla="*/ 152310 w 601"/>
              <a:gd name="T17" fmla="*/ 174838 h 566"/>
              <a:gd name="T18" fmla="*/ 152310 w 601"/>
              <a:gd name="T19" fmla="*/ 174838 h 566"/>
              <a:gd name="T20" fmla="*/ 141892 w 601"/>
              <a:gd name="T21" fmla="*/ 164786 h 566"/>
              <a:gd name="T22" fmla="*/ 164883 w 601"/>
              <a:gd name="T23" fmla="*/ 101600 h 566"/>
              <a:gd name="T24" fmla="*/ 141892 w 601"/>
              <a:gd name="T25" fmla="*/ 38055 h 566"/>
              <a:gd name="T26" fmla="*/ 152310 w 601"/>
              <a:gd name="T27" fmla="*/ 28003 h 566"/>
              <a:gd name="T28" fmla="*/ 179970 w 601"/>
              <a:gd name="T29" fmla="*/ 101600 h 566"/>
              <a:gd name="T30" fmla="*/ 152310 w 601"/>
              <a:gd name="T31" fmla="*/ 174838 h 566"/>
              <a:gd name="T32" fmla="*/ 124291 w 601"/>
              <a:gd name="T33" fmla="*/ 149348 h 566"/>
              <a:gd name="T34" fmla="*/ 124291 w 601"/>
              <a:gd name="T35" fmla="*/ 149348 h 566"/>
              <a:gd name="T36" fmla="*/ 114232 w 601"/>
              <a:gd name="T37" fmla="*/ 139296 h 566"/>
              <a:gd name="T38" fmla="*/ 129320 w 601"/>
              <a:gd name="T39" fmla="*/ 101600 h 566"/>
              <a:gd name="T40" fmla="*/ 114232 w 601"/>
              <a:gd name="T41" fmla="*/ 63545 h 566"/>
              <a:gd name="T42" fmla="*/ 124291 w 601"/>
              <a:gd name="T43" fmla="*/ 53493 h 566"/>
              <a:gd name="T44" fmla="*/ 141892 w 601"/>
              <a:gd name="T45" fmla="*/ 101600 h 566"/>
              <a:gd name="T46" fmla="*/ 124291 w 601"/>
              <a:gd name="T47" fmla="*/ 149348 h 566"/>
              <a:gd name="T48" fmla="*/ 83699 w 601"/>
              <a:gd name="T49" fmla="*/ 154375 h 566"/>
              <a:gd name="T50" fmla="*/ 83699 w 601"/>
              <a:gd name="T51" fmla="*/ 154375 h 566"/>
              <a:gd name="T52" fmla="*/ 78669 w 601"/>
              <a:gd name="T53" fmla="*/ 154375 h 566"/>
              <a:gd name="T54" fmla="*/ 78669 w 601"/>
              <a:gd name="T55" fmla="*/ 154375 h 566"/>
              <a:gd name="T56" fmla="*/ 43107 w 601"/>
              <a:gd name="T57" fmla="*/ 129244 h 566"/>
              <a:gd name="T58" fmla="*/ 10058 w 601"/>
              <a:gd name="T59" fmla="*/ 129244 h 566"/>
              <a:gd name="T60" fmla="*/ 0 w 601"/>
              <a:gd name="T61" fmla="*/ 118833 h 566"/>
              <a:gd name="T62" fmla="*/ 0 w 601"/>
              <a:gd name="T63" fmla="*/ 83649 h 566"/>
              <a:gd name="T64" fmla="*/ 10058 w 601"/>
              <a:gd name="T65" fmla="*/ 73597 h 566"/>
              <a:gd name="T66" fmla="*/ 10058 w 601"/>
              <a:gd name="T67" fmla="*/ 73597 h 566"/>
              <a:gd name="T68" fmla="*/ 43107 w 601"/>
              <a:gd name="T69" fmla="*/ 73597 h 566"/>
              <a:gd name="T70" fmla="*/ 78669 w 601"/>
              <a:gd name="T71" fmla="*/ 45953 h 566"/>
              <a:gd name="T72" fmla="*/ 78669 w 601"/>
              <a:gd name="T73" fmla="*/ 45953 h 566"/>
              <a:gd name="T74" fmla="*/ 83699 w 601"/>
              <a:gd name="T75" fmla="*/ 43081 h 566"/>
              <a:gd name="T76" fmla="*/ 93757 w 601"/>
              <a:gd name="T77" fmla="*/ 53493 h 566"/>
              <a:gd name="T78" fmla="*/ 93757 w 601"/>
              <a:gd name="T79" fmla="*/ 83649 h 566"/>
              <a:gd name="T80" fmla="*/ 93757 w 601"/>
              <a:gd name="T81" fmla="*/ 108780 h 566"/>
              <a:gd name="T82" fmla="*/ 93757 w 601"/>
              <a:gd name="T83" fmla="*/ 118833 h 566"/>
              <a:gd name="T84" fmla="*/ 93757 w 601"/>
              <a:gd name="T85" fmla="*/ 129244 h 566"/>
              <a:gd name="T86" fmla="*/ 93757 w 601"/>
              <a:gd name="T87" fmla="*/ 144322 h 566"/>
              <a:gd name="T88" fmla="*/ 83699 w 601"/>
              <a:gd name="T89" fmla="*/ 154375 h 5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01" h="566">
                <a:moveTo>
                  <a:pt x="494" y="565"/>
                </a:moveTo>
                <a:lnTo>
                  <a:pt x="494" y="565"/>
                </a:lnTo>
                <a:cubicBezTo>
                  <a:pt x="466" y="536"/>
                  <a:pt x="466" y="536"/>
                  <a:pt x="466" y="536"/>
                </a:cubicBezTo>
                <a:cubicBezTo>
                  <a:pt x="530" y="466"/>
                  <a:pt x="565" y="381"/>
                  <a:pt x="565" y="283"/>
                </a:cubicBezTo>
                <a:cubicBezTo>
                  <a:pt x="565" y="184"/>
                  <a:pt x="530" y="99"/>
                  <a:pt x="466" y="28"/>
                </a:cubicBezTo>
                <a:cubicBezTo>
                  <a:pt x="494" y="0"/>
                  <a:pt x="494" y="0"/>
                  <a:pt x="494" y="0"/>
                </a:cubicBezTo>
                <a:cubicBezTo>
                  <a:pt x="565" y="78"/>
                  <a:pt x="600" y="177"/>
                  <a:pt x="600" y="283"/>
                </a:cubicBezTo>
                <a:cubicBezTo>
                  <a:pt x="600" y="388"/>
                  <a:pt x="565" y="487"/>
                  <a:pt x="494" y="565"/>
                </a:cubicBezTo>
                <a:close/>
                <a:moveTo>
                  <a:pt x="424" y="487"/>
                </a:moveTo>
                <a:lnTo>
                  <a:pt x="424" y="487"/>
                </a:lnTo>
                <a:cubicBezTo>
                  <a:pt x="395" y="459"/>
                  <a:pt x="395" y="459"/>
                  <a:pt x="395" y="459"/>
                </a:cubicBezTo>
                <a:cubicBezTo>
                  <a:pt x="438" y="416"/>
                  <a:pt x="459" y="353"/>
                  <a:pt x="459" y="283"/>
                </a:cubicBezTo>
                <a:cubicBezTo>
                  <a:pt x="459" y="212"/>
                  <a:pt x="438" y="149"/>
                  <a:pt x="395" y="106"/>
                </a:cubicBezTo>
                <a:cubicBezTo>
                  <a:pt x="424" y="78"/>
                  <a:pt x="424" y="78"/>
                  <a:pt x="424" y="78"/>
                </a:cubicBezTo>
                <a:cubicBezTo>
                  <a:pt x="466" y="135"/>
                  <a:pt x="501" y="205"/>
                  <a:pt x="501" y="283"/>
                </a:cubicBezTo>
                <a:cubicBezTo>
                  <a:pt x="501" y="360"/>
                  <a:pt x="466" y="430"/>
                  <a:pt x="424" y="487"/>
                </a:cubicBezTo>
                <a:close/>
                <a:moveTo>
                  <a:pt x="346" y="416"/>
                </a:moveTo>
                <a:lnTo>
                  <a:pt x="346" y="416"/>
                </a:lnTo>
                <a:cubicBezTo>
                  <a:pt x="318" y="388"/>
                  <a:pt x="318" y="388"/>
                  <a:pt x="318" y="388"/>
                </a:cubicBezTo>
                <a:cubicBezTo>
                  <a:pt x="346" y="360"/>
                  <a:pt x="360" y="324"/>
                  <a:pt x="360" y="283"/>
                </a:cubicBezTo>
                <a:cubicBezTo>
                  <a:pt x="360" y="241"/>
                  <a:pt x="346" y="205"/>
                  <a:pt x="318" y="177"/>
                </a:cubicBezTo>
                <a:cubicBezTo>
                  <a:pt x="346" y="149"/>
                  <a:pt x="346" y="149"/>
                  <a:pt x="346" y="149"/>
                </a:cubicBezTo>
                <a:cubicBezTo>
                  <a:pt x="374" y="184"/>
                  <a:pt x="395" y="233"/>
                  <a:pt x="395" y="283"/>
                </a:cubicBezTo>
                <a:cubicBezTo>
                  <a:pt x="395" y="331"/>
                  <a:pt x="374" y="381"/>
                  <a:pt x="346" y="416"/>
                </a:cubicBezTo>
                <a:close/>
                <a:moveTo>
                  <a:pt x="233" y="430"/>
                </a:moveTo>
                <a:lnTo>
                  <a:pt x="233" y="430"/>
                </a:lnTo>
                <a:cubicBezTo>
                  <a:pt x="226" y="430"/>
                  <a:pt x="226" y="430"/>
                  <a:pt x="219" y="430"/>
                </a:cubicBezTo>
                <a:cubicBezTo>
                  <a:pt x="120" y="360"/>
                  <a:pt x="120" y="360"/>
                  <a:pt x="120" y="360"/>
                </a:cubicBezTo>
                <a:cubicBezTo>
                  <a:pt x="28" y="360"/>
                  <a:pt x="28" y="360"/>
                  <a:pt x="28" y="360"/>
                </a:cubicBezTo>
                <a:cubicBezTo>
                  <a:pt x="14" y="360"/>
                  <a:pt x="0" y="345"/>
                  <a:pt x="0" y="331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219"/>
                  <a:pt x="14" y="205"/>
                  <a:pt x="28" y="205"/>
                </a:cubicBezTo>
                <a:cubicBezTo>
                  <a:pt x="120" y="205"/>
                  <a:pt x="120" y="205"/>
                  <a:pt x="120" y="205"/>
                </a:cubicBezTo>
                <a:cubicBezTo>
                  <a:pt x="219" y="128"/>
                  <a:pt x="219" y="128"/>
                  <a:pt x="219" y="128"/>
                </a:cubicBezTo>
                <a:cubicBezTo>
                  <a:pt x="226" y="128"/>
                  <a:pt x="226" y="120"/>
                  <a:pt x="233" y="120"/>
                </a:cubicBezTo>
                <a:cubicBezTo>
                  <a:pt x="254" y="120"/>
                  <a:pt x="261" y="135"/>
                  <a:pt x="261" y="149"/>
                </a:cubicBezTo>
                <a:cubicBezTo>
                  <a:pt x="261" y="233"/>
                  <a:pt x="261" y="233"/>
                  <a:pt x="261" y="233"/>
                </a:cubicBezTo>
                <a:cubicBezTo>
                  <a:pt x="261" y="303"/>
                  <a:pt x="261" y="303"/>
                  <a:pt x="261" y="303"/>
                </a:cubicBezTo>
                <a:cubicBezTo>
                  <a:pt x="261" y="331"/>
                  <a:pt x="261" y="331"/>
                  <a:pt x="261" y="331"/>
                </a:cubicBezTo>
                <a:cubicBezTo>
                  <a:pt x="261" y="360"/>
                  <a:pt x="261" y="360"/>
                  <a:pt x="261" y="360"/>
                </a:cubicBezTo>
                <a:cubicBezTo>
                  <a:pt x="261" y="402"/>
                  <a:pt x="261" y="402"/>
                  <a:pt x="261" y="402"/>
                </a:cubicBezTo>
                <a:cubicBezTo>
                  <a:pt x="261" y="423"/>
                  <a:pt x="254" y="430"/>
                  <a:pt x="233" y="4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17" name="Freeform 151"/>
          <p:cNvSpPr>
            <a:spLocks noChangeArrowheads="1"/>
          </p:cNvSpPr>
          <p:nvPr/>
        </p:nvSpPr>
        <p:spPr bwMode="auto">
          <a:xfrm>
            <a:off x="4731161" y="1631776"/>
            <a:ext cx="314984" cy="261550"/>
          </a:xfrm>
          <a:custGeom>
            <a:avLst/>
            <a:gdLst>
              <a:gd name="T0" fmla="*/ 149778 w 495"/>
              <a:gd name="T1" fmla="*/ 147278 h 410"/>
              <a:gd name="T2" fmla="*/ 149778 w 495"/>
              <a:gd name="T3" fmla="*/ 147278 h 410"/>
              <a:gd name="T4" fmla="*/ 139362 w 495"/>
              <a:gd name="T5" fmla="*/ 137195 h 410"/>
              <a:gd name="T6" fmla="*/ 164864 w 495"/>
              <a:gd name="T7" fmla="*/ 73819 h 410"/>
              <a:gd name="T8" fmla="*/ 139362 w 495"/>
              <a:gd name="T9" fmla="*/ 10083 h 410"/>
              <a:gd name="T10" fmla="*/ 149778 w 495"/>
              <a:gd name="T11" fmla="*/ 0 h 410"/>
              <a:gd name="T12" fmla="*/ 177435 w 495"/>
              <a:gd name="T13" fmla="*/ 73819 h 410"/>
              <a:gd name="T14" fmla="*/ 149778 w 495"/>
              <a:gd name="T15" fmla="*/ 147278 h 410"/>
              <a:gd name="T16" fmla="*/ 124276 w 495"/>
              <a:gd name="T17" fmla="*/ 121711 h 410"/>
              <a:gd name="T18" fmla="*/ 124276 w 495"/>
              <a:gd name="T19" fmla="*/ 121711 h 410"/>
              <a:gd name="T20" fmla="*/ 114219 w 495"/>
              <a:gd name="T21" fmla="*/ 111629 h 410"/>
              <a:gd name="T22" fmla="*/ 126790 w 495"/>
              <a:gd name="T23" fmla="*/ 73819 h 410"/>
              <a:gd name="T24" fmla="*/ 114219 w 495"/>
              <a:gd name="T25" fmla="*/ 35649 h 410"/>
              <a:gd name="T26" fmla="*/ 124276 w 495"/>
              <a:gd name="T27" fmla="*/ 25567 h 410"/>
              <a:gd name="T28" fmla="*/ 141876 w 495"/>
              <a:gd name="T29" fmla="*/ 73819 h 410"/>
              <a:gd name="T30" fmla="*/ 124276 w 495"/>
              <a:gd name="T31" fmla="*/ 121711 h 410"/>
              <a:gd name="T32" fmla="*/ 83689 w 495"/>
              <a:gd name="T33" fmla="*/ 126753 h 410"/>
              <a:gd name="T34" fmla="*/ 83689 w 495"/>
              <a:gd name="T35" fmla="*/ 126753 h 410"/>
              <a:gd name="T36" fmla="*/ 78660 w 495"/>
              <a:gd name="T37" fmla="*/ 126753 h 410"/>
              <a:gd name="T38" fmla="*/ 78660 w 495"/>
              <a:gd name="T39" fmla="*/ 126753 h 410"/>
              <a:gd name="T40" fmla="*/ 43102 w 495"/>
              <a:gd name="T41" fmla="*/ 101546 h 410"/>
              <a:gd name="T42" fmla="*/ 10057 w 495"/>
              <a:gd name="T43" fmla="*/ 101546 h 410"/>
              <a:gd name="T44" fmla="*/ 0 w 495"/>
              <a:gd name="T45" fmla="*/ 91103 h 410"/>
              <a:gd name="T46" fmla="*/ 0 w 495"/>
              <a:gd name="T47" fmla="*/ 55814 h 410"/>
              <a:gd name="T48" fmla="*/ 10057 w 495"/>
              <a:gd name="T49" fmla="*/ 45732 h 410"/>
              <a:gd name="T50" fmla="*/ 10057 w 495"/>
              <a:gd name="T51" fmla="*/ 45732 h 410"/>
              <a:gd name="T52" fmla="*/ 43102 w 495"/>
              <a:gd name="T53" fmla="*/ 45732 h 410"/>
              <a:gd name="T54" fmla="*/ 75787 w 495"/>
              <a:gd name="T55" fmla="*/ 18005 h 410"/>
              <a:gd name="T56" fmla="*/ 75787 w 495"/>
              <a:gd name="T57" fmla="*/ 18005 h 410"/>
              <a:gd name="T58" fmla="*/ 83689 w 495"/>
              <a:gd name="T59" fmla="*/ 15124 h 410"/>
              <a:gd name="T60" fmla="*/ 93746 w 495"/>
              <a:gd name="T61" fmla="*/ 25567 h 410"/>
              <a:gd name="T62" fmla="*/ 93746 w 495"/>
              <a:gd name="T63" fmla="*/ 55814 h 410"/>
              <a:gd name="T64" fmla="*/ 93746 w 495"/>
              <a:gd name="T65" fmla="*/ 81021 h 410"/>
              <a:gd name="T66" fmla="*/ 93746 w 495"/>
              <a:gd name="T67" fmla="*/ 91103 h 410"/>
              <a:gd name="T68" fmla="*/ 93746 w 495"/>
              <a:gd name="T69" fmla="*/ 101546 h 410"/>
              <a:gd name="T70" fmla="*/ 93746 w 495"/>
              <a:gd name="T71" fmla="*/ 116670 h 410"/>
              <a:gd name="T72" fmla="*/ 83689 w 495"/>
              <a:gd name="T73" fmla="*/ 126753 h 41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95" h="410">
                <a:moveTo>
                  <a:pt x="417" y="409"/>
                </a:moveTo>
                <a:lnTo>
                  <a:pt x="417" y="409"/>
                </a:lnTo>
                <a:cubicBezTo>
                  <a:pt x="388" y="381"/>
                  <a:pt x="388" y="381"/>
                  <a:pt x="388" y="381"/>
                </a:cubicBezTo>
                <a:cubicBezTo>
                  <a:pt x="431" y="338"/>
                  <a:pt x="459" y="275"/>
                  <a:pt x="459" y="205"/>
                </a:cubicBezTo>
                <a:cubicBezTo>
                  <a:pt x="459" y="134"/>
                  <a:pt x="431" y="71"/>
                  <a:pt x="388" y="28"/>
                </a:cubicBezTo>
                <a:cubicBezTo>
                  <a:pt x="417" y="0"/>
                  <a:pt x="417" y="0"/>
                  <a:pt x="417" y="0"/>
                </a:cubicBezTo>
                <a:cubicBezTo>
                  <a:pt x="466" y="57"/>
                  <a:pt x="494" y="127"/>
                  <a:pt x="494" y="205"/>
                </a:cubicBezTo>
                <a:cubicBezTo>
                  <a:pt x="494" y="282"/>
                  <a:pt x="466" y="352"/>
                  <a:pt x="417" y="409"/>
                </a:cubicBezTo>
                <a:close/>
                <a:moveTo>
                  <a:pt x="346" y="338"/>
                </a:moveTo>
                <a:lnTo>
                  <a:pt x="346" y="338"/>
                </a:lnTo>
                <a:cubicBezTo>
                  <a:pt x="318" y="310"/>
                  <a:pt x="318" y="310"/>
                  <a:pt x="318" y="310"/>
                </a:cubicBezTo>
                <a:cubicBezTo>
                  <a:pt x="339" y="282"/>
                  <a:pt x="353" y="246"/>
                  <a:pt x="353" y="205"/>
                </a:cubicBezTo>
                <a:cubicBezTo>
                  <a:pt x="353" y="163"/>
                  <a:pt x="339" y="127"/>
                  <a:pt x="318" y="99"/>
                </a:cubicBezTo>
                <a:cubicBezTo>
                  <a:pt x="346" y="71"/>
                  <a:pt x="346" y="71"/>
                  <a:pt x="346" y="71"/>
                </a:cubicBezTo>
                <a:cubicBezTo>
                  <a:pt x="374" y="106"/>
                  <a:pt x="395" y="155"/>
                  <a:pt x="395" y="205"/>
                </a:cubicBezTo>
                <a:cubicBezTo>
                  <a:pt x="395" y="253"/>
                  <a:pt x="374" y="303"/>
                  <a:pt x="346" y="338"/>
                </a:cubicBezTo>
                <a:close/>
                <a:moveTo>
                  <a:pt x="233" y="352"/>
                </a:moveTo>
                <a:lnTo>
                  <a:pt x="233" y="352"/>
                </a:lnTo>
                <a:cubicBezTo>
                  <a:pt x="226" y="352"/>
                  <a:pt x="219" y="352"/>
                  <a:pt x="219" y="352"/>
                </a:cubicBezTo>
                <a:cubicBezTo>
                  <a:pt x="120" y="282"/>
                  <a:pt x="120" y="282"/>
                  <a:pt x="120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7" y="282"/>
                  <a:pt x="0" y="267"/>
                  <a:pt x="0" y="253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41"/>
                  <a:pt x="7" y="127"/>
                  <a:pt x="28" y="127"/>
                </a:cubicBezTo>
                <a:cubicBezTo>
                  <a:pt x="120" y="127"/>
                  <a:pt x="120" y="127"/>
                  <a:pt x="120" y="127"/>
                </a:cubicBezTo>
                <a:cubicBezTo>
                  <a:pt x="211" y="50"/>
                  <a:pt x="211" y="50"/>
                  <a:pt x="211" y="50"/>
                </a:cubicBezTo>
                <a:cubicBezTo>
                  <a:pt x="219" y="50"/>
                  <a:pt x="226" y="42"/>
                  <a:pt x="233" y="42"/>
                </a:cubicBezTo>
                <a:cubicBezTo>
                  <a:pt x="247" y="42"/>
                  <a:pt x="261" y="57"/>
                  <a:pt x="261" y="71"/>
                </a:cubicBezTo>
                <a:cubicBezTo>
                  <a:pt x="261" y="155"/>
                  <a:pt x="261" y="155"/>
                  <a:pt x="261" y="155"/>
                </a:cubicBezTo>
                <a:cubicBezTo>
                  <a:pt x="261" y="225"/>
                  <a:pt x="261" y="225"/>
                  <a:pt x="261" y="225"/>
                </a:cubicBezTo>
                <a:cubicBezTo>
                  <a:pt x="261" y="253"/>
                  <a:pt x="261" y="253"/>
                  <a:pt x="261" y="253"/>
                </a:cubicBezTo>
                <a:cubicBezTo>
                  <a:pt x="261" y="282"/>
                  <a:pt x="261" y="282"/>
                  <a:pt x="261" y="282"/>
                </a:cubicBezTo>
                <a:cubicBezTo>
                  <a:pt x="261" y="324"/>
                  <a:pt x="261" y="324"/>
                  <a:pt x="261" y="324"/>
                </a:cubicBezTo>
                <a:cubicBezTo>
                  <a:pt x="261" y="345"/>
                  <a:pt x="247" y="352"/>
                  <a:pt x="233" y="3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18" name="Freeform 152"/>
          <p:cNvSpPr>
            <a:spLocks noChangeArrowheads="1"/>
          </p:cNvSpPr>
          <p:nvPr/>
        </p:nvSpPr>
        <p:spPr bwMode="auto">
          <a:xfrm>
            <a:off x="4053385" y="1657088"/>
            <a:ext cx="253112" cy="199676"/>
          </a:xfrm>
          <a:custGeom>
            <a:avLst/>
            <a:gdLst>
              <a:gd name="T0" fmla="*/ 127395 w 397"/>
              <a:gd name="T1" fmla="*/ 107276 h 311"/>
              <a:gd name="T2" fmla="*/ 127395 w 397"/>
              <a:gd name="T3" fmla="*/ 107276 h 311"/>
              <a:gd name="T4" fmla="*/ 117319 w 397"/>
              <a:gd name="T5" fmla="*/ 97128 h 311"/>
              <a:gd name="T6" fmla="*/ 129915 w 397"/>
              <a:gd name="T7" fmla="*/ 59074 h 311"/>
              <a:gd name="T8" fmla="*/ 117319 w 397"/>
              <a:gd name="T9" fmla="*/ 20658 h 311"/>
              <a:gd name="T10" fmla="*/ 127395 w 397"/>
              <a:gd name="T11" fmla="*/ 10510 h 311"/>
              <a:gd name="T12" fmla="*/ 142510 w 397"/>
              <a:gd name="T13" fmla="*/ 59074 h 311"/>
              <a:gd name="T14" fmla="*/ 127395 w 397"/>
              <a:gd name="T15" fmla="*/ 107276 h 311"/>
              <a:gd name="T16" fmla="*/ 86730 w 397"/>
              <a:gd name="T17" fmla="*/ 112350 h 311"/>
              <a:gd name="T18" fmla="*/ 86730 w 397"/>
              <a:gd name="T19" fmla="*/ 112350 h 311"/>
              <a:gd name="T20" fmla="*/ 78812 w 397"/>
              <a:gd name="T21" fmla="*/ 112350 h 311"/>
              <a:gd name="T22" fmla="*/ 78812 w 397"/>
              <a:gd name="T23" fmla="*/ 112350 h 311"/>
              <a:gd name="T24" fmla="*/ 46064 w 397"/>
              <a:gd name="T25" fmla="*/ 86980 h 311"/>
              <a:gd name="T26" fmla="*/ 10436 w 397"/>
              <a:gd name="T27" fmla="*/ 86980 h 311"/>
              <a:gd name="T28" fmla="*/ 0 w 397"/>
              <a:gd name="T29" fmla="*/ 76470 h 311"/>
              <a:gd name="T30" fmla="*/ 0 w 397"/>
              <a:gd name="T31" fmla="*/ 40953 h 311"/>
              <a:gd name="T32" fmla="*/ 10436 w 397"/>
              <a:gd name="T33" fmla="*/ 30806 h 311"/>
              <a:gd name="T34" fmla="*/ 10436 w 397"/>
              <a:gd name="T35" fmla="*/ 30806 h 311"/>
              <a:gd name="T36" fmla="*/ 46064 w 397"/>
              <a:gd name="T37" fmla="*/ 30806 h 311"/>
              <a:gd name="T38" fmla="*/ 78812 w 397"/>
              <a:gd name="T39" fmla="*/ 2899 h 311"/>
              <a:gd name="T40" fmla="*/ 78812 w 397"/>
              <a:gd name="T41" fmla="*/ 2899 h 311"/>
              <a:gd name="T42" fmla="*/ 86730 w 397"/>
              <a:gd name="T43" fmla="*/ 0 h 311"/>
              <a:gd name="T44" fmla="*/ 96806 w 397"/>
              <a:gd name="T45" fmla="*/ 10510 h 311"/>
              <a:gd name="T46" fmla="*/ 96806 w 397"/>
              <a:gd name="T47" fmla="*/ 40953 h 311"/>
              <a:gd name="T48" fmla="*/ 96806 w 397"/>
              <a:gd name="T49" fmla="*/ 66322 h 311"/>
              <a:gd name="T50" fmla="*/ 96806 w 397"/>
              <a:gd name="T51" fmla="*/ 76470 h 311"/>
              <a:gd name="T52" fmla="*/ 96806 w 397"/>
              <a:gd name="T53" fmla="*/ 86980 h 311"/>
              <a:gd name="T54" fmla="*/ 96806 w 397"/>
              <a:gd name="T55" fmla="*/ 102202 h 311"/>
              <a:gd name="T56" fmla="*/ 86730 w 397"/>
              <a:gd name="T57" fmla="*/ 112350 h 31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97" h="311">
                <a:moveTo>
                  <a:pt x="354" y="296"/>
                </a:moveTo>
                <a:lnTo>
                  <a:pt x="354" y="296"/>
                </a:lnTo>
                <a:cubicBezTo>
                  <a:pt x="326" y="268"/>
                  <a:pt x="326" y="268"/>
                  <a:pt x="326" y="268"/>
                </a:cubicBezTo>
                <a:cubicBezTo>
                  <a:pt x="347" y="240"/>
                  <a:pt x="361" y="204"/>
                  <a:pt x="361" y="163"/>
                </a:cubicBezTo>
                <a:cubicBezTo>
                  <a:pt x="361" y="121"/>
                  <a:pt x="347" y="85"/>
                  <a:pt x="326" y="57"/>
                </a:cubicBezTo>
                <a:cubicBezTo>
                  <a:pt x="354" y="29"/>
                  <a:pt x="354" y="29"/>
                  <a:pt x="354" y="29"/>
                </a:cubicBezTo>
                <a:cubicBezTo>
                  <a:pt x="382" y="64"/>
                  <a:pt x="396" y="113"/>
                  <a:pt x="396" y="163"/>
                </a:cubicBezTo>
                <a:cubicBezTo>
                  <a:pt x="396" y="211"/>
                  <a:pt x="382" y="261"/>
                  <a:pt x="354" y="296"/>
                </a:cubicBezTo>
                <a:close/>
                <a:moveTo>
                  <a:pt x="241" y="310"/>
                </a:moveTo>
                <a:lnTo>
                  <a:pt x="241" y="310"/>
                </a:lnTo>
                <a:cubicBezTo>
                  <a:pt x="234" y="310"/>
                  <a:pt x="226" y="310"/>
                  <a:pt x="219" y="310"/>
                </a:cubicBezTo>
                <a:cubicBezTo>
                  <a:pt x="128" y="240"/>
                  <a:pt x="128" y="240"/>
                  <a:pt x="128" y="240"/>
                </a:cubicBezTo>
                <a:cubicBezTo>
                  <a:pt x="29" y="240"/>
                  <a:pt x="29" y="240"/>
                  <a:pt x="29" y="240"/>
                </a:cubicBezTo>
                <a:cubicBezTo>
                  <a:pt x="15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15" y="85"/>
                  <a:pt x="29" y="85"/>
                </a:cubicBezTo>
                <a:cubicBezTo>
                  <a:pt x="128" y="85"/>
                  <a:pt x="128" y="85"/>
                  <a:pt x="128" y="85"/>
                </a:cubicBezTo>
                <a:cubicBezTo>
                  <a:pt x="219" y="8"/>
                  <a:pt x="219" y="8"/>
                  <a:pt x="219" y="8"/>
                </a:cubicBezTo>
                <a:cubicBezTo>
                  <a:pt x="226" y="8"/>
                  <a:pt x="234" y="0"/>
                  <a:pt x="241" y="0"/>
                </a:cubicBezTo>
                <a:cubicBezTo>
                  <a:pt x="255" y="0"/>
                  <a:pt x="269" y="15"/>
                  <a:pt x="269" y="29"/>
                </a:cubicBezTo>
                <a:cubicBezTo>
                  <a:pt x="269" y="113"/>
                  <a:pt x="269" y="113"/>
                  <a:pt x="269" y="113"/>
                </a:cubicBezTo>
                <a:cubicBezTo>
                  <a:pt x="269" y="183"/>
                  <a:pt x="269" y="183"/>
                  <a:pt x="269" y="183"/>
                </a:cubicBezTo>
                <a:cubicBezTo>
                  <a:pt x="269" y="211"/>
                  <a:pt x="269" y="211"/>
                  <a:pt x="269" y="211"/>
                </a:cubicBezTo>
                <a:cubicBezTo>
                  <a:pt x="269" y="240"/>
                  <a:pt x="269" y="240"/>
                  <a:pt x="269" y="240"/>
                </a:cubicBezTo>
                <a:cubicBezTo>
                  <a:pt x="269" y="282"/>
                  <a:pt x="269" y="282"/>
                  <a:pt x="269" y="282"/>
                </a:cubicBezTo>
                <a:cubicBezTo>
                  <a:pt x="269" y="303"/>
                  <a:pt x="255" y="310"/>
                  <a:pt x="241" y="3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19" name="Freeform 153"/>
          <p:cNvSpPr>
            <a:spLocks noChangeArrowheads="1"/>
          </p:cNvSpPr>
          <p:nvPr/>
        </p:nvSpPr>
        <p:spPr bwMode="auto">
          <a:xfrm>
            <a:off x="3420604" y="1657088"/>
            <a:ext cx="312173" cy="199676"/>
          </a:xfrm>
          <a:custGeom>
            <a:avLst/>
            <a:gdLst>
              <a:gd name="T0" fmla="*/ 173318 w 488"/>
              <a:gd name="T1" fmla="*/ 46390 h 311"/>
              <a:gd name="T2" fmla="*/ 173318 w 488"/>
              <a:gd name="T3" fmla="*/ 46390 h 311"/>
              <a:gd name="T4" fmla="*/ 160681 w 488"/>
              <a:gd name="T5" fmla="*/ 59074 h 311"/>
              <a:gd name="T6" fmla="*/ 173318 w 488"/>
              <a:gd name="T7" fmla="*/ 71396 h 311"/>
              <a:gd name="T8" fmla="*/ 173318 w 488"/>
              <a:gd name="T9" fmla="*/ 71396 h 311"/>
              <a:gd name="T10" fmla="*/ 175846 w 488"/>
              <a:gd name="T11" fmla="*/ 79007 h 311"/>
              <a:gd name="T12" fmla="*/ 165736 w 488"/>
              <a:gd name="T13" fmla="*/ 89517 h 311"/>
              <a:gd name="T14" fmla="*/ 160681 w 488"/>
              <a:gd name="T15" fmla="*/ 86980 h 311"/>
              <a:gd name="T16" fmla="*/ 160681 w 488"/>
              <a:gd name="T17" fmla="*/ 86980 h 311"/>
              <a:gd name="T18" fmla="*/ 145515 w 488"/>
              <a:gd name="T19" fmla="*/ 73933 h 311"/>
              <a:gd name="T20" fmla="*/ 132516 w 488"/>
              <a:gd name="T21" fmla="*/ 86980 h 311"/>
              <a:gd name="T22" fmla="*/ 132516 w 488"/>
              <a:gd name="T23" fmla="*/ 86980 h 311"/>
              <a:gd name="T24" fmla="*/ 124934 w 488"/>
              <a:gd name="T25" fmla="*/ 89517 h 311"/>
              <a:gd name="T26" fmla="*/ 114823 w 488"/>
              <a:gd name="T27" fmla="*/ 79007 h 311"/>
              <a:gd name="T28" fmla="*/ 119879 w 488"/>
              <a:gd name="T29" fmla="*/ 71396 h 311"/>
              <a:gd name="T30" fmla="*/ 119879 w 488"/>
              <a:gd name="T31" fmla="*/ 71396 h 311"/>
              <a:gd name="T32" fmla="*/ 132516 w 488"/>
              <a:gd name="T33" fmla="*/ 59074 h 311"/>
              <a:gd name="T34" fmla="*/ 119879 w 488"/>
              <a:gd name="T35" fmla="*/ 46390 h 311"/>
              <a:gd name="T36" fmla="*/ 119879 w 488"/>
              <a:gd name="T37" fmla="*/ 46390 h 311"/>
              <a:gd name="T38" fmla="*/ 114823 w 488"/>
              <a:gd name="T39" fmla="*/ 38416 h 311"/>
              <a:gd name="T40" fmla="*/ 124934 w 488"/>
              <a:gd name="T41" fmla="*/ 28269 h 311"/>
              <a:gd name="T42" fmla="*/ 132516 w 488"/>
              <a:gd name="T43" fmla="*/ 30806 h 311"/>
              <a:gd name="T44" fmla="*/ 132516 w 488"/>
              <a:gd name="T45" fmla="*/ 30806 h 311"/>
              <a:gd name="T46" fmla="*/ 145515 w 488"/>
              <a:gd name="T47" fmla="*/ 43853 h 311"/>
              <a:gd name="T48" fmla="*/ 160681 w 488"/>
              <a:gd name="T49" fmla="*/ 30806 h 311"/>
              <a:gd name="T50" fmla="*/ 160681 w 488"/>
              <a:gd name="T51" fmla="*/ 30806 h 311"/>
              <a:gd name="T52" fmla="*/ 165736 w 488"/>
              <a:gd name="T53" fmla="*/ 28269 h 311"/>
              <a:gd name="T54" fmla="*/ 175846 w 488"/>
              <a:gd name="T55" fmla="*/ 38416 h 311"/>
              <a:gd name="T56" fmla="*/ 173318 w 488"/>
              <a:gd name="T57" fmla="*/ 46390 h 311"/>
              <a:gd name="T58" fmla="*/ 84132 w 488"/>
              <a:gd name="T59" fmla="*/ 112350 h 311"/>
              <a:gd name="T60" fmla="*/ 84132 w 488"/>
              <a:gd name="T61" fmla="*/ 112350 h 311"/>
              <a:gd name="T62" fmla="*/ 79077 w 488"/>
              <a:gd name="T63" fmla="*/ 112350 h 311"/>
              <a:gd name="T64" fmla="*/ 79077 w 488"/>
              <a:gd name="T65" fmla="*/ 112350 h 311"/>
              <a:gd name="T66" fmla="*/ 43330 w 488"/>
              <a:gd name="T67" fmla="*/ 86980 h 311"/>
              <a:gd name="T68" fmla="*/ 10110 w 488"/>
              <a:gd name="T69" fmla="*/ 86980 h 311"/>
              <a:gd name="T70" fmla="*/ 0 w 488"/>
              <a:gd name="T71" fmla="*/ 76470 h 311"/>
              <a:gd name="T72" fmla="*/ 0 w 488"/>
              <a:gd name="T73" fmla="*/ 40953 h 311"/>
              <a:gd name="T74" fmla="*/ 10110 w 488"/>
              <a:gd name="T75" fmla="*/ 30806 h 311"/>
              <a:gd name="T76" fmla="*/ 10110 w 488"/>
              <a:gd name="T77" fmla="*/ 30806 h 311"/>
              <a:gd name="T78" fmla="*/ 43330 w 488"/>
              <a:gd name="T79" fmla="*/ 30806 h 311"/>
              <a:gd name="T80" fmla="*/ 79077 w 488"/>
              <a:gd name="T81" fmla="*/ 2899 h 311"/>
              <a:gd name="T82" fmla="*/ 79077 w 488"/>
              <a:gd name="T83" fmla="*/ 2899 h 311"/>
              <a:gd name="T84" fmla="*/ 84132 w 488"/>
              <a:gd name="T85" fmla="*/ 0 h 311"/>
              <a:gd name="T86" fmla="*/ 94242 w 488"/>
              <a:gd name="T87" fmla="*/ 10510 h 311"/>
              <a:gd name="T88" fmla="*/ 94242 w 488"/>
              <a:gd name="T89" fmla="*/ 40953 h 311"/>
              <a:gd name="T90" fmla="*/ 94242 w 488"/>
              <a:gd name="T91" fmla="*/ 66322 h 311"/>
              <a:gd name="T92" fmla="*/ 94242 w 488"/>
              <a:gd name="T93" fmla="*/ 76470 h 311"/>
              <a:gd name="T94" fmla="*/ 94242 w 488"/>
              <a:gd name="T95" fmla="*/ 86980 h 311"/>
              <a:gd name="T96" fmla="*/ 94242 w 488"/>
              <a:gd name="T97" fmla="*/ 102202 h 311"/>
              <a:gd name="T98" fmla="*/ 84132 w 488"/>
              <a:gd name="T99" fmla="*/ 112350 h 3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88" h="311">
                <a:moveTo>
                  <a:pt x="480" y="128"/>
                </a:moveTo>
                <a:lnTo>
                  <a:pt x="480" y="128"/>
                </a:lnTo>
                <a:cubicBezTo>
                  <a:pt x="445" y="163"/>
                  <a:pt x="445" y="163"/>
                  <a:pt x="445" y="163"/>
                </a:cubicBezTo>
                <a:cubicBezTo>
                  <a:pt x="480" y="197"/>
                  <a:pt x="480" y="197"/>
                  <a:pt x="480" y="197"/>
                </a:cubicBezTo>
                <a:cubicBezTo>
                  <a:pt x="487" y="204"/>
                  <a:pt x="487" y="211"/>
                  <a:pt x="487" y="218"/>
                </a:cubicBezTo>
                <a:cubicBezTo>
                  <a:pt x="487" y="233"/>
                  <a:pt x="480" y="247"/>
                  <a:pt x="459" y="247"/>
                </a:cubicBezTo>
                <a:cubicBezTo>
                  <a:pt x="452" y="247"/>
                  <a:pt x="445" y="247"/>
                  <a:pt x="445" y="240"/>
                </a:cubicBezTo>
                <a:cubicBezTo>
                  <a:pt x="403" y="204"/>
                  <a:pt x="403" y="204"/>
                  <a:pt x="403" y="204"/>
                </a:cubicBezTo>
                <a:cubicBezTo>
                  <a:pt x="367" y="240"/>
                  <a:pt x="367" y="240"/>
                  <a:pt x="367" y="240"/>
                </a:cubicBezTo>
                <a:cubicBezTo>
                  <a:pt x="360" y="247"/>
                  <a:pt x="353" y="247"/>
                  <a:pt x="346" y="247"/>
                </a:cubicBezTo>
                <a:cubicBezTo>
                  <a:pt x="332" y="247"/>
                  <a:pt x="318" y="233"/>
                  <a:pt x="318" y="218"/>
                </a:cubicBezTo>
                <a:cubicBezTo>
                  <a:pt x="318" y="211"/>
                  <a:pt x="325" y="204"/>
                  <a:pt x="332" y="197"/>
                </a:cubicBezTo>
                <a:cubicBezTo>
                  <a:pt x="367" y="163"/>
                  <a:pt x="367" y="163"/>
                  <a:pt x="367" y="163"/>
                </a:cubicBezTo>
                <a:cubicBezTo>
                  <a:pt x="332" y="128"/>
                  <a:pt x="332" y="128"/>
                  <a:pt x="332" y="128"/>
                </a:cubicBezTo>
                <a:cubicBezTo>
                  <a:pt x="325" y="121"/>
                  <a:pt x="318" y="113"/>
                  <a:pt x="318" y="106"/>
                </a:cubicBezTo>
                <a:cubicBezTo>
                  <a:pt x="318" y="92"/>
                  <a:pt x="332" y="78"/>
                  <a:pt x="346" y="78"/>
                </a:cubicBezTo>
                <a:cubicBezTo>
                  <a:pt x="353" y="78"/>
                  <a:pt x="360" y="78"/>
                  <a:pt x="367" y="85"/>
                </a:cubicBezTo>
                <a:cubicBezTo>
                  <a:pt x="403" y="121"/>
                  <a:pt x="403" y="121"/>
                  <a:pt x="403" y="121"/>
                </a:cubicBezTo>
                <a:cubicBezTo>
                  <a:pt x="445" y="85"/>
                  <a:pt x="445" y="85"/>
                  <a:pt x="445" y="85"/>
                </a:cubicBezTo>
                <a:cubicBezTo>
                  <a:pt x="445" y="78"/>
                  <a:pt x="452" y="78"/>
                  <a:pt x="459" y="78"/>
                </a:cubicBezTo>
                <a:cubicBezTo>
                  <a:pt x="480" y="78"/>
                  <a:pt x="487" y="92"/>
                  <a:pt x="487" y="106"/>
                </a:cubicBezTo>
                <a:cubicBezTo>
                  <a:pt x="487" y="113"/>
                  <a:pt x="487" y="121"/>
                  <a:pt x="480" y="128"/>
                </a:cubicBezTo>
                <a:close/>
                <a:moveTo>
                  <a:pt x="233" y="310"/>
                </a:moveTo>
                <a:lnTo>
                  <a:pt x="233" y="310"/>
                </a:lnTo>
                <a:cubicBezTo>
                  <a:pt x="226" y="310"/>
                  <a:pt x="226" y="310"/>
                  <a:pt x="219" y="310"/>
                </a:cubicBezTo>
                <a:cubicBezTo>
                  <a:pt x="120" y="240"/>
                  <a:pt x="120" y="240"/>
                  <a:pt x="120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14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14" y="85"/>
                  <a:pt x="28" y="85"/>
                </a:cubicBezTo>
                <a:cubicBezTo>
                  <a:pt x="120" y="85"/>
                  <a:pt x="120" y="85"/>
                  <a:pt x="120" y="85"/>
                </a:cubicBezTo>
                <a:cubicBezTo>
                  <a:pt x="219" y="8"/>
                  <a:pt x="219" y="8"/>
                  <a:pt x="219" y="8"/>
                </a:cubicBezTo>
                <a:cubicBezTo>
                  <a:pt x="226" y="8"/>
                  <a:pt x="226" y="0"/>
                  <a:pt x="233" y="0"/>
                </a:cubicBezTo>
                <a:cubicBezTo>
                  <a:pt x="254" y="0"/>
                  <a:pt x="261" y="15"/>
                  <a:pt x="261" y="29"/>
                </a:cubicBezTo>
                <a:cubicBezTo>
                  <a:pt x="261" y="113"/>
                  <a:pt x="261" y="113"/>
                  <a:pt x="261" y="113"/>
                </a:cubicBezTo>
                <a:cubicBezTo>
                  <a:pt x="261" y="183"/>
                  <a:pt x="261" y="183"/>
                  <a:pt x="261" y="183"/>
                </a:cubicBezTo>
                <a:cubicBezTo>
                  <a:pt x="261" y="211"/>
                  <a:pt x="261" y="211"/>
                  <a:pt x="261" y="211"/>
                </a:cubicBezTo>
                <a:cubicBezTo>
                  <a:pt x="261" y="240"/>
                  <a:pt x="261" y="240"/>
                  <a:pt x="261" y="240"/>
                </a:cubicBezTo>
                <a:cubicBezTo>
                  <a:pt x="261" y="282"/>
                  <a:pt x="261" y="282"/>
                  <a:pt x="261" y="282"/>
                </a:cubicBezTo>
                <a:cubicBezTo>
                  <a:pt x="261" y="303"/>
                  <a:pt x="254" y="310"/>
                  <a:pt x="233" y="3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20" name="Freeform 154"/>
          <p:cNvSpPr>
            <a:spLocks noChangeArrowheads="1"/>
          </p:cNvSpPr>
          <p:nvPr/>
        </p:nvSpPr>
        <p:spPr bwMode="auto">
          <a:xfrm>
            <a:off x="2748453" y="1657088"/>
            <a:ext cx="312171" cy="199676"/>
          </a:xfrm>
          <a:custGeom>
            <a:avLst/>
            <a:gdLst>
              <a:gd name="T0" fmla="*/ 165735 w 488"/>
              <a:gd name="T1" fmla="*/ 68859 h 311"/>
              <a:gd name="T2" fmla="*/ 165735 w 488"/>
              <a:gd name="T3" fmla="*/ 68859 h 311"/>
              <a:gd name="T4" fmla="*/ 124933 w 488"/>
              <a:gd name="T5" fmla="*/ 68859 h 311"/>
              <a:gd name="T6" fmla="*/ 114823 w 488"/>
              <a:gd name="T7" fmla="*/ 59074 h 311"/>
              <a:gd name="T8" fmla="*/ 124933 w 488"/>
              <a:gd name="T9" fmla="*/ 48926 h 311"/>
              <a:gd name="T10" fmla="*/ 165735 w 488"/>
              <a:gd name="T11" fmla="*/ 48926 h 311"/>
              <a:gd name="T12" fmla="*/ 175845 w 488"/>
              <a:gd name="T13" fmla="*/ 59074 h 311"/>
              <a:gd name="T14" fmla="*/ 165735 w 488"/>
              <a:gd name="T15" fmla="*/ 68859 h 311"/>
              <a:gd name="T16" fmla="*/ 84131 w 488"/>
              <a:gd name="T17" fmla="*/ 112350 h 311"/>
              <a:gd name="T18" fmla="*/ 84131 w 488"/>
              <a:gd name="T19" fmla="*/ 112350 h 311"/>
              <a:gd name="T20" fmla="*/ 79076 w 488"/>
              <a:gd name="T21" fmla="*/ 112350 h 311"/>
              <a:gd name="T22" fmla="*/ 79076 w 488"/>
              <a:gd name="T23" fmla="*/ 112350 h 311"/>
              <a:gd name="T24" fmla="*/ 43329 w 488"/>
              <a:gd name="T25" fmla="*/ 86980 h 311"/>
              <a:gd name="T26" fmla="*/ 10110 w 488"/>
              <a:gd name="T27" fmla="*/ 86980 h 311"/>
              <a:gd name="T28" fmla="*/ 0 w 488"/>
              <a:gd name="T29" fmla="*/ 76470 h 311"/>
              <a:gd name="T30" fmla="*/ 0 w 488"/>
              <a:gd name="T31" fmla="*/ 40953 h 311"/>
              <a:gd name="T32" fmla="*/ 10110 w 488"/>
              <a:gd name="T33" fmla="*/ 30806 h 311"/>
              <a:gd name="T34" fmla="*/ 10110 w 488"/>
              <a:gd name="T35" fmla="*/ 30806 h 311"/>
              <a:gd name="T36" fmla="*/ 43329 w 488"/>
              <a:gd name="T37" fmla="*/ 30806 h 311"/>
              <a:gd name="T38" fmla="*/ 76549 w 488"/>
              <a:gd name="T39" fmla="*/ 2899 h 311"/>
              <a:gd name="T40" fmla="*/ 76549 w 488"/>
              <a:gd name="T41" fmla="*/ 2899 h 311"/>
              <a:gd name="T42" fmla="*/ 84131 w 488"/>
              <a:gd name="T43" fmla="*/ 0 h 311"/>
              <a:gd name="T44" fmla="*/ 94241 w 488"/>
              <a:gd name="T45" fmla="*/ 10510 h 311"/>
              <a:gd name="T46" fmla="*/ 94241 w 488"/>
              <a:gd name="T47" fmla="*/ 40953 h 311"/>
              <a:gd name="T48" fmla="*/ 94241 w 488"/>
              <a:gd name="T49" fmla="*/ 66322 h 311"/>
              <a:gd name="T50" fmla="*/ 94241 w 488"/>
              <a:gd name="T51" fmla="*/ 76470 h 311"/>
              <a:gd name="T52" fmla="*/ 94241 w 488"/>
              <a:gd name="T53" fmla="*/ 86980 h 311"/>
              <a:gd name="T54" fmla="*/ 94241 w 488"/>
              <a:gd name="T55" fmla="*/ 102202 h 311"/>
              <a:gd name="T56" fmla="*/ 84131 w 488"/>
              <a:gd name="T57" fmla="*/ 112350 h 31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88" h="311">
                <a:moveTo>
                  <a:pt x="459" y="190"/>
                </a:moveTo>
                <a:lnTo>
                  <a:pt x="459" y="190"/>
                </a:lnTo>
                <a:cubicBezTo>
                  <a:pt x="346" y="190"/>
                  <a:pt x="346" y="190"/>
                  <a:pt x="346" y="190"/>
                </a:cubicBezTo>
                <a:cubicBezTo>
                  <a:pt x="332" y="190"/>
                  <a:pt x="318" y="176"/>
                  <a:pt x="318" y="163"/>
                </a:cubicBezTo>
                <a:cubicBezTo>
                  <a:pt x="318" y="149"/>
                  <a:pt x="332" y="135"/>
                  <a:pt x="346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73" y="135"/>
                  <a:pt x="487" y="149"/>
                  <a:pt x="487" y="163"/>
                </a:cubicBezTo>
                <a:cubicBezTo>
                  <a:pt x="487" y="176"/>
                  <a:pt x="473" y="190"/>
                  <a:pt x="459" y="190"/>
                </a:cubicBezTo>
                <a:close/>
                <a:moveTo>
                  <a:pt x="233" y="310"/>
                </a:moveTo>
                <a:lnTo>
                  <a:pt x="233" y="310"/>
                </a:lnTo>
                <a:cubicBezTo>
                  <a:pt x="226" y="310"/>
                  <a:pt x="219" y="310"/>
                  <a:pt x="219" y="310"/>
                </a:cubicBezTo>
                <a:cubicBezTo>
                  <a:pt x="120" y="240"/>
                  <a:pt x="120" y="240"/>
                  <a:pt x="120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7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7" y="85"/>
                  <a:pt x="28" y="85"/>
                </a:cubicBezTo>
                <a:cubicBezTo>
                  <a:pt x="120" y="85"/>
                  <a:pt x="120" y="85"/>
                  <a:pt x="120" y="85"/>
                </a:cubicBezTo>
                <a:cubicBezTo>
                  <a:pt x="212" y="8"/>
                  <a:pt x="212" y="8"/>
                  <a:pt x="212" y="8"/>
                </a:cubicBezTo>
                <a:cubicBezTo>
                  <a:pt x="219" y="8"/>
                  <a:pt x="226" y="0"/>
                  <a:pt x="233" y="0"/>
                </a:cubicBezTo>
                <a:cubicBezTo>
                  <a:pt x="247" y="0"/>
                  <a:pt x="261" y="15"/>
                  <a:pt x="261" y="29"/>
                </a:cubicBezTo>
                <a:cubicBezTo>
                  <a:pt x="261" y="113"/>
                  <a:pt x="261" y="113"/>
                  <a:pt x="261" y="113"/>
                </a:cubicBezTo>
                <a:cubicBezTo>
                  <a:pt x="261" y="183"/>
                  <a:pt x="261" y="183"/>
                  <a:pt x="261" y="183"/>
                </a:cubicBezTo>
                <a:cubicBezTo>
                  <a:pt x="261" y="211"/>
                  <a:pt x="261" y="211"/>
                  <a:pt x="261" y="211"/>
                </a:cubicBezTo>
                <a:cubicBezTo>
                  <a:pt x="261" y="240"/>
                  <a:pt x="261" y="240"/>
                  <a:pt x="261" y="240"/>
                </a:cubicBezTo>
                <a:cubicBezTo>
                  <a:pt x="261" y="282"/>
                  <a:pt x="261" y="282"/>
                  <a:pt x="261" y="282"/>
                </a:cubicBezTo>
                <a:cubicBezTo>
                  <a:pt x="261" y="303"/>
                  <a:pt x="247" y="310"/>
                  <a:pt x="233" y="3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21" name="Freeform 155"/>
          <p:cNvSpPr>
            <a:spLocks noChangeArrowheads="1"/>
          </p:cNvSpPr>
          <p:nvPr/>
        </p:nvSpPr>
        <p:spPr bwMode="auto">
          <a:xfrm>
            <a:off x="2070676" y="1657088"/>
            <a:ext cx="314984" cy="199676"/>
          </a:xfrm>
          <a:custGeom>
            <a:avLst/>
            <a:gdLst>
              <a:gd name="T0" fmla="*/ 167378 w 495"/>
              <a:gd name="T1" fmla="*/ 68859 h 311"/>
              <a:gd name="T2" fmla="*/ 167378 w 495"/>
              <a:gd name="T3" fmla="*/ 68859 h 311"/>
              <a:gd name="T4" fmla="*/ 157321 w 495"/>
              <a:gd name="T5" fmla="*/ 68859 h 311"/>
              <a:gd name="T6" fmla="*/ 157321 w 495"/>
              <a:gd name="T7" fmla="*/ 79007 h 311"/>
              <a:gd name="T8" fmla="*/ 147264 w 495"/>
              <a:gd name="T9" fmla="*/ 89517 h 311"/>
              <a:gd name="T10" fmla="*/ 136848 w 495"/>
              <a:gd name="T11" fmla="*/ 79007 h 311"/>
              <a:gd name="T12" fmla="*/ 136848 w 495"/>
              <a:gd name="T13" fmla="*/ 68859 h 311"/>
              <a:gd name="T14" fmla="*/ 126790 w 495"/>
              <a:gd name="T15" fmla="*/ 68859 h 311"/>
              <a:gd name="T16" fmla="*/ 116733 w 495"/>
              <a:gd name="T17" fmla="*/ 59074 h 311"/>
              <a:gd name="T18" fmla="*/ 126790 w 495"/>
              <a:gd name="T19" fmla="*/ 48926 h 311"/>
              <a:gd name="T20" fmla="*/ 136848 w 495"/>
              <a:gd name="T21" fmla="*/ 48926 h 311"/>
              <a:gd name="T22" fmla="*/ 136848 w 495"/>
              <a:gd name="T23" fmla="*/ 38416 h 311"/>
              <a:gd name="T24" fmla="*/ 147264 w 495"/>
              <a:gd name="T25" fmla="*/ 28269 h 311"/>
              <a:gd name="T26" fmla="*/ 157321 w 495"/>
              <a:gd name="T27" fmla="*/ 38416 h 311"/>
              <a:gd name="T28" fmla="*/ 157321 w 495"/>
              <a:gd name="T29" fmla="*/ 48926 h 311"/>
              <a:gd name="T30" fmla="*/ 167378 w 495"/>
              <a:gd name="T31" fmla="*/ 48926 h 311"/>
              <a:gd name="T32" fmla="*/ 177435 w 495"/>
              <a:gd name="T33" fmla="*/ 59074 h 311"/>
              <a:gd name="T34" fmla="*/ 167378 w 495"/>
              <a:gd name="T35" fmla="*/ 68859 h 311"/>
              <a:gd name="T36" fmla="*/ 86203 w 495"/>
              <a:gd name="T37" fmla="*/ 112350 h 311"/>
              <a:gd name="T38" fmla="*/ 86203 w 495"/>
              <a:gd name="T39" fmla="*/ 112350 h 311"/>
              <a:gd name="T40" fmla="*/ 78660 w 495"/>
              <a:gd name="T41" fmla="*/ 112350 h 311"/>
              <a:gd name="T42" fmla="*/ 78660 w 495"/>
              <a:gd name="T43" fmla="*/ 112350 h 311"/>
              <a:gd name="T44" fmla="*/ 45616 w 495"/>
              <a:gd name="T45" fmla="*/ 86980 h 311"/>
              <a:gd name="T46" fmla="*/ 10057 w 495"/>
              <a:gd name="T47" fmla="*/ 86980 h 311"/>
              <a:gd name="T48" fmla="*/ 0 w 495"/>
              <a:gd name="T49" fmla="*/ 76470 h 311"/>
              <a:gd name="T50" fmla="*/ 0 w 495"/>
              <a:gd name="T51" fmla="*/ 40953 h 311"/>
              <a:gd name="T52" fmla="*/ 10057 w 495"/>
              <a:gd name="T53" fmla="*/ 30806 h 311"/>
              <a:gd name="T54" fmla="*/ 10057 w 495"/>
              <a:gd name="T55" fmla="*/ 30806 h 311"/>
              <a:gd name="T56" fmla="*/ 45616 w 495"/>
              <a:gd name="T57" fmla="*/ 30806 h 311"/>
              <a:gd name="T58" fmla="*/ 78660 w 495"/>
              <a:gd name="T59" fmla="*/ 2899 h 311"/>
              <a:gd name="T60" fmla="*/ 78660 w 495"/>
              <a:gd name="T61" fmla="*/ 2899 h 311"/>
              <a:gd name="T62" fmla="*/ 86203 w 495"/>
              <a:gd name="T63" fmla="*/ 0 h 311"/>
              <a:gd name="T64" fmla="*/ 96260 w 495"/>
              <a:gd name="T65" fmla="*/ 10510 h 311"/>
              <a:gd name="T66" fmla="*/ 96260 w 495"/>
              <a:gd name="T67" fmla="*/ 40953 h 311"/>
              <a:gd name="T68" fmla="*/ 96260 w 495"/>
              <a:gd name="T69" fmla="*/ 66322 h 311"/>
              <a:gd name="T70" fmla="*/ 96260 w 495"/>
              <a:gd name="T71" fmla="*/ 76470 h 311"/>
              <a:gd name="T72" fmla="*/ 96260 w 495"/>
              <a:gd name="T73" fmla="*/ 86980 h 311"/>
              <a:gd name="T74" fmla="*/ 96260 w 495"/>
              <a:gd name="T75" fmla="*/ 102202 h 311"/>
              <a:gd name="T76" fmla="*/ 86203 w 495"/>
              <a:gd name="T77" fmla="*/ 112350 h 31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5" h="311">
                <a:moveTo>
                  <a:pt x="466" y="190"/>
                </a:moveTo>
                <a:lnTo>
                  <a:pt x="466" y="190"/>
                </a:lnTo>
                <a:cubicBezTo>
                  <a:pt x="438" y="190"/>
                  <a:pt x="438" y="190"/>
                  <a:pt x="438" y="190"/>
                </a:cubicBezTo>
                <a:cubicBezTo>
                  <a:pt x="438" y="218"/>
                  <a:pt x="438" y="218"/>
                  <a:pt x="438" y="218"/>
                </a:cubicBezTo>
                <a:cubicBezTo>
                  <a:pt x="438" y="233"/>
                  <a:pt x="424" y="247"/>
                  <a:pt x="410" y="247"/>
                </a:cubicBezTo>
                <a:cubicBezTo>
                  <a:pt x="388" y="247"/>
                  <a:pt x="381" y="233"/>
                  <a:pt x="381" y="218"/>
                </a:cubicBezTo>
                <a:cubicBezTo>
                  <a:pt x="381" y="190"/>
                  <a:pt x="381" y="190"/>
                  <a:pt x="381" y="190"/>
                </a:cubicBezTo>
                <a:cubicBezTo>
                  <a:pt x="353" y="190"/>
                  <a:pt x="353" y="190"/>
                  <a:pt x="353" y="190"/>
                </a:cubicBezTo>
                <a:cubicBezTo>
                  <a:pt x="332" y="190"/>
                  <a:pt x="325" y="176"/>
                  <a:pt x="325" y="163"/>
                </a:cubicBezTo>
                <a:cubicBezTo>
                  <a:pt x="325" y="149"/>
                  <a:pt x="332" y="135"/>
                  <a:pt x="353" y="135"/>
                </a:cubicBezTo>
                <a:cubicBezTo>
                  <a:pt x="381" y="135"/>
                  <a:pt x="381" y="135"/>
                  <a:pt x="381" y="135"/>
                </a:cubicBezTo>
                <a:cubicBezTo>
                  <a:pt x="381" y="106"/>
                  <a:pt x="381" y="106"/>
                  <a:pt x="381" y="106"/>
                </a:cubicBezTo>
                <a:cubicBezTo>
                  <a:pt x="381" y="92"/>
                  <a:pt x="388" y="78"/>
                  <a:pt x="410" y="78"/>
                </a:cubicBezTo>
                <a:cubicBezTo>
                  <a:pt x="424" y="78"/>
                  <a:pt x="438" y="92"/>
                  <a:pt x="438" y="106"/>
                </a:cubicBezTo>
                <a:cubicBezTo>
                  <a:pt x="438" y="135"/>
                  <a:pt x="438" y="135"/>
                  <a:pt x="438" y="135"/>
                </a:cubicBezTo>
                <a:cubicBezTo>
                  <a:pt x="466" y="135"/>
                  <a:pt x="466" y="135"/>
                  <a:pt x="466" y="135"/>
                </a:cubicBezTo>
                <a:cubicBezTo>
                  <a:pt x="480" y="135"/>
                  <a:pt x="494" y="149"/>
                  <a:pt x="494" y="163"/>
                </a:cubicBezTo>
                <a:cubicBezTo>
                  <a:pt x="494" y="176"/>
                  <a:pt x="480" y="190"/>
                  <a:pt x="466" y="190"/>
                </a:cubicBezTo>
                <a:close/>
                <a:moveTo>
                  <a:pt x="240" y="310"/>
                </a:moveTo>
                <a:lnTo>
                  <a:pt x="240" y="310"/>
                </a:lnTo>
                <a:cubicBezTo>
                  <a:pt x="233" y="310"/>
                  <a:pt x="226" y="310"/>
                  <a:pt x="219" y="310"/>
                </a:cubicBezTo>
                <a:cubicBezTo>
                  <a:pt x="127" y="240"/>
                  <a:pt x="127" y="240"/>
                  <a:pt x="127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14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14" y="85"/>
                  <a:pt x="28" y="85"/>
                </a:cubicBezTo>
                <a:cubicBezTo>
                  <a:pt x="127" y="85"/>
                  <a:pt x="127" y="85"/>
                  <a:pt x="127" y="85"/>
                </a:cubicBezTo>
                <a:cubicBezTo>
                  <a:pt x="219" y="8"/>
                  <a:pt x="219" y="8"/>
                  <a:pt x="219" y="8"/>
                </a:cubicBezTo>
                <a:cubicBezTo>
                  <a:pt x="226" y="8"/>
                  <a:pt x="233" y="0"/>
                  <a:pt x="240" y="0"/>
                </a:cubicBezTo>
                <a:cubicBezTo>
                  <a:pt x="254" y="0"/>
                  <a:pt x="268" y="15"/>
                  <a:pt x="268" y="29"/>
                </a:cubicBezTo>
                <a:cubicBezTo>
                  <a:pt x="268" y="113"/>
                  <a:pt x="268" y="113"/>
                  <a:pt x="268" y="113"/>
                </a:cubicBezTo>
                <a:cubicBezTo>
                  <a:pt x="268" y="183"/>
                  <a:pt x="268" y="183"/>
                  <a:pt x="268" y="183"/>
                </a:cubicBezTo>
                <a:cubicBezTo>
                  <a:pt x="268" y="211"/>
                  <a:pt x="268" y="211"/>
                  <a:pt x="268" y="211"/>
                </a:cubicBezTo>
                <a:cubicBezTo>
                  <a:pt x="268" y="240"/>
                  <a:pt x="268" y="240"/>
                  <a:pt x="268" y="240"/>
                </a:cubicBezTo>
                <a:cubicBezTo>
                  <a:pt x="268" y="282"/>
                  <a:pt x="268" y="282"/>
                  <a:pt x="268" y="282"/>
                </a:cubicBezTo>
                <a:cubicBezTo>
                  <a:pt x="268" y="303"/>
                  <a:pt x="254" y="310"/>
                  <a:pt x="240" y="3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22" name="Freeform 156"/>
          <p:cNvSpPr>
            <a:spLocks noChangeArrowheads="1"/>
          </p:cNvSpPr>
          <p:nvPr/>
        </p:nvSpPr>
        <p:spPr bwMode="auto">
          <a:xfrm>
            <a:off x="1440707" y="1657088"/>
            <a:ext cx="239051" cy="199676"/>
          </a:xfrm>
          <a:custGeom>
            <a:avLst/>
            <a:gdLst>
              <a:gd name="T0" fmla="*/ 132062 w 376"/>
              <a:gd name="T1" fmla="*/ 18121 h 311"/>
              <a:gd name="T2" fmla="*/ 132062 w 376"/>
              <a:gd name="T3" fmla="*/ 18121 h 311"/>
              <a:gd name="T4" fmla="*/ 7536 w 376"/>
              <a:gd name="T5" fmla="*/ 104739 h 311"/>
              <a:gd name="T6" fmla="*/ 5024 w 376"/>
              <a:gd name="T7" fmla="*/ 104739 h 311"/>
              <a:gd name="T8" fmla="*/ 0 w 376"/>
              <a:gd name="T9" fmla="*/ 99665 h 311"/>
              <a:gd name="T10" fmla="*/ 0 w 376"/>
              <a:gd name="T11" fmla="*/ 97128 h 311"/>
              <a:gd name="T12" fmla="*/ 127038 w 376"/>
              <a:gd name="T13" fmla="*/ 10510 h 311"/>
              <a:gd name="T14" fmla="*/ 129550 w 376"/>
              <a:gd name="T15" fmla="*/ 10510 h 311"/>
              <a:gd name="T16" fmla="*/ 134574 w 376"/>
              <a:gd name="T17" fmla="*/ 15584 h 311"/>
              <a:gd name="T18" fmla="*/ 132062 w 376"/>
              <a:gd name="T19" fmla="*/ 18121 h 311"/>
              <a:gd name="T20" fmla="*/ 15431 w 376"/>
              <a:gd name="T21" fmla="*/ 40953 h 311"/>
              <a:gd name="T22" fmla="*/ 15431 w 376"/>
              <a:gd name="T23" fmla="*/ 40953 h 311"/>
              <a:gd name="T24" fmla="*/ 25479 w 376"/>
              <a:gd name="T25" fmla="*/ 30806 h 311"/>
              <a:gd name="T26" fmla="*/ 25479 w 376"/>
              <a:gd name="T27" fmla="*/ 30806 h 311"/>
              <a:gd name="T28" fmla="*/ 58495 w 376"/>
              <a:gd name="T29" fmla="*/ 30806 h 311"/>
              <a:gd name="T30" fmla="*/ 91510 w 376"/>
              <a:gd name="T31" fmla="*/ 2899 h 311"/>
              <a:gd name="T32" fmla="*/ 91510 w 376"/>
              <a:gd name="T33" fmla="*/ 2899 h 311"/>
              <a:gd name="T34" fmla="*/ 99047 w 376"/>
              <a:gd name="T35" fmla="*/ 0 h 311"/>
              <a:gd name="T36" fmla="*/ 109095 w 376"/>
              <a:gd name="T37" fmla="*/ 10510 h 311"/>
              <a:gd name="T38" fmla="*/ 15431 w 376"/>
              <a:gd name="T39" fmla="*/ 73933 h 311"/>
              <a:gd name="T40" fmla="*/ 15431 w 376"/>
              <a:gd name="T41" fmla="*/ 40953 h 311"/>
              <a:gd name="T42" fmla="*/ 109095 w 376"/>
              <a:gd name="T43" fmla="*/ 66322 h 311"/>
              <a:gd name="T44" fmla="*/ 109095 w 376"/>
              <a:gd name="T45" fmla="*/ 66322 h 311"/>
              <a:gd name="T46" fmla="*/ 109095 w 376"/>
              <a:gd name="T47" fmla="*/ 76470 h 311"/>
              <a:gd name="T48" fmla="*/ 109095 w 376"/>
              <a:gd name="T49" fmla="*/ 86980 h 311"/>
              <a:gd name="T50" fmla="*/ 109095 w 376"/>
              <a:gd name="T51" fmla="*/ 102202 h 311"/>
              <a:gd name="T52" fmla="*/ 99047 w 376"/>
              <a:gd name="T53" fmla="*/ 112350 h 311"/>
              <a:gd name="T54" fmla="*/ 94022 w 376"/>
              <a:gd name="T55" fmla="*/ 112350 h 311"/>
              <a:gd name="T56" fmla="*/ 94022 w 376"/>
              <a:gd name="T57" fmla="*/ 112350 h 311"/>
              <a:gd name="T58" fmla="*/ 58495 w 376"/>
              <a:gd name="T59" fmla="*/ 86980 h 311"/>
              <a:gd name="T60" fmla="*/ 50600 w 376"/>
              <a:gd name="T61" fmla="*/ 86980 h 311"/>
              <a:gd name="T62" fmla="*/ 109095 w 376"/>
              <a:gd name="T63" fmla="*/ 46390 h 311"/>
              <a:gd name="T64" fmla="*/ 109095 w 376"/>
              <a:gd name="T65" fmla="*/ 66322 h 31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76" h="311">
                <a:moveTo>
                  <a:pt x="368" y="50"/>
                </a:moveTo>
                <a:lnTo>
                  <a:pt x="368" y="50"/>
                </a:lnTo>
                <a:cubicBezTo>
                  <a:pt x="21" y="289"/>
                  <a:pt x="21" y="289"/>
                  <a:pt x="21" y="289"/>
                </a:cubicBezTo>
                <a:cubicBezTo>
                  <a:pt x="14" y="289"/>
                  <a:pt x="14" y="289"/>
                  <a:pt x="14" y="289"/>
                </a:cubicBezTo>
                <a:cubicBezTo>
                  <a:pt x="0" y="289"/>
                  <a:pt x="0" y="282"/>
                  <a:pt x="0" y="275"/>
                </a:cubicBezTo>
                <a:lnTo>
                  <a:pt x="0" y="268"/>
                </a:lnTo>
                <a:cubicBezTo>
                  <a:pt x="354" y="29"/>
                  <a:pt x="354" y="29"/>
                  <a:pt x="354" y="29"/>
                </a:cubicBezTo>
                <a:lnTo>
                  <a:pt x="361" y="29"/>
                </a:lnTo>
                <a:cubicBezTo>
                  <a:pt x="368" y="29"/>
                  <a:pt x="375" y="36"/>
                  <a:pt x="375" y="43"/>
                </a:cubicBezTo>
                <a:cubicBezTo>
                  <a:pt x="375" y="43"/>
                  <a:pt x="375" y="50"/>
                  <a:pt x="368" y="50"/>
                </a:cubicBezTo>
                <a:close/>
                <a:moveTo>
                  <a:pt x="43" y="113"/>
                </a:moveTo>
                <a:lnTo>
                  <a:pt x="43" y="113"/>
                </a:lnTo>
                <a:cubicBezTo>
                  <a:pt x="43" y="99"/>
                  <a:pt x="50" y="85"/>
                  <a:pt x="71" y="85"/>
                </a:cubicBezTo>
                <a:cubicBezTo>
                  <a:pt x="163" y="85"/>
                  <a:pt x="163" y="85"/>
                  <a:pt x="163" y="85"/>
                </a:cubicBezTo>
                <a:cubicBezTo>
                  <a:pt x="255" y="8"/>
                  <a:pt x="255" y="8"/>
                  <a:pt x="255" y="8"/>
                </a:cubicBezTo>
                <a:cubicBezTo>
                  <a:pt x="262" y="8"/>
                  <a:pt x="269" y="0"/>
                  <a:pt x="276" y="0"/>
                </a:cubicBezTo>
                <a:cubicBezTo>
                  <a:pt x="290" y="0"/>
                  <a:pt x="304" y="15"/>
                  <a:pt x="304" y="29"/>
                </a:cubicBezTo>
                <a:cubicBezTo>
                  <a:pt x="43" y="204"/>
                  <a:pt x="43" y="204"/>
                  <a:pt x="43" y="204"/>
                </a:cubicBezTo>
                <a:lnTo>
                  <a:pt x="43" y="113"/>
                </a:lnTo>
                <a:close/>
                <a:moveTo>
                  <a:pt x="304" y="183"/>
                </a:moveTo>
                <a:lnTo>
                  <a:pt x="304" y="183"/>
                </a:lnTo>
                <a:cubicBezTo>
                  <a:pt x="304" y="211"/>
                  <a:pt x="304" y="211"/>
                  <a:pt x="304" y="211"/>
                </a:cubicBezTo>
                <a:cubicBezTo>
                  <a:pt x="304" y="240"/>
                  <a:pt x="304" y="240"/>
                  <a:pt x="304" y="240"/>
                </a:cubicBezTo>
                <a:cubicBezTo>
                  <a:pt x="304" y="282"/>
                  <a:pt x="304" y="282"/>
                  <a:pt x="304" y="282"/>
                </a:cubicBezTo>
                <a:cubicBezTo>
                  <a:pt x="304" y="303"/>
                  <a:pt x="290" y="310"/>
                  <a:pt x="276" y="310"/>
                </a:cubicBezTo>
                <a:cubicBezTo>
                  <a:pt x="269" y="310"/>
                  <a:pt x="262" y="310"/>
                  <a:pt x="262" y="310"/>
                </a:cubicBezTo>
                <a:cubicBezTo>
                  <a:pt x="163" y="240"/>
                  <a:pt x="163" y="240"/>
                  <a:pt x="163" y="240"/>
                </a:cubicBezTo>
                <a:cubicBezTo>
                  <a:pt x="141" y="240"/>
                  <a:pt x="141" y="240"/>
                  <a:pt x="141" y="240"/>
                </a:cubicBezTo>
                <a:cubicBezTo>
                  <a:pt x="304" y="128"/>
                  <a:pt x="304" y="128"/>
                  <a:pt x="304" y="128"/>
                </a:cubicBezTo>
                <a:lnTo>
                  <a:pt x="304" y="18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23" name="Freeform 157"/>
          <p:cNvSpPr>
            <a:spLocks noChangeArrowheads="1"/>
          </p:cNvSpPr>
          <p:nvPr/>
        </p:nvSpPr>
        <p:spPr bwMode="auto">
          <a:xfrm>
            <a:off x="8769701" y="897752"/>
            <a:ext cx="385293" cy="385292"/>
          </a:xfrm>
          <a:custGeom>
            <a:avLst/>
            <a:gdLst>
              <a:gd name="T0" fmla="*/ 207003 w 602"/>
              <a:gd name="T1" fmla="*/ 165825 h 602"/>
              <a:gd name="T2" fmla="*/ 173767 w 602"/>
              <a:gd name="T3" fmla="*/ 155709 h 602"/>
              <a:gd name="T4" fmla="*/ 173767 w 602"/>
              <a:gd name="T5" fmla="*/ 135117 h 602"/>
              <a:gd name="T6" fmla="*/ 173767 w 602"/>
              <a:gd name="T7" fmla="*/ 114885 h 602"/>
              <a:gd name="T8" fmla="*/ 43351 w 602"/>
              <a:gd name="T9" fmla="*/ 125001 h 602"/>
              <a:gd name="T10" fmla="*/ 43351 w 602"/>
              <a:gd name="T11" fmla="*/ 153180 h 602"/>
              <a:gd name="T12" fmla="*/ 43351 w 602"/>
              <a:gd name="T13" fmla="*/ 165825 h 602"/>
              <a:gd name="T14" fmla="*/ 0 w 602"/>
              <a:gd name="T15" fmla="*/ 155709 h 602"/>
              <a:gd name="T16" fmla="*/ 10115 w 602"/>
              <a:gd name="T17" fmla="*/ 50940 h 602"/>
              <a:gd name="T18" fmla="*/ 217119 w 602"/>
              <a:gd name="T19" fmla="*/ 61055 h 602"/>
              <a:gd name="T20" fmla="*/ 207003 w 602"/>
              <a:gd name="T21" fmla="*/ 165825 h 602"/>
              <a:gd name="T22" fmla="*/ 30707 w 602"/>
              <a:gd name="T23" fmla="*/ 71532 h 602"/>
              <a:gd name="T24" fmla="*/ 30707 w 602"/>
              <a:gd name="T25" fmla="*/ 91764 h 602"/>
              <a:gd name="T26" fmla="*/ 30707 w 602"/>
              <a:gd name="T27" fmla="*/ 71532 h 602"/>
              <a:gd name="T28" fmla="*/ 163291 w 602"/>
              <a:gd name="T29" fmla="*/ 40824 h 602"/>
              <a:gd name="T30" fmla="*/ 53467 w 602"/>
              <a:gd name="T31" fmla="*/ 40824 h 602"/>
              <a:gd name="T32" fmla="*/ 53467 w 602"/>
              <a:gd name="T33" fmla="*/ 30708 h 602"/>
              <a:gd name="T34" fmla="*/ 53467 w 602"/>
              <a:gd name="T35" fmla="*/ 5058 h 602"/>
              <a:gd name="T36" fmla="*/ 153175 w 602"/>
              <a:gd name="T37" fmla="*/ 0 h 602"/>
              <a:gd name="T38" fmla="*/ 153175 w 602"/>
              <a:gd name="T39" fmla="*/ 0 h 602"/>
              <a:gd name="T40" fmla="*/ 158233 w 602"/>
              <a:gd name="T41" fmla="*/ 2529 h 602"/>
              <a:gd name="T42" fmla="*/ 158233 w 602"/>
              <a:gd name="T43" fmla="*/ 2529 h 602"/>
              <a:gd name="T44" fmla="*/ 158233 w 602"/>
              <a:gd name="T45" fmla="*/ 2529 h 602"/>
              <a:gd name="T46" fmla="*/ 160762 w 602"/>
              <a:gd name="T47" fmla="*/ 5058 h 602"/>
              <a:gd name="T48" fmla="*/ 163291 w 602"/>
              <a:gd name="T49" fmla="*/ 10116 h 602"/>
              <a:gd name="T50" fmla="*/ 163291 w 602"/>
              <a:gd name="T51" fmla="*/ 10116 h 602"/>
              <a:gd name="T52" fmla="*/ 163291 w 602"/>
              <a:gd name="T53" fmla="*/ 145593 h 602"/>
              <a:gd name="T54" fmla="*/ 163291 w 602"/>
              <a:gd name="T55" fmla="*/ 196533 h 602"/>
              <a:gd name="T56" fmla="*/ 163291 w 602"/>
              <a:gd name="T57" fmla="*/ 206649 h 602"/>
              <a:gd name="T58" fmla="*/ 63943 w 602"/>
              <a:gd name="T59" fmla="*/ 217126 h 602"/>
              <a:gd name="T60" fmla="*/ 53467 w 602"/>
              <a:gd name="T61" fmla="*/ 201591 h 602"/>
              <a:gd name="T62" fmla="*/ 53467 w 602"/>
              <a:gd name="T63" fmla="*/ 145593 h 602"/>
              <a:gd name="T64" fmla="*/ 163291 w 602"/>
              <a:gd name="T65" fmla="*/ 125001 h 602"/>
              <a:gd name="T66" fmla="*/ 143060 w 602"/>
              <a:gd name="T67" fmla="*/ 145593 h 602"/>
              <a:gd name="T68" fmla="*/ 74059 w 602"/>
              <a:gd name="T69" fmla="*/ 145593 h 602"/>
              <a:gd name="T70" fmla="*/ 143060 w 602"/>
              <a:gd name="T71" fmla="*/ 155709 h 602"/>
              <a:gd name="T72" fmla="*/ 143060 w 602"/>
              <a:gd name="T73" fmla="*/ 165825 h 602"/>
              <a:gd name="T74" fmla="*/ 74059 w 602"/>
              <a:gd name="T75" fmla="*/ 165825 h 602"/>
              <a:gd name="T76" fmla="*/ 143060 w 602"/>
              <a:gd name="T77" fmla="*/ 175940 h 602"/>
              <a:gd name="T78" fmla="*/ 143060 w 602"/>
              <a:gd name="T79" fmla="*/ 186417 h 602"/>
              <a:gd name="T80" fmla="*/ 74059 w 602"/>
              <a:gd name="T81" fmla="*/ 186417 h 602"/>
              <a:gd name="T82" fmla="*/ 143060 w 602"/>
              <a:gd name="T83" fmla="*/ 196533 h 6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2" h="602">
                <a:moveTo>
                  <a:pt x="573" y="459"/>
                </a:moveTo>
                <a:lnTo>
                  <a:pt x="573" y="459"/>
                </a:lnTo>
                <a:cubicBezTo>
                  <a:pt x="481" y="459"/>
                  <a:pt x="481" y="459"/>
                  <a:pt x="481" y="459"/>
                </a:cubicBezTo>
                <a:cubicBezTo>
                  <a:pt x="481" y="431"/>
                  <a:pt x="481" y="431"/>
                  <a:pt x="481" y="431"/>
                </a:cubicBezTo>
                <a:cubicBezTo>
                  <a:pt x="481" y="424"/>
                  <a:pt x="481" y="424"/>
                  <a:pt x="481" y="424"/>
                </a:cubicBezTo>
                <a:cubicBezTo>
                  <a:pt x="481" y="374"/>
                  <a:pt x="481" y="374"/>
                  <a:pt x="481" y="374"/>
                </a:cubicBezTo>
                <a:cubicBezTo>
                  <a:pt x="481" y="346"/>
                  <a:pt x="481" y="346"/>
                  <a:pt x="481" y="346"/>
                </a:cubicBezTo>
                <a:cubicBezTo>
                  <a:pt x="481" y="318"/>
                  <a:pt x="481" y="318"/>
                  <a:pt x="481" y="318"/>
                </a:cubicBezTo>
                <a:cubicBezTo>
                  <a:pt x="120" y="318"/>
                  <a:pt x="120" y="318"/>
                  <a:pt x="120" y="318"/>
                </a:cubicBezTo>
                <a:cubicBezTo>
                  <a:pt x="120" y="346"/>
                  <a:pt x="120" y="346"/>
                  <a:pt x="120" y="346"/>
                </a:cubicBezTo>
                <a:cubicBezTo>
                  <a:pt x="120" y="374"/>
                  <a:pt x="120" y="374"/>
                  <a:pt x="120" y="374"/>
                </a:cubicBezTo>
                <a:cubicBezTo>
                  <a:pt x="120" y="424"/>
                  <a:pt x="120" y="424"/>
                  <a:pt x="120" y="424"/>
                </a:cubicBezTo>
                <a:cubicBezTo>
                  <a:pt x="120" y="431"/>
                  <a:pt x="120" y="431"/>
                  <a:pt x="120" y="431"/>
                </a:cubicBezTo>
                <a:cubicBezTo>
                  <a:pt x="120" y="459"/>
                  <a:pt x="120" y="459"/>
                  <a:pt x="120" y="459"/>
                </a:cubicBezTo>
                <a:cubicBezTo>
                  <a:pt x="28" y="459"/>
                  <a:pt x="28" y="459"/>
                  <a:pt x="28" y="459"/>
                </a:cubicBezTo>
                <a:cubicBezTo>
                  <a:pt x="7" y="459"/>
                  <a:pt x="0" y="452"/>
                  <a:pt x="0" y="431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55"/>
                  <a:pt x="7" y="141"/>
                  <a:pt x="28" y="141"/>
                </a:cubicBezTo>
                <a:cubicBezTo>
                  <a:pt x="573" y="141"/>
                  <a:pt x="573" y="141"/>
                  <a:pt x="573" y="141"/>
                </a:cubicBezTo>
                <a:cubicBezTo>
                  <a:pt x="587" y="141"/>
                  <a:pt x="601" y="155"/>
                  <a:pt x="601" y="169"/>
                </a:cubicBezTo>
                <a:cubicBezTo>
                  <a:pt x="601" y="431"/>
                  <a:pt x="601" y="431"/>
                  <a:pt x="601" y="431"/>
                </a:cubicBezTo>
                <a:cubicBezTo>
                  <a:pt x="601" y="452"/>
                  <a:pt x="587" y="459"/>
                  <a:pt x="573" y="459"/>
                </a:cubicBezTo>
                <a:close/>
                <a:moveTo>
                  <a:pt x="85" y="198"/>
                </a:moveTo>
                <a:lnTo>
                  <a:pt x="85" y="198"/>
                </a:lnTo>
                <a:cubicBezTo>
                  <a:pt x="64" y="198"/>
                  <a:pt x="57" y="212"/>
                  <a:pt x="57" y="226"/>
                </a:cubicBezTo>
                <a:cubicBezTo>
                  <a:pt x="57" y="240"/>
                  <a:pt x="64" y="254"/>
                  <a:pt x="85" y="254"/>
                </a:cubicBezTo>
                <a:cubicBezTo>
                  <a:pt x="99" y="254"/>
                  <a:pt x="113" y="240"/>
                  <a:pt x="113" y="226"/>
                </a:cubicBezTo>
                <a:cubicBezTo>
                  <a:pt x="113" y="212"/>
                  <a:pt x="99" y="198"/>
                  <a:pt x="85" y="198"/>
                </a:cubicBezTo>
                <a:close/>
                <a:moveTo>
                  <a:pt x="452" y="113"/>
                </a:moveTo>
                <a:lnTo>
                  <a:pt x="452" y="113"/>
                </a:lnTo>
                <a:cubicBezTo>
                  <a:pt x="148" y="113"/>
                  <a:pt x="148" y="113"/>
                  <a:pt x="148" y="113"/>
                </a:cubicBezTo>
                <a:cubicBezTo>
                  <a:pt x="148" y="85"/>
                  <a:pt x="148" y="85"/>
                  <a:pt x="148" y="85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1"/>
                  <a:pt x="148" y="21"/>
                  <a:pt x="148" y="14"/>
                </a:cubicBezTo>
                <a:cubicBezTo>
                  <a:pt x="155" y="7"/>
                  <a:pt x="163" y="0"/>
                  <a:pt x="177" y="0"/>
                </a:cubicBezTo>
                <a:cubicBezTo>
                  <a:pt x="424" y="0"/>
                  <a:pt x="424" y="0"/>
                  <a:pt x="424" y="0"/>
                </a:cubicBezTo>
                <a:cubicBezTo>
                  <a:pt x="431" y="0"/>
                  <a:pt x="431" y="0"/>
                  <a:pt x="438" y="7"/>
                </a:cubicBezTo>
                <a:cubicBezTo>
                  <a:pt x="445" y="7"/>
                  <a:pt x="445" y="14"/>
                  <a:pt x="445" y="14"/>
                </a:cubicBezTo>
                <a:cubicBezTo>
                  <a:pt x="445" y="14"/>
                  <a:pt x="452" y="21"/>
                  <a:pt x="452" y="28"/>
                </a:cubicBezTo>
                <a:cubicBezTo>
                  <a:pt x="452" y="113"/>
                  <a:pt x="452" y="113"/>
                  <a:pt x="452" y="113"/>
                </a:cubicBezTo>
                <a:close/>
                <a:moveTo>
                  <a:pt x="452" y="403"/>
                </a:moveTo>
                <a:lnTo>
                  <a:pt x="452" y="403"/>
                </a:lnTo>
                <a:cubicBezTo>
                  <a:pt x="452" y="544"/>
                  <a:pt x="452" y="544"/>
                  <a:pt x="452" y="544"/>
                </a:cubicBezTo>
                <a:cubicBezTo>
                  <a:pt x="452" y="558"/>
                  <a:pt x="452" y="558"/>
                  <a:pt x="452" y="558"/>
                </a:cubicBezTo>
                <a:cubicBezTo>
                  <a:pt x="452" y="572"/>
                  <a:pt x="452" y="572"/>
                  <a:pt x="452" y="572"/>
                </a:cubicBezTo>
                <a:cubicBezTo>
                  <a:pt x="452" y="594"/>
                  <a:pt x="438" y="601"/>
                  <a:pt x="424" y="601"/>
                </a:cubicBezTo>
                <a:cubicBezTo>
                  <a:pt x="177" y="601"/>
                  <a:pt x="177" y="601"/>
                  <a:pt x="177" y="601"/>
                </a:cubicBezTo>
                <a:cubicBezTo>
                  <a:pt x="163" y="601"/>
                  <a:pt x="148" y="594"/>
                  <a:pt x="148" y="572"/>
                </a:cubicBezTo>
                <a:cubicBezTo>
                  <a:pt x="148" y="558"/>
                  <a:pt x="148" y="558"/>
                  <a:pt x="148" y="558"/>
                </a:cubicBezTo>
                <a:cubicBezTo>
                  <a:pt x="148" y="544"/>
                  <a:pt x="148" y="544"/>
                  <a:pt x="148" y="544"/>
                </a:cubicBezTo>
                <a:cubicBezTo>
                  <a:pt x="148" y="403"/>
                  <a:pt x="148" y="403"/>
                  <a:pt x="148" y="403"/>
                </a:cubicBezTo>
                <a:cubicBezTo>
                  <a:pt x="148" y="346"/>
                  <a:pt x="148" y="346"/>
                  <a:pt x="148" y="346"/>
                </a:cubicBezTo>
                <a:cubicBezTo>
                  <a:pt x="452" y="346"/>
                  <a:pt x="452" y="346"/>
                  <a:pt x="452" y="346"/>
                </a:cubicBezTo>
                <a:lnTo>
                  <a:pt x="452" y="403"/>
                </a:lnTo>
                <a:close/>
                <a:moveTo>
                  <a:pt x="396" y="403"/>
                </a:moveTo>
                <a:lnTo>
                  <a:pt x="396" y="403"/>
                </a:lnTo>
                <a:cubicBezTo>
                  <a:pt x="205" y="403"/>
                  <a:pt x="205" y="403"/>
                  <a:pt x="205" y="403"/>
                </a:cubicBezTo>
                <a:cubicBezTo>
                  <a:pt x="205" y="431"/>
                  <a:pt x="205" y="431"/>
                  <a:pt x="205" y="431"/>
                </a:cubicBezTo>
                <a:cubicBezTo>
                  <a:pt x="396" y="431"/>
                  <a:pt x="396" y="431"/>
                  <a:pt x="396" y="431"/>
                </a:cubicBezTo>
                <a:lnTo>
                  <a:pt x="396" y="403"/>
                </a:lnTo>
                <a:close/>
                <a:moveTo>
                  <a:pt x="396" y="459"/>
                </a:moveTo>
                <a:lnTo>
                  <a:pt x="396" y="459"/>
                </a:lnTo>
                <a:cubicBezTo>
                  <a:pt x="205" y="459"/>
                  <a:pt x="205" y="459"/>
                  <a:pt x="205" y="459"/>
                </a:cubicBezTo>
                <a:cubicBezTo>
                  <a:pt x="205" y="487"/>
                  <a:pt x="205" y="487"/>
                  <a:pt x="205" y="487"/>
                </a:cubicBezTo>
                <a:cubicBezTo>
                  <a:pt x="396" y="487"/>
                  <a:pt x="396" y="487"/>
                  <a:pt x="396" y="487"/>
                </a:cubicBezTo>
                <a:lnTo>
                  <a:pt x="396" y="459"/>
                </a:lnTo>
                <a:close/>
                <a:moveTo>
                  <a:pt x="396" y="516"/>
                </a:moveTo>
                <a:lnTo>
                  <a:pt x="396" y="516"/>
                </a:lnTo>
                <a:cubicBezTo>
                  <a:pt x="205" y="516"/>
                  <a:pt x="205" y="516"/>
                  <a:pt x="205" y="516"/>
                </a:cubicBezTo>
                <a:cubicBezTo>
                  <a:pt x="205" y="544"/>
                  <a:pt x="205" y="544"/>
                  <a:pt x="205" y="544"/>
                </a:cubicBezTo>
                <a:cubicBezTo>
                  <a:pt x="396" y="544"/>
                  <a:pt x="396" y="544"/>
                  <a:pt x="396" y="544"/>
                </a:cubicBezTo>
                <a:lnTo>
                  <a:pt x="396" y="5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24" name="Freeform 158"/>
          <p:cNvSpPr>
            <a:spLocks noChangeArrowheads="1"/>
          </p:cNvSpPr>
          <p:nvPr/>
        </p:nvSpPr>
        <p:spPr bwMode="auto">
          <a:xfrm>
            <a:off x="8091925" y="914626"/>
            <a:ext cx="388105" cy="348732"/>
          </a:xfrm>
          <a:custGeom>
            <a:avLst/>
            <a:gdLst>
              <a:gd name="T0" fmla="*/ 216189 w 609"/>
              <a:gd name="T1" fmla="*/ 193960 h 545"/>
              <a:gd name="T2" fmla="*/ 216189 w 609"/>
              <a:gd name="T3" fmla="*/ 193960 h 545"/>
              <a:gd name="T4" fmla="*/ 147484 w 609"/>
              <a:gd name="T5" fmla="*/ 114859 h 545"/>
              <a:gd name="T6" fmla="*/ 213671 w 609"/>
              <a:gd name="T7" fmla="*/ 50928 h 545"/>
              <a:gd name="T8" fmla="*/ 218707 w 609"/>
              <a:gd name="T9" fmla="*/ 58874 h 545"/>
              <a:gd name="T10" fmla="*/ 218707 w 609"/>
              <a:gd name="T11" fmla="*/ 186375 h 545"/>
              <a:gd name="T12" fmla="*/ 216189 w 609"/>
              <a:gd name="T13" fmla="*/ 193960 h 545"/>
              <a:gd name="T14" fmla="*/ 5036 w 609"/>
              <a:gd name="T15" fmla="*/ 50928 h 545"/>
              <a:gd name="T16" fmla="*/ 5036 w 609"/>
              <a:gd name="T17" fmla="*/ 50928 h 545"/>
              <a:gd name="T18" fmla="*/ 10072 w 609"/>
              <a:gd name="T19" fmla="*/ 48400 h 545"/>
              <a:gd name="T20" fmla="*/ 71224 w 609"/>
              <a:gd name="T21" fmla="*/ 48400 h 545"/>
              <a:gd name="T22" fmla="*/ 86332 w 609"/>
              <a:gd name="T23" fmla="*/ 53457 h 545"/>
              <a:gd name="T24" fmla="*/ 88850 w 609"/>
              <a:gd name="T25" fmla="*/ 53457 h 545"/>
              <a:gd name="T26" fmla="*/ 88850 w 609"/>
              <a:gd name="T27" fmla="*/ 81630 h 545"/>
              <a:gd name="T28" fmla="*/ 109354 w 609"/>
              <a:gd name="T29" fmla="*/ 102218 h 545"/>
              <a:gd name="T30" fmla="*/ 129498 w 609"/>
              <a:gd name="T31" fmla="*/ 81630 h 545"/>
              <a:gd name="T32" fmla="*/ 129498 w 609"/>
              <a:gd name="T33" fmla="*/ 53457 h 545"/>
              <a:gd name="T34" fmla="*/ 132016 w 609"/>
              <a:gd name="T35" fmla="*/ 53457 h 545"/>
              <a:gd name="T36" fmla="*/ 147484 w 609"/>
              <a:gd name="T37" fmla="*/ 48400 h 545"/>
              <a:gd name="T38" fmla="*/ 208276 w 609"/>
              <a:gd name="T39" fmla="*/ 48400 h 545"/>
              <a:gd name="T40" fmla="*/ 213671 w 609"/>
              <a:gd name="T41" fmla="*/ 50928 h 545"/>
              <a:gd name="T42" fmla="*/ 109354 w 609"/>
              <a:gd name="T43" fmla="*/ 132919 h 545"/>
              <a:gd name="T44" fmla="*/ 5036 w 609"/>
              <a:gd name="T45" fmla="*/ 50928 h 545"/>
              <a:gd name="T46" fmla="*/ 132016 w 609"/>
              <a:gd name="T47" fmla="*/ 43343 h 545"/>
              <a:gd name="T48" fmla="*/ 132016 w 609"/>
              <a:gd name="T49" fmla="*/ 43343 h 545"/>
              <a:gd name="T50" fmla="*/ 126980 w 609"/>
              <a:gd name="T51" fmla="*/ 40815 h 545"/>
              <a:gd name="T52" fmla="*/ 119426 w 609"/>
              <a:gd name="T53" fmla="*/ 35758 h 545"/>
              <a:gd name="T54" fmla="*/ 119426 w 609"/>
              <a:gd name="T55" fmla="*/ 81630 h 545"/>
              <a:gd name="T56" fmla="*/ 109354 w 609"/>
              <a:gd name="T57" fmla="*/ 92104 h 545"/>
              <a:gd name="T58" fmla="*/ 99282 w 609"/>
              <a:gd name="T59" fmla="*/ 81630 h 545"/>
              <a:gd name="T60" fmla="*/ 99282 w 609"/>
              <a:gd name="T61" fmla="*/ 35758 h 545"/>
              <a:gd name="T62" fmla="*/ 91368 w 609"/>
              <a:gd name="T63" fmla="*/ 40815 h 545"/>
              <a:gd name="T64" fmla="*/ 86332 w 609"/>
              <a:gd name="T65" fmla="*/ 43343 h 545"/>
              <a:gd name="T66" fmla="*/ 76260 w 609"/>
              <a:gd name="T67" fmla="*/ 33230 h 545"/>
              <a:gd name="T68" fmla="*/ 78778 w 609"/>
              <a:gd name="T69" fmla="*/ 28173 h 545"/>
              <a:gd name="T70" fmla="*/ 101800 w 609"/>
              <a:gd name="T71" fmla="*/ 2528 h 545"/>
              <a:gd name="T72" fmla="*/ 109354 w 609"/>
              <a:gd name="T73" fmla="*/ 0 h 545"/>
              <a:gd name="T74" fmla="*/ 116908 w 609"/>
              <a:gd name="T75" fmla="*/ 2528 h 545"/>
              <a:gd name="T76" fmla="*/ 139929 w 609"/>
              <a:gd name="T77" fmla="*/ 28173 h 545"/>
              <a:gd name="T78" fmla="*/ 142448 w 609"/>
              <a:gd name="T79" fmla="*/ 33230 h 545"/>
              <a:gd name="T80" fmla="*/ 132016 w 609"/>
              <a:gd name="T81" fmla="*/ 43343 h 545"/>
              <a:gd name="T82" fmla="*/ 2518 w 609"/>
              <a:gd name="T83" fmla="*/ 193960 h 545"/>
              <a:gd name="T84" fmla="*/ 2518 w 609"/>
              <a:gd name="T85" fmla="*/ 193960 h 545"/>
              <a:gd name="T86" fmla="*/ 0 w 609"/>
              <a:gd name="T87" fmla="*/ 186375 h 545"/>
              <a:gd name="T88" fmla="*/ 0 w 609"/>
              <a:gd name="T89" fmla="*/ 58874 h 545"/>
              <a:gd name="T90" fmla="*/ 5036 w 609"/>
              <a:gd name="T91" fmla="*/ 50928 h 545"/>
              <a:gd name="T92" fmla="*/ 71224 w 609"/>
              <a:gd name="T93" fmla="*/ 114859 h 545"/>
              <a:gd name="T94" fmla="*/ 2518 w 609"/>
              <a:gd name="T95" fmla="*/ 193960 h 545"/>
              <a:gd name="T96" fmla="*/ 109354 w 609"/>
              <a:gd name="T97" fmla="*/ 153146 h 545"/>
              <a:gd name="T98" fmla="*/ 109354 w 609"/>
              <a:gd name="T99" fmla="*/ 153146 h 545"/>
              <a:gd name="T100" fmla="*/ 137411 w 609"/>
              <a:gd name="T101" fmla="*/ 124973 h 545"/>
              <a:gd name="T102" fmla="*/ 213671 w 609"/>
              <a:gd name="T103" fmla="*/ 193960 h 545"/>
              <a:gd name="T104" fmla="*/ 208276 w 609"/>
              <a:gd name="T105" fmla="*/ 196489 h 545"/>
              <a:gd name="T106" fmla="*/ 10072 w 609"/>
              <a:gd name="T107" fmla="*/ 196489 h 545"/>
              <a:gd name="T108" fmla="*/ 5036 w 609"/>
              <a:gd name="T109" fmla="*/ 193960 h 545"/>
              <a:gd name="T110" fmla="*/ 81296 w 609"/>
              <a:gd name="T111" fmla="*/ 124973 h 545"/>
              <a:gd name="T112" fmla="*/ 109354 w 609"/>
              <a:gd name="T113" fmla="*/ 153146 h 54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09" h="545">
                <a:moveTo>
                  <a:pt x="601" y="537"/>
                </a:moveTo>
                <a:lnTo>
                  <a:pt x="601" y="537"/>
                </a:lnTo>
                <a:cubicBezTo>
                  <a:pt x="410" y="318"/>
                  <a:pt x="410" y="318"/>
                  <a:pt x="410" y="318"/>
                </a:cubicBezTo>
                <a:cubicBezTo>
                  <a:pt x="594" y="141"/>
                  <a:pt x="594" y="141"/>
                  <a:pt x="594" y="141"/>
                </a:cubicBezTo>
                <a:cubicBezTo>
                  <a:pt x="601" y="148"/>
                  <a:pt x="608" y="156"/>
                  <a:pt x="608" y="163"/>
                </a:cubicBezTo>
                <a:cubicBezTo>
                  <a:pt x="608" y="516"/>
                  <a:pt x="608" y="516"/>
                  <a:pt x="608" y="516"/>
                </a:cubicBezTo>
                <a:cubicBezTo>
                  <a:pt x="608" y="523"/>
                  <a:pt x="601" y="530"/>
                  <a:pt x="601" y="537"/>
                </a:cubicBezTo>
                <a:close/>
                <a:moveTo>
                  <a:pt x="14" y="141"/>
                </a:moveTo>
                <a:lnTo>
                  <a:pt x="14" y="141"/>
                </a:lnTo>
                <a:cubicBezTo>
                  <a:pt x="14" y="134"/>
                  <a:pt x="21" y="134"/>
                  <a:pt x="28" y="134"/>
                </a:cubicBezTo>
                <a:cubicBezTo>
                  <a:pt x="198" y="134"/>
                  <a:pt x="198" y="134"/>
                  <a:pt x="198" y="134"/>
                </a:cubicBezTo>
                <a:cubicBezTo>
                  <a:pt x="205" y="141"/>
                  <a:pt x="219" y="148"/>
                  <a:pt x="240" y="148"/>
                </a:cubicBezTo>
                <a:lnTo>
                  <a:pt x="247" y="148"/>
                </a:lnTo>
                <a:cubicBezTo>
                  <a:pt x="247" y="226"/>
                  <a:pt x="247" y="226"/>
                  <a:pt x="247" y="226"/>
                </a:cubicBezTo>
                <a:cubicBezTo>
                  <a:pt x="247" y="255"/>
                  <a:pt x="276" y="283"/>
                  <a:pt x="304" y="283"/>
                </a:cubicBezTo>
                <a:cubicBezTo>
                  <a:pt x="332" y="283"/>
                  <a:pt x="360" y="255"/>
                  <a:pt x="360" y="226"/>
                </a:cubicBezTo>
                <a:cubicBezTo>
                  <a:pt x="360" y="148"/>
                  <a:pt x="360" y="148"/>
                  <a:pt x="360" y="148"/>
                </a:cubicBezTo>
                <a:lnTo>
                  <a:pt x="367" y="148"/>
                </a:lnTo>
                <a:cubicBezTo>
                  <a:pt x="389" y="148"/>
                  <a:pt x="403" y="141"/>
                  <a:pt x="410" y="134"/>
                </a:cubicBezTo>
                <a:cubicBezTo>
                  <a:pt x="579" y="134"/>
                  <a:pt x="579" y="134"/>
                  <a:pt x="579" y="134"/>
                </a:cubicBezTo>
                <a:cubicBezTo>
                  <a:pt x="587" y="134"/>
                  <a:pt x="594" y="134"/>
                  <a:pt x="594" y="141"/>
                </a:cubicBezTo>
                <a:cubicBezTo>
                  <a:pt x="304" y="368"/>
                  <a:pt x="304" y="368"/>
                  <a:pt x="304" y="368"/>
                </a:cubicBezTo>
                <a:lnTo>
                  <a:pt x="14" y="141"/>
                </a:lnTo>
                <a:close/>
                <a:moveTo>
                  <a:pt x="367" y="120"/>
                </a:moveTo>
                <a:lnTo>
                  <a:pt x="367" y="120"/>
                </a:lnTo>
                <a:cubicBezTo>
                  <a:pt x="360" y="120"/>
                  <a:pt x="353" y="120"/>
                  <a:pt x="353" y="113"/>
                </a:cubicBezTo>
                <a:cubicBezTo>
                  <a:pt x="332" y="99"/>
                  <a:pt x="332" y="99"/>
                  <a:pt x="332" y="99"/>
                </a:cubicBezTo>
                <a:cubicBezTo>
                  <a:pt x="332" y="226"/>
                  <a:pt x="332" y="226"/>
                  <a:pt x="332" y="226"/>
                </a:cubicBezTo>
                <a:cubicBezTo>
                  <a:pt x="332" y="241"/>
                  <a:pt x="318" y="255"/>
                  <a:pt x="304" y="255"/>
                </a:cubicBezTo>
                <a:cubicBezTo>
                  <a:pt x="290" y="255"/>
                  <a:pt x="276" y="241"/>
                  <a:pt x="276" y="226"/>
                </a:cubicBezTo>
                <a:cubicBezTo>
                  <a:pt x="276" y="99"/>
                  <a:pt x="276" y="99"/>
                  <a:pt x="276" y="99"/>
                </a:cubicBezTo>
                <a:cubicBezTo>
                  <a:pt x="254" y="113"/>
                  <a:pt x="254" y="113"/>
                  <a:pt x="254" y="113"/>
                </a:cubicBezTo>
                <a:cubicBezTo>
                  <a:pt x="254" y="120"/>
                  <a:pt x="247" y="120"/>
                  <a:pt x="240" y="120"/>
                </a:cubicBezTo>
                <a:cubicBezTo>
                  <a:pt x="219" y="120"/>
                  <a:pt x="212" y="113"/>
                  <a:pt x="212" y="92"/>
                </a:cubicBezTo>
                <a:cubicBezTo>
                  <a:pt x="212" y="85"/>
                  <a:pt x="212" y="78"/>
                  <a:pt x="219" y="78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297" y="0"/>
                  <a:pt x="304" y="0"/>
                </a:cubicBezTo>
                <a:cubicBezTo>
                  <a:pt x="311" y="0"/>
                  <a:pt x="318" y="0"/>
                  <a:pt x="325" y="7"/>
                </a:cubicBezTo>
                <a:cubicBezTo>
                  <a:pt x="389" y="78"/>
                  <a:pt x="389" y="78"/>
                  <a:pt x="389" y="78"/>
                </a:cubicBezTo>
                <a:cubicBezTo>
                  <a:pt x="396" y="78"/>
                  <a:pt x="396" y="85"/>
                  <a:pt x="396" y="92"/>
                </a:cubicBezTo>
                <a:cubicBezTo>
                  <a:pt x="396" y="113"/>
                  <a:pt x="389" y="120"/>
                  <a:pt x="367" y="120"/>
                </a:cubicBezTo>
                <a:close/>
                <a:moveTo>
                  <a:pt x="7" y="537"/>
                </a:moveTo>
                <a:lnTo>
                  <a:pt x="7" y="537"/>
                </a:lnTo>
                <a:cubicBezTo>
                  <a:pt x="7" y="530"/>
                  <a:pt x="0" y="523"/>
                  <a:pt x="0" y="516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56"/>
                  <a:pt x="7" y="148"/>
                  <a:pt x="14" y="141"/>
                </a:cubicBezTo>
                <a:cubicBezTo>
                  <a:pt x="198" y="318"/>
                  <a:pt x="198" y="318"/>
                  <a:pt x="198" y="318"/>
                </a:cubicBezTo>
                <a:lnTo>
                  <a:pt x="7" y="537"/>
                </a:lnTo>
                <a:close/>
                <a:moveTo>
                  <a:pt x="304" y="424"/>
                </a:moveTo>
                <a:lnTo>
                  <a:pt x="304" y="424"/>
                </a:lnTo>
                <a:cubicBezTo>
                  <a:pt x="382" y="346"/>
                  <a:pt x="382" y="346"/>
                  <a:pt x="382" y="346"/>
                </a:cubicBezTo>
                <a:cubicBezTo>
                  <a:pt x="594" y="537"/>
                  <a:pt x="594" y="537"/>
                  <a:pt x="594" y="537"/>
                </a:cubicBezTo>
                <a:cubicBezTo>
                  <a:pt x="594" y="544"/>
                  <a:pt x="587" y="544"/>
                  <a:pt x="579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21" y="544"/>
                  <a:pt x="14" y="544"/>
                  <a:pt x="14" y="537"/>
                </a:cubicBezTo>
                <a:cubicBezTo>
                  <a:pt x="226" y="346"/>
                  <a:pt x="226" y="346"/>
                  <a:pt x="226" y="346"/>
                </a:cubicBezTo>
                <a:lnTo>
                  <a:pt x="304" y="4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25" name="Freeform 159"/>
          <p:cNvSpPr>
            <a:spLocks noChangeArrowheads="1"/>
          </p:cNvSpPr>
          <p:nvPr/>
        </p:nvSpPr>
        <p:spPr bwMode="auto">
          <a:xfrm>
            <a:off x="7422583" y="914626"/>
            <a:ext cx="385291" cy="348732"/>
          </a:xfrm>
          <a:custGeom>
            <a:avLst/>
            <a:gdLst>
              <a:gd name="T0" fmla="*/ 214589 w 602"/>
              <a:gd name="T1" fmla="*/ 193960 h 545"/>
              <a:gd name="T2" fmla="*/ 214589 w 602"/>
              <a:gd name="T3" fmla="*/ 193960 h 545"/>
              <a:gd name="T4" fmla="*/ 148117 w 602"/>
              <a:gd name="T5" fmla="*/ 114859 h 545"/>
              <a:gd name="T6" fmla="*/ 214589 w 602"/>
              <a:gd name="T7" fmla="*/ 50928 h 545"/>
              <a:gd name="T8" fmla="*/ 217118 w 602"/>
              <a:gd name="T9" fmla="*/ 58874 h 545"/>
              <a:gd name="T10" fmla="*/ 217118 w 602"/>
              <a:gd name="T11" fmla="*/ 186375 h 545"/>
              <a:gd name="T12" fmla="*/ 214589 w 602"/>
              <a:gd name="T13" fmla="*/ 193960 h 545"/>
              <a:gd name="T14" fmla="*/ 2529 w 602"/>
              <a:gd name="T15" fmla="*/ 50928 h 545"/>
              <a:gd name="T16" fmla="*/ 2529 w 602"/>
              <a:gd name="T17" fmla="*/ 50928 h 545"/>
              <a:gd name="T18" fmla="*/ 10115 w 602"/>
              <a:gd name="T19" fmla="*/ 48400 h 545"/>
              <a:gd name="T20" fmla="*/ 66472 w 602"/>
              <a:gd name="T21" fmla="*/ 48400 h 545"/>
              <a:gd name="T22" fmla="*/ 63582 w 602"/>
              <a:gd name="T23" fmla="*/ 58874 h 545"/>
              <a:gd name="T24" fmla="*/ 71530 w 602"/>
              <a:gd name="T25" fmla="*/ 71516 h 545"/>
              <a:gd name="T26" fmla="*/ 71530 w 602"/>
              <a:gd name="T27" fmla="*/ 71516 h 545"/>
              <a:gd name="T28" fmla="*/ 94289 w 602"/>
              <a:gd name="T29" fmla="*/ 97161 h 545"/>
              <a:gd name="T30" fmla="*/ 94289 w 602"/>
              <a:gd name="T31" fmla="*/ 97161 h 545"/>
              <a:gd name="T32" fmla="*/ 109823 w 602"/>
              <a:gd name="T33" fmla="*/ 102218 h 545"/>
              <a:gd name="T34" fmla="*/ 122467 w 602"/>
              <a:gd name="T35" fmla="*/ 97161 h 545"/>
              <a:gd name="T36" fmla="*/ 122467 w 602"/>
              <a:gd name="T37" fmla="*/ 97161 h 545"/>
              <a:gd name="T38" fmla="*/ 148117 w 602"/>
              <a:gd name="T39" fmla="*/ 71516 h 545"/>
              <a:gd name="T40" fmla="*/ 148117 w 602"/>
              <a:gd name="T41" fmla="*/ 71516 h 545"/>
              <a:gd name="T42" fmla="*/ 153175 w 602"/>
              <a:gd name="T43" fmla="*/ 58874 h 545"/>
              <a:gd name="T44" fmla="*/ 150646 w 602"/>
              <a:gd name="T45" fmla="*/ 48400 h 545"/>
              <a:gd name="T46" fmla="*/ 206641 w 602"/>
              <a:gd name="T47" fmla="*/ 48400 h 545"/>
              <a:gd name="T48" fmla="*/ 214589 w 602"/>
              <a:gd name="T49" fmla="*/ 50928 h 545"/>
              <a:gd name="T50" fmla="*/ 109823 w 602"/>
              <a:gd name="T51" fmla="*/ 132919 h 545"/>
              <a:gd name="T52" fmla="*/ 2529 w 602"/>
              <a:gd name="T53" fmla="*/ 50928 h 545"/>
              <a:gd name="T54" fmla="*/ 114881 w 602"/>
              <a:gd name="T55" fmla="*/ 89576 h 545"/>
              <a:gd name="T56" fmla="*/ 114881 w 602"/>
              <a:gd name="T57" fmla="*/ 89576 h 545"/>
              <a:gd name="T58" fmla="*/ 109823 w 602"/>
              <a:gd name="T59" fmla="*/ 92104 h 545"/>
              <a:gd name="T60" fmla="*/ 102237 w 602"/>
              <a:gd name="T61" fmla="*/ 89576 h 545"/>
              <a:gd name="T62" fmla="*/ 79116 w 602"/>
              <a:gd name="T63" fmla="*/ 63931 h 545"/>
              <a:gd name="T64" fmla="*/ 74058 w 602"/>
              <a:gd name="T65" fmla="*/ 58874 h 545"/>
              <a:gd name="T66" fmla="*/ 84174 w 602"/>
              <a:gd name="T67" fmla="*/ 48400 h 545"/>
              <a:gd name="T68" fmla="*/ 91760 w 602"/>
              <a:gd name="T69" fmla="*/ 50928 h 545"/>
              <a:gd name="T70" fmla="*/ 99708 w 602"/>
              <a:gd name="T71" fmla="*/ 56346 h 545"/>
              <a:gd name="T72" fmla="*/ 99708 w 602"/>
              <a:gd name="T73" fmla="*/ 10113 h 545"/>
              <a:gd name="T74" fmla="*/ 109823 w 602"/>
              <a:gd name="T75" fmla="*/ 0 h 545"/>
              <a:gd name="T76" fmla="*/ 119939 w 602"/>
              <a:gd name="T77" fmla="*/ 10113 h 545"/>
              <a:gd name="T78" fmla="*/ 119939 w 602"/>
              <a:gd name="T79" fmla="*/ 56346 h 545"/>
              <a:gd name="T80" fmla="*/ 124996 w 602"/>
              <a:gd name="T81" fmla="*/ 50928 h 545"/>
              <a:gd name="T82" fmla="*/ 132583 w 602"/>
              <a:gd name="T83" fmla="*/ 48400 h 545"/>
              <a:gd name="T84" fmla="*/ 143059 w 602"/>
              <a:gd name="T85" fmla="*/ 58874 h 545"/>
              <a:gd name="T86" fmla="*/ 140530 w 602"/>
              <a:gd name="T87" fmla="*/ 63931 h 545"/>
              <a:gd name="T88" fmla="*/ 114881 w 602"/>
              <a:gd name="T89" fmla="*/ 89576 h 545"/>
              <a:gd name="T90" fmla="*/ 2529 w 602"/>
              <a:gd name="T91" fmla="*/ 193960 h 545"/>
              <a:gd name="T92" fmla="*/ 2529 w 602"/>
              <a:gd name="T93" fmla="*/ 193960 h 545"/>
              <a:gd name="T94" fmla="*/ 0 w 602"/>
              <a:gd name="T95" fmla="*/ 186375 h 545"/>
              <a:gd name="T96" fmla="*/ 0 w 602"/>
              <a:gd name="T97" fmla="*/ 58874 h 545"/>
              <a:gd name="T98" fmla="*/ 2529 w 602"/>
              <a:gd name="T99" fmla="*/ 50928 h 545"/>
              <a:gd name="T100" fmla="*/ 69001 w 602"/>
              <a:gd name="T101" fmla="*/ 114859 h 545"/>
              <a:gd name="T102" fmla="*/ 2529 w 602"/>
              <a:gd name="T103" fmla="*/ 193960 h 545"/>
              <a:gd name="T104" fmla="*/ 109823 w 602"/>
              <a:gd name="T105" fmla="*/ 153146 h 545"/>
              <a:gd name="T106" fmla="*/ 109823 w 602"/>
              <a:gd name="T107" fmla="*/ 153146 h 545"/>
              <a:gd name="T108" fmla="*/ 138002 w 602"/>
              <a:gd name="T109" fmla="*/ 124973 h 545"/>
              <a:gd name="T110" fmla="*/ 214589 w 602"/>
              <a:gd name="T111" fmla="*/ 193960 h 545"/>
              <a:gd name="T112" fmla="*/ 206641 w 602"/>
              <a:gd name="T113" fmla="*/ 196489 h 545"/>
              <a:gd name="T114" fmla="*/ 10115 w 602"/>
              <a:gd name="T115" fmla="*/ 196489 h 545"/>
              <a:gd name="T116" fmla="*/ 2529 w 602"/>
              <a:gd name="T117" fmla="*/ 193960 h 545"/>
              <a:gd name="T118" fmla="*/ 81645 w 602"/>
              <a:gd name="T119" fmla="*/ 124973 h 545"/>
              <a:gd name="T120" fmla="*/ 109823 w 602"/>
              <a:gd name="T121" fmla="*/ 153146 h 54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02" h="545">
                <a:moveTo>
                  <a:pt x="594" y="537"/>
                </a:moveTo>
                <a:lnTo>
                  <a:pt x="594" y="537"/>
                </a:lnTo>
                <a:cubicBezTo>
                  <a:pt x="410" y="318"/>
                  <a:pt x="410" y="318"/>
                  <a:pt x="410" y="318"/>
                </a:cubicBezTo>
                <a:cubicBezTo>
                  <a:pt x="594" y="141"/>
                  <a:pt x="594" y="141"/>
                  <a:pt x="594" y="141"/>
                </a:cubicBezTo>
                <a:cubicBezTo>
                  <a:pt x="601" y="148"/>
                  <a:pt x="601" y="156"/>
                  <a:pt x="601" y="163"/>
                </a:cubicBezTo>
                <a:cubicBezTo>
                  <a:pt x="601" y="516"/>
                  <a:pt x="601" y="516"/>
                  <a:pt x="601" y="516"/>
                </a:cubicBezTo>
                <a:cubicBezTo>
                  <a:pt x="601" y="523"/>
                  <a:pt x="601" y="530"/>
                  <a:pt x="594" y="537"/>
                </a:cubicBezTo>
                <a:close/>
                <a:moveTo>
                  <a:pt x="7" y="141"/>
                </a:moveTo>
                <a:lnTo>
                  <a:pt x="7" y="141"/>
                </a:lnTo>
                <a:cubicBezTo>
                  <a:pt x="14" y="134"/>
                  <a:pt x="21" y="134"/>
                  <a:pt x="28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41"/>
                  <a:pt x="176" y="148"/>
                  <a:pt x="176" y="163"/>
                </a:cubicBezTo>
                <a:cubicBezTo>
                  <a:pt x="176" y="177"/>
                  <a:pt x="184" y="191"/>
                  <a:pt x="198" y="198"/>
                </a:cubicBezTo>
                <a:cubicBezTo>
                  <a:pt x="261" y="269"/>
                  <a:pt x="261" y="269"/>
                  <a:pt x="261" y="269"/>
                </a:cubicBezTo>
                <a:cubicBezTo>
                  <a:pt x="269" y="276"/>
                  <a:pt x="283" y="283"/>
                  <a:pt x="304" y="283"/>
                </a:cubicBezTo>
                <a:cubicBezTo>
                  <a:pt x="318" y="283"/>
                  <a:pt x="332" y="276"/>
                  <a:pt x="339" y="269"/>
                </a:cubicBezTo>
                <a:cubicBezTo>
                  <a:pt x="410" y="198"/>
                  <a:pt x="410" y="198"/>
                  <a:pt x="410" y="198"/>
                </a:cubicBezTo>
                <a:cubicBezTo>
                  <a:pt x="417" y="191"/>
                  <a:pt x="424" y="177"/>
                  <a:pt x="424" y="163"/>
                </a:cubicBezTo>
                <a:cubicBezTo>
                  <a:pt x="424" y="148"/>
                  <a:pt x="424" y="141"/>
                  <a:pt x="417" y="134"/>
                </a:cubicBezTo>
                <a:cubicBezTo>
                  <a:pt x="572" y="134"/>
                  <a:pt x="572" y="134"/>
                  <a:pt x="572" y="134"/>
                </a:cubicBezTo>
                <a:cubicBezTo>
                  <a:pt x="579" y="134"/>
                  <a:pt x="586" y="134"/>
                  <a:pt x="594" y="141"/>
                </a:cubicBezTo>
                <a:cubicBezTo>
                  <a:pt x="304" y="368"/>
                  <a:pt x="304" y="368"/>
                  <a:pt x="304" y="368"/>
                </a:cubicBezTo>
                <a:lnTo>
                  <a:pt x="7" y="141"/>
                </a:lnTo>
                <a:close/>
                <a:moveTo>
                  <a:pt x="318" y="248"/>
                </a:moveTo>
                <a:lnTo>
                  <a:pt x="318" y="248"/>
                </a:lnTo>
                <a:cubicBezTo>
                  <a:pt x="318" y="255"/>
                  <a:pt x="311" y="255"/>
                  <a:pt x="304" y="255"/>
                </a:cubicBezTo>
                <a:cubicBezTo>
                  <a:pt x="297" y="255"/>
                  <a:pt x="290" y="255"/>
                  <a:pt x="283" y="248"/>
                </a:cubicBezTo>
                <a:cubicBezTo>
                  <a:pt x="219" y="177"/>
                  <a:pt x="219" y="177"/>
                  <a:pt x="219" y="177"/>
                </a:cubicBezTo>
                <a:cubicBezTo>
                  <a:pt x="212" y="177"/>
                  <a:pt x="205" y="170"/>
                  <a:pt x="205" y="163"/>
                </a:cubicBezTo>
                <a:cubicBezTo>
                  <a:pt x="205" y="141"/>
                  <a:pt x="219" y="134"/>
                  <a:pt x="233" y="134"/>
                </a:cubicBezTo>
                <a:cubicBezTo>
                  <a:pt x="240" y="134"/>
                  <a:pt x="247" y="134"/>
                  <a:pt x="254" y="141"/>
                </a:cubicBezTo>
                <a:cubicBezTo>
                  <a:pt x="276" y="156"/>
                  <a:pt x="276" y="156"/>
                  <a:pt x="276" y="156"/>
                </a:cubicBezTo>
                <a:cubicBezTo>
                  <a:pt x="276" y="28"/>
                  <a:pt x="276" y="28"/>
                  <a:pt x="276" y="28"/>
                </a:cubicBezTo>
                <a:cubicBezTo>
                  <a:pt x="276" y="14"/>
                  <a:pt x="283" y="0"/>
                  <a:pt x="304" y="0"/>
                </a:cubicBezTo>
                <a:cubicBezTo>
                  <a:pt x="318" y="0"/>
                  <a:pt x="332" y="14"/>
                  <a:pt x="332" y="28"/>
                </a:cubicBezTo>
                <a:cubicBezTo>
                  <a:pt x="332" y="156"/>
                  <a:pt x="332" y="156"/>
                  <a:pt x="332" y="156"/>
                </a:cubicBezTo>
                <a:cubicBezTo>
                  <a:pt x="346" y="141"/>
                  <a:pt x="346" y="141"/>
                  <a:pt x="346" y="141"/>
                </a:cubicBezTo>
                <a:cubicBezTo>
                  <a:pt x="353" y="134"/>
                  <a:pt x="360" y="134"/>
                  <a:pt x="367" y="134"/>
                </a:cubicBezTo>
                <a:cubicBezTo>
                  <a:pt x="382" y="134"/>
                  <a:pt x="396" y="141"/>
                  <a:pt x="396" y="163"/>
                </a:cubicBezTo>
                <a:cubicBezTo>
                  <a:pt x="396" y="170"/>
                  <a:pt x="396" y="177"/>
                  <a:pt x="389" y="177"/>
                </a:cubicBezTo>
                <a:lnTo>
                  <a:pt x="318" y="248"/>
                </a:lnTo>
                <a:close/>
                <a:moveTo>
                  <a:pt x="7" y="537"/>
                </a:moveTo>
                <a:lnTo>
                  <a:pt x="7" y="537"/>
                </a:lnTo>
                <a:cubicBezTo>
                  <a:pt x="0" y="530"/>
                  <a:pt x="0" y="523"/>
                  <a:pt x="0" y="516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56"/>
                  <a:pt x="0" y="148"/>
                  <a:pt x="7" y="141"/>
                </a:cubicBezTo>
                <a:cubicBezTo>
                  <a:pt x="191" y="318"/>
                  <a:pt x="191" y="318"/>
                  <a:pt x="191" y="318"/>
                </a:cubicBezTo>
                <a:lnTo>
                  <a:pt x="7" y="537"/>
                </a:lnTo>
                <a:close/>
                <a:moveTo>
                  <a:pt x="304" y="424"/>
                </a:moveTo>
                <a:lnTo>
                  <a:pt x="304" y="424"/>
                </a:lnTo>
                <a:cubicBezTo>
                  <a:pt x="382" y="346"/>
                  <a:pt x="382" y="346"/>
                  <a:pt x="382" y="346"/>
                </a:cubicBezTo>
                <a:cubicBezTo>
                  <a:pt x="594" y="537"/>
                  <a:pt x="594" y="537"/>
                  <a:pt x="594" y="537"/>
                </a:cubicBezTo>
                <a:cubicBezTo>
                  <a:pt x="586" y="544"/>
                  <a:pt x="579" y="544"/>
                  <a:pt x="572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21" y="544"/>
                  <a:pt x="14" y="544"/>
                  <a:pt x="7" y="537"/>
                </a:cubicBezTo>
                <a:cubicBezTo>
                  <a:pt x="226" y="346"/>
                  <a:pt x="226" y="346"/>
                  <a:pt x="226" y="346"/>
                </a:cubicBezTo>
                <a:lnTo>
                  <a:pt x="304" y="4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26" name="Freeform 160"/>
          <p:cNvSpPr>
            <a:spLocks noChangeArrowheads="1"/>
          </p:cNvSpPr>
          <p:nvPr/>
        </p:nvSpPr>
        <p:spPr bwMode="auto">
          <a:xfrm>
            <a:off x="6750431" y="956811"/>
            <a:ext cx="382480" cy="267174"/>
          </a:xfrm>
          <a:custGeom>
            <a:avLst/>
            <a:gdLst>
              <a:gd name="T0" fmla="*/ 147281 w 601"/>
              <a:gd name="T1" fmla="*/ 68912 h 418"/>
              <a:gd name="T2" fmla="*/ 147281 w 601"/>
              <a:gd name="T3" fmla="*/ 68912 h 418"/>
              <a:gd name="T4" fmla="*/ 213018 w 601"/>
              <a:gd name="T5" fmla="*/ 2526 h 418"/>
              <a:gd name="T6" fmla="*/ 215533 w 601"/>
              <a:gd name="T7" fmla="*/ 10102 h 418"/>
              <a:gd name="T8" fmla="*/ 215533 w 601"/>
              <a:gd name="T9" fmla="*/ 139989 h 418"/>
              <a:gd name="T10" fmla="*/ 213018 w 601"/>
              <a:gd name="T11" fmla="*/ 147927 h 418"/>
              <a:gd name="T12" fmla="*/ 147281 w 601"/>
              <a:gd name="T13" fmla="*/ 68912 h 418"/>
              <a:gd name="T14" fmla="*/ 2515 w 601"/>
              <a:gd name="T15" fmla="*/ 2526 h 418"/>
              <a:gd name="T16" fmla="*/ 2515 w 601"/>
              <a:gd name="T17" fmla="*/ 2526 h 418"/>
              <a:gd name="T18" fmla="*/ 10058 w 601"/>
              <a:gd name="T19" fmla="*/ 0 h 418"/>
              <a:gd name="T20" fmla="*/ 205475 w 601"/>
              <a:gd name="T21" fmla="*/ 0 h 418"/>
              <a:gd name="T22" fmla="*/ 213018 w 601"/>
              <a:gd name="T23" fmla="*/ 2526 h 418"/>
              <a:gd name="T24" fmla="*/ 106689 w 601"/>
              <a:gd name="T25" fmla="*/ 86591 h 418"/>
              <a:gd name="T26" fmla="*/ 2515 w 601"/>
              <a:gd name="T27" fmla="*/ 2526 h 418"/>
              <a:gd name="T28" fmla="*/ 2515 w 601"/>
              <a:gd name="T29" fmla="*/ 147927 h 418"/>
              <a:gd name="T30" fmla="*/ 2515 w 601"/>
              <a:gd name="T31" fmla="*/ 147927 h 418"/>
              <a:gd name="T32" fmla="*/ 0 w 601"/>
              <a:gd name="T33" fmla="*/ 139989 h 418"/>
              <a:gd name="T34" fmla="*/ 0 w 601"/>
              <a:gd name="T35" fmla="*/ 10102 h 418"/>
              <a:gd name="T36" fmla="*/ 2515 w 601"/>
              <a:gd name="T37" fmla="*/ 2526 h 418"/>
              <a:gd name="T38" fmla="*/ 68611 w 601"/>
              <a:gd name="T39" fmla="*/ 68912 h 418"/>
              <a:gd name="T40" fmla="*/ 2515 w 601"/>
              <a:gd name="T41" fmla="*/ 147927 h 418"/>
              <a:gd name="T42" fmla="*/ 106689 w 601"/>
              <a:gd name="T43" fmla="*/ 107157 h 418"/>
              <a:gd name="T44" fmla="*/ 106689 w 601"/>
              <a:gd name="T45" fmla="*/ 107157 h 418"/>
              <a:gd name="T46" fmla="*/ 134349 w 601"/>
              <a:gd name="T47" fmla="*/ 79014 h 418"/>
              <a:gd name="T48" fmla="*/ 213018 w 601"/>
              <a:gd name="T49" fmla="*/ 147927 h 418"/>
              <a:gd name="T50" fmla="*/ 205475 w 601"/>
              <a:gd name="T51" fmla="*/ 150452 h 418"/>
              <a:gd name="T52" fmla="*/ 10058 w 601"/>
              <a:gd name="T53" fmla="*/ 150452 h 418"/>
              <a:gd name="T54" fmla="*/ 2515 w 601"/>
              <a:gd name="T55" fmla="*/ 147927 h 418"/>
              <a:gd name="T56" fmla="*/ 78669 w 601"/>
              <a:gd name="T57" fmla="*/ 79014 h 418"/>
              <a:gd name="T58" fmla="*/ 106689 w 601"/>
              <a:gd name="T59" fmla="*/ 107157 h 4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01" h="418">
                <a:moveTo>
                  <a:pt x="410" y="191"/>
                </a:moveTo>
                <a:lnTo>
                  <a:pt x="410" y="191"/>
                </a:lnTo>
                <a:cubicBezTo>
                  <a:pt x="593" y="7"/>
                  <a:pt x="593" y="7"/>
                  <a:pt x="593" y="7"/>
                </a:cubicBezTo>
                <a:cubicBezTo>
                  <a:pt x="600" y="14"/>
                  <a:pt x="600" y="21"/>
                  <a:pt x="600" y="28"/>
                </a:cubicBezTo>
                <a:cubicBezTo>
                  <a:pt x="600" y="388"/>
                  <a:pt x="600" y="388"/>
                  <a:pt x="600" y="388"/>
                </a:cubicBezTo>
                <a:cubicBezTo>
                  <a:pt x="600" y="395"/>
                  <a:pt x="600" y="403"/>
                  <a:pt x="593" y="410"/>
                </a:cubicBezTo>
                <a:lnTo>
                  <a:pt x="410" y="191"/>
                </a:lnTo>
                <a:close/>
                <a:moveTo>
                  <a:pt x="7" y="7"/>
                </a:moveTo>
                <a:lnTo>
                  <a:pt x="7" y="7"/>
                </a:lnTo>
                <a:cubicBezTo>
                  <a:pt x="14" y="7"/>
                  <a:pt x="21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79" y="0"/>
                  <a:pt x="586" y="7"/>
                  <a:pt x="593" y="7"/>
                </a:cubicBezTo>
                <a:cubicBezTo>
                  <a:pt x="297" y="240"/>
                  <a:pt x="297" y="240"/>
                  <a:pt x="297" y="240"/>
                </a:cubicBezTo>
                <a:lnTo>
                  <a:pt x="7" y="7"/>
                </a:lnTo>
                <a:close/>
                <a:moveTo>
                  <a:pt x="7" y="410"/>
                </a:moveTo>
                <a:lnTo>
                  <a:pt x="7" y="410"/>
                </a:lnTo>
                <a:cubicBezTo>
                  <a:pt x="0" y="403"/>
                  <a:pt x="0" y="395"/>
                  <a:pt x="0" y="38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1"/>
                  <a:pt x="0" y="14"/>
                  <a:pt x="7" y="7"/>
                </a:cubicBezTo>
                <a:cubicBezTo>
                  <a:pt x="191" y="191"/>
                  <a:pt x="191" y="191"/>
                  <a:pt x="191" y="191"/>
                </a:cubicBezTo>
                <a:lnTo>
                  <a:pt x="7" y="410"/>
                </a:lnTo>
                <a:close/>
                <a:moveTo>
                  <a:pt x="297" y="297"/>
                </a:moveTo>
                <a:lnTo>
                  <a:pt x="297" y="297"/>
                </a:lnTo>
                <a:cubicBezTo>
                  <a:pt x="374" y="219"/>
                  <a:pt x="374" y="219"/>
                  <a:pt x="374" y="219"/>
                </a:cubicBezTo>
                <a:cubicBezTo>
                  <a:pt x="593" y="410"/>
                  <a:pt x="593" y="410"/>
                  <a:pt x="593" y="410"/>
                </a:cubicBezTo>
                <a:cubicBezTo>
                  <a:pt x="586" y="417"/>
                  <a:pt x="579" y="417"/>
                  <a:pt x="572" y="417"/>
                </a:cubicBezTo>
                <a:cubicBezTo>
                  <a:pt x="28" y="417"/>
                  <a:pt x="28" y="417"/>
                  <a:pt x="28" y="417"/>
                </a:cubicBezTo>
                <a:cubicBezTo>
                  <a:pt x="21" y="417"/>
                  <a:pt x="14" y="417"/>
                  <a:pt x="7" y="410"/>
                </a:cubicBezTo>
                <a:cubicBezTo>
                  <a:pt x="219" y="219"/>
                  <a:pt x="219" y="219"/>
                  <a:pt x="219" y="219"/>
                </a:cubicBezTo>
                <a:lnTo>
                  <a:pt x="297" y="2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27" name="Freeform 161"/>
          <p:cNvSpPr>
            <a:spLocks noChangeArrowheads="1"/>
          </p:cNvSpPr>
          <p:nvPr/>
        </p:nvSpPr>
        <p:spPr bwMode="auto">
          <a:xfrm>
            <a:off x="6072655" y="920251"/>
            <a:ext cx="388105" cy="337482"/>
          </a:xfrm>
          <a:custGeom>
            <a:avLst/>
            <a:gdLst>
              <a:gd name="T0" fmla="*/ 208618 w 608"/>
              <a:gd name="T1" fmla="*/ 190141 h 531"/>
              <a:gd name="T2" fmla="*/ 208618 w 608"/>
              <a:gd name="T3" fmla="*/ 190141 h 531"/>
              <a:gd name="T4" fmla="*/ 10089 w 608"/>
              <a:gd name="T5" fmla="*/ 190141 h 531"/>
              <a:gd name="T6" fmla="*/ 0 w 608"/>
              <a:gd name="T7" fmla="*/ 180096 h 531"/>
              <a:gd name="T8" fmla="*/ 0 w 608"/>
              <a:gd name="T9" fmla="*/ 10045 h 531"/>
              <a:gd name="T10" fmla="*/ 10089 w 608"/>
              <a:gd name="T11" fmla="*/ 0 h 531"/>
              <a:gd name="T12" fmla="*/ 208618 w 608"/>
              <a:gd name="T13" fmla="*/ 0 h 531"/>
              <a:gd name="T14" fmla="*/ 218707 w 608"/>
              <a:gd name="T15" fmla="*/ 10045 h 531"/>
              <a:gd name="T16" fmla="*/ 218707 w 608"/>
              <a:gd name="T17" fmla="*/ 180096 h 531"/>
              <a:gd name="T18" fmla="*/ 208618 w 608"/>
              <a:gd name="T19" fmla="*/ 190141 h 531"/>
              <a:gd name="T20" fmla="*/ 20177 w 608"/>
              <a:gd name="T21" fmla="*/ 10045 h 531"/>
              <a:gd name="T22" fmla="*/ 20177 w 608"/>
              <a:gd name="T23" fmla="*/ 10045 h 531"/>
              <a:gd name="T24" fmla="*/ 10089 w 608"/>
              <a:gd name="T25" fmla="*/ 20449 h 531"/>
              <a:gd name="T26" fmla="*/ 20177 w 608"/>
              <a:gd name="T27" fmla="*/ 30494 h 531"/>
              <a:gd name="T28" fmla="*/ 30266 w 608"/>
              <a:gd name="T29" fmla="*/ 20449 h 531"/>
              <a:gd name="T30" fmla="*/ 20177 w 608"/>
              <a:gd name="T31" fmla="*/ 10045 h 531"/>
              <a:gd name="T32" fmla="*/ 50803 w 608"/>
              <a:gd name="T33" fmla="*/ 10045 h 531"/>
              <a:gd name="T34" fmla="*/ 50803 w 608"/>
              <a:gd name="T35" fmla="*/ 10045 h 531"/>
              <a:gd name="T36" fmla="*/ 40715 w 608"/>
              <a:gd name="T37" fmla="*/ 20449 h 531"/>
              <a:gd name="T38" fmla="*/ 50803 w 608"/>
              <a:gd name="T39" fmla="*/ 30494 h 531"/>
              <a:gd name="T40" fmla="*/ 60892 w 608"/>
              <a:gd name="T41" fmla="*/ 20449 h 531"/>
              <a:gd name="T42" fmla="*/ 50803 w 608"/>
              <a:gd name="T43" fmla="*/ 10045 h 531"/>
              <a:gd name="T44" fmla="*/ 81430 w 608"/>
              <a:gd name="T45" fmla="*/ 10045 h 531"/>
              <a:gd name="T46" fmla="*/ 81430 w 608"/>
              <a:gd name="T47" fmla="*/ 10045 h 531"/>
              <a:gd name="T48" fmla="*/ 70981 w 608"/>
              <a:gd name="T49" fmla="*/ 20449 h 531"/>
              <a:gd name="T50" fmla="*/ 81430 w 608"/>
              <a:gd name="T51" fmla="*/ 30494 h 531"/>
              <a:gd name="T52" fmla="*/ 91518 w 608"/>
              <a:gd name="T53" fmla="*/ 20449 h 531"/>
              <a:gd name="T54" fmla="*/ 81430 w 608"/>
              <a:gd name="T55" fmla="*/ 10045 h 531"/>
              <a:gd name="T56" fmla="*/ 208618 w 608"/>
              <a:gd name="T57" fmla="*/ 40540 h 531"/>
              <a:gd name="T58" fmla="*/ 208618 w 608"/>
              <a:gd name="T59" fmla="*/ 40540 h 531"/>
              <a:gd name="T60" fmla="*/ 198529 w 608"/>
              <a:gd name="T61" fmla="*/ 40540 h 531"/>
              <a:gd name="T62" fmla="*/ 20177 w 608"/>
              <a:gd name="T63" fmla="*/ 40540 h 531"/>
              <a:gd name="T64" fmla="*/ 10089 w 608"/>
              <a:gd name="T65" fmla="*/ 40540 h 531"/>
              <a:gd name="T66" fmla="*/ 10089 w 608"/>
              <a:gd name="T67" fmla="*/ 180096 h 531"/>
              <a:gd name="T68" fmla="*/ 208618 w 608"/>
              <a:gd name="T69" fmla="*/ 180096 h 531"/>
              <a:gd name="T70" fmla="*/ 208618 w 608"/>
              <a:gd name="T71" fmla="*/ 40540 h 531"/>
              <a:gd name="T72" fmla="*/ 78907 w 608"/>
              <a:gd name="T73" fmla="*/ 81079 h 531"/>
              <a:gd name="T74" fmla="*/ 78907 w 608"/>
              <a:gd name="T75" fmla="*/ 81079 h 531"/>
              <a:gd name="T76" fmla="*/ 91518 w 608"/>
              <a:gd name="T77" fmla="*/ 81079 h 531"/>
              <a:gd name="T78" fmla="*/ 109534 w 608"/>
              <a:gd name="T79" fmla="*/ 99017 h 531"/>
              <a:gd name="T80" fmla="*/ 127189 w 608"/>
              <a:gd name="T81" fmla="*/ 81079 h 531"/>
              <a:gd name="T82" fmla="*/ 139799 w 608"/>
              <a:gd name="T83" fmla="*/ 81079 h 531"/>
              <a:gd name="T84" fmla="*/ 139799 w 608"/>
              <a:gd name="T85" fmla="*/ 96506 h 531"/>
              <a:gd name="T86" fmla="*/ 124666 w 608"/>
              <a:gd name="T87" fmla="*/ 111573 h 531"/>
              <a:gd name="T88" fmla="*/ 139799 w 608"/>
              <a:gd name="T89" fmla="*/ 129511 h 531"/>
              <a:gd name="T90" fmla="*/ 139799 w 608"/>
              <a:gd name="T91" fmla="*/ 144579 h 531"/>
              <a:gd name="T92" fmla="*/ 127189 w 608"/>
              <a:gd name="T93" fmla="*/ 144579 h 531"/>
              <a:gd name="T94" fmla="*/ 109534 w 608"/>
              <a:gd name="T95" fmla="*/ 127000 h 531"/>
              <a:gd name="T96" fmla="*/ 91518 w 608"/>
              <a:gd name="T97" fmla="*/ 144579 h 531"/>
              <a:gd name="T98" fmla="*/ 78907 w 608"/>
              <a:gd name="T99" fmla="*/ 144579 h 531"/>
              <a:gd name="T100" fmla="*/ 78907 w 608"/>
              <a:gd name="T101" fmla="*/ 129511 h 531"/>
              <a:gd name="T102" fmla="*/ 94040 w 608"/>
              <a:gd name="T103" fmla="*/ 111573 h 531"/>
              <a:gd name="T104" fmla="*/ 78907 w 608"/>
              <a:gd name="T105" fmla="*/ 96506 h 531"/>
              <a:gd name="T106" fmla="*/ 78907 w 608"/>
              <a:gd name="T107" fmla="*/ 81079 h 53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8" h="531">
                <a:moveTo>
                  <a:pt x="579" y="530"/>
                </a:moveTo>
                <a:lnTo>
                  <a:pt x="579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3" y="0"/>
                  <a:pt x="607" y="14"/>
                  <a:pt x="607" y="28"/>
                </a:cubicBezTo>
                <a:cubicBezTo>
                  <a:pt x="607" y="502"/>
                  <a:pt x="607" y="502"/>
                  <a:pt x="607" y="502"/>
                </a:cubicBezTo>
                <a:cubicBezTo>
                  <a:pt x="607" y="516"/>
                  <a:pt x="593" y="530"/>
                  <a:pt x="579" y="530"/>
                </a:cubicBezTo>
                <a:close/>
                <a:moveTo>
                  <a:pt x="56" y="28"/>
                </a:moveTo>
                <a:lnTo>
                  <a:pt x="56" y="28"/>
                </a:lnTo>
                <a:cubicBezTo>
                  <a:pt x="42" y="28"/>
                  <a:pt x="28" y="43"/>
                  <a:pt x="28" y="57"/>
                </a:cubicBezTo>
                <a:cubicBezTo>
                  <a:pt x="28" y="78"/>
                  <a:pt x="42" y="85"/>
                  <a:pt x="56" y="85"/>
                </a:cubicBezTo>
                <a:cubicBezTo>
                  <a:pt x="77" y="85"/>
                  <a:pt x="84" y="78"/>
                  <a:pt x="84" y="57"/>
                </a:cubicBezTo>
                <a:cubicBezTo>
                  <a:pt x="84" y="43"/>
                  <a:pt x="77" y="28"/>
                  <a:pt x="56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62" y="85"/>
                  <a:pt x="169" y="78"/>
                  <a:pt x="169" y="57"/>
                </a:cubicBezTo>
                <a:cubicBezTo>
                  <a:pt x="169" y="43"/>
                  <a:pt x="162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7" y="43"/>
                  <a:pt x="197" y="57"/>
                </a:cubicBezTo>
                <a:cubicBezTo>
                  <a:pt x="197" y="78"/>
                  <a:pt x="212" y="85"/>
                  <a:pt x="226" y="85"/>
                </a:cubicBezTo>
                <a:cubicBezTo>
                  <a:pt x="247" y="85"/>
                  <a:pt x="254" y="78"/>
                  <a:pt x="254" y="57"/>
                </a:cubicBezTo>
                <a:cubicBezTo>
                  <a:pt x="254" y="43"/>
                  <a:pt x="247" y="28"/>
                  <a:pt x="226" y="28"/>
                </a:cubicBezTo>
                <a:close/>
                <a:moveTo>
                  <a:pt x="579" y="113"/>
                </a:moveTo>
                <a:lnTo>
                  <a:pt x="579" y="113"/>
                </a:lnTo>
                <a:cubicBezTo>
                  <a:pt x="551" y="113"/>
                  <a:pt x="551" y="113"/>
                  <a:pt x="551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9" y="502"/>
                  <a:pt x="579" y="502"/>
                  <a:pt x="579" y="502"/>
                </a:cubicBezTo>
                <a:lnTo>
                  <a:pt x="579" y="113"/>
                </a:lnTo>
                <a:close/>
                <a:moveTo>
                  <a:pt x="219" y="226"/>
                </a:moveTo>
                <a:lnTo>
                  <a:pt x="219" y="226"/>
                </a:lnTo>
                <a:cubicBezTo>
                  <a:pt x="226" y="219"/>
                  <a:pt x="247" y="219"/>
                  <a:pt x="254" y="226"/>
                </a:cubicBezTo>
                <a:cubicBezTo>
                  <a:pt x="304" y="276"/>
                  <a:pt x="304" y="276"/>
                  <a:pt x="304" y="276"/>
                </a:cubicBezTo>
                <a:cubicBezTo>
                  <a:pt x="353" y="226"/>
                  <a:pt x="353" y="226"/>
                  <a:pt x="353" y="226"/>
                </a:cubicBezTo>
                <a:cubicBezTo>
                  <a:pt x="360" y="219"/>
                  <a:pt x="381" y="219"/>
                  <a:pt x="388" y="226"/>
                </a:cubicBezTo>
                <a:cubicBezTo>
                  <a:pt x="403" y="241"/>
                  <a:pt x="403" y="255"/>
                  <a:pt x="388" y="269"/>
                </a:cubicBezTo>
                <a:cubicBezTo>
                  <a:pt x="346" y="311"/>
                  <a:pt x="346" y="311"/>
                  <a:pt x="346" y="311"/>
                </a:cubicBezTo>
                <a:cubicBezTo>
                  <a:pt x="388" y="361"/>
                  <a:pt x="388" y="361"/>
                  <a:pt x="388" y="361"/>
                </a:cubicBezTo>
                <a:cubicBezTo>
                  <a:pt x="403" y="368"/>
                  <a:pt x="403" y="389"/>
                  <a:pt x="388" y="403"/>
                </a:cubicBezTo>
                <a:cubicBezTo>
                  <a:pt x="381" y="410"/>
                  <a:pt x="360" y="410"/>
                  <a:pt x="353" y="403"/>
                </a:cubicBezTo>
                <a:cubicBezTo>
                  <a:pt x="304" y="354"/>
                  <a:pt x="304" y="354"/>
                  <a:pt x="304" y="354"/>
                </a:cubicBezTo>
                <a:cubicBezTo>
                  <a:pt x="254" y="403"/>
                  <a:pt x="254" y="403"/>
                  <a:pt x="254" y="403"/>
                </a:cubicBezTo>
                <a:cubicBezTo>
                  <a:pt x="247" y="410"/>
                  <a:pt x="226" y="410"/>
                  <a:pt x="219" y="403"/>
                </a:cubicBezTo>
                <a:cubicBezTo>
                  <a:pt x="205" y="389"/>
                  <a:pt x="205" y="368"/>
                  <a:pt x="219" y="361"/>
                </a:cubicBezTo>
                <a:cubicBezTo>
                  <a:pt x="261" y="311"/>
                  <a:pt x="261" y="311"/>
                  <a:pt x="261" y="311"/>
                </a:cubicBezTo>
                <a:cubicBezTo>
                  <a:pt x="219" y="269"/>
                  <a:pt x="219" y="269"/>
                  <a:pt x="219" y="269"/>
                </a:cubicBezTo>
                <a:cubicBezTo>
                  <a:pt x="205" y="255"/>
                  <a:pt x="205" y="241"/>
                  <a:pt x="219" y="2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28" name="Freeform 162"/>
          <p:cNvSpPr>
            <a:spLocks noChangeArrowheads="1"/>
          </p:cNvSpPr>
          <p:nvPr/>
        </p:nvSpPr>
        <p:spPr bwMode="auto">
          <a:xfrm>
            <a:off x="5403315" y="920251"/>
            <a:ext cx="382480" cy="337482"/>
          </a:xfrm>
          <a:custGeom>
            <a:avLst/>
            <a:gdLst>
              <a:gd name="T0" fmla="*/ 205475 w 601"/>
              <a:gd name="T1" fmla="*/ 190141 h 531"/>
              <a:gd name="T2" fmla="*/ 205475 w 601"/>
              <a:gd name="T3" fmla="*/ 190141 h 531"/>
              <a:gd name="T4" fmla="*/ 10058 w 601"/>
              <a:gd name="T5" fmla="*/ 190141 h 531"/>
              <a:gd name="T6" fmla="*/ 0 w 601"/>
              <a:gd name="T7" fmla="*/ 180096 h 531"/>
              <a:gd name="T8" fmla="*/ 0 w 601"/>
              <a:gd name="T9" fmla="*/ 10045 h 531"/>
              <a:gd name="T10" fmla="*/ 10058 w 601"/>
              <a:gd name="T11" fmla="*/ 0 h 531"/>
              <a:gd name="T12" fmla="*/ 205475 w 601"/>
              <a:gd name="T13" fmla="*/ 0 h 531"/>
              <a:gd name="T14" fmla="*/ 215533 w 601"/>
              <a:gd name="T15" fmla="*/ 10045 h 531"/>
              <a:gd name="T16" fmla="*/ 215533 w 601"/>
              <a:gd name="T17" fmla="*/ 180096 h 531"/>
              <a:gd name="T18" fmla="*/ 205475 w 601"/>
              <a:gd name="T19" fmla="*/ 190141 h 531"/>
              <a:gd name="T20" fmla="*/ 20116 w 601"/>
              <a:gd name="T21" fmla="*/ 10045 h 531"/>
              <a:gd name="T22" fmla="*/ 20116 w 601"/>
              <a:gd name="T23" fmla="*/ 10045 h 531"/>
              <a:gd name="T24" fmla="*/ 10058 w 601"/>
              <a:gd name="T25" fmla="*/ 20449 h 531"/>
              <a:gd name="T26" fmla="*/ 20116 w 601"/>
              <a:gd name="T27" fmla="*/ 30494 h 531"/>
              <a:gd name="T28" fmla="*/ 30175 w 601"/>
              <a:gd name="T29" fmla="*/ 20449 h 531"/>
              <a:gd name="T30" fmla="*/ 20116 w 601"/>
              <a:gd name="T31" fmla="*/ 10045 h 531"/>
              <a:gd name="T32" fmla="*/ 50650 w 601"/>
              <a:gd name="T33" fmla="*/ 10045 h 531"/>
              <a:gd name="T34" fmla="*/ 50650 w 601"/>
              <a:gd name="T35" fmla="*/ 10045 h 531"/>
              <a:gd name="T36" fmla="*/ 40592 w 601"/>
              <a:gd name="T37" fmla="*/ 20449 h 531"/>
              <a:gd name="T38" fmla="*/ 50650 w 601"/>
              <a:gd name="T39" fmla="*/ 30494 h 531"/>
              <a:gd name="T40" fmla="*/ 60708 w 601"/>
              <a:gd name="T41" fmla="*/ 20449 h 531"/>
              <a:gd name="T42" fmla="*/ 50650 w 601"/>
              <a:gd name="T43" fmla="*/ 10045 h 531"/>
              <a:gd name="T44" fmla="*/ 81184 w 601"/>
              <a:gd name="T45" fmla="*/ 10045 h 531"/>
              <a:gd name="T46" fmla="*/ 81184 w 601"/>
              <a:gd name="T47" fmla="*/ 10045 h 531"/>
              <a:gd name="T48" fmla="*/ 70767 w 601"/>
              <a:gd name="T49" fmla="*/ 20449 h 531"/>
              <a:gd name="T50" fmla="*/ 81184 w 601"/>
              <a:gd name="T51" fmla="*/ 30494 h 531"/>
              <a:gd name="T52" fmla="*/ 91242 w 601"/>
              <a:gd name="T53" fmla="*/ 20449 h 531"/>
              <a:gd name="T54" fmla="*/ 81184 w 601"/>
              <a:gd name="T55" fmla="*/ 10045 h 531"/>
              <a:gd name="T56" fmla="*/ 205475 w 601"/>
              <a:gd name="T57" fmla="*/ 40540 h 531"/>
              <a:gd name="T58" fmla="*/ 205475 w 601"/>
              <a:gd name="T59" fmla="*/ 40540 h 531"/>
              <a:gd name="T60" fmla="*/ 195416 w 601"/>
              <a:gd name="T61" fmla="*/ 40540 h 531"/>
              <a:gd name="T62" fmla="*/ 20116 w 601"/>
              <a:gd name="T63" fmla="*/ 40540 h 531"/>
              <a:gd name="T64" fmla="*/ 10058 w 601"/>
              <a:gd name="T65" fmla="*/ 40540 h 531"/>
              <a:gd name="T66" fmla="*/ 10058 w 601"/>
              <a:gd name="T67" fmla="*/ 180096 h 531"/>
              <a:gd name="T68" fmla="*/ 205475 w 601"/>
              <a:gd name="T69" fmla="*/ 180096 h 531"/>
              <a:gd name="T70" fmla="*/ 205475 w 601"/>
              <a:gd name="T71" fmla="*/ 40540 h 531"/>
              <a:gd name="T72" fmla="*/ 78669 w 601"/>
              <a:gd name="T73" fmla="*/ 101528 h 531"/>
              <a:gd name="T74" fmla="*/ 78669 w 601"/>
              <a:gd name="T75" fmla="*/ 101528 h 531"/>
              <a:gd name="T76" fmla="*/ 83699 w 601"/>
              <a:gd name="T77" fmla="*/ 106551 h 531"/>
              <a:gd name="T78" fmla="*/ 83699 w 601"/>
              <a:gd name="T79" fmla="*/ 106551 h 531"/>
              <a:gd name="T80" fmla="*/ 98786 w 601"/>
              <a:gd name="T81" fmla="*/ 119107 h 531"/>
              <a:gd name="T82" fmla="*/ 131834 w 601"/>
              <a:gd name="T83" fmla="*/ 86460 h 531"/>
              <a:gd name="T84" fmla="*/ 131834 w 601"/>
              <a:gd name="T85" fmla="*/ 86460 h 531"/>
              <a:gd name="T86" fmla="*/ 139378 w 601"/>
              <a:gd name="T87" fmla="*/ 81079 h 531"/>
              <a:gd name="T88" fmla="*/ 149795 w 601"/>
              <a:gd name="T89" fmla="*/ 91483 h 531"/>
              <a:gd name="T90" fmla="*/ 144407 w 601"/>
              <a:gd name="T91" fmla="*/ 99017 h 531"/>
              <a:gd name="T92" fmla="*/ 144407 w 601"/>
              <a:gd name="T93" fmla="*/ 99017 h 531"/>
              <a:gd name="T94" fmla="*/ 103815 w 601"/>
              <a:gd name="T95" fmla="*/ 139556 h 531"/>
              <a:gd name="T96" fmla="*/ 103815 w 601"/>
              <a:gd name="T97" fmla="*/ 139556 h 531"/>
              <a:gd name="T98" fmla="*/ 98786 w 601"/>
              <a:gd name="T99" fmla="*/ 142068 h 531"/>
              <a:gd name="T100" fmla="*/ 91242 w 601"/>
              <a:gd name="T101" fmla="*/ 139556 h 531"/>
              <a:gd name="T102" fmla="*/ 91242 w 601"/>
              <a:gd name="T103" fmla="*/ 139556 h 531"/>
              <a:gd name="T104" fmla="*/ 70767 w 601"/>
              <a:gd name="T105" fmla="*/ 119107 h 531"/>
              <a:gd name="T106" fmla="*/ 70767 w 601"/>
              <a:gd name="T107" fmla="*/ 119107 h 531"/>
              <a:gd name="T108" fmla="*/ 68252 w 601"/>
              <a:gd name="T109" fmla="*/ 111573 h 531"/>
              <a:gd name="T110" fmla="*/ 78669 w 601"/>
              <a:gd name="T111" fmla="*/ 101528 h 53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1" h="531">
                <a:moveTo>
                  <a:pt x="572" y="530"/>
                </a:moveTo>
                <a:lnTo>
                  <a:pt x="572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3" y="0"/>
                  <a:pt x="600" y="14"/>
                  <a:pt x="600" y="28"/>
                </a:cubicBezTo>
                <a:cubicBezTo>
                  <a:pt x="600" y="502"/>
                  <a:pt x="600" y="502"/>
                  <a:pt x="600" y="502"/>
                </a:cubicBezTo>
                <a:cubicBezTo>
                  <a:pt x="600" y="516"/>
                  <a:pt x="593" y="530"/>
                  <a:pt x="572" y="530"/>
                </a:cubicBezTo>
                <a:close/>
                <a:moveTo>
                  <a:pt x="56" y="28"/>
                </a:moveTo>
                <a:lnTo>
                  <a:pt x="56" y="28"/>
                </a:lnTo>
                <a:cubicBezTo>
                  <a:pt x="42" y="28"/>
                  <a:pt x="28" y="43"/>
                  <a:pt x="28" y="57"/>
                </a:cubicBezTo>
                <a:cubicBezTo>
                  <a:pt x="28" y="78"/>
                  <a:pt x="42" y="85"/>
                  <a:pt x="56" y="85"/>
                </a:cubicBezTo>
                <a:cubicBezTo>
                  <a:pt x="70" y="85"/>
                  <a:pt x="84" y="78"/>
                  <a:pt x="84" y="57"/>
                </a:cubicBezTo>
                <a:cubicBezTo>
                  <a:pt x="84" y="43"/>
                  <a:pt x="70" y="28"/>
                  <a:pt x="56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55" y="85"/>
                  <a:pt x="169" y="78"/>
                  <a:pt x="169" y="57"/>
                </a:cubicBezTo>
                <a:cubicBezTo>
                  <a:pt x="169" y="43"/>
                  <a:pt x="155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7" y="43"/>
                  <a:pt x="197" y="57"/>
                </a:cubicBezTo>
                <a:cubicBezTo>
                  <a:pt x="197" y="78"/>
                  <a:pt x="212" y="85"/>
                  <a:pt x="226" y="85"/>
                </a:cubicBezTo>
                <a:cubicBezTo>
                  <a:pt x="240" y="85"/>
                  <a:pt x="254" y="78"/>
                  <a:pt x="254" y="57"/>
                </a:cubicBezTo>
                <a:cubicBezTo>
                  <a:pt x="254" y="43"/>
                  <a:pt x="240" y="28"/>
                  <a:pt x="226" y="28"/>
                </a:cubicBezTo>
                <a:close/>
                <a:moveTo>
                  <a:pt x="572" y="113"/>
                </a:moveTo>
                <a:lnTo>
                  <a:pt x="572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2" y="502"/>
                  <a:pt x="572" y="502"/>
                  <a:pt x="572" y="502"/>
                </a:cubicBezTo>
                <a:lnTo>
                  <a:pt x="572" y="113"/>
                </a:lnTo>
                <a:close/>
                <a:moveTo>
                  <a:pt x="219" y="283"/>
                </a:moveTo>
                <a:lnTo>
                  <a:pt x="219" y="283"/>
                </a:lnTo>
                <a:cubicBezTo>
                  <a:pt x="226" y="283"/>
                  <a:pt x="233" y="290"/>
                  <a:pt x="233" y="297"/>
                </a:cubicBezTo>
                <a:cubicBezTo>
                  <a:pt x="275" y="332"/>
                  <a:pt x="275" y="332"/>
                  <a:pt x="275" y="332"/>
                </a:cubicBezTo>
                <a:cubicBezTo>
                  <a:pt x="367" y="241"/>
                  <a:pt x="367" y="241"/>
                  <a:pt x="367" y="241"/>
                </a:cubicBezTo>
                <a:cubicBezTo>
                  <a:pt x="374" y="234"/>
                  <a:pt x="381" y="226"/>
                  <a:pt x="388" y="226"/>
                </a:cubicBezTo>
                <a:cubicBezTo>
                  <a:pt x="402" y="226"/>
                  <a:pt x="417" y="241"/>
                  <a:pt x="417" y="255"/>
                </a:cubicBezTo>
                <a:cubicBezTo>
                  <a:pt x="417" y="262"/>
                  <a:pt x="410" y="269"/>
                  <a:pt x="402" y="276"/>
                </a:cubicBezTo>
                <a:cubicBezTo>
                  <a:pt x="289" y="389"/>
                  <a:pt x="289" y="389"/>
                  <a:pt x="289" y="389"/>
                </a:cubicBezTo>
                <a:cubicBezTo>
                  <a:pt x="289" y="396"/>
                  <a:pt x="282" y="396"/>
                  <a:pt x="275" y="396"/>
                </a:cubicBezTo>
                <a:cubicBezTo>
                  <a:pt x="268" y="396"/>
                  <a:pt x="261" y="396"/>
                  <a:pt x="254" y="389"/>
                </a:cubicBezTo>
                <a:cubicBezTo>
                  <a:pt x="197" y="332"/>
                  <a:pt x="197" y="332"/>
                  <a:pt x="197" y="332"/>
                </a:cubicBezTo>
                <a:cubicBezTo>
                  <a:pt x="190" y="325"/>
                  <a:pt x="190" y="318"/>
                  <a:pt x="190" y="311"/>
                </a:cubicBezTo>
                <a:cubicBezTo>
                  <a:pt x="190" y="297"/>
                  <a:pt x="197" y="283"/>
                  <a:pt x="219" y="2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29" name="Freeform 163"/>
          <p:cNvSpPr>
            <a:spLocks noChangeArrowheads="1"/>
          </p:cNvSpPr>
          <p:nvPr/>
        </p:nvSpPr>
        <p:spPr bwMode="auto">
          <a:xfrm>
            <a:off x="4731161" y="920251"/>
            <a:ext cx="382480" cy="337482"/>
          </a:xfrm>
          <a:custGeom>
            <a:avLst/>
            <a:gdLst>
              <a:gd name="T0" fmla="*/ 205475 w 601"/>
              <a:gd name="T1" fmla="*/ 190141 h 531"/>
              <a:gd name="T2" fmla="*/ 205475 w 601"/>
              <a:gd name="T3" fmla="*/ 190141 h 531"/>
              <a:gd name="T4" fmla="*/ 10058 w 601"/>
              <a:gd name="T5" fmla="*/ 190141 h 531"/>
              <a:gd name="T6" fmla="*/ 0 w 601"/>
              <a:gd name="T7" fmla="*/ 180096 h 531"/>
              <a:gd name="T8" fmla="*/ 0 w 601"/>
              <a:gd name="T9" fmla="*/ 10045 h 531"/>
              <a:gd name="T10" fmla="*/ 10058 w 601"/>
              <a:gd name="T11" fmla="*/ 0 h 531"/>
              <a:gd name="T12" fmla="*/ 205475 w 601"/>
              <a:gd name="T13" fmla="*/ 0 h 531"/>
              <a:gd name="T14" fmla="*/ 215533 w 601"/>
              <a:gd name="T15" fmla="*/ 10045 h 531"/>
              <a:gd name="T16" fmla="*/ 215533 w 601"/>
              <a:gd name="T17" fmla="*/ 180096 h 531"/>
              <a:gd name="T18" fmla="*/ 205475 w 601"/>
              <a:gd name="T19" fmla="*/ 190141 h 531"/>
              <a:gd name="T20" fmla="*/ 20116 w 601"/>
              <a:gd name="T21" fmla="*/ 10045 h 531"/>
              <a:gd name="T22" fmla="*/ 20116 w 601"/>
              <a:gd name="T23" fmla="*/ 10045 h 531"/>
              <a:gd name="T24" fmla="*/ 10058 w 601"/>
              <a:gd name="T25" fmla="*/ 20449 h 531"/>
              <a:gd name="T26" fmla="*/ 20116 w 601"/>
              <a:gd name="T27" fmla="*/ 30494 h 531"/>
              <a:gd name="T28" fmla="*/ 30175 w 601"/>
              <a:gd name="T29" fmla="*/ 20449 h 531"/>
              <a:gd name="T30" fmla="*/ 20116 w 601"/>
              <a:gd name="T31" fmla="*/ 10045 h 531"/>
              <a:gd name="T32" fmla="*/ 50650 w 601"/>
              <a:gd name="T33" fmla="*/ 10045 h 531"/>
              <a:gd name="T34" fmla="*/ 50650 w 601"/>
              <a:gd name="T35" fmla="*/ 10045 h 531"/>
              <a:gd name="T36" fmla="*/ 40592 w 601"/>
              <a:gd name="T37" fmla="*/ 20449 h 531"/>
              <a:gd name="T38" fmla="*/ 50650 w 601"/>
              <a:gd name="T39" fmla="*/ 30494 h 531"/>
              <a:gd name="T40" fmla="*/ 60708 w 601"/>
              <a:gd name="T41" fmla="*/ 20449 h 531"/>
              <a:gd name="T42" fmla="*/ 50650 w 601"/>
              <a:gd name="T43" fmla="*/ 10045 h 531"/>
              <a:gd name="T44" fmla="*/ 81184 w 601"/>
              <a:gd name="T45" fmla="*/ 10045 h 531"/>
              <a:gd name="T46" fmla="*/ 81184 w 601"/>
              <a:gd name="T47" fmla="*/ 10045 h 531"/>
              <a:gd name="T48" fmla="*/ 70767 w 601"/>
              <a:gd name="T49" fmla="*/ 20449 h 531"/>
              <a:gd name="T50" fmla="*/ 81184 w 601"/>
              <a:gd name="T51" fmla="*/ 30494 h 531"/>
              <a:gd name="T52" fmla="*/ 91242 w 601"/>
              <a:gd name="T53" fmla="*/ 20449 h 531"/>
              <a:gd name="T54" fmla="*/ 81184 w 601"/>
              <a:gd name="T55" fmla="*/ 10045 h 531"/>
              <a:gd name="T56" fmla="*/ 205475 w 601"/>
              <a:gd name="T57" fmla="*/ 40540 h 531"/>
              <a:gd name="T58" fmla="*/ 205475 w 601"/>
              <a:gd name="T59" fmla="*/ 40540 h 531"/>
              <a:gd name="T60" fmla="*/ 195416 w 601"/>
              <a:gd name="T61" fmla="*/ 40540 h 531"/>
              <a:gd name="T62" fmla="*/ 20116 w 601"/>
              <a:gd name="T63" fmla="*/ 40540 h 531"/>
              <a:gd name="T64" fmla="*/ 10058 w 601"/>
              <a:gd name="T65" fmla="*/ 40540 h 531"/>
              <a:gd name="T66" fmla="*/ 10058 w 601"/>
              <a:gd name="T67" fmla="*/ 180096 h 531"/>
              <a:gd name="T68" fmla="*/ 205475 w 601"/>
              <a:gd name="T69" fmla="*/ 180096 h 531"/>
              <a:gd name="T70" fmla="*/ 205475 w 601"/>
              <a:gd name="T71" fmla="*/ 40540 h 531"/>
              <a:gd name="T72" fmla="*/ 73281 w 601"/>
              <a:gd name="T73" fmla="*/ 101528 h 531"/>
              <a:gd name="T74" fmla="*/ 73281 w 601"/>
              <a:gd name="T75" fmla="*/ 101528 h 531"/>
              <a:gd name="T76" fmla="*/ 96271 w 601"/>
              <a:gd name="T77" fmla="*/ 101528 h 531"/>
              <a:gd name="T78" fmla="*/ 96271 w 601"/>
              <a:gd name="T79" fmla="*/ 101528 h 531"/>
              <a:gd name="T80" fmla="*/ 116747 w 601"/>
              <a:gd name="T81" fmla="*/ 101528 h 531"/>
              <a:gd name="T82" fmla="*/ 116747 w 601"/>
              <a:gd name="T83" fmla="*/ 101528 h 531"/>
              <a:gd name="T84" fmla="*/ 141892 w 601"/>
              <a:gd name="T85" fmla="*/ 101528 h 531"/>
              <a:gd name="T86" fmla="*/ 152310 w 601"/>
              <a:gd name="T87" fmla="*/ 111573 h 531"/>
              <a:gd name="T88" fmla="*/ 141892 w 601"/>
              <a:gd name="T89" fmla="*/ 121619 h 531"/>
              <a:gd name="T90" fmla="*/ 141892 w 601"/>
              <a:gd name="T91" fmla="*/ 121619 h 531"/>
              <a:gd name="T92" fmla="*/ 86213 w 601"/>
              <a:gd name="T93" fmla="*/ 121619 h 531"/>
              <a:gd name="T94" fmla="*/ 86213 w 601"/>
              <a:gd name="T95" fmla="*/ 121619 h 531"/>
              <a:gd name="T96" fmla="*/ 73281 w 601"/>
              <a:gd name="T97" fmla="*/ 121619 h 531"/>
              <a:gd name="T98" fmla="*/ 63223 w 601"/>
              <a:gd name="T99" fmla="*/ 111573 h 531"/>
              <a:gd name="T100" fmla="*/ 73281 w 601"/>
              <a:gd name="T101" fmla="*/ 101528 h 53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01" h="531">
                <a:moveTo>
                  <a:pt x="572" y="530"/>
                </a:moveTo>
                <a:lnTo>
                  <a:pt x="572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7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14"/>
                  <a:pt x="600" y="28"/>
                </a:cubicBezTo>
                <a:cubicBezTo>
                  <a:pt x="600" y="502"/>
                  <a:pt x="600" y="502"/>
                  <a:pt x="600" y="502"/>
                </a:cubicBezTo>
                <a:cubicBezTo>
                  <a:pt x="600" y="516"/>
                  <a:pt x="586" y="530"/>
                  <a:pt x="572" y="530"/>
                </a:cubicBezTo>
                <a:close/>
                <a:moveTo>
                  <a:pt x="56" y="28"/>
                </a:moveTo>
                <a:lnTo>
                  <a:pt x="56" y="28"/>
                </a:lnTo>
                <a:cubicBezTo>
                  <a:pt x="35" y="28"/>
                  <a:pt x="28" y="43"/>
                  <a:pt x="28" y="57"/>
                </a:cubicBezTo>
                <a:cubicBezTo>
                  <a:pt x="28" y="78"/>
                  <a:pt x="35" y="85"/>
                  <a:pt x="56" y="85"/>
                </a:cubicBezTo>
                <a:cubicBezTo>
                  <a:pt x="70" y="85"/>
                  <a:pt x="84" y="78"/>
                  <a:pt x="84" y="57"/>
                </a:cubicBezTo>
                <a:cubicBezTo>
                  <a:pt x="84" y="43"/>
                  <a:pt x="70" y="28"/>
                  <a:pt x="56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0" y="28"/>
                  <a:pt x="113" y="43"/>
                  <a:pt x="113" y="57"/>
                </a:cubicBezTo>
                <a:cubicBezTo>
                  <a:pt x="113" y="78"/>
                  <a:pt x="120" y="85"/>
                  <a:pt x="141" y="85"/>
                </a:cubicBezTo>
                <a:cubicBezTo>
                  <a:pt x="155" y="85"/>
                  <a:pt x="169" y="78"/>
                  <a:pt x="169" y="57"/>
                </a:cubicBezTo>
                <a:cubicBezTo>
                  <a:pt x="169" y="43"/>
                  <a:pt x="155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04" y="28"/>
                  <a:pt x="197" y="43"/>
                  <a:pt x="197" y="57"/>
                </a:cubicBezTo>
                <a:cubicBezTo>
                  <a:pt x="197" y="78"/>
                  <a:pt x="204" y="85"/>
                  <a:pt x="226" y="85"/>
                </a:cubicBezTo>
                <a:cubicBezTo>
                  <a:pt x="240" y="85"/>
                  <a:pt x="254" y="78"/>
                  <a:pt x="254" y="57"/>
                </a:cubicBezTo>
                <a:cubicBezTo>
                  <a:pt x="254" y="43"/>
                  <a:pt x="240" y="28"/>
                  <a:pt x="226" y="28"/>
                </a:cubicBezTo>
                <a:close/>
                <a:moveTo>
                  <a:pt x="572" y="113"/>
                </a:moveTo>
                <a:lnTo>
                  <a:pt x="572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2" y="502"/>
                  <a:pt x="572" y="502"/>
                  <a:pt x="572" y="502"/>
                </a:cubicBezTo>
                <a:lnTo>
                  <a:pt x="572" y="113"/>
                </a:lnTo>
                <a:close/>
                <a:moveTo>
                  <a:pt x="204" y="283"/>
                </a:moveTo>
                <a:lnTo>
                  <a:pt x="204" y="283"/>
                </a:lnTo>
                <a:cubicBezTo>
                  <a:pt x="268" y="283"/>
                  <a:pt x="268" y="283"/>
                  <a:pt x="268" y="283"/>
                </a:cubicBezTo>
                <a:cubicBezTo>
                  <a:pt x="325" y="283"/>
                  <a:pt x="325" y="283"/>
                  <a:pt x="325" y="283"/>
                </a:cubicBezTo>
                <a:cubicBezTo>
                  <a:pt x="395" y="283"/>
                  <a:pt x="395" y="283"/>
                  <a:pt x="395" y="283"/>
                </a:cubicBezTo>
                <a:cubicBezTo>
                  <a:pt x="409" y="283"/>
                  <a:pt x="424" y="297"/>
                  <a:pt x="424" y="311"/>
                </a:cubicBezTo>
                <a:cubicBezTo>
                  <a:pt x="424" y="332"/>
                  <a:pt x="409" y="339"/>
                  <a:pt x="395" y="339"/>
                </a:cubicBezTo>
                <a:cubicBezTo>
                  <a:pt x="240" y="339"/>
                  <a:pt x="240" y="339"/>
                  <a:pt x="240" y="339"/>
                </a:cubicBezTo>
                <a:cubicBezTo>
                  <a:pt x="204" y="339"/>
                  <a:pt x="204" y="339"/>
                  <a:pt x="204" y="339"/>
                </a:cubicBezTo>
                <a:cubicBezTo>
                  <a:pt x="190" y="339"/>
                  <a:pt x="176" y="332"/>
                  <a:pt x="176" y="311"/>
                </a:cubicBezTo>
                <a:cubicBezTo>
                  <a:pt x="176" y="297"/>
                  <a:pt x="190" y="283"/>
                  <a:pt x="204" y="2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30" name="Freeform 164"/>
          <p:cNvSpPr>
            <a:spLocks noChangeArrowheads="1"/>
          </p:cNvSpPr>
          <p:nvPr/>
        </p:nvSpPr>
        <p:spPr bwMode="auto">
          <a:xfrm>
            <a:off x="4053385" y="920251"/>
            <a:ext cx="388105" cy="337482"/>
          </a:xfrm>
          <a:custGeom>
            <a:avLst/>
            <a:gdLst>
              <a:gd name="T0" fmla="*/ 208635 w 609"/>
              <a:gd name="T1" fmla="*/ 190141 h 531"/>
              <a:gd name="T2" fmla="*/ 208635 w 609"/>
              <a:gd name="T3" fmla="*/ 190141 h 531"/>
              <a:gd name="T4" fmla="*/ 10432 w 609"/>
              <a:gd name="T5" fmla="*/ 190141 h 531"/>
              <a:gd name="T6" fmla="*/ 0 w 609"/>
              <a:gd name="T7" fmla="*/ 180096 h 531"/>
              <a:gd name="T8" fmla="*/ 0 w 609"/>
              <a:gd name="T9" fmla="*/ 10045 h 531"/>
              <a:gd name="T10" fmla="*/ 10432 w 609"/>
              <a:gd name="T11" fmla="*/ 0 h 531"/>
              <a:gd name="T12" fmla="*/ 208635 w 609"/>
              <a:gd name="T13" fmla="*/ 0 h 531"/>
              <a:gd name="T14" fmla="*/ 218707 w 609"/>
              <a:gd name="T15" fmla="*/ 10045 h 531"/>
              <a:gd name="T16" fmla="*/ 218707 w 609"/>
              <a:gd name="T17" fmla="*/ 180096 h 531"/>
              <a:gd name="T18" fmla="*/ 208635 w 609"/>
              <a:gd name="T19" fmla="*/ 190141 h 531"/>
              <a:gd name="T20" fmla="*/ 20504 w 609"/>
              <a:gd name="T21" fmla="*/ 10045 h 531"/>
              <a:gd name="T22" fmla="*/ 20504 w 609"/>
              <a:gd name="T23" fmla="*/ 10045 h 531"/>
              <a:gd name="T24" fmla="*/ 10432 w 609"/>
              <a:gd name="T25" fmla="*/ 20449 h 531"/>
              <a:gd name="T26" fmla="*/ 20504 w 609"/>
              <a:gd name="T27" fmla="*/ 30494 h 531"/>
              <a:gd name="T28" fmla="*/ 30576 w 609"/>
              <a:gd name="T29" fmla="*/ 20449 h 531"/>
              <a:gd name="T30" fmla="*/ 20504 w 609"/>
              <a:gd name="T31" fmla="*/ 10045 h 531"/>
              <a:gd name="T32" fmla="*/ 51080 w 609"/>
              <a:gd name="T33" fmla="*/ 10045 h 531"/>
              <a:gd name="T34" fmla="*/ 51080 w 609"/>
              <a:gd name="T35" fmla="*/ 10045 h 531"/>
              <a:gd name="T36" fmla="*/ 40648 w 609"/>
              <a:gd name="T37" fmla="*/ 20449 h 531"/>
              <a:gd name="T38" fmla="*/ 51080 w 609"/>
              <a:gd name="T39" fmla="*/ 30494 h 531"/>
              <a:gd name="T40" fmla="*/ 61152 w 609"/>
              <a:gd name="T41" fmla="*/ 20449 h 531"/>
              <a:gd name="T42" fmla="*/ 51080 w 609"/>
              <a:gd name="T43" fmla="*/ 10045 h 531"/>
              <a:gd name="T44" fmla="*/ 81296 w 609"/>
              <a:gd name="T45" fmla="*/ 10045 h 531"/>
              <a:gd name="T46" fmla="*/ 81296 w 609"/>
              <a:gd name="T47" fmla="*/ 10045 h 531"/>
              <a:gd name="T48" fmla="*/ 71224 w 609"/>
              <a:gd name="T49" fmla="*/ 20449 h 531"/>
              <a:gd name="T50" fmla="*/ 81296 w 609"/>
              <a:gd name="T51" fmla="*/ 30494 h 531"/>
              <a:gd name="T52" fmla="*/ 91728 w 609"/>
              <a:gd name="T53" fmla="*/ 20449 h 531"/>
              <a:gd name="T54" fmla="*/ 81296 w 609"/>
              <a:gd name="T55" fmla="*/ 10045 h 531"/>
              <a:gd name="T56" fmla="*/ 208635 w 609"/>
              <a:gd name="T57" fmla="*/ 40540 h 531"/>
              <a:gd name="T58" fmla="*/ 208635 w 609"/>
              <a:gd name="T59" fmla="*/ 40540 h 531"/>
              <a:gd name="T60" fmla="*/ 198563 w 609"/>
              <a:gd name="T61" fmla="*/ 40540 h 531"/>
              <a:gd name="T62" fmla="*/ 20504 w 609"/>
              <a:gd name="T63" fmla="*/ 40540 h 531"/>
              <a:gd name="T64" fmla="*/ 10432 w 609"/>
              <a:gd name="T65" fmla="*/ 40540 h 531"/>
              <a:gd name="T66" fmla="*/ 10432 w 609"/>
              <a:gd name="T67" fmla="*/ 180096 h 531"/>
              <a:gd name="T68" fmla="*/ 208635 w 609"/>
              <a:gd name="T69" fmla="*/ 180096 h 531"/>
              <a:gd name="T70" fmla="*/ 208635 w 609"/>
              <a:gd name="T71" fmla="*/ 40540 h 531"/>
              <a:gd name="T72" fmla="*/ 76260 w 609"/>
              <a:gd name="T73" fmla="*/ 101528 h 531"/>
              <a:gd name="T74" fmla="*/ 76260 w 609"/>
              <a:gd name="T75" fmla="*/ 101528 h 531"/>
              <a:gd name="T76" fmla="*/ 99282 w 609"/>
              <a:gd name="T77" fmla="*/ 101528 h 531"/>
              <a:gd name="T78" fmla="*/ 99282 w 609"/>
              <a:gd name="T79" fmla="*/ 78568 h 531"/>
              <a:gd name="T80" fmla="*/ 109354 w 609"/>
              <a:gd name="T81" fmla="*/ 68523 h 531"/>
              <a:gd name="T82" fmla="*/ 119785 w 609"/>
              <a:gd name="T83" fmla="*/ 78568 h 531"/>
              <a:gd name="T84" fmla="*/ 119785 w 609"/>
              <a:gd name="T85" fmla="*/ 101528 h 531"/>
              <a:gd name="T86" fmla="*/ 142448 w 609"/>
              <a:gd name="T87" fmla="*/ 101528 h 531"/>
              <a:gd name="T88" fmla="*/ 152520 w 609"/>
              <a:gd name="T89" fmla="*/ 111573 h 531"/>
              <a:gd name="T90" fmla="*/ 142448 w 609"/>
              <a:gd name="T91" fmla="*/ 121619 h 531"/>
              <a:gd name="T92" fmla="*/ 119785 w 609"/>
              <a:gd name="T93" fmla="*/ 121619 h 531"/>
              <a:gd name="T94" fmla="*/ 119785 w 609"/>
              <a:gd name="T95" fmla="*/ 147090 h 531"/>
              <a:gd name="T96" fmla="*/ 109354 w 609"/>
              <a:gd name="T97" fmla="*/ 157136 h 531"/>
              <a:gd name="T98" fmla="*/ 99282 w 609"/>
              <a:gd name="T99" fmla="*/ 147090 h 531"/>
              <a:gd name="T100" fmla="*/ 99282 w 609"/>
              <a:gd name="T101" fmla="*/ 121619 h 531"/>
              <a:gd name="T102" fmla="*/ 76260 w 609"/>
              <a:gd name="T103" fmla="*/ 121619 h 531"/>
              <a:gd name="T104" fmla="*/ 66188 w 609"/>
              <a:gd name="T105" fmla="*/ 111573 h 531"/>
              <a:gd name="T106" fmla="*/ 76260 w 609"/>
              <a:gd name="T107" fmla="*/ 101528 h 53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9" h="531">
                <a:moveTo>
                  <a:pt x="580" y="530"/>
                </a:moveTo>
                <a:lnTo>
                  <a:pt x="580" y="530"/>
                </a:lnTo>
                <a:cubicBezTo>
                  <a:pt x="29" y="530"/>
                  <a:pt x="29" y="530"/>
                  <a:pt x="29" y="530"/>
                </a:cubicBezTo>
                <a:cubicBezTo>
                  <a:pt x="15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502"/>
                  <a:pt x="608" y="502"/>
                  <a:pt x="608" y="502"/>
                </a:cubicBezTo>
                <a:cubicBezTo>
                  <a:pt x="608" y="516"/>
                  <a:pt x="594" y="530"/>
                  <a:pt x="580" y="530"/>
                </a:cubicBezTo>
                <a:close/>
                <a:moveTo>
                  <a:pt x="57" y="28"/>
                </a:moveTo>
                <a:lnTo>
                  <a:pt x="57" y="28"/>
                </a:lnTo>
                <a:cubicBezTo>
                  <a:pt x="43" y="28"/>
                  <a:pt x="29" y="43"/>
                  <a:pt x="29" y="57"/>
                </a:cubicBezTo>
                <a:cubicBezTo>
                  <a:pt x="29" y="78"/>
                  <a:pt x="43" y="85"/>
                  <a:pt x="57" y="85"/>
                </a:cubicBezTo>
                <a:cubicBezTo>
                  <a:pt x="78" y="85"/>
                  <a:pt x="85" y="78"/>
                  <a:pt x="85" y="57"/>
                </a:cubicBezTo>
                <a:cubicBezTo>
                  <a:pt x="85" y="43"/>
                  <a:pt x="78" y="28"/>
                  <a:pt x="57" y="28"/>
                </a:cubicBezTo>
                <a:close/>
                <a:moveTo>
                  <a:pt x="142" y="28"/>
                </a:moveTo>
                <a:lnTo>
                  <a:pt x="142" y="28"/>
                </a:lnTo>
                <a:cubicBezTo>
                  <a:pt x="128" y="28"/>
                  <a:pt x="113" y="43"/>
                  <a:pt x="113" y="57"/>
                </a:cubicBezTo>
                <a:cubicBezTo>
                  <a:pt x="113" y="78"/>
                  <a:pt x="128" y="85"/>
                  <a:pt x="142" y="85"/>
                </a:cubicBezTo>
                <a:cubicBezTo>
                  <a:pt x="163" y="85"/>
                  <a:pt x="170" y="78"/>
                  <a:pt x="170" y="57"/>
                </a:cubicBezTo>
                <a:cubicBezTo>
                  <a:pt x="170" y="43"/>
                  <a:pt x="163" y="28"/>
                  <a:pt x="142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8" y="85"/>
                  <a:pt x="255" y="78"/>
                  <a:pt x="255" y="57"/>
                </a:cubicBezTo>
                <a:cubicBezTo>
                  <a:pt x="255" y="43"/>
                  <a:pt x="248" y="28"/>
                  <a:pt x="226" y="28"/>
                </a:cubicBezTo>
                <a:close/>
                <a:moveTo>
                  <a:pt x="580" y="113"/>
                </a:moveTo>
                <a:lnTo>
                  <a:pt x="580" y="113"/>
                </a:lnTo>
                <a:cubicBezTo>
                  <a:pt x="552" y="113"/>
                  <a:pt x="552" y="113"/>
                  <a:pt x="552" y="113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29" y="502"/>
                  <a:pt x="29" y="502"/>
                  <a:pt x="29" y="502"/>
                </a:cubicBezTo>
                <a:cubicBezTo>
                  <a:pt x="580" y="502"/>
                  <a:pt x="580" y="502"/>
                  <a:pt x="580" y="502"/>
                </a:cubicBezTo>
                <a:lnTo>
                  <a:pt x="580" y="113"/>
                </a:lnTo>
                <a:close/>
                <a:moveTo>
                  <a:pt x="212" y="283"/>
                </a:moveTo>
                <a:lnTo>
                  <a:pt x="212" y="283"/>
                </a:lnTo>
                <a:cubicBezTo>
                  <a:pt x="276" y="283"/>
                  <a:pt x="276" y="283"/>
                  <a:pt x="276" y="283"/>
                </a:cubicBezTo>
                <a:cubicBezTo>
                  <a:pt x="276" y="219"/>
                  <a:pt x="276" y="219"/>
                  <a:pt x="276" y="219"/>
                </a:cubicBezTo>
                <a:cubicBezTo>
                  <a:pt x="276" y="205"/>
                  <a:pt x="290" y="191"/>
                  <a:pt x="304" y="191"/>
                </a:cubicBezTo>
                <a:cubicBezTo>
                  <a:pt x="318" y="191"/>
                  <a:pt x="333" y="205"/>
                  <a:pt x="333" y="219"/>
                </a:cubicBezTo>
                <a:cubicBezTo>
                  <a:pt x="333" y="283"/>
                  <a:pt x="333" y="283"/>
                  <a:pt x="333" y="283"/>
                </a:cubicBezTo>
                <a:cubicBezTo>
                  <a:pt x="396" y="283"/>
                  <a:pt x="396" y="283"/>
                  <a:pt x="396" y="283"/>
                </a:cubicBezTo>
                <a:cubicBezTo>
                  <a:pt x="417" y="283"/>
                  <a:pt x="424" y="297"/>
                  <a:pt x="424" y="311"/>
                </a:cubicBezTo>
                <a:cubicBezTo>
                  <a:pt x="424" y="332"/>
                  <a:pt x="417" y="339"/>
                  <a:pt x="396" y="339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3" y="410"/>
                  <a:pt x="333" y="410"/>
                  <a:pt x="333" y="410"/>
                </a:cubicBezTo>
                <a:cubicBezTo>
                  <a:pt x="333" y="424"/>
                  <a:pt x="318" y="438"/>
                  <a:pt x="304" y="438"/>
                </a:cubicBezTo>
                <a:cubicBezTo>
                  <a:pt x="290" y="438"/>
                  <a:pt x="276" y="424"/>
                  <a:pt x="276" y="410"/>
                </a:cubicBezTo>
                <a:cubicBezTo>
                  <a:pt x="276" y="339"/>
                  <a:pt x="276" y="339"/>
                  <a:pt x="276" y="339"/>
                </a:cubicBezTo>
                <a:cubicBezTo>
                  <a:pt x="212" y="339"/>
                  <a:pt x="212" y="339"/>
                  <a:pt x="212" y="339"/>
                </a:cubicBezTo>
                <a:cubicBezTo>
                  <a:pt x="191" y="339"/>
                  <a:pt x="184" y="332"/>
                  <a:pt x="184" y="311"/>
                </a:cubicBezTo>
                <a:cubicBezTo>
                  <a:pt x="184" y="297"/>
                  <a:pt x="191" y="283"/>
                  <a:pt x="212" y="2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31" name="Freeform 165"/>
          <p:cNvSpPr>
            <a:spLocks noChangeArrowheads="1"/>
          </p:cNvSpPr>
          <p:nvPr/>
        </p:nvSpPr>
        <p:spPr bwMode="auto">
          <a:xfrm>
            <a:off x="3384045" y="920251"/>
            <a:ext cx="385291" cy="337482"/>
          </a:xfrm>
          <a:custGeom>
            <a:avLst/>
            <a:gdLst>
              <a:gd name="T0" fmla="*/ 207002 w 602"/>
              <a:gd name="T1" fmla="*/ 190141 h 531"/>
              <a:gd name="T2" fmla="*/ 207002 w 602"/>
              <a:gd name="T3" fmla="*/ 190141 h 531"/>
              <a:gd name="T4" fmla="*/ 10477 w 602"/>
              <a:gd name="T5" fmla="*/ 190141 h 531"/>
              <a:gd name="T6" fmla="*/ 0 w 602"/>
              <a:gd name="T7" fmla="*/ 180096 h 531"/>
              <a:gd name="T8" fmla="*/ 0 w 602"/>
              <a:gd name="T9" fmla="*/ 10045 h 531"/>
              <a:gd name="T10" fmla="*/ 10477 w 602"/>
              <a:gd name="T11" fmla="*/ 0 h 531"/>
              <a:gd name="T12" fmla="*/ 207002 w 602"/>
              <a:gd name="T13" fmla="*/ 0 h 531"/>
              <a:gd name="T14" fmla="*/ 217118 w 602"/>
              <a:gd name="T15" fmla="*/ 10045 h 531"/>
              <a:gd name="T16" fmla="*/ 217118 w 602"/>
              <a:gd name="T17" fmla="*/ 180096 h 531"/>
              <a:gd name="T18" fmla="*/ 207002 w 602"/>
              <a:gd name="T19" fmla="*/ 190141 h 531"/>
              <a:gd name="T20" fmla="*/ 166180 w 602"/>
              <a:gd name="T21" fmla="*/ 180096 h 531"/>
              <a:gd name="T22" fmla="*/ 166180 w 602"/>
              <a:gd name="T23" fmla="*/ 180096 h 531"/>
              <a:gd name="T24" fmla="*/ 207002 w 602"/>
              <a:gd name="T25" fmla="*/ 180096 h 531"/>
              <a:gd name="T26" fmla="*/ 207002 w 602"/>
              <a:gd name="T27" fmla="*/ 91483 h 531"/>
              <a:gd name="T28" fmla="*/ 204474 w 602"/>
              <a:gd name="T29" fmla="*/ 91483 h 531"/>
              <a:gd name="T30" fmla="*/ 204474 w 602"/>
              <a:gd name="T31" fmla="*/ 91483 h 531"/>
              <a:gd name="T32" fmla="*/ 166180 w 602"/>
              <a:gd name="T33" fmla="*/ 91483 h 531"/>
              <a:gd name="T34" fmla="*/ 166180 w 602"/>
              <a:gd name="T35" fmla="*/ 180096 h 531"/>
              <a:gd name="T36" fmla="*/ 61414 w 602"/>
              <a:gd name="T37" fmla="*/ 180096 h 531"/>
              <a:gd name="T38" fmla="*/ 61414 w 602"/>
              <a:gd name="T39" fmla="*/ 180096 h 531"/>
              <a:gd name="T40" fmla="*/ 155703 w 602"/>
              <a:gd name="T41" fmla="*/ 180096 h 531"/>
              <a:gd name="T42" fmla="*/ 155703 w 602"/>
              <a:gd name="T43" fmla="*/ 91483 h 531"/>
              <a:gd name="T44" fmla="*/ 61414 w 602"/>
              <a:gd name="T45" fmla="*/ 91483 h 531"/>
              <a:gd name="T46" fmla="*/ 61414 w 602"/>
              <a:gd name="T47" fmla="*/ 180096 h 531"/>
              <a:gd name="T48" fmla="*/ 10477 w 602"/>
              <a:gd name="T49" fmla="*/ 180096 h 531"/>
              <a:gd name="T50" fmla="*/ 10477 w 602"/>
              <a:gd name="T51" fmla="*/ 180096 h 531"/>
              <a:gd name="T52" fmla="*/ 51299 w 602"/>
              <a:gd name="T53" fmla="*/ 180096 h 531"/>
              <a:gd name="T54" fmla="*/ 51299 w 602"/>
              <a:gd name="T55" fmla="*/ 91483 h 531"/>
              <a:gd name="T56" fmla="*/ 10477 w 602"/>
              <a:gd name="T57" fmla="*/ 91483 h 531"/>
              <a:gd name="T58" fmla="*/ 10477 w 602"/>
              <a:gd name="T59" fmla="*/ 180096 h 531"/>
              <a:gd name="T60" fmla="*/ 20592 w 602"/>
              <a:gd name="T61" fmla="*/ 10045 h 531"/>
              <a:gd name="T62" fmla="*/ 20592 w 602"/>
              <a:gd name="T63" fmla="*/ 10045 h 531"/>
              <a:gd name="T64" fmla="*/ 10477 w 602"/>
              <a:gd name="T65" fmla="*/ 20449 h 531"/>
              <a:gd name="T66" fmla="*/ 20592 w 602"/>
              <a:gd name="T67" fmla="*/ 30494 h 531"/>
              <a:gd name="T68" fmla="*/ 30707 w 602"/>
              <a:gd name="T69" fmla="*/ 20449 h 531"/>
              <a:gd name="T70" fmla="*/ 20592 w 602"/>
              <a:gd name="T71" fmla="*/ 10045 h 531"/>
              <a:gd name="T72" fmla="*/ 51299 w 602"/>
              <a:gd name="T73" fmla="*/ 10045 h 531"/>
              <a:gd name="T74" fmla="*/ 51299 w 602"/>
              <a:gd name="T75" fmla="*/ 10045 h 531"/>
              <a:gd name="T76" fmla="*/ 40822 w 602"/>
              <a:gd name="T77" fmla="*/ 20449 h 531"/>
              <a:gd name="T78" fmla="*/ 51299 w 602"/>
              <a:gd name="T79" fmla="*/ 30494 h 531"/>
              <a:gd name="T80" fmla="*/ 61414 w 602"/>
              <a:gd name="T81" fmla="*/ 20449 h 531"/>
              <a:gd name="T82" fmla="*/ 51299 w 602"/>
              <a:gd name="T83" fmla="*/ 10045 h 531"/>
              <a:gd name="T84" fmla="*/ 81645 w 602"/>
              <a:gd name="T85" fmla="*/ 10045 h 531"/>
              <a:gd name="T86" fmla="*/ 81645 w 602"/>
              <a:gd name="T87" fmla="*/ 10045 h 531"/>
              <a:gd name="T88" fmla="*/ 71530 w 602"/>
              <a:gd name="T89" fmla="*/ 20449 h 531"/>
              <a:gd name="T90" fmla="*/ 81645 w 602"/>
              <a:gd name="T91" fmla="*/ 30494 h 531"/>
              <a:gd name="T92" fmla="*/ 92122 w 602"/>
              <a:gd name="T93" fmla="*/ 20449 h 531"/>
              <a:gd name="T94" fmla="*/ 81645 w 602"/>
              <a:gd name="T95" fmla="*/ 10045 h 531"/>
              <a:gd name="T96" fmla="*/ 196526 w 602"/>
              <a:gd name="T97" fmla="*/ 40540 h 531"/>
              <a:gd name="T98" fmla="*/ 196526 w 602"/>
              <a:gd name="T99" fmla="*/ 40540 h 531"/>
              <a:gd name="T100" fmla="*/ 20592 w 602"/>
              <a:gd name="T101" fmla="*/ 40540 h 531"/>
              <a:gd name="T102" fmla="*/ 10477 w 602"/>
              <a:gd name="T103" fmla="*/ 40540 h 531"/>
              <a:gd name="T104" fmla="*/ 10477 w 602"/>
              <a:gd name="T105" fmla="*/ 81079 h 531"/>
              <a:gd name="T106" fmla="*/ 51299 w 602"/>
              <a:gd name="T107" fmla="*/ 81079 h 531"/>
              <a:gd name="T108" fmla="*/ 61414 w 602"/>
              <a:gd name="T109" fmla="*/ 81079 h 531"/>
              <a:gd name="T110" fmla="*/ 155703 w 602"/>
              <a:gd name="T111" fmla="*/ 81079 h 531"/>
              <a:gd name="T112" fmla="*/ 166180 w 602"/>
              <a:gd name="T113" fmla="*/ 81079 h 531"/>
              <a:gd name="T114" fmla="*/ 204474 w 602"/>
              <a:gd name="T115" fmla="*/ 81079 h 531"/>
              <a:gd name="T116" fmla="*/ 204474 w 602"/>
              <a:gd name="T117" fmla="*/ 81079 h 531"/>
              <a:gd name="T118" fmla="*/ 207002 w 602"/>
              <a:gd name="T119" fmla="*/ 81079 h 531"/>
              <a:gd name="T120" fmla="*/ 207002 w 602"/>
              <a:gd name="T121" fmla="*/ 40540 h 531"/>
              <a:gd name="T122" fmla="*/ 196526 w 602"/>
              <a:gd name="T123" fmla="*/ 40540 h 53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2" h="531">
                <a:moveTo>
                  <a:pt x="573" y="530"/>
                </a:moveTo>
                <a:lnTo>
                  <a:pt x="573" y="530"/>
                </a:lnTo>
                <a:cubicBezTo>
                  <a:pt x="29" y="530"/>
                  <a:pt x="29" y="530"/>
                  <a:pt x="29" y="530"/>
                </a:cubicBezTo>
                <a:cubicBezTo>
                  <a:pt x="15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502"/>
                  <a:pt x="601" y="502"/>
                  <a:pt x="601" y="502"/>
                </a:cubicBezTo>
                <a:cubicBezTo>
                  <a:pt x="601" y="516"/>
                  <a:pt x="594" y="530"/>
                  <a:pt x="573" y="530"/>
                </a:cubicBezTo>
                <a:close/>
                <a:moveTo>
                  <a:pt x="460" y="502"/>
                </a:moveTo>
                <a:lnTo>
                  <a:pt x="460" y="502"/>
                </a:lnTo>
                <a:cubicBezTo>
                  <a:pt x="573" y="502"/>
                  <a:pt x="573" y="502"/>
                  <a:pt x="573" y="502"/>
                </a:cubicBezTo>
                <a:cubicBezTo>
                  <a:pt x="573" y="255"/>
                  <a:pt x="573" y="255"/>
                  <a:pt x="573" y="255"/>
                </a:cubicBezTo>
                <a:cubicBezTo>
                  <a:pt x="566" y="255"/>
                  <a:pt x="566" y="255"/>
                  <a:pt x="566" y="255"/>
                </a:cubicBezTo>
                <a:cubicBezTo>
                  <a:pt x="460" y="255"/>
                  <a:pt x="460" y="255"/>
                  <a:pt x="460" y="255"/>
                </a:cubicBezTo>
                <a:lnTo>
                  <a:pt x="460" y="502"/>
                </a:lnTo>
                <a:close/>
                <a:moveTo>
                  <a:pt x="170" y="502"/>
                </a:moveTo>
                <a:lnTo>
                  <a:pt x="170" y="502"/>
                </a:lnTo>
                <a:cubicBezTo>
                  <a:pt x="431" y="502"/>
                  <a:pt x="431" y="502"/>
                  <a:pt x="431" y="502"/>
                </a:cubicBezTo>
                <a:cubicBezTo>
                  <a:pt x="431" y="255"/>
                  <a:pt x="431" y="255"/>
                  <a:pt x="431" y="255"/>
                </a:cubicBezTo>
                <a:cubicBezTo>
                  <a:pt x="170" y="255"/>
                  <a:pt x="170" y="255"/>
                  <a:pt x="170" y="255"/>
                </a:cubicBezTo>
                <a:lnTo>
                  <a:pt x="170" y="502"/>
                </a:lnTo>
                <a:close/>
                <a:moveTo>
                  <a:pt x="29" y="502"/>
                </a:moveTo>
                <a:lnTo>
                  <a:pt x="29" y="502"/>
                </a:lnTo>
                <a:cubicBezTo>
                  <a:pt x="142" y="502"/>
                  <a:pt x="142" y="502"/>
                  <a:pt x="142" y="502"/>
                </a:cubicBezTo>
                <a:cubicBezTo>
                  <a:pt x="142" y="255"/>
                  <a:pt x="142" y="255"/>
                  <a:pt x="142" y="255"/>
                </a:cubicBezTo>
                <a:cubicBezTo>
                  <a:pt x="29" y="255"/>
                  <a:pt x="29" y="255"/>
                  <a:pt x="29" y="255"/>
                </a:cubicBezTo>
                <a:lnTo>
                  <a:pt x="29" y="502"/>
                </a:lnTo>
                <a:close/>
                <a:moveTo>
                  <a:pt x="57" y="28"/>
                </a:moveTo>
                <a:lnTo>
                  <a:pt x="57" y="28"/>
                </a:lnTo>
                <a:cubicBezTo>
                  <a:pt x="43" y="28"/>
                  <a:pt x="29" y="43"/>
                  <a:pt x="29" y="57"/>
                </a:cubicBezTo>
                <a:cubicBezTo>
                  <a:pt x="29" y="78"/>
                  <a:pt x="43" y="85"/>
                  <a:pt x="57" y="85"/>
                </a:cubicBezTo>
                <a:cubicBezTo>
                  <a:pt x="71" y="85"/>
                  <a:pt x="85" y="78"/>
                  <a:pt x="85" y="57"/>
                </a:cubicBezTo>
                <a:cubicBezTo>
                  <a:pt x="85" y="43"/>
                  <a:pt x="71" y="28"/>
                  <a:pt x="57" y="28"/>
                </a:cubicBezTo>
                <a:close/>
                <a:moveTo>
                  <a:pt x="142" y="28"/>
                </a:moveTo>
                <a:lnTo>
                  <a:pt x="142" y="28"/>
                </a:lnTo>
                <a:cubicBezTo>
                  <a:pt x="128" y="28"/>
                  <a:pt x="113" y="43"/>
                  <a:pt x="113" y="57"/>
                </a:cubicBezTo>
                <a:cubicBezTo>
                  <a:pt x="113" y="78"/>
                  <a:pt x="128" y="85"/>
                  <a:pt x="142" y="85"/>
                </a:cubicBezTo>
                <a:cubicBezTo>
                  <a:pt x="156" y="85"/>
                  <a:pt x="170" y="78"/>
                  <a:pt x="170" y="57"/>
                </a:cubicBezTo>
                <a:cubicBezTo>
                  <a:pt x="170" y="43"/>
                  <a:pt x="156" y="28"/>
                  <a:pt x="142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1" y="85"/>
                  <a:pt x="255" y="78"/>
                  <a:pt x="255" y="57"/>
                </a:cubicBezTo>
                <a:cubicBezTo>
                  <a:pt x="255" y="43"/>
                  <a:pt x="241" y="28"/>
                  <a:pt x="226" y="28"/>
                </a:cubicBezTo>
                <a:close/>
                <a:moveTo>
                  <a:pt x="544" y="113"/>
                </a:moveTo>
                <a:lnTo>
                  <a:pt x="544" y="113"/>
                </a:ln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29" y="226"/>
                  <a:pt x="29" y="226"/>
                  <a:pt x="29" y="226"/>
                </a:cubicBezTo>
                <a:cubicBezTo>
                  <a:pt x="142" y="226"/>
                  <a:pt x="142" y="226"/>
                  <a:pt x="142" y="226"/>
                </a:cubicBezTo>
                <a:cubicBezTo>
                  <a:pt x="170" y="226"/>
                  <a:pt x="170" y="226"/>
                  <a:pt x="170" y="226"/>
                </a:cubicBezTo>
                <a:cubicBezTo>
                  <a:pt x="431" y="226"/>
                  <a:pt x="431" y="226"/>
                  <a:pt x="431" y="226"/>
                </a:cubicBezTo>
                <a:cubicBezTo>
                  <a:pt x="460" y="226"/>
                  <a:pt x="460" y="226"/>
                  <a:pt x="460" y="226"/>
                </a:cubicBezTo>
                <a:cubicBezTo>
                  <a:pt x="566" y="226"/>
                  <a:pt x="566" y="226"/>
                  <a:pt x="566" y="226"/>
                </a:cubicBezTo>
                <a:cubicBezTo>
                  <a:pt x="573" y="226"/>
                  <a:pt x="573" y="226"/>
                  <a:pt x="573" y="226"/>
                </a:cubicBezTo>
                <a:cubicBezTo>
                  <a:pt x="573" y="113"/>
                  <a:pt x="573" y="113"/>
                  <a:pt x="573" y="113"/>
                </a:cubicBezTo>
                <a:lnTo>
                  <a:pt x="544" y="1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32" name="Freeform 166"/>
          <p:cNvSpPr>
            <a:spLocks noChangeArrowheads="1"/>
          </p:cNvSpPr>
          <p:nvPr/>
        </p:nvSpPr>
        <p:spPr bwMode="auto">
          <a:xfrm>
            <a:off x="2711892" y="920251"/>
            <a:ext cx="385293" cy="337482"/>
          </a:xfrm>
          <a:custGeom>
            <a:avLst/>
            <a:gdLst>
              <a:gd name="T0" fmla="*/ 207003 w 602"/>
              <a:gd name="T1" fmla="*/ 190141 h 531"/>
              <a:gd name="T2" fmla="*/ 207003 w 602"/>
              <a:gd name="T3" fmla="*/ 190141 h 531"/>
              <a:gd name="T4" fmla="*/ 10477 w 602"/>
              <a:gd name="T5" fmla="*/ 190141 h 531"/>
              <a:gd name="T6" fmla="*/ 0 w 602"/>
              <a:gd name="T7" fmla="*/ 180096 h 531"/>
              <a:gd name="T8" fmla="*/ 0 w 602"/>
              <a:gd name="T9" fmla="*/ 10045 h 531"/>
              <a:gd name="T10" fmla="*/ 10477 w 602"/>
              <a:gd name="T11" fmla="*/ 0 h 531"/>
              <a:gd name="T12" fmla="*/ 207003 w 602"/>
              <a:gd name="T13" fmla="*/ 0 h 531"/>
              <a:gd name="T14" fmla="*/ 217119 w 602"/>
              <a:gd name="T15" fmla="*/ 10045 h 531"/>
              <a:gd name="T16" fmla="*/ 217119 w 602"/>
              <a:gd name="T17" fmla="*/ 180096 h 531"/>
              <a:gd name="T18" fmla="*/ 207003 w 602"/>
              <a:gd name="T19" fmla="*/ 190141 h 531"/>
              <a:gd name="T20" fmla="*/ 166181 w 602"/>
              <a:gd name="T21" fmla="*/ 180096 h 531"/>
              <a:gd name="T22" fmla="*/ 166181 w 602"/>
              <a:gd name="T23" fmla="*/ 180096 h 531"/>
              <a:gd name="T24" fmla="*/ 207003 w 602"/>
              <a:gd name="T25" fmla="*/ 180096 h 531"/>
              <a:gd name="T26" fmla="*/ 207003 w 602"/>
              <a:gd name="T27" fmla="*/ 91483 h 531"/>
              <a:gd name="T28" fmla="*/ 201946 w 602"/>
              <a:gd name="T29" fmla="*/ 91483 h 531"/>
              <a:gd name="T30" fmla="*/ 201946 w 602"/>
              <a:gd name="T31" fmla="*/ 91483 h 531"/>
              <a:gd name="T32" fmla="*/ 166181 w 602"/>
              <a:gd name="T33" fmla="*/ 91483 h 531"/>
              <a:gd name="T34" fmla="*/ 166181 w 602"/>
              <a:gd name="T35" fmla="*/ 180096 h 531"/>
              <a:gd name="T36" fmla="*/ 10477 w 602"/>
              <a:gd name="T37" fmla="*/ 180096 h 531"/>
              <a:gd name="T38" fmla="*/ 10477 w 602"/>
              <a:gd name="T39" fmla="*/ 180096 h 531"/>
              <a:gd name="T40" fmla="*/ 155704 w 602"/>
              <a:gd name="T41" fmla="*/ 180096 h 531"/>
              <a:gd name="T42" fmla="*/ 155704 w 602"/>
              <a:gd name="T43" fmla="*/ 91483 h 531"/>
              <a:gd name="T44" fmla="*/ 10477 w 602"/>
              <a:gd name="T45" fmla="*/ 91483 h 531"/>
              <a:gd name="T46" fmla="*/ 10477 w 602"/>
              <a:gd name="T47" fmla="*/ 180096 h 531"/>
              <a:gd name="T48" fmla="*/ 20592 w 602"/>
              <a:gd name="T49" fmla="*/ 10045 h 531"/>
              <a:gd name="T50" fmla="*/ 20592 w 602"/>
              <a:gd name="T51" fmla="*/ 10045 h 531"/>
              <a:gd name="T52" fmla="*/ 10477 w 602"/>
              <a:gd name="T53" fmla="*/ 20449 h 531"/>
              <a:gd name="T54" fmla="*/ 20592 w 602"/>
              <a:gd name="T55" fmla="*/ 30494 h 531"/>
              <a:gd name="T56" fmla="*/ 30707 w 602"/>
              <a:gd name="T57" fmla="*/ 20449 h 531"/>
              <a:gd name="T58" fmla="*/ 20592 w 602"/>
              <a:gd name="T59" fmla="*/ 10045 h 531"/>
              <a:gd name="T60" fmla="*/ 51299 w 602"/>
              <a:gd name="T61" fmla="*/ 10045 h 531"/>
              <a:gd name="T62" fmla="*/ 51299 w 602"/>
              <a:gd name="T63" fmla="*/ 10045 h 531"/>
              <a:gd name="T64" fmla="*/ 40823 w 602"/>
              <a:gd name="T65" fmla="*/ 20449 h 531"/>
              <a:gd name="T66" fmla="*/ 51299 w 602"/>
              <a:gd name="T67" fmla="*/ 30494 h 531"/>
              <a:gd name="T68" fmla="*/ 61415 w 602"/>
              <a:gd name="T69" fmla="*/ 20449 h 531"/>
              <a:gd name="T70" fmla="*/ 51299 w 602"/>
              <a:gd name="T71" fmla="*/ 10045 h 531"/>
              <a:gd name="T72" fmla="*/ 81645 w 602"/>
              <a:gd name="T73" fmla="*/ 10045 h 531"/>
              <a:gd name="T74" fmla="*/ 81645 w 602"/>
              <a:gd name="T75" fmla="*/ 10045 h 531"/>
              <a:gd name="T76" fmla="*/ 71530 w 602"/>
              <a:gd name="T77" fmla="*/ 20449 h 531"/>
              <a:gd name="T78" fmla="*/ 81645 w 602"/>
              <a:gd name="T79" fmla="*/ 30494 h 531"/>
              <a:gd name="T80" fmla="*/ 92122 w 602"/>
              <a:gd name="T81" fmla="*/ 20449 h 531"/>
              <a:gd name="T82" fmla="*/ 81645 w 602"/>
              <a:gd name="T83" fmla="*/ 10045 h 531"/>
              <a:gd name="T84" fmla="*/ 196527 w 602"/>
              <a:gd name="T85" fmla="*/ 40540 h 531"/>
              <a:gd name="T86" fmla="*/ 196527 w 602"/>
              <a:gd name="T87" fmla="*/ 40540 h 531"/>
              <a:gd name="T88" fmla="*/ 20592 w 602"/>
              <a:gd name="T89" fmla="*/ 40540 h 531"/>
              <a:gd name="T90" fmla="*/ 10477 w 602"/>
              <a:gd name="T91" fmla="*/ 40540 h 531"/>
              <a:gd name="T92" fmla="*/ 10477 w 602"/>
              <a:gd name="T93" fmla="*/ 81079 h 531"/>
              <a:gd name="T94" fmla="*/ 155704 w 602"/>
              <a:gd name="T95" fmla="*/ 81079 h 531"/>
              <a:gd name="T96" fmla="*/ 166181 w 602"/>
              <a:gd name="T97" fmla="*/ 81079 h 531"/>
              <a:gd name="T98" fmla="*/ 201946 w 602"/>
              <a:gd name="T99" fmla="*/ 81079 h 531"/>
              <a:gd name="T100" fmla="*/ 201946 w 602"/>
              <a:gd name="T101" fmla="*/ 81079 h 531"/>
              <a:gd name="T102" fmla="*/ 207003 w 602"/>
              <a:gd name="T103" fmla="*/ 81079 h 531"/>
              <a:gd name="T104" fmla="*/ 207003 w 602"/>
              <a:gd name="T105" fmla="*/ 40540 h 531"/>
              <a:gd name="T106" fmla="*/ 196527 w 602"/>
              <a:gd name="T107" fmla="*/ 40540 h 53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2" h="531">
                <a:moveTo>
                  <a:pt x="573" y="530"/>
                </a:moveTo>
                <a:lnTo>
                  <a:pt x="573" y="530"/>
                </a:lnTo>
                <a:cubicBezTo>
                  <a:pt x="29" y="530"/>
                  <a:pt x="29" y="530"/>
                  <a:pt x="29" y="530"/>
                </a:cubicBezTo>
                <a:cubicBezTo>
                  <a:pt x="7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14"/>
                  <a:pt x="601" y="28"/>
                </a:cubicBezTo>
                <a:cubicBezTo>
                  <a:pt x="601" y="502"/>
                  <a:pt x="601" y="502"/>
                  <a:pt x="601" y="502"/>
                </a:cubicBezTo>
                <a:cubicBezTo>
                  <a:pt x="601" y="516"/>
                  <a:pt x="587" y="530"/>
                  <a:pt x="573" y="530"/>
                </a:cubicBezTo>
                <a:close/>
                <a:moveTo>
                  <a:pt x="460" y="502"/>
                </a:moveTo>
                <a:lnTo>
                  <a:pt x="460" y="502"/>
                </a:lnTo>
                <a:cubicBezTo>
                  <a:pt x="573" y="502"/>
                  <a:pt x="573" y="502"/>
                  <a:pt x="573" y="502"/>
                </a:cubicBezTo>
                <a:cubicBezTo>
                  <a:pt x="573" y="255"/>
                  <a:pt x="573" y="255"/>
                  <a:pt x="573" y="255"/>
                </a:cubicBezTo>
                <a:cubicBezTo>
                  <a:pt x="559" y="255"/>
                  <a:pt x="559" y="255"/>
                  <a:pt x="559" y="255"/>
                </a:cubicBezTo>
                <a:cubicBezTo>
                  <a:pt x="460" y="255"/>
                  <a:pt x="460" y="255"/>
                  <a:pt x="460" y="255"/>
                </a:cubicBezTo>
                <a:lnTo>
                  <a:pt x="460" y="502"/>
                </a:lnTo>
                <a:close/>
                <a:moveTo>
                  <a:pt x="29" y="502"/>
                </a:moveTo>
                <a:lnTo>
                  <a:pt x="29" y="502"/>
                </a:lnTo>
                <a:cubicBezTo>
                  <a:pt x="431" y="502"/>
                  <a:pt x="431" y="502"/>
                  <a:pt x="431" y="502"/>
                </a:cubicBezTo>
                <a:cubicBezTo>
                  <a:pt x="431" y="255"/>
                  <a:pt x="431" y="255"/>
                  <a:pt x="431" y="255"/>
                </a:cubicBezTo>
                <a:cubicBezTo>
                  <a:pt x="29" y="255"/>
                  <a:pt x="29" y="255"/>
                  <a:pt x="29" y="255"/>
                </a:cubicBezTo>
                <a:lnTo>
                  <a:pt x="29" y="502"/>
                </a:lnTo>
                <a:close/>
                <a:moveTo>
                  <a:pt x="57" y="28"/>
                </a:moveTo>
                <a:lnTo>
                  <a:pt x="57" y="28"/>
                </a:lnTo>
                <a:cubicBezTo>
                  <a:pt x="36" y="28"/>
                  <a:pt x="29" y="43"/>
                  <a:pt x="29" y="57"/>
                </a:cubicBezTo>
                <a:cubicBezTo>
                  <a:pt x="29" y="78"/>
                  <a:pt x="36" y="85"/>
                  <a:pt x="57" y="85"/>
                </a:cubicBezTo>
                <a:cubicBezTo>
                  <a:pt x="71" y="85"/>
                  <a:pt x="85" y="78"/>
                  <a:pt x="85" y="57"/>
                </a:cubicBezTo>
                <a:cubicBezTo>
                  <a:pt x="85" y="43"/>
                  <a:pt x="71" y="28"/>
                  <a:pt x="57" y="28"/>
                </a:cubicBezTo>
                <a:close/>
                <a:moveTo>
                  <a:pt x="142" y="28"/>
                </a:moveTo>
                <a:lnTo>
                  <a:pt x="142" y="28"/>
                </a:lnTo>
                <a:cubicBezTo>
                  <a:pt x="120" y="28"/>
                  <a:pt x="113" y="43"/>
                  <a:pt x="113" y="57"/>
                </a:cubicBezTo>
                <a:cubicBezTo>
                  <a:pt x="113" y="78"/>
                  <a:pt x="120" y="85"/>
                  <a:pt x="142" y="85"/>
                </a:cubicBezTo>
                <a:cubicBezTo>
                  <a:pt x="156" y="85"/>
                  <a:pt x="170" y="78"/>
                  <a:pt x="170" y="57"/>
                </a:cubicBezTo>
                <a:cubicBezTo>
                  <a:pt x="170" y="43"/>
                  <a:pt x="156" y="28"/>
                  <a:pt x="142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05" y="28"/>
                  <a:pt x="198" y="43"/>
                  <a:pt x="198" y="57"/>
                </a:cubicBezTo>
                <a:cubicBezTo>
                  <a:pt x="198" y="78"/>
                  <a:pt x="205" y="85"/>
                  <a:pt x="226" y="85"/>
                </a:cubicBezTo>
                <a:cubicBezTo>
                  <a:pt x="240" y="85"/>
                  <a:pt x="255" y="78"/>
                  <a:pt x="255" y="57"/>
                </a:cubicBezTo>
                <a:cubicBezTo>
                  <a:pt x="255" y="43"/>
                  <a:pt x="240" y="28"/>
                  <a:pt x="226" y="28"/>
                </a:cubicBezTo>
                <a:close/>
                <a:moveTo>
                  <a:pt x="544" y="113"/>
                </a:moveTo>
                <a:lnTo>
                  <a:pt x="544" y="113"/>
                </a:ln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29" y="226"/>
                  <a:pt x="29" y="226"/>
                  <a:pt x="29" y="226"/>
                </a:cubicBezTo>
                <a:cubicBezTo>
                  <a:pt x="431" y="226"/>
                  <a:pt x="431" y="226"/>
                  <a:pt x="431" y="226"/>
                </a:cubicBezTo>
                <a:cubicBezTo>
                  <a:pt x="460" y="226"/>
                  <a:pt x="460" y="226"/>
                  <a:pt x="460" y="226"/>
                </a:cubicBezTo>
                <a:cubicBezTo>
                  <a:pt x="559" y="226"/>
                  <a:pt x="559" y="226"/>
                  <a:pt x="559" y="226"/>
                </a:cubicBezTo>
                <a:cubicBezTo>
                  <a:pt x="573" y="226"/>
                  <a:pt x="573" y="226"/>
                  <a:pt x="573" y="226"/>
                </a:cubicBezTo>
                <a:cubicBezTo>
                  <a:pt x="573" y="113"/>
                  <a:pt x="573" y="113"/>
                  <a:pt x="573" y="113"/>
                </a:cubicBezTo>
                <a:lnTo>
                  <a:pt x="544" y="1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33" name="Freeform 167"/>
          <p:cNvSpPr>
            <a:spLocks noChangeArrowheads="1"/>
          </p:cNvSpPr>
          <p:nvPr/>
        </p:nvSpPr>
        <p:spPr bwMode="auto">
          <a:xfrm>
            <a:off x="2036926" y="920251"/>
            <a:ext cx="388105" cy="337482"/>
          </a:xfrm>
          <a:custGeom>
            <a:avLst/>
            <a:gdLst>
              <a:gd name="T0" fmla="*/ 208635 w 609"/>
              <a:gd name="T1" fmla="*/ 190141 h 531"/>
              <a:gd name="T2" fmla="*/ 208635 w 609"/>
              <a:gd name="T3" fmla="*/ 190141 h 531"/>
              <a:gd name="T4" fmla="*/ 10072 w 609"/>
              <a:gd name="T5" fmla="*/ 190141 h 531"/>
              <a:gd name="T6" fmla="*/ 0 w 609"/>
              <a:gd name="T7" fmla="*/ 180096 h 531"/>
              <a:gd name="T8" fmla="*/ 0 w 609"/>
              <a:gd name="T9" fmla="*/ 10045 h 531"/>
              <a:gd name="T10" fmla="*/ 10072 w 609"/>
              <a:gd name="T11" fmla="*/ 0 h 531"/>
              <a:gd name="T12" fmla="*/ 208635 w 609"/>
              <a:gd name="T13" fmla="*/ 0 h 531"/>
              <a:gd name="T14" fmla="*/ 218707 w 609"/>
              <a:gd name="T15" fmla="*/ 10045 h 531"/>
              <a:gd name="T16" fmla="*/ 218707 w 609"/>
              <a:gd name="T17" fmla="*/ 180096 h 531"/>
              <a:gd name="T18" fmla="*/ 208635 w 609"/>
              <a:gd name="T19" fmla="*/ 190141 h 531"/>
              <a:gd name="T20" fmla="*/ 61152 w 609"/>
              <a:gd name="T21" fmla="*/ 180096 h 531"/>
              <a:gd name="T22" fmla="*/ 61152 w 609"/>
              <a:gd name="T23" fmla="*/ 180096 h 531"/>
              <a:gd name="T24" fmla="*/ 208635 w 609"/>
              <a:gd name="T25" fmla="*/ 180096 h 531"/>
              <a:gd name="T26" fmla="*/ 208635 w 609"/>
              <a:gd name="T27" fmla="*/ 91483 h 531"/>
              <a:gd name="T28" fmla="*/ 206117 w 609"/>
              <a:gd name="T29" fmla="*/ 91483 h 531"/>
              <a:gd name="T30" fmla="*/ 206117 w 609"/>
              <a:gd name="T31" fmla="*/ 91483 h 531"/>
              <a:gd name="T32" fmla="*/ 61152 w 609"/>
              <a:gd name="T33" fmla="*/ 91483 h 531"/>
              <a:gd name="T34" fmla="*/ 61152 w 609"/>
              <a:gd name="T35" fmla="*/ 180096 h 531"/>
              <a:gd name="T36" fmla="*/ 10072 w 609"/>
              <a:gd name="T37" fmla="*/ 180096 h 531"/>
              <a:gd name="T38" fmla="*/ 10072 w 609"/>
              <a:gd name="T39" fmla="*/ 180096 h 531"/>
              <a:gd name="T40" fmla="*/ 50720 w 609"/>
              <a:gd name="T41" fmla="*/ 180096 h 531"/>
              <a:gd name="T42" fmla="*/ 50720 w 609"/>
              <a:gd name="T43" fmla="*/ 91483 h 531"/>
              <a:gd name="T44" fmla="*/ 10072 w 609"/>
              <a:gd name="T45" fmla="*/ 91483 h 531"/>
              <a:gd name="T46" fmla="*/ 10072 w 609"/>
              <a:gd name="T47" fmla="*/ 180096 h 531"/>
              <a:gd name="T48" fmla="*/ 20504 w 609"/>
              <a:gd name="T49" fmla="*/ 10045 h 531"/>
              <a:gd name="T50" fmla="*/ 20504 w 609"/>
              <a:gd name="T51" fmla="*/ 10045 h 531"/>
              <a:gd name="T52" fmla="*/ 10072 w 609"/>
              <a:gd name="T53" fmla="*/ 20449 h 531"/>
              <a:gd name="T54" fmla="*/ 20504 w 609"/>
              <a:gd name="T55" fmla="*/ 30494 h 531"/>
              <a:gd name="T56" fmla="*/ 30576 w 609"/>
              <a:gd name="T57" fmla="*/ 20449 h 531"/>
              <a:gd name="T58" fmla="*/ 20504 w 609"/>
              <a:gd name="T59" fmla="*/ 10045 h 531"/>
              <a:gd name="T60" fmla="*/ 50720 w 609"/>
              <a:gd name="T61" fmla="*/ 10045 h 531"/>
              <a:gd name="T62" fmla="*/ 50720 w 609"/>
              <a:gd name="T63" fmla="*/ 10045 h 531"/>
              <a:gd name="T64" fmla="*/ 40648 w 609"/>
              <a:gd name="T65" fmla="*/ 20449 h 531"/>
              <a:gd name="T66" fmla="*/ 50720 w 609"/>
              <a:gd name="T67" fmla="*/ 30494 h 531"/>
              <a:gd name="T68" fmla="*/ 61152 w 609"/>
              <a:gd name="T69" fmla="*/ 20449 h 531"/>
              <a:gd name="T70" fmla="*/ 50720 w 609"/>
              <a:gd name="T71" fmla="*/ 10045 h 531"/>
              <a:gd name="T72" fmla="*/ 81296 w 609"/>
              <a:gd name="T73" fmla="*/ 10045 h 531"/>
              <a:gd name="T74" fmla="*/ 81296 w 609"/>
              <a:gd name="T75" fmla="*/ 10045 h 531"/>
              <a:gd name="T76" fmla="*/ 71224 w 609"/>
              <a:gd name="T77" fmla="*/ 20449 h 531"/>
              <a:gd name="T78" fmla="*/ 81296 w 609"/>
              <a:gd name="T79" fmla="*/ 30494 h 531"/>
              <a:gd name="T80" fmla="*/ 91368 w 609"/>
              <a:gd name="T81" fmla="*/ 20449 h 531"/>
              <a:gd name="T82" fmla="*/ 81296 w 609"/>
              <a:gd name="T83" fmla="*/ 10045 h 531"/>
              <a:gd name="T84" fmla="*/ 198203 w 609"/>
              <a:gd name="T85" fmla="*/ 40540 h 531"/>
              <a:gd name="T86" fmla="*/ 198203 w 609"/>
              <a:gd name="T87" fmla="*/ 40540 h 531"/>
              <a:gd name="T88" fmla="*/ 20504 w 609"/>
              <a:gd name="T89" fmla="*/ 40540 h 531"/>
              <a:gd name="T90" fmla="*/ 10072 w 609"/>
              <a:gd name="T91" fmla="*/ 40540 h 531"/>
              <a:gd name="T92" fmla="*/ 10072 w 609"/>
              <a:gd name="T93" fmla="*/ 81079 h 531"/>
              <a:gd name="T94" fmla="*/ 50720 w 609"/>
              <a:gd name="T95" fmla="*/ 81079 h 531"/>
              <a:gd name="T96" fmla="*/ 61152 w 609"/>
              <a:gd name="T97" fmla="*/ 81079 h 531"/>
              <a:gd name="T98" fmla="*/ 206117 w 609"/>
              <a:gd name="T99" fmla="*/ 81079 h 531"/>
              <a:gd name="T100" fmla="*/ 206117 w 609"/>
              <a:gd name="T101" fmla="*/ 81079 h 531"/>
              <a:gd name="T102" fmla="*/ 208635 w 609"/>
              <a:gd name="T103" fmla="*/ 81079 h 531"/>
              <a:gd name="T104" fmla="*/ 208635 w 609"/>
              <a:gd name="T105" fmla="*/ 40540 h 531"/>
              <a:gd name="T106" fmla="*/ 198203 w 609"/>
              <a:gd name="T107" fmla="*/ 40540 h 53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9" h="531">
                <a:moveTo>
                  <a:pt x="580" y="530"/>
                </a:moveTo>
                <a:lnTo>
                  <a:pt x="580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502"/>
                  <a:pt x="608" y="502"/>
                  <a:pt x="608" y="502"/>
                </a:cubicBezTo>
                <a:cubicBezTo>
                  <a:pt x="608" y="516"/>
                  <a:pt x="594" y="530"/>
                  <a:pt x="580" y="530"/>
                </a:cubicBezTo>
                <a:close/>
                <a:moveTo>
                  <a:pt x="170" y="502"/>
                </a:moveTo>
                <a:lnTo>
                  <a:pt x="170" y="502"/>
                </a:lnTo>
                <a:cubicBezTo>
                  <a:pt x="580" y="502"/>
                  <a:pt x="580" y="502"/>
                  <a:pt x="580" y="502"/>
                </a:cubicBezTo>
                <a:cubicBezTo>
                  <a:pt x="580" y="255"/>
                  <a:pt x="580" y="255"/>
                  <a:pt x="580" y="255"/>
                </a:cubicBezTo>
                <a:cubicBezTo>
                  <a:pt x="573" y="255"/>
                  <a:pt x="573" y="255"/>
                  <a:pt x="573" y="255"/>
                </a:cubicBezTo>
                <a:cubicBezTo>
                  <a:pt x="170" y="255"/>
                  <a:pt x="170" y="255"/>
                  <a:pt x="170" y="255"/>
                </a:cubicBezTo>
                <a:lnTo>
                  <a:pt x="170" y="502"/>
                </a:lnTo>
                <a:close/>
                <a:moveTo>
                  <a:pt x="28" y="502"/>
                </a:moveTo>
                <a:lnTo>
                  <a:pt x="28" y="502"/>
                </a:lnTo>
                <a:cubicBezTo>
                  <a:pt x="141" y="502"/>
                  <a:pt x="141" y="502"/>
                  <a:pt x="141" y="502"/>
                </a:cubicBezTo>
                <a:cubicBezTo>
                  <a:pt x="141" y="255"/>
                  <a:pt x="141" y="255"/>
                  <a:pt x="141" y="255"/>
                </a:cubicBezTo>
                <a:cubicBezTo>
                  <a:pt x="28" y="255"/>
                  <a:pt x="28" y="255"/>
                  <a:pt x="28" y="255"/>
                </a:cubicBezTo>
                <a:lnTo>
                  <a:pt x="28" y="502"/>
                </a:lnTo>
                <a:close/>
                <a:moveTo>
                  <a:pt x="57" y="28"/>
                </a:moveTo>
                <a:lnTo>
                  <a:pt x="57" y="28"/>
                </a:lnTo>
                <a:cubicBezTo>
                  <a:pt x="43" y="28"/>
                  <a:pt x="28" y="43"/>
                  <a:pt x="28" y="57"/>
                </a:cubicBezTo>
                <a:cubicBezTo>
                  <a:pt x="28" y="78"/>
                  <a:pt x="43" y="85"/>
                  <a:pt x="57" y="85"/>
                </a:cubicBezTo>
                <a:cubicBezTo>
                  <a:pt x="78" y="85"/>
                  <a:pt x="85" y="78"/>
                  <a:pt x="85" y="57"/>
                </a:cubicBezTo>
                <a:cubicBezTo>
                  <a:pt x="85" y="43"/>
                  <a:pt x="78" y="28"/>
                  <a:pt x="57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63" y="85"/>
                  <a:pt x="170" y="78"/>
                  <a:pt x="170" y="57"/>
                </a:cubicBezTo>
                <a:cubicBezTo>
                  <a:pt x="170" y="43"/>
                  <a:pt x="163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7" y="85"/>
                  <a:pt x="254" y="78"/>
                  <a:pt x="254" y="57"/>
                </a:cubicBezTo>
                <a:cubicBezTo>
                  <a:pt x="254" y="43"/>
                  <a:pt x="247" y="28"/>
                  <a:pt x="226" y="28"/>
                </a:cubicBezTo>
                <a:close/>
                <a:moveTo>
                  <a:pt x="551" y="113"/>
                </a:moveTo>
                <a:lnTo>
                  <a:pt x="551" y="113"/>
                </a:lnTo>
                <a:cubicBezTo>
                  <a:pt x="57" y="113"/>
                  <a:pt x="57" y="113"/>
                  <a:pt x="57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226"/>
                  <a:pt x="28" y="226"/>
                  <a:pt x="28" y="226"/>
                </a:cubicBezTo>
                <a:cubicBezTo>
                  <a:pt x="141" y="226"/>
                  <a:pt x="141" y="226"/>
                  <a:pt x="141" y="226"/>
                </a:cubicBezTo>
                <a:cubicBezTo>
                  <a:pt x="170" y="226"/>
                  <a:pt x="170" y="226"/>
                  <a:pt x="170" y="226"/>
                </a:cubicBezTo>
                <a:cubicBezTo>
                  <a:pt x="573" y="226"/>
                  <a:pt x="573" y="226"/>
                  <a:pt x="573" y="226"/>
                </a:cubicBezTo>
                <a:cubicBezTo>
                  <a:pt x="580" y="226"/>
                  <a:pt x="580" y="226"/>
                  <a:pt x="580" y="226"/>
                </a:cubicBezTo>
                <a:cubicBezTo>
                  <a:pt x="580" y="113"/>
                  <a:pt x="580" y="113"/>
                  <a:pt x="580" y="113"/>
                </a:cubicBezTo>
                <a:lnTo>
                  <a:pt x="551" y="1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34" name="Freeform 168"/>
          <p:cNvSpPr>
            <a:spLocks noChangeArrowheads="1"/>
          </p:cNvSpPr>
          <p:nvPr/>
        </p:nvSpPr>
        <p:spPr bwMode="auto">
          <a:xfrm>
            <a:off x="1364775" y="920251"/>
            <a:ext cx="385291" cy="337482"/>
          </a:xfrm>
          <a:custGeom>
            <a:avLst/>
            <a:gdLst>
              <a:gd name="T0" fmla="*/ 206641 w 602"/>
              <a:gd name="T1" fmla="*/ 190141 h 531"/>
              <a:gd name="T2" fmla="*/ 206641 w 602"/>
              <a:gd name="T3" fmla="*/ 190141 h 531"/>
              <a:gd name="T4" fmla="*/ 10115 w 602"/>
              <a:gd name="T5" fmla="*/ 190141 h 531"/>
              <a:gd name="T6" fmla="*/ 0 w 602"/>
              <a:gd name="T7" fmla="*/ 180096 h 531"/>
              <a:gd name="T8" fmla="*/ 0 w 602"/>
              <a:gd name="T9" fmla="*/ 10045 h 531"/>
              <a:gd name="T10" fmla="*/ 10115 w 602"/>
              <a:gd name="T11" fmla="*/ 0 h 531"/>
              <a:gd name="T12" fmla="*/ 206641 w 602"/>
              <a:gd name="T13" fmla="*/ 0 h 531"/>
              <a:gd name="T14" fmla="*/ 217118 w 602"/>
              <a:gd name="T15" fmla="*/ 10045 h 531"/>
              <a:gd name="T16" fmla="*/ 217118 w 602"/>
              <a:gd name="T17" fmla="*/ 180096 h 531"/>
              <a:gd name="T18" fmla="*/ 206641 w 602"/>
              <a:gd name="T19" fmla="*/ 190141 h 531"/>
              <a:gd name="T20" fmla="*/ 20592 w 602"/>
              <a:gd name="T21" fmla="*/ 10045 h 531"/>
              <a:gd name="T22" fmla="*/ 20592 w 602"/>
              <a:gd name="T23" fmla="*/ 10045 h 531"/>
              <a:gd name="T24" fmla="*/ 10115 w 602"/>
              <a:gd name="T25" fmla="*/ 20449 h 531"/>
              <a:gd name="T26" fmla="*/ 20592 w 602"/>
              <a:gd name="T27" fmla="*/ 30494 h 531"/>
              <a:gd name="T28" fmla="*/ 30707 w 602"/>
              <a:gd name="T29" fmla="*/ 20449 h 531"/>
              <a:gd name="T30" fmla="*/ 20592 w 602"/>
              <a:gd name="T31" fmla="*/ 10045 h 531"/>
              <a:gd name="T32" fmla="*/ 50938 w 602"/>
              <a:gd name="T33" fmla="*/ 10045 h 531"/>
              <a:gd name="T34" fmla="*/ 50938 w 602"/>
              <a:gd name="T35" fmla="*/ 10045 h 531"/>
              <a:gd name="T36" fmla="*/ 40822 w 602"/>
              <a:gd name="T37" fmla="*/ 20449 h 531"/>
              <a:gd name="T38" fmla="*/ 50938 w 602"/>
              <a:gd name="T39" fmla="*/ 30494 h 531"/>
              <a:gd name="T40" fmla="*/ 61414 w 602"/>
              <a:gd name="T41" fmla="*/ 20449 h 531"/>
              <a:gd name="T42" fmla="*/ 50938 w 602"/>
              <a:gd name="T43" fmla="*/ 10045 h 531"/>
              <a:gd name="T44" fmla="*/ 81645 w 602"/>
              <a:gd name="T45" fmla="*/ 10045 h 531"/>
              <a:gd name="T46" fmla="*/ 81645 w 602"/>
              <a:gd name="T47" fmla="*/ 10045 h 531"/>
              <a:gd name="T48" fmla="*/ 71530 w 602"/>
              <a:gd name="T49" fmla="*/ 20449 h 531"/>
              <a:gd name="T50" fmla="*/ 81645 w 602"/>
              <a:gd name="T51" fmla="*/ 30494 h 531"/>
              <a:gd name="T52" fmla="*/ 91760 w 602"/>
              <a:gd name="T53" fmla="*/ 20449 h 531"/>
              <a:gd name="T54" fmla="*/ 81645 w 602"/>
              <a:gd name="T55" fmla="*/ 10045 h 531"/>
              <a:gd name="T56" fmla="*/ 206641 w 602"/>
              <a:gd name="T57" fmla="*/ 40540 h 531"/>
              <a:gd name="T58" fmla="*/ 206641 w 602"/>
              <a:gd name="T59" fmla="*/ 40540 h 531"/>
              <a:gd name="T60" fmla="*/ 196526 w 602"/>
              <a:gd name="T61" fmla="*/ 40540 h 531"/>
              <a:gd name="T62" fmla="*/ 20592 w 602"/>
              <a:gd name="T63" fmla="*/ 40540 h 531"/>
              <a:gd name="T64" fmla="*/ 10115 w 602"/>
              <a:gd name="T65" fmla="*/ 40540 h 531"/>
              <a:gd name="T66" fmla="*/ 10115 w 602"/>
              <a:gd name="T67" fmla="*/ 180096 h 531"/>
              <a:gd name="T68" fmla="*/ 206641 w 602"/>
              <a:gd name="T69" fmla="*/ 180096 h 531"/>
              <a:gd name="T70" fmla="*/ 206641 w 602"/>
              <a:gd name="T71" fmla="*/ 40540 h 5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2" h="531">
                <a:moveTo>
                  <a:pt x="572" y="530"/>
                </a:moveTo>
                <a:lnTo>
                  <a:pt x="572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502"/>
                  <a:pt x="601" y="502"/>
                  <a:pt x="601" y="502"/>
                </a:cubicBezTo>
                <a:cubicBezTo>
                  <a:pt x="601" y="516"/>
                  <a:pt x="594" y="530"/>
                  <a:pt x="572" y="530"/>
                </a:cubicBezTo>
                <a:close/>
                <a:moveTo>
                  <a:pt x="57" y="28"/>
                </a:moveTo>
                <a:lnTo>
                  <a:pt x="57" y="28"/>
                </a:lnTo>
                <a:cubicBezTo>
                  <a:pt x="42" y="28"/>
                  <a:pt x="28" y="43"/>
                  <a:pt x="28" y="57"/>
                </a:cubicBezTo>
                <a:cubicBezTo>
                  <a:pt x="28" y="78"/>
                  <a:pt x="42" y="85"/>
                  <a:pt x="57" y="85"/>
                </a:cubicBezTo>
                <a:cubicBezTo>
                  <a:pt x="71" y="85"/>
                  <a:pt x="85" y="78"/>
                  <a:pt x="85" y="57"/>
                </a:cubicBezTo>
                <a:cubicBezTo>
                  <a:pt x="85" y="43"/>
                  <a:pt x="71" y="28"/>
                  <a:pt x="57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56" y="85"/>
                  <a:pt x="170" y="78"/>
                  <a:pt x="170" y="57"/>
                </a:cubicBezTo>
                <a:cubicBezTo>
                  <a:pt x="170" y="43"/>
                  <a:pt x="156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0" y="85"/>
                  <a:pt x="254" y="78"/>
                  <a:pt x="254" y="57"/>
                </a:cubicBezTo>
                <a:cubicBezTo>
                  <a:pt x="254" y="43"/>
                  <a:pt x="240" y="28"/>
                  <a:pt x="226" y="28"/>
                </a:cubicBezTo>
                <a:close/>
                <a:moveTo>
                  <a:pt x="572" y="113"/>
                </a:moveTo>
                <a:lnTo>
                  <a:pt x="572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2" y="502"/>
                  <a:pt x="572" y="502"/>
                  <a:pt x="572" y="502"/>
                </a:cubicBezTo>
                <a:lnTo>
                  <a:pt x="572" y="1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35" name="Freeform 7"/>
          <p:cNvSpPr>
            <a:spLocks noChangeArrowheads="1"/>
          </p:cNvSpPr>
          <p:nvPr/>
        </p:nvSpPr>
        <p:spPr bwMode="auto">
          <a:xfrm>
            <a:off x="12872925" y="2222370"/>
            <a:ext cx="382480" cy="388105"/>
          </a:xfrm>
          <a:custGeom>
            <a:avLst/>
            <a:gdLst>
              <a:gd name="T0" fmla="*/ 149795 w 601"/>
              <a:gd name="T1" fmla="*/ 147489 h 609"/>
              <a:gd name="T2" fmla="*/ 149795 w 601"/>
              <a:gd name="T3" fmla="*/ 147489 h 609"/>
              <a:gd name="T4" fmla="*/ 131834 w 601"/>
              <a:gd name="T5" fmla="*/ 160079 h 609"/>
              <a:gd name="T6" fmla="*/ 106330 w 601"/>
              <a:gd name="T7" fmla="*/ 162598 h 609"/>
              <a:gd name="T8" fmla="*/ 78669 w 601"/>
              <a:gd name="T9" fmla="*/ 157561 h 609"/>
              <a:gd name="T10" fmla="*/ 65737 w 601"/>
              <a:gd name="T11" fmla="*/ 147489 h 609"/>
              <a:gd name="T12" fmla="*/ 60708 w 601"/>
              <a:gd name="T13" fmla="*/ 132021 h 609"/>
              <a:gd name="T14" fmla="*/ 63223 w 601"/>
              <a:gd name="T15" fmla="*/ 124466 h 609"/>
              <a:gd name="T16" fmla="*/ 70767 w 601"/>
              <a:gd name="T17" fmla="*/ 121948 h 609"/>
              <a:gd name="T18" fmla="*/ 78669 w 601"/>
              <a:gd name="T19" fmla="*/ 124466 h 609"/>
              <a:gd name="T20" fmla="*/ 83699 w 601"/>
              <a:gd name="T21" fmla="*/ 132021 h 609"/>
              <a:gd name="T22" fmla="*/ 88728 w 601"/>
              <a:gd name="T23" fmla="*/ 139935 h 609"/>
              <a:gd name="T24" fmla="*/ 93757 w 601"/>
              <a:gd name="T25" fmla="*/ 144971 h 609"/>
              <a:gd name="T26" fmla="*/ 106330 w 601"/>
              <a:gd name="T27" fmla="*/ 144971 h 609"/>
              <a:gd name="T28" fmla="*/ 124291 w 601"/>
              <a:gd name="T29" fmla="*/ 142453 h 609"/>
              <a:gd name="T30" fmla="*/ 129320 w 601"/>
              <a:gd name="T31" fmla="*/ 132021 h 609"/>
              <a:gd name="T32" fmla="*/ 126805 w 601"/>
              <a:gd name="T33" fmla="*/ 124466 h 609"/>
              <a:gd name="T34" fmla="*/ 116747 w 601"/>
              <a:gd name="T35" fmla="*/ 119430 h 609"/>
              <a:gd name="T36" fmla="*/ 101300 w 601"/>
              <a:gd name="T37" fmla="*/ 116912 h 609"/>
              <a:gd name="T38" fmla="*/ 81184 w 601"/>
              <a:gd name="T39" fmla="*/ 109358 h 609"/>
              <a:gd name="T40" fmla="*/ 68252 w 601"/>
              <a:gd name="T41" fmla="*/ 101803 h 609"/>
              <a:gd name="T42" fmla="*/ 63223 w 601"/>
              <a:gd name="T43" fmla="*/ 83817 h 609"/>
              <a:gd name="T44" fmla="*/ 68252 w 601"/>
              <a:gd name="T45" fmla="*/ 68708 h 609"/>
              <a:gd name="T46" fmla="*/ 83699 w 601"/>
              <a:gd name="T47" fmla="*/ 58276 h 609"/>
              <a:gd name="T48" fmla="*/ 106330 w 601"/>
              <a:gd name="T49" fmla="*/ 55758 h 609"/>
              <a:gd name="T50" fmla="*/ 126805 w 601"/>
              <a:gd name="T51" fmla="*/ 58276 h 609"/>
              <a:gd name="T52" fmla="*/ 139378 w 601"/>
              <a:gd name="T53" fmla="*/ 63672 h 609"/>
              <a:gd name="T54" fmla="*/ 146922 w 601"/>
              <a:gd name="T55" fmla="*/ 73744 h 609"/>
              <a:gd name="T56" fmla="*/ 149795 w 601"/>
              <a:gd name="T57" fmla="*/ 81299 h 609"/>
              <a:gd name="T58" fmla="*/ 146922 w 601"/>
              <a:gd name="T59" fmla="*/ 88853 h 609"/>
              <a:gd name="T60" fmla="*/ 136863 w 601"/>
              <a:gd name="T61" fmla="*/ 91371 h 609"/>
              <a:gd name="T62" fmla="*/ 131834 w 601"/>
              <a:gd name="T63" fmla="*/ 88853 h 609"/>
              <a:gd name="T64" fmla="*/ 126805 w 601"/>
              <a:gd name="T65" fmla="*/ 83817 h 609"/>
              <a:gd name="T66" fmla="*/ 119261 w 601"/>
              <a:gd name="T67" fmla="*/ 76263 h 609"/>
              <a:gd name="T68" fmla="*/ 106330 w 601"/>
              <a:gd name="T69" fmla="*/ 71226 h 609"/>
              <a:gd name="T70" fmla="*/ 91242 w 601"/>
              <a:gd name="T71" fmla="*/ 76263 h 609"/>
              <a:gd name="T72" fmla="*/ 86213 w 601"/>
              <a:gd name="T73" fmla="*/ 83817 h 609"/>
              <a:gd name="T74" fmla="*/ 88728 w 601"/>
              <a:gd name="T75" fmla="*/ 86335 h 609"/>
              <a:gd name="T76" fmla="*/ 93757 w 601"/>
              <a:gd name="T77" fmla="*/ 91371 h 609"/>
              <a:gd name="T78" fmla="*/ 98786 w 601"/>
              <a:gd name="T79" fmla="*/ 93889 h 609"/>
              <a:gd name="T80" fmla="*/ 111718 w 601"/>
              <a:gd name="T81" fmla="*/ 96767 h 609"/>
              <a:gd name="T82" fmla="*/ 129320 w 601"/>
              <a:gd name="T83" fmla="*/ 101803 h 609"/>
              <a:gd name="T84" fmla="*/ 141892 w 601"/>
              <a:gd name="T85" fmla="*/ 106840 h 609"/>
              <a:gd name="T86" fmla="*/ 152310 w 601"/>
              <a:gd name="T87" fmla="*/ 116912 h 609"/>
              <a:gd name="T88" fmla="*/ 154824 w 601"/>
              <a:gd name="T89" fmla="*/ 129502 h 609"/>
              <a:gd name="T90" fmla="*/ 149795 w 601"/>
              <a:gd name="T91" fmla="*/ 147489 h 609"/>
              <a:gd name="T92" fmla="*/ 215533 w 601"/>
              <a:gd name="T93" fmla="*/ 162598 h 609"/>
              <a:gd name="T94" fmla="*/ 215533 w 601"/>
              <a:gd name="T95" fmla="*/ 162598 h 609"/>
              <a:gd name="T96" fmla="*/ 162368 w 601"/>
              <a:gd name="T97" fmla="*/ 218715 h 609"/>
              <a:gd name="T98" fmla="*/ 124291 w 601"/>
              <a:gd name="T99" fmla="*/ 203247 h 609"/>
              <a:gd name="T100" fmla="*/ 106330 w 601"/>
              <a:gd name="T101" fmla="*/ 203247 h 609"/>
              <a:gd name="T102" fmla="*/ 12573 w 601"/>
              <a:gd name="T103" fmla="*/ 109358 h 609"/>
              <a:gd name="T104" fmla="*/ 15087 w 601"/>
              <a:gd name="T105" fmla="*/ 91371 h 609"/>
              <a:gd name="T106" fmla="*/ 0 w 601"/>
              <a:gd name="T107" fmla="*/ 55758 h 609"/>
              <a:gd name="T108" fmla="*/ 53165 w 601"/>
              <a:gd name="T109" fmla="*/ 0 h 609"/>
              <a:gd name="T110" fmla="*/ 91242 w 601"/>
              <a:gd name="T111" fmla="*/ 15109 h 609"/>
              <a:gd name="T112" fmla="*/ 106330 w 601"/>
              <a:gd name="T113" fmla="*/ 15109 h 609"/>
              <a:gd name="T114" fmla="*/ 202960 w 601"/>
              <a:gd name="T115" fmla="*/ 109358 h 609"/>
              <a:gd name="T116" fmla="*/ 200445 w 601"/>
              <a:gd name="T117" fmla="*/ 126984 h 609"/>
              <a:gd name="T118" fmla="*/ 215533 w 601"/>
              <a:gd name="T119" fmla="*/ 162598 h 60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01" h="609">
                <a:moveTo>
                  <a:pt x="417" y="410"/>
                </a:moveTo>
                <a:lnTo>
                  <a:pt x="417" y="410"/>
                </a:lnTo>
                <a:cubicBezTo>
                  <a:pt x="402" y="424"/>
                  <a:pt x="388" y="438"/>
                  <a:pt x="367" y="445"/>
                </a:cubicBezTo>
                <a:cubicBezTo>
                  <a:pt x="353" y="452"/>
                  <a:pt x="325" y="452"/>
                  <a:pt x="296" y="452"/>
                </a:cubicBezTo>
                <a:cubicBezTo>
                  <a:pt x="268" y="452"/>
                  <a:pt x="240" y="452"/>
                  <a:pt x="219" y="438"/>
                </a:cubicBezTo>
                <a:cubicBezTo>
                  <a:pt x="204" y="431"/>
                  <a:pt x="190" y="417"/>
                  <a:pt x="183" y="410"/>
                </a:cubicBezTo>
                <a:cubicBezTo>
                  <a:pt x="169" y="396"/>
                  <a:pt x="169" y="382"/>
                  <a:pt x="169" y="367"/>
                </a:cubicBezTo>
                <a:cubicBezTo>
                  <a:pt x="169" y="360"/>
                  <a:pt x="169" y="353"/>
                  <a:pt x="176" y="346"/>
                </a:cubicBezTo>
                <a:cubicBezTo>
                  <a:pt x="183" y="339"/>
                  <a:pt x="190" y="339"/>
                  <a:pt x="197" y="339"/>
                </a:cubicBezTo>
                <a:cubicBezTo>
                  <a:pt x="204" y="339"/>
                  <a:pt x="211" y="339"/>
                  <a:pt x="219" y="346"/>
                </a:cubicBezTo>
                <a:cubicBezTo>
                  <a:pt x="226" y="346"/>
                  <a:pt x="226" y="353"/>
                  <a:pt x="233" y="367"/>
                </a:cubicBezTo>
                <a:cubicBezTo>
                  <a:pt x="240" y="375"/>
                  <a:pt x="240" y="382"/>
                  <a:pt x="247" y="389"/>
                </a:cubicBezTo>
                <a:cubicBezTo>
                  <a:pt x="247" y="389"/>
                  <a:pt x="254" y="396"/>
                  <a:pt x="261" y="403"/>
                </a:cubicBezTo>
                <a:cubicBezTo>
                  <a:pt x="275" y="403"/>
                  <a:pt x="282" y="403"/>
                  <a:pt x="296" y="403"/>
                </a:cubicBezTo>
                <a:cubicBezTo>
                  <a:pt x="318" y="403"/>
                  <a:pt x="332" y="403"/>
                  <a:pt x="346" y="396"/>
                </a:cubicBezTo>
                <a:cubicBezTo>
                  <a:pt x="353" y="389"/>
                  <a:pt x="360" y="382"/>
                  <a:pt x="360" y="367"/>
                </a:cubicBezTo>
                <a:cubicBezTo>
                  <a:pt x="360" y="360"/>
                  <a:pt x="353" y="353"/>
                  <a:pt x="353" y="346"/>
                </a:cubicBezTo>
                <a:cubicBezTo>
                  <a:pt x="346" y="339"/>
                  <a:pt x="339" y="339"/>
                  <a:pt x="325" y="332"/>
                </a:cubicBezTo>
                <a:cubicBezTo>
                  <a:pt x="318" y="332"/>
                  <a:pt x="303" y="325"/>
                  <a:pt x="282" y="325"/>
                </a:cubicBezTo>
                <a:cubicBezTo>
                  <a:pt x="261" y="318"/>
                  <a:pt x="240" y="311"/>
                  <a:pt x="226" y="304"/>
                </a:cubicBezTo>
                <a:cubicBezTo>
                  <a:pt x="211" y="304"/>
                  <a:pt x="197" y="290"/>
                  <a:pt x="190" y="283"/>
                </a:cubicBezTo>
                <a:cubicBezTo>
                  <a:pt x="176" y="269"/>
                  <a:pt x="176" y="254"/>
                  <a:pt x="176" y="233"/>
                </a:cubicBezTo>
                <a:cubicBezTo>
                  <a:pt x="176" y="219"/>
                  <a:pt x="176" y="205"/>
                  <a:pt x="190" y="191"/>
                </a:cubicBezTo>
                <a:cubicBezTo>
                  <a:pt x="197" y="177"/>
                  <a:pt x="211" y="169"/>
                  <a:pt x="233" y="162"/>
                </a:cubicBezTo>
                <a:cubicBezTo>
                  <a:pt x="254" y="155"/>
                  <a:pt x="275" y="155"/>
                  <a:pt x="296" y="155"/>
                </a:cubicBezTo>
                <a:cubicBezTo>
                  <a:pt x="318" y="155"/>
                  <a:pt x="339" y="155"/>
                  <a:pt x="353" y="162"/>
                </a:cubicBezTo>
                <a:cubicBezTo>
                  <a:pt x="367" y="162"/>
                  <a:pt x="381" y="169"/>
                  <a:pt x="388" y="177"/>
                </a:cubicBezTo>
                <a:cubicBezTo>
                  <a:pt x="395" y="184"/>
                  <a:pt x="402" y="191"/>
                  <a:pt x="409" y="205"/>
                </a:cubicBezTo>
                <a:cubicBezTo>
                  <a:pt x="417" y="212"/>
                  <a:pt x="417" y="219"/>
                  <a:pt x="417" y="226"/>
                </a:cubicBezTo>
                <a:cubicBezTo>
                  <a:pt x="417" y="233"/>
                  <a:pt x="417" y="240"/>
                  <a:pt x="409" y="247"/>
                </a:cubicBezTo>
                <a:cubicBezTo>
                  <a:pt x="402" y="254"/>
                  <a:pt x="395" y="254"/>
                  <a:pt x="381" y="254"/>
                </a:cubicBezTo>
                <a:cubicBezTo>
                  <a:pt x="374" y="254"/>
                  <a:pt x="367" y="254"/>
                  <a:pt x="367" y="247"/>
                </a:cubicBezTo>
                <a:cubicBezTo>
                  <a:pt x="360" y="247"/>
                  <a:pt x="353" y="240"/>
                  <a:pt x="353" y="233"/>
                </a:cubicBezTo>
                <a:cubicBezTo>
                  <a:pt x="346" y="226"/>
                  <a:pt x="339" y="212"/>
                  <a:pt x="332" y="212"/>
                </a:cubicBezTo>
                <a:cubicBezTo>
                  <a:pt x="325" y="205"/>
                  <a:pt x="311" y="198"/>
                  <a:pt x="296" y="198"/>
                </a:cubicBezTo>
                <a:cubicBezTo>
                  <a:pt x="275" y="198"/>
                  <a:pt x="261" y="205"/>
                  <a:pt x="254" y="212"/>
                </a:cubicBezTo>
                <a:cubicBezTo>
                  <a:pt x="247" y="219"/>
                  <a:pt x="240" y="226"/>
                  <a:pt x="240" y="233"/>
                </a:cubicBezTo>
                <a:cubicBezTo>
                  <a:pt x="240" y="233"/>
                  <a:pt x="240" y="240"/>
                  <a:pt x="247" y="240"/>
                </a:cubicBezTo>
                <a:cubicBezTo>
                  <a:pt x="247" y="247"/>
                  <a:pt x="254" y="247"/>
                  <a:pt x="261" y="254"/>
                </a:cubicBezTo>
                <a:cubicBezTo>
                  <a:pt x="261" y="254"/>
                  <a:pt x="268" y="261"/>
                  <a:pt x="275" y="261"/>
                </a:cubicBezTo>
                <a:cubicBezTo>
                  <a:pt x="282" y="261"/>
                  <a:pt x="296" y="261"/>
                  <a:pt x="311" y="269"/>
                </a:cubicBezTo>
                <a:cubicBezTo>
                  <a:pt x="325" y="269"/>
                  <a:pt x="346" y="276"/>
                  <a:pt x="360" y="283"/>
                </a:cubicBezTo>
                <a:cubicBezTo>
                  <a:pt x="374" y="283"/>
                  <a:pt x="388" y="290"/>
                  <a:pt x="395" y="297"/>
                </a:cubicBezTo>
                <a:cubicBezTo>
                  <a:pt x="409" y="304"/>
                  <a:pt x="417" y="311"/>
                  <a:pt x="424" y="325"/>
                </a:cubicBezTo>
                <a:cubicBezTo>
                  <a:pt x="431" y="332"/>
                  <a:pt x="431" y="346"/>
                  <a:pt x="431" y="360"/>
                </a:cubicBezTo>
                <a:cubicBezTo>
                  <a:pt x="431" y="382"/>
                  <a:pt x="424" y="396"/>
                  <a:pt x="417" y="410"/>
                </a:cubicBezTo>
                <a:close/>
                <a:moveTo>
                  <a:pt x="600" y="452"/>
                </a:moveTo>
                <a:lnTo>
                  <a:pt x="600" y="452"/>
                </a:lnTo>
                <a:cubicBezTo>
                  <a:pt x="600" y="537"/>
                  <a:pt x="530" y="608"/>
                  <a:pt x="452" y="608"/>
                </a:cubicBezTo>
                <a:cubicBezTo>
                  <a:pt x="409" y="608"/>
                  <a:pt x="374" y="587"/>
                  <a:pt x="346" y="565"/>
                </a:cubicBezTo>
                <a:cubicBezTo>
                  <a:pt x="332" y="565"/>
                  <a:pt x="318" y="565"/>
                  <a:pt x="296" y="565"/>
                </a:cubicBezTo>
                <a:cubicBezTo>
                  <a:pt x="155" y="565"/>
                  <a:pt x="35" y="452"/>
                  <a:pt x="35" y="304"/>
                </a:cubicBezTo>
                <a:cubicBezTo>
                  <a:pt x="35" y="290"/>
                  <a:pt x="35" y="276"/>
                  <a:pt x="42" y="254"/>
                </a:cubicBezTo>
                <a:cubicBezTo>
                  <a:pt x="14" y="233"/>
                  <a:pt x="0" y="191"/>
                  <a:pt x="0" y="155"/>
                </a:cubicBezTo>
                <a:cubicBezTo>
                  <a:pt x="0" y="71"/>
                  <a:pt x="63" y="0"/>
                  <a:pt x="148" y="0"/>
                </a:cubicBezTo>
                <a:cubicBezTo>
                  <a:pt x="190" y="0"/>
                  <a:pt x="226" y="21"/>
                  <a:pt x="254" y="42"/>
                </a:cubicBezTo>
                <a:cubicBezTo>
                  <a:pt x="268" y="42"/>
                  <a:pt x="282" y="42"/>
                  <a:pt x="296" y="42"/>
                </a:cubicBezTo>
                <a:cubicBezTo>
                  <a:pt x="445" y="42"/>
                  <a:pt x="565" y="155"/>
                  <a:pt x="565" y="304"/>
                </a:cubicBezTo>
                <a:cubicBezTo>
                  <a:pt x="565" y="318"/>
                  <a:pt x="558" y="332"/>
                  <a:pt x="558" y="353"/>
                </a:cubicBezTo>
                <a:cubicBezTo>
                  <a:pt x="586" y="375"/>
                  <a:pt x="600" y="417"/>
                  <a:pt x="600" y="4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36" name="Freeform 8"/>
          <p:cNvSpPr>
            <a:spLocks noChangeArrowheads="1"/>
          </p:cNvSpPr>
          <p:nvPr/>
        </p:nvSpPr>
        <p:spPr bwMode="auto">
          <a:xfrm>
            <a:off x="12195147" y="2253307"/>
            <a:ext cx="388105" cy="326233"/>
          </a:xfrm>
          <a:custGeom>
            <a:avLst/>
            <a:gdLst>
              <a:gd name="T0" fmla="*/ 142448 w 609"/>
              <a:gd name="T1" fmla="*/ 76549 h 510"/>
              <a:gd name="T2" fmla="*/ 142448 w 609"/>
              <a:gd name="T3" fmla="*/ 76549 h 510"/>
              <a:gd name="T4" fmla="*/ 114390 w 609"/>
              <a:gd name="T5" fmla="*/ 48746 h 510"/>
              <a:gd name="T6" fmla="*/ 86692 w 609"/>
              <a:gd name="T7" fmla="*/ 48746 h 510"/>
              <a:gd name="T8" fmla="*/ 78778 w 609"/>
              <a:gd name="T9" fmla="*/ 56328 h 510"/>
              <a:gd name="T10" fmla="*/ 51080 w 609"/>
              <a:gd name="T11" fmla="*/ 43329 h 510"/>
              <a:gd name="T12" fmla="*/ 0 w 609"/>
              <a:gd name="T13" fmla="*/ 94603 h 510"/>
              <a:gd name="T14" fmla="*/ 51080 w 609"/>
              <a:gd name="T15" fmla="*/ 142987 h 510"/>
              <a:gd name="T16" fmla="*/ 56116 w 609"/>
              <a:gd name="T17" fmla="*/ 140460 h 510"/>
              <a:gd name="T18" fmla="*/ 101800 w 609"/>
              <a:gd name="T19" fmla="*/ 183789 h 510"/>
              <a:gd name="T20" fmla="*/ 218707 w 609"/>
              <a:gd name="T21" fmla="*/ 79437 h 510"/>
              <a:gd name="T22" fmla="*/ 218707 w 609"/>
              <a:gd name="T23" fmla="*/ 0 h 510"/>
              <a:gd name="T24" fmla="*/ 142448 w 609"/>
              <a:gd name="T25" fmla="*/ 76549 h 510"/>
              <a:gd name="T26" fmla="*/ 51080 w 609"/>
              <a:gd name="T27" fmla="*/ 130349 h 510"/>
              <a:gd name="T28" fmla="*/ 51080 w 609"/>
              <a:gd name="T29" fmla="*/ 130349 h 510"/>
              <a:gd name="T30" fmla="*/ 51080 w 609"/>
              <a:gd name="T31" fmla="*/ 130349 h 510"/>
              <a:gd name="T32" fmla="*/ 12950 w 609"/>
              <a:gd name="T33" fmla="*/ 94603 h 510"/>
              <a:gd name="T34" fmla="*/ 51080 w 609"/>
              <a:gd name="T35" fmla="*/ 56328 h 510"/>
              <a:gd name="T36" fmla="*/ 71224 w 609"/>
              <a:gd name="T37" fmla="*/ 63911 h 510"/>
              <a:gd name="T38" fmla="*/ 86692 w 609"/>
              <a:gd name="T39" fmla="*/ 94603 h 510"/>
              <a:gd name="T40" fmla="*/ 51080 w 609"/>
              <a:gd name="T41" fmla="*/ 130349 h 510"/>
              <a:gd name="T42" fmla="*/ 203599 w 609"/>
              <a:gd name="T43" fmla="*/ 76549 h 510"/>
              <a:gd name="T44" fmla="*/ 203599 w 609"/>
              <a:gd name="T45" fmla="*/ 76549 h 510"/>
              <a:gd name="T46" fmla="*/ 165469 w 609"/>
              <a:gd name="T47" fmla="*/ 112295 h 510"/>
              <a:gd name="T48" fmla="*/ 104318 w 609"/>
              <a:gd name="T49" fmla="*/ 168624 h 510"/>
              <a:gd name="T50" fmla="*/ 71224 w 609"/>
              <a:gd name="T51" fmla="*/ 137932 h 510"/>
              <a:gd name="T52" fmla="*/ 91728 w 609"/>
              <a:gd name="T53" fmla="*/ 117712 h 510"/>
              <a:gd name="T54" fmla="*/ 104318 w 609"/>
              <a:gd name="T55" fmla="*/ 132877 h 510"/>
              <a:gd name="T56" fmla="*/ 150002 w 609"/>
              <a:gd name="T57" fmla="*/ 84492 h 510"/>
              <a:gd name="T58" fmla="*/ 203599 w 609"/>
              <a:gd name="T59" fmla="*/ 30692 h 510"/>
              <a:gd name="T60" fmla="*/ 203599 w 609"/>
              <a:gd name="T61" fmla="*/ 76549 h 51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09" h="510">
                <a:moveTo>
                  <a:pt x="396" y="212"/>
                </a:moveTo>
                <a:lnTo>
                  <a:pt x="396" y="212"/>
                </a:lnTo>
                <a:cubicBezTo>
                  <a:pt x="318" y="135"/>
                  <a:pt x="318" y="135"/>
                  <a:pt x="318" y="135"/>
                </a:cubicBezTo>
                <a:cubicBezTo>
                  <a:pt x="297" y="113"/>
                  <a:pt x="262" y="113"/>
                  <a:pt x="241" y="135"/>
                </a:cubicBezTo>
                <a:cubicBezTo>
                  <a:pt x="219" y="156"/>
                  <a:pt x="219" y="156"/>
                  <a:pt x="219" y="156"/>
                </a:cubicBezTo>
                <a:cubicBezTo>
                  <a:pt x="198" y="135"/>
                  <a:pt x="170" y="120"/>
                  <a:pt x="142" y="120"/>
                </a:cubicBezTo>
                <a:cubicBezTo>
                  <a:pt x="64" y="120"/>
                  <a:pt x="0" y="184"/>
                  <a:pt x="0" y="262"/>
                </a:cubicBezTo>
                <a:cubicBezTo>
                  <a:pt x="0" y="333"/>
                  <a:pt x="64" y="396"/>
                  <a:pt x="142" y="396"/>
                </a:cubicBezTo>
                <a:cubicBezTo>
                  <a:pt x="149" y="396"/>
                  <a:pt x="149" y="389"/>
                  <a:pt x="156" y="389"/>
                </a:cubicBezTo>
                <a:cubicBezTo>
                  <a:pt x="283" y="509"/>
                  <a:pt x="283" y="509"/>
                  <a:pt x="283" y="509"/>
                </a:cubicBezTo>
                <a:cubicBezTo>
                  <a:pt x="608" y="220"/>
                  <a:pt x="608" y="220"/>
                  <a:pt x="608" y="220"/>
                </a:cubicBezTo>
                <a:cubicBezTo>
                  <a:pt x="608" y="0"/>
                  <a:pt x="608" y="0"/>
                  <a:pt x="608" y="0"/>
                </a:cubicBezTo>
                <a:lnTo>
                  <a:pt x="396" y="212"/>
                </a:lnTo>
                <a:close/>
                <a:moveTo>
                  <a:pt x="142" y="361"/>
                </a:moveTo>
                <a:lnTo>
                  <a:pt x="142" y="361"/>
                </a:lnTo>
                <a:cubicBezTo>
                  <a:pt x="85" y="361"/>
                  <a:pt x="36" y="311"/>
                  <a:pt x="36" y="262"/>
                </a:cubicBezTo>
                <a:cubicBezTo>
                  <a:pt x="36" y="205"/>
                  <a:pt x="85" y="156"/>
                  <a:pt x="142" y="156"/>
                </a:cubicBezTo>
                <a:cubicBezTo>
                  <a:pt x="163" y="156"/>
                  <a:pt x="184" y="163"/>
                  <a:pt x="198" y="177"/>
                </a:cubicBezTo>
                <a:cubicBezTo>
                  <a:pt x="226" y="198"/>
                  <a:pt x="241" y="227"/>
                  <a:pt x="241" y="262"/>
                </a:cubicBezTo>
                <a:cubicBezTo>
                  <a:pt x="241" y="311"/>
                  <a:pt x="198" y="361"/>
                  <a:pt x="142" y="361"/>
                </a:cubicBezTo>
                <a:close/>
                <a:moveTo>
                  <a:pt x="566" y="212"/>
                </a:moveTo>
                <a:lnTo>
                  <a:pt x="566" y="212"/>
                </a:lnTo>
                <a:cubicBezTo>
                  <a:pt x="460" y="311"/>
                  <a:pt x="460" y="311"/>
                  <a:pt x="460" y="311"/>
                </a:cubicBezTo>
                <a:cubicBezTo>
                  <a:pt x="290" y="467"/>
                  <a:pt x="290" y="467"/>
                  <a:pt x="290" y="467"/>
                </a:cubicBezTo>
                <a:cubicBezTo>
                  <a:pt x="198" y="382"/>
                  <a:pt x="198" y="382"/>
                  <a:pt x="198" y="382"/>
                </a:cubicBezTo>
                <a:cubicBezTo>
                  <a:pt x="219" y="368"/>
                  <a:pt x="241" y="354"/>
                  <a:pt x="255" y="326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566" y="85"/>
                  <a:pt x="566" y="85"/>
                  <a:pt x="566" y="85"/>
                </a:cubicBezTo>
                <a:lnTo>
                  <a:pt x="566" y="2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37" name="Freeform 9"/>
          <p:cNvSpPr>
            <a:spLocks noChangeArrowheads="1"/>
          </p:cNvSpPr>
          <p:nvPr/>
        </p:nvSpPr>
        <p:spPr bwMode="auto">
          <a:xfrm>
            <a:off x="11525807" y="2239244"/>
            <a:ext cx="385293" cy="357170"/>
          </a:xfrm>
          <a:custGeom>
            <a:avLst/>
            <a:gdLst>
              <a:gd name="T0" fmla="*/ 109824 w 602"/>
              <a:gd name="T1" fmla="*/ 38162 h 560"/>
              <a:gd name="T2" fmla="*/ 153175 w 602"/>
              <a:gd name="T3" fmla="*/ 0 h 560"/>
              <a:gd name="T4" fmla="*/ 217119 w 602"/>
              <a:gd name="T5" fmla="*/ 43203 h 560"/>
              <a:gd name="T6" fmla="*/ 173767 w 602"/>
              <a:gd name="T7" fmla="*/ 76325 h 560"/>
              <a:gd name="T8" fmla="*/ 109824 w 602"/>
              <a:gd name="T9" fmla="*/ 38162 h 560"/>
              <a:gd name="T10" fmla="*/ 217119 w 602"/>
              <a:gd name="T11" fmla="*/ 111967 h 560"/>
              <a:gd name="T12" fmla="*/ 153175 w 602"/>
              <a:gd name="T13" fmla="*/ 152650 h 560"/>
              <a:gd name="T14" fmla="*/ 109824 w 602"/>
              <a:gd name="T15" fmla="*/ 117008 h 560"/>
              <a:gd name="T16" fmla="*/ 173767 w 602"/>
              <a:gd name="T17" fmla="*/ 76325 h 560"/>
              <a:gd name="T18" fmla="*/ 217119 w 602"/>
              <a:gd name="T19" fmla="*/ 111967 h 560"/>
              <a:gd name="T20" fmla="*/ 63943 w 602"/>
              <a:gd name="T21" fmla="*/ 152650 h 560"/>
              <a:gd name="T22" fmla="*/ 0 w 602"/>
              <a:gd name="T23" fmla="*/ 111967 h 560"/>
              <a:gd name="T24" fmla="*/ 43351 w 602"/>
              <a:gd name="T25" fmla="*/ 76325 h 560"/>
              <a:gd name="T26" fmla="*/ 109824 w 602"/>
              <a:gd name="T27" fmla="*/ 117008 h 560"/>
              <a:gd name="T28" fmla="*/ 63943 w 602"/>
              <a:gd name="T29" fmla="*/ 152650 h 560"/>
              <a:gd name="T30" fmla="*/ 0 w 602"/>
              <a:gd name="T31" fmla="*/ 43203 h 560"/>
              <a:gd name="T32" fmla="*/ 63943 w 602"/>
              <a:gd name="T33" fmla="*/ 0 h 560"/>
              <a:gd name="T34" fmla="*/ 109824 w 602"/>
              <a:gd name="T35" fmla="*/ 38162 h 560"/>
              <a:gd name="T36" fmla="*/ 43351 w 602"/>
              <a:gd name="T37" fmla="*/ 76325 h 560"/>
              <a:gd name="T38" fmla="*/ 0 w 602"/>
              <a:gd name="T39" fmla="*/ 43203 h 560"/>
              <a:gd name="T40" fmla="*/ 109824 w 602"/>
              <a:gd name="T41" fmla="*/ 124928 h 560"/>
              <a:gd name="T42" fmla="*/ 153175 w 602"/>
              <a:gd name="T43" fmla="*/ 160210 h 560"/>
              <a:gd name="T44" fmla="*/ 173767 w 602"/>
              <a:gd name="T45" fmla="*/ 150130 h 560"/>
              <a:gd name="T46" fmla="*/ 173767 w 602"/>
              <a:gd name="T47" fmla="*/ 162730 h 560"/>
              <a:gd name="T48" fmla="*/ 109824 w 602"/>
              <a:gd name="T49" fmla="*/ 201253 h 560"/>
              <a:gd name="T50" fmla="*/ 46242 w 602"/>
              <a:gd name="T51" fmla="*/ 162730 h 560"/>
              <a:gd name="T52" fmla="*/ 46242 w 602"/>
              <a:gd name="T53" fmla="*/ 150130 h 560"/>
              <a:gd name="T54" fmla="*/ 63943 w 602"/>
              <a:gd name="T55" fmla="*/ 160210 h 560"/>
              <a:gd name="T56" fmla="*/ 109824 w 602"/>
              <a:gd name="T57" fmla="*/ 124928 h 56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02" h="560">
                <a:moveTo>
                  <a:pt x="304" y="106"/>
                </a:moveTo>
                <a:lnTo>
                  <a:pt x="424" y="0"/>
                </a:lnTo>
                <a:lnTo>
                  <a:pt x="601" y="120"/>
                </a:lnTo>
                <a:lnTo>
                  <a:pt x="481" y="212"/>
                </a:lnTo>
                <a:lnTo>
                  <a:pt x="304" y="106"/>
                </a:lnTo>
                <a:close/>
                <a:moveTo>
                  <a:pt x="601" y="311"/>
                </a:moveTo>
                <a:lnTo>
                  <a:pt x="424" y="424"/>
                </a:lnTo>
                <a:lnTo>
                  <a:pt x="304" y="325"/>
                </a:lnTo>
                <a:lnTo>
                  <a:pt x="481" y="212"/>
                </a:lnTo>
                <a:lnTo>
                  <a:pt x="601" y="311"/>
                </a:lnTo>
                <a:close/>
                <a:moveTo>
                  <a:pt x="177" y="424"/>
                </a:moveTo>
                <a:lnTo>
                  <a:pt x="0" y="311"/>
                </a:lnTo>
                <a:lnTo>
                  <a:pt x="120" y="212"/>
                </a:lnTo>
                <a:lnTo>
                  <a:pt x="304" y="325"/>
                </a:lnTo>
                <a:lnTo>
                  <a:pt x="177" y="424"/>
                </a:lnTo>
                <a:close/>
                <a:moveTo>
                  <a:pt x="0" y="120"/>
                </a:moveTo>
                <a:lnTo>
                  <a:pt x="177" y="0"/>
                </a:lnTo>
                <a:lnTo>
                  <a:pt x="304" y="106"/>
                </a:lnTo>
                <a:lnTo>
                  <a:pt x="120" y="212"/>
                </a:lnTo>
                <a:lnTo>
                  <a:pt x="0" y="120"/>
                </a:lnTo>
                <a:close/>
                <a:moveTo>
                  <a:pt x="304" y="347"/>
                </a:moveTo>
                <a:lnTo>
                  <a:pt x="424" y="445"/>
                </a:lnTo>
                <a:lnTo>
                  <a:pt x="481" y="417"/>
                </a:lnTo>
                <a:lnTo>
                  <a:pt x="481" y="452"/>
                </a:lnTo>
                <a:lnTo>
                  <a:pt x="304" y="559"/>
                </a:lnTo>
                <a:lnTo>
                  <a:pt x="128" y="452"/>
                </a:lnTo>
                <a:lnTo>
                  <a:pt x="128" y="417"/>
                </a:lnTo>
                <a:lnTo>
                  <a:pt x="177" y="445"/>
                </a:lnTo>
                <a:lnTo>
                  <a:pt x="304" y="3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38" name="Freeform 10"/>
          <p:cNvSpPr>
            <a:spLocks noChangeArrowheads="1"/>
          </p:cNvSpPr>
          <p:nvPr/>
        </p:nvSpPr>
        <p:spPr bwMode="auto">
          <a:xfrm>
            <a:off x="10926777" y="2222370"/>
            <a:ext cx="239049" cy="388105"/>
          </a:xfrm>
          <a:custGeom>
            <a:avLst/>
            <a:gdLst>
              <a:gd name="T0" fmla="*/ 134573 w 376"/>
              <a:gd name="T1" fmla="*/ 205765 h 609"/>
              <a:gd name="T2" fmla="*/ 134573 w 376"/>
              <a:gd name="T3" fmla="*/ 205765 h 609"/>
              <a:gd name="T4" fmla="*/ 109094 w 376"/>
              <a:gd name="T5" fmla="*/ 216197 h 609"/>
              <a:gd name="T6" fmla="*/ 86486 w 376"/>
              <a:gd name="T7" fmla="*/ 218715 h 609"/>
              <a:gd name="T8" fmla="*/ 61006 w 376"/>
              <a:gd name="T9" fmla="*/ 213679 h 609"/>
              <a:gd name="T10" fmla="*/ 43063 w 376"/>
              <a:gd name="T11" fmla="*/ 203247 h 609"/>
              <a:gd name="T12" fmla="*/ 30503 w 376"/>
              <a:gd name="T13" fmla="*/ 188138 h 609"/>
              <a:gd name="T14" fmla="*/ 27991 w 376"/>
              <a:gd name="T15" fmla="*/ 165116 h 609"/>
              <a:gd name="T16" fmla="*/ 27991 w 376"/>
              <a:gd name="T17" fmla="*/ 88853 h 609"/>
              <a:gd name="T18" fmla="*/ 0 w 376"/>
              <a:gd name="T19" fmla="*/ 88853 h 609"/>
              <a:gd name="T20" fmla="*/ 0 w 376"/>
              <a:gd name="T21" fmla="*/ 58276 h 609"/>
              <a:gd name="T22" fmla="*/ 22967 w 376"/>
              <a:gd name="T23" fmla="*/ 48204 h 609"/>
              <a:gd name="T24" fmla="*/ 38039 w 376"/>
              <a:gd name="T25" fmla="*/ 28059 h 609"/>
              <a:gd name="T26" fmla="*/ 45575 w 376"/>
              <a:gd name="T27" fmla="*/ 0 h 609"/>
              <a:gd name="T28" fmla="*/ 76079 w 376"/>
              <a:gd name="T29" fmla="*/ 0 h 609"/>
              <a:gd name="T30" fmla="*/ 76079 w 376"/>
              <a:gd name="T31" fmla="*/ 50722 h 609"/>
              <a:gd name="T32" fmla="*/ 127037 w 376"/>
              <a:gd name="T33" fmla="*/ 50722 h 609"/>
              <a:gd name="T34" fmla="*/ 127037 w 376"/>
              <a:gd name="T35" fmla="*/ 88853 h 609"/>
              <a:gd name="T36" fmla="*/ 76079 w 376"/>
              <a:gd name="T37" fmla="*/ 88853 h 609"/>
              <a:gd name="T38" fmla="*/ 76079 w 376"/>
              <a:gd name="T39" fmla="*/ 144971 h 609"/>
              <a:gd name="T40" fmla="*/ 78591 w 376"/>
              <a:gd name="T41" fmla="*/ 167634 h 609"/>
              <a:gd name="T42" fmla="*/ 86486 w 376"/>
              <a:gd name="T43" fmla="*/ 178066 h 609"/>
              <a:gd name="T44" fmla="*/ 101558 w 376"/>
              <a:gd name="T45" fmla="*/ 183102 h 609"/>
              <a:gd name="T46" fmla="*/ 134573 w 376"/>
              <a:gd name="T47" fmla="*/ 172670 h 609"/>
              <a:gd name="T48" fmla="*/ 134573 w 376"/>
              <a:gd name="T49" fmla="*/ 205765 h 60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376" h="609">
                <a:moveTo>
                  <a:pt x="375" y="572"/>
                </a:moveTo>
                <a:lnTo>
                  <a:pt x="375" y="572"/>
                </a:lnTo>
                <a:cubicBezTo>
                  <a:pt x="347" y="587"/>
                  <a:pt x="325" y="594"/>
                  <a:pt x="304" y="601"/>
                </a:cubicBezTo>
                <a:cubicBezTo>
                  <a:pt x="283" y="601"/>
                  <a:pt x="262" y="608"/>
                  <a:pt x="241" y="608"/>
                </a:cubicBezTo>
                <a:cubicBezTo>
                  <a:pt x="212" y="608"/>
                  <a:pt x="191" y="601"/>
                  <a:pt x="170" y="594"/>
                </a:cubicBezTo>
                <a:cubicBezTo>
                  <a:pt x="156" y="587"/>
                  <a:pt x="135" y="580"/>
                  <a:pt x="120" y="565"/>
                </a:cubicBezTo>
                <a:cubicBezTo>
                  <a:pt x="106" y="551"/>
                  <a:pt x="92" y="537"/>
                  <a:pt x="85" y="523"/>
                </a:cubicBezTo>
                <a:cubicBezTo>
                  <a:pt x="85" y="509"/>
                  <a:pt x="78" y="488"/>
                  <a:pt x="78" y="459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0" y="247"/>
                  <a:pt x="0" y="247"/>
                  <a:pt x="0" y="247"/>
                </a:cubicBezTo>
                <a:cubicBezTo>
                  <a:pt x="0" y="162"/>
                  <a:pt x="0" y="162"/>
                  <a:pt x="0" y="162"/>
                </a:cubicBezTo>
                <a:cubicBezTo>
                  <a:pt x="22" y="155"/>
                  <a:pt x="50" y="148"/>
                  <a:pt x="64" y="134"/>
                </a:cubicBezTo>
                <a:cubicBezTo>
                  <a:pt x="85" y="113"/>
                  <a:pt x="99" y="99"/>
                  <a:pt x="106" y="78"/>
                </a:cubicBezTo>
                <a:cubicBezTo>
                  <a:pt x="113" y="56"/>
                  <a:pt x="120" y="35"/>
                  <a:pt x="127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12" y="141"/>
                  <a:pt x="212" y="141"/>
                  <a:pt x="212" y="141"/>
                </a:cubicBezTo>
                <a:cubicBezTo>
                  <a:pt x="354" y="141"/>
                  <a:pt x="354" y="141"/>
                  <a:pt x="354" y="141"/>
                </a:cubicBezTo>
                <a:cubicBezTo>
                  <a:pt x="354" y="247"/>
                  <a:pt x="354" y="247"/>
                  <a:pt x="354" y="247"/>
                </a:cubicBezTo>
                <a:cubicBezTo>
                  <a:pt x="212" y="247"/>
                  <a:pt x="212" y="247"/>
                  <a:pt x="212" y="247"/>
                </a:cubicBezTo>
                <a:cubicBezTo>
                  <a:pt x="212" y="403"/>
                  <a:pt x="212" y="403"/>
                  <a:pt x="212" y="403"/>
                </a:cubicBezTo>
                <a:cubicBezTo>
                  <a:pt x="212" y="438"/>
                  <a:pt x="212" y="459"/>
                  <a:pt x="219" y="466"/>
                </a:cubicBezTo>
                <a:cubicBezTo>
                  <a:pt x="219" y="480"/>
                  <a:pt x="227" y="488"/>
                  <a:pt x="241" y="495"/>
                </a:cubicBezTo>
                <a:cubicBezTo>
                  <a:pt x="255" y="502"/>
                  <a:pt x="269" y="509"/>
                  <a:pt x="283" y="509"/>
                </a:cubicBezTo>
                <a:cubicBezTo>
                  <a:pt x="318" y="509"/>
                  <a:pt x="347" y="495"/>
                  <a:pt x="375" y="480"/>
                </a:cubicBezTo>
                <a:lnTo>
                  <a:pt x="375" y="57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39" name="Freeform 11"/>
          <p:cNvSpPr>
            <a:spLocks noChangeArrowheads="1"/>
          </p:cNvSpPr>
          <p:nvPr/>
        </p:nvSpPr>
        <p:spPr bwMode="auto">
          <a:xfrm>
            <a:off x="10178690" y="2222370"/>
            <a:ext cx="388105" cy="388105"/>
          </a:xfrm>
          <a:custGeom>
            <a:avLst/>
            <a:gdLst>
              <a:gd name="T0" fmla="*/ 190649 w 609"/>
              <a:gd name="T1" fmla="*/ 218715 h 609"/>
              <a:gd name="T2" fmla="*/ 190649 w 609"/>
              <a:gd name="T3" fmla="*/ 218715 h 609"/>
              <a:gd name="T4" fmla="*/ 28058 w 609"/>
              <a:gd name="T5" fmla="*/ 218715 h 609"/>
              <a:gd name="T6" fmla="*/ 0 w 609"/>
              <a:gd name="T7" fmla="*/ 190656 h 609"/>
              <a:gd name="T8" fmla="*/ 0 w 609"/>
              <a:gd name="T9" fmla="*/ 28059 h 609"/>
              <a:gd name="T10" fmla="*/ 28058 w 609"/>
              <a:gd name="T11" fmla="*/ 0 h 609"/>
              <a:gd name="T12" fmla="*/ 190649 w 609"/>
              <a:gd name="T13" fmla="*/ 0 h 609"/>
              <a:gd name="T14" fmla="*/ 218707 w 609"/>
              <a:gd name="T15" fmla="*/ 28059 h 609"/>
              <a:gd name="T16" fmla="*/ 218707 w 609"/>
              <a:gd name="T17" fmla="*/ 190656 h 609"/>
              <a:gd name="T18" fmla="*/ 190649 w 609"/>
              <a:gd name="T19" fmla="*/ 218715 h 609"/>
              <a:gd name="T20" fmla="*/ 109354 w 609"/>
              <a:gd name="T21" fmla="*/ 66190 h 609"/>
              <a:gd name="T22" fmla="*/ 109354 w 609"/>
              <a:gd name="T23" fmla="*/ 66190 h 609"/>
              <a:gd name="T24" fmla="*/ 71224 w 609"/>
              <a:gd name="T25" fmla="*/ 91371 h 609"/>
              <a:gd name="T26" fmla="*/ 71224 w 609"/>
              <a:gd name="T27" fmla="*/ 91371 h 609"/>
              <a:gd name="T28" fmla="*/ 71224 w 609"/>
              <a:gd name="T29" fmla="*/ 91371 h 609"/>
              <a:gd name="T30" fmla="*/ 68706 w 609"/>
              <a:gd name="T31" fmla="*/ 93889 h 609"/>
              <a:gd name="T32" fmla="*/ 68706 w 609"/>
              <a:gd name="T33" fmla="*/ 96767 h 609"/>
              <a:gd name="T34" fmla="*/ 68706 w 609"/>
              <a:gd name="T35" fmla="*/ 99285 h 609"/>
              <a:gd name="T36" fmla="*/ 68706 w 609"/>
              <a:gd name="T37" fmla="*/ 101803 h 609"/>
              <a:gd name="T38" fmla="*/ 68706 w 609"/>
              <a:gd name="T39" fmla="*/ 104321 h 609"/>
              <a:gd name="T40" fmla="*/ 68706 w 609"/>
              <a:gd name="T41" fmla="*/ 104321 h 609"/>
              <a:gd name="T42" fmla="*/ 66188 w 609"/>
              <a:gd name="T43" fmla="*/ 109358 h 609"/>
              <a:gd name="T44" fmla="*/ 109354 w 609"/>
              <a:gd name="T45" fmla="*/ 152525 h 609"/>
              <a:gd name="T46" fmla="*/ 152520 w 609"/>
              <a:gd name="T47" fmla="*/ 109358 h 609"/>
              <a:gd name="T48" fmla="*/ 150002 w 609"/>
              <a:gd name="T49" fmla="*/ 104321 h 609"/>
              <a:gd name="T50" fmla="*/ 150002 w 609"/>
              <a:gd name="T51" fmla="*/ 104321 h 609"/>
              <a:gd name="T52" fmla="*/ 150002 w 609"/>
              <a:gd name="T53" fmla="*/ 101803 h 609"/>
              <a:gd name="T54" fmla="*/ 150002 w 609"/>
              <a:gd name="T55" fmla="*/ 99285 h 609"/>
              <a:gd name="T56" fmla="*/ 150002 w 609"/>
              <a:gd name="T57" fmla="*/ 96767 h 609"/>
              <a:gd name="T58" fmla="*/ 150002 w 609"/>
              <a:gd name="T59" fmla="*/ 93889 h 609"/>
              <a:gd name="T60" fmla="*/ 147484 w 609"/>
              <a:gd name="T61" fmla="*/ 91371 h 609"/>
              <a:gd name="T62" fmla="*/ 147484 w 609"/>
              <a:gd name="T63" fmla="*/ 91371 h 609"/>
              <a:gd name="T64" fmla="*/ 147484 w 609"/>
              <a:gd name="T65" fmla="*/ 91371 h 609"/>
              <a:gd name="T66" fmla="*/ 109354 w 609"/>
              <a:gd name="T67" fmla="*/ 66190 h 609"/>
              <a:gd name="T68" fmla="*/ 193167 w 609"/>
              <a:gd name="T69" fmla="*/ 35613 h 609"/>
              <a:gd name="T70" fmla="*/ 193167 w 609"/>
              <a:gd name="T71" fmla="*/ 35613 h 609"/>
              <a:gd name="T72" fmla="*/ 183095 w 609"/>
              <a:gd name="T73" fmla="*/ 25541 h 609"/>
              <a:gd name="T74" fmla="*/ 160074 w 609"/>
              <a:gd name="T75" fmla="*/ 25541 h 609"/>
              <a:gd name="T76" fmla="*/ 150002 w 609"/>
              <a:gd name="T77" fmla="*/ 35613 h 609"/>
              <a:gd name="T78" fmla="*/ 150002 w 609"/>
              <a:gd name="T79" fmla="*/ 58276 h 609"/>
              <a:gd name="T80" fmla="*/ 160074 w 609"/>
              <a:gd name="T81" fmla="*/ 68708 h 609"/>
              <a:gd name="T82" fmla="*/ 183095 w 609"/>
              <a:gd name="T83" fmla="*/ 68708 h 609"/>
              <a:gd name="T84" fmla="*/ 193167 w 609"/>
              <a:gd name="T85" fmla="*/ 58276 h 609"/>
              <a:gd name="T86" fmla="*/ 193167 w 609"/>
              <a:gd name="T87" fmla="*/ 35613 h 609"/>
              <a:gd name="T88" fmla="*/ 193167 w 609"/>
              <a:gd name="T89" fmla="*/ 91371 h 609"/>
              <a:gd name="T90" fmla="*/ 193167 w 609"/>
              <a:gd name="T91" fmla="*/ 91371 h 609"/>
              <a:gd name="T92" fmla="*/ 173023 w 609"/>
              <a:gd name="T93" fmla="*/ 91371 h 609"/>
              <a:gd name="T94" fmla="*/ 175541 w 609"/>
              <a:gd name="T95" fmla="*/ 109358 h 609"/>
              <a:gd name="T96" fmla="*/ 109354 w 609"/>
              <a:gd name="T97" fmla="*/ 175548 h 609"/>
              <a:gd name="T98" fmla="*/ 43166 w 609"/>
              <a:gd name="T99" fmla="*/ 109358 h 609"/>
              <a:gd name="T100" fmla="*/ 45684 w 609"/>
              <a:gd name="T101" fmla="*/ 91371 h 609"/>
              <a:gd name="T102" fmla="*/ 25540 w 609"/>
              <a:gd name="T103" fmla="*/ 91371 h 609"/>
              <a:gd name="T104" fmla="*/ 25540 w 609"/>
              <a:gd name="T105" fmla="*/ 183102 h 609"/>
              <a:gd name="T106" fmla="*/ 35612 w 609"/>
              <a:gd name="T107" fmla="*/ 193175 h 609"/>
              <a:gd name="T108" fmla="*/ 183095 w 609"/>
              <a:gd name="T109" fmla="*/ 193175 h 609"/>
              <a:gd name="T110" fmla="*/ 193167 w 609"/>
              <a:gd name="T111" fmla="*/ 183102 h 609"/>
              <a:gd name="T112" fmla="*/ 193167 w 609"/>
              <a:gd name="T113" fmla="*/ 91371 h 60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09" h="609">
                <a:moveTo>
                  <a:pt x="530" y="608"/>
                </a:moveTo>
                <a:lnTo>
                  <a:pt x="530" y="608"/>
                </a:lnTo>
                <a:cubicBezTo>
                  <a:pt x="78" y="608"/>
                  <a:pt x="78" y="608"/>
                  <a:pt x="78" y="608"/>
                </a:cubicBezTo>
                <a:cubicBezTo>
                  <a:pt x="36" y="608"/>
                  <a:pt x="0" y="572"/>
                  <a:pt x="0" y="530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35"/>
                  <a:pt x="36" y="0"/>
                  <a:pt x="78" y="0"/>
                </a:cubicBezTo>
                <a:cubicBezTo>
                  <a:pt x="530" y="0"/>
                  <a:pt x="530" y="0"/>
                  <a:pt x="530" y="0"/>
                </a:cubicBezTo>
                <a:cubicBezTo>
                  <a:pt x="573" y="0"/>
                  <a:pt x="608" y="35"/>
                  <a:pt x="608" y="78"/>
                </a:cubicBezTo>
                <a:cubicBezTo>
                  <a:pt x="608" y="530"/>
                  <a:pt x="608" y="530"/>
                  <a:pt x="608" y="530"/>
                </a:cubicBezTo>
                <a:cubicBezTo>
                  <a:pt x="608" y="572"/>
                  <a:pt x="573" y="608"/>
                  <a:pt x="530" y="608"/>
                </a:cubicBezTo>
                <a:close/>
                <a:moveTo>
                  <a:pt x="304" y="184"/>
                </a:moveTo>
                <a:lnTo>
                  <a:pt x="304" y="184"/>
                </a:lnTo>
                <a:cubicBezTo>
                  <a:pt x="254" y="184"/>
                  <a:pt x="219" y="212"/>
                  <a:pt x="198" y="254"/>
                </a:cubicBezTo>
                <a:cubicBezTo>
                  <a:pt x="198" y="261"/>
                  <a:pt x="198" y="261"/>
                  <a:pt x="191" y="261"/>
                </a:cubicBezTo>
                <a:lnTo>
                  <a:pt x="191" y="269"/>
                </a:lnTo>
                <a:lnTo>
                  <a:pt x="191" y="276"/>
                </a:lnTo>
                <a:cubicBezTo>
                  <a:pt x="191" y="276"/>
                  <a:pt x="191" y="276"/>
                  <a:pt x="191" y="283"/>
                </a:cubicBezTo>
                <a:cubicBezTo>
                  <a:pt x="191" y="283"/>
                  <a:pt x="191" y="283"/>
                  <a:pt x="191" y="290"/>
                </a:cubicBezTo>
                <a:cubicBezTo>
                  <a:pt x="191" y="297"/>
                  <a:pt x="184" y="297"/>
                  <a:pt x="184" y="304"/>
                </a:cubicBezTo>
                <a:cubicBezTo>
                  <a:pt x="184" y="367"/>
                  <a:pt x="240" y="424"/>
                  <a:pt x="304" y="424"/>
                </a:cubicBezTo>
                <a:cubicBezTo>
                  <a:pt x="368" y="424"/>
                  <a:pt x="424" y="367"/>
                  <a:pt x="424" y="304"/>
                </a:cubicBezTo>
                <a:cubicBezTo>
                  <a:pt x="424" y="297"/>
                  <a:pt x="417" y="297"/>
                  <a:pt x="417" y="290"/>
                </a:cubicBezTo>
                <a:cubicBezTo>
                  <a:pt x="417" y="283"/>
                  <a:pt x="417" y="283"/>
                  <a:pt x="417" y="283"/>
                </a:cubicBezTo>
                <a:cubicBezTo>
                  <a:pt x="417" y="276"/>
                  <a:pt x="417" y="276"/>
                  <a:pt x="417" y="276"/>
                </a:cubicBezTo>
                <a:lnTo>
                  <a:pt x="417" y="269"/>
                </a:lnTo>
                <a:lnTo>
                  <a:pt x="417" y="261"/>
                </a:lnTo>
                <a:cubicBezTo>
                  <a:pt x="410" y="261"/>
                  <a:pt x="410" y="261"/>
                  <a:pt x="410" y="254"/>
                </a:cubicBezTo>
                <a:cubicBezTo>
                  <a:pt x="389" y="212"/>
                  <a:pt x="354" y="184"/>
                  <a:pt x="304" y="184"/>
                </a:cubicBezTo>
                <a:close/>
                <a:moveTo>
                  <a:pt x="537" y="99"/>
                </a:moveTo>
                <a:lnTo>
                  <a:pt x="537" y="99"/>
                </a:lnTo>
                <a:cubicBezTo>
                  <a:pt x="537" y="85"/>
                  <a:pt x="523" y="71"/>
                  <a:pt x="509" y="71"/>
                </a:cubicBezTo>
                <a:cubicBezTo>
                  <a:pt x="445" y="71"/>
                  <a:pt x="445" y="71"/>
                  <a:pt x="445" y="71"/>
                </a:cubicBezTo>
                <a:cubicBezTo>
                  <a:pt x="431" y="71"/>
                  <a:pt x="417" y="85"/>
                  <a:pt x="417" y="99"/>
                </a:cubicBezTo>
                <a:cubicBezTo>
                  <a:pt x="417" y="162"/>
                  <a:pt x="417" y="162"/>
                  <a:pt x="417" y="162"/>
                </a:cubicBezTo>
                <a:cubicBezTo>
                  <a:pt x="417" y="177"/>
                  <a:pt x="431" y="191"/>
                  <a:pt x="445" y="191"/>
                </a:cubicBezTo>
                <a:cubicBezTo>
                  <a:pt x="509" y="191"/>
                  <a:pt x="509" y="191"/>
                  <a:pt x="509" y="191"/>
                </a:cubicBezTo>
                <a:cubicBezTo>
                  <a:pt x="523" y="191"/>
                  <a:pt x="537" y="177"/>
                  <a:pt x="537" y="162"/>
                </a:cubicBezTo>
                <a:lnTo>
                  <a:pt x="537" y="99"/>
                </a:lnTo>
                <a:close/>
                <a:moveTo>
                  <a:pt x="537" y="254"/>
                </a:moveTo>
                <a:lnTo>
                  <a:pt x="537" y="254"/>
                </a:lnTo>
                <a:cubicBezTo>
                  <a:pt x="481" y="254"/>
                  <a:pt x="481" y="254"/>
                  <a:pt x="481" y="254"/>
                </a:cubicBezTo>
                <a:cubicBezTo>
                  <a:pt x="488" y="269"/>
                  <a:pt x="488" y="290"/>
                  <a:pt x="488" y="304"/>
                </a:cubicBezTo>
                <a:cubicBezTo>
                  <a:pt x="488" y="403"/>
                  <a:pt x="403" y="488"/>
                  <a:pt x="304" y="488"/>
                </a:cubicBezTo>
                <a:cubicBezTo>
                  <a:pt x="205" y="488"/>
                  <a:pt x="120" y="403"/>
                  <a:pt x="120" y="304"/>
                </a:cubicBezTo>
                <a:cubicBezTo>
                  <a:pt x="120" y="290"/>
                  <a:pt x="120" y="269"/>
                  <a:pt x="127" y="254"/>
                </a:cubicBezTo>
                <a:cubicBezTo>
                  <a:pt x="71" y="254"/>
                  <a:pt x="71" y="254"/>
                  <a:pt x="71" y="254"/>
                </a:cubicBezTo>
                <a:cubicBezTo>
                  <a:pt x="71" y="509"/>
                  <a:pt x="71" y="509"/>
                  <a:pt x="71" y="509"/>
                </a:cubicBezTo>
                <a:cubicBezTo>
                  <a:pt x="71" y="523"/>
                  <a:pt x="85" y="537"/>
                  <a:pt x="99" y="537"/>
                </a:cubicBezTo>
                <a:cubicBezTo>
                  <a:pt x="509" y="537"/>
                  <a:pt x="509" y="537"/>
                  <a:pt x="509" y="537"/>
                </a:cubicBezTo>
                <a:cubicBezTo>
                  <a:pt x="523" y="537"/>
                  <a:pt x="537" y="523"/>
                  <a:pt x="537" y="509"/>
                </a:cubicBezTo>
                <a:lnTo>
                  <a:pt x="537" y="2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40" name="Freeform 12"/>
          <p:cNvSpPr>
            <a:spLocks noChangeArrowheads="1"/>
          </p:cNvSpPr>
          <p:nvPr/>
        </p:nvSpPr>
        <p:spPr bwMode="auto">
          <a:xfrm>
            <a:off x="9506537" y="2256118"/>
            <a:ext cx="385293" cy="314984"/>
          </a:xfrm>
          <a:custGeom>
            <a:avLst/>
            <a:gdLst>
              <a:gd name="T0" fmla="*/ 148118 w 602"/>
              <a:gd name="T1" fmla="*/ 0 h 496"/>
              <a:gd name="T2" fmla="*/ 148118 w 602"/>
              <a:gd name="T3" fmla="*/ 0 h 496"/>
              <a:gd name="T4" fmla="*/ 183883 w 602"/>
              <a:gd name="T5" fmla="*/ 15414 h 496"/>
              <a:gd name="T6" fmla="*/ 206642 w 602"/>
              <a:gd name="T7" fmla="*/ 7886 h 496"/>
              <a:gd name="T8" fmla="*/ 212061 w 602"/>
              <a:gd name="T9" fmla="*/ 5377 h 496"/>
              <a:gd name="T10" fmla="*/ 196527 w 602"/>
              <a:gd name="T11" fmla="*/ 25451 h 496"/>
              <a:gd name="T12" fmla="*/ 191469 w 602"/>
              <a:gd name="T13" fmla="*/ 27960 h 496"/>
              <a:gd name="T14" fmla="*/ 191469 w 602"/>
              <a:gd name="T15" fmla="*/ 27960 h 496"/>
              <a:gd name="T16" fmla="*/ 217119 w 602"/>
              <a:gd name="T17" fmla="*/ 22942 h 496"/>
              <a:gd name="T18" fmla="*/ 217119 w 602"/>
              <a:gd name="T19" fmla="*/ 22942 h 496"/>
              <a:gd name="T20" fmla="*/ 201584 w 602"/>
              <a:gd name="T21" fmla="*/ 37998 h 496"/>
              <a:gd name="T22" fmla="*/ 196527 w 602"/>
              <a:gd name="T23" fmla="*/ 45884 h 496"/>
              <a:gd name="T24" fmla="*/ 193998 w 602"/>
              <a:gd name="T25" fmla="*/ 73486 h 496"/>
              <a:gd name="T26" fmla="*/ 107295 w 602"/>
              <a:gd name="T27" fmla="*/ 172423 h 496"/>
              <a:gd name="T28" fmla="*/ 43351 w 602"/>
              <a:gd name="T29" fmla="*/ 174932 h 496"/>
              <a:gd name="T30" fmla="*/ 15173 w 602"/>
              <a:gd name="T31" fmla="*/ 164895 h 496"/>
              <a:gd name="T32" fmla="*/ 5058 w 602"/>
              <a:gd name="T33" fmla="*/ 159877 h 496"/>
              <a:gd name="T34" fmla="*/ 0 w 602"/>
              <a:gd name="T35" fmla="*/ 157367 h 496"/>
              <a:gd name="T36" fmla="*/ 15173 w 602"/>
              <a:gd name="T37" fmla="*/ 157367 h 496"/>
              <a:gd name="T38" fmla="*/ 28178 w 602"/>
              <a:gd name="T39" fmla="*/ 154858 h 496"/>
              <a:gd name="T40" fmla="*/ 53467 w 602"/>
              <a:gd name="T41" fmla="*/ 146972 h 496"/>
              <a:gd name="T42" fmla="*/ 66472 w 602"/>
              <a:gd name="T43" fmla="*/ 136935 h 496"/>
              <a:gd name="T44" fmla="*/ 53467 w 602"/>
              <a:gd name="T45" fmla="*/ 136935 h 496"/>
              <a:gd name="T46" fmla="*/ 25650 w 602"/>
              <a:gd name="T47" fmla="*/ 106465 h 496"/>
              <a:gd name="T48" fmla="*/ 43351 w 602"/>
              <a:gd name="T49" fmla="*/ 106465 h 496"/>
              <a:gd name="T50" fmla="*/ 30707 w 602"/>
              <a:gd name="T51" fmla="*/ 101446 h 496"/>
              <a:gd name="T52" fmla="*/ 7587 w 602"/>
              <a:gd name="T53" fmla="*/ 63449 h 496"/>
              <a:gd name="T54" fmla="*/ 12644 w 602"/>
              <a:gd name="T55" fmla="*/ 65958 h 496"/>
              <a:gd name="T56" fmla="*/ 23121 w 602"/>
              <a:gd name="T57" fmla="*/ 68467 h 496"/>
              <a:gd name="T58" fmla="*/ 28178 w 602"/>
              <a:gd name="T59" fmla="*/ 68467 h 496"/>
              <a:gd name="T60" fmla="*/ 28178 w 602"/>
              <a:gd name="T61" fmla="*/ 68467 h 496"/>
              <a:gd name="T62" fmla="*/ 20592 w 602"/>
              <a:gd name="T63" fmla="*/ 60940 h 496"/>
              <a:gd name="T64" fmla="*/ 10115 w 602"/>
              <a:gd name="T65" fmla="*/ 20433 h 496"/>
              <a:gd name="T66" fmla="*/ 15173 w 602"/>
              <a:gd name="T67" fmla="*/ 10396 h 496"/>
              <a:gd name="T68" fmla="*/ 15173 w 602"/>
              <a:gd name="T69" fmla="*/ 10396 h 496"/>
              <a:gd name="T70" fmla="*/ 20592 w 602"/>
              <a:gd name="T71" fmla="*/ 12905 h 496"/>
              <a:gd name="T72" fmla="*/ 33236 w 602"/>
              <a:gd name="T73" fmla="*/ 25451 h 496"/>
              <a:gd name="T74" fmla="*/ 86703 w 602"/>
              <a:gd name="T75" fmla="*/ 53412 h 496"/>
              <a:gd name="T76" fmla="*/ 107295 w 602"/>
              <a:gd name="T77" fmla="*/ 55921 h 496"/>
              <a:gd name="T78" fmla="*/ 107295 w 602"/>
              <a:gd name="T79" fmla="*/ 35488 h 496"/>
              <a:gd name="T80" fmla="*/ 132945 w 602"/>
              <a:gd name="T81" fmla="*/ 5377 h 496"/>
              <a:gd name="T82" fmla="*/ 143060 w 602"/>
              <a:gd name="T83" fmla="*/ 2868 h 496"/>
              <a:gd name="T84" fmla="*/ 148118 w 602"/>
              <a:gd name="T85" fmla="*/ 0 h 4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2" h="496">
                <a:moveTo>
                  <a:pt x="410" y="0"/>
                </a:moveTo>
                <a:lnTo>
                  <a:pt x="410" y="0"/>
                </a:lnTo>
                <a:cubicBezTo>
                  <a:pt x="459" y="0"/>
                  <a:pt x="481" y="22"/>
                  <a:pt x="509" y="43"/>
                </a:cubicBezTo>
                <a:cubicBezTo>
                  <a:pt x="530" y="43"/>
                  <a:pt x="558" y="29"/>
                  <a:pt x="572" y="22"/>
                </a:cubicBezTo>
                <a:cubicBezTo>
                  <a:pt x="580" y="15"/>
                  <a:pt x="580" y="15"/>
                  <a:pt x="587" y="15"/>
                </a:cubicBezTo>
                <a:cubicBezTo>
                  <a:pt x="580" y="36"/>
                  <a:pt x="565" y="57"/>
                  <a:pt x="544" y="71"/>
                </a:cubicBezTo>
                <a:cubicBezTo>
                  <a:pt x="544" y="71"/>
                  <a:pt x="537" y="78"/>
                  <a:pt x="530" y="78"/>
                </a:cubicBezTo>
                <a:cubicBezTo>
                  <a:pt x="558" y="78"/>
                  <a:pt x="580" y="64"/>
                  <a:pt x="601" y="64"/>
                </a:cubicBezTo>
                <a:cubicBezTo>
                  <a:pt x="594" y="78"/>
                  <a:pt x="580" y="99"/>
                  <a:pt x="558" y="106"/>
                </a:cubicBezTo>
                <a:cubicBezTo>
                  <a:pt x="551" y="113"/>
                  <a:pt x="551" y="121"/>
                  <a:pt x="544" y="128"/>
                </a:cubicBezTo>
                <a:cubicBezTo>
                  <a:pt x="544" y="156"/>
                  <a:pt x="544" y="177"/>
                  <a:pt x="537" y="205"/>
                </a:cubicBezTo>
                <a:cubicBezTo>
                  <a:pt x="502" y="340"/>
                  <a:pt x="424" y="439"/>
                  <a:pt x="297" y="481"/>
                </a:cubicBezTo>
                <a:cubicBezTo>
                  <a:pt x="247" y="495"/>
                  <a:pt x="170" y="495"/>
                  <a:pt x="120" y="488"/>
                </a:cubicBezTo>
                <a:cubicBezTo>
                  <a:pt x="92" y="481"/>
                  <a:pt x="71" y="474"/>
                  <a:pt x="42" y="460"/>
                </a:cubicBezTo>
                <a:cubicBezTo>
                  <a:pt x="35" y="453"/>
                  <a:pt x="21" y="453"/>
                  <a:pt x="14" y="446"/>
                </a:cubicBezTo>
                <a:cubicBezTo>
                  <a:pt x="7" y="439"/>
                  <a:pt x="7" y="439"/>
                  <a:pt x="0" y="439"/>
                </a:cubicBezTo>
                <a:cubicBezTo>
                  <a:pt x="14" y="439"/>
                  <a:pt x="28" y="439"/>
                  <a:pt x="42" y="439"/>
                </a:cubicBezTo>
                <a:cubicBezTo>
                  <a:pt x="50" y="439"/>
                  <a:pt x="64" y="439"/>
                  <a:pt x="78" y="432"/>
                </a:cubicBezTo>
                <a:cubicBezTo>
                  <a:pt x="106" y="424"/>
                  <a:pt x="127" y="417"/>
                  <a:pt x="148" y="410"/>
                </a:cubicBezTo>
                <a:cubicBezTo>
                  <a:pt x="163" y="403"/>
                  <a:pt x="177" y="396"/>
                  <a:pt x="184" y="382"/>
                </a:cubicBezTo>
                <a:cubicBezTo>
                  <a:pt x="170" y="382"/>
                  <a:pt x="156" y="382"/>
                  <a:pt x="148" y="382"/>
                </a:cubicBezTo>
                <a:cubicBezTo>
                  <a:pt x="106" y="368"/>
                  <a:pt x="85" y="340"/>
                  <a:pt x="71" y="297"/>
                </a:cubicBezTo>
                <a:cubicBezTo>
                  <a:pt x="78" y="304"/>
                  <a:pt x="113" y="304"/>
                  <a:pt x="120" y="297"/>
                </a:cubicBezTo>
                <a:cubicBezTo>
                  <a:pt x="106" y="297"/>
                  <a:pt x="92" y="290"/>
                  <a:pt x="85" y="283"/>
                </a:cubicBezTo>
                <a:cubicBezTo>
                  <a:pt x="50" y="262"/>
                  <a:pt x="21" y="227"/>
                  <a:pt x="21" y="177"/>
                </a:cubicBezTo>
                <a:cubicBezTo>
                  <a:pt x="28" y="177"/>
                  <a:pt x="35" y="177"/>
                  <a:pt x="35" y="184"/>
                </a:cubicBezTo>
                <a:cubicBezTo>
                  <a:pt x="42" y="184"/>
                  <a:pt x="50" y="184"/>
                  <a:pt x="64" y="191"/>
                </a:cubicBezTo>
                <a:lnTo>
                  <a:pt x="78" y="191"/>
                </a:lnTo>
                <a:cubicBezTo>
                  <a:pt x="71" y="184"/>
                  <a:pt x="64" y="177"/>
                  <a:pt x="57" y="170"/>
                </a:cubicBezTo>
                <a:cubicBezTo>
                  <a:pt x="35" y="142"/>
                  <a:pt x="14" y="106"/>
                  <a:pt x="28" y="57"/>
                </a:cubicBezTo>
                <a:cubicBezTo>
                  <a:pt x="28" y="43"/>
                  <a:pt x="35" y="36"/>
                  <a:pt x="42" y="29"/>
                </a:cubicBezTo>
                <a:cubicBezTo>
                  <a:pt x="42" y="29"/>
                  <a:pt x="50" y="36"/>
                  <a:pt x="57" y="36"/>
                </a:cubicBezTo>
                <a:cubicBezTo>
                  <a:pt x="64" y="50"/>
                  <a:pt x="78" y="64"/>
                  <a:pt x="92" y="71"/>
                </a:cubicBezTo>
                <a:cubicBezTo>
                  <a:pt x="134" y="106"/>
                  <a:pt x="177" y="128"/>
                  <a:pt x="240" y="149"/>
                </a:cubicBezTo>
                <a:cubicBezTo>
                  <a:pt x="261" y="149"/>
                  <a:pt x="276" y="156"/>
                  <a:pt x="297" y="156"/>
                </a:cubicBezTo>
                <a:cubicBezTo>
                  <a:pt x="290" y="135"/>
                  <a:pt x="290" y="113"/>
                  <a:pt x="297" y="99"/>
                </a:cubicBezTo>
                <a:cubicBezTo>
                  <a:pt x="311" y="57"/>
                  <a:pt x="332" y="29"/>
                  <a:pt x="368" y="15"/>
                </a:cubicBezTo>
                <a:cubicBezTo>
                  <a:pt x="375" y="8"/>
                  <a:pt x="389" y="8"/>
                  <a:pt x="396" y="8"/>
                </a:cubicBezTo>
                <a:cubicBezTo>
                  <a:pt x="403" y="8"/>
                  <a:pt x="403" y="0"/>
                  <a:pt x="41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41" name="Freeform 19"/>
          <p:cNvSpPr>
            <a:spLocks noChangeArrowheads="1"/>
          </p:cNvSpPr>
          <p:nvPr/>
        </p:nvSpPr>
        <p:spPr bwMode="auto">
          <a:xfrm>
            <a:off x="12872925" y="1620526"/>
            <a:ext cx="388105" cy="247487"/>
          </a:xfrm>
          <a:custGeom>
            <a:avLst/>
            <a:gdLst>
              <a:gd name="T0" fmla="*/ 142321 w 608"/>
              <a:gd name="T1" fmla="*/ 12537 h 390"/>
              <a:gd name="T2" fmla="*/ 142321 w 608"/>
              <a:gd name="T3" fmla="*/ 12537 h 390"/>
              <a:gd name="T4" fmla="*/ 196007 w 608"/>
              <a:gd name="T5" fmla="*/ 12537 h 390"/>
              <a:gd name="T6" fmla="*/ 196007 w 608"/>
              <a:gd name="T7" fmla="*/ 27940 h 390"/>
              <a:gd name="T8" fmla="*/ 142321 w 608"/>
              <a:gd name="T9" fmla="*/ 27940 h 390"/>
              <a:gd name="T10" fmla="*/ 142321 w 608"/>
              <a:gd name="T11" fmla="*/ 12537 h 390"/>
              <a:gd name="T12" fmla="*/ 216185 w 608"/>
              <a:gd name="T13" fmla="*/ 93492 h 390"/>
              <a:gd name="T14" fmla="*/ 216185 w 608"/>
              <a:gd name="T15" fmla="*/ 93492 h 390"/>
              <a:gd name="T16" fmla="*/ 144844 w 608"/>
              <a:gd name="T17" fmla="*/ 93492 h 390"/>
              <a:gd name="T18" fmla="*/ 170425 w 608"/>
              <a:gd name="T19" fmla="*/ 118924 h 390"/>
              <a:gd name="T20" fmla="*/ 190963 w 608"/>
              <a:gd name="T21" fmla="*/ 108894 h 390"/>
              <a:gd name="T22" fmla="*/ 213662 w 608"/>
              <a:gd name="T23" fmla="*/ 108894 h 390"/>
              <a:gd name="T24" fmla="*/ 167903 w 608"/>
              <a:gd name="T25" fmla="*/ 139342 h 390"/>
              <a:gd name="T26" fmla="*/ 119622 w 608"/>
              <a:gd name="T27" fmla="*/ 85969 h 390"/>
              <a:gd name="T28" fmla="*/ 167903 w 608"/>
              <a:gd name="T29" fmla="*/ 35462 h 390"/>
              <a:gd name="T30" fmla="*/ 216185 w 608"/>
              <a:gd name="T31" fmla="*/ 93492 h 390"/>
              <a:gd name="T32" fmla="*/ 144844 w 608"/>
              <a:gd name="T33" fmla="*/ 75939 h 390"/>
              <a:gd name="T34" fmla="*/ 144844 w 608"/>
              <a:gd name="T35" fmla="*/ 75939 h 390"/>
              <a:gd name="T36" fmla="*/ 188081 w 608"/>
              <a:gd name="T37" fmla="*/ 75939 h 390"/>
              <a:gd name="T38" fmla="*/ 167903 w 608"/>
              <a:gd name="T39" fmla="*/ 55522 h 390"/>
              <a:gd name="T40" fmla="*/ 144844 w 608"/>
              <a:gd name="T41" fmla="*/ 75939 h 390"/>
              <a:gd name="T42" fmla="*/ 112056 w 608"/>
              <a:gd name="T43" fmla="*/ 96357 h 390"/>
              <a:gd name="T44" fmla="*/ 112056 w 608"/>
              <a:gd name="T45" fmla="*/ 96357 h 390"/>
              <a:gd name="T46" fmla="*/ 63414 w 608"/>
              <a:gd name="T47" fmla="*/ 136834 h 390"/>
              <a:gd name="T48" fmla="*/ 0 w 608"/>
              <a:gd name="T49" fmla="*/ 136834 h 390"/>
              <a:gd name="T50" fmla="*/ 0 w 608"/>
              <a:gd name="T51" fmla="*/ 0 h 390"/>
              <a:gd name="T52" fmla="*/ 63414 w 608"/>
              <a:gd name="T53" fmla="*/ 0 h 390"/>
              <a:gd name="T54" fmla="*/ 106651 w 608"/>
              <a:gd name="T55" fmla="*/ 35462 h 390"/>
              <a:gd name="T56" fmla="*/ 86474 w 608"/>
              <a:gd name="T57" fmla="*/ 63044 h 390"/>
              <a:gd name="T58" fmla="*/ 112056 w 608"/>
              <a:gd name="T59" fmla="*/ 96357 h 390"/>
              <a:gd name="T60" fmla="*/ 53326 w 608"/>
              <a:gd name="T61" fmla="*/ 22567 h 390"/>
              <a:gd name="T62" fmla="*/ 53326 w 608"/>
              <a:gd name="T63" fmla="*/ 22567 h 390"/>
              <a:gd name="T64" fmla="*/ 25222 w 608"/>
              <a:gd name="T65" fmla="*/ 22567 h 390"/>
              <a:gd name="T66" fmla="*/ 25222 w 608"/>
              <a:gd name="T67" fmla="*/ 53014 h 390"/>
              <a:gd name="T68" fmla="*/ 55848 w 608"/>
              <a:gd name="T69" fmla="*/ 53014 h 390"/>
              <a:gd name="T70" fmla="*/ 73503 w 608"/>
              <a:gd name="T71" fmla="*/ 37970 h 390"/>
              <a:gd name="T72" fmla="*/ 53326 w 608"/>
              <a:gd name="T73" fmla="*/ 22567 h 390"/>
              <a:gd name="T74" fmla="*/ 58370 w 608"/>
              <a:gd name="T75" fmla="*/ 73432 h 390"/>
              <a:gd name="T76" fmla="*/ 58370 w 608"/>
              <a:gd name="T77" fmla="*/ 73432 h 390"/>
              <a:gd name="T78" fmla="*/ 25222 w 608"/>
              <a:gd name="T79" fmla="*/ 73432 h 390"/>
              <a:gd name="T80" fmla="*/ 25222 w 608"/>
              <a:gd name="T81" fmla="*/ 111402 h 390"/>
              <a:gd name="T82" fmla="*/ 58370 w 608"/>
              <a:gd name="T83" fmla="*/ 111402 h 390"/>
              <a:gd name="T84" fmla="*/ 78907 w 608"/>
              <a:gd name="T85" fmla="*/ 93492 h 390"/>
              <a:gd name="T86" fmla="*/ 58370 w 608"/>
              <a:gd name="T87" fmla="*/ 73432 h 39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8" h="390">
                <a:moveTo>
                  <a:pt x="395" y="35"/>
                </a:moveTo>
                <a:lnTo>
                  <a:pt x="395" y="35"/>
                </a:lnTo>
                <a:cubicBezTo>
                  <a:pt x="544" y="35"/>
                  <a:pt x="544" y="35"/>
                  <a:pt x="544" y="35"/>
                </a:cubicBezTo>
                <a:cubicBezTo>
                  <a:pt x="544" y="78"/>
                  <a:pt x="544" y="78"/>
                  <a:pt x="544" y="78"/>
                </a:cubicBezTo>
                <a:cubicBezTo>
                  <a:pt x="395" y="78"/>
                  <a:pt x="395" y="78"/>
                  <a:pt x="395" y="78"/>
                </a:cubicBezTo>
                <a:lnTo>
                  <a:pt x="395" y="35"/>
                </a:lnTo>
                <a:close/>
                <a:moveTo>
                  <a:pt x="600" y="261"/>
                </a:moveTo>
                <a:lnTo>
                  <a:pt x="600" y="261"/>
                </a:lnTo>
                <a:cubicBezTo>
                  <a:pt x="402" y="261"/>
                  <a:pt x="402" y="261"/>
                  <a:pt x="402" y="261"/>
                </a:cubicBezTo>
                <a:cubicBezTo>
                  <a:pt x="409" y="311"/>
                  <a:pt x="431" y="332"/>
                  <a:pt x="473" y="332"/>
                </a:cubicBezTo>
                <a:cubicBezTo>
                  <a:pt x="501" y="332"/>
                  <a:pt x="522" y="318"/>
                  <a:pt x="530" y="304"/>
                </a:cubicBezTo>
                <a:cubicBezTo>
                  <a:pt x="593" y="304"/>
                  <a:pt x="593" y="304"/>
                  <a:pt x="593" y="304"/>
                </a:cubicBezTo>
                <a:cubicBezTo>
                  <a:pt x="572" y="367"/>
                  <a:pt x="530" y="389"/>
                  <a:pt x="466" y="389"/>
                </a:cubicBezTo>
                <a:cubicBezTo>
                  <a:pt x="381" y="389"/>
                  <a:pt x="332" y="325"/>
                  <a:pt x="332" y="240"/>
                </a:cubicBezTo>
                <a:cubicBezTo>
                  <a:pt x="332" y="162"/>
                  <a:pt x="388" y="99"/>
                  <a:pt x="466" y="99"/>
                </a:cubicBezTo>
                <a:cubicBezTo>
                  <a:pt x="558" y="99"/>
                  <a:pt x="607" y="184"/>
                  <a:pt x="600" y="261"/>
                </a:cubicBezTo>
                <a:close/>
                <a:moveTo>
                  <a:pt x="402" y="212"/>
                </a:moveTo>
                <a:lnTo>
                  <a:pt x="402" y="212"/>
                </a:lnTo>
                <a:cubicBezTo>
                  <a:pt x="522" y="212"/>
                  <a:pt x="522" y="212"/>
                  <a:pt x="522" y="212"/>
                </a:cubicBezTo>
                <a:cubicBezTo>
                  <a:pt x="522" y="169"/>
                  <a:pt x="501" y="155"/>
                  <a:pt x="466" y="155"/>
                </a:cubicBezTo>
                <a:cubicBezTo>
                  <a:pt x="417" y="155"/>
                  <a:pt x="402" y="191"/>
                  <a:pt x="402" y="212"/>
                </a:cubicBezTo>
                <a:close/>
                <a:moveTo>
                  <a:pt x="311" y="269"/>
                </a:moveTo>
                <a:lnTo>
                  <a:pt x="311" y="269"/>
                </a:lnTo>
                <a:cubicBezTo>
                  <a:pt x="311" y="346"/>
                  <a:pt x="247" y="382"/>
                  <a:pt x="176" y="382"/>
                </a:cubicBezTo>
                <a:cubicBezTo>
                  <a:pt x="0" y="382"/>
                  <a:pt x="0" y="382"/>
                  <a:pt x="0" y="382"/>
                </a:cubicBezTo>
                <a:cubicBezTo>
                  <a:pt x="0" y="0"/>
                  <a:pt x="0" y="0"/>
                  <a:pt x="0" y="0"/>
                </a:cubicBezTo>
                <a:cubicBezTo>
                  <a:pt x="176" y="0"/>
                  <a:pt x="176" y="0"/>
                  <a:pt x="176" y="0"/>
                </a:cubicBezTo>
                <a:cubicBezTo>
                  <a:pt x="247" y="0"/>
                  <a:pt x="296" y="28"/>
                  <a:pt x="296" y="99"/>
                </a:cubicBezTo>
                <a:cubicBezTo>
                  <a:pt x="296" y="134"/>
                  <a:pt x="275" y="155"/>
                  <a:pt x="240" y="176"/>
                </a:cubicBezTo>
                <a:cubicBezTo>
                  <a:pt x="289" y="191"/>
                  <a:pt x="311" y="226"/>
                  <a:pt x="311" y="269"/>
                </a:cubicBezTo>
                <a:close/>
                <a:moveTo>
                  <a:pt x="148" y="63"/>
                </a:moveTo>
                <a:lnTo>
                  <a:pt x="148" y="63"/>
                </a:lnTo>
                <a:cubicBezTo>
                  <a:pt x="70" y="63"/>
                  <a:pt x="70" y="63"/>
                  <a:pt x="70" y="63"/>
                </a:cubicBezTo>
                <a:cubicBezTo>
                  <a:pt x="70" y="148"/>
                  <a:pt x="70" y="148"/>
                  <a:pt x="70" y="148"/>
                </a:cubicBezTo>
                <a:cubicBezTo>
                  <a:pt x="155" y="148"/>
                  <a:pt x="155" y="148"/>
                  <a:pt x="155" y="148"/>
                </a:cubicBezTo>
                <a:cubicBezTo>
                  <a:pt x="183" y="148"/>
                  <a:pt x="204" y="141"/>
                  <a:pt x="204" y="106"/>
                </a:cubicBezTo>
                <a:cubicBezTo>
                  <a:pt x="204" y="71"/>
                  <a:pt x="176" y="63"/>
                  <a:pt x="148" y="63"/>
                </a:cubicBezTo>
                <a:close/>
                <a:moveTo>
                  <a:pt x="162" y="205"/>
                </a:moveTo>
                <a:lnTo>
                  <a:pt x="162" y="205"/>
                </a:lnTo>
                <a:cubicBezTo>
                  <a:pt x="70" y="205"/>
                  <a:pt x="70" y="205"/>
                  <a:pt x="70" y="205"/>
                </a:cubicBezTo>
                <a:cubicBezTo>
                  <a:pt x="70" y="311"/>
                  <a:pt x="70" y="311"/>
                  <a:pt x="70" y="311"/>
                </a:cubicBezTo>
                <a:cubicBezTo>
                  <a:pt x="162" y="311"/>
                  <a:pt x="162" y="311"/>
                  <a:pt x="162" y="311"/>
                </a:cubicBezTo>
                <a:cubicBezTo>
                  <a:pt x="190" y="311"/>
                  <a:pt x="219" y="304"/>
                  <a:pt x="219" y="261"/>
                </a:cubicBezTo>
                <a:cubicBezTo>
                  <a:pt x="219" y="226"/>
                  <a:pt x="197" y="205"/>
                  <a:pt x="162" y="20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42" name="Freeform 20"/>
          <p:cNvSpPr>
            <a:spLocks noChangeArrowheads="1"/>
          </p:cNvSpPr>
          <p:nvPr/>
        </p:nvSpPr>
        <p:spPr bwMode="auto">
          <a:xfrm>
            <a:off x="12195147" y="1550218"/>
            <a:ext cx="388105" cy="382480"/>
          </a:xfrm>
          <a:custGeom>
            <a:avLst/>
            <a:gdLst>
              <a:gd name="T0" fmla="*/ 0 w 609"/>
              <a:gd name="T1" fmla="*/ 185365 h 601"/>
              <a:gd name="T2" fmla="*/ 89210 w 609"/>
              <a:gd name="T3" fmla="*/ 197938 h 601"/>
              <a:gd name="T4" fmla="*/ 89210 w 609"/>
              <a:gd name="T5" fmla="*/ 114237 h 601"/>
              <a:gd name="T6" fmla="*/ 0 w 609"/>
              <a:gd name="T7" fmla="*/ 114237 h 601"/>
              <a:gd name="T8" fmla="*/ 0 w 609"/>
              <a:gd name="T9" fmla="*/ 185365 h 601"/>
              <a:gd name="T10" fmla="*/ 0 w 609"/>
              <a:gd name="T11" fmla="*/ 101304 h 601"/>
              <a:gd name="T12" fmla="*/ 89210 w 609"/>
              <a:gd name="T13" fmla="*/ 101304 h 601"/>
              <a:gd name="T14" fmla="*/ 89210 w 609"/>
              <a:gd name="T15" fmla="*/ 17602 h 601"/>
              <a:gd name="T16" fmla="*/ 0 w 609"/>
              <a:gd name="T17" fmla="*/ 30535 h 601"/>
              <a:gd name="T18" fmla="*/ 0 w 609"/>
              <a:gd name="T19" fmla="*/ 101304 h 601"/>
              <a:gd name="T20" fmla="*/ 99282 w 609"/>
              <a:gd name="T21" fmla="*/ 200453 h 601"/>
              <a:gd name="T22" fmla="*/ 218707 w 609"/>
              <a:gd name="T23" fmla="*/ 215541 h 601"/>
              <a:gd name="T24" fmla="*/ 218707 w 609"/>
              <a:gd name="T25" fmla="*/ 114237 h 601"/>
              <a:gd name="T26" fmla="*/ 99282 w 609"/>
              <a:gd name="T27" fmla="*/ 114237 h 601"/>
              <a:gd name="T28" fmla="*/ 99282 w 609"/>
              <a:gd name="T29" fmla="*/ 200453 h 601"/>
              <a:gd name="T30" fmla="*/ 99282 w 609"/>
              <a:gd name="T31" fmla="*/ 17602 h 601"/>
              <a:gd name="T32" fmla="*/ 99282 w 609"/>
              <a:gd name="T33" fmla="*/ 101304 h 601"/>
              <a:gd name="T34" fmla="*/ 218707 w 609"/>
              <a:gd name="T35" fmla="*/ 101304 h 601"/>
              <a:gd name="T36" fmla="*/ 218707 w 609"/>
              <a:gd name="T37" fmla="*/ 0 h 601"/>
              <a:gd name="T38" fmla="*/ 99282 w 609"/>
              <a:gd name="T39" fmla="*/ 17602 h 60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9" h="601">
                <a:moveTo>
                  <a:pt x="0" y="516"/>
                </a:moveTo>
                <a:lnTo>
                  <a:pt x="248" y="551"/>
                </a:lnTo>
                <a:lnTo>
                  <a:pt x="248" y="318"/>
                </a:lnTo>
                <a:lnTo>
                  <a:pt x="0" y="318"/>
                </a:lnTo>
                <a:lnTo>
                  <a:pt x="0" y="516"/>
                </a:lnTo>
                <a:close/>
                <a:moveTo>
                  <a:pt x="0" y="282"/>
                </a:moveTo>
                <a:lnTo>
                  <a:pt x="248" y="282"/>
                </a:lnTo>
                <a:lnTo>
                  <a:pt x="248" y="49"/>
                </a:lnTo>
                <a:lnTo>
                  <a:pt x="0" y="85"/>
                </a:lnTo>
                <a:lnTo>
                  <a:pt x="0" y="282"/>
                </a:lnTo>
                <a:close/>
                <a:moveTo>
                  <a:pt x="276" y="558"/>
                </a:moveTo>
                <a:lnTo>
                  <a:pt x="608" y="600"/>
                </a:lnTo>
                <a:lnTo>
                  <a:pt x="608" y="318"/>
                </a:lnTo>
                <a:lnTo>
                  <a:pt x="276" y="318"/>
                </a:lnTo>
                <a:lnTo>
                  <a:pt x="276" y="558"/>
                </a:lnTo>
                <a:close/>
                <a:moveTo>
                  <a:pt x="276" y="49"/>
                </a:moveTo>
                <a:lnTo>
                  <a:pt x="276" y="282"/>
                </a:lnTo>
                <a:lnTo>
                  <a:pt x="608" y="282"/>
                </a:lnTo>
                <a:lnTo>
                  <a:pt x="608" y="0"/>
                </a:lnTo>
                <a:lnTo>
                  <a:pt x="276" y="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43" name="Freeform 21"/>
          <p:cNvSpPr>
            <a:spLocks noChangeArrowheads="1"/>
          </p:cNvSpPr>
          <p:nvPr/>
        </p:nvSpPr>
        <p:spPr bwMode="auto">
          <a:xfrm>
            <a:off x="11525807" y="1561468"/>
            <a:ext cx="385293" cy="365606"/>
          </a:xfrm>
          <a:custGeom>
            <a:avLst/>
            <a:gdLst>
              <a:gd name="T0" fmla="*/ 196527 w 602"/>
              <a:gd name="T1" fmla="*/ 104448 h 573"/>
              <a:gd name="T2" fmla="*/ 196527 w 602"/>
              <a:gd name="T3" fmla="*/ 104448 h 573"/>
              <a:gd name="T4" fmla="*/ 196527 w 602"/>
              <a:gd name="T5" fmla="*/ 104448 h 573"/>
              <a:gd name="T6" fmla="*/ 196527 w 602"/>
              <a:gd name="T7" fmla="*/ 104448 h 573"/>
              <a:gd name="T8" fmla="*/ 158594 w 602"/>
              <a:gd name="T9" fmla="*/ 114533 h 573"/>
              <a:gd name="T10" fmla="*/ 114881 w 602"/>
              <a:gd name="T11" fmla="*/ 99406 h 573"/>
              <a:gd name="T12" fmla="*/ 114881 w 602"/>
              <a:gd name="T13" fmla="*/ 99406 h 573"/>
              <a:gd name="T14" fmla="*/ 135473 w 602"/>
              <a:gd name="T15" fmla="*/ 23051 h 573"/>
              <a:gd name="T16" fmla="*/ 178825 w 602"/>
              <a:gd name="T17" fmla="*/ 38178 h 573"/>
              <a:gd name="T18" fmla="*/ 217119 w 602"/>
              <a:gd name="T19" fmla="*/ 28093 h 573"/>
              <a:gd name="T20" fmla="*/ 196527 w 602"/>
              <a:gd name="T21" fmla="*/ 104448 h 573"/>
              <a:gd name="T22" fmla="*/ 63943 w 602"/>
              <a:gd name="T23" fmla="*/ 73834 h 573"/>
              <a:gd name="T24" fmla="*/ 63943 w 602"/>
              <a:gd name="T25" fmla="*/ 73834 h 573"/>
              <a:gd name="T26" fmla="*/ 63943 w 602"/>
              <a:gd name="T27" fmla="*/ 73834 h 573"/>
              <a:gd name="T28" fmla="*/ 25650 w 602"/>
              <a:gd name="T29" fmla="*/ 83919 h 573"/>
              <a:gd name="T30" fmla="*/ 43351 w 602"/>
              <a:gd name="T31" fmla="*/ 7563 h 573"/>
              <a:gd name="T32" fmla="*/ 81645 w 602"/>
              <a:gd name="T33" fmla="*/ 0 h 573"/>
              <a:gd name="T34" fmla="*/ 81645 w 602"/>
              <a:gd name="T35" fmla="*/ 0 h 573"/>
              <a:gd name="T36" fmla="*/ 99708 w 602"/>
              <a:gd name="T37" fmla="*/ 0 h 573"/>
              <a:gd name="T38" fmla="*/ 122829 w 602"/>
              <a:gd name="T39" fmla="*/ 12606 h 573"/>
              <a:gd name="T40" fmla="*/ 122829 w 602"/>
              <a:gd name="T41" fmla="*/ 12606 h 573"/>
              <a:gd name="T42" fmla="*/ 102237 w 602"/>
              <a:gd name="T43" fmla="*/ 88961 h 573"/>
              <a:gd name="T44" fmla="*/ 63943 w 602"/>
              <a:gd name="T45" fmla="*/ 73834 h 573"/>
              <a:gd name="T46" fmla="*/ 56357 w 602"/>
              <a:gd name="T47" fmla="*/ 91482 h 573"/>
              <a:gd name="T48" fmla="*/ 56357 w 602"/>
              <a:gd name="T49" fmla="*/ 91482 h 573"/>
              <a:gd name="T50" fmla="*/ 61415 w 602"/>
              <a:gd name="T51" fmla="*/ 91482 h 573"/>
              <a:gd name="T52" fmla="*/ 89593 w 602"/>
              <a:gd name="T53" fmla="*/ 99406 h 573"/>
              <a:gd name="T54" fmla="*/ 99708 w 602"/>
              <a:gd name="T55" fmla="*/ 106969 h 573"/>
              <a:gd name="T56" fmla="*/ 79116 w 602"/>
              <a:gd name="T57" fmla="*/ 183324 h 573"/>
              <a:gd name="T58" fmla="*/ 38294 w 602"/>
              <a:gd name="T59" fmla="*/ 167837 h 573"/>
              <a:gd name="T60" fmla="*/ 0 w 602"/>
              <a:gd name="T61" fmla="*/ 175761 h 573"/>
              <a:gd name="T62" fmla="*/ 20592 w 602"/>
              <a:gd name="T63" fmla="*/ 101927 h 573"/>
              <a:gd name="T64" fmla="*/ 28178 w 602"/>
              <a:gd name="T65" fmla="*/ 99406 h 573"/>
              <a:gd name="T66" fmla="*/ 56357 w 602"/>
              <a:gd name="T67" fmla="*/ 91482 h 573"/>
              <a:gd name="T68" fmla="*/ 153175 w 602"/>
              <a:gd name="T69" fmla="*/ 130020 h 573"/>
              <a:gd name="T70" fmla="*/ 153175 w 602"/>
              <a:gd name="T71" fmla="*/ 130020 h 573"/>
              <a:gd name="T72" fmla="*/ 191469 w 602"/>
              <a:gd name="T73" fmla="*/ 122096 h 573"/>
              <a:gd name="T74" fmla="*/ 173767 w 602"/>
              <a:gd name="T75" fmla="*/ 195930 h 573"/>
              <a:gd name="T76" fmla="*/ 132945 w 602"/>
              <a:gd name="T77" fmla="*/ 206015 h 573"/>
              <a:gd name="T78" fmla="*/ 92122 w 602"/>
              <a:gd name="T79" fmla="*/ 190888 h 573"/>
              <a:gd name="T80" fmla="*/ 109824 w 602"/>
              <a:gd name="T81" fmla="*/ 114533 h 573"/>
              <a:gd name="T82" fmla="*/ 153175 w 602"/>
              <a:gd name="T83" fmla="*/ 130020 h 57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2" h="573">
                <a:moveTo>
                  <a:pt x="544" y="290"/>
                </a:moveTo>
                <a:lnTo>
                  <a:pt x="544" y="290"/>
                </a:lnTo>
                <a:cubicBezTo>
                  <a:pt x="509" y="304"/>
                  <a:pt x="474" y="318"/>
                  <a:pt x="439" y="318"/>
                </a:cubicBezTo>
                <a:cubicBezTo>
                  <a:pt x="389" y="318"/>
                  <a:pt x="354" y="297"/>
                  <a:pt x="318" y="276"/>
                </a:cubicBezTo>
                <a:cubicBezTo>
                  <a:pt x="375" y="64"/>
                  <a:pt x="375" y="64"/>
                  <a:pt x="375" y="64"/>
                </a:cubicBezTo>
                <a:cubicBezTo>
                  <a:pt x="396" y="78"/>
                  <a:pt x="431" y="106"/>
                  <a:pt x="495" y="106"/>
                </a:cubicBezTo>
                <a:cubicBezTo>
                  <a:pt x="523" y="106"/>
                  <a:pt x="566" y="99"/>
                  <a:pt x="601" y="78"/>
                </a:cubicBezTo>
                <a:lnTo>
                  <a:pt x="544" y="290"/>
                </a:lnTo>
                <a:close/>
                <a:moveTo>
                  <a:pt x="177" y="205"/>
                </a:moveTo>
                <a:lnTo>
                  <a:pt x="177" y="205"/>
                </a:lnTo>
                <a:cubicBezTo>
                  <a:pt x="149" y="205"/>
                  <a:pt x="113" y="212"/>
                  <a:pt x="71" y="233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163" y="7"/>
                  <a:pt x="198" y="0"/>
                  <a:pt x="226" y="0"/>
                </a:cubicBezTo>
                <a:cubicBezTo>
                  <a:pt x="248" y="0"/>
                  <a:pt x="262" y="0"/>
                  <a:pt x="276" y="0"/>
                </a:cubicBezTo>
                <a:cubicBezTo>
                  <a:pt x="304" y="14"/>
                  <a:pt x="340" y="35"/>
                  <a:pt x="340" y="35"/>
                </a:cubicBezTo>
                <a:cubicBezTo>
                  <a:pt x="333" y="78"/>
                  <a:pt x="297" y="205"/>
                  <a:pt x="283" y="247"/>
                </a:cubicBezTo>
                <a:cubicBezTo>
                  <a:pt x="255" y="226"/>
                  <a:pt x="219" y="205"/>
                  <a:pt x="177" y="205"/>
                </a:cubicBezTo>
                <a:close/>
                <a:moveTo>
                  <a:pt x="156" y="254"/>
                </a:moveTo>
                <a:lnTo>
                  <a:pt x="156" y="254"/>
                </a:lnTo>
                <a:cubicBezTo>
                  <a:pt x="163" y="254"/>
                  <a:pt x="163" y="254"/>
                  <a:pt x="170" y="254"/>
                </a:cubicBezTo>
                <a:cubicBezTo>
                  <a:pt x="198" y="254"/>
                  <a:pt x="226" y="268"/>
                  <a:pt x="248" y="276"/>
                </a:cubicBezTo>
                <a:cubicBezTo>
                  <a:pt x="255" y="283"/>
                  <a:pt x="269" y="290"/>
                  <a:pt x="276" y="297"/>
                </a:cubicBezTo>
                <a:cubicBezTo>
                  <a:pt x="269" y="325"/>
                  <a:pt x="226" y="466"/>
                  <a:pt x="219" y="509"/>
                </a:cubicBezTo>
                <a:cubicBezTo>
                  <a:pt x="184" y="488"/>
                  <a:pt x="156" y="466"/>
                  <a:pt x="106" y="466"/>
                </a:cubicBezTo>
                <a:cubicBezTo>
                  <a:pt x="78" y="466"/>
                  <a:pt x="43" y="474"/>
                  <a:pt x="0" y="488"/>
                </a:cubicBezTo>
                <a:cubicBezTo>
                  <a:pt x="57" y="283"/>
                  <a:pt x="57" y="283"/>
                  <a:pt x="57" y="283"/>
                </a:cubicBezTo>
                <a:cubicBezTo>
                  <a:pt x="64" y="283"/>
                  <a:pt x="71" y="276"/>
                  <a:pt x="78" y="276"/>
                </a:cubicBezTo>
                <a:cubicBezTo>
                  <a:pt x="92" y="268"/>
                  <a:pt x="128" y="261"/>
                  <a:pt x="156" y="254"/>
                </a:cubicBezTo>
                <a:close/>
                <a:moveTo>
                  <a:pt x="424" y="361"/>
                </a:moveTo>
                <a:lnTo>
                  <a:pt x="424" y="361"/>
                </a:lnTo>
                <a:cubicBezTo>
                  <a:pt x="460" y="361"/>
                  <a:pt x="495" y="361"/>
                  <a:pt x="530" y="339"/>
                </a:cubicBezTo>
                <a:cubicBezTo>
                  <a:pt x="481" y="544"/>
                  <a:pt x="481" y="544"/>
                  <a:pt x="481" y="544"/>
                </a:cubicBezTo>
                <a:cubicBezTo>
                  <a:pt x="431" y="565"/>
                  <a:pt x="396" y="572"/>
                  <a:pt x="368" y="572"/>
                </a:cubicBezTo>
                <a:cubicBezTo>
                  <a:pt x="318" y="572"/>
                  <a:pt x="255" y="530"/>
                  <a:pt x="255" y="530"/>
                </a:cubicBezTo>
                <a:cubicBezTo>
                  <a:pt x="304" y="318"/>
                  <a:pt x="304" y="318"/>
                  <a:pt x="304" y="318"/>
                </a:cubicBezTo>
                <a:cubicBezTo>
                  <a:pt x="325" y="332"/>
                  <a:pt x="361" y="361"/>
                  <a:pt x="424" y="36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44" name="Freeform 22"/>
          <p:cNvSpPr>
            <a:spLocks noChangeArrowheads="1"/>
          </p:cNvSpPr>
          <p:nvPr/>
        </p:nvSpPr>
        <p:spPr bwMode="auto">
          <a:xfrm>
            <a:off x="10853656" y="1558655"/>
            <a:ext cx="385291" cy="365606"/>
          </a:xfrm>
          <a:custGeom>
            <a:avLst/>
            <a:gdLst>
              <a:gd name="T0" fmla="*/ 212060 w 602"/>
              <a:gd name="T1" fmla="*/ 129660 h 573"/>
              <a:gd name="T2" fmla="*/ 186411 w 602"/>
              <a:gd name="T3" fmla="*/ 124617 h 573"/>
              <a:gd name="T4" fmla="*/ 168709 w 602"/>
              <a:gd name="T5" fmla="*/ 88961 h 573"/>
              <a:gd name="T6" fmla="*/ 217118 w 602"/>
              <a:gd name="T7" fmla="*/ 94003 h 573"/>
              <a:gd name="T8" fmla="*/ 212060 w 602"/>
              <a:gd name="T9" fmla="*/ 129660 h 573"/>
              <a:gd name="T10" fmla="*/ 168709 w 602"/>
              <a:gd name="T11" fmla="*/ 112012 h 573"/>
              <a:gd name="T12" fmla="*/ 171238 w 602"/>
              <a:gd name="T13" fmla="*/ 112012 h 573"/>
              <a:gd name="T14" fmla="*/ 178824 w 602"/>
              <a:gd name="T15" fmla="*/ 129660 h 573"/>
              <a:gd name="T16" fmla="*/ 161122 w 602"/>
              <a:gd name="T17" fmla="*/ 142626 h 573"/>
              <a:gd name="T18" fmla="*/ 102237 w 602"/>
              <a:gd name="T19" fmla="*/ 2521 h 573"/>
              <a:gd name="T20" fmla="*/ 163651 w 602"/>
              <a:gd name="T21" fmla="*/ 101927 h 573"/>
              <a:gd name="T22" fmla="*/ 166180 w 602"/>
              <a:gd name="T23" fmla="*/ 106969 h 573"/>
              <a:gd name="T24" fmla="*/ 168709 w 602"/>
              <a:gd name="T25" fmla="*/ 109490 h 573"/>
              <a:gd name="T26" fmla="*/ 168709 w 602"/>
              <a:gd name="T27" fmla="*/ 112012 h 573"/>
              <a:gd name="T28" fmla="*/ 107294 w 602"/>
              <a:gd name="T29" fmla="*/ 68792 h 573"/>
              <a:gd name="T30" fmla="*/ 71530 w 602"/>
              <a:gd name="T31" fmla="*/ 129660 h 573"/>
              <a:gd name="T32" fmla="*/ 38294 w 602"/>
              <a:gd name="T33" fmla="*/ 175761 h 573"/>
              <a:gd name="T34" fmla="*/ 25650 w 602"/>
              <a:gd name="T35" fmla="*/ 160274 h 573"/>
              <a:gd name="T36" fmla="*/ 66472 w 602"/>
              <a:gd name="T37" fmla="*/ 88961 h 573"/>
              <a:gd name="T38" fmla="*/ 92122 w 602"/>
              <a:gd name="T39" fmla="*/ 53305 h 573"/>
              <a:gd name="T40" fmla="*/ 107294 w 602"/>
              <a:gd name="T41" fmla="*/ 68792 h 573"/>
              <a:gd name="T42" fmla="*/ 2529 w 602"/>
              <a:gd name="T43" fmla="*/ 129660 h 573"/>
              <a:gd name="T44" fmla="*/ 0 w 602"/>
              <a:gd name="T45" fmla="*/ 94003 h 573"/>
              <a:gd name="T46" fmla="*/ 53828 w 602"/>
              <a:gd name="T47" fmla="*/ 88961 h 573"/>
              <a:gd name="T48" fmla="*/ 2529 w 602"/>
              <a:gd name="T49" fmla="*/ 129660 h 573"/>
              <a:gd name="T50" fmla="*/ 23121 w 602"/>
              <a:gd name="T51" fmla="*/ 173240 h 573"/>
              <a:gd name="T52" fmla="*/ 35765 w 602"/>
              <a:gd name="T53" fmla="*/ 185846 h 573"/>
              <a:gd name="T54" fmla="*/ 15534 w 602"/>
              <a:gd name="T55" fmla="*/ 195930 h 573"/>
              <a:gd name="T56" fmla="*/ 23121 w 602"/>
              <a:gd name="T57" fmla="*/ 173240 h 573"/>
              <a:gd name="T58" fmla="*/ 125357 w 602"/>
              <a:gd name="T59" fmla="*/ 88961 h 573"/>
              <a:gd name="T60" fmla="*/ 81645 w 602"/>
              <a:gd name="T61" fmla="*/ 129660 h 573"/>
              <a:gd name="T62" fmla="*/ 125357 w 602"/>
              <a:gd name="T63" fmla="*/ 88961 h 573"/>
              <a:gd name="T64" fmla="*/ 171238 w 602"/>
              <a:gd name="T65" fmla="*/ 150189 h 573"/>
              <a:gd name="T66" fmla="*/ 186411 w 602"/>
              <a:gd name="T67" fmla="*/ 147668 h 573"/>
              <a:gd name="T68" fmla="*/ 191468 w 602"/>
              <a:gd name="T69" fmla="*/ 167837 h 573"/>
              <a:gd name="T70" fmla="*/ 178824 w 602"/>
              <a:gd name="T71" fmla="*/ 170358 h 573"/>
              <a:gd name="T72" fmla="*/ 171238 w 602"/>
              <a:gd name="T73" fmla="*/ 150189 h 573"/>
              <a:gd name="T74" fmla="*/ 209531 w 602"/>
              <a:gd name="T75" fmla="*/ 206015 h 573"/>
              <a:gd name="T76" fmla="*/ 191468 w 602"/>
              <a:gd name="T77" fmla="*/ 178282 h 57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2" h="573">
                <a:moveTo>
                  <a:pt x="587" y="360"/>
                </a:moveTo>
                <a:lnTo>
                  <a:pt x="587" y="360"/>
                </a:lnTo>
                <a:cubicBezTo>
                  <a:pt x="523" y="360"/>
                  <a:pt x="523" y="360"/>
                  <a:pt x="523" y="360"/>
                </a:cubicBezTo>
                <a:cubicBezTo>
                  <a:pt x="516" y="353"/>
                  <a:pt x="516" y="353"/>
                  <a:pt x="516" y="346"/>
                </a:cubicBezTo>
                <a:cubicBezTo>
                  <a:pt x="516" y="346"/>
                  <a:pt x="509" y="332"/>
                  <a:pt x="502" y="318"/>
                </a:cubicBezTo>
                <a:cubicBezTo>
                  <a:pt x="495" y="304"/>
                  <a:pt x="481" y="275"/>
                  <a:pt x="467" y="247"/>
                </a:cubicBezTo>
                <a:cubicBezTo>
                  <a:pt x="587" y="247"/>
                  <a:pt x="587" y="247"/>
                  <a:pt x="587" y="247"/>
                </a:cubicBezTo>
                <a:cubicBezTo>
                  <a:pt x="594" y="247"/>
                  <a:pt x="601" y="254"/>
                  <a:pt x="601" y="261"/>
                </a:cubicBezTo>
                <a:cubicBezTo>
                  <a:pt x="601" y="346"/>
                  <a:pt x="601" y="346"/>
                  <a:pt x="601" y="346"/>
                </a:cubicBezTo>
                <a:cubicBezTo>
                  <a:pt x="601" y="353"/>
                  <a:pt x="594" y="360"/>
                  <a:pt x="587" y="360"/>
                </a:cubicBezTo>
                <a:close/>
                <a:moveTo>
                  <a:pt x="467" y="311"/>
                </a:moveTo>
                <a:lnTo>
                  <a:pt x="467" y="311"/>
                </a:lnTo>
                <a:cubicBezTo>
                  <a:pt x="474" y="311"/>
                  <a:pt x="474" y="311"/>
                  <a:pt x="474" y="311"/>
                </a:cubicBezTo>
                <a:cubicBezTo>
                  <a:pt x="481" y="332"/>
                  <a:pt x="488" y="353"/>
                  <a:pt x="495" y="360"/>
                </a:cubicBezTo>
                <a:cubicBezTo>
                  <a:pt x="502" y="375"/>
                  <a:pt x="488" y="389"/>
                  <a:pt x="474" y="396"/>
                </a:cubicBezTo>
                <a:cubicBezTo>
                  <a:pt x="467" y="396"/>
                  <a:pt x="460" y="403"/>
                  <a:pt x="446" y="396"/>
                </a:cubicBezTo>
                <a:cubicBezTo>
                  <a:pt x="431" y="389"/>
                  <a:pt x="361" y="219"/>
                  <a:pt x="340" y="177"/>
                </a:cubicBezTo>
                <a:cubicBezTo>
                  <a:pt x="325" y="127"/>
                  <a:pt x="269" y="14"/>
                  <a:pt x="283" y="7"/>
                </a:cubicBezTo>
                <a:cubicBezTo>
                  <a:pt x="297" y="0"/>
                  <a:pt x="347" y="92"/>
                  <a:pt x="375" y="148"/>
                </a:cubicBezTo>
                <a:cubicBezTo>
                  <a:pt x="396" y="177"/>
                  <a:pt x="431" y="233"/>
                  <a:pt x="453" y="283"/>
                </a:cubicBezTo>
                <a:lnTo>
                  <a:pt x="460" y="290"/>
                </a:lnTo>
                <a:cubicBezTo>
                  <a:pt x="460" y="290"/>
                  <a:pt x="460" y="290"/>
                  <a:pt x="460" y="297"/>
                </a:cubicBezTo>
                <a:cubicBezTo>
                  <a:pt x="460" y="297"/>
                  <a:pt x="460" y="297"/>
                  <a:pt x="467" y="304"/>
                </a:cubicBezTo>
                <a:cubicBezTo>
                  <a:pt x="467" y="304"/>
                  <a:pt x="467" y="304"/>
                  <a:pt x="467" y="311"/>
                </a:cubicBezTo>
                <a:close/>
                <a:moveTo>
                  <a:pt x="297" y="191"/>
                </a:moveTo>
                <a:lnTo>
                  <a:pt x="297" y="191"/>
                </a:lnTo>
                <a:cubicBezTo>
                  <a:pt x="248" y="275"/>
                  <a:pt x="248" y="275"/>
                  <a:pt x="248" y="275"/>
                </a:cubicBezTo>
                <a:cubicBezTo>
                  <a:pt x="198" y="360"/>
                  <a:pt x="198" y="360"/>
                  <a:pt x="198" y="360"/>
                </a:cubicBezTo>
                <a:cubicBezTo>
                  <a:pt x="127" y="481"/>
                  <a:pt x="127" y="481"/>
                  <a:pt x="127" y="481"/>
                </a:cubicBezTo>
                <a:cubicBezTo>
                  <a:pt x="127" y="488"/>
                  <a:pt x="113" y="488"/>
                  <a:pt x="106" y="488"/>
                </a:cubicBezTo>
                <a:cubicBezTo>
                  <a:pt x="71" y="466"/>
                  <a:pt x="71" y="466"/>
                  <a:pt x="71" y="466"/>
                </a:cubicBezTo>
                <a:cubicBezTo>
                  <a:pt x="64" y="459"/>
                  <a:pt x="64" y="452"/>
                  <a:pt x="71" y="445"/>
                </a:cubicBezTo>
                <a:cubicBezTo>
                  <a:pt x="120" y="360"/>
                  <a:pt x="120" y="360"/>
                  <a:pt x="120" y="360"/>
                </a:cubicBezTo>
                <a:cubicBezTo>
                  <a:pt x="184" y="247"/>
                  <a:pt x="184" y="247"/>
                  <a:pt x="184" y="247"/>
                </a:cubicBezTo>
                <a:cubicBezTo>
                  <a:pt x="233" y="155"/>
                  <a:pt x="233" y="155"/>
                  <a:pt x="233" y="155"/>
                </a:cubicBezTo>
                <a:cubicBezTo>
                  <a:pt x="240" y="148"/>
                  <a:pt x="248" y="141"/>
                  <a:pt x="255" y="148"/>
                </a:cubicBezTo>
                <a:cubicBezTo>
                  <a:pt x="290" y="170"/>
                  <a:pt x="290" y="170"/>
                  <a:pt x="290" y="170"/>
                </a:cubicBezTo>
                <a:cubicBezTo>
                  <a:pt x="297" y="170"/>
                  <a:pt x="304" y="184"/>
                  <a:pt x="297" y="191"/>
                </a:cubicBezTo>
                <a:close/>
                <a:moveTo>
                  <a:pt x="7" y="360"/>
                </a:moveTo>
                <a:lnTo>
                  <a:pt x="7" y="360"/>
                </a:lnTo>
                <a:cubicBezTo>
                  <a:pt x="0" y="360"/>
                  <a:pt x="0" y="353"/>
                  <a:pt x="0" y="346"/>
                </a:cubicBezTo>
                <a:cubicBezTo>
                  <a:pt x="0" y="261"/>
                  <a:pt x="0" y="261"/>
                  <a:pt x="0" y="261"/>
                </a:cubicBezTo>
                <a:cubicBezTo>
                  <a:pt x="0" y="254"/>
                  <a:pt x="0" y="247"/>
                  <a:pt x="7" y="247"/>
                </a:cubicBezTo>
                <a:cubicBezTo>
                  <a:pt x="149" y="247"/>
                  <a:pt x="149" y="247"/>
                  <a:pt x="149" y="247"/>
                </a:cubicBezTo>
                <a:cubicBezTo>
                  <a:pt x="92" y="360"/>
                  <a:pt x="92" y="360"/>
                  <a:pt x="92" y="360"/>
                </a:cubicBezTo>
                <a:lnTo>
                  <a:pt x="7" y="360"/>
                </a:lnTo>
                <a:close/>
                <a:moveTo>
                  <a:pt x="64" y="481"/>
                </a:moveTo>
                <a:lnTo>
                  <a:pt x="64" y="481"/>
                </a:lnTo>
                <a:cubicBezTo>
                  <a:pt x="99" y="502"/>
                  <a:pt x="99" y="502"/>
                  <a:pt x="99" y="502"/>
                </a:cubicBezTo>
                <a:cubicBezTo>
                  <a:pt x="106" y="509"/>
                  <a:pt x="106" y="516"/>
                  <a:pt x="99" y="516"/>
                </a:cubicBezTo>
                <a:cubicBezTo>
                  <a:pt x="50" y="551"/>
                  <a:pt x="50" y="551"/>
                  <a:pt x="50" y="551"/>
                </a:cubicBezTo>
                <a:cubicBezTo>
                  <a:pt x="43" y="551"/>
                  <a:pt x="43" y="551"/>
                  <a:pt x="43" y="544"/>
                </a:cubicBezTo>
                <a:cubicBezTo>
                  <a:pt x="50" y="488"/>
                  <a:pt x="50" y="488"/>
                  <a:pt x="50" y="488"/>
                </a:cubicBezTo>
                <a:cubicBezTo>
                  <a:pt x="50" y="481"/>
                  <a:pt x="57" y="481"/>
                  <a:pt x="64" y="481"/>
                </a:cubicBezTo>
                <a:close/>
                <a:moveTo>
                  <a:pt x="347" y="247"/>
                </a:moveTo>
                <a:lnTo>
                  <a:pt x="347" y="247"/>
                </a:lnTo>
                <a:cubicBezTo>
                  <a:pt x="368" y="297"/>
                  <a:pt x="382" y="332"/>
                  <a:pt x="396" y="360"/>
                </a:cubicBezTo>
                <a:cubicBezTo>
                  <a:pt x="226" y="360"/>
                  <a:pt x="226" y="360"/>
                  <a:pt x="226" y="360"/>
                </a:cubicBezTo>
                <a:cubicBezTo>
                  <a:pt x="290" y="247"/>
                  <a:pt x="290" y="247"/>
                  <a:pt x="290" y="247"/>
                </a:cubicBezTo>
                <a:lnTo>
                  <a:pt x="347" y="247"/>
                </a:lnTo>
                <a:close/>
                <a:moveTo>
                  <a:pt x="474" y="417"/>
                </a:moveTo>
                <a:lnTo>
                  <a:pt x="474" y="417"/>
                </a:lnTo>
                <a:cubicBezTo>
                  <a:pt x="495" y="403"/>
                  <a:pt x="495" y="403"/>
                  <a:pt x="495" y="403"/>
                </a:cubicBezTo>
                <a:cubicBezTo>
                  <a:pt x="502" y="403"/>
                  <a:pt x="516" y="403"/>
                  <a:pt x="516" y="410"/>
                </a:cubicBezTo>
                <a:cubicBezTo>
                  <a:pt x="537" y="445"/>
                  <a:pt x="537" y="445"/>
                  <a:pt x="537" y="445"/>
                </a:cubicBezTo>
                <a:cubicBezTo>
                  <a:pt x="537" y="452"/>
                  <a:pt x="537" y="459"/>
                  <a:pt x="530" y="466"/>
                </a:cubicBezTo>
                <a:cubicBezTo>
                  <a:pt x="516" y="473"/>
                  <a:pt x="516" y="473"/>
                  <a:pt x="516" y="473"/>
                </a:cubicBezTo>
                <a:cubicBezTo>
                  <a:pt x="509" y="481"/>
                  <a:pt x="495" y="481"/>
                  <a:pt x="495" y="473"/>
                </a:cubicBezTo>
                <a:cubicBezTo>
                  <a:pt x="474" y="438"/>
                  <a:pt x="474" y="438"/>
                  <a:pt x="474" y="438"/>
                </a:cubicBezTo>
                <a:cubicBezTo>
                  <a:pt x="467" y="431"/>
                  <a:pt x="467" y="417"/>
                  <a:pt x="474" y="417"/>
                </a:cubicBezTo>
                <a:close/>
                <a:moveTo>
                  <a:pt x="580" y="572"/>
                </a:moveTo>
                <a:lnTo>
                  <a:pt x="580" y="572"/>
                </a:lnTo>
                <a:cubicBezTo>
                  <a:pt x="580" y="558"/>
                  <a:pt x="544" y="551"/>
                  <a:pt x="530" y="530"/>
                </a:cubicBezTo>
                <a:cubicBezTo>
                  <a:pt x="509" y="509"/>
                  <a:pt x="523" y="502"/>
                  <a:pt x="530" y="495"/>
                </a:cubicBezTo>
                <a:cubicBezTo>
                  <a:pt x="594" y="459"/>
                  <a:pt x="580" y="572"/>
                  <a:pt x="580" y="57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45" name="Freeform 23"/>
          <p:cNvSpPr>
            <a:spLocks noChangeArrowheads="1"/>
          </p:cNvSpPr>
          <p:nvPr/>
        </p:nvSpPr>
        <p:spPr bwMode="auto">
          <a:xfrm>
            <a:off x="10181502" y="1550218"/>
            <a:ext cx="357170" cy="388105"/>
          </a:xfrm>
          <a:custGeom>
            <a:avLst/>
            <a:gdLst>
              <a:gd name="T0" fmla="*/ 170950 w 559"/>
              <a:gd name="T1" fmla="*/ 114394 h 609"/>
              <a:gd name="T2" fmla="*/ 170950 w 559"/>
              <a:gd name="T3" fmla="*/ 114394 h 609"/>
              <a:gd name="T4" fmla="*/ 201245 w 559"/>
              <a:gd name="T5" fmla="*/ 160079 h 609"/>
              <a:gd name="T6" fmla="*/ 186098 w 559"/>
              <a:gd name="T7" fmla="*/ 190656 h 609"/>
              <a:gd name="T8" fmla="*/ 150393 w 559"/>
              <a:gd name="T9" fmla="*/ 215837 h 609"/>
              <a:gd name="T10" fmla="*/ 112164 w 559"/>
              <a:gd name="T11" fmla="*/ 208283 h 609"/>
              <a:gd name="T12" fmla="*/ 73934 w 559"/>
              <a:gd name="T13" fmla="*/ 215837 h 609"/>
              <a:gd name="T14" fmla="*/ 35705 w 559"/>
              <a:gd name="T15" fmla="*/ 190656 h 609"/>
              <a:gd name="T16" fmla="*/ 23082 w 559"/>
              <a:gd name="T17" fmla="*/ 81299 h 609"/>
              <a:gd name="T18" fmla="*/ 68885 w 559"/>
              <a:gd name="T19" fmla="*/ 53240 h 609"/>
              <a:gd name="T20" fmla="*/ 109639 w 559"/>
              <a:gd name="T21" fmla="*/ 63312 h 609"/>
              <a:gd name="T22" fmla="*/ 152918 w 559"/>
              <a:gd name="T23" fmla="*/ 53240 h 609"/>
              <a:gd name="T24" fmla="*/ 196196 w 559"/>
              <a:gd name="T25" fmla="*/ 73744 h 609"/>
              <a:gd name="T26" fmla="*/ 170950 w 559"/>
              <a:gd name="T27" fmla="*/ 114394 h 609"/>
              <a:gd name="T28" fmla="*/ 107114 w 559"/>
              <a:gd name="T29" fmla="*/ 50722 h 609"/>
              <a:gd name="T30" fmla="*/ 107114 w 559"/>
              <a:gd name="T31" fmla="*/ 50722 h 609"/>
              <a:gd name="T32" fmla="*/ 119737 w 559"/>
              <a:gd name="T33" fmla="*/ 15109 h 609"/>
              <a:gd name="T34" fmla="*/ 152918 w 559"/>
              <a:gd name="T35" fmla="*/ 0 h 609"/>
              <a:gd name="T36" fmla="*/ 140295 w 559"/>
              <a:gd name="T37" fmla="*/ 35613 h 609"/>
              <a:gd name="T38" fmla="*/ 107114 w 559"/>
              <a:gd name="T39" fmla="*/ 50722 h 60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59" h="609">
                <a:moveTo>
                  <a:pt x="474" y="318"/>
                </a:moveTo>
                <a:lnTo>
                  <a:pt x="474" y="318"/>
                </a:lnTo>
                <a:cubicBezTo>
                  <a:pt x="474" y="410"/>
                  <a:pt x="558" y="445"/>
                  <a:pt x="558" y="445"/>
                </a:cubicBezTo>
                <a:cubicBezTo>
                  <a:pt x="558" y="445"/>
                  <a:pt x="544" y="487"/>
                  <a:pt x="516" y="530"/>
                </a:cubicBezTo>
                <a:cubicBezTo>
                  <a:pt x="488" y="565"/>
                  <a:pt x="460" y="600"/>
                  <a:pt x="417" y="600"/>
                </a:cubicBezTo>
                <a:cubicBezTo>
                  <a:pt x="375" y="600"/>
                  <a:pt x="361" y="579"/>
                  <a:pt x="311" y="579"/>
                </a:cubicBezTo>
                <a:cubicBezTo>
                  <a:pt x="262" y="579"/>
                  <a:pt x="247" y="600"/>
                  <a:pt x="205" y="600"/>
                </a:cubicBezTo>
                <a:cubicBezTo>
                  <a:pt x="163" y="608"/>
                  <a:pt x="127" y="565"/>
                  <a:pt x="99" y="530"/>
                </a:cubicBezTo>
                <a:cubicBezTo>
                  <a:pt x="43" y="452"/>
                  <a:pt x="0" y="318"/>
                  <a:pt x="64" y="226"/>
                </a:cubicBezTo>
                <a:cubicBezTo>
                  <a:pt x="92" y="176"/>
                  <a:pt x="142" y="148"/>
                  <a:pt x="191" y="148"/>
                </a:cubicBezTo>
                <a:cubicBezTo>
                  <a:pt x="233" y="148"/>
                  <a:pt x="276" y="176"/>
                  <a:pt x="304" y="176"/>
                </a:cubicBezTo>
                <a:cubicBezTo>
                  <a:pt x="325" y="176"/>
                  <a:pt x="375" y="141"/>
                  <a:pt x="424" y="148"/>
                </a:cubicBezTo>
                <a:cubicBezTo>
                  <a:pt x="445" y="148"/>
                  <a:pt x="509" y="155"/>
                  <a:pt x="544" y="205"/>
                </a:cubicBezTo>
                <a:cubicBezTo>
                  <a:pt x="544" y="205"/>
                  <a:pt x="474" y="247"/>
                  <a:pt x="474" y="318"/>
                </a:cubicBezTo>
                <a:close/>
                <a:moveTo>
                  <a:pt x="297" y="141"/>
                </a:moveTo>
                <a:lnTo>
                  <a:pt x="297" y="141"/>
                </a:lnTo>
                <a:cubicBezTo>
                  <a:pt x="290" y="106"/>
                  <a:pt x="311" y="71"/>
                  <a:pt x="332" y="42"/>
                </a:cubicBezTo>
                <a:cubicBezTo>
                  <a:pt x="354" y="21"/>
                  <a:pt x="396" y="0"/>
                  <a:pt x="424" y="0"/>
                </a:cubicBezTo>
                <a:cubicBezTo>
                  <a:pt x="431" y="35"/>
                  <a:pt x="417" y="71"/>
                  <a:pt x="389" y="99"/>
                </a:cubicBezTo>
                <a:cubicBezTo>
                  <a:pt x="368" y="120"/>
                  <a:pt x="332" y="141"/>
                  <a:pt x="297" y="1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46" name="Freeform 24"/>
          <p:cNvSpPr>
            <a:spLocks noChangeArrowheads="1"/>
          </p:cNvSpPr>
          <p:nvPr/>
        </p:nvSpPr>
        <p:spPr bwMode="auto">
          <a:xfrm>
            <a:off x="9545910" y="1550218"/>
            <a:ext cx="320607" cy="382480"/>
          </a:xfrm>
          <a:custGeom>
            <a:avLst/>
            <a:gdLst>
              <a:gd name="T0" fmla="*/ 167990 w 502"/>
              <a:gd name="T1" fmla="*/ 147286 h 601"/>
              <a:gd name="T2" fmla="*/ 155373 w 502"/>
              <a:gd name="T3" fmla="*/ 81187 h 601"/>
              <a:gd name="T4" fmla="*/ 180608 w 502"/>
              <a:gd name="T5" fmla="*/ 81187 h 601"/>
              <a:gd name="T6" fmla="*/ 167990 w 502"/>
              <a:gd name="T7" fmla="*/ 147286 h 601"/>
              <a:gd name="T8" fmla="*/ 134825 w 502"/>
              <a:gd name="T9" fmla="*/ 174947 h 601"/>
              <a:gd name="T10" fmla="*/ 127254 w 502"/>
              <a:gd name="T11" fmla="*/ 177821 h 601"/>
              <a:gd name="T12" fmla="*/ 127254 w 502"/>
              <a:gd name="T13" fmla="*/ 182850 h 601"/>
              <a:gd name="T14" fmla="*/ 114637 w 502"/>
              <a:gd name="T15" fmla="*/ 215541 h 601"/>
              <a:gd name="T16" fmla="*/ 101659 w 502"/>
              <a:gd name="T17" fmla="*/ 182850 h 601"/>
              <a:gd name="T18" fmla="*/ 101659 w 502"/>
              <a:gd name="T19" fmla="*/ 177821 h 601"/>
              <a:gd name="T20" fmla="*/ 78948 w 502"/>
              <a:gd name="T21" fmla="*/ 174947 h 601"/>
              <a:gd name="T22" fmla="*/ 78948 w 502"/>
              <a:gd name="T23" fmla="*/ 177821 h 601"/>
              <a:gd name="T24" fmla="*/ 78948 w 502"/>
              <a:gd name="T25" fmla="*/ 202968 h 601"/>
              <a:gd name="T26" fmla="*/ 55877 w 502"/>
              <a:gd name="T27" fmla="*/ 202968 h 601"/>
              <a:gd name="T28" fmla="*/ 55877 w 502"/>
              <a:gd name="T29" fmla="*/ 177821 h 601"/>
              <a:gd name="T30" fmla="*/ 55877 w 502"/>
              <a:gd name="T31" fmla="*/ 174947 h 601"/>
              <a:gd name="T32" fmla="*/ 33165 w 502"/>
              <a:gd name="T33" fmla="*/ 159859 h 601"/>
              <a:gd name="T34" fmla="*/ 33165 w 502"/>
              <a:gd name="T35" fmla="*/ 78672 h 601"/>
              <a:gd name="T36" fmla="*/ 35689 w 502"/>
              <a:gd name="T37" fmla="*/ 68614 h 601"/>
              <a:gd name="T38" fmla="*/ 147803 w 502"/>
              <a:gd name="T39" fmla="*/ 68614 h 601"/>
              <a:gd name="T40" fmla="*/ 147803 w 502"/>
              <a:gd name="T41" fmla="*/ 86216 h 601"/>
              <a:gd name="T42" fmla="*/ 134825 w 502"/>
              <a:gd name="T43" fmla="*/ 174947 h 601"/>
              <a:gd name="T44" fmla="*/ 63447 w 502"/>
              <a:gd name="T45" fmla="*/ 17602 h 601"/>
              <a:gd name="T46" fmla="*/ 58400 w 502"/>
              <a:gd name="T47" fmla="*/ 10059 h 601"/>
              <a:gd name="T48" fmla="*/ 53353 w 502"/>
              <a:gd name="T49" fmla="*/ 0 h 601"/>
              <a:gd name="T50" fmla="*/ 60923 w 502"/>
              <a:gd name="T51" fmla="*/ 10059 h 601"/>
              <a:gd name="T52" fmla="*/ 65970 w 502"/>
              <a:gd name="T53" fmla="*/ 15088 h 601"/>
              <a:gd name="T54" fmla="*/ 114637 w 502"/>
              <a:gd name="T55" fmla="*/ 15088 h 601"/>
              <a:gd name="T56" fmla="*/ 119684 w 502"/>
              <a:gd name="T57" fmla="*/ 10059 h 601"/>
              <a:gd name="T58" fmla="*/ 127254 w 502"/>
              <a:gd name="T59" fmla="*/ 0 h 601"/>
              <a:gd name="T60" fmla="*/ 124731 w 502"/>
              <a:gd name="T61" fmla="*/ 10059 h 601"/>
              <a:gd name="T62" fmla="*/ 119684 w 502"/>
              <a:gd name="T63" fmla="*/ 17602 h 601"/>
              <a:gd name="T64" fmla="*/ 33165 w 502"/>
              <a:gd name="T65" fmla="*/ 60711 h 601"/>
              <a:gd name="T66" fmla="*/ 114637 w 502"/>
              <a:gd name="T67" fmla="*/ 43108 h 601"/>
              <a:gd name="T68" fmla="*/ 122207 w 502"/>
              <a:gd name="T69" fmla="*/ 38079 h 601"/>
              <a:gd name="T70" fmla="*/ 109590 w 502"/>
              <a:gd name="T71" fmla="*/ 38079 h 601"/>
              <a:gd name="T72" fmla="*/ 65970 w 502"/>
              <a:gd name="T73" fmla="*/ 43108 h 601"/>
              <a:gd name="T74" fmla="*/ 71017 w 502"/>
              <a:gd name="T75" fmla="*/ 38079 h 601"/>
              <a:gd name="T76" fmla="*/ 60923 w 502"/>
              <a:gd name="T77" fmla="*/ 38079 h 601"/>
              <a:gd name="T78" fmla="*/ 12617 w 502"/>
              <a:gd name="T79" fmla="*/ 147286 h 601"/>
              <a:gd name="T80" fmla="*/ 0 w 502"/>
              <a:gd name="T81" fmla="*/ 134354 h 601"/>
              <a:gd name="T82" fmla="*/ 12617 w 502"/>
              <a:gd name="T83" fmla="*/ 68614 h 601"/>
              <a:gd name="T84" fmla="*/ 25235 w 502"/>
              <a:gd name="T85" fmla="*/ 134354 h 60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02" h="601">
                <a:moveTo>
                  <a:pt x="466" y="410"/>
                </a:moveTo>
                <a:lnTo>
                  <a:pt x="466" y="410"/>
                </a:lnTo>
                <a:cubicBezTo>
                  <a:pt x="452" y="410"/>
                  <a:pt x="431" y="396"/>
                  <a:pt x="431" y="374"/>
                </a:cubicBezTo>
                <a:cubicBezTo>
                  <a:pt x="431" y="226"/>
                  <a:pt x="431" y="226"/>
                  <a:pt x="431" y="226"/>
                </a:cubicBezTo>
                <a:cubicBezTo>
                  <a:pt x="431" y="205"/>
                  <a:pt x="452" y="191"/>
                  <a:pt x="466" y="191"/>
                </a:cubicBezTo>
                <a:cubicBezTo>
                  <a:pt x="487" y="191"/>
                  <a:pt x="501" y="205"/>
                  <a:pt x="501" y="226"/>
                </a:cubicBezTo>
                <a:cubicBezTo>
                  <a:pt x="501" y="374"/>
                  <a:pt x="501" y="374"/>
                  <a:pt x="501" y="374"/>
                </a:cubicBezTo>
                <a:cubicBezTo>
                  <a:pt x="501" y="396"/>
                  <a:pt x="487" y="410"/>
                  <a:pt x="466" y="410"/>
                </a:cubicBezTo>
                <a:close/>
                <a:moveTo>
                  <a:pt x="374" y="487"/>
                </a:moveTo>
                <a:lnTo>
                  <a:pt x="374" y="487"/>
                </a:lnTo>
                <a:cubicBezTo>
                  <a:pt x="346" y="487"/>
                  <a:pt x="346" y="487"/>
                  <a:pt x="346" y="487"/>
                </a:cubicBezTo>
                <a:cubicBezTo>
                  <a:pt x="353" y="487"/>
                  <a:pt x="353" y="487"/>
                  <a:pt x="353" y="495"/>
                </a:cubicBezTo>
                <a:cubicBezTo>
                  <a:pt x="353" y="509"/>
                  <a:pt x="353" y="509"/>
                  <a:pt x="353" y="509"/>
                </a:cubicBezTo>
                <a:cubicBezTo>
                  <a:pt x="353" y="565"/>
                  <a:pt x="353" y="565"/>
                  <a:pt x="353" y="565"/>
                </a:cubicBezTo>
                <a:cubicBezTo>
                  <a:pt x="353" y="586"/>
                  <a:pt x="332" y="600"/>
                  <a:pt x="318" y="600"/>
                </a:cubicBezTo>
                <a:cubicBezTo>
                  <a:pt x="297" y="600"/>
                  <a:pt x="282" y="586"/>
                  <a:pt x="282" y="565"/>
                </a:cubicBezTo>
                <a:cubicBezTo>
                  <a:pt x="282" y="509"/>
                  <a:pt x="282" y="509"/>
                  <a:pt x="282" y="509"/>
                </a:cubicBezTo>
                <a:cubicBezTo>
                  <a:pt x="282" y="495"/>
                  <a:pt x="282" y="495"/>
                  <a:pt x="282" y="495"/>
                </a:cubicBezTo>
                <a:cubicBezTo>
                  <a:pt x="282" y="487"/>
                  <a:pt x="282" y="487"/>
                  <a:pt x="282" y="487"/>
                </a:cubicBezTo>
                <a:cubicBezTo>
                  <a:pt x="219" y="487"/>
                  <a:pt x="219" y="487"/>
                  <a:pt x="219" y="487"/>
                </a:cubicBezTo>
                <a:cubicBezTo>
                  <a:pt x="219" y="487"/>
                  <a:pt x="219" y="487"/>
                  <a:pt x="219" y="495"/>
                </a:cubicBezTo>
                <a:cubicBezTo>
                  <a:pt x="219" y="509"/>
                  <a:pt x="219" y="509"/>
                  <a:pt x="219" y="509"/>
                </a:cubicBezTo>
                <a:cubicBezTo>
                  <a:pt x="219" y="565"/>
                  <a:pt x="219" y="565"/>
                  <a:pt x="219" y="565"/>
                </a:cubicBezTo>
                <a:cubicBezTo>
                  <a:pt x="219" y="586"/>
                  <a:pt x="205" y="600"/>
                  <a:pt x="190" y="600"/>
                </a:cubicBezTo>
                <a:cubicBezTo>
                  <a:pt x="169" y="600"/>
                  <a:pt x="155" y="586"/>
                  <a:pt x="155" y="565"/>
                </a:cubicBezTo>
                <a:cubicBezTo>
                  <a:pt x="155" y="509"/>
                  <a:pt x="155" y="509"/>
                  <a:pt x="155" y="509"/>
                </a:cubicBezTo>
                <a:cubicBezTo>
                  <a:pt x="155" y="495"/>
                  <a:pt x="155" y="495"/>
                  <a:pt x="155" y="495"/>
                </a:cubicBezTo>
                <a:cubicBezTo>
                  <a:pt x="155" y="487"/>
                  <a:pt x="155" y="487"/>
                  <a:pt x="155" y="487"/>
                </a:cubicBezTo>
                <a:cubicBezTo>
                  <a:pt x="127" y="487"/>
                  <a:pt x="127" y="487"/>
                  <a:pt x="127" y="487"/>
                </a:cubicBezTo>
                <a:cubicBezTo>
                  <a:pt x="106" y="487"/>
                  <a:pt x="92" y="466"/>
                  <a:pt x="92" y="445"/>
                </a:cubicBezTo>
                <a:cubicBezTo>
                  <a:pt x="92" y="240"/>
                  <a:pt x="92" y="240"/>
                  <a:pt x="92" y="240"/>
                </a:cubicBezTo>
                <a:cubicBezTo>
                  <a:pt x="92" y="219"/>
                  <a:pt x="92" y="219"/>
                  <a:pt x="92" y="219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9" y="191"/>
                  <a:pt x="99" y="191"/>
                  <a:pt x="99" y="191"/>
                </a:cubicBezTo>
                <a:cubicBezTo>
                  <a:pt x="410" y="191"/>
                  <a:pt x="410" y="191"/>
                  <a:pt x="410" y="191"/>
                </a:cubicBezTo>
                <a:cubicBezTo>
                  <a:pt x="410" y="219"/>
                  <a:pt x="410" y="219"/>
                  <a:pt x="410" y="219"/>
                </a:cubicBezTo>
                <a:cubicBezTo>
                  <a:pt x="410" y="240"/>
                  <a:pt x="410" y="240"/>
                  <a:pt x="410" y="240"/>
                </a:cubicBezTo>
                <a:cubicBezTo>
                  <a:pt x="410" y="445"/>
                  <a:pt x="410" y="445"/>
                  <a:pt x="410" y="445"/>
                </a:cubicBezTo>
                <a:cubicBezTo>
                  <a:pt x="410" y="466"/>
                  <a:pt x="395" y="487"/>
                  <a:pt x="374" y="487"/>
                </a:cubicBezTo>
                <a:close/>
                <a:moveTo>
                  <a:pt x="176" y="49"/>
                </a:moveTo>
                <a:lnTo>
                  <a:pt x="176" y="49"/>
                </a:lnTo>
                <a:cubicBezTo>
                  <a:pt x="169" y="42"/>
                  <a:pt x="169" y="42"/>
                  <a:pt x="169" y="42"/>
                </a:cubicBezTo>
                <a:cubicBezTo>
                  <a:pt x="162" y="28"/>
                  <a:pt x="162" y="28"/>
                  <a:pt x="162" y="28"/>
                </a:cubicBezTo>
                <a:cubicBezTo>
                  <a:pt x="148" y="7"/>
                  <a:pt x="148" y="7"/>
                  <a:pt x="148" y="7"/>
                </a:cubicBezTo>
                <a:lnTo>
                  <a:pt x="148" y="0"/>
                </a:lnTo>
                <a:lnTo>
                  <a:pt x="155" y="0"/>
                </a:lnTo>
                <a:cubicBezTo>
                  <a:pt x="169" y="28"/>
                  <a:pt x="169" y="28"/>
                  <a:pt x="169" y="28"/>
                </a:cubicBezTo>
                <a:cubicBezTo>
                  <a:pt x="176" y="35"/>
                  <a:pt x="176" y="35"/>
                  <a:pt x="176" y="35"/>
                </a:cubicBezTo>
                <a:cubicBezTo>
                  <a:pt x="183" y="42"/>
                  <a:pt x="183" y="42"/>
                  <a:pt x="183" y="42"/>
                </a:cubicBezTo>
                <a:cubicBezTo>
                  <a:pt x="205" y="35"/>
                  <a:pt x="226" y="35"/>
                  <a:pt x="254" y="35"/>
                </a:cubicBezTo>
                <a:cubicBezTo>
                  <a:pt x="275" y="35"/>
                  <a:pt x="297" y="35"/>
                  <a:pt x="318" y="42"/>
                </a:cubicBezTo>
                <a:cubicBezTo>
                  <a:pt x="325" y="35"/>
                  <a:pt x="325" y="35"/>
                  <a:pt x="325" y="35"/>
                </a:cubicBezTo>
                <a:cubicBezTo>
                  <a:pt x="332" y="28"/>
                  <a:pt x="332" y="28"/>
                  <a:pt x="332" y="28"/>
                </a:cubicBezTo>
                <a:cubicBezTo>
                  <a:pt x="346" y="0"/>
                  <a:pt x="346" y="0"/>
                  <a:pt x="346" y="0"/>
                </a:cubicBezTo>
                <a:lnTo>
                  <a:pt x="353" y="0"/>
                </a:lnTo>
                <a:cubicBezTo>
                  <a:pt x="360" y="0"/>
                  <a:pt x="360" y="7"/>
                  <a:pt x="360" y="7"/>
                </a:cubicBezTo>
                <a:cubicBezTo>
                  <a:pt x="346" y="28"/>
                  <a:pt x="346" y="28"/>
                  <a:pt x="346" y="28"/>
                </a:cubicBezTo>
                <a:cubicBezTo>
                  <a:pt x="339" y="42"/>
                  <a:pt x="339" y="42"/>
                  <a:pt x="339" y="42"/>
                </a:cubicBezTo>
                <a:cubicBezTo>
                  <a:pt x="332" y="49"/>
                  <a:pt x="332" y="49"/>
                  <a:pt x="332" y="49"/>
                </a:cubicBezTo>
                <a:cubicBezTo>
                  <a:pt x="381" y="71"/>
                  <a:pt x="410" y="120"/>
                  <a:pt x="410" y="169"/>
                </a:cubicBezTo>
                <a:cubicBezTo>
                  <a:pt x="92" y="169"/>
                  <a:pt x="92" y="169"/>
                  <a:pt x="92" y="169"/>
                </a:cubicBezTo>
                <a:cubicBezTo>
                  <a:pt x="92" y="120"/>
                  <a:pt x="127" y="71"/>
                  <a:pt x="176" y="49"/>
                </a:cubicBezTo>
                <a:close/>
                <a:moveTo>
                  <a:pt x="318" y="120"/>
                </a:moveTo>
                <a:lnTo>
                  <a:pt x="318" y="120"/>
                </a:lnTo>
                <a:cubicBezTo>
                  <a:pt x="332" y="120"/>
                  <a:pt x="339" y="113"/>
                  <a:pt x="339" y="106"/>
                </a:cubicBezTo>
                <a:cubicBezTo>
                  <a:pt x="339" y="92"/>
                  <a:pt x="332" y="85"/>
                  <a:pt x="318" y="85"/>
                </a:cubicBezTo>
                <a:cubicBezTo>
                  <a:pt x="311" y="85"/>
                  <a:pt x="304" y="92"/>
                  <a:pt x="304" y="106"/>
                </a:cubicBezTo>
                <a:cubicBezTo>
                  <a:pt x="304" y="113"/>
                  <a:pt x="311" y="120"/>
                  <a:pt x="318" y="120"/>
                </a:cubicBezTo>
                <a:close/>
                <a:moveTo>
                  <a:pt x="183" y="120"/>
                </a:moveTo>
                <a:lnTo>
                  <a:pt x="183" y="120"/>
                </a:lnTo>
                <a:cubicBezTo>
                  <a:pt x="190" y="120"/>
                  <a:pt x="197" y="113"/>
                  <a:pt x="197" y="106"/>
                </a:cubicBezTo>
                <a:cubicBezTo>
                  <a:pt x="197" y="92"/>
                  <a:pt x="190" y="85"/>
                  <a:pt x="183" y="85"/>
                </a:cubicBezTo>
                <a:cubicBezTo>
                  <a:pt x="176" y="85"/>
                  <a:pt x="169" y="92"/>
                  <a:pt x="169" y="106"/>
                </a:cubicBezTo>
                <a:cubicBezTo>
                  <a:pt x="169" y="113"/>
                  <a:pt x="176" y="120"/>
                  <a:pt x="183" y="120"/>
                </a:cubicBezTo>
                <a:close/>
                <a:moveTo>
                  <a:pt x="35" y="410"/>
                </a:moveTo>
                <a:lnTo>
                  <a:pt x="35" y="410"/>
                </a:lnTo>
                <a:cubicBezTo>
                  <a:pt x="21" y="410"/>
                  <a:pt x="0" y="396"/>
                  <a:pt x="0" y="374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05"/>
                  <a:pt x="21" y="191"/>
                  <a:pt x="35" y="191"/>
                </a:cubicBezTo>
                <a:cubicBezTo>
                  <a:pt x="56" y="191"/>
                  <a:pt x="70" y="205"/>
                  <a:pt x="70" y="226"/>
                </a:cubicBezTo>
                <a:cubicBezTo>
                  <a:pt x="70" y="374"/>
                  <a:pt x="70" y="374"/>
                  <a:pt x="70" y="374"/>
                </a:cubicBezTo>
                <a:cubicBezTo>
                  <a:pt x="70" y="396"/>
                  <a:pt x="56" y="410"/>
                  <a:pt x="35" y="4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grpSp>
        <p:nvGrpSpPr>
          <p:cNvPr id="147" name="Group 5"/>
          <p:cNvGrpSpPr>
            <a:grpSpLocks/>
          </p:cNvGrpSpPr>
          <p:nvPr/>
        </p:nvGrpSpPr>
        <p:grpSpPr bwMode="auto">
          <a:xfrm>
            <a:off x="9528901" y="2919834"/>
            <a:ext cx="3754628" cy="1726785"/>
            <a:chOff x="7494500" y="464342"/>
            <a:chExt cx="2119313" cy="974725"/>
          </a:xfrm>
        </p:grpSpPr>
        <p:sp>
          <p:nvSpPr>
            <p:cNvPr id="154" name="Freeform 1"/>
            <p:cNvSpPr>
              <a:spLocks noChangeArrowheads="1"/>
            </p:cNvSpPr>
            <p:nvPr/>
          </p:nvSpPr>
          <p:spPr bwMode="auto">
            <a:xfrm>
              <a:off x="9394746" y="1219992"/>
              <a:ext cx="219067" cy="219075"/>
            </a:xfrm>
            <a:custGeom>
              <a:avLst/>
              <a:gdLst>
                <a:gd name="T0" fmla="*/ 213671 w 609"/>
                <a:gd name="T1" fmla="*/ 104321 h 609"/>
                <a:gd name="T2" fmla="*/ 114390 w 609"/>
                <a:gd name="T3" fmla="*/ 167634 h 609"/>
                <a:gd name="T4" fmla="*/ 101800 w 609"/>
                <a:gd name="T5" fmla="*/ 218715 h 609"/>
                <a:gd name="T6" fmla="*/ 43166 w 609"/>
                <a:gd name="T7" fmla="*/ 218715 h 609"/>
                <a:gd name="T8" fmla="*/ 30576 w 609"/>
                <a:gd name="T9" fmla="*/ 198211 h 609"/>
                <a:gd name="T10" fmla="*/ 17986 w 609"/>
                <a:gd name="T11" fmla="*/ 183102 h 609"/>
                <a:gd name="T12" fmla="*/ 2518 w 609"/>
                <a:gd name="T13" fmla="*/ 165116 h 609"/>
                <a:gd name="T14" fmla="*/ 40648 w 609"/>
                <a:gd name="T15" fmla="*/ 0 h 609"/>
                <a:gd name="T16" fmla="*/ 132375 w 609"/>
                <a:gd name="T17" fmla="*/ 0 h 609"/>
                <a:gd name="T18" fmla="*/ 188131 w 609"/>
                <a:gd name="T19" fmla="*/ 43167 h 609"/>
                <a:gd name="T20" fmla="*/ 213671 w 609"/>
                <a:gd name="T21" fmla="*/ 104321 h 609"/>
                <a:gd name="T22" fmla="*/ 175541 w 609"/>
                <a:gd name="T23" fmla="*/ 53240 h 609"/>
                <a:gd name="T24" fmla="*/ 132375 w 609"/>
                <a:gd name="T25" fmla="*/ 15109 h 609"/>
                <a:gd name="T26" fmla="*/ 17986 w 609"/>
                <a:gd name="T27" fmla="*/ 167634 h 609"/>
                <a:gd name="T28" fmla="*/ 53238 w 609"/>
                <a:gd name="T29" fmla="*/ 167634 h 609"/>
                <a:gd name="T30" fmla="*/ 76260 w 609"/>
                <a:gd name="T31" fmla="*/ 116912 h 609"/>
                <a:gd name="T32" fmla="*/ 109354 w 609"/>
                <a:gd name="T33" fmla="*/ 116912 h 609"/>
                <a:gd name="T34" fmla="*/ 173023 w 609"/>
                <a:gd name="T35" fmla="*/ 68708 h 609"/>
                <a:gd name="T36" fmla="*/ 190649 w 609"/>
                <a:gd name="T37" fmla="*/ 60794 h 609"/>
                <a:gd name="T38" fmla="*/ 188131 w 609"/>
                <a:gd name="T39" fmla="*/ 71226 h 609"/>
                <a:gd name="T40" fmla="*/ 86332 w 609"/>
                <a:gd name="T41" fmla="*/ 132021 h 609"/>
                <a:gd name="T42" fmla="*/ 76260 w 609"/>
                <a:gd name="T43" fmla="*/ 183102 h 609"/>
                <a:gd name="T44" fmla="*/ 48202 w 609"/>
                <a:gd name="T45" fmla="*/ 183102 h 609"/>
                <a:gd name="T46" fmla="*/ 91728 w 609"/>
                <a:gd name="T47" fmla="*/ 203247 h 609"/>
                <a:gd name="T48" fmla="*/ 134893 w 609"/>
                <a:gd name="T49" fmla="*/ 152525 h 609"/>
                <a:gd name="T50" fmla="*/ 190649 w 609"/>
                <a:gd name="T51" fmla="*/ 60794 h 609"/>
                <a:gd name="T52" fmla="*/ 121944 w 609"/>
                <a:gd name="T53" fmla="*/ 81299 h 609"/>
                <a:gd name="T54" fmla="*/ 104318 w 609"/>
                <a:gd name="T55" fmla="*/ 88853 h 609"/>
                <a:gd name="T56" fmla="*/ 91728 w 609"/>
                <a:gd name="T57" fmla="*/ 50722 h 609"/>
                <a:gd name="T58" fmla="*/ 114390 w 609"/>
                <a:gd name="T59" fmla="*/ 45686 h 609"/>
                <a:gd name="T60" fmla="*/ 129857 w 609"/>
                <a:gd name="T61" fmla="*/ 68708 h 609"/>
                <a:gd name="T62" fmla="*/ 114390 w 609"/>
                <a:gd name="T63" fmla="*/ 60794 h 609"/>
                <a:gd name="T64" fmla="*/ 114390 w 609"/>
                <a:gd name="T65" fmla="*/ 60794 h 609"/>
                <a:gd name="T66" fmla="*/ 101800 w 609"/>
                <a:gd name="T67" fmla="*/ 73744 h 609"/>
                <a:gd name="T68" fmla="*/ 114390 w 609"/>
                <a:gd name="T69" fmla="*/ 63672 h 609"/>
                <a:gd name="T70" fmla="*/ 114390 w 609"/>
                <a:gd name="T71" fmla="*/ 63672 h 60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9" h="609">
                  <a:moveTo>
                    <a:pt x="594" y="290"/>
                  </a:moveTo>
                  <a:lnTo>
                    <a:pt x="594" y="290"/>
                  </a:lnTo>
                  <a:cubicBezTo>
                    <a:pt x="573" y="396"/>
                    <a:pt x="488" y="466"/>
                    <a:pt x="375" y="466"/>
                  </a:cubicBezTo>
                  <a:cubicBezTo>
                    <a:pt x="318" y="466"/>
                    <a:pt x="318" y="466"/>
                    <a:pt x="318" y="466"/>
                  </a:cubicBezTo>
                  <a:cubicBezTo>
                    <a:pt x="290" y="572"/>
                    <a:pt x="290" y="572"/>
                    <a:pt x="290" y="572"/>
                  </a:cubicBezTo>
                  <a:cubicBezTo>
                    <a:pt x="283" y="608"/>
                    <a:pt x="283" y="608"/>
                    <a:pt x="283" y="608"/>
                  </a:cubicBezTo>
                  <a:cubicBezTo>
                    <a:pt x="255" y="608"/>
                    <a:pt x="255" y="608"/>
                    <a:pt x="255" y="608"/>
                  </a:cubicBezTo>
                  <a:cubicBezTo>
                    <a:pt x="120" y="608"/>
                    <a:pt x="120" y="608"/>
                    <a:pt x="120" y="608"/>
                  </a:cubicBezTo>
                  <a:cubicBezTo>
                    <a:pt x="71" y="608"/>
                    <a:pt x="71" y="608"/>
                    <a:pt x="71" y="608"/>
                  </a:cubicBezTo>
                  <a:cubicBezTo>
                    <a:pt x="85" y="551"/>
                    <a:pt x="85" y="551"/>
                    <a:pt x="85" y="551"/>
                  </a:cubicBezTo>
                  <a:cubicBezTo>
                    <a:pt x="92" y="509"/>
                    <a:pt x="92" y="509"/>
                    <a:pt x="92" y="509"/>
                  </a:cubicBezTo>
                  <a:cubicBezTo>
                    <a:pt x="50" y="509"/>
                    <a:pt x="50" y="509"/>
                    <a:pt x="50" y="509"/>
                  </a:cubicBezTo>
                  <a:cubicBezTo>
                    <a:pt x="0" y="509"/>
                    <a:pt x="0" y="509"/>
                    <a:pt x="0" y="509"/>
                  </a:cubicBezTo>
                  <a:cubicBezTo>
                    <a:pt x="7" y="459"/>
                    <a:pt x="7" y="459"/>
                    <a:pt x="7" y="459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417" y="0"/>
                    <a:pt x="466" y="21"/>
                    <a:pt x="495" y="64"/>
                  </a:cubicBezTo>
                  <a:cubicBezTo>
                    <a:pt x="509" y="78"/>
                    <a:pt x="516" y="92"/>
                    <a:pt x="523" y="120"/>
                  </a:cubicBezTo>
                  <a:cubicBezTo>
                    <a:pt x="544" y="127"/>
                    <a:pt x="558" y="141"/>
                    <a:pt x="565" y="155"/>
                  </a:cubicBezTo>
                  <a:cubicBezTo>
                    <a:pt x="587" y="184"/>
                    <a:pt x="608" y="226"/>
                    <a:pt x="594" y="290"/>
                  </a:cubicBezTo>
                  <a:close/>
                  <a:moveTo>
                    <a:pt x="488" y="148"/>
                  </a:moveTo>
                  <a:lnTo>
                    <a:pt x="488" y="148"/>
                  </a:lnTo>
                  <a:cubicBezTo>
                    <a:pt x="481" y="127"/>
                    <a:pt x="481" y="113"/>
                    <a:pt x="474" y="99"/>
                  </a:cubicBezTo>
                  <a:cubicBezTo>
                    <a:pt x="452" y="64"/>
                    <a:pt x="403" y="42"/>
                    <a:pt x="368" y="42"/>
                  </a:cubicBezTo>
                  <a:cubicBezTo>
                    <a:pt x="148" y="42"/>
                    <a:pt x="148" y="42"/>
                    <a:pt x="148" y="42"/>
                  </a:cubicBezTo>
                  <a:cubicBezTo>
                    <a:pt x="50" y="466"/>
                    <a:pt x="50" y="466"/>
                    <a:pt x="50" y="466"/>
                  </a:cubicBezTo>
                  <a:cubicBezTo>
                    <a:pt x="99" y="466"/>
                    <a:pt x="99" y="466"/>
                    <a:pt x="99" y="466"/>
                  </a:cubicBezTo>
                  <a:cubicBezTo>
                    <a:pt x="148" y="466"/>
                    <a:pt x="148" y="466"/>
                    <a:pt x="148" y="466"/>
                  </a:cubicBezTo>
                  <a:cubicBezTo>
                    <a:pt x="177" y="466"/>
                    <a:pt x="177" y="466"/>
                    <a:pt x="177" y="466"/>
                  </a:cubicBezTo>
                  <a:cubicBezTo>
                    <a:pt x="212" y="325"/>
                    <a:pt x="212" y="325"/>
                    <a:pt x="212" y="325"/>
                  </a:cubicBezTo>
                  <a:cubicBezTo>
                    <a:pt x="304" y="325"/>
                    <a:pt x="304" y="325"/>
                    <a:pt x="304" y="325"/>
                  </a:cubicBezTo>
                  <a:cubicBezTo>
                    <a:pt x="353" y="325"/>
                    <a:pt x="403" y="311"/>
                    <a:pt x="438" y="276"/>
                  </a:cubicBezTo>
                  <a:cubicBezTo>
                    <a:pt x="459" y="254"/>
                    <a:pt x="474" y="226"/>
                    <a:pt x="481" y="191"/>
                  </a:cubicBezTo>
                  <a:cubicBezTo>
                    <a:pt x="488" y="177"/>
                    <a:pt x="488" y="162"/>
                    <a:pt x="488" y="148"/>
                  </a:cubicBezTo>
                  <a:close/>
                  <a:moveTo>
                    <a:pt x="530" y="169"/>
                  </a:moveTo>
                  <a:lnTo>
                    <a:pt x="530" y="169"/>
                  </a:lnTo>
                  <a:cubicBezTo>
                    <a:pt x="523" y="184"/>
                    <a:pt x="523" y="191"/>
                    <a:pt x="523" y="198"/>
                  </a:cubicBezTo>
                  <a:cubicBezTo>
                    <a:pt x="502" y="304"/>
                    <a:pt x="410" y="367"/>
                    <a:pt x="304" y="367"/>
                  </a:cubicBezTo>
                  <a:cubicBezTo>
                    <a:pt x="240" y="367"/>
                    <a:pt x="240" y="367"/>
                    <a:pt x="240" y="367"/>
                  </a:cubicBezTo>
                  <a:cubicBezTo>
                    <a:pt x="219" y="480"/>
                    <a:pt x="219" y="480"/>
                    <a:pt x="219" y="480"/>
                  </a:cubicBezTo>
                  <a:cubicBezTo>
                    <a:pt x="212" y="509"/>
                    <a:pt x="212" y="509"/>
                    <a:pt x="212" y="509"/>
                  </a:cubicBezTo>
                  <a:cubicBezTo>
                    <a:pt x="177" y="509"/>
                    <a:pt x="177" y="509"/>
                    <a:pt x="177" y="509"/>
                  </a:cubicBezTo>
                  <a:cubicBezTo>
                    <a:pt x="134" y="509"/>
                    <a:pt x="134" y="509"/>
                    <a:pt x="134" y="509"/>
                  </a:cubicBezTo>
                  <a:cubicBezTo>
                    <a:pt x="120" y="565"/>
                    <a:pt x="120" y="565"/>
                    <a:pt x="120" y="565"/>
                  </a:cubicBezTo>
                  <a:cubicBezTo>
                    <a:pt x="255" y="565"/>
                    <a:pt x="255" y="565"/>
                    <a:pt x="255" y="565"/>
                  </a:cubicBezTo>
                  <a:cubicBezTo>
                    <a:pt x="283" y="424"/>
                    <a:pt x="283" y="424"/>
                    <a:pt x="283" y="424"/>
                  </a:cubicBezTo>
                  <a:cubicBezTo>
                    <a:pt x="375" y="424"/>
                    <a:pt x="375" y="424"/>
                    <a:pt x="375" y="424"/>
                  </a:cubicBezTo>
                  <a:cubicBezTo>
                    <a:pt x="459" y="424"/>
                    <a:pt x="537" y="375"/>
                    <a:pt x="551" y="283"/>
                  </a:cubicBezTo>
                  <a:cubicBezTo>
                    <a:pt x="565" y="233"/>
                    <a:pt x="551" y="198"/>
                    <a:pt x="530" y="169"/>
                  </a:cubicBezTo>
                  <a:close/>
                  <a:moveTo>
                    <a:pt x="339" y="226"/>
                  </a:moveTo>
                  <a:lnTo>
                    <a:pt x="339" y="226"/>
                  </a:lnTo>
                  <a:cubicBezTo>
                    <a:pt x="332" y="226"/>
                    <a:pt x="332" y="233"/>
                    <a:pt x="325" y="233"/>
                  </a:cubicBezTo>
                  <a:cubicBezTo>
                    <a:pt x="318" y="240"/>
                    <a:pt x="304" y="247"/>
                    <a:pt x="290" y="247"/>
                  </a:cubicBezTo>
                  <a:cubicBezTo>
                    <a:pt x="226" y="247"/>
                    <a:pt x="226" y="247"/>
                    <a:pt x="226" y="247"/>
                  </a:cubicBezTo>
                  <a:cubicBezTo>
                    <a:pt x="255" y="141"/>
                    <a:pt x="255" y="141"/>
                    <a:pt x="255" y="141"/>
                  </a:cubicBezTo>
                  <a:cubicBezTo>
                    <a:pt x="255" y="127"/>
                    <a:pt x="255" y="127"/>
                    <a:pt x="255" y="127"/>
                  </a:cubicBezTo>
                  <a:cubicBezTo>
                    <a:pt x="318" y="127"/>
                    <a:pt x="318" y="127"/>
                    <a:pt x="318" y="127"/>
                  </a:cubicBezTo>
                  <a:cubicBezTo>
                    <a:pt x="332" y="127"/>
                    <a:pt x="339" y="134"/>
                    <a:pt x="346" y="141"/>
                  </a:cubicBezTo>
                  <a:cubicBezTo>
                    <a:pt x="361" y="148"/>
                    <a:pt x="368" y="169"/>
                    <a:pt x="361" y="191"/>
                  </a:cubicBezTo>
                  <a:cubicBezTo>
                    <a:pt x="361" y="205"/>
                    <a:pt x="346" y="219"/>
                    <a:pt x="339" y="226"/>
                  </a:cubicBezTo>
                  <a:close/>
                  <a:moveTo>
                    <a:pt x="318" y="169"/>
                  </a:moveTo>
                  <a:lnTo>
                    <a:pt x="318" y="169"/>
                  </a:lnTo>
                  <a:cubicBezTo>
                    <a:pt x="290" y="169"/>
                    <a:pt x="290" y="169"/>
                    <a:pt x="290" y="169"/>
                  </a:cubicBezTo>
                  <a:cubicBezTo>
                    <a:pt x="283" y="205"/>
                    <a:pt x="283" y="205"/>
                    <a:pt x="283" y="205"/>
                  </a:cubicBezTo>
                  <a:cubicBezTo>
                    <a:pt x="290" y="205"/>
                    <a:pt x="290" y="205"/>
                    <a:pt x="290" y="205"/>
                  </a:cubicBezTo>
                  <a:cubicBezTo>
                    <a:pt x="304" y="205"/>
                    <a:pt x="318" y="191"/>
                    <a:pt x="318" y="177"/>
                  </a:cubicBezTo>
                  <a:cubicBezTo>
                    <a:pt x="318" y="177"/>
                    <a:pt x="318" y="177"/>
                    <a:pt x="318" y="1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155" name="Freeform 2"/>
            <p:cNvSpPr>
              <a:spLocks noChangeArrowheads="1"/>
            </p:cNvSpPr>
            <p:nvPr/>
          </p:nvSpPr>
          <p:spPr bwMode="auto">
            <a:xfrm>
              <a:off x="9012172" y="1226342"/>
              <a:ext cx="219067" cy="206375"/>
            </a:xfrm>
            <a:custGeom>
              <a:avLst/>
              <a:gdLst>
                <a:gd name="T0" fmla="*/ 170146 w 609"/>
                <a:gd name="T1" fmla="*/ 206015 h 574"/>
                <a:gd name="T2" fmla="*/ 170146 w 609"/>
                <a:gd name="T3" fmla="*/ 206015 h 574"/>
                <a:gd name="T4" fmla="*/ 170146 w 609"/>
                <a:gd name="T5" fmla="*/ 132310 h 574"/>
                <a:gd name="T6" fmla="*/ 147484 w 609"/>
                <a:gd name="T7" fmla="*/ 101749 h 574"/>
                <a:gd name="T8" fmla="*/ 121944 w 609"/>
                <a:gd name="T9" fmla="*/ 132310 h 574"/>
                <a:gd name="T10" fmla="*/ 121944 w 609"/>
                <a:gd name="T11" fmla="*/ 206015 h 574"/>
                <a:gd name="T12" fmla="*/ 73742 w 609"/>
                <a:gd name="T13" fmla="*/ 206015 h 574"/>
                <a:gd name="T14" fmla="*/ 73742 w 609"/>
                <a:gd name="T15" fmla="*/ 68672 h 574"/>
                <a:gd name="T16" fmla="*/ 121944 w 609"/>
                <a:gd name="T17" fmla="*/ 68672 h 574"/>
                <a:gd name="T18" fmla="*/ 121944 w 609"/>
                <a:gd name="T19" fmla="*/ 86289 h 574"/>
                <a:gd name="T20" fmla="*/ 165110 w 609"/>
                <a:gd name="T21" fmla="*/ 63638 h 574"/>
                <a:gd name="T22" fmla="*/ 218707 w 609"/>
                <a:gd name="T23" fmla="*/ 129793 h 574"/>
                <a:gd name="T24" fmla="*/ 218707 w 609"/>
                <a:gd name="T25" fmla="*/ 206015 h 574"/>
                <a:gd name="T26" fmla="*/ 170146 w 609"/>
                <a:gd name="T27" fmla="*/ 206015 h 574"/>
                <a:gd name="T28" fmla="*/ 28058 w 609"/>
                <a:gd name="T29" fmla="*/ 48178 h 574"/>
                <a:gd name="T30" fmla="*/ 28058 w 609"/>
                <a:gd name="T31" fmla="*/ 48178 h 574"/>
                <a:gd name="T32" fmla="*/ 0 w 609"/>
                <a:gd name="T33" fmla="*/ 25527 h 574"/>
                <a:gd name="T34" fmla="*/ 28058 w 609"/>
                <a:gd name="T35" fmla="*/ 0 h 574"/>
                <a:gd name="T36" fmla="*/ 55756 w 609"/>
                <a:gd name="T37" fmla="*/ 25527 h 574"/>
                <a:gd name="T38" fmla="*/ 28058 w 609"/>
                <a:gd name="T39" fmla="*/ 48178 h 574"/>
                <a:gd name="T40" fmla="*/ 50720 w 609"/>
                <a:gd name="T41" fmla="*/ 206015 h 574"/>
                <a:gd name="T42" fmla="*/ 50720 w 609"/>
                <a:gd name="T43" fmla="*/ 206015 h 574"/>
                <a:gd name="T44" fmla="*/ 2518 w 609"/>
                <a:gd name="T45" fmla="*/ 206015 h 574"/>
                <a:gd name="T46" fmla="*/ 2518 w 609"/>
                <a:gd name="T47" fmla="*/ 68672 h 574"/>
                <a:gd name="T48" fmla="*/ 50720 w 609"/>
                <a:gd name="T49" fmla="*/ 68672 h 574"/>
                <a:gd name="T50" fmla="*/ 50720 w 609"/>
                <a:gd name="T51" fmla="*/ 206015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09" h="574">
                  <a:moveTo>
                    <a:pt x="473" y="573"/>
                  </a:moveTo>
                  <a:lnTo>
                    <a:pt x="473" y="573"/>
                  </a:lnTo>
                  <a:cubicBezTo>
                    <a:pt x="473" y="368"/>
                    <a:pt x="473" y="368"/>
                    <a:pt x="473" y="368"/>
                  </a:cubicBezTo>
                  <a:cubicBezTo>
                    <a:pt x="473" y="325"/>
                    <a:pt x="459" y="283"/>
                    <a:pt x="410" y="283"/>
                  </a:cubicBezTo>
                  <a:cubicBezTo>
                    <a:pt x="360" y="283"/>
                    <a:pt x="339" y="325"/>
                    <a:pt x="339" y="368"/>
                  </a:cubicBezTo>
                  <a:cubicBezTo>
                    <a:pt x="339" y="573"/>
                    <a:pt x="339" y="573"/>
                    <a:pt x="339" y="573"/>
                  </a:cubicBezTo>
                  <a:cubicBezTo>
                    <a:pt x="205" y="573"/>
                    <a:pt x="205" y="573"/>
                    <a:pt x="205" y="573"/>
                  </a:cubicBezTo>
                  <a:cubicBezTo>
                    <a:pt x="205" y="191"/>
                    <a:pt x="205" y="191"/>
                    <a:pt x="205" y="191"/>
                  </a:cubicBezTo>
                  <a:cubicBezTo>
                    <a:pt x="339" y="191"/>
                    <a:pt x="339" y="191"/>
                    <a:pt x="339" y="191"/>
                  </a:cubicBezTo>
                  <a:cubicBezTo>
                    <a:pt x="339" y="240"/>
                    <a:pt x="339" y="240"/>
                    <a:pt x="339" y="240"/>
                  </a:cubicBezTo>
                  <a:cubicBezTo>
                    <a:pt x="375" y="198"/>
                    <a:pt x="403" y="177"/>
                    <a:pt x="459" y="177"/>
                  </a:cubicBezTo>
                  <a:cubicBezTo>
                    <a:pt x="516" y="177"/>
                    <a:pt x="608" y="205"/>
                    <a:pt x="608" y="361"/>
                  </a:cubicBezTo>
                  <a:cubicBezTo>
                    <a:pt x="608" y="573"/>
                    <a:pt x="608" y="573"/>
                    <a:pt x="608" y="573"/>
                  </a:cubicBezTo>
                  <a:lnTo>
                    <a:pt x="473" y="573"/>
                  </a:lnTo>
                  <a:close/>
                  <a:moveTo>
                    <a:pt x="78" y="134"/>
                  </a:moveTo>
                  <a:lnTo>
                    <a:pt x="78" y="134"/>
                  </a:lnTo>
                  <a:cubicBezTo>
                    <a:pt x="35" y="134"/>
                    <a:pt x="0" y="106"/>
                    <a:pt x="0" y="71"/>
                  </a:cubicBezTo>
                  <a:cubicBezTo>
                    <a:pt x="0" y="28"/>
                    <a:pt x="35" y="0"/>
                    <a:pt x="78" y="0"/>
                  </a:cubicBezTo>
                  <a:cubicBezTo>
                    <a:pt x="120" y="0"/>
                    <a:pt x="155" y="28"/>
                    <a:pt x="155" y="71"/>
                  </a:cubicBezTo>
                  <a:cubicBezTo>
                    <a:pt x="155" y="106"/>
                    <a:pt x="120" y="134"/>
                    <a:pt x="78" y="134"/>
                  </a:cubicBezTo>
                  <a:close/>
                  <a:moveTo>
                    <a:pt x="141" y="573"/>
                  </a:moveTo>
                  <a:lnTo>
                    <a:pt x="141" y="573"/>
                  </a:lnTo>
                  <a:cubicBezTo>
                    <a:pt x="7" y="573"/>
                    <a:pt x="7" y="573"/>
                    <a:pt x="7" y="573"/>
                  </a:cubicBezTo>
                  <a:cubicBezTo>
                    <a:pt x="7" y="191"/>
                    <a:pt x="7" y="191"/>
                    <a:pt x="7" y="191"/>
                  </a:cubicBezTo>
                  <a:cubicBezTo>
                    <a:pt x="141" y="191"/>
                    <a:pt x="141" y="191"/>
                    <a:pt x="141" y="191"/>
                  </a:cubicBezTo>
                  <a:lnTo>
                    <a:pt x="141" y="5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156" name="Freeform 3"/>
            <p:cNvSpPr>
              <a:spLocks noChangeArrowheads="1"/>
            </p:cNvSpPr>
            <p:nvPr/>
          </p:nvSpPr>
          <p:spPr bwMode="auto">
            <a:xfrm>
              <a:off x="8634361" y="1219992"/>
              <a:ext cx="217480" cy="219075"/>
            </a:xfrm>
            <a:custGeom>
              <a:avLst/>
              <a:gdLst>
                <a:gd name="T0" fmla="*/ 168348 w 602"/>
                <a:gd name="T1" fmla="*/ 200729 h 609"/>
                <a:gd name="T2" fmla="*/ 168348 w 602"/>
                <a:gd name="T3" fmla="*/ 200729 h 609"/>
                <a:gd name="T4" fmla="*/ 91761 w 602"/>
                <a:gd name="T5" fmla="*/ 157561 h 609"/>
                <a:gd name="T6" fmla="*/ 28178 w 602"/>
                <a:gd name="T7" fmla="*/ 183102 h 609"/>
                <a:gd name="T8" fmla="*/ 0 w 602"/>
                <a:gd name="T9" fmla="*/ 109358 h 609"/>
                <a:gd name="T10" fmla="*/ 109824 w 602"/>
                <a:gd name="T11" fmla="*/ 0 h 609"/>
                <a:gd name="T12" fmla="*/ 217119 w 602"/>
                <a:gd name="T13" fmla="*/ 109358 h 609"/>
                <a:gd name="T14" fmla="*/ 168348 w 602"/>
                <a:gd name="T15" fmla="*/ 200729 h 609"/>
                <a:gd name="T16" fmla="*/ 55996 w 602"/>
                <a:gd name="T17" fmla="*/ 139935 h 609"/>
                <a:gd name="T18" fmla="*/ 55996 w 602"/>
                <a:gd name="T19" fmla="*/ 139935 h 609"/>
                <a:gd name="T20" fmla="*/ 55996 w 602"/>
                <a:gd name="T21" fmla="*/ 139935 h 609"/>
                <a:gd name="T22" fmla="*/ 150646 w 602"/>
                <a:gd name="T23" fmla="*/ 152525 h 609"/>
                <a:gd name="T24" fmla="*/ 158233 w 602"/>
                <a:gd name="T25" fmla="*/ 152525 h 609"/>
                <a:gd name="T26" fmla="*/ 160762 w 602"/>
                <a:gd name="T27" fmla="*/ 144971 h 609"/>
                <a:gd name="T28" fmla="*/ 158233 w 602"/>
                <a:gd name="T29" fmla="*/ 139935 h 609"/>
                <a:gd name="T30" fmla="*/ 53467 w 602"/>
                <a:gd name="T31" fmla="*/ 124466 h 609"/>
                <a:gd name="T32" fmla="*/ 48409 w 602"/>
                <a:gd name="T33" fmla="*/ 132021 h 609"/>
                <a:gd name="T34" fmla="*/ 55996 w 602"/>
                <a:gd name="T35" fmla="*/ 139935 h 609"/>
                <a:gd name="T36" fmla="*/ 50938 w 602"/>
                <a:gd name="T37" fmla="*/ 109358 h 609"/>
                <a:gd name="T38" fmla="*/ 50938 w 602"/>
                <a:gd name="T39" fmla="*/ 109358 h 609"/>
                <a:gd name="T40" fmla="*/ 53467 w 602"/>
                <a:gd name="T41" fmla="*/ 106840 h 609"/>
                <a:gd name="T42" fmla="*/ 163291 w 602"/>
                <a:gd name="T43" fmla="*/ 119430 h 609"/>
                <a:gd name="T44" fmla="*/ 163291 w 602"/>
                <a:gd name="T45" fmla="*/ 119430 h 609"/>
                <a:gd name="T46" fmla="*/ 168348 w 602"/>
                <a:gd name="T47" fmla="*/ 121948 h 609"/>
                <a:gd name="T48" fmla="*/ 175935 w 602"/>
                <a:gd name="T49" fmla="*/ 111876 h 609"/>
                <a:gd name="T50" fmla="*/ 170877 w 602"/>
                <a:gd name="T51" fmla="*/ 104321 h 609"/>
                <a:gd name="T52" fmla="*/ 170877 w 602"/>
                <a:gd name="T53" fmla="*/ 104321 h 609"/>
                <a:gd name="T54" fmla="*/ 48409 w 602"/>
                <a:gd name="T55" fmla="*/ 91371 h 609"/>
                <a:gd name="T56" fmla="*/ 43351 w 602"/>
                <a:gd name="T57" fmla="*/ 99285 h 609"/>
                <a:gd name="T58" fmla="*/ 50938 w 602"/>
                <a:gd name="T59" fmla="*/ 109358 h 609"/>
                <a:gd name="T60" fmla="*/ 186411 w 602"/>
                <a:gd name="T61" fmla="*/ 71226 h 609"/>
                <a:gd name="T62" fmla="*/ 186411 w 602"/>
                <a:gd name="T63" fmla="*/ 71226 h 609"/>
                <a:gd name="T64" fmla="*/ 43351 w 602"/>
                <a:gd name="T65" fmla="*/ 53240 h 609"/>
                <a:gd name="T66" fmla="*/ 35765 w 602"/>
                <a:gd name="T67" fmla="*/ 63672 h 609"/>
                <a:gd name="T68" fmla="*/ 45880 w 602"/>
                <a:gd name="T69" fmla="*/ 73744 h 609"/>
                <a:gd name="T70" fmla="*/ 48409 w 602"/>
                <a:gd name="T71" fmla="*/ 73744 h 609"/>
                <a:gd name="T72" fmla="*/ 48409 w 602"/>
                <a:gd name="T73" fmla="*/ 73744 h 609"/>
                <a:gd name="T74" fmla="*/ 175935 w 602"/>
                <a:gd name="T75" fmla="*/ 86335 h 609"/>
                <a:gd name="T76" fmla="*/ 181354 w 602"/>
                <a:gd name="T77" fmla="*/ 88853 h 609"/>
                <a:gd name="T78" fmla="*/ 191469 w 602"/>
                <a:gd name="T79" fmla="*/ 78781 h 609"/>
                <a:gd name="T80" fmla="*/ 186411 w 602"/>
                <a:gd name="T81" fmla="*/ 71226 h 609"/>
                <a:gd name="T82" fmla="*/ 132583 w 602"/>
                <a:gd name="T83" fmla="*/ 213679 h 609"/>
                <a:gd name="T84" fmla="*/ 132583 w 602"/>
                <a:gd name="T85" fmla="*/ 213679 h 609"/>
                <a:gd name="T86" fmla="*/ 109824 w 602"/>
                <a:gd name="T87" fmla="*/ 218715 h 609"/>
                <a:gd name="T88" fmla="*/ 55996 w 602"/>
                <a:gd name="T89" fmla="*/ 203247 h 609"/>
                <a:gd name="T90" fmla="*/ 91761 w 602"/>
                <a:gd name="T91" fmla="*/ 190656 h 609"/>
                <a:gd name="T92" fmla="*/ 132583 w 602"/>
                <a:gd name="T93" fmla="*/ 213679 h 60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02" h="609">
                  <a:moveTo>
                    <a:pt x="466" y="558"/>
                  </a:moveTo>
                  <a:lnTo>
                    <a:pt x="466" y="558"/>
                  </a:lnTo>
                  <a:cubicBezTo>
                    <a:pt x="424" y="488"/>
                    <a:pt x="346" y="438"/>
                    <a:pt x="254" y="438"/>
                  </a:cubicBezTo>
                  <a:cubicBezTo>
                    <a:pt x="184" y="438"/>
                    <a:pt x="120" y="466"/>
                    <a:pt x="78" y="509"/>
                  </a:cubicBezTo>
                  <a:cubicBezTo>
                    <a:pt x="28" y="452"/>
                    <a:pt x="0" y="382"/>
                    <a:pt x="0" y="304"/>
                  </a:cubicBezTo>
                  <a:cubicBezTo>
                    <a:pt x="0" y="134"/>
                    <a:pt x="134" y="0"/>
                    <a:pt x="304" y="0"/>
                  </a:cubicBezTo>
                  <a:cubicBezTo>
                    <a:pt x="466" y="0"/>
                    <a:pt x="601" y="134"/>
                    <a:pt x="601" y="304"/>
                  </a:cubicBezTo>
                  <a:cubicBezTo>
                    <a:pt x="601" y="410"/>
                    <a:pt x="551" y="502"/>
                    <a:pt x="466" y="558"/>
                  </a:cubicBezTo>
                  <a:close/>
                  <a:moveTo>
                    <a:pt x="155" y="389"/>
                  </a:moveTo>
                  <a:lnTo>
                    <a:pt x="155" y="389"/>
                  </a:lnTo>
                  <a:cubicBezTo>
                    <a:pt x="155" y="389"/>
                    <a:pt x="318" y="346"/>
                    <a:pt x="417" y="424"/>
                  </a:cubicBezTo>
                  <a:cubicBezTo>
                    <a:pt x="417" y="424"/>
                    <a:pt x="431" y="431"/>
                    <a:pt x="438" y="424"/>
                  </a:cubicBezTo>
                  <a:cubicBezTo>
                    <a:pt x="445" y="417"/>
                    <a:pt x="445" y="417"/>
                    <a:pt x="445" y="403"/>
                  </a:cubicBezTo>
                  <a:cubicBezTo>
                    <a:pt x="445" y="403"/>
                    <a:pt x="445" y="396"/>
                    <a:pt x="438" y="389"/>
                  </a:cubicBezTo>
                  <a:cubicBezTo>
                    <a:pt x="325" y="311"/>
                    <a:pt x="155" y="346"/>
                    <a:pt x="148" y="346"/>
                  </a:cubicBezTo>
                  <a:cubicBezTo>
                    <a:pt x="134" y="353"/>
                    <a:pt x="134" y="367"/>
                    <a:pt x="134" y="367"/>
                  </a:cubicBezTo>
                  <a:cubicBezTo>
                    <a:pt x="134" y="375"/>
                    <a:pt x="141" y="389"/>
                    <a:pt x="155" y="389"/>
                  </a:cubicBezTo>
                  <a:close/>
                  <a:moveTo>
                    <a:pt x="141" y="304"/>
                  </a:moveTo>
                  <a:lnTo>
                    <a:pt x="141" y="304"/>
                  </a:lnTo>
                  <a:cubicBezTo>
                    <a:pt x="148" y="297"/>
                    <a:pt x="148" y="297"/>
                    <a:pt x="148" y="297"/>
                  </a:cubicBezTo>
                  <a:cubicBezTo>
                    <a:pt x="169" y="297"/>
                    <a:pt x="325" y="254"/>
                    <a:pt x="452" y="332"/>
                  </a:cubicBezTo>
                  <a:cubicBezTo>
                    <a:pt x="459" y="339"/>
                    <a:pt x="459" y="339"/>
                    <a:pt x="466" y="339"/>
                  </a:cubicBezTo>
                  <a:cubicBezTo>
                    <a:pt x="480" y="339"/>
                    <a:pt x="487" y="325"/>
                    <a:pt x="487" y="311"/>
                  </a:cubicBezTo>
                  <a:cubicBezTo>
                    <a:pt x="487" y="304"/>
                    <a:pt x="480" y="290"/>
                    <a:pt x="473" y="290"/>
                  </a:cubicBezTo>
                  <a:cubicBezTo>
                    <a:pt x="318" y="198"/>
                    <a:pt x="148" y="254"/>
                    <a:pt x="134" y="254"/>
                  </a:cubicBezTo>
                  <a:cubicBezTo>
                    <a:pt x="127" y="254"/>
                    <a:pt x="120" y="269"/>
                    <a:pt x="120" y="276"/>
                  </a:cubicBezTo>
                  <a:cubicBezTo>
                    <a:pt x="120" y="290"/>
                    <a:pt x="127" y="304"/>
                    <a:pt x="141" y="304"/>
                  </a:cubicBezTo>
                  <a:close/>
                  <a:moveTo>
                    <a:pt x="516" y="198"/>
                  </a:moveTo>
                  <a:lnTo>
                    <a:pt x="516" y="198"/>
                  </a:lnTo>
                  <a:cubicBezTo>
                    <a:pt x="353" y="92"/>
                    <a:pt x="134" y="148"/>
                    <a:pt x="120" y="148"/>
                  </a:cubicBezTo>
                  <a:cubicBezTo>
                    <a:pt x="106" y="148"/>
                    <a:pt x="99" y="162"/>
                    <a:pt x="99" y="177"/>
                  </a:cubicBezTo>
                  <a:cubicBezTo>
                    <a:pt x="99" y="191"/>
                    <a:pt x="113" y="205"/>
                    <a:pt x="127" y="205"/>
                  </a:cubicBezTo>
                  <a:lnTo>
                    <a:pt x="134" y="205"/>
                  </a:lnTo>
                  <a:cubicBezTo>
                    <a:pt x="134" y="205"/>
                    <a:pt x="339" y="148"/>
                    <a:pt x="487" y="240"/>
                  </a:cubicBezTo>
                  <a:cubicBezTo>
                    <a:pt x="495" y="247"/>
                    <a:pt x="502" y="247"/>
                    <a:pt x="502" y="247"/>
                  </a:cubicBezTo>
                  <a:cubicBezTo>
                    <a:pt x="523" y="247"/>
                    <a:pt x="530" y="233"/>
                    <a:pt x="530" y="219"/>
                  </a:cubicBezTo>
                  <a:cubicBezTo>
                    <a:pt x="530" y="212"/>
                    <a:pt x="530" y="198"/>
                    <a:pt x="516" y="198"/>
                  </a:cubicBezTo>
                  <a:close/>
                  <a:moveTo>
                    <a:pt x="367" y="594"/>
                  </a:moveTo>
                  <a:lnTo>
                    <a:pt x="367" y="594"/>
                  </a:lnTo>
                  <a:cubicBezTo>
                    <a:pt x="346" y="601"/>
                    <a:pt x="332" y="608"/>
                    <a:pt x="304" y="608"/>
                  </a:cubicBezTo>
                  <a:cubicBezTo>
                    <a:pt x="247" y="608"/>
                    <a:pt x="198" y="594"/>
                    <a:pt x="155" y="565"/>
                  </a:cubicBezTo>
                  <a:cubicBezTo>
                    <a:pt x="184" y="537"/>
                    <a:pt x="212" y="530"/>
                    <a:pt x="254" y="530"/>
                  </a:cubicBezTo>
                  <a:cubicBezTo>
                    <a:pt x="304" y="530"/>
                    <a:pt x="346" y="551"/>
                    <a:pt x="367" y="5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157" name="Freeform 4"/>
            <p:cNvSpPr>
              <a:spLocks noChangeArrowheads="1"/>
            </p:cNvSpPr>
            <p:nvPr/>
          </p:nvSpPr>
          <p:spPr bwMode="auto">
            <a:xfrm>
              <a:off x="8254962" y="1254917"/>
              <a:ext cx="215892" cy="147638"/>
            </a:xfrm>
            <a:custGeom>
              <a:avLst/>
              <a:gdLst>
                <a:gd name="T0" fmla="*/ 182844 w 601"/>
                <a:gd name="T1" fmla="*/ 0 h 411"/>
                <a:gd name="T2" fmla="*/ 182844 w 601"/>
                <a:gd name="T3" fmla="*/ 0 h 411"/>
                <a:gd name="T4" fmla="*/ 111718 w 601"/>
                <a:gd name="T5" fmla="*/ 0 h 411"/>
                <a:gd name="T6" fmla="*/ 38077 w 601"/>
                <a:gd name="T7" fmla="*/ 0 h 411"/>
                <a:gd name="T8" fmla="*/ 0 w 601"/>
                <a:gd name="T9" fmla="*/ 30533 h 411"/>
                <a:gd name="T10" fmla="*/ 0 w 601"/>
                <a:gd name="T11" fmla="*/ 119260 h 411"/>
                <a:gd name="T12" fmla="*/ 38077 w 601"/>
                <a:gd name="T13" fmla="*/ 147279 h 411"/>
                <a:gd name="T14" fmla="*/ 114232 w 601"/>
                <a:gd name="T15" fmla="*/ 147279 h 411"/>
                <a:gd name="T16" fmla="*/ 182844 w 601"/>
                <a:gd name="T17" fmla="*/ 147279 h 411"/>
                <a:gd name="T18" fmla="*/ 215533 w 601"/>
                <a:gd name="T19" fmla="*/ 119260 h 411"/>
                <a:gd name="T20" fmla="*/ 215533 w 601"/>
                <a:gd name="T21" fmla="*/ 30533 h 411"/>
                <a:gd name="T22" fmla="*/ 182844 w 601"/>
                <a:gd name="T23" fmla="*/ 0 h 411"/>
                <a:gd name="T24" fmla="*/ 93757 w 601"/>
                <a:gd name="T25" fmla="*/ 109202 h 411"/>
                <a:gd name="T26" fmla="*/ 93757 w 601"/>
                <a:gd name="T27" fmla="*/ 109202 h 411"/>
                <a:gd name="T28" fmla="*/ 93757 w 601"/>
                <a:gd name="T29" fmla="*/ 40591 h 411"/>
                <a:gd name="T30" fmla="*/ 139737 w 601"/>
                <a:gd name="T31" fmla="*/ 73639 h 411"/>
                <a:gd name="T32" fmla="*/ 93757 w 601"/>
                <a:gd name="T33" fmla="*/ 109202 h 4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1" h="411">
                  <a:moveTo>
                    <a:pt x="509" y="0"/>
                  </a:moveTo>
                  <a:lnTo>
                    <a:pt x="509" y="0"/>
                  </a:lnTo>
                  <a:cubicBezTo>
                    <a:pt x="311" y="0"/>
                    <a:pt x="311" y="0"/>
                    <a:pt x="311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56" y="0"/>
                    <a:pt x="0" y="35"/>
                    <a:pt x="0" y="85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381"/>
                    <a:pt x="56" y="410"/>
                    <a:pt x="106" y="410"/>
                  </a:cubicBezTo>
                  <a:cubicBezTo>
                    <a:pt x="318" y="410"/>
                    <a:pt x="318" y="410"/>
                    <a:pt x="318" y="410"/>
                  </a:cubicBezTo>
                  <a:cubicBezTo>
                    <a:pt x="509" y="410"/>
                    <a:pt x="509" y="410"/>
                    <a:pt x="509" y="410"/>
                  </a:cubicBezTo>
                  <a:cubicBezTo>
                    <a:pt x="558" y="410"/>
                    <a:pt x="600" y="381"/>
                    <a:pt x="600" y="332"/>
                  </a:cubicBezTo>
                  <a:cubicBezTo>
                    <a:pt x="600" y="85"/>
                    <a:pt x="600" y="85"/>
                    <a:pt x="600" y="85"/>
                  </a:cubicBezTo>
                  <a:cubicBezTo>
                    <a:pt x="600" y="35"/>
                    <a:pt x="558" y="0"/>
                    <a:pt x="509" y="0"/>
                  </a:cubicBezTo>
                  <a:close/>
                  <a:moveTo>
                    <a:pt x="261" y="304"/>
                  </a:moveTo>
                  <a:lnTo>
                    <a:pt x="261" y="304"/>
                  </a:lnTo>
                  <a:cubicBezTo>
                    <a:pt x="261" y="113"/>
                    <a:pt x="261" y="113"/>
                    <a:pt x="261" y="113"/>
                  </a:cubicBezTo>
                  <a:cubicBezTo>
                    <a:pt x="389" y="205"/>
                    <a:pt x="389" y="205"/>
                    <a:pt x="389" y="205"/>
                  </a:cubicBezTo>
                  <a:lnTo>
                    <a:pt x="261" y="3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158" name="Freeform 5"/>
            <p:cNvSpPr>
              <a:spLocks noChangeArrowheads="1"/>
            </p:cNvSpPr>
            <p:nvPr/>
          </p:nvSpPr>
          <p:spPr bwMode="auto">
            <a:xfrm>
              <a:off x="7866039" y="1207292"/>
              <a:ext cx="228592" cy="219075"/>
            </a:xfrm>
            <a:custGeom>
              <a:avLst/>
              <a:gdLst>
                <a:gd name="T0" fmla="*/ 195525 w 636"/>
                <a:gd name="T1" fmla="*/ 139804 h 608"/>
                <a:gd name="T2" fmla="*/ 195525 w 636"/>
                <a:gd name="T3" fmla="*/ 139804 h 608"/>
                <a:gd name="T4" fmla="*/ 149519 w 636"/>
                <a:gd name="T5" fmla="*/ 193492 h 608"/>
                <a:gd name="T6" fmla="*/ 101357 w 636"/>
                <a:gd name="T7" fmla="*/ 216192 h 608"/>
                <a:gd name="T8" fmla="*/ 37739 w 636"/>
                <a:gd name="T9" fmla="*/ 81432 h 608"/>
                <a:gd name="T10" fmla="*/ 12580 w 636"/>
                <a:gd name="T11" fmla="*/ 86477 h 608"/>
                <a:gd name="T12" fmla="*/ 32707 w 636"/>
                <a:gd name="T13" fmla="*/ 50805 h 608"/>
                <a:gd name="T14" fmla="*/ 83745 w 636"/>
                <a:gd name="T15" fmla="*/ 30267 h 608"/>
                <a:gd name="T16" fmla="*/ 126876 w 636"/>
                <a:gd name="T17" fmla="*/ 147731 h 608"/>
                <a:gd name="T18" fmla="*/ 159943 w 636"/>
                <a:gd name="T19" fmla="*/ 81432 h 608"/>
                <a:gd name="T20" fmla="*/ 131908 w 636"/>
                <a:gd name="T21" fmla="*/ 76388 h 608"/>
                <a:gd name="T22" fmla="*/ 225717 w 636"/>
                <a:gd name="T23" fmla="*/ 58372 h 608"/>
                <a:gd name="T24" fmla="*/ 195525 w 636"/>
                <a:gd name="T25" fmla="*/ 139804 h 6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6" h="608">
                  <a:moveTo>
                    <a:pt x="544" y="388"/>
                  </a:moveTo>
                  <a:lnTo>
                    <a:pt x="544" y="388"/>
                  </a:lnTo>
                  <a:cubicBezTo>
                    <a:pt x="508" y="438"/>
                    <a:pt x="459" y="501"/>
                    <a:pt x="416" y="537"/>
                  </a:cubicBezTo>
                  <a:cubicBezTo>
                    <a:pt x="381" y="565"/>
                    <a:pt x="325" y="607"/>
                    <a:pt x="282" y="600"/>
                  </a:cubicBezTo>
                  <a:cubicBezTo>
                    <a:pt x="162" y="579"/>
                    <a:pt x="183" y="289"/>
                    <a:pt x="105" y="226"/>
                  </a:cubicBezTo>
                  <a:cubicBezTo>
                    <a:pt x="70" y="219"/>
                    <a:pt x="49" y="268"/>
                    <a:pt x="35" y="240"/>
                  </a:cubicBezTo>
                  <a:cubicBezTo>
                    <a:pt x="0" y="212"/>
                    <a:pt x="63" y="169"/>
                    <a:pt x="91" y="141"/>
                  </a:cubicBezTo>
                  <a:cubicBezTo>
                    <a:pt x="134" y="106"/>
                    <a:pt x="176" y="63"/>
                    <a:pt x="233" y="84"/>
                  </a:cubicBezTo>
                  <a:cubicBezTo>
                    <a:pt x="332" y="120"/>
                    <a:pt x="261" y="360"/>
                    <a:pt x="353" y="410"/>
                  </a:cubicBezTo>
                  <a:cubicBezTo>
                    <a:pt x="402" y="374"/>
                    <a:pt x="459" y="304"/>
                    <a:pt x="445" y="226"/>
                  </a:cubicBezTo>
                  <a:cubicBezTo>
                    <a:pt x="438" y="197"/>
                    <a:pt x="388" y="204"/>
                    <a:pt x="367" y="212"/>
                  </a:cubicBezTo>
                  <a:cubicBezTo>
                    <a:pt x="367" y="91"/>
                    <a:pt x="607" y="0"/>
                    <a:pt x="628" y="162"/>
                  </a:cubicBezTo>
                  <a:cubicBezTo>
                    <a:pt x="635" y="268"/>
                    <a:pt x="544" y="388"/>
                    <a:pt x="544" y="38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159" name="Freeform 6"/>
            <p:cNvSpPr>
              <a:spLocks noChangeArrowheads="1"/>
            </p:cNvSpPr>
            <p:nvPr/>
          </p:nvSpPr>
          <p:spPr bwMode="auto">
            <a:xfrm>
              <a:off x="7494577" y="1237455"/>
              <a:ext cx="215892" cy="185737"/>
            </a:xfrm>
            <a:custGeom>
              <a:avLst/>
              <a:gdLst>
                <a:gd name="T0" fmla="*/ 182484 w 601"/>
                <a:gd name="T1" fmla="*/ 45985 h 517"/>
                <a:gd name="T2" fmla="*/ 182484 w 601"/>
                <a:gd name="T3" fmla="*/ 45985 h 517"/>
                <a:gd name="T4" fmla="*/ 182484 w 601"/>
                <a:gd name="T5" fmla="*/ 79037 h 517"/>
                <a:gd name="T6" fmla="*/ 169912 w 601"/>
                <a:gd name="T7" fmla="*/ 79037 h 517"/>
                <a:gd name="T8" fmla="*/ 169912 w 601"/>
                <a:gd name="T9" fmla="*/ 45985 h 517"/>
                <a:gd name="T10" fmla="*/ 134349 w 601"/>
                <a:gd name="T11" fmla="*/ 45985 h 517"/>
                <a:gd name="T12" fmla="*/ 134349 w 601"/>
                <a:gd name="T13" fmla="*/ 33052 h 517"/>
                <a:gd name="T14" fmla="*/ 169912 w 601"/>
                <a:gd name="T15" fmla="*/ 33052 h 517"/>
                <a:gd name="T16" fmla="*/ 169912 w 601"/>
                <a:gd name="T17" fmla="*/ 0 h 517"/>
                <a:gd name="T18" fmla="*/ 182484 w 601"/>
                <a:gd name="T19" fmla="*/ 0 h 517"/>
                <a:gd name="T20" fmla="*/ 182484 w 601"/>
                <a:gd name="T21" fmla="*/ 33052 h 517"/>
                <a:gd name="T22" fmla="*/ 215533 w 601"/>
                <a:gd name="T23" fmla="*/ 33052 h 517"/>
                <a:gd name="T24" fmla="*/ 215533 w 601"/>
                <a:gd name="T25" fmla="*/ 45985 h 517"/>
                <a:gd name="T26" fmla="*/ 182484 w 601"/>
                <a:gd name="T27" fmla="*/ 45985 h 517"/>
                <a:gd name="T28" fmla="*/ 88728 w 601"/>
                <a:gd name="T29" fmla="*/ 12933 h 517"/>
                <a:gd name="T30" fmla="*/ 88728 w 601"/>
                <a:gd name="T31" fmla="*/ 12933 h 517"/>
                <a:gd name="T32" fmla="*/ 109203 w 601"/>
                <a:gd name="T33" fmla="*/ 45985 h 517"/>
                <a:gd name="T34" fmla="*/ 91242 w 601"/>
                <a:gd name="T35" fmla="*/ 73648 h 517"/>
                <a:gd name="T36" fmla="*/ 81184 w 601"/>
                <a:gd name="T37" fmla="*/ 89096 h 517"/>
                <a:gd name="T38" fmla="*/ 96271 w 601"/>
                <a:gd name="T39" fmla="*/ 106700 h 517"/>
                <a:gd name="T40" fmla="*/ 114232 w 601"/>
                <a:gd name="T41" fmla="*/ 142267 h 517"/>
                <a:gd name="T42" fmla="*/ 58194 w 601"/>
                <a:gd name="T43" fmla="*/ 185378 h 517"/>
                <a:gd name="T44" fmla="*/ 0 w 601"/>
                <a:gd name="T45" fmla="*/ 149811 h 517"/>
                <a:gd name="T46" fmla="*/ 55679 w 601"/>
                <a:gd name="T47" fmla="*/ 109215 h 517"/>
                <a:gd name="T48" fmla="*/ 65737 w 601"/>
                <a:gd name="T49" fmla="*/ 109215 h 517"/>
                <a:gd name="T50" fmla="*/ 58194 w 601"/>
                <a:gd name="T51" fmla="*/ 94126 h 517"/>
                <a:gd name="T52" fmla="*/ 60708 w 601"/>
                <a:gd name="T53" fmla="*/ 84067 h 517"/>
                <a:gd name="T54" fmla="*/ 55679 w 601"/>
                <a:gd name="T55" fmla="*/ 84067 h 517"/>
                <a:gd name="T56" fmla="*/ 12573 w 601"/>
                <a:gd name="T57" fmla="*/ 43111 h 517"/>
                <a:gd name="T58" fmla="*/ 63223 w 601"/>
                <a:gd name="T59" fmla="*/ 0 h 517"/>
                <a:gd name="T60" fmla="*/ 119261 w 601"/>
                <a:gd name="T61" fmla="*/ 0 h 517"/>
                <a:gd name="T62" fmla="*/ 106689 w 601"/>
                <a:gd name="T63" fmla="*/ 12933 h 517"/>
                <a:gd name="T64" fmla="*/ 88728 w 601"/>
                <a:gd name="T65" fmla="*/ 12933 h 517"/>
                <a:gd name="T66" fmla="*/ 63223 w 601"/>
                <a:gd name="T67" fmla="*/ 117118 h 517"/>
                <a:gd name="T68" fmla="*/ 63223 w 601"/>
                <a:gd name="T69" fmla="*/ 117118 h 517"/>
                <a:gd name="T70" fmla="*/ 20116 w 601"/>
                <a:gd name="T71" fmla="*/ 144781 h 517"/>
                <a:gd name="T72" fmla="*/ 58194 w 601"/>
                <a:gd name="T73" fmla="*/ 172804 h 517"/>
                <a:gd name="T74" fmla="*/ 101300 w 601"/>
                <a:gd name="T75" fmla="*/ 144781 h 517"/>
                <a:gd name="T76" fmla="*/ 98786 w 601"/>
                <a:gd name="T77" fmla="*/ 139752 h 517"/>
                <a:gd name="T78" fmla="*/ 76155 w 601"/>
                <a:gd name="T79" fmla="*/ 117118 h 517"/>
                <a:gd name="T80" fmla="*/ 63223 w 601"/>
                <a:gd name="T81" fmla="*/ 117118 h 517"/>
                <a:gd name="T82" fmla="*/ 88728 w 601"/>
                <a:gd name="T83" fmla="*/ 45985 h 517"/>
                <a:gd name="T84" fmla="*/ 88728 w 601"/>
                <a:gd name="T85" fmla="*/ 45985 h 517"/>
                <a:gd name="T86" fmla="*/ 55679 w 601"/>
                <a:gd name="T87" fmla="*/ 10419 h 517"/>
                <a:gd name="T88" fmla="*/ 32689 w 601"/>
                <a:gd name="T89" fmla="*/ 43111 h 517"/>
                <a:gd name="T90" fmla="*/ 65737 w 601"/>
                <a:gd name="T91" fmla="*/ 79037 h 517"/>
                <a:gd name="T92" fmla="*/ 88728 w 601"/>
                <a:gd name="T93" fmla="*/ 45985 h 51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01" h="517">
                  <a:moveTo>
                    <a:pt x="508" y="128"/>
                  </a:moveTo>
                  <a:lnTo>
                    <a:pt x="508" y="128"/>
                  </a:lnTo>
                  <a:cubicBezTo>
                    <a:pt x="508" y="220"/>
                    <a:pt x="508" y="220"/>
                    <a:pt x="508" y="220"/>
                  </a:cubicBezTo>
                  <a:cubicBezTo>
                    <a:pt x="473" y="220"/>
                    <a:pt x="473" y="220"/>
                    <a:pt x="473" y="220"/>
                  </a:cubicBezTo>
                  <a:cubicBezTo>
                    <a:pt x="473" y="128"/>
                    <a:pt x="473" y="128"/>
                    <a:pt x="473" y="128"/>
                  </a:cubicBezTo>
                  <a:cubicBezTo>
                    <a:pt x="374" y="128"/>
                    <a:pt x="374" y="128"/>
                    <a:pt x="374" y="128"/>
                  </a:cubicBezTo>
                  <a:cubicBezTo>
                    <a:pt x="374" y="92"/>
                    <a:pt x="374" y="92"/>
                    <a:pt x="374" y="92"/>
                  </a:cubicBezTo>
                  <a:cubicBezTo>
                    <a:pt x="473" y="92"/>
                    <a:pt x="473" y="92"/>
                    <a:pt x="473" y="92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08" y="0"/>
                    <a:pt x="508" y="0"/>
                    <a:pt x="508" y="0"/>
                  </a:cubicBezTo>
                  <a:cubicBezTo>
                    <a:pt x="508" y="92"/>
                    <a:pt x="508" y="92"/>
                    <a:pt x="508" y="92"/>
                  </a:cubicBezTo>
                  <a:cubicBezTo>
                    <a:pt x="600" y="92"/>
                    <a:pt x="600" y="92"/>
                    <a:pt x="600" y="92"/>
                  </a:cubicBezTo>
                  <a:cubicBezTo>
                    <a:pt x="600" y="128"/>
                    <a:pt x="600" y="128"/>
                    <a:pt x="600" y="128"/>
                  </a:cubicBezTo>
                  <a:lnTo>
                    <a:pt x="508" y="128"/>
                  </a:lnTo>
                  <a:close/>
                  <a:moveTo>
                    <a:pt x="247" y="36"/>
                  </a:moveTo>
                  <a:lnTo>
                    <a:pt x="247" y="36"/>
                  </a:lnTo>
                  <a:cubicBezTo>
                    <a:pt x="282" y="57"/>
                    <a:pt x="304" y="85"/>
                    <a:pt x="304" y="128"/>
                  </a:cubicBezTo>
                  <a:cubicBezTo>
                    <a:pt x="304" y="156"/>
                    <a:pt x="282" y="184"/>
                    <a:pt x="254" y="205"/>
                  </a:cubicBezTo>
                  <a:cubicBezTo>
                    <a:pt x="226" y="227"/>
                    <a:pt x="226" y="234"/>
                    <a:pt x="226" y="248"/>
                  </a:cubicBezTo>
                  <a:cubicBezTo>
                    <a:pt x="226" y="262"/>
                    <a:pt x="254" y="290"/>
                    <a:pt x="268" y="297"/>
                  </a:cubicBezTo>
                  <a:cubicBezTo>
                    <a:pt x="311" y="326"/>
                    <a:pt x="318" y="354"/>
                    <a:pt x="318" y="396"/>
                  </a:cubicBezTo>
                  <a:cubicBezTo>
                    <a:pt x="318" y="453"/>
                    <a:pt x="268" y="516"/>
                    <a:pt x="162" y="516"/>
                  </a:cubicBezTo>
                  <a:cubicBezTo>
                    <a:pt x="77" y="516"/>
                    <a:pt x="0" y="474"/>
                    <a:pt x="0" y="417"/>
                  </a:cubicBezTo>
                  <a:cubicBezTo>
                    <a:pt x="0" y="361"/>
                    <a:pt x="70" y="304"/>
                    <a:pt x="155" y="304"/>
                  </a:cubicBezTo>
                  <a:cubicBezTo>
                    <a:pt x="169" y="304"/>
                    <a:pt x="176" y="304"/>
                    <a:pt x="183" y="304"/>
                  </a:cubicBezTo>
                  <a:cubicBezTo>
                    <a:pt x="176" y="297"/>
                    <a:pt x="162" y="283"/>
                    <a:pt x="162" y="262"/>
                  </a:cubicBezTo>
                  <a:cubicBezTo>
                    <a:pt x="162" y="255"/>
                    <a:pt x="169" y="241"/>
                    <a:pt x="169" y="234"/>
                  </a:cubicBezTo>
                  <a:cubicBezTo>
                    <a:pt x="169" y="234"/>
                    <a:pt x="162" y="234"/>
                    <a:pt x="155" y="234"/>
                  </a:cubicBezTo>
                  <a:cubicBezTo>
                    <a:pt x="84" y="234"/>
                    <a:pt x="35" y="184"/>
                    <a:pt x="35" y="120"/>
                  </a:cubicBezTo>
                  <a:cubicBezTo>
                    <a:pt x="35" y="57"/>
                    <a:pt x="106" y="0"/>
                    <a:pt x="176" y="0"/>
                  </a:cubicBezTo>
                  <a:cubicBezTo>
                    <a:pt x="212" y="0"/>
                    <a:pt x="332" y="0"/>
                    <a:pt x="332" y="0"/>
                  </a:cubicBezTo>
                  <a:cubicBezTo>
                    <a:pt x="297" y="36"/>
                    <a:pt x="297" y="36"/>
                    <a:pt x="297" y="36"/>
                  </a:cubicBezTo>
                  <a:lnTo>
                    <a:pt x="247" y="36"/>
                  </a:lnTo>
                  <a:close/>
                  <a:moveTo>
                    <a:pt x="176" y="326"/>
                  </a:moveTo>
                  <a:lnTo>
                    <a:pt x="176" y="326"/>
                  </a:lnTo>
                  <a:cubicBezTo>
                    <a:pt x="113" y="318"/>
                    <a:pt x="56" y="361"/>
                    <a:pt x="56" y="403"/>
                  </a:cubicBezTo>
                  <a:cubicBezTo>
                    <a:pt x="56" y="446"/>
                    <a:pt x="106" y="481"/>
                    <a:pt x="162" y="481"/>
                  </a:cubicBezTo>
                  <a:cubicBezTo>
                    <a:pt x="247" y="481"/>
                    <a:pt x="282" y="453"/>
                    <a:pt x="282" y="403"/>
                  </a:cubicBezTo>
                  <a:cubicBezTo>
                    <a:pt x="282" y="403"/>
                    <a:pt x="282" y="396"/>
                    <a:pt x="275" y="389"/>
                  </a:cubicBezTo>
                  <a:cubicBezTo>
                    <a:pt x="268" y="361"/>
                    <a:pt x="247" y="354"/>
                    <a:pt x="212" y="326"/>
                  </a:cubicBezTo>
                  <a:cubicBezTo>
                    <a:pt x="204" y="326"/>
                    <a:pt x="190" y="326"/>
                    <a:pt x="176" y="326"/>
                  </a:cubicBezTo>
                  <a:close/>
                  <a:moveTo>
                    <a:pt x="247" y="128"/>
                  </a:moveTo>
                  <a:lnTo>
                    <a:pt x="247" y="128"/>
                  </a:lnTo>
                  <a:cubicBezTo>
                    <a:pt x="240" y="71"/>
                    <a:pt x="197" y="29"/>
                    <a:pt x="155" y="29"/>
                  </a:cubicBezTo>
                  <a:cubicBezTo>
                    <a:pt x="113" y="29"/>
                    <a:pt x="84" y="71"/>
                    <a:pt x="91" y="120"/>
                  </a:cubicBezTo>
                  <a:cubicBezTo>
                    <a:pt x="99" y="177"/>
                    <a:pt x="141" y="220"/>
                    <a:pt x="183" y="220"/>
                  </a:cubicBezTo>
                  <a:cubicBezTo>
                    <a:pt x="219" y="220"/>
                    <a:pt x="254" y="177"/>
                    <a:pt x="247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160" name="Freeform 13"/>
            <p:cNvSpPr>
              <a:spLocks noChangeArrowheads="1"/>
            </p:cNvSpPr>
            <p:nvPr/>
          </p:nvSpPr>
          <p:spPr bwMode="auto">
            <a:xfrm>
              <a:off x="9394746" y="840580"/>
              <a:ext cx="217479" cy="215900"/>
            </a:xfrm>
            <a:custGeom>
              <a:avLst/>
              <a:gdLst>
                <a:gd name="T0" fmla="*/ 199055 w 602"/>
                <a:gd name="T1" fmla="*/ 215541 h 601"/>
                <a:gd name="T2" fmla="*/ 199055 w 602"/>
                <a:gd name="T3" fmla="*/ 215541 h 601"/>
                <a:gd name="T4" fmla="*/ 15173 w 602"/>
                <a:gd name="T5" fmla="*/ 215541 h 601"/>
                <a:gd name="T6" fmla="*/ 0 w 602"/>
                <a:gd name="T7" fmla="*/ 200453 h 601"/>
                <a:gd name="T8" fmla="*/ 0 w 602"/>
                <a:gd name="T9" fmla="*/ 17602 h 601"/>
                <a:gd name="T10" fmla="*/ 15173 w 602"/>
                <a:gd name="T11" fmla="*/ 0 h 601"/>
                <a:gd name="T12" fmla="*/ 199055 w 602"/>
                <a:gd name="T13" fmla="*/ 0 h 601"/>
                <a:gd name="T14" fmla="*/ 217118 w 602"/>
                <a:gd name="T15" fmla="*/ 17602 h 601"/>
                <a:gd name="T16" fmla="*/ 217118 w 602"/>
                <a:gd name="T17" fmla="*/ 200453 h 601"/>
                <a:gd name="T18" fmla="*/ 199055 w 602"/>
                <a:gd name="T19" fmla="*/ 215541 h 601"/>
                <a:gd name="T20" fmla="*/ 92122 w 602"/>
                <a:gd name="T21" fmla="*/ 40594 h 601"/>
                <a:gd name="T22" fmla="*/ 92122 w 602"/>
                <a:gd name="T23" fmla="*/ 40594 h 601"/>
                <a:gd name="T24" fmla="*/ 66472 w 602"/>
                <a:gd name="T25" fmla="*/ 45623 h 601"/>
                <a:gd name="T26" fmla="*/ 50938 w 602"/>
                <a:gd name="T27" fmla="*/ 60711 h 601"/>
                <a:gd name="T28" fmla="*/ 48409 w 602"/>
                <a:gd name="T29" fmla="*/ 81187 h 601"/>
                <a:gd name="T30" fmla="*/ 48409 w 602"/>
                <a:gd name="T31" fmla="*/ 91246 h 601"/>
                <a:gd name="T32" fmla="*/ 33236 w 602"/>
                <a:gd name="T33" fmla="*/ 91246 h 601"/>
                <a:gd name="T34" fmla="*/ 33236 w 602"/>
                <a:gd name="T35" fmla="*/ 116751 h 601"/>
                <a:gd name="T36" fmla="*/ 48409 w 602"/>
                <a:gd name="T37" fmla="*/ 116751 h 601"/>
                <a:gd name="T38" fmla="*/ 48409 w 602"/>
                <a:gd name="T39" fmla="*/ 200453 h 601"/>
                <a:gd name="T40" fmla="*/ 84174 w 602"/>
                <a:gd name="T41" fmla="*/ 200453 h 601"/>
                <a:gd name="T42" fmla="*/ 84174 w 602"/>
                <a:gd name="T43" fmla="*/ 116751 h 601"/>
                <a:gd name="T44" fmla="*/ 104766 w 602"/>
                <a:gd name="T45" fmla="*/ 116751 h 601"/>
                <a:gd name="T46" fmla="*/ 112352 w 602"/>
                <a:gd name="T47" fmla="*/ 91246 h 601"/>
                <a:gd name="T48" fmla="*/ 84174 w 602"/>
                <a:gd name="T49" fmla="*/ 91246 h 601"/>
                <a:gd name="T50" fmla="*/ 84174 w 602"/>
                <a:gd name="T51" fmla="*/ 81187 h 601"/>
                <a:gd name="T52" fmla="*/ 86703 w 602"/>
                <a:gd name="T53" fmla="*/ 68614 h 601"/>
                <a:gd name="T54" fmla="*/ 99708 w 602"/>
                <a:gd name="T55" fmla="*/ 66099 h 601"/>
                <a:gd name="T56" fmla="*/ 112352 w 602"/>
                <a:gd name="T57" fmla="*/ 71128 h 601"/>
                <a:gd name="T58" fmla="*/ 119939 w 602"/>
                <a:gd name="T59" fmla="*/ 48137 h 601"/>
                <a:gd name="T60" fmla="*/ 92122 w 602"/>
                <a:gd name="T61" fmla="*/ 40594 h 60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02" h="601">
                  <a:moveTo>
                    <a:pt x="551" y="600"/>
                  </a:moveTo>
                  <a:lnTo>
                    <a:pt x="551" y="600"/>
                  </a:lnTo>
                  <a:cubicBezTo>
                    <a:pt x="42" y="600"/>
                    <a:pt x="42" y="600"/>
                    <a:pt x="42" y="600"/>
                  </a:cubicBezTo>
                  <a:cubicBezTo>
                    <a:pt x="21" y="600"/>
                    <a:pt x="0" y="586"/>
                    <a:pt x="0" y="55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1"/>
                    <a:pt x="21" y="0"/>
                    <a:pt x="4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80" y="0"/>
                    <a:pt x="601" y="21"/>
                    <a:pt x="601" y="49"/>
                  </a:cubicBezTo>
                  <a:cubicBezTo>
                    <a:pt x="601" y="558"/>
                    <a:pt x="601" y="558"/>
                    <a:pt x="601" y="558"/>
                  </a:cubicBezTo>
                  <a:cubicBezTo>
                    <a:pt x="601" y="586"/>
                    <a:pt x="580" y="600"/>
                    <a:pt x="551" y="600"/>
                  </a:cubicBezTo>
                  <a:close/>
                  <a:moveTo>
                    <a:pt x="255" y="113"/>
                  </a:moveTo>
                  <a:lnTo>
                    <a:pt x="255" y="113"/>
                  </a:lnTo>
                  <a:cubicBezTo>
                    <a:pt x="226" y="113"/>
                    <a:pt x="198" y="120"/>
                    <a:pt x="184" y="127"/>
                  </a:cubicBezTo>
                  <a:cubicBezTo>
                    <a:pt x="163" y="141"/>
                    <a:pt x="148" y="155"/>
                    <a:pt x="141" y="169"/>
                  </a:cubicBezTo>
                  <a:cubicBezTo>
                    <a:pt x="141" y="184"/>
                    <a:pt x="134" y="198"/>
                    <a:pt x="134" y="226"/>
                  </a:cubicBezTo>
                  <a:cubicBezTo>
                    <a:pt x="134" y="254"/>
                    <a:pt x="134" y="254"/>
                    <a:pt x="134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2" y="325"/>
                    <a:pt x="92" y="325"/>
                    <a:pt x="92" y="325"/>
                  </a:cubicBezTo>
                  <a:cubicBezTo>
                    <a:pt x="134" y="325"/>
                    <a:pt x="134" y="325"/>
                    <a:pt x="134" y="325"/>
                  </a:cubicBezTo>
                  <a:cubicBezTo>
                    <a:pt x="134" y="558"/>
                    <a:pt x="134" y="558"/>
                    <a:pt x="134" y="558"/>
                  </a:cubicBezTo>
                  <a:cubicBezTo>
                    <a:pt x="233" y="558"/>
                    <a:pt x="233" y="558"/>
                    <a:pt x="233" y="558"/>
                  </a:cubicBezTo>
                  <a:cubicBezTo>
                    <a:pt x="233" y="325"/>
                    <a:pt x="233" y="325"/>
                    <a:pt x="233" y="325"/>
                  </a:cubicBezTo>
                  <a:cubicBezTo>
                    <a:pt x="290" y="325"/>
                    <a:pt x="290" y="325"/>
                    <a:pt x="290" y="325"/>
                  </a:cubicBezTo>
                  <a:cubicBezTo>
                    <a:pt x="311" y="254"/>
                    <a:pt x="311" y="254"/>
                    <a:pt x="311" y="254"/>
                  </a:cubicBezTo>
                  <a:cubicBezTo>
                    <a:pt x="233" y="254"/>
                    <a:pt x="233" y="254"/>
                    <a:pt x="233" y="254"/>
                  </a:cubicBezTo>
                  <a:cubicBezTo>
                    <a:pt x="233" y="226"/>
                    <a:pt x="233" y="226"/>
                    <a:pt x="233" y="226"/>
                  </a:cubicBezTo>
                  <a:cubicBezTo>
                    <a:pt x="233" y="212"/>
                    <a:pt x="233" y="198"/>
                    <a:pt x="240" y="191"/>
                  </a:cubicBezTo>
                  <a:cubicBezTo>
                    <a:pt x="248" y="191"/>
                    <a:pt x="262" y="184"/>
                    <a:pt x="276" y="184"/>
                  </a:cubicBezTo>
                  <a:cubicBezTo>
                    <a:pt x="290" y="184"/>
                    <a:pt x="297" y="191"/>
                    <a:pt x="311" y="198"/>
                  </a:cubicBezTo>
                  <a:cubicBezTo>
                    <a:pt x="332" y="134"/>
                    <a:pt x="332" y="134"/>
                    <a:pt x="332" y="134"/>
                  </a:cubicBezTo>
                  <a:cubicBezTo>
                    <a:pt x="304" y="127"/>
                    <a:pt x="283" y="113"/>
                    <a:pt x="255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161" name="Freeform 14"/>
            <p:cNvSpPr>
              <a:spLocks noChangeArrowheads="1"/>
            </p:cNvSpPr>
            <p:nvPr/>
          </p:nvSpPr>
          <p:spPr bwMode="auto">
            <a:xfrm>
              <a:off x="9074083" y="837405"/>
              <a:ext cx="101596" cy="219075"/>
            </a:xfrm>
            <a:custGeom>
              <a:avLst/>
              <a:gdLst>
                <a:gd name="T0" fmla="*/ 101238 w 284"/>
                <a:gd name="T1" fmla="*/ 2522 h 608"/>
                <a:gd name="T2" fmla="*/ 101238 w 284"/>
                <a:gd name="T3" fmla="*/ 2522 h 608"/>
                <a:gd name="T4" fmla="*/ 101238 w 284"/>
                <a:gd name="T5" fmla="*/ 38194 h 608"/>
                <a:gd name="T6" fmla="*/ 70831 w 284"/>
                <a:gd name="T7" fmla="*/ 45761 h 608"/>
                <a:gd name="T8" fmla="*/ 68327 w 284"/>
                <a:gd name="T9" fmla="*/ 76388 h 608"/>
                <a:gd name="T10" fmla="*/ 101238 w 284"/>
                <a:gd name="T11" fmla="*/ 76388 h 608"/>
                <a:gd name="T12" fmla="*/ 96230 w 284"/>
                <a:gd name="T13" fmla="*/ 112060 h 608"/>
                <a:gd name="T14" fmla="*/ 68327 w 284"/>
                <a:gd name="T15" fmla="*/ 112060 h 608"/>
                <a:gd name="T16" fmla="*/ 68327 w 284"/>
                <a:gd name="T17" fmla="*/ 218715 h 608"/>
                <a:gd name="T18" fmla="*/ 20391 w 284"/>
                <a:gd name="T19" fmla="*/ 218715 h 608"/>
                <a:gd name="T20" fmla="*/ 20391 w 284"/>
                <a:gd name="T21" fmla="*/ 112060 h 608"/>
                <a:gd name="T22" fmla="*/ 0 w 284"/>
                <a:gd name="T23" fmla="*/ 112060 h 608"/>
                <a:gd name="T24" fmla="*/ 0 w 284"/>
                <a:gd name="T25" fmla="*/ 76388 h 608"/>
                <a:gd name="T26" fmla="*/ 20391 w 284"/>
                <a:gd name="T27" fmla="*/ 76388 h 608"/>
                <a:gd name="T28" fmla="*/ 35773 w 284"/>
                <a:gd name="T29" fmla="*/ 15133 h 608"/>
                <a:gd name="T30" fmla="*/ 101238 w 284"/>
                <a:gd name="T31" fmla="*/ 2522 h 60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4" h="608">
                  <a:moveTo>
                    <a:pt x="283" y="7"/>
                  </a:moveTo>
                  <a:lnTo>
                    <a:pt x="283" y="7"/>
                  </a:lnTo>
                  <a:cubicBezTo>
                    <a:pt x="283" y="42"/>
                    <a:pt x="283" y="106"/>
                    <a:pt x="283" y="106"/>
                  </a:cubicBezTo>
                  <a:cubicBezTo>
                    <a:pt x="283" y="106"/>
                    <a:pt x="213" y="99"/>
                    <a:pt x="198" y="127"/>
                  </a:cubicBezTo>
                  <a:cubicBezTo>
                    <a:pt x="184" y="141"/>
                    <a:pt x="191" y="183"/>
                    <a:pt x="191" y="212"/>
                  </a:cubicBezTo>
                  <a:cubicBezTo>
                    <a:pt x="220" y="212"/>
                    <a:pt x="255" y="212"/>
                    <a:pt x="283" y="212"/>
                  </a:cubicBezTo>
                  <a:cubicBezTo>
                    <a:pt x="276" y="254"/>
                    <a:pt x="269" y="275"/>
                    <a:pt x="269" y="311"/>
                  </a:cubicBezTo>
                  <a:cubicBezTo>
                    <a:pt x="241" y="311"/>
                    <a:pt x="191" y="311"/>
                    <a:pt x="191" y="311"/>
                  </a:cubicBezTo>
                  <a:cubicBezTo>
                    <a:pt x="191" y="607"/>
                    <a:pt x="191" y="607"/>
                    <a:pt x="191" y="607"/>
                  </a:cubicBezTo>
                  <a:cubicBezTo>
                    <a:pt x="191" y="607"/>
                    <a:pt x="100" y="607"/>
                    <a:pt x="57" y="607"/>
                  </a:cubicBezTo>
                  <a:cubicBezTo>
                    <a:pt x="57" y="516"/>
                    <a:pt x="57" y="410"/>
                    <a:pt x="57" y="311"/>
                  </a:cubicBezTo>
                  <a:cubicBezTo>
                    <a:pt x="36" y="311"/>
                    <a:pt x="22" y="311"/>
                    <a:pt x="0" y="311"/>
                  </a:cubicBezTo>
                  <a:cubicBezTo>
                    <a:pt x="0" y="275"/>
                    <a:pt x="0" y="247"/>
                    <a:pt x="0" y="212"/>
                  </a:cubicBezTo>
                  <a:cubicBezTo>
                    <a:pt x="22" y="212"/>
                    <a:pt x="36" y="212"/>
                    <a:pt x="57" y="212"/>
                  </a:cubicBezTo>
                  <a:cubicBezTo>
                    <a:pt x="64" y="148"/>
                    <a:pt x="64" y="78"/>
                    <a:pt x="100" y="42"/>
                  </a:cubicBezTo>
                  <a:cubicBezTo>
                    <a:pt x="135" y="0"/>
                    <a:pt x="170" y="7"/>
                    <a:pt x="28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162" name="Freeform 15"/>
            <p:cNvSpPr>
              <a:spLocks noChangeArrowheads="1"/>
            </p:cNvSpPr>
            <p:nvPr/>
          </p:nvSpPr>
          <p:spPr bwMode="auto">
            <a:xfrm>
              <a:off x="8634361" y="840580"/>
              <a:ext cx="217480" cy="215900"/>
            </a:xfrm>
            <a:custGeom>
              <a:avLst/>
              <a:gdLst>
                <a:gd name="T0" fmla="*/ 109824 w 602"/>
                <a:gd name="T1" fmla="*/ 0 h 601"/>
                <a:gd name="T2" fmla="*/ 109824 w 602"/>
                <a:gd name="T3" fmla="*/ 0 h 601"/>
                <a:gd name="T4" fmla="*/ 0 w 602"/>
                <a:gd name="T5" fmla="*/ 109207 h 601"/>
                <a:gd name="T6" fmla="*/ 66472 w 602"/>
                <a:gd name="T7" fmla="*/ 207997 h 601"/>
                <a:gd name="T8" fmla="*/ 69001 w 602"/>
                <a:gd name="T9" fmla="*/ 182850 h 601"/>
                <a:gd name="T10" fmla="*/ 81645 w 602"/>
                <a:gd name="T11" fmla="*/ 124295 h 601"/>
                <a:gd name="T12" fmla="*/ 79116 w 602"/>
                <a:gd name="T13" fmla="*/ 106693 h 601"/>
                <a:gd name="T14" fmla="*/ 99708 w 602"/>
                <a:gd name="T15" fmla="*/ 78672 h 601"/>
                <a:gd name="T16" fmla="*/ 114881 w 602"/>
                <a:gd name="T17" fmla="*/ 93760 h 601"/>
                <a:gd name="T18" fmla="*/ 104766 w 602"/>
                <a:gd name="T19" fmla="*/ 134354 h 601"/>
                <a:gd name="T20" fmla="*/ 122468 w 602"/>
                <a:gd name="T21" fmla="*/ 154830 h 601"/>
                <a:gd name="T22" fmla="*/ 155704 w 602"/>
                <a:gd name="T23" fmla="*/ 96275 h 601"/>
                <a:gd name="T24" fmla="*/ 109824 w 602"/>
                <a:gd name="T25" fmla="*/ 55681 h 601"/>
                <a:gd name="T26" fmla="*/ 55996 w 602"/>
                <a:gd name="T27" fmla="*/ 106693 h 601"/>
                <a:gd name="T28" fmla="*/ 63582 w 602"/>
                <a:gd name="T29" fmla="*/ 129324 h 601"/>
                <a:gd name="T30" fmla="*/ 66472 w 602"/>
                <a:gd name="T31" fmla="*/ 134354 h 601"/>
                <a:gd name="T32" fmla="*/ 63582 w 602"/>
                <a:gd name="T33" fmla="*/ 142257 h 601"/>
                <a:gd name="T34" fmla="*/ 58525 w 602"/>
                <a:gd name="T35" fmla="*/ 144772 h 601"/>
                <a:gd name="T36" fmla="*/ 35765 w 602"/>
                <a:gd name="T37" fmla="*/ 103819 h 601"/>
                <a:gd name="T38" fmla="*/ 114881 w 602"/>
                <a:gd name="T39" fmla="*/ 35564 h 601"/>
                <a:gd name="T40" fmla="*/ 183883 w 602"/>
                <a:gd name="T41" fmla="*/ 98790 h 601"/>
                <a:gd name="T42" fmla="*/ 124997 w 602"/>
                <a:gd name="T43" fmla="*/ 172433 h 601"/>
                <a:gd name="T44" fmla="*/ 97180 w 602"/>
                <a:gd name="T45" fmla="*/ 159859 h 601"/>
                <a:gd name="T46" fmla="*/ 89232 w 602"/>
                <a:gd name="T47" fmla="*/ 190394 h 601"/>
                <a:gd name="T48" fmla="*/ 79116 w 602"/>
                <a:gd name="T49" fmla="*/ 213026 h 601"/>
                <a:gd name="T50" fmla="*/ 109824 w 602"/>
                <a:gd name="T51" fmla="*/ 215541 h 601"/>
                <a:gd name="T52" fmla="*/ 217119 w 602"/>
                <a:gd name="T53" fmla="*/ 109207 h 601"/>
                <a:gd name="T54" fmla="*/ 109824 w 602"/>
                <a:gd name="T55" fmla="*/ 0 h 60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02" h="601">
                  <a:moveTo>
                    <a:pt x="304" y="0"/>
                  </a:moveTo>
                  <a:lnTo>
                    <a:pt x="304" y="0"/>
                  </a:lnTo>
                  <a:cubicBezTo>
                    <a:pt x="134" y="0"/>
                    <a:pt x="0" y="134"/>
                    <a:pt x="0" y="304"/>
                  </a:cubicBezTo>
                  <a:cubicBezTo>
                    <a:pt x="0" y="424"/>
                    <a:pt x="78" y="530"/>
                    <a:pt x="184" y="579"/>
                  </a:cubicBezTo>
                  <a:cubicBezTo>
                    <a:pt x="184" y="558"/>
                    <a:pt x="184" y="530"/>
                    <a:pt x="191" y="509"/>
                  </a:cubicBezTo>
                  <a:cubicBezTo>
                    <a:pt x="191" y="487"/>
                    <a:pt x="226" y="346"/>
                    <a:pt x="226" y="346"/>
                  </a:cubicBezTo>
                  <a:cubicBezTo>
                    <a:pt x="226" y="346"/>
                    <a:pt x="219" y="325"/>
                    <a:pt x="219" y="297"/>
                  </a:cubicBezTo>
                  <a:cubicBezTo>
                    <a:pt x="219" y="254"/>
                    <a:pt x="240" y="219"/>
                    <a:pt x="276" y="219"/>
                  </a:cubicBezTo>
                  <a:cubicBezTo>
                    <a:pt x="304" y="219"/>
                    <a:pt x="318" y="240"/>
                    <a:pt x="318" y="261"/>
                  </a:cubicBezTo>
                  <a:cubicBezTo>
                    <a:pt x="318" y="289"/>
                    <a:pt x="297" y="332"/>
                    <a:pt x="290" y="374"/>
                  </a:cubicBezTo>
                  <a:cubicBezTo>
                    <a:pt x="283" y="403"/>
                    <a:pt x="304" y="431"/>
                    <a:pt x="339" y="431"/>
                  </a:cubicBezTo>
                  <a:cubicBezTo>
                    <a:pt x="396" y="431"/>
                    <a:pt x="431" y="353"/>
                    <a:pt x="431" y="268"/>
                  </a:cubicBezTo>
                  <a:cubicBezTo>
                    <a:pt x="431" y="205"/>
                    <a:pt x="389" y="155"/>
                    <a:pt x="304" y="155"/>
                  </a:cubicBezTo>
                  <a:cubicBezTo>
                    <a:pt x="212" y="155"/>
                    <a:pt x="155" y="219"/>
                    <a:pt x="155" y="297"/>
                  </a:cubicBezTo>
                  <a:cubicBezTo>
                    <a:pt x="155" y="325"/>
                    <a:pt x="162" y="346"/>
                    <a:pt x="176" y="360"/>
                  </a:cubicBezTo>
                  <a:cubicBezTo>
                    <a:pt x="184" y="360"/>
                    <a:pt x="184" y="367"/>
                    <a:pt x="184" y="374"/>
                  </a:cubicBezTo>
                  <a:cubicBezTo>
                    <a:pt x="184" y="382"/>
                    <a:pt x="176" y="396"/>
                    <a:pt x="176" y="396"/>
                  </a:cubicBezTo>
                  <a:cubicBezTo>
                    <a:pt x="176" y="403"/>
                    <a:pt x="169" y="410"/>
                    <a:pt x="162" y="403"/>
                  </a:cubicBezTo>
                  <a:cubicBezTo>
                    <a:pt x="120" y="389"/>
                    <a:pt x="99" y="339"/>
                    <a:pt x="99" y="289"/>
                  </a:cubicBezTo>
                  <a:cubicBezTo>
                    <a:pt x="99" y="205"/>
                    <a:pt x="169" y="99"/>
                    <a:pt x="318" y="99"/>
                  </a:cubicBezTo>
                  <a:cubicBezTo>
                    <a:pt x="431" y="99"/>
                    <a:pt x="509" y="184"/>
                    <a:pt x="509" y="275"/>
                  </a:cubicBezTo>
                  <a:cubicBezTo>
                    <a:pt x="509" y="396"/>
                    <a:pt x="438" y="480"/>
                    <a:pt x="346" y="480"/>
                  </a:cubicBezTo>
                  <a:cubicBezTo>
                    <a:pt x="311" y="480"/>
                    <a:pt x="283" y="466"/>
                    <a:pt x="269" y="445"/>
                  </a:cubicBezTo>
                  <a:cubicBezTo>
                    <a:pt x="269" y="445"/>
                    <a:pt x="254" y="516"/>
                    <a:pt x="247" y="530"/>
                  </a:cubicBezTo>
                  <a:cubicBezTo>
                    <a:pt x="240" y="551"/>
                    <a:pt x="233" y="572"/>
                    <a:pt x="219" y="593"/>
                  </a:cubicBezTo>
                  <a:cubicBezTo>
                    <a:pt x="247" y="600"/>
                    <a:pt x="276" y="600"/>
                    <a:pt x="304" y="600"/>
                  </a:cubicBezTo>
                  <a:cubicBezTo>
                    <a:pt x="466" y="600"/>
                    <a:pt x="601" y="466"/>
                    <a:pt x="601" y="304"/>
                  </a:cubicBezTo>
                  <a:cubicBezTo>
                    <a:pt x="601" y="134"/>
                    <a:pt x="466" y="0"/>
                    <a:pt x="30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163" name="Freeform 16"/>
            <p:cNvSpPr>
              <a:spLocks noChangeArrowheads="1"/>
            </p:cNvSpPr>
            <p:nvPr/>
          </p:nvSpPr>
          <p:spPr bwMode="auto">
            <a:xfrm>
              <a:off x="8277187" y="840580"/>
              <a:ext cx="166681" cy="219075"/>
            </a:xfrm>
            <a:custGeom>
              <a:avLst/>
              <a:gdLst>
                <a:gd name="T0" fmla="*/ 69059 w 461"/>
                <a:gd name="T1" fmla="*/ 142453 h 609"/>
                <a:gd name="T2" fmla="*/ 69059 w 461"/>
                <a:gd name="T3" fmla="*/ 142453 h 609"/>
                <a:gd name="T4" fmla="*/ 63997 w 461"/>
                <a:gd name="T5" fmla="*/ 162598 h 609"/>
                <a:gd name="T6" fmla="*/ 58935 w 461"/>
                <a:gd name="T7" fmla="*/ 183102 h 609"/>
                <a:gd name="T8" fmla="*/ 40857 w 461"/>
                <a:gd name="T9" fmla="*/ 213319 h 609"/>
                <a:gd name="T10" fmla="*/ 35795 w 461"/>
                <a:gd name="T11" fmla="*/ 215837 h 609"/>
                <a:gd name="T12" fmla="*/ 33264 w 461"/>
                <a:gd name="T13" fmla="*/ 213319 h 609"/>
                <a:gd name="T14" fmla="*/ 33264 w 461"/>
                <a:gd name="T15" fmla="*/ 185620 h 609"/>
                <a:gd name="T16" fmla="*/ 38326 w 461"/>
                <a:gd name="T17" fmla="*/ 155043 h 609"/>
                <a:gd name="T18" fmla="*/ 51342 w 461"/>
                <a:gd name="T19" fmla="*/ 103962 h 609"/>
                <a:gd name="T20" fmla="*/ 51342 w 461"/>
                <a:gd name="T21" fmla="*/ 98925 h 609"/>
                <a:gd name="T22" fmla="*/ 48811 w 461"/>
                <a:gd name="T23" fmla="*/ 86335 h 609"/>
                <a:gd name="T24" fmla="*/ 48811 w 461"/>
                <a:gd name="T25" fmla="*/ 68708 h 609"/>
                <a:gd name="T26" fmla="*/ 66528 w 461"/>
                <a:gd name="T27" fmla="*/ 48204 h 609"/>
                <a:gd name="T28" fmla="*/ 79544 w 461"/>
                <a:gd name="T29" fmla="*/ 50722 h 609"/>
                <a:gd name="T30" fmla="*/ 87137 w 461"/>
                <a:gd name="T31" fmla="*/ 60794 h 609"/>
                <a:gd name="T32" fmla="*/ 87137 w 461"/>
                <a:gd name="T33" fmla="*/ 76263 h 609"/>
                <a:gd name="T34" fmla="*/ 79544 w 461"/>
                <a:gd name="T35" fmla="*/ 103962 h 609"/>
                <a:gd name="T36" fmla="*/ 77013 w 461"/>
                <a:gd name="T37" fmla="*/ 119430 h 609"/>
                <a:gd name="T38" fmla="*/ 84606 w 461"/>
                <a:gd name="T39" fmla="*/ 132021 h 609"/>
                <a:gd name="T40" fmla="*/ 97261 w 461"/>
                <a:gd name="T41" fmla="*/ 134539 h 609"/>
                <a:gd name="T42" fmla="*/ 120401 w 461"/>
                <a:gd name="T43" fmla="*/ 121948 h 609"/>
                <a:gd name="T44" fmla="*/ 135586 w 461"/>
                <a:gd name="T45" fmla="*/ 81299 h 609"/>
                <a:gd name="T46" fmla="*/ 135586 w 461"/>
                <a:gd name="T47" fmla="*/ 66190 h 609"/>
                <a:gd name="T48" fmla="*/ 125463 w 461"/>
                <a:gd name="T49" fmla="*/ 38131 h 609"/>
                <a:gd name="T50" fmla="*/ 104854 w 461"/>
                <a:gd name="T51" fmla="*/ 22663 h 609"/>
                <a:gd name="T52" fmla="*/ 74121 w 461"/>
                <a:gd name="T53" fmla="*/ 22663 h 609"/>
                <a:gd name="T54" fmla="*/ 30733 w 461"/>
                <a:gd name="T55" fmla="*/ 50722 h 609"/>
                <a:gd name="T56" fmla="*/ 23140 w 461"/>
                <a:gd name="T57" fmla="*/ 81299 h 609"/>
                <a:gd name="T58" fmla="*/ 30733 w 461"/>
                <a:gd name="T59" fmla="*/ 101444 h 609"/>
                <a:gd name="T60" fmla="*/ 33264 w 461"/>
                <a:gd name="T61" fmla="*/ 106840 h 609"/>
                <a:gd name="T62" fmla="*/ 33264 w 461"/>
                <a:gd name="T63" fmla="*/ 116912 h 609"/>
                <a:gd name="T64" fmla="*/ 28202 w 461"/>
                <a:gd name="T65" fmla="*/ 124466 h 609"/>
                <a:gd name="T66" fmla="*/ 23140 w 461"/>
                <a:gd name="T67" fmla="*/ 124466 h 609"/>
                <a:gd name="T68" fmla="*/ 0 w 461"/>
                <a:gd name="T69" fmla="*/ 91371 h 609"/>
                <a:gd name="T70" fmla="*/ 0 w 461"/>
                <a:gd name="T71" fmla="*/ 63312 h 609"/>
                <a:gd name="T72" fmla="*/ 10485 w 461"/>
                <a:gd name="T73" fmla="*/ 43167 h 609"/>
                <a:gd name="T74" fmla="*/ 38326 w 461"/>
                <a:gd name="T75" fmla="*/ 12591 h 609"/>
                <a:gd name="T76" fmla="*/ 71590 w 461"/>
                <a:gd name="T77" fmla="*/ 0 h 609"/>
                <a:gd name="T78" fmla="*/ 87137 w 461"/>
                <a:gd name="T79" fmla="*/ 0 h 609"/>
                <a:gd name="T80" fmla="*/ 122932 w 461"/>
                <a:gd name="T81" fmla="*/ 7554 h 609"/>
                <a:gd name="T82" fmla="*/ 148241 w 461"/>
                <a:gd name="T83" fmla="*/ 25541 h 609"/>
                <a:gd name="T84" fmla="*/ 163788 w 461"/>
                <a:gd name="T85" fmla="*/ 53240 h 609"/>
                <a:gd name="T86" fmla="*/ 166319 w 461"/>
                <a:gd name="T87" fmla="*/ 73744 h 609"/>
                <a:gd name="T88" fmla="*/ 163788 w 461"/>
                <a:gd name="T89" fmla="*/ 91371 h 609"/>
                <a:gd name="T90" fmla="*/ 130525 w 461"/>
                <a:gd name="T91" fmla="*/ 147489 h 609"/>
                <a:gd name="T92" fmla="*/ 117870 w 461"/>
                <a:gd name="T93" fmla="*/ 155043 h 609"/>
                <a:gd name="T94" fmla="*/ 97261 w 461"/>
                <a:gd name="T95" fmla="*/ 157561 h 609"/>
                <a:gd name="T96" fmla="*/ 82075 w 461"/>
                <a:gd name="T97" fmla="*/ 152525 h 609"/>
                <a:gd name="T98" fmla="*/ 69059 w 461"/>
                <a:gd name="T99" fmla="*/ 142453 h 60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61" h="609">
                  <a:moveTo>
                    <a:pt x="191" y="396"/>
                  </a:moveTo>
                  <a:lnTo>
                    <a:pt x="191" y="396"/>
                  </a:lnTo>
                  <a:cubicBezTo>
                    <a:pt x="184" y="410"/>
                    <a:pt x="184" y="431"/>
                    <a:pt x="177" y="452"/>
                  </a:cubicBezTo>
                  <a:cubicBezTo>
                    <a:pt x="170" y="473"/>
                    <a:pt x="170" y="495"/>
                    <a:pt x="163" y="509"/>
                  </a:cubicBezTo>
                  <a:cubicBezTo>
                    <a:pt x="149" y="544"/>
                    <a:pt x="135" y="572"/>
                    <a:pt x="113" y="593"/>
                  </a:cubicBezTo>
                  <a:cubicBezTo>
                    <a:pt x="99" y="608"/>
                    <a:pt x="99" y="600"/>
                    <a:pt x="99" y="600"/>
                  </a:cubicBezTo>
                  <a:cubicBezTo>
                    <a:pt x="92" y="600"/>
                    <a:pt x="92" y="600"/>
                    <a:pt x="92" y="593"/>
                  </a:cubicBezTo>
                  <a:cubicBezTo>
                    <a:pt x="92" y="572"/>
                    <a:pt x="92" y="544"/>
                    <a:pt x="92" y="516"/>
                  </a:cubicBezTo>
                  <a:cubicBezTo>
                    <a:pt x="92" y="487"/>
                    <a:pt x="99" y="459"/>
                    <a:pt x="106" y="431"/>
                  </a:cubicBezTo>
                  <a:cubicBezTo>
                    <a:pt x="120" y="389"/>
                    <a:pt x="128" y="339"/>
                    <a:pt x="142" y="289"/>
                  </a:cubicBezTo>
                  <a:cubicBezTo>
                    <a:pt x="142" y="282"/>
                    <a:pt x="142" y="282"/>
                    <a:pt x="142" y="275"/>
                  </a:cubicBezTo>
                  <a:cubicBezTo>
                    <a:pt x="142" y="261"/>
                    <a:pt x="135" y="254"/>
                    <a:pt x="135" y="240"/>
                  </a:cubicBezTo>
                  <a:cubicBezTo>
                    <a:pt x="135" y="219"/>
                    <a:pt x="135" y="205"/>
                    <a:pt x="135" y="191"/>
                  </a:cubicBezTo>
                  <a:cubicBezTo>
                    <a:pt x="142" y="169"/>
                    <a:pt x="156" y="148"/>
                    <a:pt x="184" y="134"/>
                  </a:cubicBezTo>
                  <a:cubicBezTo>
                    <a:pt x="198" y="134"/>
                    <a:pt x="213" y="134"/>
                    <a:pt x="220" y="141"/>
                  </a:cubicBezTo>
                  <a:cubicBezTo>
                    <a:pt x="234" y="148"/>
                    <a:pt x="241" y="155"/>
                    <a:pt x="241" y="169"/>
                  </a:cubicBezTo>
                  <a:cubicBezTo>
                    <a:pt x="248" y="184"/>
                    <a:pt x="241" y="205"/>
                    <a:pt x="241" y="212"/>
                  </a:cubicBezTo>
                  <a:cubicBezTo>
                    <a:pt x="234" y="240"/>
                    <a:pt x="227" y="261"/>
                    <a:pt x="220" y="289"/>
                  </a:cubicBezTo>
                  <a:cubicBezTo>
                    <a:pt x="213" y="304"/>
                    <a:pt x="213" y="318"/>
                    <a:pt x="213" y="332"/>
                  </a:cubicBezTo>
                  <a:cubicBezTo>
                    <a:pt x="220" y="346"/>
                    <a:pt x="227" y="360"/>
                    <a:pt x="234" y="367"/>
                  </a:cubicBezTo>
                  <a:cubicBezTo>
                    <a:pt x="248" y="374"/>
                    <a:pt x="255" y="374"/>
                    <a:pt x="269" y="374"/>
                  </a:cubicBezTo>
                  <a:cubicBezTo>
                    <a:pt x="304" y="374"/>
                    <a:pt x="318" y="353"/>
                    <a:pt x="333" y="339"/>
                  </a:cubicBezTo>
                  <a:cubicBezTo>
                    <a:pt x="354" y="311"/>
                    <a:pt x="368" y="275"/>
                    <a:pt x="375" y="226"/>
                  </a:cubicBezTo>
                  <a:cubicBezTo>
                    <a:pt x="375" y="212"/>
                    <a:pt x="375" y="198"/>
                    <a:pt x="375" y="184"/>
                  </a:cubicBezTo>
                  <a:cubicBezTo>
                    <a:pt x="375" y="148"/>
                    <a:pt x="368" y="127"/>
                    <a:pt x="347" y="106"/>
                  </a:cubicBezTo>
                  <a:cubicBezTo>
                    <a:pt x="333" y="92"/>
                    <a:pt x="318" y="78"/>
                    <a:pt x="290" y="63"/>
                  </a:cubicBezTo>
                  <a:cubicBezTo>
                    <a:pt x="269" y="56"/>
                    <a:pt x="234" y="56"/>
                    <a:pt x="205" y="63"/>
                  </a:cubicBezTo>
                  <a:cubicBezTo>
                    <a:pt x="149" y="71"/>
                    <a:pt x="106" y="99"/>
                    <a:pt x="85" y="141"/>
                  </a:cubicBezTo>
                  <a:cubicBezTo>
                    <a:pt x="71" y="169"/>
                    <a:pt x="64" y="191"/>
                    <a:pt x="64" y="226"/>
                  </a:cubicBezTo>
                  <a:cubicBezTo>
                    <a:pt x="64" y="247"/>
                    <a:pt x="71" y="268"/>
                    <a:pt x="85" y="282"/>
                  </a:cubicBezTo>
                  <a:cubicBezTo>
                    <a:pt x="85" y="289"/>
                    <a:pt x="92" y="289"/>
                    <a:pt x="92" y="297"/>
                  </a:cubicBezTo>
                  <a:cubicBezTo>
                    <a:pt x="99" y="304"/>
                    <a:pt x="92" y="318"/>
                    <a:pt x="92" y="325"/>
                  </a:cubicBezTo>
                  <a:cubicBezTo>
                    <a:pt x="85" y="332"/>
                    <a:pt x="85" y="346"/>
                    <a:pt x="78" y="346"/>
                  </a:cubicBezTo>
                  <a:cubicBezTo>
                    <a:pt x="71" y="346"/>
                    <a:pt x="64" y="346"/>
                    <a:pt x="64" y="346"/>
                  </a:cubicBezTo>
                  <a:cubicBezTo>
                    <a:pt x="29" y="325"/>
                    <a:pt x="15" y="297"/>
                    <a:pt x="0" y="254"/>
                  </a:cubicBezTo>
                  <a:cubicBezTo>
                    <a:pt x="0" y="233"/>
                    <a:pt x="0" y="205"/>
                    <a:pt x="0" y="176"/>
                  </a:cubicBezTo>
                  <a:cubicBezTo>
                    <a:pt x="7" y="155"/>
                    <a:pt x="15" y="134"/>
                    <a:pt x="29" y="120"/>
                  </a:cubicBezTo>
                  <a:cubicBezTo>
                    <a:pt x="43" y="85"/>
                    <a:pt x="71" y="56"/>
                    <a:pt x="106" y="35"/>
                  </a:cubicBezTo>
                  <a:cubicBezTo>
                    <a:pt x="135" y="21"/>
                    <a:pt x="163" y="7"/>
                    <a:pt x="198" y="0"/>
                  </a:cubicBezTo>
                  <a:cubicBezTo>
                    <a:pt x="213" y="0"/>
                    <a:pt x="227" y="0"/>
                    <a:pt x="241" y="0"/>
                  </a:cubicBezTo>
                  <a:cubicBezTo>
                    <a:pt x="276" y="0"/>
                    <a:pt x="311" y="7"/>
                    <a:pt x="340" y="21"/>
                  </a:cubicBezTo>
                  <a:cubicBezTo>
                    <a:pt x="368" y="35"/>
                    <a:pt x="389" y="49"/>
                    <a:pt x="410" y="71"/>
                  </a:cubicBezTo>
                  <a:cubicBezTo>
                    <a:pt x="431" y="92"/>
                    <a:pt x="446" y="113"/>
                    <a:pt x="453" y="148"/>
                  </a:cubicBezTo>
                  <a:cubicBezTo>
                    <a:pt x="460" y="162"/>
                    <a:pt x="460" y="184"/>
                    <a:pt x="460" y="205"/>
                  </a:cubicBezTo>
                  <a:cubicBezTo>
                    <a:pt x="460" y="219"/>
                    <a:pt x="460" y="240"/>
                    <a:pt x="453" y="254"/>
                  </a:cubicBezTo>
                  <a:cubicBezTo>
                    <a:pt x="446" y="325"/>
                    <a:pt x="410" y="382"/>
                    <a:pt x="361" y="410"/>
                  </a:cubicBezTo>
                  <a:cubicBezTo>
                    <a:pt x="354" y="417"/>
                    <a:pt x="340" y="424"/>
                    <a:pt x="326" y="431"/>
                  </a:cubicBezTo>
                  <a:cubicBezTo>
                    <a:pt x="304" y="431"/>
                    <a:pt x="290" y="438"/>
                    <a:pt x="269" y="438"/>
                  </a:cubicBezTo>
                  <a:cubicBezTo>
                    <a:pt x="255" y="431"/>
                    <a:pt x="234" y="431"/>
                    <a:pt x="227" y="424"/>
                  </a:cubicBezTo>
                  <a:cubicBezTo>
                    <a:pt x="213" y="417"/>
                    <a:pt x="198" y="403"/>
                    <a:pt x="191" y="39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164" name="Freeform 17"/>
            <p:cNvSpPr>
              <a:spLocks noChangeArrowheads="1"/>
            </p:cNvSpPr>
            <p:nvPr/>
          </p:nvSpPr>
          <p:spPr bwMode="auto">
            <a:xfrm>
              <a:off x="7888263" y="840580"/>
              <a:ext cx="185731" cy="215900"/>
            </a:xfrm>
            <a:custGeom>
              <a:avLst/>
              <a:gdLst>
                <a:gd name="T0" fmla="*/ 185372 w 517"/>
                <a:gd name="T1" fmla="*/ 213026 h 601"/>
                <a:gd name="T2" fmla="*/ 185372 w 517"/>
                <a:gd name="T3" fmla="*/ 213026 h 601"/>
                <a:gd name="T4" fmla="*/ 180342 w 517"/>
                <a:gd name="T5" fmla="*/ 215541 h 601"/>
                <a:gd name="T6" fmla="*/ 106697 w 517"/>
                <a:gd name="T7" fmla="*/ 215541 h 601"/>
                <a:gd name="T8" fmla="*/ 106697 w 517"/>
                <a:gd name="T9" fmla="*/ 174947 h 601"/>
                <a:gd name="T10" fmla="*/ 139747 w 517"/>
                <a:gd name="T11" fmla="*/ 154830 h 601"/>
                <a:gd name="T12" fmla="*/ 144777 w 517"/>
                <a:gd name="T13" fmla="*/ 149801 h 601"/>
                <a:gd name="T14" fmla="*/ 139747 w 517"/>
                <a:gd name="T15" fmla="*/ 142257 h 601"/>
                <a:gd name="T16" fmla="*/ 106697 w 517"/>
                <a:gd name="T17" fmla="*/ 162374 h 601"/>
                <a:gd name="T18" fmla="*/ 106697 w 517"/>
                <a:gd name="T19" fmla="*/ 139742 h 601"/>
                <a:gd name="T20" fmla="*/ 124300 w 517"/>
                <a:gd name="T21" fmla="*/ 129324 h 601"/>
                <a:gd name="T22" fmla="*/ 132203 w 517"/>
                <a:gd name="T23" fmla="*/ 121781 h 601"/>
                <a:gd name="T24" fmla="*/ 124300 w 517"/>
                <a:gd name="T25" fmla="*/ 114237 h 601"/>
                <a:gd name="T26" fmla="*/ 106697 w 517"/>
                <a:gd name="T27" fmla="*/ 124295 h 601"/>
                <a:gd name="T28" fmla="*/ 106697 w 517"/>
                <a:gd name="T29" fmla="*/ 114237 h 601"/>
                <a:gd name="T30" fmla="*/ 99152 w 517"/>
                <a:gd name="T31" fmla="*/ 109207 h 601"/>
                <a:gd name="T32" fmla="*/ 86219 w 517"/>
                <a:gd name="T33" fmla="*/ 109207 h 601"/>
                <a:gd name="T34" fmla="*/ 78675 w 517"/>
                <a:gd name="T35" fmla="*/ 114237 h 601"/>
                <a:gd name="T36" fmla="*/ 78675 w 517"/>
                <a:gd name="T37" fmla="*/ 157345 h 601"/>
                <a:gd name="T38" fmla="*/ 53169 w 517"/>
                <a:gd name="T39" fmla="*/ 149801 h 601"/>
                <a:gd name="T40" fmla="*/ 45624 w 517"/>
                <a:gd name="T41" fmla="*/ 154830 h 601"/>
                <a:gd name="T42" fmla="*/ 53169 w 517"/>
                <a:gd name="T43" fmla="*/ 162374 h 601"/>
                <a:gd name="T44" fmla="*/ 78675 w 517"/>
                <a:gd name="T45" fmla="*/ 172433 h 601"/>
                <a:gd name="T46" fmla="*/ 78675 w 517"/>
                <a:gd name="T47" fmla="*/ 215541 h 601"/>
                <a:gd name="T48" fmla="*/ 5029 w 517"/>
                <a:gd name="T49" fmla="*/ 215541 h 601"/>
                <a:gd name="T50" fmla="*/ 0 w 517"/>
                <a:gd name="T51" fmla="*/ 213026 h 601"/>
                <a:gd name="T52" fmla="*/ 0 w 517"/>
                <a:gd name="T53" fmla="*/ 210511 h 601"/>
                <a:gd name="T54" fmla="*/ 89093 w 517"/>
                <a:gd name="T55" fmla="*/ 2515 h 601"/>
                <a:gd name="T56" fmla="*/ 91608 w 517"/>
                <a:gd name="T57" fmla="*/ 0 h 601"/>
                <a:gd name="T58" fmla="*/ 96638 w 517"/>
                <a:gd name="T59" fmla="*/ 2515 h 601"/>
                <a:gd name="T60" fmla="*/ 185372 w 517"/>
                <a:gd name="T61" fmla="*/ 210511 h 601"/>
                <a:gd name="T62" fmla="*/ 185372 w 517"/>
                <a:gd name="T63" fmla="*/ 213026 h 60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17" h="601">
                  <a:moveTo>
                    <a:pt x="516" y="593"/>
                  </a:moveTo>
                  <a:lnTo>
                    <a:pt x="516" y="593"/>
                  </a:lnTo>
                  <a:cubicBezTo>
                    <a:pt x="509" y="600"/>
                    <a:pt x="509" y="600"/>
                    <a:pt x="502" y="600"/>
                  </a:cubicBezTo>
                  <a:cubicBezTo>
                    <a:pt x="297" y="600"/>
                    <a:pt x="297" y="600"/>
                    <a:pt x="297" y="600"/>
                  </a:cubicBezTo>
                  <a:cubicBezTo>
                    <a:pt x="297" y="487"/>
                    <a:pt x="297" y="487"/>
                    <a:pt x="297" y="487"/>
                  </a:cubicBezTo>
                  <a:cubicBezTo>
                    <a:pt x="389" y="431"/>
                    <a:pt x="389" y="431"/>
                    <a:pt x="389" y="431"/>
                  </a:cubicBezTo>
                  <a:cubicBezTo>
                    <a:pt x="396" y="431"/>
                    <a:pt x="403" y="424"/>
                    <a:pt x="403" y="417"/>
                  </a:cubicBezTo>
                  <a:cubicBezTo>
                    <a:pt x="403" y="403"/>
                    <a:pt x="396" y="396"/>
                    <a:pt x="389" y="396"/>
                  </a:cubicBezTo>
                  <a:cubicBezTo>
                    <a:pt x="297" y="452"/>
                    <a:pt x="297" y="452"/>
                    <a:pt x="297" y="452"/>
                  </a:cubicBezTo>
                  <a:cubicBezTo>
                    <a:pt x="297" y="389"/>
                    <a:pt x="297" y="389"/>
                    <a:pt x="297" y="389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61" y="360"/>
                    <a:pt x="368" y="346"/>
                    <a:pt x="368" y="339"/>
                  </a:cubicBezTo>
                  <a:cubicBezTo>
                    <a:pt x="368" y="332"/>
                    <a:pt x="361" y="318"/>
                    <a:pt x="346" y="318"/>
                  </a:cubicBezTo>
                  <a:cubicBezTo>
                    <a:pt x="297" y="346"/>
                    <a:pt x="297" y="346"/>
                    <a:pt x="297" y="346"/>
                  </a:cubicBezTo>
                  <a:cubicBezTo>
                    <a:pt x="297" y="318"/>
                    <a:pt x="297" y="318"/>
                    <a:pt x="297" y="318"/>
                  </a:cubicBezTo>
                  <a:cubicBezTo>
                    <a:pt x="297" y="311"/>
                    <a:pt x="283" y="304"/>
                    <a:pt x="276" y="304"/>
                  </a:cubicBezTo>
                  <a:cubicBezTo>
                    <a:pt x="240" y="304"/>
                    <a:pt x="240" y="304"/>
                    <a:pt x="240" y="304"/>
                  </a:cubicBezTo>
                  <a:cubicBezTo>
                    <a:pt x="226" y="304"/>
                    <a:pt x="219" y="311"/>
                    <a:pt x="219" y="318"/>
                  </a:cubicBezTo>
                  <a:cubicBezTo>
                    <a:pt x="219" y="438"/>
                    <a:pt x="219" y="438"/>
                    <a:pt x="219" y="438"/>
                  </a:cubicBezTo>
                  <a:cubicBezTo>
                    <a:pt x="148" y="417"/>
                    <a:pt x="148" y="417"/>
                    <a:pt x="148" y="417"/>
                  </a:cubicBezTo>
                  <a:cubicBezTo>
                    <a:pt x="134" y="417"/>
                    <a:pt x="127" y="424"/>
                    <a:pt x="127" y="431"/>
                  </a:cubicBezTo>
                  <a:cubicBezTo>
                    <a:pt x="127" y="445"/>
                    <a:pt x="134" y="452"/>
                    <a:pt x="148" y="452"/>
                  </a:cubicBezTo>
                  <a:cubicBezTo>
                    <a:pt x="219" y="480"/>
                    <a:pt x="219" y="480"/>
                    <a:pt x="219" y="480"/>
                  </a:cubicBezTo>
                  <a:cubicBezTo>
                    <a:pt x="219" y="600"/>
                    <a:pt x="219" y="600"/>
                    <a:pt x="219" y="600"/>
                  </a:cubicBezTo>
                  <a:cubicBezTo>
                    <a:pt x="14" y="600"/>
                    <a:pt x="14" y="600"/>
                    <a:pt x="14" y="600"/>
                  </a:cubicBezTo>
                  <a:cubicBezTo>
                    <a:pt x="7" y="600"/>
                    <a:pt x="0" y="600"/>
                    <a:pt x="0" y="593"/>
                  </a:cubicBezTo>
                  <a:lnTo>
                    <a:pt x="0" y="586"/>
                  </a:lnTo>
                  <a:cubicBezTo>
                    <a:pt x="248" y="7"/>
                    <a:pt x="248" y="7"/>
                    <a:pt x="248" y="7"/>
                  </a:cubicBezTo>
                  <a:cubicBezTo>
                    <a:pt x="248" y="0"/>
                    <a:pt x="255" y="0"/>
                    <a:pt x="255" y="0"/>
                  </a:cubicBezTo>
                  <a:cubicBezTo>
                    <a:pt x="262" y="0"/>
                    <a:pt x="269" y="0"/>
                    <a:pt x="269" y="7"/>
                  </a:cubicBezTo>
                  <a:cubicBezTo>
                    <a:pt x="516" y="586"/>
                    <a:pt x="516" y="586"/>
                    <a:pt x="516" y="586"/>
                  </a:cubicBezTo>
                  <a:lnTo>
                    <a:pt x="516" y="59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165" name="Freeform 18"/>
            <p:cNvSpPr>
              <a:spLocks noChangeArrowheads="1"/>
            </p:cNvSpPr>
            <p:nvPr/>
          </p:nvSpPr>
          <p:spPr bwMode="auto">
            <a:xfrm>
              <a:off x="7494577" y="840580"/>
              <a:ext cx="215892" cy="215900"/>
            </a:xfrm>
            <a:custGeom>
              <a:avLst/>
              <a:gdLst>
                <a:gd name="T0" fmla="*/ 213018 w 601"/>
                <a:gd name="T1" fmla="*/ 86216 h 601"/>
                <a:gd name="T2" fmla="*/ 197931 w 601"/>
                <a:gd name="T3" fmla="*/ 48137 h 601"/>
                <a:gd name="T4" fmla="*/ 169912 w 601"/>
                <a:gd name="T5" fmla="*/ 17602 h 601"/>
                <a:gd name="T6" fmla="*/ 129320 w 601"/>
                <a:gd name="T7" fmla="*/ 2515 h 601"/>
                <a:gd name="T8" fmla="*/ 86213 w 601"/>
                <a:gd name="T9" fmla="*/ 2515 h 601"/>
                <a:gd name="T10" fmla="*/ 48136 w 601"/>
                <a:gd name="T11" fmla="*/ 17602 h 601"/>
                <a:gd name="T12" fmla="*/ 17602 w 601"/>
                <a:gd name="T13" fmla="*/ 48137 h 601"/>
                <a:gd name="T14" fmla="*/ 2515 w 601"/>
                <a:gd name="T15" fmla="*/ 86216 h 601"/>
                <a:gd name="T16" fmla="*/ 2515 w 601"/>
                <a:gd name="T17" fmla="*/ 129324 h 601"/>
                <a:gd name="T18" fmla="*/ 17602 w 601"/>
                <a:gd name="T19" fmla="*/ 169918 h 601"/>
                <a:gd name="T20" fmla="*/ 48136 w 601"/>
                <a:gd name="T21" fmla="*/ 197938 h 601"/>
                <a:gd name="T22" fmla="*/ 86213 w 601"/>
                <a:gd name="T23" fmla="*/ 213026 h 601"/>
                <a:gd name="T24" fmla="*/ 129320 w 601"/>
                <a:gd name="T25" fmla="*/ 213026 h 601"/>
                <a:gd name="T26" fmla="*/ 169912 w 601"/>
                <a:gd name="T27" fmla="*/ 197938 h 601"/>
                <a:gd name="T28" fmla="*/ 197931 w 601"/>
                <a:gd name="T29" fmla="*/ 169918 h 601"/>
                <a:gd name="T30" fmla="*/ 213018 w 601"/>
                <a:gd name="T31" fmla="*/ 129324 h 601"/>
                <a:gd name="T32" fmla="*/ 213018 w 601"/>
                <a:gd name="T33" fmla="*/ 86216 h 601"/>
                <a:gd name="T34" fmla="*/ 200445 w 601"/>
                <a:gd name="T35" fmla="*/ 106693 h 601"/>
                <a:gd name="T36" fmla="*/ 134349 w 601"/>
                <a:gd name="T37" fmla="*/ 98790 h 601"/>
                <a:gd name="T38" fmla="*/ 179970 w 601"/>
                <a:gd name="T39" fmla="*/ 50652 h 601"/>
                <a:gd name="T40" fmla="*/ 169912 w 601"/>
                <a:gd name="T41" fmla="*/ 38079 h 601"/>
                <a:gd name="T42" fmla="*/ 121776 w 601"/>
                <a:gd name="T43" fmla="*/ 73643 h 601"/>
                <a:gd name="T44" fmla="*/ 109203 w 601"/>
                <a:gd name="T45" fmla="*/ 15088 h 601"/>
                <a:gd name="T46" fmla="*/ 86213 w 601"/>
                <a:gd name="T47" fmla="*/ 17602 h 601"/>
                <a:gd name="T48" fmla="*/ 68252 w 601"/>
                <a:gd name="T49" fmla="*/ 25506 h 601"/>
                <a:gd name="T50" fmla="*/ 103815 w 601"/>
                <a:gd name="T51" fmla="*/ 78672 h 601"/>
                <a:gd name="T52" fmla="*/ 68252 w 601"/>
                <a:gd name="T53" fmla="*/ 25506 h 601"/>
                <a:gd name="T54" fmla="*/ 15087 w 601"/>
                <a:gd name="T55" fmla="*/ 109207 h 601"/>
                <a:gd name="T56" fmla="*/ 111718 w 601"/>
                <a:gd name="T57" fmla="*/ 91246 h 601"/>
                <a:gd name="T58" fmla="*/ 114232 w 601"/>
                <a:gd name="T59" fmla="*/ 109207 h 601"/>
                <a:gd name="T60" fmla="*/ 40592 w 601"/>
                <a:gd name="T61" fmla="*/ 169918 h 601"/>
                <a:gd name="T62" fmla="*/ 109203 w 601"/>
                <a:gd name="T63" fmla="*/ 200453 h 601"/>
                <a:gd name="T64" fmla="*/ 48136 w 601"/>
                <a:gd name="T65" fmla="*/ 180336 h 601"/>
                <a:gd name="T66" fmla="*/ 124291 w 601"/>
                <a:gd name="T67" fmla="*/ 124295 h 601"/>
                <a:gd name="T68" fmla="*/ 144407 w 601"/>
                <a:gd name="T69" fmla="*/ 192909 h 601"/>
                <a:gd name="T70" fmla="*/ 159853 w 601"/>
                <a:gd name="T71" fmla="*/ 185365 h 601"/>
                <a:gd name="T72" fmla="*/ 141892 w 601"/>
                <a:gd name="T73" fmla="*/ 119266 h 601"/>
                <a:gd name="T74" fmla="*/ 159853 w 601"/>
                <a:gd name="T75" fmla="*/ 185365 h 60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1" h="601">
                  <a:moveTo>
                    <a:pt x="593" y="240"/>
                  </a:moveTo>
                  <a:lnTo>
                    <a:pt x="593" y="240"/>
                  </a:lnTo>
                  <a:cubicBezTo>
                    <a:pt x="593" y="219"/>
                    <a:pt x="586" y="205"/>
                    <a:pt x="579" y="184"/>
                  </a:cubicBezTo>
                  <a:cubicBezTo>
                    <a:pt x="572" y="169"/>
                    <a:pt x="565" y="148"/>
                    <a:pt x="551" y="134"/>
                  </a:cubicBezTo>
                  <a:cubicBezTo>
                    <a:pt x="544" y="120"/>
                    <a:pt x="530" y="99"/>
                    <a:pt x="515" y="85"/>
                  </a:cubicBezTo>
                  <a:cubicBezTo>
                    <a:pt x="501" y="78"/>
                    <a:pt x="487" y="63"/>
                    <a:pt x="473" y="49"/>
                  </a:cubicBezTo>
                  <a:cubicBezTo>
                    <a:pt x="452" y="42"/>
                    <a:pt x="438" y="28"/>
                    <a:pt x="417" y="21"/>
                  </a:cubicBezTo>
                  <a:cubicBezTo>
                    <a:pt x="402" y="14"/>
                    <a:pt x="381" y="7"/>
                    <a:pt x="360" y="7"/>
                  </a:cubicBezTo>
                  <a:cubicBezTo>
                    <a:pt x="339" y="0"/>
                    <a:pt x="325" y="0"/>
                    <a:pt x="304" y="0"/>
                  </a:cubicBezTo>
                  <a:cubicBezTo>
                    <a:pt x="282" y="0"/>
                    <a:pt x="261" y="0"/>
                    <a:pt x="240" y="7"/>
                  </a:cubicBezTo>
                  <a:cubicBezTo>
                    <a:pt x="219" y="7"/>
                    <a:pt x="204" y="14"/>
                    <a:pt x="183" y="21"/>
                  </a:cubicBezTo>
                  <a:cubicBezTo>
                    <a:pt x="169" y="28"/>
                    <a:pt x="148" y="42"/>
                    <a:pt x="134" y="49"/>
                  </a:cubicBezTo>
                  <a:cubicBezTo>
                    <a:pt x="120" y="63"/>
                    <a:pt x="99" y="78"/>
                    <a:pt x="84" y="85"/>
                  </a:cubicBezTo>
                  <a:cubicBezTo>
                    <a:pt x="77" y="99"/>
                    <a:pt x="63" y="120"/>
                    <a:pt x="49" y="134"/>
                  </a:cubicBezTo>
                  <a:cubicBezTo>
                    <a:pt x="42" y="148"/>
                    <a:pt x="28" y="169"/>
                    <a:pt x="21" y="184"/>
                  </a:cubicBezTo>
                  <a:cubicBezTo>
                    <a:pt x="14" y="205"/>
                    <a:pt x="7" y="219"/>
                    <a:pt x="7" y="240"/>
                  </a:cubicBezTo>
                  <a:cubicBezTo>
                    <a:pt x="0" y="261"/>
                    <a:pt x="0" y="282"/>
                    <a:pt x="0" y="304"/>
                  </a:cubicBezTo>
                  <a:cubicBezTo>
                    <a:pt x="0" y="325"/>
                    <a:pt x="0" y="339"/>
                    <a:pt x="7" y="360"/>
                  </a:cubicBezTo>
                  <a:cubicBezTo>
                    <a:pt x="7" y="382"/>
                    <a:pt x="14" y="403"/>
                    <a:pt x="21" y="417"/>
                  </a:cubicBezTo>
                  <a:cubicBezTo>
                    <a:pt x="28" y="438"/>
                    <a:pt x="42" y="452"/>
                    <a:pt x="49" y="473"/>
                  </a:cubicBezTo>
                  <a:cubicBezTo>
                    <a:pt x="63" y="487"/>
                    <a:pt x="77" y="502"/>
                    <a:pt x="84" y="516"/>
                  </a:cubicBezTo>
                  <a:cubicBezTo>
                    <a:pt x="99" y="530"/>
                    <a:pt x="120" y="544"/>
                    <a:pt x="134" y="551"/>
                  </a:cubicBezTo>
                  <a:cubicBezTo>
                    <a:pt x="148" y="565"/>
                    <a:pt x="169" y="572"/>
                    <a:pt x="183" y="579"/>
                  </a:cubicBezTo>
                  <a:cubicBezTo>
                    <a:pt x="204" y="586"/>
                    <a:pt x="219" y="593"/>
                    <a:pt x="240" y="593"/>
                  </a:cubicBezTo>
                  <a:cubicBezTo>
                    <a:pt x="261" y="600"/>
                    <a:pt x="282" y="600"/>
                    <a:pt x="304" y="600"/>
                  </a:cubicBezTo>
                  <a:cubicBezTo>
                    <a:pt x="325" y="600"/>
                    <a:pt x="339" y="600"/>
                    <a:pt x="360" y="593"/>
                  </a:cubicBezTo>
                  <a:cubicBezTo>
                    <a:pt x="381" y="593"/>
                    <a:pt x="402" y="586"/>
                    <a:pt x="417" y="579"/>
                  </a:cubicBezTo>
                  <a:cubicBezTo>
                    <a:pt x="438" y="572"/>
                    <a:pt x="452" y="565"/>
                    <a:pt x="473" y="551"/>
                  </a:cubicBezTo>
                  <a:cubicBezTo>
                    <a:pt x="487" y="544"/>
                    <a:pt x="501" y="530"/>
                    <a:pt x="515" y="516"/>
                  </a:cubicBezTo>
                  <a:cubicBezTo>
                    <a:pt x="530" y="502"/>
                    <a:pt x="544" y="487"/>
                    <a:pt x="551" y="473"/>
                  </a:cubicBezTo>
                  <a:cubicBezTo>
                    <a:pt x="565" y="452"/>
                    <a:pt x="572" y="438"/>
                    <a:pt x="579" y="417"/>
                  </a:cubicBezTo>
                  <a:cubicBezTo>
                    <a:pt x="586" y="403"/>
                    <a:pt x="593" y="382"/>
                    <a:pt x="593" y="360"/>
                  </a:cubicBezTo>
                  <a:cubicBezTo>
                    <a:pt x="600" y="339"/>
                    <a:pt x="600" y="325"/>
                    <a:pt x="600" y="304"/>
                  </a:cubicBezTo>
                  <a:cubicBezTo>
                    <a:pt x="600" y="282"/>
                    <a:pt x="600" y="261"/>
                    <a:pt x="593" y="240"/>
                  </a:cubicBezTo>
                  <a:close/>
                  <a:moveTo>
                    <a:pt x="558" y="297"/>
                  </a:moveTo>
                  <a:lnTo>
                    <a:pt x="558" y="297"/>
                  </a:lnTo>
                  <a:cubicBezTo>
                    <a:pt x="558" y="297"/>
                    <a:pt x="466" y="282"/>
                    <a:pt x="381" y="289"/>
                  </a:cubicBezTo>
                  <a:cubicBezTo>
                    <a:pt x="374" y="282"/>
                    <a:pt x="374" y="282"/>
                    <a:pt x="374" y="275"/>
                  </a:cubicBezTo>
                  <a:cubicBezTo>
                    <a:pt x="367" y="261"/>
                    <a:pt x="360" y="254"/>
                    <a:pt x="360" y="240"/>
                  </a:cubicBezTo>
                  <a:cubicBezTo>
                    <a:pt x="459" y="198"/>
                    <a:pt x="501" y="141"/>
                    <a:pt x="501" y="141"/>
                  </a:cubicBezTo>
                  <a:cubicBezTo>
                    <a:pt x="537" y="184"/>
                    <a:pt x="558" y="240"/>
                    <a:pt x="558" y="297"/>
                  </a:cubicBezTo>
                  <a:close/>
                  <a:moveTo>
                    <a:pt x="473" y="106"/>
                  </a:moveTo>
                  <a:lnTo>
                    <a:pt x="473" y="106"/>
                  </a:lnTo>
                  <a:cubicBezTo>
                    <a:pt x="473" y="106"/>
                    <a:pt x="431" y="162"/>
                    <a:pt x="339" y="205"/>
                  </a:cubicBezTo>
                  <a:cubicBezTo>
                    <a:pt x="289" y="120"/>
                    <a:pt x="247" y="56"/>
                    <a:pt x="240" y="49"/>
                  </a:cubicBezTo>
                  <a:cubicBezTo>
                    <a:pt x="261" y="49"/>
                    <a:pt x="282" y="42"/>
                    <a:pt x="304" y="42"/>
                  </a:cubicBezTo>
                  <a:cubicBezTo>
                    <a:pt x="367" y="42"/>
                    <a:pt x="424" y="71"/>
                    <a:pt x="473" y="106"/>
                  </a:cubicBezTo>
                  <a:close/>
                  <a:moveTo>
                    <a:pt x="240" y="49"/>
                  </a:moveTo>
                  <a:lnTo>
                    <a:pt x="240" y="49"/>
                  </a:lnTo>
                  <a:close/>
                  <a:moveTo>
                    <a:pt x="190" y="71"/>
                  </a:moveTo>
                  <a:lnTo>
                    <a:pt x="190" y="71"/>
                  </a:lnTo>
                  <a:cubicBezTo>
                    <a:pt x="197" y="71"/>
                    <a:pt x="240" y="134"/>
                    <a:pt x="289" y="219"/>
                  </a:cubicBezTo>
                  <a:cubicBezTo>
                    <a:pt x="162" y="247"/>
                    <a:pt x="56" y="247"/>
                    <a:pt x="49" y="247"/>
                  </a:cubicBezTo>
                  <a:cubicBezTo>
                    <a:pt x="63" y="169"/>
                    <a:pt x="120" y="106"/>
                    <a:pt x="190" y="71"/>
                  </a:cubicBezTo>
                  <a:close/>
                  <a:moveTo>
                    <a:pt x="42" y="304"/>
                  </a:moveTo>
                  <a:lnTo>
                    <a:pt x="42" y="304"/>
                  </a:lnTo>
                  <a:cubicBezTo>
                    <a:pt x="42" y="297"/>
                    <a:pt x="42" y="297"/>
                    <a:pt x="42" y="297"/>
                  </a:cubicBezTo>
                  <a:cubicBezTo>
                    <a:pt x="49" y="297"/>
                    <a:pt x="176" y="297"/>
                    <a:pt x="311" y="254"/>
                  </a:cubicBezTo>
                  <a:cubicBezTo>
                    <a:pt x="318" y="268"/>
                    <a:pt x="325" y="282"/>
                    <a:pt x="332" y="304"/>
                  </a:cubicBezTo>
                  <a:cubicBezTo>
                    <a:pt x="325" y="304"/>
                    <a:pt x="325" y="304"/>
                    <a:pt x="318" y="304"/>
                  </a:cubicBezTo>
                  <a:cubicBezTo>
                    <a:pt x="183" y="346"/>
                    <a:pt x="113" y="473"/>
                    <a:pt x="113" y="473"/>
                  </a:cubicBezTo>
                  <a:cubicBezTo>
                    <a:pt x="70" y="431"/>
                    <a:pt x="42" y="367"/>
                    <a:pt x="42" y="304"/>
                  </a:cubicBezTo>
                  <a:close/>
                  <a:moveTo>
                    <a:pt x="304" y="558"/>
                  </a:moveTo>
                  <a:lnTo>
                    <a:pt x="304" y="558"/>
                  </a:lnTo>
                  <a:cubicBezTo>
                    <a:pt x="240" y="558"/>
                    <a:pt x="183" y="537"/>
                    <a:pt x="134" y="502"/>
                  </a:cubicBezTo>
                  <a:cubicBezTo>
                    <a:pt x="141" y="502"/>
                    <a:pt x="141" y="502"/>
                    <a:pt x="141" y="502"/>
                  </a:cubicBezTo>
                  <a:cubicBezTo>
                    <a:pt x="141" y="502"/>
                    <a:pt x="190" y="396"/>
                    <a:pt x="346" y="346"/>
                  </a:cubicBezTo>
                  <a:cubicBezTo>
                    <a:pt x="381" y="438"/>
                    <a:pt x="395" y="516"/>
                    <a:pt x="402" y="537"/>
                  </a:cubicBezTo>
                  <a:cubicBezTo>
                    <a:pt x="374" y="551"/>
                    <a:pt x="339" y="558"/>
                    <a:pt x="304" y="558"/>
                  </a:cubicBezTo>
                  <a:close/>
                  <a:moveTo>
                    <a:pt x="445" y="516"/>
                  </a:moveTo>
                  <a:lnTo>
                    <a:pt x="445" y="516"/>
                  </a:lnTo>
                  <a:cubicBezTo>
                    <a:pt x="445" y="502"/>
                    <a:pt x="431" y="424"/>
                    <a:pt x="395" y="332"/>
                  </a:cubicBezTo>
                  <a:cubicBezTo>
                    <a:pt x="480" y="318"/>
                    <a:pt x="551" y="339"/>
                    <a:pt x="558" y="339"/>
                  </a:cubicBezTo>
                  <a:cubicBezTo>
                    <a:pt x="544" y="417"/>
                    <a:pt x="501" y="473"/>
                    <a:pt x="445" y="5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166" name="Freeform 25"/>
            <p:cNvSpPr>
              <a:spLocks noChangeArrowheads="1"/>
            </p:cNvSpPr>
            <p:nvPr/>
          </p:nvSpPr>
          <p:spPr bwMode="auto">
            <a:xfrm>
              <a:off x="9394746" y="475455"/>
              <a:ext cx="217479" cy="184150"/>
            </a:xfrm>
            <a:custGeom>
              <a:avLst/>
              <a:gdLst>
                <a:gd name="T0" fmla="*/ 7586 w 602"/>
                <a:gd name="T1" fmla="*/ 183789 h 510"/>
                <a:gd name="T2" fmla="*/ 7586 w 602"/>
                <a:gd name="T3" fmla="*/ 183789 h 510"/>
                <a:gd name="T4" fmla="*/ 209531 w 602"/>
                <a:gd name="T5" fmla="*/ 183789 h 510"/>
                <a:gd name="T6" fmla="*/ 217118 w 602"/>
                <a:gd name="T7" fmla="*/ 176206 h 510"/>
                <a:gd name="T8" fmla="*/ 217118 w 602"/>
                <a:gd name="T9" fmla="*/ 173679 h 510"/>
                <a:gd name="T10" fmla="*/ 209531 w 602"/>
                <a:gd name="T11" fmla="*/ 163207 h 510"/>
                <a:gd name="T12" fmla="*/ 7586 w 602"/>
                <a:gd name="T13" fmla="*/ 163207 h 510"/>
                <a:gd name="T14" fmla="*/ 0 w 602"/>
                <a:gd name="T15" fmla="*/ 173679 h 510"/>
                <a:gd name="T16" fmla="*/ 0 w 602"/>
                <a:gd name="T17" fmla="*/ 176206 h 510"/>
                <a:gd name="T18" fmla="*/ 7586 w 602"/>
                <a:gd name="T19" fmla="*/ 183789 h 510"/>
                <a:gd name="T20" fmla="*/ 40822 w 602"/>
                <a:gd name="T21" fmla="*/ 153097 h 510"/>
                <a:gd name="T22" fmla="*/ 40822 w 602"/>
                <a:gd name="T23" fmla="*/ 153097 h 510"/>
                <a:gd name="T24" fmla="*/ 61414 w 602"/>
                <a:gd name="T25" fmla="*/ 153097 h 510"/>
                <a:gd name="T26" fmla="*/ 71530 w 602"/>
                <a:gd name="T27" fmla="*/ 142987 h 510"/>
                <a:gd name="T28" fmla="*/ 71530 w 602"/>
                <a:gd name="T29" fmla="*/ 10110 h 510"/>
                <a:gd name="T30" fmla="*/ 61414 w 602"/>
                <a:gd name="T31" fmla="*/ 0 h 510"/>
                <a:gd name="T32" fmla="*/ 40822 w 602"/>
                <a:gd name="T33" fmla="*/ 0 h 510"/>
                <a:gd name="T34" fmla="*/ 30707 w 602"/>
                <a:gd name="T35" fmla="*/ 10110 h 510"/>
                <a:gd name="T36" fmla="*/ 30707 w 602"/>
                <a:gd name="T37" fmla="*/ 142987 h 510"/>
                <a:gd name="T38" fmla="*/ 40822 w 602"/>
                <a:gd name="T39" fmla="*/ 153097 h 510"/>
                <a:gd name="T40" fmla="*/ 97179 w 602"/>
                <a:gd name="T41" fmla="*/ 153097 h 510"/>
                <a:gd name="T42" fmla="*/ 97179 w 602"/>
                <a:gd name="T43" fmla="*/ 153097 h 510"/>
                <a:gd name="T44" fmla="*/ 117410 w 602"/>
                <a:gd name="T45" fmla="*/ 153097 h 510"/>
                <a:gd name="T46" fmla="*/ 127525 w 602"/>
                <a:gd name="T47" fmla="*/ 142987 h 510"/>
                <a:gd name="T48" fmla="*/ 127525 w 602"/>
                <a:gd name="T49" fmla="*/ 58856 h 510"/>
                <a:gd name="T50" fmla="*/ 117410 w 602"/>
                <a:gd name="T51" fmla="*/ 48385 h 510"/>
                <a:gd name="T52" fmla="*/ 97179 w 602"/>
                <a:gd name="T53" fmla="*/ 48385 h 510"/>
                <a:gd name="T54" fmla="*/ 86703 w 602"/>
                <a:gd name="T55" fmla="*/ 58856 h 510"/>
                <a:gd name="T56" fmla="*/ 86703 w 602"/>
                <a:gd name="T57" fmla="*/ 142987 h 510"/>
                <a:gd name="T58" fmla="*/ 97179 w 602"/>
                <a:gd name="T59" fmla="*/ 153097 h 510"/>
                <a:gd name="T60" fmla="*/ 155703 w 602"/>
                <a:gd name="T61" fmla="*/ 153097 h 510"/>
                <a:gd name="T62" fmla="*/ 155703 w 602"/>
                <a:gd name="T63" fmla="*/ 153097 h 510"/>
                <a:gd name="T64" fmla="*/ 176295 w 602"/>
                <a:gd name="T65" fmla="*/ 153097 h 510"/>
                <a:gd name="T66" fmla="*/ 186411 w 602"/>
                <a:gd name="T67" fmla="*/ 142987 h 510"/>
                <a:gd name="T68" fmla="*/ 186411 w 602"/>
                <a:gd name="T69" fmla="*/ 107240 h 510"/>
                <a:gd name="T70" fmla="*/ 176295 w 602"/>
                <a:gd name="T71" fmla="*/ 97130 h 510"/>
                <a:gd name="T72" fmla="*/ 155703 w 602"/>
                <a:gd name="T73" fmla="*/ 97130 h 510"/>
                <a:gd name="T74" fmla="*/ 145588 w 602"/>
                <a:gd name="T75" fmla="*/ 107240 h 510"/>
                <a:gd name="T76" fmla="*/ 145588 w 602"/>
                <a:gd name="T77" fmla="*/ 142987 h 510"/>
                <a:gd name="T78" fmla="*/ 155703 w 602"/>
                <a:gd name="T79" fmla="*/ 153097 h 5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02" h="510">
                  <a:moveTo>
                    <a:pt x="21" y="509"/>
                  </a:moveTo>
                  <a:lnTo>
                    <a:pt x="21" y="509"/>
                  </a:lnTo>
                  <a:cubicBezTo>
                    <a:pt x="580" y="509"/>
                    <a:pt x="580" y="509"/>
                    <a:pt x="580" y="509"/>
                  </a:cubicBezTo>
                  <a:cubicBezTo>
                    <a:pt x="594" y="509"/>
                    <a:pt x="601" y="502"/>
                    <a:pt x="601" y="488"/>
                  </a:cubicBezTo>
                  <a:cubicBezTo>
                    <a:pt x="601" y="481"/>
                    <a:pt x="601" y="481"/>
                    <a:pt x="601" y="481"/>
                  </a:cubicBezTo>
                  <a:cubicBezTo>
                    <a:pt x="601" y="467"/>
                    <a:pt x="594" y="452"/>
                    <a:pt x="580" y="452"/>
                  </a:cubicBezTo>
                  <a:cubicBezTo>
                    <a:pt x="21" y="452"/>
                    <a:pt x="21" y="452"/>
                    <a:pt x="21" y="452"/>
                  </a:cubicBezTo>
                  <a:cubicBezTo>
                    <a:pt x="7" y="452"/>
                    <a:pt x="0" y="467"/>
                    <a:pt x="0" y="481"/>
                  </a:cubicBezTo>
                  <a:cubicBezTo>
                    <a:pt x="0" y="488"/>
                    <a:pt x="0" y="488"/>
                    <a:pt x="0" y="488"/>
                  </a:cubicBezTo>
                  <a:cubicBezTo>
                    <a:pt x="0" y="502"/>
                    <a:pt x="7" y="509"/>
                    <a:pt x="21" y="509"/>
                  </a:cubicBezTo>
                  <a:close/>
                  <a:moveTo>
                    <a:pt x="113" y="424"/>
                  </a:moveTo>
                  <a:lnTo>
                    <a:pt x="113" y="424"/>
                  </a:lnTo>
                  <a:cubicBezTo>
                    <a:pt x="170" y="424"/>
                    <a:pt x="170" y="424"/>
                    <a:pt x="170" y="424"/>
                  </a:cubicBezTo>
                  <a:cubicBezTo>
                    <a:pt x="184" y="424"/>
                    <a:pt x="198" y="417"/>
                    <a:pt x="198" y="396"/>
                  </a:cubicBezTo>
                  <a:cubicBezTo>
                    <a:pt x="198" y="28"/>
                    <a:pt x="198" y="28"/>
                    <a:pt x="198" y="28"/>
                  </a:cubicBezTo>
                  <a:cubicBezTo>
                    <a:pt x="198" y="14"/>
                    <a:pt x="184" y="0"/>
                    <a:pt x="170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92" y="0"/>
                    <a:pt x="85" y="14"/>
                    <a:pt x="85" y="28"/>
                  </a:cubicBezTo>
                  <a:cubicBezTo>
                    <a:pt x="85" y="396"/>
                    <a:pt x="85" y="396"/>
                    <a:pt x="85" y="396"/>
                  </a:cubicBezTo>
                  <a:cubicBezTo>
                    <a:pt x="85" y="417"/>
                    <a:pt x="92" y="424"/>
                    <a:pt x="113" y="424"/>
                  </a:cubicBezTo>
                  <a:close/>
                  <a:moveTo>
                    <a:pt x="269" y="424"/>
                  </a:moveTo>
                  <a:lnTo>
                    <a:pt x="269" y="424"/>
                  </a:lnTo>
                  <a:cubicBezTo>
                    <a:pt x="325" y="424"/>
                    <a:pt x="325" y="424"/>
                    <a:pt x="325" y="424"/>
                  </a:cubicBezTo>
                  <a:cubicBezTo>
                    <a:pt x="346" y="424"/>
                    <a:pt x="353" y="417"/>
                    <a:pt x="353" y="396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49"/>
                    <a:pt x="346" y="134"/>
                    <a:pt x="325" y="134"/>
                  </a:cubicBezTo>
                  <a:cubicBezTo>
                    <a:pt x="269" y="134"/>
                    <a:pt x="269" y="134"/>
                    <a:pt x="269" y="134"/>
                  </a:cubicBezTo>
                  <a:cubicBezTo>
                    <a:pt x="255" y="134"/>
                    <a:pt x="240" y="149"/>
                    <a:pt x="240" y="163"/>
                  </a:cubicBezTo>
                  <a:cubicBezTo>
                    <a:pt x="240" y="396"/>
                    <a:pt x="240" y="396"/>
                    <a:pt x="240" y="396"/>
                  </a:cubicBezTo>
                  <a:cubicBezTo>
                    <a:pt x="240" y="417"/>
                    <a:pt x="255" y="424"/>
                    <a:pt x="269" y="424"/>
                  </a:cubicBezTo>
                  <a:close/>
                  <a:moveTo>
                    <a:pt x="431" y="424"/>
                  </a:moveTo>
                  <a:lnTo>
                    <a:pt x="431" y="424"/>
                  </a:lnTo>
                  <a:cubicBezTo>
                    <a:pt x="488" y="424"/>
                    <a:pt x="488" y="424"/>
                    <a:pt x="488" y="424"/>
                  </a:cubicBezTo>
                  <a:cubicBezTo>
                    <a:pt x="502" y="424"/>
                    <a:pt x="516" y="417"/>
                    <a:pt x="516" y="396"/>
                  </a:cubicBezTo>
                  <a:cubicBezTo>
                    <a:pt x="516" y="297"/>
                    <a:pt x="516" y="297"/>
                    <a:pt x="516" y="297"/>
                  </a:cubicBezTo>
                  <a:cubicBezTo>
                    <a:pt x="516" y="276"/>
                    <a:pt x="502" y="269"/>
                    <a:pt x="488" y="269"/>
                  </a:cubicBezTo>
                  <a:cubicBezTo>
                    <a:pt x="431" y="269"/>
                    <a:pt x="431" y="269"/>
                    <a:pt x="431" y="269"/>
                  </a:cubicBezTo>
                  <a:cubicBezTo>
                    <a:pt x="417" y="269"/>
                    <a:pt x="403" y="276"/>
                    <a:pt x="403" y="297"/>
                  </a:cubicBezTo>
                  <a:cubicBezTo>
                    <a:pt x="403" y="396"/>
                    <a:pt x="403" y="396"/>
                    <a:pt x="403" y="396"/>
                  </a:cubicBezTo>
                  <a:cubicBezTo>
                    <a:pt x="403" y="417"/>
                    <a:pt x="417" y="424"/>
                    <a:pt x="431" y="4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167" name="Freeform 26"/>
            <p:cNvSpPr>
              <a:spLocks noChangeArrowheads="1"/>
            </p:cNvSpPr>
            <p:nvPr/>
          </p:nvSpPr>
          <p:spPr bwMode="auto">
            <a:xfrm>
              <a:off x="9012172" y="475455"/>
              <a:ext cx="219067" cy="184150"/>
            </a:xfrm>
            <a:custGeom>
              <a:avLst/>
              <a:gdLst>
                <a:gd name="T0" fmla="*/ 208276 w 609"/>
                <a:gd name="T1" fmla="*/ 183789 h 510"/>
                <a:gd name="T2" fmla="*/ 208276 w 609"/>
                <a:gd name="T3" fmla="*/ 183789 h 510"/>
                <a:gd name="T4" fmla="*/ 10072 w 609"/>
                <a:gd name="T5" fmla="*/ 183789 h 510"/>
                <a:gd name="T6" fmla="*/ 0 w 609"/>
                <a:gd name="T7" fmla="*/ 176206 h 510"/>
                <a:gd name="T8" fmla="*/ 0 w 609"/>
                <a:gd name="T9" fmla="*/ 173679 h 510"/>
                <a:gd name="T10" fmla="*/ 10072 w 609"/>
                <a:gd name="T11" fmla="*/ 163207 h 510"/>
                <a:gd name="T12" fmla="*/ 208276 w 609"/>
                <a:gd name="T13" fmla="*/ 163207 h 510"/>
                <a:gd name="T14" fmla="*/ 218707 w 609"/>
                <a:gd name="T15" fmla="*/ 173679 h 510"/>
                <a:gd name="T16" fmla="*/ 218707 w 609"/>
                <a:gd name="T17" fmla="*/ 176206 h 510"/>
                <a:gd name="T18" fmla="*/ 208276 w 609"/>
                <a:gd name="T19" fmla="*/ 183789 h 510"/>
                <a:gd name="T20" fmla="*/ 188131 w 609"/>
                <a:gd name="T21" fmla="*/ 142987 h 510"/>
                <a:gd name="T22" fmla="*/ 188131 w 609"/>
                <a:gd name="T23" fmla="*/ 142987 h 510"/>
                <a:gd name="T24" fmla="*/ 178059 w 609"/>
                <a:gd name="T25" fmla="*/ 153097 h 510"/>
                <a:gd name="T26" fmla="*/ 157556 w 609"/>
                <a:gd name="T27" fmla="*/ 153097 h 510"/>
                <a:gd name="T28" fmla="*/ 147484 w 609"/>
                <a:gd name="T29" fmla="*/ 142987 h 510"/>
                <a:gd name="T30" fmla="*/ 147484 w 609"/>
                <a:gd name="T31" fmla="*/ 71494 h 510"/>
                <a:gd name="T32" fmla="*/ 147484 w 609"/>
                <a:gd name="T33" fmla="*/ 71494 h 510"/>
                <a:gd name="T34" fmla="*/ 147484 w 609"/>
                <a:gd name="T35" fmla="*/ 50912 h 510"/>
                <a:gd name="T36" fmla="*/ 157556 w 609"/>
                <a:gd name="T37" fmla="*/ 40802 h 510"/>
                <a:gd name="T38" fmla="*/ 178059 w 609"/>
                <a:gd name="T39" fmla="*/ 40802 h 510"/>
                <a:gd name="T40" fmla="*/ 188131 w 609"/>
                <a:gd name="T41" fmla="*/ 50912 h 510"/>
                <a:gd name="T42" fmla="*/ 188131 w 609"/>
                <a:gd name="T43" fmla="*/ 122406 h 510"/>
                <a:gd name="T44" fmla="*/ 188131 w 609"/>
                <a:gd name="T45" fmla="*/ 122406 h 510"/>
                <a:gd name="T46" fmla="*/ 188131 w 609"/>
                <a:gd name="T47" fmla="*/ 142987 h 510"/>
                <a:gd name="T48" fmla="*/ 119426 w 609"/>
                <a:gd name="T49" fmla="*/ 153097 h 510"/>
                <a:gd name="T50" fmla="*/ 119426 w 609"/>
                <a:gd name="T51" fmla="*/ 153097 h 510"/>
                <a:gd name="T52" fmla="*/ 99282 w 609"/>
                <a:gd name="T53" fmla="*/ 153097 h 510"/>
                <a:gd name="T54" fmla="*/ 88850 w 609"/>
                <a:gd name="T55" fmla="*/ 142987 h 510"/>
                <a:gd name="T56" fmla="*/ 88850 w 609"/>
                <a:gd name="T57" fmla="*/ 122406 h 510"/>
                <a:gd name="T58" fmla="*/ 88850 w 609"/>
                <a:gd name="T59" fmla="*/ 30692 h 510"/>
                <a:gd name="T60" fmla="*/ 88850 w 609"/>
                <a:gd name="T61" fmla="*/ 10110 h 510"/>
                <a:gd name="T62" fmla="*/ 99282 w 609"/>
                <a:gd name="T63" fmla="*/ 0 h 510"/>
                <a:gd name="T64" fmla="*/ 119426 w 609"/>
                <a:gd name="T65" fmla="*/ 0 h 510"/>
                <a:gd name="T66" fmla="*/ 129498 w 609"/>
                <a:gd name="T67" fmla="*/ 10110 h 510"/>
                <a:gd name="T68" fmla="*/ 129498 w 609"/>
                <a:gd name="T69" fmla="*/ 30692 h 510"/>
                <a:gd name="T70" fmla="*/ 129498 w 609"/>
                <a:gd name="T71" fmla="*/ 122406 h 510"/>
                <a:gd name="T72" fmla="*/ 129498 w 609"/>
                <a:gd name="T73" fmla="*/ 142987 h 510"/>
                <a:gd name="T74" fmla="*/ 119426 w 609"/>
                <a:gd name="T75" fmla="*/ 153097 h 510"/>
                <a:gd name="T76" fmla="*/ 60792 w 609"/>
                <a:gd name="T77" fmla="*/ 153097 h 510"/>
                <a:gd name="T78" fmla="*/ 60792 w 609"/>
                <a:gd name="T79" fmla="*/ 153097 h 510"/>
                <a:gd name="T80" fmla="*/ 40648 w 609"/>
                <a:gd name="T81" fmla="*/ 153097 h 510"/>
                <a:gd name="T82" fmla="*/ 30576 w 609"/>
                <a:gd name="T83" fmla="*/ 142987 h 510"/>
                <a:gd name="T84" fmla="*/ 30576 w 609"/>
                <a:gd name="T85" fmla="*/ 122406 h 510"/>
                <a:gd name="T86" fmla="*/ 30576 w 609"/>
                <a:gd name="T87" fmla="*/ 122406 h 510"/>
                <a:gd name="T88" fmla="*/ 30576 w 609"/>
                <a:gd name="T89" fmla="*/ 102185 h 510"/>
                <a:gd name="T90" fmla="*/ 40648 w 609"/>
                <a:gd name="T91" fmla="*/ 91714 h 510"/>
                <a:gd name="T92" fmla="*/ 60792 w 609"/>
                <a:gd name="T93" fmla="*/ 91714 h 510"/>
                <a:gd name="T94" fmla="*/ 71224 w 609"/>
                <a:gd name="T95" fmla="*/ 102185 h 510"/>
                <a:gd name="T96" fmla="*/ 71224 w 609"/>
                <a:gd name="T97" fmla="*/ 122406 h 510"/>
                <a:gd name="T98" fmla="*/ 71224 w 609"/>
                <a:gd name="T99" fmla="*/ 122406 h 510"/>
                <a:gd name="T100" fmla="*/ 71224 w 609"/>
                <a:gd name="T101" fmla="*/ 142987 h 510"/>
                <a:gd name="T102" fmla="*/ 60792 w 609"/>
                <a:gd name="T103" fmla="*/ 153097 h 51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09" h="510">
                  <a:moveTo>
                    <a:pt x="579" y="509"/>
                  </a:moveTo>
                  <a:lnTo>
                    <a:pt x="579" y="509"/>
                  </a:lnTo>
                  <a:cubicBezTo>
                    <a:pt x="28" y="509"/>
                    <a:pt x="28" y="509"/>
                    <a:pt x="28" y="509"/>
                  </a:cubicBezTo>
                  <a:cubicBezTo>
                    <a:pt x="14" y="509"/>
                    <a:pt x="0" y="502"/>
                    <a:pt x="0" y="488"/>
                  </a:cubicBezTo>
                  <a:cubicBezTo>
                    <a:pt x="0" y="481"/>
                    <a:pt x="0" y="481"/>
                    <a:pt x="0" y="481"/>
                  </a:cubicBezTo>
                  <a:cubicBezTo>
                    <a:pt x="0" y="467"/>
                    <a:pt x="14" y="452"/>
                    <a:pt x="28" y="452"/>
                  </a:cubicBezTo>
                  <a:cubicBezTo>
                    <a:pt x="579" y="452"/>
                    <a:pt x="579" y="452"/>
                    <a:pt x="579" y="452"/>
                  </a:cubicBezTo>
                  <a:cubicBezTo>
                    <a:pt x="594" y="452"/>
                    <a:pt x="608" y="467"/>
                    <a:pt x="608" y="481"/>
                  </a:cubicBezTo>
                  <a:cubicBezTo>
                    <a:pt x="608" y="488"/>
                    <a:pt x="608" y="488"/>
                    <a:pt x="608" y="488"/>
                  </a:cubicBezTo>
                  <a:cubicBezTo>
                    <a:pt x="608" y="502"/>
                    <a:pt x="594" y="509"/>
                    <a:pt x="579" y="509"/>
                  </a:cubicBezTo>
                  <a:close/>
                  <a:moveTo>
                    <a:pt x="523" y="396"/>
                  </a:moveTo>
                  <a:lnTo>
                    <a:pt x="523" y="396"/>
                  </a:lnTo>
                  <a:cubicBezTo>
                    <a:pt x="523" y="417"/>
                    <a:pt x="509" y="424"/>
                    <a:pt x="495" y="424"/>
                  </a:cubicBezTo>
                  <a:cubicBezTo>
                    <a:pt x="438" y="424"/>
                    <a:pt x="438" y="424"/>
                    <a:pt x="438" y="424"/>
                  </a:cubicBezTo>
                  <a:cubicBezTo>
                    <a:pt x="417" y="424"/>
                    <a:pt x="410" y="417"/>
                    <a:pt x="410" y="396"/>
                  </a:cubicBezTo>
                  <a:cubicBezTo>
                    <a:pt x="410" y="198"/>
                    <a:pt x="410" y="198"/>
                    <a:pt x="410" y="198"/>
                  </a:cubicBezTo>
                  <a:cubicBezTo>
                    <a:pt x="410" y="141"/>
                    <a:pt x="410" y="141"/>
                    <a:pt x="410" y="141"/>
                  </a:cubicBezTo>
                  <a:cubicBezTo>
                    <a:pt x="410" y="127"/>
                    <a:pt x="417" y="113"/>
                    <a:pt x="438" y="113"/>
                  </a:cubicBezTo>
                  <a:cubicBezTo>
                    <a:pt x="495" y="113"/>
                    <a:pt x="495" y="113"/>
                    <a:pt x="495" y="113"/>
                  </a:cubicBezTo>
                  <a:cubicBezTo>
                    <a:pt x="509" y="113"/>
                    <a:pt x="523" y="127"/>
                    <a:pt x="523" y="141"/>
                  </a:cubicBezTo>
                  <a:cubicBezTo>
                    <a:pt x="523" y="339"/>
                    <a:pt x="523" y="339"/>
                    <a:pt x="523" y="339"/>
                  </a:cubicBezTo>
                  <a:lnTo>
                    <a:pt x="523" y="396"/>
                  </a:lnTo>
                  <a:close/>
                  <a:moveTo>
                    <a:pt x="332" y="424"/>
                  </a:moveTo>
                  <a:lnTo>
                    <a:pt x="332" y="424"/>
                  </a:lnTo>
                  <a:cubicBezTo>
                    <a:pt x="276" y="424"/>
                    <a:pt x="276" y="424"/>
                    <a:pt x="276" y="424"/>
                  </a:cubicBezTo>
                  <a:cubicBezTo>
                    <a:pt x="262" y="424"/>
                    <a:pt x="247" y="417"/>
                    <a:pt x="247" y="396"/>
                  </a:cubicBezTo>
                  <a:cubicBezTo>
                    <a:pt x="247" y="339"/>
                    <a:pt x="247" y="339"/>
                    <a:pt x="247" y="339"/>
                  </a:cubicBezTo>
                  <a:cubicBezTo>
                    <a:pt x="247" y="85"/>
                    <a:pt x="247" y="85"/>
                    <a:pt x="247" y="85"/>
                  </a:cubicBezTo>
                  <a:cubicBezTo>
                    <a:pt x="247" y="28"/>
                    <a:pt x="247" y="28"/>
                    <a:pt x="247" y="28"/>
                  </a:cubicBezTo>
                  <a:cubicBezTo>
                    <a:pt x="247" y="14"/>
                    <a:pt x="262" y="0"/>
                    <a:pt x="276" y="0"/>
                  </a:cubicBezTo>
                  <a:cubicBezTo>
                    <a:pt x="332" y="0"/>
                    <a:pt x="332" y="0"/>
                    <a:pt x="332" y="0"/>
                  </a:cubicBezTo>
                  <a:cubicBezTo>
                    <a:pt x="346" y="0"/>
                    <a:pt x="360" y="14"/>
                    <a:pt x="360" y="28"/>
                  </a:cubicBezTo>
                  <a:cubicBezTo>
                    <a:pt x="360" y="85"/>
                    <a:pt x="360" y="85"/>
                    <a:pt x="360" y="85"/>
                  </a:cubicBezTo>
                  <a:cubicBezTo>
                    <a:pt x="360" y="339"/>
                    <a:pt x="360" y="339"/>
                    <a:pt x="360" y="339"/>
                  </a:cubicBezTo>
                  <a:cubicBezTo>
                    <a:pt x="360" y="396"/>
                    <a:pt x="360" y="396"/>
                    <a:pt x="360" y="396"/>
                  </a:cubicBezTo>
                  <a:cubicBezTo>
                    <a:pt x="360" y="417"/>
                    <a:pt x="346" y="424"/>
                    <a:pt x="332" y="424"/>
                  </a:cubicBezTo>
                  <a:close/>
                  <a:moveTo>
                    <a:pt x="169" y="424"/>
                  </a:moveTo>
                  <a:lnTo>
                    <a:pt x="169" y="424"/>
                  </a:lnTo>
                  <a:cubicBezTo>
                    <a:pt x="113" y="424"/>
                    <a:pt x="113" y="424"/>
                    <a:pt x="113" y="424"/>
                  </a:cubicBezTo>
                  <a:cubicBezTo>
                    <a:pt x="99" y="424"/>
                    <a:pt x="85" y="417"/>
                    <a:pt x="85" y="396"/>
                  </a:cubicBezTo>
                  <a:cubicBezTo>
                    <a:pt x="85" y="339"/>
                    <a:pt x="85" y="339"/>
                    <a:pt x="85" y="339"/>
                  </a:cubicBezTo>
                  <a:cubicBezTo>
                    <a:pt x="85" y="283"/>
                    <a:pt x="85" y="283"/>
                    <a:pt x="85" y="283"/>
                  </a:cubicBezTo>
                  <a:cubicBezTo>
                    <a:pt x="85" y="269"/>
                    <a:pt x="99" y="254"/>
                    <a:pt x="113" y="254"/>
                  </a:cubicBezTo>
                  <a:cubicBezTo>
                    <a:pt x="169" y="254"/>
                    <a:pt x="169" y="254"/>
                    <a:pt x="169" y="254"/>
                  </a:cubicBezTo>
                  <a:cubicBezTo>
                    <a:pt x="191" y="254"/>
                    <a:pt x="198" y="269"/>
                    <a:pt x="198" y="283"/>
                  </a:cubicBezTo>
                  <a:cubicBezTo>
                    <a:pt x="198" y="339"/>
                    <a:pt x="198" y="339"/>
                    <a:pt x="198" y="339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417"/>
                    <a:pt x="191" y="424"/>
                    <a:pt x="169" y="4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168" name="Freeform 27"/>
            <p:cNvSpPr>
              <a:spLocks noChangeArrowheads="1"/>
            </p:cNvSpPr>
            <p:nvPr/>
          </p:nvSpPr>
          <p:spPr bwMode="auto">
            <a:xfrm>
              <a:off x="8634361" y="475455"/>
              <a:ext cx="217480" cy="184150"/>
            </a:xfrm>
            <a:custGeom>
              <a:avLst/>
              <a:gdLst>
                <a:gd name="T0" fmla="*/ 209171 w 602"/>
                <a:gd name="T1" fmla="*/ 183789 h 510"/>
                <a:gd name="T2" fmla="*/ 209171 w 602"/>
                <a:gd name="T3" fmla="*/ 183789 h 510"/>
                <a:gd name="T4" fmla="*/ 7587 w 602"/>
                <a:gd name="T5" fmla="*/ 183789 h 510"/>
                <a:gd name="T6" fmla="*/ 0 w 602"/>
                <a:gd name="T7" fmla="*/ 176206 h 510"/>
                <a:gd name="T8" fmla="*/ 0 w 602"/>
                <a:gd name="T9" fmla="*/ 173679 h 510"/>
                <a:gd name="T10" fmla="*/ 7587 w 602"/>
                <a:gd name="T11" fmla="*/ 163207 h 510"/>
                <a:gd name="T12" fmla="*/ 209171 w 602"/>
                <a:gd name="T13" fmla="*/ 163207 h 510"/>
                <a:gd name="T14" fmla="*/ 217119 w 602"/>
                <a:gd name="T15" fmla="*/ 173679 h 510"/>
                <a:gd name="T16" fmla="*/ 217119 w 602"/>
                <a:gd name="T17" fmla="*/ 176206 h 510"/>
                <a:gd name="T18" fmla="*/ 209171 w 602"/>
                <a:gd name="T19" fmla="*/ 183789 h 510"/>
                <a:gd name="T20" fmla="*/ 175935 w 602"/>
                <a:gd name="T21" fmla="*/ 153097 h 510"/>
                <a:gd name="T22" fmla="*/ 175935 w 602"/>
                <a:gd name="T23" fmla="*/ 153097 h 510"/>
                <a:gd name="T24" fmla="*/ 155704 w 602"/>
                <a:gd name="T25" fmla="*/ 153097 h 510"/>
                <a:gd name="T26" fmla="*/ 145589 w 602"/>
                <a:gd name="T27" fmla="*/ 142987 h 510"/>
                <a:gd name="T28" fmla="*/ 145589 w 602"/>
                <a:gd name="T29" fmla="*/ 10110 h 510"/>
                <a:gd name="T30" fmla="*/ 155704 w 602"/>
                <a:gd name="T31" fmla="*/ 0 h 510"/>
                <a:gd name="T32" fmla="*/ 175935 w 602"/>
                <a:gd name="T33" fmla="*/ 0 h 510"/>
                <a:gd name="T34" fmla="*/ 186411 w 602"/>
                <a:gd name="T35" fmla="*/ 10110 h 510"/>
                <a:gd name="T36" fmla="*/ 186411 w 602"/>
                <a:gd name="T37" fmla="*/ 142987 h 510"/>
                <a:gd name="T38" fmla="*/ 175935 w 602"/>
                <a:gd name="T39" fmla="*/ 153097 h 510"/>
                <a:gd name="T40" fmla="*/ 119939 w 602"/>
                <a:gd name="T41" fmla="*/ 153097 h 510"/>
                <a:gd name="T42" fmla="*/ 119939 w 602"/>
                <a:gd name="T43" fmla="*/ 153097 h 510"/>
                <a:gd name="T44" fmla="*/ 99708 w 602"/>
                <a:gd name="T45" fmla="*/ 153097 h 510"/>
                <a:gd name="T46" fmla="*/ 89232 w 602"/>
                <a:gd name="T47" fmla="*/ 142987 h 510"/>
                <a:gd name="T48" fmla="*/ 89232 w 602"/>
                <a:gd name="T49" fmla="*/ 58856 h 510"/>
                <a:gd name="T50" fmla="*/ 99708 w 602"/>
                <a:gd name="T51" fmla="*/ 48385 h 510"/>
                <a:gd name="T52" fmla="*/ 119939 w 602"/>
                <a:gd name="T53" fmla="*/ 48385 h 510"/>
                <a:gd name="T54" fmla="*/ 130054 w 602"/>
                <a:gd name="T55" fmla="*/ 58856 h 510"/>
                <a:gd name="T56" fmla="*/ 130054 w 602"/>
                <a:gd name="T57" fmla="*/ 142987 h 510"/>
                <a:gd name="T58" fmla="*/ 119939 w 602"/>
                <a:gd name="T59" fmla="*/ 153097 h 510"/>
                <a:gd name="T60" fmla="*/ 61053 w 602"/>
                <a:gd name="T61" fmla="*/ 153097 h 510"/>
                <a:gd name="T62" fmla="*/ 61053 w 602"/>
                <a:gd name="T63" fmla="*/ 153097 h 510"/>
                <a:gd name="T64" fmla="*/ 40823 w 602"/>
                <a:gd name="T65" fmla="*/ 153097 h 510"/>
                <a:gd name="T66" fmla="*/ 30707 w 602"/>
                <a:gd name="T67" fmla="*/ 142987 h 510"/>
                <a:gd name="T68" fmla="*/ 30707 w 602"/>
                <a:gd name="T69" fmla="*/ 107240 h 510"/>
                <a:gd name="T70" fmla="*/ 40823 w 602"/>
                <a:gd name="T71" fmla="*/ 97130 h 510"/>
                <a:gd name="T72" fmla="*/ 61053 w 602"/>
                <a:gd name="T73" fmla="*/ 97130 h 510"/>
                <a:gd name="T74" fmla="*/ 71530 w 602"/>
                <a:gd name="T75" fmla="*/ 107240 h 510"/>
                <a:gd name="T76" fmla="*/ 71530 w 602"/>
                <a:gd name="T77" fmla="*/ 142987 h 510"/>
                <a:gd name="T78" fmla="*/ 61053 w 602"/>
                <a:gd name="T79" fmla="*/ 153097 h 5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02" h="510">
                  <a:moveTo>
                    <a:pt x="579" y="509"/>
                  </a:moveTo>
                  <a:lnTo>
                    <a:pt x="579" y="509"/>
                  </a:lnTo>
                  <a:cubicBezTo>
                    <a:pt x="21" y="509"/>
                    <a:pt x="21" y="509"/>
                    <a:pt x="21" y="509"/>
                  </a:cubicBezTo>
                  <a:cubicBezTo>
                    <a:pt x="7" y="509"/>
                    <a:pt x="0" y="502"/>
                    <a:pt x="0" y="488"/>
                  </a:cubicBezTo>
                  <a:cubicBezTo>
                    <a:pt x="0" y="481"/>
                    <a:pt x="0" y="481"/>
                    <a:pt x="0" y="481"/>
                  </a:cubicBezTo>
                  <a:cubicBezTo>
                    <a:pt x="0" y="467"/>
                    <a:pt x="7" y="452"/>
                    <a:pt x="21" y="452"/>
                  </a:cubicBezTo>
                  <a:cubicBezTo>
                    <a:pt x="579" y="452"/>
                    <a:pt x="579" y="452"/>
                    <a:pt x="579" y="452"/>
                  </a:cubicBezTo>
                  <a:cubicBezTo>
                    <a:pt x="594" y="452"/>
                    <a:pt x="601" y="467"/>
                    <a:pt x="601" y="481"/>
                  </a:cubicBezTo>
                  <a:cubicBezTo>
                    <a:pt x="601" y="488"/>
                    <a:pt x="601" y="488"/>
                    <a:pt x="601" y="488"/>
                  </a:cubicBezTo>
                  <a:cubicBezTo>
                    <a:pt x="601" y="502"/>
                    <a:pt x="594" y="509"/>
                    <a:pt x="579" y="509"/>
                  </a:cubicBezTo>
                  <a:close/>
                  <a:moveTo>
                    <a:pt x="487" y="424"/>
                  </a:moveTo>
                  <a:lnTo>
                    <a:pt x="487" y="424"/>
                  </a:lnTo>
                  <a:cubicBezTo>
                    <a:pt x="431" y="424"/>
                    <a:pt x="431" y="424"/>
                    <a:pt x="431" y="424"/>
                  </a:cubicBezTo>
                  <a:cubicBezTo>
                    <a:pt x="417" y="424"/>
                    <a:pt x="403" y="417"/>
                    <a:pt x="403" y="396"/>
                  </a:cubicBezTo>
                  <a:cubicBezTo>
                    <a:pt x="403" y="28"/>
                    <a:pt x="403" y="28"/>
                    <a:pt x="403" y="28"/>
                  </a:cubicBezTo>
                  <a:cubicBezTo>
                    <a:pt x="403" y="14"/>
                    <a:pt x="417" y="0"/>
                    <a:pt x="431" y="0"/>
                  </a:cubicBezTo>
                  <a:cubicBezTo>
                    <a:pt x="487" y="0"/>
                    <a:pt x="487" y="0"/>
                    <a:pt x="487" y="0"/>
                  </a:cubicBezTo>
                  <a:cubicBezTo>
                    <a:pt x="509" y="0"/>
                    <a:pt x="516" y="14"/>
                    <a:pt x="516" y="28"/>
                  </a:cubicBezTo>
                  <a:cubicBezTo>
                    <a:pt x="516" y="396"/>
                    <a:pt x="516" y="396"/>
                    <a:pt x="516" y="396"/>
                  </a:cubicBezTo>
                  <a:cubicBezTo>
                    <a:pt x="516" y="417"/>
                    <a:pt x="509" y="424"/>
                    <a:pt x="487" y="424"/>
                  </a:cubicBezTo>
                  <a:close/>
                  <a:moveTo>
                    <a:pt x="332" y="424"/>
                  </a:moveTo>
                  <a:lnTo>
                    <a:pt x="332" y="424"/>
                  </a:lnTo>
                  <a:cubicBezTo>
                    <a:pt x="276" y="424"/>
                    <a:pt x="276" y="424"/>
                    <a:pt x="276" y="424"/>
                  </a:cubicBezTo>
                  <a:cubicBezTo>
                    <a:pt x="254" y="424"/>
                    <a:pt x="247" y="417"/>
                    <a:pt x="247" y="396"/>
                  </a:cubicBezTo>
                  <a:cubicBezTo>
                    <a:pt x="247" y="163"/>
                    <a:pt x="247" y="163"/>
                    <a:pt x="247" y="163"/>
                  </a:cubicBezTo>
                  <a:cubicBezTo>
                    <a:pt x="247" y="149"/>
                    <a:pt x="254" y="134"/>
                    <a:pt x="276" y="134"/>
                  </a:cubicBezTo>
                  <a:cubicBezTo>
                    <a:pt x="332" y="134"/>
                    <a:pt x="332" y="134"/>
                    <a:pt x="332" y="134"/>
                  </a:cubicBezTo>
                  <a:cubicBezTo>
                    <a:pt x="346" y="134"/>
                    <a:pt x="360" y="149"/>
                    <a:pt x="360" y="163"/>
                  </a:cubicBezTo>
                  <a:cubicBezTo>
                    <a:pt x="360" y="396"/>
                    <a:pt x="360" y="396"/>
                    <a:pt x="360" y="396"/>
                  </a:cubicBezTo>
                  <a:cubicBezTo>
                    <a:pt x="360" y="417"/>
                    <a:pt x="346" y="424"/>
                    <a:pt x="332" y="424"/>
                  </a:cubicBezTo>
                  <a:close/>
                  <a:moveTo>
                    <a:pt x="169" y="424"/>
                  </a:moveTo>
                  <a:lnTo>
                    <a:pt x="169" y="424"/>
                  </a:lnTo>
                  <a:cubicBezTo>
                    <a:pt x="113" y="424"/>
                    <a:pt x="113" y="424"/>
                    <a:pt x="113" y="424"/>
                  </a:cubicBezTo>
                  <a:cubicBezTo>
                    <a:pt x="99" y="424"/>
                    <a:pt x="85" y="417"/>
                    <a:pt x="85" y="396"/>
                  </a:cubicBezTo>
                  <a:cubicBezTo>
                    <a:pt x="85" y="297"/>
                    <a:pt x="85" y="297"/>
                    <a:pt x="85" y="297"/>
                  </a:cubicBezTo>
                  <a:cubicBezTo>
                    <a:pt x="85" y="276"/>
                    <a:pt x="99" y="269"/>
                    <a:pt x="113" y="269"/>
                  </a:cubicBezTo>
                  <a:cubicBezTo>
                    <a:pt x="169" y="269"/>
                    <a:pt x="169" y="269"/>
                    <a:pt x="169" y="269"/>
                  </a:cubicBezTo>
                  <a:cubicBezTo>
                    <a:pt x="184" y="269"/>
                    <a:pt x="198" y="276"/>
                    <a:pt x="198" y="297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417"/>
                    <a:pt x="184" y="424"/>
                    <a:pt x="169" y="4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169" name="Freeform 28"/>
            <p:cNvSpPr>
              <a:spLocks noChangeArrowheads="1"/>
            </p:cNvSpPr>
            <p:nvPr/>
          </p:nvSpPr>
          <p:spPr bwMode="auto">
            <a:xfrm>
              <a:off x="8275599" y="496092"/>
              <a:ext cx="176207" cy="142875"/>
            </a:xfrm>
            <a:custGeom>
              <a:avLst/>
              <a:gdLst>
                <a:gd name="T0" fmla="*/ 168279 w 489"/>
                <a:gd name="T1" fmla="*/ 142515 h 397"/>
                <a:gd name="T2" fmla="*/ 168279 w 489"/>
                <a:gd name="T3" fmla="*/ 142515 h 397"/>
                <a:gd name="T4" fmla="*/ 89365 w 489"/>
                <a:gd name="T5" fmla="*/ 142515 h 397"/>
                <a:gd name="T6" fmla="*/ 81798 w 489"/>
                <a:gd name="T7" fmla="*/ 134957 h 397"/>
                <a:gd name="T8" fmla="*/ 81798 w 489"/>
                <a:gd name="T9" fmla="*/ 132438 h 397"/>
                <a:gd name="T10" fmla="*/ 89365 w 489"/>
                <a:gd name="T11" fmla="*/ 122361 h 397"/>
                <a:gd name="T12" fmla="*/ 168279 w 489"/>
                <a:gd name="T13" fmla="*/ 122361 h 397"/>
                <a:gd name="T14" fmla="*/ 175847 w 489"/>
                <a:gd name="T15" fmla="*/ 132438 h 397"/>
                <a:gd name="T16" fmla="*/ 175847 w 489"/>
                <a:gd name="T17" fmla="*/ 134957 h 397"/>
                <a:gd name="T18" fmla="*/ 168279 w 489"/>
                <a:gd name="T19" fmla="*/ 142515 h 397"/>
                <a:gd name="T20" fmla="*/ 76392 w 489"/>
                <a:gd name="T21" fmla="*/ 79175 h 397"/>
                <a:gd name="T22" fmla="*/ 76392 w 489"/>
                <a:gd name="T23" fmla="*/ 79175 h 397"/>
                <a:gd name="T24" fmla="*/ 76392 w 489"/>
                <a:gd name="T25" fmla="*/ 79175 h 397"/>
                <a:gd name="T26" fmla="*/ 15495 w 489"/>
                <a:gd name="T27" fmla="*/ 139996 h 397"/>
                <a:gd name="T28" fmla="*/ 15495 w 489"/>
                <a:gd name="T29" fmla="*/ 139996 h 397"/>
                <a:gd name="T30" fmla="*/ 10450 w 489"/>
                <a:gd name="T31" fmla="*/ 142515 h 397"/>
                <a:gd name="T32" fmla="*/ 0 w 489"/>
                <a:gd name="T33" fmla="*/ 132438 h 397"/>
                <a:gd name="T34" fmla="*/ 2522 w 489"/>
                <a:gd name="T35" fmla="*/ 127400 h 397"/>
                <a:gd name="T36" fmla="*/ 2522 w 489"/>
                <a:gd name="T37" fmla="*/ 127400 h 397"/>
                <a:gd name="T38" fmla="*/ 56213 w 489"/>
                <a:gd name="T39" fmla="*/ 71258 h 397"/>
                <a:gd name="T40" fmla="*/ 2522 w 489"/>
                <a:gd name="T41" fmla="*/ 17994 h 397"/>
                <a:gd name="T42" fmla="*/ 0 w 489"/>
                <a:gd name="T43" fmla="*/ 10437 h 397"/>
                <a:gd name="T44" fmla="*/ 10450 w 489"/>
                <a:gd name="T45" fmla="*/ 0 h 397"/>
                <a:gd name="T46" fmla="*/ 15495 w 489"/>
                <a:gd name="T47" fmla="*/ 2879 h 397"/>
                <a:gd name="T48" fmla="*/ 15495 w 489"/>
                <a:gd name="T49" fmla="*/ 2879 h 397"/>
                <a:gd name="T50" fmla="*/ 76392 w 489"/>
                <a:gd name="T51" fmla="*/ 63700 h 397"/>
                <a:gd name="T52" fmla="*/ 76392 w 489"/>
                <a:gd name="T53" fmla="*/ 63700 h 397"/>
                <a:gd name="T54" fmla="*/ 81798 w 489"/>
                <a:gd name="T55" fmla="*/ 71258 h 397"/>
                <a:gd name="T56" fmla="*/ 81798 w 489"/>
                <a:gd name="T57" fmla="*/ 71258 h 397"/>
                <a:gd name="T58" fmla="*/ 81798 w 489"/>
                <a:gd name="T59" fmla="*/ 71258 h 397"/>
                <a:gd name="T60" fmla="*/ 76392 w 489"/>
                <a:gd name="T61" fmla="*/ 79175 h 39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89" h="397">
                  <a:moveTo>
                    <a:pt x="467" y="396"/>
                  </a:moveTo>
                  <a:lnTo>
                    <a:pt x="467" y="396"/>
                  </a:lnTo>
                  <a:cubicBezTo>
                    <a:pt x="248" y="396"/>
                    <a:pt x="248" y="396"/>
                    <a:pt x="248" y="396"/>
                  </a:cubicBezTo>
                  <a:cubicBezTo>
                    <a:pt x="234" y="396"/>
                    <a:pt x="227" y="389"/>
                    <a:pt x="227" y="375"/>
                  </a:cubicBezTo>
                  <a:cubicBezTo>
                    <a:pt x="227" y="368"/>
                    <a:pt x="227" y="368"/>
                    <a:pt x="227" y="368"/>
                  </a:cubicBezTo>
                  <a:cubicBezTo>
                    <a:pt x="227" y="354"/>
                    <a:pt x="234" y="340"/>
                    <a:pt x="248" y="340"/>
                  </a:cubicBezTo>
                  <a:cubicBezTo>
                    <a:pt x="467" y="340"/>
                    <a:pt x="467" y="340"/>
                    <a:pt x="467" y="340"/>
                  </a:cubicBezTo>
                  <a:cubicBezTo>
                    <a:pt x="481" y="340"/>
                    <a:pt x="488" y="354"/>
                    <a:pt x="488" y="368"/>
                  </a:cubicBezTo>
                  <a:cubicBezTo>
                    <a:pt x="488" y="375"/>
                    <a:pt x="488" y="375"/>
                    <a:pt x="488" y="375"/>
                  </a:cubicBezTo>
                  <a:cubicBezTo>
                    <a:pt x="488" y="389"/>
                    <a:pt x="481" y="396"/>
                    <a:pt x="467" y="396"/>
                  </a:cubicBezTo>
                  <a:close/>
                  <a:moveTo>
                    <a:pt x="212" y="220"/>
                  </a:moveTo>
                  <a:lnTo>
                    <a:pt x="212" y="220"/>
                  </a:lnTo>
                  <a:cubicBezTo>
                    <a:pt x="43" y="389"/>
                    <a:pt x="43" y="389"/>
                    <a:pt x="43" y="389"/>
                  </a:cubicBezTo>
                  <a:cubicBezTo>
                    <a:pt x="43" y="396"/>
                    <a:pt x="36" y="396"/>
                    <a:pt x="29" y="396"/>
                  </a:cubicBezTo>
                  <a:cubicBezTo>
                    <a:pt x="7" y="396"/>
                    <a:pt x="0" y="389"/>
                    <a:pt x="0" y="368"/>
                  </a:cubicBezTo>
                  <a:cubicBezTo>
                    <a:pt x="0" y="361"/>
                    <a:pt x="0" y="354"/>
                    <a:pt x="7" y="354"/>
                  </a:cubicBezTo>
                  <a:cubicBezTo>
                    <a:pt x="156" y="198"/>
                    <a:pt x="156" y="198"/>
                    <a:pt x="156" y="198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0" y="50"/>
                    <a:pt x="0" y="43"/>
                    <a:pt x="0" y="29"/>
                  </a:cubicBezTo>
                  <a:cubicBezTo>
                    <a:pt x="0" y="15"/>
                    <a:pt x="7" y="0"/>
                    <a:pt x="29" y="0"/>
                  </a:cubicBezTo>
                  <a:cubicBezTo>
                    <a:pt x="36" y="0"/>
                    <a:pt x="43" y="8"/>
                    <a:pt x="43" y="8"/>
                  </a:cubicBezTo>
                  <a:cubicBezTo>
                    <a:pt x="212" y="177"/>
                    <a:pt x="212" y="177"/>
                    <a:pt x="212" y="177"/>
                  </a:cubicBezTo>
                  <a:cubicBezTo>
                    <a:pt x="220" y="184"/>
                    <a:pt x="227" y="191"/>
                    <a:pt x="227" y="198"/>
                  </a:cubicBezTo>
                  <a:cubicBezTo>
                    <a:pt x="227" y="206"/>
                    <a:pt x="220" y="213"/>
                    <a:pt x="212" y="2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170" name="Freeform 29"/>
            <p:cNvSpPr>
              <a:spLocks noChangeArrowheads="1"/>
            </p:cNvSpPr>
            <p:nvPr/>
          </p:nvSpPr>
          <p:spPr bwMode="auto">
            <a:xfrm>
              <a:off x="7872388" y="507205"/>
              <a:ext cx="219067" cy="122237"/>
            </a:xfrm>
            <a:custGeom>
              <a:avLst/>
              <a:gdLst>
                <a:gd name="T0" fmla="*/ 208618 w 608"/>
                <a:gd name="T1" fmla="*/ 20133 h 340"/>
                <a:gd name="T2" fmla="*/ 208618 w 608"/>
                <a:gd name="T3" fmla="*/ 20133 h 340"/>
                <a:gd name="T4" fmla="*/ 107011 w 608"/>
                <a:gd name="T5" fmla="*/ 20133 h 340"/>
                <a:gd name="T6" fmla="*/ 96562 w 608"/>
                <a:gd name="T7" fmla="*/ 10067 h 340"/>
                <a:gd name="T8" fmla="*/ 107011 w 608"/>
                <a:gd name="T9" fmla="*/ 0 h 340"/>
                <a:gd name="T10" fmla="*/ 208618 w 608"/>
                <a:gd name="T11" fmla="*/ 0 h 340"/>
                <a:gd name="T12" fmla="*/ 218707 w 608"/>
                <a:gd name="T13" fmla="*/ 10067 h 340"/>
                <a:gd name="T14" fmla="*/ 208618 w 608"/>
                <a:gd name="T15" fmla="*/ 20133 h 340"/>
                <a:gd name="T16" fmla="*/ 208618 w 608"/>
                <a:gd name="T17" fmla="*/ 101385 h 340"/>
                <a:gd name="T18" fmla="*/ 208618 w 608"/>
                <a:gd name="T19" fmla="*/ 101385 h 340"/>
                <a:gd name="T20" fmla="*/ 218707 w 608"/>
                <a:gd name="T21" fmla="*/ 111811 h 340"/>
                <a:gd name="T22" fmla="*/ 208618 w 608"/>
                <a:gd name="T23" fmla="*/ 121877 h 340"/>
                <a:gd name="T24" fmla="*/ 107011 w 608"/>
                <a:gd name="T25" fmla="*/ 121877 h 340"/>
                <a:gd name="T26" fmla="*/ 96562 w 608"/>
                <a:gd name="T27" fmla="*/ 116844 h 340"/>
                <a:gd name="T28" fmla="*/ 96562 w 608"/>
                <a:gd name="T29" fmla="*/ 116844 h 340"/>
                <a:gd name="T30" fmla="*/ 35670 w 608"/>
                <a:gd name="T31" fmla="*/ 20133 h 340"/>
                <a:gd name="T32" fmla="*/ 10089 w 608"/>
                <a:gd name="T33" fmla="*/ 20133 h 340"/>
                <a:gd name="T34" fmla="*/ 0 w 608"/>
                <a:gd name="T35" fmla="*/ 10067 h 340"/>
                <a:gd name="T36" fmla="*/ 10089 w 608"/>
                <a:gd name="T37" fmla="*/ 0 h 340"/>
                <a:gd name="T38" fmla="*/ 40715 w 608"/>
                <a:gd name="T39" fmla="*/ 0 h 340"/>
                <a:gd name="T40" fmla="*/ 40715 w 608"/>
                <a:gd name="T41" fmla="*/ 0 h 340"/>
                <a:gd name="T42" fmla="*/ 50803 w 608"/>
                <a:gd name="T43" fmla="*/ 5033 h 340"/>
                <a:gd name="T44" fmla="*/ 50803 w 608"/>
                <a:gd name="T45" fmla="*/ 5033 h 340"/>
                <a:gd name="T46" fmla="*/ 112056 w 608"/>
                <a:gd name="T47" fmla="*/ 101385 h 340"/>
                <a:gd name="T48" fmla="*/ 208618 w 608"/>
                <a:gd name="T49" fmla="*/ 101385 h 3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8" h="340">
                  <a:moveTo>
                    <a:pt x="579" y="56"/>
                  </a:moveTo>
                  <a:lnTo>
                    <a:pt x="579" y="56"/>
                  </a:lnTo>
                  <a:cubicBezTo>
                    <a:pt x="297" y="56"/>
                    <a:pt x="297" y="56"/>
                    <a:pt x="297" y="56"/>
                  </a:cubicBezTo>
                  <a:cubicBezTo>
                    <a:pt x="275" y="56"/>
                    <a:pt x="268" y="49"/>
                    <a:pt x="268" y="28"/>
                  </a:cubicBezTo>
                  <a:cubicBezTo>
                    <a:pt x="268" y="14"/>
                    <a:pt x="275" y="0"/>
                    <a:pt x="297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93" y="0"/>
                    <a:pt x="607" y="14"/>
                    <a:pt x="607" y="28"/>
                  </a:cubicBezTo>
                  <a:cubicBezTo>
                    <a:pt x="607" y="49"/>
                    <a:pt x="593" y="56"/>
                    <a:pt x="579" y="56"/>
                  </a:cubicBezTo>
                  <a:close/>
                  <a:moveTo>
                    <a:pt x="579" y="282"/>
                  </a:moveTo>
                  <a:lnTo>
                    <a:pt x="579" y="282"/>
                  </a:lnTo>
                  <a:cubicBezTo>
                    <a:pt x="593" y="282"/>
                    <a:pt x="607" y="297"/>
                    <a:pt x="607" y="311"/>
                  </a:cubicBezTo>
                  <a:cubicBezTo>
                    <a:pt x="607" y="332"/>
                    <a:pt x="593" y="339"/>
                    <a:pt x="579" y="339"/>
                  </a:cubicBezTo>
                  <a:cubicBezTo>
                    <a:pt x="297" y="339"/>
                    <a:pt x="297" y="339"/>
                    <a:pt x="297" y="339"/>
                  </a:cubicBezTo>
                  <a:cubicBezTo>
                    <a:pt x="282" y="339"/>
                    <a:pt x="275" y="339"/>
                    <a:pt x="268" y="325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14" y="56"/>
                    <a:pt x="0" y="49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27" y="0"/>
                    <a:pt x="134" y="7"/>
                    <a:pt x="141" y="14"/>
                  </a:cubicBezTo>
                  <a:cubicBezTo>
                    <a:pt x="311" y="282"/>
                    <a:pt x="311" y="282"/>
                    <a:pt x="311" y="282"/>
                  </a:cubicBezTo>
                  <a:lnTo>
                    <a:pt x="579" y="2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171" name="Freeform 30"/>
            <p:cNvSpPr>
              <a:spLocks noChangeArrowheads="1"/>
            </p:cNvSpPr>
            <p:nvPr/>
          </p:nvSpPr>
          <p:spPr bwMode="auto">
            <a:xfrm>
              <a:off x="7496165" y="464342"/>
              <a:ext cx="211129" cy="211138"/>
            </a:xfrm>
            <a:custGeom>
              <a:avLst/>
              <a:gdLst>
                <a:gd name="T0" fmla="*/ 170126 w 587"/>
                <a:gd name="T1" fmla="*/ 81290 h 587"/>
                <a:gd name="T2" fmla="*/ 170126 w 587"/>
                <a:gd name="T3" fmla="*/ 81290 h 587"/>
                <a:gd name="T4" fmla="*/ 149984 w 587"/>
                <a:gd name="T5" fmla="*/ 81290 h 587"/>
                <a:gd name="T6" fmla="*/ 149984 w 587"/>
                <a:gd name="T7" fmla="*/ 129488 h 587"/>
                <a:gd name="T8" fmla="*/ 170126 w 587"/>
                <a:gd name="T9" fmla="*/ 129488 h 587"/>
                <a:gd name="T10" fmla="*/ 210769 w 587"/>
                <a:gd name="T11" fmla="*/ 170133 h 587"/>
                <a:gd name="T12" fmla="*/ 170126 w 587"/>
                <a:gd name="T13" fmla="*/ 210778 h 587"/>
                <a:gd name="T14" fmla="*/ 129483 w 587"/>
                <a:gd name="T15" fmla="*/ 170133 h 587"/>
                <a:gd name="T16" fmla="*/ 129483 w 587"/>
                <a:gd name="T17" fmla="*/ 149991 h 587"/>
                <a:gd name="T18" fmla="*/ 81286 w 587"/>
                <a:gd name="T19" fmla="*/ 149991 h 587"/>
                <a:gd name="T20" fmla="*/ 81286 w 587"/>
                <a:gd name="T21" fmla="*/ 170133 h 587"/>
                <a:gd name="T22" fmla="*/ 40643 w 587"/>
                <a:gd name="T23" fmla="*/ 210778 h 587"/>
                <a:gd name="T24" fmla="*/ 0 w 587"/>
                <a:gd name="T25" fmla="*/ 170133 h 587"/>
                <a:gd name="T26" fmla="*/ 40643 w 587"/>
                <a:gd name="T27" fmla="*/ 129488 h 587"/>
                <a:gd name="T28" fmla="*/ 60785 w 587"/>
                <a:gd name="T29" fmla="*/ 129488 h 587"/>
                <a:gd name="T30" fmla="*/ 60785 w 587"/>
                <a:gd name="T31" fmla="*/ 81290 h 587"/>
                <a:gd name="T32" fmla="*/ 40643 w 587"/>
                <a:gd name="T33" fmla="*/ 81290 h 587"/>
                <a:gd name="T34" fmla="*/ 0 w 587"/>
                <a:gd name="T35" fmla="*/ 40645 h 587"/>
                <a:gd name="T36" fmla="*/ 40643 w 587"/>
                <a:gd name="T37" fmla="*/ 0 h 587"/>
                <a:gd name="T38" fmla="*/ 81286 w 587"/>
                <a:gd name="T39" fmla="*/ 40645 h 587"/>
                <a:gd name="T40" fmla="*/ 81286 w 587"/>
                <a:gd name="T41" fmla="*/ 60788 h 587"/>
                <a:gd name="T42" fmla="*/ 129483 w 587"/>
                <a:gd name="T43" fmla="*/ 60788 h 587"/>
                <a:gd name="T44" fmla="*/ 129483 w 587"/>
                <a:gd name="T45" fmla="*/ 40645 h 587"/>
                <a:gd name="T46" fmla="*/ 170126 w 587"/>
                <a:gd name="T47" fmla="*/ 0 h 587"/>
                <a:gd name="T48" fmla="*/ 210769 w 587"/>
                <a:gd name="T49" fmla="*/ 40645 h 587"/>
                <a:gd name="T50" fmla="*/ 170126 w 587"/>
                <a:gd name="T51" fmla="*/ 81290 h 587"/>
                <a:gd name="T52" fmla="*/ 149984 w 587"/>
                <a:gd name="T53" fmla="*/ 170133 h 587"/>
                <a:gd name="T54" fmla="*/ 149984 w 587"/>
                <a:gd name="T55" fmla="*/ 170133 h 587"/>
                <a:gd name="T56" fmla="*/ 170126 w 587"/>
                <a:gd name="T57" fmla="*/ 190636 h 587"/>
                <a:gd name="T58" fmla="*/ 190628 w 587"/>
                <a:gd name="T59" fmla="*/ 170133 h 587"/>
                <a:gd name="T60" fmla="*/ 172644 w 587"/>
                <a:gd name="T61" fmla="*/ 149991 h 587"/>
                <a:gd name="T62" fmla="*/ 172644 w 587"/>
                <a:gd name="T63" fmla="*/ 149991 h 587"/>
                <a:gd name="T64" fmla="*/ 149984 w 587"/>
                <a:gd name="T65" fmla="*/ 149991 h 587"/>
                <a:gd name="T66" fmla="*/ 149984 w 587"/>
                <a:gd name="T67" fmla="*/ 170133 h 587"/>
                <a:gd name="T68" fmla="*/ 60785 w 587"/>
                <a:gd name="T69" fmla="*/ 40645 h 587"/>
                <a:gd name="T70" fmla="*/ 60785 w 587"/>
                <a:gd name="T71" fmla="*/ 40645 h 587"/>
                <a:gd name="T72" fmla="*/ 40643 w 587"/>
                <a:gd name="T73" fmla="*/ 20143 h 587"/>
                <a:gd name="T74" fmla="*/ 20142 w 587"/>
                <a:gd name="T75" fmla="*/ 40645 h 587"/>
                <a:gd name="T76" fmla="*/ 40643 w 587"/>
                <a:gd name="T77" fmla="*/ 60788 h 587"/>
                <a:gd name="T78" fmla="*/ 60785 w 587"/>
                <a:gd name="T79" fmla="*/ 60788 h 587"/>
                <a:gd name="T80" fmla="*/ 60785 w 587"/>
                <a:gd name="T81" fmla="*/ 40645 h 587"/>
                <a:gd name="T82" fmla="*/ 20142 w 587"/>
                <a:gd name="T83" fmla="*/ 170133 h 587"/>
                <a:gd name="T84" fmla="*/ 20142 w 587"/>
                <a:gd name="T85" fmla="*/ 170133 h 587"/>
                <a:gd name="T86" fmla="*/ 40643 w 587"/>
                <a:gd name="T87" fmla="*/ 190636 h 587"/>
                <a:gd name="T88" fmla="*/ 60785 w 587"/>
                <a:gd name="T89" fmla="*/ 170133 h 587"/>
                <a:gd name="T90" fmla="*/ 60785 w 587"/>
                <a:gd name="T91" fmla="*/ 149991 h 587"/>
                <a:gd name="T92" fmla="*/ 40643 w 587"/>
                <a:gd name="T93" fmla="*/ 149991 h 587"/>
                <a:gd name="T94" fmla="*/ 20142 w 587"/>
                <a:gd name="T95" fmla="*/ 170133 h 587"/>
                <a:gd name="T96" fmla="*/ 129483 w 587"/>
                <a:gd name="T97" fmla="*/ 81290 h 587"/>
                <a:gd name="T98" fmla="*/ 129483 w 587"/>
                <a:gd name="T99" fmla="*/ 81290 h 587"/>
                <a:gd name="T100" fmla="*/ 81286 w 587"/>
                <a:gd name="T101" fmla="*/ 81290 h 587"/>
                <a:gd name="T102" fmla="*/ 81286 w 587"/>
                <a:gd name="T103" fmla="*/ 129488 h 587"/>
                <a:gd name="T104" fmla="*/ 129483 w 587"/>
                <a:gd name="T105" fmla="*/ 129488 h 587"/>
                <a:gd name="T106" fmla="*/ 129483 w 587"/>
                <a:gd name="T107" fmla="*/ 81290 h 587"/>
                <a:gd name="T108" fmla="*/ 170126 w 587"/>
                <a:gd name="T109" fmla="*/ 20143 h 587"/>
                <a:gd name="T110" fmla="*/ 170126 w 587"/>
                <a:gd name="T111" fmla="*/ 20143 h 587"/>
                <a:gd name="T112" fmla="*/ 149984 w 587"/>
                <a:gd name="T113" fmla="*/ 40645 h 587"/>
                <a:gd name="T114" fmla="*/ 149984 w 587"/>
                <a:gd name="T115" fmla="*/ 60788 h 587"/>
                <a:gd name="T116" fmla="*/ 170126 w 587"/>
                <a:gd name="T117" fmla="*/ 60788 h 587"/>
                <a:gd name="T118" fmla="*/ 190628 w 587"/>
                <a:gd name="T119" fmla="*/ 40645 h 587"/>
                <a:gd name="T120" fmla="*/ 170126 w 587"/>
                <a:gd name="T121" fmla="*/ 20143 h 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87" h="587">
                  <a:moveTo>
                    <a:pt x="473" y="226"/>
                  </a:moveTo>
                  <a:lnTo>
                    <a:pt x="473" y="226"/>
                  </a:lnTo>
                  <a:cubicBezTo>
                    <a:pt x="417" y="226"/>
                    <a:pt x="417" y="226"/>
                    <a:pt x="417" y="226"/>
                  </a:cubicBezTo>
                  <a:cubicBezTo>
                    <a:pt x="417" y="360"/>
                    <a:pt x="417" y="360"/>
                    <a:pt x="417" y="360"/>
                  </a:cubicBezTo>
                  <a:cubicBezTo>
                    <a:pt x="473" y="360"/>
                    <a:pt x="473" y="360"/>
                    <a:pt x="473" y="360"/>
                  </a:cubicBezTo>
                  <a:cubicBezTo>
                    <a:pt x="537" y="360"/>
                    <a:pt x="586" y="410"/>
                    <a:pt x="586" y="473"/>
                  </a:cubicBezTo>
                  <a:cubicBezTo>
                    <a:pt x="586" y="537"/>
                    <a:pt x="537" y="586"/>
                    <a:pt x="473" y="586"/>
                  </a:cubicBezTo>
                  <a:cubicBezTo>
                    <a:pt x="410" y="586"/>
                    <a:pt x="360" y="537"/>
                    <a:pt x="360" y="473"/>
                  </a:cubicBezTo>
                  <a:cubicBezTo>
                    <a:pt x="360" y="417"/>
                    <a:pt x="360" y="417"/>
                    <a:pt x="360" y="417"/>
                  </a:cubicBezTo>
                  <a:cubicBezTo>
                    <a:pt x="226" y="417"/>
                    <a:pt x="226" y="417"/>
                    <a:pt x="226" y="417"/>
                  </a:cubicBezTo>
                  <a:cubicBezTo>
                    <a:pt x="226" y="473"/>
                    <a:pt x="226" y="473"/>
                    <a:pt x="226" y="473"/>
                  </a:cubicBezTo>
                  <a:cubicBezTo>
                    <a:pt x="226" y="537"/>
                    <a:pt x="176" y="586"/>
                    <a:pt x="113" y="586"/>
                  </a:cubicBezTo>
                  <a:cubicBezTo>
                    <a:pt x="49" y="586"/>
                    <a:pt x="0" y="537"/>
                    <a:pt x="0" y="473"/>
                  </a:cubicBezTo>
                  <a:cubicBezTo>
                    <a:pt x="0" y="410"/>
                    <a:pt x="49" y="360"/>
                    <a:pt x="113" y="360"/>
                  </a:cubicBezTo>
                  <a:cubicBezTo>
                    <a:pt x="169" y="360"/>
                    <a:pt x="169" y="360"/>
                    <a:pt x="169" y="360"/>
                  </a:cubicBezTo>
                  <a:cubicBezTo>
                    <a:pt x="169" y="226"/>
                    <a:pt x="169" y="226"/>
                    <a:pt x="169" y="226"/>
                  </a:cubicBezTo>
                  <a:cubicBezTo>
                    <a:pt x="113" y="226"/>
                    <a:pt x="113" y="226"/>
                    <a:pt x="113" y="226"/>
                  </a:cubicBezTo>
                  <a:cubicBezTo>
                    <a:pt x="49" y="226"/>
                    <a:pt x="0" y="176"/>
                    <a:pt x="0" y="113"/>
                  </a:cubicBezTo>
                  <a:cubicBezTo>
                    <a:pt x="0" y="49"/>
                    <a:pt x="49" y="0"/>
                    <a:pt x="113" y="0"/>
                  </a:cubicBezTo>
                  <a:cubicBezTo>
                    <a:pt x="176" y="0"/>
                    <a:pt x="226" y="49"/>
                    <a:pt x="226" y="113"/>
                  </a:cubicBezTo>
                  <a:cubicBezTo>
                    <a:pt x="226" y="169"/>
                    <a:pt x="226" y="169"/>
                    <a:pt x="226" y="169"/>
                  </a:cubicBezTo>
                  <a:cubicBezTo>
                    <a:pt x="360" y="169"/>
                    <a:pt x="360" y="169"/>
                    <a:pt x="360" y="169"/>
                  </a:cubicBezTo>
                  <a:cubicBezTo>
                    <a:pt x="360" y="113"/>
                    <a:pt x="360" y="113"/>
                    <a:pt x="360" y="113"/>
                  </a:cubicBezTo>
                  <a:cubicBezTo>
                    <a:pt x="360" y="49"/>
                    <a:pt x="410" y="0"/>
                    <a:pt x="473" y="0"/>
                  </a:cubicBezTo>
                  <a:cubicBezTo>
                    <a:pt x="537" y="0"/>
                    <a:pt x="586" y="49"/>
                    <a:pt x="586" y="113"/>
                  </a:cubicBezTo>
                  <a:cubicBezTo>
                    <a:pt x="586" y="176"/>
                    <a:pt x="537" y="226"/>
                    <a:pt x="473" y="226"/>
                  </a:cubicBezTo>
                  <a:close/>
                  <a:moveTo>
                    <a:pt x="417" y="473"/>
                  </a:moveTo>
                  <a:lnTo>
                    <a:pt x="417" y="473"/>
                  </a:lnTo>
                  <a:cubicBezTo>
                    <a:pt x="417" y="502"/>
                    <a:pt x="445" y="530"/>
                    <a:pt x="473" y="530"/>
                  </a:cubicBezTo>
                  <a:cubicBezTo>
                    <a:pt x="501" y="530"/>
                    <a:pt x="530" y="502"/>
                    <a:pt x="530" y="473"/>
                  </a:cubicBezTo>
                  <a:cubicBezTo>
                    <a:pt x="530" y="445"/>
                    <a:pt x="508" y="417"/>
                    <a:pt x="480" y="417"/>
                  </a:cubicBezTo>
                  <a:cubicBezTo>
                    <a:pt x="417" y="417"/>
                    <a:pt x="417" y="417"/>
                    <a:pt x="417" y="417"/>
                  </a:cubicBezTo>
                  <a:lnTo>
                    <a:pt x="417" y="473"/>
                  </a:lnTo>
                  <a:close/>
                  <a:moveTo>
                    <a:pt x="169" y="113"/>
                  </a:moveTo>
                  <a:lnTo>
                    <a:pt x="169" y="113"/>
                  </a:lnTo>
                  <a:cubicBezTo>
                    <a:pt x="169" y="84"/>
                    <a:pt x="148" y="56"/>
                    <a:pt x="113" y="56"/>
                  </a:cubicBezTo>
                  <a:cubicBezTo>
                    <a:pt x="84" y="56"/>
                    <a:pt x="56" y="84"/>
                    <a:pt x="56" y="113"/>
                  </a:cubicBezTo>
                  <a:cubicBezTo>
                    <a:pt x="56" y="141"/>
                    <a:pt x="84" y="169"/>
                    <a:pt x="113" y="169"/>
                  </a:cubicBezTo>
                  <a:cubicBezTo>
                    <a:pt x="169" y="169"/>
                    <a:pt x="169" y="169"/>
                    <a:pt x="169" y="169"/>
                  </a:cubicBezTo>
                  <a:lnTo>
                    <a:pt x="169" y="113"/>
                  </a:lnTo>
                  <a:close/>
                  <a:moveTo>
                    <a:pt x="56" y="473"/>
                  </a:moveTo>
                  <a:lnTo>
                    <a:pt x="56" y="473"/>
                  </a:lnTo>
                  <a:cubicBezTo>
                    <a:pt x="56" y="502"/>
                    <a:pt x="84" y="530"/>
                    <a:pt x="113" y="530"/>
                  </a:cubicBezTo>
                  <a:cubicBezTo>
                    <a:pt x="148" y="530"/>
                    <a:pt x="169" y="502"/>
                    <a:pt x="169" y="473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13" y="417"/>
                    <a:pt x="113" y="417"/>
                    <a:pt x="113" y="417"/>
                  </a:cubicBezTo>
                  <a:cubicBezTo>
                    <a:pt x="84" y="417"/>
                    <a:pt x="56" y="438"/>
                    <a:pt x="56" y="473"/>
                  </a:cubicBezTo>
                  <a:close/>
                  <a:moveTo>
                    <a:pt x="360" y="226"/>
                  </a:moveTo>
                  <a:lnTo>
                    <a:pt x="360" y="226"/>
                  </a:lnTo>
                  <a:cubicBezTo>
                    <a:pt x="226" y="226"/>
                    <a:pt x="226" y="226"/>
                    <a:pt x="226" y="226"/>
                  </a:cubicBezTo>
                  <a:cubicBezTo>
                    <a:pt x="226" y="360"/>
                    <a:pt x="226" y="360"/>
                    <a:pt x="226" y="360"/>
                  </a:cubicBezTo>
                  <a:cubicBezTo>
                    <a:pt x="360" y="360"/>
                    <a:pt x="360" y="360"/>
                    <a:pt x="360" y="360"/>
                  </a:cubicBezTo>
                  <a:lnTo>
                    <a:pt x="360" y="226"/>
                  </a:lnTo>
                  <a:close/>
                  <a:moveTo>
                    <a:pt x="473" y="56"/>
                  </a:moveTo>
                  <a:lnTo>
                    <a:pt x="473" y="56"/>
                  </a:lnTo>
                  <a:cubicBezTo>
                    <a:pt x="445" y="56"/>
                    <a:pt x="417" y="84"/>
                    <a:pt x="417" y="113"/>
                  </a:cubicBezTo>
                  <a:cubicBezTo>
                    <a:pt x="417" y="169"/>
                    <a:pt x="417" y="169"/>
                    <a:pt x="417" y="169"/>
                  </a:cubicBezTo>
                  <a:cubicBezTo>
                    <a:pt x="473" y="169"/>
                    <a:pt x="473" y="169"/>
                    <a:pt x="473" y="169"/>
                  </a:cubicBezTo>
                  <a:cubicBezTo>
                    <a:pt x="501" y="169"/>
                    <a:pt x="530" y="141"/>
                    <a:pt x="530" y="113"/>
                  </a:cubicBezTo>
                  <a:cubicBezTo>
                    <a:pt x="530" y="84"/>
                    <a:pt x="501" y="56"/>
                    <a:pt x="473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/>
            </a:p>
          </p:txBody>
        </p:sp>
      </p:grpSp>
      <p:sp>
        <p:nvSpPr>
          <p:cNvPr id="148" name="Freeform 31"/>
          <p:cNvSpPr>
            <a:spLocks noChangeArrowheads="1"/>
          </p:cNvSpPr>
          <p:nvPr/>
        </p:nvSpPr>
        <p:spPr bwMode="auto">
          <a:xfrm>
            <a:off x="12872925" y="970874"/>
            <a:ext cx="382480" cy="194051"/>
          </a:xfrm>
          <a:custGeom>
            <a:avLst/>
            <a:gdLst>
              <a:gd name="T0" fmla="*/ 205475 w 601"/>
              <a:gd name="T1" fmla="*/ 48124 h 305"/>
              <a:gd name="T2" fmla="*/ 205475 w 601"/>
              <a:gd name="T3" fmla="*/ 48124 h 305"/>
              <a:gd name="T4" fmla="*/ 195416 w 601"/>
              <a:gd name="T5" fmla="*/ 58539 h 305"/>
              <a:gd name="T6" fmla="*/ 195416 w 601"/>
              <a:gd name="T7" fmla="*/ 73623 h 305"/>
              <a:gd name="T8" fmla="*/ 144407 w 601"/>
              <a:gd name="T9" fmla="*/ 22985 h 305"/>
              <a:gd name="T10" fmla="*/ 144407 w 601"/>
              <a:gd name="T11" fmla="*/ 22985 h 305"/>
              <a:gd name="T12" fmla="*/ 124291 w 601"/>
              <a:gd name="T13" fmla="*/ 2514 h 305"/>
              <a:gd name="T14" fmla="*/ 124291 w 601"/>
              <a:gd name="T15" fmla="*/ 2514 h 305"/>
              <a:gd name="T16" fmla="*/ 116747 w 601"/>
              <a:gd name="T17" fmla="*/ 0 h 305"/>
              <a:gd name="T18" fmla="*/ 111718 w 601"/>
              <a:gd name="T19" fmla="*/ 2514 h 305"/>
              <a:gd name="T20" fmla="*/ 111718 w 601"/>
              <a:gd name="T21" fmla="*/ 2514 h 305"/>
              <a:gd name="T22" fmla="*/ 63223 w 601"/>
              <a:gd name="T23" fmla="*/ 50638 h 305"/>
              <a:gd name="T24" fmla="*/ 15087 w 601"/>
              <a:gd name="T25" fmla="*/ 2514 h 305"/>
              <a:gd name="T26" fmla="*/ 15087 w 601"/>
              <a:gd name="T27" fmla="*/ 2514 h 305"/>
              <a:gd name="T28" fmla="*/ 10058 w 601"/>
              <a:gd name="T29" fmla="*/ 0 h 305"/>
              <a:gd name="T30" fmla="*/ 0 w 601"/>
              <a:gd name="T31" fmla="*/ 10056 h 305"/>
              <a:gd name="T32" fmla="*/ 2515 w 601"/>
              <a:gd name="T33" fmla="*/ 17957 h 305"/>
              <a:gd name="T34" fmla="*/ 2515 w 601"/>
              <a:gd name="T35" fmla="*/ 17957 h 305"/>
              <a:gd name="T36" fmla="*/ 55679 w 601"/>
              <a:gd name="T37" fmla="*/ 71109 h 305"/>
              <a:gd name="T38" fmla="*/ 55679 w 601"/>
              <a:gd name="T39" fmla="*/ 71109 h 305"/>
              <a:gd name="T40" fmla="*/ 63223 w 601"/>
              <a:gd name="T41" fmla="*/ 73623 h 305"/>
              <a:gd name="T42" fmla="*/ 70767 w 601"/>
              <a:gd name="T43" fmla="*/ 71109 h 305"/>
              <a:gd name="T44" fmla="*/ 70767 w 601"/>
              <a:gd name="T45" fmla="*/ 71109 h 305"/>
              <a:gd name="T46" fmla="*/ 116747 w 601"/>
              <a:gd name="T47" fmla="*/ 25499 h 305"/>
              <a:gd name="T48" fmla="*/ 129320 w 601"/>
              <a:gd name="T49" fmla="*/ 38069 h 305"/>
              <a:gd name="T50" fmla="*/ 129320 w 601"/>
              <a:gd name="T51" fmla="*/ 38069 h 305"/>
              <a:gd name="T52" fmla="*/ 131834 w 601"/>
              <a:gd name="T53" fmla="*/ 38069 h 305"/>
              <a:gd name="T54" fmla="*/ 136863 w 601"/>
              <a:gd name="T55" fmla="*/ 43097 h 305"/>
              <a:gd name="T56" fmla="*/ 136863 w 601"/>
              <a:gd name="T57" fmla="*/ 43097 h 305"/>
              <a:gd name="T58" fmla="*/ 179970 w 601"/>
              <a:gd name="T59" fmla="*/ 88707 h 305"/>
              <a:gd name="T60" fmla="*/ 164883 w 601"/>
              <a:gd name="T61" fmla="*/ 88707 h 305"/>
              <a:gd name="T62" fmla="*/ 154824 w 601"/>
              <a:gd name="T63" fmla="*/ 99122 h 305"/>
              <a:gd name="T64" fmla="*/ 164883 w 601"/>
              <a:gd name="T65" fmla="*/ 109178 h 305"/>
              <a:gd name="T66" fmla="*/ 205475 w 601"/>
              <a:gd name="T67" fmla="*/ 109178 h 305"/>
              <a:gd name="T68" fmla="*/ 215533 w 601"/>
              <a:gd name="T69" fmla="*/ 99122 h 305"/>
              <a:gd name="T70" fmla="*/ 215533 w 601"/>
              <a:gd name="T71" fmla="*/ 58539 h 305"/>
              <a:gd name="T72" fmla="*/ 205475 w 601"/>
              <a:gd name="T73" fmla="*/ 48124 h 30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1" h="305">
                <a:moveTo>
                  <a:pt x="572" y="134"/>
                </a:moveTo>
                <a:lnTo>
                  <a:pt x="572" y="134"/>
                </a:lnTo>
                <a:cubicBezTo>
                  <a:pt x="558" y="134"/>
                  <a:pt x="544" y="141"/>
                  <a:pt x="544" y="163"/>
                </a:cubicBezTo>
                <a:cubicBezTo>
                  <a:pt x="544" y="205"/>
                  <a:pt x="544" y="205"/>
                  <a:pt x="544" y="205"/>
                </a:cubicBezTo>
                <a:cubicBezTo>
                  <a:pt x="402" y="64"/>
                  <a:pt x="402" y="64"/>
                  <a:pt x="402" y="64"/>
                </a:cubicBezTo>
                <a:cubicBezTo>
                  <a:pt x="346" y="7"/>
                  <a:pt x="346" y="7"/>
                  <a:pt x="346" y="7"/>
                </a:cubicBezTo>
                <a:cubicBezTo>
                  <a:pt x="339" y="0"/>
                  <a:pt x="332" y="0"/>
                  <a:pt x="325" y="0"/>
                </a:cubicBezTo>
                <a:cubicBezTo>
                  <a:pt x="318" y="0"/>
                  <a:pt x="311" y="0"/>
                  <a:pt x="311" y="7"/>
                </a:cubicBezTo>
                <a:cubicBezTo>
                  <a:pt x="176" y="141"/>
                  <a:pt x="176" y="141"/>
                  <a:pt x="176" y="141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0"/>
                  <a:pt x="35" y="0"/>
                  <a:pt x="28" y="0"/>
                </a:cubicBezTo>
                <a:cubicBezTo>
                  <a:pt x="7" y="0"/>
                  <a:pt x="0" y="14"/>
                  <a:pt x="0" y="28"/>
                </a:cubicBezTo>
                <a:cubicBezTo>
                  <a:pt x="0" y="35"/>
                  <a:pt x="0" y="43"/>
                  <a:pt x="7" y="50"/>
                </a:cubicBezTo>
                <a:cubicBezTo>
                  <a:pt x="155" y="198"/>
                  <a:pt x="155" y="198"/>
                  <a:pt x="155" y="198"/>
                </a:cubicBezTo>
                <a:cubicBezTo>
                  <a:pt x="162" y="205"/>
                  <a:pt x="169" y="205"/>
                  <a:pt x="176" y="205"/>
                </a:cubicBezTo>
                <a:cubicBezTo>
                  <a:pt x="183" y="205"/>
                  <a:pt x="190" y="205"/>
                  <a:pt x="197" y="198"/>
                </a:cubicBezTo>
                <a:cubicBezTo>
                  <a:pt x="325" y="71"/>
                  <a:pt x="325" y="71"/>
                  <a:pt x="325" y="71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7" y="106"/>
                  <a:pt x="367" y="106"/>
                  <a:pt x="367" y="106"/>
                </a:cubicBezTo>
                <a:cubicBezTo>
                  <a:pt x="381" y="120"/>
                  <a:pt x="381" y="120"/>
                  <a:pt x="381" y="120"/>
                </a:cubicBezTo>
                <a:cubicBezTo>
                  <a:pt x="501" y="247"/>
                  <a:pt x="501" y="247"/>
                  <a:pt x="501" y="247"/>
                </a:cubicBezTo>
                <a:cubicBezTo>
                  <a:pt x="459" y="247"/>
                  <a:pt x="459" y="247"/>
                  <a:pt x="459" y="247"/>
                </a:cubicBezTo>
                <a:cubicBezTo>
                  <a:pt x="445" y="247"/>
                  <a:pt x="431" y="254"/>
                  <a:pt x="431" y="276"/>
                </a:cubicBezTo>
                <a:cubicBezTo>
                  <a:pt x="431" y="290"/>
                  <a:pt x="445" y="304"/>
                  <a:pt x="459" y="304"/>
                </a:cubicBezTo>
                <a:cubicBezTo>
                  <a:pt x="572" y="304"/>
                  <a:pt x="572" y="304"/>
                  <a:pt x="572" y="304"/>
                </a:cubicBezTo>
                <a:cubicBezTo>
                  <a:pt x="586" y="304"/>
                  <a:pt x="600" y="290"/>
                  <a:pt x="600" y="276"/>
                </a:cubicBezTo>
                <a:cubicBezTo>
                  <a:pt x="600" y="163"/>
                  <a:pt x="600" y="163"/>
                  <a:pt x="600" y="163"/>
                </a:cubicBezTo>
                <a:cubicBezTo>
                  <a:pt x="600" y="141"/>
                  <a:pt x="586" y="134"/>
                  <a:pt x="572" y="13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49" name="Freeform 32"/>
          <p:cNvSpPr>
            <a:spLocks noChangeArrowheads="1"/>
          </p:cNvSpPr>
          <p:nvPr/>
        </p:nvSpPr>
        <p:spPr bwMode="auto">
          <a:xfrm>
            <a:off x="12195147" y="970874"/>
            <a:ext cx="388105" cy="194051"/>
          </a:xfrm>
          <a:custGeom>
            <a:avLst/>
            <a:gdLst>
              <a:gd name="T0" fmla="*/ 208635 w 609"/>
              <a:gd name="T1" fmla="*/ 61053 h 305"/>
              <a:gd name="T2" fmla="*/ 208635 w 609"/>
              <a:gd name="T3" fmla="*/ 61053 h 305"/>
              <a:gd name="T4" fmla="*/ 198563 w 609"/>
              <a:gd name="T5" fmla="*/ 50638 h 305"/>
              <a:gd name="T6" fmla="*/ 198563 w 609"/>
              <a:gd name="T7" fmla="*/ 35555 h 305"/>
              <a:gd name="T8" fmla="*/ 147484 w 609"/>
              <a:gd name="T9" fmla="*/ 86193 h 305"/>
              <a:gd name="T10" fmla="*/ 147484 w 609"/>
              <a:gd name="T11" fmla="*/ 86193 h 305"/>
              <a:gd name="T12" fmla="*/ 127339 w 609"/>
              <a:gd name="T13" fmla="*/ 104150 h 305"/>
              <a:gd name="T14" fmla="*/ 127339 w 609"/>
              <a:gd name="T15" fmla="*/ 104150 h 305"/>
              <a:gd name="T16" fmla="*/ 119785 w 609"/>
              <a:gd name="T17" fmla="*/ 109178 h 305"/>
              <a:gd name="T18" fmla="*/ 111872 w 609"/>
              <a:gd name="T19" fmla="*/ 104150 h 305"/>
              <a:gd name="T20" fmla="*/ 111872 w 609"/>
              <a:gd name="T21" fmla="*/ 104150 h 305"/>
              <a:gd name="T22" fmla="*/ 66188 w 609"/>
              <a:gd name="T23" fmla="*/ 58539 h 305"/>
              <a:gd name="T24" fmla="*/ 17986 w 609"/>
              <a:gd name="T25" fmla="*/ 104150 h 305"/>
              <a:gd name="T26" fmla="*/ 17986 w 609"/>
              <a:gd name="T27" fmla="*/ 104150 h 305"/>
              <a:gd name="T28" fmla="*/ 10432 w 609"/>
              <a:gd name="T29" fmla="*/ 109178 h 305"/>
              <a:gd name="T30" fmla="*/ 0 w 609"/>
              <a:gd name="T31" fmla="*/ 99122 h 305"/>
              <a:gd name="T32" fmla="*/ 5396 w 609"/>
              <a:gd name="T33" fmla="*/ 91221 h 305"/>
              <a:gd name="T34" fmla="*/ 5396 w 609"/>
              <a:gd name="T35" fmla="*/ 91221 h 305"/>
              <a:gd name="T36" fmla="*/ 58634 w 609"/>
              <a:gd name="T37" fmla="*/ 38069 h 305"/>
              <a:gd name="T38" fmla="*/ 58634 w 609"/>
              <a:gd name="T39" fmla="*/ 38069 h 305"/>
              <a:gd name="T40" fmla="*/ 66188 w 609"/>
              <a:gd name="T41" fmla="*/ 33041 h 305"/>
              <a:gd name="T42" fmla="*/ 71224 w 609"/>
              <a:gd name="T43" fmla="*/ 38069 h 305"/>
              <a:gd name="T44" fmla="*/ 71224 w 609"/>
              <a:gd name="T45" fmla="*/ 38069 h 305"/>
              <a:gd name="T46" fmla="*/ 119785 w 609"/>
              <a:gd name="T47" fmla="*/ 83679 h 305"/>
              <a:gd name="T48" fmla="*/ 132375 w 609"/>
              <a:gd name="T49" fmla="*/ 71109 h 305"/>
              <a:gd name="T50" fmla="*/ 132375 w 609"/>
              <a:gd name="T51" fmla="*/ 71109 h 305"/>
              <a:gd name="T52" fmla="*/ 134893 w 609"/>
              <a:gd name="T53" fmla="*/ 68595 h 305"/>
              <a:gd name="T54" fmla="*/ 139929 w 609"/>
              <a:gd name="T55" fmla="*/ 63567 h 305"/>
              <a:gd name="T56" fmla="*/ 139929 w 609"/>
              <a:gd name="T57" fmla="*/ 63567 h 305"/>
              <a:gd name="T58" fmla="*/ 183095 w 609"/>
              <a:gd name="T59" fmla="*/ 20471 h 305"/>
              <a:gd name="T60" fmla="*/ 167987 w 609"/>
              <a:gd name="T61" fmla="*/ 20471 h 305"/>
              <a:gd name="T62" fmla="*/ 157915 w 609"/>
              <a:gd name="T63" fmla="*/ 10056 h 305"/>
              <a:gd name="T64" fmla="*/ 167987 w 609"/>
              <a:gd name="T65" fmla="*/ 0 h 305"/>
              <a:gd name="T66" fmla="*/ 208635 w 609"/>
              <a:gd name="T67" fmla="*/ 0 h 305"/>
              <a:gd name="T68" fmla="*/ 218707 w 609"/>
              <a:gd name="T69" fmla="*/ 10056 h 305"/>
              <a:gd name="T70" fmla="*/ 218707 w 609"/>
              <a:gd name="T71" fmla="*/ 50638 h 305"/>
              <a:gd name="T72" fmla="*/ 208635 w 609"/>
              <a:gd name="T73" fmla="*/ 61053 h 30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9" h="305">
                <a:moveTo>
                  <a:pt x="580" y="170"/>
                </a:moveTo>
                <a:lnTo>
                  <a:pt x="580" y="170"/>
                </a:lnTo>
                <a:cubicBezTo>
                  <a:pt x="559" y="170"/>
                  <a:pt x="552" y="156"/>
                  <a:pt x="552" y="141"/>
                </a:cubicBezTo>
                <a:cubicBezTo>
                  <a:pt x="552" y="99"/>
                  <a:pt x="552" y="99"/>
                  <a:pt x="552" y="99"/>
                </a:cubicBezTo>
                <a:cubicBezTo>
                  <a:pt x="410" y="240"/>
                  <a:pt x="410" y="240"/>
                  <a:pt x="410" y="240"/>
                </a:cubicBezTo>
                <a:cubicBezTo>
                  <a:pt x="354" y="290"/>
                  <a:pt x="354" y="290"/>
                  <a:pt x="354" y="290"/>
                </a:cubicBezTo>
                <a:cubicBezTo>
                  <a:pt x="347" y="297"/>
                  <a:pt x="340" y="304"/>
                  <a:pt x="333" y="304"/>
                </a:cubicBezTo>
                <a:cubicBezTo>
                  <a:pt x="326" y="304"/>
                  <a:pt x="318" y="297"/>
                  <a:pt x="311" y="290"/>
                </a:cubicBezTo>
                <a:cubicBezTo>
                  <a:pt x="184" y="163"/>
                  <a:pt x="184" y="163"/>
                  <a:pt x="184" y="163"/>
                </a:cubicBezTo>
                <a:cubicBezTo>
                  <a:pt x="50" y="290"/>
                  <a:pt x="50" y="290"/>
                  <a:pt x="50" y="290"/>
                </a:cubicBezTo>
                <a:cubicBezTo>
                  <a:pt x="43" y="297"/>
                  <a:pt x="36" y="304"/>
                  <a:pt x="29" y="304"/>
                </a:cubicBezTo>
                <a:cubicBezTo>
                  <a:pt x="15" y="304"/>
                  <a:pt x="0" y="290"/>
                  <a:pt x="0" y="276"/>
                </a:cubicBezTo>
                <a:cubicBezTo>
                  <a:pt x="0" y="269"/>
                  <a:pt x="8" y="261"/>
                  <a:pt x="15" y="254"/>
                </a:cubicBezTo>
                <a:cubicBezTo>
                  <a:pt x="163" y="106"/>
                  <a:pt x="163" y="106"/>
                  <a:pt x="163" y="106"/>
                </a:cubicBezTo>
                <a:cubicBezTo>
                  <a:pt x="170" y="99"/>
                  <a:pt x="177" y="92"/>
                  <a:pt x="184" y="92"/>
                </a:cubicBezTo>
                <a:cubicBezTo>
                  <a:pt x="191" y="92"/>
                  <a:pt x="198" y="99"/>
                  <a:pt x="198" y="106"/>
                </a:cubicBezTo>
                <a:cubicBezTo>
                  <a:pt x="333" y="233"/>
                  <a:pt x="333" y="233"/>
                  <a:pt x="333" y="233"/>
                </a:cubicBezTo>
                <a:cubicBezTo>
                  <a:pt x="368" y="198"/>
                  <a:pt x="368" y="198"/>
                  <a:pt x="368" y="198"/>
                </a:cubicBezTo>
                <a:cubicBezTo>
                  <a:pt x="375" y="191"/>
                  <a:pt x="375" y="191"/>
                  <a:pt x="375" y="191"/>
                </a:cubicBezTo>
                <a:cubicBezTo>
                  <a:pt x="389" y="177"/>
                  <a:pt x="389" y="177"/>
                  <a:pt x="389" y="177"/>
                </a:cubicBezTo>
                <a:cubicBezTo>
                  <a:pt x="509" y="57"/>
                  <a:pt x="509" y="57"/>
                  <a:pt x="509" y="57"/>
                </a:cubicBezTo>
                <a:cubicBezTo>
                  <a:pt x="467" y="57"/>
                  <a:pt x="467" y="57"/>
                  <a:pt x="467" y="57"/>
                </a:cubicBezTo>
                <a:cubicBezTo>
                  <a:pt x="446" y="57"/>
                  <a:pt x="439" y="43"/>
                  <a:pt x="439" y="28"/>
                </a:cubicBezTo>
                <a:cubicBezTo>
                  <a:pt x="439" y="14"/>
                  <a:pt x="446" y="0"/>
                  <a:pt x="467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141"/>
                  <a:pt x="608" y="141"/>
                  <a:pt x="608" y="141"/>
                </a:cubicBezTo>
                <a:cubicBezTo>
                  <a:pt x="608" y="156"/>
                  <a:pt x="594" y="170"/>
                  <a:pt x="580" y="17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50" name="Freeform 33"/>
          <p:cNvSpPr>
            <a:spLocks noChangeArrowheads="1"/>
          </p:cNvSpPr>
          <p:nvPr/>
        </p:nvSpPr>
        <p:spPr bwMode="auto">
          <a:xfrm>
            <a:off x="11525807" y="917438"/>
            <a:ext cx="385293" cy="303734"/>
          </a:xfrm>
          <a:custGeom>
            <a:avLst/>
            <a:gdLst>
              <a:gd name="T0" fmla="*/ 155704 w 602"/>
              <a:gd name="T1" fmla="*/ 145462 h 475"/>
              <a:gd name="T2" fmla="*/ 155704 w 602"/>
              <a:gd name="T3" fmla="*/ 145462 h 475"/>
              <a:gd name="T4" fmla="*/ 155704 w 602"/>
              <a:gd name="T5" fmla="*/ 145462 h 475"/>
              <a:gd name="T6" fmla="*/ 92122 w 602"/>
              <a:gd name="T7" fmla="*/ 145462 h 475"/>
              <a:gd name="T8" fmla="*/ 92122 w 602"/>
              <a:gd name="T9" fmla="*/ 145462 h 475"/>
              <a:gd name="T10" fmla="*/ 84174 w 602"/>
              <a:gd name="T11" fmla="*/ 145462 h 475"/>
              <a:gd name="T12" fmla="*/ 71530 w 602"/>
              <a:gd name="T13" fmla="*/ 145462 h 475"/>
              <a:gd name="T14" fmla="*/ 79116 w 602"/>
              <a:gd name="T15" fmla="*/ 153042 h 475"/>
              <a:gd name="T16" fmla="*/ 81645 w 602"/>
              <a:gd name="T17" fmla="*/ 160983 h 475"/>
              <a:gd name="T18" fmla="*/ 71530 w 602"/>
              <a:gd name="T19" fmla="*/ 171089 h 475"/>
              <a:gd name="T20" fmla="*/ 63943 w 602"/>
              <a:gd name="T21" fmla="*/ 166036 h 475"/>
              <a:gd name="T22" fmla="*/ 40823 w 602"/>
              <a:gd name="T23" fmla="*/ 142935 h 475"/>
              <a:gd name="T24" fmla="*/ 38294 w 602"/>
              <a:gd name="T25" fmla="*/ 135355 h 475"/>
              <a:gd name="T26" fmla="*/ 40823 w 602"/>
              <a:gd name="T27" fmla="*/ 130302 h 475"/>
              <a:gd name="T28" fmla="*/ 63943 w 602"/>
              <a:gd name="T29" fmla="*/ 104675 h 475"/>
              <a:gd name="T30" fmla="*/ 71530 w 602"/>
              <a:gd name="T31" fmla="*/ 102148 h 475"/>
              <a:gd name="T32" fmla="*/ 81645 w 602"/>
              <a:gd name="T33" fmla="*/ 112255 h 475"/>
              <a:gd name="T34" fmla="*/ 79116 w 602"/>
              <a:gd name="T35" fmla="*/ 119835 h 475"/>
              <a:gd name="T36" fmla="*/ 71530 w 602"/>
              <a:gd name="T37" fmla="*/ 124888 h 475"/>
              <a:gd name="T38" fmla="*/ 79116 w 602"/>
              <a:gd name="T39" fmla="*/ 124888 h 475"/>
              <a:gd name="T40" fmla="*/ 79116 w 602"/>
              <a:gd name="T41" fmla="*/ 124888 h 475"/>
              <a:gd name="T42" fmla="*/ 89593 w 602"/>
              <a:gd name="T43" fmla="*/ 124888 h 475"/>
              <a:gd name="T44" fmla="*/ 89593 w 602"/>
              <a:gd name="T45" fmla="*/ 124888 h 475"/>
              <a:gd name="T46" fmla="*/ 155704 w 602"/>
              <a:gd name="T47" fmla="*/ 124888 h 475"/>
              <a:gd name="T48" fmla="*/ 196527 w 602"/>
              <a:gd name="T49" fmla="*/ 84101 h 475"/>
              <a:gd name="T50" fmla="*/ 196527 w 602"/>
              <a:gd name="T51" fmla="*/ 61361 h 475"/>
              <a:gd name="T52" fmla="*/ 207003 w 602"/>
              <a:gd name="T53" fmla="*/ 51255 h 475"/>
              <a:gd name="T54" fmla="*/ 217119 w 602"/>
              <a:gd name="T55" fmla="*/ 61361 h 475"/>
              <a:gd name="T56" fmla="*/ 217119 w 602"/>
              <a:gd name="T57" fmla="*/ 84101 h 475"/>
              <a:gd name="T58" fmla="*/ 155704 w 602"/>
              <a:gd name="T59" fmla="*/ 145462 h 475"/>
              <a:gd name="T60" fmla="*/ 153175 w 602"/>
              <a:gd name="T61" fmla="*/ 63888 h 475"/>
              <a:gd name="T62" fmla="*/ 153175 w 602"/>
              <a:gd name="T63" fmla="*/ 63888 h 475"/>
              <a:gd name="T64" fmla="*/ 145589 w 602"/>
              <a:gd name="T65" fmla="*/ 68941 h 475"/>
              <a:gd name="T66" fmla="*/ 135473 w 602"/>
              <a:gd name="T67" fmla="*/ 58834 h 475"/>
              <a:gd name="T68" fmla="*/ 140531 w 602"/>
              <a:gd name="T69" fmla="*/ 51255 h 475"/>
              <a:gd name="T70" fmla="*/ 145589 w 602"/>
              <a:gd name="T71" fmla="*/ 43314 h 475"/>
              <a:gd name="T72" fmla="*/ 140531 w 602"/>
              <a:gd name="T73" fmla="*/ 43314 h 475"/>
              <a:gd name="T74" fmla="*/ 140531 w 602"/>
              <a:gd name="T75" fmla="*/ 43314 h 475"/>
              <a:gd name="T76" fmla="*/ 130416 w 602"/>
              <a:gd name="T77" fmla="*/ 43314 h 475"/>
              <a:gd name="T78" fmla="*/ 130416 w 602"/>
              <a:gd name="T79" fmla="*/ 43314 h 475"/>
              <a:gd name="T80" fmla="*/ 61415 w 602"/>
              <a:gd name="T81" fmla="*/ 43314 h 475"/>
              <a:gd name="T82" fmla="*/ 20592 w 602"/>
              <a:gd name="T83" fmla="*/ 84101 h 475"/>
              <a:gd name="T84" fmla="*/ 20592 w 602"/>
              <a:gd name="T85" fmla="*/ 109728 h 475"/>
              <a:gd name="T86" fmla="*/ 10477 w 602"/>
              <a:gd name="T87" fmla="*/ 119835 h 475"/>
              <a:gd name="T88" fmla="*/ 0 w 602"/>
              <a:gd name="T89" fmla="*/ 109728 h 475"/>
              <a:gd name="T90" fmla="*/ 0 w 602"/>
              <a:gd name="T91" fmla="*/ 84101 h 475"/>
              <a:gd name="T92" fmla="*/ 61415 w 602"/>
              <a:gd name="T93" fmla="*/ 23101 h 475"/>
              <a:gd name="T94" fmla="*/ 61415 w 602"/>
              <a:gd name="T95" fmla="*/ 23101 h 475"/>
              <a:gd name="T96" fmla="*/ 125358 w 602"/>
              <a:gd name="T97" fmla="*/ 23101 h 475"/>
              <a:gd name="T98" fmla="*/ 125358 w 602"/>
              <a:gd name="T99" fmla="*/ 23101 h 475"/>
              <a:gd name="T100" fmla="*/ 132945 w 602"/>
              <a:gd name="T101" fmla="*/ 23101 h 475"/>
              <a:gd name="T102" fmla="*/ 145589 w 602"/>
              <a:gd name="T103" fmla="*/ 23101 h 475"/>
              <a:gd name="T104" fmla="*/ 140531 w 602"/>
              <a:gd name="T105" fmla="*/ 18047 h 475"/>
              <a:gd name="T106" fmla="*/ 135473 w 602"/>
              <a:gd name="T107" fmla="*/ 10107 h 475"/>
              <a:gd name="T108" fmla="*/ 145589 w 602"/>
              <a:gd name="T109" fmla="*/ 0 h 475"/>
              <a:gd name="T110" fmla="*/ 153175 w 602"/>
              <a:gd name="T111" fmla="*/ 2527 h 475"/>
              <a:gd name="T112" fmla="*/ 176296 w 602"/>
              <a:gd name="T113" fmla="*/ 28154 h 475"/>
              <a:gd name="T114" fmla="*/ 181354 w 602"/>
              <a:gd name="T115" fmla="*/ 33207 h 475"/>
              <a:gd name="T116" fmla="*/ 176296 w 602"/>
              <a:gd name="T117" fmla="*/ 40787 h 475"/>
              <a:gd name="T118" fmla="*/ 153175 w 602"/>
              <a:gd name="T119" fmla="*/ 63888 h 47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02" h="475">
                <a:moveTo>
                  <a:pt x="431" y="403"/>
                </a:moveTo>
                <a:lnTo>
                  <a:pt x="431" y="403"/>
                </a:lnTo>
                <a:cubicBezTo>
                  <a:pt x="255" y="403"/>
                  <a:pt x="255" y="403"/>
                  <a:pt x="255" y="403"/>
                </a:cubicBezTo>
                <a:cubicBezTo>
                  <a:pt x="233" y="403"/>
                  <a:pt x="233" y="403"/>
                  <a:pt x="233" y="403"/>
                </a:cubicBezTo>
                <a:cubicBezTo>
                  <a:pt x="198" y="403"/>
                  <a:pt x="198" y="403"/>
                  <a:pt x="198" y="403"/>
                </a:cubicBezTo>
                <a:cubicBezTo>
                  <a:pt x="219" y="424"/>
                  <a:pt x="219" y="424"/>
                  <a:pt x="219" y="424"/>
                </a:cubicBezTo>
                <a:cubicBezTo>
                  <a:pt x="226" y="431"/>
                  <a:pt x="226" y="439"/>
                  <a:pt x="226" y="446"/>
                </a:cubicBezTo>
                <a:cubicBezTo>
                  <a:pt x="226" y="460"/>
                  <a:pt x="212" y="474"/>
                  <a:pt x="198" y="474"/>
                </a:cubicBezTo>
                <a:cubicBezTo>
                  <a:pt x="191" y="474"/>
                  <a:pt x="184" y="467"/>
                  <a:pt x="177" y="460"/>
                </a:cubicBezTo>
                <a:cubicBezTo>
                  <a:pt x="113" y="396"/>
                  <a:pt x="113" y="396"/>
                  <a:pt x="113" y="396"/>
                </a:cubicBezTo>
                <a:cubicBezTo>
                  <a:pt x="106" y="389"/>
                  <a:pt x="106" y="382"/>
                  <a:pt x="106" y="375"/>
                </a:cubicBezTo>
                <a:cubicBezTo>
                  <a:pt x="106" y="368"/>
                  <a:pt x="106" y="361"/>
                  <a:pt x="113" y="361"/>
                </a:cubicBezTo>
                <a:cubicBezTo>
                  <a:pt x="177" y="290"/>
                  <a:pt x="177" y="290"/>
                  <a:pt x="177" y="290"/>
                </a:cubicBezTo>
                <a:cubicBezTo>
                  <a:pt x="184" y="283"/>
                  <a:pt x="191" y="283"/>
                  <a:pt x="198" y="283"/>
                </a:cubicBezTo>
                <a:cubicBezTo>
                  <a:pt x="212" y="283"/>
                  <a:pt x="226" y="297"/>
                  <a:pt x="226" y="311"/>
                </a:cubicBezTo>
                <a:cubicBezTo>
                  <a:pt x="226" y="318"/>
                  <a:pt x="226" y="325"/>
                  <a:pt x="219" y="332"/>
                </a:cubicBezTo>
                <a:cubicBezTo>
                  <a:pt x="198" y="346"/>
                  <a:pt x="198" y="346"/>
                  <a:pt x="198" y="346"/>
                </a:cubicBezTo>
                <a:cubicBezTo>
                  <a:pt x="219" y="346"/>
                  <a:pt x="219" y="346"/>
                  <a:pt x="219" y="346"/>
                </a:cubicBezTo>
                <a:cubicBezTo>
                  <a:pt x="248" y="346"/>
                  <a:pt x="248" y="346"/>
                  <a:pt x="248" y="346"/>
                </a:cubicBezTo>
                <a:cubicBezTo>
                  <a:pt x="431" y="346"/>
                  <a:pt x="431" y="346"/>
                  <a:pt x="431" y="346"/>
                </a:cubicBezTo>
                <a:cubicBezTo>
                  <a:pt x="495" y="346"/>
                  <a:pt x="544" y="297"/>
                  <a:pt x="544" y="233"/>
                </a:cubicBezTo>
                <a:cubicBezTo>
                  <a:pt x="544" y="170"/>
                  <a:pt x="544" y="170"/>
                  <a:pt x="544" y="170"/>
                </a:cubicBezTo>
                <a:cubicBezTo>
                  <a:pt x="544" y="156"/>
                  <a:pt x="559" y="142"/>
                  <a:pt x="573" y="142"/>
                </a:cubicBezTo>
                <a:cubicBezTo>
                  <a:pt x="594" y="142"/>
                  <a:pt x="601" y="156"/>
                  <a:pt x="601" y="170"/>
                </a:cubicBezTo>
                <a:cubicBezTo>
                  <a:pt x="601" y="233"/>
                  <a:pt x="601" y="233"/>
                  <a:pt x="601" y="233"/>
                </a:cubicBezTo>
                <a:cubicBezTo>
                  <a:pt x="601" y="332"/>
                  <a:pt x="530" y="403"/>
                  <a:pt x="431" y="403"/>
                </a:cubicBezTo>
                <a:close/>
                <a:moveTo>
                  <a:pt x="424" y="177"/>
                </a:moveTo>
                <a:lnTo>
                  <a:pt x="424" y="177"/>
                </a:lnTo>
                <a:cubicBezTo>
                  <a:pt x="417" y="184"/>
                  <a:pt x="410" y="191"/>
                  <a:pt x="403" y="191"/>
                </a:cubicBezTo>
                <a:cubicBezTo>
                  <a:pt x="389" y="191"/>
                  <a:pt x="375" y="177"/>
                  <a:pt x="375" y="163"/>
                </a:cubicBezTo>
                <a:cubicBezTo>
                  <a:pt x="375" y="156"/>
                  <a:pt x="382" y="149"/>
                  <a:pt x="389" y="142"/>
                </a:cubicBezTo>
                <a:cubicBezTo>
                  <a:pt x="403" y="120"/>
                  <a:pt x="403" y="120"/>
                  <a:pt x="403" y="120"/>
                </a:cubicBezTo>
                <a:cubicBezTo>
                  <a:pt x="389" y="120"/>
                  <a:pt x="389" y="120"/>
                  <a:pt x="389" y="120"/>
                </a:cubicBezTo>
                <a:cubicBezTo>
                  <a:pt x="361" y="120"/>
                  <a:pt x="361" y="120"/>
                  <a:pt x="361" y="120"/>
                </a:cubicBezTo>
                <a:cubicBezTo>
                  <a:pt x="170" y="120"/>
                  <a:pt x="170" y="120"/>
                  <a:pt x="170" y="120"/>
                </a:cubicBezTo>
                <a:cubicBezTo>
                  <a:pt x="106" y="120"/>
                  <a:pt x="57" y="170"/>
                  <a:pt x="57" y="233"/>
                </a:cubicBezTo>
                <a:cubicBezTo>
                  <a:pt x="57" y="304"/>
                  <a:pt x="57" y="304"/>
                  <a:pt x="57" y="304"/>
                </a:cubicBezTo>
                <a:cubicBezTo>
                  <a:pt x="57" y="318"/>
                  <a:pt x="43" y="332"/>
                  <a:pt x="29" y="332"/>
                </a:cubicBezTo>
                <a:cubicBezTo>
                  <a:pt x="15" y="332"/>
                  <a:pt x="0" y="318"/>
                  <a:pt x="0" y="304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142"/>
                  <a:pt x="78" y="64"/>
                  <a:pt x="170" y="64"/>
                </a:cubicBezTo>
                <a:cubicBezTo>
                  <a:pt x="347" y="64"/>
                  <a:pt x="347" y="64"/>
                  <a:pt x="347" y="64"/>
                </a:cubicBezTo>
                <a:cubicBezTo>
                  <a:pt x="368" y="64"/>
                  <a:pt x="368" y="64"/>
                  <a:pt x="368" y="64"/>
                </a:cubicBezTo>
                <a:cubicBezTo>
                  <a:pt x="403" y="64"/>
                  <a:pt x="403" y="64"/>
                  <a:pt x="403" y="64"/>
                </a:cubicBezTo>
                <a:cubicBezTo>
                  <a:pt x="389" y="50"/>
                  <a:pt x="389" y="50"/>
                  <a:pt x="389" y="50"/>
                </a:cubicBezTo>
                <a:cubicBezTo>
                  <a:pt x="382" y="43"/>
                  <a:pt x="375" y="35"/>
                  <a:pt x="375" y="28"/>
                </a:cubicBezTo>
                <a:cubicBezTo>
                  <a:pt x="375" y="14"/>
                  <a:pt x="389" y="0"/>
                  <a:pt x="403" y="0"/>
                </a:cubicBezTo>
                <a:cubicBezTo>
                  <a:pt x="410" y="0"/>
                  <a:pt x="417" y="0"/>
                  <a:pt x="424" y="7"/>
                </a:cubicBezTo>
                <a:cubicBezTo>
                  <a:pt x="488" y="78"/>
                  <a:pt x="488" y="78"/>
                  <a:pt x="488" y="78"/>
                </a:cubicBezTo>
                <a:cubicBezTo>
                  <a:pt x="495" y="78"/>
                  <a:pt x="502" y="85"/>
                  <a:pt x="502" y="92"/>
                </a:cubicBezTo>
                <a:cubicBezTo>
                  <a:pt x="502" y="99"/>
                  <a:pt x="495" y="106"/>
                  <a:pt x="488" y="113"/>
                </a:cubicBezTo>
                <a:lnTo>
                  <a:pt x="424" y="17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51" name="Freeform 34"/>
          <p:cNvSpPr>
            <a:spLocks noChangeArrowheads="1"/>
          </p:cNvSpPr>
          <p:nvPr/>
        </p:nvSpPr>
        <p:spPr bwMode="auto">
          <a:xfrm>
            <a:off x="10853656" y="878065"/>
            <a:ext cx="385291" cy="382480"/>
          </a:xfrm>
          <a:custGeom>
            <a:avLst/>
            <a:gdLst>
              <a:gd name="T0" fmla="*/ 207002 w 602"/>
              <a:gd name="T1" fmla="*/ 40594 h 601"/>
              <a:gd name="T2" fmla="*/ 207002 w 602"/>
              <a:gd name="T3" fmla="*/ 40594 h 601"/>
              <a:gd name="T4" fmla="*/ 196526 w 602"/>
              <a:gd name="T5" fmla="*/ 40594 h 601"/>
              <a:gd name="T6" fmla="*/ 196526 w 602"/>
              <a:gd name="T7" fmla="*/ 96275 h 601"/>
              <a:gd name="T8" fmla="*/ 196526 w 602"/>
              <a:gd name="T9" fmla="*/ 144412 h 601"/>
              <a:gd name="T10" fmla="*/ 196526 w 602"/>
              <a:gd name="T11" fmla="*/ 154830 h 601"/>
              <a:gd name="T12" fmla="*/ 186411 w 602"/>
              <a:gd name="T13" fmla="*/ 164889 h 601"/>
              <a:gd name="T14" fmla="*/ 132944 w 602"/>
              <a:gd name="T15" fmla="*/ 164889 h 601"/>
              <a:gd name="T16" fmla="*/ 166180 w 602"/>
              <a:gd name="T17" fmla="*/ 197938 h 601"/>
              <a:gd name="T18" fmla="*/ 166180 w 602"/>
              <a:gd name="T19" fmla="*/ 197938 h 601"/>
              <a:gd name="T20" fmla="*/ 168709 w 602"/>
              <a:gd name="T21" fmla="*/ 205482 h 601"/>
              <a:gd name="T22" fmla="*/ 158232 w 602"/>
              <a:gd name="T23" fmla="*/ 215541 h 601"/>
              <a:gd name="T24" fmla="*/ 153175 w 602"/>
              <a:gd name="T25" fmla="*/ 213026 h 601"/>
              <a:gd name="T26" fmla="*/ 153175 w 602"/>
              <a:gd name="T27" fmla="*/ 213026 h 601"/>
              <a:gd name="T28" fmla="*/ 117410 w 602"/>
              <a:gd name="T29" fmla="*/ 180336 h 601"/>
              <a:gd name="T30" fmla="*/ 117410 w 602"/>
              <a:gd name="T31" fmla="*/ 205482 h 601"/>
              <a:gd name="T32" fmla="*/ 107294 w 602"/>
              <a:gd name="T33" fmla="*/ 215541 h 601"/>
              <a:gd name="T34" fmla="*/ 97179 w 602"/>
              <a:gd name="T35" fmla="*/ 205482 h 601"/>
              <a:gd name="T36" fmla="*/ 97179 w 602"/>
              <a:gd name="T37" fmla="*/ 180336 h 601"/>
              <a:gd name="T38" fmla="*/ 63943 w 602"/>
              <a:gd name="T39" fmla="*/ 213026 h 601"/>
              <a:gd name="T40" fmla="*/ 63943 w 602"/>
              <a:gd name="T41" fmla="*/ 213026 h 601"/>
              <a:gd name="T42" fmla="*/ 56357 w 602"/>
              <a:gd name="T43" fmla="*/ 215541 h 601"/>
              <a:gd name="T44" fmla="*/ 45880 w 602"/>
              <a:gd name="T45" fmla="*/ 205482 h 601"/>
              <a:gd name="T46" fmla="*/ 51299 w 602"/>
              <a:gd name="T47" fmla="*/ 197938 h 601"/>
              <a:gd name="T48" fmla="*/ 51299 w 602"/>
              <a:gd name="T49" fmla="*/ 197938 h 601"/>
              <a:gd name="T50" fmla="*/ 84174 w 602"/>
              <a:gd name="T51" fmla="*/ 164889 h 601"/>
              <a:gd name="T52" fmla="*/ 30707 w 602"/>
              <a:gd name="T53" fmla="*/ 164889 h 601"/>
              <a:gd name="T54" fmla="*/ 20592 w 602"/>
              <a:gd name="T55" fmla="*/ 154830 h 601"/>
              <a:gd name="T56" fmla="*/ 20592 w 602"/>
              <a:gd name="T57" fmla="*/ 144412 h 601"/>
              <a:gd name="T58" fmla="*/ 20592 w 602"/>
              <a:gd name="T59" fmla="*/ 96275 h 601"/>
              <a:gd name="T60" fmla="*/ 20592 w 602"/>
              <a:gd name="T61" fmla="*/ 40594 h 601"/>
              <a:gd name="T62" fmla="*/ 10477 w 602"/>
              <a:gd name="T63" fmla="*/ 40594 h 601"/>
              <a:gd name="T64" fmla="*/ 0 w 602"/>
              <a:gd name="T65" fmla="*/ 30176 h 601"/>
              <a:gd name="T66" fmla="*/ 10477 w 602"/>
              <a:gd name="T67" fmla="*/ 20117 h 601"/>
              <a:gd name="T68" fmla="*/ 97179 w 602"/>
              <a:gd name="T69" fmla="*/ 20117 h 601"/>
              <a:gd name="T70" fmla="*/ 97179 w 602"/>
              <a:gd name="T71" fmla="*/ 10059 h 601"/>
              <a:gd name="T72" fmla="*/ 107294 w 602"/>
              <a:gd name="T73" fmla="*/ 0 h 601"/>
              <a:gd name="T74" fmla="*/ 117410 w 602"/>
              <a:gd name="T75" fmla="*/ 10059 h 601"/>
              <a:gd name="T76" fmla="*/ 117410 w 602"/>
              <a:gd name="T77" fmla="*/ 20117 h 601"/>
              <a:gd name="T78" fmla="*/ 207002 w 602"/>
              <a:gd name="T79" fmla="*/ 20117 h 601"/>
              <a:gd name="T80" fmla="*/ 217118 w 602"/>
              <a:gd name="T81" fmla="*/ 30176 h 601"/>
              <a:gd name="T82" fmla="*/ 207002 w 602"/>
              <a:gd name="T83" fmla="*/ 40594 h 601"/>
              <a:gd name="T84" fmla="*/ 176295 w 602"/>
              <a:gd name="T85" fmla="*/ 86216 h 601"/>
              <a:gd name="T86" fmla="*/ 176295 w 602"/>
              <a:gd name="T87" fmla="*/ 86216 h 601"/>
              <a:gd name="T88" fmla="*/ 176295 w 602"/>
              <a:gd name="T89" fmla="*/ 76158 h 601"/>
              <a:gd name="T90" fmla="*/ 176295 w 602"/>
              <a:gd name="T91" fmla="*/ 40594 h 601"/>
              <a:gd name="T92" fmla="*/ 40822 w 602"/>
              <a:gd name="T93" fmla="*/ 40594 h 601"/>
              <a:gd name="T94" fmla="*/ 40822 w 602"/>
              <a:gd name="T95" fmla="*/ 76158 h 601"/>
              <a:gd name="T96" fmla="*/ 40822 w 602"/>
              <a:gd name="T97" fmla="*/ 86216 h 601"/>
              <a:gd name="T98" fmla="*/ 40822 w 602"/>
              <a:gd name="T99" fmla="*/ 144412 h 601"/>
              <a:gd name="T100" fmla="*/ 176295 w 602"/>
              <a:gd name="T101" fmla="*/ 144412 h 601"/>
              <a:gd name="T102" fmla="*/ 176295 w 602"/>
              <a:gd name="T103" fmla="*/ 86216 h 60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2" h="601">
                <a:moveTo>
                  <a:pt x="573" y="113"/>
                </a:moveTo>
                <a:lnTo>
                  <a:pt x="573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44" y="268"/>
                  <a:pt x="544" y="268"/>
                  <a:pt x="544" y="268"/>
                </a:cubicBezTo>
                <a:cubicBezTo>
                  <a:pt x="544" y="402"/>
                  <a:pt x="544" y="402"/>
                  <a:pt x="544" y="402"/>
                </a:cubicBezTo>
                <a:cubicBezTo>
                  <a:pt x="544" y="431"/>
                  <a:pt x="544" y="431"/>
                  <a:pt x="544" y="431"/>
                </a:cubicBezTo>
                <a:cubicBezTo>
                  <a:pt x="544" y="445"/>
                  <a:pt x="530" y="459"/>
                  <a:pt x="516" y="459"/>
                </a:cubicBezTo>
                <a:cubicBezTo>
                  <a:pt x="368" y="459"/>
                  <a:pt x="368" y="459"/>
                  <a:pt x="368" y="459"/>
                </a:cubicBezTo>
                <a:cubicBezTo>
                  <a:pt x="460" y="551"/>
                  <a:pt x="460" y="551"/>
                  <a:pt x="460" y="551"/>
                </a:cubicBezTo>
                <a:cubicBezTo>
                  <a:pt x="467" y="558"/>
                  <a:pt x="467" y="565"/>
                  <a:pt x="467" y="572"/>
                </a:cubicBezTo>
                <a:cubicBezTo>
                  <a:pt x="467" y="586"/>
                  <a:pt x="460" y="600"/>
                  <a:pt x="438" y="600"/>
                </a:cubicBezTo>
                <a:cubicBezTo>
                  <a:pt x="431" y="600"/>
                  <a:pt x="424" y="600"/>
                  <a:pt x="424" y="593"/>
                </a:cubicBezTo>
                <a:cubicBezTo>
                  <a:pt x="325" y="502"/>
                  <a:pt x="325" y="502"/>
                  <a:pt x="325" y="502"/>
                </a:cubicBezTo>
                <a:cubicBezTo>
                  <a:pt x="325" y="572"/>
                  <a:pt x="325" y="572"/>
                  <a:pt x="325" y="572"/>
                </a:cubicBezTo>
                <a:cubicBezTo>
                  <a:pt x="325" y="586"/>
                  <a:pt x="318" y="600"/>
                  <a:pt x="297" y="600"/>
                </a:cubicBezTo>
                <a:cubicBezTo>
                  <a:pt x="283" y="600"/>
                  <a:pt x="269" y="586"/>
                  <a:pt x="269" y="572"/>
                </a:cubicBezTo>
                <a:cubicBezTo>
                  <a:pt x="269" y="502"/>
                  <a:pt x="269" y="502"/>
                  <a:pt x="269" y="502"/>
                </a:cubicBezTo>
                <a:cubicBezTo>
                  <a:pt x="177" y="593"/>
                  <a:pt x="177" y="593"/>
                  <a:pt x="177" y="593"/>
                </a:cubicBezTo>
                <a:cubicBezTo>
                  <a:pt x="170" y="600"/>
                  <a:pt x="163" y="600"/>
                  <a:pt x="156" y="600"/>
                </a:cubicBezTo>
                <a:cubicBezTo>
                  <a:pt x="142" y="600"/>
                  <a:pt x="127" y="586"/>
                  <a:pt x="127" y="572"/>
                </a:cubicBezTo>
                <a:cubicBezTo>
                  <a:pt x="127" y="565"/>
                  <a:pt x="135" y="558"/>
                  <a:pt x="142" y="551"/>
                </a:cubicBezTo>
                <a:cubicBezTo>
                  <a:pt x="233" y="459"/>
                  <a:pt x="233" y="459"/>
                  <a:pt x="233" y="459"/>
                </a:cubicBezTo>
                <a:cubicBezTo>
                  <a:pt x="85" y="459"/>
                  <a:pt x="85" y="459"/>
                  <a:pt x="85" y="459"/>
                </a:cubicBezTo>
                <a:cubicBezTo>
                  <a:pt x="64" y="459"/>
                  <a:pt x="57" y="445"/>
                  <a:pt x="57" y="431"/>
                </a:cubicBezTo>
                <a:cubicBezTo>
                  <a:pt x="57" y="402"/>
                  <a:pt x="57" y="402"/>
                  <a:pt x="57" y="402"/>
                </a:cubicBezTo>
                <a:cubicBezTo>
                  <a:pt x="57" y="268"/>
                  <a:pt x="57" y="268"/>
                  <a:pt x="57" y="268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7" y="113"/>
                  <a:pt x="0" y="98"/>
                  <a:pt x="0" y="84"/>
                </a:cubicBezTo>
                <a:cubicBezTo>
                  <a:pt x="0" y="63"/>
                  <a:pt x="7" y="56"/>
                  <a:pt x="29" y="56"/>
                </a:cubicBezTo>
                <a:cubicBezTo>
                  <a:pt x="269" y="56"/>
                  <a:pt x="269" y="56"/>
                  <a:pt x="269" y="56"/>
                </a:cubicBezTo>
                <a:cubicBezTo>
                  <a:pt x="269" y="28"/>
                  <a:pt x="269" y="28"/>
                  <a:pt x="269" y="28"/>
                </a:cubicBezTo>
                <a:cubicBezTo>
                  <a:pt x="269" y="7"/>
                  <a:pt x="283" y="0"/>
                  <a:pt x="297" y="0"/>
                </a:cubicBezTo>
                <a:cubicBezTo>
                  <a:pt x="318" y="0"/>
                  <a:pt x="325" y="7"/>
                  <a:pt x="325" y="28"/>
                </a:cubicBezTo>
                <a:cubicBezTo>
                  <a:pt x="325" y="56"/>
                  <a:pt x="325" y="56"/>
                  <a:pt x="325" y="56"/>
                </a:cubicBezTo>
                <a:cubicBezTo>
                  <a:pt x="573" y="56"/>
                  <a:pt x="573" y="56"/>
                  <a:pt x="573" y="56"/>
                </a:cubicBezTo>
                <a:cubicBezTo>
                  <a:pt x="587" y="56"/>
                  <a:pt x="601" y="63"/>
                  <a:pt x="601" y="84"/>
                </a:cubicBezTo>
                <a:cubicBezTo>
                  <a:pt x="601" y="98"/>
                  <a:pt x="587" y="113"/>
                  <a:pt x="573" y="113"/>
                </a:cubicBezTo>
                <a:close/>
                <a:moveTo>
                  <a:pt x="488" y="240"/>
                </a:moveTo>
                <a:lnTo>
                  <a:pt x="488" y="240"/>
                </a:lnTo>
                <a:cubicBezTo>
                  <a:pt x="488" y="212"/>
                  <a:pt x="488" y="212"/>
                  <a:pt x="488" y="212"/>
                </a:cubicBezTo>
                <a:cubicBezTo>
                  <a:pt x="488" y="113"/>
                  <a:pt x="488" y="113"/>
                  <a:pt x="488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3" y="212"/>
                  <a:pt x="113" y="212"/>
                  <a:pt x="113" y="212"/>
                </a:cubicBezTo>
                <a:cubicBezTo>
                  <a:pt x="113" y="240"/>
                  <a:pt x="113" y="240"/>
                  <a:pt x="113" y="240"/>
                </a:cubicBezTo>
                <a:cubicBezTo>
                  <a:pt x="113" y="402"/>
                  <a:pt x="113" y="402"/>
                  <a:pt x="113" y="402"/>
                </a:cubicBezTo>
                <a:cubicBezTo>
                  <a:pt x="488" y="402"/>
                  <a:pt x="488" y="402"/>
                  <a:pt x="488" y="402"/>
                </a:cubicBezTo>
                <a:lnTo>
                  <a:pt x="488" y="2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52" name="Freeform 35"/>
          <p:cNvSpPr>
            <a:spLocks noChangeArrowheads="1"/>
          </p:cNvSpPr>
          <p:nvPr/>
        </p:nvSpPr>
        <p:spPr bwMode="auto">
          <a:xfrm>
            <a:off x="10178690" y="878065"/>
            <a:ext cx="388105" cy="382480"/>
          </a:xfrm>
          <a:custGeom>
            <a:avLst/>
            <a:gdLst>
              <a:gd name="T0" fmla="*/ 10072 w 609"/>
              <a:gd name="T1" fmla="*/ 65740 h 601"/>
              <a:gd name="T2" fmla="*/ 10072 w 609"/>
              <a:gd name="T3" fmla="*/ 65740 h 601"/>
              <a:gd name="T4" fmla="*/ 58634 w 609"/>
              <a:gd name="T5" fmla="*/ 65740 h 601"/>
              <a:gd name="T6" fmla="*/ 58634 w 609"/>
              <a:gd name="T7" fmla="*/ 86216 h 601"/>
              <a:gd name="T8" fmla="*/ 20504 w 609"/>
              <a:gd name="T9" fmla="*/ 86216 h 601"/>
              <a:gd name="T10" fmla="*/ 20504 w 609"/>
              <a:gd name="T11" fmla="*/ 195424 h 601"/>
              <a:gd name="T12" fmla="*/ 56116 w 609"/>
              <a:gd name="T13" fmla="*/ 195424 h 601"/>
              <a:gd name="T14" fmla="*/ 56116 w 609"/>
              <a:gd name="T15" fmla="*/ 195424 h 601"/>
              <a:gd name="T16" fmla="*/ 99282 w 609"/>
              <a:gd name="T17" fmla="*/ 195424 h 601"/>
              <a:gd name="T18" fmla="*/ 99282 w 609"/>
              <a:gd name="T19" fmla="*/ 195424 h 601"/>
              <a:gd name="T20" fmla="*/ 129857 w 609"/>
              <a:gd name="T21" fmla="*/ 195424 h 601"/>
              <a:gd name="T22" fmla="*/ 129857 w 609"/>
              <a:gd name="T23" fmla="*/ 157345 h 601"/>
              <a:gd name="T24" fmla="*/ 150002 w 609"/>
              <a:gd name="T25" fmla="*/ 157345 h 601"/>
              <a:gd name="T26" fmla="*/ 150002 w 609"/>
              <a:gd name="T27" fmla="*/ 205482 h 601"/>
              <a:gd name="T28" fmla="*/ 139929 w 609"/>
              <a:gd name="T29" fmla="*/ 215541 h 601"/>
              <a:gd name="T30" fmla="*/ 101800 w 609"/>
              <a:gd name="T31" fmla="*/ 215541 h 601"/>
              <a:gd name="T32" fmla="*/ 101800 w 609"/>
              <a:gd name="T33" fmla="*/ 215541 h 601"/>
              <a:gd name="T34" fmla="*/ 45684 w 609"/>
              <a:gd name="T35" fmla="*/ 215541 h 601"/>
              <a:gd name="T36" fmla="*/ 45684 w 609"/>
              <a:gd name="T37" fmla="*/ 215541 h 601"/>
              <a:gd name="T38" fmla="*/ 10072 w 609"/>
              <a:gd name="T39" fmla="*/ 215541 h 601"/>
              <a:gd name="T40" fmla="*/ 0 w 609"/>
              <a:gd name="T41" fmla="*/ 205482 h 601"/>
              <a:gd name="T42" fmla="*/ 0 w 609"/>
              <a:gd name="T43" fmla="*/ 76158 h 601"/>
              <a:gd name="T44" fmla="*/ 10072 w 609"/>
              <a:gd name="T45" fmla="*/ 65740 h 601"/>
              <a:gd name="T46" fmla="*/ 111872 w 609"/>
              <a:gd name="T47" fmla="*/ 146927 h 601"/>
              <a:gd name="T48" fmla="*/ 111872 w 609"/>
              <a:gd name="T49" fmla="*/ 146927 h 601"/>
              <a:gd name="T50" fmla="*/ 111872 w 609"/>
              <a:gd name="T51" fmla="*/ 146927 h 601"/>
              <a:gd name="T52" fmla="*/ 78778 w 609"/>
              <a:gd name="T53" fmla="*/ 146927 h 601"/>
              <a:gd name="T54" fmla="*/ 68706 w 609"/>
              <a:gd name="T55" fmla="*/ 136868 h 601"/>
              <a:gd name="T56" fmla="*/ 68706 w 609"/>
              <a:gd name="T57" fmla="*/ 10059 h 601"/>
              <a:gd name="T58" fmla="*/ 78778 w 609"/>
              <a:gd name="T59" fmla="*/ 0 h 601"/>
              <a:gd name="T60" fmla="*/ 208635 w 609"/>
              <a:gd name="T61" fmla="*/ 0 h 601"/>
              <a:gd name="T62" fmla="*/ 218707 w 609"/>
              <a:gd name="T63" fmla="*/ 10059 h 601"/>
              <a:gd name="T64" fmla="*/ 218707 w 609"/>
              <a:gd name="T65" fmla="*/ 136868 h 601"/>
              <a:gd name="T66" fmla="*/ 208635 w 609"/>
              <a:gd name="T67" fmla="*/ 146927 h 601"/>
              <a:gd name="T68" fmla="*/ 170505 w 609"/>
              <a:gd name="T69" fmla="*/ 146927 h 601"/>
              <a:gd name="T70" fmla="*/ 170505 w 609"/>
              <a:gd name="T71" fmla="*/ 146927 h 601"/>
              <a:gd name="T72" fmla="*/ 111872 w 609"/>
              <a:gd name="T73" fmla="*/ 146927 h 601"/>
              <a:gd name="T74" fmla="*/ 198203 w 609"/>
              <a:gd name="T75" fmla="*/ 126810 h 601"/>
              <a:gd name="T76" fmla="*/ 198203 w 609"/>
              <a:gd name="T77" fmla="*/ 126810 h 601"/>
              <a:gd name="T78" fmla="*/ 198203 w 609"/>
              <a:gd name="T79" fmla="*/ 20117 h 601"/>
              <a:gd name="T80" fmla="*/ 88850 w 609"/>
              <a:gd name="T81" fmla="*/ 20117 h 601"/>
              <a:gd name="T82" fmla="*/ 88850 w 609"/>
              <a:gd name="T83" fmla="*/ 126810 h 601"/>
              <a:gd name="T84" fmla="*/ 121944 w 609"/>
              <a:gd name="T85" fmla="*/ 126810 h 601"/>
              <a:gd name="T86" fmla="*/ 121944 w 609"/>
              <a:gd name="T87" fmla="*/ 126810 h 601"/>
              <a:gd name="T88" fmla="*/ 167987 w 609"/>
              <a:gd name="T89" fmla="*/ 126810 h 601"/>
              <a:gd name="T90" fmla="*/ 167987 w 609"/>
              <a:gd name="T91" fmla="*/ 126810 h 601"/>
              <a:gd name="T92" fmla="*/ 198203 w 609"/>
              <a:gd name="T93" fmla="*/ 126810 h 60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9" h="601">
                <a:moveTo>
                  <a:pt x="28" y="183"/>
                </a:moveTo>
                <a:lnTo>
                  <a:pt x="28" y="183"/>
                </a:lnTo>
                <a:cubicBezTo>
                  <a:pt x="163" y="183"/>
                  <a:pt x="163" y="183"/>
                  <a:pt x="163" y="183"/>
                </a:cubicBezTo>
                <a:cubicBezTo>
                  <a:pt x="163" y="240"/>
                  <a:pt x="163" y="240"/>
                  <a:pt x="163" y="240"/>
                </a:cubicBezTo>
                <a:cubicBezTo>
                  <a:pt x="57" y="240"/>
                  <a:pt x="57" y="240"/>
                  <a:pt x="57" y="240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156" y="544"/>
                  <a:pt x="156" y="544"/>
                  <a:pt x="156" y="544"/>
                </a:cubicBezTo>
                <a:cubicBezTo>
                  <a:pt x="276" y="544"/>
                  <a:pt x="276" y="544"/>
                  <a:pt x="276" y="544"/>
                </a:cubicBezTo>
                <a:cubicBezTo>
                  <a:pt x="361" y="544"/>
                  <a:pt x="361" y="544"/>
                  <a:pt x="361" y="544"/>
                </a:cubicBezTo>
                <a:cubicBezTo>
                  <a:pt x="361" y="438"/>
                  <a:pt x="361" y="438"/>
                  <a:pt x="361" y="438"/>
                </a:cubicBezTo>
                <a:cubicBezTo>
                  <a:pt x="417" y="438"/>
                  <a:pt x="417" y="438"/>
                  <a:pt x="417" y="438"/>
                </a:cubicBezTo>
                <a:cubicBezTo>
                  <a:pt x="417" y="572"/>
                  <a:pt x="417" y="572"/>
                  <a:pt x="417" y="572"/>
                </a:cubicBezTo>
                <a:cubicBezTo>
                  <a:pt x="417" y="586"/>
                  <a:pt x="403" y="600"/>
                  <a:pt x="389" y="600"/>
                </a:cubicBezTo>
                <a:cubicBezTo>
                  <a:pt x="283" y="600"/>
                  <a:pt x="283" y="600"/>
                  <a:pt x="283" y="600"/>
                </a:cubicBezTo>
                <a:cubicBezTo>
                  <a:pt x="127" y="600"/>
                  <a:pt x="127" y="600"/>
                  <a:pt x="127" y="600"/>
                </a:cubicBezTo>
                <a:cubicBezTo>
                  <a:pt x="28" y="600"/>
                  <a:pt x="28" y="600"/>
                  <a:pt x="28" y="600"/>
                </a:cubicBezTo>
                <a:cubicBezTo>
                  <a:pt x="14" y="600"/>
                  <a:pt x="0" y="586"/>
                  <a:pt x="0" y="572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198"/>
                  <a:pt x="14" y="183"/>
                  <a:pt x="28" y="183"/>
                </a:cubicBezTo>
                <a:close/>
                <a:moveTo>
                  <a:pt x="311" y="409"/>
                </a:moveTo>
                <a:lnTo>
                  <a:pt x="311" y="409"/>
                </a:lnTo>
                <a:cubicBezTo>
                  <a:pt x="219" y="409"/>
                  <a:pt x="219" y="409"/>
                  <a:pt x="219" y="409"/>
                </a:cubicBezTo>
                <a:cubicBezTo>
                  <a:pt x="205" y="409"/>
                  <a:pt x="191" y="402"/>
                  <a:pt x="191" y="381"/>
                </a:cubicBezTo>
                <a:cubicBezTo>
                  <a:pt x="191" y="28"/>
                  <a:pt x="191" y="28"/>
                  <a:pt x="191" y="28"/>
                </a:cubicBezTo>
                <a:cubicBezTo>
                  <a:pt x="191" y="7"/>
                  <a:pt x="205" y="0"/>
                  <a:pt x="21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381"/>
                  <a:pt x="608" y="381"/>
                  <a:pt x="608" y="381"/>
                </a:cubicBezTo>
                <a:cubicBezTo>
                  <a:pt x="608" y="402"/>
                  <a:pt x="594" y="409"/>
                  <a:pt x="580" y="409"/>
                </a:cubicBezTo>
                <a:cubicBezTo>
                  <a:pt x="474" y="409"/>
                  <a:pt x="474" y="409"/>
                  <a:pt x="474" y="409"/>
                </a:cubicBezTo>
                <a:lnTo>
                  <a:pt x="311" y="409"/>
                </a:lnTo>
                <a:close/>
                <a:moveTo>
                  <a:pt x="551" y="353"/>
                </a:moveTo>
                <a:lnTo>
                  <a:pt x="551" y="353"/>
                </a:lnTo>
                <a:cubicBezTo>
                  <a:pt x="551" y="56"/>
                  <a:pt x="551" y="56"/>
                  <a:pt x="551" y="56"/>
                </a:cubicBezTo>
                <a:cubicBezTo>
                  <a:pt x="247" y="56"/>
                  <a:pt x="247" y="56"/>
                  <a:pt x="247" y="56"/>
                </a:cubicBezTo>
                <a:cubicBezTo>
                  <a:pt x="247" y="353"/>
                  <a:pt x="247" y="353"/>
                  <a:pt x="247" y="353"/>
                </a:cubicBezTo>
                <a:cubicBezTo>
                  <a:pt x="339" y="353"/>
                  <a:pt x="339" y="353"/>
                  <a:pt x="339" y="353"/>
                </a:cubicBezTo>
                <a:cubicBezTo>
                  <a:pt x="467" y="353"/>
                  <a:pt x="467" y="353"/>
                  <a:pt x="467" y="353"/>
                </a:cubicBezTo>
                <a:lnTo>
                  <a:pt x="551" y="3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53" name="Freeform 36"/>
          <p:cNvSpPr>
            <a:spLocks noChangeArrowheads="1"/>
          </p:cNvSpPr>
          <p:nvPr/>
        </p:nvSpPr>
        <p:spPr bwMode="auto">
          <a:xfrm>
            <a:off x="9506537" y="878065"/>
            <a:ext cx="385293" cy="382480"/>
          </a:xfrm>
          <a:custGeom>
            <a:avLst/>
            <a:gdLst>
              <a:gd name="T0" fmla="*/ 206642 w 602"/>
              <a:gd name="T1" fmla="*/ 146927 h 601"/>
              <a:gd name="T2" fmla="*/ 206642 w 602"/>
              <a:gd name="T3" fmla="*/ 146927 h 601"/>
              <a:gd name="T4" fmla="*/ 160762 w 602"/>
              <a:gd name="T5" fmla="*/ 146927 h 601"/>
              <a:gd name="T6" fmla="*/ 160762 w 602"/>
              <a:gd name="T7" fmla="*/ 126810 h 601"/>
              <a:gd name="T8" fmla="*/ 196527 w 602"/>
              <a:gd name="T9" fmla="*/ 126810 h 601"/>
              <a:gd name="T10" fmla="*/ 196527 w 602"/>
              <a:gd name="T11" fmla="*/ 20117 h 601"/>
              <a:gd name="T12" fmla="*/ 163291 w 602"/>
              <a:gd name="T13" fmla="*/ 20117 h 601"/>
              <a:gd name="T14" fmla="*/ 163291 w 602"/>
              <a:gd name="T15" fmla="*/ 20117 h 601"/>
              <a:gd name="T16" fmla="*/ 119939 w 602"/>
              <a:gd name="T17" fmla="*/ 20117 h 601"/>
              <a:gd name="T18" fmla="*/ 119939 w 602"/>
              <a:gd name="T19" fmla="*/ 20117 h 601"/>
              <a:gd name="T20" fmla="*/ 89232 w 602"/>
              <a:gd name="T21" fmla="*/ 20117 h 601"/>
              <a:gd name="T22" fmla="*/ 89232 w 602"/>
              <a:gd name="T23" fmla="*/ 55681 h 601"/>
              <a:gd name="T24" fmla="*/ 69001 w 602"/>
              <a:gd name="T25" fmla="*/ 55681 h 601"/>
              <a:gd name="T26" fmla="*/ 69001 w 602"/>
              <a:gd name="T27" fmla="*/ 10059 h 601"/>
              <a:gd name="T28" fmla="*/ 79116 w 602"/>
              <a:gd name="T29" fmla="*/ 0 h 601"/>
              <a:gd name="T30" fmla="*/ 114881 w 602"/>
              <a:gd name="T31" fmla="*/ 0 h 601"/>
              <a:gd name="T32" fmla="*/ 114881 w 602"/>
              <a:gd name="T33" fmla="*/ 0 h 601"/>
              <a:gd name="T34" fmla="*/ 173767 w 602"/>
              <a:gd name="T35" fmla="*/ 0 h 601"/>
              <a:gd name="T36" fmla="*/ 173767 w 602"/>
              <a:gd name="T37" fmla="*/ 0 h 601"/>
              <a:gd name="T38" fmla="*/ 206642 w 602"/>
              <a:gd name="T39" fmla="*/ 0 h 601"/>
              <a:gd name="T40" fmla="*/ 217119 w 602"/>
              <a:gd name="T41" fmla="*/ 10059 h 601"/>
              <a:gd name="T42" fmla="*/ 217119 w 602"/>
              <a:gd name="T43" fmla="*/ 136868 h 601"/>
              <a:gd name="T44" fmla="*/ 206642 w 602"/>
              <a:gd name="T45" fmla="*/ 146927 h 601"/>
              <a:gd name="T46" fmla="*/ 104766 w 602"/>
              <a:gd name="T47" fmla="*/ 65740 h 601"/>
              <a:gd name="T48" fmla="*/ 104766 w 602"/>
              <a:gd name="T49" fmla="*/ 65740 h 601"/>
              <a:gd name="T50" fmla="*/ 104766 w 602"/>
              <a:gd name="T51" fmla="*/ 65740 h 601"/>
              <a:gd name="T52" fmla="*/ 140531 w 602"/>
              <a:gd name="T53" fmla="*/ 65740 h 601"/>
              <a:gd name="T54" fmla="*/ 150646 w 602"/>
              <a:gd name="T55" fmla="*/ 76158 h 601"/>
              <a:gd name="T56" fmla="*/ 150646 w 602"/>
              <a:gd name="T57" fmla="*/ 205482 h 601"/>
              <a:gd name="T58" fmla="*/ 140531 w 602"/>
              <a:gd name="T59" fmla="*/ 215541 h 601"/>
              <a:gd name="T60" fmla="*/ 10115 w 602"/>
              <a:gd name="T61" fmla="*/ 215541 h 601"/>
              <a:gd name="T62" fmla="*/ 0 w 602"/>
              <a:gd name="T63" fmla="*/ 205482 h 601"/>
              <a:gd name="T64" fmla="*/ 0 w 602"/>
              <a:gd name="T65" fmla="*/ 76158 h 601"/>
              <a:gd name="T66" fmla="*/ 10115 w 602"/>
              <a:gd name="T67" fmla="*/ 65740 h 601"/>
              <a:gd name="T68" fmla="*/ 48409 w 602"/>
              <a:gd name="T69" fmla="*/ 65740 h 601"/>
              <a:gd name="T70" fmla="*/ 48409 w 602"/>
              <a:gd name="T71" fmla="*/ 65740 h 601"/>
              <a:gd name="T72" fmla="*/ 104766 w 602"/>
              <a:gd name="T73" fmla="*/ 65740 h 601"/>
              <a:gd name="T74" fmla="*/ 20592 w 602"/>
              <a:gd name="T75" fmla="*/ 86216 h 601"/>
              <a:gd name="T76" fmla="*/ 20592 w 602"/>
              <a:gd name="T77" fmla="*/ 86216 h 601"/>
              <a:gd name="T78" fmla="*/ 20592 w 602"/>
              <a:gd name="T79" fmla="*/ 195424 h 601"/>
              <a:gd name="T80" fmla="*/ 130416 w 602"/>
              <a:gd name="T81" fmla="*/ 195424 h 601"/>
              <a:gd name="T82" fmla="*/ 130416 w 602"/>
              <a:gd name="T83" fmla="*/ 86216 h 601"/>
              <a:gd name="T84" fmla="*/ 94290 w 602"/>
              <a:gd name="T85" fmla="*/ 86216 h 601"/>
              <a:gd name="T86" fmla="*/ 94290 w 602"/>
              <a:gd name="T87" fmla="*/ 86216 h 601"/>
              <a:gd name="T88" fmla="*/ 50938 w 602"/>
              <a:gd name="T89" fmla="*/ 86216 h 601"/>
              <a:gd name="T90" fmla="*/ 50938 w 602"/>
              <a:gd name="T91" fmla="*/ 86216 h 601"/>
              <a:gd name="T92" fmla="*/ 20592 w 602"/>
              <a:gd name="T93" fmla="*/ 86216 h 60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2" h="601">
                <a:moveTo>
                  <a:pt x="572" y="409"/>
                </a:moveTo>
                <a:lnTo>
                  <a:pt x="572" y="409"/>
                </a:lnTo>
                <a:cubicBezTo>
                  <a:pt x="445" y="409"/>
                  <a:pt x="445" y="409"/>
                  <a:pt x="445" y="409"/>
                </a:cubicBezTo>
                <a:cubicBezTo>
                  <a:pt x="445" y="353"/>
                  <a:pt x="445" y="353"/>
                  <a:pt x="445" y="353"/>
                </a:cubicBezTo>
                <a:cubicBezTo>
                  <a:pt x="544" y="353"/>
                  <a:pt x="544" y="353"/>
                  <a:pt x="544" y="353"/>
                </a:cubicBezTo>
                <a:cubicBezTo>
                  <a:pt x="544" y="56"/>
                  <a:pt x="544" y="56"/>
                  <a:pt x="544" y="56"/>
                </a:cubicBezTo>
                <a:cubicBezTo>
                  <a:pt x="452" y="56"/>
                  <a:pt x="452" y="56"/>
                  <a:pt x="452" y="56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247" y="56"/>
                  <a:pt x="247" y="56"/>
                  <a:pt x="247" y="56"/>
                </a:cubicBezTo>
                <a:cubicBezTo>
                  <a:pt x="247" y="155"/>
                  <a:pt x="247" y="155"/>
                  <a:pt x="247" y="155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91" y="28"/>
                  <a:pt x="191" y="28"/>
                  <a:pt x="191" y="28"/>
                </a:cubicBezTo>
                <a:cubicBezTo>
                  <a:pt x="191" y="7"/>
                  <a:pt x="198" y="0"/>
                  <a:pt x="219" y="0"/>
                </a:cubicBezTo>
                <a:cubicBezTo>
                  <a:pt x="318" y="0"/>
                  <a:pt x="318" y="0"/>
                  <a:pt x="318" y="0"/>
                </a:cubicBezTo>
                <a:cubicBezTo>
                  <a:pt x="481" y="0"/>
                  <a:pt x="481" y="0"/>
                  <a:pt x="481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381"/>
                  <a:pt x="601" y="381"/>
                  <a:pt x="601" y="381"/>
                </a:cubicBezTo>
                <a:cubicBezTo>
                  <a:pt x="601" y="402"/>
                  <a:pt x="594" y="409"/>
                  <a:pt x="572" y="409"/>
                </a:cubicBezTo>
                <a:close/>
                <a:moveTo>
                  <a:pt x="290" y="183"/>
                </a:moveTo>
                <a:lnTo>
                  <a:pt x="290" y="183"/>
                </a:lnTo>
                <a:cubicBezTo>
                  <a:pt x="389" y="183"/>
                  <a:pt x="389" y="183"/>
                  <a:pt x="389" y="183"/>
                </a:cubicBezTo>
                <a:cubicBezTo>
                  <a:pt x="403" y="183"/>
                  <a:pt x="417" y="198"/>
                  <a:pt x="417" y="212"/>
                </a:cubicBezTo>
                <a:cubicBezTo>
                  <a:pt x="417" y="572"/>
                  <a:pt x="417" y="572"/>
                  <a:pt x="417" y="572"/>
                </a:cubicBezTo>
                <a:cubicBezTo>
                  <a:pt x="417" y="586"/>
                  <a:pt x="403" y="600"/>
                  <a:pt x="389" y="600"/>
                </a:cubicBezTo>
                <a:cubicBezTo>
                  <a:pt x="28" y="600"/>
                  <a:pt x="28" y="600"/>
                  <a:pt x="28" y="600"/>
                </a:cubicBezTo>
                <a:cubicBezTo>
                  <a:pt x="14" y="600"/>
                  <a:pt x="0" y="586"/>
                  <a:pt x="0" y="572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198"/>
                  <a:pt x="14" y="183"/>
                  <a:pt x="28" y="183"/>
                </a:cubicBezTo>
                <a:cubicBezTo>
                  <a:pt x="134" y="183"/>
                  <a:pt x="134" y="183"/>
                  <a:pt x="134" y="183"/>
                </a:cubicBezTo>
                <a:lnTo>
                  <a:pt x="290" y="183"/>
                </a:lnTo>
                <a:close/>
                <a:moveTo>
                  <a:pt x="57" y="240"/>
                </a:moveTo>
                <a:lnTo>
                  <a:pt x="57" y="240"/>
                </a:lnTo>
                <a:cubicBezTo>
                  <a:pt x="57" y="544"/>
                  <a:pt x="57" y="544"/>
                  <a:pt x="57" y="544"/>
                </a:cubicBezTo>
                <a:cubicBezTo>
                  <a:pt x="361" y="544"/>
                  <a:pt x="361" y="544"/>
                  <a:pt x="361" y="544"/>
                </a:cubicBezTo>
                <a:cubicBezTo>
                  <a:pt x="361" y="240"/>
                  <a:pt x="361" y="240"/>
                  <a:pt x="361" y="240"/>
                </a:cubicBezTo>
                <a:cubicBezTo>
                  <a:pt x="261" y="240"/>
                  <a:pt x="261" y="240"/>
                  <a:pt x="261" y="240"/>
                </a:cubicBezTo>
                <a:cubicBezTo>
                  <a:pt x="141" y="240"/>
                  <a:pt x="141" y="240"/>
                  <a:pt x="141" y="240"/>
                </a:cubicBezTo>
                <a:lnTo>
                  <a:pt x="57" y="2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63" name="Freeform 8"/>
          <p:cNvSpPr>
            <a:spLocks noEditPoints="1"/>
          </p:cNvSpPr>
          <p:nvPr/>
        </p:nvSpPr>
        <p:spPr bwMode="auto">
          <a:xfrm>
            <a:off x="10224456" y="7011181"/>
            <a:ext cx="383886" cy="264102"/>
          </a:xfrm>
          <a:custGeom>
            <a:avLst/>
            <a:gdLst>
              <a:gd name="T0" fmla="*/ 590432823 w 256"/>
              <a:gd name="T1" fmla="*/ 0 h 176"/>
              <a:gd name="T2" fmla="*/ 361878128 w 256"/>
              <a:gd name="T3" fmla="*/ 0 h 176"/>
              <a:gd name="T4" fmla="*/ 125161650 w 256"/>
              <a:gd name="T5" fmla="*/ 0 h 176"/>
              <a:gd name="T6" fmla="*/ 0 w 256"/>
              <a:gd name="T7" fmla="*/ 98085765 h 176"/>
              <a:gd name="T8" fmla="*/ 0 w 256"/>
              <a:gd name="T9" fmla="*/ 386892657 h 176"/>
              <a:gd name="T10" fmla="*/ 125161650 w 256"/>
              <a:gd name="T11" fmla="*/ 479529671 h 176"/>
              <a:gd name="T12" fmla="*/ 367319868 w 256"/>
              <a:gd name="T13" fmla="*/ 479529671 h 176"/>
              <a:gd name="T14" fmla="*/ 590432823 w 256"/>
              <a:gd name="T15" fmla="*/ 479529671 h 176"/>
              <a:gd name="T16" fmla="*/ 696547561 w 256"/>
              <a:gd name="T17" fmla="*/ 386892657 h 176"/>
              <a:gd name="T18" fmla="*/ 696547561 w 256"/>
              <a:gd name="T19" fmla="*/ 98085765 h 176"/>
              <a:gd name="T20" fmla="*/ 590432823 w 256"/>
              <a:gd name="T21" fmla="*/ 0 h 176"/>
              <a:gd name="T22" fmla="*/ 302018998 w 256"/>
              <a:gd name="T23" fmla="*/ 351473302 h 176"/>
              <a:gd name="T24" fmla="*/ 302018998 w 256"/>
              <a:gd name="T25" fmla="*/ 130781570 h 176"/>
              <a:gd name="T26" fmla="*/ 454387694 w 256"/>
              <a:gd name="T27" fmla="*/ 242490036 h 176"/>
              <a:gd name="T28" fmla="*/ 302018998 w 256"/>
              <a:gd name="T29" fmla="*/ 351473302 h 17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6" h="176">
                <a:moveTo>
                  <a:pt x="217" y="0"/>
                </a:moveTo>
                <a:cubicBezTo>
                  <a:pt x="133" y="0"/>
                  <a:pt x="133" y="0"/>
                  <a:pt x="133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24" y="0"/>
                  <a:pt x="0" y="15"/>
                  <a:pt x="0" y="36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63"/>
                  <a:pt x="24" y="176"/>
                  <a:pt x="46" y="176"/>
                </a:cubicBezTo>
                <a:cubicBezTo>
                  <a:pt x="135" y="176"/>
                  <a:pt x="135" y="176"/>
                  <a:pt x="135" y="176"/>
                </a:cubicBezTo>
                <a:cubicBezTo>
                  <a:pt x="217" y="176"/>
                  <a:pt x="217" y="176"/>
                  <a:pt x="217" y="176"/>
                </a:cubicBezTo>
                <a:cubicBezTo>
                  <a:pt x="238" y="176"/>
                  <a:pt x="256" y="163"/>
                  <a:pt x="256" y="142"/>
                </a:cubicBezTo>
                <a:cubicBezTo>
                  <a:pt x="256" y="36"/>
                  <a:pt x="256" y="36"/>
                  <a:pt x="256" y="36"/>
                </a:cubicBezTo>
                <a:cubicBezTo>
                  <a:pt x="256" y="15"/>
                  <a:pt x="238" y="0"/>
                  <a:pt x="217" y="0"/>
                </a:cubicBezTo>
                <a:moveTo>
                  <a:pt x="111" y="129"/>
                </a:moveTo>
                <a:cubicBezTo>
                  <a:pt x="111" y="48"/>
                  <a:pt x="111" y="48"/>
                  <a:pt x="111" y="48"/>
                </a:cubicBezTo>
                <a:cubicBezTo>
                  <a:pt x="167" y="89"/>
                  <a:pt x="167" y="89"/>
                  <a:pt x="167" y="89"/>
                </a:cubicBezTo>
                <a:lnTo>
                  <a:pt x="111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" name="Freeform 9"/>
          <p:cNvSpPr>
            <a:spLocks/>
          </p:cNvSpPr>
          <p:nvPr/>
        </p:nvSpPr>
        <p:spPr bwMode="auto">
          <a:xfrm>
            <a:off x="9498823" y="6927476"/>
            <a:ext cx="404091" cy="388215"/>
          </a:xfrm>
          <a:custGeom>
            <a:avLst/>
            <a:gdLst>
              <a:gd name="T0" fmla="*/ 626076604 w 270"/>
              <a:gd name="T1" fmla="*/ 445836521 h 259"/>
              <a:gd name="T2" fmla="*/ 477011059 w 270"/>
              <a:gd name="T3" fmla="*/ 622539155 h 259"/>
              <a:gd name="T4" fmla="*/ 322524261 w 270"/>
              <a:gd name="T5" fmla="*/ 695940055 h 259"/>
              <a:gd name="T6" fmla="*/ 121962569 w 270"/>
              <a:gd name="T7" fmla="*/ 260977315 h 259"/>
              <a:gd name="T8" fmla="*/ 37943837 w 270"/>
              <a:gd name="T9" fmla="*/ 274569952 h 259"/>
              <a:gd name="T10" fmla="*/ 108411904 w 270"/>
              <a:gd name="T11" fmla="*/ 163109997 h 259"/>
              <a:gd name="T12" fmla="*/ 265608506 w 270"/>
              <a:gd name="T13" fmla="*/ 95148460 h 259"/>
              <a:gd name="T14" fmla="*/ 406542993 w 270"/>
              <a:gd name="T15" fmla="*/ 475740652 h 259"/>
              <a:gd name="T16" fmla="*/ 514954896 w 270"/>
              <a:gd name="T17" fmla="*/ 260977315 h 259"/>
              <a:gd name="T18" fmla="*/ 420095304 w 270"/>
              <a:gd name="T19" fmla="*/ 247384678 h 259"/>
              <a:gd name="T20" fmla="*/ 720937843 w 270"/>
              <a:gd name="T21" fmla="*/ 190295272 h 259"/>
              <a:gd name="T22" fmla="*/ 626076604 w 270"/>
              <a:gd name="T23" fmla="*/ 445836521 h 2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70" h="259">
                <a:moveTo>
                  <a:pt x="231" y="164"/>
                </a:moveTo>
                <a:cubicBezTo>
                  <a:pt x="216" y="187"/>
                  <a:pt x="195" y="214"/>
                  <a:pt x="176" y="229"/>
                </a:cubicBezTo>
                <a:cubicBezTo>
                  <a:pt x="163" y="241"/>
                  <a:pt x="138" y="259"/>
                  <a:pt x="119" y="256"/>
                </a:cubicBezTo>
                <a:cubicBezTo>
                  <a:pt x="68" y="247"/>
                  <a:pt x="79" y="124"/>
                  <a:pt x="45" y="96"/>
                </a:cubicBezTo>
                <a:cubicBezTo>
                  <a:pt x="30" y="92"/>
                  <a:pt x="22" y="115"/>
                  <a:pt x="14" y="101"/>
                </a:cubicBezTo>
                <a:cubicBezTo>
                  <a:pt x="0" y="90"/>
                  <a:pt x="27" y="71"/>
                  <a:pt x="40" y="60"/>
                </a:cubicBezTo>
                <a:cubicBezTo>
                  <a:pt x="56" y="46"/>
                  <a:pt x="76" y="26"/>
                  <a:pt x="98" y="35"/>
                </a:cubicBezTo>
                <a:cubicBezTo>
                  <a:pt x="140" y="51"/>
                  <a:pt x="110" y="153"/>
                  <a:pt x="150" y="175"/>
                </a:cubicBezTo>
                <a:cubicBezTo>
                  <a:pt x="171" y="158"/>
                  <a:pt x="194" y="130"/>
                  <a:pt x="190" y="96"/>
                </a:cubicBezTo>
                <a:cubicBezTo>
                  <a:pt x="186" y="85"/>
                  <a:pt x="166" y="88"/>
                  <a:pt x="155" y="91"/>
                </a:cubicBezTo>
                <a:cubicBezTo>
                  <a:pt x="155" y="39"/>
                  <a:pt x="257" y="0"/>
                  <a:pt x="266" y="70"/>
                </a:cubicBezTo>
                <a:cubicBezTo>
                  <a:pt x="270" y="113"/>
                  <a:pt x="231" y="164"/>
                  <a:pt x="231" y="16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5" name="Freeform 10"/>
          <p:cNvSpPr>
            <a:spLocks noEditPoints="1"/>
          </p:cNvSpPr>
          <p:nvPr/>
        </p:nvSpPr>
        <p:spPr bwMode="auto">
          <a:xfrm>
            <a:off x="8772325" y="6980873"/>
            <a:ext cx="382444" cy="329045"/>
          </a:xfrm>
          <a:custGeom>
            <a:avLst/>
            <a:gdLst>
              <a:gd name="T0" fmla="*/ 583303632 w 256"/>
              <a:gd name="T1" fmla="*/ 148873325 h 220"/>
              <a:gd name="T2" fmla="*/ 583303632 w 256"/>
              <a:gd name="T3" fmla="*/ 254436043 h 220"/>
              <a:gd name="T4" fmla="*/ 540096016 w 256"/>
              <a:gd name="T5" fmla="*/ 254436043 h 220"/>
              <a:gd name="T6" fmla="*/ 540096016 w 256"/>
              <a:gd name="T7" fmla="*/ 148873325 h 220"/>
              <a:gd name="T8" fmla="*/ 432076156 w 256"/>
              <a:gd name="T9" fmla="*/ 148873325 h 220"/>
              <a:gd name="T10" fmla="*/ 432076156 w 256"/>
              <a:gd name="T11" fmla="*/ 105564363 h 220"/>
              <a:gd name="T12" fmla="*/ 540096016 w 256"/>
              <a:gd name="T13" fmla="*/ 105564363 h 220"/>
              <a:gd name="T14" fmla="*/ 540096016 w 256"/>
              <a:gd name="T15" fmla="*/ 0 h 220"/>
              <a:gd name="T16" fmla="*/ 583303632 w 256"/>
              <a:gd name="T17" fmla="*/ 0 h 220"/>
              <a:gd name="T18" fmla="*/ 583303632 w 256"/>
              <a:gd name="T19" fmla="*/ 105564363 h 220"/>
              <a:gd name="T20" fmla="*/ 691321849 w 256"/>
              <a:gd name="T21" fmla="*/ 105564363 h 220"/>
              <a:gd name="T22" fmla="*/ 691321849 w 256"/>
              <a:gd name="T23" fmla="*/ 148873325 h 220"/>
              <a:gd name="T24" fmla="*/ 583303632 w 256"/>
              <a:gd name="T25" fmla="*/ 148873325 h 220"/>
              <a:gd name="T26" fmla="*/ 283550285 w 256"/>
              <a:gd name="T27" fmla="*/ 43308963 h 220"/>
              <a:gd name="T28" fmla="*/ 345660925 w 256"/>
              <a:gd name="T29" fmla="*/ 143458883 h 220"/>
              <a:gd name="T30" fmla="*/ 291651816 w 256"/>
              <a:gd name="T31" fmla="*/ 235489606 h 220"/>
              <a:gd name="T32" fmla="*/ 256545731 w 256"/>
              <a:gd name="T33" fmla="*/ 286917765 h 220"/>
              <a:gd name="T34" fmla="*/ 305153271 w 256"/>
              <a:gd name="T35" fmla="*/ 341053968 h 220"/>
              <a:gd name="T36" fmla="*/ 367265554 w 256"/>
              <a:gd name="T37" fmla="*/ 457443927 h 220"/>
              <a:gd name="T38" fmla="*/ 189033524 w 256"/>
              <a:gd name="T39" fmla="*/ 595490011 h 220"/>
              <a:gd name="T40" fmla="*/ 0 w 256"/>
              <a:gd name="T41" fmla="*/ 481804807 h 220"/>
              <a:gd name="T42" fmla="*/ 180931993 w 256"/>
              <a:gd name="T43" fmla="*/ 351881209 h 220"/>
              <a:gd name="T44" fmla="*/ 213338115 w 256"/>
              <a:gd name="T45" fmla="*/ 351881209 h 220"/>
              <a:gd name="T46" fmla="*/ 189033524 w 256"/>
              <a:gd name="T47" fmla="*/ 303157803 h 220"/>
              <a:gd name="T48" fmla="*/ 197135054 w 256"/>
              <a:gd name="T49" fmla="*/ 267971328 h 220"/>
              <a:gd name="T50" fmla="*/ 180931993 w 256"/>
              <a:gd name="T51" fmla="*/ 267971328 h 220"/>
              <a:gd name="T52" fmla="*/ 43207616 w 256"/>
              <a:gd name="T53" fmla="*/ 135338041 h 220"/>
              <a:gd name="T54" fmla="*/ 199835017 w 256"/>
              <a:gd name="T55" fmla="*/ 0 h 220"/>
              <a:gd name="T56" fmla="*/ 383466972 w 256"/>
              <a:gd name="T57" fmla="*/ 0 h 220"/>
              <a:gd name="T58" fmla="*/ 342960962 w 256"/>
              <a:gd name="T59" fmla="*/ 43308963 h 220"/>
              <a:gd name="T60" fmla="*/ 283550285 w 256"/>
              <a:gd name="T61" fmla="*/ 43308963 h 220"/>
              <a:gd name="T62" fmla="*/ 199835017 w 256"/>
              <a:gd name="T63" fmla="*/ 370827646 h 220"/>
              <a:gd name="T64" fmla="*/ 67512207 w 256"/>
              <a:gd name="T65" fmla="*/ 462858370 h 220"/>
              <a:gd name="T66" fmla="*/ 189033524 w 256"/>
              <a:gd name="T67" fmla="*/ 554889093 h 220"/>
              <a:gd name="T68" fmla="*/ 321356333 w 256"/>
              <a:gd name="T69" fmla="*/ 465564768 h 220"/>
              <a:gd name="T70" fmla="*/ 318656370 w 256"/>
              <a:gd name="T71" fmla="*/ 446618331 h 220"/>
              <a:gd name="T72" fmla="*/ 245742595 w 256"/>
              <a:gd name="T73" fmla="*/ 376242089 h 220"/>
              <a:gd name="T74" fmla="*/ 199835017 w 256"/>
              <a:gd name="T75" fmla="*/ 370827646 h 220"/>
              <a:gd name="T76" fmla="*/ 280850323 w 256"/>
              <a:gd name="T77" fmla="*/ 143458883 h 220"/>
              <a:gd name="T78" fmla="*/ 178232030 w 256"/>
              <a:gd name="T79" fmla="*/ 32481722 h 220"/>
              <a:gd name="T80" fmla="*/ 108019861 w 256"/>
              <a:gd name="T81" fmla="*/ 138046085 h 220"/>
              <a:gd name="T82" fmla="*/ 207936547 w 256"/>
              <a:gd name="T83" fmla="*/ 251729644 h 220"/>
              <a:gd name="T84" fmla="*/ 280850323 w 256"/>
              <a:gd name="T85" fmla="*/ 143458883 h 22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56" h="220">
                <a:moveTo>
                  <a:pt x="216" y="55"/>
                </a:moveTo>
                <a:cubicBezTo>
                  <a:pt x="216" y="94"/>
                  <a:pt x="216" y="94"/>
                  <a:pt x="216" y="94"/>
                </a:cubicBezTo>
                <a:cubicBezTo>
                  <a:pt x="200" y="94"/>
                  <a:pt x="200" y="94"/>
                  <a:pt x="200" y="94"/>
                </a:cubicBezTo>
                <a:cubicBezTo>
                  <a:pt x="200" y="55"/>
                  <a:pt x="200" y="55"/>
                  <a:pt x="200" y="55"/>
                </a:cubicBezTo>
                <a:cubicBezTo>
                  <a:pt x="160" y="55"/>
                  <a:pt x="160" y="55"/>
                  <a:pt x="160" y="55"/>
                </a:cubicBezTo>
                <a:cubicBezTo>
                  <a:pt x="160" y="39"/>
                  <a:pt x="160" y="39"/>
                  <a:pt x="160" y="39"/>
                </a:cubicBezTo>
                <a:cubicBezTo>
                  <a:pt x="200" y="39"/>
                  <a:pt x="200" y="39"/>
                  <a:pt x="200" y="39"/>
                </a:cubicBezTo>
                <a:cubicBezTo>
                  <a:pt x="200" y="0"/>
                  <a:pt x="200" y="0"/>
                  <a:pt x="200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16" y="39"/>
                  <a:pt x="216" y="39"/>
                  <a:pt x="216" y="39"/>
                </a:cubicBezTo>
                <a:cubicBezTo>
                  <a:pt x="256" y="39"/>
                  <a:pt x="256" y="39"/>
                  <a:pt x="256" y="39"/>
                </a:cubicBezTo>
                <a:cubicBezTo>
                  <a:pt x="256" y="55"/>
                  <a:pt x="256" y="55"/>
                  <a:pt x="256" y="55"/>
                </a:cubicBezTo>
                <a:lnTo>
                  <a:pt x="216" y="55"/>
                </a:lnTo>
                <a:close/>
                <a:moveTo>
                  <a:pt x="105" y="16"/>
                </a:moveTo>
                <a:cubicBezTo>
                  <a:pt x="120" y="24"/>
                  <a:pt x="128" y="36"/>
                  <a:pt x="128" y="53"/>
                </a:cubicBezTo>
                <a:cubicBezTo>
                  <a:pt x="128" y="67"/>
                  <a:pt x="119" y="78"/>
                  <a:pt x="108" y="87"/>
                </a:cubicBezTo>
                <a:cubicBezTo>
                  <a:pt x="97" y="95"/>
                  <a:pt x="95" y="98"/>
                  <a:pt x="95" y="106"/>
                </a:cubicBezTo>
                <a:cubicBezTo>
                  <a:pt x="95" y="112"/>
                  <a:pt x="107" y="122"/>
                  <a:pt x="113" y="126"/>
                </a:cubicBezTo>
                <a:cubicBezTo>
                  <a:pt x="131" y="139"/>
                  <a:pt x="136" y="150"/>
                  <a:pt x="136" y="169"/>
                </a:cubicBezTo>
                <a:cubicBezTo>
                  <a:pt x="136" y="193"/>
                  <a:pt x="113" y="220"/>
                  <a:pt x="70" y="220"/>
                </a:cubicBezTo>
                <a:cubicBezTo>
                  <a:pt x="33" y="220"/>
                  <a:pt x="0" y="202"/>
                  <a:pt x="0" y="178"/>
                </a:cubicBezTo>
                <a:cubicBezTo>
                  <a:pt x="0" y="154"/>
                  <a:pt x="30" y="130"/>
                  <a:pt x="67" y="130"/>
                </a:cubicBezTo>
                <a:cubicBezTo>
                  <a:pt x="71" y="130"/>
                  <a:pt x="75" y="130"/>
                  <a:pt x="79" y="130"/>
                </a:cubicBezTo>
                <a:cubicBezTo>
                  <a:pt x="74" y="125"/>
                  <a:pt x="70" y="119"/>
                  <a:pt x="70" y="112"/>
                </a:cubicBezTo>
                <a:cubicBezTo>
                  <a:pt x="70" y="107"/>
                  <a:pt x="71" y="103"/>
                  <a:pt x="73" y="99"/>
                </a:cubicBezTo>
                <a:cubicBezTo>
                  <a:pt x="71" y="99"/>
                  <a:pt x="69" y="99"/>
                  <a:pt x="67" y="99"/>
                </a:cubicBezTo>
                <a:cubicBezTo>
                  <a:pt x="36" y="99"/>
                  <a:pt x="16" y="77"/>
                  <a:pt x="16" y="50"/>
                </a:cubicBezTo>
                <a:cubicBezTo>
                  <a:pt x="16" y="24"/>
                  <a:pt x="44" y="0"/>
                  <a:pt x="74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27" y="16"/>
                  <a:pt x="127" y="16"/>
                  <a:pt x="127" y="16"/>
                </a:cubicBezTo>
                <a:lnTo>
                  <a:pt x="105" y="16"/>
                </a:lnTo>
                <a:close/>
                <a:moveTo>
                  <a:pt x="74" y="137"/>
                </a:moveTo>
                <a:cubicBezTo>
                  <a:pt x="49" y="136"/>
                  <a:pt x="25" y="152"/>
                  <a:pt x="25" y="171"/>
                </a:cubicBezTo>
                <a:cubicBezTo>
                  <a:pt x="25" y="190"/>
                  <a:pt x="44" y="205"/>
                  <a:pt x="70" y="205"/>
                </a:cubicBezTo>
                <a:cubicBezTo>
                  <a:pt x="106" y="205"/>
                  <a:pt x="119" y="191"/>
                  <a:pt x="119" y="172"/>
                </a:cubicBezTo>
                <a:cubicBezTo>
                  <a:pt x="119" y="170"/>
                  <a:pt x="119" y="167"/>
                  <a:pt x="118" y="165"/>
                </a:cubicBezTo>
                <a:cubicBezTo>
                  <a:pt x="115" y="154"/>
                  <a:pt x="105" y="149"/>
                  <a:pt x="91" y="139"/>
                </a:cubicBezTo>
                <a:cubicBezTo>
                  <a:pt x="86" y="138"/>
                  <a:pt x="81" y="137"/>
                  <a:pt x="74" y="137"/>
                </a:cubicBezTo>
                <a:moveTo>
                  <a:pt x="104" y="53"/>
                </a:moveTo>
                <a:cubicBezTo>
                  <a:pt x="101" y="31"/>
                  <a:pt x="83" y="13"/>
                  <a:pt x="66" y="12"/>
                </a:cubicBezTo>
                <a:cubicBezTo>
                  <a:pt x="49" y="12"/>
                  <a:pt x="37" y="29"/>
                  <a:pt x="40" y="51"/>
                </a:cubicBezTo>
                <a:cubicBezTo>
                  <a:pt x="43" y="74"/>
                  <a:pt x="59" y="92"/>
                  <a:pt x="77" y="93"/>
                </a:cubicBezTo>
                <a:cubicBezTo>
                  <a:pt x="94" y="94"/>
                  <a:pt x="107" y="76"/>
                  <a:pt x="104" y="5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" name="Freeform 11"/>
          <p:cNvSpPr>
            <a:spLocks noEditPoints="1"/>
          </p:cNvSpPr>
          <p:nvPr/>
        </p:nvSpPr>
        <p:spPr bwMode="auto">
          <a:xfrm>
            <a:off x="8081906" y="6952010"/>
            <a:ext cx="382444" cy="382444"/>
          </a:xfrm>
          <a:custGeom>
            <a:avLst/>
            <a:gdLst>
              <a:gd name="T0" fmla="*/ 477983734 w 256"/>
              <a:gd name="T1" fmla="*/ 467182241 h 256"/>
              <a:gd name="T2" fmla="*/ 426674587 w 256"/>
              <a:gd name="T3" fmla="*/ 504988288 h 256"/>
              <a:gd name="T4" fmla="*/ 345660925 w 256"/>
              <a:gd name="T5" fmla="*/ 518491387 h 256"/>
              <a:gd name="T6" fmla="*/ 253844125 w 256"/>
              <a:gd name="T7" fmla="*/ 499588363 h 256"/>
              <a:gd name="T8" fmla="*/ 210636510 w 256"/>
              <a:gd name="T9" fmla="*/ 464482278 h 256"/>
              <a:gd name="T10" fmla="*/ 194435092 w 256"/>
              <a:gd name="T11" fmla="*/ 418573057 h 256"/>
              <a:gd name="T12" fmla="*/ 205236585 w 256"/>
              <a:gd name="T13" fmla="*/ 394270108 h 256"/>
              <a:gd name="T14" fmla="*/ 232241139 w 256"/>
              <a:gd name="T15" fmla="*/ 386168578 h 256"/>
              <a:gd name="T16" fmla="*/ 253844125 w 256"/>
              <a:gd name="T17" fmla="*/ 394270108 h 256"/>
              <a:gd name="T18" fmla="*/ 270047186 w 256"/>
              <a:gd name="T19" fmla="*/ 415873094 h 256"/>
              <a:gd name="T20" fmla="*/ 283550285 w 256"/>
              <a:gd name="T21" fmla="*/ 440177686 h 256"/>
              <a:gd name="T22" fmla="*/ 305153271 w 256"/>
              <a:gd name="T23" fmla="*/ 456380748 h 256"/>
              <a:gd name="T24" fmla="*/ 342960962 w 256"/>
              <a:gd name="T25" fmla="*/ 461780672 h 256"/>
              <a:gd name="T26" fmla="*/ 396970071 w 256"/>
              <a:gd name="T27" fmla="*/ 448279217 h 256"/>
              <a:gd name="T28" fmla="*/ 415873094 w 256"/>
              <a:gd name="T29" fmla="*/ 418573057 h 256"/>
              <a:gd name="T30" fmla="*/ 405071601 w 256"/>
              <a:gd name="T31" fmla="*/ 394270108 h 256"/>
              <a:gd name="T32" fmla="*/ 378067047 w 256"/>
              <a:gd name="T33" fmla="*/ 380767009 h 256"/>
              <a:gd name="T34" fmla="*/ 329457863 w 256"/>
              <a:gd name="T35" fmla="*/ 369965516 h 256"/>
              <a:gd name="T36" fmla="*/ 261945656 w 256"/>
              <a:gd name="T37" fmla="*/ 348360887 h 256"/>
              <a:gd name="T38" fmla="*/ 218738040 w 256"/>
              <a:gd name="T39" fmla="*/ 318656370 h 256"/>
              <a:gd name="T40" fmla="*/ 202534979 w 256"/>
              <a:gd name="T41" fmla="*/ 267347224 h 256"/>
              <a:gd name="T42" fmla="*/ 218738040 w 256"/>
              <a:gd name="T43" fmla="*/ 218738040 h 256"/>
              <a:gd name="T44" fmla="*/ 270047186 w 256"/>
              <a:gd name="T45" fmla="*/ 183631955 h 256"/>
              <a:gd name="T46" fmla="*/ 345660925 w 256"/>
              <a:gd name="T47" fmla="*/ 172830462 h 256"/>
              <a:gd name="T48" fmla="*/ 405071601 w 256"/>
              <a:gd name="T49" fmla="*/ 180931993 h 256"/>
              <a:gd name="T50" fmla="*/ 448279217 w 256"/>
              <a:gd name="T51" fmla="*/ 199835017 h 256"/>
              <a:gd name="T52" fmla="*/ 472583809 w 256"/>
              <a:gd name="T53" fmla="*/ 229541177 h 256"/>
              <a:gd name="T54" fmla="*/ 480685339 w 256"/>
              <a:gd name="T55" fmla="*/ 256545731 h 256"/>
              <a:gd name="T56" fmla="*/ 469882203 w 256"/>
              <a:gd name="T57" fmla="*/ 280850323 h 256"/>
              <a:gd name="T58" fmla="*/ 442877649 w 256"/>
              <a:gd name="T59" fmla="*/ 291651816 h 256"/>
              <a:gd name="T60" fmla="*/ 421274663 w 256"/>
              <a:gd name="T61" fmla="*/ 283550285 h 256"/>
              <a:gd name="T62" fmla="*/ 405071601 w 256"/>
              <a:gd name="T63" fmla="*/ 264647262 h 256"/>
              <a:gd name="T64" fmla="*/ 383466972 w 256"/>
              <a:gd name="T65" fmla="*/ 237642707 h 256"/>
              <a:gd name="T66" fmla="*/ 340259356 w 256"/>
              <a:gd name="T67" fmla="*/ 226839571 h 256"/>
              <a:gd name="T68" fmla="*/ 294351778 w 256"/>
              <a:gd name="T69" fmla="*/ 237642707 h 256"/>
              <a:gd name="T70" fmla="*/ 278148717 w 256"/>
              <a:gd name="T71" fmla="*/ 261945656 h 256"/>
              <a:gd name="T72" fmla="*/ 283550285 w 256"/>
              <a:gd name="T73" fmla="*/ 275448755 h 256"/>
              <a:gd name="T74" fmla="*/ 299753347 w 256"/>
              <a:gd name="T75" fmla="*/ 288950210 h 256"/>
              <a:gd name="T76" fmla="*/ 321356333 w 256"/>
              <a:gd name="T77" fmla="*/ 294351778 h 256"/>
              <a:gd name="T78" fmla="*/ 356462418 w 256"/>
              <a:gd name="T79" fmla="*/ 305153271 h 256"/>
              <a:gd name="T80" fmla="*/ 413173132 w 256"/>
              <a:gd name="T81" fmla="*/ 318656370 h 256"/>
              <a:gd name="T82" fmla="*/ 456380748 w 256"/>
              <a:gd name="T83" fmla="*/ 337559394 h 256"/>
              <a:gd name="T84" fmla="*/ 486085264 w 256"/>
              <a:gd name="T85" fmla="*/ 367265554 h 256"/>
              <a:gd name="T86" fmla="*/ 496888401 w 256"/>
              <a:gd name="T87" fmla="*/ 410473170 h 256"/>
              <a:gd name="T88" fmla="*/ 477983734 w 256"/>
              <a:gd name="T89" fmla="*/ 467182241 h 256"/>
              <a:gd name="T90" fmla="*/ 691321849 w 256"/>
              <a:gd name="T91" fmla="*/ 518491387 h 256"/>
              <a:gd name="T92" fmla="*/ 518491387 w 256"/>
              <a:gd name="T93" fmla="*/ 691321849 h 256"/>
              <a:gd name="T94" fmla="*/ 399670033 w 256"/>
              <a:gd name="T95" fmla="*/ 642712665 h 256"/>
              <a:gd name="T96" fmla="*/ 345660925 w 256"/>
              <a:gd name="T97" fmla="*/ 648114233 h 256"/>
              <a:gd name="T98" fmla="*/ 43207616 w 256"/>
              <a:gd name="T99" fmla="*/ 345660925 h 256"/>
              <a:gd name="T100" fmla="*/ 48609184 w 256"/>
              <a:gd name="T101" fmla="*/ 291651816 h 256"/>
              <a:gd name="T102" fmla="*/ 0 w 256"/>
              <a:gd name="T103" fmla="*/ 172830462 h 256"/>
              <a:gd name="T104" fmla="*/ 172830462 w 256"/>
              <a:gd name="T105" fmla="*/ 0 h 256"/>
              <a:gd name="T106" fmla="*/ 291651816 w 256"/>
              <a:gd name="T107" fmla="*/ 48609184 h 256"/>
              <a:gd name="T108" fmla="*/ 345660925 w 256"/>
              <a:gd name="T109" fmla="*/ 43207616 h 256"/>
              <a:gd name="T110" fmla="*/ 648114233 w 256"/>
              <a:gd name="T111" fmla="*/ 345660925 h 256"/>
              <a:gd name="T112" fmla="*/ 642712665 w 256"/>
              <a:gd name="T113" fmla="*/ 399670033 h 256"/>
              <a:gd name="T114" fmla="*/ 691321849 w 256"/>
              <a:gd name="T115" fmla="*/ 518491387 h 2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56" h="256">
                <a:moveTo>
                  <a:pt x="177" y="173"/>
                </a:moveTo>
                <a:cubicBezTo>
                  <a:pt x="173" y="179"/>
                  <a:pt x="166" y="184"/>
                  <a:pt x="158" y="187"/>
                </a:cubicBezTo>
                <a:cubicBezTo>
                  <a:pt x="150" y="190"/>
                  <a:pt x="139" y="192"/>
                  <a:pt x="128" y="192"/>
                </a:cubicBezTo>
                <a:cubicBezTo>
                  <a:pt x="114" y="192"/>
                  <a:pt x="103" y="190"/>
                  <a:pt x="94" y="185"/>
                </a:cubicBezTo>
                <a:cubicBezTo>
                  <a:pt x="87" y="182"/>
                  <a:pt x="82" y="177"/>
                  <a:pt x="78" y="172"/>
                </a:cubicBezTo>
                <a:cubicBezTo>
                  <a:pt x="74" y="166"/>
                  <a:pt x="72" y="160"/>
                  <a:pt x="72" y="155"/>
                </a:cubicBezTo>
                <a:cubicBezTo>
                  <a:pt x="72" y="152"/>
                  <a:pt x="73" y="149"/>
                  <a:pt x="76" y="146"/>
                </a:cubicBezTo>
                <a:cubicBezTo>
                  <a:pt x="79" y="144"/>
                  <a:pt x="82" y="143"/>
                  <a:pt x="86" y="143"/>
                </a:cubicBezTo>
                <a:cubicBezTo>
                  <a:pt x="89" y="143"/>
                  <a:pt x="92" y="144"/>
                  <a:pt x="94" y="146"/>
                </a:cubicBezTo>
                <a:cubicBezTo>
                  <a:pt x="97" y="147"/>
                  <a:pt x="98" y="150"/>
                  <a:pt x="100" y="154"/>
                </a:cubicBezTo>
                <a:cubicBezTo>
                  <a:pt x="102" y="157"/>
                  <a:pt x="103" y="160"/>
                  <a:pt x="105" y="163"/>
                </a:cubicBezTo>
                <a:cubicBezTo>
                  <a:pt x="107" y="165"/>
                  <a:pt x="110" y="167"/>
                  <a:pt x="113" y="169"/>
                </a:cubicBezTo>
                <a:cubicBezTo>
                  <a:pt x="117" y="170"/>
                  <a:pt x="122" y="171"/>
                  <a:pt x="127" y="171"/>
                </a:cubicBezTo>
                <a:cubicBezTo>
                  <a:pt x="135" y="171"/>
                  <a:pt x="142" y="170"/>
                  <a:pt x="147" y="166"/>
                </a:cubicBezTo>
                <a:cubicBezTo>
                  <a:pt x="151" y="163"/>
                  <a:pt x="154" y="160"/>
                  <a:pt x="154" y="155"/>
                </a:cubicBezTo>
                <a:cubicBezTo>
                  <a:pt x="154" y="151"/>
                  <a:pt x="152" y="148"/>
                  <a:pt x="150" y="146"/>
                </a:cubicBezTo>
                <a:cubicBezTo>
                  <a:pt x="147" y="144"/>
                  <a:pt x="144" y="142"/>
                  <a:pt x="140" y="141"/>
                </a:cubicBezTo>
                <a:cubicBezTo>
                  <a:pt x="135" y="139"/>
                  <a:pt x="130" y="138"/>
                  <a:pt x="122" y="137"/>
                </a:cubicBezTo>
                <a:cubicBezTo>
                  <a:pt x="112" y="135"/>
                  <a:pt x="104" y="132"/>
                  <a:pt x="97" y="129"/>
                </a:cubicBezTo>
                <a:cubicBezTo>
                  <a:pt x="90" y="127"/>
                  <a:pt x="85" y="123"/>
                  <a:pt x="81" y="118"/>
                </a:cubicBezTo>
                <a:cubicBezTo>
                  <a:pt x="77" y="113"/>
                  <a:pt x="75" y="107"/>
                  <a:pt x="75" y="99"/>
                </a:cubicBezTo>
                <a:cubicBezTo>
                  <a:pt x="75" y="92"/>
                  <a:pt x="77" y="86"/>
                  <a:pt x="81" y="81"/>
                </a:cubicBezTo>
                <a:cubicBezTo>
                  <a:pt x="85" y="75"/>
                  <a:pt x="92" y="71"/>
                  <a:pt x="100" y="68"/>
                </a:cubicBezTo>
                <a:cubicBezTo>
                  <a:pt x="108" y="66"/>
                  <a:pt x="117" y="64"/>
                  <a:pt x="128" y="64"/>
                </a:cubicBezTo>
                <a:cubicBezTo>
                  <a:pt x="136" y="64"/>
                  <a:pt x="144" y="65"/>
                  <a:pt x="150" y="67"/>
                </a:cubicBezTo>
                <a:cubicBezTo>
                  <a:pt x="156" y="69"/>
                  <a:pt x="162" y="71"/>
                  <a:pt x="166" y="74"/>
                </a:cubicBezTo>
                <a:cubicBezTo>
                  <a:pt x="170" y="78"/>
                  <a:pt x="173" y="81"/>
                  <a:pt x="175" y="85"/>
                </a:cubicBezTo>
                <a:cubicBezTo>
                  <a:pt x="177" y="88"/>
                  <a:pt x="178" y="92"/>
                  <a:pt x="178" y="95"/>
                </a:cubicBezTo>
                <a:cubicBezTo>
                  <a:pt x="178" y="98"/>
                  <a:pt x="177" y="101"/>
                  <a:pt x="174" y="104"/>
                </a:cubicBezTo>
                <a:cubicBezTo>
                  <a:pt x="171" y="107"/>
                  <a:pt x="168" y="108"/>
                  <a:pt x="164" y="108"/>
                </a:cubicBezTo>
                <a:cubicBezTo>
                  <a:pt x="161" y="108"/>
                  <a:pt x="158" y="107"/>
                  <a:pt x="156" y="105"/>
                </a:cubicBezTo>
                <a:cubicBezTo>
                  <a:pt x="154" y="104"/>
                  <a:pt x="152" y="101"/>
                  <a:pt x="150" y="98"/>
                </a:cubicBezTo>
                <a:cubicBezTo>
                  <a:pt x="148" y="94"/>
                  <a:pt x="145" y="90"/>
                  <a:pt x="142" y="88"/>
                </a:cubicBezTo>
                <a:cubicBezTo>
                  <a:pt x="139" y="86"/>
                  <a:pt x="133" y="84"/>
                  <a:pt x="126" y="84"/>
                </a:cubicBezTo>
                <a:cubicBezTo>
                  <a:pt x="119" y="84"/>
                  <a:pt x="113" y="86"/>
                  <a:pt x="109" y="88"/>
                </a:cubicBezTo>
                <a:cubicBezTo>
                  <a:pt x="105" y="91"/>
                  <a:pt x="103" y="94"/>
                  <a:pt x="103" y="97"/>
                </a:cubicBezTo>
                <a:cubicBezTo>
                  <a:pt x="103" y="99"/>
                  <a:pt x="104" y="101"/>
                  <a:pt x="105" y="102"/>
                </a:cubicBezTo>
                <a:cubicBezTo>
                  <a:pt x="107" y="104"/>
                  <a:pt x="109" y="105"/>
                  <a:pt x="111" y="107"/>
                </a:cubicBezTo>
                <a:cubicBezTo>
                  <a:pt x="113" y="108"/>
                  <a:pt x="116" y="109"/>
                  <a:pt x="119" y="109"/>
                </a:cubicBezTo>
                <a:cubicBezTo>
                  <a:pt x="121" y="110"/>
                  <a:pt x="126" y="111"/>
                  <a:pt x="132" y="113"/>
                </a:cubicBezTo>
                <a:cubicBezTo>
                  <a:pt x="140" y="114"/>
                  <a:pt x="147" y="116"/>
                  <a:pt x="153" y="118"/>
                </a:cubicBezTo>
                <a:cubicBezTo>
                  <a:pt x="159" y="120"/>
                  <a:pt x="165" y="122"/>
                  <a:pt x="169" y="125"/>
                </a:cubicBezTo>
                <a:cubicBezTo>
                  <a:pt x="174" y="128"/>
                  <a:pt x="178" y="132"/>
                  <a:pt x="180" y="136"/>
                </a:cubicBezTo>
                <a:cubicBezTo>
                  <a:pt x="183" y="141"/>
                  <a:pt x="184" y="146"/>
                  <a:pt x="184" y="152"/>
                </a:cubicBezTo>
                <a:cubicBezTo>
                  <a:pt x="184" y="160"/>
                  <a:pt x="182" y="167"/>
                  <a:pt x="177" y="173"/>
                </a:cubicBezTo>
                <a:moveTo>
                  <a:pt x="256" y="192"/>
                </a:moveTo>
                <a:cubicBezTo>
                  <a:pt x="256" y="227"/>
                  <a:pt x="227" y="256"/>
                  <a:pt x="192" y="256"/>
                </a:cubicBezTo>
                <a:cubicBezTo>
                  <a:pt x="175" y="256"/>
                  <a:pt x="159" y="249"/>
                  <a:pt x="148" y="238"/>
                </a:cubicBezTo>
                <a:cubicBezTo>
                  <a:pt x="141" y="239"/>
                  <a:pt x="135" y="240"/>
                  <a:pt x="128" y="240"/>
                </a:cubicBezTo>
                <a:cubicBezTo>
                  <a:pt x="66" y="240"/>
                  <a:pt x="16" y="190"/>
                  <a:pt x="16" y="128"/>
                </a:cubicBezTo>
                <a:cubicBezTo>
                  <a:pt x="16" y="121"/>
                  <a:pt x="17" y="115"/>
                  <a:pt x="18" y="108"/>
                </a:cubicBezTo>
                <a:cubicBezTo>
                  <a:pt x="7" y="97"/>
                  <a:pt x="0" y="81"/>
                  <a:pt x="0" y="64"/>
                </a:cubicBezTo>
                <a:cubicBezTo>
                  <a:pt x="0" y="29"/>
                  <a:pt x="29" y="0"/>
                  <a:pt x="64" y="0"/>
                </a:cubicBezTo>
                <a:cubicBezTo>
                  <a:pt x="81" y="0"/>
                  <a:pt x="97" y="7"/>
                  <a:pt x="108" y="18"/>
                </a:cubicBezTo>
                <a:cubicBezTo>
                  <a:pt x="115" y="17"/>
                  <a:pt x="121" y="16"/>
                  <a:pt x="128" y="16"/>
                </a:cubicBezTo>
                <a:cubicBezTo>
                  <a:pt x="190" y="16"/>
                  <a:pt x="240" y="66"/>
                  <a:pt x="240" y="128"/>
                </a:cubicBezTo>
                <a:cubicBezTo>
                  <a:pt x="240" y="135"/>
                  <a:pt x="239" y="141"/>
                  <a:pt x="238" y="148"/>
                </a:cubicBezTo>
                <a:cubicBezTo>
                  <a:pt x="249" y="159"/>
                  <a:pt x="256" y="175"/>
                  <a:pt x="256" y="19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" name="Freeform 12"/>
          <p:cNvSpPr>
            <a:spLocks noEditPoints="1"/>
          </p:cNvSpPr>
          <p:nvPr/>
        </p:nvSpPr>
        <p:spPr bwMode="auto">
          <a:xfrm>
            <a:off x="7391488" y="6980873"/>
            <a:ext cx="382444" cy="323273"/>
          </a:xfrm>
          <a:custGeom>
            <a:avLst/>
            <a:gdLst>
              <a:gd name="T0" fmla="*/ 448279217 w 256"/>
              <a:gd name="T1" fmla="*/ 241215333 h 216"/>
              <a:gd name="T2" fmla="*/ 361863986 w 256"/>
              <a:gd name="T3" fmla="*/ 151776994 h 216"/>
              <a:gd name="T4" fmla="*/ 275448755 w 256"/>
              <a:gd name="T5" fmla="*/ 151776994 h 216"/>
              <a:gd name="T6" fmla="*/ 251144163 w 256"/>
              <a:gd name="T7" fmla="*/ 176168520 h 216"/>
              <a:gd name="T8" fmla="*/ 156627401 w 256"/>
              <a:gd name="T9" fmla="*/ 140934487 h 216"/>
              <a:gd name="T10" fmla="*/ 0 w 256"/>
              <a:gd name="T11" fmla="*/ 298132735 h 216"/>
              <a:gd name="T12" fmla="*/ 156627401 w 256"/>
              <a:gd name="T13" fmla="*/ 452617887 h 216"/>
              <a:gd name="T14" fmla="*/ 175530425 w 256"/>
              <a:gd name="T15" fmla="*/ 449908083 h 216"/>
              <a:gd name="T16" fmla="*/ 321356333 w 256"/>
              <a:gd name="T17" fmla="*/ 585422963 h 216"/>
              <a:gd name="T18" fmla="*/ 691321849 w 256"/>
              <a:gd name="T19" fmla="*/ 252057841 h 216"/>
              <a:gd name="T20" fmla="*/ 691321849 w 256"/>
              <a:gd name="T21" fmla="*/ 0 h 216"/>
              <a:gd name="T22" fmla="*/ 448279217 w 256"/>
              <a:gd name="T23" fmla="*/ 241215333 h 216"/>
              <a:gd name="T24" fmla="*/ 159327363 w 256"/>
              <a:gd name="T25" fmla="*/ 411964246 h 216"/>
              <a:gd name="T26" fmla="*/ 156627401 w 256"/>
              <a:gd name="T27" fmla="*/ 411964246 h 216"/>
              <a:gd name="T28" fmla="*/ 40507653 w 256"/>
              <a:gd name="T29" fmla="*/ 298132735 h 216"/>
              <a:gd name="T30" fmla="*/ 156627401 w 256"/>
              <a:gd name="T31" fmla="*/ 181589774 h 216"/>
              <a:gd name="T32" fmla="*/ 224139608 w 256"/>
              <a:gd name="T33" fmla="*/ 203271496 h 216"/>
              <a:gd name="T34" fmla="*/ 275448755 w 256"/>
              <a:gd name="T35" fmla="*/ 298132735 h 216"/>
              <a:gd name="T36" fmla="*/ 159327363 w 256"/>
              <a:gd name="T37" fmla="*/ 411964246 h 216"/>
              <a:gd name="T38" fmla="*/ 645414271 w 256"/>
              <a:gd name="T39" fmla="*/ 243926783 h 216"/>
              <a:gd name="T40" fmla="*/ 523892955 w 256"/>
              <a:gd name="T41" fmla="*/ 357758294 h 216"/>
              <a:gd name="T42" fmla="*/ 326757901 w 256"/>
              <a:gd name="T43" fmla="*/ 533926815 h 216"/>
              <a:gd name="T44" fmla="*/ 221439646 w 256"/>
              <a:gd name="T45" fmla="*/ 439067222 h 216"/>
              <a:gd name="T46" fmla="*/ 291651816 w 256"/>
              <a:gd name="T47" fmla="*/ 376730213 h 216"/>
              <a:gd name="T48" fmla="*/ 332157826 w 256"/>
              <a:gd name="T49" fmla="*/ 420095304 h 216"/>
              <a:gd name="T50" fmla="*/ 477983734 w 256"/>
              <a:gd name="T51" fmla="*/ 268318309 h 216"/>
              <a:gd name="T52" fmla="*/ 645414271 w 256"/>
              <a:gd name="T53" fmla="*/ 94859593 h 216"/>
              <a:gd name="T54" fmla="*/ 645414271 w 256"/>
              <a:gd name="T55" fmla="*/ 243926783 h 2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6" h="216">
                <a:moveTo>
                  <a:pt x="166" y="89"/>
                </a:moveTo>
                <a:cubicBezTo>
                  <a:pt x="134" y="56"/>
                  <a:pt x="134" y="56"/>
                  <a:pt x="134" y="56"/>
                </a:cubicBezTo>
                <a:cubicBezTo>
                  <a:pt x="125" y="47"/>
                  <a:pt x="111" y="47"/>
                  <a:pt x="102" y="56"/>
                </a:cubicBezTo>
                <a:cubicBezTo>
                  <a:pt x="93" y="65"/>
                  <a:pt x="93" y="65"/>
                  <a:pt x="93" y="65"/>
                </a:cubicBezTo>
                <a:cubicBezTo>
                  <a:pt x="83" y="57"/>
                  <a:pt x="71" y="52"/>
                  <a:pt x="58" y="52"/>
                </a:cubicBezTo>
                <a:cubicBezTo>
                  <a:pt x="26" y="52"/>
                  <a:pt x="0" y="78"/>
                  <a:pt x="0" y="110"/>
                </a:cubicBezTo>
                <a:cubicBezTo>
                  <a:pt x="0" y="141"/>
                  <a:pt x="26" y="167"/>
                  <a:pt x="58" y="167"/>
                </a:cubicBezTo>
                <a:cubicBezTo>
                  <a:pt x="61" y="167"/>
                  <a:pt x="63" y="166"/>
                  <a:pt x="65" y="166"/>
                </a:cubicBezTo>
                <a:cubicBezTo>
                  <a:pt x="119" y="216"/>
                  <a:pt x="119" y="216"/>
                  <a:pt x="119" y="216"/>
                </a:cubicBezTo>
                <a:cubicBezTo>
                  <a:pt x="256" y="93"/>
                  <a:pt x="256" y="93"/>
                  <a:pt x="256" y="93"/>
                </a:cubicBezTo>
                <a:cubicBezTo>
                  <a:pt x="256" y="0"/>
                  <a:pt x="256" y="0"/>
                  <a:pt x="256" y="0"/>
                </a:cubicBezTo>
                <a:lnTo>
                  <a:pt x="166" y="89"/>
                </a:lnTo>
                <a:close/>
                <a:moveTo>
                  <a:pt x="59" y="152"/>
                </a:moveTo>
                <a:cubicBezTo>
                  <a:pt x="59" y="152"/>
                  <a:pt x="58" y="152"/>
                  <a:pt x="58" y="152"/>
                </a:cubicBezTo>
                <a:cubicBezTo>
                  <a:pt x="34" y="152"/>
                  <a:pt x="15" y="133"/>
                  <a:pt x="15" y="110"/>
                </a:cubicBezTo>
                <a:cubicBezTo>
                  <a:pt x="15" y="86"/>
                  <a:pt x="34" y="67"/>
                  <a:pt x="58" y="67"/>
                </a:cubicBezTo>
                <a:cubicBezTo>
                  <a:pt x="68" y="67"/>
                  <a:pt x="76" y="70"/>
                  <a:pt x="83" y="75"/>
                </a:cubicBezTo>
                <a:cubicBezTo>
                  <a:pt x="94" y="83"/>
                  <a:pt x="102" y="95"/>
                  <a:pt x="102" y="110"/>
                </a:cubicBezTo>
                <a:cubicBezTo>
                  <a:pt x="102" y="133"/>
                  <a:pt x="83" y="152"/>
                  <a:pt x="59" y="152"/>
                </a:cubicBezTo>
                <a:moveTo>
                  <a:pt x="239" y="90"/>
                </a:moveTo>
                <a:cubicBezTo>
                  <a:pt x="194" y="132"/>
                  <a:pt x="194" y="132"/>
                  <a:pt x="194" y="132"/>
                </a:cubicBezTo>
                <a:cubicBezTo>
                  <a:pt x="121" y="197"/>
                  <a:pt x="121" y="197"/>
                  <a:pt x="121" y="197"/>
                </a:cubicBezTo>
                <a:cubicBezTo>
                  <a:pt x="82" y="162"/>
                  <a:pt x="82" y="162"/>
                  <a:pt x="82" y="162"/>
                </a:cubicBezTo>
                <a:cubicBezTo>
                  <a:pt x="93" y="157"/>
                  <a:pt x="102" y="149"/>
                  <a:pt x="108" y="139"/>
                </a:cubicBezTo>
                <a:cubicBezTo>
                  <a:pt x="123" y="155"/>
                  <a:pt x="123" y="155"/>
                  <a:pt x="123" y="155"/>
                </a:cubicBezTo>
                <a:cubicBezTo>
                  <a:pt x="177" y="99"/>
                  <a:pt x="177" y="99"/>
                  <a:pt x="177" y="99"/>
                </a:cubicBezTo>
                <a:cubicBezTo>
                  <a:pt x="239" y="35"/>
                  <a:pt x="239" y="35"/>
                  <a:pt x="239" y="35"/>
                </a:cubicBezTo>
                <a:lnTo>
                  <a:pt x="239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" name="Freeform 13"/>
          <p:cNvSpPr>
            <a:spLocks noEditPoints="1"/>
          </p:cNvSpPr>
          <p:nvPr/>
        </p:nvSpPr>
        <p:spPr bwMode="auto">
          <a:xfrm>
            <a:off x="6721852" y="6969328"/>
            <a:ext cx="382444" cy="353580"/>
          </a:xfrm>
          <a:custGeom>
            <a:avLst/>
            <a:gdLst>
              <a:gd name="T0" fmla="*/ 335181973 w 265"/>
              <a:gd name="T1" fmla="*/ 115927337 h 245"/>
              <a:gd name="T2" fmla="*/ 473789938 w 265"/>
              <a:gd name="T3" fmla="*/ 0 h 245"/>
              <a:gd name="T4" fmla="*/ 667842994 w 265"/>
              <a:gd name="T5" fmla="*/ 128528928 h 245"/>
              <a:gd name="T6" fmla="*/ 534273760 w 265"/>
              <a:gd name="T7" fmla="*/ 234375626 h 245"/>
              <a:gd name="T8" fmla="*/ 335181973 w 265"/>
              <a:gd name="T9" fmla="*/ 115927337 h 245"/>
              <a:gd name="T10" fmla="*/ 667842994 w 265"/>
              <a:gd name="T11" fmla="*/ 342741691 h 245"/>
              <a:gd name="T12" fmla="*/ 473789938 w 265"/>
              <a:gd name="T13" fmla="*/ 471270618 h 245"/>
              <a:gd name="T14" fmla="*/ 335181973 w 265"/>
              <a:gd name="T15" fmla="*/ 357862648 h 245"/>
              <a:gd name="T16" fmla="*/ 534273760 w 265"/>
              <a:gd name="T17" fmla="*/ 234375626 h 245"/>
              <a:gd name="T18" fmla="*/ 667842994 w 265"/>
              <a:gd name="T19" fmla="*/ 342741691 h 245"/>
              <a:gd name="T20" fmla="*/ 196572421 w 265"/>
              <a:gd name="T21" fmla="*/ 471270618 h 245"/>
              <a:gd name="T22" fmla="*/ 0 w 265"/>
              <a:gd name="T23" fmla="*/ 342741691 h 245"/>
              <a:gd name="T24" fmla="*/ 136088599 w 265"/>
              <a:gd name="T25" fmla="*/ 234375626 h 245"/>
              <a:gd name="T26" fmla="*/ 335181973 w 265"/>
              <a:gd name="T27" fmla="*/ 357862648 h 245"/>
              <a:gd name="T28" fmla="*/ 196572421 w 265"/>
              <a:gd name="T29" fmla="*/ 471270618 h 245"/>
              <a:gd name="T30" fmla="*/ 0 w 265"/>
              <a:gd name="T31" fmla="*/ 128528928 h 245"/>
              <a:gd name="T32" fmla="*/ 196572421 w 265"/>
              <a:gd name="T33" fmla="*/ 0 h 245"/>
              <a:gd name="T34" fmla="*/ 335181973 w 265"/>
              <a:gd name="T35" fmla="*/ 115927337 h 245"/>
              <a:gd name="T36" fmla="*/ 136088599 w 265"/>
              <a:gd name="T37" fmla="*/ 234375626 h 245"/>
              <a:gd name="T38" fmla="*/ 0 w 265"/>
              <a:gd name="T39" fmla="*/ 128528928 h 245"/>
              <a:gd name="T40" fmla="*/ 335181973 w 265"/>
              <a:gd name="T41" fmla="*/ 380544877 h 245"/>
              <a:gd name="T42" fmla="*/ 473789938 w 265"/>
              <a:gd name="T43" fmla="*/ 493951260 h 245"/>
              <a:gd name="T44" fmla="*/ 534273760 w 265"/>
              <a:gd name="T45" fmla="*/ 456149661 h 245"/>
              <a:gd name="T46" fmla="*/ 534273760 w 265"/>
              <a:gd name="T47" fmla="*/ 498991579 h 245"/>
              <a:gd name="T48" fmla="*/ 335181973 w 265"/>
              <a:gd name="T49" fmla="*/ 617439869 h 245"/>
              <a:gd name="T50" fmla="*/ 138609552 w 265"/>
              <a:gd name="T51" fmla="*/ 498991579 h 245"/>
              <a:gd name="T52" fmla="*/ 138609552 w 265"/>
              <a:gd name="T53" fmla="*/ 456149661 h 245"/>
              <a:gd name="T54" fmla="*/ 196572421 w 265"/>
              <a:gd name="T55" fmla="*/ 493951260 h 245"/>
              <a:gd name="T56" fmla="*/ 335181973 w 265"/>
              <a:gd name="T57" fmla="*/ 380544877 h 2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65" h="245">
                <a:moveTo>
                  <a:pt x="133" y="46"/>
                </a:moveTo>
                <a:lnTo>
                  <a:pt x="188" y="0"/>
                </a:lnTo>
                <a:lnTo>
                  <a:pt x="265" y="51"/>
                </a:lnTo>
                <a:lnTo>
                  <a:pt x="212" y="93"/>
                </a:lnTo>
                <a:lnTo>
                  <a:pt x="133" y="46"/>
                </a:lnTo>
                <a:close/>
                <a:moveTo>
                  <a:pt x="265" y="136"/>
                </a:moveTo>
                <a:lnTo>
                  <a:pt x="188" y="187"/>
                </a:lnTo>
                <a:lnTo>
                  <a:pt x="133" y="142"/>
                </a:lnTo>
                <a:lnTo>
                  <a:pt x="212" y="93"/>
                </a:lnTo>
                <a:lnTo>
                  <a:pt x="265" y="136"/>
                </a:lnTo>
                <a:close/>
                <a:moveTo>
                  <a:pt x="78" y="187"/>
                </a:moveTo>
                <a:lnTo>
                  <a:pt x="0" y="136"/>
                </a:lnTo>
                <a:lnTo>
                  <a:pt x="54" y="93"/>
                </a:lnTo>
                <a:lnTo>
                  <a:pt x="133" y="142"/>
                </a:lnTo>
                <a:lnTo>
                  <a:pt x="78" y="187"/>
                </a:lnTo>
                <a:close/>
                <a:moveTo>
                  <a:pt x="0" y="51"/>
                </a:moveTo>
                <a:lnTo>
                  <a:pt x="78" y="0"/>
                </a:lnTo>
                <a:lnTo>
                  <a:pt x="133" y="46"/>
                </a:lnTo>
                <a:lnTo>
                  <a:pt x="54" y="93"/>
                </a:lnTo>
                <a:lnTo>
                  <a:pt x="0" y="51"/>
                </a:lnTo>
                <a:close/>
                <a:moveTo>
                  <a:pt x="133" y="151"/>
                </a:moveTo>
                <a:lnTo>
                  <a:pt x="188" y="196"/>
                </a:lnTo>
                <a:lnTo>
                  <a:pt x="212" y="181"/>
                </a:lnTo>
                <a:lnTo>
                  <a:pt x="212" y="198"/>
                </a:lnTo>
                <a:lnTo>
                  <a:pt x="133" y="245"/>
                </a:lnTo>
                <a:lnTo>
                  <a:pt x="55" y="198"/>
                </a:lnTo>
                <a:lnTo>
                  <a:pt x="55" y="181"/>
                </a:lnTo>
                <a:lnTo>
                  <a:pt x="78" y="196"/>
                </a:lnTo>
                <a:lnTo>
                  <a:pt x="133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" name="Freeform 14"/>
          <p:cNvSpPr>
            <a:spLocks/>
          </p:cNvSpPr>
          <p:nvPr/>
        </p:nvSpPr>
        <p:spPr bwMode="auto">
          <a:xfrm>
            <a:off x="6124374" y="6952010"/>
            <a:ext cx="239568" cy="382444"/>
          </a:xfrm>
          <a:custGeom>
            <a:avLst/>
            <a:gdLst>
              <a:gd name="T0" fmla="*/ 434033910 w 160"/>
              <a:gd name="T1" fmla="*/ 653515802 h 256"/>
              <a:gd name="T2" fmla="*/ 355365110 w 160"/>
              <a:gd name="T3" fmla="*/ 683220318 h 256"/>
              <a:gd name="T4" fmla="*/ 276696309 w 160"/>
              <a:gd name="T5" fmla="*/ 691321849 h 256"/>
              <a:gd name="T6" fmla="*/ 200740169 w 160"/>
              <a:gd name="T7" fmla="*/ 680520356 h 256"/>
              <a:gd name="T8" fmla="*/ 141061638 w 160"/>
              <a:gd name="T9" fmla="*/ 645414271 h 256"/>
              <a:gd name="T10" fmla="*/ 103082745 w 160"/>
              <a:gd name="T11" fmla="*/ 599505050 h 256"/>
              <a:gd name="T12" fmla="*/ 94944763 w 160"/>
              <a:gd name="T13" fmla="*/ 526592917 h 256"/>
              <a:gd name="T14" fmla="*/ 94944763 w 160"/>
              <a:gd name="T15" fmla="*/ 283550285 h 256"/>
              <a:gd name="T16" fmla="*/ 0 w 160"/>
              <a:gd name="T17" fmla="*/ 283550285 h 256"/>
              <a:gd name="T18" fmla="*/ 0 w 160"/>
              <a:gd name="T19" fmla="*/ 186333561 h 256"/>
              <a:gd name="T20" fmla="*/ 78668801 w 160"/>
              <a:gd name="T21" fmla="*/ 148525870 h 256"/>
              <a:gd name="T22" fmla="*/ 124784029 w 160"/>
              <a:gd name="T23" fmla="*/ 89115194 h 256"/>
              <a:gd name="T24" fmla="*/ 149199620 w 160"/>
              <a:gd name="T25" fmla="*/ 0 h 256"/>
              <a:gd name="T26" fmla="*/ 246857044 w 160"/>
              <a:gd name="T27" fmla="*/ 0 h 256"/>
              <a:gd name="T28" fmla="*/ 246857044 w 160"/>
              <a:gd name="T29" fmla="*/ 159327363 h 256"/>
              <a:gd name="T30" fmla="*/ 406907305 w 160"/>
              <a:gd name="T31" fmla="*/ 159327363 h 256"/>
              <a:gd name="T32" fmla="*/ 406907305 w 160"/>
              <a:gd name="T33" fmla="*/ 283550285 h 256"/>
              <a:gd name="T34" fmla="*/ 246857044 w 160"/>
              <a:gd name="T35" fmla="*/ 283550285 h 256"/>
              <a:gd name="T36" fmla="*/ 246857044 w 160"/>
              <a:gd name="T37" fmla="*/ 461780672 h 256"/>
              <a:gd name="T38" fmla="*/ 252282365 w 160"/>
              <a:gd name="T39" fmla="*/ 534694448 h 256"/>
              <a:gd name="T40" fmla="*/ 276696309 w 160"/>
              <a:gd name="T41" fmla="*/ 564398965 h 256"/>
              <a:gd name="T42" fmla="*/ 330951165 w 160"/>
              <a:gd name="T43" fmla="*/ 577902064 h 256"/>
              <a:gd name="T44" fmla="*/ 434033910 w 160"/>
              <a:gd name="T45" fmla="*/ 545495941 h 256"/>
              <a:gd name="T46" fmla="*/ 434033910 w 160"/>
              <a:gd name="T47" fmla="*/ 653515802 h 2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256">
                <a:moveTo>
                  <a:pt x="160" y="242"/>
                </a:moveTo>
                <a:cubicBezTo>
                  <a:pt x="149" y="247"/>
                  <a:pt x="139" y="251"/>
                  <a:pt x="131" y="253"/>
                </a:cubicBezTo>
                <a:cubicBezTo>
                  <a:pt x="122" y="255"/>
                  <a:pt x="112" y="256"/>
                  <a:pt x="102" y="256"/>
                </a:cubicBezTo>
                <a:cubicBezTo>
                  <a:pt x="90" y="256"/>
                  <a:pt x="83" y="255"/>
                  <a:pt x="74" y="252"/>
                </a:cubicBezTo>
                <a:cubicBezTo>
                  <a:pt x="66" y="249"/>
                  <a:pt x="58" y="244"/>
                  <a:pt x="52" y="239"/>
                </a:cubicBezTo>
                <a:cubicBezTo>
                  <a:pt x="45" y="234"/>
                  <a:pt x="41" y="228"/>
                  <a:pt x="38" y="222"/>
                </a:cubicBezTo>
                <a:cubicBezTo>
                  <a:pt x="36" y="215"/>
                  <a:pt x="35" y="206"/>
                  <a:pt x="35" y="195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69"/>
                  <a:pt x="0" y="69"/>
                  <a:pt x="0" y="69"/>
                </a:cubicBezTo>
                <a:cubicBezTo>
                  <a:pt x="10" y="65"/>
                  <a:pt x="22" y="61"/>
                  <a:pt x="29" y="55"/>
                </a:cubicBezTo>
                <a:cubicBezTo>
                  <a:pt x="36" y="48"/>
                  <a:pt x="42" y="41"/>
                  <a:pt x="46" y="33"/>
                </a:cubicBezTo>
                <a:cubicBezTo>
                  <a:pt x="50" y="24"/>
                  <a:pt x="53" y="13"/>
                  <a:pt x="55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91" y="59"/>
                  <a:pt x="91" y="59"/>
                  <a:pt x="91" y="59"/>
                </a:cubicBezTo>
                <a:cubicBezTo>
                  <a:pt x="150" y="59"/>
                  <a:pt x="150" y="59"/>
                  <a:pt x="150" y="59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1" y="171"/>
                  <a:pt x="91" y="171"/>
                  <a:pt x="91" y="171"/>
                </a:cubicBezTo>
                <a:cubicBezTo>
                  <a:pt x="91" y="185"/>
                  <a:pt x="91" y="194"/>
                  <a:pt x="93" y="198"/>
                </a:cubicBezTo>
                <a:cubicBezTo>
                  <a:pt x="94" y="202"/>
                  <a:pt x="98" y="207"/>
                  <a:pt x="102" y="209"/>
                </a:cubicBezTo>
                <a:cubicBezTo>
                  <a:pt x="108" y="213"/>
                  <a:pt x="114" y="214"/>
                  <a:pt x="122" y="214"/>
                </a:cubicBezTo>
                <a:cubicBezTo>
                  <a:pt x="135" y="214"/>
                  <a:pt x="147" y="210"/>
                  <a:pt x="160" y="202"/>
                </a:cubicBezTo>
                <a:lnTo>
                  <a:pt x="160" y="2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0" name="Freeform 15"/>
          <p:cNvSpPr>
            <a:spLocks noEditPoints="1"/>
          </p:cNvSpPr>
          <p:nvPr/>
        </p:nvSpPr>
        <p:spPr bwMode="auto">
          <a:xfrm>
            <a:off x="5384023" y="6952010"/>
            <a:ext cx="382443" cy="382444"/>
          </a:xfrm>
          <a:custGeom>
            <a:avLst/>
            <a:gdLst>
              <a:gd name="T0" fmla="*/ 604903537 w 256"/>
              <a:gd name="T1" fmla="*/ 691321849 h 256"/>
              <a:gd name="T2" fmla="*/ 86415026 w 256"/>
              <a:gd name="T3" fmla="*/ 691321849 h 256"/>
              <a:gd name="T4" fmla="*/ 0 w 256"/>
              <a:gd name="T5" fmla="*/ 604906618 h 256"/>
              <a:gd name="T6" fmla="*/ 0 w 256"/>
              <a:gd name="T7" fmla="*/ 86415231 h 256"/>
              <a:gd name="T8" fmla="*/ 86415026 w 256"/>
              <a:gd name="T9" fmla="*/ 0 h 256"/>
              <a:gd name="T10" fmla="*/ 604903537 w 256"/>
              <a:gd name="T11" fmla="*/ 0 h 256"/>
              <a:gd name="T12" fmla="*/ 691318562 w 256"/>
              <a:gd name="T13" fmla="*/ 86415231 h 256"/>
              <a:gd name="T14" fmla="*/ 691318562 w 256"/>
              <a:gd name="T15" fmla="*/ 604906618 h 256"/>
              <a:gd name="T16" fmla="*/ 604903537 w 256"/>
              <a:gd name="T17" fmla="*/ 691321849 h 256"/>
              <a:gd name="T18" fmla="*/ 345660103 w 256"/>
              <a:gd name="T19" fmla="*/ 210636510 h 256"/>
              <a:gd name="T20" fmla="*/ 224139076 w 256"/>
              <a:gd name="T21" fmla="*/ 288950210 h 256"/>
              <a:gd name="T22" fmla="*/ 224139076 w 256"/>
              <a:gd name="T23" fmla="*/ 288950210 h 256"/>
              <a:gd name="T24" fmla="*/ 224139076 w 256"/>
              <a:gd name="T25" fmla="*/ 291651816 h 256"/>
              <a:gd name="T26" fmla="*/ 218737520 w 256"/>
              <a:gd name="T27" fmla="*/ 299753347 h 256"/>
              <a:gd name="T28" fmla="*/ 218737520 w 256"/>
              <a:gd name="T29" fmla="*/ 305153271 h 256"/>
              <a:gd name="T30" fmla="*/ 216037564 w 256"/>
              <a:gd name="T31" fmla="*/ 313254802 h 256"/>
              <a:gd name="T32" fmla="*/ 216037564 w 256"/>
              <a:gd name="T33" fmla="*/ 318656370 h 256"/>
              <a:gd name="T34" fmla="*/ 213335965 w 256"/>
              <a:gd name="T35" fmla="*/ 326757901 h 256"/>
              <a:gd name="T36" fmla="*/ 213335965 w 256"/>
              <a:gd name="T37" fmla="*/ 332157826 h 256"/>
              <a:gd name="T38" fmla="*/ 210636009 w 256"/>
              <a:gd name="T39" fmla="*/ 345660925 h 256"/>
              <a:gd name="T40" fmla="*/ 345660103 w 256"/>
              <a:gd name="T41" fmla="*/ 480685339 h 256"/>
              <a:gd name="T42" fmla="*/ 480682553 w 256"/>
              <a:gd name="T43" fmla="*/ 345660925 h 256"/>
              <a:gd name="T44" fmla="*/ 477982597 w 256"/>
              <a:gd name="T45" fmla="*/ 332157826 h 256"/>
              <a:gd name="T46" fmla="*/ 477982597 w 256"/>
              <a:gd name="T47" fmla="*/ 326757901 h 256"/>
              <a:gd name="T48" fmla="*/ 475280998 w 256"/>
              <a:gd name="T49" fmla="*/ 318656370 h 256"/>
              <a:gd name="T50" fmla="*/ 475280998 w 256"/>
              <a:gd name="T51" fmla="*/ 313254802 h 256"/>
              <a:gd name="T52" fmla="*/ 472581042 w 256"/>
              <a:gd name="T53" fmla="*/ 305153271 h 256"/>
              <a:gd name="T54" fmla="*/ 472581042 w 256"/>
              <a:gd name="T55" fmla="*/ 299753347 h 256"/>
              <a:gd name="T56" fmla="*/ 467179487 w 256"/>
              <a:gd name="T57" fmla="*/ 291651816 h 256"/>
              <a:gd name="T58" fmla="*/ 467179487 w 256"/>
              <a:gd name="T59" fmla="*/ 288950210 h 256"/>
              <a:gd name="T60" fmla="*/ 467179487 w 256"/>
              <a:gd name="T61" fmla="*/ 288950210 h 256"/>
              <a:gd name="T62" fmla="*/ 345660103 w 256"/>
              <a:gd name="T63" fmla="*/ 210636510 h 256"/>
              <a:gd name="T64" fmla="*/ 613005048 w 256"/>
              <a:gd name="T65" fmla="*/ 113419785 h 256"/>
              <a:gd name="T66" fmla="*/ 577899047 w 256"/>
              <a:gd name="T67" fmla="*/ 78313701 h 256"/>
              <a:gd name="T68" fmla="*/ 510387000 w 256"/>
              <a:gd name="T69" fmla="*/ 78313701 h 256"/>
              <a:gd name="T70" fmla="*/ 475280998 w 256"/>
              <a:gd name="T71" fmla="*/ 113419785 h 256"/>
              <a:gd name="T72" fmla="*/ 475280998 w 256"/>
              <a:gd name="T73" fmla="*/ 180931993 h 256"/>
              <a:gd name="T74" fmla="*/ 510387000 w 256"/>
              <a:gd name="T75" fmla="*/ 216038078 h 256"/>
              <a:gd name="T76" fmla="*/ 577899047 w 256"/>
              <a:gd name="T77" fmla="*/ 216038078 h 256"/>
              <a:gd name="T78" fmla="*/ 613005048 w 256"/>
              <a:gd name="T79" fmla="*/ 180931993 h 256"/>
              <a:gd name="T80" fmla="*/ 613005048 w 256"/>
              <a:gd name="T81" fmla="*/ 113419785 h 256"/>
              <a:gd name="T82" fmla="*/ 613005048 w 256"/>
              <a:gd name="T83" fmla="*/ 288950210 h 256"/>
              <a:gd name="T84" fmla="*/ 550894556 w 256"/>
              <a:gd name="T85" fmla="*/ 288950210 h 256"/>
              <a:gd name="T86" fmla="*/ 556296112 w 256"/>
              <a:gd name="T87" fmla="*/ 345660925 h 256"/>
              <a:gd name="T88" fmla="*/ 345660103 w 256"/>
              <a:gd name="T89" fmla="*/ 556297434 h 256"/>
              <a:gd name="T90" fmla="*/ 135022451 w 256"/>
              <a:gd name="T91" fmla="*/ 345660925 h 256"/>
              <a:gd name="T92" fmla="*/ 140424006 w 256"/>
              <a:gd name="T93" fmla="*/ 288950210 h 256"/>
              <a:gd name="T94" fmla="*/ 78313514 w 256"/>
              <a:gd name="T95" fmla="*/ 288950210 h 256"/>
              <a:gd name="T96" fmla="*/ 78313514 w 256"/>
              <a:gd name="T97" fmla="*/ 577902064 h 256"/>
              <a:gd name="T98" fmla="*/ 113419516 w 256"/>
              <a:gd name="T99" fmla="*/ 613008149 h 256"/>
              <a:gd name="T100" fmla="*/ 577899047 w 256"/>
              <a:gd name="T101" fmla="*/ 613008149 h 256"/>
              <a:gd name="T102" fmla="*/ 613005048 w 256"/>
              <a:gd name="T103" fmla="*/ 577902064 h 256"/>
              <a:gd name="T104" fmla="*/ 613005048 w 256"/>
              <a:gd name="T105" fmla="*/ 288950210 h 25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56" h="256">
                <a:moveTo>
                  <a:pt x="224" y="256"/>
                </a:moveTo>
                <a:cubicBezTo>
                  <a:pt x="32" y="256"/>
                  <a:pt x="32" y="256"/>
                  <a:pt x="32" y="256"/>
                </a:cubicBezTo>
                <a:cubicBezTo>
                  <a:pt x="14" y="256"/>
                  <a:pt x="0" y="242"/>
                  <a:pt x="0" y="224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224" y="0"/>
                  <a:pt x="224" y="0"/>
                  <a:pt x="224" y="0"/>
                </a:cubicBezTo>
                <a:cubicBezTo>
                  <a:pt x="242" y="0"/>
                  <a:pt x="256" y="14"/>
                  <a:pt x="256" y="32"/>
                </a:cubicBezTo>
                <a:cubicBezTo>
                  <a:pt x="256" y="224"/>
                  <a:pt x="256" y="224"/>
                  <a:pt x="256" y="224"/>
                </a:cubicBezTo>
                <a:cubicBezTo>
                  <a:pt x="256" y="242"/>
                  <a:pt x="242" y="256"/>
                  <a:pt x="224" y="256"/>
                </a:cubicBezTo>
                <a:moveTo>
                  <a:pt x="128" y="78"/>
                </a:moveTo>
                <a:cubicBezTo>
                  <a:pt x="108" y="78"/>
                  <a:pt x="91" y="90"/>
                  <a:pt x="83" y="107"/>
                </a:cubicBezTo>
                <a:cubicBezTo>
                  <a:pt x="83" y="107"/>
                  <a:pt x="83" y="107"/>
                  <a:pt x="83" y="107"/>
                </a:cubicBezTo>
                <a:cubicBezTo>
                  <a:pt x="83" y="107"/>
                  <a:pt x="83" y="108"/>
                  <a:pt x="83" y="108"/>
                </a:cubicBezTo>
                <a:cubicBezTo>
                  <a:pt x="82" y="109"/>
                  <a:pt x="82" y="110"/>
                  <a:pt x="81" y="111"/>
                </a:cubicBezTo>
                <a:cubicBezTo>
                  <a:pt x="81" y="111"/>
                  <a:pt x="81" y="112"/>
                  <a:pt x="81" y="113"/>
                </a:cubicBezTo>
                <a:cubicBezTo>
                  <a:pt x="81" y="114"/>
                  <a:pt x="80" y="115"/>
                  <a:pt x="80" y="116"/>
                </a:cubicBezTo>
                <a:cubicBezTo>
                  <a:pt x="80" y="116"/>
                  <a:pt x="80" y="117"/>
                  <a:pt x="80" y="118"/>
                </a:cubicBezTo>
                <a:cubicBezTo>
                  <a:pt x="79" y="119"/>
                  <a:pt x="79" y="120"/>
                  <a:pt x="79" y="121"/>
                </a:cubicBezTo>
                <a:cubicBezTo>
                  <a:pt x="79" y="122"/>
                  <a:pt x="79" y="122"/>
                  <a:pt x="79" y="123"/>
                </a:cubicBezTo>
                <a:cubicBezTo>
                  <a:pt x="79" y="124"/>
                  <a:pt x="78" y="126"/>
                  <a:pt x="78" y="128"/>
                </a:cubicBezTo>
                <a:cubicBezTo>
                  <a:pt x="78" y="155"/>
                  <a:pt x="101" y="178"/>
                  <a:pt x="128" y="178"/>
                </a:cubicBezTo>
                <a:cubicBezTo>
                  <a:pt x="155" y="178"/>
                  <a:pt x="178" y="155"/>
                  <a:pt x="178" y="128"/>
                </a:cubicBezTo>
                <a:cubicBezTo>
                  <a:pt x="178" y="126"/>
                  <a:pt x="177" y="124"/>
                  <a:pt x="177" y="123"/>
                </a:cubicBezTo>
                <a:cubicBezTo>
                  <a:pt x="177" y="122"/>
                  <a:pt x="177" y="122"/>
                  <a:pt x="177" y="121"/>
                </a:cubicBezTo>
                <a:cubicBezTo>
                  <a:pt x="177" y="120"/>
                  <a:pt x="177" y="119"/>
                  <a:pt x="176" y="118"/>
                </a:cubicBezTo>
                <a:cubicBezTo>
                  <a:pt x="176" y="117"/>
                  <a:pt x="176" y="116"/>
                  <a:pt x="176" y="116"/>
                </a:cubicBezTo>
                <a:cubicBezTo>
                  <a:pt x="176" y="115"/>
                  <a:pt x="175" y="114"/>
                  <a:pt x="175" y="113"/>
                </a:cubicBezTo>
                <a:cubicBezTo>
                  <a:pt x="175" y="112"/>
                  <a:pt x="175" y="111"/>
                  <a:pt x="175" y="111"/>
                </a:cubicBezTo>
                <a:cubicBezTo>
                  <a:pt x="174" y="110"/>
                  <a:pt x="174" y="109"/>
                  <a:pt x="173" y="108"/>
                </a:cubicBezTo>
                <a:cubicBezTo>
                  <a:pt x="173" y="108"/>
                  <a:pt x="173" y="107"/>
                  <a:pt x="173" y="107"/>
                </a:cubicBezTo>
                <a:cubicBezTo>
                  <a:pt x="173" y="107"/>
                  <a:pt x="173" y="107"/>
                  <a:pt x="173" y="107"/>
                </a:cubicBezTo>
                <a:cubicBezTo>
                  <a:pt x="165" y="90"/>
                  <a:pt x="148" y="78"/>
                  <a:pt x="128" y="78"/>
                </a:cubicBezTo>
                <a:moveTo>
                  <a:pt x="227" y="42"/>
                </a:moveTo>
                <a:cubicBezTo>
                  <a:pt x="227" y="35"/>
                  <a:pt x="221" y="29"/>
                  <a:pt x="214" y="29"/>
                </a:cubicBezTo>
                <a:cubicBezTo>
                  <a:pt x="189" y="29"/>
                  <a:pt x="189" y="29"/>
                  <a:pt x="189" y="29"/>
                </a:cubicBezTo>
                <a:cubicBezTo>
                  <a:pt x="182" y="29"/>
                  <a:pt x="176" y="35"/>
                  <a:pt x="176" y="42"/>
                </a:cubicBezTo>
                <a:cubicBezTo>
                  <a:pt x="176" y="67"/>
                  <a:pt x="176" y="67"/>
                  <a:pt x="176" y="67"/>
                </a:cubicBezTo>
                <a:cubicBezTo>
                  <a:pt x="176" y="74"/>
                  <a:pt x="182" y="80"/>
                  <a:pt x="189" y="80"/>
                </a:cubicBezTo>
                <a:cubicBezTo>
                  <a:pt x="214" y="80"/>
                  <a:pt x="214" y="80"/>
                  <a:pt x="214" y="80"/>
                </a:cubicBezTo>
                <a:cubicBezTo>
                  <a:pt x="221" y="80"/>
                  <a:pt x="227" y="74"/>
                  <a:pt x="227" y="67"/>
                </a:cubicBezTo>
                <a:lnTo>
                  <a:pt x="227" y="42"/>
                </a:lnTo>
                <a:close/>
                <a:moveTo>
                  <a:pt x="227" y="107"/>
                </a:moveTo>
                <a:cubicBezTo>
                  <a:pt x="204" y="107"/>
                  <a:pt x="204" y="107"/>
                  <a:pt x="204" y="107"/>
                </a:cubicBezTo>
                <a:cubicBezTo>
                  <a:pt x="205" y="114"/>
                  <a:pt x="206" y="121"/>
                  <a:pt x="206" y="128"/>
                </a:cubicBezTo>
                <a:cubicBezTo>
                  <a:pt x="206" y="171"/>
                  <a:pt x="171" y="206"/>
                  <a:pt x="128" y="206"/>
                </a:cubicBezTo>
                <a:cubicBezTo>
                  <a:pt x="85" y="206"/>
                  <a:pt x="50" y="171"/>
                  <a:pt x="50" y="128"/>
                </a:cubicBezTo>
                <a:cubicBezTo>
                  <a:pt x="50" y="121"/>
                  <a:pt x="51" y="114"/>
                  <a:pt x="52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214"/>
                  <a:pt x="29" y="214"/>
                  <a:pt x="29" y="214"/>
                </a:cubicBezTo>
                <a:cubicBezTo>
                  <a:pt x="29" y="221"/>
                  <a:pt x="35" y="227"/>
                  <a:pt x="42" y="227"/>
                </a:cubicBezTo>
                <a:cubicBezTo>
                  <a:pt x="214" y="227"/>
                  <a:pt x="214" y="227"/>
                  <a:pt x="214" y="227"/>
                </a:cubicBezTo>
                <a:cubicBezTo>
                  <a:pt x="221" y="227"/>
                  <a:pt x="227" y="221"/>
                  <a:pt x="227" y="214"/>
                </a:cubicBezTo>
                <a:lnTo>
                  <a:pt x="22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1" name="Freeform 10"/>
          <p:cNvSpPr>
            <a:spLocks noEditPoints="1"/>
          </p:cNvSpPr>
          <p:nvPr/>
        </p:nvSpPr>
        <p:spPr bwMode="auto">
          <a:xfrm>
            <a:off x="10880551" y="6869270"/>
            <a:ext cx="426123" cy="374077"/>
          </a:xfrm>
          <a:custGeom>
            <a:avLst/>
            <a:gdLst>
              <a:gd name="T0" fmla="*/ 0 w 219"/>
              <a:gd name="T1" fmla="*/ 1192245780 h 191"/>
              <a:gd name="T2" fmla="*/ 389550485 w 219"/>
              <a:gd name="T3" fmla="*/ 1570476701 h 191"/>
              <a:gd name="T4" fmla="*/ 1176770532 w 219"/>
              <a:gd name="T5" fmla="*/ 1570476701 h 191"/>
              <a:gd name="T6" fmla="*/ 1761096259 w 219"/>
              <a:gd name="T7" fmla="*/ 1200469687 h 191"/>
              <a:gd name="T8" fmla="*/ 1761096259 w 219"/>
              <a:gd name="T9" fmla="*/ 1192245780 h 191"/>
              <a:gd name="T10" fmla="*/ 0 w 219"/>
              <a:gd name="T11" fmla="*/ 1192245780 h 191"/>
              <a:gd name="T12" fmla="*/ 908952081 w 219"/>
              <a:gd name="T13" fmla="*/ 0 h 191"/>
              <a:gd name="T14" fmla="*/ 917068309 w 219"/>
              <a:gd name="T15" fmla="*/ 1110023910 h 191"/>
              <a:gd name="T16" fmla="*/ 170429405 w 219"/>
              <a:gd name="T17" fmla="*/ 1110023910 h 191"/>
              <a:gd name="T18" fmla="*/ 908952081 w 219"/>
              <a:gd name="T19" fmla="*/ 0 h 191"/>
              <a:gd name="T20" fmla="*/ 1006341126 w 219"/>
              <a:gd name="T21" fmla="*/ 230226396 h 191"/>
              <a:gd name="T22" fmla="*/ 1006341126 w 219"/>
              <a:gd name="T23" fmla="*/ 1110023910 h 191"/>
              <a:gd name="T24" fmla="*/ 1444586134 w 219"/>
              <a:gd name="T25" fmla="*/ 1110023910 h 191"/>
              <a:gd name="T26" fmla="*/ 1006341126 w 219"/>
              <a:gd name="T27" fmla="*/ 230226396 h 19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9" h="191">
                <a:moveTo>
                  <a:pt x="0" y="145"/>
                </a:moveTo>
                <a:cubicBezTo>
                  <a:pt x="0" y="145"/>
                  <a:pt x="13" y="191"/>
                  <a:pt x="48" y="191"/>
                </a:cubicBezTo>
                <a:cubicBezTo>
                  <a:pt x="83" y="191"/>
                  <a:pt x="101" y="191"/>
                  <a:pt x="145" y="191"/>
                </a:cubicBezTo>
                <a:cubicBezTo>
                  <a:pt x="188" y="191"/>
                  <a:pt x="216" y="150"/>
                  <a:pt x="217" y="146"/>
                </a:cubicBezTo>
                <a:cubicBezTo>
                  <a:pt x="219" y="141"/>
                  <a:pt x="217" y="145"/>
                  <a:pt x="217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12" y="0"/>
                </a:moveTo>
                <a:cubicBezTo>
                  <a:pt x="113" y="135"/>
                  <a:pt x="113" y="135"/>
                  <a:pt x="113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69" y="108"/>
                  <a:pt x="95" y="59"/>
                  <a:pt x="112" y="0"/>
                </a:cubicBezTo>
                <a:close/>
                <a:moveTo>
                  <a:pt x="124" y="28"/>
                </a:moveTo>
                <a:cubicBezTo>
                  <a:pt x="124" y="135"/>
                  <a:pt x="124" y="135"/>
                  <a:pt x="124" y="135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49" y="114"/>
                  <a:pt x="134" y="74"/>
                  <a:pt x="124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2" name="Freeform 16"/>
          <p:cNvSpPr>
            <a:spLocks noEditPoints="1"/>
          </p:cNvSpPr>
          <p:nvPr/>
        </p:nvSpPr>
        <p:spPr bwMode="auto">
          <a:xfrm>
            <a:off x="12247724" y="6892038"/>
            <a:ext cx="381668" cy="328539"/>
          </a:xfrm>
          <a:custGeom>
            <a:avLst/>
            <a:gdLst>
              <a:gd name="T0" fmla="*/ 195078220 w 196"/>
              <a:gd name="T1" fmla="*/ 237734949 h 168"/>
              <a:gd name="T2" fmla="*/ 317004959 w 196"/>
              <a:gd name="T3" fmla="*/ 237734949 h 168"/>
              <a:gd name="T4" fmla="*/ 317004959 w 196"/>
              <a:gd name="T5" fmla="*/ 1377223251 h 168"/>
              <a:gd name="T6" fmla="*/ 195078220 w 196"/>
              <a:gd name="T7" fmla="*/ 1377223251 h 168"/>
              <a:gd name="T8" fmla="*/ 0 w 196"/>
              <a:gd name="T9" fmla="*/ 1180477481 h 168"/>
              <a:gd name="T10" fmla="*/ 0 w 196"/>
              <a:gd name="T11" fmla="*/ 426283455 h 168"/>
              <a:gd name="T12" fmla="*/ 195078220 w 196"/>
              <a:gd name="T13" fmla="*/ 237734949 h 168"/>
              <a:gd name="T14" fmla="*/ 422672329 w 196"/>
              <a:gd name="T15" fmla="*/ 237734949 h 168"/>
              <a:gd name="T16" fmla="*/ 528339698 w 196"/>
              <a:gd name="T17" fmla="*/ 237734949 h 168"/>
              <a:gd name="T18" fmla="*/ 528339698 w 196"/>
              <a:gd name="T19" fmla="*/ 163953854 h 168"/>
              <a:gd name="T20" fmla="*/ 577109253 w 196"/>
              <a:gd name="T21" fmla="*/ 49186442 h 168"/>
              <a:gd name="T22" fmla="*/ 690907733 w 196"/>
              <a:gd name="T23" fmla="*/ 0 h 168"/>
              <a:gd name="T24" fmla="*/ 902242471 w 196"/>
              <a:gd name="T25" fmla="*/ 0 h 168"/>
              <a:gd name="T26" fmla="*/ 1016040951 w 196"/>
              <a:gd name="T27" fmla="*/ 49186442 h 168"/>
              <a:gd name="T28" fmla="*/ 1064810506 w 196"/>
              <a:gd name="T29" fmla="*/ 163953854 h 168"/>
              <a:gd name="T30" fmla="*/ 1064810506 w 196"/>
              <a:gd name="T31" fmla="*/ 237734949 h 168"/>
              <a:gd name="T32" fmla="*/ 1170477876 w 196"/>
              <a:gd name="T33" fmla="*/ 237734949 h 168"/>
              <a:gd name="T34" fmla="*/ 1170477876 w 196"/>
              <a:gd name="T35" fmla="*/ 1377223251 h 168"/>
              <a:gd name="T36" fmla="*/ 422672329 w 196"/>
              <a:gd name="T37" fmla="*/ 1377223251 h 168"/>
              <a:gd name="T38" fmla="*/ 422672329 w 196"/>
              <a:gd name="T39" fmla="*/ 237734949 h 168"/>
              <a:gd name="T40" fmla="*/ 1276145245 w 196"/>
              <a:gd name="T41" fmla="*/ 237734949 h 168"/>
              <a:gd name="T42" fmla="*/ 1406200243 w 196"/>
              <a:gd name="T43" fmla="*/ 237734949 h 168"/>
              <a:gd name="T44" fmla="*/ 1593150204 w 196"/>
              <a:gd name="T45" fmla="*/ 426283455 h 168"/>
              <a:gd name="T46" fmla="*/ 1593150204 w 196"/>
              <a:gd name="T47" fmla="*/ 1180477481 h 168"/>
              <a:gd name="T48" fmla="*/ 1406200243 w 196"/>
              <a:gd name="T49" fmla="*/ 1377223251 h 168"/>
              <a:gd name="T50" fmla="*/ 1276145245 w 196"/>
              <a:gd name="T51" fmla="*/ 1377223251 h 168"/>
              <a:gd name="T52" fmla="*/ 1276145245 w 196"/>
              <a:gd name="T53" fmla="*/ 237734949 h 168"/>
              <a:gd name="T54" fmla="*/ 642138178 w 196"/>
              <a:gd name="T55" fmla="*/ 237734949 h 168"/>
              <a:gd name="T56" fmla="*/ 959140286 w 196"/>
              <a:gd name="T57" fmla="*/ 237734949 h 168"/>
              <a:gd name="T58" fmla="*/ 959140286 w 196"/>
              <a:gd name="T59" fmla="*/ 163953854 h 168"/>
              <a:gd name="T60" fmla="*/ 942883767 w 196"/>
              <a:gd name="T61" fmla="*/ 131164801 h 168"/>
              <a:gd name="T62" fmla="*/ 902242471 w 196"/>
              <a:gd name="T63" fmla="*/ 114767411 h 168"/>
              <a:gd name="T64" fmla="*/ 690907733 w 196"/>
              <a:gd name="T65" fmla="*/ 114767411 h 168"/>
              <a:gd name="T66" fmla="*/ 650266437 w 196"/>
              <a:gd name="T67" fmla="*/ 131164801 h 168"/>
              <a:gd name="T68" fmla="*/ 642138178 w 196"/>
              <a:gd name="T69" fmla="*/ 163953854 h 168"/>
              <a:gd name="T70" fmla="*/ 642138178 w 196"/>
              <a:gd name="T71" fmla="*/ 237734949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96" h="168">
                <a:moveTo>
                  <a:pt x="24" y="29"/>
                </a:moveTo>
                <a:cubicBezTo>
                  <a:pt x="39" y="29"/>
                  <a:pt x="39" y="29"/>
                  <a:pt x="39" y="2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10" y="168"/>
                  <a:pt x="0" y="157"/>
                  <a:pt x="0" y="144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39"/>
                  <a:pt x="10" y="29"/>
                  <a:pt x="24" y="29"/>
                </a:cubicBezTo>
                <a:close/>
                <a:moveTo>
                  <a:pt x="52" y="29"/>
                </a:moveTo>
                <a:cubicBezTo>
                  <a:pt x="65" y="29"/>
                  <a:pt x="65" y="29"/>
                  <a:pt x="65" y="29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15"/>
                  <a:pt x="67" y="10"/>
                  <a:pt x="71" y="6"/>
                </a:cubicBezTo>
                <a:cubicBezTo>
                  <a:pt x="75" y="2"/>
                  <a:pt x="80" y="0"/>
                  <a:pt x="85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7" y="0"/>
                  <a:pt x="121" y="2"/>
                  <a:pt x="125" y="6"/>
                </a:cubicBezTo>
                <a:cubicBezTo>
                  <a:pt x="129" y="10"/>
                  <a:pt x="131" y="15"/>
                  <a:pt x="131" y="20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168"/>
                  <a:pt x="144" y="168"/>
                  <a:pt x="144" y="168"/>
                </a:cubicBezTo>
                <a:cubicBezTo>
                  <a:pt x="52" y="168"/>
                  <a:pt x="52" y="168"/>
                  <a:pt x="52" y="168"/>
                </a:cubicBezTo>
                <a:cubicBezTo>
                  <a:pt x="52" y="29"/>
                  <a:pt x="52" y="29"/>
                  <a:pt x="52" y="29"/>
                </a:cubicBezTo>
                <a:close/>
                <a:moveTo>
                  <a:pt x="157" y="29"/>
                </a:moveTo>
                <a:cubicBezTo>
                  <a:pt x="173" y="29"/>
                  <a:pt x="173" y="29"/>
                  <a:pt x="173" y="29"/>
                </a:cubicBezTo>
                <a:cubicBezTo>
                  <a:pt x="186" y="29"/>
                  <a:pt x="196" y="39"/>
                  <a:pt x="196" y="52"/>
                </a:cubicBezTo>
                <a:cubicBezTo>
                  <a:pt x="196" y="144"/>
                  <a:pt x="196" y="144"/>
                  <a:pt x="196" y="144"/>
                </a:cubicBezTo>
                <a:cubicBezTo>
                  <a:pt x="196" y="157"/>
                  <a:pt x="186" y="168"/>
                  <a:pt x="173" y="168"/>
                </a:cubicBezTo>
                <a:cubicBezTo>
                  <a:pt x="157" y="168"/>
                  <a:pt x="157" y="168"/>
                  <a:pt x="157" y="168"/>
                </a:cubicBezTo>
                <a:cubicBezTo>
                  <a:pt x="157" y="29"/>
                  <a:pt x="157" y="29"/>
                  <a:pt x="157" y="29"/>
                </a:cubicBezTo>
                <a:close/>
                <a:moveTo>
                  <a:pt x="79" y="29"/>
                </a:moveTo>
                <a:cubicBezTo>
                  <a:pt x="118" y="29"/>
                  <a:pt x="118" y="29"/>
                  <a:pt x="118" y="29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8" y="18"/>
                  <a:pt x="117" y="17"/>
                  <a:pt x="116" y="16"/>
                </a:cubicBezTo>
                <a:cubicBezTo>
                  <a:pt x="114" y="14"/>
                  <a:pt x="113" y="14"/>
                  <a:pt x="111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3" y="14"/>
                  <a:pt x="82" y="14"/>
                  <a:pt x="80" y="16"/>
                </a:cubicBezTo>
                <a:cubicBezTo>
                  <a:pt x="79" y="17"/>
                  <a:pt x="79" y="18"/>
                  <a:pt x="79" y="20"/>
                </a:cubicBezTo>
                <a:lnTo>
                  <a:pt x="79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73" name="Group 272"/>
          <p:cNvGrpSpPr/>
          <p:nvPr/>
        </p:nvGrpSpPr>
        <p:grpSpPr>
          <a:xfrm>
            <a:off x="11605760" y="6864765"/>
            <a:ext cx="413112" cy="376247"/>
            <a:chOff x="2151063" y="322263"/>
            <a:chExt cx="604837" cy="550863"/>
          </a:xfrm>
          <a:solidFill>
            <a:schemeClr val="bg1"/>
          </a:solidFill>
        </p:grpSpPr>
        <p:sp>
          <p:nvSpPr>
            <p:cNvPr id="274" name="Freeform 21"/>
            <p:cNvSpPr>
              <a:spLocks noEditPoints="1"/>
            </p:cNvSpPr>
            <p:nvPr/>
          </p:nvSpPr>
          <p:spPr bwMode="auto">
            <a:xfrm>
              <a:off x="2151063" y="465138"/>
              <a:ext cx="265113" cy="407988"/>
            </a:xfrm>
            <a:custGeom>
              <a:avLst/>
              <a:gdLst/>
              <a:ahLst/>
              <a:cxnLst>
                <a:cxn ang="0">
                  <a:pos x="93" y="20"/>
                </a:cxn>
                <a:cxn ang="0">
                  <a:pos x="93" y="49"/>
                </a:cxn>
                <a:cxn ang="0">
                  <a:pos x="93" y="53"/>
                </a:cxn>
                <a:cxn ang="0">
                  <a:pos x="47" y="61"/>
                </a:cxn>
                <a:cxn ang="0">
                  <a:pos x="0" y="53"/>
                </a:cxn>
                <a:cxn ang="0">
                  <a:pos x="0" y="4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7" y="0"/>
                </a:cxn>
                <a:cxn ang="0">
                  <a:pos x="93" y="20"/>
                </a:cxn>
                <a:cxn ang="0">
                  <a:pos x="93" y="20"/>
                </a:cxn>
                <a:cxn ang="0">
                  <a:pos x="93" y="55"/>
                </a:cxn>
                <a:cxn ang="0">
                  <a:pos x="47" y="63"/>
                </a:cxn>
                <a:cxn ang="0">
                  <a:pos x="0" y="56"/>
                </a:cxn>
                <a:cxn ang="0">
                  <a:pos x="0" y="64"/>
                </a:cxn>
                <a:cxn ang="0">
                  <a:pos x="47" y="71"/>
                </a:cxn>
                <a:cxn ang="0">
                  <a:pos x="93" y="63"/>
                </a:cxn>
                <a:cxn ang="0">
                  <a:pos x="93" y="55"/>
                </a:cxn>
                <a:cxn ang="0">
                  <a:pos x="93" y="66"/>
                </a:cxn>
                <a:cxn ang="0">
                  <a:pos x="93" y="89"/>
                </a:cxn>
                <a:cxn ang="0">
                  <a:pos x="47" y="97"/>
                </a:cxn>
                <a:cxn ang="0">
                  <a:pos x="0" y="89"/>
                </a:cxn>
                <a:cxn ang="0">
                  <a:pos x="0" y="66"/>
                </a:cxn>
                <a:cxn ang="0">
                  <a:pos x="47" y="73"/>
                </a:cxn>
                <a:cxn ang="0">
                  <a:pos x="93" y="66"/>
                </a:cxn>
                <a:cxn ang="0">
                  <a:pos x="93" y="91"/>
                </a:cxn>
                <a:cxn ang="0">
                  <a:pos x="47" y="99"/>
                </a:cxn>
                <a:cxn ang="0">
                  <a:pos x="0" y="92"/>
                </a:cxn>
                <a:cxn ang="0">
                  <a:pos x="0" y="100"/>
                </a:cxn>
                <a:cxn ang="0">
                  <a:pos x="47" y="107"/>
                </a:cxn>
                <a:cxn ang="0">
                  <a:pos x="93" y="99"/>
                </a:cxn>
                <a:cxn ang="0">
                  <a:pos x="93" y="91"/>
                </a:cxn>
                <a:cxn ang="0">
                  <a:pos x="93" y="102"/>
                </a:cxn>
                <a:cxn ang="0">
                  <a:pos x="93" y="114"/>
                </a:cxn>
                <a:cxn ang="0">
                  <a:pos x="46" y="140"/>
                </a:cxn>
                <a:cxn ang="0">
                  <a:pos x="0" y="114"/>
                </a:cxn>
                <a:cxn ang="0">
                  <a:pos x="0" y="102"/>
                </a:cxn>
                <a:cxn ang="0">
                  <a:pos x="47" y="110"/>
                </a:cxn>
                <a:cxn ang="0">
                  <a:pos x="93" y="102"/>
                </a:cxn>
                <a:cxn ang="0">
                  <a:pos x="47" y="2"/>
                </a:cxn>
                <a:cxn ang="0">
                  <a:pos x="6" y="20"/>
                </a:cxn>
                <a:cxn ang="0">
                  <a:pos x="47" y="37"/>
                </a:cxn>
                <a:cxn ang="0">
                  <a:pos x="88" y="20"/>
                </a:cxn>
                <a:cxn ang="0">
                  <a:pos x="47" y="2"/>
                </a:cxn>
              </a:cxnLst>
              <a:rect l="0" t="0" r="r" b="b"/>
              <a:pathLst>
                <a:path w="93" h="142">
                  <a:moveTo>
                    <a:pt x="93" y="20"/>
                  </a:moveTo>
                  <a:cubicBezTo>
                    <a:pt x="93" y="49"/>
                    <a:pt x="93" y="49"/>
                    <a:pt x="93" y="49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78" y="58"/>
                    <a:pt x="62" y="60"/>
                    <a:pt x="47" y="61"/>
                  </a:cubicBezTo>
                  <a:cubicBezTo>
                    <a:pt x="31" y="61"/>
                    <a:pt x="16" y="58"/>
                    <a:pt x="0" y="5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21" y="0"/>
                    <a:pt x="47" y="0"/>
                  </a:cubicBezTo>
                  <a:cubicBezTo>
                    <a:pt x="72" y="0"/>
                    <a:pt x="93" y="9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lose/>
                  <a:moveTo>
                    <a:pt x="93" y="55"/>
                  </a:moveTo>
                  <a:cubicBezTo>
                    <a:pt x="78" y="60"/>
                    <a:pt x="62" y="63"/>
                    <a:pt x="47" y="63"/>
                  </a:cubicBezTo>
                  <a:cubicBezTo>
                    <a:pt x="31" y="63"/>
                    <a:pt x="16" y="61"/>
                    <a:pt x="0" y="5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6" y="69"/>
                    <a:pt x="31" y="71"/>
                    <a:pt x="47" y="71"/>
                  </a:cubicBezTo>
                  <a:cubicBezTo>
                    <a:pt x="62" y="71"/>
                    <a:pt x="78" y="68"/>
                    <a:pt x="93" y="63"/>
                  </a:cubicBezTo>
                  <a:cubicBezTo>
                    <a:pt x="93" y="55"/>
                    <a:pt x="93" y="55"/>
                    <a:pt x="93" y="55"/>
                  </a:cubicBezTo>
                  <a:close/>
                  <a:moveTo>
                    <a:pt x="93" y="66"/>
                  </a:moveTo>
                  <a:cubicBezTo>
                    <a:pt x="93" y="89"/>
                    <a:pt x="93" y="89"/>
                    <a:pt x="93" y="89"/>
                  </a:cubicBezTo>
                  <a:cubicBezTo>
                    <a:pt x="78" y="94"/>
                    <a:pt x="62" y="97"/>
                    <a:pt x="47" y="97"/>
                  </a:cubicBezTo>
                  <a:cubicBezTo>
                    <a:pt x="31" y="97"/>
                    <a:pt x="16" y="94"/>
                    <a:pt x="0" y="89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6" y="71"/>
                    <a:pt x="31" y="74"/>
                    <a:pt x="47" y="73"/>
                  </a:cubicBezTo>
                  <a:cubicBezTo>
                    <a:pt x="62" y="73"/>
                    <a:pt x="78" y="71"/>
                    <a:pt x="93" y="66"/>
                  </a:cubicBezTo>
                  <a:close/>
                  <a:moveTo>
                    <a:pt x="93" y="91"/>
                  </a:moveTo>
                  <a:cubicBezTo>
                    <a:pt x="78" y="96"/>
                    <a:pt x="62" y="99"/>
                    <a:pt x="47" y="99"/>
                  </a:cubicBezTo>
                  <a:cubicBezTo>
                    <a:pt x="31" y="99"/>
                    <a:pt x="16" y="97"/>
                    <a:pt x="0" y="92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6" y="105"/>
                    <a:pt x="31" y="107"/>
                    <a:pt x="47" y="107"/>
                  </a:cubicBezTo>
                  <a:cubicBezTo>
                    <a:pt x="62" y="107"/>
                    <a:pt x="78" y="104"/>
                    <a:pt x="93" y="99"/>
                  </a:cubicBezTo>
                  <a:cubicBezTo>
                    <a:pt x="93" y="91"/>
                    <a:pt x="93" y="91"/>
                    <a:pt x="93" y="91"/>
                  </a:cubicBezTo>
                  <a:close/>
                  <a:moveTo>
                    <a:pt x="93" y="102"/>
                  </a:moveTo>
                  <a:cubicBezTo>
                    <a:pt x="93" y="114"/>
                    <a:pt x="93" y="114"/>
                    <a:pt x="93" y="114"/>
                  </a:cubicBezTo>
                  <a:cubicBezTo>
                    <a:pt x="93" y="139"/>
                    <a:pt x="69" y="141"/>
                    <a:pt x="46" y="140"/>
                  </a:cubicBezTo>
                  <a:cubicBezTo>
                    <a:pt x="26" y="140"/>
                    <a:pt x="0" y="142"/>
                    <a:pt x="0" y="114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6" y="107"/>
                    <a:pt x="31" y="110"/>
                    <a:pt x="47" y="110"/>
                  </a:cubicBezTo>
                  <a:cubicBezTo>
                    <a:pt x="62" y="109"/>
                    <a:pt x="78" y="107"/>
                    <a:pt x="93" y="102"/>
                  </a:cubicBezTo>
                  <a:close/>
                  <a:moveTo>
                    <a:pt x="47" y="2"/>
                  </a:moveTo>
                  <a:cubicBezTo>
                    <a:pt x="24" y="2"/>
                    <a:pt x="6" y="10"/>
                    <a:pt x="6" y="20"/>
                  </a:cubicBezTo>
                  <a:cubicBezTo>
                    <a:pt x="6" y="29"/>
                    <a:pt x="24" y="37"/>
                    <a:pt x="47" y="37"/>
                  </a:cubicBezTo>
                  <a:cubicBezTo>
                    <a:pt x="69" y="37"/>
                    <a:pt x="88" y="29"/>
                    <a:pt x="88" y="20"/>
                  </a:cubicBezTo>
                  <a:cubicBezTo>
                    <a:pt x="88" y="10"/>
                    <a:pt x="69" y="2"/>
                    <a:pt x="47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75" name="Freeform 22"/>
            <p:cNvSpPr>
              <a:spLocks noEditPoints="1"/>
            </p:cNvSpPr>
            <p:nvPr/>
          </p:nvSpPr>
          <p:spPr bwMode="auto">
            <a:xfrm>
              <a:off x="2174875" y="477838"/>
              <a:ext cx="222250" cy="88900"/>
            </a:xfrm>
            <a:custGeom>
              <a:avLst/>
              <a:gdLst/>
              <a:ahLst/>
              <a:cxnLst>
                <a:cxn ang="0">
                  <a:pos x="67" y="5"/>
                </a:cxn>
                <a:cxn ang="0">
                  <a:pos x="39" y="0"/>
                </a:cxn>
                <a:cxn ang="0">
                  <a:pos x="10" y="5"/>
                </a:cxn>
                <a:cxn ang="0">
                  <a:pos x="0" y="16"/>
                </a:cxn>
                <a:cxn ang="0">
                  <a:pos x="10" y="26"/>
                </a:cxn>
                <a:cxn ang="0">
                  <a:pos x="39" y="31"/>
                </a:cxn>
                <a:cxn ang="0">
                  <a:pos x="67" y="26"/>
                </a:cxn>
                <a:cxn ang="0">
                  <a:pos x="78" y="16"/>
                </a:cxn>
                <a:cxn ang="0">
                  <a:pos x="67" y="5"/>
                </a:cxn>
                <a:cxn ang="0">
                  <a:pos x="66" y="11"/>
                </a:cxn>
                <a:cxn ang="0">
                  <a:pos x="70" y="13"/>
                </a:cxn>
                <a:cxn ang="0">
                  <a:pos x="66" y="15"/>
                </a:cxn>
                <a:cxn ang="0">
                  <a:pos x="63" y="13"/>
                </a:cxn>
                <a:cxn ang="0">
                  <a:pos x="66" y="11"/>
                </a:cxn>
              </a:cxnLst>
              <a:rect l="0" t="0" r="r" b="b"/>
              <a:pathLst>
                <a:path w="78" h="31">
                  <a:moveTo>
                    <a:pt x="67" y="5"/>
                  </a:moveTo>
                  <a:cubicBezTo>
                    <a:pt x="60" y="2"/>
                    <a:pt x="50" y="0"/>
                    <a:pt x="39" y="0"/>
                  </a:cubicBezTo>
                  <a:cubicBezTo>
                    <a:pt x="28" y="0"/>
                    <a:pt x="18" y="2"/>
                    <a:pt x="10" y="5"/>
                  </a:cubicBezTo>
                  <a:cubicBezTo>
                    <a:pt x="4" y="8"/>
                    <a:pt x="0" y="12"/>
                    <a:pt x="0" y="16"/>
                  </a:cubicBezTo>
                  <a:cubicBezTo>
                    <a:pt x="0" y="20"/>
                    <a:pt x="4" y="24"/>
                    <a:pt x="10" y="26"/>
                  </a:cubicBezTo>
                  <a:cubicBezTo>
                    <a:pt x="18" y="30"/>
                    <a:pt x="28" y="31"/>
                    <a:pt x="39" y="31"/>
                  </a:cubicBezTo>
                  <a:cubicBezTo>
                    <a:pt x="50" y="31"/>
                    <a:pt x="60" y="30"/>
                    <a:pt x="67" y="26"/>
                  </a:cubicBezTo>
                  <a:cubicBezTo>
                    <a:pt x="74" y="24"/>
                    <a:pt x="78" y="20"/>
                    <a:pt x="78" y="16"/>
                  </a:cubicBezTo>
                  <a:cubicBezTo>
                    <a:pt x="78" y="12"/>
                    <a:pt x="74" y="8"/>
                    <a:pt x="67" y="5"/>
                  </a:cubicBezTo>
                  <a:close/>
                  <a:moveTo>
                    <a:pt x="66" y="11"/>
                  </a:moveTo>
                  <a:cubicBezTo>
                    <a:pt x="68" y="11"/>
                    <a:pt x="70" y="12"/>
                    <a:pt x="70" y="13"/>
                  </a:cubicBezTo>
                  <a:cubicBezTo>
                    <a:pt x="70" y="14"/>
                    <a:pt x="68" y="15"/>
                    <a:pt x="66" y="15"/>
                  </a:cubicBezTo>
                  <a:cubicBezTo>
                    <a:pt x="64" y="15"/>
                    <a:pt x="63" y="14"/>
                    <a:pt x="63" y="13"/>
                  </a:cubicBezTo>
                  <a:cubicBezTo>
                    <a:pt x="63" y="12"/>
                    <a:pt x="64" y="11"/>
                    <a:pt x="66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76" name="Freeform 23"/>
            <p:cNvSpPr>
              <a:spLocks noEditPoints="1"/>
            </p:cNvSpPr>
            <p:nvPr/>
          </p:nvSpPr>
          <p:spPr bwMode="auto">
            <a:xfrm>
              <a:off x="2368550" y="322263"/>
              <a:ext cx="387350" cy="334963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97" y="6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136" y="47"/>
                </a:cxn>
                <a:cxn ang="0">
                  <a:pos x="125" y="91"/>
                </a:cxn>
                <a:cxn ang="0">
                  <a:pos x="79" y="107"/>
                </a:cxn>
                <a:cxn ang="0">
                  <a:pos x="62" y="70"/>
                </a:cxn>
                <a:cxn ang="0">
                  <a:pos x="66" y="70"/>
                </a:cxn>
                <a:cxn ang="0">
                  <a:pos x="121" y="87"/>
                </a:cxn>
                <a:cxn ang="0">
                  <a:pos x="129" y="47"/>
                </a:cxn>
                <a:cxn ang="0">
                  <a:pos x="98" y="13"/>
                </a:cxn>
                <a:cxn ang="0">
                  <a:pos x="98" y="14"/>
                </a:cxn>
                <a:cxn ang="0">
                  <a:pos x="97" y="15"/>
                </a:cxn>
                <a:cxn ang="0">
                  <a:pos x="93" y="15"/>
                </a:cxn>
                <a:cxn ang="0">
                  <a:pos x="91" y="30"/>
                </a:cxn>
                <a:cxn ang="0">
                  <a:pos x="81" y="36"/>
                </a:cxn>
                <a:cxn ang="0">
                  <a:pos x="66" y="34"/>
                </a:cxn>
                <a:cxn ang="0">
                  <a:pos x="59" y="33"/>
                </a:cxn>
                <a:cxn ang="0">
                  <a:pos x="51" y="34"/>
                </a:cxn>
                <a:cxn ang="0">
                  <a:pos x="44" y="31"/>
                </a:cxn>
                <a:cxn ang="0">
                  <a:pos x="40" y="28"/>
                </a:cxn>
                <a:cxn ang="0">
                  <a:pos x="36" y="28"/>
                </a:cxn>
                <a:cxn ang="0">
                  <a:pos x="31" y="27"/>
                </a:cxn>
                <a:cxn ang="0">
                  <a:pos x="8" y="50"/>
                </a:cxn>
                <a:cxn ang="0">
                  <a:pos x="2" y="52"/>
                </a:cxn>
                <a:cxn ang="0">
                  <a:pos x="0" y="47"/>
                </a:cxn>
                <a:cxn ang="0">
                  <a:pos x="28" y="20"/>
                </a:cxn>
                <a:cxn ang="0">
                  <a:pos x="32" y="16"/>
                </a:cxn>
                <a:cxn ang="0">
                  <a:pos x="34" y="10"/>
                </a:cxn>
                <a:cxn ang="0">
                  <a:pos x="38" y="6"/>
                </a:cxn>
                <a:cxn ang="0">
                  <a:pos x="59" y="0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88" y="15"/>
                </a:cxn>
                <a:cxn ang="0">
                  <a:pos x="66" y="14"/>
                </a:cxn>
                <a:cxn ang="0">
                  <a:pos x="65" y="14"/>
                </a:cxn>
                <a:cxn ang="0">
                  <a:pos x="60" y="26"/>
                </a:cxn>
                <a:cxn ang="0">
                  <a:pos x="61" y="27"/>
                </a:cxn>
                <a:cxn ang="0">
                  <a:pos x="64" y="23"/>
                </a:cxn>
                <a:cxn ang="0">
                  <a:pos x="75" y="22"/>
                </a:cxn>
                <a:cxn ang="0">
                  <a:pos x="86" y="29"/>
                </a:cxn>
                <a:cxn ang="0">
                  <a:pos x="88" y="28"/>
                </a:cxn>
                <a:cxn ang="0">
                  <a:pos x="88" y="15"/>
                </a:cxn>
                <a:cxn ang="0">
                  <a:pos x="65" y="28"/>
                </a:cxn>
                <a:cxn ang="0">
                  <a:pos x="66" y="30"/>
                </a:cxn>
                <a:cxn ang="0">
                  <a:pos x="78" y="32"/>
                </a:cxn>
                <a:cxn ang="0">
                  <a:pos x="84" y="30"/>
                </a:cxn>
                <a:cxn ang="0">
                  <a:pos x="65" y="28"/>
                </a:cxn>
              </a:cxnLst>
              <a:rect l="0" t="0" r="r" b="b"/>
              <a:pathLst>
                <a:path w="136" h="117">
                  <a:moveTo>
                    <a:pt x="66" y="4"/>
                  </a:moveTo>
                  <a:cubicBezTo>
                    <a:pt x="97" y="6"/>
                    <a:pt x="97" y="6"/>
                    <a:pt x="97" y="6"/>
                  </a:cubicBezTo>
                  <a:cubicBezTo>
                    <a:pt x="98" y="6"/>
                    <a:pt x="98" y="6"/>
                    <a:pt x="98" y="7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132" y="9"/>
                    <a:pt x="136" y="27"/>
                    <a:pt x="136" y="47"/>
                  </a:cubicBezTo>
                  <a:cubicBezTo>
                    <a:pt x="135" y="61"/>
                    <a:pt x="132" y="77"/>
                    <a:pt x="125" y="91"/>
                  </a:cubicBezTo>
                  <a:cubicBezTo>
                    <a:pt x="115" y="107"/>
                    <a:pt x="95" y="117"/>
                    <a:pt x="79" y="107"/>
                  </a:cubicBezTo>
                  <a:cubicBezTo>
                    <a:pt x="69" y="100"/>
                    <a:pt x="62" y="88"/>
                    <a:pt x="62" y="70"/>
                  </a:cubicBezTo>
                  <a:cubicBezTo>
                    <a:pt x="62" y="67"/>
                    <a:pt x="66" y="64"/>
                    <a:pt x="66" y="70"/>
                  </a:cubicBezTo>
                  <a:cubicBezTo>
                    <a:pt x="69" y="113"/>
                    <a:pt x="104" y="116"/>
                    <a:pt x="121" y="87"/>
                  </a:cubicBezTo>
                  <a:cubicBezTo>
                    <a:pt x="127" y="74"/>
                    <a:pt x="129" y="60"/>
                    <a:pt x="129" y="47"/>
                  </a:cubicBezTo>
                  <a:cubicBezTo>
                    <a:pt x="129" y="30"/>
                    <a:pt x="125" y="15"/>
                    <a:pt x="98" y="13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5"/>
                    <a:pt x="97" y="15"/>
                    <a:pt x="97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0" y="35"/>
                    <a:pt x="87" y="37"/>
                    <a:pt x="81" y="36"/>
                  </a:cubicBezTo>
                  <a:cubicBezTo>
                    <a:pt x="76" y="35"/>
                    <a:pt x="71" y="35"/>
                    <a:pt x="66" y="34"/>
                  </a:cubicBezTo>
                  <a:cubicBezTo>
                    <a:pt x="64" y="34"/>
                    <a:pt x="62" y="34"/>
                    <a:pt x="59" y="33"/>
                  </a:cubicBezTo>
                  <a:cubicBezTo>
                    <a:pt x="57" y="34"/>
                    <a:pt x="54" y="34"/>
                    <a:pt x="51" y="34"/>
                  </a:cubicBezTo>
                  <a:cubicBezTo>
                    <a:pt x="48" y="34"/>
                    <a:pt x="46" y="33"/>
                    <a:pt x="44" y="31"/>
                  </a:cubicBezTo>
                  <a:cubicBezTo>
                    <a:pt x="43" y="30"/>
                    <a:pt x="42" y="29"/>
                    <a:pt x="40" y="28"/>
                  </a:cubicBezTo>
                  <a:cubicBezTo>
                    <a:pt x="39" y="28"/>
                    <a:pt x="38" y="27"/>
                    <a:pt x="36" y="28"/>
                  </a:cubicBezTo>
                  <a:cubicBezTo>
                    <a:pt x="34" y="29"/>
                    <a:pt x="32" y="28"/>
                    <a:pt x="31" y="27"/>
                  </a:cubicBezTo>
                  <a:cubicBezTo>
                    <a:pt x="27" y="27"/>
                    <a:pt x="17" y="29"/>
                    <a:pt x="8" y="50"/>
                  </a:cubicBezTo>
                  <a:cubicBezTo>
                    <a:pt x="7" y="52"/>
                    <a:pt x="4" y="53"/>
                    <a:pt x="2" y="52"/>
                  </a:cubicBezTo>
                  <a:cubicBezTo>
                    <a:pt x="0" y="51"/>
                    <a:pt x="0" y="49"/>
                    <a:pt x="0" y="47"/>
                  </a:cubicBezTo>
                  <a:cubicBezTo>
                    <a:pt x="12" y="20"/>
                    <a:pt x="24" y="21"/>
                    <a:pt x="28" y="20"/>
                  </a:cubicBezTo>
                  <a:cubicBezTo>
                    <a:pt x="29" y="18"/>
                    <a:pt x="30" y="17"/>
                    <a:pt x="32" y="16"/>
                  </a:cubicBezTo>
                  <a:cubicBezTo>
                    <a:pt x="34" y="15"/>
                    <a:pt x="34" y="13"/>
                    <a:pt x="34" y="10"/>
                  </a:cubicBezTo>
                  <a:cubicBezTo>
                    <a:pt x="34" y="8"/>
                    <a:pt x="35" y="6"/>
                    <a:pt x="38" y="6"/>
                  </a:cubicBezTo>
                  <a:cubicBezTo>
                    <a:pt x="45" y="4"/>
                    <a:pt x="52" y="2"/>
                    <a:pt x="59" y="0"/>
                  </a:cubicBezTo>
                  <a:cubicBezTo>
                    <a:pt x="62" y="0"/>
                    <a:pt x="64" y="1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lose/>
                  <a:moveTo>
                    <a:pt x="88" y="15"/>
                  </a:moveTo>
                  <a:cubicBezTo>
                    <a:pt x="66" y="14"/>
                    <a:pt x="66" y="14"/>
                    <a:pt x="66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1" y="15"/>
                    <a:pt x="60" y="22"/>
                    <a:pt x="60" y="26"/>
                  </a:cubicBezTo>
                  <a:cubicBezTo>
                    <a:pt x="60" y="27"/>
                    <a:pt x="60" y="29"/>
                    <a:pt x="61" y="27"/>
                  </a:cubicBezTo>
                  <a:cubicBezTo>
                    <a:pt x="62" y="26"/>
                    <a:pt x="63" y="25"/>
                    <a:pt x="64" y="23"/>
                  </a:cubicBezTo>
                  <a:cubicBezTo>
                    <a:pt x="66" y="20"/>
                    <a:pt x="70" y="19"/>
                    <a:pt x="75" y="22"/>
                  </a:cubicBezTo>
                  <a:cubicBezTo>
                    <a:pt x="78" y="25"/>
                    <a:pt x="82" y="27"/>
                    <a:pt x="86" y="29"/>
                  </a:cubicBezTo>
                  <a:cubicBezTo>
                    <a:pt x="87" y="30"/>
                    <a:pt x="87" y="29"/>
                    <a:pt x="88" y="28"/>
                  </a:cubicBezTo>
                  <a:cubicBezTo>
                    <a:pt x="88" y="15"/>
                    <a:pt x="88" y="15"/>
                    <a:pt x="88" y="15"/>
                  </a:cubicBezTo>
                  <a:close/>
                  <a:moveTo>
                    <a:pt x="65" y="28"/>
                  </a:moveTo>
                  <a:cubicBezTo>
                    <a:pt x="65" y="29"/>
                    <a:pt x="65" y="29"/>
                    <a:pt x="66" y="30"/>
                  </a:cubicBezTo>
                  <a:cubicBezTo>
                    <a:pt x="70" y="31"/>
                    <a:pt x="74" y="32"/>
                    <a:pt x="78" y="32"/>
                  </a:cubicBezTo>
                  <a:cubicBezTo>
                    <a:pt x="79" y="32"/>
                    <a:pt x="88" y="33"/>
                    <a:pt x="84" y="30"/>
                  </a:cubicBezTo>
                  <a:cubicBezTo>
                    <a:pt x="79" y="27"/>
                    <a:pt x="68" y="20"/>
                    <a:pt x="65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278" name="Freeform 21"/>
          <p:cNvSpPr>
            <a:spLocks/>
          </p:cNvSpPr>
          <p:nvPr/>
        </p:nvSpPr>
        <p:spPr bwMode="auto">
          <a:xfrm>
            <a:off x="12946488" y="6891756"/>
            <a:ext cx="271938" cy="316068"/>
          </a:xfrm>
          <a:custGeom>
            <a:avLst/>
            <a:gdLst>
              <a:gd name="T0" fmla="*/ 592783613 w 220"/>
              <a:gd name="T1" fmla="*/ 683217051 h 256"/>
              <a:gd name="T2" fmla="*/ 579249973 w 220"/>
              <a:gd name="T3" fmla="*/ 691318562 h 256"/>
              <a:gd name="T4" fmla="*/ 341053968 w 220"/>
              <a:gd name="T5" fmla="*/ 691318562 h 256"/>
              <a:gd name="T6" fmla="*/ 341053968 w 220"/>
              <a:gd name="T7" fmla="*/ 561696024 h 256"/>
              <a:gd name="T8" fmla="*/ 446618331 w 220"/>
              <a:gd name="T9" fmla="*/ 496885576 h 256"/>
              <a:gd name="T10" fmla="*/ 468271167 w 220"/>
              <a:gd name="T11" fmla="*/ 475280998 h 256"/>
              <a:gd name="T12" fmla="*/ 446618331 w 220"/>
              <a:gd name="T13" fmla="*/ 453678063 h 256"/>
              <a:gd name="T14" fmla="*/ 341053968 w 220"/>
              <a:gd name="T15" fmla="*/ 518488511 h 256"/>
              <a:gd name="T16" fmla="*/ 341053968 w 220"/>
              <a:gd name="T17" fmla="*/ 442876596 h 256"/>
              <a:gd name="T18" fmla="*/ 403309368 w 220"/>
              <a:gd name="T19" fmla="*/ 410470550 h 256"/>
              <a:gd name="T20" fmla="*/ 424963850 w 220"/>
              <a:gd name="T21" fmla="*/ 388865972 h 256"/>
              <a:gd name="T22" fmla="*/ 403309368 w 220"/>
              <a:gd name="T23" fmla="*/ 367263038 h 256"/>
              <a:gd name="T24" fmla="*/ 341053968 w 220"/>
              <a:gd name="T25" fmla="*/ 399669083 h 256"/>
              <a:gd name="T26" fmla="*/ 341053968 w 220"/>
              <a:gd name="T27" fmla="*/ 367263038 h 256"/>
              <a:gd name="T28" fmla="*/ 319399487 w 220"/>
              <a:gd name="T29" fmla="*/ 345660103 h 256"/>
              <a:gd name="T30" fmla="*/ 276090524 w 220"/>
              <a:gd name="T31" fmla="*/ 345660103 h 256"/>
              <a:gd name="T32" fmla="*/ 254436043 w 220"/>
              <a:gd name="T33" fmla="*/ 367263038 h 256"/>
              <a:gd name="T34" fmla="*/ 254436043 w 220"/>
              <a:gd name="T35" fmla="*/ 504987088 h 256"/>
              <a:gd name="T36" fmla="*/ 170526162 w 220"/>
              <a:gd name="T37" fmla="*/ 475280998 h 256"/>
              <a:gd name="T38" fmla="*/ 148873325 w 220"/>
              <a:gd name="T39" fmla="*/ 496885576 h 256"/>
              <a:gd name="T40" fmla="*/ 170526162 w 220"/>
              <a:gd name="T41" fmla="*/ 518488511 h 256"/>
              <a:gd name="T42" fmla="*/ 254436043 w 220"/>
              <a:gd name="T43" fmla="*/ 548194600 h 256"/>
              <a:gd name="T44" fmla="*/ 254436043 w 220"/>
              <a:gd name="T45" fmla="*/ 691318562 h 256"/>
              <a:gd name="T46" fmla="*/ 16240038 w 220"/>
              <a:gd name="T47" fmla="*/ 691318562 h 256"/>
              <a:gd name="T48" fmla="*/ 2706399 w 220"/>
              <a:gd name="T49" fmla="*/ 683217051 h 256"/>
              <a:gd name="T50" fmla="*/ 2706399 w 220"/>
              <a:gd name="T51" fmla="*/ 669715628 h 256"/>
              <a:gd name="T52" fmla="*/ 284211366 w 220"/>
              <a:gd name="T53" fmla="*/ 10801467 h 256"/>
              <a:gd name="T54" fmla="*/ 297745006 w 220"/>
              <a:gd name="T55" fmla="*/ 0 h 256"/>
              <a:gd name="T56" fmla="*/ 311278645 w 220"/>
              <a:gd name="T57" fmla="*/ 10801467 h 256"/>
              <a:gd name="T58" fmla="*/ 592783613 w 220"/>
              <a:gd name="T59" fmla="*/ 669715628 h 256"/>
              <a:gd name="T60" fmla="*/ 592783613 w 220"/>
              <a:gd name="T61" fmla="*/ 683217051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20" h="256">
                <a:moveTo>
                  <a:pt x="219" y="253"/>
                </a:moveTo>
                <a:cubicBezTo>
                  <a:pt x="218" y="255"/>
                  <a:pt x="216" y="256"/>
                  <a:pt x="214" y="256"/>
                </a:cubicBezTo>
                <a:cubicBezTo>
                  <a:pt x="126" y="256"/>
                  <a:pt x="126" y="256"/>
                  <a:pt x="126" y="256"/>
                </a:cubicBezTo>
                <a:cubicBezTo>
                  <a:pt x="126" y="208"/>
                  <a:pt x="126" y="208"/>
                  <a:pt x="126" y="208"/>
                </a:cubicBezTo>
                <a:cubicBezTo>
                  <a:pt x="165" y="184"/>
                  <a:pt x="165" y="184"/>
                  <a:pt x="165" y="184"/>
                </a:cubicBezTo>
                <a:cubicBezTo>
                  <a:pt x="169" y="184"/>
                  <a:pt x="173" y="180"/>
                  <a:pt x="173" y="176"/>
                </a:cubicBezTo>
                <a:cubicBezTo>
                  <a:pt x="173" y="172"/>
                  <a:pt x="169" y="168"/>
                  <a:pt x="165" y="168"/>
                </a:cubicBezTo>
                <a:cubicBezTo>
                  <a:pt x="126" y="192"/>
                  <a:pt x="126" y="192"/>
                  <a:pt x="126" y="192"/>
                </a:cubicBezTo>
                <a:cubicBezTo>
                  <a:pt x="126" y="164"/>
                  <a:pt x="126" y="164"/>
                  <a:pt x="126" y="164"/>
                </a:cubicBezTo>
                <a:cubicBezTo>
                  <a:pt x="149" y="152"/>
                  <a:pt x="149" y="152"/>
                  <a:pt x="149" y="152"/>
                </a:cubicBezTo>
                <a:cubicBezTo>
                  <a:pt x="154" y="152"/>
                  <a:pt x="157" y="148"/>
                  <a:pt x="157" y="144"/>
                </a:cubicBezTo>
                <a:cubicBezTo>
                  <a:pt x="157" y="140"/>
                  <a:pt x="154" y="136"/>
                  <a:pt x="149" y="136"/>
                </a:cubicBezTo>
                <a:cubicBezTo>
                  <a:pt x="126" y="148"/>
                  <a:pt x="126" y="148"/>
                  <a:pt x="126" y="148"/>
                </a:cubicBezTo>
                <a:cubicBezTo>
                  <a:pt x="126" y="136"/>
                  <a:pt x="126" y="136"/>
                  <a:pt x="126" y="136"/>
                </a:cubicBezTo>
                <a:cubicBezTo>
                  <a:pt x="126" y="132"/>
                  <a:pt x="122" y="128"/>
                  <a:pt x="118" y="128"/>
                </a:cubicBezTo>
                <a:cubicBezTo>
                  <a:pt x="102" y="128"/>
                  <a:pt x="102" y="128"/>
                  <a:pt x="102" y="128"/>
                </a:cubicBezTo>
                <a:cubicBezTo>
                  <a:pt x="98" y="128"/>
                  <a:pt x="94" y="132"/>
                  <a:pt x="94" y="136"/>
                </a:cubicBezTo>
                <a:cubicBezTo>
                  <a:pt x="94" y="187"/>
                  <a:pt x="94" y="187"/>
                  <a:pt x="94" y="187"/>
                </a:cubicBezTo>
                <a:cubicBezTo>
                  <a:pt x="63" y="176"/>
                  <a:pt x="63" y="176"/>
                  <a:pt x="63" y="176"/>
                </a:cubicBezTo>
                <a:cubicBezTo>
                  <a:pt x="59" y="176"/>
                  <a:pt x="55" y="180"/>
                  <a:pt x="55" y="184"/>
                </a:cubicBezTo>
                <a:cubicBezTo>
                  <a:pt x="55" y="188"/>
                  <a:pt x="59" y="192"/>
                  <a:pt x="63" y="192"/>
                </a:cubicBezTo>
                <a:cubicBezTo>
                  <a:pt x="94" y="203"/>
                  <a:pt x="94" y="203"/>
                  <a:pt x="94" y="203"/>
                </a:cubicBezTo>
                <a:cubicBezTo>
                  <a:pt x="94" y="256"/>
                  <a:pt x="94" y="256"/>
                  <a:pt x="94" y="256"/>
                </a:cubicBezTo>
                <a:cubicBezTo>
                  <a:pt x="6" y="256"/>
                  <a:pt x="6" y="256"/>
                  <a:pt x="6" y="256"/>
                </a:cubicBezTo>
                <a:cubicBezTo>
                  <a:pt x="4" y="256"/>
                  <a:pt x="2" y="255"/>
                  <a:pt x="1" y="253"/>
                </a:cubicBezTo>
                <a:cubicBezTo>
                  <a:pt x="0" y="252"/>
                  <a:pt x="0" y="250"/>
                  <a:pt x="1" y="248"/>
                </a:cubicBezTo>
                <a:cubicBezTo>
                  <a:pt x="105" y="4"/>
                  <a:pt x="105" y="4"/>
                  <a:pt x="105" y="4"/>
                </a:cubicBezTo>
                <a:cubicBezTo>
                  <a:pt x="106" y="1"/>
                  <a:pt x="108" y="0"/>
                  <a:pt x="110" y="0"/>
                </a:cubicBezTo>
                <a:cubicBezTo>
                  <a:pt x="112" y="0"/>
                  <a:pt x="115" y="1"/>
                  <a:pt x="115" y="4"/>
                </a:cubicBezTo>
                <a:cubicBezTo>
                  <a:pt x="219" y="248"/>
                  <a:pt x="219" y="248"/>
                  <a:pt x="219" y="248"/>
                </a:cubicBezTo>
                <a:cubicBezTo>
                  <a:pt x="220" y="250"/>
                  <a:pt x="220" y="252"/>
                  <a:pt x="219" y="25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4778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Freeform 5"/>
          <p:cNvSpPr>
            <a:spLocks noEditPoints="1"/>
          </p:cNvSpPr>
          <p:nvPr/>
        </p:nvSpPr>
        <p:spPr bwMode="auto">
          <a:xfrm>
            <a:off x="8057285" y="4849596"/>
            <a:ext cx="372341" cy="174625"/>
          </a:xfrm>
          <a:custGeom>
            <a:avLst/>
            <a:gdLst>
              <a:gd name="T0" fmla="*/ 624563477 w 256"/>
              <a:gd name="T1" fmla="*/ 215237805 h 120"/>
              <a:gd name="T2" fmla="*/ 624563477 w 256"/>
              <a:gd name="T3" fmla="*/ 276733178 h 120"/>
              <a:gd name="T4" fmla="*/ 593846952 w 256"/>
              <a:gd name="T5" fmla="*/ 307481665 h 120"/>
              <a:gd name="T6" fmla="*/ 30716525 w 256"/>
              <a:gd name="T7" fmla="*/ 307481665 h 120"/>
              <a:gd name="T8" fmla="*/ 0 w 256"/>
              <a:gd name="T9" fmla="*/ 276733178 h 120"/>
              <a:gd name="T10" fmla="*/ 0 w 256"/>
              <a:gd name="T11" fmla="*/ 30748487 h 120"/>
              <a:gd name="T12" fmla="*/ 30716525 w 256"/>
              <a:gd name="T13" fmla="*/ 0 h 120"/>
              <a:gd name="T14" fmla="*/ 593846952 w 256"/>
              <a:gd name="T15" fmla="*/ 0 h 120"/>
              <a:gd name="T16" fmla="*/ 624563477 w 256"/>
              <a:gd name="T17" fmla="*/ 30748487 h 120"/>
              <a:gd name="T18" fmla="*/ 624563477 w 256"/>
              <a:gd name="T19" fmla="*/ 92243859 h 120"/>
              <a:gd name="T20" fmla="*/ 655280002 w 256"/>
              <a:gd name="T21" fmla="*/ 122992346 h 120"/>
              <a:gd name="T22" fmla="*/ 655280002 w 256"/>
              <a:gd name="T23" fmla="*/ 184489319 h 120"/>
              <a:gd name="T24" fmla="*/ 624563477 w 256"/>
              <a:gd name="T25" fmla="*/ 215237805 h 120"/>
              <a:gd name="T26" fmla="*/ 563132027 w 256"/>
              <a:gd name="T27" fmla="*/ 184489319 h 120"/>
              <a:gd name="T28" fmla="*/ 563132027 w 256"/>
              <a:gd name="T29" fmla="*/ 122992346 h 120"/>
              <a:gd name="T30" fmla="*/ 563132027 w 256"/>
              <a:gd name="T31" fmla="*/ 61496973 h 120"/>
              <a:gd name="T32" fmla="*/ 61433050 w 256"/>
              <a:gd name="T33" fmla="*/ 61496973 h 120"/>
              <a:gd name="T34" fmla="*/ 61433050 w 256"/>
              <a:gd name="T35" fmla="*/ 245984691 h 120"/>
              <a:gd name="T36" fmla="*/ 563132027 w 256"/>
              <a:gd name="T37" fmla="*/ 245984691 h 120"/>
              <a:gd name="T38" fmla="*/ 563132027 w 256"/>
              <a:gd name="T39" fmla="*/ 184489319 h 120"/>
              <a:gd name="T40" fmla="*/ 532415502 w 256"/>
              <a:gd name="T41" fmla="*/ 215237805 h 120"/>
              <a:gd name="T42" fmla="*/ 92147975 w 256"/>
              <a:gd name="T43" fmla="*/ 215237805 h 120"/>
              <a:gd name="T44" fmla="*/ 92147975 w 256"/>
              <a:gd name="T45" fmla="*/ 92243859 h 120"/>
              <a:gd name="T46" fmla="*/ 532415502 w 256"/>
              <a:gd name="T47" fmla="*/ 92243859 h 120"/>
              <a:gd name="T48" fmla="*/ 532415502 w 256"/>
              <a:gd name="T49" fmla="*/ 215237805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72"/>
                </a:moveTo>
                <a:cubicBezTo>
                  <a:pt x="220" y="48"/>
                  <a:pt x="220" y="48"/>
                  <a:pt x="220" y="48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72"/>
                </a:lnTo>
                <a:close/>
                <a:moveTo>
                  <a:pt x="208" y="84"/>
                </a:moveTo>
                <a:cubicBezTo>
                  <a:pt x="36" y="84"/>
                  <a:pt x="36" y="84"/>
                  <a:pt x="36" y="84"/>
                </a:cubicBezTo>
                <a:cubicBezTo>
                  <a:pt x="36" y="36"/>
                  <a:pt x="36" y="36"/>
                  <a:pt x="36" y="36"/>
                </a:cubicBezTo>
                <a:cubicBezTo>
                  <a:pt x="208" y="36"/>
                  <a:pt x="208" y="36"/>
                  <a:pt x="208" y="36"/>
                </a:cubicBezTo>
                <a:lnTo>
                  <a:pt x="208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" name="Freeform 6"/>
          <p:cNvSpPr>
            <a:spLocks noEditPoints="1"/>
          </p:cNvSpPr>
          <p:nvPr/>
        </p:nvSpPr>
        <p:spPr bwMode="auto">
          <a:xfrm>
            <a:off x="7407854" y="4849596"/>
            <a:ext cx="370897" cy="174625"/>
          </a:xfrm>
          <a:custGeom>
            <a:avLst/>
            <a:gdLst>
              <a:gd name="T0" fmla="*/ 619730659 w 256"/>
              <a:gd name="T1" fmla="*/ 215237805 h 120"/>
              <a:gd name="T2" fmla="*/ 619730659 w 256"/>
              <a:gd name="T3" fmla="*/ 276733178 h 120"/>
              <a:gd name="T4" fmla="*/ 589251162 w 256"/>
              <a:gd name="T5" fmla="*/ 307481665 h 120"/>
              <a:gd name="T6" fmla="*/ 30477904 w 256"/>
              <a:gd name="T7" fmla="*/ 307481665 h 120"/>
              <a:gd name="T8" fmla="*/ 0 w 256"/>
              <a:gd name="T9" fmla="*/ 276733178 h 120"/>
              <a:gd name="T10" fmla="*/ 0 w 256"/>
              <a:gd name="T11" fmla="*/ 30748487 h 120"/>
              <a:gd name="T12" fmla="*/ 30477904 w 256"/>
              <a:gd name="T13" fmla="*/ 0 h 120"/>
              <a:gd name="T14" fmla="*/ 589251162 w 256"/>
              <a:gd name="T15" fmla="*/ 0 h 120"/>
              <a:gd name="T16" fmla="*/ 619730659 w 256"/>
              <a:gd name="T17" fmla="*/ 30748487 h 120"/>
              <a:gd name="T18" fmla="*/ 619730659 w 256"/>
              <a:gd name="T19" fmla="*/ 92243859 h 120"/>
              <a:gd name="T20" fmla="*/ 650208563 w 256"/>
              <a:gd name="T21" fmla="*/ 122992346 h 120"/>
              <a:gd name="T22" fmla="*/ 650208563 w 256"/>
              <a:gd name="T23" fmla="*/ 184489319 h 120"/>
              <a:gd name="T24" fmla="*/ 619730659 w 256"/>
              <a:gd name="T25" fmla="*/ 215237805 h 120"/>
              <a:gd name="T26" fmla="*/ 558773258 w 256"/>
              <a:gd name="T27" fmla="*/ 184489319 h 120"/>
              <a:gd name="T28" fmla="*/ 558773258 w 256"/>
              <a:gd name="T29" fmla="*/ 122992346 h 120"/>
              <a:gd name="T30" fmla="*/ 558773258 w 256"/>
              <a:gd name="T31" fmla="*/ 61496973 h 120"/>
              <a:gd name="T32" fmla="*/ 60957401 w 256"/>
              <a:gd name="T33" fmla="*/ 61496973 h 120"/>
              <a:gd name="T34" fmla="*/ 60957401 w 256"/>
              <a:gd name="T35" fmla="*/ 245984691 h 120"/>
              <a:gd name="T36" fmla="*/ 558773258 w 256"/>
              <a:gd name="T37" fmla="*/ 245984691 h 120"/>
              <a:gd name="T38" fmla="*/ 558773258 w 256"/>
              <a:gd name="T39" fmla="*/ 184489319 h 120"/>
              <a:gd name="T40" fmla="*/ 375901054 w 256"/>
              <a:gd name="T41" fmla="*/ 215237805 h 120"/>
              <a:gd name="T42" fmla="*/ 375901054 w 256"/>
              <a:gd name="T43" fmla="*/ 215237805 h 120"/>
              <a:gd name="T44" fmla="*/ 91435305 w 256"/>
              <a:gd name="T45" fmla="*/ 215237805 h 120"/>
              <a:gd name="T46" fmla="*/ 91435305 w 256"/>
              <a:gd name="T47" fmla="*/ 92243859 h 120"/>
              <a:gd name="T48" fmla="*/ 375901054 w 256"/>
              <a:gd name="T49" fmla="*/ 92243859 h 120"/>
              <a:gd name="T50" fmla="*/ 375901054 w 256"/>
              <a:gd name="T51" fmla="*/ 215237805 h 12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72"/>
                </a:moveTo>
                <a:cubicBezTo>
                  <a:pt x="220" y="48"/>
                  <a:pt x="220" y="48"/>
                  <a:pt x="220" y="48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72"/>
                </a:lnTo>
                <a:close/>
                <a:moveTo>
                  <a:pt x="148" y="84"/>
                </a:moveTo>
                <a:cubicBezTo>
                  <a:pt x="148" y="84"/>
                  <a:pt x="148" y="84"/>
                  <a:pt x="148" y="84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36"/>
                  <a:pt x="36" y="36"/>
                  <a:pt x="36" y="36"/>
                </a:cubicBezTo>
                <a:cubicBezTo>
                  <a:pt x="148" y="36"/>
                  <a:pt x="148" y="36"/>
                  <a:pt x="148" y="36"/>
                </a:cubicBezTo>
                <a:lnTo>
                  <a:pt x="148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" name="Freeform 7"/>
          <p:cNvSpPr>
            <a:spLocks noEditPoints="1"/>
          </p:cNvSpPr>
          <p:nvPr/>
        </p:nvSpPr>
        <p:spPr bwMode="auto">
          <a:xfrm>
            <a:off x="6756978" y="4849596"/>
            <a:ext cx="372341" cy="174625"/>
          </a:xfrm>
          <a:custGeom>
            <a:avLst/>
            <a:gdLst>
              <a:gd name="T0" fmla="*/ 624563477 w 256"/>
              <a:gd name="T1" fmla="*/ 215237805 h 120"/>
              <a:gd name="T2" fmla="*/ 624563477 w 256"/>
              <a:gd name="T3" fmla="*/ 276733178 h 120"/>
              <a:gd name="T4" fmla="*/ 593846952 w 256"/>
              <a:gd name="T5" fmla="*/ 307481665 h 120"/>
              <a:gd name="T6" fmla="*/ 30716525 w 256"/>
              <a:gd name="T7" fmla="*/ 307481665 h 120"/>
              <a:gd name="T8" fmla="*/ 0 w 256"/>
              <a:gd name="T9" fmla="*/ 276733178 h 120"/>
              <a:gd name="T10" fmla="*/ 0 w 256"/>
              <a:gd name="T11" fmla="*/ 30748487 h 120"/>
              <a:gd name="T12" fmla="*/ 30716525 w 256"/>
              <a:gd name="T13" fmla="*/ 0 h 120"/>
              <a:gd name="T14" fmla="*/ 593846952 w 256"/>
              <a:gd name="T15" fmla="*/ 0 h 120"/>
              <a:gd name="T16" fmla="*/ 624563477 w 256"/>
              <a:gd name="T17" fmla="*/ 30748487 h 120"/>
              <a:gd name="T18" fmla="*/ 624563477 w 256"/>
              <a:gd name="T19" fmla="*/ 92243859 h 120"/>
              <a:gd name="T20" fmla="*/ 655280002 w 256"/>
              <a:gd name="T21" fmla="*/ 122992346 h 120"/>
              <a:gd name="T22" fmla="*/ 655280002 w 256"/>
              <a:gd name="T23" fmla="*/ 184489319 h 120"/>
              <a:gd name="T24" fmla="*/ 624563477 w 256"/>
              <a:gd name="T25" fmla="*/ 215237805 h 120"/>
              <a:gd name="T26" fmla="*/ 563132027 w 256"/>
              <a:gd name="T27" fmla="*/ 184489319 h 120"/>
              <a:gd name="T28" fmla="*/ 563132027 w 256"/>
              <a:gd name="T29" fmla="*/ 122992346 h 120"/>
              <a:gd name="T30" fmla="*/ 563132027 w 256"/>
              <a:gd name="T31" fmla="*/ 61496973 h 120"/>
              <a:gd name="T32" fmla="*/ 552892652 w 256"/>
              <a:gd name="T33" fmla="*/ 61496973 h 120"/>
              <a:gd name="T34" fmla="*/ 378834476 w 256"/>
              <a:gd name="T35" fmla="*/ 61496973 h 120"/>
              <a:gd name="T36" fmla="*/ 61433050 w 256"/>
              <a:gd name="T37" fmla="*/ 61496973 h 120"/>
              <a:gd name="T38" fmla="*/ 61433050 w 256"/>
              <a:gd name="T39" fmla="*/ 245984691 h 120"/>
              <a:gd name="T40" fmla="*/ 563132027 w 256"/>
              <a:gd name="T41" fmla="*/ 245984691 h 120"/>
              <a:gd name="T42" fmla="*/ 563132027 w 256"/>
              <a:gd name="T43" fmla="*/ 184489319 h 120"/>
              <a:gd name="T44" fmla="*/ 225251851 w 256"/>
              <a:gd name="T45" fmla="*/ 215237805 h 120"/>
              <a:gd name="T46" fmla="*/ 92147975 w 256"/>
              <a:gd name="T47" fmla="*/ 215237805 h 120"/>
              <a:gd name="T48" fmla="*/ 92147975 w 256"/>
              <a:gd name="T49" fmla="*/ 92243859 h 120"/>
              <a:gd name="T50" fmla="*/ 225251851 w 256"/>
              <a:gd name="T51" fmla="*/ 92243859 h 120"/>
              <a:gd name="T52" fmla="*/ 225251851 w 256"/>
              <a:gd name="T53" fmla="*/ 215237805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72"/>
                </a:moveTo>
                <a:cubicBezTo>
                  <a:pt x="220" y="48"/>
                  <a:pt x="220" y="48"/>
                  <a:pt x="220" y="48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16" y="24"/>
                  <a:pt x="216" y="24"/>
                  <a:pt x="216" y="24"/>
                </a:cubicBezTo>
                <a:cubicBezTo>
                  <a:pt x="148" y="24"/>
                  <a:pt x="148" y="24"/>
                  <a:pt x="148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72"/>
                </a:lnTo>
                <a:close/>
                <a:moveTo>
                  <a:pt x="88" y="84"/>
                </a:moveTo>
                <a:cubicBezTo>
                  <a:pt x="36" y="84"/>
                  <a:pt x="36" y="84"/>
                  <a:pt x="36" y="84"/>
                </a:cubicBezTo>
                <a:cubicBezTo>
                  <a:pt x="36" y="36"/>
                  <a:pt x="36" y="36"/>
                  <a:pt x="36" y="36"/>
                </a:cubicBezTo>
                <a:cubicBezTo>
                  <a:pt x="88" y="36"/>
                  <a:pt x="88" y="36"/>
                  <a:pt x="88" y="36"/>
                </a:cubicBezTo>
                <a:lnTo>
                  <a:pt x="88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" name="Freeform 8"/>
          <p:cNvSpPr>
            <a:spLocks noEditPoints="1"/>
          </p:cNvSpPr>
          <p:nvPr/>
        </p:nvSpPr>
        <p:spPr bwMode="auto">
          <a:xfrm>
            <a:off x="6107546" y="4849596"/>
            <a:ext cx="370898" cy="174625"/>
          </a:xfrm>
          <a:custGeom>
            <a:avLst/>
            <a:gdLst>
              <a:gd name="T0" fmla="*/ 619733772 w 256"/>
              <a:gd name="T1" fmla="*/ 215237805 h 120"/>
              <a:gd name="T2" fmla="*/ 619733772 w 256"/>
              <a:gd name="T3" fmla="*/ 276733178 h 120"/>
              <a:gd name="T4" fmla="*/ 589254200 w 256"/>
              <a:gd name="T5" fmla="*/ 307481665 h 120"/>
              <a:gd name="T6" fmla="*/ 30477979 w 256"/>
              <a:gd name="T7" fmla="*/ 307481665 h 120"/>
              <a:gd name="T8" fmla="*/ 0 w 256"/>
              <a:gd name="T9" fmla="*/ 276733178 h 120"/>
              <a:gd name="T10" fmla="*/ 0 w 256"/>
              <a:gd name="T11" fmla="*/ 30748487 h 120"/>
              <a:gd name="T12" fmla="*/ 30477979 w 256"/>
              <a:gd name="T13" fmla="*/ 0 h 120"/>
              <a:gd name="T14" fmla="*/ 589254200 w 256"/>
              <a:gd name="T15" fmla="*/ 0 h 120"/>
              <a:gd name="T16" fmla="*/ 619733772 w 256"/>
              <a:gd name="T17" fmla="*/ 30748487 h 120"/>
              <a:gd name="T18" fmla="*/ 619733772 w 256"/>
              <a:gd name="T19" fmla="*/ 92243859 h 120"/>
              <a:gd name="T20" fmla="*/ 650211751 w 256"/>
              <a:gd name="T21" fmla="*/ 122992346 h 120"/>
              <a:gd name="T22" fmla="*/ 650211751 w 256"/>
              <a:gd name="T23" fmla="*/ 184489319 h 120"/>
              <a:gd name="T24" fmla="*/ 619733772 w 256"/>
              <a:gd name="T25" fmla="*/ 215237805 h 120"/>
              <a:gd name="T26" fmla="*/ 558776221 w 256"/>
              <a:gd name="T27" fmla="*/ 61496973 h 120"/>
              <a:gd name="T28" fmla="*/ 60957551 w 256"/>
              <a:gd name="T29" fmla="*/ 61496973 h 120"/>
              <a:gd name="T30" fmla="*/ 60957551 w 256"/>
              <a:gd name="T31" fmla="*/ 245984691 h 120"/>
              <a:gd name="T32" fmla="*/ 558776221 w 256"/>
              <a:gd name="T33" fmla="*/ 245984691 h 120"/>
              <a:gd name="T34" fmla="*/ 558776221 w 256"/>
              <a:gd name="T35" fmla="*/ 61496973 h 12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" name="Freeform 9"/>
          <p:cNvSpPr>
            <a:spLocks/>
          </p:cNvSpPr>
          <p:nvPr/>
        </p:nvSpPr>
        <p:spPr bwMode="auto">
          <a:xfrm>
            <a:off x="5456672" y="4763005"/>
            <a:ext cx="372341" cy="353580"/>
          </a:xfrm>
          <a:custGeom>
            <a:avLst/>
            <a:gdLst>
              <a:gd name="T0" fmla="*/ 642480784 w 256"/>
              <a:gd name="T1" fmla="*/ 269331595 h 244"/>
              <a:gd name="T2" fmla="*/ 642480784 w 256"/>
              <a:gd name="T3" fmla="*/ 269331595 h 244"/>
              <a:gd name="T4" fmla="*/ 478661983 w 256"/>
              <a:gd name="T5" fmla="*/ 386210652 h 244"/>
              <a:gd name="T6" fmla="*/ 540093433 w 256"/>
              <a:gd name="T7" fmla="*/ 579316775 h 244"/>
              <a:gd name="T8" fmla="*/ 542653277 w 256"/>
              <a:gd name="T9" fmla="*/ 589480171 h 244"/>
              <a:gd name="T10" fmla="*/ 511936752 w 256"/>
              <a:gd name="T11" fmla="*/ 619970360 h 244"/>
              <a:gd name="T12" fmla="*/ 494019446 w 256"/>
              <a:gd name="T13" fmla="*/ 614888662 h 244"/>
              <a:gd name="T14" fmla="*/ 494019446 w 256"/>
              <a:gd name="T15" fmla="*/ 614888662 h 244"/>
              <a:gd name="T16" fmla="*/ 327640801 w 256"/>
              <a:gd name="T17" fmla="*/ 495468756 h 244"/>
              <a:gd name="T18" fmla="*/ 161260557 w 256"/>
              <a:gd name="T19" fmla="*/ 614888662 h 244"/>
              <a:gd name="T20" fmla="*/ 161260557 w 256"/>
              <a:gd name="T21" fmla="*/ 614888662 h 244"/>
              <a:gd name="T22" fmla="*/ 143343250 w 256"/>
              <a:gd name="T23" fmla="*/ 619970360 h 244"/>
              <a:gd name="T24" fmla="*/ 112626725 w 256"/>
              <a:gd name="T25" fmla="*/ 589480171 h 244"/>
              <a:gd name="T26" fmla="*/ 115186569 w 256"/>
              <a:gd name="T27" fmla="*/ 579316775 h 244"/>
              <a:gd name="T28" fmla="*/ 176618019 w 256"/>
              <a:gd name="T29" fmla="*/ 386210652 h 244"/>
              <a:gd name="T30" fmla="*/ 12799219 w 256"/>
              <a:gd name="T31" fmla="*/ 269331595 h 244"/>
              <a:gd name="T32" fmla="*/ 12799219 w 256"/>
              <a:gd name="T33" fmla="*/ 269331595 h 244"/>
              <a:gd name="T34" fmla="*/ 0 w 256"/>
              <a:gd name="T35" fmla="*/ 243923104 h 244"/>
              <a:gd name="T36" fmla="*/ 30716525 w 256"/>
              <a:gd name="T37" fmla="*/ 213432916 h 244"/>
              <a:gd name="T38" fmla="*/ 235491226 w 256"/>
              <a:gd name="T39" fmla="*/ 213432916 h 244"/>
              <a:gd name="T40" fmla="*/ 299484120 w 256"/>
              <a:gd name="T41" fmla="*/ 20326793 h 244"/>
              <a:gd name="T42" fmla="*/ 327640801 w 256"/>
              <a:gd name="T43" fmla="*/ 0 h 244"/>
              <a:gd name="T44" fmla="*/ 355795883 w 256"/>
              <a:gd name="T45" fmla="*/ 20326793 h 244"/>
              <a:gd name="T46" fmla="*/ 419788777 w 256"/>
              <a:gd name="T47" fmla="*/ 213432916 h 244"/>
              <a:gd name="T48" fmla="*/ 624563477 w 256"/>
              <a:gd name="T49" fmla="*/ 213432916 h 244"/>
              <a:gd name="T50" fmla="*/ 655280002 w 256"/>
              <a:gd name="T51" fmla="*/ 243923104 h 244"/>
              <a:gd name="T52" fmla="*/ 642480784 w 256"/>
              <a:gd name="T53" fmla="*/ 269331595 h 2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44">
                <a:moveTo>
                  <a:pt x="251" y="106"/>
                </a:moveTo>
                <a:cubicBezTo>
                  <a:pt x="251" y="106"/>
                  <a:pt x="251" y="106"/>
                  <a:pt x="251" y="106"/>
                </a:cubicBezTo>
                <a:cubicBezTo>
                  <a:pt x="187" y="152"/>
                  <a:pt x="187" y="152"/>
                  <a:pt x="187" y="152"/>
                </a:cubicBezTo>
                <a:cubicBezTo>
                  <a:pt x="211" y="228"/>
                  <a:pt x="211" y="228"/>
                  <a:pt x="211" y="228"/>
                </a:cubicBezTo>
                <a:cubicBezTo>
                  <a:pt x="212" y="229"/>
                  <a:pt x="212" y="231"/>
                  <a:pt x="212" y="232"/>
                </a:cubicBezTo>
                <a:cubicBezTo>
                  <a:pt x="212" y="239"/>
                  <a:pt x="207" y="244"/>
                  <a:pt x="200" y="244"/>
                </a:cubicBezTo>
                <a:cubicBezTo>
                  <a:pt x="197" y="244"/>
                  <a:pt x="195" y="243"/>
                  <a:pt x="193" y="242"/>
                </a:cubicBezTo>
                <a:cubicBezTo>
                  <a:pt x="193" y="242"/>
                  <a:pt x="193" y="242"/>
                  <a:pt x="193" y="242"/>
                </a:cubicBezTo>
                <a:cubicBezTo>
                  <a:pt x="128" y="195"/>
                  <a:pt x="128" y="195"/>
                  <a:pt x="128" y="195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61" y="243"/>
                  <a:pt x="59" y="244"/>
                  <a:pt x="56" y="244"/>
                </a:cubicBezTo>
                <a:cubicBezTo>
                  <a:pt x="49" y="244"/>
                  <a:pt x="44" y="239"/>
                  <a:pt x="44" y="232"/>
                </a:cubicBezTo>
                <a:cubicBezTo>
                  <a:pt x="44" y="231"/>
                  <a:pt x="44" y="229"/>
                  <a:pt x="45" y="228"/>
                </a:cubicBezTo>
                <a:cubicBezTo>
                  <a:pt x="69" y="152"/>
                  <a:pt x="69" y="152"/>
                  <a:pt x="69" y="152"/>
                </a:cubicBezTo>
                <a:cubicBezTo>
                  <a:pt x="5" y="106"/>
                  <a:pt x="5" y="106"/>
                  <a:pt x="5" y="106"/>
                </a:cubicBezTo>
                <a:cubicBezTo>
                  <a:pt x="5" y="106"/>
                  <a:pt x="5" y="106"/>
                  <a:pt x="5" y="106"/>
                </a:cubicBezTo>
                <a:cubicBezTo>
                  <a:pt x="2" y="104"/>
                  <a:pt x="0" y="100"/>
                  <a:pt x="0" y="96"/>
                </a:cubicBezTo>
                <a:cubicBezTo>
                  <a:pt x="0" y="89"/>
                  <a:pt x="5" y="84"/>
                  <a:pt x="12" y="84"/>
                </a:cubicBezTo>
                <a:cubicBezTo>
                  <a:pt x="92" y="84"/>
                  <a:pt x="92" y="84"/>
                  <a:pt x="92" y="84"/>
                </a:cubicBezTo>
                <a:cubicBezTo>
                  <a:pt x="117" y="8"/>
                  <a:pt x="117" y="8"/>
                  <a:pt x="117" y="8"/>
                </a:cubicBezTo>
                <a:cubicBezTo>
                  <a:pt x="118" y="4"/>
                  <a:pt x="123" y="0"/>
                  <a:pt x="128" y="0"/>
                </a:cubicBezTo>
                <a:cubicBezTo>
                  <a:pt x="133" y="0"/>
                  <a:pt x="138" y="4"/>
                  <a:pt x="139" y="8"/>
                </a:cubicBezTo>
                <a:cubicBezTo>
                  <a:pt x="164" y="84"/>
                  <a:pt x="164" y="84"/>
                  <a:pt x="164" y="84"/>
                </a:cubicBezTo>
                <a:cubicBezTo>
                  <a:pt x="244" y="84"/>
                  <a:pt x="244" y="84"/>
                  <a:pt x="244" y="84"/>
                </a:cubicBezTo>
                <a:cubicBezTo>
                  <a:pt x="251" y="84"/>
                  <a:pt x="256" y="89"/>
                  <a:pt x="256" y="96"/>
                </a:cubicBezTo>
                <a:cubicBezTo>
                  <a:pt x="256" y="100"/>
                  <a:pt x="254" y="104"/>
                  <a:pt x="251" y="10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" name="Freeform 10"/>
          <p:cNvSpPr>
            <a:spLocks noEditPoints="1"/>
          </p:cNvSpPr>
          <p:nvPr/>
        </p:nvSpPr>
        <p:spPr bwMode="auto">
          <a:xfrm>
            <a:off x="4807240" y="4763005"/>
            <a:ext cx="365125" cy="353580"/>
          </a:xfrm>
          <a:custGeom>
            <a:avLst/>
            <a:gdLst>
              <a:gd name="T0" fmla="*/ 609645121 w 252"/>
              <a:gd name="T1" fmla="*/ 365883859 h 244"/>
              <a:gd name="T2" fmla="*/ 599484661 w 252"/>
              <a:gd name="T3" fmla="*/ 365883859 h 244"/>
              <a:gd name="T4" fmla="*/ 589324201 w 252"/>
              <a:gd name="T5" fmla="*/ 365883859 h 244"/>
              <a:gd name="T6" fmla="*/ 589324201 w 252"/>
              <a:gd name="T7" fmla="*/ 416700841 h 244"/>
              <a:gd name="T8" fmla="*/ 589324201 w 252"/>
              <a:gd name="T9" fmla="*/ 421782539 h 244"/>
              <a:gd name="T10" fmla="*/ 586783688 w 252"/>
              <a:gd name="T11" fmla="*/ 426864237 h 244"/>
              <a:gd name="T12" fmla="*/ 586783688 w 252"/>
              <a:gd name="T13" fmla="*/ 429405086 h 244"/>
              <a:gd name="T14" fmla="*/ 584243175 w 252"/>
              <a:gd name="T15" fmla="*/ 431945935 h 244"/>
              <a:gd name="T16" fmla="*/ 584243175 w 252"/>
              <a:gd name="T17" fmla="*/ 434486784 h 244"/>
              <a:gd name="T18" fmla="*/ 581704255 w 252"/>
              <a:gd name="T19" fmla="*/ 437027633 h 244"/>
              <a:gd name="T20" fmla="*/ 579163742 w 252"/>
              <a:gd name="T21" fmla="*/ 437027633 h 244"/>
              <a:gd name="T22" fmla="*/ 558841228 w 252"/>
              <a:gd name="T23" fmla="*/ 447191030 h 244"/>
              <a:gd name="T24" fmla="*/ 558841228 w 252"/>
              <a:gd name="T25" fmla="*/ 447191030 h 244"/>
              <a:gd name="T26" fmla="*/ 538520309 w 252"/>
              <a:gd name="T27" fmla="*/ 437027633 h 244"/>
              <a:gd name="T28" fmla="*/ 464854983 w 252"/>
              <a:gd name="T29" fmla="*/ 365883859 h 244"/>
              <a:gd name="T30" fmla="*/ 462314469 w 252"/>
              <a:gd name="T31" fmla="*/ 365883859 h 244"/>
              <a:gd name="T32" fmla="*/ 182893058 w 252"/>
              <a:gd name="T33" fmla="*/ 365883859 h 244"/>
              <a:gd name="T34" fmla="*/ 152411679 w 252"/>
              <a:gd name="T35" fmla="*/ 335393671 h 244"/>
              <a:gd name="T36" fmla="*/ 152411679 w 252"/>
              <a:gd name="T37" fmla="*/ 30490189 h 244"/>
              <a:gd name="T38" fmla="*/ 182893058 w 252"/>
              <a:gd name="T39" fmla="*/ 0 h 244"/>
              <a:gd name="T40" fmla="*/ 609645121 w 252"/>
              <a:gd name="T41" fmla="*/ 0 h 244"/>
              <a:gd name="T42" fmla="*/ 640128094 w 252"/>
              <a:gd name="T43" fmla="*/ 30490189 h 244"/>
              <a:gd name="T44" fmla="*/ 640128094 w 252"/>
              <a:gd name="T45" fmla="*/ 335393671 h 244"/>
              <a:gd name="T46" fmla="*/ 609645121 w 252"/>
              <a:gd name="T47" fmla="*/ 365883859 h 244"/>
              <a:gd name="T48" fmla="*/ 452154009 w 252"/>
              <a:gd name="T49" fmla="*/ 396374048 h 244"/>
              <a:gd name="T50" fmla="*/ 515658875 w 252"/>
              <a:gd name="T51" fmla="*/ 459895275 h 244"/>
              <a:gd name="T52" fmla="*/ 515658875 w 252"/>
              <a:gd name="T53" fmla="*/ 459895275 h 244"/>
              <a:gd name="T54" fmla="*/ 558841228 w 252"/>
              <a:gd name="T55" fmla="*/ 477682812 h 244"/>
              <a:gd name="T56" fmla="*/ 558841228 w 252"/>
              <a:gd name="T57" fmla="*/ 498009605 h 244"/>
              <a:gd name="T58" fmla="*/ 528359849 w 252"/>
              <a:gd name="T59" fmla="*/ 528499794 h 244"/>
              <a:gd name="T60" fmla="*/ 314983817 w 252"/>
              <a:gd name="T61" fmla="*/ 528499794 h 244"/>
              <a:gd name="T62" fmla="*/ 243859005 w 252"/>
              <a:gd name="T63" fmla="*/ 528499794 h 244"/>
              <a:gd name="T64" fmla="*/ 213376031 w 252"/>
              <a:gd name="T65" fmla="*/ 528499794 h 244"/>
              <a:gd name="T66" fmla="*/ 205756085 w 252"/>
              <a:gd name="T67" fmla="*/ 528499794 h 244"/>
              <a:gd name="T68" fmla="*/ 121928705 w 252"/>
              <a:gd name="T69" fmla="*/ 609806964 h 244"/>
              <a:gd name="T70" fmla="*/ 101607786 w 252"/>
              <a:gd name="T71" fmla="*/ 619970360 h 244"/>
              <a:gd name="T72" fmla="*/ 101607786 w 252"/>
              <a:gd name="T73" fmla="*/ 619970360 h 244"/>
              <a:gd name="T74" fmla="*/ 81286866 w 252"/>
              <a:gd name="T75" fmla="*/ 609806964 h 244"/>
              <a:gd name="T76" fmla="*/ 78746353 w 252"/>
              <a:gd name="T77" fmla="*/ 609806964 h 244"/>
              <a:gd name="T78" fmla="*/ 76205839 w 252"/>
              <a:gd name="T79" fmla="*/ 607266115 h 244"/>
              <a:gd name="T80" fmla="*/ 76205839 w 252"/>
              <a:gd name="T81" fmla="*/ 604725266 h 244"/>
              <a:gd name="T82" fmla="*/ 73665326 w 252"/>
              <a:gd name="T83" fmla="*/ 602184417 h 244"/>
              <a:gd name="T84" fmla="*/ 73665326 w 252"/>
              <a:gd name="T85" fmla="*/ 599643567 h 244"/>
              <a:gd name="T86" fmla="*/ 71124813 w 252"/>
              <a:gd name="T87" fmla="*/ 594561869 h 244"/>
              <a:gd name="T88" fmla="*/ 71124813 w 252"/>
              <a:gd name="T89" fmla="*/ 589480171 h 244"/>
              <a:gd name="T90" fmla="*/ 71124813 w 252"/>
              <a:gd name="T91" fmla="*/ 528499794 h 244"/>
              <a:gd name="T92" fmla="*/ 66045380 w 252"/>
              <a:gd name="T93" fmla="*/ 528499794 h 244"/>
              <a:gd name="T94" fmla="*/ 30482973 w 252"/>
              <a:gd name="T95" fmla="*/ 528499794 h 244"/>
              <a:gd name="T96" fmla="*/ 0 w 252"/>
              <a:gd name="T97" fmla="*/ 498009605 h 244"/>
              <a:gd name="T98" fmla="*/ 0 w 252"/>
              <a:gd name="T99" fmla="*/ 152450944 h 244"/>
              <a:gd name="T100" fmla="*/ 30482973 w 252"/>
              <a:gd name="T101" fmla="*/ 121960755 h 244"/>
              <a:gd name="T102" fmla="*/ 121928705 w 252"/>
              <a:gd name="T103" fmla="*/ 121960755 h 244"/>
              <a:gd name="T104" fmla="*/ 121928705 w 252"/>
              <a:gd name="T105" fmla="*/ 335393671 h 244"/>
              <a:gd name="T106" fmla="*/ 182893058 w 252"/>
              <a:gd name="T107" fmla="*/ 396374048 h 244"/>
              <a:gd name="T108" fmla="*/ 452154009 w 252"/>
              <a:gd name="T109" fmla="*/ 396374048 h 24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52" h="244">
                <a:moveTo>
                  <a:pt x="240" y="144"/>
                </a:moveTo>
                <a:cubicBezTo>
                  <a:pt x="236" y="144"/>
                  <a:pt x="236" y="144"/>
                  <a:pt x="236" y="144"/>
                </a:cubicBezTo>
                <a:cubicBezTo>
                  <a:pt x="232" y="144"/>
                  <a:pt x="232" y="144"/>
                  <a:pt x="232" y="144"/>
                </a:cubicBezTo>
                <a:cubicBezTo>
                  <a:pt x="232" y="164"/>
                  <a:pt x="232" y="164"/>
                  <a:pt x="232" y="164"/>
                </a:cubicBezTo>
                <a:cubicBezTo>
                  <a:pt x="232" y="165"/>
                  <a:pt x="232" y="166"/>
                  <a:pt x="232" y="166"/>
                </a:cubicBezTo>
                <a:cubicBezTo>
                  <a:pt x="232" y="167"/>
                  <a:pt x="231" y="167"/>
                  <a:pt x="231" y="168"/>
                </a:cubicBezTo>
                <a:cubicBezTo>
                  <a:pt x="231" y="168"/>
                  <a:pt x="231" y="168"/>
                  <a:pt x="231" y="169"/>
                </a:cubicBezTo>
                <a:cubicBezTo>
                  <a:pt x="231" y="169"/>
                  <a:pt x="231" y="170"/>
                  <a:pt x="230" y="170"/>
                </a:cubicBezTo>
                <a:cubicBezTo>
                  <a:pt x="230" y="170"/>
                  <a:pt x="230" y="170"/>
                  <a:pt x="230" y="171"/>
                </a:cubicBezTo>
                <a:cubicBezTo>
                  <a:pt x="230" y="171"/>
                  <a:pt x="229" y="172"/>
                  <a:pt x="229" y="172"/>
                </a:cubicBezTo>
                <a:cubicBezTo>
                  <a:pt x="229" y="172"/>
                  <a:pt x="229" y="172"/>
                  <a:pt x="228" y="172"/>
                </a:cubicBezTo>
                <a:cubicBezTo>
                  <a:pt x="226" y="175"/>
                  <a:pt x="223" y="176"/>
                  <a:pt x="220" y="176"/>
                </a:cubicBezTo>
                <a:cubicBezTo>
                  <a:pt x="220" y="176"/>
                  <a:pt x="220" y="176"/>
                  <a:pt x="220" y="176"/>
                </a:cubicBezTo>
                <a:cubicBezTo>
                  <a:pt x="217" y="176"/>
                  <a:pt x="214" y="175"/>
                  <a:pt x="212" y="172"/>
                </a:cubicBezTo>
                <a:cubicBezTo>
                  <a:pt x="183" y="144"/>
                  <a:pt x="183" y="144"/>
                  <a:pt x="183" y="144"/>
                </a:cubicBezTo>
                <a:cubicBezTo>
                  <a:pt x="182" y="144"/>
                  <a:pt x="182" y="144"/>
                  <a:pt x="182" y="144"/>
                </a:cubicBezTo>
                <a:cubicBezTo>
                  <a:pt x="72" y="144"/>
                  <a:pt x="72" y="144"/>
                  <a:pt x="72" y="144"/>
                </a:cubicBezTo>
                <a:cubicBezTo>
                  <a:pt x="65" y="144"/>
                  <a:pt x="60" y="139"/>
                  <a:pt x="60" y="13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65" y="0"/>
                  <a:pt x="72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47" y="0"/>
                  <a:pt x="252" y="5"/>
                  <a:pt x="252" y="12"/>
                </a:cubicBezTo>
                <a:cubicBezTo>
                  <a:pt x="252" y="132"/>
                  <a:pt x="252" y="132"/>
                  <a:pt x="252" y="132"/>
                </a:cubicBezTo>
                <a:cubicBezTo>
                  <a:pt x="252" y="139"/>
                  <a:pt x="247" y="144"/>
                  <a:pt x="240" y="144"/>
                </a:cubicBezTo>
                <a:moveTo>
                  <a:pt x="178" y="156"/>
                </a:moveTo>
                <a:cubicBezTo>
                  <a:pt x="203" y="181"/>
                  <a:pt x="203" y="181"/>
                  <a:pt x="203" y="181"/>
                </a:cubicBezTo>
                <a:cubicBezTo>
                  <a:pt x="203" y="181"/>
                  <a:pt x="203" y="181"/>
                  <a:pt x="203" y="181"/>
                </a:cubicBezTo>
                <a:cubicBezTo>
                  <a:pt x="208" y="185"/>
                  <a:pt x="214" y="188"/>
                  <a:pt x="220" y="188"/>
                </a:cubicBezTo>
                <a:cubicBezTo>
                  <a:pt x="220" y="196"/>
                  <a:pt x="220" y="196"/>
                  <a:pt x="220" y="196"/>
                </a:cubicBezTo>
                <a:cubicBezTo>
                  <a:pt x="220" y="203"/>
                  <a:pt x="215" y="208"/>
                  <a:pt x="208" y="208"/>
                </a:cubicBezTo>
                <a:cubicBezTo>
                  <a:pt x="124" y="208"/>
                  <a:pt x="124" y="208"/>
                  <a:pt x="124" y="208"/>
                </a:cubicBezTo>
                <a:cubicBezTo>
                  <a:pt x="96" y="208"/>
                  <a:pt x="96" y="208"/>
                  <a:pt x="96" y="208"/>
                </a:cubicBezTo>
                <a:cubicBezTo>
                  <a:pt x="84" y="208"/>
                  <a:pt x="84" y="208"/>
                  <a:pt x="84" y="208"/>
                </a:cubicBezTo>
                <a:cubicBezTo>
                  <a:pt x="81" y="208"/>
                  <a:pt x="81" y="208"/>
                  <a:pt x="81" y="208"/>
                </a:cubicBezTo>
                <a:cubicBezTo>
                  <a:pt x="48" y="240"/>
                  <a:pt x="48" y="240"/>
                  <a:pt x="48" y="240"/>
                </a:cubicBezTo>
                <a:cubicBezTo>
                  <a:pt x="46" y="243"/>
                  <a:pt x="43" y="244"/>
                  <a:pt x="40" y="244"/>
                </a:cubicBezTo>
                <a:cubicBezTo>
                  <a:pt x="40" y="244"/>
                  <a:pt x="40" y="244"/>
                  <a:pt x="40" y="244"/>
                </a:cubicBezTo>
                <a:cubicBezTo>
                  <a:pt x="37" y="244"/>
                  <a:pt x="34" y="243"/>
                  <a:pt x="32" y="240"/>
                </a:cubicBezTo>
                <a:cubicBezTo>
                  <a:pt x="31" y="240"/>
                  <a:pt x="31" y="240"/>
                  <a:pt x="31" y="240"/>
                </a:cubicBezTo>
                <a:cubicBezTo>
                  <a:pt x="31" y="240"/>
                  <a:pt x="30" y="239"/>
                  <a:pt x="30" y="239"/>
                </a:cubicBezTo>
                <a:cubicBezTo>
                  <a:pt x="30" y="238"/>
                  <a:pt x="30" y="238"/>
                  <a:pt x="30" y="238"/>
                </a:cubicBezTo>
                <a:cubicBezTo>
                  <a:pt x="29" y="238"/>
                  <a:pt x="29" y="237"/>
                  <a:pt x="29" y="237"/>
                </a:cubicBezTo>
                <a:cubicBezTo>
                  <a:pt x="29" y="236"/>
                  <a:pt x="29" y="236"/>
                  <a:pt x="29" y="236"/>
                </a:cubicBezTo>
                <a:cubicBezTo>
                  <a:pt x="29" y="235"/>
                  <a:pt x="28" y="235"/>
                  <a:pt x="28" y="234"/>
                </a:cubicBezTo>
                <a:cubicBezTo>
                  <a:pt x="28" y="234"/>
                  <a:pt x="28" y="233"/>
                  <a:pt x="28" y="232"/>
                </a:cubicBezTo>
                <a:cubicBezTo>
                  <a:pt x="28" y="208"/>
                  <a:pt x="28" y="208"/>
                  <a:pt x="28" y="208"/>
                </a:cubicBezTo>
                <a:cubicBezTo>
                  <a:pt x="26" y="208"/>
                  <a:pt x="26" y="208"/>
                  <a:pt x="26" y="208"/>
                </a:cubicBez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53"/>
                  <a:pt x="5" y="48"/>
                  <a:pt x="12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45"/>
                  <a:pt x="59" y="156"/>
                  <a:pt x="72" y="156"/>
                </a:cubicBezTo>
                <a:lnTo>
                  <a:pt x="178" y="1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" name="Freeform 11"/>
          <p:cNvSpPr>
            <a:spLocks noEditPoints="1"/>
          </p:cNvSpPr>
          <p:nvPr/>
        </p:nvSpPr>
        <p:spPr bwMode="auto">
          <a:xfrm>
            <a:off x="4156364" y="4768778"/>
            <a:ext cx="370898" cy="336262"/>
          </a:xfrm>
          <a:custGeom>
            <a:avLst/>
            <a:gdLst>
              <a:gd name="T0" fmla="*/ 619733772 w 256"/>
              <a:gd name="T1" fmla="*/ 498220004 h 232"/>
              <a:gd name="T2" fmla="*/ 477498956 w 256"/>
              <a:gd name="T3" fmla="*/ 498220004 h 232"/>
              <a:gd name="T4" fmla="*/ 243830203 w 256"/>
              <a:gd name="T5" fmla="*/ 498220004 h 232"/>
              <a:gd name="T6" fmla="*/ 213350631 w 256"/>
              <a:gd name="T7" fmla="*/ 498220004 h 232"/>
              <a:gd name="T8" fmla="*/ 205731136 w 256"/>
              <a:gd name="T9" fmla="*/ 498220004 h 232"/>
              <a:gd name="T10" fmla="*/ 121915102 w 256"/>
              <a:gd name="T11" fmla="*/ 579561883 h 232"/>
              <a:gd name="T12" fmla="*/ 101595387 w 256"/>
              <a:gd name="T13" fmla="*/ 589729020 h 232"/>
              <a:gd name="T14" fmla="*/ 101595387 w 256"/>
              <a:gd name="T15" fmla="*/ 589729020 h 232"/>
              <a:gd name="T16" fmla="*/ 81277266 w 256"/>
              <a:gd name="T17" fmla="*/ 579561883 h 232"/>
              <a:gd name="T18" fmla="*/ 78736903 w 256"/>
              <a:gd name="T19" fmla="*/ 579561883 h 232"/>
              <a:gd name="T20" fmla="*/ 76196540 w 256"/>
              <a:gd name="T21" fmla="*/ 577018903 h 232"/>
              <a:gd name="T22" fmla="*/ 76196540 w 256"/>
              <a:gd name="T23" fmla="*/ 574477517 h 232"/>
              <a:gd name="T24" fmla="*/ 73656177 w 256"/>
              <a:gd name="T25" fmla="*/ 571936131 h 232"/>
              <a:gd name="T26" fmla="*/ 73656177 w 256"/>
              <a:gd name="T27" fmla="*/ 569393151 h 232"/>
              <a:gd name="T28" fmla="*/ 71117408 w 256"/>
              <a:gd name="T29" fmla="*/ 564310380 h 232"/>
              <a:gd name="T30" fmla="*/ 71117408 w 256"/>
              <a:gd name="T31" fmla="*/ 559226014 h 232"/>
              <a:gd name="T32" fmla="*/ 71117408 w 256"/>
              <a:gd name="T33" fmla="*/ 498220004 h 232"/>
              <a:gd name="T34" fmla="*/ 66036683 w 256"/>
              <a:gd name="T35" fmla="*/ 498220004 h 232"/>
              <a:gd name="T36" fmla="*/ 30477979 w 256"/>
              <a:gd name="T37" fmla="*/ 498220004 h 232"/>
              <a:gd name="T38" fmla="*/ 0 w 256"/>
              <a:gd name="T39" fmla="*/ 467715404 h 232"/>
              <a:gd name="T40" fmla="*/ 0 w 256"/>
              <a:gd name="T41" fmla="*/ 30503005 h 232"/>
              <a:gd name="T42" fmla="*/ 30477979 w 256"/>
              <a:gd name="T43" fmla="*/ 0 h 232"/>
              <a:gd name="T44" fmla="*/ 619733772 w 256"/>
              <a:gd name="T45" fmla="*/ 0 h 232"/>
              <a:gd name="T46" fmla="*/ 650211751 w 256"/>
              <a:gd name="T47" fmla="*/ 30503005 h 232"/>
              <a:gd name="T48" fmla="*/ 650211751 w 256"/>
              <a:gd name="T49" fmla="*/ 467715404 h 232"/>
              <a:gd name="T50" fmla="*/ 619733772 w 256"/>
              <a:gd name="T51" fmla="*/ 498220004 h 232"/>
              <a:gd name="T52" fmla="*/ 172712795 w 256"/>
              <a:gd name="T53" fmla="*/ 193186763 h 232"/>
              <a:gd name="T54" fmla="*/ 111755244 w 256"/>
              <a:gd name="T55" fmla="*/ 254192773 h 232"/>
              <a:gd name="T56" fmla="*/ 172712795 w 256"/>
              <a:gd name="T57" fmla="*/ 315200378 h 232"/>
              <a:gd name="T58" fmla="*/ 233670346 w 256"/>
              <a:gd name="T59" fmla="*/ 254192773 h 232"/>
              <a:gd name="T60" fmla="*/ 172712795 w 256"/>
              <a:gd name="T61" fmla="*/ 193186763 h 232"/>
              <a:gd name="T62" fmla="*/ 325105875 w 256"/>
              <a:gd name="T63" fmla="*/ 193186763 h 232"/>
              <a:gd name="T64" fmla="*/ 264148324 w 256"/>
              <a:gd name="T65" fmla="*/ 254192773 h 232"/>
              <a:gd name="T66" fmla="*/ 325105875 w 256"/>
              <a:gd name="T67" fmla="*/ 315200378 h 232"/>
              <a:gd name="T68" fmla="*/ 386063426 w 256"/>
              <a:gd name="T69" fmla="*/ 254192773 h 232"/>
              <a:gd name="T70" fmla="*/ 325105875 w 256"/>
              <a:gd name="T71" fmla="*/ 193186763 h 232"/>
              <a:gd name="T72" fmla="*/ 477498956 w 256"/>
              <a:gd name="T73" fmla="*/ 193186763 h 232"/>
              <a:gd name="T74" fmla="*/ 416541405 w 256"/>
              <a:gd name="T75" fmla="*/ 254192773 h 232"/>
              <a:gd name="T76" fmla="*/ 477498956 w 256"/>
              <a:gd name="T77" fmla="*/ 315200378 h 232"/>
              <a:gd name="T78" fmla="*/ 538456506 w 256"/>
              <a:gd name="T79" fmla="*/ 254192773 h 232"/>
              <a:gd name="T80" fmla="*/ 477498956 w 256"/>
              <a:gd name="T81" fmla="*/ 193186763 h 2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32">
                <a:moveTo>
                  <a:pt x="244" y="196"/>
                </a:moveTo>
                <a:cubicBezTo>
                  <a:pt x="188" y="196"/>
                  <a:pt x="188" y="196"/>
                  <a:pt x="188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48" y="228"/>
                  <a:pt x="48" y="228"/>
                  <a:pt x="48" y="228"/>
                </a:cubicBezTo>
                <a:cubicBezTo>
                  <a:pt x="46" y="231"/>
                  <a:pt x="43" y="232"/>
                  <a:pt x="40" y="232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7" y="232"/>
                  <a:pt x="34" y="231"/>
                  <a:pt x="32" y="228"/>
                </a:cubicBezTo>
                <a:cubicBezTo>
                  <a:pt x="31" y="228"/>
                  <a:pt x="31" y="228"/>
                  <a:pt x="31" y="228"/>
                </a:cubicBezTo>
                <a:cubicBezTo>
                  <a:pt x="31" y="228"/>
                  <a:pt x="30" y="227"/>
                  <a:pt x="30" y="227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29" y="226"/>
                  <a:pt x="29" y="225"/>
                  <a:pt x="29" y="225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9" y="223"/>
                  <a:pt x="28" y="223"/>
                  <a:pt x="28" y="222"/>
                </a:cubicBezTo>
                <a:cubicBezTo>
                  <a:pt x="28" y="222"/>
                  <a:pt x="28" y="221"/>
                  <a:pt x="28" y="22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26" y="196"/>
                  <a:pt x="26" y="196"/>
                  <a:pt x="26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  <a:moveTo>
                  <a:pt x="68" y="76"/>
                </a:moveTo>
                <a:cubicBezTo>
                  <a:pt x="55" y="76"/>
                  <a:pt x="44" y="87"/>
                  <a:pt x="44" y="100"/>
                </a:cubicBezTo>
                <a:cubicBezTo>
                  <a:pt x="44" y="113"/>
                  <a:pt x="55" y="124"/>
                  <a:pt x="68" y="124"/>
                </a:cubicBezTo>
                <a:cubicBezTo>
                  <a:pt x="81" y="124"/>
                  <a:pt x="92" y="113"/>
                  <a:pt x="92" y="100"/>
                </a:cubicBezTo>
                <a:cubicBezTo>
                  <a:pt x="92" y="87"/>
                  <a:pt x="81" y="76"/>
                  <a:pt x="68" y="76"/>
                </a:cubicBezTo>
                <a:moveTo>
                  <a:pt x="128" y="76"/>
                </a:moveTo>
                <a:cubicBezTo>
                  <a:pt x="115" y="76"/>
                  <a:pt x="104" y="87"/>
                  <a:pt x="104" y="100"/>
                </a:cubicBezTo>
                <a:cubicBezTo>
                  <a:pt x="104" y="113"/>
                  <a:pt x="115" y="124"/>
                  <a:pt x="128" y="124"/>
                </a:cubicBezTo>
                <a:cubicBezTo>
                  <a:pt x="141" y="124"/>
                  <a:pt x="152" y="113"/>
                  <a:pt x="152" y="100"/>
                </a:cubicBezTo>
                <a:cubicBezTo>
                  <a:pt x="152" y="87"/>
                  <a:pt x="141" y="76"/>
                  <a:pt x="128" y="76"/>
                </a:cubicBezTo>
                <a:moveTo>
                  <a:pt x="188" y="76"/>
                </a:moveTo>
                <a:cubicBezTo>
                  <a:pt x="175" y="76"/>
                  <a:pt x="164" y="87"/>
                  <a:pt x="164" y="100"/>
                </a:cubicBezTo>
                <a:cubicBezTo>
                  <a:pt x="164" y="113"/>
                  <a:pt x="175" y="124"/>
                  <a:pt x="188" y="124"/>
                </a:cubicBezTo>
                <a:cubicBezTo>
                  <a:pt x="201" y="124"/>
                  <a:pt x="212" y="113"/>
                  <a:pt x="212" y="100"/>
                </a:cubicBezTo>
                <a:cubicBezTo>
                  <a:pt x="212" y="87"/>
                  <a:pt x="201" y="76"/>
                  <a:pt x="188" y="7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" name="Freeform 12"/>
          <p:cNvSpPr>
            <a:spLocks/>
          </p:cNvSpPr>
          <p:nvPr/>
        </p:nvSpPr>
        <p:spPr bwMode="auto">
          <a:xfrm>
            <a:off x="3505490" y="4768778"/>
            <a:ext cx="372341" cy="336262"/>
          </a:xfrm>
          <a:custGeom>
            <a:avLst/>
            <a:gdLst>
              <a:gd name="T0" fmla="*/ 624563477 w 256"/>
              <a:gd name="T1" fmla="*/ 498220004 h 232"/>
              <a:gd name="T2" fmla="*/ 368595101 w 256"/>
              <a:gd name="T3" fmla="*/ 498220004 h 232"/>
              <a:gd name="T4" fmla="*/ 245730601 w 256"/>
              <a:gd name="T5" fmla="*/ 498220004 h 232"/>
              <a:gd name="T6" fmla="*/ 215014076 w 256"/>
              <a:gd name="T7" fmla="*/ 498220004 h 232"/>
              <a:gd name="T8" fmla="*/ 207334545 w 256"/>
              <a:gd name="T9" fmla="*/ 498220004 h 232"/>
              <a:gd name="T10" fmla="*/ 122864500 w 256"/>
              <a:gd name="T11" fmla="*/ 579561883 h 232"/>
              <a:gd name="T12" fmla="*/ 102387350 w 256"/>
              <a:gd name="T13" fmla="*/ 589729020 h 232"/>
              <a:gd name="T14" fmla="*/ 102387350 w 256"/>
              <a:gd name="T15" fmla="*/ 589729020 h 232"/>
              <a:gd name="T16" fmla="*/ 81910200 w 256"/>
              <a:gd name="T17" fmla="*/ 579561883 h 232"/>
              <a:gd name="T18" fmla="*/ 79350357 w 256"/>
              <a:gd name="T19" fmla="*/ 579561883 h 232"/>
              <a:gd name="T20" fmla="*/ 76790513 w 256"/>
              <a:gd name="T21" fmla="*/ 577018903 h 232"/>
              <a:gd name="T22" fmla="*/ 76790513 w 256"/>
              <a:gd name="T23" fmla="*/ 574477517 h 232"/>
              <a:gd name="T24" fmla="*/ 74230669 w 256"/>
              <a:gd name="T25" fmla="*/ 571936131 h 232"/>
              <a:gd name="T26" fmla="*/ 74230669 w 256"/>
              <a:gd name="T27" fmla="*/ 569393151 h 232"/>
              <a:gd name="T28" fmla="*/ 71670825 w 256"/>
              <a:gd name="T29" fmla="*/ 564310380 h 232"/>
              <a:gd name="T30" fmla="*/ 71670825 w 256"/>
              <a:gd name="T31" fmla="*/ 559226014 h 232"/>
              <a:gd name="T32" fmla="*/ 71670825 w 256"/>
              <a:gd name="T33" fmla="*/ 498220004 h 232"/>
              <a:gd name="T34" fmla="*/ 66551138 w 256"/>
              <a:gd name="T35" fmla="*/ 498220004 h 232"/>
              <a:gd name="T36" fmla="*/ 30716525 w 256"/>
              <a:gd name="T37" fmla="*/ 498220004 h 232"/>
              <a:gd name="T38" fmla="*/ 0 w 256"/>
              <a:gd name="T39" fmla="*/ 467715404 h 232"/>
              <a:gd name="T40" fmla="*/ 0 w 256"/>
              <a:gd name="T41" fmla="*/ 30503005 h 232"/>
              <a:gd name="T42" fmla="*/ 30716525 w 256"/>
              <a:gd name="T43" fmla="*/ 0 h 232"/>
              <a:gd name="T44" fmla="*/ 624563477 w 256"/>
              <a:gd name="T45" fmla="*/ 0 h 232"/>
              <a:gd name="T46" fmla="*/ 655280002 w 256"/>
              <a:gd name="T47" fmla="*/ 30503005 h 232"/>
              <a:gd name="T48" fmla="*/ 655280002 w 256"/>
              <a:gd name="T49" fmla="*/ 467715404 h 232"/>
              <a:gd name="T50" fmla="*/ 624563477 w 256"/>
              <a:gd name="T51" fmla="*/ 498220004 h 23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32">
                <a:moveTo>
                  <a:pt x="244" y="196"/>
                </a:moveTo>
                <a:cubicBezTo>
                  <a:pt x="144" y="196"/>
                  <a:pt x="144" y="196"/>
                  <a:pt x="144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48" y="228"/>
                  <a:pt x="48" y="228"/>
                  <a:pt x="48" y="228"/>
                </a:cubicBezTo>
                <a:cubicBezTo>
                  <a:pt x="46" y="231"/>
                  <a:pt x="43" y="232"/>
                  <a:pt x="40" y="232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7" y="232"/>
                  <a:pt x="34" y="231"/>
                  <a:pt x="32" y="228"/>
                </a:cubicBezTo>
                <a:cubicBezTo>
                  <a:pt x="31" y="228"/>
                  <a:pt x="31" y="228"/>
                  <a:pt x="31" y="228"/>
                </a:cubicBezTo>
                <a:cubicBezTo>
                  <a:pt x="31" y="228"/>
                  <a:pt x="30" y="227"/>
                  <a:pt x="30" y="227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29" y="226"/>
                  <a:pt x="29" y="225"/>
                  <a:pt x="29" y="225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9" y="223"/>
                  <a:pt x="28" y="223"/>
                  <a:pt x="28" y="222"/>
                </a:cubicBezTo>
                <a:cubicBezTo>
                  <a:pt x="28" y="222"/>
                  <a:pt x="28" y="221"/>
                  <a:pt x="28" y="22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26" y="196"/>
                  <a:pt x="26" y="196"/>
                  <a:pt x="26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" name="Freeform 13"/>
          <p:cNvSpPr>
            <a:spLocks noEditPoints="1"/>
          </p:cNvSpPr>
          <p:nvPr/>
        </p:nvSpPr>
        <p:spPr bwMode="auto">
          <a:xfrm>
            <a:off x="2856058" y="4768778"/>
            <a:ext cx="370897" cy="336262"/>
          </a:xfrm>
          <a:custGeom>
            <a:avLst/>
            <a:gdLst>
              <a:gd name="T0" fmla="*/ 619730659 w 256"/>
              <a:gd name="T1" fmla="*/ 498220004 h 232"/>
              <a:gd name="T2" fmla="*/ 213350108 w 256"/>
              <a:gd name="T3" fmla="*/ 498220004 h 232"/>
              <a:gd name="T4" fmla="*/ 205730632 w 256"/>
              <a:gd name="T5" fmla="*/ 498220004 h 232"/>
              <a:gd name="T6" fmla="*/ 121914803 w 256"/>
              <a:gd name="T7" fmla="*/ 579561883 h 232"/>
              <a:gd name="T8" fmla="*/ 101595138 w 256"/>
              <a:gd name="T9" fmla="*/ 589729020 h 232"/>
              <a:gd name="T10" fmla="*/ 101595138 w 256"/>
              <a:gd name="T11" fmla="*/ 589729020 h 232"/>
              <a:gd name="T12" fmla="*/ 81275473 w 256"/>
              <a:gd name="T13" fmla="*/ 579561883 h 232"/>
              <a:gd name="T14" fmla="*/ 78736710 w 256"/>
              <a:gd name="T15" fmla="*/ 579561883 h 232"/>
              <a:gd name="T16" fmla="*/ 76196353 w 256"/>
              <a:gd name="T17" fmla="*/ 577018903 h 232"/>
              <a:gd name="T18" fmla="*/ 76196353 w 256"/>
              <a:gd name="T19" fmla="*/ 574477517 h 232"/>
              <a:gd name="T20" fmla="*/ 73655997 w 256"/>
              <a:gd name="T21" fmla="*/ 571936131 h 232"/>
              <a:gd name="T22" fmla="*/ 73655997 w 256"/>
              <a:gd name="T23" fmla="*/ 569393151 h 232"/>
              <a:gd name="T24" fmla="*/ 71117234 w 256"/>
              <a:gd name="T25" fmla="*/ 564310380 h 232"/>
              <a:gd name="T26" fmla="*/ 71117234 w 256"/>
              <a:gd name="T27" fmla="*/ 559226014 h 232"/>
              <a:gd name="T28" fmla="*/ 71117234 w 256"/>
              <a:gd name="T29" fmla="*/ 498220004 h 232"/>
              <a:gd name="T30" fmla="*/ 30477904 w 256"/>
              <a:gd name="T31" fmla="*/ 498220004 h 232"/>
              <a:gd name="T32" fmla="*/ 0 w 256"/>
              <a:gd name="T33" fmla="*/ 467715404 h 232"/>
              <a:gd name="T34" fmla="*/ 0 w 256"/>
              <a:gd name="T35" fmla="*/ 30503005 h 232"/>
              <a:gd name="T36" fmla="*/ 30477904 w 256"/>
              <a:gd name="T37" fmla="*/ 0 h 232"/>
              <a:gd name="T38" fmla="*/ 619730659 w 256"/>
              <a:gd name="T39" fmla="*/ 0 h 232"/>
              <a:gd name="T40" fmla="*/ 650208563 w 256"/>
              <a:gd name="T41" fmla="*/ 30503005 h 232"/>
              <a:gd name="T42" fmla="*/ 650208563 w 256"/>
              <a:gd name="T43" fmla="*/ 467715404 h 232"/>
              <a:gd name="T44" fmla="*/ 619730659 w 256"/>
              <a:gd name="T45" fmla="*/ 498220004 h 232"/>
              <a:gd name="T46" fmla="*/ 589251162 w 256"/>
              <a:gd name="T47" fmla="*/ 61006010 h 232"/>
              <a:gd name="T48" fmla="*/ 60957401 w 256"/>
              <a:gd name="T49" fmla="*/ 61006010 h 232"/>
              <a:gd name="T50" fmla="*/ 60957401 w 256"/>
              <a:gd name="T51" fmla="*/ 437212399 h 232"/>
              <a:gd name="T52" fmla="*/ 101595138 w 256"/>
              <a:gd name="T53" fmla="*/ 437212399 h 232"/>
              <a:gd name="T54" fmla="*/ 132073042 w 256"/>
              <a:gd name="T55" fmla="*/ 437212399 h 232"/>
              <a:gd name="T56" fmla="*/ 132073042 w 256"/>
              <a:gd name="T57" fmla="*/ 485509887 h 232"/>
              <a:gd name="T58" fmla="*/ 180331848 w 256"/>
              <a:gd name="T59" fmla="*/ 437212399 h 232"/>
              <a:gd name="T60" fmla="*/ 264147677 w 256"/>
              <a:gd name="T61" fmla="*/ 437212399 h 232"/>
              <a:gd name="T62" fmla="*/ 589251162 w 256"/>
              <a:gd name="T63" fmla="*/ 437212399 h 232"/>
              <a:gd name="T64" fmla="*/ 589251162 w 256"/>
              <a:gd name="T65" fmla="*/ 61006010 h 2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56" h="232">
                <a:moveTo>
                  <a:pt x="244" y="196"/>
                </a:moveTo>
                <a:cubicBezTo>
                  <a:pt x="84" y="196"/>
                  <a:pt x="84" y="196"/>
                  <a:pt x="84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48" y="228"/>
                  <a:pt x="48" y="228"/>
                  <a:pt x="48" y="228"/>
                </a:cubicBezTo>
                <a:cubicBezTo>
                  <a:pt x="46" y="231"/>
                  <a:pt x="43" y="232"/>
                  <a:pt x="40" y="232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7" y="232"/>
                  <a:pt x="34" y="231"/>
                  <a:pt x="32" y="228"/>
                </a:cubicBezTo>
                <a:cubicBezTo>
                  <a:pt x="31" y="228"/>
                  <a:pt x="31" y="228"/>
                  <a:pt x="31" y="228"/>
                </a:cubicBezTo>
                <a:cubicBezTo>
                  <a:pt x="31" y="228"/>
                  <a:pt x="30" y="227"/>
                  <a:pt x="30" y="227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29" y="226"/>
                  <a:pt x="29" y="225"/>
                  <a:pt x="29" y="225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9" y="223"/>
                  <a:pt x="28" y="223"/>
                  <a:pt x="28" y="222"/>
                </a:cubicBezTo>
                <a:cubicBezTo>
                  <a:pt x="28" y="222"/>
                  <a:pt x="28" y="221"/>
                  <a:pt x="28" y="22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52" y="172"/>
                  <a:pt x="52" y="172"/>
                  <a:pt x="52" y="172"/>
                </a:cubicBezTo>
                <a:cubicBezTo>
                  <a:pt x="52" y="191"/>
                  <a:pt x="52" y="191"/>
                  <a:pt x="52" y="191"/>
                </a:cubicBezTo>
                <a:cubicBezTo>
                  <a:pt x="71" y="172"/>
                  <a:pt x="71" y="172"/>
                  <a:pt x="71" y="172"/>
                </a:cubicBezTo>
                <a:cubicBezTo>
                  <a:pt x="104" y="172"/>
                  <a:pt x="104" y="172"/>
                  <a:pt x="104" y="172"/>
                </a:cubicBezTo>
                <a:cubicBezTo>
                  <a:pt x="232" y="172"/>
                  <a:pt x="232" y="172"/>
                  <a:pt x="232" y="172"/>
                </a:cubicBezTo>
                <a:lnTo>
                  <a:pt x="232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" name="Freeform 14"/>
          <p:cNvSpPr>
            <a:spLocks noEditPoints="1"/>
          </p:cNvSpPr>
          <p:nvPr/>
        </p:nvSpPr>
        <p:spPr bwMode="auto">
          <a:xfrm>
            <a:off x="2205182" y="4755789"/>
            <a:ext cx="372341" cy="365125"/>
          </a:xfrm>
          <a:custGeom>
            <a:avLst/>
            <a:gdLst>
              <a:gd name="T0" fmla="*/ 581049333 w 256"/>
              <a:gd name="T1" fmla="*/ 263728295 h 251"/>
              <a:gd name="T2" fmla="*/ 627123321 w 256"/>
              <a:gd name="T3" fmla="*/ 345663844 h 251"/>
              <a:gd name="T4" fmla="*/ 491459602 w 256"/>
              <a:gd name="T5" fmla="*/ 291894090 h 251"/>
              <a:gd name="T6" fmla="*/ 450505302 w 256"/>
              <a:gd name="T7" fmla="*/ 297014562 h 251"/>
              <a:gd name="T8" fmla="*/ 266207751 w 256"/>
              <a:gd name="T9" fmla="*/ 148508081 h 251"/>
              <a:gd name="T10" fmla="*/ 450505302 w 256"/>
              <a:gd name="T11" fmla="*/ 0 h 251"/>
              <a:gd name="T12" fmla="*/ 655280002 w 256"/>
              <a:gd name="T13" fmla="*/ 148508081 h 251"/>
              <a:gd name="T14" fmla="*/ 581049333 w 256"/>
              <a:gd name="T15" fmla="*/ 263728295 h 251"/>
              <a:gd name="T16" fmla="*/ 227811695 w 256"/>
              <a:gd name="T17" fmla="*/ 163869496 h 251"/>
              <a:gd name="T18" fmla="*/ 435146239 w 256"/>
              <a:gd name="T19" fmla="*/ 337981536 h 251"/>
              <a:gd name="T20" fmla="*/ 476102139 w 256"/>
              <a:gd name="T21" fmla="*/ 332861064 h 251"/>
              <a:gd name="T22" fmla="*/ 476102139 w 256"/>
              <a:gd name="T23" fmla="*/ 332861064 h 251"/>
              <a:gd name="T24" fmla="*/ 481221827 w 256"/>
              <a:gd name="T25" fmla="*/ 332861064 h 251"/>
              <a:gd name="T26" fmla="*/ 586169021 w 256"/>
              <a:gd name="T27" fmla="*/ 376389874 h 251"/>
              <a:gd name="T28" fmla="*/ 312281739 w 256"/>
              <a:gd name="T29" fmla="*/ 550501914 h 251"/>
              <a:gd name="T30" fmla="*/ 250848688 w 256"/>
              <a:gd name="T31" fmla="*/ 540259370 h 251"/>
              <a:gd name="T32" fmla="*/ 40954300 w 256"/>
              <a:gd name="T33" fmla="*/ 624755154 h 251"/>
              <a:gd name="T34" fmla="*/ 112626725 w 256"/>
              <a:gd name="T35" fmla="*/ 499292396 h 251"/>
              <a:gd name="T36" fmla="*/ 0 w 256"/>
              <a:gd name="T37" fmla="*/ 322620121 h 251"/>
              <a:gd name="T38" fmla="*/ 238051070 w 256"/>
              <a:gd name="T39" fmla="*/ 102419035 h 251"/>
              <a:gd name="T40" fmla="*/ 227811695 w 256"/>
              <a:gd name="T41" fmla="*/ 163869496 h 25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6" h="251">
                <a:moveTo>
                  <a:pt x="227" y="103"/>
                </a:moveTo>
                <a:cubicBezTo>
                  <a:pt x="223" y="106"/>
                  <a:pt x="222" y="124"/>
                  <a:pt x="245" y="135"/>
                </a:cubicBezTo>
                <a:cubicBezTo>
                  <a:pt x="245" y="135"/>
                  <a:pt x="213" y="140"/>
                  <a:pt x="192" y="114"/>
                </a:cubicBezTo>
                <a:cubicBezTo>
                  <a:pt x="187" y="114"/>
                  <a:pt x="181" y="116"/>
                  <a:pt x="176" y="116"/>
                </a:cubicBezTo>
                <a:cubicBezTo>
                  <a:pt x="131" y="116"/>
                  <a:pt x="104" y="90"/>
                  <a:pt x="104" y="58"/>
                </a:cubicBezTo>
                <a:cubicBezTo>
                  <a:pt x="104" y="26"/>
                  <a:pt x="131" y="0"/>
                  <a:pt x="176" y="0"/>
                </a:cubicBezTo>
                <a:cubicBezTo>
                  <a:pt x="221" y="0"/>
                  <a:pt x="256" y="26"/>
                  <a:pt x="256" y="58"/>
                </a:cubicBezTo>
                <a:cubicBezTo>
                  <a:pt x="256" y="76"/>
                  <a:pt x="245" y="93"/>
                  <a:pt x="227" y="103"/>
                </a:cubicBezTo>
                <a:moveTo>
                  <a:pt x="89" y="64"/>
                </a:moveTo>
                <a:cubicBezTo>
                  <a:pt x="91" y="99"/>
                  <a:pt x="122" y="129"/>
                  <a:pt x="170" y="132"/>
                </a:cubicBezTo>
                <a:cubicBezTo>
                  <a:pt x="176" y="133"/>
                  <a:pt x="181" y="131"/>
                  <a:pt x="186" y="130"/>
                </a:cubicBezTo>
                <a:cubicBezTo>
                  <a:pt x="186" y="130"/>
                  <a:pt x="186" y="130"/>
                  <a:pt x="186" y="130"/>
                </a:cubicBezTo>
                <a:cubicBezTo>
                  <a:pt x="188" y="130"/>
                  <a:pt x="188" y="130"/>
                  <a:pt x="188" y="130"/>
                </a:cubicBezTo>
                <a:cubicBezTo>
                  <a:pt x="202" y="144"/>
                  <a:pt x="219" y="147"/>
                  <a:pt x="229" y="147"/>
                </a:cubicBezTo>
                <a:cubicBezTo>
                  <a:pt x="219" y="186"/>
                  <a:pt x="180" y="215"/>
                  <a:pt x="122" y="215"/>
                </a:cubicBezTo>
                <a:cubicBezTo>
                  <a:pt x="114" y="215"/>
                  <a:pt x="106" y="212"/>
                  <a:pt x="98" y="211"/>
                </a:cubicBezTo>
                <a:cubicBezTo>
                  <a:pt x="66" y="251"/>
                  <a:pt x="16" y="244"/>
                  <a:pt x="16" y="244"/>
                </a:cubicBezTo>
                <a:cubicBezTo>
                  <a:pt x="51" y="227"/>
                  <a:pt x="51" y="199"/>
                  <a:pt x="44" y="195"/>
                </a:cubicBezTo>
                <a:cubicBezTo>
                  <a:pt x="17" y="179"/>
                  <a:pt x="0" y="154"/>
                  <a:pt x="0" y="126"/>
                </a:cubicBezTo>
                <a:cubicBezTo>
                  <a:pt x="0" y="84"/>
                  <a:pt x="39" y="49"/>
                  <a:pt x="93" y="40"/>
                </a:cubicBezTo>
                <a:cubicBezTo>
                  <a:pt x="90" y="47"/>
                  <a:pt x="89" y="55"/>
                  <a:pt x="89" y="6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" name="Freeform 15"/>
          <p:cNvSpPr>
            <a:spLocks noEditPoints="1"/>
          </p:cNvSpPr>
          <p:nvPr/>
        </p:nvSpPr>
        <p:spPr bwMode="auto">
          <a:xfrm>
            <a:off x="1555751" y="4774550"/>
            <a:ext cx="370898" cy="342035"/>
          </a:xfrm>
          <a:custGeom>
            <a:avLst/>
            <a:gdLst>
              <a:gd name="T0" fmla="*/ 342885227 w 256"/>
              <a:gd name="T1" fmla="*/ 498147083 h 236"/>
              <a:gd name="T2" fmla="*/ 274308182 w 256"/>
              <a:gd name="T3" fmla="*/ 487980686 h 236"/>
              <a:gd name="T4" fmla="*/ 45718562 w 256"/>
              <a:gd name="T5" fmla="*/ 576935465 h 236"/>
              <a:gd name="T6" fmla="*/ 124453871 w 256"/>
              <a:gd name="T7" fmla="*/ 442232696 h 236"/>
              <a:gd name="T8" fmla="*/ 0 w 256"/>
              <a:gd name="T9" fmla="*/ 249072744 h 236"/>
              <a:gd name="T10" fmla="*/ 342885227 w 256"/>
              <a:gd name="T11" fmla="*/ 0 h 236"/>
              <a:gd name="T12" fmla="*/ 650211751 w 256"/>
              <a:gd name="T13" fmla="*/ 249072744 h 236"/>
              <a:gd name="T14" fmla="*/ 342885227 w 256"/>
              <a:gd name="T15" fmla="*/ 498147083 h 236"/>
              <a:gd name="T16" fmla="*/ 172712795 w 256"/>
              <a:gd name="T17" fmla="*/ 193158357 h 236"/>
              <a:gd name="T18" fmla="*/ 111755244 w 256"/>
              <a:gd name="T19" fmla="*/ 254156740 h 236"/>
              <a:gd name="T20" fmla="*/ 172712795 w 256"/>
              <a:gd name="T21" fmla="*/ 315153529 h 236"/>
              <a:gd name="T22" fmla="*/ 233670346 w 256"/>
              <a:gd name="T23" fmla="*/ 254156740 h 236"/>
              <a:gd name="T24" fmla="*/ 172712795 w 256"/>
              <a:gd name="T25" fmla="*/ 193158357 h 236"/>
              <a:gd name="T26" fmla="*/ 325105875 w 256"/>
              <a:gd name="T27" fmla="*/ 193158357 h 236"/>
              <a:gd name="T28" fmla="*/ 264148324 w 256"/>
              <a:gd name="T29" fmla="*/ 254156740 h 236"/>
              <a:gd name="T30" fmla="*/ 325105875 w 256"/>
              <a:gd name="T31" fmla="*/ 315153529 h 236"/>
              <a:gd name="T32" fmla="*/ 386063426 w 256"/>
              <a:gd name="T33" fmla="*/ 254156740 h 236"/>
              <a:gd name="T34" fmla="*/ 325105875 w 256"/>
              <a:gd name="T35" fmla="*/ 193158357 h 236"/>
              <a:gd name="T36" fmla="*/ 477498956 w 256"/>
              <a:gd name="T37" fmla="*/ 193158357 h 236"/>
              <a:gd name="T38" fmla="*/ 416541405 w 256"/>
              <a:gd name="T39" fmla="*/ 254156740 h 236"/>
              <a:gd name="T40" fmla="*/ 477498956 w 256"/>
              <a:gd name="T41" fmla="*/ 315153529 h 236"/>
              <a:gd name="T42" fmla="*/ 538456506 w 256"/>
              <a:gd name="T43" fmla="*/ 254156740 h 236"/>
              <a:gd name="T44" fmla="*/ 477498956 w 256"/>
              <a:gd name="T45" fmla="*/ 193158357 h 2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6" h="236">
                <a:moveTo>
                  <a:pt x="135" y="196"/>
                </a:moveTo>
                <a:cubicBezTo>
                  <a:pt x="126" y="196"/>
                  <a:pt x="117" y="193"/>
                  <a:pt x="108" y="192"/>
                </a:cubicBezTo>
                <a:cubicBezTo>
                  <a:pt x="73" y="236"/>
                  <a:pt x="18" y="227"/>
                  <a:pt x="18" y="227"/>
                </a:cubicBezTo>
                <a:cubicBezTo>
                  <a:pt x="57" y="209"/>
                  <a:pt x="56" y="178"/>
                  <a:pt x="49" y="174"/>
                </a:cubicBezTo>
                <a:cubicBezTo>
                  <a:pt x="18" y="156"/>
                  <a:pt x="0" y="129"/>
                  <a:pt x="0" y="98"/>
                </a:cubicBezTo>
                <a:cubicBezTo>
                  <a:pt x="0" y="44"/>
                  <a:pt x="59" y="0"/>
                  <a:pt x="135" y="0"/>
                </a:cubicBezTo>
                <a:cubicBezTo>
                  <a:pt x="210" y="0"/>
                  <a:pt x="256" y="44"/>
                  <a:pt x="256" y="98"/>
                </a:cubicBezTo>
                <a:cubicBezTo>
                  <a:pt x="256" y="152"/>
                  <a:pt x="210" y="196"/>
                  <a:pt x="135" y="196"/>
                </a:cubicBezTo>
                <a:moveTo>
                  <a:pt x="68" y="76"/>
                </a:moveTo>
                <a:cubicBezTo>
                  <a:pt x="55" y="76"/>
                  <a:pt x="44" y="87"/>
                  <a:pt x="44" y="100"/>
                </a:cubicBezTo>
                <a:cubicBezTo>
                  <a:pt x="44" y="113"/>
                  <a:pt x="55" y="124"/>
                  <a:pt x="68" y="124"/>
                </a:cubicBezTo>
                <a:cubicBezTo>
                  <a:pt x="81" y="124"/>
                  <a:pt x="92" y="113"/>
                  <a:pt x="92" y="100"/>
                </a:cubicBezTo>
                <a:cubicBezTo>
                  <a:pt x="92" y="87"/>
                  <a:pt x="81" y="76"/>
                  <a:pt x="68" y="76"/>
                </a:cubicBezTo>
                <a:moveTo>
                  <a:pt x="128" y="76"/>
                </a:moveTo>
                <a:cubicBezTo>
                  <a:pt x="115" y="76"/>
                  <a:pt x="104" y="87"/>
                  <a:pt x="104" y="100"/>
                </a:cubicBezTo>
                <a:cubicBezTo>
                  <a:pt x="104" y="113"/>
                  <a:pt x="115" y="124"/>
                  <a:pt x="128" y="124"/>
                </a:cubicBezTo>
                <a:cubicBezTo>
                  <a:pt x="141" y="124"/>
                  <a:pt x="152" y="113"/>
                  <a:pt x="152" y="100"/>
                </a:cubicBezTo>
                <a:cubicBezTo>
                  <a:pt x="152" y="87"/>
                  <a:pt x="141" y="76"/>
                  <a:pt x="128" y="76"/>
                </a:cubicBezTo>
                <a:moveTo>
                  <a:pt x="188" y="76"/>
                </a:moveTo>
                <a:cubicBezTo>
                  <a:pt x="175" y="76"/>
                  <a:pt x="164" y="87"/>
                  <a:pt x="164" y="100"/>
                </a:cubicBezTo>
                <a:cubicBezTo>
                  <a:pt x="164" y="113"/>
                  <a:pt x="175" y="124"/>
                  <a:pt x="188" y="124"/>
                </a:cubicBezTo>
                <a:cubicBezTo>
                  <a:pt x="201" y="124"/>
                  <a:pt x="212" y="113"/>
                  <a:pt x="212" y="100"/>
                </a:cubicBezTo>
                <a:cubicBezTo>
                  <a:pt x="212" y="87"/>
                  <a:pt x="201" y="76"/>
                  <a:pt x="188" y="7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" name="Freeform 16"/>
          <p:cNvSpPr>
            <a:spLocks/>
          </p:cNvSpPr>
          <p:nvPr/>
        </p:nvSpPr>
        <p:spPr bwMode="auto">
          <a:xfrm>
            <a:off x="904876" y="4774550"/>
            <a:ext cx="372341" cy="342035"/>
          </a:xfrm>
          <a:custGeom>
            <a:avLst/>
            <a:gdLst>
              <a:gd name="T0" fmla="*/ 345558108 w 256"/>
              <a:gd name="T1" fmla="*/ 0 h 236"/>
              <a:gd name="T2" fmla="*/ 655280002 w 256"/>
              <a:gd name="T3" fmla="*/ 249072744 h 236"/>
              <a:gd name="T4" fmla="*/ 345558108 w 256"/>
              <a:gd name="T5" fmla="*/ 498147083 h 236"/>
              <a:gd name="T6" fmla="*/ 276445526 w 256"/>
              <a:gd name="T7" fmla="*/ 487980686 h 236"/>
              <a:gd name="T8" fmla="*/ 46073988 w 256"/>
              <a:gd name="T9" fmla="*/ 576935465 h 236"/>
              <a:gd name="T10" fmla="*/ 125424344 w 256"/>
              <a:gd name="T11" fmla="*/ 442232696 h 236"/>
              <a:gd name="T12" fmla="*/ 0 w 256"/>
              <a:gd name="T13" fmla="*/ 249072744 h 236"/>
              <a:gd name="T14" fmla="*/ 345558108 w 256"/>
              <a:gd name="T15" fmla="*/ 0 h 2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6" h="236">
                <a:moveTo>
                  <a:pt x="135" y="0"/>
                </a:moveTo>
                <a:cubicBezTo>
                  <a:pt x="210" y="0"/>
                  <a:pt x="256" y="44"/>
                  <a:pt x="256" y="98"/>
                </a:cubicBezTo>
                <a:cubicBezTo>
                  <a:pt x="256" y="152"/>
                  <a:pt x="210" y="196"/>
                  <a:pt x="135" y="196"/>
                </a:cubicBezTo>
                <a:cubicBezTo>
                  <a:pt x="126" y="196"/>
                  <a:pt x="117" y="193"/>
                  <a:pt x="108" y="192"/>
                </a:cubicBezTo>
                <a:cubicBezTo>
                  <a:pt x="73" y="236"/>
                  <a:pt x="18" y="227"/>
                  <a:pt x="18" y="227"/>
                </a:cubicBezTo>
                <a:cubicBezTo>
                  <a:pt x="57" y="209"/>
                  <a:pt x="56" y="178"/>
                  <a:pt x="49" y="174"/>
                </a:cubicBezTo>
                <a:cubicBezTo>
                  <a:pt x="18" y="156"/>
                  <a:pt x="0" y="129"/>
                  <a:pt x="0" y="98"/>
                </a:cubicBezTo>
                <a:cubicBezTo>
                  <a:pt x="0" y="44"/>
                  <a:pt x="59" y="0"/>
                  <a:pt x="13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" name="Freeform 17"/>
          <p:cNvSpPr>
            <a:spLocks noEditPoints="1"/>
          </p:cNvSpPr>
          <p:nvPr/>
        </p:nvSpPr>
        <p:spPr bwMode="auto">
          <a:xfrm>
            <a:off x="8061614" y="4112130"/>
            <a:ext cx="365125" cy="330488"/>
          </a:xfrm>
          <a:custGeom>
            <a:avLst/>
            <a:gdLst>
              <a:gd name="T0" fmla="*/ 604568787 w 252"/>
              <a:gd name="T1" fmla="*/ 175419358 h 228"/>
              <a:gd name="T2" fmla="*/ 320065641 w 252"/>
              <a:gd name="T3" fmla="*/ 61015221 h 228"/>
              <a:gd name="T4" fmla="*/ 35562495 w 252"/>
              <a:gd name="T5" fmla="*/ 175419358 h 228"/>
              <a:gd name="T6" fmla="*/ 0 w 252"/>
              <a:gd name="T7" fmla="*/ 127115177 h 228"/>
              <a:gd name="T8" fmla="*/ 320065641 w 252"/>
              <a:gd name="T9" fmla="*/ 0 h 228"/>
              <a:gd name="T10" fmla="*/ 640131282 w 252"/>
              <a:gd name="T11" fmla="*/ 127115177 h 228"/>
              <a:gd name="T12" fmla="*/ 604568787 w 252"/>
              <a:gd name="T13" fmla="*/ 175419358 h 228"/>
              <a:gd name="T14" fmla="*/ 320065641 w 252"/>
              <a:gd name="T15" fmla="*/ 152538850 h 228"/>
              <a:gd name="T16" fmla="*/ 546143209 w 252"/>
              <a:gd name="T17" fmla="*/ 249145618 h 228"/>
              <a:gd name="T18" fmla="*/ 508040194 w 252"/>
              <a:gd name="T19" fmla="*/ 297449800 h 228"/>
              <a:gd name="T20" fmla="*/ 320065641 w 252"/>
              <a:gd name="T21" fmla="*/ 213554071 h 228"/>
              <a:gd name="T22" fmla="*/ 132091088 w 252"/>
              <a:gd name="T23" fmla="*/ 297449800 h 228"/>
              <a:gd name="T24" fmla="*/ 93988073 w 252"/>
              <a:gd name="T25" fmla="*/ 249145618 h 228"/>
              <a:gd name="T26" fmla="*/ 320065641 w 252"/>
              <a:gd name="T27" fmla="*/ 152538850 h 228"/>
              <a:gd name="T28" fmla="*/ 320065641 w 252"/>
              <a:gd name="T29" fmla="*/ 305076105 h 228"/>
              <a:gd name="T30" fmla="*/ 452156729 w 252"/>
              <a:gd name="T31" fmla="*/ 373719225 h 228"/>
              <a:gd name="T32" fmla="*/ 419133160 w 252"/>
              <a:gd name="T33" fmla="*/ 416938672 h 228"/>
              <a:gd name="T34" fmla="*/ 320065641 w 252"/>
              <a:gd name="T35" fmla="*/ 366091326 h 228"/>
              <a:gd name="T36" fmla="*/ 220998122 w 252"/>
              <a:gd name="T37" fmla="*/ 416938672 h 228"/>
              <a:gd name="T38" fmla="*/ 187974553 w 252"/>
              <a:gd name="T39" fmla="*/ 373719225 h 228"/>
              <a:gd name="T40" fmla="*/ 320065641 w 252"/>
              <a:gd name="T41" fmla="*/ 305076105 h 228"/>
              <a:gd name="T42" fmla="*/ 320065641 w 252"/>
              <a:gd name="T43" fmla="*/ 457614954 h 228"/>
              <a:gd name="T44" fmla="*/ 381030145 w 252"/>
              <a:gd name="T45" fmla="*/ 518630175 h 228"/>
              <a:gd name="T46" fmla="*/ 320065641 w 252"/>
              <a:gd name="T47" fmla="*/ 579645396 h 228"/>
              <a:gd name="T48" fmla="*/ 259101136 w 252"/>
              <a:gd name="T49" fmla="*/ 518630175 h 228"/>
              <a:gd name="T50" fmla="*/ 320065641 w 252"/>
              <a:gd name="T51" fmla="*/ 457614954 h 22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2" h="228">
                <a:moveTo>
                  <a:pt x="238" y="69"/>
                </a:moveTo>
                <a:cubicBezTo>
                  <a:pt x="209" y="41"/>
                  <a:pt x="169" y="24"/>
                  <a:pt x="126" y="24"/>
                </a:cubicBezTo>
                <a:cubicBezTo>
                  <a:pt x="83" y="24"/>
                  <a:pt x="43" y="41"/>
                  <a:pt x="14" y="69"/>
                </a:cubicBezTo>
                <a:cubicBezTo>
                  <a:pt x="0" y="50"/>
                  <a:pt x="0" y="50"/>
                  <a:pt x="0" y="50"/>
                </a:cubicBezTo>
                <a:cubicBezTo>
                  <a:pt x="32" y="19"/>
                  <a:pt x="77" y="0"/>
                  <a:pt x="126" y="0"/>
                </a:cubicBezTo>
                <a:cubicBezTo>
                  <a:pt x="175" y="0"/>
                  <a:pt x="220" y="19"/>
                  <a:pt x="252" y="50"/>
                </a:cubicBezTo>
                <a:lnTo>
                  <a:pt x="238" y="69"/>
                </a:lnTo>
                <a:close/>
                <a:moveTo>
                  <a:pt x="126" y="60"/>
                </a:moveTo>
                <a:cubicBezTo>
                  <a:pt x="161" y="60"/>
                  <a:pt x="193" y="75"/>
                  <a:pt x="215" y="98"/>
                </a:cubicBezTo>
                <a:cubicBezTo>
                  <a:pt x="200" y="117"/>
                  <a:pt x="200" y="117"/>
                  <a:pt x="200" y="117"/>
                </a:cubicBezTo>
                <a:cubicBezTo>
                  <a:pt x="182" y="97"/>
                  <a:pt x="156" y="84"/>
                  <a:pt x="126" y="84"/>
                </a:cubicBezTo>
                <a:cubicBezTo>
                  <a:pt x="96" y="84"/>
                  <a:pt x="70" y="97"/>
                  <a:pt x="52" y="117"/>
                </a:cubicBezTo>
                <a:cubicBezTo>
                  <a:pt x="37" y="98"/>
                  <a:pt x="37" y="98"/>
                  <a:pt x="37" y="98"/>
                </a:cubicBezTo>
                <a:cubicBezTo>
                  <a:pt x="59" y="75"/>
                  <a:pt x="91" y="60"/>
                  <a:pt x="126" y="60"/>
                </a:cubicBezTo>
                <a:moveTo>
                  <a:pt x="126" y="120"/>
                </a:moveTo>
                <a:cubicBezTo>
                  <a:pt x="147" y="120"/>
                  <a:pt x="166" y="131"/>
                  <a:pt x="178" y="147"/>
                </a:cubicBezTo>
                <a:cubicBezTo>
                  <a:pt x="165" y="164"/>
                  <a:pt x="165" y="164"/>
                  <a:pt x="165" y="164"/>
                </a:cubicBezTo>
                <a:cubicBezTo>
                  <a:pt x="156" y="152"/>
                  <a:pt x="142" y="144"/>
                  <a:pt x="126" y="144"/>
                </a:cubicBezTo>
                <a:cubicBezTo>
                  <a:pt x="110" y="144"/>
                  <a:pt x="96" y="152"/>
                  <a:pt x="87" y="164"/>
                </a:cubicBezTo>
                <a:cubicBezTo>
                  <a:pt x="74" y="147"/>
                  <a:pt x="74" y="147"/>
                  <a:pt x="74" y="147"/>
                </a:cubicBezTo>
                <a:cubicBezTo>
                  <a:pt x="86" y="131"/>
                  <a:pt x="105" y="120"/>
                  <a:pt x="126" y="120"/>
                </a:cubicBezTo>
                <a:moveTo>
                  <a:pt x="126" y="180"/>
                </a:moveTo>
                <a:cubicBezTo>
                  <a:pt x="139" y="180"/>
                  <a:pt x="150" y="191"/>
                  <a:pt x="150" y="204"/>
                </a:cubicBezTo>
                <a:cubicBezTo>
                  <a:pt x="150" y="217"/>
                  <a:pt x="139" y="228"/>
                  <a:pt x="126" y="228"/>
                </a:cubicBezTo>
                <a:cubicBezTo>
                  <a:pt x="113" y="228"/>
                  <a:pt x="102" y="217"/>
                  <a:pt x="102" y="204"/>
                </a:cubicBezTo>
                <a:cubicBezTo>
                  <a:pt x="102" y="191"/>
                  <a:pt x="113" y="180"/>
                  <a:pt x="126" y="18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" name="Freeform 18"/>
          <p:cNvSpPr>
            <a:spLocks noEditPoints="1"/>
          </p:cNvSpPr>
          <p:nvPr/>
        </p:nvSpPr>
        <p:spPr bwMode="auto">
          <a:xfrm>
            <a:off x="7464137" y="4198721"/>
            <a:ext cx="258330" cy="243897"/>
          </a:xfrm>
          <a:custGeom>
            <a:avLst/>
            <a:gdLst>
              <a:gd name="T0" fmla="*/ 226822738 w 178"/>
              <a:gd name="T1" fmla="*/ 0 h 168"/>
              <a:gd name="T2" fmla="*/ 453643880 w 178"/>
              <a:gd name="T3" fmla="*/ 96909097 h 168"/>
              <a:gd name="T4" fmla="*/ 415415974 w 178"/>
              <a:gd name="T5" fmla="*/ 145363646 h 168"/>
              <a:gd name="T6" fmla="*/ 226822738 w 178"/>
              <a:gd name="T7" fmla="*/ 61206166 h 168"/>
              <a:gd name="T8" fmla="*/ 38227906 w 178"/>
              <a:gd name="T9" fmla="*/ 145363646 h 168"/>
              <a:gd name="T10" fmla="*/ 0 w 178"/>
              <a:gd name="T11" fmla="*/ 96909097 h 168"/>
              <a:gd name="T12" fmla="*/ 226822738 w 178"/>
              <a:gd name="T13" fmla="*/ 0 h 168"/>
              <a:gd name="T14" fmla="*/ 226822738 w 178"/>
              <a:gd name="T15" fmla="*/ 153014616 h 168"/>
              <a:gd name="T16" fmla="*/ 359346463 w 178"/>
              <a:gd name="T17" fmla="*/ 221870155 h 168"/>
              <a:gd name="T18" fmla="*/ 326215931 w 178"/>
              <a:gd name="T19" fmla="*/ 265224057 h 168"/>
              <a:gd name="T20" fmla="*/ 226822738 w 178"/>
              <a:gd name="T21" fmla="*/ 214220782 h 168"/>
              <a:gd name="T22" fmla="*/ 127427948 w 178"/>
              <a:gd name="T23" fmla="*/ 265224057 h 168"/>
              <a:gd name="T24" fmla="*/ 94297416 w 178"/>
              <a:gd name="T25" fmla="*/ 221870155 h 168"/>
              <a:gd name="T26" fmla="*/ 226822738 w 178"/>
              <a:gd name="T27" fmla="*/ 153014616 h 168"/>
              <a:gd name="T28" fmla="*/ 226822738 w 178"/>
              <a:gd name="T29" fmla="*/ 306029232 h 168"/>
              <a:gd name="T30" fmla="*/ 287988026 w 178"/>
              <a:gd name="T31" fmla="*/ 367233801 h 168"/>
              <a:gd name="T32" fmla="*/ 226822738 w 178"/>
              <a:gd name="T33" fmla="*/ 428439966 h 168"/>
              <a:gd name="T34" fmla="*/ 165655854 w 178"/>
              <a:gd name="T35" fmla="*/ 367233801 h 168"/>
              <a:gd name="T36" fmla="*/ 226822738 w 178"/>
              <a:gd name="T37" fmla="*/ 306029232 h 1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8" h="168">
                <a:moveTo>
                  <a:pt x="89" y="0"/>
                </a:moveTo>
                <a:cubicBezTo>
                  <a:pt x="124" y="0"/>
                  <a:pt x="156" y="15"/>
                  <a:pt x="178" y="38"/>
                </a:cubicBezTo>
                <a:cubicBezTo>
                  <a:pt x="163" y="57"/>
                  <a:pt x="163" y="57"/>
                  <a:pt x="163" y="57"/>
                </a:cubicBezTo>
                <a:cubicBezTo>
                  <a:pt x="145" y="37"/>
                  <a:pt x="119" y="24"/>
                  <a:pt x="89" y="24"/>
                </a:cubicBezTo>
                <a:cubicBezTo>
                  <a:pt x="59" y="24"/>
                  <a:pt x="33" y="37"/>
                  <a:pt x="15" y="57"/>
                </a:cubicBezTo>
                <a:cubicBezTo>
                  <a:pt x="0" y="38"/>
                  <a:pt x="0" y="38"/>
                  <a:pt x="0" y="38"/>
                </a:cubicBezTo>
                <a:cubicBezTo>
                  <a:pt x="22" y="15"/>
                  <a:pt x="54" y="0"/>
                  <a:pt x="89" y="0"/>
                </a:cubicBezTo>
                <a:moveTo>
                  <a:pt x="89" y="60"/>
                </a:moveTo>
                <a:cubicBezTo>
                  <a:pt x="110" y="60"/>
                  <a:pt x="129" y="71"/>
                  <a:pt x="141" y="87"/>
                </a:cubicBezTo>
                <a:cubicBezTo>
                  <a:pt x="128" y="104"/>
                  <a:pt x="128" y="104"/>
                  <a:pt x="128" y="104"/>
                </a:cubicBezTo>
                <a:cubicBezTo>
                  <a:pt x="119" y="92"/>
                  <a:pt x="105" y="84"/>
                  <a:pt x="89" y="84"/>
                </a:cubicBezTo>
                <a:cubicBezTo>
                  <a:pt x="73" y="84"/>
                  <a:pt x="59" y="92"/>
                  <a:pt x="50" y="104"/>
                </a:cubicBezTo>
                <a:cubicBezTo>
                  <a:pt x="37" y="87"/>
                  <a:pt x="37" y="87"/>
                  <a:pt x="37" y="87"/>
                </a:cubicBezTo>
                <a:cubicBezTo>
                  <a:pt x="49" y="71"/>
                  <a:pt x="68" y="60"/>
                  <a:pt x="89" y="60"/>
                </a:cubicBezTo>
                <a:moveTo>
                  <a:pt x="89" y="120"/>
                </a:moveTo>
                <a:cubicBezTo>
                  <a:pt x="102" y="120"/>
                  <a:pt x="113" y="131"/>
                  <a:pt x="113" y="144"/>
                </a:cubicBezTo>
                <a:cubicBezTo>
                  <a:pt x="113" y="157"/>
                  <a:pt x="102" y="168"/>
                  <a:pt x="89" y="168"/>
                </a:cubicBezTo>
                <a:cubicBezTo>
                  <a:pt x="76" y="168"/>
                  <a:pt x="65" y="157"/>
                  <a:pt x="65" y="144"/>
                </a:cubicBezTo>
                <a:cubicBezTo>
                  <a:pt x="65" y="131"/>
                  <a:pt x="76" y="120"/>
                  <a:pt x="89" y="1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" name="Freeform 19"/>
          <p:cNvSpPr>
            <a:spLocks noEditPoints="1"/>
          </p:cNvSpPr>
          <p:nvPr/>
        </p:nvSpPr>
        <p:spPr bwMode="auto">
          <a:xfrm>
            <a:off x="6868103" y="4285312"/>
            <a:ext cx="150091" cy="157306"/>
          </a:xfrm>
          <a:custGeom>
            <a:avLst/>
            <a:gdLst>
              <a:gd name="T0" fmla="*/ 131048125 w 104"/>
              <a:gd name="T1" fmla="*/ 0 h 108"/>
              <a:gd name="T2" fmla="*/ 262096250 w 104"/>
              <a:gd name="T3" fmla="*/ 69309329 h 108"/>
              <a:gd name="T4" fmla="*/ 229335013 w 104"/>
              <a:gd name="T5" fmla="*/ 112949902 h 108"/>
              <a:gd name="T6" fmla="*/ 131048125 w 104"/>
              <a:gd name="T7" fmla="*/ 61609183 h 108"/>
              <a:gd name="T8" fmla="*/ 32762825 w 104"/>
              <a:gd name="T9" fmla="*/ 112949902 h 108"/>
              <a:gd name="T10" fmla="*/ 0 w 104"/>
              <a:gd name="T11" fmla="*/ 69309329 h 108"/>
              <a:gd name="T12" fmla="*/ 131048125 w 104"/>
              <a:gd name="T13" fmla="*/ 0 h 108"/>
              <a:gd name="T14" fmla="*/ 131048125 w 104"/>
              <a:gd name="T15" fmla="*/ 154022156 h 108"/>
              <a:gd name="T16" fmla="*/ 191531875 w 104"/>
              <a:gd name="T17" fmla="*/ 215629737 h 108"/>
              <a:gd name="T18" fmla="*/ 131048125 w 104"/>
              <a:gd name="T19" fmla="*/ 277238920 h 108"/>
              <a:gd name="T20" fmla="*/ 70564375 w 104"/>
              <a:gd name="T21" fmla="*/ 215629737 h 108"/>
              <a:gd name="T22" fmla="*/ 131048125 w 104"/>
              <a:gd name="T23" fmla="*/ 154022156 h 10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4" h="108">
                <a:moveTo>
                  <a:pt x="52" y="0"/>
                </a:moveTo>
                <a:cubicBezTo>
                  <a:pt x="73" y="0"/>
                  <a:pt x="92" y="11"/>
                  <a:pt x="104" y="27"/>
                </a:cubicBezTo>
                <a:cubicBezTo>
                  <a:pt x="91" y="44"/>
                  <a:pt x="91" y="44"/>
                  <a:pt x="91" y="44"/>
                </a:cubicBezTo>
                <a:cubicBezTo>
                  <a:pt x="82" y="32"/>
                  <a:pt x="68" y="24"/>
                  <a:pt x="52" y="24"/>
                </a:cubicBezTo>
                <a:cubicBezTo>
                  <a:pt x="36" y="24"/>
                  <a:pt x="22" y="32"/>
                  <a:pt x="13" y="44"/>
                </a:cubicBezTo>
                <a:cubicBezTo>
                  <a:pt x="0" y="27"/>
                  <a:pt x="0" y="27"/>
                  <a:pt x="0" y="27"/>
                </a:cubicBezTo>
                <a:cubicBezTo>
                  <a:pt x="12" y="11"/>
                  <a:pt x="31" y="0"/>
                  <a:pt x="52" y="0"/>
                </a:cubicBezTo>
                <a:moveTo>
                  <a:pt x="52" y="60"/>
                </a:moveTo>
                <a:cubicBezTo>
                  <a:pt x="65" y="60"/>
                  <a:pt x="76" y="71"/>
                  <a:pt x="76" y="84"/>
                </a:cubicBezTo>
                <a:cubicBezTo>
                  <a:pt x="76" y="97"/>
                  <a:pt x="65" y="108"/>
                  <a:pt x="52" y="108"/>
                </a:cubicBezTo>
                <a:cubicBezTo>
                  <a:pt x="39" y="108"/>
                  <a:pt x="28" y="97"/>
                  <a:pt x="28" y="84"/>
                </a:cubicBezTo>
                <a:cubicBezTo>
                  <a:pt x="28" y="71"/>
                  <a:pt x="39" y="60"/>
                  <a:pt x="52" y="6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" name="Freeform 20"/>
          <p:cNvSpPr>
            <a:spLocks noEditPoints="1"/>
          </p:cNvSpPr>
          <p:nvPr/>
        </p:nvSpPr>
        <p:spPr bwMode="auto">
          <a:xfrm>
            <a:off x="6106103" y="4174187"/>
            <a:ext cx="372341" cy="217921"/>
          </a:xfrm>
          <a:custGeom>
            <a:avLst/>
            <a:gdLst>
              <a:gd name="T0" fmla="*/ 652730275 w 257"/>
              <a:gd name="T1" fmla="*/ 194095616 h 150"/>
              <a:gd name="T2" fmla="*/ 652730275 w 257"/>
              <a:gd name="T3" fmla="*/ 194095616 h 150"/>
              <a:gd name="T4" fmla="*/ 652730275 w 257"/>
              <a:gd name="T5" fmla="*/ 196649359 h 150"/>
              <a:gd name="T6" fmla="*/ 624793116 w 257"/>
              <a:gd name="T7" fmla="*/ 232403352 h 150"/>
              <a:gd name="T8" fmla="*/ 383510412 w 257"/>
              <a:gd name="T9" fmla="*/ 375420922 h 150"/>
              <a:gd name="T10" fmla="*/ 175247102 w 257"/>
              <a:gd name="T11" fmla="*/ 339666929 h 150"/>
              <a:gd name="T12" fmla="*/ 256519850 w 257"/>
              <a:gd name="T13" fmla="*/ 286035140 h 150"/>
              <a:gd name="T14" fmla="*/ 449546014 w 257"/>
              <a:gd name="T15" fmla="*/ 186432791 h 150"/>
              <a:gd name="T16" fmla="*/ 553678466 w 257"/>
              <a:gd name="T17" fmla="*/ 89385782 h 150"/>
              <a:gd name="T18" fmla="*/ 645110905 w 257"/>
              <a:gd name="T19" fmla="*/ 173664078 h 150"/>
              <a:gd name="T20" fmla="*/ 652730275 w 257"/>
              <a:gd name="T21" fmla="*/ 188986533 h 150"/>
              <a:gd name="T22" fmla="*/ 652730275 w 257"/>
              <a:gd name="T23" fmla="*/ 188986533 h 150"/>
              <a:gd name="T24" fmla="*/ 652730275 w 257"/>
              <a:gd name="T25" fmla="*/ 191541874 h 150"/>
              <a:gd name="T26" fmla="*/ 652730275 w 257"/>
              <a:gd name="T27" fmla="*/ 191541874 h 150"/>
              <a:gd name="T28" fmla="*/ 314936082 w 257"/>
              <a:gd name="T29" fmla="*/ 247725807 h 150"/>
              <a:gd name="T30" fmla="*/ 327634501 w 257"/>
              <a:gd name="T31" fmla="*/ 247725807 h 150"/>
              <a:gd name="T32" fmla="*/ 66035602 w 257"/>
              <a:gd name="T33" fmla="*/ 377974664 h 150"/>
              <a:gd name="T34" fmla="*/ 58416232 w 257"/>
              <a:gd name="T35" fmla="*/ 380528407 h 150"/>
              <a:gd name="T36" fmla="*/ 50796862 w 257"/>
              <a:gd name="T37" fmla="*/ 352435641 h 150"/>
              <a:gd name="T38" fmla="*/ 579075303 w 257"/>
              <a:gd name="T39" fmla="*/ 5107485 h 150"/>
              <a:gd name="T40" fmla="*/ 586694673 w 257"/>
              <a:gd name="T41" fmla="*/ 2553742 h 150"/>
              <a:gd name="T42" fmla="*/ 594314043 w 257"/>
              <a:gd name="T43" fmla="*/ 30646508 h 150"/>
              <a:gd name="T44" fmla="*/ 345413562 w 257"/>
              <a:gd name="T45" fmla="*/ 127693517 h 150"/>
              <a:gd name="T46" fmla="*/ 327634501 w 257"/>
              <a:gd name="T47" fmla="*/ 125139775 h 150"/>
              <a:gd name="T48" fmla="*/ 327634501 w 257"/>
              <a:gd name="T49" fmla="*/ 63846759 h 150"/>
              <a:gd name="T50" fmla="*/ 210803631 w 257"/>
              <a:gd name="T51" fmla="*/ 217079299 h 150"/>
              <a:gd name="T52" fmla="*/ 99051809 w 257"/>
              <a:gd name="T53" fmla="*/ 291142625 h 150"/>
              <a:gd name="T54" fmla="*/ 10159691 w 257"/>
              <a:gd name="T55" fmla="*/ 209418071 h 150"/>
              <a:gd name="T56" fmla="*/ 30477480 w 257"/>
              <a:gd name="T57" fmla="*/ 150678798 h 150"/>
              <a:gd name="T58" fmla="*/ 271758590 w 257"/>
              <a:gd name="T59" fmla="*/ 7661227 h 150"/>
              <a:gd name="T60" fmla="*/ 474944445 w 257"/>
              <a:gd name="T61" fmla="*/ 40861478 h 150"/>
              <a:gd name="T62" fmla="*/ 401289473 w 257"/>
              <a:gd name="T63" fmla="*/ 89385782 h 15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57" h="150">
                <a:moveTo>
                  <a:pt x="257" y="75"/>
                </a:move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7"/>
                  <a:pt x="257" y="77"/>
                </a:cubicBezTo>
                <a:cubicBezTo>
                  <a:pt x="257" y="79"/>
                  <a:pt x="256" y="80"/>
                  <a:pt x="254" y="82"/>
                </a:cubicBezTo>
                <a:cubicBezTo>
                  <a:pt x="252" y="85"/>
                  <a:pt x="249" y="88"/>
                  <a:pt x="246" y="91"/>
                </a:cubicBezTo>
                <a:cubicBezTo>
                  <a:pt x="230" y="107"/>
                  <a:pt x="211" y="122"/>
                  <a:pt x="191" y="132"/>
                </a:cubicBezTo>
                <a:cubicBezTo>
                  <a:pt x="179" y="139"/>
                  <a:pt x="165" y="144"/>
                  <a:pt x="151" y="147"/>
                </a:cubicBezTo>
                <a:cubicBezTo>
                  <a:pt x="135" y="150"/>
                  <a:pt x="119" y="150"/>
                  <a:pt x="104" y="146"/>
                </a:cubicBezTo>
                <a:cubicBezTo>
                  <a:pt x="92" y="144"/>
                  <a:pt x="80" y="139"/>
                  <a:pt x="69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9" y="118"/>
                  <a:pt x="119" y="121"/>
                  <a:pt x="129" y="121"/>
                </a:cubicBezTo>
                <a:cubicBezTo>
                  <a:pt x="156" y="121"/>
                  <a:pt x="177" y="100"/>
                  <a:pt x="177" y="73"/>
                </a:cubicBezTo>
                <a:cubicBezTo>
                  <a:pt x="177" y="69"/>
                  <a:pt x="177" y="66"/>
                  <a:pt x="176" y="63"/>
                </a:cubicBezTo>
                <a:cubicBezTo>
                  <a:pt x="218" y="35"/>
                  <a:pt x="218" y="35"/>
                  <a:pt x="218" y="35"/>
                </a:cubicBezTo>
                <a:cubicBezTo>
                  <a:pt x="221" y="37"/>
                  <a:pt x="224" y="39"/>
                  <a:pt x="226" y="41"/>
                </a:cubicBezTo>
                <a:cubicBezTo>
                  <a:pt x="236" y="49"/>
                  <a:pt x="246" y="58"/>
                  <a:pt x="254" y="68"/>
                </a:cubicBezTo>
                <a:cubicBezTo>
                  <a:pt x="256" y="70"/>
                  <a:pt x="257" y="71"/>
                  <a:pt x="257" y="73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moveTo>
                  <a:pt x="129" y="97"/>
                </a:moveTo>
                <a:cubicBezTo>
                  <a:pt x="127" y="97"/>
                  <a:pt x="126" y="97"/>
                  <a:pt x="124" y="97"/>
                </a:cubicBezTo>
                <a:cubicBezTo>
                  <a:pt x="152" y="78"/>
                  <a:pt x="152" y="78"/>
                  <a:pt x="152" y="78"/>
                </a:cubicBezTo>
                <a:cubicBezTo>
                  <a:pt x="150" y="89"/>
                  <a:pt x="141" y="97"/>
                  <a:pt x="129" y="97"/>
                </a:cubicBezTo>
                <a:moveTo>
                  <a:pt x="234" y="12"/>
                </a:moveTo>
                <a:cubicBezTo>
                  <a:pt x="26" y="148"/>
                  <a:pt x="26" y="148"/>
                  <a:pt x="26" y="148"/>
                </a:cubicBezTo>
                <a:cubicBezTo>
                  <a:pt x="26" y="148"/>
                  <a:pt x="26" y="148"/>
                  <a:pt x="26" y="148"/>
                </a:cubicBezTo>
                <a:cubicBezTo>
                  <a:pt x="25" y="149"/>
                  <a:pt x="24" y="149"/>
                  <a:pt x="23" y="149"/>
                </a:cubicBezTo>
                <a:cubicBezTo>
                  <a:pt x="20" y="149"/>
                  <a:pt x="17" y="146"/>
                  <a:pt x="17" y="143"/>
                </a:cubicBezTo>
                <a:cubicBezTo>
                  <a:pt x="17" y="141"/>
                  <a:pt x="18" y="139"/>
                  <a:pt x="20" y="138"/>
                </a:cubicBezTo>
                <a:cubicBezTo>
                  <a:pt x="228" y="2"/>
                  <a:pt x="228" y="2"/>
                  <a:pt x="228" y="2"/>
                </a:cubicBezTo>
                <a:cubicBezTo>
                  <a:pt x="228" y="2"/>
                  <a:pt x="228" y="2"/>
                  <a:pt x="228" y="2"/>
                </a:cubicBezTo>
                <a:cubicBezTo>
                  <a:pt x="228" y="2"/>
                  <a:pt x="228" y="2"/>
                  <a:pt x="228" y="2"/>
                </a:cubicBezTo>
                <a:cubicBezTo>
                  <a:pt x="229" y="1"/>
                  <a:pt x="230" y="1"/>
                  <a:pt x="231" y="1"/>
                </a:cubicBezTo>
                <a:cubicBezTo>
                  <a:pt x="234" y="1"/>
                  <a:pt x="237" y="4"/>
                  <a:pt x="237" y="7"/>
                </a:cubicBezTo>
                <a:cubicBezTo>
                  <a:pt x="237" y="9"/>
                  <a:pt x="236" y="11"/>
                  <a:pt x="234" y="12"/>
                </a:cubicBezTo>
                <a:close/>
                <a:moveTo>
                  <a:pt x="129" y="49"/>
                </a:moveTo>
                <a:cubicBezTo>
                  <a:pt x="131" y="49"/>
                  <a:pt x="133" y="49"/>
                  <a:pt x="136" y="50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107" y="58"/>
                  <a:pt x="117" y="49"/>
                  <a:pt x="129" y="49"/>
                </a:cubicBezTo>
                <a:moveTo>
                  <a:pt x="158" y="35"/>
                </a:moveTo>
                <a:cubicBezTo>
                  <a:pt x="150" y="29"/>
                  <a:pt x="140" y="25"/>
                  <a:pt x="129" y="25"/>
                </a:cubicBezTo>
                <a:cubicBezTo>
                  <a:pt x="102" y="25"/>
                  <a:pt x="81" y="46"/>
                  <a:pt x="81" y="73"/>
                </a:cubicBezTo>
                <a:cubicBezTo>
                  <a:pt x="81" y="77"/>
                  <a:pt x="82" y="81"/>
                  <a:pt x="83" y="85"/>
                </a:cubicBezTo>
                <a:cubicBezTo>
                  <a:pt x="41" y="113"/>
                  <a:pt x="41" y="113"/>
                  <a:pt x="41" y="113"/>
                </a:cubicBezTo>
                <a:cubicBezTo>
                  <a:pt x="39" y="114"/>
                  <a:pt x="39" y="114"/>
                  <a:pt x="39" y="114"/>
                </a:cubicBezTo>
                <a:cubicBezTo>
                  <a:pt x="36" y="113"/>
                  <a:pt x="34" y="111"/>
                  <a:pt x="31" y="109"/>
                </a:cubicBezTo>
                <a:cubicBezTo>
                  <a:pt x="22" y="101"/>
                  <a:pt x="12" y="92"/>
                  <a:pt x="4" y="82"/>
                </a:cubicBezTo>
                <a:cubicBezTo>
                  <a:pt x="0" y="78"/>
                  <a:pt x="0" y="72"/>
                  <a:pt x="4" y="68"/>
                </a:cubicBezTo>
                <a:cubicBezTo>
                  <a:pt x="6" y="65"/>
                  <a:pt x="9" y="62"/>
                  <a:pt x="12" y="59"/>
                </a:cubicBezTo>
                <a:cubicBezTo>
                  <a:pt x="28" y="43"/>
                  <a:pt x="47" y="28"/>
                  <a:pt x="67" y="18"/>
                </a:cubicBezTo>
                <a:cubicBezTo>
                  <a:pt x="79" y="11"/>
                  <a:pt x="93" y="6"/>
                  <a:pt x="107" y="3"/>
                </a:cubicBezTo>
                <a:cubicBezTo>
                  <a:pt x="123" y="0"/>
                  <a:pt x="138" y="0"/>
                  <a:pt x="154" y="4"/>
                </a:cubicBezTo>
                <a:cubicBezTo>
                  <a:pt x="166" y="6"/>
                  <a:pt x="177" y="10"/>
                  <a:pt x="187" y="16"/>
                </a:cubicBezTo>
                <a:cubicBezTo>
                  <a:pt x="185" y="17"/>
                  <a:pt x="185" y="17"/>
                  <a:pt x="185" y="17"/>
                </a:cubicBezTo>
                <a:lnTo>
                  <a:pt x="158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" name="Freeform 21"/>
          <p:cNvSpPr>
            <a:spLocks noEditPoints="1"/>
          </p:cNvSpPr>
          <p:nvPr/>
        </p:nvSpPr>
        <p:spPr bwMode="auto">
          <a:xfrm>
            <a:off x="5455228" y="4174187"/>
            <a:ext cx="373785" cy="217921"/>
          </a:xfrm>
          <a:custGeom>
            <a:avLst/>
            <a:gdLst>
              <a:gd name="T0" fmla="*/ 657801605 w 257"/>
              <a:gd name="T1" fmla="*/ 191541874 h 150"/>
              <a:gd name="T2" fmla="*/ 657801605 w 257"/>
              <a:gd name="T3" fmla="*/ 194095616 h 150"/>
              <a:gd name="T4" fmla="*/ 657801605 w 257"/>
              <a:gd name="T5" fmla="*/ 194095616 h 150"/>
              <a:gd name="T6" fmla="*/ 657801605 w 257"/>
              <a:gd name="T7" fmla="*/ 194095616 h 150"/>
              <a:gd name="T8" fmla="*/ 657801605 w 257"/>
              <a:gd name="T9" fmla="*/ 194095616 h 150"/>
              <a:gd name="T10" fmla="*/ 657801605 w 257"/>
              <a:gd name="T11" fmla="*/ 196649359 h 150"/>
              <a:gd name="T12" fmla="*/ 650122296 w 257"/>
              <a:gd name="T13" fmla="*/ 209418071 h 150"/>
              <a:gd name="T14" fmla="*/ 629647339 w 257"/>
              <a:gd name="T15" fmla="*/ 232403352 h 150"/>
              <a:gd name="T16" fmla="*/ 488872807 w 257"/>
              <a:gd name="T17" fmla="*/ 337111588 h 150"/>
              <a:gd name="T18" fmla="*/ 386490020 w 257"/>
              <a:gd name="T19" fmla="*/ 375420922 h 150"/>
              <a:gd name="T20" fmla="*/ 266192046 w 257"/>
              <a:gd name="T21" fmla="*/ 372867179 h 150"/>
              <a:gd name="T22" fmla="*/ 79346460 w 257"/>
              <a:gd name="T23" fmla="*/ 278372315 h 150"/>
              <a:gd name="T24" fmla="*/ 10237479 w 257"/>
              <a:gd name="T25" fmla="*/ 209418071 h 150"/>
              <a:gd name="T26" fmla="*/ 10237479 w 257"/>
              <a:gd name="T27" fmla="*/ 173664078 h 150"/>
              <a:gd name="T28" fmla="*/ 30714036 w 257"/>
              <a:gd name="T29" fmla="*/ 150678798 h 150"/>
              <a:gd name="T30" fmla="*/ 171488568 w 257"/>
              <a:gd name="T31" fmla="*/ 45970561 h 150"/>
              <a:gd name="T32" fmla="*/ 273871355 w 257"/>
              <a:gd name="T33" fmla="*/ 7661227 h 150"/>
              <a:gd name="T34" fmla="*/ 394169329 w 257"/>
              <a:gd name="T35" fmla="*/ 10214970 h 150"/>
              <a:gd name="T36" fmla="*/ 578455146 w 257"/>
              <a:gd name="T37" fmla="*/ 104709835 h 150"/>
              <a:gd name="T38" fmla="*/ 650122296 w 257"/>
              <a:gd name="T39" fmla="*/ 173664078 h 150"/>
              <a:gd name="T40" fmla="*/ 657801605 w 257"/>
              <a:gd name="T41" fmla="*/ 186432791 h 150"/>
              <a:gd name="T42" fmla="*/ 657801605 w 257"/>
              <a:gd name="T43" fmla="*/ 188986533 h 150"/>
              <a:gd name="T44" fmla="*/ 657801605 w 257"/>
              <a:gd name="T45" fmla="*/ 188986533 h 150"/>
              <a:gd name="T46" fmla="*/ 657801605 w 257"/>
              <a:gd name="T47" fmla="*/ 188986533 h 150"/>
              <a:gd name="T48" fmla="*/ 657801605 w 257"/>
              <a:gd name="T49" fmla="*/ 188986533 h 150"/>
              <a:gd name="T50" fmla="*/ 657801605 w 257"/>
              <a:gd name="T51" fmla="*/ 191541874 h 150"/>
              <a:gd name="T52" fmla="*/ 657801605 w 257"/>
              <a:gd name="T53" fmla="*/ 191541874 h 150"/>
              <a:gd name="T54" fmla="*/ 657801605 w 257"/>
              <a:gd name="T55" fmla="*/ 191541874 h 150"/>
              <a:gd name="T56" fmla="*/ 330179888 w 257"/>
              <a:gd name="T57" fmla="*/ 63846759 h 150"/>
              <a:gd name="T58" fmla="*/ 207322143 w 257"/>
              <a:gd name="T59" fmla="*/ 186432791 h 150"/>
              <a:gd name="T60" fmla="*/ 330179888 w 257"/>
              <a:gd name="T61" fmla="*/ 309018823 h 150"/>
              <a:gd name="T62" fmla="*/ 453039232 w 257"/>
              <a:gd name="T63" fmla="*/ 186432791 h 150"/>
              <a:gd name="T64" fmla="*/ 330179888 w 257"/>
              <a:gd name="T65" fmla="*/ 63846759 h 150"/>
              <a:gd name="T66" fmla="*/ 330179888 w 257"/>
              <a:gd name="T67" fmla="*/ 247725807 h 150"/>
              <a:gd name="T68" fmla="*/ 268751815 w 257"/>
              <a:gd name="T69" fmla="*/ 186432791 h 150"/>
              <a:gd name="T70" fmla="*/ 330179888 w 257"/>
              <a:gd name="T71" fmla="*/ 125139775 h 150"/>
              <a:gd name="T72" fmla="*/ 391609560 w 257"/>
              <a:gd name="T73" fmla="*/ 186432791 h 150"/>
              <a:gd name="T74" fmla="*/ 330179888 w 257"/>
              <a:gd name="T75" fmla="*/ 247725807 h 15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7" h="150">
                <a:moveTo>
                  <a:pt x="257" y="75"/>
                </a:move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7"/>
                  <a:pt x="257" y="77"/>
                </a:cubicBezTo>
                <a:cubicBezTo>
                  <a:pt x="257" y="79"/>
                  <a:pt x="256" y="80"/>
                  <a:pt x="254" y="82"/>
                </a:cubicBezTo>
                <a:cubicBezTo>
                  <a:pt x="252" y="85"/>
                  <a:pt x="249" y="88"/>
                  <a:pt x="246" y="91"/>
                </a:cubicBezTo>
                <a:cubicBezTo>
                  <a:pt x="230" y="107"/>
                  <a:pt x="211" y="122"/>
                  <a:pt x="191" y="132"/>
                </a:cubicBezTo>
                <a:cubicBezTo>
                  <a:pt x="179" y="139"/>
                  <a:pt x="165" y="144"/>
                  <a:pt x="151" y="147"/>
                </a:cubicBezTo>
                <a:cubicBezTo>
                  <a:pt x="135" y="150"/>
                  <a:pt x="119" y="150"/>
                  <a:pt x="104" y="146"/>
                </a:cubicBezTo>
                <a:cubicBezTo>
                  <a:pt x="77" y="141"/>
                  <a:pt x="53" y="126"/>
                  <a:pt x="31" y="109"/>
                </a:cubicBezTo>
                <a:cubicBezTo>
                  <a:pt x="22" y="101"/>
                  <a:pt x="12" y="92"/>
                  <a:pt x="4" y="82"/>
                </a:cubicBezTo>
                <a:cubicBezTo>
                  <a:pt x="0" y="78"/>
                  <a:pt x="0" y="72"/>
                  <a:pt x="4" y="68"/>
                </a:cubicBezTo>
                <a:cubicBezTo>
                  <a:pt x="6" y="65"/>
                  <a:pt x="9" y="62"/>
                  <a:pt x="12" y="59"/>
                </a:cubicBezTo>
                <a:cubicBezTo>
                  <a:pt x="28" y="43"/>
                  <a:pt x="47" y="28"/>
                  <a:pt x="67" y="18"/>
                </a:cubicBezTo>
                <a:cubicBezTo>
                  <a:pt x="79" y="11"/>
                  <a:pt x="93" y="6"/>
                  <a:pt x="107" y="3"/>
                </a:cubicBezTo>
                <a:cubicBezTo>
                  <a:pt x="123" y="0"/>
                  <a:pt x="138" y="0"/>
                  <a:pt x="154" y="4"/>
                </a:cubicBezTo>
                <a:cubicBezTo>
                  <a:pt x="181" y="9"/>
                  <a:pt x="205" y="24"/>
                  <a:pt x="226" y="41"/>
                </a:cubicBezTo>
                <a:cubicBezTo>
                  <a:pt x="236" y="49"/>
                  <a:pt x="246" y="58"/>
                  <a:pt x="254" y="68"/>
                </a:cubicBezTo>
                <a:cubicBezTo>
                  <a:pt x="256" y="70"/>
                  <a:pt x="257" y="71"/>
                  <a:pt x="257" y="73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moveTo>
                  <a:pt x="129" y="25"/>
                </a:moveTo>
                <a:cubicBezTo>
                  <a:pt x="102" y="25"/>
                  <a:pt x="81" y="46"/>
                  <a:pt x="81" y="73"/>
                </a:cubicBezTo>
                <a:cubicBezTo>
                  <a:pt x="81" y="100"/>
                  <a:pt x="102" y="121"/>
                  <a:pt x="129" y="121"/>
                </a:cubicBezTo>
                <a:cubicBezTo>
                  <a:pt x="156" y="121"/>
                  <a:pt x="177" y="100"/>
                  <a:pt x="177" y="73"/>
                </a:cubicBezTo>
                <a:cubicBezTo>
                  <a:pt x="177" y="46"/>
                  <a:pt x="156" y="25"/>
                  <a:pt x="129" y="25"/>
                </a:cubicBezTo>
                <a:moveTo>
                  <a:pt x="129" y="97"/>
                </a:moveTo>
                <a:cubicBezTo>
                  <a:pt x="116" y="97"/>
                  <a:pt x="105" y="86"/>
                  <a:pt x="105" y="73"/>
                </a:cubicBezTo>
                <a:cubicBezTo>
                  <a:pt x="105" y="60"/>
                  <a:pt x="116" y="49"/>
                  <a:pt x="129" y="49"/>
                </a:cubicBezTo>
                <a:cubicBezTo>
                  <a:pt x="142" y="49"/>
                  <a:pt x="153" y="60"/>
                  <a:pt x="153" y="73"/>
                </a:cubicBezTo>
                <a:cubicBezTo>
                  <a:pt x="153" y="86"/>
                  <a:pt x="142" y="97"/>
                  <a:pt x="129" y="9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" name="Freeform 22"/>
          <p:cNvSpPr>
            <a:spLocks noEditPoints="1"/>
          </p:cNvSpPr>
          <p:nvPr/>
        </p:nvSpPr>
        <p:spPr bwMode="auto">
          <a:xfrm>
            <a:off x="4807240" y="4113573"/>
            <a:ext cx="370897" cy="344921"/>
          </a:xfrm>
          <a:custGeom>
            <a:avLst/>
            <a:gdLst>
              <a:gd name="T0" fmla="*/ 533374473 w 256"/>
              <a:gd name="T1" fmla="*/ 604849683 h 238"/>
              <a:gd name="T2" fmla="*/ 505435332 w 256"/>
              <a:gd name="T3" fmla="*/ 574353168 h 238"/>
              <a:gd name="T4" fmla="*/ 609570827 w 256"/>
              <a:gd name="T5" fmla="*/ 302425639 h 238"/>
              <a:gd name="T6" fmla="*/ 505435332 w 256"/>
              <a:gd name="T7" fmla="*/ 30496516 h 238"/>
              <a:gd name="T8" fmla="*/ 533374473 w 256"/>
              <a:gd name="T9" fmla="*/ 0 h 238"/>
              <a:gd name="T10" fmla="*/ 650208563 w 256"/>
              <a:gd name="T11" fmla="*/ 302425639 h 238"/>
              <a:gd name="T12" fmla="*/ 533374473 w 256"/>
              <a:gd name="T13" fmla="*/ 604849683 h 238"/>
              <a:gd name="T14" fmla="*/ 454637764 w 256"/>
              <a:gd name="T15" fmla="*/ 523524579 h 238"/>
              <a:gd name="T16" fmla="*/ 424159860 w 256"/>
              <a:gd name="T17" fmla="*/ 495570768 h 238"/>
              <a:gd name="T18" fmla="*/ 497815856 w 256"/>
              <a:gd name="T19" fmla="*/ 302425639 h 238"/>
              <a:gd name="T20" fmla="*/ 424159860 w 256"/>
              <a:gd name="T21" fmla="*/ 109278915 h 238"/>
              <a:gd name="T22" fmla="*/ 454637764 w 256"/>
              <a:gd name="T23" fmla="*/ 81325104 h 238"/>
              <a:gd name="T24" fmla="*/ 538453593 w 256"/>
              <a:gd name="T25" fmla="*/ 302425639 h 238"/>
              <a:gd name="T26" fmla="*/ 454637764 w 256"/>
              <a:gd name="T27" fmla="*/ 523524579 h 238"/>
              <a:gd name="T28" fmla="*/ 375901054 w 256"/>
              <a:gd name="T29" fmla="*/ 444742180 h 238"/>
              <a:gd name="T30" fmla="*/ 345423150 w 256"/>
              <a:gd name="T31" fmla="*/ 416786775 h 238"/>
              <a:gd name="T32" fmla="*/ 386060886 w 256"/>
              <a:gd name="T33" fmla="*/ 302425639 h 238"/>
              <a:gd name="T34" fmla="*/ 345423150 w 256"/>
              <a:gd name="T35" fmla="*/ 188062908 h 238"/>
              <a:gd name="T36" fmla="*/ 375901054 w 256"/>
              <a:gd name="T37" fmla="*/ 160107503 h 238"/>
              <a:gd name="T38" fmla="*/ 426698623 w 256"/>
              <a:gd name="T39" fmla="*/ 302425639 h 238"/>
              <a:gd name="T40" fmla="*/ 375901054 w 256"/>
              <a:gd name="T41" fmla="*/ 444742180 h 238"/>
              <a:gd name="T42" fmla="*/ 253987844 w 256"/>
              <a:gd name="T43" fmla="*/ 465074253 h 238"/>
              <a:gd name="T44" fmla="*/ 236208536 w 256"/>
              <a:gd name="T45" fmla="*/ 459990437 h 238"/>
              <a:gd name="T46" fmla="*/ 236208536 w 256"/>
              <a:gd name="T47" fmla="*/ 459990437 h 238"/>
              <a:gd name="T48" fmla="*/ 132073042 w 256"/>
              <a:gd name="T49" fmla="*/ 383749149 h 238"/>
              <a:gd name="T50" fmla="*/ 30477904 w 256"/>
              <a:gd name="T51" fmla="*/ 383749149 h 238"/>
              <a:gd name="T52" fmla="*/ 0 w 256"/>
              <a:gd name="T53" fmla="*/ 353252633 h 238"/>
              <a:gd name="T54" fmla="*/ 0 w 256"/>
              <a:gd name="T55" fmla="*/ 251597050 h 238"/>
              <a:gd name="T56" fmla="*/ 30477904 w 256"/>
              <a:gd name="T57" fmla="*/ 221100534 h 238"/>
              <a:gd name="T58" fmla="*/ 30477904 w 256"/>
              <a:gd name="T59" fmla="*/ 221100534 h 238"/>
              <a:gd name="T60" fmla="*/ 132073042 w 256"/>
              <a:gd name="T61" fmla="*/ 221100534 h 238"/>
              <a:gd name="T62" fmla="*/ 233668179 w 256"/>
              <a:gd name="T63" fmla="*/ 137234320 h 238"/>
              <a:gd name="T64" fmla="*/ 233668179 w 256"/>
              <a:gd name="T65" fmla="*/ 137234320 h 238"/>
              <a:gd name="T66" fmla="*/ 253987844 w 256"/>
              <a:gd name="T67" fmla="*/ 129610988 h 238"/>
              <a:gd name="T68" fmla="*/ 284465748 w 256"/>
              <a:gd name="T69" fmla="*/ 160107503 h 238"/>
              <a:gd name="T70" fmla="*/ 284465748 w 256"/>
              <a:gd name="T71" fmla="*/ 251597050 h 238"/>
              <a:gd name="T72" fmla="*/ 284465748 w 256"/>
              <a:gd name="T73" fmla="*/ 322756118 h 238"/>
              <a:gd name="T74" fmla="*/ 284465748 w 256"/>
              <a:gd name="T75" fmla="*/ 353252633 h 238"/>
              <a:gd name="T76" fmla="*/ 284465748 w 256"/>
              <a:gd name="T77" fmla="*/ 383749149 h 238"/>
              <a:gd name="T78" fmla="*/ 284465748 w 256"/>
              <a:gd name="T79" fmla="*/ 434576143 h 238"/>
              <a:gd name="T80" fmla="*/ 253987844 w 256"/>
              <a:gd name="T81" fmla="*/ 465074253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38">
                <a:moveTo>
                  <a:pt x="210" y="238"/>
                </a:moveTo>
                <a:cubicBezTo>
                  <a:pt x="199" y="226"/>
                  <a:pt x="199" y="226"/>
                  <a:pt x="199" y="226"/>
                </a:cubicBezTo>
                <a:cubicBezTo>
                  <a:pt x="224" y="198"/>
                  <a:pt x="240" y="160"/>
                  <a:pt x="240" y="119"/>
                </a:cubicBezTo>
                <a:cubicBezTo>
                  <a:pt x="240" y="78"/>
                  <a:pt x="224" y="40"/>
                  <a:pt x="199" y="12"/>
                </a:cubicBezTo>
                <a:cubicBezTo>
                  <a:pt x="210" y="0"/>
                  <a:pt x="210" y="0"/>
                  <a:pt x="210" y="0"/>
                </a:cubicBezTo>
                <a:cubicBezTo>
                  <a:pt x="239" y="32"/>
                  <a:pt x="256" y="73"/>
                  <a:pt x="256" y="119"/>
                </a:cubicBezTo>
                <a:cubicBezTo>
                  <a:pt x="256" y="165"/>
                  <a:pt x="239" y="206"/>
                  <a:pt x="210" y="238"/>
                </a:cubicBezTo>
                <a:moveTo>
                  <a:pt x="179" y="206"/>
                </a:moveTo>
                <a:cubicBezTo>
                  <a:pt x="167" y="195"/>
                  <a:pt x="167" y="195"/>
                  <a:pt x="167" y="195"/>
                </a:cubicBezTo>
                <a:cubicBezTo>
                  <a:pt x="185" y="175"/>
                  <a:pt x="196" y="148"/>
                  <a:pt x="196" y="119"/>
                </a:cubicBezTo>
                <a:cubicBezTo>
                  <a:pt x="196" y="90"/>
                  <a:pt x="185" y="63"/>
                  <a:pt x="167" y="43"/>
                </a:cubicBezTo>
                <a:cubicBezTo>
                  <a:pt x="179" y="32"/>
                  <a:pt x="179" y="32"/>
                  <a:pt x="179" y="32"/>
                </a:cubicBezTo>
                <a:cubicBezTo>
                  <a:pt x="199" y="55"/>
                  <a:pt x="212" y="85"/>
                  <a:pt x="212" y="119"/>
                </a:cubicBezTo>
                <a:cubicBezTo>
                  <a:pt x="212" y="153"/>
                  <a:pt x="199" y="183"/>
                  <a:pt x="179" y="206"/>
                </a:cubicBezTo>
                <a:moveTo>
                  <a:pt x="148" y="175"/>
                </a:moveTo>
                <a:cubicBezTo>
                  <a:pt x="136" y="164"/>
                  <a:pt x="136" y="164"/>
                  <a:pt x="136" y="164"/>
                </a:cubicBezTo>
                <a:cubicBezTo>
                  <a:pt x="146" y="152"/>
                  <a:pt x="152" y="136"/>
                  <a:pt x="152" y="119"/>
                </a:cubicBezTo>
                <a:cubicBezTo>
                  <a:pt x="152" y="102"/>
                  <a:pt x="146" y="86"/>
                  <a:pt x="136" y="74"/>
                </a:cubicBezTo>
                <a:cubicBezTo>
                  <a:pt x="148" y="63"/>
                  <a:pt x="148" y="63"/>
                  <a:pt x="148" y="63"/>
                </a:cubicBezTo>
                <a:cubicBezTo>
                  <a:pt x="160" y="78"/>
                  <a:pt x="168" y="98"/>
                  <a:pt x="168" y="119"/>
                </a:cubicBezTo>
                <a:cubicBezTo>
                  <a:pt x="168" y="140"/>
                  <a:pt x="160" y="160"/>
                  <a:pt x="148" y="175"/>
                </a:cubicBezTo>
                <a:moveTo>
                  <a:pt x="100" y="183"/>
                </a:moveTo>
                <a:cubicBezTo>
                  <a:pt x="97" y="183"/>
                  <a:pt x="95" y="182"/>
                  <a:pt x="93" y="181"/>
                </a:cubicBezTo>
                <a:cubicBezTo>
                  <a:pt x="93" y="181"/>
                  <a:pt x="93" y="181"/>
                  <a:pt x="93" y="18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12" y="151"/>
                  <a:pt x="12" y="151"/>
                  <a:pt x="12" y="151"/>
                </a:cubicBezTo>
                <a:cubicBezTo>
                  <a:pt x="5" y="151"/>
                  <a:pt x="0" y="146"/>
                  <a:pt x="0" y="139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92"/>
                  <a:pt x="5" y="87"/>
                  <a:pt x="12" y="87"/>
                </a:cubicBezTo>
                <a:cubicBezTo>
                  <a:pt x="12" y="87"/>
                  <a:pt x="12" y="87"/>
                  <a:pt x="12" y="87"/>
                </a:cubicBezTo>
                <a:cubicBezTo>
                  <a:pt x="52" y="87"/>
                  <a:pt x="52" y="87"/>
                  <a:pt x="52" y="87"/>
                </a:cubicBezTo>
                <a:cubicBezTo>
                  <a:pt x="92" y="54"/>
                  <a:pt x="92" y="54"/>
                  <a:pt x="92" y="54"/>
                </a:cubicBezTo>
                <a:cubicBezTo>
                  <a:pt x="92" y="54"/>
                  <a:pt x="92" y="54"/>
                  <a:pt x="92" y="54"/>
                </a:cubicBezTo>
                <a:cubicBezTo>
                  <a:pt x="95" y="52"/>
                  <a:pt x="97" y="51"/>
                  <a:pt x="100" y="51"/>
                </a:cubicBezTo>
                <a:cubicBezTo>
                  <a:pt x="107" y="51"/>
                  <a:pt x="112" y="56"/>
                  <a:pt x="112" y="63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2" y="139"/>
                  <a:pt x="112" y="139"/>
                  <a:pt x="112" y="139"/>
                </a:cubicBezTo>
                <a:cubicBezTo>
                  <a:pt x="112" y="151"/>
                  <a:pt x="112" y="151"/>
                  <a:pt x="112" y="15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8"/>
                  <a:pt x="107" y="183"/>
                  <a:pt x="100" y="18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" name="Freeform 23"/>
          <p:cNvSpPr>
            <a:spLocks noEditPoints="1"/>
          </p:cNvSpPr>
          <p:nvPr/>
        </p:nvSpPr>
        <p:spPr bwMode="auto">
          <a:xfrm>
            <a:off x="4156364" y="4159755"/>
            <a:ext cx="307398" cy="252557"/>
          </a:xfrm>
          <a:custGeom>
            <a:avLst/>
            <a:gdLst>
              <a:gd name="T0" fmla="*/ 455374592 w 212"/>
              <a:gd name="T1" fmla="*/ 443563580 h 174"/>
              <a:gd name="T2" fmla="*/ 424846472 w 212"/>
              <a:gd name="T3" fmla="*/ 415522030 h 174"/>
              <a:gd name="T4" fmla="*/ 498622761 w 212"/>
              <a:gd name="T5" fmla="*/ 221782588 h 174"/>
              <a:gd name="T6" fmla="*/ 424846472 w 212"/>
              <a:gd name="T7" fmla="*/ 28041550 h 174"/>
              <a:gd name="T8" fmla="*/ 455374592 w 212"/>
              <a:gd name="T9" fmla="*/ 0 h 174"/>
              <a:gd name="T10" fmla="*/ 539326920 w 212"/>
              <a:gd name="T11" fmla="*/ 221782588 h 174"/>
              <a:gd name="T12" fmla="*/ 455374592 w 212"/>
              <a:gd name="T13" fmla="*/ 443563580 h 174"/>
              <a:gd name="T14" fmla="*/ 376511878 w 212"/>
              <a:gd name="T15" fmla="*/ 364538555 h 174"/>
              <a:gd name="T16" fmla="*/ 345983759 w 212"/>
              <a:gd name="T17" fmla="*/ 336497005 h 174"/>
              <a:gd name="T18" fmla="*/ 386687918 w 212"/>
              <a:gd name="T19" fmla="*/ 221782588 h 174"/>
              <a:gd name="T20" fmla="*/ 345983759 w 212"/>
              <a:gd name="T21" fmla="*/ 107066576 h 174"/>
              <a:gd name="T22" fmla="*/ 376511878 w 212"/>
              <a:gd name="T23" fmla="*/ 79025025 h 174"/>
              <a:gd name="T24" fmla="*/ 427390482 w 212"/>
              <a:gd name="T25" fmla="*/ 221782588 h 174"/>
              <a:gd name="T26" fmla="*/ 376511878 w 212"/>
              <a:gd name="T27" fmla="*/ 364538555 h 174"/>
              <a:gd name="T28" fmla="*/ 254399400 w 212"/>
              <a:gd name="T29" fmla="*/ 384932264 h 174"/>
              <a:gd name="T30" fmla="*/ 236591331 w 212"/>
              <a:gd name="T31" fmla="*/ 379832639 h 174"/>
              <a:gd name="T32" fmla="*/ 236591331 w 212"/>
              <a:gd name="T33" fmla="*/ 379832639 h 174"/>
              <a:gd name="T34" fmla="*/ 132288518 w 212"/>
              <a:gd name="T35" fmla="*/ 303357426 h 174"/>
              <a:gd name="T36" fmla="*/ 30528119 w 212"/>
              <a:gd name="T37" fmla="*/ 303357426 h 174"/>
              <a:gd name="T38" fmla="*/ 0 w 212"/>
              <a:gd name="T39" fmla="*/ 272766064 h 174"/>
              <a:gd name="T40" fmla="*/ 0 w 212"/>
              <a:gd name="T41" fmla="*/ 170797516 h 174"/>
              <a:gd name="T42" fmla="*/ 30528119 w 212"/>
              <a:gd name="T43" fmla="*/ 140206154 h 174"/>
              <a:gd name="T44" fmla="*/ 30528119 w 212"/>
              <a:gd name="T45" fmla="*/ 140206154 h 174"/>
              <a:gd name="T46" fmla="*/ 132288518 w 212"/>
              <a:gd name="T47" fmla="*/ 140206154 h 174"/>
              <a:gd name="T48" fmla="*/ 234047321 w 212"/>
              <a:gd name="T49" fmla="*/ 56083100 h 174"/>
              <a:gd name="T50" fmla="*/ 234047321 w 212"/>
              <a:gd name="T51" fmla="*/ 56083100 h 174"/>
              <a:gd name="T52" fmla="*/ 254399400 w 212"/>
              <a:gd name="T53" fmla="*/ 48435260 h 174"/>
              <a:gd name="T54" fmla="*/ 284927520 w 212"/>
              <a:gd name="T55" fmla="*/ 79025025 h 174"/>
              <a:gd name="T56" fmla="*/ 284927520 w 212"/>
              <a:gd name="T57" fmla="*/ 170797516 h 174"/>
              <a:gd name="T58" fmla="*/ 284927520 w 212"/>
              <a:gd name="T59" fmla="*/ 242176298 h 174"/>
              <a:gd name="T60" fmla="*/ 284927520 w 212"/>
              <a:gd name="T61" fmla="*/ 272766064 h 174"/>
              <a:gd name="T62" fmla="*/ 284927520 w 212"/>
              <a:gd name="T63" fmla="*/ 303357426 h 174"/>
              <a:gd name="T64" fmla="*/ 284927520 w 212"/>
              <a:gd name="T65" fmla="*/ 354340902 h 174"/>
              <a:gd name="T66" fmla="*/ 254399400 w 212"/>
              <a:gd name="T67" fmla="*/ 384932264 h 17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12" h="174">
                <a:moveTo>
                  <a:pt x="179" y="174"/>
                </a:moveTo>
                <a:cubicBezTo>
                  <a:pt x="167" y="163"/>
                  <a:pt x="167" y="163"/>
                  <a:pt x="167" y="163"/>
                </a:cubicBezTo>
                <a:cubicBezTo>
                  <a:pt x="185" y="143"/>
                  <a:pt x="196" y="116"/>
                  <a:pt x="196" y="87"/>
                </a:cubicBezTo>
                <a:cubicBezTo>
                  <a:pt x="196" y="58"/>
                  <a:pt x="185" y="31"/>
                  <a:pt x="167" y="11"/>
                </a:cubicBezTo>
                <a:cubicBezTo>
                  <a:pt x="179" y="0"/>
                  <a:pt x="179" y="0"/>
                  <a:pt x="179" y="0"/>
                </a:cubicBezTo>
                <a:cubicBezTo>
                  <a:pt x="199" y="23"/>
                  <a:pt x="212" y="53"/>
                  <a:pt x="212" y="87"/>
                </a:cubicBezTo>
                <a:cubicBezTo>
                  <a:pt x="212" y="121"/>
                  <a:pt x="199" y="151"/>
                  <a:pt x="179" y="174"/>
                </a:cubicBezTo>
                <a:moveTo>
                  <a:pt x="148" y="143"/>
                </a:moveTo>
                <a:cubicBezTo>
                  <a:pt x="136" y="132"/>
                  <a:pt x="136" y="132"/>
                  <a:pt x="136" y="132"/>
                </a:cubicBezTo>
                <a:cubicBezTo>
                  <a:pt x="146" y="120"/>
                  <a:pt x="152" y="104"/>
                  <a:pt x="152" y="87"/>
                </a:cubicBezTo>
                <a:cubicBezTo>
                  <a:pt x="152" y="70"/>
                  <a:pt x="146" y="54"/>
                  <a:pt x="136" y="42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60" y="46"/>
                  <a:pt x="168" y="66"/>
                  <a:pt x="168" y="87"/>
                </a:cubicBezTo>
                <a:cubicBezTo>
                  <a:pt x="168" y="108"/>
                  <a:pt x="160" y="128"/>
                  <a:pt x="148" y="143"/>
                </a:cubicBezTo>
                <a:moveTo>
                  <a:pt x="100" y="151"/>
                </a:moveTo>
                <a:cubicBezTo>
                  <a:pt x="97" y="151"/>
                  <a:pt x="95" y="150"/>
                  <a:pt x="93" y="149"/>
                </a:cubicBezTo>
                <a:cubicBezTo>
                  <a:pt x="93" y="149"/>
                  <a:pt x="93" y="149"/>
                  <a:pt x="93" y="149"/>
                </a:cubicBezTo>
                <a:cubicBezTo>
                  <a:pt x="52" y="119"/>
                  <a:pt x="52" y="119"/>
                  <a:pt x="52" y="119"/>
                </a:cubicBezTo>
                <a:cubicBezTo>
                  <a:pt x="12" y="119"/>
                  <a:pt x="12" y="119"/>
                  <a:pt x="12" y="119"/>
                </a:cubicBezTo>
                <a:cubicBezTo>
                  <a:pt x="5" y="119"/>
                  <a:pt x="0" y="114"/>
                  <a:pt x="0" y="10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0"/>
                  <a:pt x="5" y="55"/>
                  <a:pt x="12" y="55"/>
                </a:cubicBezTo>
                <a:cubicBezTo>
                  <a:pt x="12" y="55"/>
                  <a:pt x="12" y="55"/>
                  <a:pt x="12" y="55"/>
                </a:cubicBezTo>
                <a:cubicBezTo>
                  <a:pt x="52" y="55"/>
                  <a:pt x="52" y="55"/>
                  <a:pt x="52" y="55"/>
                </a:cubicBezTo>
                <a:cubicBezTo>
                  <a:pt x="92" y="22"/>
                  <a:pt x="92" y="22"/>
                  <a:pt x="92" y="22"/>
                </a:cubicBezTo>
                <a:cubicBezTo>
                  <a:pt x="92" y="22"/>
                  <a:pt x="92" y="22"/>
                  <a:pt x="92" y="22"/>
                </a:cubicBezTo>
                <a:cubicBezTo>
                  <a:pt x="95" y="20"/>
                  <a:pt x="97" y="19"/>
                  <a:pt x="100" y="19"/>
                </a:cubicBezTo>
                <a:cubicBezTo>
                  <a:pt x="107" y="19"/>
                  <a:pt x="112" y="24"/>
                  <a:pt x="112" y="31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2" y="95"/>
                  <a:pt x="112" y="95"/>
                  <a:pt x="112" y="95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19"/>
                  <a:pt x="112" y="119"/>
                  <a:pt x="112" y="119"/>
                </a:cubicBezTo>
                <a:cubicBezTo>
                  <a:pt x="112" y="139"/>
                  <a:pt x="112" y="139"/>
                  <a:pt x="112" y="139"/>
                </a:cubicBezTo>
                <a:cubicBezTo>
                  <a:pt x="112" y="146"/>
                  <a:pt x="107" y="151"/>
                  <a:pt x="100" y="15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" name="Freeform 24"/>
          <p:cNvSpPr>
            <a:spLocks noEditPoints="1"/>
          </p:cNvSpPr>
          <p:nvPr/>
        </p:nvSpPr>
        <p:spPr bwMode="auto">
          <a:xfrm>
            <a:off x="3505490" y="4187176"/>
            <a:ext cx="243897" cy="191943"/>
          </a:xfrm>
          <a:custGeom>
            <a:avLst/>
            <a:gdLst>
              <a:gd name="T0" fmla="*/ 377435095 w 168"/>
              <a:gd name="T1" fmla="*/ 317250937 h 132"/>
              <a:gd name="T2" fmla="*/ 346832810 w 168"/>
              <a:gd name="T3" fmla="*/ 289107335 h 132"/>
              <a:gd name="T4" fmla="*/ 387636388 w 168"/>
              <a:gd name="T5" fmla="*/ 173976888 h 132"/>
              <a:gd name="T6" fmla="*/ 346832810 w 168"/>
              <a:gd name="T7" fmla="*/ 58844842 h 132"/>
              <a:gd name="T8" fmla="*/ 377435095 w 168"/>
              <a:gd name="T9" fmla="*/ 30701239 h 132"/>
              <a:gd name="T10" fmla="*/ 428439966 w 168"/>
              <a:gd name="T11" fmla="*/ 173976888 h 132"/>
              <a:gd name="T12" fmla="*/ 377435095 w 168"/>
              <a:gd name="T13" fmla="*/ 317250937 h 132"/>
              <a:gd name="T14" fmla="*/ 255024360 w 168"/>
              <a:gd name="T15" fmla="*/ 337718430 h 132"/>
              <a:gd name="T16" fmla="*/ 237172096 w 168"/>
              <a:gd name="T17" fmla="*/ 332601557 h 132"/>
              <a:gd name="T18" fmla="*/ 237172096 w 168"/>
              <a:gd name="T19" fmla="*/ 332601557 h 132"/>
              <a:gd name="T20" fmla="*/ 132612028 w 168"/>
              <a:gd name="T21" fmla="*/ 255846859 h 132"/>
              <a:gd name="T22" fmla="*/ 30602284 w 168"/>
              <a:gd name="T23" fmla="*/ 255846859 h 132"/>
              <a:gd name="T24" fmla="*/ 0 w 168"/>
              <a:gd name="T25" fmla="*/ 225145620 h 132"/>
              <a:gd name="T26" fmla="*/ 0 w 168"/>
              <a:gd name="T27" fmla="*/ 122806556 h 132"/>
              <a:gd name="T28" fmla="*/ 30602284 w 168"/>
              <a:gd name="T29" fmla="*/ 92105317 h 132"/>
              <a:gd name="T30" fmla="*/ 30602284 w 168"/>
              <a:gd name="T31" fmla="*/ 92105317 h 132"/>
              <a:gd name="T32" fmla="*/ 132612028 w 168"/>
              <a:gd name="T33" fmla="*/ 92105317 h 132"/>
              <a:gd name="T34" fmla="*/ 234621772 w 168"/>
              <a:gd name="T35" fmla="*/ 7676110 h 132"/>
              <a:gd name="T36" fmla="*/ 234621772 w 168"/>
              <a:gd name="T37" fmla="*/ 7676110 h 132"/>
              <a:gd name="T38" fmla="*/ 255024360 w 168"/>
              <a:gd name="T39" fmla="*/ 0 h 132"/>
              <a:gd name="T40" fmla="*/ 285626644 w 168"/>
              <a:gd name="T41" fmla="*/ 30701239 h 132"/>
              <a:gd name="T42" fmla="*/ 285626644 w 168"/>
              <a:gd name="T43" fmla="*/ 122806556 h 132"/>
              <a:gd name="T44" fmla="*/ 285626644 w 168"/>
              <a:gd name="T45" fmla="*/ 194444381 h 132"/>
              <a:gd name="T46" fmla="*/ 285626644 w 168"/>
              <a:gd name="T47" fmla="*/ 225145620 h 132"/>
              <a:gd name="T48" fmla="*/ 285626644 w 168"/>
              <a:gd name="T49" fmla="*/ 255846859 h 132"/>
              <a:gd name="T50" fmla="*/ 285626644 w 168"/>
              <a:gd name="T51" fmla="*/ 307017191 h 132"/>
              <a:gd name="T52" fmla="*/ 255024360 w 168"/>
              <a:gd name="T53" fmla="*/ 337718430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68" h="132">
                <a:moveTo>
                  <a:pt x="148" y="124"/>
                </a:moveTo>
                <a:cubicBezTo>
                  <a:pt x="136" y="113"/>
                  <a:pt x="136" y="113"/>
                  <a:pt x="136" y="113"/>
                </a:cubicBezTo>
                <a:cubicBezTo>
                  <a:pt x="146" y="101"/>
                  <a:pt x="152" y="85"/>
                  <a:pt x="152" y="68"/>
                </a:cubicBezTo>
                <a:cubicBezTo>
                  <a:pt x="152" y="51"/>
                  <a:pt x="146" y="35"/>
                  <a:pt x="136" y="23"/>
                </a:cubicBezTo>
                <a:cubicBezTo>
                  <a:pt x="148" y="12"/>
                  <a:pt x="148" y="12"/>
                  <a:pt x="148" y="12"/>
                </a:cubicBezTo>
                <a:cubicBezTo>
                  <a:pt x="160" y="27"/>
                  <a:pt x="168" y="47"/>
                  <a:pt x="168" y="68"/>
                </a:cubicBezTo>
                <a:cubicBezTo>
                  <a:pt x="168" y="89"/>
                  <a:pt x="160" y="109"/>
                  <a:pt x="148" y="124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" name="Freeform 25"/>
          <p:cNvSpPr>
            <a:spLocks noEditPoints="1"/>
          </p:cNvSpPr>
          <p:nvPr/>
        </p:nvSpPr>
        <p:spPr bwMode="auto">
          <a:xfrm>
            <a:off x="2890694" y="4187176"/>
            <a:ext cx="301625" cy="191943"/>
          </a:xfrm>
          <a:custGeom>
            <a:avLst/>
            <a:gdLst>
              <a:gd name="T0" fmla="*/ 519064810 w 208"/>
              <a:gd name="T1" fmla="*/ 133040303 h 132"/>
              <a:gd name="T2" fmla="*/ 480899734 w 208"/>
              <a:gd name="T3" fmla="*/ 173976888 h 132"/>
              <a:gd name="T4" fmla="*/ 519064810 w 208"/>
              <a:gd name="T5" fmla="*/ 214911874 h 132"/>
              <a:gd name="T6" fmla="*/ 529243334 w 208"/>
              <a:gd name="T7" fmla="*/ 235379366 h 132"/>
              <a:gd name="T8" fmla="*/ 498709359 w 208"/>
              <a:gd name="T9" fmla="*/ 266080606 h 132"/>
              <a:gd name="T10" fmla="*/ 478353907 w 208"/>
              <a:gd name="T11" fmla="*/ 255846859 h 132"/>
              <a:gd name="T12" fmla="*/ 437643004 w 208"/>
              <a:gd name="T13" fmla="*/ 217469510 h 132"/>
              <a:gd name="T14" fmla="*/ 396932101 w 208"/>
              <a:gd name="T15" fmla="*/ 255846859 h 132"/>
              <a:gd name="T16" fmla="*/ 376576650 w 208"/>
              <a:gd name="T17" fmla="*/ 266080606 h 132"/>
              <a:gd name="T18" fmla="*/ 346044270 w 208"/>
              <a:gd name="T19" fmla="*/ 235379366 h 132"/>
              <a:gd name="T20" fmla="*/ 356221198 w 208"/>
              <a:gd name="T21" fmla="*/ 214911874 h 132"/>
              <a:gd name="T22" fmla="*/ 394387869 w 208"/>
              <a:gd name="T23" fmla="*/ 173976888 h 132"/>
              <a:gd name="T24" fmla="*/ 356221198 w 208"/>
              <a:gd name="T25" fmla="*/ 133040303 h 132"/>
              <a:gd name="T26" fmla="*/ 346044270 w 208"/>
              <a:gd name="T27" fmla="*/ 112572810 h 132"/>
              <a:gd name="T28" fmla="*/ 376576650 w 208"/>
              <a:gd name="T29" fmla="*/ 81871571 h 132"/>
              <a:gd name="T30" fmla="*/ 396932101 w 208"/>
              <a:gd name="T31" fmla="*/ 92105317 h 132"/>
              <a:gd name="T32" fmla="*/ 437643004 w 208"/>
              <a:gd name="T33" fmla="*/ 130482666 h 132"/>
              <a:gd name="T34" fmla="*/ 478353907 w 208"/>
              <a:gd name="T35" fmla="*/ 92105317 h 132"/>
              <a:gd name="T36" fmla="*/ 498709359 w 208"/>
              <a:gd name="T37" fmla="*/ 81871571 h 132"/>
              <a:gd name="T38" fmla="*/ 529243334 w 208"/>
              <a:gd name="T39" fmla="*/ 112572810 h 132"/>
              <a:gd name="T40" fmla="*/ 519064810 w 208"/>
              <a:gd name="T41" fmla="*/ 133040303 h 132"/>
              <a:gd name="T42" fmla="*/ 254443941 w 208"/>
              <a:gd name="T43" fmla="*/ 337718430 h 132"/>
              <a:gd name="T44" fmla="*/ 236632722 w 208"/>
              <a:gd name="T45" fmla="*/ 332601557 h 132"/>
              <a:gd name="T46" fmla="*/ 236632722 w 208"/>
              <a:gd name="T47" fmla="*/ 332601557 h 132"/>
              <a:gd name="T48" fmla="*/ 132311232 w 208"/>
              <a:gd name="T49" fmla="*/ 255846859 h 132"/>
              <a:gd name="T50" fmla="*/ 30533975 w 208"/>
              <a:gd name="T51" fmla="*/ 255846859 h 132"/>
              <a:gd name="T52" fmla="*/ 0 w 208"/>
              <a:gd name="T53" fmla="*/ 225145620 h 132"/>
              <a:gd name="T54" fmla="*/ 0 w 208"/>
              <a:gd name="T55" fmla="*/ 122806556 h 132"/>
              <a:gd name="T56" fmla="*/ 30533975 w 208"/>
              <a:gd name="T57" fmla="*/ 92105317 h 132"/>
              <a:gd name="T58" fmla="*/ 30533975 w 208"/>
              <a:gd name="T59" fmla="*/ 92105317 h 132"/>
              <a:gd name="T60" fmla="*/ 132311232 w 208"/>
              <a:gd name="T61" fmla="*/ 92105317 h 132"/>
              <a:gd name="T62" fmla="*/ 234088490 w 208"/>
              <a:gd name="T63" fmla="*/ 7676110 h 132"/>
              <a:gd name="T64" fmla="*/ 234088490 w 208"/>
              <a:gd name="T65" fmla="*/ 7676110 h 132"/>
              <a:gd name="T66" fmla="*/ 254443941 w 208"/>
              <a:gd name="T67" fmla="*/ 0 h 132"/>
              <a:gd name="T68" fmla="*/ 284977916 w 208"/>
              <a:gd name="T69" fmla="*/ 30701239 h 132"/>
              <a:gd name="T70" fmla="*/ 284977916 w 208"/>
              <a:gd name="T71" fmla="*/ 122806556 h 132"/>
              <a:gd name="T72" fmla="*/ 284977916 w 208"/>
              <a:gd name="T73" fmla="*/ 194444381 h 132"/>
              <a:gd name="T74" fmla="*/ 284977916 w 208"/>
              <a:gd name="T75" fmla="*/ 225145620 h 132"/>
              <a:gd name="T76" fmla="*/ 284977916 w 208"/>
              <a:gd name="T77" fmla="*/ 255846859 h 132"/>
              <a:gd name="T78" fmla="*/ 284977916 w 208"/>
              <a:gd name="T79" fmla="*/ 307017191 h 132"/>
              <a:gd name="T80" fmla="*/ 254443941 w 208"/>
              <a:gd name="T81" fmla="*/ 337718430 h 1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08" h="132">
                <a:moveTo>
                  <a:pt x="204" y="52"/>
                </a:moveTo>
                <a:cubicBezTo>
                  <a:pt x="189" y="68"/>
                  <a:pt x="189" y="68"/>
                  <a:pt x="189" y="68"/>
                </a:cubicBezTo>
                <a:cubicBezTo>
                  <a:pt x="204" y="84"/>
                  <a:pt x="204" y="84"/>
                  <a:pt x="204" y="84"/>
                </a:cubicBezTo>
                <a:cubicBezTo>
                  <a:pt x="207" y="86"/>
                  <a:pt x="208" y="89"/>
                  <a:pt x="208" y="92"/>
                </a:cubicBezTo>
                <a:cubicBezTo>
                  <a:pt x="208" y="99"/>
                  <a:pt x="203" y="104"/>
                  <a:pt x="196" y="104"/>
                </a:cubicBezTo>
                <a:cubicBezTo>
                  <a:pt x="193" y="104"/>
                  <a:pt x="190" y="103"/>
                  <a:pt x="188" y="100"/>
                </a:cubicBezTo>
                <a:cubicBezTo>
                  <a:pt x="172" y="85"/>
                  <a:pt x="172" y="85"/>
                  <a:pt x="172" y="85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4" y="103"/>
                  <a:pt x="151" y="104"/>
                  <a:pt x="148" y="104"/>
                </a:cubicBezTo>
                <a:cubicBezTo>
                  <a:pt x="141" y="104"/>
                  <a:pt x="136" y="99"/>
                  <a:pt x="136" y="92"/>
                </a:cubicBezTo>
                <a:cubicBezTo>
                  <a:pt x="136" y="89"/>
                  <a:pt x="137" y="86"/>
                  <a:pt x="140" y="84"/>
                </a:cubicBezTo>
                <a:cubicBezTo>
                  <a:pt x="155" y="68"/>
                  <a:pt x="155" y="68"/>
                  <a:pt x="155" y="68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37" y="50"/>
                  <a:pt x="136" y="47"/>
                  <a:pt x="136" y="44"/>
                </a:cubicBezTo>
                <a:cubicBezTo>
                  <a:pt x="136" y="37"/>
                  <a:pt x="141" y="32"/>
                  <a:pt x="148" y="32"/>
                </a:cubicBezTo>
                <a:cubicBezTo>
                  <a:pt x="151" y="32"/>
                  <a:pt x="154" y="33"/>
                  <a:pt x="156" y="36"/>
                </a:cubicBezTo>
                <a:cubicBezTo>
                  <a:pt x="172" y="51"/>
                  <a:pt x="172" y="51"/>
                  <a:pt x="172" y="51"/>
                </a:cubicBezTo>
                <a:cubicBezTo>
                  <a:pt x="188" y="36"/>
                  <a:pt x="188" y="36"/>
                  <a:pt x="188" y="36"/>
                </a:cubicBezTo>
                <a:cubicBezTo>
                  <a:pt x="190" y="33"/>
                  <a:pt x="193" y="32"/>
                  <a:pt x="196" y="32"/>
                </a:cubicBezTo>
                <a:cubicBezTo>
                  <a:pt x="203" y="32"/>
                  <a:pt x="208" y="37"/>
                  <a:pt x="208" y="44"/>
                </a:cubicBezTo>
                <a:cubicBezTo>
                  <a:pt x="208" y="47"/>
                  <a:pt x="207" y="50"/>
                  <a:pt x="204" y="52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" name="Freeform 26"/>
          <p:cNvSpPr>
            <a:spLocks noEditPoints="1"/>
          </p:cNvSpPr>
          <p:nvPr/>
        </p:nvSpPr>
        <p:spPr bwMode="auto">
          <a:xfrm>
            <a:off x="2239819" y="4187176"/>
            <a:ext cx="303068" cy="191943"/>
          </a:xfrm>
          <a:custGeom>
            <a:avLst/>
            <a:gdLst>
              <a:gd name="T0" fmla="*/ 503495621 w 208"/>
              <a:gd name="T1" fmla="*/ 204678127 h 132"/>
              <a:gd name="T2" fmla="*/ 380190146 w 208"/>
              <a:gd name="T3" fmla="*/ 204678127 h 132"/>
              <a:gd name="T4" fmla="*/ 349364178 w 208"/>
              <a:gd name="T5" fmla="*/ 173976888 h 132"/>
              <a:gd name="T6" fmla="*/ 380190146 w 208"/>
              <a:gd name="T7" fmla="*/ 143274049 h 132"/>
              <a:gd name="T8" fmla="*/ 503495621 w 208"/>
              <a:gd name="T9" fmla="*/ 143274049 h 132"/>
              <a:gd name="T10" fmla="*/ 534321590 w 208"/>
              <a:gd name="T11" fmla="*/ 173976888 h 132"/>
              <a:gd name="T12" fmla="*/ 503495621 w 208"/>
              <a:gd name="T13" fmla="*/ 204678127 h 132"/>
              <a:gd name="T14" fmla="*/ 256884671 w 208"/>
              <a:gd name="T15" fmla="*/ 337718430 h 132"/>
              <a:gd name="T16" fmla="*/ 238903257 w 208"/>
              <a:gd name="T17" fmla="*/ 332601557 h 132"/>
              <a:gd name="T18" fmla="*/ 238903257 w 208"/>
              <a:gd name="T19" fmla="*/ 332601557 h 132"/>
              <a:gd name="T20" fmla="*/ 133580798 w 208"/>
              <a:gd name="T21" fmla="*/ 255846859 h 132"/>
              <a:gd name="T22" fmla="*/ 30825968 w 208"/>
              <a:gd name="T23" fmla="*/ 255846859 h 132"/>
              <a:gd name="T24" fmla="*/ 0 w 208"/>
              <a:gd name="T25" fmla="*/ 225145620 h 132"/>
              <a:gd name="T26" fmla="*/ 0 w 208"/>
              <a:gd name="T27" fmla="*/ 122806556 h 132"/>
              <a:gd name="T28" fmla="*/ 30825968 w 208"/>
              <a:gd name="T29" fmla="*/ 92105317 h 132"/>
              <a:gd name="T30" fmla="*/ 30825968 w 208"/>
              <a:gd name="T31" fmla="*/ 92105317 h 132"/>
              <a:gd name="T32" fmla="*/ 133580798 w 208"/>
              <a:gd name="T33" fmla="*/ 92105317 h 132"/>
              <a:gd name="T34" fmla="*/ 236334025 w 208"/>
              <a:gd name="T35" fmla="*/ 7676110 h 132"/>
              <a:gd name="T36" fmla="*/ 236334025 w 208"/>
              <a:gd name="T37" fmla="*/ 7676110 h 132"/>
              <a:gd name="T38" fmla="*/ 256884671 w 208"/>
              <a:gd name="T39" fmla="*/ 0 h 132"/>
              <a:gd name="T40" fmla="*/ 287712242 w 208"/>
              <a:gd name="T41" fmla="*/ 30701239 h 132"/>
              <a:gd name="T42" fmla="*/ 287712242 w 208"/>
              <a:gd name="T43" fmla="*/ 122806556 h 132"/>
              <a:gd name="T44" fmla="*/ 287712242 w 208"/>
              <a:gd name="T45" fmla="*/ 194444381 h 132"/>
              <a:gd name="T46" fmla="*/ 287712242 w 208"/>
              <a:gd name="T47" fmla="*/ 225145620 h 132"/>
              <a:gd name="T48" fmla="*/ 287712242 w 208"/>
              <a:gd name="T49" fmla="*/ 255846859 h 132"/>
              <a:gd name="T50" fmla="*/ 287712242 w 208"/>
              <a:gd name="T51" fmla="*/ 307017191 h 132"/>
              <a:gd name="T52" fmla="*/ 256884671 w 208"/>
              <a:gd name="T53" fmla="*/ 337718430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8" h="132">
                <a:moveTo>
                  <a:pt x="196" y="80"/>
                </a:moveTo>
                <a:cubicBezTo>
                  <a:pt x="148" y="80"/>
                  <a:pt x="148" y="80"/>
                  <a:pt x="148" y="80"/>
                </a:cubicBezTo>
                <a:cubicBezTo>
                  <a:pt x="141" y="80"/>
                  <a:pt x="136" y="75"/>
                  <a:pt x="136" y="68"/>
                </a:cubicBezTo>
                <a:cubicBezTo>
                  <a:pt x="136" y="61"/>
                  <a:pt x="141" y="56"/>
                  <a:pt x="14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203" y="56"/>
                  <a:pt x="208" y="61"/>
                  <a:pt x="208" y="68"/>
                </a:cubicBezTo>
                <a:cubicBezTo>
                  <a:pt x="208" y="75"/>
                  <a:pt x="203" y="80"/>
                  <a:pt x="196" y="80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" name="Freeform 27"/>
          <p:cNvSpPr>
            <a:spLocks noEditPoints="1"/>
          </p:cNvSpPr>
          <p:nvPr/>
        </p:nvSpPr>
        <p:spPr bwMode="auto">
          <a:xfrm>
            <a:off x="1590387" y="4187176"/>
            <a:ext cx="301625" cy="191943"/>
          </a:xfrm>
          <a:custGeom>
            <a:avLst/>
            <a:gdLst>
              <a:gd name="T0" fmla="*/ 498712457 w 208"/>
              <a:gd name="T1" fmla="*/ 204678127 h 132"/>
              <a:gd name="T2" fmla="*/ 468179985 w 208"/>
              <a:gd name="T3" fmla="*/ 204678127 h 132"/>
              <a:gd name="T4" fmla="*/ 468179985 w 208"/>
              <a:gd name="T5" fmla="*/ 235379366 h 132"/>
              <a:gd name="T6" fmla="*/ 437645918 w 208"/>
              <a:gd name="T7" fmla="*/ 266080606 h 132"/>
              <a:gd name="T8" fmla="*/ 407113447 w 208"/>
              <a:gd name="T9" fmla="*/ 235379366 h 132"/>
              <a:gd name="T10" fmla="*/ 407113447 w 208"/>
              <a:gd name="T11" fmla="*/ 204678127 h 132"/>
              <a:gd name="T12" fmla="*/ 376579380 w 208"/>
              <a:gd name="T13" fmla="*/ 204678127 h 132"/>
              <a:gd name="T14" fmla="*/ 346045313 w 208"/>
              <a:gd name="T15" fmla="*/ 173976888 h 132"/>
              <a:gd name="T16" fmla="*/ 376579380 w 208"/>
              <a:gd name="T17" fmla="*/ 143274049 h 132"/>
              <a:gd name="T18" fmla="*/ 407113447 w 208"/>
              <a:gd name="T19" fmla="*/ 143274049 h 132"/>
              <a:gd name="T20" fmla="*/ 407113447 w 208"/>
              <a:gd name="T21" fmla="*/ 112572810 h 132"/>
              <a:gd name="T22" fmla="*/ 437645918 w 208"/>
              <a:gd name="T23" fmla="*/ 81871571 h 132"/>
              <a:gd name="T24" fmla="*/ 468179985 w 208"/>
              <a:gd name="T25" fmla="*/ 112572810 h 132"/>
              <a:gd name="T26" fmla="*/ 468179985 w 208"/>
              <a:gd name="T27" fmla="*/ 143274049 h 132"/>
              <a:gd name="T28" fmla="*/ 498712457 w 208"/>
              <a:gd name="T29" fmla="*/ 143274049 h 132"/>
              <a:gd name="T30" fmla="*/ 529246524 w 208"/>
              <a:gd name="T31" fmla="*/ 173976888 h 132"/>
              <a:gd name="T32" fmla="*/ 498712457 w 208"/>
              <a:gd name="T33" fmla="*/ 204678127 h 132"/>
              <a:gd name="T34" fmla="*/ 254444708 w 208"/>
              <a:gd name="T35" fmla="*/ 337718430 h 132"/>
              <a:gd name="T36" fmla="*/ 236635030 w 208"/>
              <a:gd name="T37" fmla="*/ 332601557 h 132"/>
              <a:gd name="T38" fmla="*/ 236635030 w 208"/>
              <a:gd name="T39" fmla="*/ 332601557 h 132"/>
              <a:gd name="T40" fmla="*/ 132311631 w 208"/>
              <a:gd name="T41" fmla="*/ 255846859 h 132"/>
              <a:gd name="T42" fmla="*/ 30534067 w 208"/>
              <a:gd name="T43" fmla="*/ 255846859 h 132"/>
              <a:gd name="T44" fmla="*/ 0 w 208"/>
              <a:gd name="T45" fmla="*/ 225145620 h 132"/>
              <a:gd name="T46" fmla="*/ 0 w 208"/>
              <a:gd name="T47" fmla="*/ 122806556 h 132"/>
              <a:gd name="T48" fmla="*/ 30534067 w 208"/>
              <a:gd name="T49" fmla="*/ 92105317 h 132"/>
              <a:gd name="T50" fmla="*/ 30534067 w 208"/>
              <a:gd name="T51" fmla="*/ 92105317 h 132"/>
              <a:gd name="T52" fmla="*/ 132311631 w 208"/>
              <a:gd name="T53" fmla="*/ 92105317 h 132"/>
              <a:gd name="T54" fmla="*/ 234089195 w 208"/>
              <a:gd name="T55" fmla="*/ 7676110 h 132"/>
              <a:gd name="T56" fmla="*/ 234089195 w 208"/>
              <a:gd name="T57" fmla="*/ 7676110 h 132"/>
              <a:gd name="T58" fmla="*/ 254444708 w 208"/>
              <a:gd name="T59" fmla="*/ 0 h 132"/>
              <a:gd name="T60" fmla="*/ 284978775 w 208"/>
              <a:gd name="T61" fmla="*/ 30701239 h 132"/>
              <a:gd name="T62" fmla="*/ 284978775 w 208"/>
              <a:gd name="T63" fmla="*/ 122806556 h 132"/>
              <a:gd name="T64" fmla="*/ 284978775 w 208"/>
              <a:gd name="T65" fmla="*/ 194444381 h 132"/>
              <a:gd name="T66" fmla="*/ 284978775 w 208"/>
              <a:gd name="T67" fmla="*/ 225145620 h 132"/>
              <a:gd name="T68" fmla="*/ 284978775 w 208"/>
              <a:gd name="T69" fmla="*/ 255846859 h 132"/>
              <a:gd name="T70" fmla="*/ 284978775 w 208"/>
              <a:gd name="T71" fmla="*/ 307017191 h 132"/>
              <a:gd name="T72" fmla="*/ 254444708 w 208"/>
              <a:gd name="T73" fmla="*/ 337718430 h 1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08" h="132">
                <a:moveTo>
                  <a:pt x="196" y="80"/>
                </a:moveTo>
                <a:cubicBezTo>
                  <a:pt x="184" y="80"/>
                  <a:pt x="184" y="80"/>
                  <a:pt x="184" y="80"/>
                </a:cubicBezTo>
                <a:cubicBezTo>
                  <a:pt x="184" y="92"/>
                  <a:pt x="184" y="92"/>
                  <a:pt x="184" y="92"/>
                </a:cubicBezTo>
                <a:cubicBezTo>
                  <a:pt x="184" y="99"/>
                  <a:pt x="179" y="104"/>
                  <a:pt x="172" y="104"/>
                </a:cubicBezTo>
                <a:cubicBezTo>
                  <a:pt x="165" y="104"/>
                  <a:pt x="160" y="99"/>
                  <a:pt x="160" y="92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41" y="80"/>
                  <a:pt x="136" y="75"/>
                  <a:pt x="136" y="68"/>
                </a:cubicBezTo>
                <a:cubicBezTo>
                  <a:pt x="136" y="61"/>
                  <a:pt x="141" y="56"/>
                  <a:pt x="148" y="56"/>
                </a:cubicBezTo>
                <a:cubicBezTo>
                  <a:pt x="160" y="56"/>
                  <a:pt x="160" y="56"/>
                  <a:pt x="160" y="56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37"/>
                  <a:pt x="165" y="32"/>
                  <a:pt x="172" y="32"/>
                </a:cubicBezTo>
                <a:cubicBezTo>
                  <a:pt x="179" y="32"/>
                  <a:pt x="184" y="37"/>
                  <a:pt x="184" y="44"/>
                </a:cubicBezTo>
                <a:cubicBezTo>
                  <a:pt x="184" y="56"/>
                  <a:pt x="184" y="56"/>
                  <a:pt x="184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203" y="56"/>
                  <a:pt x="208" y="61"/>
                  <a:pt x="208" y="68"/>
                </a:cubicBezTo>
                <a:cubicBezTo>
                  <a:pt x="208" y="75"/>
                  <a:pt x="203" y="80"/>
                  <a:pt x="196" y="80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" name="Freeform 28"/>
          <p:cNvSpPr>
            <a:spLocks noEditPoints="1"/>
          </p:cNvSpPr>
          <p:nvPr/>
        </p:nvSpPr>
        <p:spPr bwMode="auto">
          <a:xfrm>
            <a:off x="977035" y="4187176"/>
            <a:ext cx="232352" cy="191943"/>
          </a:xfrm>
          <a:custGeom>
            <a:avLst/>
            <a:gdLst>
              <a:gd name="T0" fmla="*/ 400624635 w 160"/>
              <a:gd name="T1" fmla="*/ 53727968 h 132"/>
              <a:gd name="T2" fmla="*/ 22966089 w 160"/>
              <a:gd name="T3" fmla="*/ 312134064 h 132"/>
              <a:gd name="T4" fmla="*/ 15311259 w 160"/>
              <a:gd name="T5" fmla="*/ 314691701 h 132"/>
              <a:gd name="T6" fmla="*/ 0 w 160"/>
              <a:gd name="T7" fmla="*/ 299341081 h 132"/>
              <a:gd name="T8" fmla="*/ 5103753 w 160"/>
              <a:gd name="T9" fmla="*/ 286549698 h 132"/>
              <a:gd name="T10" fmla="*/ 385313377 w 160"/>
              <a:gd name="T11" fmla="*/ 28143602 h 132"/>
              <a:gd name="T12" fmla="*/ 392968207 w 160"/>
              <a:gd name="T13" fmla="*/ 25584366 h 132"/>
              <a:gd name="T14" fmla="*/ 408279466 w 160"/>
              <a:gd name="T15" fmla="*/ 40934986 h 132"/>
              <a:gd name="T16" fmla="*/ 400624635 w 160"/>
              <a:gd name="T17" fmla="*/ 53727968 h 132"/>
              <a:gd name="T18" fmla="*/ 45932179 w 160"/>
              <a:gd name="T19" fmla="*/ 122806556 h 132"/>
              <a:gd name="T20" fmla="*/ 76553099 w 160"/>
              <a:gd name="T21" fmla="*/ 92105317 h 132"/>
              <a:gd name="T22" fmla="*/ 76553099 w 160"/>
              <a:gd name="T23" fmla="*/ 92105317 h 132"/>
              <a:gd name="T24" fmla="*/ 178621767 w 160"/>
              <a:gd name="T25" fmla="*/ 92105317 h 132"/>
              <a:gd name="T26" fmla="*/ 280692033 w 160"/>
              <a:gd name="T27" fmla="*/ 7676110 h 132"/>
              <a:gd name="T28" fmla="*/ 280692033 w 160"/>
              <a:gd name="T29" fmla="*/ 7676110 h 132"/>
              <a:gd name="T30" fmla="*/ 301105447 w 160"/>
              <a:gd name="T31" fmla="*/ 0 h 132"/>
              <a:gd name="T32" fmla="*/ 331726367 w 160"/>
              <a:gd name="T33" fmla="*/ 28143602 h 132"/>
              <a:gd name="T34" fmla="*/ 45932179 w 160"/>
              <a:gd name="T35" fmla="*/ 222586384 h 132"/>
              <a:gd name="T36" fmla="*/ 45932179 w 160"/>
              <a:gd name="T37" fmla="*/ 122806556 h 132"/>
              <a:gd name="T38" fmla="*/ 331726367 w 160"/>
              <a:gd name="T39" fmla="*/ 194444381 h 132"/>
              <a:gd name="T40" fmla="*/ 331726367 w 160"/>
              <a:gd name="T41" fmla="*/ 225145620 h 132"/>
              <a:gd name="T42" fmla="*/ 331726367 w 160"/>
              <a:gd name="T43" fmla="*/ 255846859 h 132"/>
              <a:gd name="T44" fmla="*/ 331726367 w 160"/>
              <a:gd name="T45" fmla="*/ 307017191 h 132"/>
              <a:gd name="T46" fmla="*/ 301105447 w 160"/>
              <a:gd name="T47" fmla="*/ 337718430 h 132"/>
              <a:gd name="T48" fmla="*/ 283243111 w 160"/>
              <a:gd name="T49" fmla="*/ 332601557 h 132"/>
              <a:gd name="T50" fmla="*/ 283243111 w 160"/>
              <a:gd name="T51" fmla="*/ 332601557 h 132"/>
              <a:gd name="T52" fmla="*/ 178621767 w 160"/>
              <a:gd name="T53" fmla="*/ 255846859 h 132"/>
              <a:gd name="T54" fmla="*/ 158208353 w 160"/>
              <a:gd name="T55" fmla="*/ 255846859 h 132"/>
              <a:gd name="T56" fmla="*/ 331726367 w 160"/>
              <a:gd name="T57" fmla="*/ 138157176 h 132"/>
              <a:gd name="T58" fmla="*/ 331726367 w 160"/>
              <a:gd name="T59" fmla="*/ 194444381 h 13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0" h="132">
                <a:moveTo>
                  <a:pt x="157" y="21"/>
                </a:moveTo>
                <a:cubicBezTo>
                  <a:pt x="9" y="122"/>
                  <a:pt x="9" y="122"/>
                  <a:pt x="9" y="122"/>
                </a:cubicBezTo>
                <a:cubicBezTo>
                  <a:pt x="8" y="122"/>
                  <a:pt x="7" y="123"/>
                  <a:pt x="6" y="123"/>
                </a:cubicBezTo>
                <a:cubicBezTo>
                  <a:pt x="2" y="123"/>
                  <a:pt x="0" y="120"/>
                  <a:pt x="0" y="117"/>
                </a:cubicBezTo>
                <a:cubicBezTo>
                  <a:pt x="0" y="115"/>
                  <a:pt x="1" y="113"/>
                  <a:pt x="2" y="112"/>
                </a:cubicBezTo>
                <a:cubicBezTo>
                  <a:pt x="151" y="11"/>
                  <a:pt x="151" y="11"/>
                  <a:pt x="151" y="11"/>
                </a:cubicBezTo>
                <a:cubicBezTo>
                  <a:pt x="152" y="11"/>
                  <a:pt x="153" y="10"/>
                  <a:pt x="154" y="10"/>
                </a:cubicBezTo>
                <a:cubicBezTo>
                  <a:pt x="157" y="10"/>
                  <a:pt x="160" y="13"/>
                  <a:pt x="160" y="16"/>
                </a:cubicBezTo>
                <a:cubicBezTo>
                  <a:pt x="160" y="18"/>
                  <a:pt x="159" y="20"/>
                  <a:pt x="157" y="21"/>
                </a:cubicBezTo>
                <a:moveTo>
                  <a:pt x="18" y="48"/>
                </a:moveTo>
                <a:cubicBezTo>
                  <a:pt x="18" y="41"/>
                  <a:pt x="23" y="36"/>
                  <a:pt x="30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110" y="3"/>
                  <a:pt x="110" y="3"/>
                  <a:pt x="110" y="3"/>
                </a:cubicBezTo>
                <a:cubicBezTo>
                  <a:pt x="110" y="3"/>
                  <a:pt x="110" y="3"/>
                  <a:pt x="110" y="3"/>
                </a:cubicBezTo>
                <a:cubicBezTo>
                  <a:pt x="113" y="1"/>
                  <a:pt x="115" y="0"/>
                  <a:pt x="118" y="0"/>
                </a:cubicBezTo>
                <a:cubicBezTo>
                  <a:pt x="124" y="0"/>
                  <a:pt x="129" y="5"/>
                  <a:pt x="130" y="11"/>
                </a:cubicBezTo>
                <a:cubicBezTo>
                  <a:pt x="18" y="87"/>
                  <a:pt x="18" y="87"/>
                  <a:pt x="18" y="87"/>
                </a:cubicBezTo>
                <a:lnTo>
                  <a:pt x="18" y="48"/>
                </a:lnTo>
                <a:close/>
                <a:moveTo>
                  <a:pt x="130" y="76"/>
                </a:moveTo>
                <a:cubicBezTo>
                  <a:pt x="130" y="88"/>
                  <a:pt x="130" y="88"/>
                  <a:pt x="130" y="88"/>
                </a:cubicBezTo>
                <a:cubicBezTo>
                  <a:pt x="130" y="100"/>
                  <a:pt x="130" y="100"/>
                  <a:pt x="130" y="10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7"/>
                  <a:pt x="125" y="132"/>
                  <a:pt x="118" y="132"/>
                </a:cubicBezTo>
                <a:cubicBezTo>
                  <a:pt x="115" y="132"/>
                  <a:pt x="113" y="131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70" y="100"/>
                  <a:pt x="70" y="100"/>
                  <a:pt x="70" y="100"/>
                </a:cubicBezTo>
                <a:cubicBezTo>
                  <a:pt x="62" y="100"/>
                  <a:pt x="62" y="100"/>
                  <a:pt x="62" y="100"/>
                </a:cubicBezTo>
                <a:cubicBezTo>
                  <a:pt x="130" y="54"/>
                  <a:pt x="130" y="54"/>
                  <a:pt x="130" y="54"/>
                </a:cubicBezTo>
                <a:lnTo>
                  <a:pt x="130" y="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" name="Freeform 29"/>
          <p:cNvSpPr>
            <a:spLocks noEditPoints="1"/>
          </p:cNvSpPr>
          <p:nvPr/>
        </p:nvSpPr>
        <p:spPr bwMode="auto">
          <a:xfrm>
            <a:off x="8057285" y="3449709"/>
            <a:ext cx="372341" cy="372341"/>
          </a:xfrm>
          <a:custGeom>
            <a:avLst/>
            <a:gdLst>
              <a:gd name="T0" fmla="*/ 522176127 w 256"/>
              <a:gd name="T1" fmla="*/ 501698977 h 256"/>
              <a:gd name="T2" fmla="*/ 522176127 w 256"/>
              <a:gd name="T3" fmla="*/ 460743077 h 256"/>
              <a:gd name="T4" fmla="*/ 522176127 w 256"/>
              <a:gd name="T5" fmla="*/ 378834476 h 256"/>
              <a:gd name="T6" fmla="*/ 133103875 w 256"/>
              <a:gd name="T7" fmla="*/ 348117951 h 256"/>
              <a:gd name="T8" fmla="*/ 133103875 w 256"/>
              <a:gd name="T9" fmla="*/ 409549402 h 256"/>
              <a:gd name="T10" fmla="*/ 133103875 w 256"/>
              <a:gd name="T11" fmla="*/ 470982452 h 256"/>
              <a:gd name="T12" fmla="*/ 30716525 w 256"/>
              <a:gd name="T13" fmla="*/ 501698977 h 256"/>
              <a:gd name="T14" fmla="*/ 0 w 256"/>
              <a:gd name="T15" fmla="*/ 184297551 h 256"/>
              <a:gd name="T16" fmla="*/ 624563477 w 256"/>
              <a:gd name="T17" fmla="*/ 153581026 h 256"/>
              <a:gd name="T18" fmla="*/ 655280002 w 256"/>
              <a:gd name="T19" fmla="*/ 470982452 h 256"/>
              <a:gd name="T20" fmla="*/ 92147975 w 256"/>
              <a:gd name="T21" fmla="*/ 215014076 h 256"/>
              <a:gd name="T22" fmla="*/ 92147975 w 256"/>
              <a:gd name="T23" fmla="*/ 276445526 h 256"/>
              <a:gd name="T24" fmla="*/ 92147975 w 256"/>
              <a:gd name="T25" fmla="*/ 215014076 h 256"/>
              <a:gd name="T26" fmla="*/ 163820401 w 256"/>
              <a:gd name="T27" fmla="*/ 122864500 h 256"/>
              <a:gd name="T28" fmla="*/ 163820401 w 256"/>
              <a:gd name="T29" fmla="*/ 30716525 h 256"/>
              <a:gd name="T30" fmla="*/ 194536926 w 256"/>
              <a:gd name="T31" fmla="*/ 0 h 256"/>
              <a:gd name="T32" fmla="*/ 463302921 w 256"/>
              <a:gd name="T33" fmla="*/ 0 h 256"/>
              <a:gd name="T34" fmla="*/ 465862764 w 256"/>
              <a:gd name="T35" fmla="*/ 0 h 256"/>
              <a:gd name="T36" fmla="*/ 476102139 w 256"/>
              <a:gd name="T37" fmla="*/ 5119688 h 256"/>
              <a:gd name="T38" fmla="*/ 481221827 w 256"/>
              <a:gd name="T39" fmla="*/ 7679531 h 256"/>
              <a:gd name="T40" fmla="*/ 481221827 w 256"/>
              <a:gd name="T41" fmla="*/ 7679531 h 256"/>
              <a:gd name="T42" fmla="*/ 486339914 w 256"/>
              <a:gd name="T43" fmla="*/ 12799219 h 256"/>
              <a:gd name="T44" fmla="*/ 491459602 w 256"/>
              <a:gd name="T45" fmla="*/ 30716525 h 256"/>
              <a:gd name="T46" fmla="*/ 491459602 w 256"/>
              <a:gd name="T47" fmla="*/ 122864500 h 256"/>
              <a:gd name="T48" fmla="*/ 491459602 w 256"/>
              <a:gd name="T49" fmla="*/ 593846952 h 256"/>
              <a:gd name="T50" fmla="*/ 491459602 w 256"/>
              <a:gd name="T51" fmla="*/ 624563477 h 256"/>
              <a:gd name="T52" fmla="*/ 194536926 w 256"/>
              <a:gd name="T53" fmla="*/ 655280002 h 256"/>
              <a:gd name="T54" fmla="*/ 163820401 w 256"/>
              <a:gd name="T55" fmla="*/ 604086327 h 256"/>
              <a:gd name="T56" fmla="*/ 163820401 w 256"/>
              <a:gd name="T57" fmla="*/ 440265927 h 256"/>
              <a:gd name="T58" fmla="*/ 491459602 w 256"/>
              <a:gd name="T59" fmla="*/ 378834476 h 256"/>
              <a:gd name="T60" fmla="*/ 430028152 w 256"/>
              <a:gd name="T61" fmla="*/ 440265927 h 256"/>
              <a:gd name="T62" fmla="*/ 225251851 w 256"/>
              <a:gd name="T63" fmla="*/ 470982452 h 256"/>
              <a:gd name="T64" fmla="*/ 430028152 w 256"/>
              <a:gd name="T65" fmla="*/ 440265927 h 256"/>
              <a:gd name="T66" fmla="*/ 225251851 w 256"/>
              <a:gd name="T67" fmla="*/ 501698977 h 256"/>
              <a:gd name="T68" fmla="*/ 430028152 w 256"/>
              <a:gd name="T69" fmla="*/ 532415502 h 256"/>
              <a:gd name="T70" fmla="*/ 430028152 w 256"/>
              <a:gd name="T71" fmla="*/ 563132027 h 256"/>
              <a:gd name="T72" fmla="*/ 225251851 w 256"/>
              <a:gd name="T73" fmla="*/ 593846952 h 256"/>
              <a:gd name="T74" fmla="*/ 430028152 w 256"/>
              <a:gd name="T75" fmla="*/ 563132027 h 2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6" h="256">
                <a:moveTo>
                  <a:pt x="244" y="196"/>
                </a:moveTo>
                <a:cubicBezTo>
                  <a:pt x="204" y="196"/>
                  <a:pt x="204" y="196"/>
                  <a:pt x="204" y="196"/>
                </a:cubicBezTo>
                <a:cubicBezTo>
                  <a:pt x="204" y="184"/>
                  <a:pt x="204" y="184"/>
                  <a:pt x="204" y="184"/>
                </a:cubicBezTo>
                <a:cubicBezTo>
                  <a:pt x="204" y="180"/>
                  <a:pt x="204" y="180"/>
                  <a:pt x="204" y="180"/>
                </a:cubicBezTo>
                <a:cubicBezTo>
                  <a:pt x="204" y="160"/>
                  <a:pt x="204" y="160"/>
                  <a:pt x="204" y="160"/>
                </a:cubicBezTo>
                <a:cubicBezTo>
                  <a:pt x="204" y="148"/>
                  <a:pt x="204" y="148"/>
                  <a:pt x="204" y="148"/>
                </a:cubicBezTo>
                <a:cubicBezTo>
                  <a:pt x="204" y="136"/>
                  <a:pt x="204" y="136"/>
                  <a:pt x="204" y="136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2" y="148"/>
                  <a:pt x="52" y="148"/>
                  <a:pt x="52" y="148"/>
                </a:cubicBezTo>
                <a:cubicBezTo>
                  <a:pt x="52" y="160"/>
                  <a:pt x="52" y="160"/>
                  <a:pt x="52" y="160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2" y="184"/>
                  <a:pt x="52" y="184"/>
                  <a:pt x="52" y="184"/>
                </a:cubicBezTo>
                <a:cubicBezTo>
                  <a:pt x="52" y="196"/>
                  <a:pt x="52" y="196"/>
                  <a:pt x="52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  <a:moveTo>
                  <a:pt x="36" y="84"/>
                </a:moveTo>
                <a:cubicBezTo>
                  <a:pt x="29" y="84"/>
                  <a:pt x="24" y="89"/>
                  <a:pt x="24" y="96"/>
                </a:cubicBezTo>
                <a:cubicBezTo>
                  <a:pt x="24" y="103"/>
                  <a:pt x="29" y="108"/>
                  <a:pt x="36" y="108"/>
                </a:cubicBezTo>
                <a:cubicBezTo>
                  <a:pt x="43" y="108"/>
                  <a:pt x="48" y="103"/>
                  <a:pt x="48" y="96"/>
                </a:cubicBezTo>
                <a:cubicBezTo>
                  <a:pt x="48" y="89"/>
                  <a:pt x="43" y="84"/>
                  <a:pt x="36" y="84"/>
                </a:cubicBezTo>
                <a:moveTo>
                  <a:pt x="192" y="48"/>
                </a:moveTo>
                <a:cubicBezTo>
                  <a:pt x="64" y="48"/>
                  <a:pt x="64" y="48"/>
                  <a:pt x="64" y="48"/>
                </a:cubicBezTo>
                <a:cubicBezTo>
                  <a:pt x="64" y="36"/>
                  <a:pt x="64" y="36"/>
                  <a:pt x="64" y="36"/>
                </a:cubicBezTo>
                <a:cubicBezTo>
                  <a:pt x="64" y="12"/>
                  <a:pt x="64" y="12"/>
                  <a:pt x="64" y="12"/>
                </a:cubicBezTo>
                <a:cubicBezTo>
                  <a:pt x="64" y="10"/>
                  <a:pt x="64" y="9"/>
                  <a:pt x="65" y="7"/>
                </a:cubicBezTo>
                <a:cubicBezTo>
                  <a:pt x="67" y="3"/>
                  <a:pt x="71" y="0"/>
                  <a:pt x="76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0" y="0"/>
                  <a:pt x="180" y="0"/>
                  <a:pt x="181" y="0"/>
                </a:cubicBezTo>
                <a:cubicBezTo>
                  <a:pt x="181" y="0"/>
                  <a:pt x="182" y="0"/>
                  <a:pt x="182" y="0"/>
                </a:cubicBezTo>
                <a:cubicBezTo>
                  <a:pt x="182" y="0"/>
                  <a:pt x="182" y="0"/>
                  <a:pt x="182" y="0"/>
                </a:cubicBezTo>
                <a:cubicBezTo>
                  <a:pt x="184" y="1"/>
                  <a:pt x="185" y="1"/>
                  <a:pt x="186" y="2"/>
                </a:cubicBezTo>
                <a:cubicBezTo>
                  <a:pt x="186" y="2"/>
                  <a:pt x="186" y="2"/>
                  <a:pt x="186" y="2"/>
                </a:cubicBezTo>
                <a:cubicBezTo>
                  <a:pt x="186" y="2"/>
                  <a:pt x="186" y="2"/>
                  <a:pt x="186" y="2"/>
                </a:cubicBezTo>
                <a:cubicBezTo>
                  <a:pt x="187" y="2"/>
                  <a:pt x="188" y="3"/>
                  <a:pt x="188" y="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9" y="4"/>
                  <a:pt x="189" y="5"/>
                  <a:pt x="190" y="5"/>
                </a:cubicBezTo>
                <a:cubicBezTo>
                  <a:pt x="190" y="5"/>
                  <a:pt x="190" y="5"/>
                  <a:pt x="190" y="5"/>
                </a:cubicBezTo>
                <a:cubicBezTo>
                  <a:pt x="191" y="7"/>
                  <a:pt x="192" y="9"/>
                  <a:pt x="192" y="12"/>
                </a:cubicBezTo>
                <a:cubicBezTo>
                  <a:pt x="192" y="12"/>
                  <a:pt x="192" y="12"/>
                  <a:pt x="192" y="12"/>
                </a:cubicBezTo>
                <a:cubicBezTo>
                  <a:pt x="192" y="12"/>
                  <a:pt x="192" y="12"/>
                  <a:pt x="192" y="12"/>
                </a:cubicBezTo>
                <a:lnTo>
                  <a:pt x="192" y="48"/>
                </a:lnTo>
                <a:close/>
                <a:moveTo>
                  <a:pt x="192" y="172"/>
                </a:moveTo>
                <a:cubicBezTo>
                  <a:pt x="192" y="232"/>
                  <a:pt x="192" y="232"/>
                  <a:pt x="192" y="232"/>
                </a:cubicBezTo>
                <a:cubicBezTo>
                  <a:pt x="192" y="236"/>
                  <a:pt x="192" y="236"/>
                  <a:pt x="192" y="236"/>
                </a:cubicBezTo>
                <a:cubicBezTo>
                  <a:pt x="192" y="244"/>
                  <a:pt x="192" y="244"/>
                  <a:pt x="192" y="244"/>
                </a:cubicBezTo>
                <a:cubicBezTo>
                  <a:pt x="192" y="251"/>
                  <a:pt x="187" y="256"/>
                  <a:pt x="180" y="256"/>
                </a:cubicBezTo>
                <a:cubicBezTo>
                  <a:pt x="76" y="256"/>
                  <a:pt x="76" y="256"/>
                  <a:pt x="76" y="256"/>
                </a:cubicBezTo>
                <a:cubicBezTo>
                  <a:pt x="69" y="256"/>
                  <a:pt x="64" y="251"/>
                  <a:pt x="64" y="244"/>
                </a:cubicBezTo>
                <a:cubicBezTo>
                  <a:pt x="64" y="236"/>
                  <a:pt x="64" y="236"/>
                  <a:pt x="64" y="236"/>
                </a:cubicBezTo>
                <a:cubicBezTo>
                  <a:pt x="64" y="232"/>
                  <a:pt x="64" y="232"/>
                  <a:pt x="64" y="232"/>
                </a:cubicBezTo>
                <a:cubicBezTo>
                  <a:pt x="64" y="172"/>
                  <a:pt x="64" y="172"/>
                  <a:pt x="64" y="172"/>
                </a:cubicBezTo>
                <a:cubicBezTo>
                  <a:pt x="64" y="148"/>
                  <a:pt x="64" y="148"/>
                  <a:pt x="64" y="148"/>
                </a:cubicBezTo>
                <a:cubicBezTo>
                  <a:pt x="192" y="148"/>
                  <a:pt x="192" y="148"/>
                  <a:pt x="192" y="148"/>
                </a:cubicBezTo>
                <a:lnTo>
                  <a:pt x="192" y="172"/>
                </a:lnTo>
                <a:close/>
                <a:moveTo>
                  <a:pt x="168" y="172"/>
                </a:moveTo>
                <a:cubicBezTo>
                  <a:pt x="88" y="172"/>
                  <a:pt x="88" y="172"/>
                  <a:pt x="88" y="172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168" y="184"/>
                  <a:pt x="168" y="184"/>
                  <a:pt x="168" y="184"/>
                </a:cubicBezTo>
                <a:lnTo>
                  <a:pt x="168" y="172"/>
                </a:lnTo>
                <a:close/>
                <a:moveTo>
                  <a:pt x="168" y="196"/>
                </a:moveTo>
                <a:cubicBezTo>
                  <a:pt x="88" y="196"/>
                  <a:pt x="88" y="196"/>
                  <a:pt x="88" y="196"/>
                </a:cubicBezTo>
                <a:cubicBezTo>
                  <a:pt x="88" y="208"/>
                  <a:pt x="88" y="208"/>
                  <a:pt x="88" y="208"/>
                </a:cubicBezTo>
                <a:cubicBezTo>
                  <a:pt x="168" y="208"/>
                  <a:pt x="168" y="208"/>
                  <a:pt x="168" y="208"/>
                </a:cubicBezTo>
                <a:lnTo>
                  <a:pt x="168" y="196"/>
                </a:lnTo>
                <a:close/>
                <a:moveTo>
                  <a:pt x="168" y="220"/>
                </a:moveTo>
                <a:cubicBezTo>
                  <a:pt x="88" y="220"/>
                  <a:pt x="88" y="220"/>
                  <a:pt x="88" y="220"/>
                </a:cubicBezTo>
                <a:cubicBezTo>
                  <a:pt x="88" y="232"/>
                  <a:pt x="88" y="232"/>
                  <a:pt x="88" y="232"/>
                </a:cubicBezTo>
                <a:cubicBezTo>
                  <a:pt x="168" y="232"/>
                  <a:pt x="168" y="232"/>
                  <a:pt x="168" y="232"/>
                </a:cubicBezTo>
                <a:lnTo>
                  <a:pt x="168" y="2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" name="Freeform 30"/>
          <p:cNvSpPr>
            <a:spLocks noEditPoints="1"/>
          </p:cNvSpPr>
          <p:nvPr/>
        </p:nvSpPr>
        <p:spPr bwMode="auto">
          <a:xfrm>
            <a:off x="7407854" y="3467028"/>
            <a:ext cx="370897" cy="336262"/>
          </a:xfrm>
          <a:custGeom>
            <a:avLst/>
            <a:gdLst>
              <a:gd name="T0" fmla="*/ 642589087 w 256"/>
              <a:gd name="T1" fmla="*/ 579561883 h 232"/>
              <a:gd name="T2" fmla="*/ 441939168 w 256"/>
              <a:gd name="T3" fmla="*/ 343161998 h 232"/>
              <a:gd name="T4" fmla="*/ 640048731 w 256"/>
              <a:gd name="T5" fmla="*/ 149973641 h 232"/>
              <a:gd name="T6" fmla="*/ 650208563 w 256"/>
              <a:gd name="T7" fmla="*/ 172850894 h 232"/>
              <a:gd name="T8" fmla="*/ 650208563 w 256"/>
              <a:gd name="T9" fmla="*/ 559226014 h 232"/>
              <a:gd name="T10" fmla="*/ 642589087 w 256"/>
              <a:gd name="T11" fmla="*/ 579561883 h 232"/>
              <a:gd name="T12" fmla="*/ 10159833 w 256"/>
              <a:gd name="T13" fmla="*/ 149973641 h 232"/>
              <a:gd name="T14" fmla="*/ 30477904 w 256"/>
              <a:gd name="T15" fmla="*/ 142347889 h 232"/>
              <a:gd name="T16" fmla="*/ 208269395 w 256"/>
              <a:gd name="T17" fmla="*/ 142347889 h 232"/>
              <a:gd name="T18" fmla="*/ 253987844 w 256"/>
              <a:gd name="T19" fmla="*/ 162683758 h 232"/>
              <a:gd name="T20" fmla="*/ 264147677 w 256"/>
              <a:gd name="T21" fmla="*/ 162683758 h 232"/>
              <a:gd name="T22" fmla="*/ 264147677 w 256"/>
              <a:gd name="T23" fmla="*/ 244025636 h 232"/>
              <a:gd name="T24" fmla="*/ 325105078 w 256"/>
              <a:gd name="T25" fmla="*/ 305031647 h 232"/>
              <a:gd name="T26" fmla="*/ 386060886 w 256"/>
              <a:gd name="T27" fmla="*/ 244025636 h 232"/>
              <a:gd name="T28" fmla="*/ 386060886 w 256"/>
              <a:gd name="T29" fmla="*/ 162683758 h 232"/>
              <a:gd name="T30" fmla="*/ 396220719 w 256"/>
              <a:gd name="T31" fmla="*/ 162683758 h 232"/>
              <a:gd name="T32" fmla="*/ 441939168 w 256"/>
              <a:gd name="T33" fmla="*/ 142347889 h 232"/>
              <a:gd name="T34" fmla="*/ 619730659 w 256"/>
              <a:gd name="T35" fmla="*/ 142347889 h 232"/>
              <a:gd name="T36" fmla="*/ 640048731 w 256"/>
              <a:gd name="T37" fmla="*/ 149973641 h 232"/>
              <a:gd name="T38" fmla="*/ 325105078 w 256"/>
              <a:gd name="T39" fmla="*/ 396542257 h 232"/>
              <a:gd name="T40" fmla="*/ 10159833 w 256"/>
              <a:gd name="T41" fmla="*/ 149973641 h 232"/>
              <a:gd name="T42" fmla="*/ 396220719 w 256"/>
              <a:gd name="T43" fmla="*/ 132180752 h 232"/>
              <a:gd name="T44" fmla="*/ 375901054 w 256"/>
              <a:gd name="T45" fmla="*/ 122013615 h 232"/>
              <a:gd name="T46" fmla="*/ 355582982 w 256"/>
              <a:gd name="T47" fmla="*/ 104219133 h 232"/>
              <a:gd name="T48" fmla="*/ 355582982 w 256"/>
              <a:gd name="T49" fmla="*/ 244025636 h 232"/>
              <a:gd name="T50" fmla="*/ 325105078 w 256"/>
              <a:gd name="T51" fmla="*/ 274528642 h 232"/>
              <a:gd name="T52" fmla="*/ 294625581 w 256"/>
              <a:gd name="T53" fmla="*/ 244025636 h 232"/>
              <a:gd name="T54" fmla="*/ 294625581 w 256"/>
              <a:gd name="T55" fmla="*/ 104219133 h 232"/>
              <a:gd name="T56" fmla="*/ 274307510 w 256"/>
              <a:gd name="T57" fmla="*/ 122013615 h 232"/>
              <a:gd name="T58" fmla="*/ 253987844 w 256"/>
              <a:gd name="T59" fmla="*/ 132180752 h 232"/>
              <a:gd name="T60" fmla="*/ 223509941 w 256"/>
              <a:gd name="T61" fmla="*/ 101677747 h 232"/>
              <a:gd name="T62" fmla="*/ 233668179 w 256"/>
              <a:gd name="T63" fmla="*/ 81341879 h 232"/>
              <a:gd name="T64" fmla="*/ 304785413 w 256"/>
              <a:gd name="T65" fmla="*/ 10167137 h 232"/>
              <a:gd name="T66" fmla="*/ 325105078 w 256"/>
              <a:gd name="T67" fmla="*/ 0 h 232"/>
              <a:gd name="T68" fmla="*/ 345423150 w 256"/>
              <a:gd name="T69" fmla="*/ 10167137 h 232"/>
              <a:gd name="T70" fmla="*/ 416540384 w 256"/>
              <a:gd name="T71" fmla="*/ 81341879 h 232"/>
              <a:gd name="T72" fmla="*/ 426698623 w 256"/>
              <a:gd name="T73" fmla="*/ 101677747 h 232"/>
              <a:gd name="T74" fmla="*/ 396220719 w 256"/>
              <a:gd name="T75" fmla="*/ 132180752 h 232"/>
              <a:gd name="T76" fmla="*/ 7619476 w 256"/>
              <a:gd name="T77" fmla="*/ 579561883 h 232"/>
              <a:gd name="T78" fmla="*/ 0 w 256"/>
              <a:gd name="T79" fmla="*/ 559226014 h 232"/>
              <a:gd name="T80" fmla="*/ 0 w 256"/>
              <a:gd name="T81" fmla="*/ 172850894 h 232"/>
              <a:gd name="T82" fmla="*/ 10159833 w 256"/>
              <a:gd name="T83" fmla="*/ 149973641 h 232"/>
              <a:gd name="T84" fmla="*/ 208269395 w 256"/>
              <a:gd name="T85" fmla="*/ 343161998 h 232"/>
              <a:gd name="T86" fmla="*/ 7619476 w 256"/>
              <a:gd name="T87" fmla="*/ 579561883 h 232"/>
              <a:gd name="T88" fmla="*/ 325105078 w 256"/>
              <a:gd name="T89" fmla="*/ 457548267 h 232"/>
              <a:gd name="T90" fmla="*/ 408920908 w 256"/>
              <a:gd name="T91" fmla="*/ 376206389 h 232"/>
              <a:gd name="T92" fmla="*/ 640048731 w 256"/>
              <a:gd name="T93" fmla="*/ 582103268 h 232"/>
              <a:gd name="T94" fmla="*/ 619730659 w 256"/>
              <a:gd name="T95" fmla="*/ 589729020 h 232"/>
              <a:gd name="T96" fmla="*/ 30477904 w 256"/>
              <a:gd name="T97" fmla="*/ 589729020 h 232"/>
              <a:gd name="T98" fmla="*/ 10159833 w 256"/>
              <a:gd name="T99" fmla="*/ 582103268 h 232"/>
              <a:gd name="T100" fmla="*/ 241287655 w 256"/>
              <a:gd name="T101" fmla="*/ 376206389 h 232"/>
              <a:gd name="T102" fmla="*/ 325105078 w 256"/>
              <a:gd name="T103" fmla="*/ 457548267 h 23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32">
                <a:moveTo>
                  <a:pt x="253" y="228"/>
                </a:moveTo>
                <a:cubicBezTo>
                  <a:pt x="174" y="135"/>
                  <a:pt x="174" y="135"/>
                  <a:pt x="174" y="135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5" y="62"/>
                  <a:pt x="256" y="65"/>
                  <a:pt x="256" y="68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3"/>
                  <a:pt x="255" y="226"/>
                  <a:pt x="253" y="228"/>
                </a:cubicBezTo>
                <a:moveTo>
                  <a:pt x="4" y="59"/>
                </a:moveTo>
                <a:cubicBezTo>
                  <a:pt x="6" y="57"/>
                  <a:pt x="9" y="56"/>
                  <a:pt x="12" y="56"/>
                </a:cubicBezTo>
                <a:cubicBezTo>
                  <a:pt x="82" y="56"/>
                  <a:pt x="82" y="56"/>
                  <a:pt x="82" y="56"/>
                </a:cubicBezTo>
                <a:cubicBezTo>
                  <a:pt x="87" y="61"/>
                  <a:pt x="93" y="64"/>
                  <a:pt x="100" y="64"/>
                </a:cubicBezTo>
                <a:cubicBezTo>
                  <a:pt x="101" y="64"/>
                  <a:pt x="103" y="64"/>
                  <a:pt x="104" y="64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104" y="109"/>
                  <a:pt x="115" y="120"/>
                  <a:pt x="128" y="120"/>
                </a:cubicBezTo>
                <a:cubicBezTo>
                  <a:pt x="141" y="120"/>
                  <a:pt x="152" y="109"/>
                  <a:pt x="152" y="96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53" y="64"/>
                  <a:pt x="155" y="64"/>
                  <a:pt x="156" y="64"/>
                </a:cubicBezTo>
                <a:cubicBezTo>
                  <a:pt x="163" y="64"/>
                  <a:pt x="169" y="61"/>
                  <a:pt x="174" y="56"/>
                </a:cubicBezTo>
                <a:cubicBezTo>
                  <a:pt x="244" y="56"/>
                  <a:pt x="244" y="56"/>
                  <a:pt x="244" y="56"/>
                </a:cubicBezTo>
                <a:cubicBezTo>
                  <a:pt x="247" y="56"/>
                  <a:pt x="250" y="57"/>
                  <a:pt x="252" y="59"/>
                </a:cubicBezTo>
                <a:cubicBezTo>
                  <a:pt x="128" y="156"/>
                  <a:pt x="128" y="156"/>
                  <a:pt x="128" y="156"/>
                </a:cubicBezTo>
                <a:lnTo>
                  <a:pt x="4" y="59"/>
                </a:lnTo>
                <a:close/>
                <a:moveTo>
                  <a:pt x="156" y="52"/>
                </a:moveTo>
                <a:cubicBezTo>
                  <a:pt x="153" y="52"/>
                  <a:pt x="150" y="51"/>
                  <a:pt x="148" y="4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103"/>
                  <a:pt x="135" y="108"/>
                  <a:pt x="128" y="108"/>
                </a:cubicBezTo>
                <a:cubicBezTo>
                  <a:pt x="121" y="108"/>
                  <a:pt x="116" y="103"/>
                  <a:pt x="116" y="96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6" y="51"/>
                  <a:pt x="103" y="52"/>
                  <a:pt x="100" y="52"/>
                </a:cubicBezTo>
                <a:cubicBezTo>
                  <a:pt x="93" y="52"/>
                  <a:pt x="88" y="47"/>
                  <a:pt x="88" y="40"/>
                </a:cubicBezTo>
                <a:cubicBezTo>
                  <a:pt x="88" y="37"/>
                  <a:pt x="89" y="34"/>
                  <a:pt x="92" y="32"/>
                </a:cubicBezTo>
                <a:cubicBezTo>
                  <a:pt x="120" y="4"/>
                  <a:pt x="120" y="4"/>
                  <a:pt x="120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31" y="0"/>
                  <a:pt x="134" y="1"/>
                  <a:pt x="136" y="4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7" y="34"/>
                  <a:pt x="168" y="37"/>
                  <a:pt x="168" y="40"/>
                </a:cubicBezTo>
                <a:cubicBezTo>
                  <a:pt x="168" y="47"/>
                  <a:pt x="163" y="52"/>
                  <a:pt x="156" y="52"/>
                </a:cubicBezTo>
                <a:moveTo>
                  <a:pt x="3" y="228"/>
                </a:moveTo>
                <a:cubicBezTo>
                  <a:pt x="1" y="226"/>
                  <a:pt x="0" y="223"/>
                  <a:pt x="0" y="220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5"/>
                  <a:pt x="1" y="62"/>
                  <a:pt x="4" y="59"/>
                </a:cubicBezTo>
                <a:cubicBezTo>
                  <a:pt x="82" y="135"/>
                  <a:pt x="82" y="135"/>
                  <a:pt x="82" y="135"/>
                </a:cubicBezTo>
                <a:lnTo>
                  <a:pt x="3" y="228"/>
                </a:lnTo>
                <a:close/>
                <a:moveTo>
                  <a:pt x="128" y="180"/>
                </a:moveTo>
                <a:cubicBezTo>
                  <a:pt x="161" y="148"/>
                  <a:pt x="161" y="148"/>
                  <a:pt x="161" y="148"/>
                </a:cubicBezTo>
                <a:cubicBezTo>
                  <a:pt x="252" y="229"/>
                  <a:pt x="252" y="229"/>
                  <a:pt x="252" y="229"/>
                </a:cubicBezTo>
                <a:cubicBezTo>
                  <a:pt x="250" y="231"/>
                  <a:pt x="247" y="232"/>
                  <a:pt x="24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9" y="232"/>
                  <a:pt x="6" y="231"/>
                  <a:pt x="4" y="229"/>
                </a:cubicBezTo>
                <a:cubicBezTo>
                  <a:pt x="95" y="148"/>
                  <a:pt x="95" y="148"/>
                  <a:pt x="95" y="148"/>
                </a:cubicBezTo>
                <a:lnTo>
                  <a:pt x="128" y="1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" name="Freeform 31"/>
          <p:cNvSpPr>
            <a:spLocks noEditPoints="1"/>
          </p:cNvSpPr>
          <p:nvPr/>
        </p:nvSpPr>
        <p:spPr bwMode="auto">
          <a:xfrm>
            <a:off x="6756978" y="3467028"/>
            <a:ext cx="372341" cy="336262"/>
          </a:xfrm>
          <a:custGeom>
            <a:avLst/>
            <a:gdLst>
              <a:gd name="T0" fmla="*/ 647600471 w 256"/>
              <a:gd name="T1" fmla="*/ 579561883 h 232"/>
              <a:gd name="T2" fmla="*/ 445385614 w 256"/>
              <a:gd name="T3" fmla="*/ 343161998 h 232"/>
              <a:gd name="T4" fmla="*/ 645040627 w 256"/>
              <a:gd name="T5" fmla="*/ 149973641 h 232"/>
              <a:gd name="T6" fmla="*/ 655280002 w 256"/>
              <a:gd name="T7" fmla="*/ 172850894 h 232"/>
              <a:gd name="T8" fmla="*/ 655280002 w 256"/>
              <a:gd name="T9" fmla="*/ 559226014 h 232"/>
              <a:gd name="T10" fmla="*/ 647600471 w 256"/>
              <a:gd name="T11" fmla="*/ 579561883 h 232"/>
              <a:gd name="T12" fmla="*/ 10239375 w 256"/>
              <a:gd name="T13" fmla="*/ 149973641 h 232"/>
              <a:gd name="T14" fmla="*/ 30716525 w 256"/>
              <a:gd name="T15" fmla="*/ 142347889 h 232"/>
              <a:gd name="T16" fmla="*/ 202214857 w 256"/>
              <a:gd name="T17" fmla="*/ 142347889 h 232"/>
              <a:gd name="T18" fmla="*/ 194536926 w 256"/>
              <a:gd name="T19" fmla="*/ 172850894 h 232"/>
              <a:gd name="T20" fmla="*/ 212454232 w 256"/>
              <a:gd name="T21" fmla="*/ 216064017 h 232"/>
              <a:gd name="T22" fmla="*/ 284125057 w 256"/>
              <a:gd name="T23" fmla="*/ 287238758 h 232"/>
              <a:gd name="T24" fmla="*/ 327640801 w 256"/>
              <a:gd name="T25" fmla="*/ 305031647 h 232"/>
              <a:gd name="T26" fmla="*/ 371154945 w 256"/>
              <a:gd name="T27" fmla="*/ 287238758 h 232"/>
              <a:gd name="T28" fmla="*/ 442825770 w 256"/>
              <a:gd name="T29" fmla="*/ 216064017 h 232"/>
              <a:gd name="T30" fmla="*/ 460743077 w 256"/>
              <a:gd name="T31" fmla="*/ 172850894 h 232"/>
              <a:gd name="T32" fmla="*/ 453065145 w 256"/>
              <a:gd name="T33" fmla="*/ 142347889 h 232"/>
              <a:gd name="T34" fmla="*/ 624563477 w 256"/>
              <a:gd name="T35" fmla="*/ 142347889 h 232"/>
              <a:gd name="T36" fmla="*/ 645040627 w 256"/>
              <a:gd name="T37" fmla="*/ 149973641 h 232"/>
              <a:gd name="T38" fmla="*/ 327640801 w 256"/>
              <a:gd name="T39" fmla="*/ 396542257 h 232"/>
              <a:gd name="T40" fmla="*/ 10239375 w 256"/>
              <a:gd name="T41" fmla="*/ 149973641 h 232"/>
              <a:gd name="T42" fmla="*/ 348117951 w 256"/>
              <a:gd name="T43" fmla="*/ 264361505 h 232"/>
              <a:gd name="T44" fmla="*/ 327640801 w 256"/>
              <a:gd name="T45" fmla="*/ 274528642 h 232"/>
              <a:gd name="T46" fmla="*/ 307162051 w 256"/>
              <a:gd name="T47" fmla="*/ 264361505 h 232"/>
              <a:gd name="T48" fmla="*/ 235491226 w 256"/>
              <a:gd name="T49" fmla="*/ 193186763 h 232"/>
              <a:gd name="T50" fmla="*/ 225251851 w 256"/>
              <a:gd name="T51" fmla="*/ 172850894 h 232"/>
              <a:gd name="T52" fmla="*/ 255968376 w 256"/>
              <a:gd name="T53" fmla="*/ 142347889 h 232"/>
              <a:gd name="T54" fmla="*/ 276445526 w 256"/>
              <a:gd name="T55" fmla="*/ 152516621 h 232"/>
              <a:gd name="T56" fmla="*/ 296924276 w 256"/>
              <a:gd name="T57" fmla="*/ 170309509 h 232"/>
              <a:gd name="T58" fmla="*/ 296924276 w 256"/>
              <a:gd name="T59" fmla="*/ 30503005 h 232"/>
              <a:gd name="T60" fmla="*/ 327640801 w 256"/>
              <a:gd name="T61" fmla="*/ 0 h 232"/>
              <a:gd name="T62" fmla="*/ 358355726 w 256"/>
              <a:gd name="T63" fmla="*/ 30503005 h 232"/>
              <a:gd name="T64" fmla="*/ 358355726 w 256"/>
              <a:gd name="T65" fmla="*/ 170309509 h 232"/>
              <a:gd name="T66" fmla="*/ 378834476 w 256"/>
              <a:gd name="T67" fmla="*/ 152516621 h 232"/>
              <a:gd name="T68" fmla="*/ 399311626 w 256"/>
              <a:gd name="T69" fmla="*/ 142347889 h 232"/>
              <a:gd name="T70" fmla="*/ 430028152 w 256"/>
              <a:gd name="T71" fmla="*/ 172850894 h 232"/>
              <a:gd name="T72" fmla="*/ 419788777 w 256"/>
              <a:gd name="T73" fmla="*/ 193186763 h 232"/>
              <a:gd name="T74" fmla="*/ 348117951 w 256"/>
              <a:gd name="T75" fmla="*/ 264361505 h 232"/>
              <a:gd name="T76" fmla="*/ 7679531 w 256"/>
              <a:gd name="T77" fmla="*/ 579561883 h 232"/>
              <a:gd name="T78" fmla="*/ 0 w 256"/>
              <a:gd name="T79" fmla="*/ 559226014 h 232"/>
              <a:gd name="T80" fmla="*/ 0 w 256"/>
              <a:gd name="T81" fmla="*/ 172850894 h 232"/>
              <a:gd name="T82" fmla="*/ 10239375 w 256"/>
              <a:gd name="T83" fmla="*/ 149973641 h 232"/>
              <a:gd name="T84" fmla="*/ 209894388 w 256"/>
              <a:gd name="T85" fmla="*/ 343161998 h 232"/>
              <a:gd name="T86" fmla="*/ 7679531 w 256"/>
              <a:gd name="T87" fmla="*/ 579561883 h 232"/>
              <a:gd name="T88" fmla="*/ 327640801 w 256"/>
              <a:gd name="T89" fmla="*/ 457548267 h 232"/>
              <a:gd name="T90" fmla="*/ 412109245 w 256"/>
              <a:gd name="T91" fmla="*/ 376206389 h 232"/>
              <a:gd name="T92" fmla="*/ 645040627 w 256"/>
              <a:gd name="T93" fmla="*/ 582103268 h 232"/>
              <a:gd name="T94" fmla="*/ 624563477 w 256"/>
              <a:gd name="T95" fmla="*/ 589729020 h 232"/>
              <a:gd name="T96" fmla="*/ 30716525 w 256"/>
              <a:gd name="T97" fmla="*/ 589729020 h 232"/>
              <a:gd name="T98" fmla="*/ 10239375 w 256"/>
              <a:gd name="T99" fmla="*/ 582103268 h 232"/>
              <a:gd name="T100" fmla="*/ 243170757 w 256"/>
              <a:gd name="T101" fmla="*/ 376206389 h 232"/>
              <a:gd name="T102" fmla="*/ 327640801 w 256"/>
              <a:gd name="T103" fmla="*/ 457548267 h 23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32">
                <a:moveTo>
                  <a:pt x="253" y="228"/>
                </a:moveTo>
                <a:cubicBezTo>
                  <a:pt x="174" y="135"/>
                  <a:pt x="174" y="135"/>
                  <a:pt x="174" y="135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5" y="62"/>
                  <a:pt x="256" y="65"/>
                  <a:pt x="256" y="68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3"/>
                  <a:pt x="255" y="226"/>
                  <a:pt x="253" y="228"/>
                </a:cubicBezTo>
                <a:moveTo>
                  <a:pt x="4" y="59"/>
                </a:moveTo>
                <a:cubicBezTo>
                  <a:pt x="6" y="57"/>
                  <a:pt x="9" y="56"/>
                  <a:pt x="12" y="56"/>
                </a:cubicBezTo>
                <a:cubicBezTo>
                  <a:pt x="79" y="56"/>
                  <a:pt x="79" y="56"/>
                  <a:pt x="79" y="56"/>
                </a:cubicBezTo>
                <a:cubicBezTo>
                  <a:pt x="77" y="60"/>
                  <a:pt x="76" y="64"/>
                  <a:pt x="76" y="68"/>
                </a:cubicBezTo>
                <a:cubicBezTo>
                  <a:pt x="76" y="75"/>
                  <a:pt x="79" y="81"/>
                  <a:pt x="83" y="85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15" y="117"/>
                  <a:pt x="121" y="120"/>
                  <a:pt x="128" y="120"/>
                </a:cubicBezTo>
                <a:cubicBezTo>
                  <a:pt x="135" y="120"/>
                  <a:pt x="141" y="117"/>
                  <a:pt x="145" y="113"/>
                </a:cubicBezTo>
                <a:cubicBezTo>
                  <a:pt x="173" y="85"/>
                  <a:pt x="173" y="85"/>
                  <a:pt x="173" y="85"/>
                </a:cubicBezTo>
                <a:cubicBezTo>
                  <a:pt x="177" y="81"/>
                  <a:pt x="180" y="75"/>
                  <a:pt x="180" y="68"/>
                </a:cubicBezTo>
                <a:cubicBezTo>
                  <a:pt x="180" y="64"/>
                  <a:pt x="179" y="60"/>
                  <a:pt x="177" y="56"/>
                </a:cubicBezTo>
                <a:cubicBezTo>
                  <a:pt x="244" y="56"/>
                  <a:pt x="244" y="56"/>
                  <a:pt x="244" y="56"/>
                </a:cubicBezTo>
                <a:cubicBezTo>
                  <a:pt x="247" y="56"/>
                  <a:pt x="250" y="57"/>
                  <a:pt x="252" y="59"/>
                </a:cubicBezTo>
                <a:cubicBezTo>
                  <a:pt x="128" y="156"/>
                  <a:pt x="128" y="156"/>
                  <a:pt x="128" y="156"/>
                </a:cubicBezTo>
                <a:lnTo>
                  <a:pt x="4" y="59"/>
                </a:lnTo>
                <a:close/>
                <a:moveTo>
                  <a:pt x="136" y="104"/>
                </a:moveTo>
                <a:cubicBezTo>
                  <a:pt x="134" y="107"/>
                  <a:pt x="131" y="108"/>
                  <a:pt x="128" y="108"/>
                </a:cubicBezTo>
                <a:cubicBezTo>
                  <a:pt x="125" y="108"/>
                  <a:pt x="122" y="107"/>
                  <a:pt x="120" y="104"/>
                </a:cubicBezTo>
                <a:cubicBezTo>
                  <a:pt x="92" y="76"/>
                  <a:pt x="92" y="76"/>
                  <a:pt x="92" y="76"/>
                </a:cubicBezTo>
                <a:cubicBezTo>
                  <a:pt x="89" y="74"/>
                  <a:pt x="88" y="71"/>
                  <a:pt x="88" y="68"/>
                </a:cubicBezTo>
                <a:cubicBezTo>
                  <a:pt x="88" y="61"/>
                  <a:pt x="93" y="56"/>
                  <a:pt x="100" y="56"/>
                </a:cubicBezTo>
                <a:cubicBezTo>
                  <a:pt x="103" y="56"/>
                  <a:pt x="106" y="57"/>
                  <a:pt x="108" y="60"/>
                </a:cubicBezTo>
                <a:cubicBezTo>
                  <a:pt x="116" y="67"/>
                  <a:pt x="116" y="67"/>
                  <a:pt x="116" y="67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8" y="60"/>
                  <a:pt x="148" y="60"/>
                  <a:pt x="148" y="60"/>
                </a:cubicBezTo>
                <a:cubicBezTo>
                  <a:pt x="150" y="57"/>
                  <a:pt x="153" y="56"/>
                  <a:pt x="156" y="56"/>
                </a:cubicBezTo>
                <a:cubicBezTo>
                  <a:pt x="163" y="56"/>
                  <a:pt x="168" y="61"/>
                  <a:pt x="168" y="68"/>
                </a:cubicBezTo>
                <a:cubicBezTo>
                  <a:pt x="168" y="71"/>
                  <a:pt x="167" y="74"/>
                  <a:pt x="164" y="76"/>
                </a:cubicBezTo>
                <a:lnTo>
                  <a:pt x="136" y="104"/>
                </a:lnTo>
                <a:close/>
                <a:moveTo>
                  <a:pt x="3" y="228"/>
                </a:moveTo>
                <a:cubicBezTo>
                  <a:pt x="1" y="226"/>
                  <a:pt x="0" y="223"/>
                  <a:pt x="0" y="220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5"/>
                  <a:pt x="1" y="62"/>
                  <a:pt x="4" y="59"/>
                </a:cubicBezTo>
                <a:cubicBezTo>
                  <a:pt x="82" y="135"/>
                  <a:pt x="82" y="135"/>
                  <a:pt x="82" y="135"/>
                </a:cubicBezTo>
                <a:lnTo>
                  <a:pt x="3" y="228"/>
                </a:lnTo>
                <a:close/>
                <a:moveTo>
                  <a:pt x="128" y="180"/>
                </a:moveTo>
                <a:cubicBezTo>
                  <a:pt x="161" y="148"/>
                  <a:pt x="161" y="148"/>
                  <a:pt x="161" y="148"/>
                </a:cubicBezTo>
                <a:cubicBezTo>
                  <a:pt x="252" y="229"/>
                  <a:pt x="252" y="229"/>
                  <a:pt x="252" y="229"/>
                </a:cubicBezTo>
                <a:cubicBezTo>
                  <a:pt x="250" y="231"/>
                  <a:pt x="247" y="232"/>
                  <a:pt x="24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9" y="232"/>
                  <a:pt x="6" y="231"/>
                  <a:pt x="4" y="229"/>
                </a:cubicBezTo>
                <a:cubicBezTo>
                  <a:pt x="95" y="148"/>
                  <a:pt x="95" y="148"/>
                  <a:pt x="95" y="148"/>
                </a:cubicBezTo>
                <a:lnTo>
                  <a:pt x="128" y="1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" name="Freeform 32"/>
          <p:cNvSpPr>
            <a:spLocks noEditPoints="1"/>
          </p:cNvSpPr>
          <p:nvPr/>
        </p:nvSpPr>
        <p:spPr bwMode="auto">
          <a:xfrm>
            <a:off x="6107546" y="3507437"/>
            <a:ext cx="370898" cy="255444"/>
          </a:xfrm>
          <a:custGeom>
            <a:avLst/>
            <a:gdLst>
              <a:gd name="T0" fmla="*/ 441940251 w 256"/>
              <a:gd name="T1" fmla="*/ 201361429 h 176"/>
              <a:gd name="T2" fmla="*/ 640051893 w 256"/>
              <a:gd name="T3" fmla="*/ 7647344 h 176"/>
              <a:gd name="T4" fmla="*/ 650211751 w 256"/>
              <a:gd name="T5" fmla="*/ 30586182 h 176"/>
              <a:gd name="T6" fmla="*/ 650211751 w 256"/>
              <a:gd name="T7" fmla="*/ 418017546 h 176"/>
              <a:gd name="T8" fmla="*/ 642592256 w 256"/>
              <a:gd name="T9" fmla="*/ 438408334 h 176"/>
              <a:gd name="T10" fmla="*/ 441940251 w 256"/>
              <a:gd name="T11" fmla="*/ 201361429 h 176"/>
              <a:gd name="T12" fmla="*/ 10159857 w 256"/>
              <a:gd name="T13" fmla="*/ 7647344 h 176"/>
              <a:gd name="T14" fmla="*/ 30477979 w 256"/>
              <a:gd name="T15" fmla="*/ 0 h 176"/>
              <a:gd name="T16" fmla="*/ 619733772 w 256"/>
              <a:gd name="T17" fmla="*/ 0 h 176"/>
              <a:gd name="T18" fmla="*/ 640051893 w 256"/>
              <a:gd name="T19" fmla="*/ 7647344 h 176"/>
              <a:gd name="T20" fmla="*/ 325105875 w 256"/>
              <a:gd name="T21" fmla="*/ 254888046 h 176"/>
              <a:gd name="T22" fmla="*/ 10159857 w 256"/>
              <a:gd name="T23" fmla="*/ 7647344 h 176"/>
              <a:gd name="T24" fmla="*/ 7619495 w 256"/>
              <a:gd name="T25" fmla="*/ 438408334 h 176"/>
              <a:gd name="T26" fmla="*/ 0 w 256"/>
              <a:gd name="T27" fmla="*/ 418017546 h 176"/>
              <a:gd name="T28" fmla="*/ 0 w 256"/>
              <a:gd name="T29" fmla="*/ 30586182 h 176"/>
              <a:gd name="T30" fmla="*/ 10159857 w 256"/>
              <a:gd name="T31" fmla="*/ 7647344 h 176"/>
              <a:gd name="T32" fmla="*/ 208271499 w 256"/>
              <a:gd name="T33" fmla="*/ 201361429 h 176"/>
              <a:gd name="T34" fmla="*/ 7619495 w 256"/>
              <a:gd name="T35" fmla="*/ 438408334 h 176"/>
              <a:gd name="T36" fmla="*/ 325105875 w 256"/>
              <a:gd name="T37" fmla="*/ 316062008 h 176"/>
              <a:gd name="T38" fmla="*/ 408921910 w 256"/>
              <a:gd name="T39" fmla="*/ 234497258 h 176"/>
              <a:gd name="T40" fmla="*/ 640051893 w 256"/>
              <a:gd name="T41" fmla="*/ 440956384 h 176"/>
              <a:gd name="T42" fmla="*/ 619733772 w 256"/>
              <a:gd name="T43" fmla="*/ 448603728 h 176"/>
              <a:gd name="T44" fmla="*/ 30477979 w 256"/>
              <a:gd name="T45" fmla="*/ 448603728 h 176"/>
              <a:gd name="T46" fmla="*/ 10159857 w 256"/>
              <a:gd name="T47" fmla="*/ 440956384 h 176"/>
              <a:gd name="T48" fmla="*/ 241289841 w 256"/>
              <a:gd name="T49" fmla="*/ 234497258 h 176"/>
              <a:gd name="T50" fmla="*/ 325105875 w 256"/>
              <a:gd name="T51" fmla="*/ 316062008 h 17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176">
                <a:moveTo>
                  <a:pt x="174" y="79"/>
                </a:moveTo>
                <a:cubicBezTo>
                  <a:pt x="252" y="3"/>
                  <a:pt x="252" y="3"/>
                  <a:pt x="252" y="3"/>
                </a:cubicBezTo>
                <a:cubicBezTo>
                  <a:pt x="255" y="6"/>
                  <a:pt x="256" y="9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67"/>
                  <a:pt x="255" y="170"/>
                  <a:pt x="253" y="172"/>
                </a:cubicBezTo>
                <a:lnTo>
                  <a:pt x="174" y="79"/>
                </a:lnTo>
                <a:close/>
                <a:moveTo>
                  <a:pt x="4" y="3"/>
                </a:moveTo>
                <a:cubicBezTo>
                  <a:pt x="6" y="1"/>
                  <a:pt x="9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47" y="0"/>
                  <a:pt x="250" y="1"/>
                  <a:pt x="252" y="3"/>
                </a:cubicBezTo>
                <a:cubicBezTo>
                  <a:pt x="128" y="100"/>
                  <a:pt x="128" y="100"/>
                  <a:pt x="128" y="100"/>
                </a:cubicBezTo>
                <a:lnTo>
                  <a:pt x="4" y="3"/>
                </a:lnTo>
                <a:close/>
                <a:moveTo>
                  <a:pt x="3" y="172"/>
                </a:moveTo>
                <a:cubicBezTo>
                  <a:pt x="1" y="170"/>
                  <a:pt x="0" y="167"/>
                  <a:pt x="0" y="16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1" y="6"/>
                  <a:pt x="4" y="3"/>
                </a:cubicBezTo>
                <a:cubicBezTo>
                  <a:pt x="82" y="79"/>
                  <a:pt x="82" y="79"/>
                  <a:pt x="82" y="79"/>
                </a:cubicBezTo>
                <a:lnTo>
                  <a:pt x="3" y="172"/>
                </a:lnTo>
                <a:close/>
                <a:moveTo>
                  <a:pt x="128" y="124"/>
                </a:moveTo>
                <a:cubicBezTo>
                  <a:pt x="161" y="92"/>
                  <a:pt x="161" y="92"/>
                  <a:pt x="161" y="92"/>
                </a:cubicBezTo>
                <a:cubicBezTo>
                  <a:pt x="252" y="173"/>
                  <a:pt x="252" y="173"/>
                  <a:pt x="252" y="173"/>
                </a:cubicBezTo>
                <a:cubicBezTo>
                  <a:pt x="250" y="175"/>
                  <a:pt x="247" y="176"/>
                  <a:pt x="244" y="176"/>
                </a:cubicBezTo>
                <a:cubicBezTo>
                  <a:pt x="12" y="176"/>
                  <a:pt x="12" y="176"/>
                  <a:pt x="12" y="176"/>
                </a:cubicBezTo>
                <a:cubicBezTo>
                  <a:pt x="9" y="176"/>
                  <a:pt x="6" y="175"/>
                  <a:pt x="4" y="173"/>
                </a:cubicBezTo>
                <a:cubicBezTo>
                  <a:pt x="95" y="92"/>
                  <a:pt x="95" y="92"/>
                  <a:pt x="95" y="92"/>
                </a:cubicBezTo>
                <a:lnTo>
                  <a:pt x="128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" name="Freeform 33"/>
          <p:cNvSpPr>
            <a:spLocks noEditPoints="1"/>
          </p:cNvSpPr>
          <p:nvPr/>
        </p:nvSpPr>
        <p:spPr bwMode="auto">
          <a:xfrm>
            <a:off x="5456672" y="3472800"/>
            <a:ext cx="372341" cy="324716"/>
          </a:xfrm>
          <a:custGeom>
            <a:avLst/>
            <a:gdLst>
              <a:gd name="T0" fmla="*/ 624563477 w 256"/>
              <a:gd name="T1" fmla="*/ 569568158 h 224"/>
              <a:gd name="T2" fmla="*/ 30716525 w 256"/>
              <a:gd name="T3" fmla="*/ 569568158 h 224"/>
              <a:gd name="T4" fmla="*/ 0 w 256"/>
              <a:gd name="T5" fmla="*/ 539055692 h 224"/>
              <a:gd name="T6" fmla="*/ 0 w 256"/>
              <a:gd name="T7" fmla="*/ 30512466 h 224"/>
              <a:gd name="T8" fmla="*/ 30716525 w 256"/>
              <a:gd name="T9" fmla="*/ 0 h 224"/>
              <a:gd name="T10" fmla="*/ 624563477 w 256"/>
              <a:gd name="T11" fmla="*/ 0 h 224"/>
              <a:gd name="T12" fmla="*/ 655280002 w 256"/>
              <a:gd name="T13" fmla="*/ 30512466 h 224"/>
              <a:gd name="T14" fmla="*/ 655280002 w 256"/>
              <a:gd name="T15" fmla="*/ 539055692 h 224"/>
              <a:gd name="T16" fmla="*/ 624563477 w 256"/>
              <a:gd name="T17" fmla="*/ 569568158 h 224"/>
              <a:gd name="T18" fmla="*/ 61433050 w 256"/>
              <a:gd name="T19" fmla="*/ 30512466 h 224"/>
              <a:gd name="T20" fmla="*/ 30716525 w 256"/>
              <a:gd name="T21" fmla="*/ 61024932 h 224"/>
              <a:gd name="T22" fmla="*/ 61433050 w 256"/>
              <a:gd name="T23" fmla="*/ 91537398 h 224"/>
              <a:gd name="T24" fmla="*/ 92147975 w 256"/>
              <a:gd name="T25" fmla="*/ 61024932 h 224"/>
              <a:gd name="T26" fmla="*/ 61433050 w 256"/>
              <a:gd name="T27" fmla="*/ 30512466 h 224"/>
              <a:gd name="T28" fmla="*/ 153581026 w 256"/>
              <a:gd name="T29" fmla="*/ 30512466 h 224"/>
              <a:gd name="T30" fmla="*/ 122864500 w 256"/>
              <a:gd name="T31" fmla="*/ 61024932 h 224"/>
              <a:gd name="T32" fmla="*/ 153581026 w 256"/>
              <a:gd name="T33" fmla="*/ 91537398 h 224"/>
              <a:gd name="T34" fmla="*/ 184297551 w 256"/>
              <a:gd name="T35" fmla="*/ 61024932 h 224"/>
              <a:gd name="T36" fmla="*/ 153581026 w 256"/>
              <a:gd name="T37" fmla="*/ 30512466 h 224"/>
              <a:gd name="T38" fmla="*/ 245730601 w 256"/>
              <a:gd name="T39" fmla="*/ 30512466 h 224"/>
              <a:gd name="T40" fmla="*/ 215014076 w 256"/>
              <a:gd name="T41" fmla="*/ 61024932 h 224"/>
              <a:gd name="T42" fmla="*/ 245730601 w 256"/>
              <a:gd name="T43" fmla="*/ 91537398 h 224"/>
              <a:gd name="T44" fmla="*/ 276445526 w 256"/>
              <a:gd name="T45" fmla="*/ 61024932 h 224"/>
              <a:gd name="T46" fmla="*/ 245730601 w 256"/>
              <a:gd name="T47" fmla="*/ 30512466 h 224"/>
              <a:gd name="T48" fmla="*/ 624563477 w 256"/>
              <a:gd name="T49" fmla="*/ 122049864 h 224"/>
              <a:gd name="T50" fmla="*/ 593846952 w 256"/>
              <a:gd name="T51" fmla="*/ 122049864 h 224"/>
              <a:gd name="T52" fmla="*/ 61433050 w 256"/>
              <a:gd name="T53" fmla="*/ 122049864 h 224"/>
              <a:gd name="T54" fmla="*/ 30716525 w 256"/>
              <a:gd name="T55" fmla="*/ 122049864 h 224"/>
              <a:gd name="T56" fmla="*/ 30716525 w 256"/>
              <a:gd name="T57" fmla="*/ 539055692 h 224"/>
              <a:gd name="T58" fmla="*/ 624563477 w 256"/>
              <a:gd name="T59" fmla="*/ 539055692 h 224"/>
              <a:gd name="T60" fmla="*/ 624563477 w 256"/>
              <a:gd name="T61" fmla="*/ 122049864 h 224"/>
              <a:gd name="T62" fmla="*/ 232931382 w 256"/>
              <a:gd name="T63" fmla="*/ 241557953 h 224"/>
              <a:gd name="T64" fmla="*/ 276445526 w 256"/>
              <a:gd name="T65" fmla="*/ 241557953 h 224"/>
              <a:gd name="T66" fmla="*/ 327640801 w 256"/>
              <a:gd name="T67" fmla="*/ 292412594 h 224"/>
              <a:gd name="T68" fmla="*/ 378834476 w 256"/>
              <a:gd name="T69" fmla="*/ 241557953 h 224"/>
              <a:gd name="T70" fmla="*/ 422348620 w 256"/>
              <a:gd name="T71" fmla="*/ 241557953 h 224"/>
              <a:gd name="T72" fmla="*/ 422348620 w 256"/>
              <a:gd name="T73" fmla="*/ 284784079 h 224"/>
              <a:gd name="T74" fmla="*/ 371154945 w 256"/>
              <a:gd name="T75" fmla="*/ 335638720 h 224"/>
              <a:gd name="T76" fmla="*/ 422348620 w 256"/>
              <a:gd name="T77" fmla="*/ 386493362 h 224"/>
              <a:gd name="T78" fmla="*/ 422348620 w 256"/>
              <a:gd name="T79" fmla="*/ 429719488 h 224"/>
              <a:gd name="T80" fmla="*/ 378834476 w 256"/>
              <a:gd name="T81" fmla="*/ 429719488 h 224"/>
              <a:gd name="T82" fmla="*/ 327640801 w 256"/>
              <a:gd name="T83" fmla="*/ 378864847 h 224"/>
              <a:gd name="T84" fmla="*/ 276445526 w 256"/>
              <a:gd name="T85" fmla="*/ 429719488 h 224"/>
              <a:gd name="T86" fmla="*/ 232931382 w 256"/>
              <a:gd name="T87" fmla="*/ 429719488 h 224"/>
              <a:gd name="T88" fmla="*/ 232931382 w 256"/>
              <a:gd name="T89" fmla="*/ 386493362 h 224"/>
              <a:gd name="T90" fmla="*/ 284125057 w 256"/>
              <a:gd name="T91" fmla="*/ 335638720 h 224"/>
              <a:gd name="T92" fmla="*/ 232931382 w 256"/>
              <a:gd name="T93" fmla="*/ 284784079 h 224"/>
              <a:gd name="T94" fmla="*/ 232931382 w 256"/>
              <a:gd name="T95" fmla="*/ 241557953 h 22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91" y="95"/>
                </a:moveTo>
                <a:cubicBezTo>
                  <a:pt x="96" y="91"/>
                  <a:pt x="104" y="91"/>
                  <a:pt x="108" y="9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48" y="95"/>
                  <a:pt x="148" y="95"/>
                  <a:pt x="148" y="95"/>
                </a:cubicBezTo>
                <a:cubicBezTo>
                  <a:pt x="152" y="91"/>
                  <a:pt x="160" y="91"/>
                  <a:pt x="165" y="95"/>
                </a:cubicBezTo>
                <a:cubicBezTo>
                  <a:pt x="169" y="100"/>
                  <a:pt x="169" y="108"/>
                  <a:pt x="165" y="112"/>
                </a:cubicBezTo>
                <a:cubicBezTo>
                  <a:pt x="145" y="132"/>
                  <a:pt x="145" y="132"/>
                  <a:pt x="145" y="132"/>
                </a:cubicBezTo>
                <a:cubicBezTo>
                  <a:pt x="165" y="152"/>
                  <a:pt x="165" y="152"/>
                  <a:pt x="165" y="152"/>
                </a:cubicBezTo>
                <a:cubicBezTo>
                  <a:pt x="169" y="156"/>
                  <a:pt x="169" y="164"/>
                  <a:pt x="165" y="169"/>
                </a:cubicBezTo>
                <a:cubicBezTo>
                  <a:pt x="160" y="173"/>
                  <a:pt x="152" y="173"/>
                  <a:pt x="148" y="169"/>
                </a:cubicBezTo>
                <a:cubicBezTo>
                  <a:pt x="128" y="149"/>
                  <a:pt x="128" y="149"/>
                  <a:pt x="128" y="149"/>
                </a:cubicBezTo>
                <a:cubicBezTo>
                  <a:pt x="108" y="169"/>
                  <a:pt x="108" y="169"/>
                  <a:pt x="108" y="169"/>
                </a:cubicBezTo>
                <a:cubicBezTo>
                  <a:pt x="104" y="173"/>
                  <a:pt x="96" y="173"/>
                  <a:pt x="91" y="169"/>
                </a:cubicBezTo>
                <a:cubicBezTo>
                  <a:pt x="87" y="164"/>
                  <a:pt x="87" y="156"/>
                  <a:pt x="91" y="152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91" y="112"/>
                  <a:pt x="91" y="112"/>
                  <a:pt x="91" y="112"/>
                </a:cubicBezTo>
                <a:cubicBezTo>
                  <a:pt x="87" y="108"/>
                  <a:pt x="87" y="100"/>
                  <a:pt x="91" y="9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" name="Freeform 34"/>
          <p:cNvSpPr>
            <a:spLocks noEditPoints="1"/>
          </p:cNvSpPr>
          <p:nvPr/>
        </p:nvSpPr>
        <p:spPr bwMode="auto">
          <a:xfrm>
            <a:off x="4807240" y="3472800"/>
            <a:ext cx="370897" cy="324716"/>
          </a:xfrm>
          <a:custGeom>
            <a:avLst/>
            <a:gdLst>
              <a:gd name="T0" fmla="*/ 619730659 w 256"/>
              <a:gd name="T1" fmla="*/ 569568158 h 224"/>
              <a:gd name="T2" fmla="*/ 30477904 w 256"/>
              <a:gd name="T3" fmla="*/ 569568158 h 224"/>
              <a:gd name="T4" fmla="*/ 0 w 256"/>
              <a:gd name="T5" fmla="*/ 539055692 h 224"/>
              <a:gd name="T6" fmla="*/ 0 w 256"/>
              <a:gd name="T7" fmla="*/ 30512466 h 224"/>
              <a:gd name="T8" fmla="*/ 30477904 w 256"/>
              <a:gd name="T9" fmla="*/ 0 h 224"/>
              <a:gd name="T10" fmla="*/ 619730659 w 256"/>
              <a:gd name="T11" fmla="*/ 0 h 224"/>
              <a:gd name="T12" fmla="*/ 650208563 w 256"/>
              <a:gd name="T13" fmla="*/ 30512466 h 224"/>
              <a:gd name="T14" fmla="*/ 650208563 w 256"/>
              <a:gd name="T15" fmla="*/ 539055692 h 224"/>
              <a:gd name="T16" fmla="*/ 619730659 w 256"/>
              <a:gd name="T17" fmla="*/ 569568158 h 224"/>
              <a:gd name="T18" fmla="*/ 60957401 w 256"/>
              <a:gd name="T19" fmla="*/ 30512466 h 224"/>
              <a:gd name="T20" fmla="*/ 30477904 w 256"/>
              <a:gd name="T21" fmla="*/ 61024932 h 224"/>
              <a:gd name="T22" fmla="*/ 60957401 w 256"/>
              <a:gd name="T23" fmla="*/ 91537398 h 224"/>
              <a:gd name="T24" fmla="*/ 91435305 w 256"/>
              <a:gd name="T25" fmla="*/ 61024932 h 224"/>
              <a:gd name="T26" fmla="*/ 60957401 w 256"/>
              <a:gd name="T27" fmla="*/ 30512466 h 224"/>
              <a:gd name="T28" fmla="*/ 152392707 w 256"/>
              <a:gd name="T29" fmla="*/ 30512466 h 224"/>
              <a:gd name="T30" fmla="*/ 121914803 w 256"/>
              <a:gd name="T31" fmla="*/ 61024932 h 224"/>
              <a:gd name="T32" fmla="*/ 152392707 w 256"/>
              <a:gd name="T33" fmla="*/ 91537398 h 224"/>
              <a:gd name="T34" fmla="*/ 182870611 w 256"/>
              <a:gd name="T35" fmla="*/ 61024932 h 224"/>
              <a:gd name="T36" fmla="*/ 152392707 w 256"/>
              <a:gd name="T37" fmla="*/ 30512466 h 224"/>
              <a:gd name="T38" fmla="*/ 243828012 w 256"/>
              <a:gd name="T39" fmla="*/ 30512466 h 224"/>
              <a:gd name="T40" fmla="*/ 213350108 w 256"/>
              <a:gd name="T41" fmla="*/ 61024932 h 224"/>
              <a:gd name="T42" fmla="*/ 243828012 w 256"/>
              <a:gd name="T43" fmla="*/ 91537398 h 224"/>
              <a:gd name="T44" fmla="*/ 274307510 w 256"/>
              <a:gd name="T45" fmla="*/ 61024932 h 224"/>
              <a:gd name="T46" fmla="*/ 243828012 w 256"/>
              <a:gd name="T47" fmla="*/ 30512466 h 224"/>
              <a:gd name="T48" fmla="*/ 619730659 w 256"/>
              <a:gd name="T49" fmla="*/ 122049864 h 224"/>
              <a:gd name="T50" fmla="*/ 589251162 w 256"/>
              <a:gd name="T51" fmla="*/ 122049864 h 224"/>
              <a:gd name="T52" fmla="*/ 60957401 w 256"/>
              <a:gd name="T53" fmla="*/ 122049864 h 224"/>
              <a:gd name="T54" fmla="*/ 30477904 w 256"/>
              <a:gd name="T55" fmla="*/ 122049864 h 224"/>
              <a:gd name="T56" fmla="*/ 30477904 w 256"/>
              <a:gd name="T57" fmla="*/ 539055692 h 224"/>
              <a:gd name="T58" fmla="*/ 619730659 w 256"/>
              <a:gd name="T59" fmla="*/ 539055692 h 224"/>
              <a:gd name="T60" fmla="*/ 619730659 w 256"/>
              <a:gd name="T61" fmla="*/ 122049864 h 224"/>
              <a:gd name="T62" fmla="*/ 233668179 w 256"/>
              <a:gd name="T63" fmla="*/ 305126254 h 224"/>
              <a:gd name="T64" fmla="*/ 253987844 w 256"/>
              <a:gd name="T65" fmla="*/ 315296545 h 224"/>
              <a:gd name="T66" fmla="*/ 294625581 w 256"/>
              <a:gd name="T67" fmla="*/ 353437526 h 224"/>
              <a:gd name="T68" fmla="*/ 396220719 w 256"/>
              <a:gd name="T69" fmla="*/ 254271613 h 224"/>
              <a:gd name="T70" fmla="*/ 416540384 w 256"/>
              <a:gd name="T71" fmla="*/ 244101322 h 224"/>
              <a:gd name="T72" fmla="*/ 447018288 w 256"/>
              <a:gd name="T73" fmla="*/ 274613788 h 224"/>
              <a:gd name="T74" fmla="*/ 436858455 w 256"/>
              <a:gd name="T75" fmla="*/ 294954369 h 224"/>
              <a:gd name="T76" fmla="*/ 314945246 w 256"/>
              <a:gd name="T77" fmla="*/ 417005828 h 224"/>
              <a:gd name="T78" fmla="*/ 294625581 w 256"/>
              <a:gd name="T79" fmla="*/ 427176118 h 224"/>
              <a:gd name="T80" fmla="*/ 274307510 w 256"/>
              <a:gd name="T81" fmla="*/ 417005828 h 224"/>
              <a:gd name="T82" fmla="*/ 213350108 w 256"/>
              <a:gd name="T83" fmla="*/ 355980896 h 224"/>
              <a:gd name="T84" fmla="*/ 203190276 w 256"/>
              <a:gd name="T85" fmla="*/ 335638720 h 224"/>
              <a:gd name="T86" fmla="*/ 233668179 w 256"/>
              <a:gd name="T87" fmla="*/ 305126254 h 22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92" y="120"/>
                </a:moveTo>
                <a:cubicBezTo>
                  <a:pt x="95" y="120"/>
                  <a:pt x="98" y="121"/>
                  <a:pt x="100" y="124"/>
                </a:cubicBezTo>
                <a:cubicBezTo>
                  <a:pt x="116" y="139"/>
                  <a:pt x="116" y="139"/>
                  <a:pt x="116" y="139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8" y="97"/>
                  <a:pt x="161" y="96"/>
                  <a:pt x="164" y="96"/>
                </a:cubicBezTo>
                <a:cubicBezTo>
                  <a:pt x="171" y="96"/>
                  <a:pt x="176" y="101"/>
                  <a:pt x="176" y="108"/>
                </a:cubicBezTo>
                <a:cubicBezTo>
                  <a:pt x="176" y="111"/>
                  <a:pt x="175" y="114"/>
                  <a:pt x="172" y="116"/>
                </a:cubicBezTo>
                <a:cubicBezTo>
                  <a:pt x="124" y="164"/>
                  <a:pt x="124" y="164"/>
                  <a:pt x="124" y="164"/>
                </a:cubicBezTo>
                <a:cubicBezTo>
                  <a:pt x="122" y="167"/>
                  <a:pt x="119" y="168"/>
                  <a:pt x="116" y="168"/>
                </a:cubicBezTo>
                <a:cubicBezTo>
                  <a:pt x="113" y="168"/>
                  <a:pt x="110" y="167"/>
                  <a:pt x="108" y="164"/>
                </a:cubicBezTo>
                <a:cubicBezTo>
                  <a:pt x="84" y="140"/>
                  <a:pt x="84" y="140"/>
                  <a:pt x="84" y="140"/>
                </a:cubicBezTo>
                <a:cubicBezTo>
                  <a:pt x="81" y="138"/>
                  <a:pt x="80" y="135"/>
                  <a:pt x="80" y="132"/>
                </a:cubicBezTo>
                <a:cubicBezTo>
                  <a:pt x="80" y="125"/>
                  <a:pt x="85" y="120"/>
                  <a:pt x="92" y="1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" name="Freeform 35"/>
          <p:cNvSpPr>
            <a:spLocks noEditPoints="1"/>
          </p:cNvSpPr>
          <p:nvPr/>
        </p:nvSpPr>
        <p:spPr bwMode="auto">
          <a:xfrm>
            <a:off x="4156364" y="3472800"/>
            <a:ext cx="370898" cy="324716"/>
          </a:xfrm>
          <a:custGeom>
            <a:avLst/>
            <a:gdLst>
              <a:gd name="T0" fmla="*/ 619733772 w 256"/>
              <a:gd name="T1" fmla="*/ 569568158 h 224"/>
              <a:gd name="T2" fmla="*/ 30477979 w 256"/>
              <a:gd name="T3" fmla="*/ 569568158 h 224"/>
              <a:gd name="T4" fmla="*/ 0 w 256"/>
              <a:gd name="T5" fmla="*/ 539055692 h 224"/>
              <a:gd name="T6" fmla="*/ 0 w 256"/>
              <a:gd name="T7" fmla="*/ 30512466 h 224"/>
              <a:gd name="T8" fmla="*/ 30477979 w 256"/>
              <a:gd name="T9" fmla="*/ 0 h 224"/>
              <a:gd name="T10" fmla="*/ 619733772 w 256"/>
              <a:gd name="T11" fmla="*/ 0 h 224"/>
              <a:gd name="T12" fmla="*/ 650211751 w 256"/>
              <a:gd name="T13" fmla="*/ 30512466 h 224"/>
              <a:gd name="T14" fmla="*/ 650211751 w 256"/>
              <a:gd name="T15" fmla="*/ 539055692 h 224"/>
              <a:gd name="T16" fmla="*/ 619733772 w 256"/>
              <a:gd name="T17" fmla="*/ 569568158 h 224"/>
              <a:gd name="T18" fmla="*/ 60957551 w 256"/>
              <a:gd name="T19" fmla="*/ 30512466 h 224"/>
              <a:gd name="T20" fmla="*/ 30477979 w 256"/>
              <a:gd name="T21" fmla="*/ 61024932 h 224"/>
              <a:gd name="T22" fmla="*/ 60957551 w 256"/>
              <a:gd name="T23" fmla="*/ 91537398 h 224"/>
              <a:gd name="T24" fmla="*/ 91435529 w 256"/>
              <a:gd name="T25" fmla="*/ 61024932 h 224"/>
              <a:gd name="T26" fmla="*/ 60957551 w 256"/>
              <a:gd name="T27" fmla="*/ 30512466 h 224"/>
              <a:gd name="T28" fmla="*/ 152393080 w 256"/>
              <a:gd name="T29" fmla="*/ 30512466 h 224"/>
              <a:gd name="T30" fmla="*/ 121915102 w 256"/>
              <a:gd name="T31" fmla="*/ 61024932 h 224"/>
              <a:gd name="T32" fmla="*/ 152393080 w 256"/>
              <a:gd name="T33" fmla="*/ 91537398 h 224"/>
              <a:gd name="T34" fmla="*/ 182872652 w 256"/>
              <a:gd name="T35" fmla="*/ 61024932 h 224"/>
              <a:gd name="T36" fmla="*/ 152393080 w 256"/>
              <a:gd name="T37" fmla="*/ 30512466 h 224"/>
              <a:gd name="T38" fmla="*/ 243830203 w 256"/>
              <a:gd name="T39" fmla="*/ 30512466 h 224"/>
              <a:gd name="T40" fmla="*/ 213350631 w 256"/>
              <a:gd name="T41" fmla="*/ 61024932 h 224"/>
              <a:gd name="T42" fmla="*/ 243830203 w 256"/>
              <a:gd name="T43" fmla="*/ 91537398 h 224"/>
              <a:gd name="T44" fmla="*/ 274308182 w 256"/>
              <a:gd name="T45" fmla="*/ 61024932 h 224"/>
              <a:gd name="T46" fmla="*/ 243830203 w 256"/>
              <a:gd name="T47" fmla="*/ 30512466 h 224"/>
              <a:gd name="T48" fmla="*/ 619733772 w 256"/>
              <a:gd name="T49" fmla="*/ 122049864 h 224"/>
              <a:gd name="T50" fmla="*/ 589254200 w 256"/>
              <a:gd name="T51" fmla="*/ 122049864 h 224"/>
              <a:gd name="T52" fmla="*/ 60957551 w 256"/>
              <a:gd name="T53" fmla="*/ 122049864 h 224"/>
              <a:gd name="T54" fmla="*/ 30477979 w 256"/>
              <a:gd name="T55" fmla="*/ 122049864 h 224"/>
              <a:gd name="T56" fmla="*/ 30477979 w 256"/>
              <a:gd name="T57" fmla="*/ 539055692 h 224"/>
              <a:gd name="T58" fmla="*/ 619733772 w 256"/>
              <a:gd name="T59" fmla="*/ 539055692 h 224"/>
              <a:gd name="T60" fmla="*/ 619733772 w 256"/>
              <a:gd name="T61" fmla="*/ 122049864 h 224"/>
              <a:gd name="T62" fmla="*/ 223510488 w 256"/>
              <a:gd name="T63" fmla="*/ 305126254 h 224"/>
              <a:gd name="T64" fmla="*/ 294627897 w 256"/>
              <a:gd name="T65" fmla="*/ 305126254 h 224"/>
              <a:gd name="T66" fmla="*/ 355583854 w 256"/>
              <a:gd name="T67" fmla="*/ 305126254 h 224"/>
              <a:gd name="T68" fmla="*/ 426701262 w 256"/>
              <a:gd name="T69" fmla="*/ 305126254 h 224"/>
              <a:gd name="T70" fmla="*/ 457180834 w 256"/>
              <a:gd name="T71" fmla="*/ 335638720 h 224"/>
              <a:gd name="T72" fmla="*/ 426701262 w 256"/>
              <a:gd name="T73" fmla="*/ 366151186 h 224"/>
              <a:gd name="T74" fmla="*/ 264148324 w 256"/>
              <a:gd name="T75" fmla="*/ 366151186 h 224"/>
              <a:gd name="T76" fmla="*/ 223510488 w 256"/>
              <a:gd name="T77" fmla="*/ 366151186 h 224"/>
              <a:gd name="T78" fmla="*/ 193030916 w 256"/>
              <a:gd name="T79" fmla="*/ 335638720 h 224"/>
              <a:gd name="T80" fmla="*/ 223510488 w 256"/>
              <a:gd name="T81" fmla="*/ 305126254 h 22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88" y="120"/>
                </a:moveTo>
                <a:cubicBezTo>
                  <a:pt x="116" y="120"/>
                  <a:pt x="116" y="120"/>
                  <a:pt x="116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75" y="120"/>
                  <a:pt x="180" y="125"/>
                  <a:pt x="180" y="132"/>
                </a:cubicBezTo>
                <a:cubicBezTo>
                  <a:pt x="180" y="139"/>
                  <a:pt x="175" y="144"/>
                  <a:pt x="168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81" y="144"/>
                  <a:pt x="76" y="139"/>
                  <a:pt x="76" y="132"/>
                </a:cubicBezTo>
                <a:cubicBezTo>
                  <a:pt x="76" y="125"/>
                  <a:pt x="81" y="120"/>
                  <a:pt x="88" y="1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" name="Freeform 36"/>
          <p:cNvSpPr>
            <a:spLocks noEditPoints="1"/>
          </p:cNvSpPr>
          <p:nvPr/>
        </p:nvSpPr>
        <p:spPr bwMode="auto">
          <a:xfrm>
            <a:off x="3505490" y="3472800"/>
            <a:ext cx="372341" cy="324716"/>
          </a:xfrm>
          <a:custGeom>
            <a:avLst/>
            <a:gdLst>
              <a:gd name="T0" fmla="*/ 624563477 w 256"/>
              <a:gd name="T1" fmla="*/ 569568158 h 224"/>
              <a:gd name="T2" fmla="*/ 30716525 w 256"/>
              <a:gd name="T3" fmla="*/ 569568158 h 224"/>
              <a:gd name="T4" fmla="*/ 0 w 256"/>
              <a:gd name="T5" fmla="*/ 539055692 h 224"/>
              <a:gd name="T6" fmla="*/ 0 w 256"/>
              <a:gd name="T7" fmla="*/ 30512466 h 224"/>
              <a:gd name="T8" fmla="*/ 30716525 w 256"/>
              <a:gd name="T9" fmla="*/ 0 h 224"/>
              <a:gd name="T10" fmla="*/ 624563477 w 256"/>
              <a:gd name="T11" fmla="*/ 0 h 224"/>
              <a:gd name="T12" fmla="*/ 655280002 w 256"/>
              <a:gd name="T13" fmla="*/ 30512466 h 224"/>
              <a:gd name="T14" fmla="*/ 655280002 w 256"/>
              <a:gd name="T15" fmla="*/ 539055692 h 224"/>
              <a:gd name="T16" fmla="*/ 624563477 w 256"/>
              <a:gd name="T17" fmla="*/ 569568158 h 224"/>
              <a:gd name="T18" fmla="*/ 61433050 w 256"/>
              <a:gd name="T19" fmla="*/ 30512466 h 224"/>
              <a:gd name="T20" fmla="*/ 30716525 w 256"/>
              <a:gd name="T21" fmla="*/ 61024932 h 224"/>
              <a:gd name="T22" fmla="*/ 61433050 w 256"/>
              <a:gd name="T23" fmla="*/ 91537398 h 224"/>
              <a:gd name="T24" fmla="*/ 92147975 w 256"/>
              <a:gd name="T25" fmla="*/ 61024932 h 224"/>
              <a:gd name="T26" fmla="*/ 61433050 w 256"/>
              <a:gd name="T27" fmla="*/ 30512466 h 224"/>
              <a:gd name="T28" fmla="*/ 153581026 w 256"/>
              <a:gd name="T29" fmla="*/ 30512466 h 224"/>
              <a:gd name="T30" fmla="*/ 122864500 w 256"/>
              <a:gd name="T31" fmla="*/ 61024932 h 224"/>
              <a:gd name="T32" fmla="*/ 153581026 w 256"/>
              <a:gd name="T33" fmla="*/ 91537398 h 224"/>
              <a:gd name="T34" fmla="*/ 184297551 w 256"/>
              <a:gd name="T35" fmla="*/ 61024932 h 224"/>
              <a:gd name="T36" fmla="*/ 153581026 w 256"/>
              <a:gd name="T37" fmla="*/ 30512466 h 224"/>
              <a:gd name="T38" fmla="*/ 245730601 w 256"/>
              <a:gd name="T39" fmla="*/ 30512466 h 224"/>
              <a:gd name="T40" fmla="*/ 215014076 w 256"/>
              <a:gd name="T41" fmla="*/ 61024932 h 224"/>
              <a:gd name="T42" fmla="*/ 245730601 w 256"/>
              <a:gd name="T43" fmla="*/ 91537398 h 224"/>
              <a:gd name="T44" fmla="*/ 276445526 w 256"/>
              <a:gd name="T45" fmla="*/ 61024932 h 224"/>
              <a:gd name="T46" fmla="*/ 245730601 w 256"/>
              <a:gd name="T47" fmla="*/ 30512466 h 224"/>
              <a:gd name="T48" fmla="*/ 624563477 w 256"/>
              <a:gd name="T49" fmla="*/ 122049864 h 224"/>
              <a:gd name="T50" fmla="*/ 593846952 w 256"/>
              <a:gd name="T51" fmla="*/ 122049864 h 224"/>
              <a:gd name="T52" fmla="*/ 61433050 w 256"/>
              <a:gd name="T53" fmla="*/ 122049864 h 224"/>
              <a:gd name="T54" fmla="*/ 30716525 w 256"/>
              <a:gd name="T55" fmla="*/ 122049864 h 224"/>
              <a:gd name="T56" fmla="*/ 30716525 w 256"/>
              <a:gd name="T57" fmla="*/ 539055692 h 224"/>
              <a:gd name="T58" fmla="*/ 624563477 w 256"/>
              <a:gd name="T59" fmla="*/ 539055692 h 224"/>
              <a:gd name="T60" fmla="*/ 624563477 w 256"/>
              <a:gd name="T61" fmla="*/ 122049864 h 224"/>
              <a:gd name="T62" fmla="*/ 225251851 w 256"/>
              <a:gd name="T63" fmla="*/ 305126254 h 224"/>
              <a:gd name="T64" fmla="*/ 296924276 w 256"/>
              <a:gd name="T65" fmla="*/ 305126254 h 224"/>
              <a:gd name="T66" fmla="*/ 296924276 w 256"/>
              <a:gd name="T67" fmla="*/ 233929437 h 224"/>
              <a:gd name="T68" fmla="*/ 327640801 w 256"/>
              <a:gd name="T69" fmla="*/ 203416971 h 224"/>
              <a:gd name="T70" fmla="*/ 358355726 w 256"/>
              <a:gd name="T71" fmla="*/ 233929437 h 224"/>
              <a:gd name="T72" fmla="*/ 358355726 w 256"/>
              <a:gd name="T73" fmla="*/ 305126254 h 224"/>
              <a:gd name="T74" fmla="*/ 430028152 w 256"/>
              <a:gd name="T75" fmla="*/ 305126254 h 224"/>
              <a:gd name="T76" fmla="*/ 460743077 w 256"/>
              <a:gd name="T77" fmla="*/ 335638720 h 224"/>
              <a:gd name="T78" fmla="*/ 430028152 w 256"/>
              <a:gd name="T79" fmla="*/ 366151186 h 224"/>
              <a:gd name="T80" fmla="*/ 358355726 w 256"/>
              <a:gd name="T81" fmla="*/ 366151186 h 224"/>
              <a:gd name="T82" fmla="*/ 358355726 w 256"/>
              <a:gd name="T83" fmla="*/ 437346409 h 224"/>
              <a:gd name="T84" fmla="*/ 327640801 w 256"/>
              <a:gd name="T85" fmla="*/ 467858875 h 224"/>
              <a:gd name="T86" fmla="*/ 296924276 w 256"/>
              <a:gd name="T87" fmla="*/ 437346409 h 224"/>
              <a:gd name="T88" fmla="*/ 296924276 w 256"/>
              <a:gd name="T89" fmla="*/ 366151186 h 224"/>
              <a:gd name="T90" fmla="*/ 225251851 w 256"/>
              <a:gd name="T91" fmla="*/ 366151186 h 224"/>
              <a:gd name="T92" fmla="*/ 194536926 w 256"/>
              <a:gd name="T93" fmla="*/ 335638720 h 224"/>
              <a:gd name="T94" fmla="*/ 225251851 w 256"/>
              <a:gd name="T95" fmla="*/ 305126254 h 22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88" y="120"/>
                </a:moveTo>
                <a:cubicBezTo>
                  <a:pt x="116" y="120"/>
                  <a:pt x="116" y="120"/>
                  <a:pt x="116" y="120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6" y="85"/>
                  <a:pt x="121" y="80"/>
                  <a:pt x="128" y="80"/>
                </a:cubicBezTo>
                <a:cubicBezTo>
                  <a:pt x="135" y="80"/>
                  <a:pt x="140" y="85"/>
                  <a:pt x="140" y="92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75" y="120"/>
                  <a:pt x="180" y="125"/>
                  <a:pt x="180" y="132"/>
                </a:cubicBezTo>
                <a:cubicBezTo>
                  <a:pt x="180" y="139"/>
                  <a:pt x="175" y="144"/>
                  <a:pt x="168" y="144"/>
                </a:cubicBezTo>
                <a:cubicBezTo>
                  <a:pt x="140" y="144"/>
                  <a:pt x="140" y="144"/>
                  <a:pt x="140" y="144"/>
                </a:cubicBezTo>
                <a:cubicBezTo>
                  <a:pt x="140" y="172"/>
                  <a:pt x="140" y="172"/>
                  <a:pt x="140" y="172"/>
                </a:cubicBezTo>
                <a:cubicBezTo>
                  <a:pt x="140" y="179"/>
                  <a:pt x="135" y="184"/>
                  <a:pt x="128" y="184"/>
                </a:cubicBezTo>
                <a:cubicBezTo>
                  <a:pt x="121" y="184"/>
                  <a:pt x="116" y="179"/>
                  <a:pt x="116" y="172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81" y="144"/>
                  <a:pt x="76" y="139"/>
                  <a:pt x="76" y="132"/>
                </a:cubicBezTo>
                <a:cubicBezTo>
                  <a:pt x="76" y="125"/>
                  <a:pt x="81" y="120"/>
                  <a:pt x="88" y="1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" name="Freeform 37"/>
          <p:cNvSpPr>
            <a:spLocks noEditPoints="1"/>
          </p:cNvSpPr>
          <p:nvPr/>
        </p:nvSpPr>
        <p:spPr bwMode="auto">
          <a:xfrm>
            <a:off x="2856058" y="3472800"/>
            <a:ext cx="370897" cy="324716"/>
          </a:xfrm>
          <a:custGeom>
            <a:avLst/>
            <a:gdLst>
              <a:gd name="T0" fmla="*/ 619730659 w 256"/>
              <a:gd name="T1" fmla="*/ 569568158 h 224"/>
              <a:gd name="T2" fmla="*/ 30477904 w 256"/>
              <a:gd name="T3" fmla="*/ 569568158 h 224"/>
              <a:gd name="T4" fmla="*/ 0 w 256"/>
              <a:gd name="T5" fmla="*/ 539055692 h 224"/>
              <a:gd name="T6" fmla="*/ 0 w 256"/>
              <a:gd name="T7" fmla="*/ 30512466 h 224"/>
              <a:gd name="T8" fmla="*/ 30477904 w 256"/>
              <a:gd name="T9" fmla="*/ 0 h 224"/>
              <a:gd name="T10" fmla="*/ 619730659 w 256"/>
              <a:gd name="T11" fmla="*/ 0 h 224"/>
              <a:gd name="T12" fmla="*/ 650208563 w 256"/>
              <a:gd name="T13" fmla="*/ 30512466 h 224"/>
              <a:gd name="T14" fmla="*/ 650208563 w 256"/>
              <a:gd name="T15" fmla="*/ 539055692 h 224"/>
              <a:gd name="T16" fmla="*/ 619730659 w 256"/>
              <a:gd name="T17" fmla="*/ 569568158 h 224"/>
              <a:gd name="T18" fmla="*/ 497815856 w 256"/>
              <a:gd name="T19" fmla="*/ 539055692 h 224"/>
              <a:gd name="T20" fmla="*/ 619730659 w 256"/>
              <a:gd name="T21" fmla="*/ 539055692 h 224"/>
              <a:gd name="T22" fmla="*/ 619730659 w 256"/>
              <a:gd name="T23" fmla="*/ 274613788 h 224"/>
              <a:gd name="T24" fmla="*/ 609570827 w 256"/>
              <a:gd name="T25" fmla="*/ 274613788 h 224"/>
              <a:gd name="T26" fmla="*/ 497815856 w 256"/>
              <a:gd name="T27" fmla="*/ 274613788 h 224"/>
              <a:gd name="T28" fmla="*/ 497815856 w 256"/>
              <a:gd name="T29" fmla="*/ 539055692 h 224"/>
              <a:gd name="T30" fmla="*/ 182870611 w 256"/>
              <a:gd name="T31" fmla="*/ 539055692 h 224"/>
              <a:gd name="T32" fmla="*/ 467337953 w 256"/>
              <a:gd name="T33" fmla="*/ 539055692 h 224"/>
              <a:gd name="T34" fmla="*/ 467337953 w 256"/>
              <a:gd name="T35" fmla="*/ 274613788 h 224"/>
              <a:gd name="T36" fmla="*/ 182870611 w 256"/>
              <a:gd name="T37" fmla="*/ 274613788 h 224"/>
              <a:gd name="T38" fmla="*/ 182870611 w 256"/>
              <a:gd name="T39" fmla="*/ 539055692 h 224"/>
              <a:gd name="T40" fmla="*/ 30477904 w 256"/>
              <a:gd name="T41" fmla="*/ 539055692 h 224"/>
              <a:gd name="T42" fmla="*/ 152392707 w 256"/>
              <a:gd name="T43" fmla="*/ 539055692 h 224"/>
              <a:gd name="T44" fmla="*/ 152392707 w 256"/>
              <a:gd name="T45" fmla="*/ 274613788 h 224"/>
              <a:gd name="T46" fmla="*/ 30477904 w 256"/>
              <a:gd name="T47" fmla="*/ 274613788 h 224"/>
              <a:gd name="T48" fmla="*/ 30477904 w 256"/>
              <a:gd name="T49" fmla="*/ 539055692 h 224"/>
              <a:gd name="T50" fmla="*/ 60957401 w 256"/>
              <a:gd name="T51" fmla="*/ 30512466 h 224"/>
              <a:gd name="T52" fmla="*/ 30477904 w 256"/>
              <a:gd name="T53" fmla="*/ 61024932 h 224"/>
              <a:gd name="T54" fmla="*/ 60957401 w 256"/>
              <a:gd name="T55" fmla="*/ 91537398 h 224"/>
              <a:gd name="T56" fmla="*/ 91435305 w 256"/>
              <a:gd name="T57" fmla="*/ 61024932 h 224"/>
              <a:gd name="T58" fmla="*/ 60957401 w 256"/>
              <a:gd name="T59" fmla="*/ 30512466 h 224"/>
              <a:gd name="T60" fmla="*/ 152392707 w 256"/>
              <a:gd name="T61" fmla="*/ 30512466 h 224"/>
              <a:gd name="T62" fmla="*/ 121914803 w 256"/>
              <a:gd name="T63" fmla="*/ 61024932 h 224"/>
              <a:gd name="T64" fmla="*/ 152392707 w 256"/>
              <a:gd name="T65" fmla="*/ 91537398 h 224"/>
              <a:gd name="T66" fmla="*/ 182870611 w 256"/>
              <a:gd name="T67" fmla="*/ 61024932 h 224"/>
              <a:gd name="T68" fmla="*/ 152392707 w 256"/>
              <a:gd name="T69" fmla="*/ 30512466 h 224"/>
              <a:gd name="T70" fmla="*/ 243828012 w 256"/>
              <a:gd name="T71" fmla="*/ 30512466 h 224"/>
              <a:gd name="T72" fmla="*/ 213350108 w 256"/>
              <a:gd name="T73" fmla="*/ 61024932 h 224"/>
              <a:gd name="T74" fmla="*/ 243828012 w 256"/>
              <a:gd name="T75" fmla="*/ 91537398 h 224"/>
              <a:gd name="T76" fmla="*/ 274307510 w 256"/>
              <a:gd name="T77" fmla="*/ 61024932 h 224"/>
              <a:gd name="T78" fmla="*/ 243828012 w 256"/>
              <a:gd name="T79" fmla="*/ 30512466 h 224"/>
              <a:gd name="T80" fmla="*/ 589251162 w 256"/>
              <a:gd name="T81" fmla="*/ 122049864 h 224"/>
              <a:gd name="T82" fmla="*/ 60957401 w 256"/>
              <a:gd name="T83" fmla="*/ 122049864 h 224"/>
              <a:gd name="T84" fmla="*/ 30477904 w 256"/>
              <a:gd name="T85" fmla="*/ 122049864 h 224"/>
              <a:gd name="T86" fmla="*/ 30477904 w 256"/>
              <a:gd name="T87" fmla="*/ 244101322 h 224"/>
              <a:gd name="T88" fmla="*/ 152392707 w 256"/>
              <a:gd name="T89" fmla="*/ 244101322 h 224"/>
              <a:gd name="T90" fmla="*/ 182870611 w 256"/>
              <a:gd name="T91" fmla="*/ 244101322 h 224"/>
              <a:gd name="T92" fmla="*/ 467337953 w 256"/>
              <a:gd name="T93" fmla="*/ 244101322 h 224"/>
              <a:gd name="T94" fmla="*/ 497815856 w 256"/>
              <a:gd name="T95" fmla="*/ 244101322 h 224"/>
              <a:gd name="T96" fmla="*/ 609570827 w 256"/>
              <a:gd name="T97" fmla="*/ 244101322 h 224"/>
              <a:gd name="T98" fmla="*/ 619730659 w 256"/>
              <a:gd name="T99" fmla="*/ 244101322 h 224"/>
              <a:gd name="T100" fmla="*/ 619730659 w 256"/>
              <a:gd name="T101" fmla="*/ 122049864 h 224"/>
              <a:gd name="T102" fmla="*/ 589251162 w 256"/>
              <a:gd name="T103" fmla="*/ 122049864 h 22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196" y="212"/>
                </a:moveTo>
                <a:cubicBezTo>
                  <a:pt x="244" y="212"/>
                  <a:pt x="244" y="212"/>
                  <a:pt x="244" y="212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40" y="108"/>
                  <a:pt x="240" y="108"/>
                  <a:pt x="240" y="108"/>
                </a:cubicBezTo>
                <a:cubicBezTo>
                  <a:pt x="196" y="108"/>
                  <a:pt x="196" y="108"/>
                  <a:pt x="196" y="108"/>
                </a:cubicBezTo>
                <a:lnTo>
                  <a:pt x="196" y="212"/>
                </a:lnTo>
                <a:close/>
                <a:moveTo>
                  <a:pt x="72" y="212"/>
                </a:moveTo>
                <a:cubicBezTo>
                  <a:pt x="184" y="212"/>
                  <a:pt x="184" y="212"/>
                  <a:pt x="184" y="212"/>
                </a:cubicBezTo>
                <a:cubicBezTo>
                  <a:pt x="184" y="108"/>
                  <a:pt x="184" y="108"/>
                  <a:pt x="184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212"/>
                </a:lnTo>
                <a:close/>
                <a:moveTo>
                  <a:pt x="12" y="212"/>
                </a:moveTo>
                <a:cubicBezTo>
                  <a:pt x="60" y="212"/>
                  <a:pt x="60" y="212"/>
                  <a:pt x="60" y="212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12" y="108"/>
                  <a:pt x="12" y="108"/>
                  <a:pt x="12" y="108"/>
                </a:cubicBezTo>
                <a:lnTo>
                  <a:pt x="12" y="212"/>
                </a:lnTo>
                <a:close/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3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96"/>
                  <a:pt x="12" y="96"/>
                  <a:pt x="12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72" y="96"/>
                  <a:pt x="72" y="96"/>
                  <a:pt x="72" y="96"/>
                </a:cubicBezTo>
                <a:cubicBezTo>
                  <a:pt x="184" y="96"/>
                  <a:pt x="184" y="96"/>
                  <a:pt x="184" y="96"/>
                </a:cubicBezTo>
                <a:cubicBezTo>
                  <a:pt x="196" y="96"/>
                  <a:pt x="196" y="96"/>
                  <a:pt x="196" y="96"/>
                </a:cubicBezTo>
                <a:cubicBezTo>
                  <a:pt x="240" y="96"/>
                  <a:pt x="240" y="96"/>
                  <a:pt x="240" y="96"/>
                </a:cubicBezTo>
                <a:cubicBezTo>
                  <a:pt x="244" y="96"/>
                  <a:pt x="244" y="96"/>
                  <a:pt x="244" y="96"/>
                </a:cubicBezTo>
                <a:cubicBezTo>
                  <a:pt x="244" y="48"/>
                  <a:pt x="244" y="48"/>
                  <a:pt x="244" y="48"/>
                </a:cubicBezTo>
                <a:lnTo>
                  <a:pt x="232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" name="Freeform 38"/>
          <p:cNvSpPr>
            <a:spLocks noEditPoints="1"/>
          </p:cNvSpPr>
          <p:nvPr/>
        </p:nvSpPr>
        <p:spPr bwMode="auto">
          <a:xfrm>
            <a:off x="2205182" y="3472800"/>
            <a:ext cx="372341" cy="324716"/>
          </a:xfrm>
          <a:custGeom>
            <a:avLst/>
            <a:gdLst>
              <a:gd name="T0" fmla="*/ 624563477 w 256"/>
              <a:gd name="T1" fmla="*/ 569568158 h 224"/>
              <a:gd name="T2" fmla="*/ 30716525 w 256"/>
              <a:gd name="T3" fmla="*/ 569568158 h 224"/>
              <a:gd name="T4" fmla="*/ 0 w 256"/>
              <a:gd name="T5" fmla="*/ 539055692 h 224"/>
              <a:gd name="T6" fmla="*/ 0 w 256"/>
              <a:gd name="T7" fmla="*/ 30512466 h 224"/>
              <a:gd name="T8" fmla="*/ 30716525 w 256"/>
              <a:gd name="T9" fmla="*/ 0 h 224"/>
              <a:gd name="T10" fmla="*/ 624563477 w 256"/>
              <a:gd name="T11" fmla="*/ 0 h 224"/>
              <a:gd name="T12" fmla="*/ 655280002 w 256"/>
              <a:gd name="T13" fmla="*/ 30512466 h 224"/>
              <a:gd name="T14" fmla="*/ 655280002 w 256"/>
              <a:gd name="T15" fmla="*/ 539055692 h 224"/>
              <a:gd name="T16" fmla="*/ 624563477 w 256"/>
              <a:gd name="T17" fmla="*/ 569568158 h 224"/>
              <a:gd name="T18" fmla="*/ 501698977 w 256"/>
              <a:gd name="T19" fmla="*/ 539055692 h 224"/>
              <a:gd name="T20" fmla="*/ 624563477 w 256"/>
              <a:gd name="T21" fmla="*/ 539055692 h 224"/>
              <a:gd name="T22" fmla="*/ 624563477 w 256"/>
              <a:gd name="T23" fmla="*/ 274613788 h 224"/>
              <a:gd name="T24" fmla="*/ 609206015 w 256"/>
              <a:gd name="T25" fmla="*/ 274613788 h 224"/>
              <a:gd name="T26" fmla="*/ 501698977 w 256"/>
              <a:gd name="T27" fmla="*/ 274613788 h 224"/>
              <a:gd name="T28" fmla="*/ 501698977 w 256"/>
              <a:gd name="T29" fmla="*/ 539055692 h 224"/>
              <a:gd name="T30" fmla="*/ 30716525 w 256"/>
              <a:gd name="T31" fmla="*/ 539055692 h 224"/>
              <a:gd name="T32" fmla="*/ 470982452 w 256"/>
              <a:gd name="T33" fmla="*/ 539055692 h 224"/>
              <a:gd name="T34" fmla="*/ 470982452 w 256"/>
              <a:gd name="T35" fmla="*/ 274613788 h 224"/>
              <a:gd name="T36" fmla="*/ 30716525 w 256"/>
              <a:gd name="T37" fmla="*/ 274613788 h 224"/>
              <a:gd name="T38" fmla="*/ 30716525 w 256"/>
              <a:gd name="T39" fmla="*/ 539055692 h 224"/>
              <a:gd name="T40" fmla="*/ 61433050 w 256"/>
              <a:gd name="T41" fmla="*/ 30512466 h 224"/>
              <a:gd name="T42" fmla="*/ 30716525 w 256"/>
              <a:gd name="T43" fmla="*/ 61024932 h 224"/>
              <a:gd name="T44" fmla="*/ 61433050 w 256"/>
              <a:gd name="T45" fmla="*/ 91537398 h 224"/>
              <a:gd name="T46" fmla="*/ 92147975 w 256"/>
              <a:gd name="T47" fmla="*/ 61024932 h 224"/>
              <a:gd name="T48" fmla="*/ 61433050 w 256"/>
              <a:gd name="T49" fmla="*/ 30512466 h 224"/>
              <a:gd name="T50" fmla="*/ 153581026 w 256"/>
              <a:gd name="T51" fmla="*/ 30512466 h 224"/>
              <a:gd name="T52" fmla="*/ 122864500 w 256"/>
              <a:gd name="T53" fmla="*/ 61024932 h 224"/>
              <a:gd name="T54" fmla="*/ 153581026 w 256"/>
              <a:gd name="T55" fmla="*/ 91537398 h 224"/>
              <a:gd name="T56" fmla="*/ 184297551 w 256"/>
              <a:gd name="T57" fmla="*/ 61024932 h 224"/>
              <a:gd name="T58" fmla="*/ 153581026 w 256"/>
              <a:gd name="T59" fmla="*/ 30512466 h 224"/>
              <a:gd name="T60" fmla="*/ 245730601 w 256"/>
              <a:gd name="T61" fmla="*/ 30512466 h 224"/>
              <a:gd name="T62" fmla="*/ 215014076 w 256"/>
              <a:gd name="T63" fmla="*/ 61024932 h 224"/>
              <a:gd name="T64" fmla="*/ 245730601 w 256"/>
              <a:gd name="T65" fmla="*/ 91537398 h 224"/>
              <a:gd name="T66" fmla="*/ 276445526 w 256"/>
              <a:gd name="T67" fmla="*/ 61024932 h 224"/>
              <a:gd name="T68" fmla="*/ 245730601 w 256"/>
              <a:gd name="T69" fmla="*/ 30512466 h 224"/>
              <a:gd name="T70" fmla="*/ 593846952 w 256"/>
              <a:gd name="T71" fmla="*/ 122049864 h 224"/>
              <a:gd name="T72" fmla="*/ 61433050 w 256"/>
              <a:gd name="T73" fmla="*/ 122049864 h 224"/>
              <a:gd name="T74" fmla="*/ 30716525 w 256"/>
              <a:gd name="T75" fmla="*/ 122049864 h 224"/>
              <a:gd name="T76" fmla="*/ 30716525 w 256"/>
              <a:gd name="T77" fmla="*/ 244101322 h 224"/>
              <a:gd name="T78" fmla="*/ 470982452 w 256"/>
              <a:gd name="T79" fmla="*/ 244101322 h 224"/>
              <a:gd name="T80" fmla="*/ 501698977 w 256"/>
              <a:gd name="T81" fmla="*/ 244101322 h 224"/>
              <a:gd name="T82" fmla="*/ 609206015 w 256"/>
              <a:gd name="T83" fmla="*/ 244101322 h 224"/>
              <a:gd name="T84" fmla="*/ 624563477 w 256"/>
              <a:gd name="T85" fmla="*/ 244101322 h 224"/>
              <a:gd name="T86" fmla="*/ 624563477 w 256"/>
              <a:gd name="T87" fmla="*/ 122049864 h 224"/>
              <a:gd name="T88" fmla="*/ 593846952 w 256"/>
              <a:gd name="T89" fmla="*/ 122049864 h 22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196" y="212"/>
                </a:moveTo>
                <a:cubicBezTo>
                  <a:pt x="244" y="212"/>
                  <a:pt x="244" y="212"/>
                  <a:pt x="244" y="212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38" y="108"/>
                  <a:pt x="238" y="108"/>
                  <a:pt x="238" y="108"/>
                </a:cubicBezTo>
                <a:cubicBezTo>
                  <a:pt x="196" y="108"/>
                  <a:pt x="196" y="108"/>
                  <a:pt x="196" y="108"/>
                </a:cubicBezTo>
                <a:lnTo>
                  <a:pt x="196" y="212"/>
                </a:lnTo>
                <a:close/>
                <a:moveTo>
                  <a:pt x="12" y="212"/>
                </a:moveTo>
                <a:cubicBezTo>
                  <a:pt x="184" y="212"/>
                  <a:pt x="184" y="212"/>
                  <a:pt x="184" y="212"/>
                </a:cubicBezTo>
                <a:cubicBezTo>
                  <a:pt x="184" y="108"/>
                  <a:pt x="184" y="108"/>
                  <a:pt x="184" y="108"/>
                </a:cubicBezTo>
                <a:cubicBezTo>
                  <a:pt x="12" y="108"/>
                  <a:pt x="12" y="108"/>
                  <a:pt x="12" y="108"/>
                </a:cubicBezTo>
                <a:lnTo>
                  <a:pt x="12" y="212"/>
                </a:lnTo>
                <a:close/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3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96"/>
                  <a:pt x="12" y="96"/>
                  <a:pt x="12" y="96"/>
                </a:cubicBezTo>
                <a:cubicBezTo>
                  <a:pt x="184" y="96"/>
                  <a:pt x="184" y="96"/>
                  <a:pt x="184" y="96"/>
                </a:cubicBezTo>
                <a:cubicBezTo>
                  <a:pt x="196" y="96"/>
                  <a:pt x="196" y="96"/>
                  <a:pt x="196" y="96"/>
                </a:cubicBezTo>
                <a:cubicBezTo>
                  <a:pt x="238" y="96"/>
                  <a:pt x="238" y="96"/>
                  <a:pt x="238" y="96"/>
                </a:cubicBezTo>
                <a:cubicBezTo>
                  <a:pt x="244" y="96"/>
                  <a:pt x="244" y="96"/>
                  <a:pt x="244" y="96"/>
                </a:cubicBezTo>
                <a:cubicBezTo>
                  <a:pt x="244" y="48"/>
                  <a:pt x="244" y="48"/>
                  <a:pt x="244" y="48"/>
                </a:cubicBezTo>
                <a:lnTo>
                  <a:pt x="232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" name="Freeform 39"/>
          <p:cNvSpPr>
            <a:spLocks noEditPoints="1"/>
          </p:cNvSpPr>
          <p:nvPr/>
        </p:nvSpPr>
        <p:spPr bwMode="auto">
          <a:xfrm>
            <a:off x="1555751" y="3472800"/>
            <a:ext cx="370898" cy="324716"/>
          </a:xfrm>
          <a:custGeom>
            <a:avLst/>
            <a:gdLst>
              <a:gd name="T0" fmla="*/ 619733772 w 256"/>
              <a:gd name="T1" fmla="*/ 569568158 h 224"/>
              <a:gd name="T2" fmla="*/ 30477979 w 256"/>
              <a:gd name="T3" fmla="*/ 569568158 h 224"/>
              <a:gd name="T4" fmla="*/ 0 w 256"/>
              <a:gd name="T5" fmla="*/ 539055692 h 224"/>
              <a:gd name="T6" fmla="*/ 0 w 256"/>
              <a:gd name="T7" fmla="*/ 30512466 h 224"/>
              <a:gd name="T8" fmla="*/ 30477979 w 256"/>
              <a:gd name="T9" fmla="*/ 0 h 224"/>
              <a:gd name="T10" fmla="*/ 619733772 w 256"/>
              <a:gd name="T11" fmla="*/ 0 h 224"/>
              <a:gd name="T12" fmla="*/ 650211751 w 256"/>
              <a:gd name="T13" fmla="*/ 30512466 h 224"/>
              <a:gd name="T14" fmla="*/ 650211751 w 256"/>
              <a:gd name="T15" fmla="*/ 539055692 h 224"/>
              <a:gd name="T16" fmla="*/ 619733772 w 256"/>
              <a:gd name="T17" fmla="*/ 569568158 h 224"/>
              <a:gd name="T18" fmla="*/ 182872652 w 256"/>
              <a:gd name="T19" fmla="*/ 539055692 h 224"/>
              <a:gd name="T20" fmla="*/ 619733772 w 256"/>
              <a:gd name="T21" fmla="*/ 539055692 h 224"/>
              <a:gd name="T22" fmla="*/ 619733772 w 256"/>
              <a:gd name="T23" fmla="*/ 274613788 h 224"/>
              <a:gd name="T24" fmla="*/ 612112684 w 256"/>
              <a:gd name="T25" fmla="*/ 274613788 h 224"/>
              <a:gd name="T26" fmla="*/ 182872652 w 256"/>
              <a:gd name="T27" fmla="*/ 274613788 h 224"/>
              <a:gd name="T28" fmla="*/ 182872652 w 256"/>
              <a:gd name="T29" fmla="*/ 539055692 h 224"/>
              <a:gd name="T30" fmla="*/ 30477979 w 256"/>
              <a:gd name="T31" fmla="*/ 539055692 h 224"/>
              <a:gd name="T32" fmla="*/ 152393080 w 256"/>
              <a:gd name="T33" fmla="*/ 539055692 h 224"/>
              <a:gd name="T34" fmla="*/ 152393080 w 256"/>
              <a:gd name="T35" fmla="*/ 274613788 h 224"/>
              <a:gd name="T36" fmla="*/ 30477979 w 256"/>
              <a:gd name="T37" fmla="*/ 274613788 h 224"/>
              <a:gd name="T38" fmla="*/ 30477979 w 256"/>
              <a:gd name="T39" fmla="*/ 539055692 h 224"/>
              <a:gd name="T40" fmla="*/ 60957551 w 256"/>
              <a:gd name="T41" fmla="*/ 30512466 h 224"/>
              <a:gd name="T42" fmla="*/ 30477979 w 256"/>
              <a:gd name="T43" fmla="*/ 61024932 h 224"/>
              <a:gd name="T44" fmla="*/ 60957551 w 256"/>
              <a:gd name="T45" fmla="*/ 91537398 h 224"/>
              <a:gd name="T46" fmla="*/ 91435529 w 256"/>
              <a:gd name="T47" fmla="*/ 61024932 h 224"/>
              <a:gd name="T48" fmla="*/ 60957551 w 256"/>
              <a:gd name="T49" fmla="*/ 30512466 h 224"/>
              <a:gd name="T50" fmla="*/ 152393080 w 256"/>
              <a:gd name="T51" fmla="*/ 30512466 h 224"/>
              <a:gd name="T52" fmla="*/ 121915102 w 256"/>
              <a:gd name="T53" fmla="*/ 61024932 h 224"/>
              <a:gd name="T54" fmla="*/ 152393080 w 256"/>
              <a:gd name="T55" fmla="*/ 91537398 h 224"/>
              <a:gd name="T56" fmla="*/ 182872652 w 256"/>
              <a:gd name="T57" fmla="*/ 61024932 h 224"/>
              <a:gd name="T58" fmla="*/ 152393080 w 256"/>
              <a:gd name="T59" fmla="*/ 30512466 h 224"/>
              <a:gd name="T60" fmla="*/ 243830203 w 256"/>
              <a:gd name="T61" fmla="*/ 30512466 h 224"/>
              <a:gd name="T62" fmla="*/ 213350631 w 256"/>
              <a:gd name="T63" fmla="*/ 61024932 h 224"/>
              <a:gd name="T64" fmla="*/ 243830203 w 256"/>
              <a:gd name="T65" fmla="*/ 91537398 h 224"/>
              <a:gd name="T66" fmla="*/ 274308182 w 256"/>
              <a:gd name="T67" fmla="*/ 61024932 h 224"/>
              <a:gd name="T68" fmla="*/ 243830203 w 256"/>
              <a:gd name="T69" fmla="*/ 30512466 h 224"/>
              <a:gd name="T70" fmla="*/ 589254200 w 256"/>
              <a:gd name="T71" fmla="*/ 122049864 h 224"/>
              <a:gd name="T72" fmla="*/ 60957551 w 256"/>
              <a:gd name="T73" fmla="*/ 122049864 h 224"/>
              <a:gd name="T74" fmla="*/ 30477979 w 256"/>
              <a:gd name="T75" fmla="*/ 122049864 h 224"/>
              <a:gd name="T76" fmla="*/ 30477979 w 256"/>
              <a:gd name="T77" fmla="*/ 244101322 h 224"/>
              <a:gd name="T78" fmla="*/ 152393080 w 256"/>
              <a:gd name="T79" fmla="*/ 244101322 h 224"/>
              <a:gd name="T80" fmla="*/ 182872652 w 256"/>
              <a:gd name="T81" fmla="*/ 244101322 h 224"/>
              <a:gd name="T82" fmla="*/ 612112684 w 256"/>
              <a:gd name="T83" fmla="*/ 244101322 h 224"/>
              <a:gd name="T84" fmla="*/ 619733772 w 256"/>
              <a:gd name="T85" fmla="*/ 244101322 h 224"/>
              <a:gd name="T86" fmla="*/ 619733772 w 256"/>
              <a:gd name="T87" fmla="*/ 122049864 h 224"/>
              <a:gd name="T88" fmla="*/ 589254200 w 256"/>
              <a:gd name="T89" fmla="*/ 122049864 h 22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72" y="212"/>
                </a:moveTo>
                <a:cubicBezTo>
                  <a:pt x="244" y="212"/>
                  <a:pt x="244" y="212"/>
                  <a:pt x="244" y="212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41" y="108"/>
                  <a:pt x="241" y="108"/>
                  <a:pt x="241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212"/>
                </a:lnTo>
                <a:close/>
                <a:moveTo>
                  <a:pt x="12" y="212"/>
                </a:moveTo>
                <a:cubicBezTo>
                  <a:pt x="60" y="212"/>
                  <a:pt x="60" y="212"/>
                  <a:pt x="60" y="212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12" y="108"/>
                  <a:pt x="12" y="108"/>
                  <a:pt x="12" y="108"/>
                </a:cubicBezTo>
                <a:lnTo>
                  <a:pt x="12" y="212"/>
                </a:lnTo>
                <a:close/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3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96"/>
                  <a:pt x="12" y="96"/>
                  <a:pt x="12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72" y="96"/>
                  <a:pt x="72" y="96"/>
                  <a:pt x="72" y="96"/>
                </a:cubicBezTo>
                <a:cubicBezTo>
                  <a:pt x="241" y="96"/>
                  <a:pt x="241" y="96"/>
                  <a:pt x="241" y="96"/>
                </a:cubicBezTo>
                <a:cubicBezTo>
                  <a:pt x="244" y="96"/>
                  <a:pt x="244" y="96"/>
                  <a:pt x="244" y="96"/>
                </a:cubicBezTo>
                <a:cubicBezTo>
                  <a:pt x="244" y="48"/>
                  <a:pt x="244" y="48"/>
                  <a:pt x="244" y="48"/>
                </a:cubicBezTo>
                <a:lnTo>
                  <a:pt x="232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" name="Freeform 40"/>
          <p:cNvSpPr>
            <a:spLocks noEditPoints="1"/>
          </p:cNvSpPr>
          <p:nvPr/>
        </p:nvSpPr>
        <p:spPr bwMode="auto">
          <a:xfrm>
            <a:off x="904876" y="3472800"/>
            <a:ext cx="372341" cy="324716"/>
          </a:xfrm>
          <a:custGeom>
            <a:avLst/>
            <a:gdLst>
              <a:gd name="T0" fmla="*/ 624563477 w 256"/>
              <a:gd name="T1" fmla="*/ 569568158 h 224"/>
              <a:gd name="T2" fmla="*/ 30716525 w 256"/>
              <a:gd name="T3" fmla="*/ 569568158 h 224"/>
              <a:gd name="T4" fmla="*/ 0 w 256"/>
              <a:gd name="T5" fmla="*/ 539055692 h 224"/>
              <a:gd name="T6" fmla="*/ 0 w 256"/>
              <a:gd name="T7" fmla="*/ 30512466 h 224"/>
              <a:gd name="T8" fmla="*/ 30716525 w 256"/>
              <a:gd name="T9" fmla="*/ 0 h 224"/>
              <a:gd name="T10" fmla="*/ 624563477 w 256"/>
              <a:gd name="T11" fmla="*/ 0 h 224"/>
              <a:gd name="T12" fmla="*/ 655280002 w 256"/>
              <a:gd name="T13" fmla="*/ 30512466 h 224"/>
              <a:gd name="T14" fmla="*/ 655280002 w 256"/>
              <a:gd name="T15" fmla="*/ 539055692 h 224"/>
              <a:gd name="T16" fmla="*/ 624563477 w 256"/>
              <a:gd name="T17" fmla="*/ 569568158 h 224"/>
              <a:gd name="T18" fmla="*/ 61433050 w 256"/>
              <a:gd name="T19" fmla="*/ 30512466 h 224"/>
              <a:gd name="T20" fmla="*/ 30716525 w 256"/>
              <a:gd name="T21" fmla="*/ 61024932 h 224"/>
              <a:gd name="T22" fmla="*/ 61433050 w 256"/>
              <a:gd name="T23" fmla="*/ 91537398 h 224"/>
              <a:gd name="T24" fmla="*/ 92147975 w 256"/>
              <a:gd name="T25" fmla="*/ 61024932 h 224"/>
              <a:gd name="T26" fmla="*/ 61433050 w 256"/>
              <a:gd name="T27" fmla="*/ 30512466 h 224"/>
              <a:gd name="T28" fmla="*/ 153581026 w 256"/>
              <a:gd name="T29" fmla="*/ 30512466 h 224"/>
              <a:gd name="T30" fmla="*/ 122864500 w 256"/>
              <a:gd name="T31" fmla="*/ 61024932 h 224"/>
              <a:gd name="T32" fmla="*/ 153581026 w 256"/>
              <a:gd name="T33" fmla="*/ 91537398 h 224"/>
              <a:gd name="T34" fmla="*/ 184297551 w 256"/>
              <a:gd name="T35" fmla="*/ 61024932 h 224"/>
              <a:gd name="T36" fmla="*/ 153581026 w 256"/>
              <a:gd name="T37" fmla="*/ 30512466 h 224"/>
              <a:gd name="T38" fmla="*/ 245730601 w 256"/>
              <a:gd name="T39" fmla="*/ 30512466 h 224"/>
              <a:gd name="T40" fmla="*/ 215014076 w 256"/>
              <a:gd name="T41" fmla="*/ 61024932 h 224"/>
              <a:gd name="T42" fmla="*/ 245730601 w 256"/>
              <a:gd name="T43" fmla="*/ 91537398 h 224"/>
              <a:gd name="T44" fmla="*/ 276445526 w 256"/>
              <a:gd name="T45" fmla="*/ 61024932 h 224"/>
              <a:gd name="T46" fmla="*/ 245730601 w 256"/>
              <a:gd name="T47" fmla="*/ 30512466 h 224"/>
              <a:gd name="T48" fmla="*/ 624563477 w 256"/>
              <a:gd name="T49" fmla="*/ 122049864 h 224"/>
              <a:gd name="T50" fmla="*/ 593846952 w 256"/>
              <a:gd name="T51" fmla="*/ 122049864 h 224"/>
              <a:gd name="T52" fmla="*/ 61433050 w 256"/>
              <a:gd name="T53" fmla="*/ 122049864 h 224"/>
              <a:gd name="T54" fmla="*/ 30716525 w 256"/>
              <a:gd name="T55" fmla="*/ 122049864 h 224"/>
              <a:gd name="T56" fmla="*/ 30716525 w 256"/>
              <a:gd name="T57" fmla="*/ 539055692 h 224"/>
              <a:gd name="T58" fmla="*/ 624563477 w 256"/>
              <a:gd name="T59" fmla="*/ 539055692 h 224"/>
              <a:gd name="T60" fmla="*/ 624563477 w 256"/>
              <a:gd name="T61" fmla="*/ 122049864 h 22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" name="Freeform 41"/>
          <p:cNvSpPr>
            <a:spLocks/>
          </p:cNvSpPr>
          <p:nvPr/>
        </p:nvSpPr>
        <p:spPr bwMode="auto">
          <a:xfrm>
            <a:off x="8051513" y="2927278"/>
            <a:ext cx="383886" cy="115455"/>
          </a:xfrm>
          <a:custGeom>
            <a:avLst/>
            <a:gdLst>
              <a:gd name="T0" fmla="*/ 662647046 w 264"/>
              <a:gd name="T1" fmla="*/ 47883763 h 80"/>
              <a:gd name="T2" fmla="*/ 591010652 w 264"/>
              <a:gd name="T3" fmla="*/ 88206263 h 80"/>
              <a:gd name="T4" fmla="*/ 429824765 w 264"/>
              <a:gd name="T5" fmla="*/ 0 h 80"/>
              <a:gd name="T6" fmla="*/ 337720829 w 264"/>
              <a:gd name="T7" fmla="*/ 50403125 h 80"/>
              <a:gd name="T8" fmla="*/ 245615294 w 264"/>
              <a:gd name="T9" fmla="*/ 0 h 80"/>
              <a:gd name="T10" fmla="*/ 84429408 w 264"/>
              <a:gd name="T11" fmla="*/ 88206263 h 80"/>
              <a:gd name="T12" fmla="*/ 12793013 w 264"/>
              <a:gd name="T13" fmla="*/ 47883763 h 80"/>
              <a:gd name="T14" fmla="*/ 179094185 w 264"/>
              <a:gd name="T15" fmla="*/ 201612500 h 80"/>
              <a:gd name="T16" fmla="*/ 337720829 w 264"/>
              <a:gd name="T17" fmla="*/ 128528763 h 80"/>
              <a:gd name="T18" fmla="*/ 496345874 w 264"/>
              <a:gd name="T19" fmla="*/ 201612500 h 80"/>
              <a:gd name="T20" fmla="*/ 662647046 w 264"/>
              <a:gd name="T21" fmla="*/ 47883763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64" h="80">
                <a:moveTo>
                  <a:pt x="259" y="19"/>
                </a:moveTo>
                <a:cubicBezTo>
                  <a:pt x="255" y="18"/>
                  <a:pt x="248" y="35"/>
                  <a:pt x="231" y="35"/>
                </a:cubicBezTo>
                <a:cubicBezTo>
                  <a:pt x="210" y="35"/>
                  <a:pt x="201" y="0"/>
                  <a:pt x="168" y="0"/>
                </a:cubicBezTo>
                <a:cubicBezTo>
                  <a:pt x="142" y="0"/>
                  <a:pt x="134" y="20"/>
                  <a:pt x="132" y="20"/>
                </a:cubicBezTo>
                <a:cubicBezTo>
                  <a:pt x="130" y="20"/>
                  <a:pt x="122" y="0"/>
                  <a:pt x="96" y="0"/>
                </a:cubicBezTo>
                <a:cubicBezTo>
                  <a:pt x="63" y="0"/>
                  <a:pt x="54" y="35"/>
                  <a:pt x="33" y="35"/>
                </a:cubicBezTo>
                <a:cubicBezTo>
                  <a:pt x="16" y="35"/>
                  <a:pt x="9" y="18"/>
                  <a:pt x="5" y="19"/>
                </a:cubicBezTo>
                <a:cubicBezTo>
                  <a:pt x="0" y="20"/>
                  <a:pt x="13" y="80"/>
                  <a:pt x="70" y="80"/>
                </a:cubicBezTo>
                <a:cubicBezTo>
                  <a:pt x="107" y="80"/>
                  <a:pt x="129" y="51"/>
                  <a:pt x="132" y="51"/>
                </a:cubicBezTo>
                <a:cubicBezTo>
                  <a:pt x="135" y="51"/>
                  <a:pt x="157" y="80"/>
                  <a:pt x="194" y="80"/>
                </a:cubicBezTo>
                <a:cubicBezTo>
                  <a:pt x="251" y="80"/>
                  <a:pt x="264" y="20"/>
                  <a:pt x="259" y="1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" name="Freeform 42"/>
          <p:cNvSpPr>
            <a:spLocks noEditPoints="1"/>
          </p:cNvSpPr>
          <p:nvPr/>
        </p:nvSpPr>
        <p:spPr bwMode="auto">
          <a:xfrm>
            <a:off x="7407854" y="2875323"/>
            <a:ext cx="370897" cy="219364"/>
          </a:xfrm>
          <a:custGeom>
            <a:avLst/>
            <a:gdLst>
              <a:gd name="T0" fmla="*/ 619730659 w 256"/>
              <a:gd name="T1" fmla="*/ 221773750 h 152"/>
              <a:gd name="T2" fmla="*/ 213350108 w 256"/>
              <a:gd name="T3" fmla="*/ 221773750 h 152"/>
              <a:gd name="T4" fmla="*/ 182870611 w 256"/>
              <a:gd name="T5" fmla="*/ 191531875 h 152"/>
              <a:gd name="T6" fmla="*/ 213350108 w 256"/>
              <a:gd name="T7" fmla="*/ 161290000 h 152"/>
              <a:gd name="T8" fmla="*/ 213350108 w 256"/>
              <a:gd name="T9" fmla="*/ 161290000 h 152"/>
              <a:gd name="T10" fmla="*/ 619730659 w 256"/>
              <a:gd name="T11" fmla="*/ 161290000 h 152"/>
              <a:gd name="T12" fmla="*/ 650208563 w 256"/>
              <a:gd name="T13" fmla="*/ 191531875 h 152"/>
              <a:gd name="T14" fmla="*/ 619730659 w 256"/>
              <a:gd name="T15" fmla="*/ 221773750 h 152"/>
              <a:gd name="T16" fmla="*/ 619730659 w 256"/>
              <a:gd name="T17" fmla="*/ 60483750 h 152"/>
              <a:gd name="T18" fmla="*/ 213350108 w 256"/>
              <a:gd name="T19" fmla="*/ 60483750 h 152"/>
              <a:gd name="T20" fmla="*/ 182870611 w 256"/>
              <a:gd name="T21" fmla="*/ 30241875 h 152"/>
              <a:gd name="T22" fmla="*/ 213350108 w 256"/>
              <a:gd name="T23" fmla="*/ 0 h 152"/>
              <a:gd name="T24" fmla="*/ 213350108 w 256"/>
              <a:gd name="T25" fmla="*/ 0 h 152"/>
              <a:gd name="T26" fmla="*/ 619730659 w 256"/>
              <a:gd name="T27" fmla="*/ 0 h 152"/>
              <a:gd name="T28" fmla="*/ 650208563 w 256"/>
              <a:gd name="T29" fmla="*/ 30241875 h 152"/>
              <a:gd name="T30" fmla="*/ 619730659 w 256"/>
              <a:gd name="T31" fmla="*/ 60483750 h 152"/>
              <a:gd name="T32" fmla="*/ 91435305 w 256"/>
              <a:gd name="T33" fmla="*/ 383063750 h 152"/>
              <a:gd name="T34" fmla="*/ 91435305 w 256"/>
              <a:gd name="T35" fmla="*/ 383063750 h 152"/>
              <a:gd name="T36" fmla="*/ 30477904 w 256"/>
              <a:gd name="T37" fmla="*/ 383063750 h 152"/>
              <a:gd name="T38" fmla="*/ 0 w 256"/>
              <a:gd name="T39" fmla="*/ 352821875 h 152"/>
              <a:gd name="T40" fmla="*/ 30477904 w 256"/>
              <a:gd name="T41" fmla="*/ 322580000 h 152"/>
              <a:gd name="T42" fmla="*/ 91435305 w 256"/>
              <a:gd name="T43" fmla="*/ 322580000 h 152"/>
              <a:gd name="T44" fmla="*/ 91435305 w 256"/>
              <a:gd name="T45" fmla="*/ 322580000 h 152"/>
              <a:gd name="T46" fmla="*/ 121914803 w 256"/>
              <a:gd name="T47" fmla="*/ 352821875 h 152"/>
              <a:gd name="T48" fmla="*/ 91435305 w 256"/>
              <a:gd name="T49" fmla="*/ 383063750 h 152"/>
              <a:gd name="T50" fmla="*/ 91435305 w 256"/>
              <a:gd name="T51" fmla="*/ 221773750 h 152"/>
              <a:gd name="T52" fmla="*/ 91435305 w 256"/>
              <a:gd name="T53" fmla="*/ 221773750 h 152"/>
              <a:gd name="T54" fmla="*/ 30477904 w 256"/>
              <a:gd name="T55" fmla="*/ 221773750 h 152"/>
              <a:gd name="T56" fmla="*/ 0 w 256"/>
              <a:gd name="T57" fmla="*/ 191531875 h 152"/>
              <a:gd name="T58" fmla="*/ 30477904 w 256"/>
              <a:gd name="T59" fmla="*/ 161290000 h 152"/>
              <a:gd name="T60" fmla="*/ 91435305 w 256"/>
              <a:gd name="T61" fmla="*/ 161290000 h 152"/>
              <a:gd name="T62" fmla="*/ 91435305 w 256"/>
              <a:gd name="T63" fmla="*/ 161290000 h 152"/>
              <a:gd name="T64" fmla="*/ 121914803 w 256"/>
              <a:gd name="T65" fmla="*/ 191531875 h 152"/>
              <a:gd name="T66" fmla="*/ 91435305 w 256"/>
              <a:gd name="T67" fmla="*/ 221773750 h 152"/>
              <a:gd name="T68" fmla="*/ 91435305 w 256"/>
              <a:gd name="T69" fmla="*/ 60483750 h 152"/>
              <a:gd name="T70" fmla="*/ 91435305 w 256"/>
              <a:gd name="T71" fmla="*/ 60483750 h 152"/>
              <a:gd name="T72" fmla="*/ 30477904 w 256"/>
              <a:gd name="T73" fmla="*/ 60483750 h 152"/>
              <a:gd name="T74" fmla="*/ 0 w 256"/>
              <a:gd name="T75" fmla="*/ 30241875 h 152"/>
              <a:gd name="T76" fmla="*/ 30477904 w 256"/>
              <a:gd name="T77" fmla="*/ 0 h 152"/>
              <a:gd name="T78" fmla="*/ 91435305 w 256"/>
              <a:gd name="T79" fmla="*/ 0 h 152"/>
              <a:gd name="T80" fmla="*/ 91435305 w 256"/>
              <a:gd name="T81" fmla="*/ 0 h 152"/>
              <a:gd name="T82" fmla="*/ 121914803 w 256"/>
              <a:gd name="T83" fmla="*/ 30241875 h 152"/>
              <a:gd name="T84" fmla="*/ 91435305 w 256"/>
              <a:gd name="T85" fmla="*/ 60483750 h 152"/>
              <a:gd name="T86" fmla="*/ 213350108 w 256"/>
              <a:gd name="T87" fmla="*/ 383063750 h 152"/>
              <a:gd name="T88" fmla="*/ 182870611 w 256"/>
              <a:gd name="T89" fmla="*/ 352821875 h 152"/>
              <a:gd name="T90" fmla="*/ 213350108 w 256"/>
              <a:gd name="T91" fmla="*/ 322580000 h 152"/>
              <a:gd name="T92" fmla="*/ 213350108 w 256"/>
              <a:gd name="T93" fmla="*/ 322580000 h 152"/>
              <a:gd name="T94" fmla="*/ 619730659 w 256"/>
              <a:gd name="T95" fmla="*/ 322580000 h 152"/>
              <a:gd name="T96" fmla="*/ 650208563 w 256"/>
              <a:gd name="T97" fmla="*/ 352821875 h 152"/>
              <a:gd name="T98" fmla="*/ 619730659 w 256"/>
              <a:gd name="T99" fmla="*/ 383063750 h 152"/>
              <a:gd name="T100" fmla="*/ 213350108 w 256"/>
              <a:gd name="T101" fmla="*/ 383063750 h 15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256" h="152">
                <a:moveTo>
                  <a:pt x="244" y="88"/>
                </a:moveTo>
                <a:cubicBezTo>
                  <a:pt x="84" y="88"/>
                  <a:pt x="84" y="88"/>
                  <a:pt x="84" y="88"/>
                </a:cubicBezTo>
                <a:cubicBezTo>
                  <a:pt x="77" y="88"/>
                  <a:pt x="72" y="83"/>
                  <a:pt x="72" y="76"/>
                </a:cubicBezTo>
                <a:cubicBezTo>
                  <a:pt x="72" y="69"/>
                  <a:pt x="77" y="64"/>
                  <a:pt x="84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moveTo>
                  <a:pt x="24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77" y="24"/>
                  <a:pt x="72" y="19"/>
                  <a:pt x="72" y="12"/>
                </a:cubicBezTo>
                <a:cubicBezTo>
                  <a:pt x="72" y="5"/>
                  <a:pt x="77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36" y="152"/>
                </a:moveTo>
                <a:cubicBezTo>
                  <a:pt x="36" y="152"/>
                  <a:pt x="36" y="152"/>
                  <a:pt x="36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43" y="128"/>
                  <a:pt x="48" y="133"/>
                  <a:pt x="48" y="140"/>
                </a:cubicBezTo>
                <a:cubicBezTo>
                  <a:pt x="48" y="147"/>
                  <a:pt x="43" y="152"/>
                  <a:pt x="36" y="152"/>
                </a:cubicBezTo>
                <a:moveTo>
                  <a:pt x="36" y="88"/>
                </a:moveTo>
                <a:cubicBezTo>
                  <a:pt x="36" y="88"/>
                  <a:pt x="36" y="88"/>
                  <a:pt x="36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43" y="64"/>
                  <a:pt x="48" y="69"/>
                  <a:pt x="48" y="76"/>
                </a:cubicBezTo>
                <a:cubicBezTo>
                  <a:pt x="48" y="83"/>
                  <a:pt x="43" y="88"/>
                  <a:pt x="36" y="88"/>
                </a:cubicBezTo>
                <a:moveTo>
                  <a:pt x="36" y="24"/>
                </a:moveTo>
                <a:cubicBezTo>
                  <a:pt x="36" y="24"/>
                  <a:pt x="36" y="24"/>
                  <a:pt x="3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3" y="0"/>
                  <a:pt x="48" y="5"/>
                  <a:pt x="48" y="12"/>
                </a:cubicBezTo>
                <a:cubicBezTo>
                  <a:pt x="48" y="19"/>
                  <a:pt x="43" y="24"/>
                  <a:pt x="36" y="24"/>
                </a:cubicBezTo>
                <a:moveTo>
                  <a:pt x="84" y="152"/>
                </a:moveTo>
                <a:cubicBezTo>
                  <a:pt x="77" y="152"/>
                  <a:pt x="72" y="147"/>
                  <a:pt x="72" y="140"/>
                </a:cubicBezTo>
                <a:cubicBezTo>
                  <a:pt x="72" y="133"/>
                  <a:pt x="77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lnTo>
                  <a:pt x="84" y="1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" name="Freeform 43"/>
          <p:cNvSpPr>
            <a:spLocks noEditPoints="1"/>
          </p:cNvSpPr>
          <p:nvPr/>
        </p:nvSpPr>
        <p:spPr bwMode="auto">
          <a:xfrm>
            <a:off x="6756978" y="2875323"/>
            <a:ext cx="372341" cy="219364"/>
          </a:xfrm>
          <a:custGeom>
            <a:avLst/>
            <a:gdLst>
              <a:gd name="T0" fmla="*/ 624563477 w 256"/>
              <a:gd name="T1" fmla="*/ 221773750 h 152"/>
              <a:gd name="T2" fmla="*/ 30716525 w 256"/>
              <a:gd name="T3" fmla="*/ 221773750 h 152"/>
              <a:gd name="T4" fmla="*/ 0 w 256"/>
              <a:gd name="T5" fmla="*/ 191531875 h 152"/>
              <a:gd name="T6" fmla="*/ 30716525 w 256"/>
              <a:gd name="T7" fmla="*/ 161290000 h 152"/>
              <a:gd name="T8" fmla="*/ 624563477 w 256"/>
              <a:gd name="T9" fmla="*/ 161290000 h 152"/>
              <a:gd name="T10" fmla="*/ 655280002 w 256"/>
              <a:gd name="T11" fmla="*/ 191531875 h 152"/>
              <a:gd name="T12" fmla="*/ 624563477 w 256"/>
              <a:gd name="T13" fmla="*/ 221773750 h 152"/>
              <a:gd name="T14" fmla="*/ 624563477 w 256"/>
              <a:gd name="T15" fmla="*/ 60483750 h 152"/>
              <a:gd name="T16" fmla="*/ 30716525 w 256"/>
              <a:gd name="T17" fmla="*/ 60483750 h 152"/>
              <a:gd name="T18" fmla="*/ 0 w 256"/>
              <a:gd name="T19" fmla="*/ 30241875 h 152"/>
              <a:gd name="T20" fmla="*/ 30716525 w 256"/>
              <a:gd name="T21" fmla="*/ 0 h 152"/>
              <a:gd name="T22" fmla="*/ 624563477 w 256"/>
              <a:gd name="T23" fmla="*/ 0 h 152"/>
              <a:gd name="T24" fmla="*/ 655280002 w 256"/>
              <a:gd name="T25" fmla="*/ 30241875 h 152"/>
              <a:gd name="T26" fmla="*/ 624563477 w 256"/>
              <a:gd name="T27" fmla="*/ 60483750 h 152"/>
              <a:gd name="T28" fmla="*/ 30716525 w 256"/>
              <a:gd name="T29" fmla="*/ 322580000 h 152"/>
              <a:gd name="T30" fmla="*/ 624563477 w 256"/>
              <a:gd name="T31" fmla="*/ 322580000 h 152"/>
              <a:gd name="T32" fmla="*/ 655280002 w 256"/>
              <a:gd name="T33" fmla="*/ 352821875 h 152"/>
              <a:gd name="T34" fmla="*/ 624563477 w 256"/>
              <a:gd name="T35" fmla="*/ 383063750 h 152"/>
              <a:gd name="T36" fmla="*/ 30716525 w 256"/>
              <a:gd name="T37" fmla="*/ 383063750 h 152"/>
              <a:gd name="T38" fmla="*/ 0 w 256"/>
              <a:gd name="T39" fmla="*/ 352821875 h 152"/>
              <a:gd name="T40" fmla="*/ 30716525 w 256"/>
              <a:gd name="T41" fmla="*/ 322580000 h 1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6" h="152">
                <a:moveTo>
                  <a:pt x="244" y="88"/>
                </a:move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" name="Freeform 44"/>
          <p:cNvSpPr>
            <a:spLocks noEditPoints="1"/>
          </p:cNvSpPr>
          <p:nvPr/>
        </p:nvSpPr>
        <p:spPr bwMode="auto">
          <a:xfrm>
            <a:off x="6147955" y="2950368"/>
            <a:ext cx="290080" cy="69273"/>
          </a:xfrm>
          <a:custGeom>
            <a:avLst/>
            <a:gdLst>
              <a:gd name="T0" fmla="*/ 447994766 w 200"/>
              <a:gd name="T1" fmla="*/ 120967500 h 48"/>
              <a:gd name="T2" fmla="*/ 386905368 w 200"/>
              <a:gd name="T3" fmla="*/ 60483750 h 48"/>
              <a:gd name="T4" fmla="*/ 447994766 w 200"/>
              <a:gd name="T5" fmla="*/ 0 h 48"/>
              <a:gd name="T6" fmla="*/ 509085759 w 200"/>
              <a:gd name="T7" fmla="*/ 60483750 h 48"/>
              <a:gd name="T8" fmla="*/ 447994766 w 200"/>
              <a:gd name="T9" fmla="*/ 120967500 h 48"/>
              <a:gd name="T10" fmla="*/ 254542879 w 200"/>
              <a:gd name="T11" fmla="*/ 120967500 h 48"/>
              <a:gd name="T12" fmla="*/ 193451886 w 200"/>
              <a:gd name="T13" fmla="*/ 60483750 h 48"/>
              <a:gd name="T14" fmla="*/ 254542879 w 200"/>
              <a:gd name="T15" fmla="*/ 0 h 48"/>
              <a:gd name="T16" fmla="*/ 315633872 w 200"/>
              <a:gd name="T17" fmla="*/ 60483750 h 48"/>
              <a:gd name="T18" fmla="*/ 254542879 w 200"/>
              <a:gd name="T19" fmla="*/ 120967500 h 48"/>
              <a:gd name="T20" fmla="*/ 61090993 w 200"/>
              <a:gd name="T21" fmla="*/ 120967500 h 48"/>
              <a:gd name="T22" fmla="*/ 0 w 200"/>
              <a:gd name="T23" fmla="*/ 60483750 h 48"/>
              <a:gd name="T24" fmla="*/ 61090993 w 200"/>
              <a:gd name="T25" fmla="*/ 0 h 48"/>
              <a:gd name="T26" fmla="*/ 122180391 w 200"/>
              <a:gd name="T27" fmla="*/ 60483750 h 48"/>
              <a:gd name="T28" fmla="*/ 61090993 w 200"/>
              <a:gd name="T29" fmla="*/ 120967500 h 4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0" h="48">
                <a:moveTo>
                  <a:pt x="176" y="48"/>
                </a:moveTo>
                <a:cubicBezTo>
                  <a:pt x="163" y="48"/>
                  <a:pt x="152" y="37"/>
                  <a:pt x="152" y="24"/>
                </a:cubicBezTo>
                <a:cubicBezTo>
                  <a:pt x="152" y="11"/>
                  <a:pt x="163" y="0"/>
                  <a:pt x="176" y="0"/>
                </a:cubicBezTo>
                <a:cubicBezTo>
                  <a:pt x="189" y="0"/>
                  <a:pt x="200" y="11"/>
                  <a:pt x="200" y="24"/>
                </a:cubicBezTo>
                <a:cubicBezTo>
                  <a:pt x="200" y="37"/>
                  <a:pt x="189" y="48"/>
                  <a:pt x="176" y="48"/>
                </a:cubicBezTo>
                <a:moveTo>
                  <a:pt x="100" y="48"/>
                </a:moveTo>
                <a:cubicBezTo>
                  <a:pt x="87" y="48"/>
                  <a:pt x="76" y="37"/>
                  <a:pt x="76" y="24"/>
                </a:cubicBezTo>
                <a:cubicBezTo>
                  <a:pt x="76" y="11"/>
                  <a:pt x="87" y="0"/>
                  <a:pt x="100" y="0"/>
                </a:cubicBezTo>
                <a:cubicBezTo>
                  <a:pt x="113" y="0"/>
                  <a:pt x="124" y="11"/>
                  <a:pt x="124" y="24"/>
                </a:cubicBezTo>
                <a:cubicBezTo>
                  <a:pt x="124" y="37"/>
                  <a:pt x="113" y="48"/>
                  <a:pt x="100" y="48"/>
                </a:cubicBezTo>
                <a:moveTo>
                  <a:pt x="24" y="48"/>
                </a:moveTo>
                <a:cubicBezTo>
                  <a:pt x="11" y="48"/>
                  <a:pt x="0" y="37"/>
                  <a:pt x="0" y="24"/>
                </a:cubicBezTo>
                <a:cubicBezTo>
                  <a:pt x="0" y="11"/>
                  <a:pt x="11" y="0"/>
                  <a:pt x="24" y="0"/>
                </a:cubicBezTo>
                <a:cubicBezTo>
                  <a:pt x="37" y="0"/>
                  <a:pt x="48" y="11"/>
                  <a:pt x="48" y="24"/>
                </a:cubicBezTo>
                <a:cubicBezTo>
                  <a:pt x="48" y="37"/>
                  <a:pt x="37" y="48"/>
                  <a:pt x="24" y="4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" name="Freeform 45"/>
          <p:cNvSpPr>
            <a:spLocks/>
          </p:cNvSpPr>
          <p:nvPr/>
        </p:nvSpPr>
        <p:spPr bwMode="auto">
          <a:xfrm>
            <a:off x="5573569" y="2862335"/>
            <a:ext cx="138545" cy="245341"/>
          </a:xfrm>
          <a:custGeom>
            <a:avLst/>
            <a:gdLst>
              <a:gd name="T0" fmla="*/ 10080625 w 96"/>
              <a:gd name="T1" fmla="*/ 54190257 h 168"/>
              <a:gd name="T2" fmla="*/ 168851263 w 96"/>
              <a:gd name="T3" fmla="*/ 216764243 h 168"/>
              <a:gd name="T4" fmla="*/ 7561263 w 96"/>
              <a:gd name="T5" fmla="*/ 381916498 h 168"/>
              <a:gd name="T6" fmla="*/ 7561263 w 96"/>
              <a:gd name="T7" fmla="*/ 381916498 h 168"/>
              <a:gd name="T8" fmla="*/ 0 w 96"/>
              <a:gd name="T9" fmla="*/ 402560329 h 168"/>
              <a:gd name="T10" fmla="*/ 30241875 w 96"/>
              <a:gd name="T11" fmla="*/ 433526879 h 168"/>
              <a:gd name="T12" fmla="*/ 50403125 w 96"/>
              <a:gd name="T13" fmla="*/ 425785643 h 168"/>
              <a:gd name="T14" fmla="*/ 50403125 w 96"/>
              <a:gd name="T15" fmla="*/ 425785643 h 168"/>
              <a:gd name="T16" fmla="*/ 231854375 w 96"/>
              <a:gd name="T17" fmla="*/ 239987950 h 168"/>
              <a:gd name="T18" fmla="*/ 231854375 w 96"/>
              <a:gd name="T19" fmla="*/ 239987950 h 168"/>
              <a:gd name="T20" fmla="*/ 241935000 w 96"/>
              <a:gd name="T21" fmla="*/ 216764243 h 168"/>
              <a:gd name="T22" fmla="*/ 241935000 w 96"/>
              <a:gd name="T23" fmla="*/ 216764243 h 168"/>
              <a:gd name="T24" fmla="*/ 241935000 w 96"/>
              <a:gd name="T25" fmla="*/ 216764243 h 168"/>
              <a:gd name="T26" fmla="*/ 231854375 w 96"/>
              <a:gd name="T27" fmla="*/ 193538929 h 168"/>
              <a:gd name="T28" fmla="*/ 231854375 w 96"/>
              <a:gd name="T29" fmla="*/ 193538929 h 168"/>
              <a:gd name="T30" fmla="*/ 50403125 w 96"/>
              <a:gd name="T31" fmla="*/ 7741236 h 168"/>
              <a:gd name="T32" fmla="*/ 50403125 w 96"/>
              <a:gd name="T33" fmla="*/ 7741236 h 168"/>
              <a:gd name="T34" fmla="*/ 30241875 w 96"/>
              <a:gd name="T35" fmla="*/ 0 h 168"/>
              <a:gd name="T36" fmla="*/ 0 w 96"/>
              <a:gd name="T37" fmla="*/ 30966550 h 168"/>
              <a:gd name="T38" fmla="*/ 10080625 w 96"/>
              <a:gd name="T39" fmla="*/ 54190257 h 1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6" h="168">
                <a:moveTo>
                  <a:pt x="4" y="21"/>
                </a:moveTo>
                <a:cubicBezTo>
                  <a:pt x="67" y="84"/>
                  <a:pt x="67" y="84"/>
                  <a:pt x="67" y="84"/>
                </a:cubicBezTo>
                <a:cubicBezTo>
                  <a:pt x="3" y="148"/>
                  <a:pt x="3" y="148"/>
                  <a:pt x="3" y="148"/>
                </a:cubicBezTo>
                <a:cubicBezTo>
                  <a:pt x="3" y="148"/>
                  <a:pt x="3" y="148"/>
                  <a:pt x="3" y="148"/>
                </a:cubicBezTo>
                <a:cubicBezTo>
                  <a:pt x="1" y="150"/>
                  <a:pt x="0" y="153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15" y="168"/>
                  <a:pt x="18" y="167"/>
                  <a:pt x="20" y="165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5" y="90"/>
                  <a:pt x="96" y="87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1"/>
                  <a:pt x="95" y="77"/>
                  <a:pt x="92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6"/>
                  <a:pt x="2" y="19"/>
                  <a:pt x="4" y="2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" name="Freeform 46"/>
          <p:cNvSpPr>
            <a:spLocks/>
          </p:cNvSpPr>
          <p:nvPr/>
        </p:nvSpPr>
        <p:spPr bwMode="auto">
          <a:xfrm>
            <a:off x="4922694" y="2862335"/>
            <a:ext cx="139988" cy="245341"/>
          </a:xfrm>
          <a:custGeom>
            <a:avLst/>
            <a:gdLst>
              <a:gd name="T0" fmla="*/ 236708496 w 96"/>
              <a:gd name="T1" fmla="*/ 54190257 h 168"/>
              <a:gd name="T2" fmla="*/ 74614722 w 96"/>
              <a:gd name="T3" fmla="*/ 216764243 h 168"/>
              <a:gd name="T4" fmla="*/ 239281362 w 96"/>
              <a:gd name="T5" fmla="*/ 381916498 h 168"/>
              <a:gd name="T6" fmla="*/ 239281362 w 96"/>
              <a:gd name="T7" fmla="*/ 381916498 h 168"/>
              <a:gd name="T8" fmla="*/ 246999960 w 96"/>
              <a:gd name="T9" fmla="*/ 402560329 h 168"/>
              <a:gd name="T10" fmla="*/ 216125567 w 96"/>
              <a:gd name="T11" fmla="*/ 433526879 h 168"/>
              <a:gd name="T12" fmla="*/ 195541034 w 96"/>
              <a:gd name="T13" fmla="*/ 425785643 h 168"/>
              <a:gd name="T14" fmla="*/ 195541034 w 96"/>
              <a:gd name="T15" fmla="*/ 425785643 h 168"/>
              <a:gd name="T16" fmla="*/ 10291465 w 96"/>
              <a:gd name="T17" fmla="*/ 239987950 h 168"/>
              <a:gd name="T18" fmla="*/ 10291465 w 96"/>
              <a:gd name="T19" fmla="*/ 239987950 h 168"/>
              <a:gd name="T20" fmla="*/ 0 w 96"/>
              <a:gd name="T21" fmla="*/ 216764243 h 168"/>
              <a:gd name="T22" fmla="*/ 0 w 96"/>
              <a:gd name="T23" fmla="*/ 216764243 h 168"/>
              <a:gd name="T24" fmla="*/ 0 w 96"/>
              <a:gd name="T25" fmla="*/ 216764243 h 168"/>
              <a:gd name="T26" fmla="*/ 10291465 w 96"/>
              <a:gd name="T27" fmla="*/ 193538929 h 168"/>
              <a:gd name="T28" fmla="*/ 10291465 w 96"/>
              <a:gd name="T29" fmla="*/ 193538929 h 168"/>
              <a:gd name="T30" fmla="*/ 195541034 w 96"/>
              <a:gd name="T31" fmla="*/ 7741236 h 168"/>
              <a:gd name="T32" fmla="*/ 195541034 w 96"/>
              <a:gd name="T33" fmla="*/ 7741236 h 168"/>
              <a:gd name="T34" fmla="*/ 216125567 w 96"/>
              <a:gd name="T35" fmla="*/ 0 h 168"/>
              <a:gd name="T36" fmla="*/ 246999960 w 96"/>
              <a:gd name="T37" fmla="*/ 30966550 h 168"/>
              <a:gd name="T38" fmla="*/ 236708496 w 96"/>
              <a:gd name="T39" fmla="*/ 54190257 h 1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6" h="168">
                <a:moveTo>
                  <a:pt x="92" y="21"/>
                </a:moveTo>
                <a:cubicBezTo>
                  <a:pt x="29" y="84"/>
                  <a:pt x="29" y="84"/>
                  <a:pt x="29" y="84"/>
                </a:cubicBezTo>
                <a:cubicBezTo>
                  <a:pt x="93" y="148"/>
                  <a:pt x="93" y="148"/>
                  <a:pt x="93" y="148"/>
                </a:cubicBezTo>
                <a:cubicBezTo>
                  <a:pt x="93" y="148"/>
                  <a:pt x="93" y="148"/>
                  <a:pt x="93" y="148"/>
                </a:cubicBezTo>
                <a:cubicBezTo>
                  <a:pt x="95" y="150"/>
                  <a:pt x="96" y="153"/>
                  <a:pt x="96" y="156"/>
                </a:cubicBezTo>
                <a:cubicBezTo>
                  <a:pt x="96" y="163"/>
                  <a:pt x="91" y="168"/>
                  <a:pt x="84" y="168"/>
                </a:cubicBezTo>
                <a:cubicBezTo>
                  <a:pt x="81" y="168"/>
                  <a:pt x="78" y="167"/>
                  <a:pt x="76" y="165"/>
                </a:cubicBezTo>
                <a:cubicBezTo>
                  <a:pt x="76" y="165"/>
                  <a:pt x="76" y="165"/>
                  <a:pt x="76" y="165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1" y="90"/>
                  <a:pt x="0" y="87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1"/>
                  <a:pt x="1" y="77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76" y="3"/>
                  <a:pt x="76" y="3"/>
                  <a:pt x="76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8" y="1"/>
                  <a:pt x="81" y="0"/>
                  <a:pt x="84" y="0"/>
                </a:cubicBezTo>
                <a:cubicBezTo>
                  <a:pt x="91" y="0"/>
                  <a:pt x="96" y="5"/>
                  <a:pt x="96" y="12"/>
                </a:cubicBezTo>
                <a:cubicBezTo>
                  <a:pt x="96" y="16"/>
                  <a:pt x="94" y="19"/>
                  <a:pt x="92" y="2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" name="Freeform 47"/>
          <p:cNvSpPr>
            <a:spLocks/>
          </p:cNvSpPr>
          <p:nvPr/>
        </p:nvSpPr>
        <p:spPr bwMode="auto">
          <a:xfrm>
            <a:off x="4219864" y="2915732"/>
            <a:ext cx="243898" cy="138545"/>
          </a:xfrm>
          <a:custGeom>
            <a:avLst/>
            <a:gdLst>
              <a:gd name="T0" fmla="*/ 53555395 w 168"/>
              <a:gd name="T1" fmla="*/ 231854375 h 96"/>
              <a:gd name="T2" fmla="*/ 214221580 w 168"/>
              <a:gd name="T3" fmla="*/ 73085325 h 96"/>
              <a:gd name="T4" fmla="*/ 377438098 w 168"/>
              <a:gd name="T5" fmla="*/ 234375325 h 96"/>
              <a:gd name="T6" fmla="*/ 377438098 w 168"/>
              <a:gd name="T7" fmla="*/ 234375325 h 96"/>
              <a:gd name="T8" fmla="*/ 397840762 w 168"/>
              <a:gd name="T9" fmla="*/ 241935000 h 96"/>
              <a:gd name="T10" fmla="*/ 428443160 w 168"/>
              <a:gd name="T11" fmla="*/ 211693125 h 96"/>
              <a:gd name="T12" fmla="*/ 420792162 w 168"/>
              <a:gd name="T13" fmla="*/ 191531875 h 96"/>
              <a:gd name="T14" fmla="*/ 420792162 w 168"/>
              <a:gd name="T15" fmla="*/ 191531875 h 96"/>
              <a:gd name="T16" fmla="*/ 237174577 w 168"/>
              <a:gd name="T17" fmla="*/ 10080625 h 96"/>
              <a:gd name="T18" fmla="*/ 237174577 w 168"/>
              <a:gd name="T19" fmla="*/ 10080625 h 96"/>
              <a:gd name="T20" fmla="*/ 214221580 w 168"/>
              <a:gd name="T21" fmla="*/ 0 h 96"/>
              <a:gd name="T22" fmla="*/ 214221580 w 168"/>
              <a:gd name="T23" fmla="*/ 0 h 96"/>
              <a:gd name="T24" fmla="*/ 214221580 w 168"/>
              <a:gd name="T25" fmla="*/ 0 h 96"/>
              <a:gd name="T26" fmla="*/ 191268584 w 168"/>
              <a:gd name="T27" fmla="*/ 10080625 h 96"/>
              <a:gd name="T28" fmla="*/ 191268584 w 168"/>
              <a:gd name="T29" fmla="*/ 10080625 h 96"/>
              <a:gd name="T30" fmla="*/ 7650999 w 168"/>
              <a:gd name="T31" fmla="*/ 191531875 h 96"/>
              <a:gd name="T32" fmla="*/ 7650999 w 168"/>
              <a:gd name="T33" fmla="*/ 191531875 h 96"/>
              <a:gd name="T34" fmla="*/ 0 w 168"/>
              <a:gd name="T35" fmla="*/ 211693125 h 96"/>
              <a:gd name="T36" fmla="*/ 30602398 w 168"/>
              <a:gd name="T37" fmla="*/ 241935000 h 96"/>
              <a:gd name="T38" fmla="*/ 53555395 w 168"/>
              <a:gd name="T39" fmla="*/ 231854375 h 9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8" h="96">
                <a:moveTo>
                  <a:pt x="21" y="92"/>
                </a:moveTo>
                <a:cubicBezTo>
                  <a:pt x="84" y="29"/>
                  <a:pt x="84" y="29"/>
                  <a:pt x="84" y="29"/>
                </a:cubicBezTo>
                <a:cubicBezTo>
                  <a:pt x="148" y="93"/>
                  <a:pt x="148" y="93"/>
                  <a:pt x="148" y="93"/>
                </a:cubicBezTo>
                <a:cubicBezTo>
                  <a:pt x="148" y="93"/>
                  <a:pt x="148" y="93"/>
                  <a:pt x="148" y="93"/>
                </a:cubicBezTo>
                <a:cubicBezTo>
                  <a:pt x="150" y="95"/>
                  <a:pt x="153" y="96"/>
                  <a:pt x="156" y="96"/>
                </a:cubicBezTo>
                <a:cubicBezTo>
                  <a:pt x="163" y="96"/>
                  <a:pt x="168" y="91"/>
                  <a:pt x="168" y="84"/>
                </a:cubicBezTo>
                <a:cubicBezTo>
                  <a:pt x="168" y="81"/>
                  <a:pt x="167" y="78"/>
                  <a:pt x="165" y="76"/>
                </a:cubicBezTo>
                <a:cubicBezTo>
                  <a:pt x="165" y="76"/>
                  <a:pt x="165" y="76"/>
                  <a:pt x="165" y="76"/>
                </a:cubicBezTo>
                <a:cubicBezTo>
                  <a:pt x="93" y="4"/>
                  <a:pt x="93" y="4"/>
                  <a:pt x="93" y="4"/>
                </a:cubicBezTo>
                <a:cubicBezTo>
                  <a:pt x="93" y="4"/>
                  <a:pt x="93" y="4"/>
                  <a:pt x="93" y="4"/>
                </a:cubicBezTo>
                <a:cubicBezTo>
                  <a:pt x="90" y="1"/>
                  <a:pt x="87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1" y="0"/>
                  <a:pt x="77" y="1"/>
                  <a:pt x="75" y="4"/>
                </a:cubicBezTo>
                <a:cubicBezTo>
                  <a:pt x="75" y="4"/>
                  <a:pt x="75" y="4"/>
                  <a:pt x="75" y="4"/>
                </a:cubicBezTo>
                <a:cubicBezTo>
                  <a:pt x="3" y="76"/>
                  <a:pt x="3" y="76"/>
                  <a:pt x="3" y="76"/>
                </a:cubicBezTo>
                <a:cubicBezTo>
                  <a:pt x="3" y="76"/>
                  <a:pt x="3" y="76"/>
                  <a:pt x="3" y="76"/>
                </a:cubicBezTo>
                <a:cubicBezTo>
                  <a:pt x="1" y="78"/>
                  <a:pt x="0" y="81"/>
                  <a:pt x="0" y="84"/>
                </a:cubicBezTo>
                <a:cubicBezTo>
                  <a:pt x="0" y="91"/>
                  <a:pt x="5" y="96"/>
                  <a:pt x="12" y="96"/>
                </a:cubicBezTo>
                <a:cubicBezTo>
                  <a:pt x="16" y="96"/>
                  <a:pt x="19" y="94"/>
                  <a:pt x="21" y="9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" name="Freeform 48"/>
          <p:cNvSpPr>
            <a:spLocks/>
          </p:cNvSpPr>
          <p:nvPr/>
        </p:nvSpPr>
        <p:spPr bwMode="auto">
          <a:xfrm>
            <a:off x="3570432" y="2915732"/>
            <a:ext cx="243898" cy="138545"/>
          </a:xfrm>
          <a:custGeom>
            <a:avLst/>
            <a:gdLst>
              <a:gd name="T0" fmla="*/ 53555395 w 168"/>
              <a:gd name="T1" fmla="*/ 10080625 h 96"/>
              <a:gd name="T2" fmla="*/ 214221580 w 168"/>
              <a:gd name="T3" fmla="*/ 168851263 h 96"/>
              <a:gd name="T4" fmla="*/ 377438098 w 168"/>
              <a:gd name="T5" fmla="*/ 7561263 h 96"/>
              <a:gd name="T6" fmla="*/ 377438098 w 168"/>
              <a:gd name="T7" fmla="*/ 7561263 h 96"/>
              <a:gd name="T8" fmla="*/ 397840762 w 168"/>
              <a:gd name="T9" fmla="*/ 0 h 96"/>
              <a:gd name="T10" fmla="*/ 428443160 w 168"/>
              <a:gd name="T11" fmla="*/ 30241875 h 96"/>
              <a:gd name="T12" fmla="*/ 420792162 w 168"/>
              <a:gd name="T13" fmla="*/ 50403125 h 96"/>
              <a:gd name="T14" fmla="*/ 420792162 w 168"/>
              <a:gd name="T15" fmla="*/ 50403125 h 96"/>
              <a:gd name="T16" fmla="*/ 237174577 w 168"/>
              <a:gd name="T17" fmla="*/ 231854375 h 96"/>
              <a:gd name="T18" fmla="*/ 237174577 w 168"/>
              <a:gd name="T19" fmla="*/ 231854375 h 96"/>
              <a:gd name="T20" fmla="*/ 214221580 w 168"/>
              <a:gd name="T21" fmla="*/ 241935000 h 96"/>
              <a:gd name="T22" fmla="*/ 214221580 w 168"/>
              <a:gd name="T23" fmla="*/ 241935000 h 96"/>
              <a:gd name="T24" fmla="*/ 214221580 w 168"/>
              <a:gd name="T25" fmla="*/ 241935000 h 96"/>
              <a:gd name="T26" fmla="*/ 191268584 w 168"/>
              <a:gd name="T27" fmla="*/ 231854375 h 96"/>
              <a:gd name="T28" fmla="*/ 191268584 w 168"/>
              <a:gd name="T29" fmla="*/ 231854375 h 96"/>
              <a:gd name="T30" fmla="*/ 7650999 w 168"/>
              <a:gd name="T31" fmla="*/ 50403125 h 96"/>
              <a:gd name="T32" fmla="*/ 7650999 w 168"/>
              <a:gd name="T33" fmla="*/ 50403125 h 96"/>
              <a:gd name="T34" fmla="*/ 0 w 168"/>
              <a:gd name="T35" fmla="*/ 30241875 h 96"/>
              <a:gd name="T36" fmla="*/ 30602398 w 168"/>
              <a:gd name="T37" fmla="*/ 0 h 96"/>
              <a:gd name="T38" fmla="*/ 53555395 w 168"/>
              <a:gd name="T39" fmla="*/ 10080625 h 9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8" h="96">
                <a:moveTo>
                  <a:pt x="21" y="4"/>
                </a:moveTo>
                <a:cubicBezTo>
                  <a:pt x="84" y="67"/>
                  <a:pt x="84" y="67"/>
                  <a:pt x="84" y="67"/>
                </a:cubicBezTo>
                <a:cubicBezTo>
                  <a:pt x="148" y="3"/>
                  <a:pt x="148" y="3"/>
                  <a:pt x="148" y="3"/>
                </a:cubicBezTo>
                <a:cubicBezTo>
                  <a:pt x="148" y="3"/>
                  <a:pt x="148" y="3"/>
                  <a:pt x="148" y="3"/>
                </a:cubicBezTo>
                <a:cubicBezTo>
                  <a:pt x="150" y="1"/>
                  <a:pt x="153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15"/>
                  <a:pt x="167" y="18"/>
                  <a:pt x="165" y="20"/>
                </a:cubicBezTo>
                <a:cubicBezTo>
                  <a:pt x="165" y="20"/>
                  <a:pt x="165" y="20"/>
                  <a:pt x="165" y="20"/>
                </a:cubicBezTo>
                <a:cubicBezTo>
                  <a:pt x="93" y="92"/>
                  <a:pt x="93" y="92"/>
                  <a:pt x="93" y="92"/>
                </a:cubicBezTo>
                <a:cubicBezTo>
                  <a:pt x="93" y="92"/>
                  <a:pt x="93" y="92"/>
                  <a:pt x="93" y="92"/>
                </a:cubicBezTo>
                <a:cubicBezTo>
                  <a:pt x="90" y="95"/>
                  <a:pt x="87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1" y="96"/>
                  <a:pt x="77" y="95"/>
                  <a:pt x="75" y="92"/>
                </a:cubicBezTo>
                <a:cubicBezTo>
                  <a:pt x="75" y="92"/>
                  <a:pt x="75" y="92"/>
                  <a:pt x="75" y="92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6" y="0"/>
                  <a:pt x="19" y="2"/>
                  <a:pt x="21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" name="Freeform 49"/>
          <p:cNvSpPr>
            <a:spLocks/>
          </p:cNvSpPr>
          <p:nvPr/>
        </p:nvSpPr>
        <p:spPr bwMode="auto">
          <a:xfrm>
            <a:off x="2942649" y="2886868"/>
            <a:ext cx="197715" cy="196273"/>
          </a:xfrm>
          <a:custGeom>
            <a:avLst/>
            <a:gdLst>
              <a:gd name="T0" fmla="*/ 337568609 w 136"/>
              <a:gd name="T1" fmla="*/ 50403125 h 136"/>
              <a:gd name="T2" fmla="*/ 217373459 w 136"/>
              <a:gd name="T3" fmla="*/ 171370625 h 136"/>
              <a:gd name="T4" fmla="*/ 337568609 w 136"/>
              <a:gd name="T5" fmla="*/ 292338125 h 136"/>
              <a:gd name="T6" fmla="*/ 347798494 w 136"/>
              <a:gd name="T7" fmla="*/ 312499375 h 136"/>
              <a:gd name="T8" fmla="*/ 317110439 w 136"/>
              <a:gd name="T9" fmla="*/ 342741250 h 136"/>
              <a:gd name="T10" fmla="*/ 296652268 w 136"/>
              <a:gd name="T11" fmla="*/ 332660625 h 136"/>
              <a:gd name="T12" fmla="*/ 173900047 w 136"/>
              <a:gd name="T13" fmla="*/ 214214075 h 136"/>
              <a:gd name="T14" fmla="*/ 51146226 w 136"/>
              <a:gd name="T15" fmla="*/ 332660625 h 136"/>
              <a:gd name="T16" fmla="*/ 30688055 w 136"/>
              <a:gd name="T17" fmla="*/ 342741250 h 136"/>
              <a:gd name="T18" fmla="*/ 0 w 136"/>
              <a:gd name="T19" fmla="*/ 312499375 h 136"/>
              <a:gd name="T20" fmla="*/ 10229885 w 136"/>
              <a:gd name="T21" fmla="*/ 292338125 h 136"/>
              <a:gd name="T22" fmla="*/ 130425035 w 136"/>
              <a:gd name="T23" fmla="*/ 171370625 h 136"/>
              <a:gd name="T24" fmla="*/ 10229885 w 136"/>
              <a:gd name="T25" fmla="*/ 50403125 h 136"/>
              <a:gd name="T26" fmla="*/ 0 w 136"/>
              <a:gd name="T27" fmla="*/ 30241875 h 136"/>
              <a:gd name="T28" fmla="*/ 30688055 w 136"/>
              <a:gd name="T29" fmla="*/ 0 h 136"/>
              <a:gd name="T30" fmla="*/ 51146226 w 136"/>
              <a:gd name="T31" fmla="*/ 10080625 h 136"/>
              <a:gd name="T32" fmla="*/ 173900047 w 136"/>
              <a:gd name="T33" fmla="*/ 128528763 h 136"/>
              <a:gd name="T34" fmla="*/ 296652268 w 136"/>
              <a:gd name="T35" fmla="*/ 10080625 h 136"/>
              <a:gd name="T36" fmla="*/ 317110439 w 136"/>
              <a:gd name="T37" fmla="*/ 0 h 136"/>
              <a:gd name="T38" fmla="*/ 347798494 w 136"/>
              <a:gd name="T39" fmla="*/ 30241875 h 136"/>
              <a:gd name="T40" fmla="*/ 337568609 w 136"/>
              <a:gd name="T41" fmla="*/ 50403125 h 1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6" h="136">
                <a:moveTo>
                  <a:pt x="132" y="20"/>
                </a:moveTo>
                <a:cubicBezTo>
                  <a:pt x="85" y="68"/>
                  <a:pt x="85" y="68"/>
                  <a:pt x="85" y="68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5" y="118"/>
                  <a:pt x="136" y="121"/>
                  <a:pt x="136" y="124"/>
                </a:cubicBezTo>
                <a:cubicBezTo>
                  <a:pt x="136" y="131"/>
                  <a:pt x="131" y="136"/>
                  <a:pt x="124" y="136"/>
                </a:cubicBezTo>
                <a:cubicBezTo>
                  <a:pt x="121" y="136"/>
                  <a:pt x="118" y="135"/>
                  <a:pt x="116" y="132"/>
                </a:cubicBezTo>
                <a:cubicBezTo>
                  <a:pt x="68" y="85"/>
                  <a:pt x="68" y="85"/>
                  <a:pt x="68" y="85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18" y="135"/>
                  <a:pt x="15" y="136"/>
                  <a:pt x="12" y="136"/>
                </a:cubicBezTo>
                <a:cubicBezTo>
                  <a:pt x="5" y="136"/>
                  <a:pt x="0" y="131"/>
                  <a:pt x="0" y="124"/>
                </a:cubicBezTo>
                <a:cubicBezTo>
                  <a:pt x="0" y="121"/>
                  <a:pt x="1" y="118"/>
                  <a:pt x="4" y="116"/>
                </a:cubicBezTo>
                <a:cubicBezTo>
                  <a:pt x="51" y="68"/>
                  <a:pt x="51" y="68"/>
                  <a:pt x="51" y="68"/>
                </a:cubicBezTo>
                <a:cubicBezTo>
                  <a:pt x="4" y="20"/>
                  <a:pt x="4" y="20"/>
                  <a:pt x="4" y="20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4"/>
                </a:cubicBezTo>
                <a:cubicBezTo>
                  <a:pt x="68" y="51"/>
                  <a:pt x="68" y="51"/>
                  <a:pt x="68" y="51"/>
                </a:cubicBezTo>
                <a:cubicBezTo>
                  <a:pt x="116" y="4"/>
                  <a:pt x="116" y="4"/>
                  <a:pt x="116" y="4"/>
                </a:cubicBezTo>
                <a:cubicBezTo>
                  <a:pt x="118" y="1"/>
                  <a:pt x="121" y="0"/>
                  <a:pt x="124" y="0"/>
                </a:cubicBezTo>
                <a:cubicBezTo>
                  <a:pt x="131" y="0"/>
                  <a:pt x="136" y="5"/>
                  <a:pt x="136" y="12"/>
                </a:cubicBezTo>
                <a:cubicBezTo>
                  <a:pt x="136" y="15"/>
                  <a:pt x="135" y="18"/>
                  <a:pt x="132" y="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" name="Freeform 50"/>
          <p:cNvSpPr>
            <a:spLocks/>
          </p:cNvSpPr>
          <p:nvPr/>
        </p:nvSpPr>
        <p:spPr bwMode="auto">
          <a:xfrm>
            <a:off x="2268682" y="2904187"/>
            <a:ext cx="243898" cy="167409"/>
          </a:xfrm>
          <a:custGeom>
            <a:avLst/>
            <a:gdLst>
              <a:gd name="T0" fmla="*/ 418241829 w 168"/>
              <a:gd name="T1" fmla="*/ 50403125 h 116"/>
              <a:gd name="T2" fmla="*/ 418241829 w 168"/>
              <a:gd name="T3" fmla="*/ 50403125 h 116"/>
              <a:gd name="T4" fmla="*/ 183619182 w 168"/>
              <a:gd name="T5" fmla="*/ 282257500 h 116"/>
              <a:gd name="T6" fmla="*/ 163216518 w 168"/>
              <a:gd name="T7" fmla="*/ 292338125 h 116"/>
              <a:gd name="T8" fmla="*/ 142813854 w 168"/>
              <a:gd name="T9" fmla="*/ 282257500 h 116"/>
              <a:gd name="T10" fmla="*/ 10201332 w 168"/>
              <a:gd name="T11" fmla="*/ 151209375 h 116"/>
              <a:gd name="T12" fmla="*/ 0 w 168"/>
              <a:gd name="T13" fmla="*/ 131048125 h 116"/>
              <a:gd name="T14" fmla="*/ 30602398 w 168"/>
              <a:gd name="T15" fmla="*/ 100806250 h 116"/>
              <a:gd name="T16" fmla="*/ 51005062 w 168"/>
              <a:gd name="T17" fmla="*/ 110886875 h 116"/>
              <a:gd name="T18" fmla="*/ 163216518 w 168"/>
              <a:gd name="T19" fmla="*/ 219254388 h 116"/>
              <a:gd name="T20" fmla="*/ 377438098 w 168"/>
              <a:gd name="T21" fmla="*/ 10080625 h 116"/>
              <a:gd name="T22" fmla="*/ 397840762 w 168"/>
              <a:gd name="T23" fmla="*/ 0 h 116"/>
              <a:gd name="T24" fmla="*/ 428443160 w 168"/>
              <a:gd name="T25" fmla="*/ 30241875 h 116"/>
              <a:gd name="T26" fmla="*/ 418241829 w 168"/>
              <a:gd name="T27" fmla="*/ 50403125 h 1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8" h="116">
                <a:moveTo>
                  <a:pt x="164" y="20"/>
                </a:moveTo>
                <a:cubicBezTo>
                  <a:pt x="164" y="20"/>
                  <a:pt x="164" y="20"/>
                  <a:pt x="164" y="2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0" y="115"/>
                  <a:pt x="67" y="116"/>
                  <a:pt x="64" y="116"/>
                </a:cubicBezTo>
                <a:cubicBezTo>
                  <a:pt x="61" y="116"/>
                  <a:pt x="58" y="115"/>
                  <a:pt x="56" y="112"/>
                </a:cubicBezTo>
                <a:cubicBezTo>
                  <a:pt x="4" y="60"/>
                  <a:pt x="4" y="60"/>
                  <a:pt x="4" y="60"/>
                </a:cubicBezTo>
                <a:cubicBezTo>
                  <a:pt x="1" y="58"/>
                  <a:pt x="0" y="55"/>
                  <a:pt x="0" y="52"/>
                </a:cubicBezTo>
                <a:cubicBezTo>
                  <a:pt x="0" y="45"/>
                  <a:pt x="5" y="40"/>
                  <a:pt x="12" y="40"/>
                </a:cubicBezTo>
                <a:cubicBezTo>
                  <a:pt x="15" y="40"/>
                  <a:pt x="18" y="41"/>
                  <a:pt x="20" y="44"/>
                </a:cubicBezTo>
                <a:cubicBezTo>
                  <a:pt x="64" y="87"/>
                  <a:pt x="64" y="87"/>
                  <a:pt x="64" y="87"/>
                </a:cubicBezTo>
                <a:cubicBezTo>
                  <a:pt x="148" y="4"/>
                  <a:pt x="148" y="4"/>
                  <a:pt x="148" y="4"/>
                </a:cubicBezTo>
                <a:cubicBezTo>
                  <a:pt x="150" y="1"/>
                  <a:pt x="153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15"/>
                  <a:pt x="167" y="18"/>
                  <a:pt x="164" y="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" name="Freeform 51"/>
          <p:cNvSpPr>
            <a:spLocks/>
          </p:cNvSpPr>
          <p:nvPr/>
        </p:nvSpPr>
        <p:spPr bwMode="auto">
          <a:xfrm>
            <a:off x="1607705" y="2967687"/>
            <a:ext cx="266989" cy="34636"/>
          </a:xfrm>
          <a:custGeom>
            <a:avLst/>
            <a:gdLst>
              <a:gd name="T0" fmla="*/ 438192073 w 184"/>
              <a:gd name="T1" fmla="*/ 60483750 h 24"/>
              <a:gd name="T2" fmla="*/ 264954460 w 184"/>
              <a:gd name="T3" fmla="*/ 60483750 h 24"/>
              <a:gd name="T4" fmla="*/ 203809895 w 184"/>
              <a:gd name="T5" fmla="*/ 60483750 h 24"/>
              <a:gd name="T6" fmla="*/ 30572282 w 184"/>
              <a:gd name="T7" fmla="*/ 60483750 h 24"/>
              <a:gd name="T8" fmla="*/ 0 w 184"/>
              <a:gd name="T9" fmla="*/ 30241875 h 24"/>
              <a:gd name="T10" fmla="*/ 30572282 w 184"/>
              <a:gd name="T11" fmla="*/ 0 h 24"/>
              <a:gd name="T12" fmla="*/ 203809895 w 184"/>
              <a:gd name="T13" fmla="*/ 0 h 24"/>
              <a:gd name="T14" fmla="*/ 264954460 w 184"/>
              <a:gd name="T15" fmla="*/ 0 h 24"/>
              <a:gd name="T16" fmla="*/ 438192073 w 184"/>
              <a:gd name="T17" fmla="*/ 0 h 24"/>
              <a:gd name="T18" fmla="*/ 468764355 w 184"/>
              <a:gd name="T19" fmla="*/ 30241875 h 24"/>
              <a:gd name="T20" fmla="*/ 438192073 w 184"/>
              <a:gd name="T21" fmla="*/ 60483750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4" h="24">
                <a:moveTo>
                  <a:pt x="172" y="24"/>
                </a:moveTo>
                <a:cubicBezTo>
                  <a:pt x="104" y="24"/>
                  <a:pt x="104" y="24"/>
                  <a:pt x="104" y="24"/>
                </a:cubicBezTo>
                <a:cubicBezTo>
                  <a:pt x="80" y="24"/>
                  <a:pt x="80" y="24"/>
                  <a:pt x="8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9" y="0"/>
                  <a:pt x="184" y="5"/>
                  <a:pt x="184" y="12"/>
                </a:cubicBezTo>
                <a:cubicBezTo>
                  <a:pt x="184" y="19"/>
                  <a:pt x="179" y="24"/>
                  <a:pt x="172" y="2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" name="Freeform 52"/>
          <p:cNvSpPr>
            <a:spLocks/>
          </p:cNvSpPr>
          <p:nvPr/>
        </p:nvSpPr>
        <p:spPr bwMode="auto">
          <a:xfrm>
            <a:off x="956831" y="2850789"/>
            <a:ext cx="266988" cy="268432"/>
          </a:xfrm>
          <a:custGeom>
            <a:avLst/>
            <a:gdLst>
              <a:gd name="T0" fmla="*/ 438190581 w 184"/>
              <a:gd name="T1" fmla="*/ 267825658 h 184"/>
              <a:gd name="T2" fmla="*/ 264951962 w 184"/>
              <a:gd name="T3" fmla="*/ 267825658 h 184"/>
              <a:gd name="T4" fmla="*/ 264951962 w 184"/>
              <a:gd name="T5" fmla="*/ 442941386 h 184"/>
              <a:gd name="T6" fmla="*/ 234381380 w 184"/>
              <a:gd name="T7" fmla="*/ 473844161 h 184"/>
              <a:gd name="T8" fmla="*/ 203809201 w 184"/>
              <a:gd name="T9" fmla="*/ 442941386 h 184"/>
              <a:gd name="T10" fmla="*/ 203809201 w 184"/>
              <a:gd name="T11" fmla="*/ 267825658 h 184"/>
              <a:gd name="T12" fmla="*/ 30572178 w 184"/>
              <a:gd name="T13" fmla="*/ 267825658 h 184"/>
              <a:gd name="T14" fmla="*/ 0 w 184"/>
              <a:gd name="T15" fmla="*/ 236922883 h 184"/>
              <a:gd name="T16" fmla="*/ 30572178 w 184"/>
              <a:gd name="T17" fmla="*/ 206018503 h 184"/>
              <a:gd name="T18" fmla="*/ 203809201 w 184"/>
              <a:gd name="T19" fmla="*/ 206018503 h 184"/>
              <a:gd name="T20" fmla="*/ 203809201 w 184"/>
              <a:gd name="T21" fmla="*/ 30902775 h 184"/>
              <a:gd name="T22" fmla="*/ 234381380 w 184"/>
              <a:gd name="T23" fmla="*/ 0 h 184"/>
              <a:gd name="T24" fmla="*/ 264951962 w 184"/>
              <a:gd name="T25" fmla="*/ 30902775 h 184"/>
              <a:gd name="T26" fmla="*/ 264951962 w 184"/>
              <a:gd name="T27" fmla="*/ 206018503 h 184"/>
              <a:gd name="T28" fmla="*/ 438190581 w 184"/>
              <a:gd name="T29" fmla="*/ 206018503 h 184"/>
              <a:gd name="T30" fmla="*/ 468761163 w 184"/>
              <a:gd name="T31" fmla="*/ 236922883 h 184"/>
              <a:gd name="T32" fmla="*/ 438190581 w 184"/>
              <a:gd name="T33" fmla="*/ 267825658 h 18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4" h="184">
                <a:moveTo>
                  <a:pt x="172" y="104"/>
                </a:moveTo>
                <a:cubicBezTo>
                  <a:pt x="104" y="104"/>
                  <a:pt x="104" y="104"/>
                  <a:pt x="104" y="104"/>
                </a:cubicBezTo>
                <a:cubicBezTo>
                  <a:pt x="104" y="172"/>
                  <a:pt x="104" y="172"/>
                  <a:pt x="104" y="172"/>
                </a:cubicBezTo>
                <a:cubicBezTo>
                  <a:pt x="104" y="179"/>
                  <a:pt x="99" y="184"/>
                  <a:pt x="92" y="184"/>
                </a:cubicBezTo>
                <a:cubicBezTo>
                  <a:pt x="85" y="184"/>
                  <a:pt x="80" y="179"/>
                  <a:pt x="80" y="172"/>
                </a:cubicBezTo>
                <a:cubicBezTo>
                  <a:pt x="80" y="104"/>
                  <a:pt x="80" y="104"/>
                  <a:pt x="80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72" y="80"/>
                  <a:pt x="172" y="80"/>
                  <a:pt x="172" y="80"/>
                </a:cubicBezTo>
                <a:cubicBezTo>
                  <a:pt x="179" y="80"/>
                  <a:pt x="184" y="85"/>
                  <a:pt x="184" y="92"/>
                </a:cubicBezTo>
                <a:cubicBezTo>
                  <a:pt x="184" y="99"/>
                  <a:pt x="179" y="104"/>
                  <a:pt x="172" y="10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" name="Freeform 53"/>
          <p:cNvSpPr>
            <a:spLocks/>
          </p:cNvSpPr>
          <p:nvPr/>
        </p:nvSpPr>
        <p:spPr bwMode="auto">
          <a:xfrm>
            <a:off x="8174183" y="2147959"/>
            <a:ext cx="139989" cy="314614"/>
          </a:xfrm>
          <a:custGeom>
            <a:avLst/>
            <a:gdLst>
              <a:gd name="T0" fmla="*/ 123501584 w 96"/>
              <a:gd name="T1" fmla="*/ 431262323 h 216"/>
              <a:gd name="T2" fmla="*/ 0 w 96"/>
              <a:gd name="T3" fmla="*/ 554481045 h 216"/>
              <a:gd name="T4" fmla="*/ 0 w 96"/>
              <a:gd name="T5" fmla="*/ 400458443 h 216"/>
              <a:gd name="T6" fmla="*/ 0 w 96"/>
              <a:gd name="T7" fmla="*/ 297776709 h 216"/>
              <a:gd name="T8" fmla="*/ 0 w 96"/>
              <a:gd name="T9" fmla="*/ 184826481 h 216"/>
              <a:gd name="T10" fmla="*/ 0 w 96"/>
              <a:gd name="T11" fmla="*/ 133485614 h 216"/>
              <a:gd name="T12" fmla="*/ 0 w 96"/>
              <a:gd name="T13" fmla="*/ 30803879 h 216"/>
              <a:gd name="T14" fmla="*/ 30876198 w 96"/>
              <a:gd name="T15" fmla="*/ 0 h 216"/>
              <a:gd name="T16" fmla="*/ 216128574 w 96"/>
              <a:gd name="T17" fmla="*/ 0 h 216"/>
              <a:gd name="T18" fmla="*/ 247003168 w 96"/>
              <a:gd name="T19" fmla="*/ 30803879 h 216"/>
              <a:gd name="T20" fmla="*/ 247003168 w 96"/>
              <a:gd name="T21" fmla="*/ 133485614 h 216"/>
              <a:gd name="T22" fmla="*/ 247003168 w 96"/>
              <a:gd name="T23" fmla="*/ 184826481 h 216"/>
              <a:gd name="T24" fmla="*/ 247003168 w 96"/>
              <a:gd name="T25" fmla="*/ 297776709 h 216"/>
              <a:gd name="T26" fmla="*/ 247003168 w 96"/>
              <a:gd name="T27" fmla="*/ 400458443 h 216"/>
              <a:gd name="T28" fmla="*/ 247003168 w 96"/>
              <a:gd name="T29" fmla="*/ 554481045 h 216"/>
              <a:gd name="T30" fmla="*/ 123501584 w 96"/>
              <a:gd name="T31" fmla="*/ 43126232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6" h="216">
                <a:moveTo>
                  <a:pt x="48" y="168"/>
                </a:moveTo>
                <a:cubicBezTo>
                  <a:pt x="0" y="216"/>
                  <a:pt x="0" y="216"/>
                  <a:pt x="0" y="216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91" y="0"/>
                  <a:pt x="96" y="5"/>
                  <a:pt x="96" y="12"/>
                </a:cubicBezTo>
                <a:cubicBezTo>
                  <a:pt x="96" y="52"/>
                  <a:pt x="96" y="52"/>
                  <a:pt x="96" y="5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96" y="216"/>
                  <a:pt x="96" y="216"/>
                  <a:pt x="96" y="216"/>
                </a:cubicBezTo>
                <a:lnTo>
                  <a:pt x="48" y="1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" name="Freeform 54"/>
          <p:cNvSpPr>
            <a:spLocks noEditPoints="1"/>
          </p:cNvSpPr>
          <p:nvPr/>
        </p:nvSpPr>
        <p:spPr bwMode="auto">
          <a:xfrm>
            <a:off x="7407854" y="2147959"/>
            <a:ext cx="370897" cy="372341"/>
          </a:xfrm>
          <a:custGeom>
            <a:avLst/>
            <a:gdLst>
              <a:gd name="T0" fmla="*/ 337803674 w 256"/>
              <a:gd name="T1" fmla="*/ 652720159 h 256"/>
              <a:gd name="T2" fmla="*/ 312404889 w 256"/>
              <a:gd name="T3" fmla="*/ 652720159 h 256"/>
              <a:gd name="T4" fmla="*/ 0 w 256"/>
              <a:gd name="T5" fmla="*/ 501698977 h 256"/>
              <a:gd name="T6" fmla="*/ 30477904 w 256"/>
              <a:gd name="T7" fmla="*/ 0 h 256"/>
              <a:gd name="T8" fmla="*/ 43178093 w 256"/>
              <a:gd name="T9" fmla="*/ 2559844 h 256"/>
              <a:gd name="T10" fmla="*/ 325105078 w 256"/>
              <a:gd name="T11" fmla="*/ 120304657 h 256"/>
              <a:gd name="T12" fmla="*/ 607030470 w 256"/>
              <a:gd name="T13" fmla="*/ 2559844 h 256"/>
              <a:gd name="T14" fmla="*/ 619730659 w 256"/>
              <a:gd name="T15" fmla="*/ 0 h 256"/>
              <a:gd name="T16" fmla="*/ 650208563 w 256"/>
              <a:gd name="T17" fmla="*/ 501698977 h 256"/>
              <a:gd name="T18" fmla="*/ 294625581 w 256"/>
              <a:gd name="T19" fmla="*/ 174058176 h 256"/>
              <a:gd name="T20" fmla="*/ 60957401 w 256"/>
              <a:gd name="T21" fmla="*/ 481221827 h 256"/>
              <a:gd name="T22" fmla="*/ 294625581 w 256"/>
              <a:gd name="T23" fmla="*/ 174058176 h 256"/>
              <a:gd name="T24" fmla="*/ 355582982 w 256"/>
              <a:gd name="T25" fmla="*/ 174058176 h 256"/>
              <a:gd name="T26" fmla="*/ 589251162 w 256"/>
              <a:gd name="T27" fmla="*/ 481221827 h 256"/>
              <a:gd name="T28" fmla="*/ 403840195 w 256"/>
              <a:gd name="T29" fmla="*/ 217573920 h 256"/>
              <a:gd name="T30" fmla="*/ 528293760 w 256"/>
              <a:gd name="T31" fmla="*/ 163820401 h 256"/>
              <a:gd name="T32" fmla="*/ 540993949 w 256"/>
              <a:gd name="T33" fmla="*/ 222693607 h 256"/>
              <a:gd name="T34" fmla="*/ 416540384 w 256"/>
              <a:gd name="T35" fmla="*/ 276445526 h 256"/>
              <a:gd name="T36" fmla="*/ 403840195 w 256"/>
              <a:gd name="T37" fmla="*/ 217573920 h 256"/>
              <a:gd name="T38" fmla="*/ 403840195 w 256"/>
              <a:gd name="T39" fmla="*/ 330199045 h 256"/>
              <a:gd name="T40" fmla="*/ 528293760 w 256"/>
              <a:gd name="T41" fmla="*/ 276445526 h 256"/>
              <a:gd name="T42" fmla="*/ 540993949 w 256"/>
              <a:gd name="T43" fmla="*/ 335318733 h 256"/>
              <a:gd name="T44" fmla="*/ 416540384 w 256"/>
              <a:gd name="T45" fmla="*/ 389072251 h 256"/>
              <a:gd name="T46" fmla="*/ 403840195 w 256"/>
              <a:gd name="T47" fmla="*/ 330199045 h 256"/>
              <a:gd name="T48" fmla="*/ 403840195 w 256"/>
              <a:gd name="T49" fmla="*/ 442825770 h 256"/>
              <a:gd name="T50" fmla="*/ 528293760 w 256"/>
              <a:gd name="T51" fmla="*/ 389072251 h 256"/>
              <a:gd name="T52" fmla="*/ 540993949 w 256"/>
              <a:gd name="T53" fmla="*/ 447945458 h 256"/>
              <a:gd name="T54" fmla="*/ 416540384 w 256"/>
              <a:gd name="T55" fmla="*/ 501698977 h 256"/>
              <a:gd name="T56" fmla="*/ 403840195 w 256"/>
              <a:gd name="T57" fmla="*/ 442825770 h 256"/>
              <a:gd name="T58" fmla="*/ 134613398 w 256"/>
              <a:gd name="T59" fmla="*/ 166380244 h 256"/>
              <a:gd name="T60" fmla="*/ 264147677 w 256"/>
              <a:gd name="T61" fmla="*/ 245730601 h 256"/>
              <a:gd name="T62" fmla="*/ 220969584 w 256"/>
              <a:gd name="T63" fmla="*/ 273887282 h 256"/>
              <a:gd name="T64" fmla="*/ 91435305 w 256"/>
              <a:gd name="T65" fmla="*/ 194536926 h 256"/>
              <a:gd name="T66" fmla="*/ 121914803 w 256"/>
              <a:gd name="T67" fmla="*/ 276445526 h 256"/>
              <a:gd name="T68" fmla="*/ 246368369 w 256"/>
              <a:gd name="T69" fmla="*/ 330199045 h 256"/>
              <a:gd name="T70" fmla="*/ 233668179 w 256"/>
              <a:gd name="T71" fmla="*/ 389072251 h 256"/>
              <a:gd name="T72" fmla="*/ 109214614 w 256"/>
              <a:gd name="T73" fmla="*/ 335318733 h 256"/>
              <a:gd name="T74" fmla="*/ 121914803 w 256"/>
              <a:gd name="T75" fmla="*/ 276445526 h 256"/>
              <a:gd name="T76" fmla="*/ 134613398 w 256"/>
              <a:gd name="T77" fmla="*/ 391632095 h 256"/>
              <a:gd name="T78" fmla="*/ 264147677 w 256"/>
              <a:gd name="T79" fmla="*/ 470982452 h 256"/>
              <a:gd name="T80" fmla="*/ 220969584 w 256"/>
              <a:gd name="T81" fmla="*/ 499139133 h 256"/>
              <a:gd name="T82" fmla="*/ 91435305 w 256"/>
              <a:gd name="T83" fmla="*/ 419788777 h 25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56">
                <a:moveTo>
                  <a:pt x="249" y="207"/>
                </a:moveTo>
                <a:cubicBezTo>
                  <a:pt x="133" y="255"/>
                  <a:pt x="133" y="255"/>
                  <a:pt x="133" y="255"/>
                </a:cubicBezTo>
                <a:cubicBezTo>
                  <a:pt x="131" y="256"/>
                  <a:pt x="130" y="256"/>
                  <a:pt x="128" y="256"/>
                </a:cubicBezTo>
                <a:cubicBezTo>
                  <a:pt x="126" y="256"/>
                  <a:pt x="125" y="256"/>
                  <a:pt x="123" y="255"/>
                </a:cubicBezTo>
                <a:cubicBezTo>
                  <a:pt x="7" y="207"/>
                  <a:pt x="7" y="207"/>
                  <a:pt x="7" y="207"/>
                </a:cubicBezTo>
                <a:cubicBezTo>
                  <a:pt x="3" y="205"/>
                  <a:pt x="0" y="201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4" y="0"/>
                  <a:pt x="15" y="0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28" y="47"/>
                  <a:pt x="128" y="47"/>
                  <a:pt x="128" y="47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41" y="0"/>
                  <a:pt x="242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1"/>
                  <a:pt x="253" y="205"/>
                  <a:pt x="249" y="207"/>
                </a:cubicBezTo>
                <a:moveTo>
                  <a:pt x="116" y="68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188"/>
                  <a:pt x="24" y="188"/>
                  <a:pt x="24" y="188"/>
                </a:cubicBezTo>
                <a:cubicBezTo>
                  <a:pt x="116" y="226"/>
                  <a:pt x="116" y="226"/>
                  <a:pt x="116" y="226"/>
                </a:cubicBezTo>
                <a:lnTo>
                  <a:pt x="116" y="68"/>
                </a:lnTo>
                <a:close/>
                <a:moveTo>
                  <a:pt x="232" y="30"/>
                </a:moveTo>
                <a:cubicBezTo>
                  <a:pt x="140" y="68"/>
                  <a:pt x="140" y="68"/>
                  <a:pt x="140" y="68"/>
                </a:cubicBezTo>
                <a:cubicBezTo>
                  <a:pt x="140" y="226"/>
                  <a:pt x="140" y="226"/>
                  <a:pt x="140" y="226"/>
                </a:cubicBezTo>
                <a:cubicBezTo>
                  <a:pt x="232" y="188"/>
                  <a:pt x="232" y="188"/>
                  <a:pt x="232" y="188"/>
                </a:cubicBezTo>
                <a:lnTo>
                  <a:pt x="232" y="30"/>
                </a:lnTo>
                <a:close/>
                <a:moveTo>
                  <a:pt x="159" y="85"/>
                </a:moveTo>
                <a:cubicBezTo>
                  <a:pt x="203" y="65"/>
                  <a:pt x="203" y="65"/>
                  <a:pt x="203" y="65"/>
                </a:cubicBezTo>
                <a:cubicBezTo>
                  <a:pt x="205" y="64"/>
                  <a:pt x="206" y="64"/>
                  <a:pt x="208" y="64"/>
                </a:cubicBezTo>
                <a:cubicBezTo>
                  <a:pt x="215" y="64"/>
                  <a:pt x="220" y="69"/>
                  <a:pt x="220" y="76"/>
                </a:cubicBezTo>
                <a:cubicBezTo>
                  <a:pt x="220" y="81"/>
                  <a:pt x="217" y="85"/>
                  <a:pt x="213" y="87"/>
                </a:cubicBezTo>
                <a:cubicBezTo>
                  <a:pt x="169" y="107"/>
                  <a:pt x="169" y="107"/>
                  <a:pt x="169" y="107"/>
                </a:cubicBezTo>
                <a:cubicBezTo>
                  <a:pt x="167" y="108"/>
                  <a:pt x="166" y="108"/>
                  <a:pt x="164" y="108"/>
                </a:cubicBezTo>
                <a:cubicBezTo>
                  <a:pt x="157" y="108"/>
                  <a:pt x="152" y="103"/>
                  <a:pt x="152" y="96"/>
                </a:cubicBezTo>
                <a:cubicBezTo>
                  <a:pt x="152" y="91"/>
                  <a:pt x="155" y="87"/>
                  <a:pt x="159" y="85"/>
                </a:cubicBezTo>
                <a:moveTo>
                  <a:pt x="159" y="129"/>
                </a:moveTo>
                <a:cubicBezTo>
                  <a:pt x="159" y="129"/>
                  <a:pt x="159" y="129"/>
                  <a:pt x="159" y="129"/>
                </a:cubicBezTo>
                <a:cubicBezTo>
                  <a:pt x="203" y="109"/>
                  <a:pt x="203" y="109"/>
                  <a:pt x="203" y="109"/>
                </a:cubicBezTo>
                <a:cubicBezTo>
                  <a:pt x="205" y="108"/>
                  <a:pt x="206" y="108"/>
                  <a:pt x="208" y="108"/>
                </a:cubicBezTo>
                <a:cubicBezTo>
                  <a:pt x="215" y="108"/>
                  <a:pt x="220" y="113"/>
                  <a:pt x="220" y="120"/>
                </a:cubicBezTo>
                <a:cubicBezTo>
                  <a:pt x="220" y="125"/>
                  <a:pt x="217" y="129"/>
                  <a:pt x="213" y="131"/>
                </a:cubicBezTo>
                <a:cubicBezTo>
                  <a:pt x="169" y="151"/>
                  <a:pt x="169" y="151"/>
                  <a:pt x="169" y="151"/>
                </a:cubicBezTo>
                <a:cubicBezTo>
                  <a:pt x="167" y="152"/>
                  <a:pt x="166" y="152"/>
                  <a:pt x="164" y="152"/>
                </a:cubicBezTo>
                <a:cubicBezTo>
                  <a:pt x="157" y="152"/>
                  <a:pt x="152" y="147"/>
                  <a:pt x="152" y="140"/>
                </a:cubicBezTo>
                <a:cubicBezTo>
                  <a:pt x="152" y="135"/>
                  <a:pt x="155" y="131"/>
                  <a:pt x="159" y="129"/>
                </a:cubicBezTo>
                <a:moveTo>
                  <a:pt x="159" y="173"/>
                </a:moveTo>
                <a:cubicBezTo>
                  <a:pt x="159" y="173"/>
                  <a:pt x="159" y="173"/>
                  <a:pt x="159" y="173"/>
                </a:cubicBezTo>
                <a:cubicBezTo>
                  <a:pt x="203" y="153"/>
                  <a:pt x="203" y="153"/>
                  <a:pt x="203" y="153"/>
                </a:cubicBezTo>
                <a:cubicBezTo>
                  <a:pt x="205" y="152"/>
                  <a:pt x="206" y="152"/>
                  <a:pt x="208" y="152"/>
                </a:cubicBezTo>
                <a:cubicBezTo>
                  <a:pt x="215" y="152"/>
                  <a:pt x="220" y="157"/>
                  <a:pt x="220" y="164"/>
                </a:cubicBezTo>
                <a:cubicBezTo>
                  <a:pt x="220" y="169"/>
                  <a:pt x="217" y="173"/>
                  <a:pt x="213" y="175"/>
                </a:cubicBezTo>
                <a:cubicBezTo>
                  <a:pt x="169" y="195"/>
                  <a:pt x="169" y="195"/>
                  <a:pt x="169" y="195"/>
                </a:cubicBezTo>
                <a:cubicBezTo>
                  <a:pt x="167" y="196"/>
                  <a:pt x="166" y="196"/>
                  <a:pt x="164" y="196"/>
                </a:cubicBezTo>
                <a:cubicBezTo>
                  <a:pt x="157" y="196"/>
                  <a:pt x="152" y="191"/>
                  <a:pt x="152" y="184"/>
                </a:cubicBezTo>
                <a:cubicBezTo>
                  <a:pt x="152" y="179"/>
                  <a:pt x="155" y="175"/>
                  <a:pt x="159" y="173"/>
                </a:cubicBezTo>
                <a:moveTo>
                  <a:pt x="48" y="64"/>
                </a:moveTo>
                <a:cubicBezTo>
                  <a:pt x="50" y="64"/>
                  <a:pt x="51" y="64"/>
                  <a:pt x="53" y="65"/>
                </a:cubicBezTo>
                <a:cubicBezTo>
                  <a:pt x="97" y="85"/>
                  <a:pt x="97" y="85"/>
                  <a:pt x="97" y="85"/>
                </a:cubicBezTo>
                <a:cubicBezTo>
                  <a:pt x="101" y="87"/>
                  <a:pt x="104" y="91"/>
                  <a:pt x="104" y="96"/>
                </a:cubicBezTo>
                <a:cubicBezTo>
                  <a:pt x="104" y="103"/>
                  <a:pt x="99" y="108"/>
                  <a:pt x="92" y="108"/>
                </a:cubicBezTo>
                <a:cubicBezTo>
                  <a:pt x="90" y="108"/>
                  <a:pt x="89" y="108"/>
                  <a:pt x="87" y="107"/>
                </a:cubicBezTo>
                <a:cubicBezTo>
                  <a:pt x="43" y="87"/>
                  <a:pt x="43" y="87"/>
                  <a:pt x="43" y="87"/>
                </a:cubicBezTo>
                <a:cubicBezTo>
                  <a:pt x="39" y="85"/>
                  <a:pt x="36" y="81"/>
                  <a:pt x="36" y="76"/>
                </a:cubicBezTo>
                <a:cubicBezTo>
                  <a:pt x="36" y="69"/>
                  <a:pt x="41" y="64"/>
                  <a:pt x="48" y="64"/>
                </a:cubicBezTo>
                <a:moveTo>
                  <a:pt x="48" y="108"/>
                </a:moveTo>
                <a:cubicBezTo>
                  <a:pt x="50" y="108"/>
                  <a:pt x="51" y="108"/>
                  <a:pt x="53" y="109"/>
                </a:cubicBezTo>
                <a:cubicBezTo>
                  <a:pt x="97" y="129"/>
                  <a:pt x="97" y="129"/>
                  <a:pt x="97" y="129"/>
                </a:cubicBezTo>
                <a:cubicBezTo>
                  <a:pt x="101" y="131"/>
                  <a:pt x="104" y="135"/>
                  <a:pt x="104" y="140"/>
                </a:cubicBezTo>
                <a:cubicBezTo>
                  <a:pt x="104" y="147"/>
                  <a:pt x="99" y="152"/>
                  <a:pt x="92" y="152"/>
                </a:cubicBezTo>
                <a:cubicBezTo>
                  <a:pt x="90" y="152"/>
                  <a:pt x="89" y="152"/>
                  <a:pt x="87" y="15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39" y="129"/>
                  <a:pt x="36" y="125"/>
                  <a:pt x="36" y="120"/>
                </a:cubicBezTo>
                <a:cubicBezTo>
                  <a:pt x="36" y="113"/>
                  <a:pt x="41" y="108"/>
                  <a:pt x="48" y="108"/>
                </a:cubicBezTo>
                <a:moveTo>
                  <a:pt x="48" y="152"/>
                </a:moveTo>
                <a:cubicBezTo>
                  <a:pt x="50" y="152"/>
                  <a:pt x="51" y="152"/>
                  <a:pt x="53" y="153"/>
                </a:cubicBezTo>
                <a:cubicBezTo>
                  <a:pt x="97" y="173"/>
                  <a:pt x="97" y="173"/>
                  <a:pt x="97" y="173"/>
                </a:cubicBezTo>
                <a:cubicBezTo>
                  <a:pt x="101" y="175"/>
                  <a:pt x="104" y="179"/>
                  <a:pt x="104" y="184"/>
                </a:cubicBezTo>
                <a:cubicBezTo>
                  <a:pt x="104" y="191"/>
                  <a:pt x="99" y="196"/>
                  <a:pt x="92" y="196"/>
                </a:cubicBezTo>
                <a:cubicBezTo>
                  <a:pt x="90" y="196"/>
                  <a:pt x="89" y="196"/>
                  <a:pt x="87" y="195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39" y="173"/>
                  <a:pt x="36" y="169"/>
                  <a:pt x="36" y="164"/>
                </a:cubicBezTo>
                <a:cubicBezTo>
                  <a:pt x="36" y="157"/>
                  <a:pt x="41" y="152"/>
                  <a:pt x="48" y="1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" name="Freeform 55"/>
          <p:cNvSpPr>
            <a:spLocks noEditPoints="1"/>
          </p:cNvSpPr>
          <p:nvPr/>
        </p:nvSpPr>
        <p:spPr bwMode="auto">
          <a:xfrm>
            <a:off x="6756978" y="2147959"/>
            <a:ext cx="372341" cy="372341"/>
          </a:xfrm>
          <a:custGeom>
            <a:avLst/>
            <a:gdLst>
              <a:gd name="T0" fmla="*/ 637362696 w 256"/>
              <a:gd name="T1" fmla="*/ 529855658 h 256"/>
              <a:gd name="T2" fmla="*/ 340438420 w 256"/>
              <a:gd name="T3" fmla="*/ 652720159 h 256"/>
              <a:gd name="T4" fmla="*/ 327640801 w 256"/>
              <a:gd name="T5" fmla="*/ 655280002 h 256"/>
              <a:gd name="T6" fmla="*/ 314841582 w 256"/>
              <a:gd name="T7" fmla="*/ 652720159 h 256"/>
              <a:gd name="T8" fmla="*/ 17917306 w 256"/>
              <a:gd name="T9" fmla="*/ 529855658 h 256"/>
              <a:gd name="T10" fmla="*/ 0 w 256"/>
              <a:gd name="T11" fmla="*/ 501698977 h 256"/>
              <a:gd name="T12" fmla="*/ 0 w 256"/>
              <a:gd name="T13" fmla="*/ 30716525 h 256"/>
              <a:gd name="T14" fmla="*/ 30716525 w 256"/>
              <a:gd name="T15" fmla="*/ 0 h 256"/>
              <a:gd name="T16" fmla="*/ 43514144 w 256"/>
              <a:gd name="T17" fmla="*/ 2559844 h 256"/>
              <a:gd name="T18" fmla="*/ 43514144 w 256"/>
              <a:gd name="T19" fmla="*/ 2559844 h 256"/>
              <a:gd name="T20" fmla="*/ 43514144 w 256"/>
              <a:gd name="T21" fmla="*/ 2559844 h 256"/>
              <a:gd name="T22" fmla="*/ 327640801 w 256"/>
              <a:gd name="T23" fmla="*/ 120304657 h 256"/>
              <a:gd name="T24" fmla="*/ 611765858 w 256"/>
              <a:gd name="T25" fmla="*/ 2559844 h 256"/>
              <a:gd name="T26" fmla="*/ 611765858 w 256"/>
              <a:gd name="T27" fmla="*/ 2559844 h 256"/>
              <a:gd name="T28" fmla="*/ 611765858 w 256"/>
              <a:gd name="T29" fmla="*/ 2559844 h 256"/>
              <a:gd name="T30" fmla="*/ 624563477 w 256"/>
              <a:gd name="T31" fmla="*/ 0 h 256"/>
              <a:gd name="T32" fmla="*/ 655280002 w 256"/>
              <a:gd name="T33" fmla="*/ 30716525 h 256"/>
              <a:gd name="T34" fmla="*/ 655280002 w 256"/>
              <a:gd name="T35" fmla="*/ 501698977 h 256"/>
              <a:gd name="T36" fmla="*/ 637362696 w 256"/>
              <a:gd name="T37" fmla="*/ 529855658 h 256"/>
              <a:gd name="T38" fmla="*/ 296924276 w 256"/>
              <a:gd name="T39" fmla="*/ 578489490 h 256"/>
              <a:gd name="T40" fmla="*/ 296924276 w 256"/>
              <a:gd name="T41" fmla="*/ 174058176 h 256"/>
              <a:gd name="T42" fmla="*/ 61433050 w 256"/>
              <a:gd name="T43" fmla="*/ 76790513 h 256"/>
              <a:gd name="T44" fmla="*/ 61433050 w 256"/>
              <a:gd name="T45" fmla="*/ 481221827 h 256"/>
              <a:gd name="T46" fmla="*/ 296924276 w 256"/>
              <a:gd name="T47" fmla="*/ 578489490 h 256"/>
              <a:gd name="T48" fmla="*/ 593846952 w 256"/>
              <a:gd name="T49" fmla="*/ 76790513 h 256"/>
              <a:gd name="T50" fmla="*/ 358355726 w 256"/>
              <a:gd name="T51" fmla="*/ 174058176 h 256"/>
              <a:gd name="T52" fmla="*/ 358355726 w 256"/>
              <a:gd name="T53" fmla="*/ 578489490 h 256"/>
              <a:gd name="T54" fmla="*/ 593846952 w 256"/>
              <a:gd name="T55" fmla="*/ 481221827 h 256"/>
              <a:gd name="T56" fmla="*/ 593846952 w 256"/>
              <a:gd name="T57" fmla="*/ 76790513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56">
                <a:moveTo>
                  <a:pt x="249" y="207"/>
                </a:moveTo>
                <a:cubicBezTo>
                  <a:pt x="133" y="255"/>
                  <a:pt x="133" y="255"/>
                  <a:pt x="133" y="255"/>
                </a:cubicBezTo>
                <a:cubicBezTo>
                  <a:pt x="131" y="256"/>
                  <a:pt x="130" y="256"/>
                  <a:pt x="128" y="256"/>
                </a:cubicBezTo>
                <a:cubicBezTo>
                  <a:pt x="126" y="256"/>
                  <a:pt x="125" y="256"/>
                  <a:pt x="123" y="255"/>
                </a:cubicBezTo>
                <a:cubicBezTo>
                  <a:pt x="7" y="207"/>
                  <a:pt x="7" y="207"/>
                  <a:pt x="7" y="207"/>
                </a:cubicBezTo>
                <a:cubicBezTo>
                  <a:pt x="3" y="205"/>
                  <a:pt x="0" y="201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4" y="0"/>
                  <a:pt x="15" y="0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28" y="47"/>
                  <a:pt x="128" y="47"/>
                  <a:pt x="128" y="47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41" y="0"/>
                  <a:pt x="242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1"/>
                  <a:pt x="253" y="205"/>
                  <a:pt x="249" y="207"/>
                </a:cubicBezTo>
                <a:moveTo>
                  <a:pt x="116" y="226"/>
                </a:moveTo>
                <a:cubicBezTo>
                  <a:pt x="116" y="68"/>
                  <a:pt x="116" y="68"/>
                  <a:pt x="116" y="68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188"/>
                  <a:pt x="24" y="188"/>
                  <a:pt x="24" y="188"/>
                </a:cubicBezTo>
                <a:lnTo>
                  <a:pt x="116" y="226"/>
                </a:lnTo>
                <a:close/>
                <a:moveTo>
                  <a:pt x="232" y="30"/>
                </a:moveTo>
                <a:cubicBezTo>
                  <a:pt x="140" y="68"/>
                  <a:pt x="140" y="68"/>
                  <a:pt x="140" y="68"/>
                </a:cubicBezTo>
                <a:cubicBezTo>
                  <a:pt x="140" y="226"/>
                  <a:pt x="140" y="226"/>
                  <a:pt x="140" y="226"/>
                </a:cubicBezTo>
                <a:cubicBezTo>
                  <a:pt x="232" y="188"/>
                  <a:pt x="232" y="188"/>
                  <a:pt x="232" y="188"/>
                </a:cubicBezTo>
                <a:lnTo>
                  <a:pt x="232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" name="Freeform 56"/>
          <p:cNvSpPr>
            <a:spLocks noEditPoints="1"/>
          </p:cNvSpPr>
          <p:nvPr/>
        </p:nvSpPr>
        <p:spPr bwMode="auto">
          <a:xfrm>
            <a:off x="6147955" y="2166721"/>
            <a:ext cx="290080" cy="336261"/>
          </a:xfrm>
          <a:custGeom>
            <a:avLst/>
            <a:gdLst>
              <a:gd name="T0" fmla="*/ 478541060 w 200"/>
              <a:gd name="T1" fmla="*/ 589725831 h 232"/>
              <a:gd name="T2" fmla="*/ 447994766 w 200"/>
              <a:gd name="T3" fmla="*/ 589725831 h 232"/>
              <a:gd name="T4" fmla="*/ 447994766 w 200"/>
              <a:gd name="T5" fmla="*/ 0 h 232"/>
              <a:gd name="T6" fmla="*/ 478541060 w 200"/>
              <a:gd name="T7" fmla="*/ 0 h 232"/>
              <a:gd name="T8" fmla="*/ 509085759 w 200"/>
              <a:gd name="T9" fmla="*/ 30502923 h 232"/>
              <a:gd name="T10" fmla="*/ 509085759 w 200"/>
              <a:gd name="T11" fmla="*/ 559222908 h 232"/>
              <a:gd name="T12" fmla="*/ 478541060 w 200"/>
              <a:gd name="T13" fmla="*/ 589725831 h 232"/>
              <a:gd name="T14" fmla="*/ 61090993 w 200"/>
              <a:gd name="T15" fmla="*/ 559222908 h 232"/>
              <a:gd name="T16" fmla="*/ 61090993 w 200"/>
              <a:gd name="T17" fmla="*/ 528719985 h 232"/>
              <a:gd name="T18" fmla="*/ 111998293 w 200"/>
              <a:gd name="T19" fmla="*/ 528719985 h 232"/>
              <a:gd name="T20" fmla="*/ 173089286 w 200"/>
              <a:gd name="T21" fmla="*/ 467714140 h 232"/>
              <a:gd name="T22" fmla="*/ 111998293 w 200"/>
              <a:gd name="T23" fmla="*/ 406706700 h 232"/>
              <a:gd name="T24" fmla="*/ 61090993 w 200"/>
              <a:gd name="T25" fmla="*/ 406706700 h 232"/>
              <a:gd name="T26" fmla="*/ 61090993 w 200"/>
              <a:gd name="T27" fmla="*/ 355869558 h 232"/>
              <a:gd name="T28" fmla="*/ 111998293 w 200"/>
              <a:gd name="T29" fmla="*/ 355869558 h 232"/>
              <a:gd name="T30" fmla="*/ 173089286 w 200"/>
              <a:gd name="T31" fmla="*/ 294863713 h 232"/>
              <a:gd name="T32" fmla="*/ 111998293 w 200"/>
              <a:gd name="T33" fmla="*/ 233856273 h 232"/>
              <a:gd name="T34" fmla="*/ 61090993 w 200"/>
              <a:gd name="T35" fmla="*/ 233856273 h 232"/>
              <a:gd name="T36" fmla="*/ 61090993 w 200"/>
              <a:gd name="T37" fmla="*/ 183019131 h 232"/>
              <a:gd name="T38" fmla="*/ 111998293 w 200"/>
              <a:gd name="T39" fmla="*/ 183019131 h 232"/>
              <a:gd name="T40" fmla="*/ 173089286 w 200"/>
              <a:gd name="T41" fmla="*/ 122011691 h 232"/>
              <a:gd name="T42" fmla="*/ 111998293 w 200"/>
              <a:gd name="T43" fmla="*/ 61005846 h 232"/>
              <a:gd name="T44" fmla="*/ 61090993 w 200"/>
              <a:gd name="T45" fmla="*/ 61005846 h 232"/>
              <a:gd name="T46" fmla="*/ 61090993 w 200"/>
              <a:gd name="T47" fmla="*/ 30502923 h 232"/>
              <a:gd name="T48" fmla="*/ 91635692 w 200"/>
              <a:gd name="T49" fmla="*/ 0 h 232"/>
              <a:gd name="T50" fmla="*/ 417450067 w 200"/>
              <a:gd name="T51" fmla="*/ 0 h 232"/>
              <a:gd name="T52" fmla="*/ 417450067 w 200"/>
              <a:gd name="T53" fmla="*/ 589725831 h 232"/>
              <a:gd name="T54" fmla="*/ 91635692 w 200"/>
              <a:gd name="T55" fmla="*/ 589725831 h 232"/>
              <a:gd name="T56" fmla="*/ 61090993 w 200"/>
              <a:gd name="T57" fmla="*/ 559222908 h 232"/>
              <a:gd name="T58" fmla="*/ 142544587 w 200"/>
              <a:gd name="T59" fmla="*/ 122011691 h 232"/>
              <a:gd name="T60" fmla="*/ 111998293 w 200"/>
              <a:gd name="T61" fmla="*/ 152514614 h 232"/>
              <a:gd name="T62" fmla="*/ 30544699 w 200"/>
              <a:gd name="T63" fmla="*/ 152514614 h 232"/>
              <a:gd name="T64" fmla="*/ 0 w 200"/>
              <a:gd name="T65" fmla="*/ 122011691 h 232"/>
              <a:gd name="T66" fmla="*/ 30544699 w 200"/>
              <a:gd name="T67" fmla="*/ 91508768 h 232"/>
              <a:gd name="T68" fmla="*/ 111998293 w 200"/>
              <a:gd name="T69" fmla="*/ 91508768 h 232"/>
              <a:gd name="T70" fmla="*/ 142544587 w 200"/>
              <a:gd name="T71" fmla="*/ 122011691 h 232"/>
              <a:gd name="T72" fmla="*/ 30544699 w 200"/>
              <a:gd name="T73" fmla="*/ 264359196 h 232"/>
              <a:gd name="T74" fmla="*/ 111998293 w 200"/>
              <a:gd name="T75" fmla="*/ 264359196 h 232"/>
              <a:gd name="T76" fmla="*/ 142544587 w 200"/>
              <a:gd name="T77" fmla="*/ 294863713 h 232"/>
              <a:gd name="T78" fmla="*/ 111998293 w 200"/>
              <a:gd name="T79" fmla="*/ 325366635 h 232"/>
              <a:gd name="T80" fmla="*/ 30544699 w 200"/>
              <a:gd name="T81" fmla="*/ 325366635 h 232"/>
              <a:gd name="T82" fmla="*/ 0 w 200"/>
              <a:gd name="T83" fmla="*/ 294863713 h 232"/>
              <a:gd name="T84" fmla="*/ 30544699 w 200"/>
              <a:gd name="T85" fmla="*/ 264359196 h 232"/>
              <a:gd name="T86" fmla="*/ 30544699 w 200"/>
              <a:gd name="T87" fmla="*/ 437211217 h 232"/>
              <a:gd name="T88" fmla="*/ 111998293 w 200"/>
              <a:gd name="T89" fmla="*/ 437211217 h 232"/>
              <a:gd name="T90" fmla="*/ 142544587 w 200"/>
              <a:gd name="T91" fmla="*/ 467714140 h 232"/>
              <a:gd name="T92" fmla="*/ 111998293 w 200"/>
              <a:gd name="T93" fmla="*/ 498217063 h 232"/>
              <a:gd name="T94" fmla="*/ 30544699 w 200"/>
              <a:gd name="T95" fmla="*/ 498217063 h 232"/>
              <a:gd name="T96" fmla="*/ 0 w 200"/>
              <a:gd name="T97" fmla="*/ 467714140 h 232"/>
              <a:gd name="T98" fmla="*/ 30544699 w 200"/>
              <a:gd name="T99" fmla="*/ 437211217 h 23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00" h="232">
                <a:moveTo>
                  <a:pt x="188" y="232"/>
                </a:moveTo>
                <a:cubicBezTo>
                  <a:pt x="176" y="232"/>
                  <a:pt x="176" y="232"/>
                  <a:pt x="176" y="232"/>
                </a:cubicBezTo>
                <a:cubicBezTo>
                  <a:pt x="176" y="0"/>
                  <a:pt x="176" y="0"/>
                  <a:pt x="17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95" y="0"/>
                  <a:pt x="200" y="5"/>
                  <a:pt x="200" y="12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00" y="227"/>
                  <a:pt x="195" y="232"/>
                  <a:pt x="188" y="232"/>
                </a:cubicBezTo>
                <a:moveTo>
                  <a:pt x="24" y="220"/>
                </a:moveTo>
                <a:cubicBezTo>
                  <a:pt x="24" y="208"/>
                  <a:pt x="24" y="208"/>
                  <a:pt x="24" y="208"/>
                </a:cubicBezTo>
                <a:cubicBezTo>
                  <a:pt x="44" y="208"/>
                  <a:pt x="44" y="208"/>
                  <a:pt x="44" y="208"/>
                </a:cubicBezTo>
                <a:cubicBezTo>
                  <a:pt x="57" y="208"/>
                  <a:pt x="68" y="197"/>
                  <a:pt x="68" y="184"/>
                </a:cubicBezTo>
                <a:cubicBezTo>
                  <a:pt x="68" y="171"/>
                  <a:pt x="57" y="160"/>
                  <a:pt x="44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44" y="140"/>
                  <a:pt x="44" y="140"/>
                  <a:pt x="44" y="140"/>
                </a:cubicBezTo>
                <a:cubicBezTo>
                  <a:pt x="57" y="140"/>
                  <a:pt x="68" y="129"/>
                  <a:pt x="68" y="116"/>
                </a:cubicBezTo>
                <a:cubicBezTo>
                  <a:pt x="68" y="103"/>
                  <a:pt x="57" y="92"/>
                  <a:pt x="44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72"/>
                  <a:pt x="24" y="72"/>
                  <a:pt x="24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57" y="72"/>
                  <a:pt x="68" y="61"/>
                  <a:pt x="68" y="48"/>
                </a:cubicBezTo>
                <a:cubicBezTo>
                  <a:pt x="68" y="35"/>
                  <a:pt x="57" y="24"/>
                  <a:pt x="4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29" y="0"/>
                  <a:pt x="36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64" y="232"/>
                  <a:pt x="164" y="232"/>
                  <a:pt x="164" y="232"/>
                </a:cubicBezTo>
                <a:cubicBezTo>
                  <a:pt x="36" y="232"/>
                  <a:pt x="36" y="232"/>
                  <a:pt x="36" y="232"/>
                </a:cubicBezTo>
                <a:cubicBezTo>
                  <a:pt x="29" y="232"/>
                  <a:pt x="24" y="227"/>
                  <a:pt x="24" y="220"/>
                </a:cubicBezTo>
                <a:moveTo>
                  <a:pt x="56" y="48"/>
                </a:moveTo>
                <a:cubicBezTo>
                  <a:pt x="56" y="55"/>
                  <a:pt x="51" y="60"/>
                  <a:pt x="44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51" y="36"/>
                  <a:pt x="56" y="41"/>
                  <a:pt x="56" y="48"/>
                </a:cubicBezTo>
                <a:moveTo>
                  <a:pt x="12" y="104"/>
                </a:moveTo>
                <a:cubicBezTo>
                  <a:pt x="44" y="104"/>
                  <a:pt x="44" y="104"/>
                  <a:pt x="44" y="104"/>
                </a:cubicBezTo>
                <a:cubicBezTo>
                  <a:pt x="51" y="104"/>
                  <a:pt x="56" y="109"/>
                  <a:pt x="56" y="116"/>
                </a:cubicBezTo>
                <a:cubicBezTo>
                  <a:pt x="56" y="123"/>
                  <a:pt x="51" y="128"/>
                  <a:pt x="44" y="128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5" y="128"/>
                  <a:pt x="0" y="123"/>
                  <a:pt x="0" y="116"/>
                </a:cubicBezTo>
                <a:cubicBezTo>
                  <a:pt x="0" y="109"/>
                  <a:pt x="5" y="104"/>
                  <a:pt x="12" y="104"/>
                </a:cubicBezTo>
                <a:moveTo>
                  <a:pt x="12" y="172"/>
                </a:moveTo>
                <a:cubicBezTo>
                  <a:pt x="44" y="172"/>
                  <a:pt x="44" y="172"/>
                  <a:pt x="44" y="172"/>
                </a:cubicBezTo>
                <a:cubicBezTo>
                  <a:pt x="51" y="172"/>
                  <a:pt x="56" y="177"/>
                  <a:pt x="56" y="184"/>
                </a:cubicBezTo>
                <a:cubicBezTo>
                  <a:pt x="56" y="191"/>
                  <a:pt x="51" y="196"/>
                  <a:pt x="44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77"/>
                  <a:pt x="5" y="172"/>
                  <a:pt x="12" y="17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" name="Freeform 57"/>
          <p:cNvSpPr>
            <a:spLocks noEditPoints="1"/>
          </p:cNvSpPr>
          <p:nvPr/>
        </p:nvSpPr>
        <p:spPr bwMode="auto">
          <a:xfrm>
            <a:off x="5514399" y="2160948"/>
            <a:ext cx="314614" cy="359352"/>
          </a:xfrm>
          <a:custGeom>
            <a:avLst/>
            <a:gdLst>
              <a:gd name="T0" fmla="*/ 523677165 w 216"/>
              <a:gd name="T1" fmla="*/ 487779376 h 248"/>
              <a:gd name="T2" fmla="*/ 503140177 w 216"/>
              <a:gd name="T3" fmla="*/ 477616675 h 248"/>
              <a:gd name="T4" fmla="*/ 482603190 w 216"/>
              <a:gd name="T5" fmla="*/ 459833542 h 248"/>
              <a:gd name="T6" fmla="*/ 482603190 w 216"/>
              <a:gd name="T7" fmla="*/ 599561121 h 248"/>
              <a:gd name="T8" fmla="*/ 451799310 w 216"/>
              <a:gd name="T9" fmla="*/ 630047631 h 248"/>
              <a:gd name="T10" fmla="*/ 420995431 w 216"/>
              <a:gd name="T11" fmla="*/ 599561121 h 248"/>
              <a:gd name="T12" fmla="*/ 420995431 w 216"/>
              <a:gd name="T13" fmla="*/ 459833542 h 248"/>
              <a:gd name="T14" fmla="*/ 400458443 w 216"/>
              <a:gd name="T15" fmla="*/ 477616675 h 248"/>
              <a:gd name="T16" fmla="*/ 379921455 w 216"/>
              <a:gd name="T17" fmla="*/ 487779376 h 248"/>
              <a:gd name="T18" fmla="*/ 349117576 w 216"/>
              <a:gd name="T19" fmla="*/ 457292866 h 248"/>
              <a:gd name="T20" fmla="*/ 359386070 w 216"/>
              <a:gd name="T21" fmla="*/ 436969058 h 248"/>
              <a:gd name="T22" fmla="*/ 431262323 w 216"/>
              <a:gd name="T23" fmla="*/ 365833337 h 248"/>
              <a:gd name="T24" fmla="*/ 451799310 w 216"/>
              <a:gd name="T25" fmla="*/ 355672229 h 248"/>
              <a:gd name="T26" fmla="*/ 472336298 w 216"/>
              <a:gd name="T27" fmla="*/ 365833337 h 248"/>
              <a:gd name="T28" fmla="*/ 544212551 w 216"/>
              <a:gd name="T29" fmla="*/ 436969058 h 248"/>
              <a:gd name="T30" fmla="*/ 554481045 w 216"/>
              <a:gd name="T31" fmla="*/ 457292866 h 248"/>
              <a:gd name="T32" fmla="*/ 523677165 w 216"/>
              <a:gd name="T33" fmla="*/ 487779376 h 248"/>
              <a:gd name="T34" fmla="*/ 336282359 w 216"/>
              <a:gd name="T35" fmla="*/ 414104574 h 248"/>
              <a:gd name="T36" fmla="*/ 318313697 w 216"/>
              <a:gd name="T37" fmla="*/ 457292866 h 248"/>
              <a:gd name="T38" fmla="*/ 379921455 w 216"/>
              <a:gd name="T39" fmla="*/ 518264292 h 248"/>
              <a:gd name="T40" fmla="*/ 390189949 w 216"/>
              <a:gd name="T41" fmla="*/ 518264292 h 248"/>
              <a:gd name="T42" fmla="*/ 390189949 w 216"/>
              <a:gd name="T43" fmla="*/ 589400013 h 248"/>
              <a:gd name="T44" fmla="*/ 30803879 w 216"/>
              <a:gd name="T45" fmla="*/ 589400013 h 248"/>
              <a:gd name="T46" fmla="*/ 0 w 216"/>
              <a:gd name="T47" fmla="*/ 558913503 h 248"/>
              <a:gd name="T48" fmla="*/ 0 w 216"/>
              <a:gd name="T49" fmla="*/ 30486510 h 248"/>
              <a:gd name="T50" fmla="*/ 30803879 w 216"/>
              <a:gd name="T51" fmla="*/ 0 h 248"/>
              <a:gd name="T52" fmla="*/ 102681734 w 216"/>
              <a:gd name="T53" fmla="*/ 0 h 248"/>
              <a:gd name="T54" fmla="*/ 195094975 w 216"/>
              <a:gd name="T55" fmla="*/ 0 h 248"/>
              <a:gd name="T56" fmla="*/ 195094975 w 216"/>
              <a:gd name="T57" fmla="*/ 111783338 h 248"/>
              <a:gd name="T58" fmla="*/ 195094975 w 216"/>
              <a:gd name="T59" fmla="*/ 172754764 h 248"/>
              <a:gd name="T60" fmla="*/ 256704336 w 216"/>
              <a:gd name="T61" fmla="*/ 233727784 h 248"/>
              <a:gd name="T62" fmla="*/ 318313697 w 216"/>
              <a:gd name="T63" fmla="*/ 233727784 h 248"/>
              <a:gd name="T64" fmla="*/ 451799310 w 216"/>
              <a:gd name="T65" fmla="*/ 233727784 h 248"/>
              <a:gd name="T66" fmla="*/ 451799310 w 216"/>
              <a:gd name="T67" fmla="*/ 325185720 h 248"/>
              <a:gd name="T68" fmla="*/ 408160214 w 216"/>
              <a:gd name="T69" fmla="*/ 342968853 h 248"/>
              <a:gd name="T70" fmla="*/ 336282359 w 216"/>
              <a:gd name="T71" fmla="*/ 414104574 h 248"/>
              <a:gd name="T72" fmla="*/ 256704336 w 216"/>
              <a:gd name="T73" fmla="*/ 203241274 h 248"/>
              <a:gd name="T74" fmla="*/ 225900456 w 216"/>
              <a:gd name="T75" fmla="*/ 172754764 h 248"/>
              <a:gd name="T76" fmla="*/ 225900456 w 216"/>
              <a:gd name="T77" fmla="*/ 111783338 h 248"/>
              <a:gd name="T78" fmla="*/ 225900456 w 216"/>
              <a:gd name="T79" fmla="*/ 0 h 248"/>
              <a:gd name="T80" fmla="*/ 225900456 w 216"/>
              <a:gd name="T81" fmla="*/ 0 h 248"/>
              <a:gd name="T82" fmla="*/ 451799310 w 216"/>
              <a:gd name="T83" fmla="*/ 203241274 h 248"/>
              <a:gd name="T84" fmla="*/ 318313697 w 216"/>
              <a:gd name="T85" fmla="*/ 203241274 h 248"/>
              <a:gd name="T86" fmla="*/ 256704336 w 216"/>
              <a:gd name="T87" fmla="*/ 203241274 h 24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16" h="248">
                <a:moveTo>
                  <a:pt x="204" y="192"/>
                </a:moveTo>
                <a:cubicBezTo>
                  <a:pt x="201" y="192"/>
                  <a:pt x="198" y="191"/>
                  <a:pt x="196" y="188"/>
                </a:cubicBezTo>
                <a:cubicBezTo>
                  <a:pt x="188" y="181"/>
                  <a:pt x="188" y="181"/>
                  <a:pt x="188" y="181"/>
                </a:cubicBezTo>
                <a:cubicBezTo>
                  <a:pt x="188" y="236"/>
                  <a:pt x="188" y="236"/>
                  <a:pt x="188" y="236"/>
                </a:cubicBezTo>
                <a:cubicBezTo>
                  <a:pt x="188" y="243"/>
                  <a:pt x="183" y="248"/>
                  <a:pt x="176" y="248"/>
                </a:cubicBezTo>
                <a:cubicBezTo>
                  <a:pt x="169" y="248"/>
                  <a:pt x="164" y="243"/>
                  <a:pt x="164" y="236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56" y="188"/>
                  <a:pt x="156" y="188"/>
                  <a:pt x="156" y="188"/>
                </a:cubicBezTo>
                <a:cubicBezTo>
                  <a:pt x="154" y="191"/>
                  <a:pt x="151" y="192"/>
                  <a:pt x="148" y="192"/>
                </a:cubicBezTo>
                <a:cubicBezTo>
                  <a:pt x="141" y="192"/>
                  <a:pt x="136" y="187"/>
                  <a:pt x="136" y="180"/>
                </a:cubicBezTo>
                <a:cubicBezTo>
                  <a:pt x="136" y="177"/>
                  <a:pt x="137" y="174"/>
                  <a:pt x="140" y="172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70" y="141"/>
                  <a:pt x="173" y="140"/>
                  <a:pt x="176" y="140"/>
                </a:cubicBezTo>
                <a:cubicBezTo>
                  <a:pt x="179" y="140"/>
                  <a:pt x="182" y="141"/>
                  <a:pt x="184" y="144"/>
                </a:cubicBezTo>
                <a:cubicBezTo>
                  <a:pt x="212" y="172"/>
                  <a:pt x="212" y="172"/>
                  <a:pt x="212" y="172"/>
                </a:cubicBezTo>
                <a:cubicBezTo>
                  <a:pt x="215" y="174"/>
                  <a:pt x="216" y="177"/>
                  <a:pt x="216" y="180"/>
                </a:cubicBezTo>
                <a:cubicBezTo>
                  <a:pt x="216" y="187"/>
                  <a:pt x="211" y="192"/>
                  <a:pt x="204" y="192"/>
                </a:cubicBezTo>
                <a:moveTo>
                  <a:pt x="131" y="163"/>
                </a:moveTo>
                <a:cubicBezTo>
                  <a:pt x="127" y="167"/>
                  <a:pt x="124" y="173"/>
                  <a:pt x="124" y="180"/>
                </a:cubicBezTo>
                <a:cubicBezTo>
                  <a:pt x="124" y="193"/>
                  <a:pt x="135" y="204"/>
                  <a:pt x="148" y="204"/>
                </a:cubicBezTo>
                <a:cubicBezTo>
                  <a:pt x="149" y="204"/>
                  <a:pt x="151" y="204"/>
                  <a:pt x="152" y="204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69" y="128"/>
                  <a:pt x="163" y="131"/>
                  <a:pt x="159" y="135"/>
                </a:cubicBezTo>
                <a:lnTo>
                  <a:pt x="131" y="163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" name="Freeform 58"/>
          <p:cNvSpPr>
            <a:spLocks noEditPoints="1"/>
          </p:cNvSpPr>
          <p:nvPr/>
        </p:nvSpPr>
        <p:spPr bwMode="auto">
          <a:xfrm>
            <a:off x="4864967" y="2160948"/>
            <a:ext cx="313170" cy="359352"/>
          </a:xfrm>
          <a:custGeom>
            <a:avLst/>
            <a:gdLst>
              <a:gd name="T0" fmla="*/ 539230605 w 216"/>
              <a:gd name="T1" fmla="*/ 548750802 h 248"/>
              <a:gd name="T2" fmla="*/ 468011107 w 216"/>
              <a:gd name="T3" fmla="*/ 619884929 h 248"/>
              <a:gd name="T4" fmla="*/ 447662451 w 216"/>
              <a:gd name="T5" fmla="*/ 630047631 h 248"/>
              <a:gd name="T6" fmla="*/ 427313796 w 216"/>
              <a:gd name="T7" fmla="*/ 619884929 h 248"/>
              <a:gd name="T8" fmla="*/ 356095893 w 216"/>
              <a:gd name="T9" fmla="*/ 548750802 h 248"/>
              <a:gd name="T10" fmla="*/ 345920768 w 216"/>
              <a:gd name="T11" fmla="*/ 528426994 h 248"/>
              <a:gd name="T12" fmla="*/ 376442954 w 216"/>
              <a:gd name="T13" fmla="*/ 497940484 h 248"/>
              <a:gd name="T14" fmla="*/ 396791610 w 216"/>
              <a:gd name="T15" fmla="*/ 508103185 h 248"/>
              <a:gd name="T16" fmla="*/ 417140265 w 216"/>
              <a:gd name="T17" fmla="*/ 525886318 h 248"/>
              <a:gd name="T18" fmla="*/ 417140265 w 216"/>
              <a:gd name="T19" fmla="*/ 386158739 h 248"/>
              <a:gd name="T20" fmla="*/ 447662451 w 216"/>
              <a:gd name="T21" fmla="*/ 355672229 h 248"/>
              <a:gd name="T22" fmla="*/ 478184637 w 216"/>
              <a:gd name="T23" fmla="*/ 386158739 h 248"/>
              <a:gd name="T24" fmla="*/ 478184637 w 216"/>
              <a:gd name="T25" fmla="*/ 525886318 h 248"/>
              <a:gd name="T26" fmla="*/ 498533293 w 216"/>
              <a:gd name="T27" fmla="*/ 508103185 h 248"/>
              <a:gd name="T28" fmla="*/ 518881949 w 216"/>
              <a:gd name="T29" fmla="*/ 497940484 h 248"/>
              <a:gd name="T30" fmla="*/ 549404135 w 216"/>
              <a:gd name="T31" fmla="*/ 528426994 h 248"/>
              <a:gd name="T32" fmla="*/ 539230605 w 216"/>
              <a:gd name="T33" fmla="*/ 548750802 h 248"/>
              <a:gd name="T34" fmla="*/ 386618079 w 216"/>
              <a:gd name="T35" fmla="*/ 386158739 h 248"/>
              <a:gd name="T36" fmla="*/ 386618079 w 216"/>
              <a:gd name="T37" fmla="*/ 467453974 h 248"/>
              <a:gd name="T38" fmla="*/ 376442954 w 216"/>
              <a:gd name="T39" fmla="*/ 467453974 h 248"/>
              <a:gd name="T40" fmla="*/ 315398582 w 216"/>
              <a:gd name="T41" fmla="*/ 528426994 h 248"/>
              <a:gd name="T42" fmla="*/ 333203456 w 216"/>
              <a:gd name="T43" fmla="*/ 571615286 h 248"/>
              <a:gd name="T44" fmla="*/ 351008330 w 216"/>
              <a:gd name="T45" fmla="*/ 589400013 h 248"/>
              <a:gd name="T46" fmla="*/ 30522186 w 216"/>
              <a:gd name="T47" fmla="*/ 589400013 h 248"/>
              <a:gd name="T48" fmla="*/ 0 w 216"/>
              <a:gd name="T49" fmla="*/ 558913503 h 248"/>
              <a:gd name="T50" fmla="*/ 0 w 216"/>
              <a:gd name="T51" fmla="*/ 30486510 h 248"/>
              <a:gd name="T52" fmla="*/ 30522186 w 216"/>
              <a:gd name="T53" fmla="*/ 0 h 248"/>
              <a:gd name="T54" fmla="*/ 101741684 w 216"/>
              <a:gd name="T55" fmla="*/ 0 h 248"/>
              <a:gd name="T56" fmla="*/ 193308242 w 216"/>
              <a:gd name="T57" fmla="*/ 0 h 248"/>
              <a:gd name="T58" fmla="*/ 193308242 w 216"/>
              <a:gd name="T59" fmla="*/ 111783338 h 248"/>
              <a:gd name="T60" fmla="*/ 193308242 w 216"/>
              <a:gd name="T61" fmla="*/ 172754764 h 248"/>
              <a:gd name="T62" fmla="*/ 254354209 w 216"/>
              <a:gd name="T63" fmla="*/ 233727784 h 248"/>
              <a:gd name="T64" fmla="*/ 315398582 w 216"/>
              <a:gd name="T65" fmla="*/ 233727784 h 248"/>
              <a:gd name="T66" fmla="*/ 447662451 w 216"/>
              <a:gd name="T67" fmla="*/ 233727784 h 248"/>
              <a:gd name="T68" fmla="*/ 447662451 w 216"/>
              <a:gd name="T69" fmla="*/ 325185720 h 248"/>
              <a:gd name="T70" fmla="*/ 386618079 w 216"/>
              <a:gd name="T71" fmla="*/ 386158739 h 248"/>
              <a:gd name="T72" fmla="*/ 254354209 w 216"/>
              <a:gd name="T73" fmla="*/ 203241274 h 248"/>
              <a:gd name="T74" fmla="*/ 223832023 w 216"/>
              <a:gd name="T75" fmla="*/ 172754764 h 248"/>
              <a:gd name="T76" fmla="*/ 223832023 w 216"/>
              <a:gd name="T77" fmla="*/ 111783338 h 248"/>
              <a:gd name="T78" fmla="*/ 223832023 w 216"/>
              <a:gd name="T79" fmla="*/ 0 h 248"/>
              <a:gd name="T80" fmla="*/ 223832023 w 216"/>
              <a:gd name="T81" fmla="*/ 0 h 248"/>
              <a:gd name="T82" fmla="*/ 447662451 w 216"/>
              <a:gd name="T83" fmla="*/ 203241274 h 248"/>
              <a:gd name="T84" fmla="*/ 315398582 w 216"/>
              <a:gd name="T85" fmla="*/ 203241274 h 248"/>
              <a:gd name="T86" fmla="*/ 254354209 w 216"/>
              <a:gd name="T87" fmla="*/ 203241274 h 24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16" h="248">
                <a:moveTo>
                  <a:pt x="212" y="216"/>
                </a:moveTo>
                <a:cubicBezTo>
                  <a:pt x="184" y="244"/>
                  <a:pt x="184" y="244"/>
                  <a:pt x="184" y="244"/>
                </a:cubicBezTo>
                <a:cubicBezTo>
                  <a:pt x="182" y="247"/>
                  <a:pt x="179" y="248"/>
                  <a:pt x="176" y="248"/>
                </a:cubicBezTo>
                <a:cubicBezTo>
                  <a:pt x="173" y="248"/>
                  <a:pt x="170" y="247"/>
                  <a:pt x="168" y="244"/>
                </a:cubicBezTo>
                <a:cubicBezTo>
                  <a:pt x="140" y="216"/>
                  <a:pt x="140" y="216"/>
                  <a:pt x="140" y="216"/>
                </a:cubicBezTo>
                <a:cubicBezTo>
                  <a:pt x="137" y="214"/>
                  <a:pt x="136" y="211"/>
                  <a:pt x="136" y="208"/>
                </a:cubicBezTo>
                <a:cubicBezTo>
                  <a:pt x="136" y="201"/>
                  <a:pt x="141" y="196"/>
                  <a:pt x="148" y="196"/>
                </a:cubicBezTo>
                <a:cubicBezTo>
                  <a:pt x="151" y="196"/>
                  <a:pt x="154" y="197"/>
                  <a:pt x="156" y="200"/>
                </a:cubicBezTo>
                <a:cubicBezTo>
                  <a:pt x="164" y="207"/>
                  <a:pt x="164" y="207"/>
                  <a:pt x="164" y="207"/>
                </a:cubicBezTo>
                <a:cubicBezTo>
                  <a:pt x="164" y="152"/>
                  <a:pt x="164" y="152"/>
                  <a:pt x="164" y="152"/>
                </a:cubicBezTo>
                <a:cubicBezTo>
                  <a:pt x="164" y="145"/>
                  <a:pt x="169" y="140"/>
                  <a:pt x="176" y="140"/>
                </a:cubicBezTo>
                <a:cubicBezTo>
                  <a:pt x="183" y="140"/>
                  <a:pt x="188" y="145"/>
                  <a:pt x="188" y="152"/>
                </a:cubicBezTo>
                <a:cubicBezTo>
                  <a:pt x="188" y="207"/>
                  <a:pt x="188" y="207"/>
                  <a:pt x="188" y="207"/>
                </a:cubicBezTo>
                <a:cubicBezTo>
                  <a:pt x="196" y="200"/>
                  <a:pt x="196" y="200"/>
                  <a:pt x="196" y="200"/>
                </a:cubicBezTo>
                <a:cubicBezTo>
                  <a:pt x="198" y="197"/>
                  <a:pt x="201" y="196"/>
                  <a:pt x="204" y="196"/>
                </a:cubicBezTo>
                <a:cubicBezTo>
                  <a:pt x="211" y="196"/>
                  <a:pt x="216" y="201"/>
                  <a:pt x="216" y="208"/>
                </a:cubicBezTo>
                <a:cubicBezTo>
                  <a:pt x="216" y="211"/>
                  <a:pt x="215" y="214"/>
                  <a:pt x="212" y="216"/>
                </a:cubicBezTo>
                <a:moveTo>
                  <a:pt x="152" y="152"/>
                </a:moveTo>
                <a:cubicBezTo>
                  <a:pt x="152" y="184"/>
                  <a:pt x="152" y="184"/>
                  <a:pt x="152" y="184"/>
                </a:cubicBezTo>
                <a:cubicBezTo>
                  <a:pt x="151" y="184"/>
                  <a:pt x="149" y="184"/>
                  <a:pt x="148" y="184"/>
                </a:cubicBezTo>
                <a:cubicBezTo>
                  <a:pt x="135" y="184"/>
                  <a:pt x="124" y="195"/>
                  <a:pt x="124" y="208"/>
                </a:cubicBezTo>
                <a:cubicBezTo>
                  <a:pt x="124" y="215"/>
                  <a:pt x="127" y="221"/>
                  <a:pt x="131" y="225"/>
                </a:cubicBezTo>
                <a:cubicBezTo>
                  <a:pt x="138" y="232"/>
                  <a:pt x="138" y="232"/>
                  <a:pt x="138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63" y="128"/>
                  <a:pt x="152" y="139"/>
                  <a:pt x="152" y="152"/>
                </a:cubicBezTo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" name="Freeform 59"/>
          <p:cNvSpPr>
            <a:spLocks noEditPoints="1"/>
          </p:cNvSpPr>
          <p:nvPr/>
        </p:nvSpPr>
        <p:spPr bwMode="auto">
          <a:xfrm>
            <a:off x="4214092" y="2160948"/>
            <a:ext cx="313171" cy="353579"/>
          </a:xfrm>
          <a:custGeom>
            <a:avLst/>
            <a:gdLst>
              <a:gd name="T0" fmla="*/ 539233765 w 216"/>
              <a:gd name="T1" fmla="*/ 487843360 h 244"/>
              <a:gd name="T2" fmla="*/ 501080124 w 216"/>
              <a:gd name="T3" fmla="*/ 528496841 h 244"/>
              <a:gd name="T4" fmla="*/ 539233765 w 216"/>
              <a:gd name="T5" fmla="*/ 569150321 h 244"/>
              <a:gd name="T6" fmla="*/ 549407325 w 216"/>
              <a:gd name="T7" fmla="*/ 589477062 h 244"/>
              <a:gd name="T8" fmla="*/ 518885050 w 216"/>
              <a:gd name="T9" fmla="*/ 619967172 h 244"/>
              <a:gd name="T10" fmla="*/ 498536335 w 216"/>
              <a:gd name="T11" fmla="*/ 609803802 h 244"/>
              <a:gd name="T12" fmla="*/ 457838906 w 216"/>
              <a:gd name="T13" fmla="*/ 571691164 h 244"/>
              <a:gd name="T14" fmla="*/ 417143071 w 216"/>
              <a:gd name="T15" fmla="*/ 609803802 h 244"/>
              <a:gd name="T16" fmla="*/ 396794356 w 216"/>
              <a:gd name="T17" fmla="*/ 619967172 h 244"/>
              <a:gd name="T18" fmla="*/ 366272081 w 216"/>
              <a:gd name="T19" fmla="*/ 589477062 h 244"/>
              <a:gd name="T20" fmla="*/ 376445641 w 216"/>
              <a:gd name="T21" fmla="*/ 569150321 h 244"/>
              <a:gd name="T22" fmla="*/ 414599282 w 216"/>
              <a:gd name="T23" fmla="*/ 528496841 h 244"/>
              <a:gd name="T24" fmla="*/ 376445641 w 216"/>
              <a:gd name="T25" fmla="*/ 487843360 h 244"/>
              <a:gd name="T26" fmla="*/ 366272081 w 216"/>
              <a:gd name="T27" fmla="*/ 467516620 h 244"/>
              <a:gd name="T28" fmla="*/ 396794356 w 216"/>
              <a:gd name="T29" fmla="*/ 437026510 h 244"/>
              <a:gd name="T30" fmla="*/ 417143071 w 216"/>
              <a:gd name="T31" fmla="*/ 447189880 h 244"/>
              <a:gd name="T32" fmla="*/ 457838906 w 216"/>
              <a:gd name="T33" fmla="*/ 485302518 h 244"/>
              <a:gd name="T34" fmla="*/ 498536335 w 216"/>
              <a:gd name="T35" fmla="*/ 447189880 h 244"/>
              <a:gd name="T36" fmla="*/ 518885050 w 216"/>
              <a:gd name="T37" fmla="*/ 437026510 h 244"/>
              <a:gd name="T38" fmla="*/ 549407325 w 216"/>
              <a:gd name="T39" fmla="*/ 467516620 h 244"/>
              <a:gd name="T40" fmla="*/ 539233765 w 216"/>
              <a:gd name="T41" fmla="*/ 487843360 h 244"/>
              <a:gd name="T42" fmla="*/ 447665346 w 216"/>
              <a:gd name="T43" fmla="*/ 431944825 h 244"/>
              <a:gd name="T44" fmla="*/ 447665346 w 216"/>
              <a:gd name="T45" fmla="*/ 431944825 h 244"/>
              <a:gd name="T46" fmla="*/ 440033980 w 216"/>
              <a:gd name="T47" fmla="*/ 424322297 h 244"/>
              <a:gd name="T48" fmla="*/ 440033980 w 216"/>
              <a:gd name="T49" fmla="*/ 424322297 h 244"/>
              <a:gd name="T50" fmla="*/ 396794356 w 216"/>
              <a:gd name="T51" fmla="*/ 406536399 h 244"/>
              <a:gd name="T52" fmla="*/ 335748212 w 216"/>
              <a:gd name="T53" fmla="*/ 467516620 h 244"/>
              <a:gd name="T54" fmla="*/ 353553138 w 216"/>
              <a:gd name="T55" fmla="*/ 510710943 h 244"/>
              <a:gd name="T56" fmla="*/ 371358064 w 216"/>
              <a:gd name="T57" fmla="*/ 528496841 h 244"/>
              <a:gd name="T58" fmla="*/ 353553138 w 216"/>
              <a:gd name="T59" fmla="*/ 546282739 h 244"/>
              <a:gd name="T60" fmla="*/ 353553138 w 216"/>
              <a:gd name="T61" fmla="*/ 546282739 h 244"/>
              <a:gd name="T62" fmla="*/ 335748212 w 216"/>
              <a:gd name="T63" fmla="*/ 589477062 h 244"/>
              <a:gd name="T64" fmla="*/ 315401092 w 216"/>
              <a:gd name="T65" fmla="*/ 589477062 h 244"/>
              <a:gd name="T66" fmla="*/ 30522275 w 216"/>
              <a:gd name="T67" fmla="*/ 589477062 h 244"/>
              <a:gd name="T68" fmla="*/ 0 w 216"/>
              <a:gd name="T69" fmla="*/ 558986951 h 244"/>
              <a:gd name="T70" fmla="*/ 0 w 216"/>
              <a:gd name="T71" fmla="*/ 30490110 h 244"/>
              <a:gd name="T72" fmla="*/ 30522275 w 216"/>
              <a:gd name="T73" fmla="*/ 0 h 244"/>
              <a:gd name="T74" fmla="*/ 101741979 w 216"/>
              <a:gd name="T75" fmla="*/ 0 h 244"/>
              <a:gd name="T76" fmla="*/ 193310398 w 216"/>
              <a:gd name="T77" fmla="*/ 0 h 244"/>
              <a:gd name="T78" fmla="*/ 193310398 w 216"/>
              <a:gd name="T79" fmla="*/ 111797071 h 244"/>
              <a:gd name="T80" fmla="*/ 193310398 w 216"/>
              <a:gd name="T81" fmla="*/ 172777292 h 244"/>
              <a:gd name="T82" fmla="*/ 254354948 w 216"/>
              <a:gd name="T83" fmla="*/ 233757513 h 244"/>
              <a:gd name="T84" fmla="*/ 315401092 w 216"/>
              <a:gd name="T85" fmla="*/ 233757513 h 244"/>
              <a:gd name="T86" fmla="*/ 447665346 w 216"/>
              <a:gd name="T87" fmla="*/ 233757513 h 244"/>
              <a:gd name="T88" fmla="*/ 447665346 w 216"/>
              <a:gd name="T89" fmla="*/ 406536399 h 244"/>
              <a:gd name="T90" fmla="*/ 447665346 w 216"/>
              <a:gd name="T91" fmla="*/ 431944825 h 244"/>
              <a:gd name="T92" fmla="*/ 254354948 w 216"/>
              <a:gd name="T93" fmla="*/ 203267403 h 244"/>
              <a:gd name="T94" fmla="*/ 223832673 w 216"/>
              <a:gd name="T95" fmla="*/ 172777292 h 244"/>
              <a:gd name="T96" fmla="*/ 223832673 w 216"/>
              <a:gd name="T97" fmla="*/ 111797071 h 244"/>
              <a:gd name="T98" fmla="*/ 223832673 w 216"/>
              <a:gd name="T99" fmla="*/ 0 h 244"/>
              <a:gd name="T100" fmla="*/ 447665346 w 216"/>
              <a:gd name="T101" fmla="*/ 203267403 h 244"/>
              <a:gd name="T102" fmla="*/ 315401092 w 216"/>
              <a:gd name="T103" fmla="*/ 203267403 h 244"/>
              <a:gd name="T104" fmla="*/ 254354948 w 216"/>
              <a:gd name="T105" fmla="*/ 203267403 h 24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16" h="244">
                <a:moveTo>
                  <a:pt x="212" y="192"/>
                </a:moveTo>
                <a:cubicBezTo>
                  <a:pt x="197" y="208"/>
                  <a:pt x="197" y="208"/>
                  <a:pt x="197" y="208"/>
                </a:cubicBezTo>
                <a:cubicBezTo>
                  <a:pt x="212" y="224"/>
                  <a:pt x="212" y="224"/>
                  <a:pt x="212" y="224"/>
                </a:cubicBezTo>
                <a:cubicBezTo>
                  <a:pt x="215" y="226"/>
                  <a:pt x="216" y="229"/>
                  <a:pt x="216" y="232"/>
                </a:cubicBezTo>
                <a:cubicBezTo>
                  <a:pt x="216" y="239"/>
                  <a:pt x="211" y="244"/>
                  <a:pt x="204" y="244"/>
                </a:cubicBezTo>
                <a:cubicBezTo>
                  <a:pt x="201" y="244"/>
                  <a:pt x="198" y="243"/>
                  <a:pt x="196" y="240"/>
                </a:cubicBezTo>
                <a:cubicBezTo>
                  <a:pt x="180" y="225"/>
                  <a:pt x="180" y="225"/>
                  <a:pt x="180" y="225"/>
                </a:cubicBezTo>
                <a:cubicBezTo>
                  <a:pt x="164" y="240"/>
                  <a:pt x="164" y="240"/>
                  <a:pt x="164" y="240"/>
                </a:cubicBezTo>
                <a:cubicBezTo>
                  <a:pt x="162" y="243"/>
                  <a:pt x="159" y="244"/>
                  <a:pt x="156" y="244"/>
                </a:cubicBezTo>
                <a:cubicBezTo>
                  <a:pt x="149" y="244"/>
                  <a:pt x="144" y="239"/>
                  <a:pt x="144" y="232"/>
                </a:cubicBezTo>
                <a:cubicBezTo>
                  <a:pt x="144" y="229"/>
                  <a:pt x="145" y="226"/>
                  <a:pt x="148" y="224"/>
                </a:cubicBezTo>
                <a:cubicBezTo>
                  <a:pt x="163" y="208"/>
                  <a:pt x="163" y="208"/>
                  <a:pt x="163" y="208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5" y="190"/>
                  <a:pt x="144" y="187"/>
                  <a:pt x="144" y="184"/>
                </a:cubicBezTo>
                <a:cubicBezTo>
                  <a:pt x="144" y="177"/>
                  <a:pt x="149" y="172"/>
                  <a:pt x="156" y="172"/>
                </a:cubicBezTo>
                <a:cubicBezTo>
                  <a:pt x="159" y="172"/>
                  <a:pt x="162" y="173"/>
                  <a:pt x="164" y="176"/>
                </a:cubicBezTo>
                <a:cubicBezTo>
                  <a:pt x="180" y="191"/>
                  <a:pt x="180" y="191"/>
                  <a:pt x="180" y="191"/>
                </a:cubicBezTo>
                <a:cubicBezTo>
                  <a:pt x="196" y="176"/>
                  <a:pt x="196" y="176"/>
                  <a:pt x="196" y="176"/>
                </a:cubicBezTo>
                <a:cubicBezTo>
                  <a:pt x="198" y="173"/>
                  <a:pt x="201" y="172"/>
                  <a:pt x="204" y="172"/>
                </a:cubicBezTo>
                <a:cubicBezTo>
                  <a:pt x="211" y="172"/>
                  <a:pt x="216" y="177"/>
                  <a:pt x="216" y="184"/>
                </a:cubicBezTo>
                <a:cubicBezTo>
                  <a:pt x="216" y="187"/>
                  <a:pt x="215" y="190"/>
                  <a:pt x="212" y="192"/>
                </a:cubicBezTo>
                <a:moveTo>
                  <a:pt x="176" y="170"/>
                </a:moveTo>
                <a:cubicBezTo>
                  <a:pt x="176" y="170"/>
                  <a:pt x="176" y="170"/>
                  <a:pt x="176" y="170"/>
                </a:cubicBezTo>
                <a:cubicBezTo>
                  <a:pt x="173" y="167"/>
                  <a:pt x="173" y="167"/>
                  <a:pt x="173" y="167"/>
                </a:cubicBezTo>
                <a:cubicBezTo>
                  <a:pt x="173" y="167"/>
                  <a:pt x="173" y="167"/>
                  <a:pt x="173" y="167"/>
                </a:cubicBezTo>
                <a:cubicBezTo>
                  <a:pt x="169" y="163"/>
                  <a:pt x="163" y="160"/>
                  <a:pt x="156" y="160"/>
                </a:cubicBezTo>
                <a:cubicBezTo>
                  <a:pt x="143" y="160"/>
                  <a:pt x="132" y="171"/>
                  <a:pt x="132" y="184"/>
                </a:cubicBezTo>
                <a:cubicBezTo>
                  <a:pt x="132" y="191"/>
                  <a:pt x="135" y="197"/>
                  <a:pt x="139" y="201"/>
                </a:cubicBezTo>
                <a:cubicBezTo>
                  <a:pt x="146" y="208"/>
                  <a:pt x="146" y="208"/>
                  <a:pt x="146" y="208"/>
                </a:cubicBezTo>
                <a:cubicBezTo>
                  <a:pt x="139" y="215"/>
                  <a:pt x="139" y="215"/>
                  <a:pt x="139" y="215"/>
                </a:cubicBezTo>
                <a:cubicBezTo>
                  <a:pt x="139" y="215"/>
                  <a:pt x="139" y="215"/>
                  <a:pt x="139" y="215"/>
                </a:cubicBezTo>
                <a:cubicBezTo>
                  <a:pt x="135" y="219"/>
                  <a:pt x="132" y="225"/>
                  <a:pt x="132" y="232"/>
                </a:cubicBezTo>
                <a:cubicBezTo>
                  <a:pt x="124" y="232"/>
                  <a:pt x="124" y="232"/>
                  <a:pt x="12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60"/>
                  <a:pt x="176" y="160"/>
                  <a:pt x="176" y="160"/>
                </a:cubicBezTo>
                <a:lnTo>
                  <a:pt x="176" y="170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" name="Freeform 60"/>
          <p:cNvSpPr>
            <a:spLocks noEditPoints="1"/>
          </p:cNvSpPr>
          <p:nvPr/>
        </p:nvSpPr>
        <p:spPr bwMode="auto">
          <a:xfrm>
            <a:off x="3564660" y="2160948"/>
            <a:ext cx="313171" cy="342034"/>
          </a:xfrm>
          <a:custGeom>
            <a:avLst/>
            <a:gdLst>
              <a:gd name="T0" fmla="*/ 539233765 w 216"/>
              <a:gd name="T1" fmla="*/ 508310535 h 236"/>
              <a:gd name="T2" fmla="*/ 457838906 w 216"/>
              <a:gd name="T3" fmla="*/ 589639902 h 236"/>
              <a:gd name="T4" fmla="*/ 437491786 w 216"/>
              <a:gd name="T5" fmla="*/ 599806272 h 236"/>
              <a:gd name="T6" fmla="*/ 417143071 w 216"/>
              <a:gd name="T7" fmla="*/ 589639902 h 236"/>
              <a:gd name="T8" fmla="*/ 376445641 w 216"/>
              <a:gd name="T9" fmla="*/ 548976016 h 236"/>
              <a:gd name="T10" fmla="*/ 366272081 w 216"/>
              <a:gd name="T11" fmla="*/ 528643275 h 236"/>
              <a:gd name="T12" fmla="*/ 396794356 w 216"/>
              <a:gd name="T13" fmla="*/ 498144165 h 236"/>
              <a:gd name="T14" fmla="*/ 417143071 w 216"/>
              <a:gd name="T15" fmla="*/ 508310535 h 236"/>
              <a:gd name="T16" fmla="*/ 437491786 w 216"/>
              <a:gd name="T17" fmla="*/ 526100487 h 236"/>
              <a:gd name="T18" fmla="*/ 498536335 w 216"/>
              <a:gd name="T19" fmla="*/ 467645055 h 236"/>
              <a:gd name="T20" fmla="*/ 518885050 w 216"/>
              <a:gd name="T21" fmla="*/ 457478684 h 236"/>
              <a:gd name="T22" fmla="*/ 549407325 w 216"/>
              <a:gd name="T23" fmla="*/ 487977795 h 236"/>
              <a:gd name="T24" fmla="*/ 539233765 w 216"/>
              <a:gd name="T25" fmla="*/ 508310535 h 236"/>
              <a:gd name="T26" fmla="*/ 447665346 w 216"/>
              <a:gd name="T27" fmla="*/ 472729037 h 236"/>
              <a:gd name="T28" fmla="*/ 437491786 w 216"/>
              <a:gd name="T29" fmla="*/ 482895407 h 236"/>
              <a:gd name="T30" fmla="*/ 396794356 w 216"/>
              <a:gd name="T31" fmla="*/ 467645055 h 236"/>
              <a:gd name="T32" fmla="*/ 335748212 w 216"/>
              <a:gd name="T33" fmla="*/ 528643275 h 236"/>
              <a:gd name="T34" fmla="*/ 353553138 w 216"/>
              <a:gd name="T35" fmla="*/ 571849950 h 236"/>
              <a:gd name="T36" fmla="*/ 371358064 w 216"/>
              <a:gd name="T37" fmla="*/ 589639902 h 236"/>
              <a:gd name="T38" fmla="*/ 264530102 w 216"/>
              <a:gd name="T39" fmla="*/ 589639902 h 236"/>
              <a:gd name="T40" fmla="*/ 30522275 w 216"/>
              <a:gd name="T41" fmla="*/ 589639902 h 236"/>
              <a:gd name="T42" fmla="*/ 0 w 216"/>
              <a:gd name="T43" fmla="*/ 559140791 h 236"/>
              <a:gd name="T44" fmla="*/ 0 w 216"/>
              <a:gd name="T45" fmla="*/ 30499110 h 236"/>
              <a:gd name="T46" fmla="*/ 30522275 w 216"/>
              <a:gd name="T47" fmla="*/ 0 h 236"/>
              <a:gd name="T48" fmla="*/ 101741979 w 216"/>
              <a:gd name="T49" fmla="*/ 0 h 236"/>
              <a:gd name="T50" fmla="*/ 193310398 w 216"/>
              <a:gd name="T51" fmla="*/ 0 h 236"/>
              <a:gd name="T52" fmla="*/ 193310398 w 216"/>
              <a:gd name="T53" fmla="*/ 111828477 h 236"/>
              <a:gd name="T54" fmla="*/ 193310398 w 216"/>
              <a:gd name="T55" fmla="*/ 172825104 h 236"/>
              <a:gd name="T56" fmla="*/ 254354948 w 216"/>
              <a:gd name="T57" fmla="*/ 233823324 h 236"/>
              <a:gd name="T58" fmla="*/ 315401092 w 216"/>
              <a:gd name="T59" fmla="*/ 233823324 h 236"/>
              <a:gd name="T60" fmla="*/ 447665346 w 216"/>
              <a:gd name="T61" fmla="*/ 233823324 h 236"/>
              <a:gd name="T62" fmla="*/ 447665346 w 216"/>
              <a:gd name="T63" fmla="*/ 416814798 h 236"/>
              <a:gd name="T64" fmla="*/ 447665346 w 216"/>
              <a:gd name="T65" fmla="*/ 472729037 h 236"/>
              <a:gd name="T66" fmla="*/ 254354948 w 216"/>
              <a:gd name="T67" fmla="*/ 203324214 h 236"/>
              <a:gd name="T68" fmla="*/ 223832673 w 216"/>
              <a:gd name="T69" fmla="*/ 172825104 h 236"/>
              <a:gd name="T70" fmla="*/ 223832673 w 216"/>
              <a:gd name="T71" fmla="*/ 111828477 h 236"/>
              <a:gd name="T72" fmla="*/ 223832673 w 216"/>
              <a:gd name="T73" fmla="*/ 0 h 236"/>
              <a:gd name="T74" fmla="*/ 447665346 w 216"/>
              <a:gd name="T75" fmla="*/ 203324214 h 236"/>
              <a:gd name="T76" fmla="*/ 315401092 w 216"/>
              <a:gd name="T77" fmla="*/ 203324214 h 236"/>
              <a:gd name="T78" fmla="*/ 254354948 w 216"/>
              <a:gd name="T79" fmla="*/ 203324214 h 2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16" h="236">
                <a:moveTo>
                  <a:pt x="212" y="200"/>
                </a:moveTo>
                <a:cubicBezTo>
                  <a:pt x="180" y="232"/>
                  <a:pt x="180" y="232"/>
                  <a:pt x="180" y="232"/>
                </a:cubicBezTo>
                <a:cubicBezTo>
                  <a:pt x="178" y="235"/>
                  <a:pt x="175" y="236"/>
                  <a:pt x="172" y="236"/>
                </a:cubicBezTo>
                <a:cubicBezTo>
                  <a:pt x="169" y="236"/>
                  <a:pt x="166" y="235"/>
                  <a:pt x="164" y="232"/>
                </a:cubicBezTo>
                <a:cubicBezTo>
                  <a:pt x="148" y="216"/>
                  <a:pt x="148" y="216"/>
                  <a:pt x="148" y="216"/>
                </a:cubicBezTo>
                <a:cubicBezTo>
                  <a:pt x="145" y="214"/>
                  <a:pt x="144" y="211"/>
                  <a:pt x="144" y="208"/>
                </a:cubicBezTo>
                <a:cubicBezTo>
                  <a:pt x="144" y="201"/>
                  <a:pt x="149" y="196"/>
                  <a:pt x="156" y="196"/>
                </a:cubicBezTo>
                <a:cubicBezTo>
                  <a:pt x="159" y="196"/>
                  <a:pt x="162" y="197"/>
                  <a:pt x="164" y="200"/>
                </a:cubicBezTo>
                <a:cubicBezTo>
                  <a:pt x="172" y="207"/>
                  <a:pt x="172" y="207"/>
                  <a:pt x="172" y="207"/>
                </a:cubicBezTo>
                <a:cubicBezTo>
                  <a:pt x="196" y="184"/>
                  <a:pt x="196" y="184"/>
                  <a:pt x="196" y="184"/>
                </a:cubicBezTo>
                <a:cubicBezTo>
                  <a:pt x="198" y="181"/>
                  <a:pt x="201" y="180"/>
                  <a:pt x="204" y="180"/>
                </a:cubicBezTo>
                <a:cubicBezTo>
                  <a:pt x="211" y="180"/>
                  <a:pt x="216" y="185"/>
                  <a:pt x="216" y="192"/>
                </a:cubicBezTo>
                <a:cubicBezTo>
                  <a:pt x="216" y="195"/>
                  <a:pt x="215" y="198"/>
                  <a:pt x="212" y="200"/>
                </a:cubicBezTo>
                <a:moveTo>
                  <a:pt x="176" y="186"/>
                </a:moveTo>
                <a:cubicBezTo>
                  <a:pt x="172" y="190"/>
                  <a:pt x="172" y="190"/>
                  <a:pt x="172" y="190"/>
                </a:cubicBezTo>
                <a:cubicBezTo>
                  <a:pt x="168" y="186"/>
                  <a:pt x="162" y="184"/>
                  <a:pt x="156" y="184"/>
                </a:cubicBezTo>
                <a:cubicBezTo>
                  <a:pt x="143" y="184"/>
                  <a:pt x="132" y="195"/>
                  <a:pt x="132" y="208"/>
                </a:cubicBezTo>
                <a:cubicBezTo>
                  <a:pt x="132" y="215"/>
                  <a:pt x="135" y="221"/>
                  <a:pt x="139" y="225"/>
                </a:cubicBezTo>
                <a:cubicBezTo>
                  <a:pt x="146" y="232"/>
                  <a:pt x="146" y="232"/>
                  <a:pt x="146" y="232"/>
                </a:cubicBezTo>
                <a:cubicBezTo>
                  <a:pt x="104" y="232"/>
                  <a:pt x="104" y="232"/>
                  <a:pt x="10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64"/>
                  <a:pt x="176" y="164"/>
                  <a:pt x="176" y="164"/>
                </a:cubicBezTo>
                <a:lnTo>
                  <a:pt x="176" y="186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" name="Freeform 61"/>
          <p:cNvSpPr>
            <a:spLocks noEditPoints="1"/>
          </p:cNvSpPr>
          <p:nvPr/>
        </p:nvSpPr>
        <p:spPr bwMode="auto">
          <a:xfrm>
            <a:off x="2913785" y="2160948"/>
            <a:ext cx="307397" cy="336261"/>
          </a:xfrm>
          <a:custGeom>
            <a:avLst/>
            <a:gdLst>
              <a:gd name="T0" fmla="*/ 508795701 w 212"/>
              <a:gd name="T1" fmla="*/ 559222908 h 232"/>
              <a:gd name="T2" fmla="*/ 478267672 w 212"/>
              <a:gd name="T3" fmla="*/ 559222908 h 232"/>
              <a:gd name="T4" fmla="*/ 417213208 w 212"/>
              <a:gd name="T5" fmla="*/ 559222908 h 232"/>
              <a:gd name="T6" fmla="*/ 386685179 w 212"/>
              <a:gd name="T7" fmla="*/ 559222908 h 232"/>
              <a:gd name="T8" fmla="*/ 356157150 w 212"/>
              <a:gd name="T9" fmla="*/ 528719985 h 232"/>
              <a:gd name="T10" fmla="*/ 386685179 w 212"/>
              <a:gd name="T11" fmla="*/ 498217063 h 232"/>
              <a:gd name="T12" fmla="*/ 407037199 w 212"/>
              <a:gd name="T13" fmla="*/ 498217063 h 232"/>
              <a:gd name="T14" fmla="*/ 417213208 w 212"/>
              <a:gd name="T15" fmla="*/ 498217063 h 232"/>
              <a:gd name="T16" fmla="*/ 478267672 w 212"/>
              <a:gd name="T17" fmla="*/ 498217063 h 232"/>
              <a:gd name="T18" fmla="*/ 508795701 w 212"/>
              <a:gd name="T19" fmla="*/ 498217063 h 232"/>
              <a:gd name="T20" fmla="*/ 539323730 w 212"/>
              <a:gd name="T21" fmla="*/ 528719985 h 232"/>
              <a:gd name="T22" fmla="*/ 508795701 w 212"/>
              <a:gd name="T23" fmla="*/ 559222908 h 232"/>
              <a:gd name="T24" fmla="*/ 447741238 w 212"/>
              <a:gd name="T25" fmla="*/ 406706700 h 232"/>
              <a:gd name="T26" fmla="*/ 447741238 w 212"/>
              <a:gd name="T27" fmla="*/ 467714140 h 232"/>
              <a:gd name="T28" fmla="*/ 386685179 w 212"/>
              <a:gd name="T29" fmla="*/ 467714140 h 232"/>
              <a:gd name="T30" fmla="*/ 325629121 w 212"/>
              <a:gd name="T31" fmla="*/ 528719985 h 232"/>
              <a:gd name="T32" fmla="*/ 386685179 w 212"/>
              <a:gd name="T33" fmla="*/ 589725831 h 232"/>
              <a:gd name="T34" fmla="*/ 30528029 w 212"/>
              <a:gd name="T35" fmla="*/ 589725831 h 232"/>
              <a:gd name="T36" fmla="*/ 0 w 212"/>
              <a:gd name="T37" fmla="*/ 559222908 h 232"/>
              <a:gd name="T38" fmla="*/ 0 w 212"/>
              <a:gd name="T39" fmla="*/ 30502923 h 232"/>
              <a:gd name="T40" fmla="*/ 30528029 w 212"/>
              <a:gd name="T41" fmla="*/ 0 h 232"/>
              <a:gd name="T42" fmla="*/ 101758502 w 212"/>
              <a:gd name="T43" fmla="*/ 0 h 232"/>
              <a:gd name="T44" fmla="*/ 101758502 w 212"/>
              <a:gd name="T45" fmla="*/ 0 h 232"/>
              <a:gd name="T46" fmla="*/ 193342590 w 212"/>
              <a:gd name="T47" fmla="*/ 0 h 232"/>
              <a:gd name="T48" fmla="*/ 193342590 w 212"/>
              <a:gd name="T49" fmla="*/ 111844582 h 232"/>
              <a:gd name="T50" fmla="*/ 193342590 w 212"/>
              <a:gd name="T51" fmla="*/ 172850427 h 232"/>
              <a:gd name="T52" fmla="*/ 254398648 w 212"/>
              <a:gd name="T53" fmla="*/ 233856273 h 232"/>
              <a:gd name="T54" fmla="*/ 315453111 w 212"/>
              <a:gd name="T55" fmla="*/ 233856273 h 232"/>
              <a:gd name="T56" fmla="*/ 447741238 w 212"/>
              <a:gd name="T57" fmla="*/ 233856273 h 232"/>
              <a:gd name="T58" fmla="*/ 447741238 w 212"/>
              <a:gd name="T59" fmla="*/ 406706700 h 232"/>
              <a:gd name="T60" fmla="*/ 254398648 w 212"/>
              <a:gd name="T61" fmla="*/ 203353350 h 232"/>
              <a:gd name="T62" fmla="*/ 223870619 w 212"/>
              <a:gd name="T63" fmla="*/ 172850427 h 232"/>
              <a:gd name="T64" fmla="*/ 223870619 w 212"/>
              <a:gd name="T65" fmla="*/ 111844582 h 232"/>
              <a:gd name="T66" fmla="*/ 223870619 w 212"/>
              <a:gd name="T67" fmla="*/ 0 h 232"/>
              <a:gd name="T68" fmla="*/ 447741238 w 212"/>
              <a:gd name="T69" fmla="*/ 203353350 h 232"/>
              <a:gd name="T70" fmla="*/ 315453111 w 212"/>
              <a:gd name="T71" fmla="*/ 203353350 h 232"/>
              <a:gd name="T72" fmla="*/ 254398648 w 212"/>
              <a:gd name="T73" fmla="*/ 203353350 h 2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12" h="232">
                <a:moveTo>
                  <a:pt x="200" y="220"/>
                </a:moveTo>
                <a:cubicBezTo>
                  <a:pt x="188" y="220"/>
                  <a:pt x="188" y="220"/>
                  <a:pt x="188" y="220"/>
                </a:cubicBezTo>
                <a:cubicBezTo>
                  <a:pt x="164" y="220"/>
                  <a:pt x="164" y="220"/>
                  <a:pt x="164" y="220"/>
                </a:cubicBezTo>
                <a:cubicBezTo>
                  <a:pt x="152" y="220"/>
                  <a:pt x="152" y="220"/>
                  <a:pt x="152" y="220"/>
                </a:cubicBezTo>
                <a:cubicBezTo>
                  <a:pt x="145" y="220"/>
                  <a:pt x="140" y="215"/>
                  <a:pt x="140" y="208"/>
                </a:cubicBezTo>
                <a:cubicBezTo>
                  <a:pt x="140" y="201"/>
                  <a:pt x="145" y="196"/>
                  <a:pt x="152" y="196"/>
                </a:cubicBezTo>
                <a:cubicBezTo>
                  <a:pt x="160" y="196"/>
                  <a:pt x="160" y="196"/>
                  <a:pt x="160" y="196"/>
                </a:cubicBezTo>
                <a:cubicBezTo>
                  <a:pt x="164" y="196"/>
                  <a:pt x="164" y="196"/>
                  <a:pt x="164" y="196"/>
                </a:cubicBezTo>
                <a:cubicBezTo>
                  <a:pt x="188" y="196"/>
                  <a:pt x="188" y="196"/>
                  <a:pt x="188" y="196"/>
                </a:cubicBezTo>
                <a:cubicBezTo>
                  <a:pt x="200" y="196"/>
                  <a:pt x="200" y="196"/>
                  <a:pt x="200" y="196"/>
                </a:cubicBezTo>
                <a:cubicBezTo>
                  <a:pt x="207" y="196"/>
                  <a:pt x="212" y="201"/>
                  <a:pt x="212" y="208"/>
                </a:cubicBezTo>
                <a:cubicBezTo>
                  <a:pt x="212" y="215"/>
                  <a:pt x="207" y="220"/>
                  <a:pt x="200" y="220"/>
                </a:cubicBezTo>
                <a:moveTo>
                  <a:pt x="176" y="160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52" y="184"/>
                  <a:pt x="152" y="184"/>
                  <a:pt x="152" y="184"/>
                </a:cubicBezTo>
                <a:cubicBezTo>
                  <a:pt x="139" y="184"/>
                  <a:pt x="128" y="195"/>
                  <a:pt x="128" y="208"/>
                </a:cubicBezTo>
                <a:cubicBezTo>
                  <a:pt x="128" y="221"/>
                  <a:pt x="139" y="232"/>
                  <a:pt x="15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lnTo>
                  <a:pt x="176" y="160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" name="Freeform 62"/>
          <p:cNvSpPr>
            <a:spLocks noEditPoints="1"/>
          </p:cNvSpPr>
          <p:nvPr/>
        </p:nvSpPr>
        <p:spPr bwMode="auto">
          <a:xfrm>
            <a:off x="2262910" y="2160948"/>
            <a:ext cx="308841" cy="353579"/>
          </a:xfrm>
          <a:custGeom>
            <a:avLst/>
            <a:gdLst>
              <a:gd name="T0" fmla="*/ 513585679 w 212"/>
              <a:gd name="T1" fmla="*/ 558986951 h 244"/>
              <a:gd name="T2" fmla="*/ 482771660 w 212"/>
              <a:gd name="T3" fmla="*/ 558986951 h 244"/>
              <a:gd name="T4" fmla="*/ 482771660 w 212"/>
              <a:gd name="T5" fmla="*/ 589477062 h 244"/>
              <a:gd name="T6" fmla="*/ 451956038 w 212"/>
              <a:gd name="T7" fmla="*/ 619967172 h 244"/>
              <a:gd name="T8" fmla="*/ 421140417 w 212"/>
              <a:gd name="T9" fmla="*/ 589477062 h 244"/>
              <a:gd name="T10" fmla="*/ 421140417 w 212"/>
              <a:gd name="T11" fmla="*/ 558986951 h 244"/>
              <a:gd name="T12" fmla="*/ 390324795 w 212"/>
              <a:gd name="T13" fmla="*/ 558986951 h 244"/>
              <a:gd name="T14" fmla="*/ 359510776 w 212"/>
              <a:gd name="T15" fmla="*/ 528496841 h 244"/>
              <a:gd name="T16" fmla="*/ 390324795 w 212"/>
              <a:gd name="T17" fmla="*/ 498006730 h 244"/>
              <a:gd name="T18" fmla="*/ 421140417 w 212"/>
              <a:gd name="T19" fmla="*/ 498006730 h 244"/>
              <a:gd name="T20" fmla="*/ 421140417 w 212"/>
              <a:gd name="T21" fmla="*/ 467516620 h 244"/>
              <a:gd name="T22" fmla="*/ 451956038 w 212"/>
              <a:gd name="T23" fmla="*/ 437026510 h 244"/>
              <a:gd name="T24" fmla="*/ 482771660 w 212"/>
              <a:gd name="T25" fmla="*/ 467516620 h 244"/>
              <a:gd name="T26" fmla="*/ 482771660 w 212"/>
              <a:gd name="T27" fmla="*/ 498006730 h 244"/>
              <a:gd name="T28" fmla="*/ 513585679 w 212"/>
              <a:gd name="T29" fmla="*/ 498006730 h 244"/>
              <a:gd name="T30" fmla="*/ 544401300 w 212"/>
              <a:gd name="T31" fmla="*/ 528496841 h 244"/>
              <a:gd name="T32" fmla="*/ 513585679 w 212"/>
              <a:gd name="T33" fmla="*/ 558986951 h 244"/>
              <a:gd name="T34" fmla="*/ 390324795 w 212"/>
              <a:gd name="T35" fmla="*/ 467516620 h 244"/>
              <a:gd name="T36" fmla="*/ 328695155 w 212"/>
              <a:gd name="T37" fmla="*/ 528496841 h 244"/>
              <a:gd name="T38" fmla="*/ 390324795 w 212"/>
              <a:gd name="T39" fmla="*/ 589477062 h 244"/>
              <a:gd name="T40" fmla="*/ 30815621 w 212"/>
              <a:gd name="T41" fmla="*/ 589477062 h 244"/>
              <a:gd name="T42" fmla="*/ 0 w 212"/>
              <a:gd name="T43" fmla="*/ 558986951 h 244"/>
              <a:gd name="T44" fmla="*/ 0 w 212"/>
              <a:gd name="T45" fmla="*/ 30490110 h 244"/>
              <a:gd name="T46" fmla="*/ 30815621 w 212"/>
              <a:gd name="T47" fmla="*/ 0 h 244"/>
              <a:gd name="T48" fmla="*/ 102717136 w 212"/>
              <a:gd name="T49" fmla="*/ 0 h 244"/>
              <a:gd name="T50" fmla="*/ 102717136 w 212"/>
              <a:gd name="T51" fmla="*/ 0 h 244"/>
              <a:gd name="T52" fmla="*/ 195162398 w 212"/>
              <a:gd name="T53" fmla="*/ 0 h 244"/>
              <a:gd name="T54" fmla="*/ 195162398 w 212"/>
              <a:gd name="T55" fmla="*/ 111797071 h 244"/>
              <a:gd name="T56" fmla="*/ 195162398 w 212"/>
              <a:gd name="T57" fmla="*/ 172777292 h 244"/>
              <a:gd name="T58" fmla="*/ 256793641 w 212"/>
              <a:gd name="T59" fmla="*/ 233757513 h 244"/>
              <a:gd name="T60" fmla="*/ 318423281 w 212"/>
              <a:gd name="T61" fmla="*/ 233757513 h 244"/>
              <a:gd name="T62" fmla="*/ 451956038 w 212"/>
              <a:gd name="T63" fmla="*/ 233757513 h 244"/>
              <a:gd name="T64" fmla="*/ 451956038 w 212"/>
              <a:gd name="T65" fmla="*/ 406536399 h 244"/>
              <a:gd name="T66" fmla="*/ 390324795 w 212"/>
              <a:gd name="T67" fmla="*/ 467516620 h 244"/>
              <a:gd name="T68" fmla="*/ 256793641 w 212"/>
              <a:gd name="T69" fmla="*/ 203267403 h 244"/>
              <a:gd name="T70" fmla="*/ 225978019 w 212"/>
              <a:gd name="T71" fmla="*/ 172777292 h 244"/>
              <a:gd name="T72" fmla="*/ 225978019 w 212"/>
              <a:gd name="T73" fmla="*/ 111797071 h 244"/>
              <a:gd name="T74" fmla="*/ 225978019 w 212"/>
              <a:gd name="T75" fmla="*/ 0 h 244"/>
              <a:gd name="T76" fmla="*/ 451956038 w 212"/>
              <a:gd name="T77" fmla="*/ 203267403 h 244"/>
              <a:gd name="T78" fmla="*/ 318423281 w 212"/>
              <a:gd name="T79" fmla="*/ 203267403 h 244"/>
              <a:gd name="T80" fmla="*/ 256793641 w 212"/>
              <a:gd name="T81" fmla="*/ 203267403 h 24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12" h="244">
                <a:moveTo>
                  <a:pt x="200" y="220"/>
                </a:moveTo>
                <a:cubicBezTo>
                  <a:pt x="188" y="220"/>
                  <a:pt x="188" y="220"/>
                  <a:pt x="188" y="220"/>
                </a:cubicBezTo>
                <a:cubicBezTo>
                  <a:pt x="188" y="232"/>
                  <a:pt x="188" y="232"/>
                  <a:pt x="188" y="232"/>
                </a:cubicBezTo>
                <a:cubicBezTo>
                  <a:pt x="188" y="239"/>
                  <a:pt x="183" y="244"/>
                  <a:pt x="176" y="244"/>
                </a:cubicBezTo>
                <a:cubicBezTo>
                  <a:pt x="169" y="244"/>
                  <a:pt x="164" y="239"/>
                  <a:pt x="164" y="232"/>
                </a:cubicBezTo>
                <a:cubicBezTo>
                  <a:pt x="164" y="220"/>
                  <a:pt x="164" y="220"/>
                  <a:pt x="164" y="220"/>
                </a:cubicBezTo>
                <a:cubicBezTo>
                  <a:pt x="152" y="220"/>
                  <a:pt x="152" y="220"/>
                  <a:pt x="152" y="220"/>
                </a:cubicBezTo>
                <a:cubicBezTo>
                  <a:pt x="145" y="220"/>
                  <a:pt x="140" y="215"/>
                  <a:pt x="140" y="208"/>
                </a:cubicBezTo>
                <a:cubicBezTo>
                  <a:pt x="140" y="201"/>
                  <a:pt x="145" y="196"/>
                  <a:pt x="152" y="196"/>
                </a:cubicBezTo>
                <a:cubicBezTo>
                  <a:pt x="164" y="196"/>
                  <a:pt x="164" y="196"/>
                  <a:pt x="164" y="196"/>
                </a:cubicBezTo>
                <a:cubicBezTo>
                  <a:pt x="164" y="184"/>
                  <a:pt x="164" y="184"/>
                  <a:pt x="164" y="184"/>
                </a:cubicBezTo>
                <a:cubicBezTo>
                  <a:pt x="164" y="177"/>
                  <a:pt x="169" y="172"/>
                  <a:pt x="176" y="172"/>
                </a:cubicBezTo>
                <a:cubicBezTo>
                  <a:pt x="183" y="172"/>
                  <a:pt x="188" y="177"/>
                  <a:pt x="188" y="184"/>
                </a:cubicBezTo>
                <a:cubicBezTo>
                  <a:pt x="188" y="196"/>
                  <a:pt x="188" y="196"/>
                  <a:pt x="188" y="196"/>
                </a:cubicBezTo>
                <a:cubicBezTo>
                  <a:pt x="200" y="196"/>
                  <a:pt x="200" y="196"/>
                  <a:pt x="200" y="196"/>
                </a:cubicBezTo>
                <a:cubicBezTo>
                  <a:pt x="207" y="196"/>
                  <a:pt x="212" y="201"/>
                  <a:pt x="212" y="208"/>
                </a:cubicBezTo>
                <a:cubicBezTo>
                  <a:pt x="212" y="215"/>
                  <a:pt x="207" y="220"/>
                  <a:pt x="200" y="220"/>
                </a:cubicBezTo>
                <a:moveTo>
                  <a:pt x="152" y="184"/>
                </a:moveTo>
                <a:cubicBezTo>
                  <a:pt x="139" y="184"/>
                  <a:pt x="128" y="195"/>
                  <a:pt x="128" y="208"/>
                </a:cubicBezTo>
                <a:cubicBezTo>
                  <a:pt x="128" y="221"/>
                  <a:pt x="139" y="232"/>
                  <a:pt x="15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63" y="160"/>
                  <a:pt x="152" y="171"/>
                  <a:pt x="152" y="184"/>
                </a:cubicBezTo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" name="Freeform 63"/>
          <p:cNvSpPr>
            <a:spLocks noEditPoints="1"/>
          </p:cNvSpPr>
          <p:nvPr/>
        </p:nvSpPr>
        <p:spPr bwMode="auto">
          <a:xfrm>
            <a:off x="1596160" y="2147959"/>
            <a:ext cx="290080" cy="372341"/>
          </a:xfrm>
          <a:custGeom>
            <a:avLst/>
            <a:gdLst>
              <a:gd name="T0" fmla="*/ 478541060 w 200"/>
              <a:gd name="T1" fmla="*/ 593846952 h 256"/>
              <a:gd name="T2" fmla="*/ 91635692 w 200"/>
              <a:gd name="T3" fmla="*/ 593846952 h 256"/>
              <a:gd name="T4" fmla="*/ 61090993 w 200"/>
              <a:gd name="T5" fmla="*/ 563132027 h 256"/>
              <a:gd name="T6" fmla="*/ 61090993 w 200"/>
              <a:gd name="T7" fmla="*/ 30716525 h 256"/>
              <a:gd name="T8" fmla="*/ 91635692 w 200"/>
              <a:gd name="T9" fmla="*/ 0 h 256"/>
              <a:gd name="T10" fmla="*/ 254542879 w 200"/>
              <a:gd name="T11" fmla="*/ 0 h 256"/>
              <a:gd name="T12" fmla="*/ 254542879 w 200"/>
              <a:gd name="T13" fmla="*/ 112626725 h 256"/>
              <a:gd name="T14" fmla="*/ 254542879 w 200"/>
              <a:gd name="T15" fmla="*/ 174058176 h 256"/>
              <a:gd name="T16" fmla="*/ 315633872 w 200"/>
              <a:gd name="T17" fmla="*/ 235491226 h 256"/>
              <a:gd name="T18" fmla="*/ 376723270 w 200"/>
              <a:gd name="T19" fmla="*/ 235491226 h 256"/>
              <a:gd name="T20" fmla="*/ 509085759 w 200"/>
              <a:gd name="T21" fmla="*/ 235491226 h 256"/>
              <a:gd name="T22" fmla="*/ 509085759 w 200"/>
              <a:gd name="T23" fmla="*/ 481221827 h 256"/>
              <a:gd name="T24" fmla="*/ 509085759 w 200"/>
              <a:gd name="T25" fmla="*/ 563132027 h 256"/>
              <a:gd name="T26" fmla="*/ 478541060 w 200"/>
              <a:gd name="T27" fmla="*/ 593846952 h 256"/>
              <a:gd name="T28" fmla="*/ 315633872 w 200"/>
              <a:gd name="T29" fmla="*/ 204774701 h 256"/>
              <a:gd name="T30" fmla="*/ 285087578 w 200"/>
              <a:gd name="T31" fmla="*/ 174058176 h 256"/>
              <a:gd name="T32" fmla="*/ 285087578 w 200"/>
              <a:gd name="T33" fmla="*/ 112626725 h 256"/>
              <a:gd name="T34" fmla="*/ 285087578 w 200"/>
              <a:gd name="T35" fmla="*/ 0 h 256"/>
              <a:gd name="T36" fmla="*/ 509085759 w 200"/>
              <a:gd name="T37" fmla="*/ 204774701 h 256"/>
              <a:gd name="T38" fmla="*/ 376723270 w 200"/>
              <a:gd name="T39" fmla="*/ 204774701 h 256"/>
              <a:gd name="T40" fmla="*/ 315633872 w 200"/>
              <a:gd name="T41" fmla="*/ 204774701 h 256"/>
              <a:gd name="T42" fmla="*/ 114544615 w 200"/>
              <a:gd name="T43" fmla="*/ 624563477 h 256"/>
              <a:gd name="T44" fmla="*/ 142544587 w 200"/>
              <a:gd name="T45" fmla="*/ 624563477 h 256"/>
              <a:gd name="T46" fmla="*/ 335996473 w 200"/>
              <a:gd name="T47" fmla="*/ 624563477 h 256"/>
              <a:gd name="T48" fmla="*/ 386905368 w 200"/>
              <a:gd name="T49" fmla="*/ 624563477 h 256"/>
              <a:gd name="T50" fmla="*/ 447994766 w 200"/>
              <a:gd name="T51" fmla="*/ 624563477 h 256"/>
              <a:gd name="T52" fmla="*/ 417450067 w 200"/>
              <a:gd name="T53" fmla="*/ 655280002 h 256"/>
              <a:gd name="T54" fmla="*/ 61090993 w 200"/>
              <a:gd name="T55" fmla="*/ 655280002 h 256"/>
              <a:gd name="T56" fmla="*/ 0 w 200"/>
              <a:gd name="T57" fmla="*/ 593846952 h 256"/>
              <a:gd name="T58" fmla="*/ 0 w 200"/>
              <a:gd name="T59" fmla="*/ 92147975 h 256"/>
              <a:gd name="T60" fmla="*/ 30544699 w 200"/>
              <a:gd name="T61" fmla="*/ 61433050 h 256"/>
              <a:gd name="T62" fmla="*/ 30544699 w 200"/>
              <a:gd name="T63" fmla="*/ 153581026 h 256"/>
              <a:gd name="T64" fmla="*/ 30544699 w 200"/>
              <a:gd name="T65" fmla="*/ 511936752 h 256"/>
              <a:gd name="T66" fmla="*/ 30544699 w 200"/>
              <a:gd name="T67" fmla="*/ 563132027 h 256"/>
              <a:gd name="T68" fmla="*/ 91635692 w 200"/>
              <a:gd name="T69" fmla="*/ 624563477 h 256"/>
              <a:gd name="T70" fmla="*/ 114544615 w 200"/>
              <a:gd name="T71" fmla="*/ 624563477 h 25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0" h="256">
                <a:moveTo>
                  <a:pt x="188" y="232"/>
                </a:moveTo>
                <a:cubicBezTo>
                  <a:pt x="36" y="232"/>
                  <a:pt x="36" y="232"/>
                  <a:pt x="36" y="232"/>
                </a:cubicBezTo>
                <a:cubicBezTo>
                  <a:pt x="29" y="232"/>
                  <a:pt x="24" y="227"/>
                  <a:pt x="24" y="22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29" y="0"/>
                  <a:pt x="36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100" y="81"/>
                  <a:pt x="111" y="92"/>
                  <a:pt x="124" y="92"/>
                </a:cubicBezTo>
                <a:cubicBezTo>
                  <a:pt x="148" y="92"/>
                  <a:pt x="148" y="92"/>
                  <a:pt x="148" y="92"/>
                </a:cubicBezTo>
                <a:cubicBezTo>
                  <a:pt x="200" y="92"/>
                  <a:pt x="200" y="92"/>
                  <a:pt x="200" y="92"/>
                </a:cubicBezTo>
                <a:cubicBezTo>
                  <a:pt x="200" y="188"/>
                  <a:pt x="200" y="188"/>
                  <a:pt x="200" y="188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00" y="227"/>
                  <a:pt x="195" y="232"/>
                  <a:pt x="188" y="232"/>
                </a:cubicBezTo>
                <a:moveTo>
                  <a:pt x="124" y="80"/>
                </a:moveTo>
                <a:cubicBezTo>
                  <a:pt x="117" y="80"/>
                  <a:pt x="112" y="75"/>
                  <a:pt x="112" y="68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0"/>
                  <a:pt x="112" y="0"/>
                  <a:pt x="112" y="0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148" y="80"/>
                  <a:pt x="148" y="80"/>
                  <a:pt x="148" y="80"/>
                </a:cubicBezTo>
                <a:lnTo>
                  <a:pt x="124" y="80"/>
                </a:lnTo>
                <a:close/>
                <a:moveTo>
                  <a:pt x="45" y="244"/>
                </a:moveTo>
                <a:cubicBezTo>
                  <a:pt x="56" y="244"/>
                  <a:pt x="56" y="244"/>
                  <a:pt x="56" y="244"/>
                </a:cubicBezTo>
                <a:cubicBezTo>
                  <a:pt x="132" y="244"/>
                  <a:pt x="132" y="244"/>
                  <a:pt x="132" y="244"/>
                </a:cubicBezTo>
                <a:cubicBezTo>
                  <a:pt x="152" y="244"/>
                  <a:pt x="152" y="244"/>
                  <a:pt x="152" y="244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24" y="256"/>
                  <a:pt x="24" y="256"/>
                  <a:pt x="24" y="256"/>
                </a:cubicBezTo>
                <a:cubicBezTo>
                  <a:pt x="11" y="256"/>
                  <a:pt x="0" y="245"/>
                  <a:pt x="0" y="232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2" y="220"/>
                  <a:pt x="12" y="220"/>
                  <a:pt x="12" y="220"/>
                </a:cubicBezTo>
                <a:cubicBezTo>
                  <a:pt x="12" y="233"/>
                  <a:pt x="23" y="244"/>
                  <a:pt x="36" y="244"/>
                </a:cubicBezTo>
                <a:lnTo>
                  <a:pt x="45" y="2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" name="Freeform 64"/>
          <p:cNvSpPr>
            <a:spLocks noEditPoints="1"/>
          </p:cNvSpPr>
          <p:nvPr/>
        </p:nvSpPr>
        <p:spPr bwMode="auto">
          <a:xfrm>
            <a:off x="962603" y="2160948"/>
            <a:ext cx="255443" cy="336261"/>
          </a:xfrm>
          <a:custGeom>
            <a:avLst/>
            <a:gdLst>
              <a:gd name="T0" fmla="*/ 418014461 w 176"/>
              <a:gd name="T1" fmla="*/ 589725831 h 232"/>
              <a:gd name="T2" fmla="*/ 30586074 w 176"/>
              <a:gd name="T3" fmla="*/ 589725831 h 232"/>
              <a:gd name="T4" fmla="*/ 0 w 176"/>
              <a:gd name="T5" fmla="*/ 559222908 h 232"/>
              <a:gd name="T6" fmla="*/ 0 w 176"/>
              <a:gd name="T7" fmla="*/ 30502923 h 232"/>
              <a:gd name="T8" fmla="*/ 30586074 w 176"/>
              <a:gd name="T9" fmla="*/ 0 h 232"/>
              <a:gd name="T10" fmla="*/ 193713396 w 176"/>
              <a:gd name="T11" fmla="*/ 0 h 232"/>
              <a:gd name="T12" fmla="*/ 193713396 w 176"/>
              <a:gd name="T13" fmla="*/ 111844582 h 232"/>
              <a:gd name="T14" fmla="*/ 193713396 w 176"/>
              <a:gd name="T15" fmla="*/ 172850427 h 232"/>
              <a:gd name="T16" fmla="*/ 254887139 w 176"/>
              <a:gd name="T17" fmla="*/ 233856273 h 232"/>
              <a:gd name="T18" fmla="*/ 316059286 w 176"/>
              <a:gd name="T19" fmla="*/ 233856273 h 232"/>
              <a:gd name="T20" fmla="*/ 448600535 w 176"/>
              <a:gd name="T21" fmla="*/ 233856273 h 232"/>
              <a:gd name="T22" fmla="*/ 448600535 w 176"/>
              <a:gd name="T23" fmla="*/ 477881249 h 232"/>
              <a:gd name="T24" fmla="*/ 448600535 w 176"/>
              <a:gd name="T25" fmla="*/ 559222908 h 232"/>
              <a:gd name="T26" fmla="*/ 418014461 w 176"/>
              <a:gd name="T27" fmla="*/ 589725831 h 232"/>
              <a:gd name="T28" fmla="*/ 254887139 w 176"/>
              <a:gd name="T29" fmla="*/ 203353350 h 232"/>
              <a:gd name="T30" fmla="*/ 224301066 w 176"/>
              <a:gd name="T31" fmla="*/ 172850427 h 232"/>
              <a:gd name="T32" fmla="*/ 224301066 w 176"/>
              <a:gd name="T33" fmla="*/ 111844582 h 232"/>
              <a:gd name="T34" fmla="*/ 224301066 w 176"/>
              <a:gd name="T35" fmla="*/ 0 h 232"/>
              <a:gd name="T36" fmla="*/ 448600535 w 176"/>
              <a:gd name="T37" fmla="*/ 203353350 h 232"/>
              <a:gd name="T38" fmla="*/ 316059286 w 176"/>
              <a:gd name="T39" fmla="*/ 203353350 h 232"/>
              <a:gd name="T40" fmla="*/ 254887139 w 176"/>
              <a:gd name="T41" fmla="*/ 203353350 h 2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76" h="232">
                <a:moveTo>
                  <a:pt x="164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88"/>
                  <a:pt x="176" y="188"/>
                  <a:pt x="176" y="188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7"/>
                  <a:pt x="171" y="232"/>
                  <a:pt x="164" y="232"/>
                </a:cubicBezTo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" name="Freeform 65"/>
          <p:cNvSpPr>
            <a:spLocks noEditPoints="1"/>
          </p:cNvSpPr>
          <p:nvPr/>
        </p:nvSpPr>
        <p:spPr bwMode="auto">
          <a:xfrm>
            <a:off x="8057285" y="1538937"/>
            <a:ext cx="372341" cy="330489"/>
          </a:xfrm>
          <a:custGeom>
            <a:avLst/>
            <a:gdLst>
              <a:gd name="T0" fmla="*/ 624563477 w 256"/>
              <a:gd name="T1" fmla="*/ 366093927 h 228"/>
              <a:gd name="T2" fmla="*/ 581049333 w 256"/>
              <a:gd name="T3" fmla="*/ 383889750 h 228"/>
              <a:gd name="T4" fmla="*/ 563132027 w 256"/>
              <a:gd name="T5" fmla="*/ 401685573 h 228"/>
              <a:gd name="T6" fmla="*/ 545213121 w 256"/>
              <a:gd name="T7" fmla="*/ 383889750 h 228"/>
              <a:gd name="T8" fmla="*/ 501698977 w 256"/>
              <a:gd name="T9" fmla="*/ 366093927 h 228"/>
              <a:gd name="T10" fmla="*/ 440265927 w 256"/>
              <a:gd name="T11" fmla="*/ 427109316 h 228"/>
              <a:gd name="T12" fmla="*/ 458184833 w 256"/>
              <a:gd name="T13" fmla="*/ 470328882 h 228"/>
              <a:gd name="T14" fmla="*/ 476102139 w 256"/>
              <a:gd name="T15" fmla="*/ 488124705 h 228"/>
              <a:gd name="T16" fmla="*/ 458184833 w 256"/>
              <a:gd name="T17" fmla="*/ 505922122 h 228"/>
              <a:gd name="T18" fmla="*/ 455624989 w 256"/>
              <a:gd name="T19" fmla="*/ 508463699 h 228"/>
              <a:gd name="T20" fmla="*/ 450505302 w 256"/>
              <a:gd name="T21" fmla="*/ 508463699 h 228"/>
              <a:gd name="T22" fmla="*/ 30716525 w 256"/>
              <a:gd name="T23" fmla="*/ 508463699 h 228"/>
              <a:gd name="T24" fmla="*/ 0 w 256"/>
              <a:gd name="T25" fmla="*/ 477955208 h 228"/>
              <a:gd name="T26" fmla="*/ 0 w 256"/>
              <a:gd name="T27" fmla="*/ 437278813 h 228"/>
              <a:gd name="T28" fmla="*/ 0 w 256"/>
              <a:gd name="T29" fmla="*/ 386432922 h 228"/>
              <a:gd name="T30" fmla="*/ 0 w 256"/>
              <a:gd name="T31" fmla="*/ 345754933 h 228"/>
              <a:gd name="T32" fmla="*/ 0 w 256"/>
              <a:gd name="T33" fmla="*/ 294909041 h 228"/>
              <a:gd name="T34" fmla="*/ 0 w 256"/>
              <a:gd name="T35" fmla="*/ 254231052 h 228"/>
              <a:gd name="T36" fmla="*/ 0 w 256"/>
              <a:gd name="T37" fmla="*/ 152539269 h 228"/>
              <a:gd name="T38" fmla="*/ 655280002 w 256"/>
              <a:gd name="T39" fmla="*/ 152539269 h 228"/>
              <a:gd name="T40" fmla="*/ 655280002 w 256"/>
              <a:gd name="T41" fmla="*/ 254231052 h 228"/>
              <a:gd name="T42" fmla="*/ 655280002 w 256"/>
              <a:gd name="T43" fmla="*/ 294909041 h 228"/>
              <a:gd name="T44" fmla="*/ 655280002 w 256"/>
              <a:gd name="T45" fmla="*/ 345754933 h 228"/>
              <a:gd name="T46" fmla="*/ 655280002 w 256"/>
              <a:gd name="T47" fmla="*/ 373720253 h 228"/>
              <a:gd name="T48" fmla="*/ 624563477 w 256"/>
              <a:gd name="T49" fmla="*/ 366093927 h 228"/>
              <a:gd name="T50" fmla="*/ 0 w 256"/>
              <a:gd name="T51" fmla="*/ 91523880 h 228"/>
              <a:gd name="T52" fmla="*/ 0 w 256"/>
              <a:gd name="T53" fmla="*/ 71184886 h 228"/>
              <a:gd name="T54" fmla="*/ 0 w 256"/>
              <a:gd name="T55" fmla="*/ 30508492 h 228"/>
              <a:gd name="T56" fmla="*/ 30716525 w 256"/>
              <a:gd name="T57" fmla="*/ 0 h 228"/>
              <a:gd name="T58" fmla="*/ 71670825 w 256"/>
              <a:gd name="T59" fmla="*/ 0 h 228"/>
              <a:gd name="T60" fmla="*/ 92147975 w 256"/>
              <a:gd name="T61" fmla="*/ 0 h 228"/>
              <a:gd name="T62" fmla="*/ 122864500 w 256"/>
              <a:gd name="T63" fmla="*/ 0 h 228"/>
              <a:gd name="T64" fmla="*/ 184297551 w 256"/>
              <a:gd name="T65" fmla="*/ 0 h 228"/>
              <a:gd name="T66" fmla="*/ 245730601 w 256"/>
              <a:gd name="T67" fmla="*/ 61015389 h 228"/>
              <a:gd name="T68" fmla="*/ 624563477 w 256"/>
              <a:gd name="T69" fmla="*/ 61015389 h 228"/>
              <a:gd name="T70" fmla="*/ 655280002 w 256"/>
              <a:gd name="T71" fmla="*/ 91523880 h 228"/>
              <a:gd name="T72" fmla="*/ 655280002 w 256"/>
              <a:gd name="T73" fmla="*/ 122030778 h 228"/>
              <a:gd name="T74" fmla="*/ 0 w 256"/>
              <a:gd name="T75" fmla="*/ 122030778 h 228"/>
              <a:gd name="T76" fmla="*/ 0 w 256"/>
              <a:gd name="T77" fmla="*/ 91523880 h 228"/>
              <a:gd name="T78" fmla="*/ 481221827 w 256"/>
              <a:gd name="T79" fmla="*/ 528802694 h 228"/>
              <a:gd name="T80" fmla="*/ 519616283 w 256"/>
              <a:gd name="T81" fmla="*/ 488124705 h 228"/>
              <a:gd name="T82" fmla="*/ 481221827 w 256"/>
              <a:gd name="T83" fmla="*/ 447448310 h 228"/>
              <a:gd name="T84" fmla="*/ 470982452 w 256"/>
              <a:gd name="T85" fmla="*/ 427109316 h 228"/>
              <a:gd name="T86" fmla="*/ 501698977 w 256"/>
              <a:gd name="T87" fmla="*/ 396602419 h 228"/>
              <a:gd name="T88" fmla="*/ 522176127 w 256"/>
              <a:gd name="T89" fmla="*/ 406770322 h 228"/>
              <a:gd name="T90" fmla="*/ 563132027 w 256"/>
              <a:gd name="T91" fmla="*/ 444905139 h 228"/>
              <a:gd name="T92" fmla="*/ 604086327 w 256"/>
              <a:gd name="T93" fmla="*/ 406770322 h 228"/>
              <a:gd name="T94" fmla="*/ 624563477 w 256"/>
              <a:gd name="T95" fmla="*/ 396602419 h 228"/>
              <a:gd name="T96" fmla="*/ 655280002 w 256"/>
              <a:gd name="T97" fmla="*/ 427109316 h 228"/>
              <a:gd name="T98" fmla="*/ 645040627 w 256"/>
              <a:gd name="T99" fmla="*/ 447448310 h 228"/>
              <a:gd name="T100" fmla="*/ 606646171 w 256"/>
              <a:gd name="T101" fmla="*/ 488124705 h 228"/>
              <a:gd name="T102" fmla="*/ 645040627 w 256"/>
              <a:gd name="T103" fmla="*/ 528802694 h 228"/>
              <a:gd name="T104" fmla="*/ 655280002 w 256"/>
              <a:gd name="T105" fmla="*/ 549140094 h 228"/>
              <a:gd name="T106" fmla="*/ 624563477 w 256"/>
              <a:gd name="T107" fmla="*/ 579648585 h 228"/>
              <a:gd name="T108" fmla="*/ 604086327 w 256"/>
              <a:gd name="T109" fmla="*/ 569479088 h 228"/>
              <a:gd name="T110" fmla="*/ 563132027 w 256"/>
              <a:gd name="T111" fmla="*/ 531344271 h 228"/>
              <a:gd name="T112" fmla="*/ 522176127 w 256"/>
              <a:gd name="T113" fmla="*/ 569479088 h 228"/>
              <a:gd name="T114" fmla="*/ 501698977 w 256"/>
              <a:gd name="T115" fmla="*/ 579648585 h 228"/>
              <a:gd name="T116" fmla="*/ 470982452 w 256"/>
              <a:gd name="T117" fmla="*/ 549140094 h 228"/>
              <a:gd name="T118" fmla="*/ 481221827 w 256"/>
              <a:gd name="T119" fmla="*/ 528802694 h 22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56" h="228">
                <a:moveTo>
                  <a:pt x="244" y="144"/>
                </a:moveTo>
                <a:cubicBezTo>
                  <a:pt x="237" y="144"/>
                  <a:pt x="231" y="147"/>
                  <a:pt x="227" y="151"/>
                </a:cubicBezTo>
                <a:cubicBezTo>
                  <a:pt x="220" y="158"/>
                  <a:pt x="220" y="158"/>
                  <a:pt x="220" y="158"/>
                </a:cubicBezTo>
                <a:cubicBezTo>
                  <a:pt x="213" y="151"/>
                  <a:pt x="213" y="151"/>
                  <a:pt x="213" y="151"/>
                </a:cubicBezTo>
                <a:cubicBezTo>
                  <a:pt x="209" y="147"/>
                  <a:pt x="203" y="144"/>
                  <a:pt x="196" y="144"/>
                </a:cubicBezTo>
                <a:cubicBezTo>
                  <a:pt x="183" y="144"/>
                  <a:pt x="172" y="155"/>
                  <a:pt x="172" y="168"/>
                </a:cubicBezTo>
                <a:cubicBezTo>
                  <a:pt x="172" y="175"/>
                  <a:pt x="175" y="181"/>
                  <a:pt x="179" y="185"/>
                </a:cubicBezTo>
                <a:cubicBezTo>
                  <a:pt x="186" y="192"/>
                  <a:pt x="186" y="192"/>
                  <a:pt x="186" y="192"/>
                </a:cubicBezTo>
                <a:cubicBezTo>
                  <a:pt x="179" y="199"/>
                  <a:pt x="179" y="199"/>
                  <a:pt x="179" y="199"/>
                </a:cubicBezTo>
                <a:cubicBezTo>
                  <a:pt x="179" y="199"/>
                  <a:pt x="179" y="200"/>
                  <a:pt x="178" y="200"/>
                </a:cubicBezTo>
                <a:cubicBezTo>
                  <a:pt x="176" y="200"/>
                  <a:pt x="176" y="200"/>
                  <a:pt x="176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47"/>
                  <a:pt x="256" y="147"/>
                  <a:pt x="256" y="147"/>
                </a:cubicBezTo>
                <a:cubicBezTo>
                  <a:pt x="252" y="145"/>
                  <a:pt x="248" y="144"/>
                  <a:pt x="244" y="144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88" y="208"/>
                </a:moveTo>
                <a:cubicBezTo>
                  <a:pt x="203" y="192"/>
                  <a:pt x="203" y="192"/>
                  <a:pt x="203" y="192"/>
                </a:cubicBezTo>
                <a:cubicBezTo>
                  <a:pt x="188" y="176"/>
                  <a:pt x="188" y="176"/>
                  <a:pt x="188" y="176"/>
                </a:cubicBezTo>
                <a:cubicBezTo>
                  <a:pt x="185" y="174"/>
                  <a:pt x="184" y="171"/>
                  <a:pt x="184" y="168"/>
                </a:cubicBezTo>
                <a:cubicBezTo>
                  <a:pt x="184" y="161"/>
                  <a:pt x="189" y="156"/>
                  <a:pt x="196" y="156"/>
                </a:cubicBezTo>
                <a:cubicBezTo>
                  <a:pt x="199" y="156"/>
                  <a:pt x="202" y="157"/>
                  <a:pt x="204" y="160"/>
                </a:cubicBezTo>
                <a:cubicBezTo>
                  <a:pt x="220" y="175"/>
                  <a:pt x="220" y="175"/>
                  <a:pt x="220" y="175"/>
                </a:cubicBezTo>
                <a:cubicBezTo>
                  <a:pt x="236" y="160"/>
                  <a:pt x="236" y="160"/>
                  <a:pt x="236" y="160"/>
                </a:cubicBezTo>
                <a:cubicBezTo>
                  <a:pt x="238" y="157"/>
                  <a:pt x="241" y="156"/>
                  <a:pt x="244" y="156"/>
                </a:cubicBezTo>
                <a:cubicBezTo>
                  <a:pt x="251" y="156"/>
                  <a:pt x="256" y="161"/>
                  <a:pt x="256" y="168"/>
                </a:cubicBezTo>
                <a:cubicBezTo>
                  <a:pt x="256" y="171"/>
                  <a:pt x="255" y="174"/>
                  <a:pt x="252" y="176"/>
                </a:cubicBezTo>
                <a:cubicBezTo>
                  <a:pt x="237" y="192"/>
                  <a:pt x="237" y="192"/>
                  <a:pt x="237" y="192"/>
                </a:cubicBezTo>
                <a:cubicBezTo>
                  <a:pt x="252" y="208"/>
                  <a:pt x="252" y="208"/>
                  <a:pt x="252" y="208"/>
                </a:cubicBezTo>
                <a:cubicBezTo>
                  <a:pt x="255" y="210"/>
                  <a:pt x="256" y="213"/>
                  <a:pt x="256" y="216"/>
                </a:cubicBezTo>
                <a:cubicBezTo>
                  <a:pt x="256" y="223"/>
                  <a:pt x="251" y="228"/>
                  <a:pt x="244" y="228"/>
                </a:cubicBezTo>
                <a:cubicBezTo>
                  <a:pt x="241" y="228"/>
                  <a:pt x="238" y="227"/>
                  <a:pt x="236" y="224"/>
                </a:cubicBezTo>
                <a:cubicBezTo>
                  <a:pt x="220" y="209"/>
                  <a:pt x="220" y="209"/>
                  <a:pt x="220" y="209"/>
                </a:cubicBezTo>
                <a:cubicBezTo>
                  <a:pt x="204" y="224"/>
                  <a:pt x="204" y="224"/>
                  <a:pt x="204" y="224"/>
                </a:cubicBezTo>
                <a:cubicBezTo>
                  <a:pt x="202" y="227"/>
                  <a:pt x="199" y="228"/>
                  <a:pt x="196" y="228"/>
                </a:cubicBezTo>
                <a:cubicBezTo>
                  <a:pt x="189" y="228"/>
                  <a:pt x="184" y="223"/>
                  <a:pt x="184" y="216"/>
                </a:cubicBezTo>
                <a:cubicBezTo>
                  <a:pt x="184" y="213"/>
                  <a:pt x="185" y="210"/>
                  <a:pt x="188" y="20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" name="Freeform 66"/>
          <p:cNvSpPr>
            <a:spLocks noEditPoints="1"/>
          </p:cNvSpPr>
          <p:nvPr/>
        </p:nvSpPr>
        <p:spPr bwMode="auto">
          <a:xfrm>
            <a:off x="7407854" y="1538937"/>
            <a:ext cx="370897" cy="318944"/>
          </a:xfrm>
          <a:custGeom>
            <a:avLst/>
            <a:gdLst>
              <a:gd name="T0" fmla="*/ 619730659 w 256"/>
              <a:gd name="T1" fmla="*/ 386554903 h 220"/>
              <a:gd name="T2" fmla="*/ 576552566 w 256"/>
              <a:gd name="T3" fmla="*/ 404356742 h 220"/>
              <a:gd name="T4" fmla="*/ 538453593 w 256"/>
              <a:gd name="T5" fmla="*/ 442503996 h 220"/>
              <a:gd name="T6" fmla="*/ 497815856 w 256"/>
              <a:gd name="T7" fmla="*/ 427245732 h 220"/>
              <a:gd name="T8" fmla="*/ 436858455 w 256"/>
              <a:gd name="T9" fmla="*/ 488280381 h 220"/>
              <a:gd name="T10" fmla="*/ 439398812 w 256"/>
              <a:gd name="T11" fmla="*/ 508625796 h 220"/>
              <a:gd name="T12" fmla="*/ 30477904 w 256"/>
              <a:gd name="T13" fmla="*/ 508625796 h 220"/>
              <a:gd name="T14" fmla="*/ 0 w 256"/>
              <a:gd name="T15" fmla="*/ 478107674 h 220"/>
              <a:gd name="T16" fmla="*/ 0 w 256"/>
              <a:gd name="T17" fmla="*/ 437418440 h 220"/>
              <a:gd name="T18" fmla="*/ 0 w 256"/>
              <a:gd name="T19" fmla="*/ 386554903 h 220"/>
              <a:gd name="T20" fmla="*/ 0 w 256"/>
              <a:gd name="T21" fmla="*/ 345865669 h 220"/>
              <a:gd name="T22" fmla="*/ 0 w 256"/>
              <a:gd name="T23" fmla="*/ 295002132 h 220"/>
              <a:gd name="T24" fmla="*/ 0 w 256"/>
              <a:gd name="T25" fmla="*/ 254312898 h 220"/>
              <a:gd name="T26" fmla="*/ 0 w 256"/>
              <a:gd name="T27" fmla="*/ 152587420 h 220"/>
              <a:gd name="T28" fmla="*/ 650208563 w 256"/>
              <a:gd name="T29" fmla="*/ 152587420 h 220"/>
              <a:gd name="T30" fmla="*/ 650208563 w 256"/>
              <a:gd name="T31" fmla="*/ 254312898 h 220"/>
              <a:gd name="T32" fmla="*/ 650208563 w 256"/>
              <a:gd name="T33" fmla="*/ 295002132 h 220"/>
              <a:gd name="T34" fmla="*/ 650208563 w 256"/>
              <a:gd name="T35" fmla="*/ 345865669 h 220"/>
              <a:gd name="T36" fmla="*/ 650208563 w 256"/>
              <a:gd name="T37" fmla="*/ 386554903 h 220"/>
              <a:gd name="T38" fmla="*/ 650208563 w 256"/>
              <a:gd name="T39" fmla="*/ 394184035 h 220"/>
              <a:gd name="T40" fmla="*/ 619730659 w 256"/>
              <a:gd name="T41" fmla="*/ 386554903 h 220"/>
              <a:gd name="T42" fmla="*/ 0 w 256"/>
              <a:gd name="T43" fmla="*/ 91552771 h 220"/>
              <a:gd name="T44" fmla="*/ 0 w 256"/>
              <a:gd name="T45" fmla="*/ 71207356 h 220"/>
              <a:gd name="T46" fmla="*/ 0 w 256"/>
              <a:gd name="T47" fmla="*/ 30518122 h 220"/>
              <a:gd name="T48" fmla="*/ 30477904 w 256"/>
              <a:gd name="T49" fmla="*/ 0 h 220"/>
              <a:gd name="T50" fmla="*/ 71117234 w 256"/>
              <a:gd name="T51" fmla="*/ 0 h 220"/>
              <a:gd name="T52" fmla="*/ 91435305 w 256"/>
              <a:gd name="T53" fmla="*/ 0 h 220"/>
              <a:gd name="T54" fmla="*/ 121914803 w 256"/>
              <a:gd name="T55" fmla="*/ 0 h 220"/>
              <a:gd name="T56" fmla="*/ 182870611 w 256"/>
              <a:gd name="T57" fmla="*/ 0 h 220"/>
              <a:gd name="T58" fmla="*/ 243828012 w 256"/>
              <a:gd name="T59" fmla="*/ 61034649 h 220"/>
              <a:gd name="T60" fmla="*/ 619730659 w 256"/>
              <a:gd name="T61" fmla="*/ 61034649 h 220"/>
              <a:gd name="T62" fmla="*/ 650208563 w 256"/>
              <a:gd name="T63" fmla="*/ 91552771 h 220"/>
              <a:gd name="T64" fmla="*/ 650208563 w 256"/>
              <a:gd name="T65" fmla="*/ 122069298 h 220"/>
              <a:gd name="T66" fmla="*/ 0 w 256"/>
              <a:gd name="T67" fmla="*/ 122069298 h 220"/>
              <a:gd name="T68" fmla="*/ 0 w 256"/>
              <a:gd name="T69" fmla="*/ 91552771 h 220"/>
              <a:gd name="T70" fmla="*/ 497815856 w 256"/>
              <a:gd name="T71" fmla="*/ 457762259 h 220"/>
              <a:gd name="T72" fmla="*/ 518135522 w 256"/>
              <a:gd name="T73" fmla="*/ 467934967 h 220"/>
              <a:gd name="T74" fmla="*/ 538453593 w 256"/>
              <a:gd name="T75" fmla="*/ 485736806 h 220"/>
              <a:gd name="T76" fmla="*/ 599410994 w 256"/>
              <a:gd name="T77" fmla="*/ 427245732 h 220"/>
              <a:gd name="T78" fmla="*/ 619730659 w 256"/>
              <a:gd name="T79" fmla="*/ 417073025 h 220"/>
              <a:gd name="T80" fmla="*/ 650208563 w 256"/>
              <a:gd name="T81" fmla="*/ 447589552 h 220"/>
              <a:gd name="T82" fmla="*/ 640048731 w 256"/>
              <a:gd name="T83" fmla="*/ 467934967 h 220"/>
              <a:gd name="T84" fmla="*/ 558773258 w 256"/>
              <a:gd name="T85" fmla="*/ 549315030 h 220"/>
              <a:gd name="T86" fmla="*/ 538453593 w 256"/>
              <a:gd name="T87" fmla="*/ 559487737 h 220"/>
              <a:gd name="T88" fmla="*/ 518135522 w 256"/>
              <a:gd name="T89" fmla="*/ 549315030 h 220"/>
              <a:gd name="T90" fmla="*/ 477496191 w 256"/>
              <a:gd name="T91" fmla="*/ 508625796 h 220"/>
              <a:gd name="T92" fmla="*/ 467337953 w 256"/>
              <a:gd name="T93" fmla="*/ 488280381 h 220"/>
              <a:gd name="T94" fmla="*/ 497815856 w 256"/>
              <a:gd name="T95" fmla="*/ 457762259 h 22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0">
                <a:moveTo>
                  <a:pt x="244" y="152"/>
                </a:moveTo>
                <a:cubicBezTo>
                  <a:pt x="237" y="152"/>
                  <a:pt x="231" y="155"/>
                  <a:pt x="227" y="159"/>
                </a:cubicBezTo>
                <a:cubicBezTo>
                  <a:pt x="212" y="174"/>
                  <a:pt x="212" y="174"/>
                  <a:pt x="212" y="174"/>
                </a:cubicBezTo>
                <a:cubicBezTo>
                  <a:pt x="208" y="170"/>
                  <a:pt x="202" y="168"/>
                  <a:pt x="196" y="168"/>
                </a:cubicBezTo>
                <a:cubicBezTo>
                  <a:pt x="183" y="168"/>
                  <a:pt x="172" y="179"/>
                  <a:pt x="172" y="192"/>
                </a:cubicBezTo>
                <a:cubicBezTo>
                  <a:pt x="172" y="195"/>
                  <a:pt x="173" y="197"/>
                  <a:pt x="173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55"/>
                  <a:pt x="256" y="155"/>
                  <a:pt x="256" y="155"/>
                </a:cubicBezTo>
                <a:cubicBezTo>
                  <a:pt x="252" y="153"/>
                  <a:pt x="248" y="152"/>
                  <a:pt x="244" y="152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96" y="180"/>
                </a:moveTo>
                <a:cubicBezTo>
                  <a:pt x="199" y="180"/>
                  <a:pt x="202" y="181"/>
                  <a:pt x="204" y="184"/>
                </a:cubicBezTo>
                <a:cubicBezTo>
                  <a:pt x="212" y="191"/>
                  <a:pt x="212" y="191"/>
                  <a:pt x="212" y="191"/>
                </a:cubicBezTo>
                <a:cubicBezTo>
                  <a:pt x="236" y="168"/>
                  <a:pt x="236" y="168"/>
                  <a:pt x="236" y="168"/>
                </a:cubicBezTo>
                <a:cubicBezTo>
                  <a:pt x="238" y="165"/>
                  <a:pt x="241" y="164"/>
                  <a:pt x="244" y="164"/>
                </a:cubicBezTo>
                <a:cubicBezTo>
                  <a:pt x="251" y="164"/>
                  <a:pt x="256" y="169"/>
                  <a:pt x="256" y="176"/>
                </a:cubicBezTo>
                <a:cubicBezTo>
                  <a:pt x="256" y="179"/>
                  <a:pt x="255" y="182"/>
                  <a:pt x="252" y="184"/>
                </a:cubicBezTo>
                <a:cubicBezTo>
                  <a:pt x="220" y="216"/>
                  <a:pt x="220" y="216"/>
                  <a:pt x="220" y="216"/>
                </a:cubicBezTo>
                <a:cubicBezTo>
                  <a:pt x="218" y="219"/>
                  <a:pt x="215" y="220"/>
                  <a:pt x="212" y="220"/>
                </a:cubicBezTo>
                <a:cubicBezTo>
                  <a:pt x="209" y="220"/>
                  <a:pt x="206" y="219"/>
                  <a:pt x="204" y="216"/>
                </a:cubicBezTo>
                <a:cubicBezTo>
                  <a:pt x="188" y="200"/>
                  <a:pt x="188" y="200"/>
                  <a:pt x="188" y="200"/>
                </a:cubicBezTo>
                <a:cubicBezTo>
                  <a:pt x="185" y="198"/>
                  <a:pt x="184" y="195"/>
                  <a:pt x="184" y="192"/>
                </a:cubicBezTo>
                <a:cubicBezTo>
                  <a:pt x="184" y="185"/>
                  <a:pt x="189" y="180"/>
                  <a:pt x="196" y="18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" name="Freeform 67"/>
          <p:cNvSpPr>
            <a:spLocks noEditPoints="1"/>
          </p:cNvSpPr>
          <p:nvPr/>
        </p:nvSpPr>
        <p:spPr bwMode="auto">
          <a:xfrm>
            <a:off x="6756978" y="1538937"/>
            <a:ext cx="372341" cy="295853"/>
          </a:xfrm>
          <a:custGeom>
            <a:avLst/>
            <a:gdLst>
              <a:gd name="T0" fmla="*/ 614325702 w 256"/>
              <a:gd name="T1" fmla="*/ 427548958 h 204"/>
              <a:gd name="T2" fmla="*/ 491459602 w 256"/>
              <a:gd name="T3" fmla="*/ 427548958 h 204"/>
              <a:gd name="T4" fmla="*/ 430028152 w 256"/>
              <a:gd name="T5" fmla="*/ 488627609 h 204"/>
              <a:gd name="T6" fmla="*/ 432586395 w 256"/>
              <a:gd name="T7" fmla="*/ 508986627 h 204"/>
              <a:gd name="T8" fmla="*/ 30716525 w 256"/>
              <a:gd name="T9" fmla="*/ 508986627 h 204"/>
              <a:gd name="T10" fmla="*/ 0 w 256"/>
              <a:gd name="T11" fmla="*/ 478446504 h 204"/>
              <a:gd name="T12" fmla="*/ 0 w 256"/>
              <a:gd name="T13" fmla="*/ 437728468 h 204"/>
              <a:gd name="T14" fmla="*/ 0 w 256"/>
              <a:gd name="T15" fmla="*/ 386829326 h 204"/>
              <a:gd name="T16" fmla="*/ 0 w 256"/>
              <a:gd name="T17" fmla="*/ 346111289 h 204"/>
              <a:gd name="T18" fmla="*/ 0 w 256"/>
              <a:gd name="T19" fmla="*/ 295212148 h 204"/>
              <a:gd name="T20" fmla="*/ 0 w 256"/>
              <a:gd name="T21" fmla="*/ 254492516 h 204"/>
              <a:gd name="T22" fmla="*/ 0 w 256"/>
              <a:gd name="T23" fmla="*/ 152695829 h 204"/>
              <a:gd name="T24" fmla="*/ 655280002 w 256"/>
              <a:gd name="T25" fmla="*/ 152695829 h 204"/>
              <a:gd name="T26" fmla="*/ 655280002 w 256"/>
              <a:gd name="T27" fmla="*/ 254492516 h 204"/>
              <a:gd name="T28" fmla="*/ 655280002 w 256"/>
              <a:gd name="T29" fmla="*/ 295212148 h 204"/>
              <a:gd name="T30" fmla="*/ 655280002 w 256"/>
              <a:gd name="T31" fmla="*/ 346111289 h 204"/>
              <a:gd name="T32" fmla="*/ 655280002 w 256"/>
              <a:gd name="T33" fmla="*/ 386829326 h 204"/>
              <a:gd name="T34" fmla="*/ 655280002 w 256"/>
              <a:gd name="T35" fmla="*/ 437728468 h 204"/>
              <a:gd name="T36" fmla="*/ 655280002 w 256"/>
              <a:gd name="T37" fmla="*/ 442817425 h 204"/>
              <a:gd name="T38" fmla="*/ 614325702 w 256"/>
              <a:gd name="T39" fmla="*/ 427548958 h 204"/>
              <a:gd name="T40" fmla="*/ 0 w 256"/>
              <a:gd name="T41" fmla="*/ 91617178 h 204"/>
              <a:gd name="T42" fmla="*/ 0 w 256"/>
              <a:gd name="T43" fmla="*/ 71258160 h 204"/>
              <a:gd name="T44" fmla="*/ 0 w 256"/>
              <a:gd name="T45" fmla="*/ 30538528 h 204"/>
              <a:gd name="T46" fmla="*/ 30716525 w 256"/>
              <a:gd name="T47" fmla="*/ 0 h 204"/>
              <a:gd name="T48" fmla="*/ 71670825 w 256"/>
              <a:gd name="T49" fmla="*/ 0 h 204"/>
              <a:gd name="T50" fmla="*/ 92147975 w 256"/>
              <a:gd name="T51" fmla="*/ 0 h 204"/>
              <a:gd name="T52" fmla="*/ 122864500 w 256"/>
              <a:gd name="T53" fmla="*/ 0 h 204"/>
              <a:gd name="T54" fmla="*/ 184297551 w 256"/>
              <a:gd name="T55" fmla="*/ 0 h 204"/>
              <a:gd name="T56" fmla="*/ 245730601 w 256"/>
              <a:gd name="T57" fmla="*/ 61078651 h 204"/>
              <a:gd name="T58" fmla="*/ 624563477 w 256"/>
              <a:gd name="T59" fmla="*/ 61078651 h 204"/>
              <a:gd name="T60" fmla="*/ 655280002 w 256"/>
              <a:gd name="T61" fmla="*/ 91617178 h 204"/>
              <a:gd name="T62" fmla="*/ 655280002 w 256"/>
              <a:gd name="T63" fmla="*/ 122157301 h 204"/>
              <a:gd name="T64" fmla="*/ 0 w 256"/>
              <a:gd name="T65" fmla="*/ 122157301 h 204"/>
              <a:gd name="T66" fmla="*/ 0 w 256"/>
              <a:gd name="T67" fmla="*/ 91617178 h 204"/>
              <a:gd name="T68" fmla="*/ 491459602 w 256"/>
              <a:gd name="T69" fmla="*/ 458087486 h 204"/>
              <a:gd name="T70" fmla="*/ 614325702 w 256"/>
              <a:gd name="T71" fmla="*/ 458087486 h 204"/>
              <a:gd name="T72" fmla="*/ 645040627 w 256"/>
              <a:gd name="T73" fmla="*/ 488627609 h 204"/>
              <a:gd name="T74" fmla="*/ 614325702 w 256"/>
              <a:gd name="T75" fmla="*/ 519166136 h 204"/>
              <a:gd name="T76" fmla="*/ 491459602 w 256"/>
              <a:gd name="T77" fmla="*/ 519166136 h 204"/>
              <a:gd name="T78" fmla="*/ 460743077 w 256"/>
              <a:gd name="T79" fmla="*/ 488627609 h 204"/>
              <a:gd name="T80" fmla="*/ 491459602 w 256"/>
              <a:gd name="T81" fmla="*/ 458087486 h 20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04">
                <a:moveTo>
                  <a:pt x="240" y="168"/>
                </a:moveTo>
                <a:cubicBezTo>
                  <a:pt x="192" y="168"/>
                  <a:pt x="192" y="168"/>
                  <a:pt x="192" y="168"/>
                </a:cubicBezTo>
                <a:cubicBezTo>
                  <a:pt x="179" y="168"/>
                  <a:pt x="168" y="179"/>
                  <a:pt x="168" y="192"/>
                </a:cubicBezTo>
                <a:cubicBezTo>
                  <a:pt x="168" y="195"/>
                  <a:pt x="169" y="197"/>
                  <a:pt x="169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4"/>
                  <a:pt x="256" y="174"/>
                  <a:pt x="256" y="174"/>
                </a:cubicBezTo>
                <a:cubicBezTo>
                  <a:pt x="252" y="170"/>
                  <a:pt x="246" y="168"/>
                  <a:pt x="240" y="168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92" y="180"/>
                </a:moveTo>
                <a:cubicBezTo>
                  <a:pt x="240" y="180"/>
                  <a:pt x="240" y="180"/>
                  <a:pt x="240" y="180"/>
                </a:cubicBezTo>
                <a:cubicBezTo>
                  <a:pt x="247" y="180"/>
                  <a:pt x="252" y="185"/>
                  <a:pt x="252" y="192"/>
                </a:cubicBezTo>
                <a:cubicBezTo>
                  <a:pt x="252" y="199"/>
                  <a:pt x="247" y="204"/>
                  <a:pt x="240" y="204"/>
                </a:cubicBezTo>
                <a:cubicBezTo>
                  <a:pt x="192" y="204"/>
                  <a:pt x="192" y="204"/>
                  <a:pt x="192" y="204"/>
                </a:cubicBezTo>
                <a:cubicBezTo>
                  <a:pt x="185" y="204"/>
                  <a:pt x="180" y="199"/>
                  <a:pt x="180" y="192"/>
                </a:cubicBezTo>
                <a:cubicBezTo>
                  <a:pt x="180" y="185"/>
                  <a:pt x="185" y="180"/>
                  <a:pt x="192" y="18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" name="Freeform 68"/>
          <p:cNvSpPr>
            <a:spLocks noEditPoints="1"/>
          </p:cNvSpPr>
          <p:nvPr/>
        </p:nvSpPr>
        <p:spPr bwMode="auto">
          <a:xfrm>
            <a:off x="6107546" y="1538937"/>
            <a:ext cx="370898" cy="330489"/>
          </a:xfrm>
          <a:custGeom>
            <a:avLst/>
            <a:gdLst>
              <a:gd name="T0" fmla="*/ 609573915 w 256"/>
              <a:gd name="T1" fmla="*/ 427109316 h 228"/>
              <a:gd name="T2" fmla="*/ 548616364 w 256"/>
              <a:gd name="T3" fmla="*/ 366093927 h 228"/>
              <a:gd name="T4" fmla="*/ 487658813 w 256"/>
              <a:gd name="T5" fmla="*/ 427109316 h 228"/>
              <a:gd name="T6" fmla="*/ 426701262 w 256"/>
              <a:gd name="T7" fmla="*/ 488124705 h 228"/>
              <a:gd name="T8" fmla="*/ 429241625 w 256"/>
              <a:gd name="T9" fmla="*/ 508463699 h 228"/>
              <a:gd name="T10" fmla="*/ 30477979 w 256"/>
              <a:gd name="T11" fmla="*/ 508463699 h 228"/>
              <a:gd name="T12" fmla="*/ 0 w 256"/>
              <a:gd name="T13" fmla="*/ 477955208 h 228"/>
              <a:gd name="T14" fmla="*/ 0 w 256"/>
              <a:gd name="T15" fmla="*/ 437278813 h 228"/>
              <a:gd name="T16" fmla="*/ 0 w 256"/>
              <a:gd name="T17" fmla="*/ 386432922 h 228"/>
              <a:gd name="T18" fmla="*/ 0 w 256"/>
              <a:gd name="T19" fmla="*/ 345754933 h 228"/>
              <a:gd name="T20" fmla="*/ 0 w 256"/>
              <a:gd name="T21" fmla="*/ 294909041 h 228"/>
              <a:gd name="T22" fmla="*/ 0 w 256"/>
              <a:gd name="T23" fmla="*/ 254231052 h 228"/>
              <a:gd name="T24" fmla="*/ 0 w 256"/>
              <a:gd name="T25" fmla="*/ 152539269 h 228"/>
              <a:gd name="T26" fmla="*/ 650211751 w 256"/>
              <a:gd name="T27" fmla="*/ 152539269 h 228"/>
              <a:gd name="T28" fmla="*/ 650211751 w 256"/>
              <a:gd name="T29" fmla="*/ 254231052 h 228"/>
              <a:gd name="T30" fmla="*/ 650211751 w 256"/>
              <a:gd name="T31" fmla="*/ 294909041 h 228"/>
              <a:gd name="T32" fmla="*/ 650211751 w 256"/>
              <a:gd name="T33" fmla="*/ 345754933 h 228"/>
              <a:gd name="T34" fmla="*/ 650211751 w 256"/>
              <a:gd name="T35" fmla="*/ 386432922 h 228"/>
              <a:gd name="T36" fmla="*/ 650211751 w 256"/>
              <a:gd name="T37" fmla="*/ 437278813 h 228"/>
              <a:gd name="T38" fmla="*/ 650211751 w 256"/>
              <a:gd name="T39" fmla="*/ 442363562 h 228"/>
              <a:gd name="T40" fmla="*/ 609573915 w 256"/>
              <a:gd name="T41" fmla="*/ 427109316 h 228"/>
              <a:gd name="T42" fmla="*/ 0 w 256"/>
              <a:gd name="T43" fmla="*/ 91523880 h 228"/>
              <a:gd name="T44" fmla="*/ 0 w 256"/>
              <a:gd name="T45" fmla="*/ 71184886 h 228"/>
              <a:gd name="T46" fmla="*/ 0 w 256"/>
              <a:gd name="T47" fmla="*/ 30508492 h 228"/>
              <a:gd name="T48" fmla="*/ 30477979 w 256"/>
              <a:gd name="T49" fmla="*/ 0 h 228"/>
              <a:gd name="T50" fmla="*/ 71117408 w 256"/>
              <a:gd name="T51" fmla="*/ 0 h 228"/>
              <a:gd name="T52" fmla="*/ 91435529 w 256"/>
              <a:gd name="T53" fmla="*/ 0 h 228"/>
              <a:gd name="T54" fmla="*/ 121915102 w 256"/>
              <a:gd name="T55" fmla="*/ 0 h 228"/>
              <a:gd name="T56" fmla="*/ 182872652 w 256"/>
              <a:gd name="T57" fmla="*/ 0 h 228"/>
              <a:gd name="T58" fmla="*/ 243830203 w 256"/>
              <a:gd name="T59" fmla="*/ 61015389 h 228"/>
              <a:gd name="T60" fmla="*/ 619733772 w 256"/>
              <a:gd name="T61" fmla="*/ 61015389 h 228"/>
              <a:gd name="T62" fmla="*/ 650211751 w 256"/>
              <a:gd name="T63" fmla="*/ 91523880 h 228"/>
              <a:gd name="T64" fmla="*/ 650211751 w 256"/>
              <a:gd name="T65" fmla="*/ 122030778 h 228"/>
              <a:gd name="T66" fmla="*/ 0 w 256"/>
              <a:gd name="T67" fmla="*/ 122030778 h 228"/>
              <a:gd name="T68" fmla="*/ 0 w 256"/>
              <a:gd name="T69" fmla="*/ 91523880 h 228"/>
              <a:gd name="T70" fmla="*/ 487658813 w 256"/>
              <a:gd name="T71" fmla="*/ 457617808 h 228"/>
              <a:gd name="T72" fmla="*/ 518136791 w 256"/>
              <a:gd name="T73" fmla="*/ 457617808 h 228"/>
              <a:gd name="T74" fmla="*/ 518136791 w 256"/>
              <a:gd name="T75" fmla="*/ 427109316 h 228"/>
              <a:gd name="T76" fmla="*/ 548616364 w 256"/>
              <a:gd name="T77" fmla="*/ 396602419 h 228"/>
              <a:gd name="T78" fmla="*/ 579094342 w 256"/>
              <a:gd name="T79" fmla="*/ 427109316 h 228"/>
              <a:gd name="T80" fmla="*/ 579094342 w 256"/>
              <a:gd name="T81" fmla="*/ 457617808 h 228"/>
              <a:gd name="T82" fmla="*/ 609573915 w 256"/>
              <a:gd name="T83" fmla="*/ 457617808 h 228"/>
              <a:gd name="T84" fmla="*/ 640051893 w 256"/>
              <a:gd name="T85" fmla="*/ 488124705 h 228"/>
              <a:gd name="T86" fmla="*/ 609573915 w 256"/>
              <a:gd name="T87" fmla="*/ 518633196 h 228"/>
              <a:gd name="T88" fmla="*/ 579094342 w 256"/>
              <a:gd name="T89" fmla="*/ 518633196 h 228"/>
              <a:gd name="T90" fmla="*/ 579094342 w 256"/>
              <a:gd name="T91" fmla="*/ 549140094 h 228"/>
              <a:gd name="T92" fmla="*/ 548616364 w 256"/>
              <a:gd name="T93" fmla="*/ 579648585 h 228"/>
              <a:gd name="T94" fmla="*/ 518136791 w 256"/>
              <a:gd name="T95" fmla="*/ 549140094 h 228"/>
              <a:gd name="T96" fmla="*/ 518136791 w 256"/>
              <a:gd name="T97" fmla="*/ 518633196 h 228"/>
              <a:gd name="T98" fmla="*/ 487658813 w 256"/>
              <a:gd name="T99" fmla="*/ 518633196 h 228"/>
              <a:gd name="T100" fmla="*/ 457180834 w 256"/>
              <a:gd name="T101" fmla="*/ 488124705 h 228"/>
              <a:gd name="T102" fmla="*/ 487658813 w 256"/>
              <a:gd name="T103" fmla="*/ 457617808 h 22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28">
                <a:moveTo>
                  <a:pt x="240" y="168"/>
                </a:moveTo>
                <a:cubicBezTo>
                  <a:pt x="240" y="155"/>
                  <a:pt x="229" y="144"/>
                  <a:pt x="216" y="144"/>
                </a:cubicBezTo>
                <a:cubicBezTo>
                  <a:pt x="203" y="144"/>
                  <a:pt x="192" y="155"/>
                  <a:pt x="192" y="168"/>
                </a:cubicBezTo>
                <a:cubicBezTo>
                  <a:pt x="179" y="168"/>
                  <a:pt x="168" y="179"/>
                  <a:pt x="168" y="192"/>
                </a:cubicBezTo>
                <a:cubicBezTo>
                  <a:pt x="168" y="195"/>
                  <a:pt x="169" y="197"/>
                  <a:pt x="169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4"/>
                  <a:pt x="256" y="174"/>
                  <a:pt x="256" y="174"/>
                </a:cubicBezTo>
                <a:cubicBezTo>
                  <a:pt x="252" y="170"/>
                  <a:pt x="246" y="168"/>
                  <a:pt x="240" y="168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92" y="180"/>
                </a:moveTo>
                <a:cubicBezTo>
                  <a:pt x="204" y="180"/>
                  <a:pt x="204" y="180"/>
                  <a:pt x="204" y="180"/>
                </a:cubicBezTo>
                <a:cubicBezTo>
                  <a:pt x="204" y="168"/>
                  <a:pt x="204" y="168"/>
                  <a:pt x="204" y="168"/>
                </a:cubicBezTo>
                <a:cubicBezTo>
                  <a:pt x="204" y="161"/>
                  <a:pt x="209" y="156"/>
                  <a:pt x="216" y="156"/>
                </a:cubicBezTo>
                <a:cubicBezTo>
                  <a:pt x="223" y="156"/>
                  <a:pt x="228" y="161"/>
                  <a:pt x="228" y="168"/>
                </a:cubicBezTo>
                <a:cubicBezTo>
                  <a:pt x="228" y="180"/>
                  <a:pt x="228" y="180"/>
                  <a:pt x="228" y="180"/>
                </a:cubicBezTo>
                <a:cubicBezTo>
                  <a:pt x="240" y="180"/>
                  <a:pt x="240" y="180"/>
                  <a:pt x="240" y="180"/>
                </a:cubicBezTo>
                <a:cubicBezTo>
                  <a:pt x="247" y="180"/>
                  <a:pt x="252" y="185"/>
                  <a:pt x="252" y="192"/>
                </a:cubicBezTo>
                <a:cubicBezTo>
                  <a:pt x="252" y="199"/>
                  <a:pt x="247" y="204"/>
                  <a:pt x="240" y="204"/>
                </a:cubicBezTo>
                <a:cubicBezTo>
                  <a:pt x="228" y="204"/>
                  <a:pt x="228" y="204"/>
                  <a:pt x="228" y="204"/>
                </a:cubicBezTo>
                <a:cubicBezTo>
                  <a:pt x="228" y="216"/>
                  <a:pt x="228" y="216"/>
                  <a:pt x="228" y="216"/>
                </a:cubicBezTo>
                <a:cubicBezTo>
                  <a:pt x="228" y="223"/>
                  <a:pt x="223" y="228"/>
                  <a:pt x="216" y="228"/>
                </a:cubicBezTo>
                <a:cubicBezTo>
                  <a:pt x="209" y="228"/>
                  <a:pt x="204" y="223"/>
                  <a:pt x="204" y="216"/>
                </a:cubicBezTo>
                <a:cubicBezTo>
                  <a:pt x="204" y="204"/>
                  <a:pt x="204" y="204"/>
                  <a:pt x="204" y="204"/>
                </a:cubicBezTo>
                <a:cubicBezTo>
                  <a:pt x="192" y="204"/>
                  <a:pt x="192" y="204"/>
                  <a:pt x="192" y="204"/>
                </a:cubicBezTo>
                <a:cubicBezTo>
                  <a:pt x="185" y="204"/>
                  <a:pt x="180" y="199"/>
                  <a:pt x="180" y="192"/>
                </a:cubicBezTo>
                <a:cubicBezTo>
                  <a:pt x="180" y="185"/>
                  <a:pt x="185" y="180"/>
                  <a:pt x="192" y="18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" name="Freeform 69"/>
          <p:cNvSpPr>
            <a:spLocks noEditPoints="1"/>
          </p:cNvSpPr>
          <p:nvPr/>
        </p:nvSpPr>
        <p:spPr bwMode="auto">
          <a:xfrm>
            <a:off x="5456672" y="1538937"/>
            <a:ext cx="372341" cy="290080"/>
          </a:xfrm>
          <a:custGeom>
            <a:avLst/>
            <a:gdLst>
              <a:gd name="T0" fmla="*/ 624563477 w 256"/>
              <a:gd name="T1" fmla="*/ 509085759 h 200"/>
              <a:gd name="T2" fmla="*/ 30716525 w 256"/>
              <a:gd name="T3" fmla="*/ 509085759 h 200"/>
              <a:gd name="T4" fmla="*/ 0 w 256"/>
              <a:gd name="T5" fmla="*/ 478541060 h 200"/>
              <a:gd name="T6" fmla="*/ 0 w 256"/>
              <a:gd name="T7" fmla="*/ 437814263 h 200"/>
              <a:gd name="T8" fmla="*/ 0 w 256"/>
              <a:gd name="T9" fmla="*/ 386905368 h 200"/>
              <a:gd name="T10" fmla="*/ 0 w 256"/>
              <a:gd name="T11" fmla="*/ 346178571 h 200"/>
              <a:gd name="T12" fmla="*/ 0 w 256"/>
              <a:gd name="T13" fmla="*/ 295269676 h 200"/>
              <a:gd name="T14" fmla="*/ 0 w 256"/>
              <a:gd name="T15" fmla="*/ 254542879 h 200"/>
              <a:gd name="T16" fmla="*/ 0 w 256"/>
              <a:gd name="T17" fmla="*/ 152725089 h 200"/>
              <a:gd name="T18" fmla="*/ 655280002 w 256"/>
              <a:gd name="T19" fmla="*/ 152725089 h 200"/>
              <a:gd name="T20" fmla="*/ 655280002 w 256"/>
              <a:gd name="T21" fmla="*/ 254542879 h 200"/>
              <a:gd name="T22" fmla="*/ 655280002 w 256"/>
              <a:gd name="T23" fmla="*/ 295269676 h 200"/>
              <a:gd name="T24" fmla="*/ 655280002 w 256"/>
              <a:gd name="T25" fmla="*/ 346178571 h 200"/>
              <a:gd name="T26" fmla="*/ 655280002 w 256"/>
              <a:gd name="T27" fmla="*/ 386905368 h 200"/>
              <a:gd name="T28" fmla="*/ 655280002 w 256"/>
              <a:gd name="T29" fmla="*/ 437814263 h 200"/>
              <a:gd name="T30" fmla="*/ 655280002 w 256"/>
              <a:gd name="T31" fmla="*/ 478541060 h 200"/>
              <a:gd name="T32" fmla="*/ 624563477 w 256"/>
              <a:gd name="T33" fmla="*/ 509085759 h 200"/>
              <a:gd name="T34" fmla="*/ 0 w 256"/>
              <a:gd name="T35" fmla="*/ 91635692 h 200"/>
              <a:gd name="T36" fmla="*/ 0 w 256"/>
              <a:gd name="T37" fmla="*/ 71271496 h 200"/>
              <a:gd name="T38" fmla="*/ 0 w 256"/>
              <a:gd name="T39" fmla="*/ 30544699 h 200"/>
              <a:gd name="T40" fmla="*/ 30716525 w 256"/>
              <a:gd name="T41" fmla="*/ 0 h 200"/>
              <a:gd name="T42" fmla="*/ 71670825 w 256"/>
              <a:gd name="T43" fmla="*/ 0 h 200"/>
              <a:gd name="T44" fmla="*/ 92147975 w 256"/>
              <a:gd name="T45" fmla="*/ 0 h 200"/>
              <a:gd name="T46" fmla="*/ 122864500 w 256"/>
              <a:gd name="T47" fmla="*/ 0 h 200"/>
              <a:gd name="T48" fmla="*/ 184297551 w 256"/>
              <a:gd name="T49" fmla="*/ 0 h 200"/>
              <a:gd name="T50" fmla="*/ 245730601 w 256"/>
              <a:gd name="T51" fmla="*/ 61090993 h 200"/>
              <a:gd name="T52" fmla="*/ 624563477 w 256"/>
              <a:gd name="T53" fmla="*/ 61090993 h 200"/>
              <a:gd name="T54" fmla="*/ 655280002 w 256"/>
              <a:gd name="T55" fmla="*/ 91635692 h 200"/>
              <a:gd name="T56" fmla="*/ 655280002 w 256"/>
              <a:gd name="T57" fmla="*/ 122180391 h 200"/>
              <a:gd name="T58" fmla="*/ 0 w 256"/>
              <a:gd name="T59" fmla="*/ 122180391 h 200"/>
              <a:gd name="T60" fmla="*/ 0 w 256"/>
              <a:gd name="T61" fmla="*/ 91635692 h 20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00">
                <a:moveTo>
                  <a:pt x="244" y="200"/>
                </a:move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6" y="195"/>
                  <a:pt x="251" y="200"/>
                  <a:pt x="244" y="200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" name="Freeform 70"/>
          <p:cNvSpPr>
            <a:spLocks noEditPoints="1"/>
          </p:cNvSpPr>
          <p:nvPr/>
        </p:nvSpPr>
        <p:spPr bwMode="auto">
          <a:xfrm>
            <a:off x="4807240" y="1498528"/>
            <a:ext cx="370897" cy="370898"/>
          </a:xfrm>
          <a:custGeom>
            <a:avLst/>
            <a:gdLst>
              <a:gd name="T0" fmla="*/ 325105078 w 256"/>
              <a:gd name="T1" fmla="*/ 650211751 h 256"/>
              <a:gd name="T2" fmla="*/ 0 w 256"/>
              <a:gd name="T3" fmla="*/ 325105875 h 256"/>
              <a:gd name="T4" fmla="*/ 325105078 w 256"/>
              <a:gd name="T5" fmla="*/ 0 h 256"/>
              <a:gd name="T6" fmla="*/ 650208563 w 256"/>
              <a:gd name="T7" fmla="*/ 325105875 h 256"/>
              <a:gd name="T8" fmla="*/ 325105078 w 256"/>
              <a:gd name="T9" fmla="*/ 650211751 h 256"/>
              <a:gd name="T10" fmla="*/ 325105078 w 256"/>
              <a:gd name="T11" fmla="*/ 60957551 h 256"/>
              <a:gd name="T12" fmla="*/ 60957401 w 256"/>
              <a:gd name="T13" fmla="*/ 325105875 h 256"/>
              <a:gd name="T14" fmla="*/ 325105078 w 256"/>
              <a:gd name="T15" fmla="*/ 589254200 h 256"/>
              <a:gd name="T16" fmla="*/ 589251162 w 256"/>
              <a:gd name="T17" fmla="*/ 325105875 h 256"/>
              <a:gd name="T18" fmla="*/ 325105078 w 256"/>
              <a:gd name="T19" fmla="*/ 60957551 h 256"/>
              <a:gd name="T20" fmla="*/ 426698623 w 256"/>
              <a:gd name="T21" fmla="*/ 396223284 h 256"/>
              <a:gd name="T22" fmla="*/ 396220719 w 256"/>
              <a:gd name="T23" fmla="*/ 426701262 h 256"/>
              <a:gd name="T24" fmla="*/ 365742815 w 256"/>
              <a:gd name="T25" fmla="*/ 396223284 h 256"/>
              <a:gd name="T26" fmla="*/ 365742815 w 256"/>
              <a:gd name="T27" fmla="*/ 353045085 h 256"/>
              <a:gd name="T28" fmla="*/ 271767153 w 256"/>
              <a:gd name="T29" fmla="*/ 421622130 h 256"/>
              <a:gd name="T30" fmla="*/ 271767153 w 256"/>
              <a:gd name="T31" fmla="*/ 421622130 h 256"/>
              <a:gd name="T32" fmla="*/ 253987844 w 256"/>
              <a:gd name="T33" fmla="*/ 426701262 h 256"/>
              <a:gd name="T34" fmla="*/ 223509941 w 256"/>
              <a:gd name="T35" fmla="*/ 396223284 h 256"/>
              <a:gd name="T36" fmla="*/ 223509941 w 256"/>
              <a:gd name="T37" fmla="*/ 253988467 h 256"/>
              <a:gd name="T38" fmla="*/ 253987844 w 256"/>
              <a:gd name="T39" fmla="*/ 223510488 h 256"/>
              <a:gd name="T40" fmla="*/ 271767153 w 256"/>
              <a:gd name="T41" fmla="*/ 228589620 h 256"/>
              <a:gd name="T42" fmla="*/ 271767153 w 256"/>
              <a:gd name="T43" fmla="*/ 228589620 h 256"/>
              <a:gd name="T44" fmla="*/ 365742815 w 256"/>
              <a:gd name="T45" fmla="*/ 297166666 h 256"/>
              <a:gd name="T46" fmla="*/ 365742815 w 256"/>
              <a:gd name="T47" fmla="*/ 253988467 h 256"/>
              <a:gd name="T48" fmla="*/ 396220719 w 256"/>
              <a:gd name="T49" fmla="*/ 223510488 h 256"/>
              <a:gd name="T50" fmla="*/ 426698623 w 256"/>
              <a:gd name="T51" fmla="*/ 253988467 h 256"/>
              <a:gd name="T52" fmla="*/ 426698623 w 256"/>
              <a:gd name="T53" fmla="*/ 396223284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8" y="156"/>
                </a:moveTo>
                <a:cubicBezTo>
                  <a:pt x="168" y="163"/>
                  <a:pt x="163" y="168"/>
                  <a:pt x="156" y="168"/>
                </a:cubicBezTo>
                <a:cubicBezTo>
                  <a:pt x="149" y="168"/>
                  <a:pt x="144" y="163"/>
                  <a:pt x="144" y="156"/>
                </a:cubicBezTo>
                <a:cubicBezTo>
                  <a:pt x="144" y="139"/>
                  <a:pt x="144" y="139"/>
                  <a:pt x="144" y="139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5" y="167"/>
                  <a:pt x="103" y="168"/>
                  <a:pt x="100" y="168"/>
                </a:cubicBezTo>
                <a:cubicBezTo>
                  <a:pt x="93" y="168"/>
                  <a:pt x="88" y="163"/>
                  <a:pt x="88" y="156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8" y="93"/>
                  <a:pt x="93" y="88"/>
                  <a:pt x="100" y="88"/>
                </a:cubicBezTo>
                <a:cubicBezTo>
                  <a:pt x="103" y="88"/>
                  <a:pt x="105" y="89"/>
                  <a:pt x="107" y="90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4" y="93"/>
                  <a:pt x="149" y="88"/>
                  <a:pt x="156" y="88"/>
                </a:cubicBezTo>
                <a:cubicBezTo>
                  <a:pt x="163" y="88"/>
                  <a:pt x="168" y="93"/>
                  <a:pt x="168" y="100"/>
                </a:cubicBezTo>
                <a:lnTo>
                  <a:pt x="168" y="1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" name="Freeform 71"/>
          <p:cNvSpPr>
            <a:spLocks noEditPoints="1"/>
          </p:cNvSpPr>
          <p:nvPr/>
        </p:nvSpPr>
        <p:spPr bwMode="auto">
          <a:xfrm>
            <a:off x="4156364" y="1498528"/>
            <a:ext cx="370898" cy="370898"/>
          </a:xfrm>
          <a:custGeom>
            <a:avLst/>
            <a:gdLst>
              <a:gd name="T0" fmla="*/ 325105875 w 256"/>
              <a:gd name="T1" fmla="*/ 650211751 h 256"/>
              <a:gd name="T2" fmla="*/ 0 w 256"/>
              <a:gd name="T3" fmla="*/ 325105875 h 256"/>
              <a:gd name="T4" fmla="*/ 325105875 w 256"/>
              <a:gd name="T5" fmla="*/ 0 h 256"/>
              <a:gd name="T6" fmla="*/ 650211751 w 256"/>
              <a:gd name="T7" fmla="*/ 325105875 h 256"/>
              <a:gd name="T8" fmla="*/ 325105875 w 256"/>
              <a:gd name="T9" fmla="*/ 650211751 h 256"/>
              <a:gd name="T10" fmla="*/ 325105875 w 256"/>
              <a:gd name="T11" fmla="*/ 60957551 h 256"/>
              <a:gd name="T12" fmla="*/ 60957551 w 256"/>
              <a:gd name="T13" fmla="*/ 325105875 h 256"/>
              <a:gd name="T14" fmla="*/ 325105875 w 256"/>
              <a:gd name="T15" fmla="*/ 589254200 h 256"/>
              <a:gd name="T16" fmla="*/ 589254200 w 256"/>
              <a:gd name="T17" fmla="*/ 325105875 h 256"/>
              <a:gd name="T18" fmla="*/ 325105875 w 256"/>
              <a:gd name="T19" fmla="*/ 60957551 h 256"/>
              <a:gd name="T20" fmla="*/ 426701262 w 256"/>
              <a:gd name="T21" fmla="*/ 396223284 h 256"/>
              <a:gd name="T22" fmla="*/ 396223284 w 256"/>
              <a:gd name="T23" fmla="*/ 426701262 h 256"/>
              <a:gd name="T24" fmla="*/ 378443931 w 256"/>
              <a:gd name="T25" fmla="*/ 421622130 h 256"/>
              <a:gd name="T26" fmla="*/ 378443931 w 256"/>
              <a:gd name="T27" fmla="*/ 421622130 h 256"/>
              <a:gd name="T28" fmla="*/ 284468039 w 256"/>
              <a:gd name="T29" fmla="*/ 353045085 h 256"/>
              <a:gd name="T30" fmla="*/ 284468039 w 256"/>
              <a:gd name="T31" fmla="*/ 396223284 h 256"/>
              <a:gd name="T32" fmla="*/ 253988467 w 256"/>
              <a:gd name="T33" fmla="*/ 426701262 h 256"/>
              <a:gd name="T34" fmla="*/ 223510488 w 256"/>
              <a:gd name="T35" fmla="*/ 396223284 h 256"/>
              <a:gd name="T36" fmla="*/ 223510488 w 256"/>
              <a:gd name="T37" fmla="*/ 253988467 h 256"/>
              <a:gd name="T38" fmla="*/ 253988467 w 256"/>
              <a:gd name="T39" fmla="*/ 223510488 h 256"/>
              <a:gd name="T40" fmla="*/ 284468039 w 256"/>
              <a:gd name="T41" fmla="*/ 253988467 h 256"/>
              <a:gd name="T42" fmla="*/ 284468039 w 256"/>
              <a:gd name="T43" fmla="*/ 297166666 h 256"/>
              <a:gd name="T44" fmla="*/ 378443931 w 256"/>
              <a:gd name="T45" fmla="*/ 228589620 h 256"/>
              <a:gd name="T46" fmla="*/ 378443931 w 256"/>
              <a:gd name="T47" fmla="*/ 228589620 h 256"/>
              <a:gd name="T48" fmla="*/ 396223284 w 256"/>
              <a:gd name="T49" fmla="*/ 223510488 h 256"/>
              <a:gd name="T50" fmla="*/ 426701262 w 256"/>
              <a:gd name="T51" fmla="*/ 253988467 h 256"/>
              <a:gd name="T52" fmla="*/ 426701262 w 256"/>
              <a:gd name="T53" fmla="*/ 396223284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8" y="156"/>
                </a:moveTo>
                <a:cubicBezTo>
                  <a:pt x="168" y="163"/>
                  <a:pt x="163" y="168"/>
                  <a:pt x="156" y="168"/>
                </a:cubicBezTo>
                <a:cubicBezTo>
                  <a:pt x="153" y="168"/>
                  <a:pt x="151" y="167"/>
                  <a:pt x="149" y="166"/>
                </a:cubicBezTo>
                <a:cubicBezTo>
                  <a:pt x="149" y="166"/>
                  <a:pt x="149" y="166"/>
                  <a:pt x="149" y="166"/>
                </a:cubicBezTo>
                <a:cubicBezTo>
                  <a:pt x="112" y="139"/>
                  <a:pt x="112" y="139"/>
                  <a:pt x="112" y="139"/>
                </a:cubicBezTo>
                <a:cubicBezTo>
                  <a:pt x="112" y="156"/>
                  <a:pt x="112" y="156"/>
                  <a:pt x="112" y="156"/>
                </a:cubicBezTo>
                <a:cubicBezTo>
                  <a:pt x="112" y="163"/>
                  <a:pt x="107" y="168"/>
                  <a:pt x="100" y="168"/>
                </a:cubicBezTo>
                <a:cubicBezTo>
                  <a:pt x="93" y="168"/>
                  <a:pt x="88" y="163"/>
                  <a:pt x="88" y="156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8" y="93"/>
                  <a:pt x="93" y="88"/>
                  <a:pt x="100" y="88"/>
                </a:cubicBezTo>
                <a:cubicBezTo>
                  <a:pt x="107" y="88"/>
                  <a:pt x="112" y="93"/>
                  <a:pt x="112" y="100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49" y="90"/>
                  <a:pt x="149" y="90"/>
                  <a:pt x="149" y="90"/>
                </a:cubicBezTo>
                <a:cubicBezTo>
                  <a:pt x="149" y="90"/>
                  <a:pt x="149" y="90"/>
                  <a:pt x="149" y="90"/>
                </a:cubicBezTo>
                <a:cubicBezTo>
                  <a:pt x="151" y="89"/>
                  <a:pt x="153" y="88"/>
                  <a:pt x="156" y="88"/>
                </a:cubicBezTo>
                <a:cubicBezTo>
                  <a:pt x="163" y="88"/>
                  <a:pt x="168" y="93"/>
                  <a:pt x="168" y="100"/>
                </a:cubicBezTo>
                <a:lnTo>
                  <a:pt x="168" y="1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" name="Freeform 72"/>
          <p:cNvSpPr>
            <a:spLocks noEditPoints="1"/>
          </p:cNvSpPr>
          <p:nvPr/>
        </p:nvSpPr>
        <p:spPr bwMode="auto">
          <a:xfrm>
            <a:off x="3505490" y="1498528"/>
            <a:ext cx="372341" cy="370898"/>
          </a:xfrm>
          <a:custGeom>
            <a:avLst/>
            <a:gdLst>
              <a:gd name="T0" fmla="*/ 327640801 w 256"/>
              <a:gd name="T1" fmla="*/ 650211751 h 256"/>
              <a:gd name="T2" fmla="*/ 0 w 256"/>
              <a:gd name="T3" fmla="*/ 325105875 h 256"/>
              <a:gd name="T4" fmla="*/ 327640801 w 256"/>
              <a:gd name="T5" fmla="*/ 0 h 256"/>
              <a:gd name="T6" fmla="*/ 655280002 w 256"/>
              <a:gd name="T7" fmla="*/ 325105875 h 256"/>
              <a:gd name="T8" fmla="*/ 327640801 w 256"/>
              <a:gd name="T9" fmla="*/ 650211751 h 256"/>
              <a:gd name="T10" fmla="*/ 327640801 w 256"/>
              <a:gd name="T11" fmla="*/ 60957551 h 256"/>
              <a:gd name="T12" fmla="*/ 61433050 w 256"/>
              <a:gd name="T13" fmla="*/ 325105875 h 256"/>
              <a:gd name="T14" fmla="*/ 327640801 w 256"/>
              <a:gd name="T15" fmla="*/ 589254200 h 256"/>
              <a:gd name="T16" fmla="*/ 593846952 w 256"/>
              <a:gd name="T17" fmla="*/ 325105875 h 256"/>
              <a:gd name="T18" fmla="*/ 327640801 w 256"/>
              <a:gd name="T19" fmla="*/ 60957551 h 256"/>
              <a:gd name="T20" fmla="*/ 465862764 w 256"/>
              <a:gd name="T21" fmla="*/ 350504722 h 256"/>
              <a:gd name="T22" fmla="*/ 366035258 w 256"/>
              <a:gd name="T23" fmla="*/ 419081767 h 256"/>
              <a:gd name="T24" fmla="*/ 348117951 w 256"/>
              <a:gd name="T25" fmla="*/ 426701262 h 256"/>
              <a:gd name="T26" fmla="*/ 317401426 w 256"/>
              <a:gd name="T27" fmla="*/ 396223284 h 256"/>
              <a:gd name="T28" fmla="*/ 317401426 w 256"/>
              <a:gd name="T29" fmla="*/ 396223284 h 256"/>
              <a:gd name="T30" fmla="*/ 317401426 w 256"/>
              <a:gd name="T31" fmla="*/ 355583854 h 256"/>
              <a:gd name="T32" fmla="*/ 222693607 w 256"/>
              <a:gd name="T33" fmla="*/ 419081767 h 256"/>
              <a:gd name="T34" fmla="*/ 204774701 w 256"/>
              <a:gd name="T35" fmla="*/ 426701262 h 256"/>
              <a:gd name="T36" fmla="*/ 174058176 w 256"/>
              <a:gd name="T37" fmla="*/ 396223284 h 256"/>
              <a:gd name="T38" fmla="*/ 174058176 w 256"/>
              <a:gd name="T39" fmla="*/ 396223284 h 256"/>
              <a:gd name="T40" fmla="*/ 174058176 w 256"/>
              <a:gd name="T41" fmla="*/ 253988467 h 256"/>
              <a:gd name="T42" fmla="*/ 174058176 w 256"/>
              <a:gd name="T43" fmla="*/ 253988467 h 256"/>
              <a:gd name="T44" fmla="*/ 174058176 w 256"/>
              <a:gd name="T45" fmla="*/ 253988467 h 256"/>
              <a:gd name="T46" fmla="*/ 204774701 w 256"/>
              <a:gd name="T47" fmla="*/ 223510488 h 256"/>
              <a:gd name="T48" fmla="*/ 222693607 w 256"/>
              <a:gd name="T49" fmla="*/ 231129983 h 256"/>
              <a:gd name="T50" fmla="*/ 317401426 w 256"/>
              <a:gd name="T51" fmla="*/ 294627897 h 256"/>
              <a:gd name="T52" fmla="*/ 317401426 w 256"/>
              <a:gd name="T53" fmla="*/ 253988467 h 256"/>
              <a:gd name="T54" fmla="*/ 317401426 w 256"/>
              <a:gd name="T55" fmla="*/ 253988467 h 256"/>
              <a:gd name="T56" fmla="*/ 317401426 w 256"/>
              <a:gd name="T57" fmla="*/ 253988467 h 256"/>
              <a:gd name="T58" fmla="*/ 348117951 w 256"/>
              <a:gd name="T59" fmla="*/ 223510488 h 256"/>
              <a:gd name="T60" fmla="*/ 366035258 w 256"/>
              <a:gd name="T61" fmla="*/ 231129983 h 256"/>
              <a:gd name="T62" fmla="*/ 465862764 w 256"/>
              <a:gd name="T63" fmla="*/ 299707029 h 256"/>
              <a:gd name="T64" fmla="*/ 481221827 w 256"/>
              <a:gd name="T65" fmla="*/ 325105875 h 256"/>
              <a:gd name="T66" fmla="*/ 465862764 w 256"/>
              <a:gd name="T67" fmla="*/ 350504722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2" y="138"/>
                </a:moveTo>
                <a:cubicBezTo>
                  <a:pt x="143" y="165"/>
                  <a:pt x="143" y="165"/>
                  <a:pt x="143" y="165"/>
                </a:cubicBezTo>
                <a:cubicBezTo>
                  <a:pt x="141" y="167"/>
                  <a:pt x="139" y="168"/>
                  <a:pt x="136" y="168"/>
                </a:cubicBezTo>
                <a:cubicBezTo>
                  <a:pt x="129" y="168"/>
                  <a:pt x="124" y="163"/>
                  <a:pt x="124" y="156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5" y="167"/>
                  <a:pt x="83" y="168"/>
                  <a:pt x="80" y="168"/>
                </a:cubicBezTo>
                <a:cubicBezTo>
                  <a:pt x="73" y="168"/>
                  <a:pt x="68" y="163"/>
                  <a:pt x="68" y="156"/>
                </a:cubicBezTo>
                <a:cubicBezTo>
                  <a:pt x="68" y="156"/>
                  <a:pt x="68" y="156"/>
                  <a:pt x="68" y="156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93"/>
                  <a:pt x="73" y="88"/>
                  <a:pt x="80" y="88"/>
                </a:cubicBezTo>
                <a:cubicBezTo>
                  <a:pt x="83" y="88"/>
                  <a:pt x="85" y="89"/>
                  <a:pt x="87" y="91"/>
                </a:cubicBezTo>
                <a:cubicBezTo>
                  <a:pt x="124" y="116"/>
                  <a:pt x="124" y="116"/>
                  <a:pt x="124" y="116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4" y="93"/>
                  <a:pt x="129" y="88"/>
                  <a:pt x="136" y="88"/>
                </a:cubicBezTo>
                <a:cubicBezTo>
                  <a:pt x="139" y="88"/>
                  <a:pt x="141" y="89"/>
                  <a:pt x="143" y="91"/>
                </a:cubicBezTo>
                <a:cubicBezTo>
                  <a:pt x="182" y="118"/>
                  <a:pt x="182" y="118"/>
                  <a:pt x="182" y="118"/>
                </a:cubicBezTo>
                <a:cubicBezTo>
                  <a:pt x="186" y="120"/>
                  <a:pt x="188" y="124"/>
                  <a:pt x="188" y="128"/>
                </a:cubicBezTo>
                <a:cubicBezTo>
                  <a:pt x="188" y="132"/>
                  <a:pt x="186" y="136"/>
                  <a:pt x="182" y="13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" name="Freeform 73"/>
          <p:cNvSpPr>
            <a:spLocks noEditPoints="1"/>
          </p:cNvSpPr>
          <p:nvPr/>
        </p:nvSpPr>
        <p:spPr bwMode="auto">
          <a:xfrm>
            <a:off x="2856058" y="1498528"/>
            <a:ext cx="370897" cy="370898"/>
          </a:xfrm>
          <a:custGeom>
            <a:avLst/>
            <a:gdLst>
              <a:gd name="T0" fmla="*/ 325105078 w 256"/>
              <a:gd name="T1" fmla="*/ 650211751 h 256"/>
              <a:gd name="T2" fmla="*/ 650208563 w 256"/>
              <a:gd name="T3" fmla="*/ 325105875 h 256"/>
              <a:gd name="T4" fmla="*/ 325105078 w 256"/>
              <a:gd name="T5" fmla="*/ 0 h 256"/>
              <a:gd name="T6" fmla="*/ 0 w 256"/>
              <a:gd name="T7" fmla="*/ 325105875 h 256"/>
              <a:gd name="T8" fmla="*/ 325105078 w 256"/>
              <a:gd name="T9" fmla="*/ 650211751 h 256"/>
              <a:gd name="T10" fmla="*/ 325105078 w 256"/>
              <a:gd name="T11" fmla="*/ 60957551 h 256"/>
              <a:gd name="T12" fmla="*/ 589251162 w 256"/>
              <a:gd name="T13" fmla="*/ 325105875 h 256"/>
              <a:gd name="T14" fmla="*/ 325105078 w 256"/>
              <a:gd name="T15" fmla="*/ 589254200 h 256"/>
              <a:gd name="T16" fmla="*/ 60957401 w 256"/>
              <a:gd name="T17" fmla="*/ 325105875 h 256"/>
              <a:gd name="T18" fmla="*/ 325105078 w 256"/>
              <a:gd name="T19" fmla="*/ 60957551 h 256"/>
              <a:gd name="T20" fmla="*/ 187951324 w 256"/>
              <a:gd name="T21" fmla="*/ 350504722 h 256"/>
              <a:gd name="T22" fmla="*/ 287006105 w 256"/>
              <a:gd name="T23" fmla="*/ 419081767 h 256"/>
              <a:gd name="T24" fmla="*/ 304785413 w 256"/>
              <a:gd name="T25" fmla="*/ 426701262 h 256"/>
              <a:gd name="T26" fmla="*/ 335263317 w 256"/>
              <a:gd name="T27" fmla="*/ 396223284 h 256"/>
              <a:gd name="T28" fmla="*/ 335263317 w 256"/>
              <a:gd name="T29" fmla="*/ 396223284 h 256"/>
              <a:gd name="T30" fmla="*/ 335263317 w 256"/>
              <a:gd name="T31" fmla="*/ 355583854 h 256"/>
              <a:gd name="T32" fmla="*/ 429238979 w 256"/>
              <a:gd name="T33" fmla="*/ 419081767 h 256"/>
              <a:gd name="T34" fmla="*/ 447018288 w 256"/>
              <a:gd name="T35" fmla="*/ 426701262 h 256"/>
              <a:gd name="T36" fmla="*/ 477496191 w 256"/>
              <a:gd name="T37" fmla="*/ 396223284 h 256"/>
              <a:gd name="T38" fmla="*/ 477496191 w 256"/>
              <a:gd name="T39" fmla="*/ 396223284 h 256"/>
              <a:gd name="T40" fmla="*/ 477496191 w 256"/>
              <a:gd name="T41" fmla="*/ 253988467 h 256"/>
              <a:gd name="T42" fmla="*/ 477496191 w 256"/>
              <a:gd name="T43" fmla="*/ 253988467 h 256"/>
              <a:gd name="T44" fmla="*/ 477496191 w 256"/>
              <a:gd name="T45" fmla="*/ 253988467 h 256"/>
              <a:gd name="T46" fmla="*/ 447018288 w 256"/>
              <a:gd name="T47" fmla="*/ 223510488 h 256"/>
              <a:gd name="T48" fmla="*/ 429238979 w 256"/>
              <a:gd name="T49" fmla="*/ 231129983 h 256"/>
              <a:gd name="T50" fmla="*/ 335263317 w 256"/>
              <a:gd name="T51" fmla="*/ 294627897 h 256"/>
              <a:gd name="T52" fmla="*/ 335263317 w 256"/>
              <a:gd name="T53" fmla="*/ 253988467 h 256"/>
              <a:gd name="T54" fmla="*/ 335263317 w 256"/>
              <a:gd name="T55" fmla="*/ 253988467 h 256"/>
              <a:gd name="T56" fmla="*/ 335263317 w 256"/>
              <a:gd name="T57" fmla="*/ 253988467 h 256"/>
              <a:gd name="T58" fmla="*/ 304785413 w 256"/>
              <a:gd name="T59" fmla="*/ 223510488 h 256"/>
              <a:gd name="T60" fmla="*/ 287006105 w 256"/>
              <a:gd name="T61" fmla="*/ 231129983 h 256"/>
              <a:gd name="T62" fmla="*/ 187951324 w 256"/>
              <a:gd name="T63" fmla="*/ 299707029 h 256"/>
              <a:gd name="T64" fmla="*/ 172712372 w 256"/>
              <a:gd name="T65" fmla="*/ 325105875 h 256"/>
              <a:gd name="T66" fmla="*/ 187951324 w 256"/>
              <a:gd name="T67" fmla="*/ 350504722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199" y="256"/>
                  <a:pt x="256" y="199"/>
                  <a:pt x="256" y="128"/>
                </a:cubicBezTo>
                <a:cubicBezTo>
                  <a:pt x="256" y="57"/>
                  <a:pt x="199" y="0"/>
                  <a:pt x="128" y="0"/>
                </a:cubicBezTo>
                <a:cubicBezTo>
                  <a:pt x="57" y="0"/>
                  <a:pt x="0" y="57"/>
                  <a:pt x="0" y="128"/>
                </a:cubicBezTo>
                <a:cubicBezTo>
                  <a:pt x="0" y="199"/>
                  <a:pt x="57" y="256"/>
                  <a:pt x="128" y="256"/>
                </a:cubicBezTo>
                <a:moveTo>
                  <a:pt x="128" y="24"/>
                </a:moveTo>
                <a:cubicBezTo>
                  <a:pt x="185" y="24"/>
                  <a:pt x="232" y="71"/>
                  <a:pt x="232" y="128"/>
                </a:cubicBezTo>
                <a:cubicBezTo>
                  <a:pt x="232" y="185"/>
                  <a:pt x="185" y="232"/>
                  <a:pt x="128" y="232"/>
                </a:cubicBezTo>
                <a:cubicBezTo>
                  <a:pt x="71" y="232"/>
                  <a:pt x="24" y="185"/>
                  <a:pt x="24" y="128"/>
                </a:cubicBezTo>
                <a:cubicBezTo>
                  <a:pt x="24" y="71"/>
                  <a:pt x="71" y="24"/>
                  <a:pt x="128" y="24"/>
                </a:cubicBezTo>
                <a:moveTo>
                  <a:pt x="74" y="138"/>
                </a:moveTo>
                <a:cubicBezTo>
                  <a:pt x="113" y="165"/>
                  <a:pt x="113" y="165"/>
                  <a:pt x="113" y="165"/>
                </a:cubicBezTo>
                <a:cubicBezTo>
                  <a:pt x="115" y="167"/>
                  <a:pt x="117" y="168"/>
                  <a:pt x="120" y="168"/>
                </a:cubicBezTo>
                <a:cubicBezTo>
                  <a:pt x="127" y="168"/>
                  <a:pt x="132" y="163"/>
                  <a:pt x="132" y="156"/>
                </a:cubicBezTo>
                <a:cubicBezTo>
                  <a:pt x="132" y="156"/>
                  <a:pt x="132" y="156"/>
                  <a:pt x="132" y="156"/>
                </a:cubicBezTo>
                <a:cubicBezTo>
                  <a:pt x="132" y="140"/>
                  <a:pt x="132" y="140"/>
                  <a:pt x="132" y="140"/>
                </a:cubicBezTo>
                <a:cubicBezTo>
                  <a:pt x="169" y="165"/>
                  <a:pt x="169" y="165"/>
                  <a:pt x="169" y="165"/>
                </a:cubicBezTo>
                <a:cubicBezTo>
                  <a:pt x="171" y="167"/>
                  <a:pt x="173" y="168"/>
                  <a:pt x="176" y="168"/>
                </a:cubicBezTo>
                <a:cubicBezTo>
                  <a:pt x="183" y="168"/>
                  <a:pt x="188" y="163"/>
                  <a:pt x="188" y="156"/>
                </a:cubicBezTo>
                <a:cubicBezTo>
                  <a:pt x="188" y="156"/>
                  <a:pt x="188" y="156"/>
                  <a:pt x="188" y="156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93"/>
                  <a:pt x="183" y="88"/>
                  <a:pt x="176" y="88"/>
                </a:cubicBezTo>
                <a:cubicBezTo>
                  <a:pt x="173" y="88"/>
                  <a:pt x="171" y="89"/>
                  <a:pt x="169" y="91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93"/>
                  <a:pt x="127" y="88"/>
                  <a:pt x="120" y="88"/>
                </a:cubicBezTo>
                <a:cubicBezTo>
                  <a:pt x="117" y="88"/>
                  <a:pt x="115" y="89"/>
                  <a:pt x="113" y="91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0" y="120"/>
                  <a:pt x="68" y="124"/>
                  <a:pt x="68" y="128"/>
                </a:cubicBezTo>
                <a:cubicBezTo>
                  <a:pt x="68" y="132"/>
                  <a:pt x="70" y="136"/>
                  <a:pt x="74" y="13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" name="Freeform 74"/>
          <p:cNvSpPr>
            <a:spLocks noEditPoints="1"/>
          </p:cNvSpPr>
          <p:nvPr/>
        </p:nvSpPr>
        <p:spPr bwMode="auto">
          <a:xfrm>
            <a:off x="2205182" y="1498528"/>
            <a:ext cx="372341" cy="370898"/>
          </a:xfrm>
          <a:custGeom>
            <a:avLst/>
            <a:gdLst>
              <a:gd name="T0" fmla="*/ 327640801 w 256"/>
              <a:gd name="T1" fmla="*/ 650211751 h 256"/>
              <a:gd name="T2" fmla="*/ 0 w 256"/>
              <a:gd name="T3" fmla="*/ 325105875 h 256"/>
              <a:gd name="T4" fmla="*/ 327640801 w 256"/>
              <a:gd name="T5" fmla="*/ 0 h 256"/>
              <a:gd name="T6" fmla="*/ 655280002 w 256"/>
              <a:gd name="T7" fmla="*/ 325105875 h 256"/>
              <a:gd name="T8" fmla="*/ 327640801 w 256"/>
              <a:gd name="T9" fmla="*/ 650211751 h 256"/>
              <a:gd name="T10" fmla="*/ 327640801 w 256"/>
              <a:gd name="T11" fmla="*/ 60957551 h 256"/>
              <a:gd name="T12" fmla="*/ 61433050 w 256"/>
              <a:gd name="T13" fmla="*/ 325105875 h 256"/>
              <a:gd name="T14" fmla="*/ 327640801 w 256"/>
              <a:gd name="T15" fmla="*/ 589254200 h 256"/>
              <a:gd name="T16" fmla="*/ 593846952 w 256"/>
              <a:gd name="T17" fmla="*/ 325105875 h 256"/>
              <a:gd name="T18" fmla="*/ 327640801 w 256"/>
              <a:gd name="T19" fmla="*/ 60957551 h 256"/>
              <a:gd name="T20" fmla="*/ 419788777 w 256"/>
              <a:gd name="T21" fmla="*/ 406383141 h 256"/>
              <a:gd name="T22" fmla="*/ 389072251 w 256"/>
              <a:gd name="T23" fmla="*/ 436861120 h 256"/>
              <a:gd name="T24" fmla="*/ 358355726 w 256"/>
              <a:gd name="T25" fmla="*/ 406383141 h 256"/>
              <a:gd name="T26" fmla="*/ 358355726 w 256"/>
              <a:gd name="T27" fmla="*/ 406383141 h 256"/>
              <a:gd name="T28" fmla="*/ 358355726 w 256"/>
              <a:gd name="T29" fmla="*/ 243830203 h 256"/>
              <a:gd name="T30" fmla="*/ 358355726 w 256"/>
              <a:gd name="T31" fmla="*/ 243830203 h 256"/>
              <a:gd name="T32" fmla="*/ 358355726 w 256"/>
              <a:gd name="T33" fmla="*/ 243830203 h 256"/>
              <a:gd name="T34" fmla="*/ 389072251 w 256"/>
              <a:gd name="T35" fmla="*/ 213350631 h 256"/>
              <a:gd name="T36" fmla="*/ 419788777 w 256"/>
              <a:gd name="T37" fmla="*/ 243830203 h 256"/>
              <a:gd name="T38" fmla="*/ 419788777 w 256"/>
              <a:gd name="T39" fmla="*/ 243830203 h 256"/>
              <a:gd name="T40" fmla="*/ 419788777 w 256"/>
              <a:gd name="T41" fmla="*/ 406383141 h 256"/>
              <a:gd name="T42" fmla="*/ 419788777 w 256"/>
              <a:gd name="T43" fmla="*/ 406383141 h 256"/>
              <a:gd name="T44" fmla="*/ 296924276 w 256"/>
              <a:gd name="T45" fmla="*/ 406383141 h 256"/>
              <a:gd name="T46" fmla="*/ 266207751 w 256"/>
              <a:gd name="T47" fmla="*/ 436861120 h 256"/>
              <a:gd name="T48" fmla="*/ 235491226 w 256"/>
              <a:gd name="T49" fmla="*/ 406383141 h 256"/>
              <a:gd name="T50" fmla="*/ 235491226 w 256"/>
              <a:gd name="T51" fmla="*/ 406383141 h 256"/>
              <a:gd name="T52" fmla="*/ 235491226 w 256"/>
              <a:gd name="T53" fmla="*/ 243830203 h 256"/>
              <a:gd name="T54" fmla="*/ 235491226 w 256"/>
              <a:gd name="T55" fmla="*/ 243830203 h 256"/>
              <a:gd name="T56" fmla="*/ 235491226 w 256"/>
              <a:gd name="T57" fmla="*/ 243830203 h 256"/>
              <a:gd name="T58" fmla="*/ 266207751 w 256"/>
              <a:gd name="T59" fmla="*/ 213350631 h 256"/>
              <a:gd name="T60" fmla="*/ 296924276 w 256"/>
              <a:gd name="T61" fmla="*/ 243830203 h 256"/>
              <a:gd name="T62" fmla="*/ 296924276 w 256"/>
              <a:gd name="T63" fmla="*/ 243830203 h 256"/>
              <a:gd name="T64" fmla="*/ 296924276 w 256"/>
              <a:gd name="T65" fmla="*/ 406383141 h 256"/>
              <a:gd name="T66" fmla="*/ 296924276 w 256"/>
              <a:gd name="T67" fmla="*/ 406383141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4" y="160"/>
                </a:moveTo>
                <a:cubicBezTo>
                  <a:pt x="164" y="167"/>
                  <a:pt x="159" y="172"/>
                  <a:pt x="152" y="172"/>
                </a:cubicBezTo>
                <a:cubicBezTo>
                  <a:pt x="145" y="172"/>
                  <a:pt x="140" y="167"/>
                  <a:pt x="140" y="160"/>
                </a:cubicBezTo>
                <a:cubicBezTo>
                  <a:pt x="140" y="160"/>
                  <a:pt x="140" y="160"/>
                  <a:pt x="140" y="16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89"/>
                  <a:pt x="145" y="84"/>
                  <a:pt x="152" y="84"/>
                </a:cubicBezTo>
                <a:cubicBezTo>
                  <a:pt x="159" y="84"/>
                  <a:pt x="164" y="89"/>
                  <a:pt x="164" y="96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4" y="160"/>
                  <a:pt x="164" y="160"/>
                  <a:pt x="164" y="160"/>
                </a:cubicBezTo>
                <a:cubicBezTo>
                  <a:pt x="164" y="160"/>
                  <a:pt x="164" y="160"/>
                  <a:pt x="164" y="160"/>
                </a:cubicBezTo>
                <a:moveTo>
                  <a:pt x="116" y="160"/>
                </a:moveTo>
                <a:cubicBezTo>
                  <a:pt x="116" y="167"/>
                  <a:pt x="111" y="172"/>
                  <a:pt x="104" y="172"/>
                </a:cubicBezTo>
                <a:cubicBezTo>
                  <a:pt x="97" y="172"/>
                  <a:pt x="92" y="167"/>
                  <a:pt x="92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89"/>
                  <a:pt x="97" y="84"/>
                  <a:pt x="104" y="84"/>
                </a:cubicBezTo>
                <a:cubicBezTo>
                  <a:pt x="111" y="84"/>
                  <a:pt x="116" y="89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16" y="160"/>
                  <a:pt x="116" y="160"/>
                  <a:pt x="116" y="16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" name="Freeform 75"/>
          <p:cNvSpPr>
            <a:spLocks noEditPoints="1"/>
          </p:cNvSpPr>
          <p:nvPr/>
        </p:nvSpPr>
        <p:spPr bwMode="auto">
          <a:xfrm>
            <a:off x="1555751" y="1498528"/>
            <a:ext cx="370898" cy="370898"/>
          </a:xfrm>
          <a:custGeom>
            <a:avLst/>
            <a:gdLst>
              <a:gd name="T0" fmla="*/ 325105875 w 256"/>
              <a:gd name="T1" fmla="*/ 650211751 h 256"/>
              <a:gd name="T2" fmla="*/ 0 w 256"/>
              <a:gd name="T3" fmla="*/ 325105875 h 256"/>
              <a:gd name="T4" fmla="*/ 325105875 w 256"/>
              <a:gd name="T5" fmla="*/ 0 h 256"/>
              <a:gd name="T6" fmla="*/ 650211751 w 256"/>
              <a:gd name="T7" fmla="*/ 325105875 h 256"/>
              <a:gd name="T8" fmla="*/ 325105875 w 256"/>
              <a:gd name="T9" fmla="*/ 650211751 h 256"/>
              <a:gd name="T10" fmla="*/ 325105875 w 256"/>
              <a:gd name="T11" fmla="*/ 60957551 h 256"/>
              <a:gd name="T12" fmla="*/ 60957551 w 256"/>
              <a:gd name="T13" fmla="*/ 325105875 h 256"/>
              <a:gd name="T14" fmla="*/ 325105875 w 256"/>
              <a:gd name="T15" fmla="*/ 589254200 h 256"/>
              <a:gd name="T16" fmla="*/ 589254200 w 256"/>
              <a:gd name="T17" fmla="*/ 325105875 h 256"/>
              <a:gd name="T18" fmla="*/ 325105875 w 256"/>
              <a:gd name="T19" fmla="*/ 60957551 h 256"/>
              <a:gd name="T20" fmla="*/ 406383141 w 256"/>
              <a:gd name="T21" fmla="*/ 436861120 h 256"/>
              <a:gd name="T22" fmla="*/ 243830203 w 256"/>
              <a:gd name="T23" fmla="*/ 436861120 h 256"/>
              <a:gd name="T24" fmla="*/ 213350631 w 256"/>
              <a:gd name="T25" fmla="*/ 406383141 h 256"/>
              <a:gd name="T26" fmla="*/ 213350631 w 256"/>
              <a:gd name="T27" fmla="*/ 243830203 h 256"/>
              <a:gd name="T28" fmla="*/ 243830203 w 256"/>
              <a:gd name="T29" fmla="*/ 213350631 h 256"/>
              <a:gd name="T30" fmla="*/ 406383141 w 256"/>
              <a:gd name="T31" fmla="*/ 213350631 h 256"/>
              <a:gd name="T32" fmla="*/ 436861120 w 256"/>
              <a:gd name="T33" fmla="*/ 243830203 h 256"/>
              <a:gd name="T34" fmla="*/ 436861120 w 256"/>
              <a:gd name="T35" fmla="*/ 406383141 h 256"/>
              <a:gd name="T36" fmla="*/ 406383141 w 256"/>
              <a:gd name="T37" fmla="*/ 436861120 h 25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0" y="172"/>
                </a:moveTo>
                <a:cubicBezTo>
                  <a:pt x="96" y="172"/>
                  <a:pt x="96" y="172"/>
                  <a:pt x="96" y="172"/>
                </a:cubicBezTo>
                <a:cubicBezTo>
                  <a:pt x="89" y="172"/>
                  <a:pt x="84" y="167"/>
                  <a:pt x="84" y="160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89"/>
                  <a:pt x="89" y="84"/>
                  <a:pt x="96" y="84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67" y="84"/>
                  <a:pt x="172" y="89"/>
                  <a:pt x="172" y="96"/>
                </a:cubicBezTo>
                <a:cubicBezTo>
                  <a:pt x="172" y="160"/>
                  <a:pt x="172" y="160"/>
                  <a:pt x="172" y="160"/>
                </a:cubicBezTo>
                <a:cubicBezTo>
                  <a:pt x="172" y="167"/>
                  <a:pt x="167" y="172"/>
                  <a:pt x="160" y="17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" name="Freeform 76"/>
          <p:cNvSpPr>
            <a:spLocks noEditPoints="1"/>
          </p:cNvSpPr>
          <p:nvPr/>
        </p:nvSpPr>
        <p:spPr bwMode="auto">
          <a:xfrm>
            <a:off x="904876" y="1498528"/>
            <a:ext cx="372341" cy="370898"/>
          </a:xfrm>
          <a:custGeom>
            <a:avLst/>
            <a:gdLst>
              <a:gd name="T0" fmla="*/ 327640801 w 256"/>
              <a:gd name="T1" fmla="*/ 650211751 h 256"/>
              <a:gd name="T2" fmla="*/ 0 w 256"/>
              <a:gd name="T3" fmla="*/ 325105875 h 256"/>
              <a:gd name="T4" fmla="*/ 327640801 w 256"/>
              <a:gd name="T5" fmla="*/ 0 h 256"/>
              <a:gd name="T6" fmla="*/ 655280002 w 256"/>
              <a:gd name="T7" fmla="*/ 325105875 h 256"/>
              <a:gd name="T8" fmla="*/ 327640801 w 256"/>
              <a:gd name="T9" fmla="*/ 650211751 h 256"/>
              <a:gd name="T10" fmla="*/ 327640801 w 256"/>
              <a:gd name="T11" fmla="*/ 60957551 h 256"/>
              <a:gd name="T12" fmla="*/ 61433050 w 256"/>
              <a:gd name="T13" fmla="*/ 325105875 h 256"/>
              <a:gd name="T14" fmla="*/ 327640801 w 256"/>
              <a:gd name="T15" fmla="*/ 589254200 h 256"/>
              <a:gd name="T16" fmla="*/ 593846952 w 256"/>
              <a:gd name="T17" fmla="*/ 325105875 h 256"/>
              <a:gd name="T18" fmla="*/ 327640801 w 256"/>
              <a:gd name="T19" fmla="*/ 60957551 h 256"/>
              <a:gd name="T20" fmla="*/ 424908464 w 256"/>
              <a:gd name="T21" fmla="*/ 350504722 h 256"/>
              <a:gd name="T22" fmla="*/ 261088063 w 256"/>
              <a:gd name="T23" fmla="*/ 452100109 h 256"/>
              <a:gd name="T24" fmla="*/ 261088063 w 256"/>
              <a:gd name="T25" fmla="*/ 452100109 h 256"/>
              <a:gd name="T26" fmla="*/ 258528220 w 256"/>
              <a:gd name="T27" fmla="*/ 454640472 h 256"/>
              <a:gd name="T28" fmla="*/ 258528220 w 256"/>
              <a:gd name="T29" fmla="*/ 454640472 h 256"/>
              <a:gd name="T30" fmla="*/ 253408532 w 256"/>
              <a:gd name="T31" fmla="*/ 457180834 h 256"/>
              <a:gd name="T32" fmla="*/ 253408532 w 256"/>
              <a:gd name="T33" fmla="*/ 457180834 h 256"/>
              <a:gd name="T34" fmla="*/ 253408532 w 256"/>
              <a:gd name="T35" fmla="*/ 457180834 h 256"/>
              <a:gd name="T36" fmla="*/ 253408532 w 256"/>
              <a:gd name="T37" fmla="*/ 457180834 h 256"/>
              <a:gd name="T38" fmla="*/ 250848688 w 256"/>
              <a:gd name="T39" fmla="*/ 457180834 h 256"/>
              <a:gd name="T40" fmla="*/ 250848688 w 256"/>
              <a:gd name="T41" fmla="*/ 457180834 h 256"/>
              <a:gd name="T42" fmla="*/ 248290445 w 256"/>
              <a:gd name="T43" fmla="*/ 457180834 h 256"/>
              <a:gd name="T44" fmla="*/ 248290445 w 256"/>
              <a:gd name="T45" fmla="*/ 457180834 h 256"/>
              <a:gd name="T46" fmla="*/ 245730601 w 256"/>
              <a:gd name="T47" fmla="*/ 457180834 h 256"/>
              <a:gd name="T48" fmla="*/ 215014076 w 256"/>
              <a:gd name="T49" fmla="*/ 426701262 h 256"/>
              <a:gd name="T50" fmla="*/ 215014076 w 256"/>
              <a:gd name="T51" fmla="*/ 223510488 h 256"/>
              <a:gd name="T52" fmla="*/ 245730601 w 256"/>
              <a:gd name="T53" fmla="*/ 193030916 h 256"/>
              <a:gd name="T54" fmla="*/ 263647907 w 256"/>
              <a:gd name="T55" fmla="*/ 198111642 h 256"/>
              <a:gd name="T56" fmla="*/ 424908464 w 256"/>
              <a:gd name="T57" fmla="*/ 299707029 h 256"/>
              <a:gd name="T58" fmla="*/ 440265927 w 256"/>
              <a:gd name="T59" fmla="*/ 325105875 h 256"/>
              <a:gd name="T60" fmla="*/ 424908464 w 256"/>
              <a:gd name="T61" fmla="*/ 350504722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6" y="138"/>
                </a:moveTo>
                <a:cubicBezTo>
                  <a:pt x="102" y="178"/>
                  <a:pt x="102" y="178"/>
                  <a:pt x="102" y="178"/>
                </a:cubicBezTo>
                <a:cubicBezTo>
                  <a:pt x="102" y="178"/>
                  <a:pt x="102" y="178"/>
                  <a:pt x="102" y="178"/>
                </a:cubicBezTo>
                <a:cubicBezTo>
                  <a:pt x="102" y="178"/>
                  <a:pt x="101" y="179"/>
                  <a:pt x="101" y="179"/>
                </a:cubicBezTo>
                <a:cubicBezTo>
                  <a:pt x="101" y="179"/>
                  <a:pt x="101" y="179"/>
                  <a:pt x="101" y="179"/>
                </a:cubicBezTo>
                <a:cubicBezTo>
                  <a:pt x="100" y="179"/>
                  <a:pt x="100" y="179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8" y="180"/>
                  <a:pt x="98" y="180"/>
                  <a:pt x="98" y="180"/>
                </a:cubicBezTo>
                <a:cubicBezTo>
                  <a:pt x="98" y="180"/>
                  <a:pt x="98" y="180"/>
                  <a:pt x="98" y="180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97" y="180"/>
                  <a:pt x="96" y="180"/>
                  <a:pt x="96" y="180"/>
                </a:cubicBezTo>
                <a:cubicBezTo>
                  <a:pt x="89" y="180"/>
                  <a:pt x="84" y="175"/>
                  <a:pt x="84" y="16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1"/>
                  <a:pt x="89" y="76"/>
                  <a:pt x="96" y="76"/>
                </a:cubicBezTo>
                <a:cubicBezTo>
                  <a:pt x="99" y="76"/>
                  <a:pt x="101" y="77"/>
                  <a:pt x="103" y="78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70" y="120"/>
                  <a:pt x="172" y="124"/>
                  <a:pt x="172" y="128"/>
                </a:cubicBezTo>
                <a:cubicBezTo>
                  <a:pt x="172" y="132"/>
                  <a:pt x="170" y="136"/>
                  <a:pt x="166" y="13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" name="Freeform 77"/>
          <p:cNvSpPr>
            <a:spLocks noEditPoints="1"/>
          </p:cNvSpPr>
          <p:nvPr/>
        </p:nvSpPr>
        <p:spPr bwMode="auto">
          <a:xfrm>
            <a:off x="8057285" y="847653"/>
            <a:ext cx="372341" cy="372341"/>
          </a:xfrm>
          <a:custGeom>
            <a:avLst/>
            <a:gdLst>
              <a:gd name="T0" fmla="*/ 327640801 w 256"/>
              <a:gd name="T1" fmla="*/ 655280002 h 256"/>
              <a:gd name="T2" fmla="*/ 0 w 256"/>
              <a:gd name="T3" fmla="*/ 327640801 h 256"/>
              <a:gd name="T4" fmla="*/ 327640801 w 256"/>
              <a:gd name="T5" fmla="*/ 0 h 256"/>
              <a:gd name="T6" fmla="*/ 655280002 w 256"/>
              <a:gd name="T7" fmla="*/ 327640801 h 256"/>
              <a:gd name="T8" fmla="*/ 327640801 w 256"/>
              <a:gd name="T9" fmla="*/ 655280002 h 256"/>
              <a:gd name="T10" fmla="*/ 327640801 w 256"/>
              <a:gd name="T11" fmla="*/ 61433050 h 256"/>
              <a:gd name="T12" fmla="*/ 61433050 w 256"/>
              <a:gd name="T13" fmla="*/ 327640801 h 256"/>
              <a:gd name="T14" fmla="*/ 327640801 w 256"/>
              <a:gd name="T15" fmla="*/ 593846952 h 256"/>
              <a:gd name="T16" fmla="*/ 593846952 w 256"/>
              <a:gd name="T17" fmla="*/ 327640801 h 256"/>
              <a:gd name="T18" fmla="*/ 327640801 w 256"/>
              <a:gd name="T19" fmla="*/ 61433050 h 2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" name="Freeform 78"/>
          <p:cNvSpPr>
            <a:spLocks noEditPoints="1"/>
          </p:cNvSpPr>
          <p:nvPr/>
        </p:nvSpPr>
        <p:spPr bwMode="auto">
          <a:xfrm>
            <a:off x="7407854" y="847653"/>
            <a:ext cx="370897" cy="372341"/>
          </a:xfrm>
          <a:custGeom>
            <a:avLst/>
            <a:gdLst>
              <a:gd name="T0" fmla="*/ 619730659 w 256"/>
              <a:gd name="T1" fmla="*/ 655280002 h 256"/>
              <a:gd name="T2" fmla="*/ 30477904 w 256"/>
              <a:gd name="T3" fmla="*/ 655280002 h 256"/>
              <a:gd name="T4" fmla="*/ 0 w 256"/>
              <a:gd name="T5" fmla="*/ 624563477 h 256"/>
              <a:gd name="T6" fmla="*/ 0 w 256"/>
              <a:gd name="T7" fmla="*/ 30716525 h 256"/>
              <a:gd name="T8" fmla="*/ 30477904 w 256"/>
              <a:gd name="T9" fmla="*/ 0 h 256"/>
              <a:gd name="T10" fmla="*/ 619730659 w 256"/>
              <a:gd name="T11" fmla="*/ 0 h 256"/>
              <a:gd name="T12" fmla="*/ 650208563 w 256"/>
              <a:gd name="T13" fmla="*/ 30716525 h 256"/>
              <a:gd name="T14" fmla="*/ 650208563 w 256"/>
              <a:gd name="T15" fmla="*/ 624563477 h 256"/>
              <a:gd name="T16" fmla="*/ 619730659 w 256"/>
              <a:gd name="T17" fmla="*/ 655280002 h 256"/>
              <a:gd name="T18" fmla="*/ 589251162 w 256"/>
              <a:gd name="T19" fmla="*/ 61433050 h 256"/>
              <a:gd name="T20" fmla="*/ 60957401 w 256"/>
              <a:gd name="T21" fmla="*/ 61433050 h 256"/>
              <a:gd name="T22" fmla="*/ 60957401 w 256"/>
              <a:gd name="T23" fmla="*/ 593846952 h 256"/>
              <a:gd name="T24" fmla="*/ 589251162 w 256"/>
              <a:gd name="T25" fmla="*/ 593846952 h 256"/>
              <a:gd name="T26" fmla="*/ 589251162 w 256"/>
              <a:gd name="T27" fmla="*/ 61433050 h 2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Freeform 79"/>
          <p:cNvSpPr>
            <a:spLocks noEditPoints="1"/>
          </p:cNvSpPr>
          <p:nvPr/>
        </p:nvSpPr>
        <p:spPr bwMode="auto">
          <a:xfrm>
            <a:off x="6762751" y="859198"/>
            <a:ext cx="360795" cy="349250"/>
          </a:xfrm>
          <a:custGeom>
            <a:avLst/>
            <a:gdLst>
              <a:gd name="T0" fmla="*/ 604387815 w 248"/>
              <a:gd name="T1" fmla="*/ 512467040 h 240"/>
              <a:gd name="T2" fmla="*/ 450729977 w 248"/>
              <a:gd name="T3" fmla="*/ 512467040 h 240"/>
              <a:gd name="T4" fmla="*/ 409754234 w 248"/>
              <a:gd name="T5" fmla="*/ 512467040 h 240"/>
              <a:gd name="T6" fmla="*/ 409754234 w 248"/>
              <a:gd name="T7" fmla="*/ 563712783 h 240"/>
              <a:gd name="T8" fmla="*/ 450729977 w 248"/>
              <a:gd name="T9" fmla="*/ 604710659 h 240"/>
              <a:gd name="T10" fmla="*/ 450729977 w 248"/>
              <a:gd name="T11" fmla="*/ 614960128 h 240"/>
              <a:gd name="T12" fmla="*/ 184390045 w 248"/>
              <a:gd name="T13" fmla="*/ 614960128 h 240"/>
              <a:gd name="T14" fmla="*/ 184390045 w 248"/>
              <a:gd name="T15" fmla="*/ 604710659 h 240"/>
              <a:gd name="T16" fmla="*/ 225365789 w 248"/>
              <a:gd name="T17" fmla="*/ 563712783 h 240"/>
              <a:gd name="T18" fmla="*/ 225365789 w 248"/>
              <a:gd name="T19" fmla="*/ 512467040 h 240"/>
              <a:gd name="T20" fmla="*/ 184390045 w 248"/>
              <a:gd name="T21" fmla="*/ 512467040 h 240"/>
              <a:gd name="T22" fmla="*/ 30732208 w 248"/>
              <a:gd name="T23" fmla="*/ 512467040 h 240"/>
              <a:gd name="T24" fmla="*/ 0 w 248"/>
              <a:gd name="T25" fmla="*/ 481718633 h 240"/>
              <a:gd name="T26" fmla="*/ 0 w 248"/>
              <a:gd name="T27" fmla="*/ 71744681 h 240"/>
              <a:gd name="T28" fmla="*/ 30732208 w 248"/>
              <a:gd name="T29" fmla="*/ 40997875 h 240"/>
              <a:gd name="T30" fmla="*/ 220243221 w 248"/>
              <a:gd name="T31" fmla="*/ 40997875 h 240"/>
              <a:gd name="T32" fmla="*/ 179267477 w 248"/>
              <a:gd name="T33" fmla="*/ 81994150 h 240"/>
              <a:gd name="T34" fmla="*/ 40975743 w 248"/>
              <a:gd name="T35" fmla="*/ 81994150 h 240"/>
              <a:gd name="T36" fmla="*/ 40975743 w 248"/>
              <a:gd name="T37" fmla="*/ 430472890 h 240"/>
              <a:gd name="T38" fmla="*/ 594144279 w 248"/>
              <a:gd name="T39" fmla="*/ 430472890 h 240"/>
              <a:gd name="T40" fmla="*/ 594144279 w 248"/>
              <a:gd name="T41" fmla="*/ 81994150 h 240"/>
              <a:gd name="T42" fmla="*/ 455852545 w 248"/>
              <a:gd name="T43" fmla="*/ 81994150 h 240"/>
              <a:gd name="T44" fmla="*/ 414876802 w 248"/>
              <a:gd name="T45" fmla="*/ 40997875 h 240"/>
              <a:gd name="T46" fmla="*/ 604387815 w 248"/>
              <a:gd name="T47" fmla="*/ 40997875 h 240"/>
              <a:gd name="T48" fmla="*/ 635120023 w 248"/>
              <a:gd name="T49" fmla="*/ 71744681 h 240"/>
              <a:gd name="T50" fmla="*/ 635120023 w 248"/>
              <a:gd name="T51" fmla="*/ 481718633 h 240"/>
              <a:gd name="T52" fmla="*/ 604387815 w 248"/>
              <a:gd name="T53" fmla="*/ 512467040 h 240"/>
              <a:gd name="T54" fmla="*/ 389267162 w 248"/>
              <a:gd name="T55" fmla="*/ 133241494 h 240"/>
              <a:gd name="T56" fmla="*/ 368780091 w 248"/>
              <a:gd name="T57" fmla="*/ 122992026 h 240"/>
              <a:gd name="T58" fmla="*/ 348291419 w 248"/>
              <a:gd name="T59" fmla="*/ 105055855 h 240"/>
              <a:gd name="T60" fmla="*/ 348291419 w 248"/>
              <a:gd name="T61" fmla="*/ 245984051 h 240"/>
              <a:gd name="T62" fmla="*/ 317560811 w 248"/>
              <a:gd name="T63" fmla="*/ 276732458 h 240"/>
              <a:gd name="T64" fmla="*/ 286828604 w 248"/>
              <a:gd name="T65" fmla="*/ 245984051 h 240"/>
              <a:gd name="T66" fmla="*/ 286828604 w 248"/>
              <a:gd name="T67" fmla="*/ 105055855 h 240"/>
              <a:gd name="T68" fmla="*/ 266339932 w 248"/>
              <a:gd name="T69" fmla="*/ 122992026 h 240"/>
              <a:gd name="T70" fmla="*/ 245852860 w 248"/>
              <a:gd name="T71" fmla="*/ 133241494 h 240"/>
              <a:gd name="T72" fmla="*/ 215120653 w 248"/>
              <a:gd name="T73" fmla="*/ 102493088 h 240"/>
              <a:gd name="T74" fmla="*/ 225365789 w 248"/>
              <a:gd name="T75" fmla="*/ 81994150 h 240"/>
              <a:gd name="T76" fmla="*/ 297072140 w 248"/>
              <a:gd name="T77" fmla="*/ 10249469 h 240"/>
              <a:gd name="T78" fmla="*/ 317560811 w 248"/>
              <a:gd name="T79" fmla="*/ 0 h 240"/>
              <a:gd name="T80" fmla="*/ 338047883 w 248"/>
              <a:gd name="T81" fmla="*/ 10249469 h 240"/>
              <a:gd name="T82" fmla="*/ 409754234 w 248"/>
              <a:gd name="T83" fmla="*/ 81994150 h 240"/>
              <a:gd name="T84" fmla="*/ 419999370 w 248"/>
              <a:gd name="T85" fmla="*/ 102493088 h 240"/>
              <a:gd name="T86" fmla="*/ 389267162 w 248"/>
              <a:gd name="T87" fmla="*/ 133241494 h 2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48" h="240">
                <a:moveTo>
                  <a:pt x="236" y="200"/>
                </a:moveTo>
                <a:cubicBezTo>
                  <a:pt x="176" y="200"/>
                  <a:pt x="176" y="200"/>
                  <a:pt x="176" y="200"/>
                </a:cubicBezTo>
                <a:cubicBezTo>
                  <a:pt x="160" y="200"/>
                  <a:pt x="160" y="200"/>
                  <a:pt x="160" y="20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76" y="236"/>
                  <a:pt x="176" y="236"/>
                  <a:pt x="176" y="236"/>
                </a:cubicBezTo>
                <a:cubicBezTo>
                  <a:pt x="176" y="240"/>
                  <a:pt x="176" y="240"/>
                  <a:pt x="176" y="240"/>
                </a:cubicBezTo>
                <a:cubicBezTo>
                  <a:pt x="72" y="240"/>
                  <a:pt x="72" y="240"/>
                  <a:pt x="72" y="240"/>
                </a:cubicBezTo>
                <a:cubicBezTo>
                  <a:pt x="72" y="236"/>
                  <a:pt x="72" y="236"/>
                  <a:pt x="72" y="236"/>
                </a:cubicBezTo>
                <a:cubicBezTo>
                  <a:pt x="88" y="220"/>
                  <a:pt x="88" y="220"/>
                  <a:pt x="88" y="220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72" y="200"/>
                  <a:pt x="72" y="200"/>
                  <a:pt x="7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1"/>
                  <a:pt x="5" y="16"/>
                  <a:pt x="12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70" y="32"/>
                  <a:pt x="70" y="32"/>
                  <a:pt x="70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32" y="168"/>
                  <a:pt x="232" y="168"/>
                  <a:pt x="232" y="168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178" y="32"/>
                  <a:pt x="178" y="32"/>
                  <a:pt x="178" y="32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236" y="16"/>
                  <a:pt x="236" y="16"/>
                  <a:pt x="236" y="16"/>
                </a:cubicBezTo>
                <a:cubicBezTo>
                  <a:pt x="243" y="16"/>
                  <a:pt x="248" y="21"/>
                  <a:pt x="248" y="28"/>
                </a:cubicBezTo>
                <a:cubicBezTo>
                  <a:pt x="248" y="188"/>
                  <a:pt x="248" y="188"/>
                  <a:pt x="248" y="188"/>
                </a:cubicBezTo>
                <a:cubicBezTo>
                  <a:pt x="248" y="195"/>
                  <a:pt x="243" y="200"/>
                  <a:pt x="236" y="200"/>
                </a:cubicBezTo>
                <a:moveTo>
                  <a:pt x="152" y="52"/>
                </a:moveTo>
                <a:cubicBezTo>
                  <a:pt x="149" y="52"/>
                  <a:pt x="146" y="51"/>
                  <a:pt x="144" y="48"/>
                </a:cubicBezTo>
                <a:cubicBezTo>
                  <a:pt x="136" y="41"/>
                  <a:pt x="136" y="41"/>
                  <a:pt x="136" y="41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36" y="103"/>
                  <a:pt x="131" y="108"/>
                  <a:pt x="124" y="108"/>
                </a:cubicBezTo>
                <a:cubicBezTo>
                  <a:pt x="117" y="108"/>
                  <a:pt x="112" y="103"/>
                  <a:pt x="112" y="96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2" y="51"/>
                  <a:pt x="99" y="52"/>
                  <a:pt x="96" y="52"/>
                </a:cubicBezTo>
                <a:cubicBezTo>
                  <a:pt x="89" y="52"/>
                  <a:pt x="84" y="47"/>
                  <a:pt x="84" y="40"/>
                </a:cubicBezTo>
                <a:cubicBezTo>
                  <a:pt x="84" y="37"/>
                  <a:pt x="85" y="34"/>
                  <a:pt x="88" y="32"/>
                </a:cubicBezTo>
                <a:cubicBezTo>
                  <a:pt x="116" y="4"/>
                  <a:pt x="116" y="4"/>
                  <a:pt x="116" y="4"/>
                </a:cubicBezTo>
                <a:cubicBezTo>
                  <a:pt x="118" y="1"/>
                  <a:pt x="121" y="0"/>
                  <a:pt x="124" y="0"/>
                </a:cubicBezTo>
                <a:cubicBezTo>
                  <a:pt x="127" y="0"/>
                  <a:pt x="130" y="1"/>
                  <a:pt x="132" y="4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3" y="34"/>
                  <a:pt x="164" y="37"/>
                  <a:pt x="164" y="40"/>
                </a:cubicBezTo>
                <a:cubicBezTo>
                  <a:pt x="164" y="47"/>
                  <a:pt x="159" y="52"/>
                  <a:pt x="152" y="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" name="Freeform 80"/>
          <p:cNvSpPr>
            <a:spLocks noEditPoints="1"/>
          </p:cNvSpPr>
          <p:nvPr/>
        </p:nvSpPr>
        <p:spPr bwMode="auto">
          <a:xfrm>
            <a:off x="6113319" y="859198"/>
            <a:ext cx="359353" cy="349250"/>
          </a:xfrm>
          <a:custGeom>
            <a:avLst/>
            <a:gdLst>
              <a:gd name="T0" fmla="*/ 599564231 w 248"/>
              <a:gd name="T1" fmla="*/ 512467040 h 240"/>
              <a:gd name="T2" fmla="*/ 447132890 w 248"/>
              <a:gd name="T3" fmla="*/ 512467040 h 240"/>
              <a:gd name="T4" fmla="*/ 406485170 w 248"/>
              <a:gd name="T5" fmla="*/ 512467040 h 240"/>
              <a:gd name="T6" fmla="*/ 406485170 w 248"/>
              <a:gd name="T7" fmla="*/ 563712783 h 240"/>
              <a:gd name="T8" fmla="*/ 447132890 w 248"/>
              <a:gd name="T9" fmla="*/ 604710659 h 240"/>
              <a:gd name="T10" fmla="*/ 447132890 w 248"/>
              <a:gd name="T11" fmla="*/ 614960128 h 240"/>
              <a:gd name="T12" fmla="*/ 182917928 w 248"/>
              <a:gd name="T13" fmla="*/ 614960128 h 240"/>
              <a:gd name="T14" fmla="*/ 182917928 w 248"/>
              <a:gd name="T15" fmla="*/ 604710659 h 240"/>
              <a:gd name="T16" fmla="*/ 223565648 w 248"/>
              <a:gd name="T17" fmla="*/ 563712783 h 240"/>
              <a:gd name="T18" fmla="*/ 223565648 w 248"/>
              <a:gd name="T19" fmla="*/ 512467040 h 240"/>
              <a:gd name="T20" fmla="*/ 182917928 w 248"/>
              <a:gd name="T21" fmla="*/ 512467040 h 240"/>
              <a:gd name="T22" fmla="*/ 30486587 w 248"/>
              <a:gd name="T23" fmla="*/ 512467040 h 240"/>
              <a:gd name="T24" fmla="*/ 0 w 248"/>
              <a:gd name="T25" fmla="*/ 481718633 h 240"/>
              <a:gd name="T26" fmla="*/ 0 w 248"/>
              <a:gd name="T27" fmla="*/ 71744681 h 240"/>
              <a:gd name="T28" fmla="*/ 30486587 w 248"/>
              <a:gd name="T29" fmla="*/ 40997875 h 240"/>
              <a:gd name="T30" fmla="*/ 254052235 w 248"/>
              <a:gd name="T31" fmla="*/ 40997875 h 240"/>
              <a:gd name="T32" fmla="*/ 254052235 w 248"/>
              <a:gd name="T33" fmla="*/ 81994150 h 240"/>
              <a:gd name="T34" fmla="*/ 40647720 w 248"/>
              <a:gd name="T35" fmla="*/ 81994150 h 240"/>
              <a:gd name="T36" fmla="*/ 40647720 w 248"/>
              <a:gd name="T37" fmla="*/ 430472890 h 240"/>
              <a:gd name="T38" fmla="*/ 589403098 w 248"/>
              <a:gd name="T39" fmla="*/ 430472890 h 240"/>
              <a:gd name="T40" fmla="*/ 589403098 w 248"/>
              <a:gd name="T41" fmla="*/ 81994150 h 240"/>
              <a:gd name="T42" fmla="*/ 375998583 w 248"/>
              <a:gd name="T43" fmla="*/ 81994150 h 240"/>
              <a:gd name="T44" fmla="*/ 375998583 w 248"/>
              <a:gd name="T45" fmla="*/ 40997875 h 240"/>
              <a:gd name="T46" fmla="*/ 599564231 w 248"/>
              <a:gd name="T47" fmla="*/ 40997875 h 240"/>
              <a:gd name="T48" fmla="*/ 630050818 w 248"/>
              <a:gd name="T49" fmla="*/ 71744681 h 240"/>
              <a:gd name="T50" fmla="*/ 630050818 w 248"/>
              <a:gd name="T51" fmla="*/ 481718633 h 240"/>
              <a:gd name="T52" fmla="*/ 599564231 w 248"/>
              <a:gd name="T53" fmla="*/ 512467040 h 240"/>
              <a:gd name="T54" fmla="*/ 416646303 w 248"/>
              <a:gd name="T55" fmla="*/ 174239370 h 240"/>
              <a:gd name="T56" fmla="*/ 406485170 w 248"/>
              <a:gd name="T57" fmla="*/ 194736707 h 240"/>
              <a:gd name="T58" fmla="*/ 335349269 w 248"/>
              <a:gd name="T59" fmla="*/ 266482989 h 240"/>
              <a:gd name="T60" fmla="*/ 315025409 w 248"/>
              <a:gd name="T61" fmla="*/ 276732458 h 240"/>
              <a:gd name="T62" fmla="*/ 294701549 w 248"/>
              <a:gd name="T63" fmla="*/ 266482989 h 240"/>
              <a:gd name="T64" fmla="*/ 223565648 w 248"/>
              <a:gd name="T65" fmla="*/ 194736707 h 240"/>
              <a:gd name="T66" fmla="*/ 213404515 w 248"/>
              <a:gd name="T67" fmla="*/ 174239370 h 240"/>
              <a:gd name="T68" fmla="*/ 243891102 w 248"/>
              <a:gd name="T69" fmla="*/ 143490963 h 240"/>
              <a:gd name="T70" fmla="*/ 264214962 w 248"/>
              <a:gd name="T71" fmla="*/ 153740432 h 240"/>
              <a:gd name="T72" fmla="*/ 284538822 w 248"/>
              <a:gd name="T73" fmla="*/ 171676602 h 240"/>
              <a:gd name="T74" fmla="*/ 284538822 w 248"/>
              <a:gd name="T75" fmla="*/ 30748407 h 240"/>
              <a:gd name="T76" fmla="*/ 315025409 w 248"/>
              <a:gd name="T77" fmla="*/ 0 h 240"/>
              <a:gd name="T78" fmla="*/ 345511996 w 248"/>
              <a:gd name="T79" fmla="*/ 30748407 h 240"/>
              <a:gd name="T80" fmla="*/ 345511996 w 248"/>
              <a:gd name="T81" fmla="*/ 171676602 h 240"/>
              <a:gd name="T82" fmla="*/ 365835856 w 248"/>
              <a:gd name="T83" fmla="*/ 153740432 h 240"/>
              <a:gd name="T84" fmla="*/ 386159716 w 248"/>
              <a:gd name="T85" fmla="*/ 143490963 h 240"/>
              <a:gd name="T86" fmla="*/ 416646303 w 248"/>
              <a:gd name="T87" fmla="*/ 174239370 h 2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48" h="240">
                <a:moveTo>
                  <a:pt x="236" y="200"/>
                </a:moveTo>
                <a:cubicBezTo>
                  <a:pt x="176" y="200"/>
                  <a:pt x="176" y="200"/>
                  <a:pt x="176" y="200"/>
                </a:cubicBezTo>
                <a:cubicBezTo>
                  <a:pt x="160" y="200"/>
                  <a:pt x="160" y="200"/>
                  <a:pt x="160" y="20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76" y="236"/>
                  <a:pt x="176" y="236"/>
                  <a:pt x="176" y="236"/>
                </a:cubicBezTo>
                <a:cubicBezTo>
                  <a:pt x="176" y="240"/>
                  <a:pt x="176" y="240"/>
                  <a:pt x="176" y="240"/>
                </a:cubicBezTo>
                <a:cubicBezTo>
                  <a:pt x="72" y="240"/>
                  <a:pt x="72" y="240"/>
                  <a:pt x="72" y="240"/>
                </a:cubicBezTo>
                <a:cubicBezTo>
                  <a:pt x="72" y="236"/>
                  <a:pt x="72" y="236"/>
                  <a:pt x="72" y="236"/>
                </a:cubicBezTo>
                <a:cubicBezTo>
                  <a:pt x="88" y="220"/>
                  <a:pt x="88" y="220"/>
                  <a:pt x="88" y="220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72" y="200"/>
                  <a:pt x="72" y="200"/>
                  <a:pt x="7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1"/>
                  <a:pt x="5" y="16"/>
                  <a:pt x="12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32" y="168"/>
                  <a:pt x="232" y="168"/>
                  <a:pt x="232" y="168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148" y="32"/>
                  <a:pt x="148" y="32"/>
                  <a:pt x="148" y="32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236" y="16"/>
                  <a:pt x="236" y="16"/>
                  <a:pt x="236" y="16"/>
                </a:cubicBezTo>
                <a:cubicBezTo>
                  <a:pt x="243" y="16"/>
                  <a:pt x="248" y="21"/>
                  <a:pt x="248" y="28"/>
                </a:cubicBezTo>
                <a:cubicBezTo>
                  <a:pt x="248" y="188"/>
                  <a:pt x="248" y="188"/>
                  <a:pt x="248" y="188"/>
                </a:cubicBezTo>
                <a:cubicBezTo>
                  <a:pt x="248" y="195"/>
                  <a:pt x="243" y="200"/>
                  <a:pt x="236" y="200"/>
                </a:cubicBezTo>
                <a:moveTo>
                  <a:pt x="164" y="68"/>
                </a:moveTo>
                <a:cubicBezTo>
                  <a:pt x="164" y="71"/>
                  <a:pt x="163" y="74"/>
                  <a:pt x="160" y="76"/>
                </a:cubicBezTo>
                <a:cubicBezTo>
                  <a:pt x="132" y="104"/>
                  <a:pt x="132" y="104"/>
                  <a:pt x="132" y="104"/>
                </a:cubicBezTo>
                <a:cubicBezTo>
                  <a:pt x="130" y="107"/>
                  <a:pt x="127" y="108"/>
                  <a:pt x="124" y="108"/>
                </a:cubicBezTo>
                <a:cubicBezTo>
                  <a:pt x="121" y="108"/>
                  <a:pt x="118" y="107"/>
                  <a:pt x="116" y="104"/>
                </a:cubicBezTo>
                <a:cubicBezTo>
                  <a:pt x="88" y="76"/>
                  <a:pt x="88" y="76"/>
                  <a:pt x="88" y="76"/>
                </a:cubicBezTo>
                <a:cubicBezTo>
                  <a:pt x="85" y="74"/>
                  <a:pt x="84" y="71"/>
                  <a:pt x="84" y="68"/>
                </a:cubicBezTo>
                <a:cubicBezTo>
                  <a:pt x="84" y="61"/>
                  <a:pt x="89" y="56"/>
                  <a:pt x="96" y="56"/>
                </a:cubicBezTo>
                <a:cubicBezTo>
                  <a:pt x="99" y="56"/>
                  <a:pt x="102" y="57"/>
                  <a:pt x="104" y="60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2" y="5"/>
                  <a:pt x="117" y="0"/>
                  <a:pt x="124" y="0"/>
                </a:cubicBezTo>
                <a:cubicBezTo>
                  <a:pt x="131" y="0"/>
                  <a:pt x="136" y="5"/>
                  <a:pt x="136" y="12"/>
                </a:cubicBezTo>
                <a:cubicBezTo>
                  <a:pt x="136" y="67"/>
                  <a:pt x="136" y="67"/>
                  <a:pt x="136" y="67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57"/>
                  <a:pt x="149" y="56"/>
                  <a:pt x="152" y="56"/>
                </a:cubicBezTo>
                <a:cubicBezTo>
                  <a:pt x="159" y="56"/>
                  <a:pt x="164" y="61"/>
                  <a:pt x="164" y="6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9" name="Freeform 81"/>
          <p:cNvSpPr>
            <a:spLocks noEditPoints="1"/>
          </p:cNvSpPr>
          <p:nvPr/>
        </p:nvSpPr>
        <p:spPr bwMode="auto">
          <a:xfrm>
            <a:off x="5462444" y="882289"/>
            <a:ext cx="360795" cy="326159"/>
          </a:xfrm>
          <a:custGeom>
            <a:avLst/>
            <a:gdLst>
              <a:gd name="T0" fmla="*/ 604387815 w 248"/>
              <a:gd name="T1" fmla="*/ 472026173 h 224"/>
              <a:gd name="T2" fmla="*/ 450729977 w 248"/>
              <a:gd name="T3" fmla="*/ 472026173 h 224"/>
              <a:gd name="T4" fmla="*/ 409754234 w 248"/>
              <a:gd name="T5" fmla="*/ 472026173 h 224"/>
              <a:gd name="T6" fmla="*/ 409754234 w 248"/>
              <a:gd name="T7" fmla="*/ 523334201 h 224"/>
              <a:gd name="T8" fmla="*/ 450729977 w 248"/>
              <a:gd name="T9" fmla="*/ 564378702 h 224"/>
              <a:gd name="T10" fmla="*/ 450729977 w 248"/>
              <a:gd name="T11" fmla="*/ 574640628 h 224"/>
              <a:gd name="T12" fmla="*/ 184390045 w 248"/>
              <a:gd name="T13" fmla="*/ 574640628 h 224"/>
              <a:gd name="T14" fmla="*/ 184390045 w 248"/>
              <a:gd name="T15" fmla="*/ 564378702 h 224"/>
              <a:gd name="T16" fmla="*/ 225365789 w 248"/>
              <a:gd name="T17" fmla="*/ 523334201 h 224"/>
              <a:gd name="T18" fmla="*/ 225365789 w 248"/>
              <a:gd name="T19" fmla="*/ 472026173 h 224"/>
              <a:gd name="T20" fmla="*/ 184390045 w 248"/>
              <a:gd name="T21" fmla="*/ 472026173 h 224"/>
              <a:gd name="T22" fmla="*/ 30732208 w 248"/>
              <a:gd name="T23" fmla="*/ 472026173 h 224"/>
              <a:gd name="T24" fmla="*/ 0 w 248"/>
              <a:gd name="T25" fmla="*/ 441241996 h 224"/>
              <a:gd name="T26" fmla="*/ 0 w 248"/>
              <a:gd name="T27" fmla="*/ 30784176 h 224"/>
              <a:gd name="T28" fmla="*/ 30732208 w 248"/>
              <a:gd name="T29" fmla="*/ 0 h 224"/>
              <a:gd name="T30" fmla="*/ 604387815 w 248"/>
              <a:gd name="T31" fmla="*/ 0 h 224"/>
              <a:gd name="T32" fmla="*/ 635120023 w 248"/>
              <a:gd name="T33" fmla="*/ 30784176 h 224"/>
              <a:gd name="T34" fmla="*/ 635120023 w 248"/>
              <a:gd name="T35" fmla="*/ 441241996 h 224"/>
              <a:gd name="T36" fmla="*/ 604387815 w 248"/>
              <a:gd name="T37" fmla="*/ 472026173 h 224"/>
              <a:gd name="T38" fmla="*/ 594144279 w 248"/>
              <a:gd name="T39" fmla="*/ 41046102 h 224"/>
              <a:gd name="T40" fmla="*/ 40975743 w 248"/>
              <a:gd name="T41" fmla="*/ 41046102 h 224"/>
              <a:gd name="T42" fmla="*/ 40975743 w 248"/>
              <a:gd name="T43" fmla="*/ 389933968 h 224"/>
              <a:gd name="T44" fmla="*/ 594144279 w 248"/>
              <a:gd name="T45" fmla="*/ 389933968 h 224"/>
              <a:gd name="T46" fmla="*/ 594144279 w 248"/>
              <a:gd name="T47" fmla="*/ 41046102 h 224"/>
              <a:gd name="T48" fmla="*/ 256096396 w 248"/>
              <a:gd name="T49" fmla="*/ 123136705 h 224"/>
              <a:gd name="T50" fmla="*/ 276585068 w 248"/>
              <a:gd name="T51" fmla="*/ 133398631 h 224"/>
              <a:gd name="T52" fmla="*/ 317560811 w 248"/>
              <a:gd name="T53" fmla="*/ 171878852 h 224"/>
              <a:gd name="T54" fmla="*/ 358534955 w 248"/>
              <a:gd name="T55" fmla="*/ 133398631 h 224"/>
              <a:gd name="T56" fmla="*/ 379023627 w 248"/>
              <a:gd name="T57" fmla="*/ 123136705 h 224"/>
              <a:gd name="T58" fmla="*/ 409754234 w 248"/>
              <a:gd name="T59" fmla="*/ 153920882 h 224"/>
              <a:gd name="T60" fmla="*/ 399510698 w 248"/>
              <a:gd name="T61" fmla="*/ 174444734 h 224"/>
              <a:gd name="T62" fmla="*/ 361097039 w 248"/>
              <a:gd name="T63" fmla="*/ 215490836 h 224"/>
              <a:gd name="T64" fmla="*/ 399510698 w 248"/>
              <a:gd name="T65" fmla="*/ 256535337 h 224"/>
              <a:gd name="T66" fmla="*/ 409754234 w 248"/>
              <a:gd name="T67" fmla="*/ 277059189 h 224"/>
              <a:gd name="T68" fmla="*/ 379023627 w 248"/>
              <a:gd name="T69" fmla="*/ 307843365 h 224"/>
              <a:gd name="T70" fmla="*/ 358534955 w 248"/>
              <a:gd name="T71" fmla="*/ 297581439 h 224"/>
              <a:gd name="T72" fmla="*/ 317560811 w 248"/>
              <a:gd name="T73" fmla="*/ 259101219 h 224"/>
              <a:gd name="T74" fmla="*/ 276585068 w 248"/>
              <a:gd name="T75" fmla="*/ 297581439 h 224"/>
              <a:gd name="T76" fmla="*/ 256096396 w 248"/>
              <a:gd name="T77" fmla="*/ 307843365 h 224"/>
              <a:gd name="T78" fmla="*/ 225365789 w 248"/>
              <a:gd name="T79" fmla="*/ 277059189 h 224"/>
              <a:gd name="T80" fmla="*/ 235609325 w 248"/>
              <a:gd name="T81" fmla="*/ 256535337 h 224"/>
              <a:gd name="T82" fmla="*/ 274022984 w 248"/>
              <a:gd name="T83" fmla="*/ 215490836 h 224"/>
              <a:gd name="T84" fmla="*/ 235609325 w 248"/>
              <a:gd name="T85" fmla="*/ 174444734 h 224"/>
              <a:gd name="T86" fmla="*/ 225365789 w 248"/>
              <a:gd name="T87" fmla="*/ 153920882 h 224"/>
              <a:gd name="T88" fmla="*/ 256096396 w 248"/>
              <a:gd name="T89" fmla="*/ 123136705 h 22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48"/>
                </a:moveTo>
                <a:cubicBezTo>
                  <a:pt x="103" y="48"/>
                  <a:pt x="106" y="49"/>
                  <a:pt x="108" y="52"/>
                </a:cubicBezTo>
                <a:cubicBezTo>
                  <a:pt x="124" y="67"/>
                  <a:pt x="124" y="67"/>
                  <a:pt x="124" y="67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2" y="49"/>
                  <a:pt x="145" y="48"/>
                  <a:pt x="148" y="48"/>
                </a:cubicBezTo>
                <a:cubicBezTo>
                  <a:pt x="155" y="48"/>
                  <a:pt x="160" y="53"/>
                  <a:pt x="160" y="60"/>
                </a:cubicBezTo>
                <a:cubicBezTo>
                  <a:pt x="160" y="63"/>
                  <a:pt x="159" y="66"/>
                  <a:pt x="156" y="68"/>
                </a:cubicBezTo>
                <a:cubicBezTo>
                  <a:pt x="141" y="84"/>
                  <a:pt x="141" y="84"/>
                  <a:pt x="141" y="84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9" y="102"/>
                  <a:pt x="160" y="105"/>
                  <a:pt x="160" y="108"/>
                </a:cubicBezTo>
                <a:cubicBezTo>
                  <a:pt x="160" y="115"/>
                  <a:pt x="155" y="120"/>
                  <a:pt x="148" y="120"/>
                </a:cubicBezTo>
                <a:cubicBezTo>
                  <a:pt x="145" y="120"/>
                  <a:pt x="142" y="119"/>
                  <a:pt x="140" y="116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6" y="119"/>
                  <a:pt x="103" y="120"/>
                  <a:pt x="100" y="120"/>
                </a:cubicBezTo>
                <a:cubicBezTo>
                  <a:pt x="93" y="120"/>
                  <a:pt x="88" y="115"/>
                  <a:pt x="88" y="108"/>
                </a:cubicBezTo>
                <a:cubicBezTo>
                  <a:pt x="88" y="105"/>
                  <a:pt x="89" y="102"/>
                  <a:pt x="92" y="100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92" y="68"/>
                  <a:pt x="92" y="68"/>
                  <a:pt x="92" y="68"/>
                </a:cubicBezTo>
                <a:cubicBezTo>
                  <a:pt x="89" y="66"/>
                  <a:pt x="88" y="63"/>
                  <a:pt x="88" y="60"/>
                </a:cubicBezTo>
                <a:cubicBezTo>
                  <a:pt x="88" y="53"/>
                  <a:pt x="93" y="48"/>
                  <a:pt x="100" y="4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0" name="Freeform 82"/>
          <p:cNvSpPr>
            <a:spLocks noEditPoints="1"/>
          </p:cNvSpPr>
          <p:nvPr/>
        </p:nvSpPr>
        <p:spPr bwMode="auto">
          <a:xfrm>
            <a:off x="4813013" y="882289"/>
            <a:ext cx="359352" cy="326159"/>
          </a:xfrm>
          <a:custGeom>
            <a:avLst/>
            <a:gdLst>
              <a:gd name="T0" fmla="*/ 599561121 w 248"/>
              <a:gd name="T1" fmla="*/ 472026173 h 224"/>
              <a:gd name="T2" fmla="*/ 447130165 w 248"/>
              <a:gd name="T3" fmla="*/ 472026173 h 224"/>
              <a:gd name="T4" fmla="*/ 406482548 w 248"/>
              <a:gd name="T5" fmla="*/ 472026173 h 224"/>
              <a:gd name="T6" fmla="*/ 406482548 w 248"/>
              <a:gd name="T7" fmla="*/ 523334201 h 224"/>
              <a:gd name="T8" fmla="*/ 447130165 w 248"/>
              <a:gd name="T9" fmla="*/ 564378702 h 224"/>
              <a:gd name="T10" fmla="*/ 447130165 w 248"/>
              <a:gd name="T11" fmla="*/ 574640628 h 224"/>
              <a:gd name="T12" fmla="*/ 182917465 w 248"/>
              <a:gd name="T13" fmla="*/ 574640628 h 224"/>
              <a:gd name="T14" fmla="*/ 182917465 w 248"/>
              <a:gd name="T15" fmla="*/ 564378702 h 224"/>
              <a:gd name="T16" fmla="*/ 223565083 w 248"/>
              <a:gd name="T17" fmla="*/ 523334201 h 224"/>
              <a:gd name="T18" fmla="*/ 223565083 w 248"/>
              <a:gd name="T19" fmla="*/ 472026173 h 224"/>
              <a:gd name="T20" fmla="*/ 182917465 w 248"/>
              <a:gd name="T21" fmla="*/ 472026173 h 224"/>
              <a:gd name="T22" fmla="*/ 30486510 w 248"/>
              <a:gd name="T23" fmla="*/ 472026173 h 224"/>
              <a:gd name="T24" fmla="*/ 0 w 248"/>
              <a:gd name="T25" fmla="*/ 441241996 h 224"/>
              <a:gd name="T26" fmla="*/ 0 w 248"/>
              <a:gd name="T27" fmla="*/ 30784176 h 224"/>
              <a:gd name="T28" fmla="*/ 30486510 w 248"/>
              <a:gd name="T29" fmla="*/ 0 h 224"/>
              <a:gd name="T30" fmla="*/ 599561121 w 248"/>
              <a:gd name="T31" fmla="*/ 0 h 224"/>
              <a:gd name="T32" fmla="*/ 630047631 w 248"/>
              <a:gd name="T33" fmla="*/ 30784176 h 224"/>
              <a:gd name="T34" fmla="*/ 630047631 w 248"/>
              <a:gd name="T35" fmla="*/ 441241996 h 224"/>
              <a:gd name="T36" fmla="*/ 599561121 w 248"/>
              <a:gd name="T37" fmla="*/ 472026173 h 224"/>
              <a:gd name="T38" fmla="*/ 589400013 w 248"/>
              <a:gd name="T39" fmla="*/ 41046102 h 224"/>
              <a:gd name="T40" fmla="*/ 40647617 w 248"/>
              <a:gd name="T41" fmla="*/ 41046102 h 224"/>
              <a:gd name="T42" fmla="*/ 40647617 w 248"/>
              <a:gd name="T43" fmla="*/ 389933968 h 224"/>
              <a:gd name="T44" fmla="*/ 589400013 w 248"/>
              <a:gd name="T45" fmla="*/ 389933968 h 224"/>
              <a:gd name="T46" fmla="*/ 589400013 w 248"/>
              <a:gd name="T47" fmla="*/ 41046102 h 224"/>
              <a:gd name="T48" fmla="*/ 254051592 w 248"/>
              <a:gd name="T49" fmla="*/ 184706660 h 224"/>
              <a:gd name="T50" fmla="*/ 274375401 w 248"/>
              <a:gd name="T51" fmla="*/ 194966984 h 224"/>
              <a:gd name="T52" fmla="*/ 294699210 w 248"/>
              <a:gd name="T53" fmla="*/ 212924954 h 224"/>
              <a:gd name="T54" fmla="*/ 355672229 w 248"/>
              <a:gd name="T55" fmla="*/ 153920882 h 224"/>
              <a:gd name="T56" fmla="*/ 375996038 w 248"/>
              <a:gd name="T57" fmla="*/ 143660557 h 224"/>
              <a:gd name="T58" fmla="*/ 406482548 w 248"/>
              <a:gd name="T59" fmla="*/ 174444734 h 224"/>
              <a:gd name="T60" fmla="*/ 396319847 w 248"/>
              <a:gd name="T61" fmla="*/ 194966984 h 224"/>
              <a:gd name="T62" fmla="*/ 315024612 w 248"/>
              <a:gd name="T63" fmla="*/ 277059189 h 224"/>
              <a:gd name="T64" fmla="*/ 294699210 w 248"/>
              <a:gd name="T65" fmla="*/ 287321115 h 224"/>
              <a:gd name="T66" fmla="*/ 274375401 w 248"/>
              <a:gd name="T67" fmla="*/ 277059189 h 224"/>
              <a:gd name="T68" fmla="*/ 233727784 w 248"/>
              <a:gd name="T69" fmla="*/ 236013086 h 224"/>
              <a:gd name="T70" fmla="*/ 223565083 w 248"/>
              <a:gd name="T71" fmla="*/ 215490836 h 224"/>
              <a:gd name="T72" fmla="*/ 254051592 w 248"/>
              <a:gd name="T73" fmla="*/ 184706660 h 2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72"/>
                </a:moveTo>
                <a:cubicBezTo>
                  <a:pt x="103" y="72"/>
                  <a:pt x="106" y="73"/>
                  <a:pt x="108" y="76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42" y="57"/>
                  <a:pt x="145" y="56"/>
                  <a:pt x="148" y="56"/>
                </a:cubicBezTo>
                <a:cubicBezTo>
                  <a:pt x="155" y="56"/>
                  <a:pt x="160" y="61"/>
                  <a:pt x="160" y="68"/>
                </a:cubicBezTo>
                <a:cubicBezTo>
                  <a:pt x="160" y="71"/>
                  <a:pt x="159" y="74"/>
                  <a:pt x="156" y="76"/>
                </a:cubicBezTo>
                <a:cubicBezTo>
                  <a:pt x="124" y="108"/>
                  <a:pt x="124" y="108"/>
                  <a:pt x="124" y="108"/>
                </a:cubicBezTo>
                <a:cubicBezTo>
                  <a:pt x="122" y="111"/>
                  <a:pt x="119" y="112"/>
                  <a:pt x="116" y="112"/>
                </a:cubicBezTo>
                <a:cubicBezTo>
                  <a:pt x="113" y="112"/>
                  <a:pt x="110" y="111"/>
                  <a:pt x="108" y="108"/>
                </a:cubicBezTo>
                <a:cubicBezTo>
                  <a:pt x="92" y="92"/>
                  <a:pt x="92" y="92"/>
                  <a:pt x="92" y="92"/>
                </a:cubicBezTo>
                <a:cubicBezTo>
                  <a:pt x="89" y="90"/>
                  <a:pt x="88" y="87"/>
                  <a:pt x="88" y="84"/>
                </a:cubicBezTo>
                <a:cubicBezTo>
                  <a:pt x="88" y="77"/>
                  <a:pt x="93" y="72"/>
                  <a:pt x="100" y="7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" name="Freeform 83"/>
          <p:cNvSpPr>
            <a:spLocks noEditPoints="1"/>
          </p:cNvSpPr>
          <p:nvPr/>
        </p:nvSpPr>
        <p:spPr bwMode="auto">
          <a:xfrm>
            <a:off x="4162137" y="882289"/>
            <a:ext cx="359353" cy="326159"/>
          </a:xfrm>
          <a:custGeom>
            <a:avLst/>
            <a:gdLst>
              <a:gd name="T0" fmla="*/ 599564231 w 248"/>
              <a:gd name="T1" fmla="*/ 472026173 h 224"/>
              <a:gd name="T2" fmla="*/ 447132890 w 248"/>
              <a:gd name="T3" fmla="*/ 472026173 h 224"/>
              <a:gd name="T4" fmla="*/ 406485170 w 248"/>
              <a:gd name="T5" fmla="*/ 472026173 h 224"/>
              <a:gd name="T6" fmla="*/ 406485170 w 248"/>
              <a:gd name="T7" fmla="*/ 523334201 h 224"/>
              <a:gd name="T8" fmla="*/ 447132890 w 248"/>
              <a:gd name="T9" fmla="*/ 564378702 h 224"/>
              <a:gd name="T10" fmla="*/ 447132890 w 248"/>
              <a:gd name="T11" fmla="*/ 574640628 h 224"/>
              <a:gd name="T12" fmla="*/ 182917928 w 248"/>
              <a:gd name="T13" fmla="*/ 574640628 h 224"/>
              <a:gd name="T14" fmla="*/ 182917928 w 248"/>
              <a:gd name="T15" fmla="*/ 564378702 h 224"/>
              <a:gd name="T16" fmla="*/ 223565648 w 248"/>
              <a:gd name="T17" fmla="*/ 523334201 h 224"/>
              <a:gd name="T18" fmla="*/ 223565648 w 248"/>
              <a:gd name="T19" fmla="*/ 472026173 h 224"/>
              <a:gd name="T20" fmla="*/ 182917928 w 248"/>
              <a:gd name="T21" fmla="*/ 472026173 h 224"/>
              <a:gd name="T22" fmla="*/ 30486587 w 248"/>
              <a:gd name="T23" fmla="*/ 472026173 h 224"/>
              <a:gd name="T24" fmla="*/ 0 w 248"/>
              <a:gd name="T25" fmla="*/ 441241996 h 224"/>
              <a:gd name="T26" fmla="*/ 0 w 248"/>
              <a:gd name="T27" fmla="*/ 30784176 h 224"/>
              <a:gd name="T28" fmla="*/ 30486587 w 248"/>
              <a:gd name="T29" fmla="*/ 0 h 224"/>
              <a:gd name="T30" fmla="*/ 599564231 w 248"/>
              <a:gd name="T31" fmla="*/ 0 h 224"/>
              <a:gd name="T32" fmla="*/ 630050818 w 248"/>
              <a:gd name="T33" fmla="*/ 30784176 h 224"/>
              <a:gd name="T34" fmla="*/ 630050818 w 248"/>
              <a:gd name="T35" fmla="*/ 441241996 h 224"/>
              <a:gd name="T36" fmla="*/ 599564231 w 248"/>
              <a:gd name="T37" fmla="*/ 472026173 h 224"/>
              <a:gd name="T38" fmla="*/ 589403098 w 248"/>
              <a:gd name="T39" fmla="*/ 41046102 h 224"/>
              <a:gd name="T40" fmla="*/ 40647720 w 248"/>
              <a:gd name="T41" fmla="*/ 41046102 h 224"/>
              <a:gd name="T42" fmla="*/ 40647720 w 248"/>
              <a:gd name="T43" fmla="*/ 389933968 h 224"/>
              <a:gd name="T44" fmla="*/ 589403098 w 248"/>
              <a:gd name="T45" fmla="*/ 389933968 h 224"/>
              <a:gd name="T46" fmla="*/ 589403098 w 248"/>
              <a:gd name="T47" fmla="*/ 41046102 h 224"/>
              <a:gd name="T48" fmla="*/ 254052235 w 248"/>
              <a:gd name="T49" fmla="*/ 184706660 h 224"/>
              <a:gd name="T50" fmla="*/ 375998583 w 248"/>
              <a:gd name="T51" fmla="*/ 184706660 h 224"/>
              <a:gd name="T52" fmla="*/ 406485170 w 248"/>
              <a:gd name="T53" fmla="*/ 215490836 h 224"/>
              <a:gd name="T54" fmla="*/ 375998583 w 248"/>
              <a:gd name="T55" fmla="*/ 246275012 h 224"/>
              <a:gd name="T56" fmla="*/ 254052235 w 248"/>
              <a:gd name="T57" fmla="*/ 246275012 h 224"/>
              <a:gd name="T58" fmla="*/ 223565648 w 248"/>
              <a:gd name="T59" fmla="*/ 215490836 h 224"/>
              <a:gd name="T60" fmla="*/ 254052235 w 248"/>
              <a:gd name="T61" fmla="*/ 184706660 h 22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72"/>
                </a:moveTo>
                <a:cubicBezTo>
                  <a:pt x="148" y="72"/>
                  <a:pt x="148" y="72"/>
                  <a:pt x="148" y="72"/>
                </a:cubicBezTo>
                <a:cubicBezTo>
                  <a:pt x="155" y="72"/>
                  <a:pt x="160" y="77"/>
                  <a:pt x="160" y="84"/>
                </a:cubicBezTo>
                <a:cubicBezTo>
                  <a:pt x="160" y="91"/>
                  <a:pt x="155" y="96"/>
                  <a:pt x="148" y="9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93" y="96"/>
                  <a:pt x="88" y="91"/>
                  <a:pt x="88" y="84"/>
                </a:cubicBezTo>
                <a:cubicBezTo>
                  <a:pt x="88" y="77"/>
                  <a:pt x="93" y="72"/>
                  <a:pt x="100" y="7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2" name="Freeform 84"/>
          <p:cNvSpPr>
            <a:spLocks noEditPoints="1"/>
          </p:cNvSpPr>
          <p:nvPr/>
        </p:nvSpPr>
        <p:spPr bwMode="auto">
          <a:xfrm>
            <a:off x="3511262" y="882289"/>
            <a:ext cx="360795" cy="326159"/>
          </a:xfrm>
          <a:custGeom>
            <a:avLst/>
            <a:gdLst>
              <a:gd name="T0" fmla="*/ 604387815 w 248"/>
              <a:gd name="T1" fmla="*/ 472026173 h 224"/>
              <a:gd name="T2" fmla="*/ 450729977 w 248"/>
              <a:gd name="T3" fmla="*/ 472026173 h 224"/>
              <a:gd name="T4" fmla="*/ 409754234 w 248"/>
              <a:gd name="T5" fmla="*/ 472026173 h 224"/>
              <a:gd name="T6" fmla="*/ 409754234 w 248"/>
              <a:gd name="T7" fmla="*/ 523334201 h 224"/>
              <a:gd name="T8" fmla="*/ 450729977 w 248"/>
              <a:gd name="T9" fmla="*/ 564378702 h 224"/>
              <a:gd name="T10" fmla="*/ 450729977 w 248"/>
              <a:gd name="T11" fmla="*/ 574640628 h 224"/>
              <a:gd name="T12" fmla="*/ 184390045 w 248"/>
              <a:gd name="T13" fmla="*/ 574640628 h 224"/>
              <a:gd name="T14" fmla="*/ 184390045 w 248"/>
              <a:gd name="T15" fmla="*/ 564378702 h 224"/>
              <a:gd name="T16" fmla="*/ 225365789 w 248"/>
              <a:gd name="T17" fmla="*/ 523334201 h 224"/>
              <a:gd name="T18" fmla="*/ 225365789 w 248"/>
              <a:gd name="T19" fmla="*/ 472026173 h 224"/>
              <a:gd name="T20" fmla="*/ 184390045 w 248"/>
              <a:gd name="T21" fmla="*/ 472026173 h 224"/>
              <a:gd name="T22" fmla="*/ 30732208 w 248"/>
              <a:gd name="T23" fmla="*/ 472026173 h 224"/>
              <a:gd name="T24" fmla="*/ 0 w 248"/>
              <a:gd name="T25" fmla="*/ 441241996 h 224"/>
              <a:gd name="T26" fmla="*/ 0 w 248"/>
              <a:gd name="T27" fmla="*/ 30784176 h 224"/>
              <a:gd name="T28" fmla="*/ 30732208 w 248"/>
              <a:gd name="T29" fmla="*/ 0 h 224"/>
              <a:gd name="T30" fmla="*/ 604387815 w 248"/>
              <a:gd name="T31" fmla="*/ 0 h 224"/>
              <a:gd name="T32" fmla="*/ 635120023 w 248"/>
              <a:gd name="T33" fmla="*/ 30784176 h 224"/>
              <a:gd name="T34" fmla="*/ 635120023 w 248"/>
              <a:gd name="T35" fmla="*/ 441241996 h 224"/>
              <a:gd name="T36" fmla="*/ 604387815 w 248"/>
              <a:gd name="T37" fmla="*/ 472026173 h 224"/>
              <a:gd name="T38" fmla="*/ 594144279 w 248"/>
              <a:gd name="T39" fmla="*/ 41046102 h 224"/>
              <a:gd name="T40" fmla="*/ 40975743 w 248"/>
              <a:gd name="T41" fmla="*/ 41046102 h 224"/>
              <a:gd name="T42" fmla="*/ 40975743 w 248"/>
              <a:gd name="T43" fmla="*/ 389933968 h 224"/>
              <a:gd name="T44" fmla="*/ 594144279 w 248"/>
              <a:gd name="T45" fmla="*/ 389933968 h 224"/>
              <a:gd name="T46" fmla="*/ 594144279 w 248"/>
              <a:gd name="T47" fmla="*/ 41046102 h 224"/>
              <a:gd name="T48" fmla="*/ 256096396 w 248"/>
              <a:gd name="T49" fmla="*/ 184706660 h 224"/>
              <a:gd name="T50" fmla="*/ 286828604 w 248"/>
              <a:gd name="T51" fmla="*/ 184706660 h 224"/>
              <a:gd name="T52" fmla="*/ 286828604 w 248"/>
              <a:gd name="T53" fmla="*/ 153920882 h 224"/>
              <a:gd name="T54" fmla="*/ 317560811 w 248"/>
              <a:gd name="T55" fmla="*/ 123136705 h 224"/>
              <a:gd name="T56" fmla="*/ 348291419 w 248"/>
              <a:gd name="T57" fmla="*/ 153920882 h 224"/>
              <a:gd name="T58" fmla="*/ 348291419 w 248"/>
              <a:gd name="T59" fmla="*/ 184706660 h 224"/>
              <a:gd name="T60" fmla="*/ 379023627 w 248"/>
              <a:gd name="T61" fmla="*/ 184706660 h 224"/>
              <a:gd name="T62" fmla="*/ 409754234 w 248"/>
              <a:gd name="T63" fmla="*/ 215490836 h 224"/>
              <a:gd name="T64" fmla="*/ 379023627 w 248"/>
              <a:gd name="T65" fmla="*/ 246275012 h 224"/>
              <a:gd name="T66" fmla="*/ 348291419 w 248"/>
              <a:gd name="T67" fmla="*/ 246275012 h 224"/>
              <a:gd name="T68" fmla="*/ 348291419 w 248"/>
              <a:gd name="T69" fmla="*/ 277059189 h 224"/>
              <a:gd name="T70" fmla="*/ 317560811 w 248"/>
              <a:gd name="T71" fmla="*/ 307843365 h 224"/>
              <a:gd name="T72" fmla="*/ 286828604 w 248"/>
              <a:gd name="T73" fmla="*/ 277059189 h 224"/>
              <a:gd name="T74" fmla="*/ 286828604 w 248"/>
              <a:gd name="T75" fmla="*/ 246275012 h 224"/>
              <a:gd name="T76" fmla="*/ 256096396 w 248"/>
              <a:gd name="T77" fmla="*/ 246275012 h 224"/>
              <a:gd name="T78" fmla="*/ 225365789 w 248"/>
              <a:gd name="T79" fmla="*/ 215490836 h 224"/>
              <a:gd name="T80" fmla="*/ 256096396 w 248"/>
              <a:gd name="T81" fmla="*/ 184706660 h 22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72"/>
                </a:moveTo>
                <a:cubicBezTo>
                  <a:pt x="112" y="72"/>
                  <a:pt x="112" y="72"/>
                  <a:pt x="112" y="72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12" y="53"/>
                  <a:pt x="117" y="48"/>
                  <a:pt x="124" y="48"/>
                </a:cubicBezTo>
                <a:cubicBezTo>
                  <a:pt x="131" y="48"/>
                  <a:pt x="136" y="53"/>
                  <a:pt x="136" y="60"/>
                </a:cubicBezTo>
                <a:cubicBezTo>
                  <a:pt x="136" y="72"/>
                  <a:pt x="136" y="72"/>
                  <a:pt x="136" y="72"/>
                </a:cubicBezTo>
                <a:cubicBezTo>
                  <a:pt x="148" y="72"/>
                  <a:pt x="148" y="72"/>
                  <a:pt x="148" y="72"/>
                </a:cubicBezTo>
                <a:cubicBezTo>
                  <a:pt x="155" y="72"/>
                  <a:pt x="160" y="77"/>
                  <a:pt x="160" y="84"/>
                </a:cubicBezTo>
                <a:cubicBezTo>
                  <a:pt x="160" y="91"/>
                  <a:pt x="155" y="96"/>
                  <a:pt x="148" y="96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36" y="108"/>
                  <a:pt x="136" y="108"/>
                  <a:pt x="136" y="108"/>
                </a:cubicBezTo>
                <a:cubicBezTo>
                  <a:pt x="136" y="115"/>
                  <a:pt x="131" y="120"/>
                  <a:pt x="124" y="120"/>
                </a:cubicBezTo>
                <a:cubicBezTo>
                  <a:pt x="117" y="120"/>
                  <a:pt x="112" y="115"/>
                  <a:pt x="112" y="108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93" y="96"/>
                  <a:pt x="88" y="91"/>
                  <a:pt x="88" y="84"/>
                </a:cubicBezTo>
                <a:cubicBezTo>
                  <a:pt x="88" y="77"/>
                  <a:pt x="93" y="72"/>
                  <a:pt x="100" y="7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" name="Freeform 85"/>
          <p:cNvSpPr>
            <a:spLocks noEditPoints="1"/>
          </p:cNvSpPr>
          <p:nvPr/>
        </p:nvSpPr>
        <p:spPr bwMode="auto">
          <a:xfrm>
            <a:off x="2861831" y="882289"/>
            <a:ext cx="359352" cy="326159"/>
          </a:xfrm>
          <a:custGeom>
            <a:avLst/>
            <a:gdLst>
              <a:gd name="T0" fmla="*/ 599561121 w 248"/>
              <a:gd name="T1" fmla="*/ 472026173 h 224"/>
              <a:gd name="T2" fmla="*/ 447130165 w 248"/>
              <a:gd name="T3" fmla="*/ 472026173 h 224"/>
              <a:gd name="T4" fmla="*/ 406482548 w 248"/>
              <a:gd name="T5" fmla="*/ 472026173 h 224"/>
              <a:gd name="T6" fmla="*/ 406482548 w 248"/>
              <a:gd name="T7" fmla="*/ 523334201 h 224"/>
              <a:gd name="T8" fmla="*/ 447130165 w 248"/>
              <a:gd name="T9" fmla="*/ 564378702 h 224"/>
              <a:gd name="T10" fmla="*/ 447130165 w 248"/>
              <a:gd name="T11" fmla="*/ 574640628 h 224"/>
              <a:gd name="T12" fmla="*/ 182917465 w 248"/>
              <a:gd name="T13" fmla="*/ 574640628 h 224"/>
              <a:gd name="T14" fmla="*/ 182917465 w 248"/>
              <a:gd name="T15" fmla="*/ 564378702 h 224"/>
              <a:gd name="T16" fmla="*/ 223565083 w 248"/>
              <a:gd name="T17" fmla="*/ 523334201 h 224"/>
              <a:gd name="T18" fmla="*/ 223565083 w 248"/>
              <a:gd name="T19" fmla="*/ 472026173 h 224"/>
              <a:gd name="T20" fmla="*/ 182917465 w 248"/>
              <a:gd name="T21" fmla="*/ 472026173 h 224"/>
              <a:gd name="T22" fmla="*/ 30486510 w 248"/>
              <a:gd name="T23" fmla="*/ 472026173 h 224"/>
              <a:gd name="T24" fmla="*/ 0 w 248"/>
              <a:gd name="T25" fmla="*/ 441241996 h 224"/>
              <a:gd name="T26" fmla="*/ 0 w 248"/>
              <a:gd name="T27" fmla="*/ 30784176 h 224"/>
              <a:gd name="T28" fmla="*/ 30486510 w 248"/>
              <a:gd name="T29" fmla="*/ 0 h 224"/>
              <a:gd name="T30" fmla="*/ 599561121 w 248"/>
              <a:gd name="T31" fmla="*/ 0 h 224"/>
              <a:gd name="T32" fmla="*/ 630047631 w 248"/>
              <a:gd name="T33" fmla="*/ 30784176 h 224"/>
              <a:gd name="T34" fmla="*/ 630047631 w 248"/>
              <a:gd name="T35" fmla="*/ 441241996 h 224"/>
              <a:gd name="T36" fmla="*/ 599561121 w 248"/>
              <a:gd name="T37" fmla="*/ 472026173 h 224"/>
              <a:gd name="T38" fmla="*/ 589400013 w 248"/>
              <a:gd name="T39" fmla="*/ 41046102 h 224"/>
              <a:gd name="T40" fmla="*/ 40647617 w 248"/>
              <a:gd name="T41" fmla="*/ 41046102 h 224"/>
              <a:gd name="T42" fmla="*/ 40647617 w 248"/>
              <a:gd name="T43" fmla="*/ 389933968 h 224"/>
              <a:gd name="T44" fmla="*/ 589400013 w 248"/>
              <a:gd name="T45" fmla="*/ 389933968 h 224"/>
              <a:gd name="T46" fmla="*/ 589400013 w 248"/>
              <a:gd name="T47" fmla="*/ 41046102 h 2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" name="Freeform 86"/>
          <p:cNvSpPr>
            <a:spLocks noEditPoints="1"/>
          </p:cNvSpPr>
          <p:nvPr/>
        </p:nvSpPr>
        <p:spPr bwMode="auto">
          <a:xfrm>
            <a:off x="2205182" y="916926"/>
            <a:ext cx="372341" cy="232352"/>
          </a:xfrm>
          <a:custGeom>
            <a:avLst/>
            <a:gdLst>
              <a:gd name="T0" fmla="*/ 624563477 w 256"/>
              <a:gd name="T1" fmla="*/ 408279466 h 160"/>
              <a:gd name="T2" fmla="*/ 593846952 w 256"/>
              <a:gd name="T3" fmla="*/ 408279466 h 160"/>
              <a:gd name="T4" fmla="*/ 61433050 w 256"/>
              <a:gd name="T5" fmla="*/ 408279466 h 160"/>
              <a:gd name="T6" fmla="*/ 30716525 w 256"/>
              <a:gd name="T7" fmla="*/ 408279466 h 160"/>
              <a:gd name="T8" fmla="*/ 0 w 256"/>
              <a:gd name="T9" fmla="*/ 377658546 h 160"/>
              <a:gd name="T10" fmla="*/ 0 w 256"/>
              <a:gd name="T11" fmla="*/ 326624212 h 160"/>
              <a:gd name="T12" fmla="*/ 61433050 w 256"/>
              <a:gd name="T13" fmla="*/ 326624212 h 160"/>
              <a:gd name="T14" fmla="*/ 61433050 w 256"/>
              <a:gd name="T15" fmla="*/ 30620920 h 160"/>
              <a:gd name="T16" fmla="*/ 92147975 w 256"/>
              <a:gd name="T17" fmla="*/ 0 h 160"/>
              <a:gd name="T18" fmla="*/ 563132027 w 256"/>
              <a:gd name="T19" fmla="*/ 0 h 160"/>
              <a:gd name="T20" fmla="*/ 593846952 w 256"/>
              <a:gd name="T21" fmla="*/ 30620920 h 160"/>
              <a:gd name="T22" fmla="*/ 593846952 w 256"/>
              <a:gd name="T23" fmla="*/ 326624212 h 160"/>
              <a:gd name="T24" fmla="*/ 655280002 w 256"/>
              <a:gd name="T25" fmla="*/ 326624212 h 160"/>
              <a:gd name="T26" fmla="*/ 655280002 w 256"/>
              <a:gd name="T27" fmla="*/ 377658546 h 160"/>
              <a:gd name="T28" fmla="*/ 624563477 w 256"/>
              <a:gd name="T29" fmla="*/ 408279466 h 160"/>
              <a:gd name="T30" fmla="*/ 255968376 w 256"/>
              <a:gd name="T31" fmla="*/ 377658546 h 160"/>
              <a:gd name="T32" fmla="*/ 399311626 w 256"/>
              <a:gd name="T33" fmla="*/ 377658546 h 160"/>
              <a:gd name="T34" fmla="*/ 399311626 w 256"/>
              <a:gd name="T35" fmla="*/ 357245132 h 160"/>
              <a:gd name="T36" fmla="*/ 255968376 w 256"/>
              <a:gd name="T37" fmla="*/ 357245132 h 160"/>
              <a:gd name="T38" fmla="*/ 255968376 w 256"/>
              <a:gd name="T39" fmla="*/ 377658546 h 160"/>
              <a:gd name="T40" fmla="*/ 552892652 w 256"/>
              <a:gd name="T41" fmla="*/ 40828426 h 160"/>
              <a:gd name="T42" fmla="*/ 102387350 w 256"/>
              <a:gd name="T43" fmla="*/ 40828426 h 160"/>
              <a:gd name="T44" fmla="*/ 102387350 w 256"/>
              <a:gd name="T45" fmla="*/ 306209200 h 160"/>
              <a:gd name="T46" fmla="*/ 552892652 w 256"/>
              <a:gd name="T47" fmla="*/ 306209200 h 160"/>
              <a:gd name="T48" fmla="*/ 552892652 w 256"/>
              <a:gd name="T49" fmla="*/ 40828426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56" h="160">
                <a:moveTo>
                  <a:pt x="244" y="160"/>
                </a:moveTo>
                <a:cubicBezTo>
                  <a:pt x="232" y="160"/>
                  <a:pt x="232" y="160"/>
                  <a:pt x="232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12" y="160"/>
                  <a:pt x="12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28"/>
                  <a:pt x="0" y="128"/>
                  <a:pt x="0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29" y="0"/>
                  <a:pt x="36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56" y="128"/>
                  <a:pt x="256" y="128"/>
                  <a:pt x="256" y="12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moveTo>
                  <a:pt x="100" y="148"/>
                </a:moveTo>
                <a:cubicBezTo>
                  <a:pt x="156" y="148"/>
                  <a:pt x="156" y="148"/>
                  <a:pt x="156" y="148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100" y="140"/>
                  <a:pt x="100" y="140"/>
                  <a:pt x="100" y="140"/>
                </a:cubicBezTo>
                <a:lnTo>
                  <a:pt x="100" y="148"/>
                </a:lnTo>
                <a:close/>
                <a:moveTo>
                  <a:pt x="216" y="16"/>
                </a:moveTo>
                <a:cubicBezTo>
                  <a:pt x="40" y="16"/>
                  <a:pt x="40" y="16"/>
                  <a:pt x="40" y="16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216" y="120"/>
                  <a:pt x="216" y="120"/>
                  <a:pt x="216" y="120"/>
                </a:cubicBezTo>
                <a:lnTo>
                  <a:pt x="216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" name="Freeform 87"/>
          <p:cNvSpPr>
            <a:spLocks noEditPoints="1"/>
          </p:cNvSpPr>
          <p:nvPr/>
        </p:nvSpPr>
        <p:spPr bwMode="auto">
          <a:xfrm>
            <a:off x="1596160" y="864971"/>
            <a:ext cx="290080" cy="336261"/>
          </a:xfrm>
          <a:custGeom>
            <a:avLst/>
            <a:gdLst>
              <a:gd name="T0" fmla="*/ 478541060 w 200"/>
              <a:gd name="T1" fmla="*/ 589725831 h 232"/>
              <a:gd name="T2" fmla="*/ 30544699 w 200"/>
              <a:gd name="T3" fmla="*/ 589725831 h 232"/>
              <a:gd name="T4" fmla="*/ 0 w 200"/>
              <a:gd name="T5" fmla="*/ 559222908 h 232"/>
              <a:gd name="T6" fmla="*/ 0 w 200"/>
              <a:gd name="T7" fmla="*/ 30502923 h 232"/>
              <a:gd name="T8" fmla="*/ 30544699 w 200"/>
              <a:gd name="T9" fmla="*/ 0 h 232"/>
              <a:gd name="T10" fmla="*/ 478541060 w 200"/>
              <a:gd name="T11" fmla="*/ 0 h 232"/>
              <a:gd name="T12" fmla="*/ 509085759 w 200"/>
              <a:gd name="T13" fmla="*/ 30502923 h 232"/>
              <a:gd name="T14" fmla="*/ 509085759 w 200"/>
              <a:gd name="T15" fmla="*/ 559222908 h 232"/>
              <a:gd name="T16" fmla="*/ 478541060 w 200"/>
              <a:gd name="T17" fmla="*/ 589725831 h 232"/>
              <a:gd name="T18" fmla="*/ 254542879 w 200"/>
              <a:gd name="T19" fmla="*/ 569390018 h 232"/>
              <a:gd name="T20" fmla="*/ 274907076 w 200"/>
              <a:gd name="T21" fmla="*/ 549055799 h 232"/>
              <a:gd name="T22" fmla="*/ 254542879 w 200"/>
              <a:gd name="T23" fmla="*/ 528719985 h 232"/>
              <a:gd name="T24" fmla="*/ 234178683 w 200"/>
              <a:gd name="T25" fmla="*/ 549055799 h 232"/>
              <a:gd name="T26" fmla="*/ 254542879 w 200"/>
              <a:gd name="T27" fmla="*/ 569390018 h 232"/>
              <a:gd name="T28" fmla="*/ 447994766 w 200"/>
              <a:gd name="T29" fmla="*/ 61005846 h 232"/>
              <a:gd name="T30" fmla="*/ 61090993 w 200"/>
              <a:gd name="T31" fmla="*/ 61005846 h 232"/>
              <a:gd name="T32" fmla="*/ 61090993 w 200"/>
              <a:gd name="T33" fmla="*/ 508384172 h 232"/>
              <a:gd name="T34" fmla="*/ 447994766 w 200"/>
              <a:gd name="T35" fmla="*/ 508384172 h 232"/>
              <a:gd name="T36" fmla="*/ 447994766 w 200"/>
              <a:gd name="T37" fmla="*/ 61005846 h 2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00" h="232">
                <a:moveTo>
                  <a:pt x="188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95" y="0"/>
                  <a:pt x="200" y="5"/>
                  <a:pt x="200" y="12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00" y="227"/>
                  <a:pt x="195" y="232"/>
                  <a:pt x="188" y="232"/>
                </a:cubicBezTo>
                <a:moveTo>
                  <a:pt x="100" y="224"/>
                </a:moveTo>
                <a:cubicBezTo>
                  <a:pt x="104" y="224"/>
                  <a:pt x="108" y="220"/>
                  <a:pt x="108" y="216"/>
                </a:cubicBezTo>
                <a:cubicBezTo>
                  <a:pt x="108" y="212"/>
                  <a:pt x="104" y="208"/>
                  <a:pt x="100" y="208"/>
                </a:cubicBezTo>
                <a:cubicBezTo>
                  <a:pt x="96" y="208"/>
                  <a:pt x="92" y="212"/>
                  <a:pt x="92" y="216"/>
                </a:cubicBezTo>
                <a:cubicBezTo>
                  <a:pt x="92" y="220"/>
                  <a:pt x="96" y="224"/>
                  <a:pt x="100" y="224"/>
                </a:cubicBezTo>
                <a:moveTo>
                  <a:pt x="176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176" y="200"/>
                  <a:pt x="176" y="200"/>
                  <a:pt x="176" y="200"/>
                </a:cubicBezTo>
                <a:lnTo>
                  <a:pt x="176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6" name="Freeform 88"/>
          <p:cNvSpPr>
            <a:spLocks noEditPoints="1"/>
          </p:cNvSpPr>
          <p:nvPr/>
        </p:nvSpPr>
        <p:spPr bwMode="auto">
          <a:xfrm>
            <a:off x="991467" y="864971"/>
            <a:ext cx="197715" cy="336261"/>
          </a:xfrm>
          <a:custGeom>
            <a:avLst/>
            <a:gdLst>
              <a:gd name="T0" fmla="*/ 317110439 w 136"/>
              <a:gd name="T1" fmla="*/ 589725831 h 232"/>
              <a:gd name="T2" fmla="*/ 30688055 w 136"/>
              <a:gd name="T3" fmla="*/ 589725831 h 232"/>
              <a:gd name="T4" fmla="*/ 0 w 136"/>
              <a:gd name="T5" fmla="*/ 559222908 h 232"/>
              <a:gd name="T6" fmla="*/ 0 w 136"/>
              <a:gd name="T7" fmla="*/ 30502923 h 232"/>
              <a:gd name="T8" fmla="*/ 30688055 w 136"/>
              <a:gd name="T9" fmla="*/ 0 h 232"/>
              <a:gd name="T10" fmla="*/ 317110439 w 136"/>
              <a:gd name="T11" fmla="*/ 0 h 232"/>
              <a:gd name="T12" fmla="*/ 347798494 w 136"/>
              <a:gd name="T13" fmla="*/ 30502923 h 232"/>
              <a:gd name="T14" fmla="*/ 347798494 w 136"/>
              <a:gd name="T15" fmla="*/ 559222908 h 232"/>
              <a:gd name="T16" fmla="*/ 317110439 w 136"/>
              <a:gd name="T17" fmla="*/ 589725831 h 232"/>
              <a:gd name="T18" fmla="*/ 173900047 w 136"/>
              <a:gd name="T19" fmla="*/ 559222908 h 232"/>
              <a:gd name="T20" fmla="*/ 194358217 w 136"/>
              <a:gd name="T21" fmla="*/ 538887095 h 232"/>
              <a:gd name="T22" fmla="*/ 173900047 w 136"/>
              <a:gd name="T23" fmla="*/ 518551282 h 232"/>
              <a:gd name="T24" fmla="*/ 153440277 w 136"/>
              <a:gd name="T25" fmla="*/ 538887095 h 232"/>
              <a:gd name="T26" fmla="*/ 173900047 w 136"/>
              <a:gd name="T27" fmla="*/ 559222908 h 232"/>
              <a:gd name="T28" fmla="*/ 317110439 w 136"/>
              <a:gd name="T29" fmla="*/ 61005846 h 232"/>
              <a:gd name="T30" fmla="*/ 306880554 w 136"/>
              <a:gd name="T31" fmla="*/ 61005846 h 232"/>
              <a:gd name="T32" fmla="*/ 40917940 w 136"/>
              <a:gd name="T33" fmla="*/ 61005846 h 232"/>
              <a:gd name="T34" fmla="*/ 30688055 w 136"/>
              <a:gd name="T35" fmla="*/ 61005846 h 232"/>
              <a:gd name="T36" fmla="*/ 30688055 w 136"/>
              <a:gd name="T37" fmla="*/ 488048359 h 232"/>
              <a:gd name="T38" fmla="*/ 40917940 w 136"/>
              <a:gd name="T39" fmla="*/ 488048359 h 232"/>
              <a:gd name="T40" fmla="*/ 306880554 w 136"/>
              <a:gd name="T41" fmla="*/ 488048359 h 232"/>
              <a:gd name="T42" fmla="*/ 317110439 w 136"/>
              <a:gd name="T43" fmla="*/ 488048359 h 232"/>
              <a:gd name="T44" fmla="*/ 317110439 w 136"/>
              <a:gd name="T45" fmla="*/ 61005846 h 23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36" h="232">
                <a:moveTo>
                  <a:pt x="124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31" y="0"/>
                  <a:pt x="136" y="5"/>
                  <a:pt x="136" y="12"/>
                </a:cubicBezTo>
                <a:cubicBezTo>
                  <a:pt x="136" y="220"/>
                  <a:pt x="136" y="220"/>
                  <a:pt x="136" y="220"/>
                </a:cubicBezTo>
                <a:cubicBezTo>
                  <a:pt x="136" y="227"/>
                  <a:pt x="131" y="232"/>
                  <a:pt x="124" y="232"/>
                </a:cubicBezTo>
                <a:moveTo>
                  <a:pt x="68" y="220"/>
                </a:moveTo>
                <a:cubicBezTo>
                  <a:pt x="72" y="220"/>
                  <a:pt x="76" y="216"/>
                  <a:pt x="76" y="212"/>
                </a:cubicBezTo>
                <a:cubicBezTo>
                  <a:pt x="76" y="208"/>
                  <a:pt x="72" y="204"/>
                  <a:pt x="68" y="204"/>
                </a:cubicBezTo>
                <a:cubicBezTo>
                  <a:pt x="64" y="204"/>
                  <a:pt x="60" y="208"/>
                  <a:pt x="60" y="212"/>
                </a:cubicBezTo>
                <a:cubicBezTo>
                  <a:pt x="60" y="216"/>
                  <a:pt x="64" y="220"/>
                  <a:pt x="68" y="220"/>
                </a:cubicBezTo>
                <a:moveTo>
                  <a:pt x="124" y="24"/>
                </a:moveTo>
                <a:cubicBezTo>
                  <a:pt x="120" y="24"/>
                  <a:pt x="120" y="24"/>
                  <a:pt x="120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192"/>
                  <a:pt x="12" y="192"/>
                  <a:pt x="12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20" y="192"/>
                  <a:pt x="120" y="192"/>
                  <a:pt x="120" y="192"/>
                </a:cubicBezTo>
                <a:cubicBezTo>
                  <a:pt x="124" y="192"/>
                  <a:pt x="124" y="192"/>
                  <a:pt x="124" y="192"/>
                </a:cubicBezTo>
                <a:lnTo>
                  <a:pt x="124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8" name="Freeform 7"/>
          <p:cNvSpPr>
            <a:spLocks noChangeArrowheads="1"/>
          </p:cNvSpPr>
          <p:nvPr/>
        </p:nvSpPr>
        <p:spPr bwMode="auto">
          <a:xfrm>
            <a:off x="10220929" y="6930995"/>
            <a:ext cx="333848" cy="327508"/>
          </a:xfrm>
          <a:custGeom>
            <a:avLst/>
            <a:gdLst>
              <a:gd name="T0" fmla="*/ 149624 w 461"/>
              <a:gd name="T1" fmla="*/ 0 h 453"/>
              <a:gd name="T2" fmla="*/ 149624 w 461"/>
              <a:gd name="T3" fmla="*/ 0 h 453"/>
              <a:gd name="T4" fmla="*/ 52777 w 461"/>
              <a:gd name="T5" fmla="*/ 86366 h 453"/>
              <a:gd name="T6" fmla="*/ 0 w 461"/>
              <a:gd name="T7" fmla="*/ 164041 h 453"/>
              <a:gd name="T8" fmla="*/ 81613 w 461"/>
              <a:gd name="T9" fmla="*/ 245519 h 453"/>
              <a:gd name="T10" fmla="*/ 158874 w 461"/>
              <a:gd name="T11" fmla="*/ 192830 h 453"/>
              <a:gd name="T12" fmla="*/ 250281 w 461"/>
              <a:gd name="T13" fmla="*/ 96143 h 453"/>
              <a:gd name="T14" fmla="*/ 149624 w 461"/>
              <a:gd name="T15" fmla="*/ 0 h 453"/>
              <a:gd name="T16" fmla="*/ 81613 w 461"/>
              <a:gd name="T17" fmla="*/ 221619 h 453"/>
              <a:gd name="T18" fmla="*/ 81613 w 461"/>
              <a:gd name="T19" fmla="*/ 221619 h 453"/>
              <a:gd name="T20" fmla="*/ 28837 w 461"/>
              <a:gd name="T21" fmla="*/ 164041 h 453"/>
              <a:gd name="T22" fmla="*/ 57673 w 461"/>
              <a:gd name="T23" fmla="*/ 115155 h 453"/>
              <a:gd name="T24" fmla="*/ 130037 w 461"/>
              <a:gd name="T25" fmla="*/ 192830 h 453"/>
              <a:gd name="T26" fmla="*/ 81613 w 461"/>
              <a:gd name="T27" fmla="*/ 221619 h 453"/>
              <a:gd name="T28" fmla="*/ 81613 w 461"/>
              <a:gd name="T29" fmla="*/ 110809 h 453"/>
              <a:gd name="T30" fmla="*/ 81613 w 461"/>
              <a:gd name="T31" fmla="*/ 110809 h 453"/>
              <a:gd name="T32" fmla="*/ 139287 w 461"/>
              <a:gd name="T33" fmla="*/ 164041 h 453"/>
              <a:gd name="T34" fmla="*/ 81613 w 461"/>
              <a:gd name="T35" fmla="*/ 110809 h 453"/>
              <a:gd name="T36" fmla="*/ 163771 w 461"/>
              <a:gd name="T37" fmla="*/ 164041 h 453"/>
              <a:gd name="T38" fmla="*/ 163771 w 461"/>
              <a:gd name="T39" fmla="*/ 164041 h 453"/>
              <a:gd name="T40" fmla="*/ 81613 w 461"/>
              <a:gd name="T41" fmla="*/ 82021 h 453"/>
              <a:gd name="T42" fmla="*/ 149624 w 461"/>
              <a:gd name="T43" fmla="*/ 28789 h 453"/>
              <a:gd name="T44" fmla="*/ 221444 w 461"/>
              <a:gd name="T45" fmla="*/ 96143 h 453"/>
              <a:gd name="T46" fmla="*/ 163771 w 461"/>
              <a:gd name="T47" fmla="*/ 164041 h 453"/>
              <a:gd name="T48" fmla="*/ 28837 w 461"/>
              <a:gd name="T49" fmla="*/ 57577 h 453"/>
              <a:gd name="T50" fmla="*/ 28837 w 461"/>
              <a:gd name="T51" fmla="*/ 57577 h 453"/>
              <a:gd name="T52" fmla="*/ 57673 w 461"/>
              <a:gd name="T53" fmla="*/ 28789 h 453"/>
              <a:gd name="T54" fmla="*/ 28837 w 461"/>
              <a:gd name="T55" fmla="*/ 0 h 453"/>
              <a:gd name="T56" fmla="*/ 0 w 461"/>
              <a:gd name="T57" fmla="*/ 28789 h 453"/>
              <a:gd name="T58" fmla="*/ 28837 w 461"/>
              <a:gd name="T59" fmla="*/ 57577 h 453"/>
              <a:gd name="T60" fmla="*/ 28837 w 461"/>
              <a:gd name="T61" fmla="*/ 14666 h 453"/>
              <a:gd name="T62" fmla="*/ 28837 w 461"/>
              <a:gd name="T63" fmla="*/ 14666 h 453"/>
              <a:gd name="T64" fmla="*/ 42983 w 461"/>
              <a:gd name="T65" fmla="*/ 28789 h 453"/>
              <a:gd name="T66" fmla="*/ 28837 w 461"/>
              <a:gd name="T67" fmla="*/ 43455 h 453"/>
              <a:gd name="T68" fmla="*/ 14146 w 461"/>
              <a:gd name="T69" fmla="*/ 28789 h 453"/>
              <a:gd name="T70" fmla="*/ 28837 w 461"/>
              <a:gd name="T71" fmla="*/ 14666 h 4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61" h="453">
                <a:moveTo>
                  <a:pt x="275" y="0"/>
                </a:moveTo>
                <a:lnTo>
                  <a:pt x="275" y="0"/>
                </a:lnTo>
                <a:cubicBezTo>
                  <a:pt x="185" y="0"/>
                  <a:pt x="106" y="71"/>
                  <a:pt x="97" y="159"/>
                </a:cubicBezTo>
                <a:cubicBezTo>
                  <a:pt x="44" y="187"/>
                  <a:pt x="0" y="240"/>
                  <a:pt x="0" y="302"/>
                </a:cubicBezTo>
                <a:cubicBezTo>
                  <a:pt x="0" y="390"/>
                  <a:pt x="71" y="452"/>
                  <a:pt x="150" y="452"/>
                </a:cubicBezTo>
                <a:cubicBezTo>
                  <a:pt x="212" y="452"/>
                  <a:pt x="275" y="417"/>
                  <a:pt x="292" y="355"/>
                </a:cubicBezTo>
                <a:cubicBezTo>
                  <a:pt x="390" y="346"/>
                  <a:pt x="460" y="275"/>
                  <a:pt x="460" y="177"/>
                </a:cubicBezTo>
                <a:cubicBezTo>
                  <a:pt x="460" y="80"/>
                  <a:pt x="381" y="0"/>
                  <a:pt x="275" y="0"/>
                </a:cubicBezTo>
                <a:close/>
                <a:moveTo>
                  <a:pt x="150" y="408"/>
                </a:moveTo>
                <a:lnTo>
                  <a:pt x="150" y="408"/>
                </a:lnTo>
                <a:cubicBezTo>
                  <a:pt x="97" y="408"/>
                  <a:pt x="53" y="355"/>
                  <a:pt x="53" y="302"/>
                </a:cubicBezTo>
                <a:cubicBezTo>
                  <a:pt x="53" y="266"/>
                  <a:pt x="71" y="231"/>
                  <a:pt x="106" y="212"/>
                </a:cubicBezTo>
                <a:cubicBezTo>
                  <a:pt x="115" y="284"/>
                  <a:pt x="168" y="337"/>
                  <a:pt x="239" y="355"/>
                </a:cubicBezTo>
                <a:cubicBezTo>
                  <a:pt x="221" y="381"/>
                  <a:pt x="185" y="408"/>
                  <a:pt x="150" y="408"/>
                </a:cubicBezTo>
                <a:close/>
                <a:moveTo>
                  <a:pt x="150" y="204"/>
                </a:moveTo>
                <a:lnTo>
                  <a:pt x="150" y="204"/>
                </a:lnTo>
                <a:cubicBezTo>
                  <a:pt x="212" y="204"/>
                  <a:pt x="248" y="248"/>
                  <a:pt x="256" y="302"/>
                </a:cubicBezTo>
                <a:cubicBezTo>
                  <a:pt x="203" y="293"/>
                  <a:pt x="168" y="248"/>
                  <a:pt x="150" y="204"/>
                </a:cubicBezTo>
                <a:close/>
                <a:moveTo>
                  <a:pt x="301" y="302"/>
                </a:moveTo>
                <a:lnTo>
                  <a:pt x="301" y="302"/>
                </a:lnTo>
                <a:cubicBezTo>
                  <a:pt x="301" y="222"/>
                  <a:pt x="239" y="151"/>
                  <a:pt x="150" y="151"/>
                </a:cubicBezTo>
                <a:cubicBezTo>
                  <a:pt x="168" y="98"/>
                  <a:pt x="221" y="53"/>
                  <a:pt x="275" y="53"/>
                </a:cubicBezTo>
                <a:cubicBezTo>
                  <a:pt x="345" y="53"/>
                  <a:pt x="407" y="106"/>
                  <a:pt x="407" y="177"/>
                </a:cubicBezTo>
                <a:cubicBezTo>
                  <a:pt x="407" y="240"/>
                  <a:pt x="363" y="293"/>
                  <a:pt x="301" y="302"/>
                </a:cubicBezTo>
                <a:close/>
                <a:moveTo>
                  <a:pt x="53" y="106"/>
                </a:moveTo>
                <a:lnTo>
                  <a:pt x="53" y="106"/>
                </a:lnTo>
                <a:cubicBezTo>
                  <a:pt x="79" y="106"/>
                  <a:pt x="106" y="80"/>
                  <a:pt x="106" y="53"/>
                </a:cubicBezTo>
                <a:cubicBezTo>
                  <a:pt x="106" y="27"/>
                  <a:pt x="79" y="0"/>
                  <a:pt x="53" y="0"/>
                </a:cubicBezTo>
                <a:cubicBezTo>
                  <a:pt x="26" y="0"/>
                  <a:pt x="0" y="27"/>
                  <a:pt x="0" y="53"/>
                </a:cubicBezTo>
                <a:cubicBezTo>
                  <a:pt x="0" y="80"/>
                  <a:pt x="26" y="106"/>
                  <a:pt x="53" y="106"/>
                </a:cubicBezTo>
                <a:close/>
                <a:moveTo>
                  <a:pt x="53" y="27"/>
                </a:moveTo>
                <a:lnTo>
                  <a:pt x="53" y="27"/>
                </a:lnTo>
                <a:cubicBezTo>
                  <a:pt x="71" y="27"/>
                  <a:pt x="79" y="36"/>
                  <a:pt x="79" y="53"/>
                </a:cubicBezTo>
                <a:cubicBezTo>
                  <a:pt x="79" y="71"/>
                  <a:pt x="71" y="80"/>
                  <a:pt x="53" y="80"/>
                </a:cubicBezTo>
                <a:cubicBezTo>
                  <a:pt x="35" y="80"/>
                  <a:pt x="26" y="71"/>
                  <a:pt x="26" y="53"/>
                </a:cubicBezTo>
                <a:cubicBezTo>
                  <a:pt x="26" y="36"/>
                  <a:pt x="35" y="27"/>
                  <a:pt x="53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79" name="Freeform 45"/>
          <p:cNvSpPr>
            <a:spLocks noChangeArrowheads="1"/>
          </p:cNvSpPr>
          <p:nvPr/>
        </p:nvSpPr>
        <p:spPr bwMode="auto">
          <a:xfrm>
            <a:off x="3780619" y="5485729"/>
            <a:ext cx="340186" cy="335960"/>
          </a:xfrm>
          <a:custGeom>
            <a:avLst/>
            <a:gdLst>
              <a:gd name="T0" fmla="*/ 240904 w 470"/>
              <a:gd name="T1" fmla="*/ 77959 h 463"/>
              <a:gd name="T2" fmla="*/ 240904 w 470"/>
              <a:gd name="T3" fmla="*/ 77959 h 463"/>
              <a:gd name="T4" fmla="*/ 129969 w 470"/>
              <a:gd name="T5" fmla="*/ 237147 h 463"/>
              <a:gd name="T6" fmla="*/ 76676 w 470"/>
              <a:gd name="T7" fmla="*/ 213160 h 463"/>
              <a:gd name="T8" fmla="*/ 33716 w 470"/>
              <a:gd name="T9" fmla="*/ 87227 h 463"/>
              <a:gd name="T10" fmla="*/ 9788 w 470"/>
              <a:gd name="T11" fmla="*/ 97040 h 463"/>
              <a:gd name="T12" fmla="*/ 0 w 470"/>
              <a:gd name="T13" fmla="*/ 82320 h 463"/>
              <a:gd name="T14" fmla="*/ 71782 w 470"/>
              <a:gd name="T15" fmla="*/ 24532 h 463"/>
              <a:gd name="T16" fmla="*/ 110392 w 470"/>
              <a:gd name="T17" fmla="*/ 111214 h 463"/>
              <a:gd name="T18" fmla="*/ 134319 w 470"/>
              <a:gd name="T19" fmla="*/ 159734 h 463"/>
              <a:gd name="T20" fmla="*/ 168579 w 470"/>
              <a:gd name="T21" fmla="*/ 116120 h 463"/>
              <a:gd name="T22" fmla="*/ 139213 w 470"/>
              <a:gd name="T23" fmla="*/ 82320 h 463"/>
              <a:gd name="T24" fmla="*/ 240904 w 470"/>
              <a:gd name="T25" fmla="*/ 77959 h 4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70" h="463">
                <a:moveTo>
                  <a:pt x="443" y="143"/>
                </a:moveTo>
                <a:lnTo>
                  <a:pt x="443" y="143"/>
                </a:lnTo>
                <a:cubicBezTo>
                  <a:pt x="416" y="284"/>
                  <a:pt x="275" y="408"/>
                  <a:pt x="239" y="435"/>
                </a:cubicBezTo>
                <a:cubicBezTo>
                  <a:pt x="194" y="462"/>
                  <a:pt x="159" y="417"/>
                  <a:pt x="141" y="391"/>
                </a:cubicBezTo>
                <a:cubicBezTo>
                  <a:pt x="124" y="355"/>
                  <a:pt x="79" y="178"/>
                  <a:pt x="62" y="160"/>
                </a:cubicBezTo>
                <a:cubicBezTo>
                  <a:pt x="53" y="151"/>
                  <a:pt x="18" y="178"/>
                  <a:pt x="18" y="178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1"/>
                  <a:pt x="71" y="63"/>
                  <a:pt x="132" y="45"/>
                </a:cubicBezTo>
                <a:cubicBezTo>
                  <a:pt x="194" y="36"/>
                  <a:pt x="194" y="143"/>
                  <a:pt x="203" y="204"/>
                </a:cubicBezTo>
                <a:cubicBezTo>
                  <a:pt x="222" y="266"/>
                  <a:pt x="230" y="293"/>
                  <a:pt x="247" y="293"/>
                </a:cubicBezTo>
                <a:cubicBezTo>
                  <a:pt x="256" y="293"/>
                  <a:pt x="283" y="266"/>
                  <a:pt x="310" y="213"/>
                </a:cubicBezTo>
                <a:cubicBezTo>
                  <a:pt x="328" y="160"/>
                  <a:pt x="301" y="125"/>
                  <a:pt x="256" y="151"/>
                </a:cubicBezTo>
                <a:cubicBezTo>
                  <a:pt x="275" y="27"/>
                  <a:pt x="469" y="0"/>
                  <a:pt x="443" y="14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80" name="Freeform 46"/>
          <p:cNvSpPr>
            <a:spLocks noChangeArrowheads="1"/>
          </p:cNvSpPr>
          <p:nvPr/>
        </p:nvSpPr>
        <p:spPr bwMode="auto">
          <a:xfrm>
            <a:off x="2350142" y="5591377"/>
            <a:ext cx="321170" cy="145794"/>
          </a:xfrm>
          <a:custGeom>
            <a:avLst/>
            <a:gdLst>
              <a:gd name="T0" fmla="*/ 53260 w 444"/>
              <a:gd name="T1" fmla="*/ 109003 h 205"/>
              <a:gd name="T2" fmla="*/ 53260 w 444"/>
              <a:gd name="T3" fmla="*/ 109003 h 205"/>
              <a:gd name="T4" fmla="*/ 0 w 444"/>
              <a:gd name="T5" fmla="*/ 51830 h 205"/>
              <a:gd name="T6" fmla="*/ 53260 w 444"/>
              <a:gd name="T7" fmla="*/ 0 h 205"/>
              <a:gd name="T8" fmla="*/ 105976 w 444"/>
              <a:gd name="T9" fmla="*/ 51830 h 205"/>
              <a:gd name="T10" fmla="*/ 53260 w 444"/>
              <a:gd name="T11" fmla="*/ 109003 h 205"/>
              <a:gd name="T12" fmla="*/ 187497 w 444"/>
              <a:gd name="T13" fmla="*/ 109003 h 205"/>
              <a:gd name="T14" fmla="*/ 187497 w 444"/>
              <a:gd name="T15" fmla="*/ 109003 h 205"/>
              <a:gd name="T16" fmla="*/ 134780 w 444"/>
              <a:gd name="T17" fmla="*/ 51830 h 205"/>
              <a:gd name="T18" fmla="*/ 187497 w 444"/>
              <a:gd name="T19" fmla="*/ 0 h 205"/>
              <a:gd name="T20" fmla="*/ 240757 w 444"/>
              <a:gd name="T21" fmla="*/ 51830 h 205"/>
              <a:gd name="T22" fmla="*/ 187497 w 444"/>
              <a:gd name="T23" fmla="*/ 109003 h 20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44" h="205">
                <a:moveTo>
                  <a:pt x="98" y="204"/>
                </a:moveTo>
                <a:lnTo>
                  <a:pt x="98" y="204"/>
                </a:lnTo>
                <a:cubicBezTo>
                  <a:pt x="45" y="204"/>
                  <a:pt x="0" y="159"/>
                  <a:pt x="0" y="97"/>
                </a:cubicBezTo>
                <a:cubicBezTo>
                  <a:pt x="0" y="44"/>
                  <a:pt x="45" y="0"/>
                  <a:pt x="98" y="0"/>
                </a:cubicBezTo>
                <a:cubicBezTo>
                  <a:pt x="151" y="0"/>
                  <a:pt x="195" y="44"/>
                  <a:pt x="195" y="97"/>
                </a:cubicBezTo>
                <a:cubicBezTo>
                  <a:pt x="195" y="159"/>
                  <a:pt x="151" y="204"/>
                  <a:pt x="98" y="204"/>
                </a:cubicBezTo>
                <a:close/>
                <a:moveTo>
                  <a:pt x="345" y="204"/>
                </a:moveTo>
                <a:lnTo>
                  <a:pt x="345" y="204"/>
                </a:lnTo>
                <a:cubicBezTo>
                  <a:pt x="292" y="204"/>
                  <a:pt x="248" y="159"/>
                  <a:pt x="248" y="97"/>
                </a:cubicBezTo>
                <a:cubicBezTo>
                  <a:pt x="248" y="44"/>
                  <a:pt x="292" y="0"/>
                  <a:pt x="345" y="0"/>
                </a:cubicBezTo>
                <a:cubicBezTo>
                  <a:pt x="399" y="0"/>
                  <a:pt x="443" y="44"/>
                  <a:pt x="443" y="97"/>
                </a:cubicBezTo>
                <a:cubicBezTo>
                  <a:pt x="443" y="159"/>
                  <a:pt x="399" y="204"/>
                  <a:pt x="345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81" name="Freeform 47"/>
          <p:cNvSpPr>
            <a:spLocks noChangeArrowheads="1"/>
          </p:cNvSpPr>
          <p:nvPr/>
        </p:nvSpPr>
        <p:spPr bwMode="auto">
          <a:xfrm>
            <a:off x="2350142" y="6221040"/>
            <a:ext cx="69728" cy="314831"/>
          </a:xfrm>
          <a:custGeom>
            <a:avLst/>
            <a:gdLst>
              <a:gd name="T0" fmla="*/ 51859 w 99"/>
              <a:gd name="T1" fmla="*/ 23926 h 435"/>
              <a:gd name="T2" fmla="*/ 51859 w 99"/>
              <a:gd name="T3" fmla="*/ 23926 h 435"/>
              <a:gd name="T4" fmla="*/ 23813 w 99"/>
              <a:gd name="T5" fmla="*/ 47851 h 435"/>
              <a:gd name="T6" fmla="*/ 0 w 99"/>
              <a:gd name="T7" fmla="*/ 23926 h 435"/>
              <a:gd name="T8" fmla="*/ 23813 w 99"/>
              <a:gd name="T9" fmla="*/ 0 h 435"/>
              <a:gd name="T10" fmla="*/ 51859 w 99"/>
              <a:gd name="T11" fmla="*/ 23926 h 435"/>
              <a:gd name="T12" fmla="*/ 0 w 99"/>
              <a:gd name="T13" fmla="*/ 235993 h 435"/>
              <a:gd name="T14" fmla="*/ 0 w 99"/>
              <a:gd name="T15" fmla="*/ 235993 h 435"/>
              <a:gd name="T16" fmla="*/ 0 w 99"/>
              <a:gd name="T17" fmla="*/ 71777 h 435"/>
              <a:gd name="T18" fmla="*/ 51859 w 99"/>
              <a:gd name="T19" fmla="*/ 71777 h 435"/>
              <a:gd name="T20" fmla="*/ 51859 w 99"/>
              <a:gd name="T21" fmla="*/ 235993 h 435"/>
              <a:gd name="T22" fmla="*/ 0 w 99"/>
              <a:gd name="T23" fmla="*/ 235993 h 4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9" h="435">
                <a:moveTo>
                  <a:pt x="98" y="44"/>
                </a:moveTo>
                <a:lnTo>
                  <a:pt x="98" y="44"/>
                </a:lnTo>
                <a:cubicBezTo>
                  <a:pt x="98" y="71"/>
                  <a:pt x="80" y="88"/>
                  <a:pt x="45" y="88"/>
                </a:cubicBezTo>
                <a:cubicBezTo>
                  <a:pt x="17" y="88"/>
                  <a:pt x="0" y="71"/>
                  <a:pt x="0" y="44"/>
                </a:cubicBezTo>
                <a:cubicBezTo>
                  <a:pt x="0" y="18"/>
                  <a:pt x="17" y="0"/>
                  <a:pt x="45" y="0"/>
                </a:cubicBezTo>
                <a:cubicBezTo>
                  <a:pt x="80" y="0"/>
                  <a:pt x="98" y="18"/>
                  <a:pt x="98" y="44"/>
                </a:cubicBezTo>
                <a:close/>
                <a:moveTo>
                  <a:pt x="0" y="434"/>
                </a:moveTo>
                <a:lnTo>
                  <a:pt x="0" y="434"/>
                </a:lnTo>
                <a:cubicBezTo>
                  <a:pt x="0" y="132"/>
                  <a:pt x="0" y="132"/>
                  <a:pt x="0" y="132"/>
                </a:cubicBezTo>
                <a:cubicBezTo>
                  <a:pt x="98" y="132"/>
                  <a:pt x="98" y="132"/>
                  <a:pt x="98" y="132"/>
                </a:cubicBezTo>
                <a:cubicBezTo>
                  <a:pt x="98" y="434"/>
                  <a:pt x="98" y="434"/>
                  <a:pt x="98" y="434"/>
                </a:cubicBezTo>
                <a:lnTo>
                  <a:pt x="0" y="4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82" name="Freeform 48"/>
          <p:cNvSpPr>
            <a:spLocks noChangeArrowheads="1"/>
          </p:cNvSpPr>
          <p:nvPr/>
        </p:nvSpPr>
        <p:spPr bwMode="auto">
          <a:xfrm>
            <a:off x="2457904" y="6314010"/>
            <a:ext cx="209183" cy="226086"/>
          </a:xfrm>
          <a:custGeom>
            <a:avLst/>
            <a:gdLst>
              <a:gd name="T0" fmla="*/ 0 w 293"/>
              <a:gd name="T1" fmla="*/ 57895 h 311"/>
              <a:gd name="T2" fmla="*/ 0 w 293"/>
              <a:gd name="T3" fmla="*/ 57895 h 311"/>
              <a:gd name="T4" fmla="*/ 0 w 293"/>
              <a:gd name="T5" fmla="*/ 4369 h 311"/>
              <a:gd name="T6" fmla="*/ 42375 w 293"/>
              <a:gd name="T7" fmla="*/ 4369 h 311"/>
              <a:gd name="T8" fmla="*/ 47202 w 293"/>
              <a:gd name="T9" fmla="*/ 24032 h 311"/>
              <a:gd name="T10" fmla="*/ 47202 w 293"/>
              <a:gd name="T11" fmla="*/ 24032 h 311"/>
              <a:gd name="T12" fmla="*/ 99768 w 293"/>
              <a:gd name="T13" fmla="*/ 0 h 311"/>
              <a:gd name="T14" fmla="*/ 156626 w 293"/>
              <a:gd name="T15" fmla="*/ 72096 h 311"/>
              <a:gd name="T16" fmla="*/ 156626 w 293"/>
              <a:gd name="T17" fmla="*/ 169316 h 311"/>
              <a:gd name="T18" fmla="*/ 104059 w 293"/>
              <a:gd name="T19" fmla="*/ 169316 h 311"/>
              <a:gd name="T20" fmla="*/ 104059 w 293"/>
              <a:gd name="T21" fmla="*/ 77011 h 311"/>
              <a:gd name="T22" fmla="*/ 80458 w 293"/>
              <a:gd name="T23" fmla="*/ 43148 h 311"/>
              <a:gd name="T24" fmla="*/ 52030 w 293"/>
              <a:gd name="T25" fmla="*/ 62811 h 311"/>
              <a:gd name="T26" fmla="*/ 52030 w 293"/>
              <a:gd name="T27" fmla="*/ 72096 h 311"/>
              <a:gd name="T28" fmla="*/ 52030 w 293"/>
              <a:gd name="T29" fmla="*/ 169316 h 311"/>
              <a:gd name="T30" fmla="*/ 0 w 293"/>
              <a:gd name="T31" fmla="*/ 169316 h 311"/>
              <a:gd name="T32" fmla="*/ 0 w 293"/>
              <a:gd name="T33" fmla="*/ 57895 h 3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93" h="311">
                <a:moveTo>
                  <a:pt x="0" y="106"/>
                </a:moveTo>
                <a:lnTo>
                  <a:pt x="0" y="106"/>
                </a:lnTo>
                <a:cubicBezTo>
                  <a:pt x="0" y="62"/>
                  <a:pt x="0" y="35"/>
                  <a:pt x="0" y="8"/>
                </a:cubicBezTo>
                <a:cubicBezTo>
                  <a:pt x="79" y="8"/>
                  <a:pt x="79" y="8"/>
                  <a:pt x="79" y="8"/>
                </a:cubicBezTo>
                <a:cubicBezTo>
                  <a:pt x="88" y="44"/>
                  <a:pt x="88" y="44"/>
                  <a:pt x="88" y="44"/>
                </a:cubicBezTo>
                <a:cubicBezTo>
                  <a:pt x="97" y="26"/>
                  <a:pt x="132" y="0"/>
                  <a:pt x="186" y="0"/>
                </a:cubicBezTo>
                <a:cubicBezTo>
                  <a:pt x="248" y="0"/>
                  <a:pt x="292" y="44"/>
                  <a:pt x="292" y="132"/>
                </a:cubicBezTo>
                <a:cubicBezTo>
                  <a:pt x="292" y="310"/>
                  <a:pt x="292" y="310"/>
                  <a:pt x="292" y="310"/>
                </a:cubicBezTo>
                <a:cubicBezTo>
                  <a:pt x="194" y="310"/>
                  <a:pt x="194" y="310"/>
                  <a:pt x="194" y="310"/>
                </a:cubicBezTo>
                <a:cubicBezTo>
                  <a:pt x="194" y="141"/>
                  <a:pt x="194" y="141"/>
                  <a:pt x="194" y="141"/>
                </a:cubicBezTo>
                <a:cubicBezTo>
                  <a:pt x="194" y="106"/>
                  <a:pt x="186" y="79"/>
                  <a:pt x="150" y="79"/>
                </a:cubicBezTo>
                <a:cubicBezTo>
                  <a:pt x="123" y="79"/>
                  <a:pt x="106" y="97"/>
                  <a:pt x="97" y="115"/>
                </a:cubicBezTo>
                <a:cubicBezTo>
                  <a:pt x="97" y="115"/>
                  <a:pt x="97" y="124"/>
                  <a:pt x="97" y="132"/>
                </a:cubicBezTo>
                <a:cubicBezTo>
                  <a:pt x="97" y="310"/>
                  <a:pt x="97" y="310"/>
                  <a:pt x="97" y="310"/>
                </a:cubicBezTo>
                <a:cubicBezTo>
                  <a:pt x="0" y="310"/>
                  <a:pt x="0" y="310"/>
                  <a:pt x="0" y="310"/>
                </a:cubicBezTo>
                <a:lnTo>
                  <a:pt x="0" y="10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83" name="Freeform 49"/>
          <p:cNvSpPr>
            <a:spLocks noChangeArrowheads="1"/>
          </p:cNvSpPr>
          <p:nvPr/>
        </p:nvSpPr>
        <p:spPr bwMode="auto">
          <a:xfrm>
            <a:off x="3051646" y="6208362"/>
            <a:ext cx="346526" cy="340186"/>
          </a:xfrm>
          <a:custGeom>
            <a:avLst/>
            <a:gdLst>
              <a:gd name="T0" fmla="*/ 129903 w 479"/>
              <a:gd name="T1" fmla="*/ 0 h 471"/>
              <a:gd name="T2" fmla="*/ 129903 w 479"/>
              <a:gd name="T3" fmla="*/ 0 h 471"/>
              <a:gd name="T4" fmla="*/ 0 w 479"/>
              <a:gd name="T5" fmla="*/ 125352 h 471"/>
              <a:gd name="T6" fmla="*/ 129903 w 479"/>
              <a:gd name="T7" fmla="*/ 255044 h 471"/>
              <a:gd name="T8" fmla="*/ 259806 w 479"/>
              <a:gd name="T9" fmla="*/ 125352 h 471"/>
              <a:gd name="T10" fmla="*/ 129903 w 479"/>
              <a:gd name="T11" fmla="*/ 0 h 471"/>
              <a:gd name="T12" fmla="*/ 96204 w 479"/>
              <a:gd name="T13" fmla="*/ 183415 h 471"/>
              <a:gd name="T14" fmla="*/ 96204 w 479"/>
              <a:gd name="T15" fmla="*/ 183415 h 471"/>
              <a:gd name="T16" fmla="*/ 72289 w 479"/>
              <a:gd name="T17" fmla="*/ 183415 h 471"/>
              <a:gd name="T18" fmla="*/ 72289 w 479"/>
              <a:gd name="T19" fmla="*/ 96591 h 471"/>
              <a:gd name="T20" fmla="*/ 96204 w 479"/>
              <a:gd name="T21" fmla="*/ 96591 h 471"/>
              <a:gd name="T22" fmla="*/ 96204 w 479"/>
              <a:gd name="T23" fmla="*/ 183415 h 471"/>
              <a:gd name="T24" fmla="*/ 86421 w 479"/>
              <a:gd name="T25" fmla="*/ 86824 h 471"/>
              <a:gd name="T26" fmla="*/ 86421 w 479"/>
              <a:gd name="T27" fmla="*/ 86824 h 471"/>
              <a:gd name="T28" fmla="*/ 72289 w 479"/>
              <a:gd name="T29" fmla="*/ 72715 h 471"/>
              <a:gd name="T30" fmla="*/ 86421 w 479"/>
              <a:gd name="T31" fmla="*/ 58063 h 471"/>
              <a:gd name="T32" fmla="*/ 101096 w 479"/>
              <a:gd name="T33" fmla="*/ 72715 h 471"/>
              <a:gd name="T34" fmla="*/ 86421 w 479"/>
              <a:gd name="T35" fmla="*/ 86824 h 471"/>
              <a:gd name="T36" fmla="*/ 192409 w 479"/>
              <a:gd name="T37" fmla="*/ 183415 h 471"/>
              <a:gd name="T38" fmla="*/ 192409 w 479"/>
              <a:gd name="T39" fmla="*/ 183415 h 471"/>
              <a:gd name="T40" fmla="*/ 168494 w 479"/>
              <a:gd name="T41" fmla="*/ 183415 h 471"/>
              <a:gd name="T42" fmla="*/ 168494 w 479"/>
              <a:gd name="T43" fmla="*/ 135119 h 471"/>
              <a:gd name="T44" fmla="*/ 154362 w 479"/>
              <a:gd name="T45" fmla="*/ 115584 h 471"/>
              <a:gd name="T46" fmla="*/ 139143 w 479"/>
              <a:gd name="T47" fmla="*/ 125352 h 471"/>
              <a:gd name="T48" fmla="*/ 139143 w 479"/>
              <a:gd name="T49" fmla="*/ 130235 h 471"/>
              <a:gd name="T50" fmla="*/ 139143 w 479"/>
              <a:gd name="T51" fmla="*/ 183415 h 471"/>
              <a:gd name="T52" fmla="*/ 115228 w 479"/>
              <a:gd name="T53" fmla="*/ 183415 h 471"/>
              <a:gd name="T54" fmla="*/ 115228 w 479"/>
              <a:gd name="T55" fmla="*/ 125352 h 471"/>
              <a:gd name="T56" fmla="*/ 110336 w 479"/>
              <a:gd name="T57" fmla="*/ 96591 h 471"/>
              <a:gd name="T58" fmla="*/ 134251 w 479"/>
              <a:gd name="T59" fmla="*/ 96591 h 471"/>
              <a:gd name="T60" fmla="*/ 134251 w 479"/>
              <a:gd name="T61" fmla="*/ 106359 h 471"/>
              <a:gd name="T62" fmla="*/ 139143 w 479"/>
              <a:gd name="T63" fmla="*/ 106359 h 471"/>
              <a:gd name="T64" fmla="*/ 163058 w 479"/>
              <a:gd name="T65" fmla="*/ 96591 h 471"/>
              <a:gd name="T66" fmla="*/ 192409 w 479"/>
              <a:gd name="T67" fmla="*/ 130235 h 471"/>
              <a:gd name="T68" fmla="*/ 192409 w 479"/>
              <a:gd name="T69" fmla="*/ 183415 h 47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177" y="338"/>
                </a:moveTo>
                <a:lnTo>
                  <a:pt x="177" y="338"/>
                </a:lnTo>
                <a:cubicBezTo>
                  <a:pt x="133" y="338"/>
                  <a:pt x="133" y="338"/>
                  <a:pt x="133" y="338"/>
                </a:cubicBezTo>
                <a:cubicBezTo>
                  <a:pt x="133" y="178"/>
                  <a:pt x="133" y="178"/>
                  <a:pt x="133" y="178"/>
                </a:cubicBezTo>
                <a:cubicBezTo>
                  <a:pt x="177" y="178"/>
                  <a:pt x="177" y="178"/>
                  <a:pt x="177" y="178"/>
                </a:cubicBezTo>
                <a:lnTo>
                  <a:pt x="177" y="338"/>
                </a:lnTo>
                <a:close/>
                <a:moveTo>
                  <a:pt x="159" y="160"/>
                </a:moveTo>
                <a:lnTo>
                  <a:pt x="159" y="160"/>
                </a:lnTo>
                <a:cubicBezTo>
                  <a:pt x="141" y="160"/>
                  <a:pt x="133" y="151"/>
                  <a:pt x="133" y="134"/>
                </a:cubicBezTo>
                <a:cubicBezTo>
                  <a:pt x="133" y="125"/>
                  <a:pt x="141" y="107"/>
                  <a:pt x="159" y="107"/>
                </a:cubicBezTo>
                <a:cubicBezTo>
                  <a:pt x="168" y="107"/>
                  <a:pt x="177" y="125"/>
                  <a:pt x="186" y="134"/>
                </a:cubicBezTo>
                <a:cubicBezTo>
                  <a:pt x="186" y="151"/>
                  <a:pt x="168" y="160"/>
                  <a:pt x="159" y="160"/>
                </a:cubicBezTo>
                <a:close/>
                <a:moveTo>
                  <a:pt x="354" y="338"/>
                </a:moveTo>
                <a:lnTo>
                  <a:pt x="354" y="338"/>
                </a:lnTo>
                <a:cubicBezTo>
                  <a:pt x="310" y="338"/>
                  <a:pt x="310" y="338"/>
                  <a:pt x="310" y="338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10" y="231"/>
                  <a:pt x="300" y="213"/>
                  <a:pt x="284" y="213"/>
                </a:cubicBezTo>
                <a:cubicBezTo>
                  <a:pt x="275" y="213"/>
                  <a:pt x="265" y="222"/>
                  <a:pt x="256" y="231"/>
                </a:cubicBezTo>
                <a:lnTo>
                  <a:pt x="256" y="240"/>
                </a:lnTo>
                <a:cubicBezTo>
                  <a:pt x="256" y="338"/>
                  <a:pt x="256" y="338"/>
                  <a:pt x="256" y="338"/>
                </a:cubicBezTo>
                <a:cubicBezTo>
                  <a:pt x="212" y="338"/>
                  <a:pt x="212" y="338"/>
                  <a:pt x="212" y="338"/>
                </a:cubicBezTo>
                <a:cubicBezTo>
                  <a:pt x="212" y="231"/>
                  <a:pt x="212" y="231"/>
                  <a:pt x="212" y="231"/>
                </a:cubicBezTo>
                <a:cubicBezTo>
                  <a:pt x="212" y="205"/>
                  <a:pt x="212" y="196"/>
                  <a:pt x="203" y="178"/>
                </a:cubicBezTo>
                <a:cubicBezTo>
                  <a:pt x="247" y="178"/>
                  <a:pt x="247" y="178"/>
                  <a:pt x="247" y="178"/>
                </a:cubicBezTo>
                <a:cubicBezTo>
                  <a:pt x="247" y="196"/>
                  <a:pt x="247" y="196"/>
                  <a:pt x="247" y="196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187"/>
                  <a:pt x="275" y="178"/>
                  <a:pt x="300" y="178"/>
                </a:cubicBezTo>
                <a:cubicBezTo>
                  <a:pt x="337" y="178"/>
                  <a:pt x="354" y="196"/>
                  <a:pt x="354" y="240"/>
                </a:cubicBezTo>
                <a:lnTo>
                  <a:pt x="354" y="3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84" name="Freeform 50"/>
          <p:cNvSpPr>
            <a:spLocks noChangeArrowheads="1"/>
          </p:cNvSpPr>
          <p:nvPr/>
        </p:nvSpPr>
        <p:spPr bwMode="auto">
          <a:xfrm>
            <a:off x="1621171" y="6930995"/>
            <a:ext cx="346526" cy="327508"/>
          </a:xfrm>
          <a:custGeom>
            <a:avLst/>
            <a:gdLst>
              <a:gd name="T0" fmla="*/ 77020 w 480"/>
              <a:gd name="T1" fmla="*/ 0 h 453"/>
              <a:gd name="T2" fmla="*/ 77020 w 480"/>
              <a:gd name="T3" fmla="*/ 0 h 453"/>
              <a:gd name="T4" fmla="*/ 0 w 480"/>
              <a:gd name="T5" fmla="*/ 48343 h 453"/>
              <a:gd name="T6" fmla="*/ 53155 w 480"/>
              <a:gd name="T7" fmla="*/ 91255 h 453"/>
              <a:gd name="T8" fmla="*/ 129633 w 480"/>
              <a:gd name="T9" fmla="*/ 43455 h 453"/>
              <a:gd name="T10" fmla="*/ 77020 w 480"/>
              <a:gd name="T11" fmla="*/ 0 h 453"/>
              <a:gd name="T12" fmla="*/ 177363 w 480"/>
              <a:gd name="T13" fmla="*/ 202064 h 453"/>
              <a:gd name="T14" fmla="*/ 177363 w 480"/>
              <a:gd name="T15" fmla="*/ 202064 h 453"/>
              <a:gd name="T16" fmla="*/ 173024 w 480"/>
              <a:gd name="T17" fmla="*/ 202064 h 453"/>
              <a:gd name="T18" fmla="*/ 129633 w 480"/>
              <a:gd name="T19" fmla="*/ 168387 h 453"/>
              <a:gd name="T20" fmla="*/ 86241 w 480"/>
              <a:gd name="T21" fmla="*/ 202064 h 453"/>
              <a:gd name="T22" fmla="*/ 81902 w 480"/>
              <a:gd name="T23" fmla="*/ 202064 h 453"/>
              <a:gd name="T24" fmla="*/ 81902 w 480"/>
              <a:gd name="T25" fmla="*/ 202064 h 453"/>
              <a:gd name="T26" fmla="*/ 47731 w 480"/>
              <a:gd name="T27" fmla="*/ 183053 h 453"/>
              <a:gd name="T28" fmla="*/ 47731 w 480"/>
              <a:gd name="T29" fmla="*/ 192830 h 453"/>
              <a:gd name="T30" fmla="*/ 129633 w 480"/>
              <a:gd name="T31" fmla="*/ 245519 h 453"/>
              <a:gd name="T32" fmla="*/ 210992 w 480"/>
              <a:gd name="T33" fmla="*/ 192830 h 453"/>
              <a:gd name="T34" fmla="*/ 210992 w 480"/>
              <a:gd name="T35" fmla="*/ 183053 h 453"/>
              <a:gd name="T36" fmla="*/ 177363 w 480"/>
              <a:gd name="T37" fmla="*/ 202064 h 453"/>
              <a:gd name="T38" fmla="*/ 259808 w 480"/>
              <a:gd name="T39" fmla="*/ 48343 h 453"/>
              <a:gd name="T40" fmla="*/ 259808 w 480"/>
              <a:gd name="T41" fmla="*/ 48343 h 453"/>
              <a:gd name="T42" fmla="*/ 182245 w 480"/>
              <a:gd name="T43" fmla="*/ 0 h 453"/>
              <a:gd name="T44" fmla="*/ 129633 w 480"/>
              <a:gd name="T45" fmla="*/ 43455 h 453"/>
              <a:gd name="T46" fmla="*/ 206110 w 480"/>
              <a:gd name="T47" fmla="*/ 91255 h 453"/>
              <a:gd name="T48" fmla="*/ 259808 w 480"/>
              <a:gd name="T49" fmla="*/ 48343 h 453"/>
              <a:gd name="T50" fmla="*/ 129633 w 480"/>
              <a:gd name="T51" fmla="*/ 139598 h 453"/>
              <a:gd name="T52" fmla="*/ 129633 w 480"/>
              <a:gd name="T53" fmla="*/ 139598 h 453"/>
              <a:gd name="T54" fmla="*/ 177363 w 480"/>
              <a:gd name="T55" fmla="*/ 178164 h 453"/>
              <a:gd name="T56" fmla="*/ 254926 w 480"/>
              <a:gd name="T57" fmla="*/ 130364 h 453"/>
              <a:gd name="T58" fmla="*/ 206110 w 480"/>
              <a:gd name="T59" fmla="*/ 91255 h 453"/>
              <a:gd name="T60" fmla="*/ 129633 w 480"/>
              <a:gd name="T61" fmla="*/ 139598 h 453"/>
              <a:gd name="T62" fmla="*/ 81902 w 480"/>
              <a:gd name="T63" fmla="*/ 178164 h 453"/>
              <a:gd name="T64" fmla="*/ 81902 w 480"/>
              <a:gd name="T65" fmla="*/ 178164 h 453"/>
              <a:gd name="T66" fmla="*/ 129633 w 480"/>
              <a:gd name="T67" fmla="*/ 139598 h 453"/>
              <a:gd name="T68" fmla="*/ 53155 w 480"/>
              <a:gd name="T69" fmla="*/ 91255 h 453"/>
              <a:gd name="T70" fmla="*/ 4339 w 480"/>
              <a:gd name="T71" fmla="*/ 130364 h 453"/>
              <a:gd name="T72" fmla="*/ 81902 w 480"/>
              <a:gd name="T73" fmla="*/ 178164 h 45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80" h="453">
                <a:moveTo>
                  <a:pt x="142" y="0"/>
                </a:moveTo>
                <a:lnTo>
                  <a:pt x="142" y="0"/>
                </a:lnTo>
                <a:cubicBezTo>
                  <a:pt x="0" y="89"/>
                  <a:pt x="0" y="89"/>
                  <a:pt x="0" y="89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239" y="80"/>
                  <a:pt x="239" y="80"/>
                  <a:pt x="239" y="80"/>
                </a:cubicBezTo>
                <a:lnTo>
                  <a:pt x="142" y="0"/>
                </a:lnTo>
                <a:close/>
                <a:moveTo>
                  <a:pt x="327" y="372"/>
                </a:moveTo>
                <a:lnTo>
                  <a:pt x="327" y="372"/>
                </a:lnTo>
                <a:cubicBezTo>
                  <a:pt x="319" y="372"/>
                  <a:pt x="319" y="372"/>
                  <a:pt x="319" y="372"/>
                </a:cubicBezTo>
                <a:cubicBezTo>
                  <a:pt x="239" y="310"/>
                  <a:pt x="239" y="310"/>
                  <a:pt x="239" y="310"/>
                </a:cubicBezTo>
                <a:cubicBezTo>
                  <a:pt x="159" y="372"/>
                  <a:pt x="159" y="372"/>
                  <a:pt x="159" y="372"/>
                </a:cubicBezTo>
                <a:cubicBezTo>
                  <a:pt x="159" y="372"/>
                  <a:pt x="159" y="372"/>
                  <a:pt x="151" y="372"/>
                </a:cubicBezTo>
                <a:cubicBezTo>
                  <a:pt x="88" y="337"/>
                  <a:pt x="88" y="337"/>
                  <a:pt x="88" y="337"/>
                </a:cubicBezTo>
                <a:cubicBezTo>
                  <a:pt x="88" y="355"/>
                  <a:pt x="88" y="355"/>
                  <a:pt x="88" y="355"/>
                </a:cubicBezTo>
                <a:cubicBezTo>
                  <a:pt x="239" y="452"/>
                  <a:pt x="239" y="452"/>
                  <a:pt x="239" y="452"/>
                </a:cubicBezTo>
                <a:cubicBezTo>
                  <a:pt x="389" y="355"/>
                  <a:pt x="389" y="355"/>
                  <a:pt x="389" y="355"/>
                </a:cubicBezTo>
                <a:cubicBezTo>
                  <a:pt x="389" y="337"/>
                  <a:pt x="389" y="337"/>
                  <a:pt x="389" y="337"/>
                </a:cubicBezTo>
                <a:cubicBezTo>
                  <a:pt x="327" y="372"/>
                  <a:pt x="327" y="372"/>
                  <a:pt x="327" y="372"/>
                </a:cubicBezTo>
                <a:close/>
                <a:moveTo>
                  <a:pt x="479" y="89"/>
                </a:moveTo>
                <a:lnTo>
                  <a:pt x="479" y="89"/>
                </a:lnTo>
                <a:cubicBezTo>
                  <a:pt x="336" y="0"/>
                  <a:pt x="336" y="0"/>
                  <a:pt x="336" y="0"/>
                </a:cubicBezTo>
                <a:cubicBezTo>
                  <a:pt x="239" y="80"/>
                  <a:pt x="239" y="80"/>
                  <a:pt x="239" y="80"/>
                </a:cubicBezTo>
                <a:cubicBezTo>
                  <a:pt x="380" y="168"/>
                  <a:pt x="380" y="168"/>
                  <a:pt x="380" y="168"/>
                </a:cubicBezTo>
                <a:lnTo>
                  <a:pt x="479" y="89"/>
                </a:lnTo>
                <a:close/>
                <a:moveTo>
                  <a:pt x="239" y="257"/>
                </a:moveTo>
                <a:lnTo>
                  <a:pt x="239" y="257"/>
                </a:lnTo>
                <a:cubicBezTo>
                  <a:pt x="327" y="328"/>
                  <a:pt x="327" y="328"/>
                  <a:pt x="327" y="328"/>
                </a:cubicBezTo>
                <a:cubicBezTo>
                  <a:pt x="470" y="240"/>
                  <a:pt x="470" y="240"/>
                  <a:pt x="470" y="240"/>
                </a:cubicBezTo>
                <a:cubicBezTo>
                  <a:pt x="380" y="168"/>
                  <a:pt x="380" y="168"/>
                  <a:pt x="380" y="168"/>
                </a:cubicBezTo>
                <a:lnTo>
                  <a:pt x="239" y="257"/>
                </a:lnTo>
                <a:close/>
                <a:moveTo>
                  <a:pt x="151" y="328"/>
                </a:moveTo>
                <a:lnTo>
                  <a:pt x="151" y="328"/>
                </a:lnTo>
                <a:cubicBezTo>
                  <a:pt x="239" y="257"/>
                  <a:pt x="239" y="257"/>
                  <a:pt x="239" y="25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8" y="240"/>
                  <a:pt x="8" y="240"/>
                  <a:pt x="8" y="240"/>
                </a:cubicBezTo>
                <a:lnTo>
                  <a:pt x="151" y="3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85" name="Freeform 51"/>
          <p:cNvSpPr>
            <a:spLocks noChangeArrowheads="1"/>
          </p:cNvSpPr>
          <p:nvPr/>
        </p:nvSpPr>
        <p:spPr bwMode="auto">
          <a:xfrm>
            <a:off x="10246284" y="5473051"/>
            <a:ext cx="289475" cy="367655"/>
          </a:xfrm>
          <a:custGeom>
            <a:avLst/>
            <a:gdLst>
              <a:gd name="T0" fmla="*/ 86995 w 400"/>
              <a:gd name="T1" fmla="*/ 183422 h 506"/>
              <a:gd name="T2" fmla="*/ 86995 w 400"/>
              <a:gd name="T3" fmla="*/ 183422 h 506"/>
              <a:gd name="T4" fmla="*/ 48391 w 400"/>
              <a:gd name="T5" fmla="*/ 275679 h 506"/>
              <a:gd name="T6" fmla="*/ 67421 w 400"/>
              <a:gd name="T7" fmla="*/ 135383 h 506"/>
              <a:gd name="T8" fmla="*/ 101131 w 400"/>
              <a:gd name="T9" fmla="*/ 67692 h 506"/>
              <a:gd name="T10" fmla="*/ 115812 w 400"/>
              <a:gd name="T11" fmla="*/ 174142 h 506"/>
              <a:gd name="T12" fmla="*/ 159309 w 400"/>
              <a:gd name="T13" fmla="*/ 52952 h 506"/>
              <a:gd name="T14" fmla="*/ 33710 w 400"/>
              <a:gd name="T15" fmla="*/ 116277 h 506"/>
              <a:gd name="T16" fmla="*/ 38604 w 400"/>
              <a:gd name="T17" fmla="*/ 164316 h 506"/>
              <a:gd name="T18" fmla="*/ 0 w 400"/>
              <a:gd name="T19" fmla="*/ 101537 h 506"/>
              <a:gd name="T20" fmla="*/ 91345 w 400"/>
              <a:gd name="T21" fmla="*/ 9280 h 506"/>
              <a:gd name="T22" fmla="*/ 212050 w 400"/>
              <a:gd name="T23" fmla="*/ 82431 h 506"/>
              <a:gd name="T24" fmla="*/ 125599 w 400"/>
              <a:gd name="T25" fmla="*/ 203075 h 506"/>
              <a:gd name="T26" fmla="*/ 86995 w 400"/>
              <a:gd name="T27" fmla="*/ 183422 h 50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0" h="506">
                <a:moveTo>
                  <a:pt x="160" y="336"/>
                </a:moveTo>
                <a:lnTo>
                  <a:pt x="160" y="336"/>
                </a:lnTo>
                <a:cubicBezTo>
                  <a:pt x="150" y="408"/>
                  <a:pt x="133" y="479"/>
                  <a:pt x="89" y="505"/>
                </a:cubicBezTo>
                <a:cubicBezTo>
                  <a:pt x="71" y="408"/>
                  <a:pt x="106" y="327"/>
                  <a:pt x="124" y="248"/>
                </a:cubicBezTo>
                <a:cubicBezTo>
                  <a:pt x="97" y="195"/>
                  <a:pt x="124" y="97"/>
                  <a:pt x="186" y="124"/>
                </a:cubicBezTo>
                <a:cubicBezTo>
                  <a:pt x="257" y="151"/>
                  <a:pt x="124" y="301"/>
                  <a:pt x="213" y="319"/>
                </a:cubicBezTo>
                <a:cubicBezTo>
                  <a:pt x="310" y="336"/>
                  <a:pt x="355" y="151"/>
                  <a:pt x="293" y="97"/>
                </a:cubicBezTo>
                <a:cubicBezTo>
                  <a:pt x="204" y="8"/>
                  <a:pt x="36" y="89"/>
                  <a:pt x="62" y="213"/>
                </a:cubicBezTo>
                <a:cubicBezTo>
                  <a:pt x="62" y="248"/>
                  <a:pt x="97" y="257"/>
                  <a:pt x="71" y="301"/>
                </a:cubicBezTo>
                <a:cubicBezTo>
                  <a:pt x="18" y="283"/>
                  <a:pt x="0" y="239"/>
                  <a:pt x="0" y="186"/>
                </a:cubicBezTo>
                <a:cubicBezTo>
                  <a:pt x="9" y="89"/>
                  <a:pt x="89" y="26"/>
                  <a:pt x="168" y="17"/>
                </a:cubicBezTo>
                <a:cubicBezTo>
                  <a:pt x="275" y="0"/>
                  <a:pt x="372" y="53"/>
                  <a:pt x="390" y="151"/>
                </a:cubicBezTo>
                <a:cubicBezTo>
                  <a:pt x="399" y="257"/>
                  <a:pt x="337" y="380"/>
                  <a:pt x="231" y="372"/>
                </a:cubicBezTo>
                <a:cubicBezTo>
                  <a:pt x="195" y="372"/>
                  <a:pt x="186" y="354"/>
                  <a:pt x="160" y="33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86" name="Freeform 52"/>
          <p:cNvSpPr>
            <a:spLocks noChangeArrowheads="1"/>
          </p:cNvSpPr>
          <p:nvPr/>
        </p:nvSpPr>
        <p:spPr bwMode="auto">
          <a:xfrm>
            <a:off x="10930884" y="5492067"/>
            <a:ext cx="346526" cy="342300"/>
          </a:xfrm>
          <a:custGeom>
            <a:avLst/>
            <a:gdLst>
              <a:gd name="T0" fmla="*/ 130447 w 479"/>
              <a:gd name="T1" fmla="*/ 0 h 471"/>
              <a:gd name="T2" fmla="*/ 130447 w 479"/>
              <a:gd name="T3" fmla="*/ 0 h 471"/>
              <a:gd name="T4" fmla="*/ 0 w 479"/>
              <a:gd name="T5" fmla="*/ 126130 h 471"/>
              <a:gd name="T6" fmla="*/ 130447 w 479"/>
              <a:gd name="T7" fmla="*/ 256629 h 471"/>
              <a:gd name="T8" fmla="*/ 259806 w 479"/>
              <a:gd name="T9" fmla="*/ 126130 h 471"/>
              <a:gd name="T10" fmla="*/ 130447 w 479"/>
              <a:gd name="T11" fmla="*/ 0 h 471"/>
              <a:gd name="T12" fmla="*/ 139687 w 479"/>
              <a:gd name="T13" fmla="*/ 159984 h 471"/>
              <a:gd name="T14" fmla="*/ 139687 w 479"/>
              <a:gd name="T15" fmla="*/ 159984 h 471"/>
              <a:gd name="T16" fmla="*/ 120663 w 479"/>
              <a:gd name="T17" fmla="*/ 150155 h 471"/>
              <a:gd name="T18" fmla="*/ 101096 w 479"/>
              <a:gd name="T19" fmla="*/ 198205 h 471"/>
              <a:gd name="T20" fmla="*/ 110880 w 479"/>
              <a:gd name="T21" fmla="*/ 126130 h 471"/>
              <a:gd name="T22" fmla="*/ 130447 w 479"/>
              <a:gd name="T23" fmla="*/ 92277 h 471"/>
              <a:gd name="T24" fmla="*/ 135339 w 479"/>
              <a:gd name="T25" fmla="*/ 145241 h 471"/>
              <a:gd name="T26" fmla="*/ 154362 w 479"/>
              <a:gd name="T27" fmla="*/ 82449 h 471"/>
              <a:gd name="T28" fmla="*/ 91856 w 479"/>
              <a:gd name="T29" fmla="*/ 116302 h 471"/>
              <a:gd name="T30" fmla="*/ 96748 w 479"/>
              <a:gd name="T31" fmla="*/ 140327 h 471"/>
              <a:gd name="T32" fmla="*/ 77181 w 479"/>
              <a:gd name="T33" fmla="*/ 106474 h 471"/>
              <a:gd name="T34" fmla="*/ 125555 w 479"/>
              <a:gd name="T35" fmla="*/ 58424 h 471"/>
              <a:gd name="T36" fmla="*/ 183169 w 479"/>
              <a:gd name="T37" fmla="*/ 97191 h 471"/>
              <a:gd name="T38" fmla="*/ 139687 w 479"/>
              <a:gd name="T39" fmla="*/ 159984 h 47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40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257" y="293"/>
                </a:moveTo>
                <a:lnTo>
                  <a:pt x="257" y="293"/>
                </a:lnTo>
                <a:cubicBezTo>
                  <a:pt x="240" y="293"/>
                  <a:pt x="231" y="284"/>
                  <a:pt x="222" y="275"/>
                </a:cubicBezTo>
                <a:cubicBezTo>
                  <a:pt x="213" y="310"/>
                  <a:pt x="204" y="346"/>
                  <a:pt x="186" y="363"/>
                </a:cubicBezTo>
                <a:cubicBezTo>
                  <a:pt x="178" y="310"/>
                  <a:pt x="195" y="266"/>
                  <a:pt x="204" y="231"/>
                </a:cubicBezTo>
                <a:cubicBezTo>
                  <a:pt x="186" y="204"/>
                  <a:pt x="204" y="151"/>
                  <a:pt x="240" y="169"/>
                </a:cubicBezTo>
                <a:cubicBezTo>
                  <a:pt x="275" y="178"/>
                  <a:pt x="204" y="257"/>
                  <a:pt x="249" y="266"/>
                </a:cubicBezTo>
                <a:cubicBezTo>
                  <a:pt x="302" y="275"/>
                  <a:pt x="319" y="178"/>
                  <a:pt x="284" y="151"/>
                </a:cubicBezTo>
                <a:cubicBezTo>
                  <a:pt x="249" y="107"/>
                  <a:pt x="159" y="151"/>
                  <a:pt x="169" y="213"/>
                </a:cubicBezTo>
                <a:cubicBezTo>
                  <a:pt x="178" y="231"/>
                  <a:pt x="186" y="231"/>
                  <a:pt x="178" y="257"/>
                </a:cubicBezTo>
                <a:cubicBezTo>
                  <a:pt x="151" y="248"/>
                  <a:pt x="142" y="222"/>
                  <a:pt x="142" y="195"/>
                </a:cubicBezTo>
                <a:cubicBezTo>
                  <a:pt x="142" y="151"/>
                  <a:pt x="186" y="116"/>
                  <a:pt x="231" y="107"/>
                </a:cubicBezTo>
                <a:cubicBezTo>
                  <a:pt x="284" y="107"/>
                  <a:pt x="328" y="134"/>
                  <a:pt x="337" y="178"/>
                </a:cubicBezTo>
                <a:cubicBezTo>
                  <a:pt x="346" y="231"/>
                  <a:pt x="310" y="293"/>
                  <a:pt x="257" y="29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87" name="Freeform 53"/>
          <p:cNvSpPr>
            <a:spLocks noChangeArrowheads="1"/>
          </p:cNvSpPr>
          <p:nvPr/>
        </p:nvSpPr>
        <p:spPr bwMode="auto">
          <a:xfrm>
            <a:off x="5206868" y="6930995"/>
            <a:ext cx="333848" cy="327508"/>
          </a:xfrm>
          <a:custGeom>
            <a:avLst/>
            <a:gdLst>
              <a:gd name="T0" fmla="*/ 105868 w 462"/>
              <a:gd name="T1" fmla="*/ 0 h 453"/>
              <a:gd name="T2" fmla="*/ 105868 w 462"/>
              <a:gd name="T3" fmla="*/ 0 h 453"/>
              <a:gd name="T4" fmla="*/ 0 w 462"/>
              <a:gd name="T5" fmla="*/ 120587 h 453"/>
              <a:gd name="T6" fmla="*/ 28774 w 462"/>
              <a:gd name="T7" fmla="*/ 202064 h 453"/>
              <a:gd name="T8" fmla="*/ 105868 w 462"/>
              <a:gd name="T9" fmla="*/ 77132 h 453"/>
              <a:gd name="T10" fmla="*/ 105868 w 462"/>
              <a:gd name="T11" fmla="*/ 0 h 453"/>
              <a:gd name="T12" fmla="*/ 124870 w 462"/>
              <a:gd name="T13" fmla="*/ 154264 h 453"/>
              <a:gd name="T14" fmla="*/ 124870 w 462"/>
              <a:gd name="T15" fmla="*/ 154264 h 453"/>
              <a:gd name="T16" fmla="*/ 67321 w 462"/>
              <a:gd name="T17" fmla="*/ 230853 h 453"/>
              <a:gd name="T18" fmla="*/ 124870 w 462"/>
              <a:gd name="T19" fmla="*/ 245519 h 453"/>
              <a:gd name="T20" fmla="*/ 182418 w 462"/>
              <a:gd name="T21" fmla="*/ 230853 h 453"/>
              <a:gd name="T22" fmla="*/ 124870 w 462"/>
              <a:gd name="T23" fmla="*/ 154264 h 453"/>
              <a:gd name="T24" fmla="*/ 143871 w 462"/>
              <a:gd name="T25" fmla="*/ 77132 h 453"/>
              <a:gd name="T26" fmla="*/ 143871 w 462"/>
              <a:gd name="T27" fmla="*/ 77132 h 453"/>
              <a:gd name="T28" fmla="*/ 221508 w 462"/>
              <a:gd name="T29" fmla="*/ 202064 h 453"/>
              <a:gd name="T30" fmla="*/ 250282 w 462"/>
              <a:gd name="T31" fmla="*/ 120587 h 453"/>
              <a:gd name="T32" fmla="*/ 143871 w 462"/>
              <a:gd name="T33" fmla="*/ 0 h 453"/>
              <a:gd name="T34" fmla="*/ 143871 w 462"/>
              <a:gd name="T35" fmla="*/ 77132 h 45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62" h="453">
                <a:moveTo>
                  <a:pt x="195" y="0"/>
                </a:moveTo>
                <a:lnTo>
                  <a:pt x="195" y="0"/>
                </a:lnTo>
                <a:cubicBezTo>
                  <a:pt x="79" y="18"/>
                  <a:pt x="0" y="106"/>
                  <a:pt x="0" y="222"/>
                </a:cubicBezTo>
                <a:cubicBezTo>
                  <a:pt x="0" y="284"/>
                  <a:pt x="26" y="328"/>
                  <a:pt x="53" y="372"/>
                </a:cubicBezTo>
                <a:cubicBezTo>
                  <a:pt x="133" y="337"/>
                  <a:pt x="195" y="248"/>
                  <a:pt x="195" y="142"/>
                </a:cubicBezTo>
                <a:lnTo>
                  <a:pt x="195" y="0"/>
                </a:lnTo>
                <a:close/>
                <a:moveTo>
                  <a:pt x="230" y="284"/>
                </a:moveTo>
                <a:lnTo>
                  <a:pt x="230" y="284"/>
                </a:lnTo>
                <a:cubicBezTo>
                  <a:pt x="212" y="337"/>
                  <a:pt x="177" y="390"/>
                  <a:pt x="124" y="425"/>
                </a:cubicBezTo>
                <a:cubicBezTo>
                  <a:pt x="151" y="443"/>
                  <a:pt x="186" y="452"/>
                  <a:pt x="230" y="452"/>
                </a:cubicBezTo>
                <a:cubicBezTo>
                  <a:pt x="265" y="452"/>
                  <a:pt x="310" y="443"/>
                  <a:pt x="336" y="425"/>
                </a:cubicBezTo>
                <a:cubicBezTo>
                  <a:pt x="283" y="390"/>
                  <a:pt x="248" y="337"/>
                  <a:pt x="230" y="284"/>
                </a:cubicBezTo>
                <a:close/>
                <a:moveTo>
                  <a:pt x="265" y="142"/>
                </a:moveTo>
                <a:lnTo>
                  <a:pt x="265" y="142"/>
                </a:lnTo>
                <a:cubicBezTo>
                  <a:pt x="265" y="248"/>
                  <a:pt x="327" y="328"/>
                  <a:pt x="408" y="372"/>
                </a:cubicBezTo>
                <a:cubicBezTo>
                  <a:pt x="434" y="328"/>
                  <a:pt x="461" y="284"/>
                  <a:pt x="461" y="222"/>
                </a:cubicBezTo>
                <a:cubicBezTo>
                  <a:pt x="461" y="106"/>
                  <a:pt x="372" y="18"/>
                  <a:pt x="265" y="0"/>
                </a:cubicBezTo>
                <a:lnTo>
                  <a:pt x="26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88" name="Freeform 54"/>
          <p:cNvSpPr>
            <a:spLocks noChangeArrowheads="1"/>
          </p:cNvSpPr>
          <p:nvPr/>
        </p:nvSpPr>
        <p:spPr bwMode="auto">
          <a:xfrm>
            <a:off x="8072045" y="6240056"/>
            <a:ext cx="346526" cy="276799"/>
          </a:xfrm>
          <a:custGeom>
            <a:avLst/>
            <a:gdLst>
              <a:gd name="T0" fmla="*/ 206653 w 480"/>
              <a:gd name="T1" fmla="*/ 91460 h 382"/>
              <a:gd name="T2" fmla="*/ 206653 w 480"/>
              <a:gd name="T3" fmla="*/ 91460 h 382"/>
              <a:gd name="T4" fmla="*/ 245705 w 480"/>
              <a:gd name="T5" fmla="*/ 43552 h 382"/>
              <a:gd name="T6" fmla="*/ 163804 w 480"/>
              <a:gd name="T7" fmla="*/ 14699 h 382"/>
              <a:gd name="T8" fmla="*/ 154040 w 480"/>
              <a:gd name="T9" fmla="*/ 9799 h 382"/>
              <a:gd name="T10" fmla="*/ 154040 w 480"/>
              <a:gd name="T11" fmla="*/ 87105 h 382"/>
              <a:gd name="T12" fmla="*/ 120412 w 480"/>
              <a:gd name="T13" fmla="*/ 144812 h 382"/>
              <a:gd name="T14" fmla="*/ 57494 w 480"/>
              <a:gd name="T15" fmla="*/ 125213 h 382"/>
              <a:gd name="T16" fmla="*/ 86783 w 480"/>
              <a:gd name="T17" fmla="*/ 62607 h 382"/>
              <a:gd name="T18" fmla="*/ 130175 w 480"/>
              <a:gd name="T19" fmla="*/ 62607 h 382"/>
              <a:gd name="T20" fmla="*/ 130175 w 480"/>
              <a:gd name="T21" fmla="*/ 0 h 382"/>
              <a:gd name="T22" fmla="*/ 106310 w 480"/>
              <a:gd name="T23" fmla="*/ 0 h 382"/>
              <a:gd name="T24" fmla="*/ 0 w 480"/>
              <a:gd name="T25" fmla="*/ 101259 h 382"/>
              <a:gd name="T26" fmla="*/ 106310 w 480"/>
              <a:gd name="T27" fmla="*/ 207419 h 382"/>
              <a:gd name="T28" fmla="*/ 206653 w 480"/>
              <a:gd name="T29" fmla="*/ 101259 h 382"/>
              <a:gd name="T30" fmla="*/ 206653 w 480"/>
              <a:gd name="T31" fmla="*/ 91460 h 38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0" h="382">
                <a:moveTo>
                  <a:pt x="381" y="168"/>
                </a:moveTo>
                <a:lnTo>
                  <a:pt x="381" y="168"/>
                </a:lnTo>
                <a:cubicBezTo>
                  <a:pt x="443" y="151"/>
                  <a:pt x="479" y="89"/>
                  <a:pt x="453" y="80"/>
                </a:cubicBezTo>
                <a:cubicBezTo>
                  <a:pt x="390" y="80"/>
                  <a:pt x="337" y="53"/>
                  <a:pt x="302" y="27"/>
                </a:cubicBezTo>
                <a:cubicBezTo>
                  <a:pt x="293" y="27"/>
                  <a:pt x="293" y="27"/>
                  <a:pt x="284" y="18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4" y="213"/>
                  <a:pt x="257" y="248"/>
                  <a:pt x="222" y="266"/>
                </a:cubicBezTo>
                <a:cubicBezTo>
                  <a:pt x="178" y="283"/>
                  <a:pt x="124" y="275"/>
                  <a:pt x="106" y="230"/>
                </a:cubicBezTo>
                <a:cubicBezTo>
                  <a:pt x="90" y="195"/>
                  <a:pt x="115" y="142"/>
                  <a:pt x="160" y="115"/>
                </a:cubicBezTo>
                <a:cubicBezTo>
                  <a:pt x="187" y="106"/>
                  <a:pt x="213" y="106"/>
                  <a:pt x="240" y="115"/>
                </a:cubicBezTo>
                <a:cubicBezTo>
                  <a:pt x="240" y="0"/>
                  <a:pt x="240" y="0"/>
                  <a:pt x="240" y="0"/>
                </a:cubicBezTo>
                <a:cubicBezTo>
                  <a:pt x="222" y="0"/>
                  <a:pt x="213" y="0"/>
                  <a:pt x="196" y="0"/>
                </a:cubicBezTo>
                <a:cubicBezTo>
                  <a:pt x="90" y="0"/>
                  <a:pt x="0" y="80"/>
                  <a:pt x="0" y="186"/>
                </a:cubicBezTo>
                <a:cubicBezTo>
                  <a:pt x="0" y="293"/>
                  <a:pt x="90" y="381"/>
                  <a:pt x="196" y="381"/>
                </a:cubicBezTo>
                <a:cubicBezTo>
                  <a:pt x="302" y="381"/>
                  <a:pt x="381" y="293"/>
                  <a:pt x="381" y="186"/>
                </a:cubicBezTo>
                <a:cubicBezTo>
                  <a:pt x="381" y="177"/>
                  <a:pt x="381" y="168"/>
                  <a:pt x="381" y="168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89" name="Freeform 55"/>
          <p:cNvSpPr>
            <a:spLocks noChangeArrowheads="1"/>
          </p:cNvSpPr>
          <p:nvPr/>
        </p:nvSpPr>
        <p:spPr bwMode="auto">
          <a:xfrm>
            <a:off x="8782001" y="6208362"/>
            <a:ext cx="346526" cy="340186"/>
          </a:xfrm>
          <a:custGeom>
            <a:avLst/>
            <a:gdLst>
              <a:gd name="T0" fmla="*/ 129633 w 480"/>
              <a:gd name="T1" fmla="*/ 0 h 471"/>
              <a:gd name="T2" fmla="*/ 129633 w 480"/>
              <a:gd name="T3" fmla="*/ 0 h 471"/>
              <a:gd name="T4" fmla="*/ 0 w 480"/>
              <a:gd name="T5" fmla="*/ 125352 h 471"/>
              <a:gd name="T6" fmla="*/ 129633 w 480"/>
              <a:gd name="T7" fmla="*/ 255044 h 471"/>
              <a:gd name="T8" fmla="*/ 259808 w 480"/>
              <a:gd name="T9" fmla="*/ 125352 h 471"/>
              <a:gd name="T10" fmla="*/ 129633 w 480"/>
              <a:gd name="T11" fmla="*/ 0 h 471"/>
              <a:gd name="T12" fmla="*/ 177906 w 480"/>
              <a:gd name="T13" fmla="*/ 120468 h 471"/>
              <a:gd name="T14" fmla="*/ 177906 w 480"/>
              <a:gd name="T15" fmla="*/ 120468 h 471"/>
              <a:gd name="T16" fmla="*/ 177906 w 480"/>
              <a:gd name="T17" fmla="*/ 125352 h 471"/>
              <a:gd name="T18" fmla="*/ 124751 w 480"/>
              <a:gd name="T19" fmla="*/ 177988 h 471"/>
              <a:gd name="T20" fmla="*/ 72139 w 480"/>
              <a:gd name="T21" fmla="*/ 125352 h 471"/>
              <a:gd name="T22" fmla="*/ 124751 w 480"/>
              <a:gd name="T23" fmla="*/ 72715 h 471"/>
              <a:gd name="T24" fmla="*/ 134514 w 480"/>
              <a:gd name="T25" fmla="*/ 77599 h 471"/>
              <a:gd name="T26" fmla="*/ 134514 w 480"/>
              <a:gd name="T27" fmla="*/ 106359 h 471"/>
              <a:gd name="T28" fmla="*/ 115530 w 480"/>
              <a:gd name="T29" fmla="*/ 106359 h 471"/>
              <a:gd name="T30" fmla="*/ 100886 w 480"/>
              <a:gd name="T31" fmla="*/ 140003 h 471"/>
              <a:gd name="T32" fmla="*/ 134514 w 480"/>
              <a:gd name="T33" fmla="*/ 149228 h 471"/>
              <a:gd name="T34" fmla="*/ 149159 w 480"/>
              <a:gd name="T35" fmla="*/ 120468 h 471"/>
              <a:gd name="T36" fmla="*/ 149159 w 480"/>
              <a:gd name="T37" fmla="*/ 81940 h 471"/>
              <a:gd name="T38" fmla="*/ 153498 w 480"/>
              <a:gd name="T39" fmla="*/ 81940 h 471"/>
              <a:gd name="T40" fmla="*/ 192008 w 480"/>
              <a:gd name="T41" fmla="*/ 96591 h 471"/>
              <a:gd name="T42" fmla="*/ 177906 w 480"/>
              <a:gd name="T43" fmla="*/ 120468 h 47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28" y="222"/>
                </a:moveTo>
                <a:lnTo>
                  <a:pt x="328" y="222"/>
                </a:lnTo>
                <a:lnTo>
                  <a:pt x="328" y="231"/>
                </a:lnTo>
                <a:cubicBezTo>
                  <a:pt x="328" y="293"/>
                  <a:pt x="283" y="328"/>
                  <a:pt x="230" y="328"/>
                </a:cubicBezTo>
                <a:cubicBezTo>
                  <a:pt x="177" y="328"/>
                  <a:pt x="133" y="293"/>
                  <a:pt x="133" y="231"/>
                </a:cubicBezTo>
                <a:cubicBezTo>
                  <a:pt x="133" y="178"/>
                  <a:pt x="177" y="134"/>
                  <a:pt x="230" y="134"/>
                </a:cubicBezTo>
                <a:cubicBezTo>
                  <a:pt x="239" y="134"/>
                  <a:pt x="248" y="134"/>
                  <a:pt x="248" y="143"/>
                </a:cubicBezTo>
                <a:cubicBezTo>
                  <a:pt x="248" y="196"/>
                  <a:pt x="248" y="196"/>
                  <a:pt x="248" y="196"/>
                </a:cubicBezTo>
                <a:cubicBezTo>
                  <a:pt x="239" y="187"/>
                  <a:pt x="222" y="196"/>
                  <a:pt x="213" y="196"/>
                </a:cubicBezTo>
                <a:cubicBezTo>
                  <a:pt x="186" y="213"/>
                  <a:pt x="177" y="231"/>
                  <a:pt x="186" y="258"/>
                </a:cubicBezTo>
                <a:cubicBezTo>
                  <a:pt x="195" y="275"/>
                  <a:pt x="222" y="284"/>
                  <a:pt x="248" y="275"/>
                </a:cubicBezTo>
                <a:cubicBezTo>
                  <a:pt x="257" y="267"/>
                  <a:pt x="275" y="249"/>
                  <a:pt x="275" y="222"/>
                </a:cubicBezTo>
                <a:cubicBezTo>
                  <a:pt x="275" y="151"/>
                  <a:pt x="275" y="151"/>
                  <a:pt x="275" y="151"/>
                </a:cubicBezTo>
                <a:lnTo>
                  <a:pt x="283" y="151"/>
                </a:lnTo>
                <a:cubicBezTo>
                  <a:pt x="301" y="160"/>
                  <a:pt x="328" y="178"/>
                  <a:pt x="354" y="178"/>
                </a:cubicBezTo>
                <a:cubicBezTo>
                  <a:pt x="372" y="178"/>
                  <a:pt x="354" y="213"/>
                  <a:pt x="328" y="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90" name="Freeform 56"/>
          <p:cNvSpPr>
            <a:spLocks noChangeArrowheads="1"/>
          </p:cNvSpPr>
          <p:nvPr/>
        </p:nvSpPr>
        <p:spPr bwMode="auto">
          <a:xfrm>
            <a:off x="2375498" y="6930995"/>
            <a:ext cx="295815" cy="327508"/>
          </a:xfrm>
          <a:custGeom>
            <a:avLst/>
            <a:gdLst>
              <a:gd name="T0" fmla="*/ 197797 w 409"/>
              <a:gd name="T1" fmla="*/ 43455 h 453"/>
              <a:gd name="T2" fmla="*/ 197797 w 409"/>
              <a:gd name="T3" fmla="*/ 43455 h 453"/>
              <a:gd name="T4" fmla="*/ 178778 w 409"/>
              <a:gd name="T5" fmla="*/ 28789 h 453"/>
              <a:gd name="T6" fmla="*/ 120634 w 409"/>
              <a:gd name="T7" fmla="*/ 24443 h 453"/>
              <a:gd name="T8" fmla="*/ 110853 w 409"/>
              <a:gd name="T9" fmla="*/ 4889 h 453"/>
              <a:gd name="T10" fmla="*/ 77163 w 409"/>
              <a:gd name="T11" fmla="*/ 0 h 453"/>
              <a:gd name="T12" fmla="*/ 67381 w 409"/>
              <a:gd name="T13" fmla="*/ 24443 h 453"/>
              <a:gd name="T14" fmla="*/ 67381 w 409"/>
              <a:gd name="T15" fmla="*/ 53232 h 453"/>
              <a:gd name="T16" fmla="*/ 43472 w 409"/>
              <a:gd name="T17" fmla="*/ 72243 h 453"/>
              <a:gd name="T18" fmla="*/ 14672 w 409"/>
              <a:gd name="T19" fmla="*/ 72243 h 453"/>
              <a:gd name="T20" fmla="*/ 0 w 409"/>
              <a:gd name="T21" fmla="*/ 82021 h 453"/>
              <a:gd name="T22" fmla="*/ 24453 w 409"/>
              <a:gd name="T23" fmla="*/ 164041 h 453"/>
              <a:gd name="T24" fmla="*/ 91834 w 409"/>
              <a:gd name="T25" fmla="*/ 173275 h 453"/>
              <a:gd name="T26" fmla="*/ 101072 w 409"/>
              <a:gd name="T27" fmla="*/ 144487 h 453"/>
              <a:gd name="T28" fmla="*/ 125525 w 409"/>
              <a:gd name="T29" fmla="*/ 168387 h 453"/>
              <a:gd name="T30" fmla="*/ 164106 w 409"/>
              <a:gd name="T31" fmla="*/ 183053 h 453"/>
              <a:gd name="T32" fmla="*/ 159216 w 409"/>
              <a:gd name="T33" fmla="*/ 216730 h 453"/>
              <a:gd name="T34" fmla="*/ 134763 w 409"/>
              <a:gd name="T35" fmla="*/ 221619 h 453"/>
              <a:gd name="T36" fmla="*/ 129872 w 409"/>
              <a:gd name="T37" fmla="*/ 202064 h 453"/>
              <a:gd name="T38" fmla="*/ 139653 w 409"/>
              <a:gd name="T39" fmla="*/ 202064 h 453"/>
              <a:gd name="T40" fmla="*/ 139653 w 409"/>
              <a:gd name="T41" fmla="*/ 183053 h 453"/>
              <a:gd name="T42" fmla="*/ 101072 w 409"/>
              <a:gd name="T43" fmla="*/ 202064 h 453"/>
              <a:gd name="T44" fmla="*/ 105963 w 409"/>
              <a:gd name="T45" fmla="*/ 235742 h 453"/>
              <a:gd name="T46" fmla="*/ 159216 w 409"/>
              <a:gd name="T47" fmla="*/ 245519 h 453"/>
              <a:gd name="T48" fmla="*/ 197797 w 409"/>
              <a:gd name="T49" fmla="*/ 43455 h 453"/>
              <a:gd name="T50" fmla="*/ 173344 w 409"/>
              <a:gd name="T51" fmla="*/ 125475 h 453"/>
              <a:gd name="T52" fmla="*/ 173344 w 409"/>
              <a:gd name="T53" fmla="*/ 125475 h 453"/>
              <a:gd name="T54" fmla="*/ 154325 w 409"/>
              <a:gd name="T55" fmla="*/ 120587 h 453"/>
              <a:gd name="T56" fmla="*/ 134763 w 409"/>
              <a:gd name="T57" fmla="*/ 125475 h 453"/>
              <a:gd name="T58" fmla="*/ 154325 w 409"/>
              <a:gd name="T59" fmla="*/ 96143 h 453"/>
              <a:gd name="T60" fmla="*/ 173344 w 409"/>
              <a:gd name="T61" fmla="*/ 125475 h 4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09" h="453">
                <a:moveTo>
                  <a:pt x="364" y="80"/>
                </a:moveTo>
                <a:lnTo>
                  <a:pt x="364" y="80"/>
                </a:lnTo>
                <a:cubicBezTo>
                  <a:pt x="364" y="53"/>
                  <a:pt x="329" y="53"/>
                  <a:pt x="329" y="53"/>
                </a:cubicBezTo>
                <a:cubicBezTo>
                  <a:pt x="222" y="45"/>
                  <a:pt x="222" y="45"/>
                  <a:pt x="222" y="45"/>
                </a:cubicBezTo>
                <a:cubicBezTo>
                  <a:pt x="222" y="45"/>
                  <a:pt x="222" y="18"/>
                  <a:pt x="204" y="9"/>
                </a:cubicBezTo>
                <a:cubicBezTo>
                  <a:pt x="177" y="0"/>
                  <a:pt x="160" y="0"/>
                  <a:pt x="142" y="0"/>
                </a:cubicBezTo>
                <a:cubicBezTo>
                  <a:pt x="124" y="0"/>
                  <a:pt x="124" y="27"/>
                  <a:pt x="124" y="45"/>
                </a:cubicBezTo>
                <a:cubicBezTo>
                  <a:pt x="124" y="62"/>
                  <a:pt x="124" y="89"/>
                  <a:pt x="124" y="98"/>
                </a:cubicBezTo>
                <a:cubicBezTo>
                  <a:pt x="124" y="124"/>
                  <a:pt x="116" y="133"/>
                  <a:pt x="80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10" y="133"/>
                  <a:pt x="0" y="133"/>
                  <a:pt x="0" y="151"/>
                </a:cubicBezTo>
                <a:cubicBezTo>
                  <a:pt x="0" y="159"/>
                  <a:pt x="18" y="275"/>
                  <a:pt x="45" y="302"/>
                </a:cubicBezTo>
                <a:cubicBezTo>
                  <a:pt x="63" y="310"/>
                  <a:pt x="151" y="319"/>
                  <a:pt x="169" y="319"/>
                </a:cubicBezTo>
                <a:cubicBezTo>
                  <a:pt x="186" y="319"/>
                  <a:pt x="177" y="266"/>
                  <a:pt x="186" y="266"/>
                </a:cubicBezTo>
                <a:cubicBezTo>
                  <a:pt x="195" y="266"/>
                  <a:pt x="195" y="302"/>
                  <a:pt x="231" y="310"/>
                </a:cubicBezTo>
                <a:cubicBezTo>
                  <a:pt x="257" y="310"/>
                  <a:pt x="302" y="310"/>
                  <a:pt x="302" y="337"/>
                </a:cubicBezTo>
                <a:cubicBezTo>
                  <a:pt x="302" y="363"/>
                  <a:pt x="310" y="399"/>
                  <a:pt x="293" y="399"/>
                </a:cubicBezTo>
                <a:cubicBezTo>
                  <a:pt x="248" y="408"/>
                  <a:pt x="248" y="408"/>
                  <a:pt x="248" y="408"/>
                </a:cubicBezTo>
                <a:cubicBezTo>
                  <a:pt x="213" y="399"/>
                  <a:pt x="222" y="372"/>
                  <a:pt x="239" y="372"/>
                </a:cubicBezTo>
                <a:cubicBezTo>
                  <a:pt x="248" y="372"/>
                  <a:pt x="257" y="372"/>
                  <a:pt x="257" y="372"/>
                </a:cubicBezTo>
                <a:cubicBezTo>
                  <a:pt x="257" y="337"/>
                  <a:pt x="257" y="337"/>
                  <a:pt x="257" y="337"/>
                </a:cubicBezTo>
                <a:cubicBezTo>
                  <a:pt x="257" y="337"/>
                  <a:pt x="195" y="328"/>
                  <a:pt x="186" y="372"/>
                </a:cubicBezTo>
                <a:cubicBezTo>
                  <a:pt x="186" y="417"/>
                  <a:pt x="195" y="434"/>
                  <a:pt x="195" y="434"/>
                </a:cubicBezTo>
                <a:cubicBezTo>
                  <a:pt x="204" y="443"/>
                  <a:pt x="213" y="452"/>
                  <a:pt x="293" y="452"/>
                </a:cubicBezTo>
                <a:cubicBezTo>
                  <a:pt x="408" y="452"/>
                  <a:pt x="364" y="115"/>
                  <a:pt x="364" y="80"/>
                </a:cubicBezTo>
                <a:close/>
                <a:moveTo>
                  <a:pt x="319" y="231"/>
                </a:moveTo>
                <a:lnTo>
                  <a:pt x="319" y="231"/>
                </a:lnTo>
                <a:cubicBezTo>
                  <a:pt x="319" y="240"/>
                  <a:pt x="302" y="222"/>
                  <a:pt x="284" y="222"/>
                </a:cubicBezTo>
                <a:cubicBezTo>
                  <a:pt x="266" y="222"/>
                  <a:pt x="248" y="231"/>
                  <a:pt x="248" y="231"/>
                </a:cubicBezTo>
                <a:cubicBezTo>
                  <a:pt x="239" y="222"/>
                  <a:pt x="248" y="177"/>
                  <a:pt x="284" y="177"/>
                </a:cubicBezTo>
                <a:cubicBezTo>
                  <a:pt x="310" y="177"/>
                  <a:pt x="329" y="231"/>
                  <a:pt x="319" y="2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91" name="Freeform 57"/>
          <p:cNvSpPr>
            <a:spLocks noChangeArrowheads="1"/>
          </p:cNvSpPr>
          <p:nvPr/>
        </p:nvSpPr>
        <p:spPr bwMode="auto">
          <a:xfrm>
            <a:off x="2375498" y="6937333"/>
            <a:ext cx="57051" cy="57051"/>
          </a:xfrm>
          <a:custGeom>
            <a:avLst/>
            <a:gdLst>
              <a:gd name="T0" fmla="*/ 42334 w 81"/>
              <a:gd name="T1" fmla="*/ 37571 h 81"/>
              <a:gd name="T2" fmla="*/ 42334 w 81"/>
              <a:gd name="T3" fmla="*/ 37571 h 81"/>
              <a:gd name="T4" fmla="*/ 42334 w 81"/>
              <a:gd name="T5" fmla="*/ 0 h 81"/>
              <a:gd name="T6" fmla="*/ 0 w 81"/>
              <a:gd name="T7" fmla="*/ 42334 h 81"/>
              <a:gd name="T8" fmla="*/ 37571 w 81"/>
              <a:gd name="T9" fmla="*/ 42334 h 81"/>
              <a:gd name="T10" fmla="*/ 42334 w 81"/>
              <a:gd name="T11" fmla="*/ 37571 h 8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1" h="81">
                <a:moveTo>
                  <a:pt x="80" y="71"/>
                </a:moveTo>
                <a:lnTo>
                  <a:pt x="80" y="71"/>
                </a:lnTo>
                <a:cubicBezTo>
                  <a:pt x="80" y="62"/>
                  <a:pt x="80" y="0"/>
                  <a:pt x="8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0"/>
                  <a:pt x="54" y="80"/>
                  <a:pt x="71" y="80"/>
                </a:cubicBezTo>
                <a:cubicBezTo>
                  <a:pt x="80" y="80"/>
                  <a:pt x="80" y="80"/>
                  <a:pt x="80" y="7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92" name="Freeform 58"/>
          <p:cNvSpPr>
            <a:spLocks noChangeArrowheads="1"/>
          </p:cNvSpPr>
          <p:nvPr/>
        </p:nvSpPr>
        <p:spPr bwMode="auto">
          <a:xfrm>
            <a:off x="4484235" y="5492067"/>
            <a:ext cx="346526" cy="342300"/>
          </a:xfrm>
          <a:custGeom>
            <a:avLst/>
            <a:gdLst>
              <a:gd name="T0" fmla="*/ 130175 w 480"/>
              <a:gd name="T1" fmla="*/ 0 h 471"/>
              <a:gd name="T2" fmla="*/ 130175 w 480"/>
              <a:gd name="T3" fmla="*/ 0 h 471"/>
              <a:gd name="T4" fmla="*/ 0 w 480"/>
              <a:gd name="T5" fmla="*/ 126130 h 471"/>
              <a:gd name="T6" fmla="*/ 130175 w 480"/>
              <a:gd name="T7" fmla="*/ 256629 h 471"/>
              <a:gd name="T8" fmla="*/ 259808 w 480"/>
              <a:gd name="T9" fmla="*/ 126130 h 471"/>
              <a:gd name="T10" fmla="*/ 130175 w 480"/>
              <a:gd name="T11" fmla="*/ 0 h 471"/>
              <a:gd name="T12" fmla="*/ 187669 w 480"/>
              <a:gd name="T13" fmla="*/ 102106 h 471"/>
              <a:gd name="T14" fmla="*/ 187669 w 480"/>
              <a:gd name="T15" fmla="*/ 102106 h 471"/>
              <a:gd name="T16" fmla="*/ 135057 w 480"/>
              <a:gd name="T17" fmla="*/ 184554 h 471"/>
              <a:gd name="T18" fmla="*/ 105767 w 480"/>
              <a:gd name="T19" fmla="*/ 174180 h 471"/>
              <a:gd name="T20" fmla="*/ 86783 w 480"/>
              <a:gd name="T21" fmla="*/ 106474 h 471"/>
              <a:gd name="T22" fmla="*/ 72681 w 480"/>
              <a:gd name="T23" fmla="*/ 111388 h 471"/>
              <a:gd name="T24" fmla="*/ 67257 w 480"/>
              <a:gd name="T25" fmla="*/ 106474 h 471"/>
              <a:gd name="T26" fmla="*/ 105767 w 480"/>
              <a:gd name="T27" fmla="*/ 77535 h 471"/>
              <a:gd name="T28" fmla="*/ 125293 w 480"/>
              <a:gd name="T29" fmla="*/ 121216 h 471"/>
              <a:gd name="T30" fmla="*/ 135057 w 480"/>
              <a:gd name="T31" fmla="*/ 145241 h 471"/>
              <a:gd name="T32" fmla="*/ 154040 w 480"/>
              <a:gd name="T33" fmla="*/ 121216 h 471"/>
              <a:gd name="T34" fmla="*/ 139938 w 480"/>
              <a:gd name="T35" fmla="*/ 106474 h 471"/>
              <a:gd name="T36" fmla="*/ 187669 w 480"/>
              <a:gd name="T37" fmla="*/ 102106 h 47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80" h="471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40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346" y="187"/>
                </a:moveTo>
                <a:lnTo>
                  <a:pt x="346" y="187"/>
                </a:lnTo>
                <a:cubicBezTo>
                  <a:pt x="337" y="257"/>
                  <a:pt x="266" y="319"/>
                  <a:pt x="249" y="338"/>
                </a:cubicBezTo>
                <a:cubicBezTo>
                  <a:pt x="222" y="346"/>
                  <a:pt x="205" y="328"/>
                  <a:pt x="195" y="319"/>
                </a:cubicBezTo>
                <a:cubicBezTo>
                  <a:pt x="187" y="301"/>
                  <a:pt x="169" y="204"/>
                  <a:pt x="160" y="195"/>
                </a:cubicBezTo>
                <a:cubicBezTo>
                  <a:pt x="151" y="195"/>
                  <a:pt x="134" y="204"/>
                  <a:pt x="134" y="204"/>
                </a:cubicBezTo>
                <a:cubicBezTo>
                  <a:pt x="124" y="195"/>
                  <a:pt x="124" y="195"/>
                  <a:pt x="124" y="195"/>
                </a:cubicBezTo>
                <a:cubicBezTo>
                  <a:pt x="124" y="195"/>
                  <a:pt x="160" y="151"/>
                  <a:pt x="195" y="142"/>
                </a:cubicBezTo>
                <a:cubicBezTo>
                  <a:pt x="222" y="134"/>
                  <a:pt x="222" y="187"/>
                  <a:pt x="231" y="222"/>
                </a:cubicBezTo>
                <a:cubicBezTo>
                  <a:pt x="240" y="248"/>
                  <a:pt x="240" y="266"/>
                  <a:pt x="249" y="266"/>
                </a:cubicBezTo>
                <a:cubicBezTo>
                  <a:pt x="258" y="266"/>
                  <a:pt x="266" y="248"/>
                  <a:pt x="284" y="222"/>
                </a:cubicBezTo>
                <a:cubicBezTo>
                  <a:pt x="293" y="204"/>
                  <a:pt x="275" y="178"/>
                  <a:pt x="258" y="195"/>
                </a:cubicBezTo>
                <a:cubicBezTo>
                  <a:pt x="266" y="134"/>
                  <a:pt x="364" y="116"/>
                  <a:pt x="346" y="1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93" name="Freeform 59"/>
          <p:cNvSpPr>
            <a:spLocks noChangeArrowheads="1"/>
          </p:cNvSpPr>
          <p:nvPr/>
        </p:nvSpPr>
        <p:spPr bwMode="auto">
          <a:xfrm>
            <a:off x="3051646" y="5492067"/>
            <a:ext cx="346526" cy="342300"/>
          </a:xfrm>
          <a:custGeom>
            <a:avLst/>
            <a:gdLst>
              <a:gd name="T0" fmla="*/ 129903 w 479"/>
              <a:gd name="T1" fmla="*/ 0 h 471"/>
              <a:gd name="T2" fmla="*/ 129903 w 479"/>
              <a:gd name="T3" fmla="*/ 0 h 471"/>
              <a:gd name="T4" fmla="*/ 0 w 479"/>
              <a:gd name="T5" fmla="*/ 126130 h 471"/>
              <a:gd name="T6" fmla="*/ 129903 w 479"/>
              <a:gd name="T7" fmla="*/ 256629 h 471"/>
              <a:gd name="T8" fmla="*/ 259806 w 479"/>
              <a:gd name="T9" fmla="*/ 126130 h 471"/>
              <a:gd name="T10" fmla="*/ 129903 w 479"/>
              <a:gd name="T11" fmla="*/ 0 h 471"/>
              <a:gd name="T12" fmla="*/ 96204 w 479"/>
              <a:gd name="T13" fmla="*/ 155069 h 471"/>
              <a:gd name="T14" fmla="*/ 96204 w 479"/>
              <a:gd name="T15" fmla="*/ 155069 h 471"/>
              <a:gd name="T16" fmla="*/ 67397 w 479"/>
              <a:gd name="T17" fmla="*/ 126130 h 471"/>
              <a:gd name="T18" fmla="*/ 96204 w 479"/>
              <a:gd name="T19" fmla="*/ 102106 h 471"/>
              <a:gd name="T20" fmla="*/ 120120 w 479"/>
              <a:gd name="T21" fmla="*/ 126130 h 471"/>
              <a:gd name="T22" fmla="*/ 96204 w 479"/>
              <a:gd name="T23" fmla="*/ 155069 h 471"/>
              <a:gd name="T24" fmla="*/ 163058 w 479"/>
              <a:gd name="T25" fmla="*/ 155069 h 471"/>
              <a:gd name="T26" fmla="*/ 163058 w 479"/>
              <a:gd name="T27" fmla="*/ 155069 h 471"/>
              <a:gd name="T28" fmla="*/ 139143 w 479"/>
              <a:gd name="T29" fmla="*/ 126130 h 471"/>
              <a:gd name="T30" fmla="*/ 163058 w 479"/>
              <a:gd name="T31" fmla="*/ 102106 h 471"/>
              <a:gd name="T32" fmla="*/ 192409 w 479"/>
              <a:gd name="T33" fmla="*/ 126130 h 471"/>
              <a:gd name="T34" fmla="*/ 163058 w 479"/>
              <a:gd name="T35" fmla="*/ 155069 h 47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39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177" y="284"/>
                </a:moveTo>
                <a:lnTo>
                  <a:pt x="177" y="284"/>
                </a:lnTo>
                <a:cubicBezTo>
                  <a:pt x="150" y="284"/>
                  <a:pt x="124" y="266"/>
                  <a:pt x="124" y="231"/>
                </a:cubicBezTo>
                <a:cubicBezTo>
                  <a:pt x="124" y="204"/>
                  <a:pt x="150" y="187"/>
                  <a:pt x="177" y="187"/>
                </a:cubicBezTo>
                <a:cubicBezTo>
                  <a:pt x="203" y="187"/>
                  <a:pt x="221" y="204"/>
                  <a:pt x="221" y="231"/>
                </a:cubicBezTo>
                <a:cubicBezTo>
                  <a:pt x="221" y="266"/>
                  <a:pt x="203" y="284"/>
                  <a:pt x="177" y="284"/>
                </a:cubicBezTo>
                <a:close/>
                <a:moveTo>
                  <a:pt x="300" y="284"/>
                </a:moveTo>
                <a:lnTo>
                  <a:pt x="300" y="284"/>
                </a:lnTo>
                <a:cubicBezTo>
                  <a:pt x="275" y="284"/>
                  <a:pt x="256" y="266"/>
                  <a:pt x="256" y="231"/>
                </a:cubicBezTo>
                <a:cubicBezTo>
                  <a:pt x="256" y="204"/>
                  <a:pt x="275" y="187"/>
                  <a:pt x="300" y="187"/>
                </a:cubicBezTo>
                <a:cubicBezTo>
                  <a:pt x="328" y="187"/>
                  <a:pt x="354" y="204"/>
                  <a:pt x="354" y="231"/>
                </a:cubicBezTo>
                <a:cubicBezTo>
                  <a:pt x="354" y="266"/>
                  <a:pt x="328" y="284"/>
                  <a:pt x="300" y="2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94" name="Freeform 60"/>
          <p:cNvSpPr>
            <a:spLocks noChangeArrowheads="1"/>
          </p:cNvSpPr>
          <p:nvPr/>
        </p:nvSpPr>
        <p:spPr bwMode="auto">
          <a:xfrm>
            <a:off x="3083341" y="6950011"/>
            <a:ext cx="283137" cy="285251"/>
          </a:xfrm>
          <a:custGeom>
            <a:avLst/>
            <a:gdLst>
              <a:gd name="T0" fmla="*/ 48421 w 391"/>
              <a:gd name="T1" fmla="*/ 85940 h 399"/>
              <a:gd name="T2" fmla="*/ 48421 w 391"/>
              <a:gd name="T3" fmla="*/ 85940 h 399"/>
              <a:gd name="T4" fmla="*/ 72359 w 391"/>
              <a:gd name="T5" fmla="*/ 47267 h 399"/>
              <a:gd name="T6" fmla="*/ 101194 w 391"/>
              <a:gd name="T7" fmla="*/ 47267 h 399"/>
              <a:gd name="T8" fmla="*/ 101194 w 391"/>
              <a:gd name="T9" fmla="*/ 80569 h 399"/>
              <a:gd name="T10" fmla="*/ 101194 w 391"/>
              <a:gd name="T11" fmla="*/ 80569 h 399"/>
              <a:gd name="T12" fmla="*/ 106090 w 391"/>
              <a:gd name="T13" fmla="*/ 85940 h 399"/>
              <a:gd name="T14" fmla="*/ 106090 w 391"/>
              <a:gd name="T15" fmla="*/ 80569 h 399"/>
              <a:gd name="T16" fmla="*/ 192595 w 391"/>
              <a:gd name="T17" fmla="*/ 0 h 399"/>
              <a:gd name="T18" fmla="*/ 134925 w 391"/>
              <a:gd name="T19" fmla="*/ 0 h 399"/>
              <a:gd name="T20" fmla="*/ 72359 w 391"/>
              <a:gd name="T21" fmla="*/ 0 h 399"/>
              <a:gd name="T22" fmla="*/ 0 w 391"/>
              <a:gd name="T23" fmla="*/ 80569 h 399"/>
              <a:gd name="T24" fmla="*/ 0 w 391"/>
              <a:gd name="T25" fmla="*/ 190142 h 399"/>
              <a:gd name="T26" fmla="*/ 48421 w 391"/>
              <a:gd name="T27" fmla="*/ 142875 h 399"/>
              <a:gd name="T28" fmla="*/ 48421 w 391"/>
              <a:gd name="T29" fmla="*/ 85940 h 399"/>
              <a:gd name="T30" fmla="*/ 163760 w 391"/>
              <a:gd name="T31" fmla="*/ 70901 h 399"/>
              <a:gd name="T32" fmla="*/ 163760 w 391"/>
              <a:gd name="T33" fmla="*/ 70901 h 399"/>
              <a:gd name="T34" fmla="*/ 163760 w 391"/>
              <a:gd name="T35" fmla="*/ 128373 h 399"/>
              <a:gd name="T36" fmla="*/ 139278 w 391"/>
              <a:gd name="T37" fmla="*/ 166509 h 399"/>
              <a:gd name="T38" fmla="*/ 110443 w 391"/>
              <a:gd name="T39" fmla="*/ 166509 h 399"/>
              <a:gd name="T40" fmla="*/ 110443 w 391"/>
              <a:gd name="T41" fmla="*/ 133207 h 399"/>
              <a:gd name="T42" fmla="*/ 110443 w 391"/>
              <a:gd name="T43" fmla="*/ 133207 h 399"/>
              <a:gd name="T44" fmla="*/ 106090 w 391"/>
              <a:gd name="T45" fmla="*/ 128373 h 399"/>
              <a:gd name="T46" fmla="*/ 106090 w 391"/>
              <a:gd name="T47" fmla="*/ 128373 h 399"/>
              <a:gd name="T48" fmla="*/ 19042 w 391"/>
              <a:gd name="T49" fmla="*/ 213776 h 399"/>
              <a:gd name="T50" fmla="*/ 77256 w 391"/>
              <a:gd name="T51" fmla="*/ 213776 h 399"/>
              <a:gd name="T52" fmla="*/ 139278 w 391"/>
              <a:gd name="T53" fmla="*/ 213776 h 399"/>
              <a:gd name="T54" fmla="*/ 212181 w 391"/>
              <a:gd name="T55" fmla="*/ 133207 h 399"/>
              <a:gd name="T56" fmla="*/ 212181 w 391"/>
              <a:gd name="T57" fmla="*/ 23634 h 399"/>
              <a:gd name="T58" fmla="*/ 163760 w 391"/>
              <a:gd name="T59" fmla="*/ 70901 h 39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91" h="399">
                <a:moveTo>
                  <a:pt x="89" y="160"/>
                </a:moveTo>
                <a:lnTo>
                  <a:pt x="89" y="160"/>
                </a:lnTo>
                <a:cubicBezTo>
                  <a:pt x="89" y="124"/>
                  <a:pt x="97" y="97"/>
                  <a:pt x="133" y="88"/>
                </a:cubicBezTo>
                <a:cubicBezTo>
                  <a:pt x="142" y="88"/>
                  <a:pt x="168" y="88"/>
                  <a:pt x="186" y="88"/>
                </a:cubicBezTo>
                <a:cubicBezTo>
                  <a:pt x="186" y="150"/>
                  <a:pt x="186" y="150"/>
                  <a:pt x="186" y="150"/>
                </a:cubicBezTo>
                <a:cubicBezTo>
                  <a:pt x="186" y="160"/>
                  <a:pt x="195" y="160"/>
                  <a:pt x="195" y="160"/>
                </a:cubicBezTo>
                <a:cubicBezTo>
                  <a:pt x="195" y="160"/>
                  <a:pt x="195" y="160"/>
                  <a:pt x="195" y="150"/>
                </a:cubicBezTo>
                <a:cubicBezTo>
                  <a:pt x="354" y="0"/>
                  <a:pt x="354" y="0"/>
                  <a:pt x="354" y="0"/>
                </a:cubicBezTo>
                <a:cubicBezTo>
                  <a:pt x="248" y="0"/>
                  <a:pt x="248" y="0"/>
                  <a:pt x="248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44" y="0"/>
                  <a:pt x="0" y="53"/>
                  <a:pt x="0" y="150"/>
                </a:cubicBezTo>
                <a:cubicBezTo>
                  <a:pt x="0" y="354"/>
                  <a:pt x="0" y="354"/>
                  <a:pt x="0" y="354"/>
                </a:cubicBezTo>
                <a:cubicBezTo>
                  <a:pt x="89" y="266"/>
                  <a:pt x="89" y="266"/>
                  <a:pt x="89" y="266"/>
                </a:cubicBezTo>
                <a:lnTo>
                  <a:pt x="89" y="160"/>
                </a:lnTo>
                <a:close/>
                <a:moveTo>
                  <a:pt x="301" y="132"/>
                </a:moveTo>
                <a:lnTo>
                  <a:pt x="301" y="132"/>
                </a:lnTo>
                <a:cubicBezTo>
                  <a:pt x="301" y="239"/>
                  <a:pt x="301" y="239"/>
                  <a:pt x="301" y="239"/>
                </a:cubicBezTo>
                <a:cubicBezTo>
                  <a:pt x="301" y="275"/>
                  <a:pt x="293" y="301"/>
                  <a:pt x="256" y="310"/>
                </a:cubicBezTo>
                <a:cubicBezTo>
                  <a:pt x="248" y="310"/>
                  <a:pt x="221" y="310"/>
                  <a:pt x="203" y="310"/>
                </a:cubicBezTo>
                <a:cubicBezTo>
                  <a:pt x="203" y="248"/>
                  <a:pt x="203" y="248"/>
                  <a:pt x="203" y="248"/>
                </a:cubicBezTo>
                <a:cubicBezTo>
                  <a:pt x="203" y="239"/>
                  <a:pt x="195" y="239"/>
                  <a:pt x="195" y="239"/>
                </a:cubicBezTo>
                <a:cubicBezTo>
                  <a:pt x="35" y="398"/>
                  <a:pt x="35" y="398"/>
                  <a:pt x="35" y="398"/>
                </a:cubicBezTo>
                <a:cubicBezTo>
                  <a:pt x="142" y="398"/>
                  <a:pt x="142" y="398"/>
                  <a:pt x="142" y="398"/>
                </a:cubicBezTo>
                <a:cubicBezTo>
                  <a:pt x="256" y="398"/>
                  <a:pt x="256" y="398"/>
                  <a:pt x="256" y="398"/>
                </a:cubicBezTo>
                <a:cubicBezTo>
                  <a:pt x="346" y="398"/>
                  <a:pt x="390" y="345"/>
                  <a:pt x="390" y="248"/>
                </a:cubicBezTo>
                <a:cubicBezTo>
                  <a:pt x="390" y="44"/>
                  <a:pt x="390" y="44"/>
                  <a:pt x="390" y="44"/>
                </a:cubicBezTo>
                <a:lnTo>
                  <a:pt x="301" y="1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95" name="Freeform 61"/>
          <p:cNvSpPr>
            <a:spLocks noChangeArrowheads="1"/>
          </p:cNvSpPr>
          <p:nvPr/>
        </p:nvSpPr>
        <p:spPr bwMode="auto">
          <a:xfrm>
            <a:off x="10918206" y="6208362"/>
            <a:ext cx="354978" cy="359204"/>
          </a:xfrm>
          <a:custGeom>
            <a:avLst/>
            <a:gdLst>
              <a:gd name="T0" fmla="*/ 232825 w 496"/>
              <a:gd name="T1" fmla="*/ 168536 h 498"/>
              <a:gd name="T2" fmla="*/ 232825 w 496"/>
              <a:gd name="T3" fmla="*/ 168536 h 498"/>
              <a:gd name="T4" fmla="*/ 200025 w 496"/>
              <a:gd name="T5" fmla="*/ 173414 h 498"/>
              <a:gd name="T6" fmla="*/ 56996 w 496"/>
              <a:gd name="T7" fmla="*/ 221644 h 498"/>
              <a:gd name="T8" fmla="*/ 66137 w 496"/>
              <a:gd name="T9" fmla="*/ 225980 h 498"/>
              <a:gd name="T10" fmla="*/ 237664 w 496"/>
              <a:gd name="T11" fmla="*/ 197258 h 498"/>
              <a:gd name="T12" fmla="*/ 232825 w 496"/>
              <a:gd name="T13" fmla="*/ 168536 h 498"/>
              <a:gd name="T14" fmla="*/ 70977 w 496"/>
              <a:gd name="T15" fmla="*/ 158782 h 498"/>
              <a:gd name="T16" fmla="*/ 70977 w 496"/>
              <a:gd name="T17" fmla="*/ 158782 h 498"/>
              <a:gd name="T18" fmla="*/ 100013 w 496"/>
              <a:gd name="T19" fmla="*/ 10296 h 498"/>
              <a:gd name="T20" fmla="*/ 85495 w 496"/>
              <a:gd name="T21" fmla="*/ 15174 h 498"/>
              <a:gd name="T22" fmla="*/ 28498 w 496"/>
              <a:gd name="T23" fmla="*/ 177749 h 498"/>
              <a:gd name="T24" fmla="*/ 56996 w 496"/>
              <a:gd name="T25" fmla="*/ 188045 h 498"/>
              <a:gd name="T26" fmla="*/ 70977 w 496"/>
              <a:gd name="T27" fmla="*/ 158782 h 498"/>
              <a:gd name="T28" fmla="*/ 147330 w 496"/>
              <a:gd name="T29" fmla="*/ 4877 h 498"/>
              <a:gd name="T30" fmla="*/ 147330 w 496"/>
              <a:gd name="T31" fmla="*/ 4877 h 498"/>
              <a:gd name="T32" fmla="*/ 128511 w 496"/>
              <a:gd name="T33" fmla="*/ 24386 h 498"/>
              <a:gd name="T34" fmla="*/ 147330 w 496"/>
              <a:gd name="T35" fmla="*/ 48773 h 498"/>
              <a:gd name="T36" fmla="*/ 257021 w 496"/>
              <a:gd name="T37" fmla="*/ 149027 h 498"/>
              <a:gd name="T38" fmla="*/ 261861 w 496"/>
              <a:gd name="T39" fmla="*/ 139815 h 498"/>
              <a:gd name="T40" fmla="*/ 147330 w 496"/>
              <a:gd name="T41" fmla="*/ 4877 h 498"/>
              <a:gd name="T42" fmla="*/ 94635 w 496"/>
              <a:gd name="T43" fmla="*/ 134938 h 498"/>
              <a:gd name="T44" fmla="*/ 94635 w 496"/>
              <a:gd name="T45" fmla="*/ 134938 h 498"/>
              <a:gd name="T46" fmla="*/ 94635 w 496"/>
              <a:gd name="T47" fmla="*/ 153905 h 498"/>
              <a:gd name="T48" fmla="*/ 104852 w 496"/>
              <a:gd name="T49" fmla="*/ 144692 h 498"/>
              <a:gd name="T50" fmla="*/ 109153 w 496"/>
              <a:gd name="T51" fmla="*/ 158782 h 498"/>
              <a:gd name="T52" fmla="*/ 104852 w 496"/>
              <a:gd name="T53" fmla="*/ 164201 h 498"/>
              <a:gd name="T54" fmla="*/ 118832 w 496"/>
              <a:gd name="T55" fmla="*/ 173414 h 498"/>
              <a:gd name="T56" fmla="*/ 138189 w 496"/>
              <a:gd name="T57" fmla="*/ 168536 h 498"/>
              <a:gd name="T58" fmla="*/ 138189 w 496"/>
              <a:gd name="T59" fmla="*/ 168536 h 498"/>
              <a:gd name="T60" fmla="*/ 157009 w 496"/>
              <a:gd name="T61" fmla="*/ 173414 h 498"/>
              <a:gd name="T62" fmla="*/ 171527 w 496"/>
              <a:gd name="T63" fmla="*/ 164201 h 498"/>
              <a:gd name="T64" fmla="*/ 166688 w 496"/>
              <a:gd name="T65" fmla="*/ 158782 h 498"/>
              <a:gd name="T66" fmla="*/ 171527 w 496"/>
              <a:gd name="T67" fmla="*/ 144692 h 498"/>
              <a:gd name="T68" fmla="*/ 180668 w 496"/>
              <a:gd name="T69" fmla="*/ 153905 h 498"/>
              <a:gd name="T70" fmla="*/ 180668 w 496"/>
              <a:gd name="T71" fmla="*/ 134938 h 498"/>
              <a:gd name="T72" fmla="*/ 171527 w 496"/>
              <a:gd name="T73" fmla="*/ 120306 h 498"/>
              <a:gd name="T74" fmla="*/ 171527 w 496"/>
              <a:gd name="T75" fmla="*/ 120306 h 498"/>
              <a:gd name="T76" fmla="*/ 166688 w 496"/>
              <a:gd name="T77" fmla="*/ 115428 h 498"/>
              <a:gd name="T78" fmla="*/ 166688 w 496"/>
              <a:gd name="T79" fmla="*/ 115428 h 498"/>
              <a:gd name="T80" fmla="*/ 166688 w 496"/>
              <a:gd name="T81" fmla="*/ 111093 h 498"/>
              <a:gd name="T82" fmla="*/ 138189 w 496"/>
              <a:gd name="T83" fmla="*/ 81830 h 498"/>
              <a:gd name="T84" fmla="*/ 109153 w 496"/>
              <a:gd name="T85" fmla="*/ 111093 h 498"/>
              <a:gd name="T86" fmla="*/ 109153 w 496"/>
              <a:gd name="T87" fmla="*/ 115428 h 498"/>
              <a:gd name="T88" fmla="*/ 109153 w 496"/>
              <a:gd name="T89" fmla="*/ 115428 h 498"/>
              <a:gd name="T90" fmla="*/ 104852 w 496"/>
              <a:gd name="T91" fmla="*/ 120306 h 498"/>
              <a:gd name="T92" fmla="*/ 104852 w 496"/>
              <a:gd name="T93" fmla="*/ 120306 h 498"/>
              <a:gd name="T94" fmla="*/ 94635 w 496"/>
              <a:gd name="T95" fmla="*/ 134938 h 4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96" h="498">
                <a:moveTo>
                  <a:pt x="433" y="311"/>
                </a:moveTo>
                <a:lnTo>
                  <a:pt x="433" y="311"/>
                </a:lnTo>
                <a:cubicBezTo>
                  <a:pt x="416" y="293"/>
                  <a:pt x="389" y="293"/>
                  <a:pt x="372" y="320"/>
                </a:cubicBezTo>
                <a:cubicBezTo>
                  <a:pt x="363" y="338"/>
                  <a:pt x="266" y="453"/>
                  <a:pt x="106" y="409"/>
                </a:cubicBezTo>
                <a:cubicBezTo>
                  <a:pt x="115" y="409"/>
                  <a:pt x="123" y="417"/>
                  <a:pt x="123" y="417"/>
                </a:cubicBezTo>
                <a:cubicBezTo>
                  <a:pt x="230" y="497"/>
                  <a:pt x="372" y="470"/>
                  <a:pt x="442" y="364"/>
                </a:cubicBezTo>
                <a:cubicBezTo>
                  <a:pt x="460" y="347"/>
                  <a:pt x="451" y="320"/>
                  <a:pt x="433" y="311"/>
                </a:cubicBezTo>
                <a:close/>
                <a:moveTo>
                  <a:pt x="132" y="293"/>
                </a:moveTo>
                <a:lnTo>
                  <a:pt x="132" y="293"/>
                </a:lnTo>
                <a:cubicBezTo>
                  <a:pt x="115" y="275"/>
                  <a:pt x="62" y="134"/>
                  <a:pt x="186" y="19"/>
                </a:cubicBezTo>
                <a:cubicBezTo>
                  <a:pt x="176" y="19"/>
                  <a:pt x="168" y="28"/>
                  <a:pt x="159" y="28"/>
                </a:cubicBezTo>
                <a:cubicBezTo>
                  <a:pt x="44" y="81"/>
                  <a:pt x="0" y="213"/>
                  <a:pt x="53" y="328"/>
                </a:cubicBezTo>
                <a:cubicBezTo>
                  <a:pt x="62" y="356"/>
                  <a:pt x="88" y="356"/>
                  <a:pt x="106" y="347"/>
                </a:cubicBezTo>
                <a:cubicBezTo>
                  <a:pt x="123" y="338"/>
                  <a:pt x="141" y="320"/>
                  <a:pt x="132" y="293"/>
                </a:cubicBezTo>
                <a:close/>
                <a:moveTo>
                  <a:pt x="274" y="9"/>
                </a:moveTo>
                <a:lnTo>
                  <a:pt x="274" y="9"/>
                </a:lnTo>
                <a:cubicBezTo>
                  <a:pt x="257" y="0"/>
                  <a:pt x="239" y="19"/>
                  <a:pt x="239" y="45"/>
                </a:cubicBezTo>
                <a:cubicBezTo>
                  <a:pt x="230" y="72"/>
                  <a:pt x="248" y="90"/>
                  <a:pt x="274" y="90"/>
                </a:cubicBezTo>
                <a:cubicBezTo>
                  <a:pt x="292" y="98"/>
                  <a:pt x="442" y="116"/>
                  <a:pt x="478" y="275"/>
                </a:cubicBezTo>
                <a:cubicBezTo>
                  <a:pt x="487" y="267"/>
                  <a:pt x="487" y="267"/>
                  <a:pt x="487" y="258"/>
                </a:cubicBezTo>
                <a:cubicBezTo>
                  <a:pt x="495" y="134"/>
                  <a:pt x="407" y="19"/>
                  <a:pt x="274" y="9"/>
                </a:cubicBezTo>
                <a:close/>
                <a:moveTo>
                  <a:pt x="176" y="249"/>
                </a:moveTo>
                <a:lnTo>
                  <a:pt x="176" y="249"/>
                </a:lnTo>
                <a:cubicBezTo>
                  <a:pt x="176" y="267"/>
                  <a:pt x="176" y="275"/>
                  <a:pt x="176" y="284"/>
                </a:cubicBezTo>
                <a:cubicBezTo>
                  <a:pt x="186" y="284"/>
                  <a:pt x="186" y="275"/>
                  <a:pt x="195" y="267"/>
                </a:cubicBezTo>
                <a:cubicBezTo>
                  <a:pt x="195" y="275"/>
                  <a:pt x="203" y="284"/>
                  <a:pt x="203" y="293"/>
                </a:cubicBezTo>
                <a:lnTo>
                  <a:pt x="195" y="303"/>
                </a:lnTo>
                <a:cubicBezTo>
                  <a:pt x="195" y="311"/>
                  <a:pt x="212" y="320"/>
                  <a:pt x="221" y="320"/>
                </a:cubicBezTo>
                <a:cubicBezTo>
                  <a:pt x="239" y="320"/>
                  <a:pt x="257" y="320"/>
                  <a:pt x="257" y="311"/>
                </a:cubicBezTo>
                <a:cubicBezTo>
                  <a:pt x="266" y="320"/>
                  <a:pt x="274" y="320"/>
                  <a:pt x="292" y="320"/>
                </a:cubicBezTo>
                <a:cubicBezTo>
                  <a:pt x="310" y="320"/>
                  <a:pt x="319" y="311"/>
                  <a:pt x="319" y="303"/>
                </a:cubicBezTo>
                <a:cubicBezTo>
                  <a:pt x="319" y="303"/>
                  <a:pt x="319" y="293"/>
                  <a:pt x="310" y="293"/>
                </a:cubicBezTo>
                <a:cubicBezTo>
                  <a:pt x="319" y="284"/>
                  <a:pt x="319" y="275"/>
                  <a:pt x="319" y="267"/>
                </a:cubicBezTo>
                <a:cubicBezTo>
                  <a:pt x="327" y="275"/>
                  <a:pt x="336" y="284"/>
                  <a:pt x="336" y="284"/>
                </a:cubicBezTo>
                <a:cubicBezTo>
                  <a:pt x="345" y="275"/>
                  <a:pt x="345" y="267"/>
                  <a:pt x="336" y="249"/>
                </a:cubicBezTo>
                <a:cubicBezTo>
                  <a:pt x="327" y="240"/>
                  <a:pt x="319" y="231"/>
                  <a:pt x="319" y="222"/>
                </a:cubicBezTo>
                <a:cubicBezTo>
                  <a:pt x="319" y="222"/>
                  <a:pt x="319" y="213"/>
                  <a:pt x="310" y="213"/>
                </a:cubicBezTo>
                <a:cubicBezTo>
                  <a:pt x="310" y="205"/>
                  <a:pt x="310" y="205"/>
                  <a:pt x="310" y="205"/>
                </a:cubicBezTo>
                <a:cubicBezTo>
                  <a:pt x="310" y="169"/>
                  <a:pt x="292" y="151"/>
                  <a:pt x="257" y="151"/>
                </a:cubicBezTo>
                <a:cubicBezTo>
                  <a:pt x="221" y="151"/>
                  <a:pt x="203" y="169"/>
                  <a:pt x="203" y="205"/>
                </a:cubicBezTo>
                <a:cubicBezTo>
                  <a:pt x="203" y="205"/>
                  <a:pt x="203" y="205"/>
                  <a:pt x="203" y="213"/>
                </a:cubicBezTo>
                <a:lnTo>
                  <a:pt x="195" y="222"/>
                </a:lnTo>
                <a:cubicBezTo>
                  <a:pt x="195" y="231"/>
                  <a:pt x="186" y="240"/>
                  <a:pt x="176" y="2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96" name="Freeform 62"/>
          <p:cNvSpPr>
            <a:spLocks noChangeArrowheads="1"/>
          </p:cNvSpPr>
          <p:nvPr/>
        </p:nvSpPr>
        <p:spPr bwMode="auto">
          <a:xfrm>
            <a:off x="8769323" y="6911977"/>
            <a:ext cx="371881" cy="352865"/>
          </a:xfrm>
          <a:custGeom>
            <a:avLst/>
            <a:gdLst>
              <a:gd name="T0" fmla="*/ 134546 w 515"/>
              <a:gd name="T1" fmla="*/ 235777 h 488"/>
              <a:gd name="T2" fmla="*/ 134546 w 515"/>
              <a:gd name="T3" fmla="*/ 235777 h 488"/>
              <a:gd name="T4" fmla="*/ 144311 w 515"/>
              <a:gd name="T5" fmla="*/ 235777 h 488"/>
              <a:gd name="T6" fmla="*/ 144311 w 515"/>
              <a:gd name="T7" fmla="*/ 264570 h 488"/>
              <a:gd name="T8" fmla="*/ 273975 w 515"/>
              <a:gd name="T9" fmla="*/ 105393 h 488"/>
              <a:gd name="T10" fmla="*/ 125323 w 515"/>
              <a:gd name="T11" fmla="*/ 9235 h 488"/>
              <a:gd name="T12" fmla="*/ 4883 w 515"/>
              <a:gd name="T13" fmla="*/ 139619 h 488"/>
              <a:gd name="T14" fmla="*/ 134546 w 515"/>
              <a:gd name="T15" fmla="*/ 235777 h 488"/>
              <a:gd name="T16" fmla="*/ 216467 w 515"/>
              <a:gd name="T17" fmla="*/ 173301 h 488"/>
              <a:gd name="T18" fmla="*/ 216467 w 515"/>
              <a:gd name="T19" fmla="*/ 173301 h 488"/>
              <a:gd name="T20" fmla="*/ 192054 w 515"/>
              <a:gd name="T21" fmla="*/ 173301 h 488"/>
              <a:gd name="T22" fmla="*/ 192054 w 515"/>
              <a:gd name="T23" fmla="*/ 110283 h 488"/>
              <a:gd name="T24" fmla="*/ 192054 w 515"/>
              <a:gd name="T25" fmla="*/ 100504 h 488"/>
              <a:gd name="T26" fmla="*/ 187713 w 515"/>
              <a:gd name="T27" fmla="*/ 96158 h 488"/>
              <a:gd name="T28" fmla="*/ 182831 w 515"/>
              <a:gd name="T29" fmla="*/ 91268 h 488"/>
              <a:gd name="T30" fmla="*/ 177948 w 515"/>
              <a:gd name="T31" fmla="*/ 91268 h 488"/>
              <a:gd name="T32" fmla="*/ 158960 w 515"/>
              <a:gd name="T33" fmla="*/ 96158 h 488"/>
              <a:gd name="T34" fmla="*/ 154077 w 515"/>
              <a:gd name="T35" fmla="*/ 110283 h 488"/>
              <a:gd name="T36" fmla="*/ 154077 w 515"/>
              <a:gd name="T37" fmla="*/ 173301 h 488"/>
              <a:gd name="T38" fmla="*/ 130206 w 515"/>
              <a:gd name="T39" fmla="*/ 173301 h 488"/>
              <a:gd name="T40" fmla="*/ 130206 w 515"/>
              <a:gd name="T41" fmla="*/ 110283 h 488"/>
              <a:gd name="T42" fmla="*/ 130206 w 515"/>
              <a:gd name="T43" fmla="*/ 100504 h 488"/>
              <a:gd name="T44" fmla="*/ 125323 w 515"/>
              <a:gd name="T45" fmla="*/ 96158 h 488"/>
              <a:gd name="T46" fmla="*/ 120440 w 515"/>
              <a:gd name="T47" fmla="*/ 91268 h 488"/>
              <a:gd name="T48" fmla="*/ 115558 w 515"/>
              <a:gd name="T49" fmla="*/ 91268 h 488"/>
              <a:gd name="T50" fmla="*/ 100910 w 515"/>
              <a:gd name="T51" fmla="*/ 91268 h 488"/>
              <a:gd name="T52" fmla="*/ 96569 w 515"/>
              <a:gd name="T53" fmla="*/ 100504 h 488"/>
              <a:gd name="T54" fmla="*/ 91687 w 515"/>
              <a:gd name="T55" fmla="*/ 105393 h 488"/>
              <a:gd name="T56" fmla="*/ 91687 w 515"/>
              <a:gd name="T57" fmla="*/ 110283 h 488"/>
              <a:gd name="T58" fmla="*/ 91687 w 515"/>
              <a:gd name="T59" fmla="*/ 173301 h 488"/>
              <a:gd name="T60" fmla="*/ 67816 w 515"/>
              <a:gd name="T61" fmla="*/ 173301 h 488"/>
              <a:gd name="T62" fmla="*/ 67816 w 515"/>
              <a:gd name="T63" fmla="*/ 71711 h 488"/>
              <a:gd name="T64" fmla="*/ 91687 w 515"/>
              <a:gd name="T65" fmla="*/ 71711 h 488"/>
              <a:gd name="T66" fmla="*/ 91687 w 515"/>
              <a:gd name="T67" fmla="*/ 81490 h 488"/>
              <a:gd name="T68" fmla="*/ 120440 w 515"/>
              <a:gd name="T69" fmla="*/ 67365 h 488"/>
              <a:gd name="T70" fmla="*/ 139429 w 515"/>
              <a:gd name="T71" fmla="*/ 71711 h 488"/>
              <a:gd name="T72" fmla="*/ 149194 w 515"/>
              <a:gd name="T73" fmla="*/ 81490 h 488"/>
              <a:gd name="T74" fmla="*/ 158960 w 515"/>
              <a:gd name="T75" fmla="*/ 71711 h 488"/>
              <a:gd name="T76" fmla="*/ 177948 w 515"/>
              <a:gd name="T77" fmla="*/ 67365 h 488"/>
              <a:gd name="T78" fmla="*/ 192054 w 515"/>
              <a:gd name="T79" fmla="*/ 71711 h 488"/>
              <a:gd name="T80" fmla="*/ 206702 w 515"/>
              <a:gd name="T81" fmla="*/ 76600 h 488"/>
              <a:gd name="T82" fmla="*/ 211584 w 515"/>
              <a:gd name="T83" fmla="*/ 86379 h 488"/>
              <a:gd name="T84" fmla="*/ 216467 w 515"/>
              <a:gd name="T85" fmla="*/ 100504 h 488"/>
              <a:gd name="T86" fmla="*/ 216467 w 515"/>
              <a:gd name="T87" fmla="*/ 173301 h 48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15" h="488">
                <a:moveTo>
                  <a:pt x="248" y="434"/>
                </a:moveTo>
                <a:lnTo>
                  <a:pt x="248" y="434"/>
                </a:lnTo>
                <a:cubicBezTo>
                  <a:pt x="266" y="434"/>
                  <a:pt x="266" y="434"/>
                  <a:pt x="266" y="434"/>
                </a:cubicBezTo>
                <a:cubicBezTo>
                  <a:pt x="266" y="487"/>
                  <a:pt x="266" y="487"/>
                  <a:pt x="266" y="487"/>
                </a:cubicBezTo>
                <a:cubicBezTo>
                  <a:pt x="435" y="469"/>
                  <a:pt x="514" y="310"/>
                  <a:pt x="505" y="194"/>
                </a:cubicBezTo>
                <a:cubicBezTo>
                  <a:pt x="488" y="79"/>
                  <a:pt x="372" y="0"/>
                  <a:pt x="231" y="17"/>
                </a:cubicBezTo>
                <a:cubicBezTo>
                  <a:pt x="97" y="35"/>
                  <a:pt x="0" y="141"/>
                  <a:pt x="9" y="257"/>
                </a:cubicBezTo>
                <a:cubicBezTo>
                  <a:pt x="27" y="354"/>
                  <a:pt x="125" y="434"/>
                  <a:pt x="248" y="434"/>
                </a:cubicBezTo>
                <a:close/>
                <a:moveTo>
                  <a:pt x="399" y="319"/>
                </a:moveTo>
                <a:lnTo>
                  <a:pt x="399" y="319"/>
                </a:lnTo>
                <a:cubicBezTo>
                  <a:pt x="354" y="319"/>
                  <a:pt x="354" y="319"/>
                  <a:pt x="354" y="319"/>
                </a:cubicBezTo>
                <a:cubicBezTo>
                  <a:pt x="354" y="203"/>
                  <a:pt x="354" y="203"/>
                  <a:pt x="354" y="203"/>
                </a:cubicBezTo>
                <a:cubicBezTo>
                  <a:pt x="354" y="194"/>
                  <a:pt x="354" y="185"/>
                  <a:pt x="354" y="185"/>
                </a:cubicBezTo>
                <a:lnTo>
                  <a:pt x="346" y="177"/>
                </a:lnTo>
                <a:cubicBezTo>
                  <a:pt x="346" y="177"/>
                  <a:pt x="346" y="168"/>
                  <a:pt x="337" y="168"/>
                </a:cubicBezTo>
                <a:lnTo>
                  <a:pt x="328" y="168"/>
                </a:lnTo>
                <a:cubicBezTo>
                  <a:pt x="310" y="168"/>
                  <a:pt x="301" y="168"/>
                  <a:pt x="293" y="177"/>
                </a:cubicBezTo>
                <a:cubicBezTo>
                  <a:pt x="284" y="185"/>
                  <a:pt x="284" y="194"/>
                  <a:pt x="284" y="203"/>
                </a:cubicBezTo>
                <a:cubicBezTo>
                  <a:pt x="284" y="319"/>
                  <a:pt x="284" y="319"/>
                  <a:pt x="284" y="319"/>
                </a:cubicBezTo>
                <a:cubicBezTo>
                  <a:pt x="240" y="319"/>
                  <a:pt x="240" y="319"/>
                  <a:pt x="240" y="319"/>
                </a:cubicBezTo>
                <a:cubicBezTo>
                  <a:pt x="240" y="203"/>
                  <a:pt x="240" y="203"/>
                  <a:pt x="240" y="203"/>
                </a:cubicBezTo>
                <a:cubicBezTo>
                  <a:pt x="240" y="194"/>
                  <a:pt x="240" y="185"/>
                  <a:pt x="240" y="185"/>
                </a:cubicBezTo>
                <a:cubicBezTo>
                  <a:pt x="231" y="185"/>
                  <a:pt x="231" y="177"/>
                  <a:pt x="231" y="177"/>
                </a:cubicBezTo>
                <a:cubicBezTo>
                  <a:pt x="231" y="177"/>
                  <a:pt x="231" y="168"/>
                  <a:pt x="222" y="168"/>
                </a:cubicBezTo>
                <a:lnTo>
                  <a:pt x="213" y="168"/>
                </a:lnTo>
                <a:cubicBezTo>
                  <a:pt x="204" y="168"/>
                  <a:pt x="195" y="168"/>
                  <a:pt x="186" y="168"/>
                </a:cubicBezTo>
                <a:cubicBezTo>
                  <a:pt x="186" y="177"/>
                  <a:pt x="178" y="177"/>
                  <a:pt x="178" y="185"/>
                </a:cubicBezTo>
                <a:cubicBezTo>
                  <a:pt x="169" y="185"/>
                  <a:pt x="169" y="194"/>
                  <a:pt x="169" y="194"/>
                </a:cubicBezTo>
                <a:cubicBezTo>
                  <a:pt x="169" y="203"/>
                  <a:pt x="169" y="203"/>
                  <a:pt x="169" y="203"/>
                </a:cubicBezTo>
                <a:cubicBezTo>
                  <a:pt x="169" y="319"/>
                  <a:pt x="169" y="319"/>
                  <a:pt x="169" y="319"/>
                </a:cubicBezTo>
                <a:cubicBezTo>
                  <a:pt x="125" y="319"/>
                  <a:pt x="125" y="319"/>
                  <a:pt x="125" y="319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69" y="132"/>
                  <a:pt x="169" y="132"/>
                  <a:pt x="169" y="132"/>
                </a:cubicBezTo>
                <a:cubicBezTo>
                  <a:pt x="169" y="150"/>
                  <a:pt x="169" y="150"/>
                  <a:pt x="169" y="150"/>
                </a:cubicBezTo>
                <a:cubicBezTo>
                  <a:pt x="178" y="132"/>
                  <a:pt x="195" y="124"/>
                  <a:pt x="222" y="124"/>
                </a:cubicBezTo>
                <a:cubicBezTo>
                  <a:pt x="231" y="124"/>
                  <a:pt x="240" y="132"/>
                  <a:pt x="257" y="132"/>
                </a:cubicBezTo>
                <a:cubicBezTo>
                  <a:pt x="257" y="141"/>
                  <a:pt x="266" y="141"/>
                  <a:pt x="275" y="150"/>
                </a:cubicBezTo>
                <a:cubicBezTo>
                  <a:pt x="275" y="141"/>
                  <a:pt x="284" y="141"/>
                  <a:pt x="293" y="132"/>
                </a:cubicBezTo>
                <a:cubicBezTo>
                  <a:pt x="301" y="132"/>
                  <a:pt x="319" y="124"/>
                  <a:pt x="328" y="124"/>
                </a:cubicBezTo>
                <a:cubicBezTo>
                  <a:pt x="337" y="124"/>
                  <a:pt x="346" y="132"/>
                  <a:pt x="354" y="132"/>
                </a:cubicBezTo>
                <a:cubicBezTo>
                  <a:pt x="363" y="132"/>
                  <a:pt x="372" y="132"/>
                  <a:pt x="381" y="141"/>
                </a:cubicBezTo>
                <a:cubicBezTo>
                  <a:pt x="381" y="141"/>
                  <a:pt x="390" y="150"/>
                  <a:pt x="390" y="159"/>
                </a:cubicBezTo>
                <a:cubicBezTo>
                  <a:pt x="399" y="168"/>
                  <a:pt x="399" y="177"/>
                  <a:pt x="399" y="185"/>
                </a:cubicBezTo>
                <a:lnTo>
                  <a:pt x="399" y="3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97" name="Freeform 63"/>
          <p:cNvSpPr>
            <a:spLocks noChangeArrowheads="1"/>
          </p:cNvSpPr>
          <p:nvPr/>
        </p:nvSpPr>
        <p:spPr bwMode="auto">
          <a:xfrm>
            <a:off x="3774279" y="6924655"/>
            <a:ext cx="333848" cy="340188"/>
          </a:xfrm>
          <a:custGeom>
            <a:avLst/>
            <a:gdLst>
              <a:gd name="T0" fmla="*/ 241031 w 461"/>
              <a:gd name="T1" fmla="*/ 154113 h 471"/>
              <a:gd name="T2" fmla="*/ 241031 w 461"/>
              <a:gd name="T3" fmla="*/ 154113 h 471"/>
              <a:gd name="T4" fmla="*/ 245928 w 461"/>
              <a:gd name="T5" fmla="*/ 130236 h 471"/>
              <a:gd name="T6" fmla="*/ 125685 w 461"/>
              <a:gd name="T7" fmla="*/ 4884 h 471"/>
              <a:gd name="T8" fmla="*/ 105553 w 461"/>
              <a:gd name="T9" fmla="*/ 9768 h 471"/>
              <a:gd name="T10" fmla="*/ 67467 w 461"/>
              <a:gd name="T11" fmla="*/ 0 h 471"/>
              <a:gd name="T12" fmla="*/ 0 w 461"/>
              <a:gd name="T13" fmla="*/ 67289 h 471"/>
              <a:gd name="T14" fmla="*/ 9794 w 461"/>
              <a:gd name="T15" fmla="*/ 106359 h 471"/>
              <a:gd name="T16" fmla="*/ 9794 w 461"/>
              <a:gd name="T17" fmla="*/ 130236 h 471"/>
              <a:gd name="T18" fmla="*/ 125685 w 461"/>
              <a:gd name="T19" fmla="*/ 250162 h 471"/>
              <a:gd name="T20" fmla="*/ 149624 w 461"/>
              <a:gd name="T21" fmla="*/ 250162 h 471"/>
              <a:gd name="T22" fmla="*/ 178461 w 461"/>
              <a:gd name="T23" fmla="*/ 255045 h 471"/>
              <a:gd name="T24" fmla="*/ 250281 w 461"/>
              <a:gd name="T25" fmla="*/ 187757 h 471"/>
              <a:gd name="T26" fmla="*/ 241031 w 461"/>
              <a:gd name="T27" fmla="*/ 154113 h 471"/>
              <a:gd name="T28" fmla="*/ 188255 w 461"/>
              <a:gd name="T29" fmla="*/ 187757 h 471"/>
              <a:gd name="T30" fmla="*/ 188255 w 461"/>
              <a:gd name="T31" fmla="*/ 187757 h 471"/>
              <a:gd name="T32" fmla="*/ 163771 w 461"/>
              <a:gd name="T33" fmla="*/ 206750 h 471"/>
              <a:gd name="T34" fmla="*/ 125685 w 461"/>
              <a:gd name="T35" fmla="*/ 211633 h 471"/>
              <a:gd name="T36" fmla="*/ 81613 w 461"/>
              <a:gd name="T37" fmla="*/ 201866 h 471"/>
              <a:gd name="T38" fmla="*/ 62570 w 461"/>
              <a:gd name="T39" fmla="*/ 182873 h 471"/>
              <a:gd name="T40" fmla="*/ 57673 w 461"/>
              <a:gd name="T41" fmla="*/ 163880 h 471"/>
              <a:gd name="T42" fmla="*/ 62570 w 461"/>
              <a:gd name="T43" fmla="*/ 154113 h 471"/>
              <a:gd name="T44" fmla="*/ 72364 w 461"/>
              <a:gd name="T45" fmla="*/ 149229 h 471"/>
              <a:gd name="T46" fmla="*/ 81613 w 461"/>
              <a:gd name="T47" fmla="*/ 149229 h 471"/>
              <a:gd name="T48" fmla="*/ 91407 w 461"/>
              <a:gd name="T49" fmla="*/ 158996 h 471"/>
              <a:gd name="T50" fmla="*/ 96304 w 461"/>
              <a:gd name="T51" fmla="*/ 173105 h 471"/>
              <a:gd name="T52" fmla="*/ 105553 w 461"/>
              <a:gd name="T53" fmla="*/ 182873 h 471"/>
              <a:gd name="T54" fmla="*/ 125685 w 461"/>
              <a:gd name="T55" fmla="*/ 182873 h 471"/>
              <a:gd name="T56" fmla="*/ 149624 w 461"/>
              <a:gd name="T57" fmla="*/ 177989 h 471"/>
              <a:gd name="T58" fmla="*/ 158874 w 461"/>
              <a:gd name="T59" fmla="*/ 163880 h 471"/>
              <a:gd name="T60" fmla="*/ 154521 w 461"/>
              <a:gd name="T61" fmla="*/ 149229 h 471"/>
              <a:gd name="T62" fmla="*/ 139287 w 461"/>
              <a:gd name="T63" fmla="*/ 144345 h 471"/>
              <a:gd name="T64" fmla="*/ 120244 w 461"/>
              <a:gd name="T65" fmla="*/ 139461 h 471"/>
              <a:gd name="T66" fmla="*/ 86510 w 461"/>
              <a:gd name="T67" fmla="*/ 130236 h 471"/>
              <a:gd name="T68" fmla="*/ 67467 w 461"/>
              <a:gd name="T69" fmla="*/ 115584 h 471"/>
              <a:gd name="T70" fmla="*/ 57673 w 461"/>
              <a:gd name="T71" fmla="*/ 91165 h 471"/>
              <a:gd name="T72" fmla="*/ 67467 w 461"/>
              <a:gd name="T73" fmla="*/ 62405 h 471"/>
              <a:gd name="T74" fmla="*/ 91407 w 461"/>
              <a:gd name="T75" fmla="*/ 48296 h 471"/>
              <a:gd name="T76" fmla="*/ 125685 w 461"/>
              <a:gd name="T77" fmla="*/ 43412 h 471"/>
              <a:gd name="T78" fmla="*/ 154521 w 461"/>
              <a:gd name="T79" fmla="*/ 48296 h 471"/>
              <a:gd name="T80" fmla="*/ 173564 w 461"/>
              <a:gd name="T81" fmla="*/ 58064 h 471"/>
              <a:gd name="T82" fmla="*/ 183358 w 461"/>
              <a:gd name="T83" fmla="*/ 72172 h 471"/>
              <a:gd name="T84" fmla="*/ 188255 w 461"/>
              <a:gd name="T85" fmla="*/ 81940 h 471"/>
              <a:gd name="T86" fmla="*/ 183358 w 461"/>
              <a:gd name="T87" fmla="*/ 96049 h 471"/>
              <a:gd name="T88" fmla="*/ 168668 w 461"/>
              <a:gd name="T89" fmla="*/ 100933 h 471"/>
              <a:gd name="T90" fmla="*/ 158874 w 461"/>
              <a:gd name="T91" fmla="*/ 96049 h 471"/>
              <a:gd name="T92" fmla="*/ 154521 w 461"/>
              <a:gd name="T93" fmla="*/ 86824 h 471"/>
              <a:gd name="T94" fmla="*/ 144184 w 461"/>
              <a:gd name="T95" fmla="*/ 72172 h 471"/>
              <a:gd name="T96" fmla="*/ 125685 w 461"/>
              <a:gd name="T97" fmla="*/ 67289 h 471"/>
              <a:gd name="T98" fmla="*/ 101201 w 461"/>
              <a:gd name="T99" fmla="*/ 77056 h 471"/>
              <a:gd name="T100" fmla="*/ 96304 w 461"/>
              <a:gd name="T101" fmla="*/ 86824 h 471"/>
              <a:gd name="T102" fmla="*/ 96304 w 461"/>
              <a:gd name="T103" fmla="*/ 91165 h 471"/>
              <a:gd name="T104" fmla="*/ 105553 w 461"/>
              <a:gd name="T105" fmla="*/ 100933 h 471"/>
              <a:gd name="T106" fmla="*/ 115347 w 461"/>
              <a:gd name="T107" fmla="*/ 100933 h 471"/>
              <a:gd name="T108" fmla="*/ 130037 w 461"/>
              <a:gd name="T109" fmla="*/ 106359 h 471"/>
              <a:gd name="T110" fmla="*/ 158874 w 461"/>
              <a:gd name="T111" fmla="*/ 115584 h 471"/>
              <a:gd name="T112" fmla="*/ 178461 w 461"/>
              <a:gd name="T113" fmla="*/ 125352 h 471"/>
              <a:gd name="T114" fmla="*/ 192607 w 461"/>
              <a:gd name="T115" fmla="*/ 139461 h 471"/>
              <a:gd name="T116" fmla="*/ 197504 w 461"/>
              <a:gd name="T117" fmla="*/ 158996 h 471"/>
              <a:gd name="T118" fmla="*/ 188255 w 461"/>
              <a:gd name="T119" fmla="*/ 187757 h 47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461" h="471">
                <a:moveTo>
                  <a:pt x="443" y="284"/>
                </a:moveTo>
                <a:lnTo>
                  <a:pt x="443" y="284"/>
                </a:lnTo>
                <a:cubicBezTo>
                  <a:pt x="452" y="266"/>
                  <a:pt x="452" y="257"/>
                  <a:pt x="452" y="240"/>
                </a:cubicBezTo>
                <a:cubicBezTo>
                  <a:pt x="452" y="115"/>
                  <a:pt x="354" y="9"/>
                  <a:pt x="231" y="9"/>
                </a:cubicBezTo>
                <a:cubicBezTo>
                  <a:pt x="221" y="9"/>
                  <a:pt x="203" y="18"/>
                  <a:pt x="194" y="18"/>
                </a:cubicBezTo>
                <a:cubicBezTo>
                  <a:pt x="177" y="0"/>
                  <a:pt x="150" y="0"/>
                  <a:pt x="124" y="0"/>
                </a:cubicBezTo>
                <a:cubicBezTo>
                  <a:pt x="62" y="0"/>
                  <a:pt x="0" y="54"/>
                  <a:pt x="0" y="124"/>
                </a:cubicBezTo>
                <a:cubicBezTo>
                  <a:pt x="0" y="151"/>
                  <a:pt x="9" y="168"/>
                  <a:pt x="18" y="196"/>
                </a:cubicBezTo>
                <a:cubicBezTo>
                  <a:pt x="18" y="204"/>
                  <a:pt x="18" y="221"/>
                  <a:pt x="18" y="240"/>
                </a:cubicBezTo>
                <a:cubicBezTo>
                  <a:pt x="18" y="364"/>
                  <a:pt x="115" y="461"/>
                  <a:pt x="231" y="461"/>
                </a:cubicBezTo>
                <a:cubicBezTo>
                  <a:pt x="248" y="461"/>
                  <a:pt x="256" y="461"/>
                  <a:pt x="275" y="461"/>
                </a:cubicBezTo>
                <a:cubicBezTo>
                  <a:pt x="292" y="470"/>
                  <a:pt x="310" y="470"/>
                  <a:pt x="328" y="470"/>
                </a:cubicBezTo>
                <a:cubicBezTo>
                  <a:pt x="399" y="470"/>
                  <a:pt x="460" y="417"/>
                  <a:pt x="460" y="346"/>
                </a:cubicBezTo>
                <a:cubicBezTo>
                  <a:pt x="460" y="319"/>
                  <a:pt x="452" y="302"/>
                  <a:pt x="443" y="284"/>
                </a:cubicBezTo>
                <a:close/>
                <a:moveTo>
                  <a:pt x="346" y="346"/>
                </a:moveTo>
                <a:lnTo>
                  <a:pt x="346" y="346"/>
                </a:lnTo>
                <a:cubicBezTo>
                  <a:pt x="337" y="355"/>
                  <a:pt x="319" y="372"/>
                  <a:pt x="301" y="381"/>
                </a:cubicBezTo>
                <a:cubicBezTo>
                  <a:pt x="284" y="390"/>
                  <a:pt x="256" y="390"/>
                  <a:pt x="231" y="390"/>
                </a:cubicBezTo>
                <a:cubicBezTo>
                  <a:pt x="203" y="390"/>
                  <a:pt x="177" y="381"/>
                  <a:pt x="150" y="372"/>
                </a:cubicBezTo>
                <a:cubicBezTo>
                  <a:pt x="141" y="364"/>
                  <a:pt x="124" y="355"/>
                  <a:pt x="115" y="337"/>
                </a:cubicBezTo>
                <a:cubicBezTo>
                  <a:pt x="106" y="328"/>
                  <a:pt x="106" y="311"/>
                  <a:pt x="106" y="302"/>
                </a:cubicBezTo>
                <a:cubicBezTo>
                  <a:pt x="106" y="293"/>
                  <a:pt x="106" y="284"/>
                  <a:pt x="115" y="284"/>
                </a:cubicBezTo>
                <a:cubicBezTo>
                  <a:pt x="115" y="275"/>
                  <a:pt x="124" y="275"/>
                  <a:pt x="133" y="275"/>
                </a:cubicBezTo>
                <a:cubicBezTo>
                  <a:pt x="141" y="275"/>
                  <a:pt x="150" y="275"/>
                  <a:pt x="150" y="275"/>
                </a:cubicBezTo>
                <a:cubicBezTo>
                  <a:pt x="159" y="284"/>
                  <a:pt x="168" y="293"/>
                  <a:pt x="168" y="293"/>
                </a:cubicBezTo>
                <a:cubicBezTo>
                  <a:pt x="168" y="311"/>
                  <a:pt x="177" y="311"/>
                  <a:pt x="177" y="319"/>
                </a:cubicBezTo>
                <a:cubicBezTo>
                  <a:pt x="186" y="328"/>
                  <a:pt x="194" y="328"/>
                  <a:pt x="194" y="337"/>
                </a:cubicBezTo>
                <a:cubicBezTo>
                  <a:pt x="203" y="337"/>
                  <a:pt x="212" y="337"/>
                  <a:pt x="231" y="337"/>
                </a:cubicBezTo>
                <a:cubicBezTo>
                  <a:pt x="248" y="337"/>
                  <a:pt x="265" y="337"/>
                  <a:pt x="275" y="328"/>
                </a:cubicBezTo>
                <a:cubicBezTo>
                  <a:pt x="284" y="319"/>
                  <a:pt x="292" y="311"/>
                  <a:pt x="292" y="302"/>
                </a:cubicBezTo>
                <a:cubicBezTo>
                  <a:pt x="292" y="293"/>
                  <a:pt x="284" y="284"/>
                  <a:pt x="284" y="275"/>
                </a:cubicBezTo>
                <a:cubicBezTo>
                  <a:pt x="275" y="275"/>
                  <a:pt x="265" y="266"/>
                  <a:pt x="256" y="266"/>
                </a:cubicBezTo>
                <a:cubicBezTo>
                  <a:pt x="248" y="266"/>
                  <a:pt x="239" y="257"/>
                  <a:pt x="221" y="257"/>
                </a:cubicBezTo>
                <a:cubicBezTo>
                  <a:pt x="194" y="249"/>
                  <a:pt x="177" y="249"/>
                  <a:pt x="159" y="240"/>
                </a:cubicBezTo>
                <a:cubicBezTo>
                  <a:pt x="141" y="231"/>
                  <a:pt x="133" y="221"/>
                  <a:pt x="124" y="213"/>
                </a:cubicBezTo>
                <a:cubicBezTo>
                  <a:pt x="115" y="196"/>
                  <a:pt x="106" y="186"/>
                  <a:pt x="106" y="168"/>
                </a:cubicBezTo>
                <a:cubicBezTo>
                  <a:pt x="106" y="151"/>
                  <a:pt x="115" y="133"/>
                  <a:pt x="124" y="115"/>
                </a:cubicBezTo>
                <a:cubicBezTo>
                  <a:pt x="133" y="107"/>
                  <a:pt x="150" y="98"/>
                  <a:pt x="168" y="89"/>
                </a:cubicBezTo>
                <a:cubicBezTo>
                  <a:pt x="186" y="80"/>
                  <a:pt x="203" y="80"/>
                  <a:pt x="231" y="80"/>
                </a:cubicBezTo>
                <a:cubicBezTo>
                  <a:pt x="248" y="80"/>
                  <a:pt x="265" y="80"/>
                  <a:pt x="284" y="89"/>
                </a:cubicBezTo>
                <a:cubicBezTo>
                  <a:pt x="292" y="89"/>
                  <a:pt x="310" y="98"/>
                  <a:pt x="319" y="107"/>
                </a:cubicBezTo>
                <a:cubicBezTo>
                  <a:pt x="328" y="115"/>
                  <a:pt x="337" y="124"/>
                  <a:pt x="337" y="133"/>
                </a:cubicBezTo>
                <a:cubicBezTo>
                  <a:pt x="346" y="142"/>
                  <a:pt x="346" y="142"/>
                  <a:pt x="346" y="151"/>
                </a:cubicBezTo>
                <a:cubicBezTo>
                  <a:pt x="346" y="160"/>
                  <a:pt x="346" y="168"/>
                  <a:pt x="337" y="177"/>
                </a:cubicBezTo>
                <a:cubicBezTo>
                  <a:pt x="328" y="186"/>
                  <a:pt x="319" y="186"/>
                  <a:pt x="310" y="186"/>
                </a:cubicBezTo>
                <a:cubicBezTo>
                  <a:pt x="310" y="186"/>
                  <a:pt x="301" y="186"/>
                  <a:pt x="292" y="177"/>
                </a:cubicBezTo>
                <a:cubicBezTo>
                  <a:pt x="292" y="177"/>
                  <a:pt x="284" y="168"/>
                  <a:pt x="284" y="160"/>
                </a:cubicBezTo>
                <a:cubicBezTo>
                  <a:pt x="275" y="151"/>
                  <a:pt x="275" y="142"/>
                  <a:pt x="265" y="133"/>
                </a:cubicBezTo>
                <a:cubicBezTo>
                  <a:pt x="256" y="133"/>
                  <a:pt x="239" y="124"/>
                  <a:pt x="231" y="124"/>
                </a:cubicBezTo>
                <a:cubicBezTo>
                  <a:pt x="212" y="124"/>
                  <a:pt x="194" y="133"/>
                  <a:pt x="186" y="142"/>
                </a:cubicBezTo>
                <a:cubicBezTo>
                  <a:pt x="177" y="142"/>
                  <a:pt x="177" y="151"/>
                  <a:pt x="177" y="160"/>
                </a:cubicBezTo>
                <a:cubicBezTo>
                  <a:pt x="177" y="168"/>
                  <a:pt x="177" y="168"/>
                  <a:pt x="177" y="168"/>
                </a:cubicBezTo>
                <a:cubicBezTo>
                  <a:pt x="186" y="177"/>
                  <a:pt x="186" y="177"/>
                  <a:pt x="194" y="186"/>
                </a:cubicBezTo>
                <a:cubicBezTo>
                  <a:pt x="194" y="186"/>
                  <a:pt x="203" y="186"/>
                  <a:pt x="212" y="186"/>
                </a:cubicBezTo>
                <a:cubicBezTo>
                  <a:pt x="212" y="196"/>
                  <a:pt x="231" y="196"/>
                  <a:pt x="239" y="196"/>
                </a:cubicBezTo>
                <a:cubicBezTo>
                  <a:pt x="256" y="204"/>
                  <a:pt x="275" y="204"/>
                  <a:pt x="292" y="213"/>
                </a:cubicBezTo>
                <a:cubicBezTo>
                  <a:pt x="301" y="213"/>
                  <a:pt x="319" y="221"/>
                  <a:pt x="328" y="231"/>
                </a:cubicBezTo>
                <a:cubicBezTo>
                  <a:pt x="337" y="231"/>
                  <a:pt x="346" y="240"/>
                  <a:pt x="354" y="257"/>
                </a:cubicBezTo>
                <a:cubicBezTo>
                  <a:pt x="354" y="266"/>
                  <a:pt x="363" y="275"/>
                  <a:pt x="363" y="293"/>
                </a:cubicBezTo>
                <a:cubicBezTo>
                  <a:pt x="363" y="311"/>
                  <a:pt x="354" y="328"/>
                  <a:pt x="346" y="3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98" name="Freeform 64"/>
          <p:cNvSpPr>
            <a:spLocks noChangeArrowheads="1"/>
          </p:cNvSpPr>
          <p:nvPr/>
        </p:nvSpPr>
        <p:spPr bwMode="auto">
          <a:xfrm>
            <a:off x="7357864" y="6930995"/>
            <a:ext cx="333848" cy="327508"/>
          </a:xfrm>
          <a:custGeom>
            <a:avLst/>
            <a:gdLst>
              <a:gd name="T0" fmla="*/ 67467 w 461"/>
              <a:gd name="T1" fmla="*/ 14666 h 453"/>
              <a:gd name="T2" fmla="*/ 67467 w 461"/>
              <a:gd name="T3" fmla="*/ 14666 h 453"/>
              <a:gd name="T4" fmla="*/ 0 w 461"/>
              <a:gd name="T5" fmla="*/ 120587 h 453"/>
              <a:gd name="T6" fmla="*/ 4897 w 461"/>
              <a:gd name="T7" fmla="*/ 149375 h 453"/>
              <a:gd name="T8" fmla="*/ 110994 w 461"/>
              <a:gd name="T9" fmla="*/ 53232 h 453"/>
              <a:gd name="T10" fmla="*/ 67467 w 461"/>
              <a:gd name="T11" fmla="*/ 14666 h 453"/>
              <a:gd name="T12" fmla="*/ 178461 w 461"/>
              <a:gd name="T13" fmla="*/ 9777 h 453"/>
              <a:gd name="T14" fmla="*/ 178461 w 461"/>
              <a:gd name="T15" fmla="*/ 9777 h 453"/>
              <a:gd name="T16" fmla="*/ 125685 w 461"/>
              <a:gd name="T17" fmla="*/ 0 h 453"/>
              <a:gd name="T18" fmla="*/ 87054 w 461"/>
              <a:gd name="T19" fmla="*/ 4889 h 453"/>
              <a:gd name="T20" fmla="*/ 178461 w 461"/>
              <a:gd name="T21" fmla="*/ 86366 h 453"/>
              <a:gd name="T22" fmla="*/ 178461 w 461"/>
              <a:gd name="T23" fmla="*/ 9777 h 453"/>
              <a:gd name="T24" fmla="*/ 197504 w 461"/>
              <a:gd name="T25" fmla="*/ 19555 h 453"/>
              <a:gd name="T26" fmla="*/ 197504 w 461"/>
              <a:gd name="T27" fmla="*/ 19555 h 453"/>
              <a:gd name="T28" fmla="*/ 197504 w 461"/>
              <a:gd name="T29" fmla="*/ 164041 h 453"/>
              <a:gd name="T30" fmla="*/ 241031 w 461"/>
              <a:gd name="T31" fmla="*/ 164041 h 453"/>
              <a:gd name="T32" fmla="*/ 250281 w 461"/>
              <a:gd name="T33" fmla="*/ 120587 h 453"/>
              <a:gd name="T34" fmla="*/ 197504 w 461"/>
              <a:gd name="T35" fmla="*/ 19555 h 453"/>
              <a:gd name="T36" fmla="*/ 9794 w 461"/>
              <a:gd name="T37" fmla="*/ 168387 h 453"/>
              <a:gd name="T38" fmla="*/ 9794 w 461"/>
              <a:gd name="T39" fmla="*/ 168387 h 453"/>
              <a:gd name="T40" fmla="*/ 57673 w 461"/>
              <a:gd name="T41" fmla="*/ 226507 h 453"/>
              <a:gd name="T42" fmla="*/ 57673 w 461"/>
              <a:gd name="T43" fmla="*/ 125475 h 453"/>
              <a:gd name="T44" fmla="*/ 28837 w 461"/>
              <a:gd name="T45" fmla="*/ 154264 h 453"/>
              <a:gd name="T46" fmla="*/ 9794 w 461"/>
              <a:gd name="T47" fmla="*/ 168387 h 453"/>
              <a:gd name="T48" fmla="*/ 72364 w 461"/>
              <a:gd name="T49" fmla="*/ 235742 h 453"/>
              <a:gd name="T50" fmla="*/ 72364 w 461"/>
              <a:gd name="T51" fmla="*/ 235742 h 453"/>
              <a:gd name="T52" fmla="*/ 115891 w 461"/>
              <a:gd name="T53" fmla="*/ 245519 h 453"/>
              <a:gd name="T54" fmla="*/ 134934 w 461"/>
              <a:gd name="T55" fmla="*/ 245519 h 453"/>
              <a:gd name="T56" fmla="*/ 236135 w 461"/>
              <a:gd name="T57" fmla="*/ 183053 h 453"/>
              <a:gd name="T58" fmla="*/ 72364 w 461"/>
              <a:gd name="T59" fmla="*/ 183053 h 453"/>
              <a:gd name="T60" fmla="*/ 72364 w 461"/>
              <a:gd name="T61" fmla="*/ 235742 h 4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61" h="453">
                <a:moveTo>
                  <a:pt x="124" y="27"/>
                </a:moveTo>
                <a:lnTo>
                  <a:pt x="124" y="27"/>
                </a:lnTo>
                <a:cubicBezTo>
                  <a:pt x="53" y="62"/>
                  <a:pt x="0" y="142"/>
                  <a:pt x="0" y="222"/>
                </a:cubicBezTo>
                <a:cubicBezTo>
                  <a:pt x="0" y="240"/>
                  <a:pt x="0" y="257"/>
                  <a:pt x="9" y="275"/>
                </a:cubicBezTo>
                <a:cubicBezTo>
                  <a:pt x="204" y="98"/>
                  <a:pt x="204" y="98"/>
                  <a:pt x="204" y="98"/>
                </a:cubicBezTo>
                <a:cubicBezTo>
                  <a:pt x="186" y="71"/>
                  <a:pt x="124" y="27"/>
                  <a:pt x="124" y="27"/>
                </a:cubicBezTo>
                <a:close/>
                <a:moveTo>
                  <a:pt x="328" y="18"/>
                </a:moveTo>
                <a:lnTo>
                  <a:pt x="328" y="18"/>
                </a:lnTo>
                <a:cubicBezTo>
                  <a:pt x="293" y="0"/>
                  <a:pt x="266" y="0"/>
                  <a:pt x="231" y="0"/>
                </a:cubicBezTo>
                <a:cubicBezTo>
                  <a:pt x="204" y="0"/>
                  <a:pt x="186" y="0"/>
                  <a:pt x="160" y="9"/>
                </a:cubicBezTo>
                <a:cubicBezTo>
                  <a:pt x="328" y="159"/>
                  <a:pt x="328" y="159"/>
                  <a:pt x="328" y="159"/>
                </a:cubicBezTo>
                <a:lnTo>
                  <a:pt x="328" y="18"/>
                </a:lnTo>
                <a:close/>
                <a:moveTo>
                  <a:pt x="363" y="36"/>
                </a:moveTo>
                <a:lnTo>
                  <a:pt x="363" y="36"/>
                </a:lnTo>
                <a:cubicBezTo>
                  <a:pt x="363" y="302"/>
                  <a:pt x="363" y="302"/>
                  <a:pt x="363" y="302"/>
                </a:cubicBezTo>
                <a:cubicBezTo>
                  <a:pt x="443" y="302"/>
                  <a:pt x="443" y="302"/>
                  <a:pt x="443" y="302"/>
                </a:cubicBezTo>
                <a:cubicBezTo>
                  <a:pt x="452" y="275"/>
                  <a:pt x="460" y="248"/>
                  <a:pt x="460" y="222"/>
                </a:cubicBezTo>
                <a:cubicBezTo>
                  <a:pt x="460" y="151"/>
                  <a:pt x="416" y="80"/>
                  <a:pt x="363" y="36"/>
                </a:cubicBezTo>
                <a:close/>
                <a:moveTo>
                  <a:pt x="18" y="310"/>
                </a:moveTo>
                <a:lnTo>
                  <a:pt x="18" y="310"/>
                </a:lnTo>
                <a:cubicBezTo>
                  <a:pt x="35" y="355"/>
                  <a:pt x="62" y="390"/>
                  <a:pt x="106" y="417"/>
                </a:cubicBezTo>
                <a:cubicBezTo>
                  <a:pt x="106" y="231"/>
                  <a:pt x="106" y="231"/>
                  <a:pt x="106" y="231"/>
                </a:cubicBezTo>
                <a:cubicBezTo>
                  <a:pt x="53" y="284"/>
                  <a:pt x="53" y="284"/>
                  <a:pt x="53" y="284"/>
                </a:cubicBezTo>
                <a:cubicBezTo>
                  <a:pt x="35" y="293"/>
                  <a:pt x="18" y="310"/>
                  <a:pt x="18" y="310"/>
                </a:cubicBezTo>
                <a:close/>
                <a:moveTo>
                  <a:pt x="133" y="434"/>
                </a:moveTo>
                <a:lnTo>
                  <a:pt x="133" y="434"/>
                </a:lnTo>
                <a:cubicBezTo>
                  <a:pt x="160" y="443"/>
                  <a:pt x="186" y="452"/>
                  <a:pt x="213" y="452"/>
                </a:cubicBezTo>
                <a:cubicBezTo>
                  <a:pt x="248" y="452"/>
                  <a:pt x="248" y="452"/>
                  <a:pt x="248" y="452"/>
                </a:cubicBezTo>
                <a:cubicBezTo>
                  <a:pt x="328" y="443"/>
                  <a:pt x="390" y="399"/>
                  <a:pt x="434" y="337"/>
                </a:cubicBezTo>
                <a:cubicBezTo>
                  <a:pt x="133" y="337"/>
                  <a:pt x="133" y="337"/>
                  <a:pt x="133" y="337"/>
                </a:cubicBezTo>
                <a:lnTo>
                  <a:pt x="133" y="4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99" name="Freeform 65"/>
          <p:cNvSpPr>
            <a:spLocks noChangeArrowheads="1"/>
          </p:cNvSpPr>
          <p:nvPr/>
        </p:nvSpPr>
        <p:spPr bwMode="auto">
          <a:xfrm>
            <a:off x="6628892" y="6278089"/>
            <a:ext cx="359204" cy="200732"/>
          </a:xfrm>
          <a:custGeom>
            <a:avLst/>
            <a:gdLst>
              <a:gd name="T0" fmla="*/ 105887 w 497"/>
              <a:gd name="T1" fmla="*/ 112017 h 276"/>
              <a:gd name="T2" fmla="*/ 105887 w 497"/>
              <a:gd name="T3" fmla="*/ 112017 h 276"/>
              <a:gd name="T4" fmla="*/ 72220 w 497"/>
              <a:gd name="T5" fmla="*/ 125678 h 276"/>
              <a:gd name="T6" fmla="*/ 28779 w 497"/>
              <a:gd name="T7" fmla="*/ 77592 h 276"/>
              <a:gd name="T8" fmla="*/ 72220 w 497"/>
              <a:gd name="T9" fmla="*/ 24589 h 276"/>
              <a:gd name="T10" fmla="*/ 115118 w 497"/>
              <a:gd name="T11" fmla="*/ 62839 h 276"/>
              <a:gd name="T12" fmla="*/ 124892 w 497"/>
              <a:gd name="T13" fmla="*/ 96717 h 276"/>
              <a:gd name="T14" fmla="*/ 206886 w 497"/>
              <a:gd name="T15" fmla="*/ 150267 h 276"/>
              <a:gd name="T16" fmla="*/ 269332 w 497"/>
              <a:gd name="T17" fmla="*/ 106553 h 276"/>
              <a:gd name="T18" fmla="*/ 230778 w 497"/>
              <a:gd name="T19" fmla="*/ 62839 h 276"/>
              <a:gd name="T20" fmla="*/ 206886 w 497"/>
              <a:gd name="T21" fmla="*/ 58467 h 276"/>
              <a:gd name="T22" fmla="*/ 192225 w 497"/>
              <a:gd name="T23" fmla="*/ 38796 h 276"/>
              <a:gd name="T24" fmla="*/ 211773 w 497"/>
              <a:gd name="T25" fmla="*/ 24589 h 276"/>
              <a:gd name="T26" fmla="*/ 235665 w 497"/>
              <a:gd name="T27" fmla="*/ 43714 h 276"/>
              <a:gd name="T28" fmla="*/ 269332 w 497"/>
              <a:gd name="T29" fmla="*/ 38796 h 276"/>
              <a:gd name="T30" fmla="*/ 216660 w 497"/>
              <a:gd name="T31" fmla="*/ 0 h 276"/>
              <a:gd name="T32" fmla="*/ 159101 w 497"/>
              <a:gd name="T33" fmla="*/ 43714 h 276"/>
              <a:gd name="T34" fmla="*/ 197112 w 497"/>
              <a:gd name="T35" fmla="*/ 82510 h 276"/>
              <a:gd name="T36" fmla="*/ 216660 w 497"/>
              <a:gd name="T37" fmla="*/ 87428 h 276"/>
              <a:gd name="T38" fmla="*/ 235665 w 497"/>
              <a:gd name="T39" fmla="*/ 106553 h 276"/>
              <a:gd name="T40" fmla="*/ 206886 w 497"/>
              <a:gd name="T41" fmla="*/ 125678 h 276"/>
              <a:gd name="T42" fmla="*/ 154214 w 497"/>
              <a:gd name="T43" fmla="*/ 87428 h 276"/>
              <a:gd name="T44" fmla="*/ 139010 w 497"/>
              <a:gd name="T45" fmla="*/ 53550 h 276"/>
              <a:gd name="T46" fmla="*/ 72220 w 497"/>
              <a:gd name="T47" fmla="*/ 0 h 276"/>
              <a:gd name="T48" fmla="*/ 0 w 497"/>
              <a:gd name="T49" fmla="*/ 77592 h 276"/>
              <a:gd name="T50" fmla="*/ 72220 w 497"/>
              <a:gd name="T51" fmla="*/ 150267 h 276"/>
              <a:gd name="T52" fmla="*/ 115118 w 497"/>
              <a:gd name="T53" fmla="*/ 136060 h 276"/>
              <a:gd name="T54" fmla="*/ 105887 w 497"/>
              <a:gd name="T55" fmla="*/ 112017 h 27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97" h="276">
                <a:moveTo>
                  <a:pt x="195" y="205"/>
                </a:moveTo>
                <a:lnTo>
                  <a:pt x="195" y="205"/>
                </a:lnTo>
                <a:cubicBezTo>
                  <a:pt x="186" y="213"/>
                  <a:pt x="168" y="230"/>
                  <a:pt x="133" y="230"/>
                </a:cubicBezTo>
                <a:cubicBezTo>
                  <a:pt x="89" y="230"/>
                  <a:pt x="53" y="195"/>
                  <a:pt x="53" y="142"/>
                </a:cubicBezTo>
                <a:cubicBezTo>
                  <a:pt x="53" y="71"/>
                  <a:pt x="97" y="45"/>
                  <a:pt x="133" y="45"/>
                </a:cubicBezTo>
                <a:cubicBezTo>
                  <a:pt x="186" y="45"/>
                  <a:pt x="195" y="80"/>
                  <a:pt x="212" y="115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248" y="230"/>
                  <a:pt x="284" y="275"/>
                  <a:pt x="381" y="275"/>
                </a:cubicBezTo>
                <a:cubicBezTo>
                  <a:pt x="452" y="275"/>
                  <a:pt x="496" y="258"/>
                  <a:pt x="496" y="195"/>
                </a:cubicBezTo>
                <a:cubicBezTo>
                  <a:pt x="496" y="151"/>
                  <a:pt x="469" y="124"/>
                  <a:pt x="425" y="115"/>
                </a:cubicBezTo>
                <a:cubicBezTo>
                  <a:pt x="381" y="107"/>
                  <a:pt x="381" y="107"/>
                  <a:pt x="381" y="107"/>
                </a:cubicBezTo>
                <a:cubicBezTo>
                  <a:pt x="363" y="98"/>
                  <a:pt x="354" y="89"/>
                  <a:pt x="354" y="71"/>
                </a:cubicBezTo>
                <a:cubicBezTo>
                  <a:pt x="354" y="53"/>
                  <a:pt x="363" y="45"/>
                  <a:pt x="390" y="45"/>
                </a:cubicBezTo>
                <a:cubicBezTo>
                  <a:pt x="416" y="45"/>
                  <a:pt x="434" y="53"/>
                  <a:pt x="434" y="80"/>
                </a:cubicBezTo>
                <a:cubicBezTo>
                  <a:pt x="496" y="71"/>
                  <a:pt x="496" y="71"/>
                  <a:pt x="496" y="71"/>
                </a:cubicBezTo>
                <a:cubicBezTo>
                  <a:pt x="487" y="18"/>
                  <a:pt x="452" y="0"/>
                  <a:pt x="399" y="0"/>
                </a:cubicBezTo>
                <a:cubicBezTo>
                  <a:pt x="346" y="0"/>
                  <a:pt x="293" y="18"/>
                  <a:pt x="293" y="80"/>
                </a:cubicBezTo>
                <a:cubicBezTo>
                  <a:pt x="293" y="115"/>
                  <a:pt x="309" y="142"/>
                  <a:pt x="363" y="151"/>
                </a:cubicBezTo>
                <a:cubicBezTo>
                  <a:pt x="399" y="160"/>
                  <a:pt x="399" y="160"/>
                  <a:pt x="399" y="160"/>
                </a:cubicBezTo>
                <a:cubicBezTo>
                  <a:pt x="425" y="169"/>
                  <a:pt x="434" y="186"/>
                  <a:pt x="434" y="195"/>
                </a:cubicBezTo>
                <a:cubicBezTo>
                  <a:pt x="434" y="222"/>
                  <a:pt x="416" y="230"/>
                  <a:pt x="381" y="230"/>
                </a:cubicBezTo>
                <a:cubicBezTo>
                  <a:pt x="319" y="230"/>
                  <a:pt x="293" y="195"/>
                  <a:pt x="284" y="160"/>
                </a:cubicBezTo>
                <a:cubicBezTo>
                  <a:pt x="256" y="98"/>
                  <a:pt x="256" y="98"/>
                  <a:pt x="256" y="98"/>
                </a:cubicBezTo>
                <a:cubicBezTo>
                  <a:pt x="239" y="27"/>
                  <a:pt x="212" y="0"/>
                  <a:pt x="133" y="0"/>
                </a:cubicBezTo>
                <a:cubicBezTo>
                  <a:pt x="62" y="0"/>
                  <a:pt x="0" y="53"/>
                  <a:pt x="0" y="142"/>
                </a:cubicBezTo>
                <a:cubicBezTo>
                  <a:pt x="0" y="230"/>
                  <a:pt x="62" y="275"/>
                  <a:pt x="133" y="275"/>
                </a:cubicBezTo>
                <a:cubicBezTo>
                  <a:pt x="177" y="275"/>
                  <a:pt x="203" y="258"/>
                  <a:pt x="212" y="249"/>
                </a:cubicBezTo>
                <a:lnTo>
                  <a:pt x="195" y="205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00" name="Freeform 66"/>
          <p:cNvSpPr>
            <a:spLocks noChangeArrowheads="1"/>
          </p:cNvSpPr>
          <p:nvPr/>
        </p:nvSpPr>
        <p:spPr bwMode="auto">
          <a:xfrm>
            <a:off x="7351526" y="6208362"/>
            <a:ext cx="346526" cy="340186"/>
          </a:xfrm>
          <a:custGeom>
            <a:avLst/>
            <a:gdLst>
              <a:gd name="T0" fmla="*/ 130447 w 479"/>
              <a:gd name="T1" fmla="*/ 0 h 471"/>
              <a:gd name="T2" fmla="*/ 130447 w 479"/>
              <a:gd name="T3" fmla="*/ 0 h 471"/>
              <a:gd name="T4" fmla="*/ 0 w 479"/>
              <a:gd name="T5" fmla="*/ 125352 h 471"/>
              <a:gd name="T6" fmla="*/ 130447 w 479"/>
              <a:gd name="T7" fmla="*/ 255044 h 471"/>
              <a:gd name="T8" fmla="*/ 259806 w 479"/>
              <a:gd name="T9" fmla="*/ 125352 h 471"/>
              <a:gd name="T10" fmla="*/ 130447 w 479"/>
              <a:gd name="T11" fmla="*/ 0 h 471"/>
              <a:gd name="T12" fmla="*/ 164146 w 479"/>
              <a:gd name="T13" fmla="*/ 164422 h 471"/>
              <a:gd name="T14" fmla="*/ 164146 w 479"/>
              <a:gd name="T15" fmla="*/ 164422 h 471"/>
              <a:gd name="T16" fmla="*/ 125011 w 479"/>
              <a:gd name="T17" fmla="*/ 140003 h 471"/>
              <a:gd name="T18" fmla="*/ 120663 w 479"/>
              <a:gd name="T19" fmla="*/ 120468 h 471"/>
              <a:gd name="T20" fmla="*/ 101096 w 479"/>
              <a:gd name="T21" fmla="*/ 101475 h 471"/>
              <a:gd name="T22" fmla="*/ 77181 w 479"/>
              <a:gd name="T23" fmla="*/ 130235 h 471"/>
              <a:gd name="T24" fmla="*/ 96204 w 479"/>
              <a:gd name="T25" fmla="*/ 154112 h 471"/>
              <a:gd name="T26" fmla="*/ 115772 w 479"/>
              <a:gd name="T27" fmla="*/ 144887 h 471"/>
              <a:gd name="T28" fmla="*/ 120663 w 479"/>
              <a:gd name="T29" fmla="*/ 158996 h 471"/>
              <a:gd name="T30" fmla="*/ 96204 w 479"/>
              <a:gd name="T31" fmla="*/ 164422 h 471"/>
              <a:gd name="T32" fmla="*/ 62506 w 479"/>
              <a:gd name="T33" fmla="*/ 130235 h 471"/>
              <a:gd name="T34" fmla="*/ 96204 w 479"/>
              <a:gd name="T35" fmla="*/ 86824 h 471"/>
              <a:gd name="T36" fmla="*/ 135339 w 479"/>
              <a:gd name="T37" fmla="*/ 115584 h 471"/>
              <a:gd name="T38" fmla="*/ 139687 w 479"/>
              <a:gd name="T39" fmla="*/ 135119 h 471"/>
              <a:gd name="T40" fmla="*/ 168494 w 479"/>
              <a:gd name="T41" fmla="*/ 154112 h 471"/>
              <a:gd name="T42" fmla="*/ 183169 w 479"/>
              <a:gd name="T43" fmla="*/ 144887 h 471"/>
              <a:gd name="T44" fmla="*/ 173385 w 479"/>
              <a:gd name="T45" fmla="*/ 135119 h 471"/>
              <a:gd name="T46" fmla="*/ 159254 w 479"/>
              <a:gd name="T47" fmla="*/ 130235 h 471"/>
              <a:gd name="T48" fmla="*/ 144578 w 479"/>
              <a:gd name="T49" fmla="*/ 111243 h 471"/>
              <a:gd name="T50" fmla="*/ 173385 w 479"/>
              <a:gd name="T51" fmla="*/ 86824 h 471"/>
              <a:gd name="T52" fmla="*/ 197301 w 479"/>
              <a:gd name="T53" fmla="*/ 111243 h 471"/>
              <a:gd name="T54" fmla="*/ 183169 w 479"/>
              <a:gd name="T55" fmla="*/ 111243 h 471"/>
              <a:gd name="T56" fmla="*/ 168494 w 479"/>
              <a:gd name="T57" fmla="*/ 101475 h 471"/>
              <a:gd name="T58" fmla="*/ 159254 w 479"/>
              <a:gd name="T59" fmla="*/ 111243 h 471"/>
              <a:gd name="T60" fmla="*/ 168494 w 479"/>
              <a:gd name="T61" fmla="*/ 120468 h 471"/>
              <a:gd name="T62" fmla="*/ 178277 w 479"/>
              <a:gd name="T63" fmla="*/ 120468 h 471"/>
              <a:gd name="T64" fmla="*/ 197301 w 479"/>
              <a:gd name="T65" fmla="*/ 144887 h 471"/>
              <a:gd name="T66" fmla="*/ 164146 w 479"/>
              <a:gd name="T67" fmla="*/ 164422 h 47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302" y="303"/>
                </a:moveTo>
                <a:lnTo>
                  <a:pt x="302" y="303"/>
                </a:lnTo>
                <a:cubicBezTo>
                  <a:pt x="257" y="303"/>
                  <a:pt x="240" y="284"/>
                  <a:pt x="230" y="258"/>
                </a:cubicBezTo>
                <a:cubicBezTo>
                  <a:pt x="222" y="222"/>
                  <a:pt x="222" y="222"/>
                  <a:pt x="222" y="222"/>
                </a:cubicBezTo>
                <a:cubicBezTo>
                  <a:pt x="213" y="205"/>
                  <a:pt x="204" y="187"/>
                  <a:pt x="186" y="187"/>
                </a:cubicBezTo>
                <a:cubicBezTo>
                  <a:pt x="169" y="187"/>
                  <a:pt x="142" y="205"/>
                  <a:pt x="142" y="240"/>
                </a:cubicBezTo>
                <a:cubicBezTo>
                  <a:pt x="142" y="267"/>
                  <a:pt x="159" y="284"/>
                  <a:pt x="177" y="284"/>
                </a:cubicBezTo>
                <a:cubicBezTo>
                  <a:pt x="195" y="284"/>
                  <a:pt x="204" y="275"/>
                  <a:pt x="213" y="267"/>
                </a:cubicBezTo>
                <a:cubicBezTo>
                  <a:pt x="222" y="293"/>
                  <a:pt x="222" y="293"/>
                  <a:pt x="222" y="293"/>
                </a:cubicBezTo>
                <a:cubicBezTo>
                  <a:pt x="213" y="293"/>
                  <a:pt x="204" y="303"/>
                  <a:pt x="177" y="303"/>
                </a:cubicBezTo>
                <a:cubicBezTo>
                  <a:pt x="151" y="303"/>
                  <a:pt x="115" y="284"/>
                  <a:pt x="115" y="240"/>
                </a:cubicBezTo>
                <a:cubicBezTo>
                  <a:pt x="115" y="196"/>
                  <a:pt x="151" y="160"/>
                  <a:pt x="177" y="160"/>
                </a:cubicBezTo>
                <a:cubicBezTo>
                  <a:pt x="222" y="160"/>
                  <a:pt x="230" y="178"/>
                  <a:pt x="249" y="213"/>
                </a:cubicBezTo>
                <a:cubicBezTo>
                  <a:pt x="257" y="249"/>
                  <a:pt x="257" y="249"/>
                  <a:pt x="257" y="249"/>
                </a:cubicBezTo>
                <a:cubicBezTo>
                  <a:pt x="266" y="267"/>
                  <a:pt x="275" y="284"/>
                  <a:pt x="310" y="284"/>
                </a:cubicBezTo>
                <a:cubicBezTo>
                  <a:pt x="328" y="284"/>
                  <a:pt x="337" y="275"/>
                  <a:pt x="337" y="267"/>
                </a:cubicBezTo>
                <a:cubicBezTo>
                  <a:pt x="337" y="258"/>
                  <a:pt x="328" y="249"/>
                  <a:pt x="319" y="249"/>
                </a:cubicBezTo>
                <a:cubicBezTo>
                  <a:pt x="293" y="240"/>
                  <a:pt x="293" y="240"/>
                  <a:pt x="293" y="240"/>
                </a:cubicBezTo>
                <a:cubicBezTo>
                  <a:pt x="275" y="240"/>
                  <a:pt x="266" y="222"/>
                  <a:pt x="266" y="205"/>
                </a:cubicBezTo>
                <a:cubicBezTo>
                  <a:pt x="266" y="178"/>
                  <a:pt x="293" y="160"/>
                  <a:pt x="319" y="160"/>
                </a:cubicBezTo>
                <a:cubicBezTo>
                  <a:pt x="346" y="160"/>
                  <a:pt x="363" y="178"/>
                  <a:pt x="363" y="205"/>
                </a:cubicBezTo>
                <a:cubicBezTo>
                  <a:pt x="337" y="205"/>
                  <a:pt x="337" y="205"/>
                  <a:pt x="337" y="205"/>
                </a:cubicBezTo>
                <a:cubicBezTo>
                  <a:pt x="337" y="196"/>
                  <a:pt x="328" y="187"/>
                  <a:pt x="310" y="187"/>
                </a:cubicBezTo>
                <a:cubicBezTo>
                  <a:pt x="302" y="187"/>
                  <a:pt x="293" y="196"/>
                  <a:pt x="293" y="205"/>
                </a:cubicBezTo>
                <a:cubicBezTo>
                  <a:pt x="293" y="213"/>
                  <a:pt x="293" y="213"/>
                  <a:pt x="310" y="222"/>
                </a:cubicBezTo>
                <a:cubicBezTo>
                  <a:pt x="328" y="222"/>
                  <a:pt x="328" y="222"/>
                  <a:pt x="328" y="222"/>
                </a:cubicBezTo>
                <a:cubicBezTo>
                  <a:pt x="355" y="231"/>
                  <a:pt x="363" y="240"/>
                  <a:pt x="363" y="267"/>
                </a:cubicBezTo>
                <a:cubicBezTo>
                  <a:pt x="363" y="293"/>
                  <a:pt x="337" y="303"/>
                  <a:pt x="302" y="3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01" name="Freeform 67"/>
          <p:cNvSpPr>
            <a:spLocks noChangeArrowheads="1"/>
          </p:cNvSpPr>
          <p:nvPr/>
        </p:nvSpPr>
        <p:spPr bwMode="auto">
          <a:xfrm>
            <a:off x="5194190" y="6240056"/>
            <a:ext cx="359204" cy="276799"/>
          </a:xfrm>
          <a:custGeom>
            <a:avLst/>
            <a:gdLst>
              <a:gd name="T0" fmla="*/ 149327 w 497"/>
              <a:gd name="T1" fmla="*/ 77306 h 382"/>
              <a:gd name="T2" fmla="*/ 149327 w 497"/>
              <a:gd name="T3" fmla="*/ 77306 h 382"/>
              <a:gd name="T4" fmla="*/ 168332 w 497"/>
              <a:gd name="T5" fmla="*/ 87105 h 382"/>
              <a:gd name="T6" fmla="*/ 192225 w 497"/>
              <a:gd name="T7" fmla="*/ 77306 h 382"/>
              <a:gd name="T8" fmla="*/ 192225 w 497"/>
              <a:gd name="T9" fmla="*/ 62607 h 382"/>
              <a:gd name="T10" fmla="*/ 134666 w 497"/>
              <a:gd name="T11" fmla="*/ 0 h 382"/>
              <a:gd name="T12" fmla="*/ 71677 w 497"/>
              <a:gd name="T13" fmla="*/ 62607 h 382"/>
              <a:gd name="T14" fmla="*/ 71677 w 497"/>
              <a:gd name="T15" fmla="*/ 144812 h 382"/>
              <a:gd name="T16" fmla="*/ 58102 w 497"/>
              <a:gd name="T17" fmla="*/ 159511 h 382"/>
              <a:gd name="T18" fmla="*/ 47785 w 497"/>
              <a:gd name="T19" fmla="*/ 144812 h 382"/>
              <a:gd name="T20" fmla="*/ 47785 w 497"/>
              <a:gd name="T21" fmla="*/ 111059 h 382"/>
              <a:gd name="T22" fmla="*/ 0 w 497"/>
              <a:gd name="T23" fmla="*/ 111059 h 382"/>
              <a:gd name="T24" fmla="*/ 0 w 497"/>
              <a:gd name="T25" fmla="*/ 144812 h 382"/>
              <a:gd name="T26" fmla="*/ 58102 w 497"/>
              <a:gd name="T27" fmla="*/ 207419 h 382"/>
              <a:gd name="T28" fmla="*/ 120548 w 497"/>
              <a:gd name="T29" fmla="*/ 144812 h 382"/>
              <a:gd name="T30" fmla="*/ 120548 w 497"/>
              <a:gd name="T31" fmla="*/ 62607 h 382"/>
              <a:gd name="T32" fmla="*/ 134666 w 497"/>
              <a:gd name="T33" fmla="*/ 48452 h 382"/>
              <a:gd name="T34" fmla="*/ 149327 w 497"/>
              <a:gd name="T35" fmla="*/ 62607 h 382"/>
              <a:gd name="T36" fmla="*/ 149327 w 497"/>
              <a:gd name="T37" fmla="*/ 77306 h 382"/>
              <a:gd name="T38" fmla="*/ 221004 w 497"/>
              <a:gd name="T39" fmla="*/ 111059 h 382"/>
              <a:gd name="T40" fmla="*/ 221004 w 497"/>
              <a:gd name="T41" fmla="*/ 111059 h 382"/>
              <a:gd name="T42" fmla="*/ 221004 w 497"/>
              <a:gd name="T43" fmla="*/ 144812 h 382"/>
              <a:gd name="T44" fmla="*/ 206886 w 497"/>
              <a:gd name="T45" fmla="*/ 159511 h 382"/>
              <a:gd name="T46" fmla="*/ 192225 w 497"/>
              <a:gd name="T47" fmla="*/ 144812 h 382"/>
              <a:gd name="T48" fmla="*/ 192225 w 497"/>
              <a:gd name="T49" fmla="*/ 111059 h 382"/>
              <a:gd name="T50" fmla="*/ 168332 w 497"/>
              <a:gd name="T51" fmla="*/ 120858 h 382"/>
              <a:gd name="T52" fmla="*/ 149327 w 497"/>
              <a:gd name="T53" fmla="*/ 111059 h 382"/>
              <a:gd name="T54" fmla="*/ 149327 w 497"/>
              <a:gd name="T55" fmla="*/ 144812 h 382"/>
              <a:gd name="T56" fmla="*/ 206886 w 497"/>
              <a:gd name="T57" fmla="*/ 207419 h 382"/>
              <a:gd name="T58" fmla="*/ 269332 w 497"/>
              <a:gd name="T59" fmla="*/ 144812 h 382"/>
              <a:gd name="T60" fmla="*/ 269332 w 497"/>
              <a:gd name="T61" fmla="*/ 111059 h 382"/>
              <a:gd name="T62" fmla="*/ 221004 w 497"/>
              <a:gd name="T63" fmla="*/ 111059 h 38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97" h="382">
                <a:moveTo>
                  <a:pt x="275" y="142"/>
                </a:moveTo>
                <a:lnTo>
                  <a:pt x="275" y="142"/>
                </a:lnTo>
                <a:cubicBezTo>
                  <a:pt x="310" y="160"/>
                  <a:pt x="310" y="160"/>
                  <a:pt x="310" y="160"/>
                </a:cubicBezTo>
                <a:cubicBezTo>
                  <a:pt x="354" y="142"/>
                  <a:pt x="354" y="142"/>
                  <a:pt x="354" y="142"/>
                </a:cubicBezTo>
                <a:cubicBezTo>
                  <a:pt x="354" y="115"/>
                  <a:pt x="354" y="115"/>
                  <a:pt x="354" y="115"/>
                </a:cubicBezTo>
                <a:cubicBezTo>
                  <a:pt x="354" y="53"/>
                  <a:pt x="310" y="0"/>
                  <a:pt x="248" y="0"/>
                </a:cubicBezTo>
                <a:cubicBezTo>
                  <a:pt x="186" y="0"/>
                  <a:pt x="132" y="53"/>
                  <a:pt x="132" y="115"/>
                </a:cubicBezTo>
                <a:cubicBezTo>
                  <a:pt x="132" y="266"/>
                  <a:pt x="132" y="266"/>
                  <a:pt x="132" y="266"/>
                </a:cubicBezTo>
                <a:cubicBezTo>
                  <a:pt x="132" y="283"/>
                  <a:pt x="124" y="293"/>
                  <a:pt x="107" y="293"/>
                </a:cubicBezTo>
                <a:cubicBezTo>
                  <a:pt x="97" y="293"/>
                  <a:pt x="88" y="283"/>
                  <a:pt x="88" y="266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28"/>
                  <a:pt x="53" y="381"/>
                  <a:pt x="107" y="381"/>
                </a:cubicBezTo>
                <a:cubicBezTo>
                  <a:pt x="169" y="381"/>
                  <a:pt x="222" y="328"/>
                  <a:pt x="222" y="266"/>
                </a:cubicBezTo>
                <a:cubicBezTo>
                  <a:pt x="222" y="115"/>
                  <a:pt x="222" y="115"/>
                  <a:pt x="222" y="115"/>
                </a:cubicBezTo>
                <a:cubicBezTo>
                  <a:pt x="222" y="98"/>
                  <a:pt x="230" y="89"/>
                  <a:pt x="248" y="89"/>
                </a:cubicBezTo>
                <a:cubicBezTo>
                  <a:pt x="266" y="89"/>
                  <a:pt x="275" y="98"/>
                  <a:pt x="275" y="115"/>
                </a:cubicBezTo>
                <a:lnTo>
                  <a:pt x="275" y="142"/>
                </a:lnTo>
                <a:close/>
                <a:moveTo>
                  <a:pt x="407" y="204"/>
                </a:moveTo>
                <a:lnTo>
                  <a:pt x="407" y="204"/>
                </a:lnTo>
                <a:cubicBezTo>
                  <a:pt x="407" y="266"/>
                  <a:pt x="407" y="266"/>
                  <a:pt x="407" y="266"/>
                </a:cubicBezTo>
                <a:cubicBezTo>
                  <a:pt x="407" y="283"/>
                  <a:pt x="399" y="293"/>
                  <a:pt x="381" y="293"/>
                </a:cubicBezTo>
                <a:cubicBezTo>
                  <a:pt x="372" y="293"/>
                  <a:pt x="354" y="283"/>
                  <a:pt x="354" y="266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275" y="204"/>
                  <a:pt x="275" y="204"/>
                  <a:pt x="275" y="204"/>
                </a:cubicBezTo>
                <a:cubicBezTo>
                  <a:pt x="275" y="266"/>
                  <a:pt x="275" y="266"/>
                  <a:pt x="275" y="266"/>
                </a:cubicBezTo>
                <a:cubicBezTo>
                  <a:pt x="275" y="328"/>
                  <a:pt x="328" y="381"/>
                  <a:pt x="381" y="381"/>
                </a:cubicBezTo>
                <a:cubicBezTo>
                  <a:pt x="443" y="381"/>
                  <a:pt x="496" y="328"/>
                  <a:pt x="496" y="266"/>
                </a:cubicBezTo>
                <a:cubicBezTo>
                  <a:pt x="496" y="204"/>
                  <a:pt x="496" y="204"/>
                  <a:pt x="496" y="204"/>
                </a:cubicBezTo>
                <a:lnTo>
                  <a:pt x="407" y="2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02" name="Freeform 68"/>
          <p:cNvSpPr>
            <a:spLocks noChangeArrowheads="1"/>
          </p:cNvSpPr>
          <p:nvPr/>
        </p:nvSpPr>
        <p:spPr bwMode="auto">
          <a:xfrm>
            <a:off x="3774279" y="6214700"/>
            <a:ext cx="333848" cy="327510"/>
          </a:xfrm>
          <a:custGeom>
            <a:avLst/>
            <a:gdLst>
              <a:gd name="T0" fmla="*/ 120244 w 461"/>
              <a:gd name="T1" fmla="*/ 86718 h 454"/>
              <a:gd name="T2" fmla="*/ 120244 w 461"/>
              <a:gd name="T3" fmla="*/ 86718 h 454"/>
              <a:gd name="T4" fmla="*/ 81613 w 461"/>
              <a:gd name="T5" fmla="*/ 29267 h 454"/>
              <a:gd name="T6" fmla="*/ 19043 w 461"/>
              <a:gd name="T7" fmla="*/ 101352 h 454"/>
              <a:gd name="T8" fmla="*/ 120244 w 461"/>
              <a:gd name="T9" fmla="*/ 86718 h 454"/>
              <a:gd name="T10" fmla="*/ 130037 w 461"/>
              <a:gd name="T11" fmla="*/ 125199 h 454"/>
              <a:gd name="T12" fmla="*/ 130037 w 461"/>
              <a:gd name="T13" fmla="*/ 125199 h 454"/>
              <a:gd name="T14" fmla="*/ 134934 w 461"/>
              <a:gd name="T15" fmla="*/ 120322 h 454"/>
              <a:gd name="T16" fmla="*/ 130037 w 461"/>
              <a:gd name="T17" fmla="*/ 106230 h 454"/>
              <a:gd name="T18" fmla="*/ 19043 w 461"/>
              <a:gd name="T19" fmla="*/ 120322 h 454"/>
              <a:gd name="T20" fmla="*/ 19043 w 461"/>
              <a:gd name="T21" fmla="*/ 120322 h 454"/>
              <a:gd name="T22" fmla="*/ 47880 w 461"/>
              <a:gd name="T23" fmla="*/ 192406 h 454"/>
              <a:gd name="T24" fmla="*/ 47880 w 461"/>
              <a:gd name="T25" fmla="*/ 192406 h 454"/>
              <a:gd name="T26" fmla="*/ 130037 w 461"/>
              <a:gd name="T27" fmla="*/ 125199 h 454"/>
              <a:gd name="T28" fmla="*/ 57673 w 461"/>
              <a:gd name="T29" fmla="*/ 207040 h 454"/>
              <a:gd name="T30" fmla="*/ 57673 w 461"/>
              <a:gd name="T31" fmla="*/ 207040 h 454"/>
              <a:gd name="T32" fmla="*/ 57673 w 461"/>
              <a:gd name="T33" fmla="*/ 207040 h 454"/>
              <a:gd name="T34" fmla="*/ 57673 w 461"/>
              <a:gd name="T35" fmla="*/ 202162 h 454"/>
              <a:gd name="T36" fmla="*/ 57673 w 461"/>
              <a:gd name="T37" fmla="*/ 207040 h 454"/>
              <a:gd name="T38" fmla="*/ 101201 w 461"/>
              <a:gd name="T39" fmla="*/ 19512 h 454"/>
              <a:gd name="T40" fmla="*/ 101201 w 461"/>
              <a:gd name="T41" fmla="*/ 19512 h 454"/>
              <a:gd name="T42" fmla="*/ 192607 w 461"/>
              <a:gd name="T43" fmla="*/ 43901 h 454"/>
              <a:gd name="T44" fmla="*/ 192607 w 461"/>
              <a:gd name="T45" fmla="*/ 43901 h 454"/>
              <a:gd name="T46" fmla="*/ 125685 w 461"/>
              <a:gd name="T47" fmla="*/ 15176 h 454"/>
              <a:gd name="T48" fmla="*/ 101201 w 461"/>
              <a:gd name="T49" fmla="*/ 19512 h 454"/>
              <a:gd name="T50" fmla="*/ 139287 w 461"/>
              <a:gd name="T51" fmla="*/ 81840 h 454"/>
              <a:gd name="T52" fmla="*/ 192607 w 461"/>
              <a:gd name="T53" fmla="*/ 43901 h 454"/>
              <a:gd name="T54" fmla="*/ 125685 w 461"/>
              <a:gd name="T55" fmla="*/ 245521 h 454"/>
              <a:gd name="T56" fmla="*/ 125685 w 461"/>
              <a:gd name="T57" fmla="*/ 245521 h 454"/>
              <a:gd name="T58" fmla="*/ 0 w 461"/>
              <a:gd name="T59" fmla="*/ 120322 h 454"/>
              <a:gd name="T60" fmla="*/ 125685 w 461"/>
              <a:gd name="T61" fmla="*/ 0 h 454"/>
              <a:gd name="T62" fmla="*/ 250281 w 461"/>
              <a:gd name="T63" fmla="*/ 120322 h 454"/>
              <a:gd name="T64" fmla="*/ 125685 w 461"/>
              <a:gd name="T65" fmla="*/ 245521 h 454"/>
              <a:gd name="T66" fmla="*/ 144184 w 461"/>
              <a:gd name="T67" fmla="*/ 139833 h 454"/>
              <a:gd name="T68" fmla="*/ 144184 w 461"/>
              <a:gd name="T69" fmla="*/ 139833 h 454"/>
              <a:gd name="T70" fmla="*/ 57673 w 461"/>
              <a:gd name="T71" fmla="*/ 207040 h 454"/>
              <a:gd name="T72" fmla="*/ 125685 w 461"/>
              <a:gd name="T73" fmla="*/ 226009 h 454"/>
              <a:gd name="T74" fmla="*/ 168668 w 461"/>
              <a:gd name="T75" fmla="*/ 221132 h 454"/>
              <a:gd name="T76" fmla="*/ 144184 w 461"/>
              <a:gd name="T77" fmla="*/ 139833 h 454"/>
              <a:gd name="T78" fmla="*/ 149624 w 461"/>
              <a:gd name="T79" fmla="*/ 96474 h 454"/>
              <a:gd name="T80" fmla="*/ 149624 w 461"/>
              <a:gd name="T81" fmla="*/ 96474 h 454"/>
              <a:gd name="T82" fmla="*/ 154521 w 461"/>
              <a:gd name="T83" fmla="*/ 110566 h 454"/>
              <a:gd name="T84" fmla="*/ 158874 w 461"/>
              <a:gd name="T85" fmla="*/ 115444 h 454"/>
              <a:gd name="T86" fmla="*/ 231238 w 461"/>
              <a:gd name="T87" fmla="*/ 120322 h 454"/>
              <a:gd name="T88" fmla="*/ 207298 w 461"/>
              <a:gd name="T89" fmla="*/ 53115 h 454"/>
              <a:gd name="T90" fmla="*/ 149624 w 461"/>
              <a:gd name="T91" fmla="*/ 96474 h 454"/>
              <a:gd name="T92" fmla="*/ 163771 w 461"/>
              <a:gd name="T93" fmla="*/ 134955 h 454"/>
              <a:gd name="T94" fmla="*/ 163771 w 461"/>
              <a:gd name="T95" fmla="*/ 134955 h 454"/>
              <a:gd name="T96" fmla="*/ 183358 w 461"/>
              <a:gd name="T97" fmla="*/ 211918 h 454"/>
              <a:gd name="T98" fmla="*/ 231238 w 461"/>
              <a:gd name="T99" fmla="*/ 139833 h 454"/>
              <a:gd name="T100" fmla="*/ 163771 w 461"/>
              <a:gd name="T101" fmla="*/ 134955 h 45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61" h="454">
                <a:moveTo>
                  <a:pt x="221" y="160"/>
                </a:moveTo>
                <a:lnTo>
                  <a:pt x="221" y="160"/>
                </a:lnTo>
                <a:cubicBezTo>
                  <a:pt x="186" y="98"/>
                  <a:pt x="150" y="54"/>
                  <a:pt x="150" y="54"/>
                </a:cubicBezTo>
                <a:cubicBezTo>
                  <a:pt x="88" y="72"/>
                  <a:pt x="53" y="125"/>
                  <a:pt x="35" y="187"/>
                </a:cubicBezTo>
                <a:cubicBezTo>
                  <a:pt x="44" y="187"/>
                  <a:pt x="124" y="187"/>
                  <a:pt x="221" y="160"/>
                </a:cubicBezTo>
                <a:close/>
                <a:moveTo>
                  <a:pt x="239" y="231"/>
                </a:moveTo>
                <a:lnTo>
                  <a:pt x="239" y="231"/>
                </a:lnTo>
                <a:cubicBezTo>
                  <a:pt x="248" y="222"/>
                  <a:pt x="248" y="222"/>
                  <a:pt x="248" y="222"/>
                </a:cubicBezTo>
                <a:cubicBezTo>
                  <a:pt x="248" y="213"/>
                  <a:pt x="239" y="204"/>
                  <a:pt x="239" y="196"/>
                </a:cubicBezTo>
                <a:cubicBezTo>
                  <a:pt x="133" y="222"/>
                  <a:pt x="35" y="222"/>
                  <a:pt x="35" y="222"/>
                </a:cubicBezTo>
                <a:cubicBezTo>
                  <a:pt x="35" y="275"/>
                  <a:pt x="53" y="319"/>
                  <a:pt x="88" y="355"/>
                </a:cubicBezTo>
                <a:cubicBezTo>
                  <a:pt x="88" y="355"/>
                  <a:pt x="141" y="258"/>
                  <a:pt x="239" y="231"/>
                </a:cubicBezTo>
                <a:close/>
                <a:moveTo>
                  <a:pt x="106" y="382"/>
                </a:moveTo>
                <a:lnTo>
                  <a:pt x="106" y="382"/>
                </a:lnTo>
                <a:cubicBezTo>
                  <a:pt x="106" y="382"/>
                  <a:pt x="106" y="382"/>
                  <a:pt x="106" y="373"/>
                </a:cubicBezTo>
                <a:cubicBezTo>
                  <a:pt x="106" y="382"/>
                  <a:pt x="106" y="382"/>
                  <a:pt x="106" y="382"/>
                </a:cubicBezTo>
                <a:close/>
                <a:moveTo>
                  <a:pt x="186" y="36"/>
                </a:moveTo>
                <a:lnTo>
                  <a:pt x="186" y="36"/>
                </a:lnTo>
                <a:close/>
                <a:moveTo>
                  <a:pt x="354" y="81"/>
                </a:moveTo>
                <a:lnTo>
                  <a:pt x="354" y="81"/>
                </a:lnTo>
                <a:cubicBezTo>
                  <a:pt x="328" y="45"/>
                  <a:pt x="284" y="28"/>
                  <a:pt x="231" y="28"/>
                </a:cubicBezTo>
                <a:cubicBezTo>
                  <a:pt x="212" y="28"/>
                  <a:pt x="194" y="36"/>
                  <a:pt x="186" y="36"/>
                </a:cubicBezTo>
                <a:cubicBezTo>
                  <a:pt x="186" y="36"/>
                  <a:pt x="221" y="89"/>
                  <a:pt x="256" y="151"/>
                </a:cubicBezTo>
                <a:cubicBezTo>
                  <a:pt x="328" y="125"/>
                  <a:pt x="354" y="81"/>
                  <a:pt x="354" y="81"/>
                </a:cubicBezTo>
                <a:close/>
                <a:moveTo>
                  <a:pt x="231" y="453"/>
                </a:moveTo>
                <a:lnTo>
                  <a:pt x="231" y="453"/>
                </a:lnTo>
                <a:cubicBezTo>
                  <a:pt x="106" y="453"/>
                  <a:pt x="0" y="355"/>
                  <a:pt x="0" y="222"/>
                </a:cubicBezTo>
                <a:cubicBezTo>
                  <a:pt x="0" y="98"/>
                  <a:pt x="106" y="0"/>
                  <a:pt x="231" y="0"/>
                </a:cubicBezTo>
                <a:cubicBezTo>
                  <a:pt x="354" y="0"/>
                  <a:pt x="460" y="98"/>
                  <a:pt x="460" y="222"/>
                </a:cubicBezTo>
                <a:cubicBezTo>
                  <a:pt x="460" y="355"/>
                  <a:pt x="354" y="453"/>
                  <a:pt x="231" y="453"/>
                </a:cubicBezTo>
                <a:close/>
                <a:moveTo>
                  <a:pt x="265" y="258"/>
                </a:moveTo>
                <a:lnTo>
                  <a:pt x="265" y="258"/>
                </a:lnTo>
                <a:cubicBezTo>
                  <a:pt x="150" y="302"/>
                  <a:pt x="115" y="382"/>
                  <a:pt x="106" y="382"/>
                </a:cubicBezTo>
                <a:cubicBezTo>
                  <a:pt x="141" y="408"/>
                  <a:pt x="186" y="417"/>
                  <a:pt x="231" y="417"/>
                </a:cubicBezTo>
                <a:cubicBezTo>
                  <a:pt x="256" y="417"/>
                  <a:pt x="284" y="417"/>
                  <a:pt x="310" y="408"/>
                </a:cubicBezTo>
                <a:cubicBezTo>
                  <a:pt x="301" y="391"/>
                  <a:pt x="292" y="329"/>
                  <a:pt x="265" y="258"/>
                </a:cubicBezTo>
                <a:close/>
                <a:moveTo>
                  <a:pt x="275" y="178"/>
                </a:moveTo>
                <a:lnTo>
                  <a:pt x="275" y="178"/>
                </a:lnTo>
                <a:cubicBezTo>
                  <a:pt x="275" y="187"/>
                  <a:pt x="284" y="196"/>
                  <a:pt x="284" y="204"/>
                </a:cubicBezTo>
                <a:cubicBezTo>
                  <a:pt x="284" y="213"/>
                  <a:pt x="284" y="213"/>
                  <a:pt x="292" y="213"/>
                </a:cubicBezTo>
                <a:cubicBezTo>
                  <a:pt x="354" y="213"/>
                  <a:pt x="425" y="222"/>
                  <a:pt x="425" y="222"/>
                </a:cubicBezTo>
                <a:cubicBezTo>
                  <a:pt x="425" y="178"/>
                  <a:pt x="407" y="134"/>
                  <a:pt x="381" y="98"/>
                </a:cubicBezTo>
                <a:cubicBezTo>
                  <a:pt x="381" y="107"/>
                  <a:pt x="346" y="151"/>
                  <a:pt x="275" y="178"/>
                </a:cubicBezTo>
                <a:close/>
                <a:moveTo>
                  <a:pt x="301" y="249"/>
                </a:moveTo>
                <a:lnTo>
                  <a:pt x="301" y="249"/>
                </a:lnTo>
                <a:cubicBezTo>
                  <a:pt x="328" y="319"/>
                  <a:pt x="337" y="373"/>
                  <a:pt x="337" y="391"/>
                </a:cubicBezTo>
                <a:cubicBezTo>
                  <a:pt x="381" y="355"/>
                  <a:pt x="416" y="311"/>
                  <a:pt x="425" y="258"/>
                </a:cubicBezTo>
                <a:cubicBezTo>
                  <a:pt x="416" y="258"/>
                  <a:pt x="363" y="240"/>
                  <a:pt x="301" y="2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03" name="Freeform 69"/>
          <p:cNvSpPr>
            <a:spLocks noChangeArrowheads="1"/>
          </p:cNvSpPr>
          <p:nvPr/>
        </p:nvSpPr>
        <p:spPr bwMode="auto">
          <a:xfrm>
            <a:off x="9491956" y="6975366"/>
            <a:ext cx="371881" cy="245104"/>
          </a:xfrm>
          <a:custGeom>
            <a:avLst/>
            <a:gdLst>
              <a:gd name="T0" fmla="*/ 110347 w 514"/>
              <a:gd name="T1" fmla="*/ 77365 h 338"/>
              <a:gd name="T2" fmla="*/ 110347 w 514"/>
              <a:gd name="T3" fmla="*/ 77365 h 338"/>
              <a:gd name="T4" fmla="*/ 134264 w 514"/>
              <a:gd name="T5" fmla="*/ 48489 h 338"/>
              <a:gd name="T6" fmla="*/ 86429 w 514"/>
              <a:gd name="T7" fmla="*/ 0 h 338"/>
              <a:gd name="T8" fmla="*/ 0 w 514"/>
              <a:gd name="T9" fmla="*/ 0 h 338"/>
              <a:gd name="T10" fmla="*/ 0 w 514"/>
              <a:gd name="T11" fmla="*/ 173798 h 338"/>
              <a:gd name="T12" fmla="*/ 86429 w 514"/>
              <a:gd name="T13" fmla="*/ 173798 h 338"/>
              <a:gd name="T14" fmla="*/ 139156 w 514"/>
              <a:gd name="T15" fmla="*/ 120951 h 338"/>
              <a:gd name="T16" fmla="*/ 110347 w 514"/>
              <a:gd name="T17" fmla="*/ 77365 h 338"/>
              <a:gd name="T18" fmla="*/ 38594 w 514"/>
              <a:gd name="T19" fmla="*/ 28876 h 338"/>
              <a:gd name="T20" fmla="*/ 38594 w 514"/>
              <a:gd name="T21" fmla="*/ 28876 h 338"/>
              <a:gd name="T22" fmla="*/ 86429 w 514"/>
              <a:gd name="T23" fmla="*/ 28876 h 338"/>
              <a:gd name="T24" fmla="*/ 101106 w 514"/>
              <a:gd name="T25" fmla="*/ 48489 h 338"/>
              <a:gd name="T26" fmla="*/ 81537 w 514"/>
              <a:gd name="T27" fmla="*/ 68103 h 338"/>
              <a:gd name="T28" fmla="*/ 38594 w 514"/>
              <a:gd name="T29" fmla="*/ 68103 h 338"/>
              <a:gd name="T30" fmla="*/ 38594 w 514"/>
              <a:gd name="T31" fmla="*/ 28876 h 338"/>
              <a:gd name="T32" fmla="*/ 86429 w 514"/>
              <a:gd name="T33" fmla="*/ 144923 h 338"/>
              <a:gd name="T34" fmla="*/ 86429 w 514"/>
              <a:gd name="T35" fmla="*/ 144923 h 338"/>
              <a:gd name="T36" fmla="*/ 38594 w 514"/>
              <a:gd name="T37" fmla="*/ 144923 h 338"/>
              <a:gd name="T38" fmla="*/ 38594 w 514"/>
              <a:gd name="T39" fmla="*/ 96978 h 338"/>
              <a:gd name="T40" fmla="*/ 86429 w 514"/>
              <a:gd name="T41" fmla="*/ 96978 h 338"/>
              <a:gd name="T42" fmla="*/ 105454 w 514"/>
              <a:gd name="T43" fmla="*/ 120951 h 338"/>
              <a:gd name="T44" fmla="*/ 86429 w 514"/>
              <a:gd name="T45" fmla="*/ 144923 h 338"/>
              <a:gd name="T46" fmla="*/ 211996 w 514"/>
              <a:gd name="T47" fmla="*/ 43586 h 338"/>
              <a:gd name="T48" fmla="*/ 211996 w 514"/>
              <a:gd name="T49" fmla="*/ 43586 h 338"/>
              <a:gd name="T50" fmla="*/ 144049 w 514"/>
              <a:gd name="T51" fmla="*/ 111144 h 338"/>
              <a:gd name="T52" fmla="*/ 211996 w 514"/>
              <a:gd name="T53" fmla="*/ 178702 h 338"/>
              <a:gd name="T54" fmla="*/ 269616 w 514"/>
              <a:gd name="T55" fmla="*/ 130757 h 338"/>
              <a:gd name="T56" fmla="*/ 240806 w 514"/>
              <a:gd name="T57" fmla="*/ 130757 h 338"/>
              <a:gd name="T58" fmla="*/ 211996 w 514"/>
              <a:gd name="T59" fmla="*/ 149826 h 338"/>
              <a:gd name="T60" fmla="*/ 183186 w 514"/>
              <a:gd name="T61" fmla="*/ 120951 h 338"/>
              <a:gd name="T62" fmla="*/ 269616 w 514"/>
              <a:gd name="T63" fmla="*/ 120951 h 338"/>
              <a:gd name="T64" fmla="*/ 211996 w 514"/>
              <a:gd name="T65" fmla="*/ 43586 h 338"/>
              <a:gd name="T66" fmla="*/ 235914 w 514"/>
              <a:gd name="T67" fmla="*/ 96978 h 338"/>
              <a:gd name="T68" fmla="*/ 235914 w 514"/>
              <a:gd name="T69" fmla="*/ 96978 h 338"/>
              <a:gd name="T70" fmla="*/ 183186 w 514"/>
              <a:gd name="T71" fmla="*/ 96978 h 338"/>
              <a:gd name="T72" fmla="*/ 211996 w 514"/>
              <a:gd name="T73" fmla="*/ 68103 h 338"/>
              <a:gd name="T74" fmla="*/ 235914 w 514"/>
              <a:gd name="T75" fmla="*/ 96978 h 338"/>
              <a:gd name="T76" fmla="*/ 245698 w 514"/>
              <a:gd name="T77" fmla="*/ 9807 h 338"/>
              <a:gd name="T78" fmla="*/ 245698 w 514"/>
              <a:gd name="T79" fmla="*/ 9807 h 338"/>
              <a:gd name="T80" fmla="*/ 173402 w 514"/>
              <a:gd name="T81" fmla="*/ 9807 h 338"/>
              <a:gd name="T82" fmla="*/ 173402 w 514"/>
              <a:gd name="T83" fmla="*/ 33779 h 338"/>
              <a:gd name="T84" fmla="*/ 245698 w 514"/>
              <a:gd name="T85" fmla="*/ 33779 h 338"/>
              <a:gd name="T86" fmla="*/ 245698 w 514"/>
              <a:gd name="T87" fmla="*/ 9807 h 33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14" h="338">
                <a:moveTo>
                  <a:pt x="203" y="142"/>
                </a:moveTo>
                <a:lnTo>
                  <a:pt x="203" y="142"/>
                </a:lnTo>
                <a:cubicBezTo>
                  <a:pt x="203" y="142"/>
                  <a:pt x="247" y="142"/>
                  <a:pt x="247" y="89"/>
                </a:cubicBezTo>
                <a:cubicBezTo>
                  <a:pt x="247" y="27"/>
                  <a:pt x="212" y="0"/>
                  <a:pt x="15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9"/>
                  <a:pt x="0" y="319"/>
                  <a:pt x="0" y="319"/>
                </a:cubicBezTo>
                <a:cubicBezTo>
                  <a:pt x="159" y="319"/>
                  <a:pt x="159" y="319"/>
                  <a:pt x="159" y="319"/>
                </a:cubicBezTo>
                <a:cubicBezTo>
                  <a:pt x="159" y="319"/>
                  <a:pt x="256" y="328"/>
                  <a:pt x="256" y="222"/>
                </a:cubicBezTo>
                <a:cubicBezTo>
                  <a:pt x="256" y="222"/>
                  <a:pt x="265" y="142"/>
                  <a:pt x="203" y="142"/>
                </a:cubicBezTo>
                <a:close/>
                <a:moveTo>
                  <a:pt x="71" y="53"/>
                </a:moveTo>
                <a:lnTo>
                  <a:pt x="71" y="53"/>
                </a:lnTo>
                <a:cubicBezTo>
                  <a:pt x="159" y="53"/>
                  <a:pt x="159" y="53"/>
                  <a:pt x="159" y="53"/>
                </a:cubicBezTo>
                <a:cubicBezTo>
                  <a:pt x="159" y="53"/>
                  <a:pt x="186" y="53"/>
                  <a:pt x="186" y="89"/>
                </a:cubicBezTo>
                <a:cubicBezTo>
                  <a:pt x="186" y="125"/>
                  <a:pt x="168" y="125"/>
                  <a:pt x="150" y="125"/>
                </a:cubicBezTo>
                <a:cubicBezTo>
                  <a:pt x="71" y="125"/>
                  <a:pt x="71" y="125"/>
                  <a:pt x="71" y="125"/>
                </a:cubicBezTo>
                <a:lnTo>
                  <a:pt x="71" y="53"/>
                </a:lnTo>
                <a:close/>
                <a:moveTo>
                  <a:pt x="159" y="266"/>
                </a:moveTo>
                <a:lnTo>
                  <a:pt x="159" y="266"/>
                </a:lnTo>
                <a:cubicBezTo>
                  <a:pt x="71" y="266"/>
                  <a:pt x="71" y="266"/>
                  <a:pt x="71" y="266"/>
                </a:cubicBezTo>
                <a:cubicBezTo>
                  <a:pt x="71" y="178"/>
                  <a:pt x="71" y="178"/>
                  <a:pt x="71" y="178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59" y="178"/>
                  <a:pt x="194" y="178"/>
                  <a:pt x="194" y="222"/>
                </a:cubicBezTo>
                <a:cubicBezTo>
                  <a:pt x="194" y="257"/>
                  <a:pt x="168" y="266"/>
                  <a:pt x="159" y="266"/>
                </a:cubicBezTo>
                <a:close/>
                <a:moveTo>
                  <a:pt x="390" y="80"/>
                </a:moveTo>
                <a:lnTo>
                  <a:pt x="390" y="80"/>
                </a:lnTo>
                <a:cubicBezTo>
                  <a:pt x="265" y="80"/>
                  <a:pt x="265" y="204"/>
                  <a:pt x="265" y="204"/>
                </a:cubicBezTo>
                <a:cubicBezTo>
                  <a:pt x="265" y="204"/>
                  <a:pt x="265" y="328"/>
                  <a:pt x="390" y="328"/>
                </a:cubicBezTo>
                <a:cubicBezTo>
                  <a:pt x="390" y="328"/>
                  <a:pt x="496" y="337"/>
                  <a:pt x="496" y="240"/>
                </a:cubicBezTo>
                <a:cubicBezTo>
                  <a:pt x="443" y="240"/>
                  <a:pt x="443" y="240"/>
                  <a:pt x="443" y="240"/>
                </a:cubicBezTo>
                <a:cubicBezTo>
                  <a:pt x="443" y="240"/>
                  <a:pt x="443" y="275"/>
                  <a:pt x="390" y="275"/>
                </a:cubicBezTo>
                <a:cubicBezTo>
                  <a:pt x="390" y="275"/>
                  <a:pt x="337" y="284"/>
                  <a:pt x="337" y="222"/>
                </a:cubicBezTo>
                <a:cubicBezTo>
                  <a:pt x="496" y="222"/>
                  <a:pt x="496" y="222"/>
                  <a:pt x="496" y="222"/>
                </a:cubicBezTo>
                <a:cubicBezTo>
                  <a:pt x="496" y="222"/>
                  <a:pt x="513" y="80"/>
                  <a:pt x="390" y="80"/>
                </a:cubicBezTo>
                <a:close/>
                <a:moveTo>
                  <a:pt x="434" y="178"/>
                </a:moveTo>
                <a:lnTo>
                  <a:pt x="434" y="178"/>
                </a:lnTo>
                <a:cubicBezTo>
                  <a:pt x="337" y="178"/>
                  <a:pt x="337" y="178"/>
                  <a:pt x="337" y="178"/>
                </a:cubicBezTo>
                <a:cubicBezTo>
                  <a:pt x="337" y="178"/>
                  <a:pt x="345" y="125"/>
                  <a:pt x="390" y="125"/>
                </a:cubicBezTo>
                <a:cubicBezTo>
                  <a:pt x="434" y="125"/>
                  <a:pt x="434" y="178"/>
                  <a:pt x="434" y="178"/>
                </a:cubicBezTo>
                <a:close/>
                <a:moveTo>
                  <a:pt x="452" y="18"/>
                </a:moveTo>
                <a:lnTo>
                  <a:pt x="452" y="18"/>
                </a:lnTo>
                <a:cubicBezTo>
                  <a:pt x="319" y="18"/>
                  <a:pt x="319" y="18"/>
                  <a:pt x="319" y="18"/>
                </a:cubicBezTo>
                <a:cubicBezTo>
                  <a:pt x="319" y="62"/>
                  <a:pt x="319" y="62"/>
                  <a:pt x="319" y="62"/>
                </a:cubicBezTo>
                <a:cubicBezTo>
                  <a:pt x="452" y="62"/>
                  <a:pt x="452" y="62"/>
                  <a:pt x="452" y="62"/>
                </a:cubicBezTo>
                <a:lnTo>
                  <a:pt x="452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04" name="Freeform 70"/>
          <p:cNvSpPr>
            <a:spLocks noChangeArrowheads="1"/>
          </p:cNvSpPr>
          <p:nvPr/>
        </p:nvSpPr>
        <p:spPr bwMode="auto">
          <a:xfrm>
            <a:off x="974604" y="6214700"/>
            <a:ext cx="202844" cy="327510"/>
          </a:xfrm>
          <a:custGeom>
            <a:avLst/>
            <a:gdLst>
              <a:gd name="T0" fmla="*/ 151863 w 284"/>
              <a:gd name="T1" fmla="*/ 230887 h 454"/>
              <a:gd name="T2" fmla="*/ 151863 w 284"/>
              <a:gd name="T3" fmla="*/ 230887 h 454"/>
              <a:gd name="T4" fmla="*/ 123423 w 284"/>
              <a:gd name="T5" fmla="*/ 245521 h 454"/>
              <a:gd name="T6" fmla="*/ 94982 w 284"/>
              <a:gd name="T7" fmla="*/ 245521 h 454"/>
              <a:gd name="T8" fmla="*/ 66541 w 284"/>
              <a:gd name="T9" fmla="*/ 240643 h 454"/>
              <a:gd name="T10" fmla="*/ 42930 w 284"/>
              <a:gd name="T11" fmla="*/ 230887 h 454"/>
              <a:gd name="T12" fmla="*/ 32734 w 284"/>
              <a:gd name="T13" fmla="*/ 211918 h 454"/>
              <a:gd name="T14" fmla="*/ 28441 w 284"/>
              <a:gd name="T15" fmla="*/ 188070 h 454"/>
              <a:gd name="T16" fmla="*/ 28441 w 284"/>
              <a:gd name="T17" fmla="*/ 101352 h 454"/>
              <a:gd name="T18" fmla="*/ 0 w 284"/>
              <a:gd name="T19" fmla="*/ 101352 h 454"/>
              <a:gd name="T20" fmla="*/ 0 w 284"/>
              <a:gd name="T21" fmla="*/ 62871 h 454"/>
              <a:gd name="T22" fmla="*/ 23611 w 284"/>
              <a:gd name="T23" fmla="*/ 53115 h 454"/>
              <a:gd name="T24" fmla="*/ 42930 w 284"/>
              <a:gd name="T25" fmla="*/ 29267 h 454"/>
              <a:gd name="T26" fmla="*/ 52052 w 284"/>
              <a:gd name="T27" fmla="*/ 0 h 454"/>
              <a:gd name="T28" fmla="*/ 85859 w 284"/>
              <a:gd name="T29" fmla="*/ 0 h 454"/>
              <a:gd name="T30" fmla="*/ 85859 w 284"/>
              <a:gd name="T31" fmla="*/ 62871 h 454"/>
              <a:gd name="T32" fmla="*/ 142741 w 284"/>
              <a:gd name="T33" fmla="*/ 62871 h 454"/>
              <a:gd name="T34" fmla="*/ 142741 w 284"/>
              <a:gd name="T35" fmla="*/ 101352 h 454"/>
              <a:gd name="T36" fmla="*/ 85859 w 284"/>
              <a:gd name="T37" fmla="*/ 101352 h 454"/>
              <a:gd name="T38" fmla="*/ 85859 w 284"/>
              <a:gd name="T39" fmla="*/ 163681 h 454"/>
              <a:gd name="T40" fmla="*/ 85859 w 284"/>
              <a:gd name="T41" fmla="*/ 192406 h 454"/>
              <a:gd name="T42" fmla="*/ 94982 w 284"/>
              <a:gd name="T43" fmla="*/ 202162 h 454"/>
              <a:gd name="T44" fmla="*/ 114300 w 284"/>
              <a:gd name="T45" fmla="*/ 207040 h 454"/>
              <a:gd name="T46" fmla="*/ 151863 w 284"/>
              <a:gd name="T47" fmla="*/ 192406 h 454"/>
              <a:gd name="T48" fmla="*/ 151863 w 284"/>
              <a:gd name="T49" fmla="*/ 230887 h 45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84" h="454">
                <a:moveTo>
                  <a:pt x="283" y="426"/>
                </a:moveTo>
                <a:lnTo>
                  <a:pt x="283" y="426"/>
                </a:lnTo>
                <a:cubicBezTo>
                  <a:pt x="257" y="435"/>
                  <a:pt x="239" y="444"/>
                  <a:pt x="230" y="453"/>
                </a:cubicBezTo>
                <a:cubicBezTo>
                  <a:pt x="213" y="453"/>
                  <a:pt x="195" y="453"/>
                  <a:pt x="177" y="453"/>
                </a:cubicBezTo>
                <a:cubicBezTo>
                  <a:pt x="160" y="453"/>
                  <a:pt x="142" y="453"/>
                  <a:pt x="124" y="444"/>
                </a:cubicBezTo>
                <a:cubicBezTo>
                  <a:pt x="106" y="444"/>
                  <a:pt x="88" y="435"/>
                  <a:pt x="80" y="426"/>
                </a:cubicBezTo>
                <a:cubicBezTo>
                  <a:pt x="71" y="417"/>
                  <a:pt x="61" y="400"/>
                  <a:pt x="61" y="391"/>
                </a:cubicBezTo>
                <a:cubicBezTo>
                  <a:pt x="53" y="382"/>
                  <a:pt x="53" y="364"/>
                  <a:pt x="53" y="347"/>
                </a:cubicBezTo>
                <a:cubicBezTo>
                  <a:pt x="53" y="187"/>
                  <a:pt x="53" y="187"/>
                  <a:pt x="53" y="187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16"/>
                  <a:pt x="0" y="116"/>
                  <a:pt x="0" y="116"/>
                </a:cubicBezTo>
                <a:cubicBezTo>
                  <a:pt x="17" y="116"/>
                  <a:pt x="35" y="107"/>
                  <a:pt x="44" y="98"/>
                </a:cubicBezTo>
                <a:cubicBezTo>
                  <a:pt x="61" y="81"/>
                  <a:pt x="71" y="72"/>
                  <a:pt x="80" y="54"/>
                </a:cubicBezTo>
                <a:cubicBezTo>
                  <a:pt x="88" y="36"/>
                  <a:pt x="88" y="19"/>
                  <a:pt x="97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266" y="116"/>
                  <a:pt x="266" y="116"/>
                  <a:pt x="266" y="116"/>
                </a:cubicBezTo>
                <a:cubicBezTo>
                  <a:pt x="266" y="187"/>
                  <a:pt x="266" y="187"/>
                  <a:pt x="266" y="187"/>
                </a:cubicBezTo>
                <a:cubicBezTo>
                  <a:pt x="160" y="187"/>
                  <a:pt x="160" y="187"/>
                  <a:pt x="160" y="187"/>
                </a:cubicBezTo>
                <a:cubicBezTo>
                  <a:pt x="160" y="302"/>
                  <a:pt x="160" y="302"/>
                  <a:pt x="160" y="302"/>
                </a:cubicBezTo>
                <a:cubicBezTo>
                  <a:pt x="160" y="329"/>
                  <a:pt x="160" y="347"/>
                  <a:pt x="160" y="355"/>
                </a:cubicBezTo>
                <a:cubicBezTo>
                  <a:pt x="168" y="364"/>
                  <a:pt x="168" y="364"/>
                  <a:pt x="177" y="373"/>
                </a:cubicBezTo>
                <a:cubicBezTo>
                  <a:pt x="186" y="373"/>
                  <a:pt x="195" y="382"/>
                  <a:pt x="213" y="382"/>
                </a:cubicBezTo>
                <a:cubicBezTo>
                  <a:pt x="230" y="382"/>
                  <a:pt x="257" y="373"/>
                  <a:pt x="283" y="355"/>
                </a:cubicBezTo>
                <a:lnTo>
                  <a:pt x="283" y="42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05" name="Freeform 71"/>
          <p:cNvSpPr>
            <a:spLocks noChangeArrowheads="1"/>
          </p:cNvSpPr>
          <p:nvPr/>
        </p:nvSpPr>
        <p:spPr bwMode="auto">
          <a:xfrm>
            <a:off x="1621171" y="6208362"/>
            <a:ext cx="346526" cy="340186"/>
          </a:xfrm>
          <a:custGeom>
            <a:avLst/>
            <a:gdLst>
              <a:gd name="T0" fmla="*/ 129633 w 480"/>
              <a:gd name="T1" fmla="*/ 0 h 471"/>
              <a:gd name="T2" fmla="*/ 129633 w 480"/>
              <a:gd name="T3" fmla="*/ 0 h 471"/>
              <a:gd name="T4" fmla="*/ 0 w 480"/>
              <a:gd name="T5" fmla="*/ 125352 h 471"/>
              <a:gd name="T6" fmla="*/ 129633 w 480"/>
              <a:gd name="T7" fmla="*/ 255044 h 471"/>
              <a:gd name="T8" fmla="*/ 259808 w 480"/>
              <a:gd name="T9" fmla="*/ 125352 h 471"/>
              <a:gd name="T10" fmla="*/ 129633 w 480"/>
              <a:gd name="T11" fmla="*/ 0 h 471"/>
              <a:gd name="T12" fmla="*/ 163261 w 480"/>
              <a:gd name="T13" fmla="*/ 183415 h 471"/>
              <a:gd name="T14" fmla="*/ 163261 w 480"/>
              <a:gd name="T15" fmla="*/ 183415 h 471"/>
              <a:gd name="T16" fmla="*/ 148616 w 480"/>
              <a:gd name="T17" fmla="*/ 188299 h 471"/>
              <a:gd name="T18" fmla="*/ 134514 w 480"/>
              <a:gd name="T19" fmla="*/ 188299 h 471"/>
              <a:gd name="T20" fmla="*/ 119869 w 480"/>
              <a:gd name="T21" fmla="*/ 188299 h 471"/>
              <a:gd name="T22" fmla="*/ 110649 w 480"/>
              <a:gd name="T23" fmla="*/ 183415 h 471"/>
              <a:gd name="T24" fmla="*/ 100886 w 480"/>
              <a:gd name="T25" fmla="*/ 173647 h 471"/>
              <a:gd name="T26" fmla="*/ 100886 w 480"/>
              <a:gd name="T27" fmla="*/ 158996 h 471"/>
              <a:gd name="T28" fmla="*/ 100886 w 480"/>
              <a:gd name="T29" fmla="*/ 115584 h 471"/>
              <a:gd name="T30" fmla="*/ 86241 w 480"/>
              <a:gd name="T31" fmla="*/ 115584 h 471"/>
              <a:gd name="T32" fmla="*/ 86241 w 480"/>
              <a:gd name="T33" fmla="*/ 96591 h 471"/>
              <a:gd name="T34" fmla="*/ 100886 w 480"/>
              <a:gd name="T35" fmla="*/ 91707 h 471"/>
              <a:gd name="T36" fmla="*/ 110649 w 480"/>
              <a:gd name="T37" fmla="*/ 81940 h 471"/>
              <a:gd name="T38" fmla="*/ 115530 w 480"/>
              <a:gd name="T39" fmla="*/ 62947 h 471"/>
              <a:gd name="T40" fmla="*/ 129633 w 480"/>
              <a:gd name="T41" fmla="*/ 62947 h 471"/>
              <a:gd name="T42" fmla="*/ 129633 w 480"/>
              <a:gd name="T43" fmla="*/ 96591 h 471"/>
              <a:gd name="T44" fmla="*/ 158380 w 480"/>
              <a:gd name="T45" fmla="*/ 96591 h 471"/>
              <a:gd name="T46" fmla="*/ 158380 w 480"/>
              <a:gd name="T47" fmla="*/ 115584 h 471"/>
              <a:gd name="T48" fmla="*/ 129633 w 480"/>
              <a:gd name="T49" fmla="*/ 115584 h 471"/>
              <a:gd name="T50" fmla="*/ 129633 w 480"/>
              <a:gd name="T51" fmla="*/ 149228 h 471"/>
              <a:gd name="T52" fmla="*/ 129633 w 480"/>
              <a:gd name="T53" fmla="*/ 164422 h 471"/>
              <a:gd name="T54" fmla="*/ 134514 w 480"/>
              <a:gd name="T55" fmla="*/ 168763 h 471"/>
              <a:gd name="T56" fmla="*/ 144277 w 480"/>
              <a:gd name="T57" fmla="*/ 168763 h 471"/>
              <a:gd name="T58" fmla="*/ 163261 w 480"/>
              <a:gd name="T59" fmla="*/ 164422 h 471"/>
              <a:gd name="T60" fmla="*/ 163261 w 480"/>
              <a:gd name="T61" fmla="*/ 183415 h 47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01" y="338"/>
                </a:moveTo>
                <a:lnTo>
                  <a:pt x="301" y="338"/>
                </a:lnTo>
                <a:cubicBezTo>
                  <a:pt x="292" y="347"/>
                  <a:pt x="283" y="347"/>
                  <a:pt x="274" y="347"/>
                </a:cubicBezTo>
                <a:cubicBezTo>
                  <a:pt x="266" y="347"/>
                  <a:pt x="257" y="347"/>
                  <a:pt x="248" y="347"/>
                </a:cubicBezTo>
                <a:cubicBezTo>
                  <a:pt x="239" y="347"/>
                  <a:pt x="230" y="347"/>
                  <a:pt x="221" y="347"/>
                </a:cubicBezTo>
                <a:cubicBezTo>
                  <a:pt x="213" y="347"/>
                  <a:pt x="204" y="338"/>
                  <a:pt x="204" y="338"/>
                </a:cubicBezTo>
                <a:cubicBezTo>
                  <a:pt x="195" y="328"/>
                  <a:pt x="195" y="328"/>
                  <a:pt x="186" y="320"/>
                </a:cubicBezTo>
                <a:cubicBezTo>
                  <a:pt x="186" y="311"/>
                  <a:pt x="186" y="303"/>
                  <a:pt x="186" y="293"/>
                </a:cubicBezTo>
                <a:cubicBezTo>
                  <a:pt x="186" y="213"/>
                  <a:pt x="186" y="213"/>
                  <a:pt x="186" y="213"/>
                </a:cubicBezTo>
                <a:cubicBezTo>
                  <a:pt x="159" y="213"/>
                  <a:pt x="159" y="213"/>
                  <a:pt x="159" y="213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68" y="178"/>
                  <a:pt x="177" y="178"/>
                  <a:pt x="186" y="169"/>
                </a:cubicBezTo>
                <a:cubicBezTo>
                  <a:pt x="195" y="160"/>
                  <a:pt x="195" y="160"/>
                  <a:pt x="204" y="151"/>
                </a:cubicBezTo>
                <a:cubicBezTo>
                  <a:pt x="204" y="143"/>
                  <a:pt x="204" y="134"/>
                  <a:pt x="213" y="116"/>
                </a:cubicBezTo>
                <a:cubicBezTo>
                  <a:pt x="239" y="116"/>
                  <a:pt x="239" y="116"/>
                  <a:pt x="239" y="116"/>
                </a:cubicBezTo>
                <a:cubicBezTo>
                  <a:pt x="239" y="178"/>
                  <a:pt x="239" y="178"/>
                  <a:pt x="239" y="178"/>
                </a:cubicBezTo>
                <a:cubicBezTo>
                  <a:pt x="292" y="178"/>
                  <a:pt x="292" y="178"/>
                  <a:pt x="292" y="178"/>
                </a:cubicBezTo>
                <a:cubicBezTo>
                  <a:pt x="292" y="213"/>
                  <a:pt x="292" y="213"/>
                  <a:pt x="292" y="213"/>
                </a:cubicBezTo>
                <a:cubicBezTo>
                  <a:pt x="239" y="213"/>
                  <a:pt x="239" y="213"/>
                  <a:pt x="239" y="213"/>
                </a:cubicBezTo>
                <a:cubicBezTo>
                  <a:pt x="239" y="275"/>
                  <a:pt x="239" y="275"/>
                  <a:pt x="239" y="275"/>
                </a:cubicBezTo>
                <a:cubicBezTo>
                  <a:pt x="239" y="284"/>
                  <a:pt x="239" y="293"/>
                  <a:pt x="239" y="303"/>
                </a:cubicBezTo>
                <a:cubicBezTo>
                  <a:pt x="248" y="303"/>
                  <a:pt x="248" y="303"/>
                  <a:pt x="248" y="311"/>
                </a:cubicBezTo>
                <a:cubicBezTo>
                  <a:pt x="257" y="311"/>
                  <a:pt x="266" y="311"/>
                  <a:pt x="266" y="311"/>
                </a:cubicBezTo>
                <a:cubicBezTo>
                  <a:pt x="283" y="311"/>
                  <a:pt x="292" y="311"/>
                  <a:pt x="301" y="303"/>
                </a:cubicBezTo>
                <a:lnTo>
                  <a:pt x="301" y="3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06" name="Freeform 72"/>
          <p:cNvSpPr>
            <a:spLocks noChangeArrowheads="1"/>
          </p:cNvSpPr>
          <p:nvPr/>
        </p:nvSpPr>
        <p:spPr bwMode="auto">
          <a:xfrm>
            <a:off x="911216" y="5525874"/>
            <a:ext cx="333848" cy="274685"/>
          </a:xfrm>
          <a:custGeom>
            <a:avLst/>
            <a:gdLst>
              <a:gd name="T0" fmla="*/ 168302 w 462"/>
              <a:gd name="T1" fmla="*/ 119622 h 383"/>
              <a:gd name="T2" fmla="*/ 168302 w 462"/>
              <a:gd name="T3" fmla="*/ 119622 h 383"/>
              <a:gd name="T4" fmla="*/ 149301 w 462"/>
              <a:gd name="T5" fmla="*/ 143331 h 383"/>
              <a:gd name="T6" fmla="*/ 168302 w 462"/>
              <a:gd name="T7" fmla="*/ 167040 h 383"/>
              <a:gd name="T8" fmla="*/ 182961 w 462"/>
              <a:gd name="T9" fmla="*/ 143331 h 383"/>
              <a:gd name="T10" fmla="*/ 168302 w 462"/>
              <a:gd name="T11" fmla="*/ 119622 h 383"/>
              <a:gd name="T12" fmla="*/ 225851 w 462"/>
              <a:gd name="T13" fmla="*/ 57656 h 383"/>
              <a:gd name="T14" fmla="*/ 225851 w 462"/>
              <a:gd name="T15" fmla="*/ 57656 h 383"/>
              <a:gd name="T16" fmla="*/ 221508 w 462"/>
              <a:gd name="T17" fmla="*/ 0 h 383"/>
              <a:gd name="T18" fmla="*/ 159073 w 462"/>
              <a:gd name="T19" fmla="*/ 24248 h 383"/>
              <a:gd name="T20" fmla="*/ 125413 w 462"/>
              <a:gd name="T21" fmla="*/ 24248 h 383"/>
              <a:gd name="T22" fmla="*/ 91752 w 462"/>
              <a:gd name="T23" fmla="*/ 24248 h 383"/>
              <a:gd name="T24" fmla="*/ 28774 w 462"/>
              <a:gd name="T25" fmla="*/ 0 h 383"/>
              <a:gd name="T26" fmla="*/ 19545 w 462"/>
              <a:gd name="T27" fmla="*/ 57656 h 383"/>
              <a:gd name="T28" fmla="*/ 0 w 462"/>
              <a:gd name="T29" fmla="*/ 109923 h 383"/>
              <a:gd name="T30" fmla="*/ 100981 w 462"/>
              <a:gd name="T31" fmla="*/ 205836 h 383"/>
              <a:gd name="T32" fmla="*/ 125413 w 462"/>
              <a:gd name="T33" fmla="*/ 205836 h 383"/>
              <a:gd name="T34" fmla="*/ 149301 w 462"/>
              <a:gd name="T35" fmla="*/ 205836 h 383"/>
              <a:gd name="T36" fmla="*/ 250282 w 462"/>
              <a:gd name="T37" fmla="*/ 109923 h 383"/>
              <a:gd name="T38" fmla="*/ 225851 w 462"/>
              <a:gd name="T39" fmla="*/ 57656 h 383"/>
              <a:gd name="T40" fmla="*/ 125413 w 462"/>
              <a:gd name="T41" fmla="*/ 196137 h 383"/>
              <a:gd name="T42" fmla="*/ 125413 w 462"/>
              <a:gd name="T43" fmla="*/ 196137 h 383"/>
              <a:gd name="T44" fmla="*/ 125413 w 462"/>
              <a:gd name="T45" fmla="*/ 196137 h 383"/>
              <a:gd name="T46" fmla="*/ 33660 w 462"/>
              <a:gd name="T47" fmla="*/ 138481 h 383"/>
              <a:gd name="T48" fmla="*/ 48319 w 462"/>
              <a:gd name="T49" fmla="*/ 109923 h 383"/>
              <a:gd name="T50" fmla="*/ 125413 w 462"/>
              <a:gd name="T51" fmla="*/ 100763 h 383"/>
              <a:gd name="T52" fmla="*/ 125413 w 462"/>
              <a:gd name="T53" fmla="*/ 100763 h 383"/>
              <a:gd name="T54" fmla="*/ 125413 w 462"/>
              <a:gd name="T55" fmla="*/ 100763 h 383"/>
              <a:gd name="T56" fmla="*/ 201963 w 462"/>
              <a:gd name="T57" fmla="*/ 109923 h 383"/>
              <a:gd name="T58" fmla="*/ 216622 w 462"/>
              <a:gd name="T59" fmla="*/ 138481 h 383"/>
              <a:gd name="T60" fmla="*/ 125413 w 462"/>
              <a:gd name="T61" fmla="*/ 196137 h 383"/>
              <a:gd name="T62" fmla="*/ 81437 w 462"/>
              <a:gd name="T63" fmla="*/ 119622 h 383"/>
              <a:gd name="T64" fmla="*/ 81437 w 462"/>
              <a:gd name="T65" fmla="*/ 119622 h 383"/>
              <a:gd name="T66" fmla="*/ 62435 w 462"/>
              <a:gd name="T67" fmla="*/ 143331 h 383"/>
              <a:gd name="T68" fmla="*/ 81437 w 462"/>
              <a:gd name="T69" fmla="*/ 167040 h 383"/>
              <a:gd name="T70" fmla="*/ 100981 w 462"/>
              <a:gd name="T71" fmla="*/ 143331 h 383"/>
              <a:gd name="T72" fmla="*/ 81437 w 462"/>
              <a:gd name="T73" fmla="*/ 119622 h 38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62" h="383">
                <a:moveTo>
                  <a:pt x="310" y="222"/>
                </a:moveTo>
                <a:lnTo>
                  <a:pt x="310" y="222"/>
                </a:lnTo>
                <a:cubicBezTo>
                  <a:pt x="293" y="222"/>
                  <a:pt x="275" y="240"/>
                  <a:pt x="275" y="266"/>
                </a:cubicBezTo>
                <a:cubicBezTo>
                  <a:pt x="275" y="294"/>
                  <a:pt x="293" y="310"/>
                  <a:pt x="310" y="310"/>
                </a:cubicBezTo>
                <a:cubicBezTo>
                  <a:pt x="328" y="310"/>
                  <a:pt x="337" y="294"/>
                  <a:pt x="337" y="266"/>
                </a:cubicBezTo>
                <a:cubicBezTo>
                  <a:pt x="337" y="240"/>
                  <a:pt x="328" y="222"/>
                  <a:pt x="310" y="222"/>
                </a:cubicBezTo>
                <a:close/>
                <a:moveTo>
                  <a:pt x="416" y="107"/>
                </a:moveTo>
                <a:lnTo>
                  <a:pt x="416" y="107"/>
                </a:lnTo>
                <a:cubicBezTo>
                  <a:pt x="425" y="98"/>
                  <a:pt x="425" y="45"/>
                  <a:pt x="408" y="0"/>
                </a:cubicBezTo>
                <a:cubicBezTo>
                  <a:pt x="408" y="0"/>
                  <a:pt x="363" y="0"/>
                  <a:pt x="293" y="45"/>
                </a:cubicBezTo>
                <a:cubicBezTo>
                  <a:pt x="275" y="45"/>
                  <a:pt x="257" y="45"/>
                  <a:pt x="231" y="45"/>
                </a:cubicBezTo>
                <a:cubicBezTo>
                  <a:pt x="204" y="45"/>
                  <a:pt x="177" y="45"/>
                  <a:pt x="169" y="45"/>
                </a:cubicBezTo>
                <a:cubicBezTo>
                  <a:pt x="97" y="0"/>
                  <a:pt x="53" y="0"/>
                  <a:pt x="53" y="0"/>
                </a:cubicBezTo>
                <a:cubicBezTo>
                  <a:pt x="36" y="45"/>
                  <a:pt x="36" y="98"/>
                  <a:pt x="36" y="107"/>
                </a:cubicBezTo>
                <a:cubicBezTo>
                  <a:pt x="18" y="134"/>
                  <a:pt x="0" y="160"/>
                  <a:pt x="0" y="204"/>
                </a:cubicBezTo>
                <a:cubicBezTo>
                  <a:pt x="0" y="382"/>
                  <a:pt x="150" y="382"/>
                  <a:pt x="186" y="382"/>
                </a:cubicBezTo>
                <a:cubicBezTo>
                  <a:pt x="195" y="382"/>
                  <a:pt x="213" y="382"/>
                  <a:pt x="231" y="382"/>
                </a:cubicBezTo>
                <a:cubicBezTo>
                  <a:pt x="249" y="382"/>
                  <a:pt x="266" y="382"/>
                  <a:pt x="275" y="382"/>
                </a:cubicBezTo>
                <a:cubicBezTo>
                  <a:pt x="310" y="382"/>
                  <a:pt x="461" y="382"/>
                  <a:pt x="461" y="204"/>
                </a:cubicBezTo>
                <a:cubicBezTo>
                  <a:pt x="461" y="160"/>
                  <a:pt x="443" y="134"/>
                  <a:pt x="416" y="107"/>
                </a:cubicBezTo>
                <a:close/>
                <a:moveTo>
                  <a:pt x="231" y="364"/>
                </a:moveTo>
                <a:lnTo>
                  <a:pt x="231" y="364"/>
                </a:lnTo>
                <a:cubicBezTo>
                  <a:pt x="133" y="364"/>
                  <a:pt x="62" y="355"/>
                  <a:pt x="62" y="257"/>
                </a:cubicBezTo>
                <a:cubicBezTo>
                  <a:pt x="62" y="240"/>
                  <a:pt x="71" y="213"/>
                  <a:pt x="89" y="204"/>
                </a:cubicBezTo>
                <a:cubicBezTo>
                  <a:pt x="115" y="169"/>
                  <a:pt x="169" y="187"/>
                  <a:pt x="231" y="187"/>
                </a:cubicBezTo>
                <a:cubicBezTo>
                  <a:pt x="293" y="187"/>
                  <a:pt x="337" y="169"/>
                  <a:pt x="372" y="204"/>
                </a:cubicBezTo>
                <a:cubicBezTo>
                  <a:pt x="390" y="213"/>
                  <a:pt x="399" y="240"/>
                  <a:pt x="399" y="257"/>
                </a:cubicBezTo>
                <a:cubicBezTo>
                  <a:pt x="399" y="355"/>
                  <a:pt x="328" y="364"/>
                  <a:pt x="231" y="364"/>
                </a:cubicBezTo>
                <a:close/>
                <a:moveTo>
                  <a:pt x="150" y="222"/>
                </a:moveTo>
                <a:lnTo>
                  <a:pt x="150" y="222"/>
                </a:lnTo>
                <a:cubicBezTo>
                  <a:pt x="133" y="222"/>
                  <a:pt x="115" y="240"/>
                  <a:pt x="115" y="266"/>
                </a:cubicBezTo>
                <a:cubicBezTo>
                  <a:pt x="115" y="294"/>
                  <a:pt x="133" y="310"/>
                  <a:pt x="150" y="310"/>
                </a:cubicBezTo>
                <a:cubicBezTo>
                  <a:pt x="169" y="310"/>
                  <a:pt x="186" y="294"/>
                  <a:pt x="186" y="266"/>
                </a:cubicBezTo>
                <a:cubicBezTo>
                  <a:pt x="186" y="240"/>
                  <a:pt x="169" y="222"/>
                  <a:pt x="150" y="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07" name="Freeform 73"/>
          <p:cNvSpPr>
            <a:spLocks noChangeArrowheads="1"/>
          </p:cNvSpPr>
          <p:nvPr/>
        </p:nvSpPr>
        <p:spPr bwMode="auto">
          <a:xfrm>
            <a:off x="1621171" y="5492067"/>
            <a:ext cx="346526" cy="342300"/>
          </a:xfrm>
          <a:custGeom>
            <a:avLst/>
            <a:gdLst>
              <a:gd name="T0" fmla="*/ 129633 w 480"/>
              <a:gd name="T1" fmla="*/ 126130 h 471"/>
              <a:gd name="T2" fmla="*/ 129633 w 480"/>
              <a:gd name="T3" fmla="*/ 126130 h 471"/>
              <a:gd name="T4" fmla="*/ 129633 w 480"/>
              <a:gd name="T5" fmla="*/ 126130 h 471"/>
              <a:gd name="T6" fmla="*/ 129633 w 480"/>
              <a:gd name="T7" fmla="*/ 126130 h 471"/>
              <a:gd name="T8" fmla="*/ 91123 w 480"/>
              <a:gd name="T9" fmla="*/ 131045 h 471"/>
              <a:gd name="T10" fmla="*/ 81902 w 480"/>
              <a:gd name="T11" fmla="*/ 145241 h 471"/>
              <a:gd name="T12" fmla="*/ 129633 w 480"/>
              <a:gd name="T13" fmla="*/ 174180 h 471"/>
              <a:gd name="T14" fmla="*/ 129633 w 480"/>
              <a:gd name="T15" fmla="*/ 174180 h 471"/>
              <a:gd name="T16" fmla="*/ 173024 w 480"/>
              <a:gd name="T17" fmla="*/ 145241 h 471"/>
              <a:gd name="T18" fmla="*/ 168143 w 480"/>
              <a:gd name="T19" fmla="*/ 131045 h 471"/>
              <a:gd name="T20" fmla="*/ 129633 w 480"/>
              <a:gd name="T21" fmla="*/ 126130 h 471"/>
              <a:gd name="T22" fmla="*/ 105767 w 480"/>
              <a:gd name="T23" fmla="*/ 159984 h 471"/>
              <a:gd name="T24" fmla="*/ 105767 w 480"/>
              <a:gd name="T25" fmla="*/ 159984 h 471"/>
              <a:gd name="T26" fmla="*/ 100886 w 480"/>
              <a:gd name="T27" fmla="*/ 150155 h 471"/>
              <a:gd name="T28" fmla="*/ 105767 w 480"/>
              <a:gd name="T29" fmla="*/ 135413 h 471"/>
              <a:gd name="T30" fmla="*/ 115530 w 480"/>
              <a:gd name="T31" fmla="*/ 150155 h 471"/>
              <a:gd name="T32" fmla="*/ 105767 w 480"/>
              <a:gd name="T33" fmla="*/ 159984 h 471"/>
              <a:gd name="T34" fmla="*/ 148616 w 480"/>
              <a:gd name="T35" fmla="*/ 159984 h 471"/>
              <a:gd name="T36" fmla="*/ 148616 w 480"/>
              <a:gd name="T37" fmla="*/ 159984 h 471"/>
              <a:gd name="T38" fmla="*/ 144277 w 480"/>
              <a:gd name="T39" fmla="*/ 150155 h 471"/>
              <a:gd name="T40" fmla="*/ 148616 w 480"/>
              <a:gd name="T41" fmla="*/ 135413 h 471"/>
              <a:gd name="T42" fmla="*/ 158380 w 480"/>
              <a:gd name="T43" fmla="*/ 150155 h 471"/>
              <a:gd name="T44" fmla="*/ 148616 w 480"/>
              <a:gd name="T45" fmla="*/ 159984 h 471"/>
              <a:gd name="T46" fmla="*/ 129633 w 480"/>
              <a:gd name="T47" fmla="*/ 0 h 471"/>
              <a:gd name="T48" fmla="*/ 129633 w 480"/>
              <a:gd name="T49" fmla="*/ 0 h 471"/>
              <a:gd name="T50" fmla="*/ 0 w 480"/>
              <a:gd name="T51" fmla="*/ 126130 h 471"/>
              <a:gd name="T52" fmla="*/ 129633 w 480"/>
              <a:gd name="T53" fmla="*/ 256629 h 471"/>
              <a:gd name="T54" fmla="*/ 259808 w 480"/>
              <a:gd name="T55" fmla="*/ 126130 h 471"/>
              <a:gd name="T56" fmla="*/ 129633 w 480"/>
              <a:gd name="T57" fmla="*/ 0 h 471"/>
              <a:gd name="T58" fmla="*/ 139396 w 480"/>
              <a:gd name="T59" fmla="*/ 179094 h 471"/>
              <a:gd name="T60" fmla="*/ 139396 w 480"/>
              <a:gd name="T61" fmla="*/ 179094 h 471"/>
              <a:gd name="T62" fmla="*/ 129633 w 480"/>
              <a:gd name="T63" fmla="*/ 179094 h 471"/>
              <a:gd name="T64" fmla="*/ 115530 w 480"/>
              <a:gd name="T65" fmla="*/ 179094 h 471"/>
              <a:gd name="T66" fmla="*/ 66715 w 480"/>
              <a:gd name="T67" fmla="*/ 131045 h 471"/>
              <a:gd name="T68" fmla="*/ 77020 w 480"/>
              <a:gd name="T69" fmla="*/ 106474 h 471"/>
              <a:gd name="T70" fmla="*/ 81902 w 480"/>
              <a:gd name="T71" fmla="*/ 73167 h 471"/>
              <a:gd name="T72" fmla="*/ 110649 w 480"/>
              <a:gd name="T73" fmla="*/ 87363 h 471"/>
              <a:gd name="T74" fmla="*/ 129633 w 480"/>
              <a:gd name="T75" fmla="*/ 87363 h 471"/>
              <a:gd name="T76" fmla="*/ 144277 w 480"/>
              <a:gd name="T77" fmla="*/ 87363 h 471"/>
              <a:gd name="T78" fmla="*/ 177363 w 480"/>
              <a:gd name="T79" fmla="*/ 73167 h 471"/>
              <a:gd name="T80" fmla="*/ 182245 w 480"/>
              <a:gd name="T81" fmla="*/ 106474 h 471"/>
              <a:gd name="T82" fmla="*/ 192008 w 480"/>
              <a:gd name="T83" fmla="*/ 131045 h 471"/>
              <a:gd name="T84" fmla="*/ 139396 w 480"/>
              <a:gd name="T85" fmla="*/ 179094 h 47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80" h="471">
                <a:moveTo>
                  <a:pt x="239" y="231"/>
                </a:moveTo>
                <a:lnTo>
                  <a:pt x="239" y="231"/>
                </a:lnTo>
                <a:cubicBezTo>
                  <a:pt x="213" y="231"/>
                  <a:pt x="186" y="222"/>
                  <a:pt x="168" y="240"/>
                </a:cubicBezTo>
                <a:cubicBezTo>
                  <a:pt x="159" y="248"/>
                  <a:pt x="151" y="257"/>
                  <a:pt x="151" y="266"/>
                </a:cubicBezTo>
                <a:cubicBezTo>
                  <a:pt x="151" y="319"/>
                  <a:pt x="195" y="319"/>
                  <a:pt x="239" y="319"/>
                </a:cubicBezTo>
                <a:cubicBezTo>
                  <a:pt x="283" y="319"/>
                  <a:pt x="319" y="319"/>
                  <a:pt x="319" y="266"/>
                </a:cubicBezTo>
                <a:cubicBezTo>
                  <a:pt x="319" y="257"/>
                  <a:pt x="319" y="248"/>
                  <a:pt x="310" y="240"/>
                </a:cubicBezTo>
                <a:cubicBezTo>
                  <a:pt x="292" y="222"/>
                  <a:pt x="266" y="231"/>
                  <a:pt x="239" y="231"/>
                </a:cubicBezTo>
                <a:close/>
                <a:moveTo>
                  <a:pt x="195" y="293"/>
                </a:moveTo>
                <a:lnTo>
                  <a:pt x="195" y="293"/>
                </a:lnTo>
                <a:cubicBezTo>
                  <a:pt x="186" y="293"/>
                  <a:pt x="186" y="284"/>
                  <a:pt x="186" y="275"/>
                </a:cubicBezTo>
                <a:cubicBezTo>
                  <a:pt x="186" y="257"/>
                  <a:pt x="186" y="248"/>
                  <a:pt x="195" y="248"/>
                </a:cubicBezTo>
                <a:cubicBezTo>
                  <a:pt x="204" y="248"/>
                  <a:pt x="213" y="257"/>
                  <a:pt x="213" y="275"/>
                </a:cubicBezTo>
                <a:cubicBezTo>
                  <a:pt x="213" y="284"/>
                  <a:pt x="204" y="293"/>
                  <a:pt x="195" y="293"/>
                </a:cubicBezTo>
                <a:close/>
                <a:moveTo>
                  <a:pt x="274" y="293"/>
                </a:moveTo>
                <a:lnTo>
                  <a:pt x="274" y="293"/>
                </a:lnTo>
                <a:cubicBezTo>
                  <a:pt x="266" y="293"/>
                  <a:pt x="266" y="284"/>
                  <a:pt x="266" y="275"/>
                </a:cubicBezTo>
                <a:cubicBezTo>
                  <a:pt x="266" y="257"/>
                  <a:pt x="266" y="248"/>
                  <a:pt x="274" y="248"/>
                </a:cubicBezTo>
                <a:cubicBezTo>
                  <a:pt x="283" y="248"/>
                  <a:pt x="292" y="257"/>
                  <a:pt x="292" y="275"/>
                </a:cubicBezTo>
                <a:cubicBezTo>
                  <a:pt x="292" y="284"/>
                  <a:pt x="283" y="293"/>
                  <a:pt x="274" y="293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39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57" y="328"/>
                </a:moveTo>
                <a:lnTo>
                  <a:pt x="257" y="328"/>
                </a:lnTo>
                <a:cubicBezTo>
                  <a:pt x="257" y="328"/>
                  <a:pt x="248" y="328"/>
                  <a:pt x="239" y="328"/>
                </a:cubicBezTo>
                <a:cubicBezTo>
                  <a:pt x="230" y="328"/>
                  <a:pt x="221" y="328"/>
                  <a:pt x="213" y="328"/>
                </a:cubicBezTo>
                <a:cubicBezTo>
                  <a:pt x="195" y="328"/>
                  <a:pt x="123" y="328"/>
                  <a:pt x="123" y="240"/>
                </a:cubicBezTo>
                <a:cubicBezTo>
                  <a:pt x="123" y="222"/>
                  <a:pt x="133" y="204"/>
                  <a:pt x="142" y="195"/>
                </a:cubicBezTo>
                <a:cubicBezTo>
                  <a:pt x="142" y="187"/>
                  <a:pt x="142" y="160"/>
                  <a:pt x="151" y="134"/>
                </a:cubicBezTo>
                <a:cubicBezTo>
                  <a:pt x="151" y="134"/>
                  <a:pt x="168" y="142"/>
                  <a:pt x="204" y="160"/>
                </a:cubicBezTo>
                <a:cubicBezTo>
                  <a:pt x="213" y="160"/>
                  <a:pt x="230" y="160"/>
                  <a:pt x="239" y="160"/>
                </a:cubicBezTo>
                <a:cubicBezTo>
                  <a:pt x="248" y="160"/>
                  <a:pt x="266" y="160"/>
                  <a:pt x="266" y="160"/>
                </a:cubicBezTo>
                <a:cubicBezTo>
                  <a:pt x="301" y="142"/>
                  <a:pt x="327" y="134"/>
                  <a:pt x="327" y="134"/>
                </a:cubicBezTo>
                <a:cubicBezTo>
                  <a:pt x="336" y="160"/>
                  <a:pt x="336" y="187"/>
                  <a:pt x="336" y="195"/>
                </a:cubicBezTo>
                <a:cubicBezTo>
                  <a:pt x="345" y="204"/>
                  <a:pt x="354" y="222"/>
                  <a:pt x="354" y="240"/>
                </a:cubicBezTo>
                <a:cubicBezTo>
                  <a:pt x="354" y="328"/>
                  <a:pt x="274" y="328"/>
                  <a:pt x="257" y="3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08" name="Freeform 74"/>
          <p:cNvSpPr>
            <a:spLocks noChangeArrowheads="1"/>
          </p:cNvSpPr>
          <p:nvPr/>
        </p:nvSpPr>
        <p:spPr bwMode="auto">
          <a:xfrm>
            <a:off x="8794678" y="5504745"/>
            <a:ext cx="321170" cy="316944"/>
          </a:xfrm>
          <a:custGeom>
            <a:avLst/>
            <a:gdLst>
              <a:gd name="T0" fmla="*/ 14641 w 445"/>
              <a:gd name="T1" fmla="*/ 58439 h 436"/>
              <a:gd name="T2" fmla="*/ 14641 w 445"/>
              <a:gd name="T3" fmla="*/ 58439 h 436"/>
              <a:gd name="T4" fmla="*/ 33619 w 445"/>
              <a:gd name="T5" fmla="*/ 101585 h 436"/>
              <a:gd name="T6" fmla="*/ 62901 w 445"/>
              <a:gd name="T7" fmla="*/ 111416 h 436"/>
              <a:gd name="T8" fmla="*/ 67781 w 445"/>
              <a:gd name="T9" fmla="*/ 111416 h 436"/>
              <a:gd name="T10" fmla="*/ 72661 w 445"/>
              <a:gd name="T11" fmla="*/ 135447 h 436"/>
              <a:gd name="T12" fmla="*/ 72661 w 445"/>
              <a:gd name="T13" fmla="*/ 135447 h 436"/>
              <a:gd name="T14" fmla="*/ 0 w 445"/>
              <a:gd name="T15" fmla="*/ 188425 h 436"/>
              <a:gd name="T16" fmla="*/ 62901 w 445"/>
              <a:gd name="T17" fmla="*/ 237579 h 436"/>
              <a:gd name="T18" fmla="*/ 62901 w 445"/>
              <a:gd name="T19" fmla="*/ 237579 h 436"/>
              <a:gd name="T20" fmla="*/ 67781 w 445"/>
              <a:gd name="T21" fmla="*/ 237579 h 436"/>
              <a:gd name="T22" fmla="*/ 106280 w 445"/>
              <a:gd name="T23" fmla="*/ 227748 h 436"/>
              <a:gd name="T24" fmla="*/ 135020 w 445"/>
              <a:gd name="T25" fmla="*/ 174771 h 436"/>
              <a:gd name="T26" fmla="*/ 111161 w 445"/>
              <a:gd name="T27" fmla="*/ 125616 h 436"/>
              <a:gd name="T28" fmla="*/ 96520 w 445"/>
              <a:gd name="T29" fmla="*/ 111416 h 436"/>
              <a:gd name="T30" fmla="*/ 106280 w 445"/>
              <a:gd name="T31" fmla="*/ 96670 h 436"/>
              <a:gd name="T32" fmla="*/ 125259 w 445"/>
              <a:gd name="T33" fmla="*/ 53524 h 436"/>
              <a:gd name="T34" fmla="*/ 106280 w 445"/>
              <a:gd name="T35" fmla="*/ 9831 h 436"/>
              <a:gd name="T36" fmla="*/ 115499 w 445"/>
              <a:gd name="T37" fmla="*/ 9831 h 436"/>
              <a:gd name="T38" fmla="*/ 135020 w 445"/>
              <a:gd name="T39" fmla="*/ 0 h 436"/>
              <a:gd name="T40" fmla="*/ 135020 w 445"/>
              <a:gd name="T41" fmla="*/ 0 h 436"/>
              <a:gd name="T42" fmla="*/ 77541 w 445"/>
              <a:gd name="T43" fmla="*/ 0 h 436"/>
              <a:gd name="T44" fmla="*/ 14641 w 445"/>
              <a:gd name="T45" fmla="*/ 58439 h 436"/>
              <a:gd name="T46" fmla="*/ 111161 w 445"/>
              <a:gd name="T47" fmla="*/ 179140 h 436"/>
              <a:gd name="T48" fmla="*/ 111161 w 445"/>
              <a:gd name="T49" fmla="*/ 179140 h 436"/>
              <a:gd name="T50" fmla="*/ 72661 w 445"/>
              <a:gd name="T51" fmla="*/ 213002 h 436"/>
              <a:gd name="T52" fmla="*/ 29281 w 445"/>
              <a:gd name="T53" fmla="*/ 188425 h 436"/>
              <a:gd name="T54" fmla="*/ 38500 w 445"/>
              <a:gd name="T55" fmla="*/ 159478 h 436"/>
              <a:gd name="T56" fmla="*/ 67781 w 445"/>
              <a:gd name="T57" fmla="*/ 150194 h 436"/>
              <a:gd name="T58" fmla="*/ 72661 w 445"/>
              <a:gd name="T59" fmla="*/ 150194 h 436"/>
              <a:gd name="T60" fmla="*/ 111161 w 445"/>
              <a:gd name="T61" fmla="*/ 179140 h 436"/>
              <a:gd name="T62" fmla="*/ 96520 w 445"/>
              <a:gd name="T63" fmla="*/ 43693 h 436"/>
              <a:gd name="T64" fmla="*/ 96520 w 445"/>
              <a:gd name="T65" fmla="*/ 43693 h 436"/>
              <a:gd name="T66" fmla="*/ 77541 w 445"/>
              <a:gd name="T67" fmla="*/ 92301 h 436"/>
              <a:gd name="T68" fmla="*/ 72661 w 445"/>
              <a:gd name="T69" fmla="*/ 92301 h 436"/>
              <a:gd name="T70" fmla="*/ 43922 w 445"/>
              <a:gd name="T71" fmla="*/ 63354 h 436"/>
              <a:gd name="T72" fmla="*/ 43922 w 445"/>
              <a:gd name="T73" fmla="*/ 33862 h 436"/>
              <a:gd name="T74" fmla="*/ 58020 w 445"/>
              <a:gd name="T75" fmla="*/ 14200 h 436"/>
              <a:gd name="T76" fmla="*/ 62901 w 445"/>
              <a:gd name="T77" fmla="*/ 14200 h 436"/>
              <a:gd name="T78" fmla="*/ 96520 w 445"/>
              <a:gd name="T79" fmla="*/ 43693 h 436"/>
              <a:gd name="T80" fmla="*/ 202258 w 445"/>
              <a:gd name="T81" fmla="*/ 92301 h 436"/>
              <a:gd name="T82" fmla="*/ 202258 w 445"/>
              <a:gd name="T83" fmla="*/ 92301 h 436"/>
              <a:gd name="T84" fmla="*/ 202258 w 445"/>
              <a:gd name="T85" fmla="*/ 53524 h 436"/>
              <a:gd name="T86" fmla="*/ 172977 w 445"/>
              <a:gd name="T87" fmla="*/ 53524 h 436"/>
              <a:gd name="T88" fmla="*/ 172977 w 445"/>
              <a:gd name="T89" fmla="*/ 92301 h 436"/>
              <a:gd name="T90" fmla="*/ 135020 w 445"/>
              <a:gd name="T91" fmla="*/ 92301 h 436"/>
              <a:gd name="T92" fmla="*/ 135020 w 445"/>
              <a:gd name="T93" fmla="*/ 116332 h 436"/>
              <a:gd name="T94" fmla="*/ 172977 w 445"/>
              <a:gd name="T95" fmla="*/ 116332 h 436"/>
              <a:gd name="T96" fmla="*/ 172977 w 445"/>
              <a:gd name="T97" fmla="*/ 159478 h 436"/>
              <a:gd name="T98" fmla="*/ 202258 w 445"/>
              <a:gd name="T99" fmla="*/ 159478 h 436"/>
              <a:gd name="T100" fmla="*/ 202258 w 445"/>
              <a:gd name="T101" fmla="*/ 116332 h 436"/>
              <a:gd name="T102" fmla="*/ 240758 w 445"/>
              <a:gd name="T103" fmla="*/ 116332 h 436"/>
              <a:gd name="T104" fmla="*/ 240758 w 445"/>
              <a:gd name="T105" fmla="*/ 92301 h 436"/>
              <a:gd name="T106" fmla="*/ 202258 w 445"/>
              <a:gd name="T107" fmla="*/ 92301 h 4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45" h="436">
                <a:moveTo>
                  <a:pt x="27" y="107"/>
                </a:moveTo>
                <a:lnTo>
                  <a:pt x="27" y="107"/>
                </a:lnTo>
                <a:cubicBezTo>
                  <a:pt x="27" y="142"/>
                  <a:pt x="36" y="169"/>
                  <a:pt x="62" y="186"/>
                </a:cubicBezTo>
                <a:cubicBezTo>
                  <a:pt x="81" y="195"/>
                  <a:pt x="107" y="204"/>
                  <a:pt x="116" y="204"/>
                </a:cubicBezTo>
                <a:lnTo>
                  <a:pt x="125" y="204"/>
                </a:lnTo>
                <a:cubicBezTo>
                  <a:pt x="125" y="204"/>
                  <a:pt x="116" y="222"/>
                  <a:pt x="134" y="248"/>
                </a:cubicBezTo>
                <a:cubicBezTo>
                  <a:pt x="107" y="248"/>
                  <a:pt x="0" y="257"/>
                  <a:pt x="0" y="345"/>
                </a:cubicBezTo>
                <a:cubicBezTo>
                  <a:pt x="0" y="435"/>
                  <a:pt x="98" y="435"/>
                  <a:pt x="116" y="435"/>
                </a:cubicBezTo>
                <a:cubicBezTo>
                  <a:pt x="116" y="435"/>
                  <a:pt x="116" y="435"/>
                  <a:pt x="125" y="435"/>
                </a:cubicBezTo>
                <a:cubicBezTo>
                  <a:pt x="134" y="435"/>
                  <a:pt x="169" y="435"/>
                  <a:pt x="196" y="417"/>
                </a:cubicBezTo>
                <a:cubicBezTo>
                  <a:pt x="231" y="399"/>
                  <a:pt x="249" y="364"/>
                  <a:pt x="249" y="320"/>
                </a:cubicBezTo>
                <a:cubicBezTo>
                  <a:pt x="249" y="275"/>
                  <a:pt x="222" y="248"/>
                  <a:pt x="205" y="230"/>
                </a:cubicBezTo>
                <a:cubicBezTo>
                  <a:pt x="187" y="222"/>
                  <a:pt x="178" y="213"/>
                  <a:pt x="178" y="204"/>
                </a:cubicBezTo>
                <a:cubicBezTo>
                  <a:pt x="178" y="195"/>
                  <a:pt x="187" y="186"/>
                  <a:pt x="196" y="177"/>
                </a:cubicBezTo>
                <a:cubicBezTo>
                  <a:pt x="213" y="160"/>
                  <a:pt x="231" y="142"/>
                  <a:pt x="231" y="98"/>
                </a:cubicBezTo>
                <a:cubicBezTo>
                  <a:pt x="231" y="62"/>
                  <a:pt x="222" y="36"/>
                  <a:pt x="196" y="18"/>
                </a:cubicBezTo>
                <a:lnTo>
                  <a:pt x="213" y="18"/>
                </a:lnTo>
                <a:cubicBezTo>
                  <a:pt x="231" y="18"/>
                  <a:pt x="249" y="9"/>
                  <a:pt x="249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34" y="0"/>
                  <a:pt x="27" y="0"/>
                  <a:pt x="27" y="107"/>
                </a:cubicBezTo>
                <a:close/>
                <a:moveTo>
                  <a:pt x="205" y="328"/>
                </a:moveTo>
                <a:lnTo>
                  <a:pt x="205" y="328"/>
                </a:lnTo>
                <a:cubicBezTo>
                  <a:pt x="213" y="364"/>
                  <a:pt x="178" y="390"/>
                  <a:pt x="134" y="390"/>
                </a:cubicBezTo>
                <a:cubicBezTo>
                  <a:pt x="90" y="399"/>
                  <a:pt x="54" y="381"/>
                  <a:pt x="54" y="345"/>
                </a:cubicBezTo>
                <a:cubicBezTo>
                  <a:pt x="45" y="328"/>
                  <a:pt x="54" y="310"/>
                  <a:pt x="71" y="292"/>
                </a:cubicBezTo>
                <a:cubicBezTo>
                  <a:pt x="90" y="283"/>
                  <a:pt x="107" y="275"/>
                  <a:pt x="125" y="275"/>
                </a:cubicBezTo>
                <a:cubicBezTo>
                  <a:pt x="134" y="275"/>
                  <a:pt x="134" y="275"/>
                  <a:pt x="134" y="275"/>
                </a:cubicBezTo>
                <a:cubicBezTo>
                  <a:pt x="178" y="275"/>
                  <a:pt x="205" y="301"/>
                  <a:pt x="205" y="328"/>
                </a:cubicBezTo>
                <a:close/>
                <a:moveTo>
                  <a:pt x="178" y="80"/>
                </a:moveTo>
                <a:lnTo>
                  <a:pt x="178" y="80"/>
                </a:lnTo>
                <a:cubicBezTo>
                  <a:pt x="187" y="124"/>
                  <a:pt x="169" y="160"/>
                  <a:pt x="143" y="169"/>
                </a:cubicBezTo>
                <a:cubicBezTo>
                  <a:pt x="143" y="169"/>
                  <a:pt x="143" y="169"/>
                  <a:pt x="134" y="169"/>
                </a:cubicBezTo>
                <a:cubicBezTo>
                  <a:pt x="107" y="169"/>
                  <a:pt x="90" y="151"/>
                  <a:pt x="81" y="116"/>
                </a:cubicBezTo>
                <a:cubicBezTo>
                  <a:pt x="71" y="98"/>
                  <a:pt x="71" y="80"/>
                  <a:pt x="81" y="62"/>
                </a:cubicBezTo>
                <a:cubicBezTo>
                  <a:pt x="81" y="45"/>
                  <a:pt x="98" y="36"/>
                  <a:pt x="107" y="26"/>
                </a:cubicBezTo>
                <a:lnTo>
                  <a:pt x="116" y="26"/>
                </a:lnTo>
                <a:cubicBezTo>
                  <a:pt x="151" y="26"/>
                  <a:pt x="169" y="45"/>
                  <a:pt x="178" y="80"/>
                </a:cubicBezTo>
                <a:close/>
                <a:moveTo>
                  <a:pt x="373" y="169"/>
                </a:moveTo>
                <a:lnTo>
                  <a:pt x="373" y="169"/>
                </a:lnTo>
                <a:cubicBezTo>
                  <a:pt x="373" y="98"/>
                  <a:pt x="373" y="98"/>
                  <a:pt x="373" y="98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19" y="169"/>
                  <a:pt x="319" y="169"/>
                  <a:pt x="319" y="169"/>
                </a:cubicBezTo>
                <a:cubicBezTo>
                  <a:pt x="249" y="169"/>
                  <a:pt x="249" y="169"/>
                  <a:pt x="249" y="169"/>
                </a:cubicBezTo>
                <a:cubicBezTo>
                  <a:pt x="249" y="213"/>
                  <a:pt x="249" y="213"/>
                  <a:pt x="249" y="213"/>
                </a:cubicBezTo>
                <a:cubicBezTo>
                  <a:pt x="319" y="213"/>
                  <a:pt x="319" y="213"/>
                  <a:pt x="319" y="213"/>
                </a:cubicBezTo>
                <a:cubicBezTo>
                  <a:pt x="319" y="292"/>
                  <a:pt x="319" y="292"/>
                  <a:pt x="319" y="292"/>
                </a:cubicBezTo>
                <a:cubicBezTo>
                  <a:pt x="373" y="292"/>
                  <a:pt x="373" y="292"/>
                  <a:pt x="373" y="29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444" y="213"/>
                  <a:pt x="444" y="213"/>
                  <a:pt x="444" y="213"/>
                </a:cubicBezTo>
                <a:cubicBezTo>
                  <a:pt x="444" y="169"/>
                  <a:pt x="444" y="169"/>
                  <a:pt x="444" y="169"/>
                </a:cubicBezTo>
                <a:lnTo>
                  <a:pt x="373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09" name="Freeform 75"/>
          <p:cNvSpPr>
            <a:spLocks noChangeArrowheads="1"/>
          </p:cNvSpPr>
          <p:nvPr/>
        </p:nvSpPr>
        <p:spPr bwMode="auto">
          <a:xfrm>
            <a:off x="6717637" y="5498407"/>
            <a:ext cx="177489" cy="329622"/>
          </a:xfrm>
          <a:custGeom>
            <a:avLst/>
            <a:gdLst>
              <a:gd name="T0" fmla="*/ 132814 w 249"/>
              <a:gd name="T1" fmla="*/ 43735 h 453"/>
              <a:gd name="T2" fmla="*/ 132814 w 249"/>
              <a:gd name="T3" fmla="*/ 43735 h 453"/>
              <a:gd name="T4" fmla="*/ 94791 w 249"/>
              <a:gd name="T5" fmla="*/ 43735 h 453"/>
              <a:gd name="T6" fmla="*/ 85687 w 249"/>
              <a:gd name="T7" fmla="*/ 58496 h 453"/>
              <a:gd name="T8" fmla="*/ 85687 w 249"/>
              <a:gd name="T9" fmla="*/ 87470 h 453"/>
              <a:gd name="T10" fmla="*/ 132814 w 249"/>
              <a:gd name="T11" fmla="*/ 87470 h 453"/>
              <a:gd name="T12" fmla="*/ 132814 w 249"/>
              <a:gd name="T13" fmla="*/ 126285 h 453"/>
              <a:gd name="T14" fmla="*/ 85687 w 249"/>
              <a:gd name="T15" fmla="*/ 126285 h 453"/>
              <a:gd name="T16" fmla="*/ 85687 w 249"/>
              <a:gd name="T17" fmla="*/ 247103 h 453"/>
              <a:gd name="T18" fmla="*/ 42308 w 249"/>
              <a:gd name="T19" fmla="*/ 247103 h 453"/>
              <a:gd name="T20" fmla="*/ 42308 w 249"/>
              <a:gd name="T21" fmla="*/ 126285 h 453"/>
              <a:gd name="T22" fmla="*/ 0 w 249"/>
              <a:gd name="T23" fmla="*/ 126285 h 453"/>
              <a:gd name="T24" fmla="*/ 0 w 249"/>
              <a:gd name="T25" fmla="*/ 87470 h 453"/>
              <a:gd name="T26" fmla="*/ 42308 w 249"/>
              <a:gd name="T27" fmla="*/ 87470 h 453"/>
              <a:gd name="T28" fmla="*/ 42308 w 249"/>
              <a:gd name="T29" fmla="*/ 63416 h 453"/>
              <a:gd name="T30" fmla="*/ 94791 w 249"/>
              <a:gd name="T31" fmla="*/ 0 h 453"/>
              <a:gd name="T32" fmla="*/ 132814 w 249"/>
              <a:gd name="T33" fmla="*/ 0 h 453"/>
              <a:gd name="T34" fmla="*/ 132814 w 249"/>
              <a:gd name="T35" fmla="*/ 43735 h 45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49" h="453">
                <a:moveTo>
                  <a:pt x="248" y="80"/>
                </a:moveTo>
                <a:lnTo>
                  <a:pt x="248" y="80"/>
                </a:lnTo>
                <a:cubicBezTo>
                  <a:pt x="177" y="80"/>
                  <a:pt x="177" y="80"/>
                  <a:pt x="177" y="80"/>
                </a:cubicBezTo>
                <a:cubicBezTo>
                  <a:pt x="169" y="80"/>
                  <a:pt x="160" y="89"/>
                  <a:pt x="160" y="107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248" y="160"/>
                  <a:pt x="248" y="160"/>
                  <a:pt x="248" y="160"/>
                </a:cubicBezTo>
                <a:cubicBezTo>
                  <a:pt x="248" y="231"/>
                  <a:pt x="248" y="231"/>
                  <a:pt x="248" y="231"/>
                </a:cubicBezTo>
                <a:cubicBezTo>
                  <a:pt x="160" y="231"/>
                  <a:pt x="160" y="231"/>
                  <a:pt x="160" y="231"/>
                </a:cubicBezTo>
                <a:cubicBezTo>
                  <a:pt x="160" y="452"/>
                  <a:pt x="160" y="452"/>
                  <a:pt x="160" y="452"/>
                </a:cubicBezTo>
                <a:cubicBezTo>
                  <a:pt x="79" y="452"/>
                  <a:pt x="79" y="452"/>
                  <a:pt x="79" y="452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160"/>
                  <a:pt x="0" y="160"/>
                  <a:pt x="0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54"/>
                  <a:pt x="115" y="0"/>
                  <a:pt x="177" y="0"/>
                </a:cubicBezTo>
                <a:cubicBezTo>
                  <a:pt x="248" y="0"/>
                  <a:pt x="248" y="0"/>
                  <a:pt x="248" y="0"/>
                </a:cubicBezTo>
                <a:lnTo>
                  <a:pt x="248" y="8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10" name="Freeform 76"/>
          <p:cNvSpPr>
            <a:spLocks noChangeArrowheads="1"/>
          </p:cNvSpPr>
          <p:nvPr/>
        </p:nvSpPr>
        <p:spPr bwMode="auto">
          <a:xfrm>
            <a:off x="5914711" y="6208362"/>
            <a:ext cx="348638" cy="340186"/>
          </a:xfrm>
          <a:custGeom>
            <a:avLst/>
            <a:gdLst>
              <a:gd name="T0" fmla="*/ 130423 w 480"/>
              <a:gd name="T1" fmla="*/ 0 h 471"/>
              <a:gd name="T2" fmla="*/ 130423 w 480"/>
              <a:gd name="T3" fmla="*/ 0 h 471"/>
              <a:gd name="T4" fmla="*/ 0 w 480"/>
              <a:gd name="T5" fmla="*/ 125352 h 471"/>
              <a:gd name="T6" fmla="*/ 130423 w 480"/>
              <a:gd name="T7" fmla="*/ 255044 h 471"/>
              <a:gd name="T8" fmla="*/ 261391 w 480"/>
              <a:gd name="T9" fmla="*/ 125352 h 471"/>
              <a:gd name="T10" fmla="*/ 130423 w 480"/>
              <a:gd name="T11" fmla="*/ 0 h 471"/>
              <a:gd name="T12" fmla="*/ 130423 w 480"/>
              <a:gd name="T13" fmla="*/ 96591 h 471"/>
              <a:gd name="T14" fmla="*/ 130423 w 480"/>
              <a:gd name="T15" fmla="*/ 96591 h 471"/>
              <a:gd name="T16" fmla="*/ 126057 w 480"/>
              <a:gd name="T17" fmla="*/ 106359 h 471"/>
              <a:gd name="T18" fmla="*/ 126057 w 480"/>
              <a:gd name="T19" fmla="*/ 149228 h 471"/>
              <a:gd name="T20" fmla="*/ 92224 w 480"/>
              <a:gd name="T21" fmla="*/ 177988 h 471"/>
              <a:gd name="T22" fmla="*/ 63301 w 480"/>
              <a:gd name="T23" fmla="*/ 149228 h 471"/>
              <a:gd name="T24" fmla="*/ 63301 w 480"/>
              <a:gd name="T25" fmla="*/ 130235 h 471"/>
              <a:gd name="T26" fmla="*/ 87312 w 480"/>
              <a:gd name="T27" fmla="*/ 130235 h 471"/>
              <a:gd name="T28" fmla="*/ 87312 w 480"/>
              <a:gd name="T29" fmla="*/ 149228 h 471"/>
              <a:gd name="T30" fmla="*/ 92224 w 480"/>
              <a:gd name="T31" fmla="*/ 154112 h 471"/>
              <a:gd name="T32" fmla="*/ 101501 w 480"/>
              <a:gd name="T33" fmla="*/ 149228 h 471"/>
              <a:gd name="T34" fmla="*/ 101501 w 480"/>
              <a:gd name="T35" fmla="*/ 106359 h 471"/>
              <a:gd name="T36" fmla="*/ 130423 w 480"/>
              <a:gd name="T37" fmla="*/ 72715 h 471"/>
              <a:gd name="T38" fmla="*/ 159345 w 480"/>
              <a:gd name="T39" fmla="*/ 106359 h 471"/>
              <a:gd name="T40" fmla="*/ 159345 w 480"/>
              <a:gd name="T41" fmla="*/ 111243 h 471"/>
              <a:gd name="T42" fmla="*/ 145157 w 480"/>
              <a:gd name="T43" fmla="*/ 115584 h 471"/>
              <a:gd name="T44" fmla="*/ 140245 w 480"/>
              <a:gd name="T45" fmla="*/ 111243 h 471"/>
              <a:gd name="T46" fmla="*/ 140245 w 480"/>
              <a:gd name="T47" fmla="*/ 106359 h 471"/>
              <a:gd name="T48" fmla="*/ 130423 w 480"/>
              <a:gd name="T49" fmla="*/ 96591 h 471"/>
              <a:gd name="T50" fmla="*/ 198636 w 480"/>
              <a:gd name="T51" fmla="*/ 149228 h 471"/>
              <a:gd name="T52" fmla="*/ 198636 w 480"/>
              <a:gd name="T53" fmla="*/ 149228 h 471"/>
              <a:gd name="T54" fmla="*/ 169713 w 480"/>
              <a:gd name="T55" fmla="*/ 177988 h 471"/>
              <a:gd name="T56" fmla="*/ 140245 w 480"/>
              <a:gd name="T57" fmla="*/ 149228 h 471"/>
              <a:gd name="T58" fmla="*/ 140245 w 480"/>
              <a:gd name="T59" fmla="*/ 130235 h 471"/>
              <a:gd name="T60" fmla="*/ 145157 w 480"/>
              <a:gd name="T61" fmla="*/ 135119 h 471"/>
              <a:gd name="T62" fmla="*/ 159345 w 480"/>
              <a:gd name="T63" fmla="*/ 130235 h 471"/>
              <a:gd name="T64" fmla="*/ 159345 w 480"/>
              <a:gd name="T65" fmla="*/ 149228 h 471"/>
              <a:gd name="T66" fmla="*/ 169713 w 480"/>
              <a:gd name="T67" fmla="*/ 154112 h 471"/>
              <a:gd name="T68" fmla="*/ 174079 w 480"/>
              <a:gd name="T69" fmla="*/ 149228 h 471"/>
              <a:gd name="T70" fmla="*/ 174079 w 480"/>
              <a:gd name="T71" fmla="*/ 130235 h 471"/>
              <a:gd name="T72" fmla="*/ 198636 w 480"/>
              <a:gd name="T73" fmla="*/ 130235 h 471"/>
              <a:gd name="T74" fmla="*/ 198636 w 480"/>
              <a:gd name="T75" fmla="*/ 149228 h 47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178"/>
                </a:moveTo>
                <a:lnTo>
                  <a:pt x="239" y="178"/>
                </a:lnTo>
                <a:cubicBezTo>
                  <a:pt x="231" y="178"/>
                  <a:pt x="231" y="187"/>
                  <a:pt x="231" y="196"/>
                </a:cubicBezTo>
                <a:cubicBezTo>
                  <a:pt x="231" y="275"/>
                  <a:pt x="231" y="275"/>
                  <a:pt x="231" y="275"/>
                </a:cubicBezTo>
                <a:cubicBezTo>
                  <a:pt x="231" y="303"/>
                  <a:pt x="204" y="328"/>
                  <a:pt x="169" y="328"/>
                </a:cubicBezTo>
                <a:cubicBezTo>
                  <a:pt x="142" y="328"/>
                  <a:pt x="116" y="303"/>
                  <a:pt x="116" y="275"/>
                </a:cubicBezTo>
                <a:cubicBezTo>
                  <a:pt x="116" y="240"/>
                  <a:pt x="116" y="240"/>
                  <a:pt x="116" y="240"/>
                </a:cubicBezTo>
                <a:cubicBezTo>
                  <a:pt x="160" y="240"/>
                  <a:pt x="160" y="240"/>
                  <a:pt x="160" y="240"/>
                </a:cubicBezTo>
                <a:cubicBezTo>
                  <a:pt x="160" y="275"/>
                  <a:pt x="160" y="275"/>
                  <a:pt x="160" y="275"/>
                </a:cubicBezTo>
                <a:cubicBezTo>
                  <a:pt x="160" y="275"/>
                  <a:pt x="160" y="284"/>
                  <a:pt x="169" y="284"/>
                </a:cubicBezTo>
                <a:cubicBezTo>
                  <a:pt x="178" y="284"/>
                  <a:pt x="186" y="275"/>
                  <a:pt x="186" y="275"/>
                </a:cubicBezTo>
                <a:cubicBezTo>
                  <a:pt x="186" y="196"/>
                  <a:pt x="186" y="196"/>
                  <a:pt x="186" y="196"/>
                </a:cubicBezTo>
                <a:cubicBezTo>
                  <a:pt x="186" y="160"/>
                  <a:pt x="213" y="134"/>
                  <a:pt x="239" y="134"/>
                </a:cubicBezTo>
                <a:cubicBezTo>
                  <a:pt x="275" y="134"/>
                  <a:pt x="292" y="160"/>
                  <a:pt x="292" y="196"/>
                </a:cubicBezTo>
                <a:cubicBezTo>
                  <a:pt x="292" y="205"/>
                  <a:pt x="292" y="205"/>
                  <a:pt x="292" y="205"/>
                </a:cubicBezTo>
                <a:cubicBezTo>
                  <a:pt x="266" y="213"/>
                  <a:pt x="266" y="213"/>
                  <a:pt x="266" y="213"/>
                </a:cubicBezTo>
                <a:cubicBezTo>
                  <a:pt x="257" y="205"/>
                  <a:pt x="257" y="205"/>
                  <a:pt x="257" y="205"/>
                </a:cubicBezTo>
                <a:cubicBezTo>
                  <a:pt x="257" y="196"/>
                  <a:pt x="257" y="196"/>
                  <a:pt x="257" y="196"/>
                </a:cubicBezTo>
                <a:cubicBezTo>
                  <a:pt x="257" y="187"/>
                  <a:pt x="248" y="178"/>
                  <a:pt x="239" y="178"/>
                </a:cubicBezTo>
                <a:close/>
                <a:moveTo>
                  <a:pt x="364" y="275"/>
                </a:moveTo>
                <a:lnTo>
                  <a:pt x="364" y="275"/>
                </a:lnTo>
                <a:cubicBezTo>
                  <a:pt x="364" y="303"/>
                  <a:pt x="337" y="328"/>
                  <a:pt x="311" y="328"/>
                </a:cubicBezTo>
                <a:cubicBezTo>
                  <a:pt x="275" y="328"/>
                  <a:pt x="257" y="303"/>
                  <a:pt x="257" y="275"/>
                </a:cubicBezTo>
                <a:cubicBezTo>
                  <a:pt x="257" y="240"/>
                  <a:pt x="257" y="240"/>
                  <a:pt x="257" y="240"/>
                </a:cubicBezTo>
                <a:cubicBezTo>
                  <a:pt x="266" y="249"/>
                  <a:pt x="266" y="249"/>
                  <a:pt x="266" y="249"/>
                </a:cubicBezTo>
                <a:cubicBezTo>
                  <a:pt x="292" y="240"/>
                  <a:pt x="292" y="240"/>
                  <a:pt x="292" y="240"/>
                </a:cubicBezTo>
                <a:cubicBezTo>
                  <a:pt x="292" y="275"/>
                  <a:pt x="292" y="275"/>
                  <a:pt x="292" y="275"/>
                </a:cubicBezTo>
                <a:cubicBezTo>
                  <a:pt x="292" y="275"/>
                  <a:pt x="301" y="284"/>
                  <a:pt x="311" y="284"/>
                </a:cubicBezTo>
                <a:cubicBezTo>
                  <a:pt x="319" y="284"/>
                  <a:pt x="319" y="275"/>
                  <a:pt x="319" y="275"/>
                </a:cubicBezTo>
                <a:cubicBezTo>
                  <a:pt x="319" y="240"/>
                  <a:pt x="319" y="240"/>
                  <a:pt x="319" y="240"/>
                </a:cubicBezTo>
                <a:cubicBezTo>
                  <a:pt x="364" y="240"/>
                  <a:pt x="364" y="240"/>
                  <a:pt x="364" y="240"/>
                </a:cubicBezTo>
                <a:lnTo>
                  <a:pt x="364" y="2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11" name="Freeform 77"/>
          <p:cNvSpPr>
            <a:spLocks noChangeArrowheads="1"/>
          </p:cNvSpPr>
          <p:nvPr/>
        </p:nvSpPr>
        <p:spPr bwMode="auto">
          <a:xfrm>
            <a:off x="4484235" y="6208362"/>
            <a:ext cx="346526" cy="340186"/>
          </a:xfrm>
          <a:custGeom>
            <a:avLst/>
            <a:gdLst>
              <a:gd name="T0" fmla="*/ 135057 w 480"/>
              <a:gd name="T1" fmla="*/ 125352 h 471"/>
              <a:gd name="T2" fmla="*/ 135057 w 480"/>
              <a:gd name="T3" fmla="*/ 125352 h 471"/>
              <a:gd name="T4" fmla="*/ 135057 w 480"/>
              <a:gd name="T5" fmla="*/ 125352 h 471"/>
              <a:gd name="T6" fmla="*/ 130175 w 480"/>
              <a:gd name="T7" fmla="*/ 120468 h 471"/>
              <a:gd name="T8" fmla="*/ 77020 w 480"/>
              <a:gd name="T9" fmla="*/ 125352 h 471"/>
              <a:gd name="T10" fmla="*/ 77020 w 480"/>
              <a:gd name="T11" fmla="*/ 125352 h 471"/>
              <a:gd name="T12" fmla="*/ 91665 w 480"/>
              <a:gd name="T13" fmla="*/ 164422 h 471"/>
              <a:gd name="T14" fmla="*/ 135057 w 480"/>
              <a:gd name="T15" fmla="*/ 125352 h 471"/>
              <a:gd name="T16" fmla="*/ 163804 w 480"/>
              <a:gd name="T17" fmla="*/ 86824 h 471"/>
              <a:gd name="T18" fmla="*/ 163804 w 480"/>
              <a:gd name="T19" fmla="*/ 86824 h 471"/>
              <a:gd name="T20" fmla="*/ 130175 w 480"/>
              <a:gd name="T21" fmla="*/ 72715 h 471"/>
              <a:gd name="T22" fmla="*/ 120412 w 480"/>
              <a:gd name="T23" fmla="*/ 77599 h 471"/>
              <a:gd name="T24" fmla="*/ 139938 w 480"/>
              <a:gd name="T25" fmla="*/ 106359 h 471"/>
              <a:gd name="T26" fmla="*/ 163804 w 480"/>
              <a:gd name="T27" fmla="*/ 86824 h 471"/>
              <a:gd name="T28" fmla="*/ 96546 w 480"/>
              <a:gd name="T29" fmla="*/ 168763 h 471"/>
              <a:gd name="T30" fmla="*/ 96546 w 480"/>
              <a:gd name="T31" fmla="*/ 168763 h 471"/>
              <a:gd name="T32" fmla="*/ 130175 w 480"/>
              <a:gd name="T33" fmla="*/ 177988 h 471"/>
              <a:gd name="T34" fmla="*/ 149159 w 480"/>
              <a:gd name="T35" fmla="*/ 177988 h 471"/>
              <a:gd name="T36" fmla="*/ 139938 w 480"/>
              <a:gd name="T37" fmla="*/ 135119 h 471"/>
              <a:gd name="T38" fmla="*/ 96546 w 480"/>
              <a:gd name="T39" fmla="*/ 168763 h 471"/>
              <a:gd name="T40" fmla="*/ 125293 w 480"/>
              <a:gd name="T41" fmla="*/ 111243 h 471"/>
              <a:gd name="T42" fmla="*/ 125293 w 480"/>
              <a:gd name="T43" fmla="*/ 111243 h 471"/>
              <a:gd name="T44" fmla="*/ 105767 w 480"/>
              <a:gd name="T45" fmla="*/ 81940 h 471"/>
              <a:gd name="T46" fmla="*/ 77020 w 480"/>
              <a:gd name="T47" fmla="*/ 115584 h 471"/>
              <a:gd name="T48" fmla="*/ 77020 w 480"/>
              <a:gd name="T49" fmla="*/ 115584 h 471"/>
              <a:gd name="T50" fmla="*/ 125293 w 480"/>
              <a:gd name="T51" fmla="*/ 111243 h 471"/>
              <a:gd name="T52" fmla="*/ 149159 w 480"/>
              <a:gd name="T53" fmla="*/ 135119 h 471"/>
              <a:gd name="T54" fmla="*/ 149159 w 480"/>
              <a:gd name="T55" fmla="*/ 135119 h 471"/>
              <a:gd name="T56" fmla="*/ 158922 w 480"/>
              <a:gd name="T57" fmla="*/ 168763 h 471"/>
              <a:gd name="T58" fmla="*/ 182787 w 480"/>
              <a:gd name="T59" fmla="*/ 135119 h 471"/>
              <a:gd name="T60" fmla="*/ 158922 w 480"/>
              <a:gd name="T61" fmla="*/ 135119 h 471"/>
              <a:gd name="T62" fmla="*/ 149159 w 480"/>
              <a:gd name="T63" fmla="*/ 135119 h 471"/>
              <a:gd name="T64" fmla="*/ 130175 w 480"/>
              <a:gd name="T65" fmla="*/ 0 h 471"/>
              <a:gd name="T66" fmla="*/ 130175 w 480"/>
              <a:gd name="T67" fmla="*/ 0 h 471"/>
              <a:gd name="T68" fmla="*/ 0 w 480"/>
              <a:gd name="T69" fmla="*/ 125352 h 471"/>
              <a:gd name="T70" fmla="*/ 130175 w 480"/>
              <a:gd name="T71" fmla="*/ 255044 h 471"/>
              <a:gd name="T72" fmla="*/ 259808 w 480"/>
              <a:gd name="T73" fmla="*/ 125352 h 471"/>
              <a:gd name="T74" fmla="*/ 130175 w 480"/>
              <a:gd name="T75" fmla="*/ 0 h 471"/>
              <a:gd name="T76" fmla="*/ 130175 w 480"/>
              <a:gd name="T77" fmla="*/ 193183 h 471"/>
              <a:gd name="T78" fmla="*/ 130175 w 480"/>
              <a:gd name="T79" fmla="*/ 193183 h 471"/>
              <a:gd name="T80" fmla="*/ 67257 w 480"/>
              <a:gd name="T81" fmla="*/ 125352 h 471"/>
              <a:gd name="T82" fmla="*/ 130175 w 480"/>
              <a:gd name="T83" fmla="*/ 62947 h 471"/>
              <a:gd name="T84" fmla="*/ 192551 w 480"/>
              <a:gd name="T85" fmla="*/ 125352 h 471"/>
              <a:gd name="T86" fmla="*/ 130175 w 480"/>
              <a:gd name="T87" fmla="*/ 193183 h 471"/>
              <a:gd name="T88" fmla="*/ 144277 w 480"/>
              <a:gd name="T89" fmla="*/ 115584 h 471"/>
              <a:gd name="T90" fmla="*/ 144277 w 480"/>
              <a:gd name="T91" fmla="*/ 115584 h 471"/>
              <a:gd name="T92" fmla="*/ 144277 w 480"/>
              <a:gd name="T93" fmla="*/ 120468 h 471"/>
              <a:gd name="T94" fmla="*/ 144277 w 480"/>
              <a:gd name="T95" fmla="*/ 125352 h 471"/>
              <a:gd name="T96" fmla="*/ 158922 w 480"/>
              <a:gd name="T97" fmla="*/ 125352 h 471"/>
              <a:gd name="T98" fmla="*/ 182787 w 480"/>
              <a:gd name="T99" fmla="*/ 125352 h 471"/>
              <a:gd name="T100" fmla="*/ 173024 w 480"/>
              <a:gd name="T101" fmla="*/ 96591 h 471"/>
              <a:gd name="T102" fmla="*/ 144277 w 480"/>
              <a:gd name="T103" fmla="*/ 115584 h 47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80" h="471">
                <a:moveTo>
                  <a:pt x="249" y="231"/>
                </a:moveTo>
                <a:lnTo>
                  <a:pt x="249" y="231"/>
                </a:lnTo>
                <a:lnTo>
                  <a:pt x="240" y="222"/>
                </a:lnTo>
                <a:cubicBezTo>
                  <a:pt x="195" y="231"/>
                  <a:pt x="151" y="231"/>
                  <a:pt x="142" y="231"/>
                </a:cubicBezTo>
                <a:cubicBezTo>
                  <a:pt x="142" y="258"/>
                  <a:pt x="151" y="284"/>
                  <a:pt x="169" y="303"/>
                </a:cubicBezTo>
                <a:cubicBezTo>
                  <a:pt x="169" y="293"/>
                  <a:pt x="195" y="249"/>
                  <a:pt x="249" y="231"/>
                </a:cubicBezTo>
                <a:close/>
                <a:moveTo>
                  <a:pt x="302" y="160"/>
                </a:moveTo>
                <a:lnTo>
                  <a:pt x="302" y="160"/>
                </a:lnTo>
                <a:cubicBezTo>
                  <a:pt x="284" y="143"/>
                  <a:pt x="266" y="134"/>
                  <a:pt x="240" y="134"/>
                </a:cubicBezTo>
                <a:cubicBezTo>
                  <a:pt x="231" y="134"/>
                  <a:pt x="222" y="143"/>
                  <a:pt x="222" y="143"/>
                </a:cubicBezTo>
                <a:cubicBezTo>
                  <a:pt x="222" y="143"/>
                  <a:pt x="240" y="169"/>
                  <a:pt x="258" y="196"/>
                </a:cubicBezTo>
                <a:cubicBezTo>
                  <a:pt x="284" y="187"/>
                  <a:pt x="302" y="169"/>
                  <a:pt x="302" y="160"/>
                </a:cubicBezTo>
                <a:close/>
                <a:moveTo>
                  <a:pt x="178" y="311"/>
                </a:moveTo>
                <a:lnTo>
                  <a:pt x="178" y="311"/>
                </a:lnTo>
                <a:cubicBezTo>
                  <a:pt x="195" y="328"/>
                  <a:pt x="222" y="328"/>
                  <a:pt x="240" y="328"/>
                </a:cubicBezTo>
                <a:cubicBezTo>
                  <a:pt x="249" y="328"/>
                  <a:pt x="266" y="328"/>
                  <a:pt x="275" y="328"/>
                </a:cubicBezTo>
                <a:cubicBezTo>
                  <a:pt x="275" y="311"/>
                  <a:pt x="266" y="284"/>
                  <a:pt x="258" y="249"/>
                </a:cubicBezTo>
                <a:cubicBezTo>
                  <a:pt x="205" y="267"/>
                  <a:pt x="187" y="303"/>
                  <a:pt x="178" y="311"/>
                </a:cubicBezTo>
                <a:close/>
                <a:moveTo>
                  <a:pt x="231" y="205"/>
                </a:moveTo>
                <a:lnTo>
                  <a:pt x="231" y="205"/>
                </a:lnTo>
                <a:cubicBezTo>
                  <a:pt x="213" y="178"/>
                  <a:pt x="205" y="151"/>
                  <a:pt x="195" y="151"/>
                </a:cubicBezTo>
                <a:cubicBezTo>
                  <a:pt x="169" y="160"/>
                  <a:pt x="151" y="187"/>
                  <a:pt x="142" y="213"/>
                </a:cubicBezTo>
                <a:cubicBezTo>
                  <a:pt x="151" y="213"/>
                  <a:pt x="187" y="213"/>
                  <a:pt x="231" y="205"/>
                </a:cubicBezTo>
                <a:close/>
                <a:moveTo>
                  <a:pt x="275" y="249"/>
                </a:moveTo>
                <a:lnTo>
                  <a:pt x="275" y="249"/>
                </a:lnTo>
                <a:cubicBezTo>
                  <a:pt x="284" y="275"/>
                  <a:pt x="293" y="303"/>
                  <a:pt x="293" y="311"/>
                </a:cubicBezTo>
                <a:cubicBezTo>
                  <a:pt x="319" y="303"/>
                  <a:pt x="328" y="275"/>
                  <a:pt x="337" y="249"/>
                </a:cubicBezTo>
                <a:cubicBezTo>
                  <a:pt x="328" y="249"/>
                  <a:pt x="319" y="249"/>
                  <a:pt x="293" y="249"/>
                </a:cubicBezTo>
                <a:cubicBezTo>
                  <a:pt x="293" y="249"/>
                  <a:pt x="284" y="249"/>
                  <a:pt x="275" y="249"/>
                </a:cubicBezTo>
                <a:close/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240" y="356"/>
                </a:moveTo>
                <a:lnTo>
                  <a:pt x="240" y="356"/>
                </a:lnTo>
                <a:cubicBezTo>
                  <a:pt x="178" y="356"/>
                  <a:pt x="124" y="303"/>
                  <a:pt x="124" y="231"/>
                </a:cubicBezTo>
                <a:cubicBezTo>
                  <a:pt x="124" y="169"/>
                  <a:pt x="178" y="116"/>
                  <a:pt x="240" y="116"/>
                </a:cubicBezTo>
                <a:cubicBezTo>
                  <a:pt x="302" y="116"/>
                  <a:pt x="355" y="169"/>
                  <a:pt x="355" y="231"/>
                </a:cubicBezTo>
                <a:cubicBezTo>
                  <a:pt x="355" y="303"/>
                  <a:pt x="302" y="356"/>
                  <a:pt x="240" y="356"/>
                </a:cubicBezTo>
                <a:close/>
                <a:moveTo>
                  <a:pt x="266" y="213"/>
                </a:moveTo>
                <a:lnTo>
                  <a:pt x="266" y="213"/>
                </a:lnTo>
                <a:lnTo>
                  <a:pt x="266" y="222"/>
                </a:lnTo>
                <a:lnTo>
                  <a:pt x="266" y="231"/>
                </a:lnTo>
                <a:cubicBezTo>
                  <a:pt x="275" y="231"/>
                  <a:pt x="284" y="231"/>
                  <a:pt x="293" y="231"/>
                </a:cubicBezTo>
                <a:cubicBezTo>
                  <a:pt x="311" y="231"/>
                  <a:pt x="328" y="231"/>
                  <a:pt x="337" y="231"/>
                </a:cubicBezTo>
                <a:cubicBezTo>
                  <a:pt x="337" y="213"/>
                  <a:pt x="328" y="187"/>
                  <a:pt x="319" y="178"/>
                </a:cubicBezTo>
                <a:cubicBezTo>
                  <a:pt x="311" y="178"/>
                  <a:pt x="293" y="196"/>
                  <a:pt x="266" y="2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12" name="Freeform 78"/>
          <p:cNvSpPr>
            <a:spLocks noChangeArrowheads="1"/>
          </p:cNvSpPr>
          <p:nvPr/>
        </p:nvSpPr>
        <p:spPr bwMode="auto">
          <a:xfrm>
            <a:off x="9498296" y="5492067"/>
            <a:ext cx="346526" cy="342300"/>
          </a:xfrm>
          <a:custGeom>
            <a:avLst/>
            <a:gdLst>
              <a:gd name="T0" fmla="*/ 115228 w 479"/>
              <a:gd name="T1" fmla="*/ 92277 h 471"/>
              <a:gd name="T2" fmla="*/ 115228 w 479"/>
              <a:gd name="T3" fmla="*/ 92277 h 471"/>
              <a:gd name="T4" fmla="*/ 100553 w 479"/>
              <a:gd name="T5" fmla="*/ 77535 h 471"/>
              <a:gd name="T6" fmla="*/ 96204 w 479"/>
              <a:gd name="T7" fmla="*/ 77535 h 471"/>
              <a:gd name="T8" fmla="*/ 91313 w 479"/>
              <a:gd name="T9" fmla="*/ 87363 h 471"/>
              <a:gd name="T10" fmla="*/ 91313 w 479"/>
              <a:gd name="T11" fmla="*/ 102106 h 471"/>
              <a:gd name="T12" fmla="*/ 105444 w 479"/>
              <a:gd name="T13" fmla="*/ 116302 h 471"/>
              <a:gd name="T14" fmla="*/ 110336 w 479"/>
              <a:gd name="T15" fmla="*/ 116302 h 471"/>
              <a:gd name="T16" fmla="*/ 115228 w 479"/>
              <a:gd name="T17" fmla="*/ 92277 h 471"/>
              <a:gd name="T18" fmla="*/ 129360 w 479"/>
              <a:gd name="T19" fmla="*/ 0 h 471"/>
              <a:gd name="T20" fmla="*/ 129360 w 479"/>
              <a:gd name="T21" fmla="*/ 0 h 471"/>
              <a:gd name="T22" fmla="*/ 0 w 479"/>
              <a:gd name="T23" fmla="*/ 126130 h 471"/>
              <a:gd name="T24" fmla="*/ 129360 w 479"/>
              <a:gd name="T25" fmla="*/ 256629 h 471"/>
              <a:gd name="T26" fmla="*/ 259806 w 479"/>
              <a:gd name="T27" fmla="*/ 126130 h 471"/>
              <a:gd name="T28" fmla="*/ 129360 w 479"/>
              <a:gd name="T29" fmla="*/ 0 h 471"/>
              <a:gd name="T30" fmla="*/ 120120 w 479"/>
              <a:gd name="T31" fmla="*/ 184554 h 471"/>
              <a:gd name="T32" fmla="*/ 120120 w 479"/>
              <a:gd name="T33" fmla="*/ 184554 h 471"/>
              <a:gd name="T34" fmla="*/ 100553 w 479"/>
              <a:gd name="T35" fmla="*/ 188923 h 471"/>
              <a:gd name="T36" fmla="*/ 100553 w 479"/>
              <a:gd name="T37" fmla="*/ 188923 h 471"/>
              <a:gd name="T38" fmla="*/ 100553 w 479"/>
              <a:gd name="T39" fmla="*/ 188923 h 471"/>
              <a:gd name="T40" fmla="*/ 67397 w 479"/>
              <a:gd name="T41" fmla="*/ 164352 h 471"/>
              <a:gd name="T42" fmla="*/ 105444 w 479"/>
              <a:gd name="T43" fmla="*/ 135413 h 471"/>
              <a:gd name="T44" fmla="*/ 105444 w 479"/>
              <a:gd name="T45" fmla="*/ 135413 h 471"/>
              <a:gd name="T46" fmla="*/ 100553 w 479"/>
              <a:gd name="T47" fmla="*/ 126130 h 471"/>
              <a:gd name="T48" fmla="*/ 100553 w 479"/>
              <a:gd name="T49" fmla="*/ 126130 h 471"/>
              <a:gd name="T50" fmla="*/ 86421 w 479"/>
              <a:gd name="T51" fmla="*/ 121216 h 471"/>
              <a:gd name="T52" fmla="*/ 76637 w 479"/>
              <a:gd name="T53" fmla="*/ 97191 h 471"/>
              <a:gd name="T54" fmla="*/ 105444 w 479"/>
              <a:gd name="T55" fmla="*/ 68252 h 471"/>
              <a:gd name="T56" fmla="*/ 139143 w 479"/>
              <a:gd name="T57" fmla="*/ 68252 h 471"/>
              <a:gd name="T58" fmla="*/ 139143 w 479"/>
              <a:gd name="T59" fmla="*/ 68252 h 471"/>
              <a:gd name="T60" fmla="*/ 129360 w 479"/>
              <a:gd name="T61" fmla="*/ 73167 h 471"/>
              <a:gd name="T62" fmla="*/ 120120 w 479"/>
              <a:gd name="T63" fmla="*/ 73167 h 471"/>
              <a:gd name="T64" fmla="*/ 129360 w 479"/>
              <a:gd name="T65" fmla="*/ 97191 h 471"/>
              <a:gd name="T66" fmla="*/ 125011 w 479"/>
              <a:gd name="T67" fmla="*/ 116302 h 471"/>
              <a:gd name="T68" fmla="*/ 115228 w 479"/>
              <a:gd name="T69" fmla="*/ 126130 h 471"/>
              <a:gd name="T70" fmla="*/ 125011 w 479"/>
              <a:gd name="T71" fmla="*/ 131045 h 471"/>
              <a:gd name="T72" fmla="*/ 139143 w 479"/>
              <a:gd name="T73" fmla="*/ 155069 h 471"/>
              <a:gd name="T74" fmla="*/ 120120 w 479"/>
              <a:gd name="T75" fmla="*/ 184554 h 471"/>
              <a:gd name="T76" fmla="*/ 192409 w 479"/>
              <a:gd name="T77" fmla="*/ 126130 h 471"/>
              <a:gd name="T78" fmla="*/ 192409 w 479"/>
              <a:gd name="T79" fmla="*/ 126130 h 471"/>
              <a:gd name="T80" fmla="*/ 168494 w 479"/>
              <a:gd name="T81" fmla="*/ 126130 h 471"/>
              <a:gd name="T82" fmla="*/ 168494 w 479"/>
              <a:gd name="T83" fmla="*/ 150155 h 471"/>
              <a:gd name="T84" fmla="*/ 158167 w 479"/>
              <a:gd name="T85" fmla="*/ 150155 h 471"/>
              <a:gd name="T86" fmla="*/ 158167 w 479"/>
              <a:gd name="T87" fmla="*/ 126130 h 471"/>
              <a:gd name="T88" fmla="*/ 139143 w 479"/>
              <a:gd name="T89" fmla="*/ 126130 h 471"/>
              <a:gd name="T90" fmla="*/ 139143 w 479"/>
              <a:gd name="T91" fmla="*/ 116302 h 471"/>
              <a:gd name="T92" fmla="*/ 158167 w 479"/>
              <a:gd name="T93" fmla="*/ 116302 h 471"/>
              <a:gd name="T94" fmla="*/ 158167 w 479"/>
              <a:gd name="T95" fmla="*/ 92277 h 471"/>
              <a:gd name="T96" fmla="*/ 168494 w 479"/>
              <a:gd name="T97" fmla="*/ 92277 h 471"/>
              <a:gd name="T98" fmla="*/ 168494 w 479"/>
              <a:gd name="T99" fmla="*/ 116302 h 471"/>
              <a:gd name="T100" fmla="*/ 192409 w 479"/>
              <a:gd name="T101" fmla="*/ 116302 h 471"/>
              <a:gd name="T102" fmla="*/ 192409 w 479"/>
              <a:gd name="T103" fmla="*/ 126130 h 471"/>
              <a:gd name="T104" fmla="*/ 105444 w 479"/>
              <a:gd name="T105" fmla="*/ 145241 h 471"/>
              <a:gd name="T106" fmla="*/ 105444 w 479"/>
              <a:gd name="T107" fmla="*/ 145241 h 471"/>
              <a:gd name="T108" fmla="*/ 105444 w 479"/>
              <a:gd name="T109" fmla="*/ 145241 h 471"/>
              <a:gd name="T110" fmla="*/ 86421 w 479"/>
              <a:gd name="T111" fmla="*/ 150155 h 471"/>
              <a:gd name="T112" fmla="*/ 81529 w 479"/>
              <a:gd name="T113" fmla="*/ 164352 h 471"/>
              <a:gd name="T114" fmla="*/ 105444 w 479"/>
              <a:gd name="T115" fmla="*/ 179094 h 471"/>
              <a:gd name="T116" fmla="*/ 125011 w 479"/>
              <a:gd name="T117" fmla="*/ 159984 h 471"/>
              <a:gd name="T118" fmla="*/ 105444 w 479"/>
              <a:gd name="T119" fmla="*/ 145241 h 47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479" h="471">
                <a:moveTo>
                  <a:pt x="212" y="169"/>
                </a:moveTo>
                <a:lnTo>
                  <a:pt x="212" y="169"/>
                </a:lnTo>
                <a:cubicBezTo>
                  <a:pt x="212" y="142"/>
                  <a:pt x="203" y="142"/>
                  <a:pt x="185" y="142"/>
                </a:cubicBezTo>
                <a:cubicBezTo>
                  <a:pt x="185" y="142"/>
                  <a:pt x="185" y="142"/>
                  <a:pt x="177" y="142"/>
                </a:cubicBezTo>
                <a:cubicBezTo>
                  <a:pt x="177" y="142"/>
                  <a:pt x="168" y="151"/>
                  <a:pt x="168" y="160"/>
                </a:cubicBezTo>
                <a:cubicBezTo>
                  <a:pt x="159" y="160"/>
                  <a:pt x="159" y="169"/>
                  <a:pt x="168" y="187"/>
                </a:cubicBezTo>
                <a:cubicBezTo>
                  <a:pt x="168" y="195"/>
                  <a:pt x="185" y="213"/>
                  <a:pt x="194" y="213"/>
                </a:cubicBezTo>
                <a:cubicBezTo>
                  <a:pt x="194" y="213"/>
                  <a:pt x="194" y="213"/>
                  <a:pt x="203" y="213"/>
                </a:cubicBezTo>
                <a:cubicBezTo>
                  <a:pt x="212" y="204"/>
                  <a:pt x="221" y="187"/>
                  <a:pt x="212" y="169"/>
                </a:cubicBezTo>
                <a:close/>
                <a:moveTo>
                  <a:pt x="238" y="0"/>
                </a:moveTo>
                <a:lnTo>
                  <a:pt x="238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38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38" y="0"/>
                </a:cubicBezTo>
                <a:close/>
                <a:moveTo>
                  <a:pt x="221" y="338"/>
                </a:moveTo>
                <a:lnTo>
                  <a:pt x="221" y="338"/>
                </a:lnTo>
                <a:cubicBezTo>
                  <a:pt x="212" y="346"/>
                  <a:pt x="194" y="346"/>
                  <a:pt x="185" y="346"/>
                </a:cubicBezTo>
                <a:cubicBezTo>
                  <a:pt x="177" y="346"/>
                  <a:pt x="124" y="346"/>
                  <a:pt x="124" y="301"/>
                </a:cubicBezTo>
                <a:cubicBezTo>
                  <a:pt x="124" y="257"/>
                  <a:pt x="177" y="248"/>
                  <a:pt x="194" y="248"/>
                </a:cubicBezTo>
                <a:cubicBezTo>
                  <a:pt x="185" y="240"/>
                  <a:pt x="185" y="231"/>
                  <a:pt x="185" y="231"/>
                </a:cubicBezTo>
                <a:cubicBezTo>
                  <a:pt x="177" y="231"/>
                  <a:pt x="168" y="222"/>
                  <a:pt x="159" y="222"/>
                </a:cubicBezTo>
                <a:cubicBezTo>
                  <a:pt x="141" y="213"/>
                  <a:pt x="141" y="195"/>
                  <a:pt x="141" y="178"/>
                </a:cubicBezTo>
                <a:cubicBezTo>
                  <a:pt x="141" y="125"/>
                  <a:pt x="194" y="125"/>
                  <a:pt x="194" y="125"/>
                </a:cubicBezTo>
                <a:cubicBezTo>
                  <a:pt x="256" y="125"/>
                  <a:pt x="256" y="125"/>
                  <a:pt x="256" y="125"/>
                </a:cubicBezTo>
                <a:cubicBezTo>
                  <a:pt x="256" y="134"/>
                  <a:pt x="238" y="134"/>
                  <a:pt x="238" y="134"/>
                </a:cubicBezTo>
                <a:cubicBezTo>
                  <a:pt x="230" y="134"/>
                  <a:pt x="230" y="134"/>
                  <a:pt x="221" y="134"/>
                </a:cubicBezTo>
                <a:cubicBezTo>
                  <a:pt x="238" y="142"/>
                  <a:pt x="238" y="160"/>
                  <a:pt x="238" y="178"/>
                </a:cubicBezTo>
                <a:cubicBezTo>
                  <a:pt x="238" y="195"/>
                  <a:pt x="230" y="204"/>
                  <a:pt x="230" y="213"/>
                </a:cubicBezTo>
                <a:cubicBezTo>
                  <a:pt x="221" y="222"/>
                  <a:pt x="212" y="222"/>
                  <a:pt x="212" y="231"/>
                </a:cubicBezTo>
                <a:cubicBezTo>
                  <a:pt x="212" y="231"/>
                  <a:pt x="221" y="240"/>
                  <a:pt x="230" y="240"/>
                </a:cubicBezTo>
                <a:cubicBezTo>
                  <a:pt x="238" y="248"/>
                  <a:pt x="256" y="266"/>
                  <a:pt x="256" y="284"/>
                </a:cubicBezTo>
                <a:cubicBezTo>
                  <a:pt x="256" y="310"/>
                  <a:pt x="247" y="328"/>
                  <a:pt x="221" y="338"/>
                </a:cubicBezTo>
                <a:close/>
                <a:moveTo>
                  <a:pt x="354" y="231"/>
                </a:moveTo>
                <a:lnTo>
                  <a:pt x="354" y="231"/>
                </a:lnTo>
                <a:cubicBezTo>
                  <a:pt x="310" y="231"/>
                  <a:pt x="310" y="231"/>
                  <a:pt x="310" y="231"/>
                </a:cubicBezTo>
                <a:cubicBezTo>
                  <a:pt x="310" y="275"/>
                  <a:pt x="310" y="275"/>
                  <a:pt x="310" y="275"/>
                </a:cubicBezTo>
                <a:cubicBezTo>
                  <a:pt x="291" y="275"/>
                  <a:pt x="291" y="275"/>
                  <a:pt x="291" y="275"/>
                </a:cubicBezTo>
                <a:cubicBezTo>
                  <a:pt x="291" y="231"/>
                  <a:pt x="291" y="231"/>
                  <a:pt x="291" y="231"/>
                </a:cubicBezTo>
                <a:cubicBezTo>
                  <a:pt x="256" y="231"/>
                  <a:pt x="256" y="231"/>
                  <a:pt x="256" y="231"/>
                </a:cubicBezTo>
                <a:cubicBezTo>
                  <a:pt x="256" y="213"/>
                  <a:pt x="256" y="213"/>
                  <a:pt x="256" y="213"/>
                </a:cubicBezTo>
                <a:cubicBezTo>
                  <a:pt x="291" y="213"/>
                  <a:pt x="291" y="213"/>
                  <a:pt x="291" y="213"/>
                </a:cubicBezTo>
                <a:cubicBezTo>
                  <a:pt x="291" y="169"/>
                  <a:pt x="291" y="169"/>
                  <a:pt x="291" y="169"/>
                </a:cubicBezTo>
                <a:cubicBezTo>
                  <a:pt x="310" y="169"/>
                  <a:pt x="310" y="169"/>
                  <a:pt x="310" y="169"/>
                </a:cubicBezTo>
                <a:cubicBezTo>
                  <a:pt x="310" y="213"/>
                  <a:pt x="310" y="213"/>
                  <a:pt x="310" y="213"/>
                </a:cubicBezTo>
                <a:cubicBezTo>
                  <a:pt x="354" y="213"/>
                  <a:pt x="354" y="213"/>
                  <a:pt x="354" y="213"/>
                </a:cubicBezTo>
                <a:lnTo>
                  <a:pt x="354" y="231"/>
                </a:lnTo>
                <a:close/>
                <a:moveTo>
                  <a:pt x="194" y="266"/>
                </a:moveTo>
                <a:lnTo>
                  <a:pt x="194" y="266"/>
                </a:lnTo>
                <a:cubicBezTo>
                  <a:pt x="177" y="266"/>
                  <a:pt x="168" y="266"/>
                  <a:pt x="159" y="275"/>
                </a:cubicBezTo>
                <a:cubicBezTo>
                  <a:pt x="159" y="284"/>
                  <a:pt x="150" y="293"/>
                  <a:pt x="150" y="301"/>
                </a:cubicBezTo>
                <a:cubicBezTo>
                  <a:pt x="150" y="319"/>
                  <a:pt x="168" y="328"/>
                  <a:pt x="194" y="328"/>
                </a:cubicBezTo>
                <a:cubicBezTo>
                  <a:pt x="221" y="319"/>
                  <a:pt x="230" y="310"/>
                  <a:pt x="230" y="293"/>
                </a:cubicBezTo>
                <a:cubicBezTo>
                  <a:pt x="230" y="275"/>
                  <a:pt x="212" y="266"/>
                  <a:pt x="194" y="2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13" name="Freeform 79"/>
          <p:cNvSpPr>
            <a:spLocks noChangeArrowheads="1"/>
          </p:cNvSpPr>
          <p:nvPr/>
        </p:nvSpPr>
        <p:spPr bwMode="auto">
          <a:xfrm>
            <a:off x="7351526" y="5492067"/>
            <a:ext cx="346526" cy="342300"/>
          </a:xfrm>
          <a:custGeom>
            <a:avLst/>
            <a:gdLst>
              <a:gd name="T0" fmla="*/ 130447 w 479"/>
              <a:gd name="T1" fmla="*/ 0 h 471"/>
              <a:gd name="T2" fmla="*/ 130447 w 479"/>
              <a:gd name="T3" fmla="*/ 0 h 471"/>
              <a:gd name="T4" fmla="*/ 0 w 479"/>
              <a:gd name="T5" fmla="*/ 126130 h 471"/>
              <a:gd name="T6" fmla="*/ 130447 w 479"/>
              <a:gd name="T7" fmla="*/ 256629 h 471"/>
              <a:gd name="T8" fmla="*/ 259806 w 479"/>
              <a:gd name="T9" fmla="*/ 126130 h 471"/>
              <a:gd name="T10" fmla="*/ 130447 w 479"/>
              <a:gd name="T11" fmla="*/ 0 h 471"/>
              <a:gd name="T12" fmla="*/ 159254 w 479"/>
              <a:gd name="T13" fmla="*/ 87363 h 471"/>
              <a:gd name="T14" fmla="*/ 159254 w 479"/>
              <a:gd name="T15" fmla="*/ 87363 h 471"/>
              <a:gd name="T16" fmla="*/ 139687 w 479"/>
              <a:gd name="T17" fmla="*/ 87363 h 471"/>
              <a:gd name="T18" fmla="*/ 135339 w 479"/>
              <a:gd name="T19" fmla="*/ 97191 h 471"/>
              <a:gd name="T20" fmla="*/ 135339 w 479"/>
              <a:gd name="T21" fmla="*/ 106474 h 471"/>
              <a:gd name="T22" fmla="*/ 159254 w 479"/>
              <a:gd name="T23" fmla="*/ 106474 h 471"/>
              <a:gd name="T24" fmla="*/ 159254 w 479"/>
              <a:gd name="T25" fmla="*/ 131045 h 471"/>
              <a:gd name="T26" fmla="*/ 135339 w 479"/>
              <a:gd name="T27" fmla="*/ 131045 h 471"/>
              <a:gd name="T28" fmla="*/ 135339 w 479"/>
              <a:gd name="T29" fmla="*/ 188923 h 471"/>
              <a:gd name="T30" fmla="*/ 115772 w 479"/>
              <a:gd name="T31" fmla="*/ 188923 h 471"/>
              <a:gd name="T32" fmla="*/ 115772 w 479"/>
              <a:gd name="T33" fmla="*/ 131045 h 471"/>
              <a:gd name="T34" fmla="*/ 91856 w 479"/>
              <a:gd name="T35" fmla="*/ 131045 h 471"/>
              <a:gd name="T36" fmla="*/ 91856 w 479"/>
              <a:gd name="T37" fmla="*/ 106474 h 471"/>
              <a:gd name="T38" fmla="*/ 115772 w 479"/>
              <a:gd name="T39" fmla="*/ 106474 h 471"/>
              <a:gd name="T40" fmla="*/ 115772 w 479"/>
              <a:gd name="T41" fmla="*/ 97191 h 471"/>
              <a:gd name="T42" fmla="*/ 139687 w 479"/>
              <a:gd name="T43" fmla="*/ 68252 h 471"/>
              <a:gd name="T44" fmla="*/ 159254 w 479"/>
              <a:gd name="T45" fmla="*/ 68252 h 471"/>
              <a:gd name="T46" fmla="*/ 159254 w 479"/>
              <a:gd name="T47" fmla="*/ 87363 h 47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40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293" y="160"/>
                </a:moveTo>
                <a:lnTo>
                  <a:pt x="293" y="160"/>
                </a:lnTo>
                <a:cubicBezTo>
                  <a:pt x="257" y="160"/>
                  <a:pt x="257" y="160"/>
                  <a:pt x="257" y="160"/>
                </a:cubicBezTo>
                <a:cubicBezTo>
                  <a:pt x="257" y="160"/>
                  <a:pt x="249" y="169"/>
                  <a:pt x="249" y="178"/>
                </a:cubicBezTo>
                <a:cubicBezTo>
                  <a:pt x="249" y="195"/>
                  <a:pt x="249" y="195"/>
                  <a:pt x="249" y="195"/>
                </a:cubicBezTo>
                <a:cubicBezTo>
                  <a:pt x="293" y="195"/>
                  <a:pt x="293" y="195"/>
                  <a:pt x="293" y="195"/>
                </a:cubicBezTo>
                <a:cubicBezTo>
                  <a:pt x="293" y="240"/>
                  <a:pt x="293" y="240"/>
                  <a:pt x="293" y="240"/>
                </a:cubicBezTo>
                <a:cubicBezTo>
                  <a:pt x="249" y="240"/>
                  <a:pt x="249" y="240"/>
                  <a:pt x="249" y="240"/>
                </a:cubicBezTo>
                <a:cubicBezTo>
                  <a:pt x="249" y="346"/>
                  <a:pt x="249" y="346"/>
                  <a:pt x="249" y="346"/>
                </a:cubicBezTo>
                <a:cubicBezTo>
                  <a:pt x="213" y="346"/>
                  <a:pt x="213" y="346"/>
                  <a:pt x="213" y="346"/>
                </a:cubicBezTo>
                <a:cubicBezTo>
                  <a:pt x="213" y="240"/>
                  <a:pt x="213" y="240"/>
                  <a:pt x="213" y="240"/>
                </a:cubicBezTo>
                <a:cubicBezTo>
                  <a:pt x="169" y="240"/>
                  <a:pt x="169" y="240"/>
                  <a:pt x="169" y="240"/>
                </a:cubicBezTo>
                <a:cubicBezTo>
                  <a:pt x="169" y="195"/>
                  <a:pt x="169" y="195"/>
                  <a:pt x="169" y="195"/>
                </a:cubicBezTo>
                <a:cubicBezTo>
                  <a:pt x="213" y="195"/>
                  <a:pt x="213" y="195"/>
                  <a:pt x="213" y="195"/>
                </a:cubicBezTo>
                <a:cubicBezTo>
                  <a:pt x="213" y="178"/>
                  <a:pt x="213" y="178"/>
                  <a:pt x="213" y="178"/>
                </a:cubicBezTo>
                <a:cubicBezTo>
                  <a:pt x="213" y="151"/>
                  <a:pt x="230" y="125"/>
                  <a:pt x="257" y="125"/>
                </a:cubicBezTo>
                <a:cubicBezTo>
                  <a:pt x="293" y="125"/>
                  <a:pt x="293" y="125"/>
                  <a:pt x="293" y="125"/>
                </a:cubicBezTo>
                <a:lnTo>
                  <a:pt x="293" y="1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14" name="Freeform 80"/>
          <p:cNvSpPr>
            <a:spLocks noChangeArrowheads="1"/>
          </p:cNvSpPr>
          <p:nvPr/>
        </p:nvSpPr>
        <p:spPr bwMode="auto">
          <a:xfrm>
            <a:off x="9510973" y="6221040"/>
            <a:ext cx="321170" cy="314831"/>
          </a:xfrm>
          <a:custGeom>
            <a:avLst/>
            <a:gdLst>
              <a:gd name="T0" fmla="*/ 120107 w 444"/>
              <a:gd name="T1" fmla="*/ 0 h 435"/>
              <a:gd name="T2" fmla="*/ 120107 w 444"/>
              <a:gd name="T3" fmla="*/ 0 h 435"/>
              <a:gd name="T4" fmla="*/ 0 w 444"/>
              <a:gd name="T5" fmla="*/ 115278 h 435"/>
              <a:gd name="T6" fmla="*/ 33695 w 444"/>
              <a:gd name="T7" fmla="*/ 197386 h 435"/>
              <a:gd name="T8" fmla="*/ 105976 w 444"/>
              <a:gd name="T9" fmla="*/ 168023 h 435"/>
              <a:gd name="T10" fmla="*/ 188040 w 444"/>
              <a:gd name="T11" fmla="*/ 216418 h 435"/>
              <a:gd name="T12" fmla="*/ 240757 w 444"/>
              <a:gd name="T13" fmla="*/ 115278 h 435"/>
              <a:gd name="T14" fmla="*/ 120107 w 444"/>
              <a:gd name="T15" fmla="*/ 0 h 435"/>
              <a:gd name="T16" fmla="*/ 178258 w 444"/>
              <a:gd name="T17" fmla="*/ 158779 h 435"/>
              <a:gd name="T18" fmla="*/ 178258 w 444"/>
              <a:gd name="T19" fmla="*/ 158779 h 435"/>
              <a:gd name="T20" fmla="*/ 169019 w 444"/>
              <a:gd name="T21" fmla="*/ 163673 h 435"/>
              <a:gd name="T22" fmla="*/ 67390 w 444"/>
              <a:gd name="T23" fmla="*/ 148991 h 435"/>
              <a:gd name="T24" fmla="*/ 58151 w 444"/>
              <a:gd name="T25" fmla="*/ 144097 h 435"/>
              <a:gd name="T26" fmla="*/ 62499 w 444"/>
              <a:gd name="T27" fmla="*/ 134853 h 435"/>
              <a:gd name="T28" fmla="*/ 178258 w 444"/>
              <a:gd name="T29" fmla="*/ 148991 h 435"/>
              <a:gd name="T30" fmla="*/ 178258 w 444"/>
              <a:gd name="T31" fmla="*/ 158779 h 435"/>
              <a:gd name="T32" fmla="*/ 192931 w 444"/>
              <a:gd name="T33" fmla="*/ 125066 h 435"/>
              <a:gd name="T34" fmla="*/ 192931 w 444"/>
              <a:gd name="T35" fmla="*/ 125066 h 435"/>
              <a:gd name="T36" fmla="*/ 183149 w 444"/>
              <a:gd name="T37" fmla="*/ 129959 h 435"/>
              <a:gd name="T38" fmla="*/ 62499 w 444"/>
              <a:gd name="T39" fmla="*/ 115278 h 435"/>
              <a:gd name="T40" fmla="*/ 53260 w 444"/>
              <a:gd name="T41" fmla="*/ 110384 h 435"/>
              <a:gd name="T42" fmla="*/ 58151 w 444"/>
              <a:gd name="T43" fmla="*/ 96246 h 435"/>
              <a:gd name="T44" fmla="*/ 188040 w 444"/>
              <a:gd name="T45" fmla="*/ 115278 h 435"/>
              <a:gd name="T46" fmla="*/ 192931 w 444"/>
              <a:gd name="T47" fmla="*/ 125066 h 435"/>
              <a:gd name="T48" fmla="*/ 192931 w 444"/>
              <a:gd name="T49" fmla="*/ 91352 h 435"/>
              <a:gd name="T50" fmla="*/ 192931 w 444"/>
              <a:gd name="T51" fmla="*/ 91352 h 435"/>
              <a:gd name="T52" fmla="*/ 58151 w 444"/>
              <a:gd name="T53" fmla="*/ 76671 h 435"/>
              <a:gd name="T54" fmla="*/ 43477 w 444"/>
              <a:gd name="T55" fmla="*/ 71777 h 435"/>
              <a:gd name="T56" fmla="*/ 53260 w 444"/>
              <a:gd name="T57" fmla="*/ 57639 h 435"/>
              <a:gd name="T58" fmla="*/ 207061 w 444"/>
              <a:gd name="T59" fmla="*/ 71777 h 435"/>
              <a:gd name="T60" fmla="*/ 207061 w 444"/>
              <a:gd name="T61" fmla="*/ 86458 h 435"/>
              <a:gd name="T62" fmla="*/ 192931 w 444"/>
              <a:gd name="T63" fmla="*/ 91352 h 435"/>
              <a:gd name="T64" fmla="*/ 105976 w 444"/>
              <a:gd name="T65" fmla="*/ 202280 h 435"/>
              <a:gd name="T66" fmla="*/ 105976 w 444"/>
              <a:gd name="T67" fmla="*/ 202280 h 435"/>
              <a:gd name="T68" fmla="*/ 62499 w 444"/>
              <a:gd name="T69" fmla="*/ 221312 h 435"/>
              <a:gd name="T70" fmla="*/ 120107 w 444"/>
              <a:gd name="T71" fmla="*/ 235993 h 435"/>
              <a:gd name="T72" fmla="*/ 148910 w 444"/>
              <a:gd name="T73" fmla="*/ 231099 h 435"/>
              <a:gd name="T74" fmla="*/ 105976 w 444"/>
              <a:gd name="T75" fmla="*/ 202280 h 43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44" h="435">
                <a:moveTo>
                  <a:pt x="221" y="0"/>
                </a:moveTo>
                <a:lnTo>
                  <a:pt x="221" y="0"/>
                </a:lnTo>
                <a:cubicBezTo>
                  <a:pt x="98" y="0"/>
                  <a:pt x="0" y="97"/>
                  <a:pt x="0" y="212"/>
                </a:cubicBezTo>
                <a:cubicBezTo>
                  <a:pt x="0" y="274"/>
                  <a:pt x="27" y="319"/>
                  <a:pt x="62" y="363"/>
                </a:cubicBezTo>
                <a:cubicBezTo>
                  <a:pt x="89" y="328"/>
                  <a:pt x="142" y="309"/>
                  <a:pt x="195" y="309"/>
                </a:cubicBezTo>
                <a:cubicBezTo>
                  <a:pt x="258" y="309"/>
                  <a:pt x="319" y="345"/>
                  <a:pt x="346" y="398"/>
                </a:cubicBezTo>
                <a:cubicBezTo>
                  <a:pt x="408" y="354"/>
                  <a:pt x="443" y="292"/>
                  <a:pt x="443" y="212"/>
                </a:cubicBezTo>
                <a:cubicBezTo>
                  <a:pt x="443" y="97"/>
                  <a:pt x="346" y="0"/>
                  <a:pt x="221" y="0"/>
                </a:cubicBezTo>
                <a:close/>
                <a:moveTo>
                  <a:pt x="328" y="292"/>
                </a:moveTo>
                <a:lnTo>
                  <a:pt x="328" y="292"/>
                </a:lnTo>
                <a:cubicBezTo>
                  <a:pt x="328" y="301"/>
                  <a:pt x="319" y="301"/>
                  <a:pt x="311" y="301"/>
                </a:cubicBezTo>
                <a:cubicBezTo>
                  <a:pt x="258" y="265"/>
                  <a:pt x="195" y="256"/>
                  <a:pt x="124" y="274"/>
                </a:cubicBezTo>
                <a:cubicBezTo>
                  <a:pt x="115" y="284"/>
                  <a:pt x="107" y="274"/>
                  <a:pt x="107" y="265"/>
                </a:cubicBezTo>
                <a:cubicBezTo>
                  <a:pt x="107" y="256"/>
                  <a:pt x="107" y="256"/>
                  <a:pt x="115" y="248"/>
                </a:cubicBezTo>
                <a:cubicBezTo>
                  <a:pt x="195" y="230"/>
                  <a:pt x="266" y="239"/>
                  <a:pt x="328" y="274"/>
                </a:cubicBezTo>
                <a:cubicBezTo>
                  <a:pt x="328" y="284"/>
                  <a:pt x="337" y="284"/>
                  <a:pt x="328" y="292"/>
                </a:cubicBezTo>
                <a:close/>
                <a:moveTo>
                  <a:pt x="355" y="230"/>
                </a:moveTo>
                <a:lnTo>
                  <a:pt x="355" y="230"/>
                </a:lnTo>
                <a:cubicBezTo>
                  <a:pt x="355" y="239"/>
                  <a:pt x="337" y="239"/>
                  <a:pt x="337" y="239"/>
                </a:cubicBezTo>
                <a:cubicBezTo>
                  <a:pt x="274" y="203"/>
                  <a:pt x="186" y="194"/>
                  <a:pt x="115" y="212"/>
                </a:cubicBezTo>
                <a:cubicBezTo>
                  <a:pt x="107" y="212"/>
                  <a:pt x="98" y="212"/>
                  <a:pt x="98" y="203"/>
                </a:cubicBezTo>
                <a:cubicBezTo>
                  <a:pt x="98" y="194"/>
                  <a:pt x="98" y="186"/>
                  <a:pt x="107" y="177"/>
                </a:cubicBezTo>
                <a:cubicBezTo>
                  <a:pt x="186" y="159"/>
                  <a:pt x="283" y="168"/>
                  <a:pt x="346" y="212"/>
                </a:cubicBezTo>
                <a:cubicBezTo>
                  <a:pt x="355" y="212"/>
                  <a:pt x="364" y="221"/>
                  <a:pt x="355" y="230"/>
                </a:cubicBezTo>
                <a:close/>
                <a:moveTo>
                  <a:pt x="355" y="168"/>
                </a:moveTo>
                <a:lnTo>
                  <a:pt x="355" y="168"/>
                </a:lnTo>
                <a:cubicBezTo>
                  <a:pt x="293" y="124"/>
                  <a:pt x="177" y="124"/>
                  <a:pt x="107" y="141"/>
                </a:cubicBezTo>
                <a:cubicBezTo>
                  <a:pt x="98" y="150"/>
                  <a:pt x="89" y="141"/>
                  <a:pt x="80" y="132"/>
                </a:cubicBezTo>
                <a:cubicBezTo>
                  <a:pt x="80" y="115"/>
                  <a:pt x="89" y="106"/>
                  <a:pt x="98" y="106"/>
                </a:cubicBezTo>
                <a:cubicBezTo>
                  <a:pt x="168" y="79"/>
                  <a:pt x="302" y="88"/>
                  <a:pt x="381" y="132"/>
                </a:cubicBezTo>
                <a:cubicBezTo>
                  <a:pt x="390" y="141"/>
                  <a:pt x="390" y="150"/>
                  <a:pt x="381" y="159"/>
                </a:cubicBezTo>
                <a:cubicBezTo>
                  <a:pt x="381" y="168"/>
                  <a:pt x="364" y="177"/>
                  <a:pt x="355" y="168"/>
                </a:cubicBezTo>
                <a:close/>
                <a:moveTo>
                  <a:pt x="195" y="372"/>
                </a:moveTo>
                <a:lnTo>
                  <a:pt x="195" y="372"/>
                </a:lnTo>
                <a:cubicBezTo>
                  <a:pt x="160" y="372"/>
                  <a:pt x="133" y="381"/>
                  <a:pt x="115" y="407"/>
                </a:cubicBezTo>
                <a:cubicBezTo>
                  <a:pt x="151" y="425"/>
                  <a:pt x="186" y="434"/>
                  <a:pt x="221" y="434"/>
                </a:cubicBezTo>
                <a:cubicBezTo>
                  <a:pt x="239" y="434"/>
                  <a:pt x="258" y="434"/>
                  <a:pt x="274" y="425"/>
                </a:cubicBezTo>
                <a:cubicBezTo>
                  <a:pt x="258" y="390"/>
                  <a:pt x="230" y="372"/>
                  <a:pt x="195" y="3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15" name="Freeform 81"/>
          <p:cNvSpPr>
            <a:spLocks noChangeArrowheads="1"/>
          </p:cNvSpPr>
          <p:nvPr/>
        </p:nvSpPr>
        <p:spPr bwMode="auto">
          <a:xfrm>
            <a:off x="10214589" y="6208362"/>
            <a:ext cx="346526" cy="340186"/>
          </a:xfrm>
          <a:custGeom>
            <a:avLst/>
            <a:gdLst>
              <a:gd name="T0" fmla="*/ 129903 w 479"/>
              <a:gd name="T1" fmla="*/ 0 h 471"/>
              <a:gd name="T2" fmla="*/ 129903 w 479"/>
              <a:gd name="T3" fmla="*/ 0 h 471"/>
              <a:gd name="T4" fmla="*/ 0 w 479"/>
              <a:gd name="T5" fmla="*/ 125352 h 471"/>
              <a:gd name="T6" fmla="*/ 33699 w 479"/>
              <a:gd name="T7" fmla="*/ 212175 h 471"/>
              <a:gd name="T8" fmla="*/ 110880 w 479"/>
              <a:gd name="T9" fmla="*/ 183415 h 471"/>
              <a:gd name="T10" fmla="*/ 202192 w 479"/>
              <a:gd name="T11" fmla="*/ 236052 h 471"/>
              <a:gd name="T12" fmla="*/ 259806 w 479"/>
              <a:gd name="T13" fmla="*/ 125352 h 471"/>
              <a:gd name="T14" fmla="*/ 129903 w 479"/>
              <a:gd name="T15" fmla="*/ 0 h 471"/>
              <a:gd name="T16" fmla="*/ 192409 w 479"/>
              <a:gd name="T17" fmla="*/ 173647 h 471"/>
              <a:gd name="T18" fmla="*/ 192409 w 479"/>
              <a:gd name="T19" fmla="*/ 173647 h 471"/>
              <a:gd name="T20" fmla="*/ 183169 w 479"/>
              <a:gd name="T21" fmla="*/ 177988 h 471"/>
              <a:gd name="T22" fmla="*/ 72289 w 479"/>
              <a:gd name="T23" fmla="*/ 164422 h 471"/>
              <a:gd name="T24" fmla="*/ 62506 w 479"/>
              <a:gd name="T25" fmla="*/ 158996 h 471"/>
              <a:gd name="T26" fmla="*/ 67397 w 479"/>
              <a:gd name="T27" fmla="*/ 149228 h 471"/>
              <a:gd name="T28" fmla="*/ 192409 w 479"/>
              <a:gd name="T29" fmla="*/ 164422 h 471"/>
              <a:gd name="T30" fmla="*/ 192409 w 479"/>
              <a:gd name="T31" fmla="*/ 173647 h 471"/>
              <a:gd name="T32" fmla="*/ 207084 w 479"/>
              <a:gd name="T33" fmla="*/ 135119 h 471"/>
              <a:gd name="T34" fmla="*/ 207084 w 479"/>
              <a:gd name="T35" fmla="*/ 135119 h 471"/>
              <a:gd name="T36" fmla="*/ 197301 w 479"/>
              <a:gd name="T37" fmla="*/ 140003 h 471"/>
              <a:gd name="T38" fmla="*/ 67397 w 479"/>
              <a:gd name="T39" fmla="*/ 125352 h 471"/>
              <a:gd name="T40" fmla="*/ 57614 w 479"/>
              <a:gd name="T41" fmla="*/ 120468 h 471"/>
              <a:gd name="T42" fmla="*/ 62506 w 479"/>
              <a:gd name="T43" fmla="*/ 106359 h 471"/>
              <a:gd name="T44" fmla="*/ 207084 w 479"/>
              <a:gd name="T45" fmla="*/ 125352 h 471"/>
              <a:gd name="T46" fmla="*/ 207084 w 479"/>
              <a:gd name="T47" fmla="*/ 135119 h 471"/>
              <a:gd name="T48" fmla="*/ 211976 w 479"/>
              <a:gd name="T49" fmla="*/ 96591 h 471"/>
              <a:gd name="T50" fmla="*/ 211976 w 479"/>
              <a:gd name="T51" fmla="*/ 96591 h 471"/>
              <a:gd name="T52" fmla="*/ 62506 w 479"/>
              <a:gd name="T53" fmla="*/ 81940 h 471"/>
              <a:gd name="T54" fmla="*/ 47830 w 479"/>
              <a:gd name="T55" fmla="*/ 77599 h 471"/>
              <a:gd name="T56" fmla="*/ 57614 w 479"/>
              <a:gd name="T57" fmla="*/ 62947 h 471"/>
              <a:gd name="T58" fmla="*/ 221216 w 479"/>
              <a:gd name="T59" fmla="*/ 77599 h 471"/>
              <a:gd name="T60" fmla="*/ 226108 w 479"/>
              <a:gd name="T61" fmla="*/ 96591 h 471"/>
              <a:gd name="T62" fmla="*/ 211976 w 479"/>
              <a:gd name="T63" fmla="*/ 96591 h 471"/>
              <a:gd name="T64" fmla="*/ 110880 w 479"/>
              <a:gd name="T65" fmla="*/ 221943 h 471"/>
              <a:gd name="T66" fmla="*/ 110880 w 479"/>
              <a:gd name="T67" fmla="*/ 221943 h 471"/>
              <a:gd name="T68" fmla="*/ 67397 w 479"/>
              <a:gd name="T69" fmla="*/ 240936 h 471"/>
              <a:gd name="T70" fmla="*/ 129903 w 479"/>
              <a:gd name="T71" fmla="*/ 255044 h 471"/>
              <a:gd name="T72" fmla="*/ 163602 w 479"/>
              <a:gd name="T73" fmla="*/ 250703 h 471"/>
              <a:gd name="T74" fmla="*/ 110880 w 479"/>
              <a:gd name="T75" fmla="*/ 221943 h 47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293"/>
                  <a:pt x="27" y="347"/>
                  <a:pt x="62" y="391"/>
                </a:cubicBezTo>
                <a:cubicBezTo>
                  <a:pt x="97" y="356"/>
                  <a:pt x="150" y="338"/>
                  <a:pt x="204" y="338"/>
                </a:cubicBezTo>
                <a:cubicBezTo>
                  <a:pt x="284" y="338"/>
                  <a:pt x="346" y="373"/>
                  <a:pt x="372" y="435"/>
                </a:cubicBezTo>
                <a:cubicBezTo>
                  <a:pt x="434" y="391"/>
                  <a:pt x="478" y="320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354" y="320"/>
                </a:moveTo>
                <a:lnTo>
                  <a:pt x="354" y="320"/>
                </a:lnTo>
                <a:cubicBezTo>
                  <a:pt x="354" y="328"/>
                  <a:pt x="346" y="328"/>
                  <a:pt x="337" y="328"/>
                </a:cubicBezTo>
                <a:cubicBezTo>
                  <a:pt x="284" y="293"/>
                  <a:pt x="212" y="284"/>
                  <a:pt x="133" y="303"/>
                </a:cubicBezTo>
                <a:cubicBezTo>
                  <a:pt x="124" y="303"/>
                  <a:pt x="115" y="303"/>
                  <a:pt x="115" y="293"/>
                </a:cubicBezTo>
                <a:cubicBezTo>
                  <a:pt x="115" y="284"/>
                  <a:pt x="115" y="275"/>
                  <a:pt x="124" y="275"/>
                </a:cubicBezTo>
                <a:cubicBezTo>
                  <a:pt x="212" y="249"/>
                  <a:pt x="293" y="258"/>
                  <a:pt x="354" y="303"/>
                </a:cubicBezTo>
                <a:cubicBezTo>
                  <a:pt x="354" y="303"/>
                  <a:pt x="363" y="311"/>
                  <a:pt x="354" y="320"/>
                </a:cubicBezTo>
                <a:close/>
                <a:moveTo>
                  <a:pt x="381" y="249"/>
                </a:moveTo>
                <a:lnTo>
                  <a:pt x="381" y="249"/>
                </a:lnTo>
                <a:cubicBezTo>
                  <a:pt x="381" y="258"/>
                  <a:pt x="372" y="267"/>
                  <a:pt x="363" y="258"/>
                </a:cubicBezTo>
                <a:cubicBezTo>
                  <a:pt x="301" y="222"/>
                  <a:pt x="204" y="205"/>
                  <a:pt x="124" y="231"/>
                </a:cubicBezTo>
                <a:cubicBezTo>
                  <a:pt x="115" y="231"/>
                  <a:pt x="106" y="231"/>
                  <a:pt x="106" y="222"/>
                </a:cubicBezTo>
                <a:cubicBezTo>
                  <a:pt x="97" y="205"/>
                  <a:pt x="106" y="196"/>
                  <a:pt x="115" y="196"/>
                </a:cubicBezTo>
                <a:cubicBezTo>
                  <a:pt x="204" y="169"/>
                  <a:pt x="310" y="187"/>
                  <a:pt x="381" y="231"/>
                </a:cubicBezTo>
                <a:cubicBezTo>
                  <a:pt x="390" y="231"/>
                  <a:pt x="390" y="240"/>
                  <a:pt x="381" y="249"/>
                </a:cubicBezTo>
                <a:close/>
                <a:moveTo>
                  <a:pt x="390" y="178"/>
                </a:moveTo>
                <a:lnTo>
                  <a:pt x="390" y="178"/>
                </a:lnTo>
                <a:cubicBezTo>
                  <a:pt x="310" y="134"/>
                  <a:pt x="186" y="134"/>
                  <a:pt x="115" y="151"/>
                </a:cubicBezTo>
                <a:cubicBezTo>
                  <a:pt x="106" y="160"/>
                  <a:pt x="88" y="151"/>
                  <a:pt x="88" y="143"/>
                </a:cubicBezTo>
                <a:cubicBezTo>
                  <a:pt x="80" y="125"/>
                  <a:pt x="88" y="116"/>
                  <a:pt x="106" y="116"/>
                </a:cubicBezTo>
                <a:cubicBezTo>
                  <a:pt x="186" y="90"/>
                  <a:pt x="319" y="90"/>
                  <a:pt x="407" y="143"/>
                </a:cubicBezTo>
                <a:cubicBezTo>
                  <a:pt x="416" y="151"/>
                  <a:pt x="425" y="160"/>
                  <a:pt x="416" y="178"/>
                </a:cubicBezTo>
                <a:cubicBezTo>
                  <a:pt x="407" y="187"/>
                  <a:pt x="399" y="187"/>
                  <a:pt x="390" y="178"/>
                </a:cubicBezTo>
                <a:close/>
                <a:moveTo>
                  <a:pt x="204" y="409"/>
                </a:moveTo>
                <a:lnTo>
                  <a:pt x="204" y="409"/>
                </a:lnTo>
                <a:cubicBezTo>
                  <a:pt x="177" y="409"/>
                  <a:pt x="141" y="417"/>
                  <a:pt x="124" y="444"/>
                </a:cubicBezTo>
                <a:cubicBezTo>
                  <a:pt x="159" y="462"/>
                  <a:pt x="194" y="470"/>
                  <a:pt x="239" y="470"/>
                </a:cubicBezTo>
                <a:cubicBezTo>
                  <a:pt x="257" y="470"/>
                  <a:pt x="284" y="470"/>
                  <a:pt x="301" y="462"/>
                </a:cubicBezTo>
                <a:cubicBezTo>
                  <a:pt x="284" y="426"/>
                  <a:pt x="248" y="409"/>
                  <a:pt x="204" y="40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16" name="Freeform 82"/>
          <p:cNvSpPr>
            <a:spLocks noChangeArrowheads="1"/>
          </p:cNvSpPr>
          <p:nvPr/>
        </p:nvSpPr>
        <p:spPr bwMode="auto">
          <a:xfrm>
            <a:off x="6654248" y="6937333"/>
            <a:ext cx="308493" cy="314832"/>
          </a:xfrm>
          <a:custGeom>
            <a:avLst/>
            <a:gdLst>
              <a:gd name="T0" fmla="*/ 206748 w 426"/>
              <a:gd name="T1" fmla="*/ 48395 h 435"/>
              <a:gd name="T2" fmla="*/ 206748 w 426"/>
              <a:gd name="T3" fmla="*/ 48395 h 435"/>
              <a:gd name="T4" fmla="*/ 211644 w 426"/>
              <a:gd name="T5" fmla="*/ 72321 h 435"/>
              <a:gd name="T6" fmla="*/ 182808 w 426"/>
              <a:gd name="T7" fmla="*/ 129960 h 435"/>
              <a:gd name="T8" fmla="*/ 100653 w 426"/>
              <a:gd name="T9" fmla="*/ 154429 h 435"/>
              <a:gd name="T10" fmla="*/ 90860 w 426"/>
              <a:gd name="T11" fmla="*/ 154429 h 435"/>
              <a:gd name="T12" fmla="*/ 76714 w 426"/>
              <a:gd name="T13" fmla="*/ 163673 h 435"/>
              <a:gd name="T14" fmla="*/ 66921 w 426"/>
              <a:gd name="T15" fmla="*/ 207175 h 435"/>
              <a:gd name="T16" fmla="*/ 57672 w 426"/>
              <a:gd name="T17" fmla="*/ 216962 h 435"/>
              <a:gd name="T18" fmla="*/ 38085 w 426"/>
              <a:gd name="T19" fmla="*/ 216962 h 435"/>
              <a:gd name="T20" fmla="*/ 33188 w 426"/>
              <a:gd name="T21" fmla="*/ 221856 h 435"/>
              <a:gd name="T22" fmla="*/ 42982 w 426"/>
              <a:gd name="T23" fmla="*/ 235994 h 435"/>
              <a:gd name="T24" fmla="*/ 71818 w 426"/>
              <a:gd name="T25" fmla="*/ 235994 h 435"/>
              <a:gd name="T26" fmla="*/ 86508 w 426"/>
              <a:gd name="T27" fmla="*/ 221856 h 435"/>
              <a:gd name="T28" fmla="*/ 95757 w 426"/>
              <a:gd name="T29" fmla="*/ 178355 h 435"/>
              <a:gd name="T30" fmla="*/ 110447 w 426"/>
              <a:gd name="T31" fmla="*/ 168567 h 435"/>
              <a:gd name="T32" fmla="*/ 119696 w 426"/>
              <a:gd name="T33" fmla="*/ 168567 h 435"/>
              <a:gd name="T34" fmla="*/ 202395 w 426"/>
              <a:gd name="T35" fmla="*/ 149536 h 435"/>
              <a:gd name="T36" fmla="*/ 231231 w 426"/>
              <a:gd name="T37" fmla="*/ 91353 h 435"/>
              <a:gd name="T38" fmla="*/ 226334 w 426"/>
              <a:gd name="T39" fmla="*/ 67427 h 435"/>
              <a:gd name="T40" fmla="*/ 211644 w 426"/>
              <a:gd name="T41" fmla="*/ 48395 h 435"/>
              <a:gd name="T42" fmla="*/ 206748 w 426"/>
              <a:gd name="T43" fmla="*/ 48395 h 435"/>
              <a:gd name="T44" fmla="*/ 52775 w 426"/>
              <a:gd name="T45" fmla="*/ 188143 h 435"/>
              <a:gd name="T46" fmla="*/ 52775 w 426"/>
              <a:gd name="T47" fmla="*/ 188143 h 435"/>
              <a:gd name="T48" fmla="*/ 62024 w 426"/>
              <a:gd name="T49" fmla="*/ 144642 h 435"/>
              <a:gd name="T50" fmla="*/ 76714 w 426"/>
              <a:gd name="T51" fmla="*/ 134854 h 435"/>
              <a:gd name="T52" fmla="*/ 81611 w 426"/>
              <a:gd name="T53" fmla="*/ 134854 h 435"/>
              <a:gd name="T54" fmla="*/ 163766 w 426"/>
              <a:gd name="T55" fmla="*/ 110384 h 435"/>
              <a:gd name="T56" fmla="*/ 197498 w 426"/>
              <a:gd name="T57" fmla="*/ 57639 h 435"/>
              <a:gd name="T58" fmla="*/ 187705 w 426"/>
              <a:gd name="T59" fmla="*/ 28820 h 435"/>
              <a:gd name="T60" fmla="*/ 173015 w 426"/>
              <a:gd name="T61" fmla="*/ 14682 h 435"/>
              <a:gd name="T62" fmla="*/ 148532 w 426"/>
              <a:gd name="T63" fmla="*/ 4894 h 435"/>
              <a:gd name="T64" fmla="*/ 115343 w 426"/>
              <a:gd name="T65" fmla="*/ 0 h 435"/>
              <a:gd name="T66" fmla="*/ 52775 w 426"/>
              <a:gd name="T67" fmla="*/ 0 h 435"/>
              <a:gd name="T68" fmla="*/ 38085 w 426"/>
              <a:gd name="T69" fmla="*/ 14682 h 435"/>
              <a:gd name="T70" fmla="*/ 0 w 426"/>
              <a:gd name="T71" fmla="*/ 188143 h 435"/>
              <a:gd name="T72" fmla="*/ 9249 w 426"/>
              <a:gd name="T73" fmla="*/ 197387 h 435"/>
              <a:gd name="T74" fmla="*/ 38085 w 426"/>
              <a:gd name="T75" fmla="*/ 197387 h 435"/>
              <a:gd name="T76" fmla="*/ 52775 w 426"/>
              <a:gd name="T77" fmla="*/ 188143 h 435"/>
              <a:gd name="T78" fmla="*/ 76714 w 426"/>
              <a:gd name="T79" fmla="*/ 86459 h 435"/>
              <a:gd name="T80" fmla="*/ 76714 w 426"/>
              <a:gd name="T81" fmla="*/ 86459 h 435"/>
              <a:gd name="T82" fmla="*/ 81611 w 426"/>
              <a:gd name="T83" fmla="*/ 48395 h 435"/>
              <a:gd name="T84" fmla="*/ 95757 w 426"/>
              <a:gd name="T85" fmla="*/ 38607 h 435"/>
              <a:gd name="T86" fmla="*/ 105550 w 426"/>
              <a:gd name="T87" fmla="*/ 38607 h 435"/>
              <a:gd name="T88" fmla="*/ 129489 w 426"/>
              <a:gd name="T89" fmla="*/ 43501 h 435"/>
              <a:gd name="T90" fmla="*/ 139827 w 426"/>
              <a:gd name="T91" fmla="*/ 62533 h 435"/>
              <a:gd name="T92" fmla="*/ 124593 w 426"/>
              <a:gd name="T93" fmla="*/ 86459 h 435"/>
              <a:gd name="T94" fmla="*/ 90860 w 426"/>
              <a:gd name="T95" fmla="*/ 96790 h 435"/>
              <a:gd name="T96" fmla="*/ 81611 w 426"/>
              <a:gd name="T97" fmla="*/ 96790 h 435"/>
              <a:gd name="T98" fmla="*/ 76714 w 426"/>
              <a:gd name="T99" fmla="*/ 86459 h 43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26" h="435">
                <a:moveTo>
                  <a:pt x="380" y="89"/>
                </a:moveTo>
                <a:lnTo>
                  <a:pt x="380" y="89"/>
                </a:lnTo>
                <a:cubicBezTo>
                  <a:pt x="389" y="97"/>
                  <a:pt x="389" y="115"/>
                  <a:pt x="389" y="133"/>
                </a:cubicBezTo>
                <a:cubicBezTo>
                  <a:pt x="389" y="178"/>
                  <a:pt x="372" y="213"/>
                  <a:pt x="336" y="239"/>
                </a:cubicBezTo>
                <a:cubicBezTo>
                  <a:pt x="301" y="266"/>
                  <a:pt x="248" y="284"/>
                  <a:pt x="185" y="284"/>
                </a:cubicBezTo>
                <a:cubicBezTo>
                  <a:pt x="167" y="284"/>
                  <a:pt x="167" y="284"/>
                  <a:pt x="167" y="284"/>
                </a:cubicBezTo>
                <a:cubicBezTo>
                  <a:pt x="159" y="284"/>
                  <a:pt x="150" y="293"/>
                  <a:pt x="141" y="301"/>
                </a:cubicBezTo>
                <a:cubicBezTo>
                  <a:pt x="123" y="381"/>
                  <a:pt x="123" y="381"/>
                  <a:pt x="123" y="381"/>
                </a:cubicBezTo>
                <a:cubicBezTo>
                  <a:pt x="123" y="390"/>
                  <a:pt x="114" y="399"/>
                  <a:pt x="106" y="399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61" y="408"/>
                  <a:pt x="61" y="408"/>
                  <a:pt x="61" y="408"/>
                </a:cubicBezTo>
                <a:cubicBezTo>
                  <a:pt x="61" y="416"/>
                  <a:pt x="70" y="434"/>
                  <a:pt x="79" y="434"/>
                </a:cubicBezTo>
                <a:cubicBezTo>
                  <a:pt x="132" y="434"/>
                  <a:pt x="132" y="434"/>
                  <a:pt x="132" y="434"/>
                </a:cubicBezTo>
                <a:cubicBezTo>
                  <a:pt x="150" y="434"/>
                  <a:pt x="159" y="416"/>
                  <a:pt x="159" y="408"/>
                </a:cubicBezTo>
                <a:cubicBezTo>
                  <a:pt x="176" y="328"/>
                  <a:pt x="176" y="328"/>
                  <a:pt x="176" y="328"/>
                </a:cubicBezTo>
                <a:cubicBezTo>
                  <a:pt x="185" y="319"/>
                  <a:pt x="194" y="310"/>
                  <a:pt x="203" y="310"/>
                </a:cubicBezTo>
                <a:cubicBezTo>
                  <a:pt x="220" y="310"/>
                  <a:pt x="220" y="310"/>
                  <a:pt x="220" y="310"/>
                </a:cubicBezTo>
                <a:cubicBezTo>
                  <a:pt x="283" y="310"/>
                  <a:pt x="336" y="301"/>
                  <a:pt x="372" y="275"/>
                </a:cubicBezTo>
                <a:cubicBezTo>
                  <a:pt x="407" y="248"/>
                  <a:pt x="425" y="213"/>
                  <a:pt x="425" y="168"/>
                </a:cubicBezTo>
                <a:cubicBezTo>
                  <a:pt x="425" y="150"/>
                  <a:pt x="425" y="133"/>
                  <a:pt x="416" y="124"/>
                </a:cubicBezTo>
                <a:cubicBezTo>
                  <a:pt x="407" y="106"/>
                  <a:pt x="398" y="97"/>
                  <a:pt x="389" y="89"/>
                </a:cubicBezTo>
                <a:cubicBezTo>
                  <a:pt x="380" y="89"/>
                  <a:pt x="380" y="89"/>
                  <a:pt x="380" y="89"/>
                </a:cubicBezTo>
                <a:close/>
                <a:moveTo>
                  <a:pt x="97" y="346"/>
                </a:moveTo>
                <a:lnTo>
                  <a:pt x="97" y="346"/>
                </a:lnTo>
                <a:cubicBezTo>
                  <a:pt x="114" y="266"/>
                  <a:pt x="114" y="266"/>
                  <a:pt x="114" y="266"/>
                </a:cubicBezTo>
                <a:cubicBezTo>
                  <a:pt x="114" y="257"/>
                  <a:pt x="123" y="248"/>
                  <a:pt x="141" y="248"/>
                </a:cubicBezTo>
                <a:cubicBezTo>
                  <a:pt x="150" y="248"/>
                  <a:pt x="150" y="248"/>
                  <a:pt x="150" y="248"/>
                </a:cubicBezTo>
                <a:cubicBezTo>
                  <a:pt x="220" y="248"/>
                  <a:pt x="265" y="231"/>
                  <a:pt x="301" y="203"/>
                </a:cubicBezTo>
                <a:cubicBezTo>
                  <a:pt x="345" y="178"/>
                  <a:pt x="363" y="142"/>
                  <a:pt x="363" y="106"/>
                </a:cubicBezTo>
                <a:cubicBezTo>
                  <a:pt x="363" y="80"/>
                  <a:pt x="354" y="71"/>
                  <a:pt x="345" y="53"/>
                </a:cubicBezTo>
                <a:cubicBezTo>
                  <a:pt x="345" y="44"/>
                  <a:pt x="336" y="36"/>
                  <a:pt x="318" y="27"/>
                </a:cubicBezTo>
                <a:cubicBezTo>
                  <a:pt x="310" y="18"/>
                  <a:pt x="292" y="9"/>
                  <a:pt x="273" y="9"/>
                </a:cubicBezTo>
                <a:cubicBezTo>
                  <a:pt x="257" y="9"/>
                  <a:pt x="238" y="0"/>
                  <a:pt x="212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88" y="0"/>
                  <a:pt x="79" y="9"/>
                  <a:pt x="70" y="27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54"/>
                  <a:pt x="0" y="363"/>
                  <a:pt x="17" y="363"/>
                </a:cubicBezTo>
                <a:cubicBezTo>
                  <a:pt x="70" y="363"/>
                  <a:pt x="70" y="363"/>
                  <a:pt x="70" y="363"/>
                </a:cubicBezTo>
                <a:cubicBezTo>
                  <a:pt x="79" y="363"/>
                  <a:pt x="88" y="354"/>
                  <a:pt x="97" y="346"/>
                </a:cubicBezTo>
                <a:close/>
                <a:moveTo>
                  <a:pt x="141" y="159"/>
                </a:moveTo>
                <a:lnTo>
                  <a:pt x="141" y="159"/>
                </a:lnTo>
                <a:cubicBezTo>
                  <a:pt x="150" y="89"/>
                  <a:pt x="150" y="89"/>
                  <a:pt x="150" y="89"/>
                </a:cubicBezTo>
                <a:cubicBezTo>
                  <a:pt x="159" y="80"/>
                  <a:pt x="167" y="71"/>
                  <a:pt x="176" y="71"/>
                </a:cubicBezTo>
                <a:cubicBezTo>
                  <a:pt x="194" y="71"/>
                  <a:pt x="194" y="71"/>
                  <a:pt x="194" y="71"/>
                </a:cubicBezTo>
                <a:cubicBezTo>
                  <a:pt x="220" y="71"/>
                  <a:pt x="229" y="71"/>
                  <a:pt x="238" y="80"/>
                </a:cubicBezTo>
                <a:cubicBezTo>
                  <a:pt x="257" y="89"/>
                  <a:pt x="257" y="97"/>
                  <a:pt x="257" y="115"/>
                </a:cubicBezTo>
                <a:cubicBezTo>
                  <a:pt x="257" y="133"/>
                  <a:pt x="248" y="150"/>
                  <a:pt x="229" y="159"/>
                </a:cubicBezTo>
                <a:cubicBezTo>
                  <a:pt x="220" y="168"/>
                  <a:pt x="194" y="178"/>
                  <a:pt x="167" y="178"/>
                </a:cubicBezTo>
                <a:cubicBezTo>
                  <a:pt x="150" y="178"/>
                  <a:pt x="150" y="178"/>
                  <a:pt x="150" y="178"/>
                </a:cubicBezTo>
                <a:cubicBezTo>
                  <a:pt x="141" y="178"/>
                  <a:pt x="132" y="168"/>
                  <a:pt x="141" y="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17" name="Freeform 83"/>
          <p:cNvSpPr>
            <a:spLocks noChangeArrowheads="1"/>
          </p:cNvSpPr>
          <p:nvPr/>
        </p:nvSpPr>
        <p:spPr bwMode="auto">
          <a:xfrm>
            <a:off x="8059367" y="7013400"/>
            <a:ext cx="359204" cy="162699"/>
          </a:xfrm>
          <a:custGeom>
            <a:avLst/>
            <a:gdLst>
              <a:gd name="T0" fmla="*/ 9231 w 497"/>
              <a:gd name="T1" fmla="*/ 106890 h 223"/>
              <a:gd name="T2" fmla="*/ 9231 w 497"/>
              <a:gd name="T3" fmla="*/ 106890 h 223"/>
              <a:gd name="T4" fmla="*/ 14118 w 497"/>
              <a:gd name="T5" fmla="*/ 87704 h 223"/>
              <a:gd name="T6" fmla="*/ 9231 w 497"/>
              <a:gd name="T7" fmla="*/ 68519 h 223"/>
              <a:gd name="T8" fmla="*/ 4887 w 497"/>
              <a:gd name="T9" fmla="*/ 68519 h 223"/>
              <a:gd name="T10" fmla="*/ 4887 w 497"/>
              <a:gd name="T11" fmla="*/ 68519 h 223"/>
              <a:gd name="T12" fmla="*/ 0 w 497"/>
              <a:gd name="T13" fmla="*/ 87704 h 223"/>
              <a:gd name="T14" fmla="*/ 4887 w 497"/>
              <a:gd name="T15" fmla="*/ 106890 h 223"/>
              <a:gd name="T16" fmla="*/ 4887 w 497"/>
              <a:gd name="T17" fmla="*/ 106890 h 223"/>
              <a:gd name="T18" fmla="*/ 9231 w 497"/>
              <a:gd name="T19" fmla="*/ 106890 h 223"/>
              <a:gd name="T20" fmla="*/ 38011 w 497"/>
              <a:gd name="T21" fmla="*/ 116756 h 223"/>
              <a:gd name="T22" fmla="*/ 38011 w 497"/>
              <a:gd name="T23" fmla="*/ 116756 h 223"/>
              <a:gd name="T24" fmla="*/ 38011 w 497"/>
              <a:gd name="T25" fmla="*/ 87704 h 223"/>
              <a:gd name="T26" fmla="*/ 38011 w 497"/>
              <a:gd name="T27" fmla="*/ 43852 h 223"/>
              <a:gd name="T28" fmla="*/ 33666 w 497"/>
              <a:gd name="T29" fmla="*/ 39467 h 223"/>
              <a:gd name="T30" fmla="*/ 28779 w 497"/>
              <a:gd name="T31" fmla="*/ 43852 h 223"/>
              <a:gd name="T32" fmla="*/ 28779 w 497"/>
              <a:gd name="T33" fmla="*/ 87704 h 223"/>
              <a:gd name="T34" fmla="*/ 28779 w 497"/>
              <a:gd name="T35" fmla="*/ 116756 h 223"/>
              <a:gd name="T36" fmla="*/ 33666 w 497"/>
              <a:gd name="T37" fmla="*/ 121690 h 223"/>
              <a:gd name="T38" fmla="*/ 38011 w 497"/>
              <a:gd name="T39" fmla="*/ 116756 h 223"/>
              <a:gd name="T40" fmla="*/ 62446 w 497"/>
              <a:gd name="T41" fmla="*/ 116756 h 223"/>
              <a:gd name="T42" fmla="*/ 62446 w 497"/>
              <a:gd name="T43" fmla="*/ 116756 h 223"/>
              <a:gd name="T44" fmla="*/ 66790 w 497"/>
              <a:gd name="T45" fmla="*/ 87704 h 223"/>
              <a:gd name="T46" fmla="*/ 62446 w 497"/>
              <a:gd name="T47" fmla="*/ 29052 h 223"/>
              <a:gd name="T48" fmla="*/ 62446 w 497"/>
              <a:gd name="T49" fmla="*/ 24119 h 223"/>
              <a:gd name="T50" fmla="*/ 58102 w 497"/>
              <a:gd name="T51" fmla="*/ 29052 h 223"/>
              <a:gd name="T52" fmla="*/ 52672 w 497"/>
              <a:gd name="T53" fmla="*/ 87704 h 223"/>
              <a:gd name="T54" fmla="*/ 58102 w 497"/>
              <a:gd name="T55" fmla="*/ 116756 h 223"/>
              <a:gd name="T56" fmla="*/ 62446 w 497"/>
              <a:gd name="T57" fmla="*/ 121690 h 223"/>
              <a:gd name="T58" fmla="*/ 62446 w 497"/>
              <a:gd name="T59" fmla="*/ 116756 h 223"/>
              <a:gd name="T60" fmla="*/ 91225 w 497"/>
              <a:gd name="T61" fmla="*/ 116756 h 223"/>
              <a:gd name="T62" fmla="*/ 91225 w 497"/>
              <a:gd name="T63" fmla="*/ 116756 h 223"/>
              <a:gd name="T64" fmla="*/ 96112 w 497"/>
              <a:gd name="T65" fmla="*/ 87704 h 223"/>
              <a:gd name="T66" fmla="*/ 91225 w 497"/>
              <a:gd name="T67" fmla="*/ 29052 h 223"/>
              <a:gd name="T68" fmla="*/ 86881 w 497"/>
              <a:gd name="T69" fmla="*/ 24119 h 223"/>
              <a:gd name="T70" fmla="*/ 81994 w 497"/>
              <a:gd name="T71" fmla="*/ 29052 h 223"/>
              <a:gd name="T72" fmla="*/ 81994 w 497"/>
              <a:gd name="T73" fmla="*/ 87704 h 223"/>
              <a:gd name="T74" fmla="*/ 81994 w 497"/>
              <a:gd name="T75" fmla="*/ 116756 h 223"/>
              <a:gd name="T76" fmla="*/ 86881 w 497"/>
              <a:gd name="T77" fmla="*/ 121690 h 223"/>
              <a:gd name="T78" fmla="*/ 91225 w 497"/>
              <a:gd name="T79" fmla="*/ 116756 h 223"/>
              <a:gd name="T80" fmla="*/ 120005 w 497"/>
              <a:gd name="T81" fmla="*/ 116756 h 223"/>
              <a:gd name="T82" fmla="*/ 120005 w 497"/>
              <a:gd name="T83" fmla="*/ 116756 h 223"/>
              <a:gd name="T84" fmla="*/ 120005 w 497"/>
              <a:gd name="T85" fmla="*/ 87704 h 223"/>
              <a:gd name="T86" fmla="*/ 120005 w 497"/>
              <a:gd name="T87" fmla="*/ 19733 h 223"/>
              <a:gd name="T88" fmla="*/ 115661 w 497"/>
              <a:gd name="T89" fmla="*/ 14800 h 223"/>
              <a:gd name="T90" fmla="*/ 110774 w 497"/>
              <a:gd name="T91" fmla="*/ 19733 h 223"/>
              <a:gd name="T92" fmla="*/ 105887 w 497"/>
              <a:gd name="T93" fmla="*/ 87704 h 223"/>
              <a:gd name="T94" fmla="*/ 110774 w 497"/>
              <a:gd name="T95" fmla="*/ 116756 h 223"/>
              <a:gd name="T96" fmla="*/ 115661 w 497"/>
              <a:gd name="T97" fmla="*/ 121690 h 223"/>
              <a:gd name="T98" fmla="*/ 120005 w 497"/>
              <a:gd name="T99" fmla="*/ 116756 h 223"/>
              <a:gd name="T100" fmla="*/ 139553 w 497"/>
              <a:gd name="T101" fmla="*/ 121690 h 223"/>
              <a:gd name="T102" fmla="*/ 139553 w 497"/>
              <a:gd name="T103" fmla="*/ 121690 h 223"/>
              <a:gd name="T104" fmla="*/ 235665 w 497"/>
              <a:gd name="T105" fmla="*/ 121690 h 223"/>
              <a:gd name="T106" fmla="*/ 269332 w 497"/>
              <a:gd name="T107" fmla="*/ 87704 h 223"/>
              <a:gd name="T108" fmla="*/ 235665 w 497"/>
              <a:gd name="T109" fmla="*/ 53171 h 223"/>
              <a:gd name="T110" fmla="*/ 221004 w 497"/>
              <a:gd name="T111" fmla="*/ 53171 h 223"/>
              <a:gd name="T112" fmla="*/ 158558 w 497"/>
              <a:gd name="T113" fmla="*/ 0 h 223"/>
              <a:gd name="T114" fmla="*/ 139553 w 497"/>
              <a:gd name="T115" fmla="*/ 4933 h 223"/>
              <a:gd name="T116" fmla="*/ 134666 w 497"/>
              <a:gd name="T117" fmla="*/ 9867 h 223"/>
              <a:gd name="T118" fmla="*/ 134666 w 497"/>
              <a:gd name="T119" fmla="*/ 116756 h 223"/>
              <a:gd name="T120" fmla="*/ 139553 w 497"/>
              <a:gd name="T121" fmla="*/ 121690 h 22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497" h="223">
                <a:moveTo>
                  <a:pt x="17" y="195"/>
                </a:moveTo>
                <a:lnTo>
                  <a:pt x="17" y="195"/>
                </a:lnTo>
                <a:cubicBezTo>
                  <a:pt x="26" y="160"/>
                  <a:pt x="26" y="160"/>
                  <a:pt x="26" y="160"/>
                </a:cubicBezTo>
                <a:cubicBezTo>
                  <a:pt x="17" y="125"/>
                  <a:pt x="17" y="125"/>
                  <a:pt x="17" y="125"/>
                </a:cubicBezTo>
                <a:cubicBezTo>
                  <a:pt x="17" y="125"/>
                  <a:pt x="17" y="125"/>
                  <a:pt x="9" y="125"/>
                </a:cubicBezTo>
                <a:cubicBezTo>
                  <a:pt x="0" y="160"/>
                  <a:pt x="0" y="160"/>
                  <a:pt x="0" y="160"/>
                </a:cubicBezTo>
                <a:cubicBezTo>
                  <a:pt x="9" y="195"/>
                  <a:pt x="9" y="195"/>
                  <a:pt x="9" y="195"/>
                </a:cubicBezTo>
                <a:cubicBezTo>
                  <a:pt x="17" y="195"/>
                  <a:pt x="17" y="195"/>
                  <a:pt x="17" y="195"/>
                </a:cubicBezTo>
                <a:close/>
                <a:moveTo>
                  <a:pt x="70" y="213"/>
                </a:moveTo>
                <a:lnTo>
                  <a:pt x="70" y="213"/>
                </a:lnTo>
                <a:cubicBezTo>
                  <a:pt x="70" y="160"/>
                  <a:pt x="70" y="160"/>
                  <a:pt x="70" y="160"/>
                </a:cubicBezTo>
                <a:cubicBezTo>
                  <a:pt x="70" y="80"/>
                  <a:pt x="70" y="80"/>
                  <a:pt x="70" y="80"/>
                </a:cubicBezTo>
                <a:lnTo>
                  <a:pt x="62" y="72"/>
                </a:lnTo>
                <a:lnTo>
                  <a:pt x="53" y="80"/>
                </a:lnTo>
                <a:cubicBezTo>
                  <a:pt x="53" y="160"/>
                  <a:pt x="53" y="160"/>
                  <a:pt x="53" y="160"/>
                </a:cubicBezTo>
                <a:cubicBezTo>
                  <a:pt x="53" y="213"/>
                  <a:pt x="53" y="213"/>
                  <a:pt x="53" y="213"/>
                </a:cubicBezTo>
                <a:cubicBezTo>
                  <a:pt x="53" y="222"/>
                  <a:pt x="62" y="222"/>
                  <a:pt x="62" y="222"/>
                </a:cubicBezTo>
                <a:cubicBezTo>
                  <a:pt x="62" y="222"/>
                  <a:pt x="70" y="222"/>
                  <a:pt x="70" y="213"/>
                </a:cubicBezTo>
                <a:close/>
                <a:moveTo>
                  <a:pt x="115" y="213"/>
                </a:moveTo>
                <a:lnTo>
                  <a:pt x="115" y="213"/>
                </a:lnTo>
                <a:cubicBezTo>
                  <a:pt x="123" y="160"/>
                  <a:pt x="123" y="160"/>
                  <a:pt x="123" y="160"/>
                </a:cubicBezTo>
                <a:cubicBezTo>
                  <a:pt x="115" y="53"/>
                  <a:pt x="115" y="53"/>
                  <a:pt x="115" y="53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07" y="44"/>
                  <a:pt x="107" y="44"/>
                  <a:pt x="107" y="53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107" y="213"/>
                  <a:pt x="107" y="213"/>
                  <a:pt x="107" y="213"/>
                </a:cubicBezTo>
                <a:cubicBezTo>
                  <a:pt x="107" y="213"/>
                  <a:pt x="107" y="222"/>
                  <a:pt x="115" y="222"/>
                </a:cubicBezTo>
                <a:lnTo>
                  <a:pt x="115" y="213"/>
                </a:lnTo>
                <a:close/>
                <a:moveTo>
                  <a:pt x="168" y="213"/>
                </a:moveTo>
                <a:lnTo>
                  <a:pt x="168" y="213"/>
                </a:lnTo>
                <a:cubicBezTo>
                  <a:pt x="177" y="160"/>
                  <a:pt x="177" y="160"/>
                  <a:pt x="177" y="160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44"/>
                  <a:pt x="168" y="44"/>
                  <a:pt x="160" y="44"/>
                </a:cubicBezTo>
                <a:cubicBezTo>
                  <a:pt x="160" y="44"/>
                  <a:pt x="151" y="44"/>
                  <a:pt x="151" y="53"/>
                </a:cubicBezTo>
                <a:cubicBezTo>
                  <a:pt x="151" y="160"/>
                  <a:pt x="151" y="160"/>
                  <a:pt x="151" y="160"/>
                </a:cubicBezTo>
                <a:cubicBezTo>
                  <a:pt x="151" y="213"/>
                  <a:pt x="151" y="213"/>
                  <a:pt x="151" y="213"/>
                </a:cubicBezTo>
                <a:lnTo>
                  <a:pt x="160" y="222"/>
                </a:lnTo>
                <a:cubicBezTo>
                  <a:pt x="168" y="222"/>
                  <a:pt x="168" y="213"/>
                  <a:pt x="168" y="213"/>
                </a:cubicBezTo>
                <a:close/>
                <a:moveTo>
                  <a:pt x="221" y="213"/>
                </a:moveTo>
                <a:lnTo>
                  <a:pt x="221" y="213"/>
                </a:lnTo>
                <a:cubicBezTo>
                  <a:pt x="221" y="160"/>
                  <a:pt x="221" y="160"/>
                  <a:pt x="221" y="160"/>
                </a:cubicBezTo>
                <a:cubicBezTo>
                  <a:pt x="221" y="36"/>
                  <a:pt x="221" y="36"/>
                  <a:pt x="221" y="36"/>
                </a:cubicBezTo>
                <a:cubicBezTo>
                  <a:pt x="221" y="27"/>
                  <a:pt x="213" y="27"/>
                  <a:pt x="213" y="27"/>
                </a:cubicBezTo>
                <a:cubicBezTo>
                  <a:pt x="204" y="27"/>
                  <a:pt x="204" y="27"/>
                  <a:pt x="204" y="36"/>
                </a:cubicBezTo>
                <a:cubicBezTo>
                  <a:pt x="195" y="160"/>
                  <a:pt x="195" y="160"/>
                  <a:pt x="195" y="160"/>
                </a:cubicBezTo>
                <a:lnTo>
                  <a:pt x="204" y="213"/>
                </a:lnTo>
                <a:cubicBezTo>
                  <a:pt x="204" y="213"/>
                  <a:pt x="204" y="222"/>
                  <a:pt x="213" y="222"/>
                </a:cubicBezTo>
                <a:lnTo>
                  <a:pt x="221" y="213"/>
                </a:lnTo>
                <a:close/>
                <a:moveTo>
                  <a:pt x="257" y="222"/>
                </a:moveTo>
                <a:lnTo>
                  <a:pt x="257" y="222"/>
                </a:lnTo>
                <a:lnTo>
                  <a:pt x="434" y="222"/>
                </a:lnTo>
                <a:cubicBezTo>
                  <a:pt x="470" y="222"/>
                  <a:pt x="496" y="195"/>
                  <a:pt x="496" y="160"/>
                </a:cubicBezTo>
                <a:cubicBezTo>
                  <a:pt x="496" y="125"/>
                  <a:pt x="470" y="97"/>
                  <a:pt x="434" y="97"/>
                </a:cubicBezTo>
                <a:cubicBezTo>
                  <a:pt x="425" y="97"/>
                  <a:pt x="416" y="97"/>
                  <a:pt x="407" y="97"/>
                </a:cubicBezTo>
                <a:cubicBezTo>
                  <a:pt x="398" y="44"/>
                  <a:pt x="354" y="0"/>
                  <a:pt x="292" y="0"/>
                </a:cubicBezTo>
                <a:cubicBezTo>
                  <a:pt x="283" y="0"/>
                  <a:pt x="266" y="0"/>
                  <a:pt x="257" y="9"/>
                </a:cubicBezTo>
                <a:cubicBezTo>
                  <a:pt x="248" y="9"/>
                  <a:pt x="248" y="9"/>
                  <a:pt x="248" y="18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48" y="213"/>
                  <a:pt x="248" y="222"/>
                  <a:pt x="257" y="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18" name="Freeform 84"/>
          <p:cNvSpPr>
            <a:spLocks noChangeArrowheads="1"/>
          </p:cNvSpPr>
          <p:nvPr/>
        </p:nvSpPr>
        <p:spPr bwMode="auto">
          <a:xfrm>
            <a:off x="10930884" y="6924655"/>
            <a:ext cx="346526" cy="340188"/>
          </a:xfrm>
          <a:custGeom>
            <a:avLst/>
            <a:gdLst>
              <a:gd name="T0" fmla="*/ 144578 w 479"/>
              <a:gd name="T1" fmla="*/ 139461 h 471"/>
              <a:gd name="T2" fmla="*/ 144578 w 479"/>
              <a:gd name="T3" fmla="*/ 139461 h 471"/>
              <a:gd name="T4" fmla="*/ 130447 w 479"/>
              <a:gd name="T5" fmla="*/ 139461 h 471"/>
              <a:gd name="T6" fmla="*/ 115772 w 479"/>
              <a:gd name="T7" fmla="*/ 139461 h 471"/>
              <a:gd name="T8" fmla="*/ 115772 w 479"/>
              <a:gd name="T9" fmla="*/ 168764 h 471"/>
              <a:gd name="T10" fmla="*/ 130447 w 479"/>
              <a:gd name="T11" fmla="*/ 168764 h 471"/>
              <a:gd name="T12" fmla="*/ 144578 w 479"/>
              <a:gd name="T13" fmla="*/ 168764 h 471"/>
              <a:gd name="T14" fmla="*/ 149470 w 479"/>
              <a:gd name="T15" fmla="*/ 154113 h 471"/>
              <a:gd name="T16" fmla="*/ 144578 w 479"/>
              <a:gd name="T17" fmla="*/ 139461 h 471"/>
              <a:gd name="T18" fmla="*/ 139687 w 479"/>
              <a:gd name="T19" fmla="*/ 115584 h 471"/>
              <a:gd name="T20" fmla="*/ 139687 w 479"/>
              <a:gd name="T21" fmla="*/ 115584 h 471"/>
              <a:gd name="T22" fmla="*/ 144578 w 479"/>
              <a:gd name="T23" fmla="*/ 100933 h 471"/>
              <a:gd name="T24" fmla="*/ 139687 w 479"/>
              <a:gd name="T25" fmla="*/ 91165 h 471"/>
              <a:gd name="T26" fmla="*/ 120663 w 479"/>
              <a:gd name="T27" fmla="*/ 86824 h 471"/>
              <a:gd name="T28" fmla="*/ 115772 w 479"/>
              <a:gd name="T29" fmla="*/ 86824 h 471"/>
              <a:gd name="T30" fmla="*/ 115772 w 479"/>
              <a:gd name="T31" fmla="*/ 115584 h 471"/>
              <a:gd name="T32" fmla="*/ 125555 w 479"/>
              <a:gd name="T33" fmla="*/ 115584 h 471"/>
              <a:gd name="T34" fmla="*/ 139687 w 479"/>
              <a:gd name="T35" fmla="*/ 115584 h 471"/>
              <a:gd name="T36" fmla="*/ 211976 w 479"/>
              <a:gd name="T37" fmla="*/ 0 h 471"/>
              <a:gd name="T38" fmla="*/ 211976 w 479"/>
              <a:gd name="T39" fmla="*/ 0 h 471"/>
              <a:gd name="T40" fmla="*/ 48374 w 479"/>
              <a:gd name="T41" fmla="*/ 0 h 471"/>
              <a:gd name="T42" fmla="*/ 0 w 479"/>
              <a:gd name="T43" fmla="*/ 43412 h 471"/>
              <a:gd name="T44" fmla="*/ 0 w 479"/>
              <a:gd name="T45" fmla="*/ 211633 h 471"/>
              <a:gd name="T46" fmla="*/ 48374 w 479"/>
              <a:gd name="T47" fmla="*/ 255045 h 471"/>
              <a:gd name="T48" fmla="*/ 211976 w 479"/>
              <a:gd name="T49" fmla="*/ 255045 h 471"/>
              <a:gd name="T50" fmla="*/ 259806 w 479"/>
              <a:gd name="T51" fmla="*/ 211633 h 471"/>
              <a:gd name="T52" fmla="*/ 259806 w 479"/>
              <a:gd name="T53" fmla="*/ 43412 h 471"/>
              <a:gd name="T54" fmla="*/ 211976 w 479"/>
              <a:gd name="T55" fmla="*/ 0 h 471"/>
              <a:gd name="T56" fmla="*/ 135339 w 479"/>
              <a:gd name="T57" fmla="*/ 192641 h 471"/>
              <a:gd name="T58" fmla="*/ 135339 w 479"/>
              <a:gd name="T59" fmla="*/ 192641 h 471"/>
              <a:gd name="T60" fmla="*/ 86421 w 479"/>
              <a:gd name="T61" fmla="*/ 192641 h 471"/>
              <a:gd name="T62" fmla="*/ 86421 w 479"/>
              <a:gd name="T63" fmla="*/ 67289 h 471"/>
              <a:gd name="T64" fmla="*/ 144578 w 479"/>
              <a:gd name="T65" fmla="*/ 67289 h 471"/>
              <a:gd name="T66" fmla="*/ 173385 w 479"/>
              <a:gd name="T67" fmla="*/ 96049 h 471"/>
              <a:gd name="T68" fmla="*/ 154362 w 479"/>
              <a:gd name="T69" fmla="*/ 119926 h 471"/>
              <a:gd name="T70" fmla="*/ 154362 w 479"/>
              <a:gd name="T71" fmla="*/ 125352 h 471"/>
              <a:gd name="T72" fmla="*/ 183169 w 479"/>
              <a:gd name="T73" fmla="*/ 154113 h 471"/>
              <a:gd name="T74" fmla="*/ 135339 w 479"/>
              <a:gd name="T75" fmla="*/ 192641 h 47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79" h="471">
                <a:moveTo>
                  <a:pt x="266" y="257"/>
                </a:moveTo>
                <a:lnTo>
                  <a:pt x="266" y="257"/>
                </a:lnTo>
                <a:cubicBezTo>
                  <a:pt x="257" y="257"/>
                  <a:pt x="249" y="257"/>
                  <a:pt x="240" y="257"/>
                </a:cubicBezTo>
                <a:cubicBezTo>
                  <a:pt x="213" y="257"/>
                  <a:pt x="213" y="257"/>
                  <a:pt x="213" y="257"/>
                </a:cubicBezTo>
                <a:cubicBezTo>
                  <a:pt x="213" y="311"/>
                  <a:pt x="213" y="311"/>
                  <a:pt x="213" y="311"/>
                </a:cubicBezTo>
                <a:cubicBezTo>
                  <a:pt x="240" y="311"/>
                  <a:pt x="240" y="311"/>
                  <a:pt x="240" y="311"/>
                </a:cubicBezTo>
                <a:cubicBezTo>
                  <a:pt x="249" y="311"/>
                  <a:pt x="257" y="311"/>
                  <a:pt x="266" y="311"/>
                </a:cubicBezTo>
                <a:cubicBezTo>
                  <a:pt x="275" y="302"/>
                  <a:pt x="275" y="293"/>
                  <a:pt x="275" y="284"/>
                </a:cubicBezTo>
                <a:cubicBezTo>
                  <a:pt x="275" y="275"/>
                  <a:pt x="275" y="266"/>
                  <a:pt x="266" y="257"/>
                </a:cubicBezTo>
                <a:close/>
                <a:moveTo>
                  <a:pt x="257" y="213"/>
                </a:moveTo>
                <a:lnTo>
                  <a:pt x="257" y="213"/>
                </a:lnTo>
                <a:cubicBezTo>
                  <a:pt x="257" y="204"/>
                  <a:pt x="266" y="196"/>
                  <a:pt x="266" y="186"/>
                </a:cubicBezTo>
                <a:cubicBezTo>
                  <a:pt x="266" y="177"/>
                  <a:pt x="257" y="168"/>
                  <a:pt x="257" y="168"/>
                </a:cubicBezTo>
                <a:cubicBezTo>
                  <a:pt x="249" y="160"/>
                  <a:pt x="231" y="160"/>
                  <a:pt x="222" y="160"/>
                </a:cubicBezTo>
                <a:cubicBezTo>
                  <a:pt x="213" y="160"/>
                  <a:pt x="213" y="160"/>
                  <a:pt x="213" y="160"/>
                </a:cubicBezTo>
                <a:cubicBezTo>
                  <a:pt x="213" y="213"/>
                  <a:pt x="213" y="213"/>
                  <a:pt x="213" y="213"/>
                </a:cubicBezTo>
                <a:cubicBezTo>
                  <a:pt x="231" y="213"/>
                  <a:pt x="231" y="213"/>
                  <a:pt x="231" y="213"/>
                </a:cubicBezTo>
                <a:cubicBezTo>
                  <a:pt x="240" y="213"/>
                  <a:pt x="249" y="213"/>
                  <a:pt x="257" y="213"/>
                </a:cubicBezTo>
                <a:close/>
                <a:moveTo>
                  <a:pt x="390" y="0"/>
                </a:moveTo>
                <a:lnTo>
                  <a:pt x="390" y="0"/>
                </a:lnTo>
                <a:cubicBezTo>
                  <a:pt x="89" y="0"/>
                  <a:pt x="89" y="0"/>
                  <a:pt x="89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434"/>
                  <a:pt x="36" y="470"/>
                  <a:pt x="89" y="470"/>
                </a:cubicBezTo>
                <a:cubicBezTo>
                  <a:pt x="390" y="470"/>
                  <a:pt x="390" y="470"/>
                  <a:pt x="390" y="470"/>
                </a:cubicBezTo>
                <a:cubicBezTo>
                  <a:pt x="443" y="470"/>
                  <a:pt x="478" y="434"/>
                  <a:pt x="478" y="390"/>
                </a:cubicBezTo>
                <a:cubicBezTo>
                  <a:pt x="478" y="80"/>
                  <a:pt x="478" y="80"/>
                  <a:pt x="478" y="80"/>
                </a:cubicBezTo>
                <a:cubicBezTo>
                  <a:pt x="478" y="36"/>
                  <a:pt x="443" y="0"/>
                  <a:pt x="390" y="0"/>
                </a:cubicBezTo>
                <a:close/>
                <a:moveTo>
                  <a:pt x="249" y="355"/>
                </a:moveTo>
                <a:lnTo>
                  <a:pt x="249" y="355"/>
                </a:lnTo>
                <a:cubicBezTo>
                  <a:pt x="159" y="355"/>
                  <a:pt x="159" y="355"/>
                  <a:pt x="159" y="355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266" y="124"/>
                  <a:pt x="266" y="124"/>
                  <a:pt x="266" y="124"/>
                </a:cubicBezTo>
                <a:cubicBezTo>
                  <a:pt x="293" y="124"/>
                  <a:pt x="319" y="142"/>
                  <a:pt x="319" y="177"/>
                </a:cubicBezTo>
                <a:cubicBezTo>
                  <a:pt x="319" y="204"/>
                  <a:pt x="310" y="221"/>
                  <a:pt x="284" y="221"/>
                </a:cubicBezTo>
                <a:cubicBezTo>
                  <a:pt x="284" y="231"/>
                  <a:pt x="284" y="231"/>
                  <a:pt x="284" y="231"/>
                </a:cubicBezTo>
                <a:cubicBezTo>
                  <a:pt x="319" y="231"/>
                  <a:pt x="337" y="249"/>
                  <a:pt x="337" y="284"/>
                </a:cubicBezTo>
                <a:cubicBezTo>
                  <a:pt x="337" y="319"/>
                  <a:pt x="310" y="355"/>
                  <a:pt x="249" y="3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19" name="Freeform 85"/>
          <p:cNvSpPr>
            <a:spLocks noChangeArrowheads="1"/>
          </p:cNvSpPr>
          <p:nvPr/>
        </p:nvSpPr>
        <p:spPr bwMode="auto">
          <a:xfrm>
            <a:off x="5206868" y="5525874"/>
            <a:ext cx="333848" cy="268347"/>
          </a:xfrm>
          <a:custGeom>
            <a:avLst/>
            <a:gdLst>
              <a:gd name="T0" fmla="*/ 250282 w 462"/>
              <a:gd name="T1" fmla="*/ 24258 h 374"/>
              <a:gd name="T2" fmla="*/ 250282 w 462"/>
              <a:gd name="T3" fmla="*/ 24258 h 374"/>
              <a:gd name="T4" fmla="*/ 221508 w 462"/>
              <a:gd name="T5" fmla="*/ 33962 h 374"/>
              <a:gd name="T6" fmla="*/ 240510 w 462"/>
              <a:gd name="T7" fmla="*/ 5391 h 374"/>
              <a:gd name="T8" fmla="*/ 211192 w 462"/>
              <a:gd name="T9" fmla="*/ 19407 h 374"/>
              <a:gd name="T10" fmla="*/ 173189 w 462"/>
              <a:gd name="T11" fmla="*/ 0 h 374"/>
              <a:gd name="T12" fmla="*/ 119983 w 462"/>
              <a:gd name="T13" fmla="*/ 52829 h 374"/>
              <a:gd name="T14" fmla="*/ 124870 w 462"/>
              <a:gd name="T15" fmla="*/ 62532 h 374"/>
              <a:gd name="T16" fmla="*/ 19002 w 462"/>
              <a:gd name="T17" fmla="*/ 10242 h 374"/>
              <a:gd name="T18" fmla="*/ 9229 w 462"/>
              <a:gd name="T19" fmla="*/ 38813 h 374"/>
              <a:gd name="T20" fmla="*/ 33118 w 462"/>
              <a:gd name="T21" fmla="*/ 81400 h 374"/>
              <a:gd name="T22" fmla="*/ 9229 w 462"/>
              <a:gd name="T23" fmla="*/ 72236 h 374"/>
              <a:gd name="T24" fmla="*/ 9229 w 462"/>
              <a:gd name="T25" fmla="*/ 72236 h 374"/>
              <a:gd name="T26" fmla="*/ 53205 w 462"/>
              <a:gd name="T27" fmla="*/ 124526 h 374"/>
              <a:gd name="T28" fmla="*/ 38004 w 462"/>
              <a:gd name="T29" fmla="*/ 124526 h 374"/>
              <a:gd name="T30" fmla="*/ 28774 w 462"/>
              <a:gd name="T31" fmla="*/ 124526 h 374"/>
              <a:gd name="T32" fmla="*/ 77093 w 462"/>
              <a:gd name="T33" fmla="*/ 158487 h 374"/>
              <a:gd name="T34" fmla="*/ 14116 w 462"/>
              <a:gd name="T35" fmla="*/ 182206 h 374"/>
              <a:gd name="T36" fmla="*/ 0 w 462"/>
              <a:gd name="T37" fmla="*/ 182206 h 374"/>
              <a:gd name="T38" fmla="*/ 77093 w 462"/>
              <a:gd name="T39" fmla="*/ 201074 h 374"/>
              <a:gd name="T40" fmla="*/ 221508 w 462"/>
              <a:gd name="T41" fmla="*/ 57681 h 374"/>
              <a:gd name="T42" fmla="*/ 221508 w 462"/>
              <a:gd name="T43" fmla="*/ 52829 h 374"/>
              <a:gd name="T44" fmla="*/ 250282 w 462"/>
              <a:gd name="T45" fmla="*/ 24258 h 37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62" h="374">
                <a:moveTo>
                  <a:pt x="461" y="45"/>
                </a:moveTo>
                <a:lnTo>
                  <a:pt x="461" y="45"/>
                </a:lnTo>
                <a:cubicBezTo>
                  <a:pt x="443" y="54"/>
                  <a:pt x="425" y="63"/>
                  <a:pt x="408" y="63"/>
                </a:cubicBezTo>
                <a:cubicBezTo>
                  <a:pt x="425" y="54"/>
                  <a:pt x="443" y="36"/>
                  <a:pt x="443" y="10"/>
                </a:cubicBezTo>
                <a:cubicBezTo>
                  <a:pt x="425" y="19"/>
                  <a:pt x="408" y="27"/>
                  <a:pt x="389" y="36"/>
                </a:cubicBezTo>
                <a:cubicBezTo>
                  <a:pt x="372" y="19"/>
                  <a:pt x="345" y="0"/>
                  <a:pt x="319" y="0"/>
                </a:cubicBezTo>
                <a:cubicBezTo>
                  <a:pt x="265" y="0"/>
                  <a:pt x="221" y="45"/>
                  <a:pt x="221" y="98"/>
                </a:cubicBezTo>
                <a:cubicBezTo>
                  <a:pt x="221" y="107"/>
                  <a:pt x="221" y="116"/>
                  <a:pt x="230" y="116"/>
                </a:cubicBezTo>
                <a:cubicBezTo>
                  <a:pt x="151" y="116"/>
                  <a:pt x="79" y="81"/>
                  <a:pt x="35" y="19"/>
                </a:cubicBezTo>
                <a:cubicBezTo>
                  <a:pt x="26" y="36"/>
                  <a:pt x="17" y="54"/>
                  <a:pt x="17" y="72"/>
                </a:cubicBezTo>
                <a:cubicBezTo>
                  <a:pt x="17" y="98"/>
                  <a:pt x="35" y="134"/>
                  <a:pt x="61" y="151"/>
                </a:cubicBezTo>
                <a:cubicBezTo>
                  <a:pt x="44" y="143"/>
                  <a:pt x="35" y="143"/>
                  <a:pt x="17" y="134"/>
                </a:cubicBezTo>
                <a:cubicBezTo>
                  <a:pt x="17" y="178"/>
                  <a:pt x="53" y="222"/>
                  <a:pt x="98" y="231"/>
                </a:cubicBezTo>
                <a:cubicBezTo>
                  <a:pt x="89" y="231"/>
                  <a:pt x="79" y="231"/>
                  <a:pt x="70" y="231"/>
                </a:cubicBezTo>
                <a:cubicBezTo>
                  <a:pt x="61" y="231"/>
                  <a:pt x="61" y="231"/>
                  <a:pt x="53" y="231"/>
                </a:cubicBezTo>
                <a:cubicBezTo>
                  <a:pt x="61" y="266"/>
                  <a:pt x="98" y="294"/>
                  <a:pt x="142" y="294"/>
                </a:cubicBezTo>
                <a:cubicBezTo>
                  <a:pt x="106" y="319"/>
                  <a:pt x="70" y="338"/>
                  <a:pt x="26" y="338"/>
                </a:cubicBezTo>
                <a:cubicBezTo>
                  <a:pt x="17" y="338"/>
                  <a:pt x="8" y="338"/>
                  <a:pt x="0" y="338"/>
                </a:cubicBezTo>
                <a:cubicBezTo>
                  <a:pt x="44" y="364"/>
                  <a:pt x="89" y="373"/>
                  <a:pt x="142" y="373"/>
                </a:cubicBezTo>
                <a:cubicBezTo>
                  <a:pt x="319" y="373"/>
                  <a:pt x="408" y="231"/>
                  <a:pt x="408" y="107"/>
                </a:cubicBezTo>
                <a:lnTo>
                  <a:pt x="408" y="98"/>
                </a:lnTo>
                <a:cubicBezTo>
                  <a:pt x="434" y="81"/>
                  <a:pt x="443" y="72"/>
                  <a:pt x="461" y="4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20" name="Freeform 86"/>
          <p:cNvSpPr>
            <a:spLocks noChangeArrowheads="1"/>
          </p:cNvSpPr>
          <p:nvPr/>
        </p:nvSpPr>
        <p:spPr bwMode="auto">
          <a:xfrm>
            <a:off x="5914711" y="5492067"/>
            <a:ext cx="348638" cy="342300"/>
          </a:xfrm>
          <a:custGeom>
            <a:avLst/>
            <a:gdLst>
              <a:gd name="T0" fmla="*/ 130423 w 480"/>
              <a:gd name="T1" fmla="*/ 0 h 471"/>
              <a:gd name="T2" fmla="*/ 130423 w 480"/>
              <a:gd name="T3" fmla="*/ 0 h 471"/>
              <a:gd name="T4" fmla="*/ 0 w 480"/>
              <a:gd name="T5" fmla="*/ 126130 h 471"/>
              <a:gd name="T6" fmla="*/ 130423 w 480"/>
              <a:gd name="T7" fmla="*/ 256629 h 471"/>
              <a:gd name="T8" fmla="*/ 261391 w 480"/>
              <a:gd name="T9" fmla="*/ 126130 h 471"/>
              <a:gd name="T10" fmla="*/ 130423 w 480"/>
              <a:gd name="T11" fmla="*/ 0 h 471"/>
              <a:gd name="T12" fmla="*/ 183902 w 480"/>
              <a:gd name="T13" fmla="*/ 106474 h 471"/>
              <a:gd name="T14" fmla="*/ 183902 w 480"/>
              <a:gd name="T15" fmla="*/ 106474 h 471"/>
              <a:gd name="T16" fmla="*/ 183902 w 480"/>
              <a:gd name="T17" fmla="*/ 106474 h 471"/>
              <a:gd name="T18" fmla="*/ 111323 w 480"/>
              <a:gd name="T19" fmla="*/ 179094 h 471"/>
              <a:gd name="T20" fmla="*/ 72578 w 480"/>
              <a:gd name="T21" fmla="*/ 169266 h 471"/>
              <a:gd name="T22" fmla="*/ 77490 w 480"/>
              <a:gd name="T23" fmla="*/ 169266 h 471"/>
              <a:gd name="T24" fmla="*/ 111323 w 480"/>
              <a:gd name="T25" fmla="*/ 159984 h 471"/>
              <a:gd name="T26" fmla="*/ 87312 w 480"/>
              <a:gd name="T27" fmla="*/ 140327 h 471"/>
              <a:gd name="T28" fmla="*/ 92224 w 480"/>
              <a:gd name="T29" fmla="*/ 140327 h 471"/>
              <a:gd name="T30" fmla="*/ 97135 w 480"/>
              <a:gd name="T31" fmla="*/ 140327 h 471"/>
              <a:gd name="T32" fmla="*/ 77490 w 480"/>
              <a:gd name="T33" fmla="*/ 116302 h 471"/>
              <a:gd name="T34" fmla="*/ 77490 w 480"/>
              <a:gd name="T35" fmla="*/ 116302 h 471"/>
              <a:gd name="T36" fmla="*/ 87312 w 480"/>
              <a:gd name="T37" fmla="*/ 116302 h 471"/>
              <a:gd name="T38" fmla="*/ 77490 w 480"/>
              <a:gd name="T39" fmla="*/ 97191 h 471"/>
              <a:gd name="T40" fmla="*/ 82401 w 480"/>
              <a:gd name="T41" fmla="*/ 82449 h 471"/>
              <a:gd name="T42" fmla="*/ 130423 w 480"/>
              <a:gd name="T43" fmla="*/ 111388 h 471"/>
              <a:gd name="T44" fmla="*/ 130423 w 480"/>
              <a:gd name="T45" fmla="*/ 106474 h 471"/>
              <a:gd name="T46" fmla="*/ 159345 w 480"/>
              <a:gd name="T47" fmla="*/ 77535 h 471"/>
              <a:gd name="T48" fmla="*/ 174079 w 480"/>
              <a:gd name="T49" fmla="*/ 87363 h 471"/>
              <a:gd name="T50" fmla="*/ 193724 w 480"/>
              <a:gd name="T51" fmla="*/ 82449 h 471"/>
              <a:gd name="T52" fmla="*/ 183902 w 480"/>
              <a:gd name="T53" fmla="*/ 97191 h 471"/>
              <a:gd name="T54" fmla="*/ 198636 w 480"/>
              <a:gd name="T55" fmla="*/ 92277 h 471"/>
              <a:gd name="T56" fmla="*/ 183902 w 480"/>
              <a:gd name="T57" fmla="*/ 106474 h 47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39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37" y="195"/>
                </a:moveTo>
                <a:lnTo>
                  <a:pt x="337" y="195"/>
                </a:lnTo>
                <a:cubicBezTo>
                  <a:pt x="337" y="257"/>
                  <a:pt x="292" y="328"/>
                  <a:pt x="204" y="328"/>
                </a:cubicBezTo>
                <a:cubicBezTo>
                  <a:pt x="178" y="328"/>
                  <a:pt x="151" y="319"/>
                  <a:pt x="133" y="310"/>
                </a:cubicBezTo>
                <a:lnTo>
                  <a:pt x="142" y="310"/>
                </a:lnTo>
                <a:cubicBezTo>
                  <a:pt x="160" y="310"/>
                  <a:pt x="186" y="301"/>
                  <a:pt x="204" y="293"/>
                </a:cubicBezTo>
                <a:cubicBezTo>
                  <a:pt x="178" y="293"/>
                  <a:pt x="160" y="275"/>
                  <a:pt x="160" y="257"/>
                </a:cubicBezTo>
                <a:cubicBezTo>
                  <a:pt x="160" y="257"/>
                  <a:pt x="160" y="257"/>
                  <a:pt x="169" y="257"/>
                </a:cubicBezTo>
                <a:lnTo>
                  <a:pt x="178" y="257"/>
                </a:lnTo>
                <a:cubicBezTo>
                  <a:pt x="160" y="248"/>
                  <a:pt x="142" y="231"/>
                  <a:pt x="142" y="213"/>
                </a:cubicBezTo>
                <a:cubicBezTo>
                  <a:pt x="142" y="213"/>
                  <a:pt x="151" y="213"/>
                  <a:pt x="160" y="213"/>
                </a:cubicBezTo>
                <a:cubicBezTo>
                  <a:pt x="151" y="204"/>
                  <a:pt x="142" y="195"/>
                  <a:pt x="142" y="178"/>
                </a:cubicBezTo>
                <a:cubicBezTo>
                  <a:pt x="142" y="169"/>
                  <a:pt x="142" y="160"/>
                  <a:pt x="151" y="151"/>
                </a:cubicBezTo>
                <a:cubicBezTo>
                  <a:pt x="169" y="178"/>
                  <a:pt x="204" y="204"/>
                  <a:pt x="239" y="204"/>
                </a:cubicBezTo>
                <a:cubicBezTo>
                  <a:pt x="239" y="195"/>
                  <a:pt x="239" y="195"/>
                  <a:pt x="239" y="195"/>
                </a:cubicBezTo>
                <a:cubicBezTo>
                  <a:pt x="239" y="169"/>
                  <a:pt x="266" y="142"/>
                  <a:pt x="292" y="142"/>
                </a:cubicBezTo>
                <a:cubicBezTo>
                  <a:pt x="301" y="142"/>
                  <a:pt x="319" y="151"/>
                  <a:pt x="319" y="160"/>
                </a:cubicBezTo>
                <a:cubicBezTo>
                  <a:pt x="337" y="160"/>
                  <a:pt x="346" y="151"/>
                  <a:pt x="355" y="151"/>
                </a:cubicBezTo>
                <a:cubicBezTo>
                  <a:pt x="346" y="160"/>
                  <a:pt x="346" y="169"/>
                  <a:pt x="337" y="178"/>
                </a:cubicBezTo>
                <a:cubicBezTo>
                  <a:pt x="346" y="178"/>
                  <a:pt x="355" y="169"/>
                  <a:pt x="364" y="169"/>
                </a:cubicBezTo>
                <a:cubicBezTo>
                  <a:pt x="355" y="178"/>
                  <a:pt x="346" y="187"/>
                  <a:pt x="337" y="1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21" name="Freeform 87"/>
          <p:cNvSpPr>
            <a:spLocks noChangeArrowheads="1"/>
          </p:cNvSpPr>
          <p:nvPr/>
        </p:nvSpPr>
        <p:spPr bwMode="auto">
          <a:xfrm>
            <a:off x="923893" y="6937333"/>
            <a:ext cx="308493" cy="314832"/>
          </a:xfrm>
          <a:custGeom>
            <a:avLst/>
            <a:gdLst>
              <a:gd name="T0" fmla="*/ 187705 w 426"/>
              <a:gd name="T1" fmla="*/ 115822 h 435"/>
              <a:gd name="T2" fmla="*/ 187705 w 426"/>
              <a:gd name="T3" fmla="*/ 115822 h 435"/>
              <a:gd name="T4" fmla="*/ 115888 w 426"/>
              <a:gd name="T5" fmla="*/ 188143 h 435"/>
              <a:gd name="T6" fmla="*/ 42982 w 426"/>
              <a:gd name="T7" fmla="*/ 115822 h 435"/>
              <a:gd name="T8" fmla="*/ 47878 w 426"/>
              <a:gd name="T9" fmla="*/ 106034 h 435"/>
              <a:gd name="T10" fmla="*/ 0 w 426"/>
              <a:gd name="T11" fmla="*/ 106034 h 435"/>
              <a:gd name="T12" fmla="*/ 0 w 426"/>
              <a:gd name="T13" fmla="*/ 197387 h 435"/>
              <a:gd name="T14" fmla="*/ 33733 w 426"/>
              <a:gd name="T15" fmla="*/ 235994 h 435"/>
              <a:gd name="T16" fmla="*/ 197498 w 426"/>
              <a:gd name="T17" fmla="*/ 235994 h 435"/>
              <a:gd name="T18" fmla="*/ 231231 w 426"/>
              <a:gd name="T19" fmla="*/ 197387 h 435"/>
              <a:gd name="T20" fmla="*/ 231231 w 426"/>
              <a:gd name="T21" fmla="*/ 106034 h 435"/>
              <a:gd name="T22" fmla="*/ 183353 w 426"/>
              <a:gd name="T23" fmla="*/ 106034 h 435"/>
              <a:gd name="T24" fmla="*/ 187705 w 426"/>
              <a:gd name="T25" fmla="*/ 115822 h 435"/>
              <a:gd name="T26" fmla="*/ 197498 w 426"/>
              <a:gd name="T27" fmla="*/ 0 h 435"/>
              <a:gd name="T28" fmla="*/ 197498 w 426"/>
              <a:gd name="T29" fmla="*/ 0 h 435"/>
              <a:gd name="T30" fmla="*/ 33733 w 426"/>
              <a:gd name="T31" fmla="*/ 0 h 435"/>
              <a:gd name="T32" fmla="*/ 0 w 426"/>
              <a:gd name="T33" fmla="*/ 38607 h 435"/>
              <a:gd name="T34" fmla="*/ 0 w 426"/>
              <a:gd name="T35" fmla="*/ 77215 h 435"/>
              <a:gd name="T36" fmla="*/ 57672 w 426"/>
              <a:gd name="T37" fmla="*/ 77215 h 435"/>
              <a:gd name="T38" fmla="*/ 115888 w 426"/>
              <a:gd name="T39" fmla="*/ 48395 h 435"/>
              <a:gd name="T40" fmla="*/ 173559 w 426"/>
              <a:gd name="T41" fmla="*/ 77215 h 435"/>
              <a:gd name="T42" fmla="*/ 231231 w 426"/>
              <a:gd name="T43" fmla="*/ 77215 h 435"/>
              <a:gd name="T44" fmla="*/ 231231 w 426"/>
              <a:gd name="T45" fmla="*/ 38607 h 435"/>
              <a:gd name="T46" fmla="*/ 197498 w 426"/>
              <a:gd name="T47" fmla="*/ 0 h 435"/>
              <a:gd name="T48" fmla="*/ 212188 w 426"/>
              <a:gd name="T49" fmla="*/ 48395 h 435"/>
              <a:gd name="T50" fmla="*/ 212188 w 426"/>
              <a:gd name="T51" fmla="*/ 48395 h 435"/>
              <a:gd name="T52" fmla="*/ 207292 w 426"/>
              <a:gd name="T53" fmla="*/ 52745 h 435"/>
              <a:gd name="T54" fmla="*/ 187705 w 426"/>
              <a:gd name="T55" fmla="*/ 52745 h 435"/>
              <a:gd name="T56" fmla="*/ 178456 w 426"/>
              <a:gd name="T57" fmla="*/ 48395 h 435"/>
              <a:gd name="T58" fmla="*/ 178456 w 426"/>
              <a:gd name="T59" fmla="*/ 28820 h 435"/>
              <a:gd name="T60" fmla="*/ 187705 w 426"/>
              <a:gd name="T61" fmla="*/ 19576 h 435"/>
              <a:gd name="T62" fmla="*/ 207292 w 426"/>
              <a:gd name="T63" fmla="*/ 19576 h 435"/>
              <a:gd name="T64" fmla="*/ 212188 w 426"/>
              <a:gd name="T65" fmla="*/ 28820 h 435"/>
              <a:gd name="T66" fmla="*/ 212188 w 426"/>
              <a:gd name="T67" fmla="*/ 48395 h 435"/>
              <a:gd name="T68" fmla="*/ 158869 w 426"/>
              <a:gd name="T69" fmla="*/ 115822 h 435"/>
              <a:gd name="T70" fmla="*/ 158869 w 426"/>
              <a:gd name="T71" fmla="*/ 115822 h 435"/>
              <a:gd name="T72" fmla="*/ 115888 w 426"/>
              <a:gd name="T73" fmla="*/ 72321 h 435"/>
              <a:gd name="T74" fmla="*/ 71818 w 426"/>
              <a:gd name="T75" fmla="*/ 115822 h 435"/>
              <a:gd name="T76" fmla="*/ 115888 w 426"/>
              <a:gd name="T77" fmla="*/ 159323 h 435"/>
              <a:gd name="T78" fmla="*/ 158869 w 426"/>
              <a:gd name="T79" fmla="*/ 115822 h 43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26" h="435">
                <a:moveTo>
                  <a:pt x="345" y="213"/>
                </a:moveTo>
                <a:lnTo>
                  <a:pt x="345" y="213"/>
                </a:lnTo>
                <a:cubicBezTo>
                  <a:pt x="345" y="284"/>
                  <a:pt x="284" y="346"/>
                  <a:pt x="213" y="346"/>
                </a:cubicBezTo>
                <a:cubicBezTo>
                  <a:pt x="142" y="346"/>
                  <a:pt x="79" y="284"/>
                  <a:pt x="79" y="213"/>
                </a:cubicBezTo>
                <a:cubicBezTo>
                  <a:pt x="79" y="203"/>
                  <a:pt x="88" y="203"/>
                  <a:pt x="88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363"/>
                  <a:pt x="0" y="363"/>
                  <a:pt x="0" y="363"/>
                </a:cubicBezTo>
                <a:cubicBezTo>
                  <a:pt x="0" y="399"/>
                  <a:pt x="26" y="434"/>
                  <a:pt x="62" y="434"/>
                </a:cubicBezTo>
                <a:cubicBezTo>
                  <a:pt x="363" y="434"/>
                  <a:pt x="363" y="434"/>
                  <a:pt x="363" y="434"/>
                </a:cubicBezTo>
                <a:cubicBezTo>
                  <a:pt x="398" y="434"/>
                  <a:pt x="425" y="399"/>
                  <a:pt x="425" y="363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337" y="195"/>
                  <a:pt x="337" y="195"/>
                  <a:pt x="337" y="195"/>
                </a:cubicBezTo>
                <a:cubicBezTo>
                  <a:pt x="337" y="203"/>
                  <a:pt x="345" y="203"/>
                  <a:pt x="345" y="213"/>
                </a:cubicBezTo>
                <a:close/>
                <a:moveTo>
                  <a:pt x="363" y="0"/>
                </a:moveTo>
                <a:lnTo>
                  <a:pt x="363" y="0"/>
                </a:lnTo>
                <a:cubicBezTo>
                  <a:pt x="62" y="0"/>
                  <a:pt x="62" y="0"/>
                  <a:pt x="62" y="0"/>
                </a:cubicBezTo>
                <a:cubicBezTo>
                  <a:pt x="26" y="0"/>
                  <a:pt x="0" y="36"/>
                  <a:pt x="0" y="71"/>
                </a:cubicBezTo>
                <a:cubicBezTo>
                  <a:pt x="0" y="142"/>
                  <a:pt x="0" y="142"/>
                  <a:pt x="0" y="142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32" y="106"/>
                  <a:pt x="168" y="89"/>
                  <a:pt x="213" y="89"/>
                </a:cubicBezTo>
                <a:cubicBezTo>
                  <a:pt x="257" y="89"/>
                  <a:pt x="292" y="106"/>
                  <a:pt x="319" y="142"/>
                </a:cubicBezTo>
                <a:cubicBezTo>
                  <a:pt x="425" y="142"/>
                  <a:pt x="425" y="142"/>
                  <a:pt x="425" y="142"/>
                </a:cubicBezTo>
                <a:cubicBezTo>
                  <a:pt x="425" y="71"/>
                  <a:pt x="425" y="71"/>
                  <a:pt x="425" y="71"/>
                </a:cubicBezTo>
                <a:cubicBezTo>
                  <a:pt x="425" y="36"/>
                  <a:pt x="398" y="0"/>
                  <a:pt x="363" y="0"/>
                </a:cubicBezTo>
                <a:close/>
                <a:moveTo>
                  <a:pt x="390" y="89"/>
                </a:moveTo>
                <a:lnTo>
                  <a:pt x="390" y="89"/>
                </a:lnTo>
                <a:cubicBezTo>
                  <a:pt x="390" y="89"/>
                  <a:pt x="390" y="97"/>
                  <a:pt x="381" y="97"/>
                </a:cubicBezTo>
                <a:cubicBezTo>
                  <a:pt x="345" y="97"/>
                  <a:pt x="345" y="97"/>
                  <a:pt x="345" y="97"/>
                </a:cubicBezTo>
                <a:cubicBezTo>
                  <a:pt x="337" y="97"/>
                  <a:pt x="328" y="89"/>
                  <a:pt x="328" y="89"/>
                </a:cubicBezTo>
                <a:cubicBezTo>
                  <a:pt x="328" y="53"/>
                  <a:pt x="328" y="53"/>
                  <a:pt x="328" y="53"/>
                </a:cubicBezTo>
                <a:cubicBezTo>
                  <a:pt x="328" y="44"/>
                  <a:pt x="337" y="36"/>
                  <a:pt x="345" y="36"/>
                </a:cubicBezTo>
                <a:cubicBezTo>
                  <a:pt x="381" y="36"/>
                  <a:pt x="381" y="36"/>
                  <a:pt x="381" y="36"/>
                </a:cubicBezTo>
                <a:cubicBezTo>
                  <a:pt x="390" y="36"/>
                  <a:pt x="390" y="44"/>
                  <a:pt x="390" y="53"/>
                </a:cubicBezTo>
                <a:lnTo>
                  <a:pt x="390" y="89"/>
                </a:lnTo>
                <a:close/>
                <a:moveTo>
                  <a:pt x="292" y="213"/>
                </a:moveTo>
                <a:lnTo>
                  <a:pt x="292" y="213"/>
                </a:lnTo>
                <a:cubicBezTo>
                  <a:pt x="292" y="168"/>
                  <a:pt x="257" y="133"/>
                  <a:pt x="213" y="133"/>
                </a:cubicBezTo>
                <a:cubicBezTo>
                  <a:pt x="168" y="133"/>
                  <a:pt x="132" y="168"/>
                  <a:pt x="132" y="213"/>
                </a:cubicBezTo>
                <a:cubicBezTo>
                  <a:pt x="132" y="257"/>
                  <a:pt x="168" y="293"/>
                  <a:pt x="213" y="293"/>
                </a:cubicBezTo>
                <a:cubicBezTo>
                  <a:pt x="257" y="293"/>
                  <a:pt x="292" y="257"/>
                  <a:pt x="292" y="2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22" name="Freeform 106"/>
          <p:cNvSpPr>
            <a:spLocks noChangeArrowheads="1"/>
          </p:cNvSpPr>
          <p:nvPr/>
        </p:nvSpPr>
        <p:spPr bwMode="auto">
          <a:xfrm>
            <a:off x="8084723" y="5511084"/>
            <a:ext cx="308493" cy="310605"/>
          </a:xfrm>
          <a:custGeom>
            <a:avLst/>
            <a:gdLst>
              <a:gd name="T0" fmla="*/ 202395 w 426"/>
              <a:gd name="T1" fmla="*/ 0 h 427"/>
              <a:gd name="T2" fmla="*/ 202395 w 426"/>
              <a:gd name="T3" fmla="*/ 0 h 427"/>
              <a:gd name="T4" fmla="*/ 28836 w 426"/>
              <a:gd name="T5" fmla="*/ 0 h 427"/>
              <a:gd name="T6" fmla="*/ 0 w 426"/>
              <a:gd name="T7" fmla="*/ 28965 h 427"/>
              <a:gd name="T8" fmla="*/ 0 w 426"/>
              <a:gd name="T9" fmla="*/ 203304 h 427"/>
              <a:gd name="T10" fmla="*/ 28836 w 426"/>
              <a:gd name="T11" fmla="*/ 232815 h 427"/>
              <a:gd name="T12" fmla="*/ 115888 w 426"/>
              <a:gd name="T13" fmla="*/ 232815 h 427"/>
              <a:gd name="T14" fmla="*/ 115888 w 426"/>
              <a:gd name="T15" fmla="*/ 149745 h 427"/>
              <a:gd name="T16" fmla="*/ 87052 w 426"/>
              <a:gd name="T17" fmla="*/ 149745 h 427"/>
              <a:gd name="T18" fmla="*/ 87052 w 426"/>
              <a:gd name="T19" fmla="*/ 111489 h 427"/>
              <a:gd name="T20" fmla="*/ 115888 w 426"/>
              <a:gd name="T21" fmla="*/ 111489 h 427"/>
              <a:gd name="T22" fmla="*/ 115888 w 426"/>
              <a:gd name="T23" fmla="*/ 91815 h 427"/>
              <a:gd name="T24" fmla="*/ 163766 w 426"/>
              <a:gd name="T25" fmla="*/ 43721 h 427"/>
              <a:gd name="T26" fmla="*/ 188249 w 426"/>
              <a:gd name="T27" fmla="*/ 43721 h 427"/>
              <a:gd name="T28" fmla="*/ 188249 w 426"/>
              <a:gd name="T29" fmla="*/ 87442 h 427"/>
              <a:gd name="T30" fmla="*/ 168663 w 426"/>
              <a:gd name="T31" fmla="*/ 87442 h 427"/>
              <a:gd name="T32" fmla="*/ 158869 w 426"/>
              <a:gd name="T33" fmla="*/ 91815 h 427"/>
              <a:gd name="T34" fmla="*/ 158869 w 426"/>
              <a:gd name="T35" fmla="*/ 111489 h 427"/>
              <a:gd name="T36" fmla="*/ 188249 w 426"/>
              <a:gd name="T37" fmla="*/ 111489 h 427"/>
              <a:gd name="T38" fmla="*/ 188249 w 426"/>
              <a:gd name="T39" fmla="*/ 149745 h 427"/>
              <a:gd name="T40" fmla="*/ 158869 w 426"/>
              <a:gd name="T41" fmla="*/ 149745 h 427"/>
              <a:gd name="T42" fmla="*/ 158869 w 426"/>
              <a:gd name="T43" fmla="*/ 232815 h 427"/>
              <a:gd name="T44" fmla="*/ 202395 w 426"/>
              <a:gd name="T45" fmla="*/ 232815 h 427"/>
              <a:gd name="T46" fmla="*/ 231231 w 426"/>
              <a:gd name="T47" fmla="*/ 203304 h 427"/>
              <a:gd name="T48" fmla="*/ 231231 w 426"/>
              <a:gd name="T49" fmla="*/ 28965 h 427"/>
              <a:gd name="T50" fmla="*/ 202395 w 426"/>
              <a:gd name="T51" fmla="*/ 0 h 4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26" h="427">
                <a:moveTo>
                  <a:pt x="372" y="0"/>
                </a:moveTo>
                <a:lnTo>
                  <a:pt x="37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3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399"/>
                  <a:pt x="27" y="426"/>
                  <a:pt x="53" y="426"/>
                </a:cubicBezTo>
                <a:cubicBezTo>
                  <a:pt x="213" y="426"/>
                  <a:pt x="213" y="426"/>
                  <a:pt x="213" y="426"/>
                </a:cubicBezTo>
                <a:cubicBezTo>
                  <a:pt x="213" y="274"/>
                  <a:pt x="213" y="274"/>
                  <a:pt x="213" y="274"/>
                </a:cubicBezTo>
                <a:cubicBezTo>
                  <a:pt x="160" y="274"/>
                  <a:pt x="160" y="274"/>
                  <a:pt x="160" y="27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168"/>
                  <a:pt x="213" y="168"/>
                  <a:pt x="213" y="168"/>
                </a:cubicBezTo>
                <a:cubicBezTo>
                  <a:pt x="213" y="124"/>
                  <a:pt x="257" y="80"/>
                  <a:pt x="301" y="80"/>
                </a:cubicBezTo>
                <a:cubicBezTo>
                  <a:pt x="346" y="80"/>
                  <a:pt x="346" y="80"/>
                  <a:pt x="346" y="80"/>
                </a:cubicBezTo>
                <a:cubicBezTo>
                  <a:pt x="346" y="160"/>
                  <a:pt x="346" y="160"/>
                  <a:pt x="346" y="160"/>
                </a:cubicBezTo>
                <a:cubicBezTo>
                  <a:pt x="310" y="160"/>
                  <a:pt x="310" y="160"/>
                  <a:pt x="310" y="160"/>
                </a:cubicBezTo>
                <a:cubicBezTo>
                  <a:pt x="292" y="160"/>
                  <a:pt x="292" y="160"/>
                  <a:pt x="292" y="168"/>
                </a:cubicBezTo>
                <a:cubicBezTo>
                  <a:pt x="292" y="204"/>
                  <a:pt x="292" y="204"/>
                  <a:pt x="292" y="204"/>
                </a:cubicBezTo>
                <a:cubicBezTo>
                  <a:pt x="346" y="204"/>
                  <a:pt x="346" y="204"/>
                  <a:pt x="346" y="204"/>
                </a:cubicBezTo>
                <a:cubicBezTo>
                  <a:pt x="346" y="274"/>
                  <a:pt x="346" y="274"/>
                  <a:pt x="346" y="274"/>
                </a:cubicBezTo>
                <a:cubicBezTo>
                  <a:pt x="292" y="274"/>
                  <a:pt x="292" y="274"/>
                  <a:pt x="292" y="274"/>
                </a:cubicBezTo>
                <a:cubicBezTo>
                  <a:pt x="292" y="426"/>
                  <a:pt x="292" y="426"/>
                  <a:pt x="292" y="426"/>
                </a:cubicBezTo>
                <a:cubicBezTo>
                  <a:pt x="372" y="426"/>
                  <a:pt x="372" y="426"/>
                  <a:pt x="372" y="426"/>
                </a:cubicBezTo>
                <a:cubicBezTo>
                  <a:pt x="399" y="426"/>
                  <a:pt x="425" y="399"/>
                  <a:pt x="425" y="372"/>
                </a:cubicBezTo>
                <a:cubicBezTo>
                  <a:pt x="425" y="53"/>
                  <a:pt x="425" y="53"/>
                  <a:pt x="425" y="53"/>
                </a:cubicBezTo>
                <a:cubicBezTo>
                  <a:pt x="425" y="27"/>
                  <a:pt x="399" y="0"/>
                  <a:pt x="372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23" name="Freeform 119"/>
          <p:cNvSpPr>
            <a:spLocks noChangeArrowheads="1"/>
          </p:cNvSpPr>
          <p:nvPr/>
        </p:nvSpPr>
        <p:spPr bwMode="auto">
          <a:xfrm>
            <a:off x="4484235" y="6924655"/>
            <a:ext cx="346526" cy="340188"/>
          </a:xfrm>
          <a:custGeom>
            <a:avLst/>
            <a:gdLst>
              <a:gd name="T0" fmla="*/ 158922 w 480"/>
              <a:gd name="T1" fmla="*/ 125352 h 471"/>
              <a:gd name="T2" fmla="*/ 135057 w 480"/>
              <a:gd name="T3" fmla="*/ 115584 h 471"/>
              <a:gd name="T4" fmla="*/ 120412 w 480"/>
              <a:gd name="T5" fmla="*/ 110701 h 471"/>
              <a:gd name="T6" fmla="*/ 115530 w 480"/>
              <a:gd name="T7" fmla="*/ 106359 h 471"/>
              <a:gd name="T8" fmla="*/ 130175 w 480"/>
              <a:gd name="T9" fmla="*/ 96049 h 471"/>
              <a:gd name="T10" fmla="*/ 144277 w 480"/>
              <a:gd name="T11" fmla="*/ 106359 h 471"/>
              <a:gd name="T12" fmla="*/ 154040 w 480"/>
              <a:gd name="T13" fmla="*/ 110701 h 471"/>
              <a:gd name="T14" fmla="*/ 163804 w 480"/>
              <a:gd name="T15" fmla="*/ 100933 h 471"/>
              <a:gd name="T16" fmla="*/ 158922 w 480"/>
              <a:gd name="T17" fmla="*/ 86824 h 471"/>
              <a:gd name="T18" fmla="*/ 130175 w 480"/>
              <a:gd name="T19" fmla="*/ 81940 h 471"/>
              <a:gd name="T20" fmla="*/ 96546 w 480"/>
              <a:gd name="T21" fmla="*/ 91165 h 471"/>
              <a:gd name="T22" fmla="*/ 96546 w 480"/>
              <a:gd name="T23" fmla="*/ 119926 h 471"/>
              <a:gd name="T24" fmla="*/ 125293 w 480"/>
              <a:gd name="T25" fmla="*/ 135120 h 471"/>
              <a:gd name="T26" fmla="*/ 144277 w 480"/>
              <a:gd name="T27" fmla="*/ 139461 h 471"/>
              <a:gd name="T28" fmla="*/ 144277 w 480"/>
              <a:gd name="T29" fmla="*/ 154113 h 471"/>
              <a:gd name="T30" fmla="*/ 120412 w 480"/>
              <a:gd name="T31" fmla="*/ 158996 h 471"/>
              <a:gd name="T32" fmla="*/ 111191 w 480"/>
              <a:gd name="T33" fmla="*/ 144345 h 471"/>
              <a:gd name="T34" fmla="*/ 101428 w 480"/>
              <a:gd name="T35" fmla="*/ 139461 h 471"/>
              <a:gd name="T36" fmla="*/ 91665 w 480"/>
              <a:gd name="T37" fmla="*/ 149229 h 471"/>
              <a:gd name="T38" fmla="*/ 105767 w 480"/>
              <a:gd name="T39" fmla="*/ 168764 h 471"/>
              <a:gd name="T40" fmla="*/ 149159 w 480"/>
              <a:gd name="T41" fmla="*/ 173105 h 471"/>
              <a:gd name="T42" fmla="*/ 168685 w 480"/>
              <a:gd name="T43" fmla="*/ 144345 h 471"/>
              <a:gd name="T44" fmla="*/ 158922 w 480"/>
              <a:gd name="T45" fmla="*/ 125352 h 471"/>
              <a:gd name="T46" fmla="*/ 130175 w 480"/>
              <a:gd name="T47" fmla="*/ 0 h 471"/>
              <a:gd name="T48" fmla="*/ 130175 w 480"/>
              <a:gd name="T49" fmla="*/ 255045 h 471"/>
              <a:gd name="T50" fmla="*/ 130175 w 480"/>
              <a:gd name="T51" fmla="*/ 0 h 471"/>
              <a:gd name="T52" fmla="*/ 158922 w 480"/>
              <a:gd name="T53" fmla="*/ 197524 h 471"/>
              <a:gd name="T54" fmla="*/ 130175 w 480"/>
              <a:gd name="T55" fmla="*/ 197524 h 471"/>
              <a:gd name="T56" fmla="*/ 67257 w 480"/>
              <a:gd name="T57" fmla="*/ 115584 h 471"/>
              <a:gd name="T58" fmla="*/ 101428 w 480"/>
              <a:gd name="T59" fmla="*/ 53180 h 471"/>
              <a:gd name="T60" fmla="*/ 130175 w 480"/>
              <a:gd name="T61" fmla="*/ 58064 h 471"/>
              <a:gd name="T62" fmla="*/ 197432 w 480"/>
              <a:gd name="T63" fmla="*/ 144345 h 471"/>
              <a:gd name="T64" fmla="*/ 158922 w 480"/>
              <a:gd name="T65" fmla="*/ 197524 h 47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80" h="471">
                <a:moveTo>
                  <a:pt x="293" y="231"/>
                </a:moveTo>
                <a:lnTo>
                  <a:pt x="293" y="231"/>
                </a:lnTo>
                <a:cubicBezTo>
                  <a:pt x="284" y="231"/>
                  <a:pt x="284" y="221"/>
                  <a:pt x="275" y="221"/>
                </a:cubicBezTo>
                <a:cubicBezTo>
                  <a:pt x="266" y="221"/>
                  <a:pt x="258" y="213"/>
                  <a:pt x="249" y="213"/>
                </a:cubicBezTo>
                <a:cubicBezTo>
                  <a:pt x="240" y="213"/>
                  <a:pt x="231" y="213"/>
                  <a:pt x="231" y="213"/>
                </a:cubicBezTo>
                <a:cubicBezTo>
                  <a:pt x="222" y="204"/>
                  <a:pt x="222" y="204"/>
                  <a:pt x="222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196"/>
                  <a:pt x="213" y="196"/>
                  <a:pt x="213" y="196"/>
                </a:cubicBezTo>
                <a:cubicBezTo>
                  <a:pt x="213" y="186"/>
                  <a:pt x="213" y="186"/>
                  <a:pt x="213" y="177"/>
                </a:cubicBezTo>
                <a:cubicBezTo>
                  <a:pt x="222" y="177"/>
                  <a:pt x="231" y="177"/>
                  <a:pt x="240" y="177"/>
                </a:cubicBezTo>
                <a:cubicBezTo>
                  <a:pt x="249" y="177"/>
                  <a:pt x="258" y="177"/>
                  <a:pt x="258" y="177"/>
                </a:cubicBezTo>
                <a:cubicBezTo>
                  <a:pt x="266" y="186"/>
                  <a:pt x="266" y="186"/>
                  <a:pt x="266" y="196"/>
                </a:cubicBezTo>
                <a:cubicBezTo>
                  <a:pt x="275" y="196"/>
                  <a:pt x="275" y="204"/>
                  <a:pt x="275" y="204"/>
                </a:cubicBezTo>
                <a:lnTo>
                  <a:pt x="284" y="204"/>
                </a:lnTo>
                <a:cubicBezTo>
                  <a:pt x="293" y="204"/>
                  <a:pt x="293" y="204"/>
                  <a:pt x="302" y="204"/>
                </a:cubicBezTo>
                <a:cubicBezTo>
                  <a:pt x="302" y="196"/>
                  <a:pt x="302" y="196"/>
                  <a:pt x="302" y="186"/>
                </a:cubicBezTo>
                <a:lnTo>
                  <a:pt x="302" y="177"/>
                </a:lnTo>
                <a:cubicBezTo>
                  <a:pt x="302" y="168"/>
                  <a:pt x="293" y="168"/>
                  <a:pt x="293" y="160"/>
                </a:cubicBezTo>
                <a:cubicBezTo>
                  <a:pt x="284" y="160"/>
                  <a:pt x="275" y="151"/>
                  <a:pt x="266" y="151"/>
                </a:cubicBezTo>
                <a:cubicBezTo>
                  <a:pt x="258" y="151"/>
                  <a:pt x="249" y="151"/>
                  <a:pt x="240" y="151"/>
                </a:cubicBezTo>
                <a:cubicBezTo>
                  <a:pt x="222" y="151"/>
                  <a:pt x="213" y="151"/>
                  <a:pt x="205" y="151"/>
                </a:cubicBezTo>
                <a:cubicBezTo>
                  <a:pt x="195" y="160"/>
                  <a:pt x="187" y="160"/>
                  <a:pt x="178" y="168"/>
                </a:cubicBezTo>
                <a:cubicBezTo>
                  <a:pt x="178" y="177"/>
                  <a:pt x="169" y="186"/>
                  <a:pt x="169" y="196"/>
                </a:cubicBezTo>
                <a:cubicBezTo>
                  <a:pt x="169" y="204"/>
                  <a:pt x="178" y="213"/>
                  <a:pt x="178" y="221"/>
                </a:cubicBezTo>
                <a:cubicBezTo>
                  <a:pt x="187" y="231"/>
                  <a:pt x="195" y="231"/>
                  <a:pt x="205" y="240"/>
                </a:cubicBezTo>
                <a:cubicBezTo>
                  <a:pt x="213" y="240"/>
                  <a:pt x="222" y="240"/>
                  <a:pt x="231" y="249"/>
                </a:cubicBezTo>
                <a:cubicBezTo>
                  <a:pt x="240" y="249"/>
                  <a:pt x="249" y="249"/>
                  <a:pt x="258" y="249"/>
                </a:cubicBezTo>
                <a:cubicBezTo>
                  <a:pt x="258" y="257"/>
                  <a:pt x="266" y="257"/>
                  <a:pt x="266" y="257"/>
                </a:cubicBezTo>
                <a:cubicBezTo>
                  <a:pt x="275" y="266"/>
                  <a:pt x="275" y="266"/>
                  <a:pt x="275" y="275"/>
                </a:cubicBezTo>
                <a:lnTo>
                  <a:pt x="266" y="284"/>
                </a:lnTo>
                <a:cubicBezTo>
                  <a:pt x="258" y="293"/>
                  <a:pt x="249" y="293"/>
                  <a:pt x="240" y="293"/>
                </a:cubicBezTo>
                <a:cubicBezTo>
                  <a:pt x="231" y="293"/>
                  <a:pt x="222" y="293"/>
                  <a:pt x="222" y="293"/>
                </a:cubicBezTo>
                <a:cubicBezTo>
                  <a:pt x="213" y="284"/>
                  <a:pt x="213" y="284"/>
                  <a:pt x="213" y="284"/>
                </a:cubicBezTo>
                <a:cubicBezTo>
                  <a:pt x="213" y="275"/>
                  <a:pt x="205" y="275"/>
                  <a:pt x="205" y="266"/>
                </a:cubicBezTo>
                <a:cubicBezTo>
                  <a:pt x="205" y="266"/>
                  <a:pt x="205" y="257"/>
                  <a:pt x="195" y="257"/>
                </a:cubicBezTo>
                <a:lnTo>
                  <a:pt x="187" y="257"/>
                </a:lnTo>
                <a:cubicBezTo>
                  <a:pt x="178" y="257"/>
                  <a:pt x="178" y="257"/>
                  <a:pt x="178" y="257"/>
                </a:cubicBezTo>
                <a:cubicBezTo>
                  <a:pt x="169" y="266"/>
                  <a:pt x="169" y="266"/>
                  <a:pt x="169" y="275"/>
                </a:cubicBezTo>
                <a:cubicBezTo>
                  <a:pt x="169" y="275"/>
                  <a:pt x="169" y="284"/>
                  <a:pt x="178" y="293"/>
                </a:cubicBezTo>
                <a:cubicBezTo>
                  <a:pt x="178" y="302"/>
                  <a:pt x="187" y="311"/>
                  <a:pt x="195" y="311"/>
                </a:cubicBezTo>
                <a:cubicBezTo>
                  <a:pt x="205" y="319"/>
                  <a:pt x="222" y="319"/>
                  <a:pt x="240" y="319"/>
                </a:cubicBezTo>
                <a:cubicBezTo>
                  <a:pt x="258" y="319"/>
                  <a:pt x="266" y="319"/>
                  <a:pt x="275" y="319"/>
                </a:cubicBezTo>
                <a:cubicBezTo>
                  <a:pt x="293" y="311"/>
                  <a:pt x="302" y="302"/>
                  <a:pt x="302" y="293"/>
                </a:cubicBezTo>
                <a:cubicBezTo>
                  <a:pt x="311" y="284"/>
                  <a:pt x="311" y="275"/>
                  <a:pt x="311" y="266"/>
                </a:cubicBezTo>
                <a:cubicBezTo>
                  <a:pt x="311" y="257"/>
                  <a:pt x="311" y="249"/>
                  <a:pt x="311" y="249"/>
                </a:cubicBezTo>
                <a:cubicBezTo>
                  <a:pt x="302" y="240"/>
                  <a:pt x="302" y="231"/>
                  <a:pt x="293" y="231"/>
                </a:cubicBezTo>
                <a:close/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293" y="364"/>
                </a:moveTo>
                <a:lnTo>
                  <a:pt x="293" y="364"/>
                </a:lnTo>
                <a:cubicBezTo>
                  <a:pt x="284" y="364"/>
                  <a:pt x="275" y="364"/>
                  <a:pt x="266" y="364"/>
                </a:cubicBezTo>
                <a:cubicBezTo>
                  <a:pt x="258" y="364"/>
                  <a:pt x="249" y="364"/>
                  <a:pt x="240" y="364"/>
                </a:cubicBezTo>
                <a:cubicBezTo>
                  <a:pt x="178" y="364"/>
                  <a:pt x="115" y="302"/>
                  <a:pt x="115" y="240"/>
                </a:cubicBezTo>
                <a:cubicBezTo>
                  <a:pt x="115" y="231"/>
                  <a:pt x="115" y="221"/>
                  <a:pt x="124" y="213"/>
                </a:cubicBezTo>
                <a:cubicBezTo>
                  <a:pt x="115" y="204"/>
                  <a:pt x="115" y="186"/>
                  <a:pt x="115" y="177"/>
                </a:cubicBezTo>
                <a:cubicBezTo>
                  <a:pt x="115" y="133"/>
                  <a:pt x="142" y="98"/>
                  <a:pt x="187" y="98"/>
                </a:cubicBezTo>
                <a:cubicBezTo>
                  <a:pt x="195" y="98"/>
                  <a:pt x="213" y="107"/>
                  <a:pt x="222" y="115"/>
                </a:cubicBezTo>
                <a:cubicBezTo>
                  <a:pt x="231" y="107"/>
                  <a:pt x="231" y="107"/>
                  <a:pt x="240" y="107"/>
                </a:cubicBezTo>
                <a:cubicBezTo>
                  <a:pt x="311" y="107"/>
                  <a:pt x="364" y="168"/>
                  <a:pt x="364" y="240"/>
                </a:cubicBezTo>
                <a:cubicBezTo>
                  <a:pt x="364" y="249"/>
                  <a:pt x="364" y="257"/>
                  <a:pt x="364" y="266"/>
                </a:cubicBezTo>
                <a:cubicBezTo>
                  <a:pt x="364" y="275"/>
                  <a:pt x="364" y="284"/>
                  <a:pt x="364" y="293"/>
                </a:cubicBezTo>
                <a:cubicBezTo>
                  <a:pt x="364" y="337"/>
                  <a:pt x="337" y="364"/>
                  <a:pt x="293" y="3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24" name="Freeform 120"/>
          <p:cNvSpPr>
            <a:spLocks noChangeArrowheads="1"/>
          </p:cNvSpPr>
          <p:nvPr/>
        </p:nvSpPr>
        <p:spPr bwMode="auto">
          <a:xfrm>
            <a:off x="5912597" y="6937333"/>
            <a:ext cx="359204" cy="314832"/>
          </a:xfrm>
          <a:custGeom>
            <a:avLst/>
            <a:gdLst>
              <a:gd name="T0" fmla="*/ 197112 w 497"/>
              <a:gd name="T1" fmla="*/ 120716 h 435"/>
              <a:gd name="T2" fmla="*/ 197112 w 497"/>
              <a:gd name="T3" fmla="*/ 120716 h 435"/>
              <a:gd name="T4" fmla="*/ 192225 w 497"/>
              <a:gd name="T5" fmla="*/ 110384 h 435"/>
              <a:gd name="T6" fmla="*/ 192225 w 497"/>
              <a:gd name="T7" fmla="*/ 86459 h 435"/>
              <a:gd name="T8" fmla="*/ 134123 w 497"/>
              <a:gd name="T9" fmla="*/ 86459 h 435"/>
              <a:gd name="T10" fmla="*/ 129779 w 497"/>
              <a:gd name="T11" fmla="*/ 81565 h 435"/>
              <a:gd name="T12" fmla="*/ 124892 w 497"/>
              <a:gd name="T13" fmla="*/ 48395 h 435"/>
              <a:gd name="T14" fmla="*/ 38554 w 497"/>
              <a:gd name="T15" fmla="*/ 86459 h 435"/>
              <a:gd name="T16" fmla="*/ 0 w 497"/>
              <a:gd name="T17" fmla="*/ 159323 h 435"/>
              <a:gd name="T18" fmla="*/ 110231 w 497"/>
              <a:gd name="T19" fmla="*/ 235994 h 435"/>
              <a:gd name="T20" fmla="*/ 230778 w 497"/>
              <a:gd name="T21" fmla="*/ 154429 h 435"/>
              <a:gd name="T22" fmla="*/ 197112 w 497"/>
              <a:gd name="T23" fmla="*/ 120716 h 435"/>
              <a:gd name="T24" fmla="*/ 110231 w 497"/>
              <a:gd name="T25" fmla="*/ 212069 h 435"/>
              <a:gd name="T26" fmla="*/ 110231 w 497"/>
              <a:gd name="T27" fmla="*/ 212069 h 435"/>
              <a:gd name="T28" fmla="*/ 28779 w 497"/>
              <a:gd name="T29" fmla="*/ 168567 h 435"/>
              <a:gd name="T30" fmla="*/ 100999 w 497"/>
              <a:gd name="T31" fmla="*/ 110384 h 435"/>
              <a:gd name="T32" fmla="*/ 182451 w 497"/>
              <a:gd name="T33" fmla="*/ 154429 h 435"/>
              <a:gd name="T34" fmla="*/ 110231 w 497"/>
              <a:gd name="T35" fmla="*/ 212069 h 435"/>
              <a:gd name="T36" fmla="*/ 269332 w 497"/>
              <a:gd name="T37" fmla="*/ 81565 h 435"/>
              <a:gd name="T38" fmla="*/ 269332 w 497"/>
              <a:gd name="T39" fmla="*/ 81565 h 435"/>
              <a:gd name="T40" fmla="*/ 187338 w 497"/>
              <a:gd name="T41" fmla="*/ 0 h 435"/>
              <a:gd name="T42" fmla="*/ 177564 w 497"/>
              <a:gd name="T43" fmla="*/ 9788 h 435"/>
              <a:gd name="T44" fmla="*/ 187338 w 497"/>
              <a:gd name="T45" fmla="*/ 19576 h 435"/>
              <a:gd name="T46" fmla="*/ 249784 w 497"/>
              <a:gd name="T47" fmla="*/ 81565 h 435"/>
              <a:gd name="T48" fmla="*/ 259558 w 497"/>
              <a:gd name="T49" fmla="*/ 91353 h 435"/>
              <a:gd name="T50" fmla="*/ 269332 w 497"/>
              <a:gd name="T51" fmla="*/ 81565 h 435"/>
              <a:gd name="T52" fmla="*/ 230778 w 497"/>
              <a:gd name="T53" fmla="*/ 81565 h 435"/>
              <a:gd name="T54" fmla="*/ 230778 w 497"/>
              <a:gd name="T55" fmla="*/ 81565 h 435"/>
              <a:gd name="T56" fmla="*/ 187338 w 497"/>
              <a:gd name="T57" fmla="*/ 38607 h 435"/>
              <a:gd name="T58" fmla="*/ 177564 w 497"/>
              <a:gd name="T59" fmla="*/ 48395 h 435"/>
              <a:gd name="T60" fmla="*/ 187338 w 497"/>
              <a:gd name="T61" fmla="*/ 57639 h 435"/>
              <a:gd name="T62" fmla="*/ 211773 w 497"/>
              <a:gd name="T63" fmla="*/ 86459 h 435"/>
              <a:gd name="T64" fmla="*/ 225891 w 497"/>
              <a:gd name="T65" fmla="*/ 91353 h 435"/>
              <a:gd name="T66" fmla="*/ 230778 w 497"/>
              <a:gd name="T67" fmla="*/ 81565 h 435"/>
              <a:gd name="T68" fmla="*/ 86338 w 497"/>
              <a:gd name="T69" fmla="*/ 139748 h 435"/>
              <a:gd name="T70" fmla="*/ 86338 w 497"/>
              <a:gd name="T71" fmla="*/ 139748 h 435"/>
              <a:gd name="T72" fmla="*/ 62446 w 497"/>
              <a:gd name="T73" fmla="*/ 168567 h 435"/>
              <a:gd name="T74" fmla="*/ 100999 w 497"/>
              <a:gd name="T75" fmla="*/ 192493 h 435"/>
              <a:gd name="T76" fmla="*/ 124892 w 497"/>
              <a:gd name="T77" fmla="*/ 159323 h 435"/>
              <a:gd name="T78" fmla="*/ 86338 w 497"/>
              <a:gd name="T79" fmla="*/ 139748 h 43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97" h="435">
                <a:moveTo>
                  <a:pt x="363" y="222"/>
                </a:moveTo>
                <a:lnTo>
                  <a:pt x="363" y="222"/>
                </a:lnTo>
                <a:cubicBezTo>
                  <a:pt x="354" y="213"/>
                  <a:pt x="354" y="213"/>
                  <a:pt x="354" y="203"/>
                </a:cubicBezTo>
                <a:cubicBezTo>
                  <a:pt x="363" y="186"/>
                  <a:pt x="363" y="168"/>
                  <a:pt x="354" y="159"/>
                </a:cubicBezTo>
                <a:cubicBezTo>
                  <a:pt x="336" y="133"/>
                  <a:pt x="300" y="133"/>
                  <a:pt x="247" y="159"/>
                </a:cubicBezTo>
                <a:cubicBezTo>
                  <a:pt x="247" y="159"/>
                  <a:pt x="230" y="159"/>
                  <a:pt x="239" y="150"/>
                </a:cubicBezTo>
                <a:cubicBezTo>
                  <a:pt x="247" y="124"/>
                  <a:pt x="239" y="106"/>
                  <a:pt x="230" y="89"/>
                </a:cubicBezTo>
                <a:cubicBezTo>
                  <a:pt x="203" y="62"/>
                  <a:pt x="132" y="97"/>
                  <a:pt x="71" y="159"/>
                </a:cubicBezTo>
                <a:cubicBezTo>
                  <a:pt x="26" y="203"/>
                  <a:pt x="0" y="248"/>
                  <a:pt x="0" y="293"/>
                </a:cubicBezTo>
                <a:cubicBezTo>
                  <a:pt x="0" y="372"/>
                  <a:pt x="106" y="434"/>
                  <a:pt x="203" y="434"/>
                </a:cubicBezTo>
                <a:cubicBezTo>
                  <a:pt x="336" y="434"/>
                  <a:pt x="425" y="346"/>
                  <a:pt x="425" y="284"/>
                </a:cubicBezTo>
                <a:cubicBezTo>
                  <a:pt x="425" y="248"/>
                  <a:pt x="390" y="231"/>
                  <a:pt x="363" y="222"/>
                </a:cubicBezTo>
                <a:close/>
                <a:moveTo>
                  <a:pt x="203" y="390"/>
                </a:moveTo>
                <a:lnTo>
                  <a:pt x="203" y="390"/>
                </a:lnTo>
                <a:cubicBezTo>
                  <a:pt x="124" y="399"/>
                  <a:pt x="53" y="363"/>
                  <a:pt x="53" y="310"/>
                </a:cubicBezTo>
                <a:cubicBezTo>
                  <a:pt x="44" y="257"/>
                  <a:pt x="106" y="213"/>
                  <a:pt x="186" y="203"/>
                </a:cubicBezTo>
                <a:cubicBezTo>
                  <a:pt x="265" y="195"/>
                  <a:pt x="336" y="231"/>
                  <a:pt x="336" y="284"/>
                </a:cubicBezTo>
                <a:cubicBezTo>
                  <a:pt x="345" y="337"/>
                  <a:pt x="283" y="381"/>
                  <a:pt x="203" y="390"/>
                </a:cubicBezTo>
                <a:close/>
                <a:moveTo>
                  <a:pt x="496" y="150"/>
                </a:moveTo>
                <a:lnTo>
                  <a:pt x="496" y="150"/>
                </a:lnTo>
                <a:cubicBezTo>
                  <a:pt x="496" y="71"/>
                  <a:pt x="425" y="0"/>
                  <a:pt x="345" y="0"/>
                </a:cubicBezTo>
                <a:cubicBezTo>
                  <a:pt x="336" y="0"/>
                  <a:pt x="327" y="9"/>
                  <a:pt x="327" y="18"/>
                </a:cubicBezTo>
                <a:cubicBezTo>
                  <a:pt x="327" y="27"/>
                  <a:pt x="336" y="36"/>
                  <a:pt x="345" y="36"/>
                </a:cubicBezTo>
                <a:cubicBezTo>
                  <a:pt x="407" y="36"/>
                  <a:pt x="460" y="89"/>
                  <a:pt x="460" y="150"/>
                </a:cubicBezTo>
                <a:cubicBezTo>
                  <a:pt x="460" y="159"/>
                  <a:pt x="469" y="168"/>
                  <a:pt x="478" y="168"/>
                </a:cubicBezTo>
                <a:cubicBezTo>
                  <a:pt x="487" y="168"/>
                  <a:pt x="496" y="159"/>
                  <a:pt x="496" y="150"/>
                </a:cubicBezTo>
                <a:close/>
                <a:moveTo>
                  <a:pt x="425" y="150"/>
                </a:moveTo>
                <a:lnTo>
                  <a:pt x="425" y="150"/>
                </a:lnTo>
                <a:cubicBezTo>
                  <a:pt x="416" y="106"/>
                  <a:pt x="390" y="80"/>
                  <a:pt x="345" y="71"/>
                </a:cubicBezTo>
                <a:cubicBezTo>
                  <a:pt x="336" y="71"/>
                  <a:pt x="327" y="80"/>
                  <a:pt x="327" y="89"/>
                </a:cubicBezTo>
                <a:cubicBezTo>
                  <a:pt x="327" y="97"/>
                  <a:pt x="327" y="106"/>
                  <a:pt x="345" y="106"/>
                </a:cubicBezTo>
                <a:cubicBezTo>
                  <a:pt x="363" y="115"/>
                  <a:pt x="390" y="133"/>
                  <a:pt x="390" y="159"/>
                </a:cubicBezTo>
                <a:cubicBezTo>
                  <a:pt x="390" y="168"/>
                  <a:pt x="398" y="168"/>
                  <a:pt x="416" y="168"/>
                </a:cubicBezTo>
                <a:cubicBezTo>
                  <a:pt x="425" y="168"/>
                  <a:pt x="425" y="159"/>
                  <a:pt x="425" y="150"/>
                </a:cubicBezTo>
                <a:close/>
                <a:moveTo>
                  <a:pt x="159" y="257"/>
                </a:moveTo>
                <a:lnTo>
                  <a:pt x="159" y="257"/>
                </a:lnTo>
                <a:cubicBezTo>
                  <a:pt x="132" y="257"/>
                  <a:pt x="106" y="284"/>
                  <a:pt x="115" y="310"/>
                </a:cubicBezTo>
                <a:cubicBezTo>
                  <a:pt x="124" y="337"/>
                  <a:pt x="150" y="354"/>
                  <a:pt x="186" y="354"/>
                </a:cubicBezTo>
                <a:cubicBezTo>
                  <a:pt x="212" y="346"/>
                  <a:pt x="239" y="319"/>
                  <a:pt x="230" y="293"/>
                </a:cubicBezTo>
                <a:cubicBezTo>
                  <a:pt x="221" y="266"/>
                  <a:pt x="194" y="248"/>
                  <a:pt x="159" y="2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grpSp>
        <p:nvGrpSpPr>
          <p:cNvPr id="542" name="Group 541"/>
          <p:cNvGrpSpPr/>
          <p:nvPr/>
        </p:nvGrpSpPr>
        <p:grpSpPr>
          <a:xfrm>
            <a:off x="8739747" y="4774550"/>
            <a:ext cx="346526" cy="340186"/>
            <a:chOff x="904876" y="7275330"/>
            <a:chExt cx="346526" cy="340186"/>
          </a:xfrm>
        </p:grpSpPr>
        <p:sp>
          <p:nvSpPr>
            <p:cNvPr id="225" name="Freeform 121"/>
            <p:cNvSpPr>
              <a:spLocks noChangeArrowheads="1"/>
            </p:cNvSpPr>
            <p:nvPr/>
          </p:nvSpPr>
          <p:spPr bwMode="auto">
            <a:xfrm>
              <a:off x="904876" y="7313363"/>
              <a:ext cx="238765" cy="302153"/>
            </a:xfrm>
            <a:custGeom>
              <a:avLst/>
              <a:gdLst>
                <a:gd name="T0" fmla="*/ 116139 w 329"/>
                <a:gd name="T1" fmla="*/ 115678 h 418"/>
                <a:gd name="T2" fmla="*/ 116139 w 329"/>
                <a:gd name="T3" fmla="*/ 115678 h 418"/>
                <a:gd name="T4" fmla="*/ 53435 w 329"/>
                <a:gd name="T5" fmla="*/ 47792 h 418"/>
                <a:gd name="T6" fmla="*/ 67611 w 329"/>
                <a:gd name="T7" fmla="*/ 0 h 418"/>
                <a:gd name="T8" fmla="*/ 19629 w 329"/>
                <a:gd name="T9" fmla="*/ 14120 h 418"/>
                <a:gd name="T10" fmla="*/ 4907 w 329"/>
                <a:gd name="T11" fmla="*/ 33129 h 418"/>
                <a:gd name="T12" fmla="*/ 43620 w 329"/>
                <a:gd name="T13" fmla="*/ 211262 h 418"/>
                <a:gd name="T14" fmla="*/ 67611 w 329"/>
                <a:gd name="T15" fmla="*/ 221038 h 418"/>
                <a:gd name="T16" fmla="*/ 92148 w 329"/>
                <a:gd name="T17" fmla="*/ 216150 h 418"/>
                <a:gd name="T18" fmla="*/ 53435 w 329"/>
                <a:gd name="T19" fmla="*/ 202030 h 418"/>
                <a:gd name="T20" fmla="*/ 72519 w 329"/>
                <a:gd name="T21" fmla="*/ 158583 h 418"/>
                <a:gd name="T22" fmla="*/ 130861 w 329"/>
                <a:gd name="T23" fmla="*/ 177591 h 418"/>
                <a:gd name="T24" fmla="*/ 116139 w 329"/>
                <a:gd name="T25" fmla="*/ 115678 h 4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9" h="418">
                  <a:moveTo>
                    <a:pt x="213" y="213"/>
                  </a:moveTo>
                  <a:lnTo>
                    <a:pt x="213" y="213"/>
                  </a:lnTo>
                  <a:cubicBezTo>
                    <a:pt x="151" y="186"/>
                    <a:pt x="98" y="151"/>
                    <a:pt x="98" y="88"/>
                  </a:cubicBezTo>
                  <a:cubicBezTo>
                    <a:pt x="98" y="61"/>
                    <a:pt x="98" y="26"/>
                    <a:pt x="124" y="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8" y="26"/>
                    <a:pt x="0" y="44"/>
                    <a:pt x="9" y="61"/>
                  </a:cubicBezTo>
                  <a:cubicBezTo>
                    <a:pt x="80" y="389"/>
                    <a:pt x="80" y="389"/>
                    <a:pt x="80" y="389"/>
                  </a:cubicBezTo>
                  <a:cubicBezTo>
                    <a:pt x="89" y="407"/>
                    <a:pt x="106" y="417"/>
                    <a:pt x="124" y="407"/>
                  </a:cubicBezTo>
                  <a:cubicBezTo>
                    <a:pt x="169" y="398"/>
                    <a:pt x="169" y="398"/>
                    <a:pt x="169" y="398"/>
                  </a:cubicBezTo>
                  <a:cubicBezTo>
                    <a:pt x="151" y="398"/>
                    <a:pt x="124" y="389"/>
                    <a:pt x="98" y="372"/>
                  </a:cubicBezTo>
                  <a:cubicBezTo>
                    <a:pt x="133" y="292"/>
                    <a:pt x="133" y="292"/>
                    <a:pt x="133" y="292"/>
                  </a:cubicBezTo>
                  <a:cubicBezTo>
                    <a:pt x="133" y="292"/>
                    <a:pt x="178" y="327"/>
                    <a:pt x="240" y="327"/>
                  </a:cubicBezTo>
                  <a:cubicBezTo>
                    <a:pt x="302" y="327"/>
                    <a:pt x="328" y="257"/>
                    <a:pt x="213" y="21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226" name="Freeform 122"/>
            <p:cNvSpPr>
              <a:spLocks noChangeArrowheads="1"/>
            </p:cNvSpPr>
            <p:nvPr/>
          </p:nvSpPr>
          <p:spPr bwMode="auto">
            <a:xfrm>
              <a:off x="1018976" y="7275330"/>
              <a:ext cx="232426" cy="295815"/>
            </a:xfrm>
            <a:custGeom>
              <a:avLst/>
              <a:gdLst>
                <a:gd name="T0" fmla="*/ 169714 w 320"/>
                <a:gd name="T1" fmla="*/ 187932 h 408"/>
                <a:gd name="T2" fmla="*/ 169714 w 320"/>
                <a:gd name="T3" fmla="*/ 187932 h 408"/>
                <a:gd name="T4" fmla="*/ 130969 w 320"/>
                <a:gd name="T5" fmla="*/ 14163 h 408"/>
                <a:gd name="T6" fmla="*/ 106958 w 320"/>
                <a:gd name="T7" fmla="*/ 0 h 408"/>
                <a:gd name="T8" fmla="*/ 68213 w 320"/>
                <a:gd name="T9" fmla="*/ 9260 h 408"/>
                <a:gd name="T10" fmla="*/ 116235 w 320"/>
                <a:gd name="T11" fmla="*/ 23968 h 408"/>
                <a:gd name="T12" fmla="*/ 102046 w 320"/>
                <a:gd name="T13" fmla="*/ 67002 h 408"/>
                <a:gd name="T14" fmla="*/ 54025 w 320"/>
                <a:gd name="T15" fmla="*/ 52839 h 408"/>
                <a:gd name="T16" fmla="*/ 68213 w 320"/>
                <a:gd name="T17" fmla="*/ 106222 h 408"/>
                <a:gd name="T18" fmla="*/ 130969 w 320"/>
                <a:gd name="T19" fmla="*/ 183029 h 408"/>
                <a:gd name="T20" fmla="*/ 121146 w 320"/>
                <a:gd name="T21" fmla="*/ 221705 h 408"/>
                <a:gd name="T22" fmla="*/ 154980 w 320"/>
                <a:gd name="T23" fmla="*/ 211900 h 408"/>
                <a:gd name="T24" fmla="*/ 169714 w 320"/>
                <a:gd name="T25" fmla="*/ 187932 h 4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0" h="408">
                  <a:moveTo>
                    <a:pt x="311" y="345"/>
                  </a:moveTo>
                  <a:lnTo>
                    <a:pt x="311" y="345"/>
                  </a:lnTo>
                  <a:cubicBezTo>
                    <a:pt x="240" y="26"/>
                    <a:pt x="240" y="26"/>
                    <a:pt x="240" y="26"/>
                  </a:cubicBezTo>
                  <a:cubicBezTo>
                    <a:pt x="231" y="8"/>
                    <a:pt x="213" y="0"/>
                    <a:pt x="196" y="0"/>
                  </a:cubicBezTo>
                  <a:cubicBezTo>
                    <a:pt x="125" y="17"/>
                    <a:pt x="125" y="17"/>
                    <a:pt x="125" y="17"/>
                  </a:cubicBezTo>
                  <a:cubicBezTo>
                    <a:pt x="143" y="17"/>
                    <a:pt x="178" y="26"/>
                    <a:pt x="213" y="44"/>
                  </a:cubicBezTo>
                  <a:cubicBezTo>
                    <a:pt x="187" y="123"/>
                    <a:pt x="187" y="123"/>
                    <a:pt x="187" y="123"/>
                  </a:cubicBezTo>
                  <a:cubicBezTo>
                    <a:pt x="187" y="123"/>
                    <a:pt x="160" y="97"/>
                    <a:pt x="99" y="97"/>
                  </a:cubicBezTo>
                  <a:cubicBezTo>
                    <a:pt x="36" y="88"/>
                    <a:pt x="0" y="159"/>
                    <a:pt x="125" y="195"/>
                  </a:cubicBezTo>
                  <a:cubicBezTo>
                    <a:pt x="213" y="230"/>
                    <a:pt x="240" y="283"/>
                    <a:pt x="240" y="336"/>
                  </a:cubicBezTo>
                  <a:cubicBezTo>
                    <a:pt x="240" y="363"/>
                    <a:pt x="231" y="389"/>
                    <a:pt x="222" y="407"/>
                  </a:cubicBezTo>
                  <a:cubicBezTo>
                    <a:pt x="284" y="389"/>
                    <a:pt x="284" y="389"/>
                    <a:pt x="284" y="389"/>
                  </a:cubicBezTo>
                  <a:cubicBezTo>
                    <a:pt x="302" y="380"/>
                    <a:pt x="319" y="363"/>
                    <a:pt x="311" y="34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pPr eaLnBrk="1" hangingPunct="1">
                <a:defRPr/>
              </a:pPr>
              <a:endParaRPr lang="en-US"/>
            </a:p>
          </p:txBody>
        </p:sp>
      </p:grpSp>
      <p:grpSp>
        <p:nvGrpSpPr>
          <p:cNvPr id="408" name="Group 407"/>
          <p:cNvGrpSpPr/>
          <p:nvPr/>
        </p:nvGrpSpPr>
        <p:grpSpPr>
          <a:xfrm>
            <a:off x="8761557" y="847653"/>
            <a:ext cx="334713" cy="331790"/>
            <a:chOff x="-6350" y="1208088"/>
            <a:chExt cx="363538" cy="360363"/>
          </a:xfrm>
          <a:solidFill>
            <a:srgbClr val="FFFFFF"/>
          </a:solidFill>
        </p:grpSpPr>
        <p:sp>
          <p:nvSpPr>
            <p:cNvPr id="409" name="Freeform 5"/>
            <p:cNvSpPr>
              <a:spLocks noEditPoints="1"/>
            </p:cNvSpPr>
            <p:nvPr/>
          </p:nvSpPr>
          <p:spPr bwMode="auto">
            <a:xfrm>
              <a:off x="-6350" y="1208088"/>
              <a:ext cx="363538" cy="360363"/>
            </a:xfrm>
            <a:custGeom>
              <a:avLst/>
              <a:gdLst/>
              <a:ahLst/>
              <a:cxnLst>
                <a:cxn ang="0">
                  <a:pos x="121" y="41"/>
                </a:cxn>
                <a:cxn ang="0">
                  <a:pos x="83" y="2"/>
                </a:cxn>
                <a:cxn ang="0">
                  <a:pos x="76" y="0"/>
                </a:cxn>
                <a:cxn ang="0">
                  <a:pos x="72" y="2"/>
                </a:cxn>
                <a:cxn ang="0">
                  <a:pos x="70" y="6"/>
                </a:cxn>
                <a:cxn ang="0">
                  <a:pos x="61" y="21"/>
                </a:cxn>
                <a:cxn ang="0">
                  <a:pos x="39" y="36"/>
                </a:cxn>
                <a:cxn ang="0">
                  <a:pos x="14" y="53"/>
                </a:cxn>
                <a:cxn ang="0">
                  <a:pos x="1" y="75"/>
                </a:cxn>
                <a:cxn ang="0">
                  <a:pos x="3" y="82"/>
                </a:cxn>
                <a:cxn ang="0">
                  <a:pos x="42" y="121"/>
                </a:cxn>
                <a:cxn ang="0">
                  <a:pos x="49" y="123"/>
                </a:cxn>
                <a:cxn ang="0">
                  <a:pos x="52" y="121"/>
                </a:cxn>
                <a:cxn ang="0">
                  <a:pos x="54" y="117"/>
                </a:cxn>
                <a:cxn ang="0">
                  <a:pos x="63" y="103"/>
                </a:cxn>
                <a:cxn ang="0">
                  <a:pos x="85" y="87"/>
                </a:cxn>
                <a:cxn ang="0">
                  <a:pos x="110" y="70"/>
                </a:cxn>
                <a:cxn ang="0">
                  <a:pos x="123" y="48"/>
                </a:cxn>
                <a:cxn ang="0">
                  <a:pos x="121" y="41"/>
                </a:cxn>
                <a:cxn ang="0">
                  <a:pos x="47" y="115"/>
                </a:cxn>
                <a:cxn ang="0">
                  <a:pos x="9" y="77"/>
                </a:cxn>
                <a:cxn ang="0">
                  <a:pos x="78" y="8"/>
                </a:cxn>
                <a:cxn ang="0">
                  <a:pos x="116" y="46"/>
                </a:cxn>
                <a:cxn ang="0">
                  <a:pos x="47" y="115"/>
                </a:cxn>
                <a:cxn ang="0">
                  <a:pos x="47" y="115"/>
                </a:cxn>
                <a:cxn ang="0">
                  <a:pos x="47" y="115"/>
                </a:cxn>
              </a:cxnLst>
              <a:rect l="0" t="0" r="r" b="b"/>
              <a:pathLst>
                <a:path w="124" h="123">
                  <a:moveTo>
                    <a:pt x="121" y="41"/>
                  </a:moveTo>
                  <a:cubicBezTo>
                    <a:pt x="83" y="2"/>
                    <a:pt x="83" y="2"/>
                    <a:pt x="83" y="2"/>
                  </a:cubicBezTo>
                  <a:cubicBezTo>
                    <a:pt x="81" y="0"/>
                    <a:pt x="78" y="0"/>
                    <a:pt x="76" y="0"/>
                  </a:cubicBezTo>
                  <a:cubicBezTo>
                    <a:pt x="74" y="1"/>
                    <a:pt x="73" y="1"/>
                    <a:pt x="72" y="2"/>
                  </a:cubicBezTo>
                  <a:cubicBezTo>
                    <a:pt x="71" y="3"/>
                    <a:pt x="71" y="4"/>
                    <a:pt x="70" y="6"/>
                  </a:cubicBezTo>
                  <a:cubicBezTo>
                    <a:pt x="69" y="11"/>
                    <a:pt x="66" y="16"/>
                    <a:pt x="61" y="21"/>
                  </a:cubicBezTo>
                  <a:cubicBezTo>
                    <a:pt x="55" y="26"/>
                    <a:pt x="47" y="31"/>
                    <a:pt x="39" y="36"/>
                  </a:cubicBezTo>
                  <a:cubicBezTo>
                    <a:pt x="31" y="41"/>
                    <a:pt x="22" y="46"/>
                    <a:pt x="14" y="53"/>
                  </a:cubicBezTo>
                  <a:cubicBezTo>
                    <a:pt x="8" y="60"/>
                    <a:pt x="4" y="67"/>
                    <a:pt x="1" y="75"/>
                  </a:cubicBezTo>
                  <a:cubicBezTo>
                    <a:pt x="0" y="77"/>
                    <a:pt x="1" y="80"/>
                    <a:pt x="3" y="82"/>
                  </a:cubicBezTo>
                  <a:cubicBezTo>
                    <a:pt x="42" y="121"/>
                    <a:pt x="42" y="121"/>
                    <a:pt x="42" y="121"/>
                  </a:cubicBezTo>
                  <a:cubicBezTo>
                    <a:pt x="43" y="123"/>
                    <a:pt x="46" y="123"/>
                    <a:pt x="49" y="123"/>
                  </a:cubicBezTo>
                  <a:cubicBezTo>
                    <a:pt x="50" y="122"/>
                    <a:pt x="51" y="122"/>
                    <a:pt x="52" y="121"/>
                  </a:cubicBezTo>
                  <a:cubicBezTo>
                    <a:pt x="53" y="120"/>
                    <a:pt x="54" y="119"/>
                    <a:pt x="54" y="117"/>
                  </a:cubicBezTo>
                  <a:cubicBezTo>
                    <a:pt x="56" y="112"/>
                    <a:pt x="59" y="107"/>
                    <a:pt x="63" y="103"/>
                  </a:cubicBezTo>
                  <a:cubicBezTo>
                    <a:pt x="69" y="97"/>
                    <a:pt x="77" y="92"/>
                    <a:pt x="85" y="87"/>
                  </a:cubicBezTo>
                  <a:cubicBezTo>
                    <a:pt x="94" y="82"/>
                    <a:pt x="103" y="77"/>
                    <a:pt x="110" y="70"/>
                  </a:cubicBezTo>
                  <a:cubicBezTo>
                    <a:pt x="117" y="63"/>
                    <a:pt x="121" y="57"/>
                    <a:pt x="123" y="48"/>
                  </a:cubicBezTo>
                  <a:cubicBezTo>
                    <a:pt x="124" y="46"/>
                    <a:pt x="123" y="43"/>
                    <a:pt x="121" y="41"/>
                  </a:cubicBezTo>
                  <a:close/>
                  <a:moveTo>
                    <a:pt x="47" y="115"/>
                  </a:moveTo>
                  <a:cubicBezTo>
                    <a:pt x="34" y="103"/>
                    <a:pt x="21" y="90"/>
                    <a:pt x="9" y="77"/>
                  </a:cubicBezTo>
                  <a:cubicBezTo>
                    <a:pt x="20" y="42"/>
                    <a:pt x="67" y="43"/>
                    <a:pt x="78" y="8"/>
                  </a:cubicBezTo>
                  <a:cubicBezTo>
                    <a:pt x="90" y="21"/>
                    <a:pt x="103" y="33"/>
                    <a:pt x="116" y="46"/>
                  </a:cubicBezTo>
                  <a:cubicBezTo>
                    <a:pt x="105" y="81"/>
                    <a:pt x="58" y="80"/>
                    <a:pt x="47" y="115"/>
                  </a:cubicBezTo>
                  <a:close/>
                  <a:moveTo>
                    <a:pt x="47" y="115"/>
                  </a:moveTo>
                  <a:cubicBezTo>
                    <a:pt x="47" y="115"/>
                    <a:pt x="47" y="115"/>
                    <a:pt x="47" y="11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10" name="Freeform 6"/>
            <p:cNvSpPr>
              <a:spLocks noEditPoints="1"/>
            </p:cNvSpPr>
            <p:nvPr/>
          </p:nvSpPr>
          <p:spPr bwMode="auto">
            <a:xfrm>
              <a:off x="125413" y="1336676"/>
              <a:ext cx="100013" cy="100013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20" y="12"/>
                </a:cxn>
                <a:cxn ang="0">
                  <a:pos x="9" y="6"/>
                </a:cxn>
                <a:cxn ang="0">
                  <a:pos x="15" y="5"/>
                </a:cxn>
                <a:cxn ang="0">
                  <a:pos x="19" y="5"/>
                </a:cxn>
                <a:cxn ang="0">
                  <a:pos x="19" y="1"/>
                </a:cxn>
                <a:cxn ang="0">
                  <a:pos x="12" y="0"/>
                </a:cxn>
                <a:cxn ang="0">
                  <a:pos x="6" y="3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1" y="13"/>
                </a:cxn>
                <a:cxn ang="0">
                  <a:pos x="3" y="20"/>
                </a:cxn>
                <a:cxn ang="0">
                  <a:pos x="18" y="20"/>
                </a:cxn>
                <a:cxn ang="0">
                  <a:pos x="22" y="29"/>
                </a:cxn>
                <a:cxn ang="0">
                  <a:pos x="18" y="28"/>
                </a:cxn>
                <a:cxn ang="0">
                  <a:pos x="15" y="26"/>
                </a:cxn>
                <a:cxn ang="0">
                  <a:pos x="13" y="29"/>
                </a:cxn>
                <a:cxn ang="0">
                  <a:pos x="16" y="33"/>
                </a:cxn>
                <a:cxn ang="0">
                  <a:pos x="24" y="33"/>
                </a:cxn>
                <a:cxn ang="0">
                  <a:pos x="30" y="32"/>
                </a:cxn>
                <a:cxn ang="0">
                  <a:pos x="32" y="32"/>
                </a:cxn>
                <a:cxn ang="0">
                  <a:pos x="32" y="30"/>
                </a:cxn>
                <a:cxn ang="0">
                  <a:pos x="32" y="24"/>
                </a:cxn>
                <a:cxn ang="0">
                  <a:pos x="33" y="16"/>
                </a:cxn>
                <a:cxn ang="0">
                  <a:pos x="10" y="16"/>
                </a:cxn>
                <a:cxn ang="0">
                  <a:pos x="6" y="14"/>
                </a:cxn>
                <a:cxn ang="0">
                  <a:pos x="6" y="10"/>
                </a:cxn>
                <a:cxn ang="0">
                  <a:pos x="13" y="15"/>
                </a:cxn>
                <a:cxn ang="0">
                  <a:pos x="28" y="24"/>
                </a:cxn>
                <a:cxn ang="0">
                  <a:pos x="20" y="18"/>
                </a:cxn>
                <a:cxn ang="0">
                  <a:pos x="24" y="17"/>
                </a:cxn>
                <a:cxn ang="0">
                  <a:pos x="27" y="18"/>
                </a:cxn>
                <a:cxn ang="0">
                  <a:pos x="28" y="22"/>
                </a:cxn>
                <a:cxn ang="0">
                  <a:pos x="28" y="24"/>
                </a:cxn>
              </a:cxnLst>
              <a:rect l="0" t="0" r="r" b="b"/>
              <a:pathLst>
                <a:path w="34" h="34">
                  <a:moveTo>
                    <a:pt x="31" y="13"/>
                  </a:moveTo>
                  <a:cubicBezTo>
                    <a:pt x="30" y="12"/>
                    <a:pt x="28" y="12"/>
                    <a:pt x="27" y="11"/>
                  </a:cubicBezTo>
                  <a:cubicBezTo>
                    <a:pt x="26" y="11"/>
                    <a:pt x="25" y="11"/>
                    <a:pt x="23" y="11"/>
                  </a:cubicBezTo>
                  <a:cubicBezTo>
                    <a:pt x="22" y="11"/>
                    <a:pt x="21" y="11"/>
                    <a:pt x="20" y="12"/>
                  </a:cubicBezTo>
                  <a:cubicBezTo>
                    <a:pt x="18" y="12"/>
                    <a:pt x="17" y="13"/>
                    <a:pt x="16" y="13"/>
                  </a:cubicBezTo>
                  <a:cubicBezTo>
                    <a:pt x="14" y="11"/>
                    <a:pt x="12" y="9"/>
                    <a:pt x="9" y="6"/>
                  </a:cubicBezTo>
                  <a:cubicBezTo>
                    <a:pt x="10" y="6"/>
                    <a:pt x="11" y="5"/>
                    <a:pt x="12" y="5"/>
                  </a:cubicBezTo>
                  <a:cubicBezTo>
                    <a:pt x="13" y="5"/>
                    <a:pt x="14" y="5"/>
                    <a:pt x="15" y="5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8" y="6"/>
                    <a:pt x="18" y="6"/>
                    <a:pt x="19" y="5"/>
                  </a:cubicBezTo>
                  <a:cubicBezTo>
                    <a:pt x="19" y="5"/>
                    <a:pt x="20" y="4"/>
                    <a:pt x="20" y="4"/>
                  </a:cubicBezTo>
                  <a:cubicBezTo>
                    <a:pt x="20" y="3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8"/>
                    <a:pt x="2" y="9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8"/>
                    <a:pt x="2" y="19"/>
                    <a:pt x="3" y="20"/>
                  </a:cubicBezTo>
                  <a:cubicBezTo>
                    <a:pt x="5" y="21"/>
                    <a:pt x="7" y="22"/>
                    <a:pt x="10" y="22"/>
                  </a:cubicBezTo>
                  <a:cubicBezTo>
                    <a:pt x="12" y="22"/>
                    <a:pt x="15" y="21"/>
                    <a:pt x="18" y="20"/>
                  </a:cubicBezTo>
                  <a:cubicBezTo>
                    <a:pt x="20" y="22"/>
                    <a:pt x="22" y="25"/>
                    <a:pt x="24" y="27"/>
                  </a:cubicBezTo>
                  <a:cubicBezTo>
                    <a:pt x="24" y="28"/>
                    <a:pt x="23" y="28"/>
                    <a:pt x="22" y="29"/>
                  </a:cubicBezTo>
                  <a:cubicBezTo>
                    <a:pt x="21" y="29"/>
                    <a:pt x="21" y="29"/>
                    <a:pt x="20" y="29"/>
                  </a:cubicBezTo>
                  <a:cubicBezTo>
                    <a:pt x="19" y="28"/>
                    <a:pt x="19" y="28"/>
                    <a:pt x="18" y="28"/>
                  </a:cubicBezTo>
                  <a:cubicBezTo>
                    <a:pt x="18" y="27"/>
                    <a:pt x="17" y="27"/>
                    <a:pt x="17" y="27"/>
                  </a:cubicBezTo>
                  <a:cubicBezTo>
                    <a:pt x="16" y="27"/>
                    <a:pt x="16" y="26"/>
                    <a:pt x="15" y="26"/>
                  </a:cubicBezTo>
                  <a:cubicBezTo>
                    <a:pt x="15" y="26"/>
                    <a:pt x="14" y="27"/>
                    <a:pt x="14" y="27"/>
                  </a:cubicBezTo>
                  <a:cubicBezTo>
                    <a:pt x="13" y="28"/>
                    <a:pt x="13" y="28"/>
                    <a:pt x="13" y="29"/>
                  </a:cubicBezTo>
                  <a:cubicBezTo>
                    <a:pt x="13" y="30"/>
                    <a:pt x="13" y="31"/>
                    <a:pt x="14" y="31"/>
                  </a:cubicBezTo>
                  <a:cubicBezTo>
                    <a:pt x="14" y="32"/>
                    <a:pt x="15" y="33"/>
                    <a:pt x="16" y="33"/>
                  </a:cubicBezTo>
                  <a:cubicBezTo>
                    <a:pt x="17" y="34"/>
                    <a:pt x="18" y="34"/>
                    <a:pt x="20" y="34"/>
                  </a:cubicBezTo>
                  <a:cubicBezTo>
                    <a:pt x="21" y="34"/>
                    <a:pt x="22" y="34"/>
                    <a:pt x="24" y="33"/>
                  </a:cubicBezTo>
                  <a:cubicBezTo>
                    <a:pt x="25" y="33"/>
                    <a:pt x="26" y="32"/>
                    <a:pt x="28" y="31"/>
                  </a:cubicBezTo>
                  <a:cubicBezTo>
                    <a:pt x="28" y="31"/>
                    <a:pt x="29" y="32"/>
                    <a:pt x="30" y="32"/>
                  </a:cubicBezTo>
                  <a:cubicBezTo>
                    <a:pt x="30" y="33"/>
                    <a:pt x="30" y="33"/>
                    <a:pt x="31" y="33"/>
                  </a:cubicBezTo>
                  <a:cubicBezTo>
                    <a:pt x="31" y="33"/>
                    <a:pt x="32" y="33"/>
                    <a:pt x="32" y="32"/>
                  </a:cubicBezTo>
                  <a:cubicBezTo>
                    <a:pt x="32" y="32"/>
                    <a:pt x="32" y="31"/>
                    <a:pt x="32" y="31"/>
                  </a:cubicBezTo>
                  <a:cubicBezTo>
                    <a:pt x="32" y="31"/>
                    <a:pt x="32" y="30"/>
                    <a:pt x="32" y="30"/>
                  </a:cubicBezTo>
                  <a:cubicBezTo>
                    <a:pt x="31" y="30"/>
                    <a:pt x="30" y="29"/>
                    <a:pt x="30" y="28"/>
                  </a:cubicBezTo>
                  <a:cubicBezTo>
                    <a:pt x="31" y="27"/>
                    <a:pt x="32" y="26"/>
                    <a:pt x="32" y="24"/>
                  </a:cubicBezTo>
                  <a:cubicBezTo>
                    <a:pt x="33" y="23"/>
                    <a:pt x="34" y="21"/>
                    <a:pt x="34" y="20"/>
                  </a:cubicBezTo>
                  <a:cubicBezTo>
                    <a:pt x="34" y="19"/>
                    <a:pt x="34" y="17"/>
                    <a:pt x="33" y="16"/>
                  </a:cubicBezTo>
                  <a:cubicBezTo>
                    <a:pt x="33" y="15"/>
                    <a:pt x="32" y="14"/>
                    <a:pt x="31" y="13"/>
                  </a:cubicBezTo>
                  <a:close/>
                  <a:moveTo>
                    <a:pt x="10" y="16"/>
                  </a:moveTo>
                  <a:cubicBezTo>
                    <a:pt x="8" y="16"/>
                    <a:pt x="7" y="16"/>
                    <a:pt x="7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7" y="10"/>
                    <a:pt x="7" y="9"/>
                    <a:pt x="8" y="8"/>
                  </a:cubicBezTo>
                  <a:cubicBezTo>
                    <a:pt x="9" y="10"/>
                    <a:pt x="11" y="12"/>
                    <a:pt x="13" y="15"/>
                  </a:cubicBezTo>
                  <a:cubicBezTo>
                    <a:pt x="12" y="15"/>
                    <a:pt x="11" y="16"/>
                    <a:pt x="10" y="16"/>
                  </a:cubicBezTo>
                  <a:close/>
                  <a:moveTo>
                    <a:pt x="28" y="24"/>
                  </a:moveTo>
                  <a:cubicBezTo>
                    <a:pt x="27" y="24"/>
                    <a:pt x="27" y="25"/>
                    <a:pt x="26" y="25"/>
                  </a:cubicBezTo>
                  <a:cubicBezTo>
                    <a:pt x="24" y="23"/>
                    <a:pt x="22" y="21"/>
                    <a:pt x="20" y="18"/>
                  </a:cubicBezTo>
                  <a:cubicBezTo>
                    <a:pt x="21" y="18"/>
                    <a:pt x="21" y="18"/>
                    <a:pt x="22" y="18"/>
                  </a:cubicBezTo>
                  <a:cubicBezTo>
                    <a:pt x="22" y="17"/>
                    <a:pt x="23" y="17"/>
                    <a:pt x="24" y="17"/>
                  </a:cubicBezTo>
                  <a:cubicBezTo>
                    <a:pt x="24" y="17"/>
                    <a:pt x="25" y="17"/>
                    <a:pt x="25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1"/>
                    <a:pt x="28" y="22"/>
                  </a:cubicBezTo>
                  <a:cubicBezTo>
                    <a:pt x="28" y="22"/>
                    <a:pt x="28" y="23"/>
                    <a:pt x="28" y="24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11" name="Freeform 7"/>
            <p:cNvSpPr>
              <a:spLocks noEditPoints="1"/>
            </p:cNvSpPr>
            <p:nvPr/>
          </p:nvSpPr>
          <p:spPr bwMode="auto">
            <a:xfrm>
              <a:off x="117475" y="1457326"/>
              <a:ext cx="55563" cy="5556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8" y="6"/>
                </a:cxn>
                <a:cxn ang="0">
                  <a:pos x="3" y="13"/>
                </a:cxn>
                <a:cxn ang="0">
                  <a:pos x="0" y="16"/>
                </a:cxn>
                <a:cxn ang="0">
                  <a:pos x="1" y="19"/>
                </a:cxn>
                <a:cxn ang="0">
                  <a:pos x="3" y="19"/>
                </a:cxn>
                <a:cxn ang="0">
                  <a:pos x="4" y="18"/>
                </a:cxn>
                <a:cxn ang="0">
                  <a:pos x="6" y="15"/>
                </a:cxn>
                <a:cxn ang="0">
                  <a:pos x="11" y="9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18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9" h="1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2"/>
                    <a:pt x="11" y="4"/>
                    <a:pt x="8" y="6"/>
                  </a:cubicBezTo>
                  <a:cubicBezTo>
                    <a:pt x="6" y="8"/>
                    <a:pt x="4" y="10"/>
                    <a:pt x="3" y="1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3" y="19"/>
                    <a:pt x="3" y="18"/>
                    <a:pt x="4" y="18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3"/>
                    <a:pt x="9" y="11"/>
                    <a:pt x="11" y="9"/>
                  </a:cubicBezTo>
                  <a:cubicBezTo>
                    <a:pt x="13" y="7"/>
                    <a:pt x="15" y="5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2"/>
                    <a:pt x="19" y="1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  <a:close/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12" name="Freeform 8"/>
            <p:cNvSpPr>
              <a:spLocks noEditPoints="1"/>
            </p:cNvSpPr>
            <p:nvPr/>
          </p:nvSpPr>
          <p:spPr bwMode="auto">
            <a:xfrm>
              <a:off x="180975" y="1263651"/>
              <a:ext cx="55563" cy="58738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1" y="16"/>
                </a:cxn>
                <a:cxn ang="0">
                  <a:pos x="1" y="17"/>
                </a:cxn>
                <a:cxn ang="0">
                  <a:pos x="1" y="19"/>
                </a:cxn>
                <a:cxn ang="0">
                  <a:pos x="3" y="19"/>
                </a:cxn>
                <a:cxn ang="0">
                  <a:pos x="3" y="19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18" y="3"/>
                </a:cxn>
                <a:cxn ang="0">
                  <a:pos x="18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3" y="5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7" y="11"/>
                </a:cxn>
              </a:cxnLst>
              <a:rect l="0" t="0" r="r" b="b"/>
              <a:pathLst>
                <a:path w="19" h="20">
                  <a:moveTo>
                    <a:pt x="7" y="11"/>
                  </a:moveTo>
                  <a:cubicBezTo>
                    <a:pt x="5" y="13"/>
                    <a:pt x="3" y="15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7"/>
                    <a:pt x="0" y="19"/>
                    <a:pt x="1" y="19"/>
                  </a:cubicBezTo>
                  <a:cubicBezTo>
                    <a:pt x="1" y="20"/>
                    <a:pt x="2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6" y="18"/>
                    <a:pt x="8" y="16"/>
                    <a:pt x="10" y="13"/>
                  </a:cubicBezTo>
                  <a:cubicBezTo>
                    <a:pt x="12" y="11"/>
                    <a:pt x="14" y="9"/>
                    <a:pt x="16" y="7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1"/>
                    <a:pt x="18" y="1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7"/>
                    <a:pt x="9" y="9"/>
                    <a:pt x="7" y="11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13" name="Group 412"/>
          <p:cNvGrpSpPr/>
          <p:nvPr/>
        </p:nvGrpSpPr>
        <p:grpSpPr>
          <a:xfrm>
            <a:off x="9401087" y="850576"/>
            <a:ext cx="248477" cy="331790"/>
            <a:chOff x="754063" y="1211263"/>
            <a:chExt cx="269875" cy="360363"/>
          </a:xfrm>
          <a:solidFill>
            <a:srgbClr val="FFFFFF"/>
          </a:solidFill>
        </p:grpSpPr>
        <p:sp>
          <p:nvSpPr>
            <p:cNvPr id="414" name="Freeform 9"/>
            <p:cNvSpPr>
              <a:spLocks noEditPoints="1"/>
            </p:cNvSpPr>
            <p:nvPr/>
          </p:nvSpPr>
          <p:spPr bwMode="auto">
            <a:xfrm>
              <a:off x="754063" y="1211263"/>
              <a:ext cx="269875" cy="360363"/>
            </a:xfrm>
            <a:custGeom>
              <a:avLst/>
              <a:gdLst/>
              <a:ahLst/>
              <a:cxnLst>
                <a:cxn ang="0">
                  <a:pos x="80" y="50"/>
                </a:cxn>
                <a:cxn ang="0">
                  <a:pos x="80" y="35"/>
                </a:cxn>
                <a:cxn ang="0">
                  <a:pos x="46" y="0"/>
                </a:cxn>
                <a:cxn ang="0">
                  <a:pos x="11" y="35"/>
                </a:cxn>
                <a:cxn ang="0">
                  <a:pos x="11" y="50"/>
                </a:cxn>
                <a:cxn ang="0">
                  <a:pos x="0" y="61"/>
                </a:cxn>
                <a:cxn ang="0">
                  <a:pos x="0" y="88"/>
                </a:cxn>
                <a:cxn ang="0">
                  <a:pos x="34" y="123"/>
                </a:cxn>
                <a:cxn ang="0">
                  <a:pos x="57" y="123"/>
                </a:cxn>
                <a:cxn ang="0">
                  <a:pos x="92" y="88"/>
                </a:cxn>
                <a:cxn ang="0">
                  <a:pos x="92" y="61"/>
                </a:cxn>
                <a:cxn ang="0">
                  <a:pos x="80" y="50"/>
                </a:cxn>
                <a:cxn ang="0">
                  <a:pos x="19" y="35"/>
                </a:cxn>
                <a:cxn ang="0">
                  <a:pos x="46" y="8"/>
                </a:cxn>
                <a:cxn ang="0">
                  <a:pos x="73" y="35"/>
                </a:cxn>
                <a:cxn ang="0">
                  <a:pos x="73" y="50"/>
                </a:cxn>
                <a:cxn ang="0">
                  <a:pos x="65" y="50"/>
                </a:cxn>
                <a:cxn ang="0">
                  <a:pos x="65" y="35"/>
                </a:cxn>
                <a:cxn ang="0">
                  <a:pos x="46" y="15"/>
                </a:cxn>
                <a:cxn ang="0">
                  <a:pos x="27" y="35"/>
                </a:cxn>
                <a:cxn ang="0">
                  <a:pos x="27" y="50"/>
                </a:cxn>
                <a:cxn ang="0">
                  <a:pos x="19" y="50"/>
                </a:cxn>
                <a:cxn ang="0">
                  <a:pos x="19" y="35"/>
                </a:cxn>
                <a:cxn ang="0">
                  <a:pos x="61" y="35"/>
                </a:cxn>
                <a:cxn ang="0">
                  <a:pos x="61" y="50"/>
                </a:cxn>
                <a:cxn ang="0">
                  <a:pos x="31" y="50"/>
                </a:cxn>
                <a:cxn ang="0">
                  <a:pos x="31" y="35"/>
                </a:cxn>
                <a:cxn ang="0">
                  <a:pos x="46" y="19"/>
                </a:cxn>
                <a:cxn ang="0">
                  <a:pos x="61" y="35"/>
                </a:cxn>
                <a:cxn ang="0">
                  <a:pos x="84" y="73"/>
                </a:cxn>
                <a:cxn ang="0">
                  <a:pos x="84" y="88"/>
                </a:cxn>
                <a:cxn ang="0">
                  <a:pos x="57" y="115"/>
                </a:cxn>
                <a:cxn ang="0">
                  <a:pos x="34" y="115"/>
                </a:cxn>
                <a:cxn ang="0">
                  <a:pos x="8" y="88"/>
                </a:cxn>
                <a:cxn ang="0">
                  <a:pos x="8" y="61"/>
                </a:cxn>
                <a:cxn ang="0">
                  <a:pos x="11" y="58"/>
                </a:cxn>
                <a:cxn ang="0">
                  <a:pos x="80" y="58"/>
                </a:cxn>
                <a:cxn ang="0">
                  <a:pos x="84" y="61"/>
                </a:cxn>
                <a:cxn ang="0">
                  <a:pos x="84" y="73"/>
                </a:cxn>
                <a:cxn ang="0">
                  <a:pos x="84" y="73"/>
                </a:cxn>
                <a:cxn ang="0">
                  <a:pos x="84" y="73"/>
                </a:cxn>
              </a:cxnLst>
              <a:rect l="0" t="0" r="r" b="b"/>
              <a:pathLst>
                <a:path w="92" h="123">
                  <a:moveTo>
                    <a:pt x="80" y="50"/>
                  </a:moveTo>
                  <a:cubicBezTo>
                    <a:pt x="80" y="35"/>
                    <a:pt x="80" y="35"/>
                    <a:pt x="80" y="35"/>
                  </a:cubicBezTo>
                  <a:cubicBezTo>
                    <a:pt x="80" y="16"/>
                    <a:pt x="65" y="0"/>
                    <a:pt x="46" y="0"/>
                  </a:cubicBezTo>
                  <a:cubicBezTo>
                    <a:pt x="27" y="0"/>
                    <a:pt x="11" y="16"/>
                    <a:pt x="11" y="35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5" y="50"/>
                    <a:pt x="0" y="55"/>
                    <a:pt x="0" y="6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7"/>
                    <a:pt x="15" y="123"/>
                    <a:pt x="34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76" y="123"/>
                    <a:pt x="92" y="107"/>
                    <a:pt x="92" y="88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2" y="55"/>
                    <a:pt x="87" y="50"/>
                    <a:pt x="80" y="50"/>
                  </a:cubicBezTo>
                  <a:close/>
                  <a:moveTo>
                    <a:pt x="19" y="35"/>
                  </a:moveTo>
                  <a:cubicBezTo>
                    <a:pt x="19" y="20"/>
                    <a:pt x="31" y="8"/>
                    <a:pt x="46" y="8"/>
                  </a:cubicBezTo>
                  <a:cubicBezTo>
                    <a:pt x="61" y="8"/>
                    <a:pt x="73" y="20"/>
                    <a:pt x="73" y="3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24"/>
                    <a:pt x="56" y="15"/>
                    <a:pt x="46" y="15"/>
                  </a:cubicBezTo>
                  <a:cubicBezTo>
                    <a:pt x="35" y="15"/>
                    <a:pt x="27" y="24"/>
                    <a:pt x="27" y="35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19" y="50"/>
                    <a:pt x="19" y="50"/>
                    <a:pt x="19" y="50"/>
                  </a:cubicBezTo>
                  <a:lnTo>
                    <a:pt x="19" y="35"/>
                  </a:lnTo>
                  <a:close/>
                  <a:moveTo>
                    <a:pt x="61" y="35"/>
                  </a:moveTo>
                  <a:cubicBezTo>
                    <a:pt x="61" y="50"/>
                    <a:pt x="61" y="50"/>
                    <a:pt x="6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26"/>
                    <a:pt x="37" y="19"/>
                    <a:pt x="46" y="19"/>
                  </a:cubicBezTo>
                  <a:cubicBezTo>
                    <a:pt x="54" y="19"/>
                    <a:pt x="61" y="26"/>
                    <a:pt x="61" y="35"/>
                  </a:cubicBezTo>
                  <a:close/>
                  <a:moveTo>
                    <a:pt x="84" y="73"/>
                  </a:moveTo>
                  <a:cubicBezTo>
                    <a:pt x="84" y="88"/>
                    <a:pt x="84" y="88"/>
                    <a:pt x="84" y="88"/>
                  </a:cubicBezTo>
                  <a:cubicBezTo>
                    <a:pt x="84" y="103"/>
                    <a:pt x="72" y="115"/>
                    <a:pt x="57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20" y="115"/>
                    <a:pt x="8" y="103"/>
                    <a:pt x="8" y="88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59"/>
                    <a:pt x="9" y="58"/>
                    <a:pt x="11" y="58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83" y="58"/>
                    <a:pt x="84" y="59"/>
                    <a:pt x="84" y="61"/>
                  </a:cubicBezTo>
                  <a:lnTo>
                    <a:pt x="84" y="73"/>
                  </a:lnTo>
                  <a:close/>
                  <a:moveTo>
                    <a:pt x="84" y="73"/>
                  </a:moveTo>
                  <a:cubicBezTo>
                    <a:pt x="84" y="73"/>
                    <a:pt x="84" y="73"/>
                    <a:pt x="84" y="7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15" name="Freeform 10"/>
            <p:cNvSpPr>
              <a:spLocks noEditPoints="1"/>
            </p:cNvSpPr>
            <p:nvPr/>
          </p:nvSpPr>
          <p:spPr bwMode="auto">
            <a:xfrm>
              <a:off x="865188" y="1425576"/>
              <a:ext cx="47625" cy="666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8"/>
                </a:cxn>
                <a:cxn ang="0">
                  <a:pos x="3" y="18"/>
                </a:cxn>
                <a:cxn ang="0">
                  <a:pos x="8" y="23"/>
                </a:cxn>
                <a:cxn ang="0">
                  <a:pos x="13" y="18"/>
                </a:cxn>
                <a:cxn ang="0">
                  <a:pos x="16" y="8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6" h="23">
                  <a:moveTo>
                    <a:pt x="8" y="0"/>
                  </a:moveTo>
                  <a:cubicBezTo>
                    <a:pt x="4" y="0"/>
                    <a:pt x="0" y="3"/>
                    <a:pt x="0" y="8"/>
                  </a:cubicBezTo>
                  <a:cubicBezTo>
                    <a:pt x="0" y="10"/>
                    <a:pt x="1" y="14"/>
                    <a:pt x="3" y="18"/>
                  </a:cubicBezTo>
                  <a:cubicBezTo>
                    <a:pt x="4" y="21"/>
                    <a:pt x="5" y="23"/>
                    <a:pt x="8" y="23"/>
                  </a:cubicBezTo>
                  <a:cubicBezTo>
                    <a:pt x="11" y="23"/>
                    <a:pt x="12" y="21"/>
                    <a:pt x="13" y="18"/>
                  </a:cubicBezTo>
                  <a:cubicBezTo>
                    <a:pt x="14" y="14"/>
                    <a:pt x="16" y="10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lose/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16" name="Group 415"/>
          <p:cNvGrpSpPr/>
          <p:nvPr/>
        </p:nvGrpSpPr>
        <p:grpSpPr>
          <a:xfrm>
            <a:off x="9954379" y="847653"/>
            <a:ext cx="236783" cy="331790"/>
            <a:chOff x="1597025" y="1208088"/>
            <a:chExt cx="257175" cy="360363"/>
          </a:xfrm>
          <a:solidFill>
            <a:srgbClr val="FFFFFF"/>
          </a:solidFill>
        </p:grpSpPr>
        <p:sp>
          <p:nvSpPr>
            <p:cNvPr id="417" name="Freeform 12"/>
            <p:cNvSpPr>
              <a:spLocks noEditPoints="1"/>
            </p:cNvSpPr>
            <p:nvPr/>
          </p:nvSpPr>
          <p:spPr bwMode="auto">
            <a:xfrm>
              <a:off x="1597025" y="1208088"/>
              <a:ext cx="257175" cy="360363"/>
            </a:xfrm>
            <a:custGeom>
              <a:avLst/>
              <a:gdLst/>
              <a:ahLst/>
              <a:cxnLst>
                <a:cxn ang="0">
                  <a:pos x="65" y="35"/>
                </a:cxn>
                <a:cxn ang="0">
                  <a:pos x="57" y="54"/>
                </a:cxn>
                <a:cxn ang="0">
                  <a:pos x="42" y="19"/>
                </a:cxn>
                <a:cxn ang="0">
                  <a:pos x="34" y="42"/>
                </a:cxn>
                <a:cxn ang="0">
                  <a:pos x="4" y="0"/>
                </a:cxn>
                <a:cxn ang="0">
                  <a:pos x="0" y="88"/>
                </a:cxn>
                <a:cxn ang="0">
                  <a:pos x="38" y="123"/>
                </a:cxn>
                <a:cxn ang="0">
                  <a:pos x="83" y="96"/>
                </a:cxn>
                <a:cxn ang="0">
                  <a:pos x="65" y="35"/>
                </a:cxn>
                <a:cxn ang="0">
                  <a:pos x="75" y="94"/>
                </a:cxn>
                <a:cxn ang="0">
                  <a:pos x="38" y="115"/>
                </a:cxn>
                <a:cxn ang="0">
                  <a:pos x="7" y="88"/>
                </a:cxn>
                <a:cxn ang="0">
                  <a:pos x="11" y="60"/>
                </a:cxn>
                <a:cxn ang="0">
                  <a:pos x="15" y="22"/>
                </a:cxn>
                <a:cxn ang="0">
                  <a:pos x="31" y="60"/>
                </a:cxn>
                <a:cxn ang="0">
                  <a:pos x="45" y="38"/>
                </a:cxn>
                <a:cxn ang="0">
                  <a:pos x="50" y="73"/>
                </a:cxn>
                <a:cxn ang="0">
                  <a:pos x="67" y="52"/>
                </a:cxn>
                <a:cxn ang="0">
                  <a:pos x="75" y="94"/>
                </a:cxn>
                <a:cxn ang="0">
                  <a:pos x="75" y="94"/>
                </a:cxn>
                <a:cxn ang="0">
                  <a:pos x="75" y="94"/>
                </a:cxn>
              </a:cxnLst>
              <a:rect l="0" t="0" r="r" b="b"/>
              <a:pathLst>
                <a:path w="88" h="123">
                  <a:moveTo>
                    <a:pt x="65" y="35"/>
                  </a:moveTo>
                  <a:cubicBezTo>
                    <a:pt x="65" y="45"/>
                    <a:pt x="57" y="54"/>
                    <a:pt x="57" y="54"/>
                  </a:cubicBezTo>
                  <a:cubicBezTo>
                    <a:pt x="57" y="35"/>
                    <a:pt x="42" y="19"/>
                    <a:pt x="42" y="19"/>
                  </a:cubicBezTo>
                  <a:cubicBezTo>
                    <a:pt x="42" y="19"/>
                    <a:pt x="42" y="31"/>
                    <a:pt x="34" y="42"/>
                  </a:cubicBezTo>
                  <a:cubicBezTo>
                    <a:pt x="27" y="15"/>
                    <a:pt x="4" y="0"/>
                    <a:pt x="4" y="0"/>
                  </a:cubicBezTo>
                  <a:cubicBezTo>
                    <a:pt x="15" y="42"/>
                    <a:pt x="0" y="57"/>
                    <a:pt x="0" y="88"/>
                  </a:cubicBezTo>
                  <a:cubicBezTo>
                    <a:pt x="0" y="106"/>
                    <a:pt x="15" y="123"/>
                    <a:pt x="38" y="123"/>
                  </a:cubicBezTo>
                  <a:cubicBezTo>
                    <a:pt x="73" y="123"/>
                    <a:pt x="79" y="110"/>
                    <a:pt x="83" y="96"/>
                  </a:cubicBezTo>
                  <a:cubicBezTo>
                    <a:pt x="88" y="77"/>
                    <a:pt x="80" y="54"/>
                    <a:pt x="65" y="35"/>
                  </a:cubicBezTo>
                  <a:close/>
                  <a:moveTo>
                    <a:pt x="75" y="94"/>
                  </a:moveTo>
                  <a:cubicBezTo>
                    <a:pt x="73" y="104"/>
                    <a:pt x="70" y="115"/>
                    <a:pt x="38" y="115"/>
                  </a:cubicBezTo>
                  <a:cubicBezTo>
                    <a:pt x="19" y="115"/>
                    <a:pt x="7" y="101"/>
                    <a:pt x="7" y="88"/>
                  </a:cubicBezTo>
                  <a:cubicBezTo>
                    <a:pt x="7" y="78"/>
                    <a:pt x="9" y="69"/>
                    <a:pt x="11" y="60"/>
                  </a:cubicBezTo>
                  <a:cubicBezTo>
                    <a:pt x="14" y="49"/>
                    <a:pt x="16" y="37"/>
                    <a:pt x="15" y="22"/>
                  </a:cubicBezTo>
                  <a:cubicBezTo>
                    <a:pt x="27" y="39"/>
                    <a:pt x="31" y="60"/>
                    <a:pt x="31" y="60"/>
                  </a:cubicBezTo>
                  <a:cubicBezTo>
                    <a:pt x="31" y="60"/>
                    <a:pt x="42" y="45"/>
                    <a:pt x="45" y="38"/>
                  </a:cubicBezTo>
                  <a:cubicBezTo>
                    <a:pt x="48" y="42"/>
                    <a:pt x="50" y="58"/>
                    <a:pt x="50" y="73"/>
                  </a:cubicBezTo>
                  <a:cubicBezTo>
                    <a:pt x="50" y="73"/>
                    <a:pt x="60" y="65"/>
                    <a:pt x="67" y="52"/>
                  </a:cubicBezTo>
                  <a:cubicBezTo>
                    <a:pt x="76" y="66"/>
                    <a:pt x="78" y="82"/>
                    <a:pt x="75" y="94"/>
                  </a:cubicBezTo>
                  <a:close/>
                  <a:moveTo>
                    <a:pt x="75" y="94"/>
                  </a:moveTo>
                  <a:cubicBezTo>
                    <a:pt x="75" y="94"/>
                    <a:pt x="75" y="94"/>
                    <a:pt x="75" y="9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18" name="Freeform 13"/>
            <p:cNvSpPr>
              <a:spLocks noEditPoints="1"/>
            </p:cNvSpPr>
            <p:nvPr/>
          </p:nvSpPr>
          <p:spPr bwMode="auto">
            <a:xfrm>
              <a:off x="1638300" y="1363663"/>
              <a:ext cx="160338" cy="128588"/>
            </a:xfrm>
            <a:custGeom>
              <a:avLst/>
              <a:gdLst/>
              <a:ahLst/>
              <a:cxnLst>
                <a:cxn ang="0">
                  <a:pos x="53" y="12"/>
                </a:cxn>
                <a:cxn ang="0">
                  <a:pos x="49" y="15"/>
                </a:cxn>
                <a:cxn ang="0">
                  <a:pos x="31" y="30"/>
                </a:cxn>
                <a:cxn ang="0">
                  <a:pos x="29" y="13"/>
                </a:cxn>
                <a:cxn ang="0">
                  <a:pos x="29" y="7"/>
                </a:cxn>
                <a:cxn ang="0">
                  <a:pos x="23" y="16"/>
                </a:cxn>
                <a:cxn ang="0">
                  <a:pos x="17" y="25"/>
                </a:cxn>
                <a:cxn ang="0">
                  <a:pos x="8" y="5"/>
                </a:cxn>
                <a:cxn ang="0">
                  <a:pos x="7" y="0"/>
                </a:cxn>
                <a:cxn ang="0">
                  <a:pos x="5" y="5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4" y="38"/>
                </a:cxn>
                <a:cxn ang="0">
                  <a:pos x="7" y="11"/>
                </a:cxn>
                <a:cxn ang="0">
                  <a:pos x="15" y="29"/>
                </a:cxn>
                <a:cxn ang="0">
                  <a:pos x="16" y="32"/>
                </a:cxn>
                <a:cxn ang="0">
                  <a:pos x="18" y="30"/>
                </a:cxn>
                <a:cxn ang="0">
                  <a:pos x="25" y="19"/>
                </a:cxn>
                <a:cxn ang="0">
                  <a:pos x="28" y="33"/>
                </a:cxn>
                <a:cxn ang="0">
                  <a:pos x="29" y="35"/>
                </a:cxn>
                <a:cxn ang="0">
                  <a:pos x="31" y="34"/>
                </a:cxn>
                <a:cxn ang="0">
                  <a:pos x="50" y="20"/>
                </a:cxn>
                <a:cxn ang="0">
                  <a:pos x="48" y="41"/>
                </a:cxn>
                <a:cxn ang="0">
                  <a:pos x="49" y="43"/>
                </a:cxn>
                <a:cxn ang="0">
                  <a:pos x="49" y="44"/>
                </a:cxn>
                <a:cxn ang="0">
                  <a:pos x="51" y="42"/>
                </a:cxn>
                <a:cxn ang="0">
                  <a:pos x="53" y="16"/>
                </a:cxn>
                <a:cxn ang="0">
                  <a:pos x="53" y="12"/>
                </a:cxn>
                <a:cxn ang="0">
                  <a:pos x="53" y="12"/>
                </a:cxn>
                <a:cxn ang="0">
                  <a:pos x="53" y="12"/>
                </a:cxn>
              </a:cxnLst>
              <a:rect l="0" t="0" r="r" b="b"/>
              <a:pathLst>
                <a:path w="55" h="44">
                  <a:moveTo>
                    <a:pt x="53" y="12"/>
                  </a:moveTo>
                  <a:cubicBezTo>
                    <a:pt x="49" y="15"/>
                    <a:pt x="49" y="15"/>
                    <a:pt x="49" y="15"/>
                  </a:cubicBezTo>
                  <a:cubicBezTo>
                    <a:pt x="45" y="20"/>
                    <a:pt x="42" y="25"/>
                    <a:pt x="31" y="30"/>
                  </a:cubicBezTo>
                  <a:cubicBezTo>
                    <a:pt x="30" y="25"/>
                    <a:pt x="29" y="20"/>
                    <a:pt x="29" y="13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1" y="19"/>
                    <a:pt x="19" y="21"/>
                    <a:pt x="17" y="25"/>
                  </a:cubicBezTo>
                  <a:cubicBezTo>
                    <a:pt x="13" y="16"/>
                    <a:pt x="10" y="10"/>
                    <a:pt x="8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13"/>
                    <a:pt x="0" y="20"/>
                    <a:pt x="0" y="38"/>
                  </a:cubicBezTo>
                  <a:cubicBezTo>
                    <a:pt x="0" y="39"/>
                    <a:pt x="1" y="40"/>
                    <a:pt x="2" y="40"/>
                  </a:cubicBezTo>
                  <a:cubicBezTo>
                    <a:pt x="3" y="40"/>
                    <a:pt x="4" y="39"/>
                    <a:pt x="4" y="38"/>
                  </a:cubicBezTo>
                  <a:cubicBezTo>
                    <a:pt x="4" y="24"/>
                    <a:pt x="5" y="17"/>
                    <a:pt x="7" y="11"/>
                  </a:cubicBezTo>
                  <a:cubicBezTo>
                    <a:pt x="9" y="16"/>
                    <a:pt x="11" y="22"/>
                    <a:pt x="15" y="29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21" y="25"/>
                    <a:pt x="23" y="22"/>
                    <a:pt x="25" y="19"/>
                  </a:cubicBezTo>
                  <a:cubicBezTo>
                    <a:pt x="26" y="25"/>
                    <a:pt x="27" y="29"/>
                    <a:pt x="28" y="33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41" y="29"/>
                    <a:pt x="46" y="25"/>
                    <a:pt x="50" y="20"/>
                  </a:cubicBezTo>
                  <a:cubicBezTo>
                    <a:pt x="51" y="28"/>
                    <a:pt x="50" y="35"/>
                    <a:pt x="48" y="41"/>
                  </a:cubicBezTo>
                  <a:cubicBezTo>
                    <a:pt x="47" y="42"/>
                    <a:pt x="48" y="43"/>
                    <a:pt x="49" y="43"/>
                  </a:cubicBezTo>
                  <a:cubicBezTo>
                    <a:pt x="49" y="43"/>
                    <a:pt x="49" y="44"/>
                    <a:pt x="49" y="44"/>
                  </a:cubicBezTo>
                  <a:cubicBezTo>
                    <a:pt x="50" y="44"/>
                    <a:pt x="51" y="43"/>
                    <a:pt x="51" y="42"/>
                  </a:cubicBezTo>
                  <a:cubicBezTo>
                    <a:pt x="54" y="35"/>
                    <a:pt x="55" y="24"/>
                    <a:pt x="53" y="16"/>
                  </a:cubicBezTo>
                  <a:lnTo>
                    <a:pt x="53" y="12"/>
                  </a:lnTo>
                  <a:close/>
                  <a:moveTo>
                    <a:pt x="53" y="12"/>
                  </a:moveTo>
                  <a:cubicBezTo>
                    <a:pt x="53" y="12"/>
                    <a:pt x="53" y="12"/>
                    <a:pt x="53" y="1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19" name="Group 418"/>
          <p:cNvGrpSpPr/>
          <p:nvPr/>
        </p:nvGrpSpPr>
        <p:grpSpPr>
          <a:xfrm>
            <a:off x="10495979" y="860808"/>
            <a:ext cx="331790" cy="311327"/>
            <a:chOff x="2270125" y="1222376"/>
            <a:chExt cx="360363" cy="338138"/>
          </a:xfrm>
          <a:solidFill>
            <a:srgbClr val="FFFFFF"/>
          </a:solidFill>
        </p:grpSpPr>
        <p:sp>
          <p:nvSpPr>
            <p:cNvPr id="420" name="Freeform 14"/>
            <p:cNvSpPr>
              <a:spLocks noEditPoints="1"/>
            </p:cNvSpPr>
            <p:nvPr/>
          </p:nvSpPr>
          <p:spPr bwMode="auto">
            <a:xfrm>
              <a:off x="2270125" y="1222376"/>
              <a:ext cx="360363" cy="338138"/>
            </a:xfrm>
            <a:custGeom>
              <a:avLst/>
              <a:gdLst/>
              <a:ahLst/>
              <a:cxnLst>
                <a:cxn ang="0">
                  <a:pos x="120" y="25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0" y="104"/>
                </a:cxn>
                <a:cxn ang="0">
                  <a:pos x="11" y="115"/>
                </a:cxn>
                <a:cxn ang="0">
                  <a:pos x="111" y="115"/>
                </a:cxn>
                <a:cxn ang="0">
                  <a:pos x="123" y="104"/>
                </a:cxn>
                <a:cxn ang="0">
                  <a:pos x="123" y="31"/>
                </a:cxn>
                <a:cxn ang="0">
                  <a:pos x="120" y="25"/>
                </a:cxn>
                <a:cxn ang="0">
                  <a:pos x="115" y="104"/>
                </a:cxn>
                <a:cxn ang="0">
                  <a:pos x="111" y="107"/>
                </a:cxn>
                <a:cxn ang="0">
                  <a:pos x="11" y="107"/>
                </a:cxn>
                <a:cxn ang="0">
                  <a:pos x="8" y="104"/>
                </a:cxn>
                <a:cxn ang="0">
                  <a:pos x="8" y="11"/>
                </a:cxn>
                <a:cxn ang="0">
                  <a:pos x="11" y="8"/>
                </a:cxn>
                <a:cxn ang="0">
                  <a:pos x="88" y="8"/>
                </a:cxn>
                <a:cxn ang="0">
                  <a:pos x="88" y="23"/>
                </a:cxn>
                <a:cxn ang="0">
                  <a:pos x="100" y="34"/>
                </a:cxn>
                <a:cxn ang="0">
                  <a:pos x="115" y="34"/>
                </a:cxn>
                <a:cxn ang="0">
                  <a:pos x="115" y="104"/>
                </a:cxn>
                <a:cxn ang="0">
                  <a:pos x="103" y="31"/>
                </a:cxn>
                <a:cxn ang="0">
                  <a:pos x="100" y="31"/>
                </a:cxn>
                <a:cxn ang="0">
                  <a:pos x="92" y="23"/>
                </a:cxn>
                <a:cxn ang="0">
                  <a:pos x="92" y="8"/>
                </a:cxn>
                <a:cxn ang="0">
                  <a:pos x="115" y="31"/>
                </a:cxn>
                <a:cxn ang="0">
                  <a:pos x="103" y="31"/>
                </a:cxn>
                <a:cxn ang="0">
                  <a:pos x="103" y="31"/>
                </a:cxn>
                <a:cxn ang="0">
                  <a:pos x="103" y="31"/>
                </a:cxn>
              </a:cxnLst>
              <a:rect l="0" t="0" r="r" b="b"/>
              <a:pathLst>
                <a:path w="123" h="115">
                  <a:moveTo>
                    <a:pt x="120" y="25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6" y="1"/>
                    <a:pt x="94" y="0"/>
                    <a:pt x="9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0"/>
                    <a:pt x="5" y="115"/>
                    <a:pt x="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8" y="115"/>
                    <a:pt x="123" y="110"/>
                    <a:pt x="123" y="10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29"/>
                    <a:pt x="122" y="27"/>
                    <a:pt x="120" y="25"/>
                  </a:cubicBezTo>
                  <a:close/>
                  <a:moveTo>
                    <a:pt x="115" y="104"/>
                  </a:moveTo>
                  <a:cubicBezTo>
                    <a:pt x="115" y="106"/>
                    <a:pt x="113" y="107"/>
                    <a:pt x="1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9" y="107"/>
                    <a:pt x="8" y="106"/>
                    <a:pt x="8" y="10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4"/>
                    <a:pt x="100" y="34"/>
                  </a:cubicBezTo>
                  <a:cubicBezTo>
                    <a:pt x="115" y="34"/>
                    <a:pt x="115" y="34"/>
                    <a:pt x="115" y="34"/>
                  </a:cubicBezTo>
                  <a:lnTo>
                    <a:pt x="115" y="104"/>
                  </a:lnTo>
                  <a:close/>
                  <a:moveTo>
                    <a:pt x="103" y="31"/>
                  </a:moveTo>
                  <a:cubicBezTo>
                    <a:pt x="100" y="31"/>
                    <a:pt x="100" y="31"/>
                    <a:pt x="100" y="31"/>
                  </a:cubicBezTo>
                  <a:cubicBezTo>
                    <a:pt x="95" y="31"/>
                    <a:pt x="92" y="27"/>
                    <a:pt x="92" y="23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115" y="31"/>
                    <a:pt x="115" y="31"/>
                    <a:pt x="115" y="31"/>
                  </a:cubicBezTo>
                  <a:lnTo>
                    <a:pt x="103" y="31"/>
                  </a:lnTo>
                  <a:close/>
                  <a:moveTo>
                    <a:pt x="103" y="31"/>
                  </a:moveTo>
                  <a:cubicBezTo>
                    <a:pt x="103" y="31"/>
                    <a:pt x="103" y="31"/>
                    <a:pt x="103" y="3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21" name="Freeform 15"/>
            <p:cNvSpPr>
              <a:spLocks noEditPoints="1"/>
            </p:cNvSpPr>
            <p:nvPr/>
          </p:nvSpPr>
          <p:spPr bwMode="auto">
            <a:xfrm>
              <a:off x="2436813" y="1290638"/>
              <a:ext cx="66675" cy="11113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2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3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22" name="Freeform 16"/>
            <p:cNvSpPr>
              <a:spLocks noEditPoints="1"/>
            </p:cNvSpPr>
            <p:nvPr/>
          </p:nvSpPr>
          <p:spPr bwMode="auto">
            <a:xfrm>
              <a:off x="2436813" y="1322388"/>
              <a:ext cx="66675" cy="12700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2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3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23" name="Freeform 17"/>
            <p:cNvSpPr>
              <a:spLocks noEditPoints="1"/>
            </p:cNvSpPr>
            <p:nvPr/>
          </p:nvSpPr>
          <p:spPr bwMode="auto">
            <a:xfrm>
              <a:off x="2436813" y="1357313"/>
              <a:ext cx="146050" cy="1270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4"/>
                </a:cxn>
                <a:cxn ang="0">
                  <a:pos x="48" y="4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50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50" y="3"/>
                    <a:pt x="50" y="2"/>
                  </a:cubicBezTo>
                  <a:cubicBezTo>
                    <a:pt x="50" y="1"/>
                    <a:pt x="49" y="0"/>
                    <a:pt x="4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24" name="Freeform 18"/>
            <p:cNvSpPr>
              <a:spLocks noEditPoints="1"/>
            </p:cNvSpPr>
            <p:nvPr/>
          </p:nvSpPr>
          <p:spPr bwMode="auto">
            <a:xfrm>
              <a:off x="2314575" y="1425576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25" name="Freeform 19"/>
            <p:cNvSpPr>
              <a:spLocks noEditPoints="1"/>
            </p:cNvSpPr>
            <p:nvPr/>
          </p:nvSpPr>
          <p:spPr bwMode="auto">
            <a:xfrm>
              <a:off x="2314575" y="1460501"/>
              <a:ext cx="268288" cy="9525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90" y="3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3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2" y="2"/>
                    <a:pt x="92" y="1"/>
                  </a:cubicBezTo>
                  <a:cubicBezTo>
                    <a:pt x="92" y="0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26" name="Freeform 20"/>
            <p:cNvSpPr>
              <a:spLocks noEditPoints="1"/>
            </p:cNvSpPr>
            <p:nvPr/>
          </p:nvSpPr>
          <p:spPr bwMode="auto">
            <a:xfrm>
              <a:off x="2314575" y="1492251"/>
              <a:ext cx="268288" cy="1270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27" name="Freeform 21"/>
            <p:cNvSpPr>
              <a:spLocks noEditPoints="1"/>
            </p:cNvSpPr>
            <p:nvPr/>
          </p:nvSpPr>
          <p:spPr bwMode="auto">
            <a:xfrm>
              <a:off x="2314575" y="1390651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28" name="Freeform 22"/>
            <p:cNvSpPr>
              <a:spLocks noEditPoints="1"/>
            </p:cNvSpPr>
            <p:nvPr/>
          </p:nvSpPr>
          <p:spPr bwMode="auto">
            <a:xfrm>
              <a:off x="2314575" y="1277938"/>
              <a:ext cx="101600" cy="92075"/>
            </a:xfrm>
            <a:custGeom>
              <a:avLst/>
              <a:gdLst/>
              <a:ahLst/>
              <a:cxnLst>
                <a:cxn ang="0">
                  <a:pos x="4" y="31"/>
                </a:cxn>
                <a:cxn ang="0">
                  <a:pos x="31" y="31"/>
                </a:cxn>
                <a:cxn ang="0">
                  <a:pos x="35" y="27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3"/>
                </a:cxn>
                <a:cxn ang="0">
                  <a:pos x="8" y="23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1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29" name="Group 428"/>
          <p:cNvGrpSpPr/>
          <p:nvPr/>
        </p:nvGrpSpPr>
        <p:grpSpPr>
          <a:xfrm>
            <a:off x="8793713" y="1503925"/>
            <a:ext cx="328867" cy="309865"/>
            <a:chOff x="0" y="1920876"/>
            <a:chExt cx="357188" cy="336550"/>
          </a:xfrm>
          <a:solidFill>
            <a:srgbClr val="FFFFFF"/>
          </a:solidFill>
        </p:grpSpPr>
        <p:sp>
          <p:nvSpPr>
            <p:cNvPr id="430" name="Freeform 59"/>
            <p:cNvSpPr>
              <a:spLocks noEditPoints="1"/>
            </p:cNvSpPr>
            <p:nvPr/>
          </p:nvSpPr>
          <p:spPr bwMode="auto">
            <a:xfrm>
              <a:off x="0" y="1920876"/>
              <a:ext cx="357188" cy="336550"/>
            </a:xfrm>
            <a:custGeom>
              <a:avLst/>
              <a:gdLst/>
              <a:ahLst/>
              <a:cxnLst>
                <a:cxn ang="0">
                  <a:pos x="120" y="25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0" y="103"/>
                </a:cxn>
                <a:cxn ang="0">
                  <a:pos x="11" y="115"/>
                </a:cxn>
                <a:cxn ang="0">
                  <a:pos x="111" y="115"/>
                </a:cxn>
                <a:cxn ang="0">
                  <a:pos x="122" y="103"/>
                </a:cxn>
                <a:cxn ang="0">
                  <a:pos x="122" y="30"/>
                </a:cxn>
                <a:cxn ang="0">
                  <a:pos x="120" y="25"/>
                </a:cxn>
                <a:cxn ang="0">
                  <a:pos x="115" y="103"/>
                </a:cxn>
                <a:cxn ang="0">
                  <a:pos x="111" y="107"/>
                </a:cxn>
                <a:cxn ang="0">
                  <a:pos x="11" y="107"/>
                </a:cxn>
                <a:cxn ang="0">
                  <a:pos x="7" y="103"/>
                </a:cxn>
                <a:cxn ang="0">
                  <a:pos x="7" y="11"/>
                </a:cxn>
                <a:cxn ang="0">
                  <a:pos x="11" y="7"/>
                </a:cxn>
                <a:cxn ang="0">
                  <a:pos x="88" y="7"/>
                </a:cxn>
                <a:cxn ang="0">
                  <a:pos x="88" y="23"/>
                </a:cxn>
                <a:cxn ang="0">
                  <a:pos x="99" y="34"/>
                </a:cxn>
                <a:cxn ang="0">
                  <a:pos x="115" y="34"/>
                </a:cxn>
                <a:cxn ang="0">
                  <a:pos x="115" y="103"/>
                </a:cxn>
                <a:cxn ang="0">
                  <a:pos x="103" y="30"/>
                </a:cxn>
                <a:cxn ang="0">
                  <a:pos x="99" y="30"/>
                </a:cxn>
                <a:cxn ang="0">
                  <a:pos x="92" y="23"/>
                </a:cxn>
                <a:cxn ang="0">
                  <a:pos x="92" y="7"/>
                </a:cxn>
                <a:cxn ang="0">
                  <a:pos x="115" y="30"/>
                </a:cxn>
                <a:cxn ang="0">
                  <a:pos x="103" y="30"/>
                </a:cxn>
                <a:cxn ang="0">
                  <a:pos x="103" y="30"/>
                </a:cxn>
                <a:cxn ang="0">
                  <a:pos x="103" y="30"/>
                </a:cxn>
              </a:cxnLst>
              <a:rect l="0" t="0" r="r" b="b"/>
              <a:pathLst>
                <a:path w="122" h="115">
                  <a:moveTo>
                    <a:pt x="120" y="25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6" y="0"/>
                    <a:pt x="94" y="0"/>
                    <a:pt x="9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10"/>
                    <a:pt x="5" y="115"/>
                    <a:pt x="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7" y="115"/>
                    <a:pt x="122" y="110"/>
                    <a:pt x="122" y="103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22" y="28"/>
                    <a:pt x="122" y="26"/>
                    <a:pt x="120" y="25"/>
                  </a:cubicBezTo>
                  <a:close/>
                  <a:moveTo>
                    <a:pt x="115" y="103"/>
                  </a:moveTo>
                  <a:cubicBezTo>
                    <a:pt x="115" y="105"/>
                    <a:pt x="113" y="107"/>
                    <a:pt x="1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9" y="107"/>
                    <a:pt x="7" y="105"/>
                    <a:pt x="7" y="103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9"/>
                    <a:pt x="9" y="7"/>
                    <a:pt x="11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4"/>
                    <a:pt x="99" y="34"/>
                  </a:cubicBezTo>
                  <a:cubicBezTo>
                    <a:pt x="115" y="34"/>
                    <a:pt x="115" y="34"/>
                    <a:pt x="115" y="34"/>
                  </a:cubicBezTo>
                  <a:lnTo>
                    <a:pt x="115" y="103"/>
                  </a:lnTo>
                  <a:close/>
                  <a:moveTo>
                    <a:pt x="103" y="30"/>
                  </a:moveTo>
                  <a:cubicBezTo>
                    <a:pt x="99" y="30"/>
                    <a:pt x="99" y="30"/>
                    <a:pt x="99" y="30"/>
                  </a:cubicBezTo>
                  <a:cubicBezTo>
                    <a:pt x="95" y="30"/>
                    <a:pt x="92" y="27"/>
                    <a:pt x="92" y="23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115" y="30"/>
                    <a:pt x="115" y="30"/>
                    <a:pt x="115" y="30"/>
                  </a:cubicBezTo>
                  <a:lnTo>
                    <a:pt x="103" y="30"/>
                  </a:lnTo>
                  <a:close/>
                  <a:moveTo>
                    <a:pt x="103" y="30"/>
                  </a:moveTo>
                  <a:cubicBezTo>
                    <a:pt x="103" y="30"/>
                    <a:pt x="103" y="30"/>
                    <a:pt x="103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1" name="Freeform 60"/>
            <p:cNvSpPr>
              <a:spLocks noEditPoints="1"/>
            </p:cNvSpPr>
            <p:nvPr/>
          </p:nvSpPr>
          <p:spPr bwMode="auto">
            <a:xfrm>
              <a:off x="166688" y="1989138"/>
              <a:ext cx="66675" cy="11113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1" y="4"/>
                </a:cxn>
                <a:cxn ang="0">
                  <a:pos x="23" y="2"/>
                </a:cxn>
                <a:cxn ang="0">
                  <a:pos x="2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2" name="Freeform 61"/>
            <p:cNvSpPr>
              <a:spLocks noEditPoints="1"/>
            </p:cNvSpPr>
            <p:nvPr/>
          </p:nvSpPr>
          <p:spPr bwMode="auto">
            <a:xfrm>
              <a:off x="166688" y="2020888"/>
              <a:ext cx="66675" cy="11113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1" y="4"/>
                </a:cxn>
                <a:cxn ang="0">
                  <a:pos x="23" y="2"/>
                </a:cxn>
                <a:cxn ang="0">
                  <a:pos x="2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3" name="Freeform 62"/>
            <p:cNvSpPr>
              <a:spLocks noEditPoints="1"/>
            </p:cNvSpPr>
            <p:nvPr/>
          </p:nvSpPr>
          <p:spPr bwMode="auto">
            <a:xfrm>
              <a:off x="166688" y="2055813"/>
              <a:ext cx="146050" cy="111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4"/>
                </a:cxn>
                <a:cxn ang="0">
                  <a:pos x="48" y="4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50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50" y="3"/>
                    <a:pt x="50" y="2"/>
                  </a:cubicBezTo>
                  <a:cubicBezTo>
                    <a:pt x="50" y="1"/>
                    <a:pt x="49" y="0"/>
                    <a:pt x="4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4" name="Freeform 63"/>
            <p:cNvSpPr>
              <a:spLocks noEditPoints="1"/>
            </p:cNvSpPr>
            <p:nvPr/>
          </p:nvSpPr>
          <p:spPr bwMode="auto">
            <a:xfrm>
              <a:off x="44450" y="2122488"/>
              <a:ext cx="268288" cy="1270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5" name="Freeform 64"/>
            <p:cNvSpPr>
              <a:spLocks noEditPoints="1"/>
            </p:cNvSpPr>
            <p:nvPr/>
          </p:nvSpPr>
          <p:spPr bwMode="auto">
            <a:xfrm>
              <a:off x="44450" y="2155826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6" name="Freeform 65"/>
            <p:cNvSpPr>
              <a:spLocks noEditPoints="1"/>
            </p:cNvSpPr>
            <p:nvPr/>
          </p:nvSpPr>
          <p:spPr bwMode="auto">
            <a:xfrm>
              <a:off x="44450" y="2190751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7" name="Freeform 66"/>
            <p:cNvSpPr>
              <a:spLocks noEditPoints="1"/>
            </p:cNvSpPr>
            <p:nvPr/>
          </p:nvSpPr>
          <p:spPr bwMode="auto">
            <a:xfrm>
              <a:off x="44450" y="2087563"/>
              <a:ext cx="268288" cy="1270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8" name="Freeform 67"/>
            <p:cNvSpPr>
              <a:spLocks noEditPoints="1"/>
            </p:cNvSpPr>
            <p:nvPr/>
          </p:nvSpPr>
          <p:spPr bwMode="auto">
            <a:xfrm>
              <a:off x="44450" y="1976438"/>
              <a:ext cx="101600" cy="90488"/>
            </a:xfrm>
            <a:custGeom>
              <a:avLst/>
              <a:gdLst/>
              <a:ahLst/>
              <a:cxnLst>
                <a:cxn ang="0">
                  <a:pos x="4" y="31"/>
                </a:cxn>
                <a:cxn ang="0">
                  <a:pos x="31" y="31"/>
                </a:cxn>
                <a:cxn ang="0">
                  <a:pos x="35" y="27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3"/>
                </a:cxn>
                <a:cxn ang="0">
                  <a:pos x="8" y="23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1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39" name="Group 438"/>
          <p:cNvGrpSpPr/>
          <p:nvPr/>
        </p:nvGrpSpPr>
        <p:grpSpPr>
          <a:xfrm>
            <a:off x="9395239" y="1493693"/>
            <a:ext cx="330328" cy="331790"/>
            <a:chOff x="711200" y="1909763"/>
            <a:chExt cx="358775" cy="360363"/>
          </a:xfrm>
          <a:solidFill>
            <a:srgbClr val="FFFFFF"/>
          </a:solidFill>
        </p:grpSpPr>
        <p:sp>
          <p:nvSpPr>
            <p:cNvPr id="440" name="Freeform 68"/>
            <p:cNvSpPr>
              <a:spLocks noEditPoints="1"/>
            </p:cNvSpPr>
            <p:nvPr/>
          </p:nvSpPr>
          <p:spPr bwMode="auto">
            <a:xfrm>
              <a:off x="711200" y="2044701"/>
              <a:ext cx="358775" cy="225425"/>
            </a:xfrm>
            <a:custGeom>
              <a:avLst/>
              <a:gdLst/>
              <a:ahLst/>
              <a:cxnLst>
                <a:cxn ang="0">
                  <a:pos x="102" y="34"/>
                </a:cxn>
                <a:cxn ang="0">
                  <a:pos x="120" y="22"/>
                </a:cxn>
                <a:cxn ang="0">
                  <a:pos x="117" y="16"/>
                </a:cxn>
                <a:cxn ang="0">
                  <a:pos x="61" y="0"/>
                </a:cxn>
                <a:cxn ang="0">
                  <a:pos x="9" y="34"/>
                </a:cxn>
                <a:cxn ang="0">
                  <a:pos x="1" y="49"/>
                </a:cxn>
                <a:cxn ang="0">
                  <a:pos x="15" y="67"/>
                </a:cxn>
                <a:cxn ang="0">
                  <a:pos x="97" y="77"/>
                </a:cxn>
                <a:cxn ang="0">
                  <a:pos x="107" y="64"/>
                </a:cxn>
                <a:cxn ang="0">
                  <a:pos x="122" y="44"/>
                </a:cxn>
                <a:cxn ang="0">
                  <a:pos x="98" y="34"/>
                </a:cxn>
                <a:cxn ang="0">
                  <a:pos x="98" y="33"/>
                </a:cxn>
                <a:cxn ang="0">
                  <a:pos x="61" y="4"/>
                </a:cxn>
                <a:cxn ang="0">
                  <a:pos x="92" y="28"/>
                </a:cxn>
                <a:cxn ang="0">
                  <a:pos x="27" y="34"/>
                </a:cxn>
                <a:cxn ang="0">
                  <a:pos x="61" y="4"/>
                </a:cxn>
                <a:cxn ang="0">
                  <a:pos x="61" y="23"/>
                </a:cxn>
                <a:cxn ang="0">
                  <a:pos x="39" y="34"/>
                </a:cxn>
                <a:cxn ang="0">
                  <a:pos x="82" y="33"/>
                </a:cxn>
                <a:cxn ang="0">
                  <a:pos x="78" y="34"/>
                </a:cxn>
                <a:cxn ang="0">
                  <a:pos x="52" y="34"/>
                </a:cxn>
                <a:cxn ang="0">
                  <a:pos x="61" y="27"/>
                </a:cxn>
                <a:cxn ang="0">
                  <a:pos x="69" y="34"/>
                </a:cxn>
                <a:cxn ang="0">
                  <a:pos x="61" y="15"/>
                </a:cxn>
                <a:cxn ang="0">
                  <a:pos x="31" y="34"/>
                </a:cxn>
                <a:cxn ang="0">
                  <a:pos x="89" y="30"/>
                </a:cxn>
                <a:cxn ang="0">
                  <a:pos x="61" y="15"/>
                </a:cxn>
                <a:cxn ang="0">
                  <a:pos x="99" y="67"/>
                </a:cxn>
                <a:cxn ang="0">
                  <a:pos x="24" y="69"/>
                </a:cxn>
                <a:cxn ang="0">
                  <a:pos x="23" y="61"/>
                </a:cxn>
                <a:cxn ang="0">
                  <a:pos x="9" y="42"/>
                </a:cxn>
                <a:cxn ang="0">
                  <a:pos x="115" y="44"/>
                </a:cxn>
                <a:cxn ang="0">
                  <a:pos x="99" y="61"/>
                </a:cxn>
              </a:cxnLst>
              <a:rect l="0" t="0" r="r" b="b"/>
              <a:pathLst>
                <a:path w="123" h="77">
                  <a:moveTo>
                    <a:pt x="113" y="34"/>
                  </a:moveTo>
                  <a:cubicBezTo>
                    <a:pt x="102" y="34"/>
                    <a:pt x="102" y="34"/>
                    <a:pt x="102" y="34"/>
                  </a:cubicBezTo>
                  <a:cubicBezTo>
                    <a:pt x="102" y="33"/>
                    <a:pt x="102" y="33"/>
                    <a:pt x="102" y="3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22" y="22"/>
                    <a:pt x="123" y="19"/>
                    <a:pt x="122" y="17"/>
                  </a:cubicBezTo>
                  <a:cubicBezTo>
                    <a:pt x="121" y="15"/>
                    <a:pt x="119" y="15"/>
                    <a:pt x="117" y="16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2" y="10"/>
                    <a:pt x="78" y="0"/>
                    <a:pt x="61" y="0"/>
                  </a:cubicBezTo>
                  <a:cubicBezTo>
                    <a:pt x="40" y="0"/>
                    <a:pt x="23" y="15"/>
                    <a:pt x="1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4" y="34"/>
                    <a:pt x="0" y="39"/>
                    <a:pt x="0" y="44"/>
                  </a:cubicBezTo>
                  <a:cubicBezTo>
                    <a:pt x="0" y="46"/>
                    <a:pt x="0" y="48"/>
                    <a:pt x="1" y="49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72"/>
                    <a:pt x="19" y="77"/>
                    <a:pt x="24" y="77"/>
                  </a:cubicBezTo>
                  <a:cubicBezTo>
                    <a:pt x="97" y="77"/>
                    <a:pt x="97" y="77"/>
                    <a:pt x="97" y="77"/>
                  </a:cubicBezTo>
                  <a:cubicBezTo>
                    <a:pt x="103" y="77"/>
                    <a:pt x="107" y="72"/>
                    <a:pt x="107" y="67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2" y="48"/>
                    <a:pt x="122" y="46"/>
                    <a:pt x="122" y="44"/>
                  </a:cubicBezTo>
                  <a:cubicBezTo>
                    <a:pt x="122" y="39"/>
                    <a:pt x="118" y="34"/>
                    <a:pt x="113" y="34"/>
                  </a:cubicBezTo>
                  <a:close/>
                  <a:moveTo>
                    <a:pt x="98" y="34"/>
                  </a:moveTo>
                  <a:cubicBezTo>
                    <a:pt x="96" y="34"/>
                    <a:pt x="96" y="34"/>
                    <a:pt x="96" y="34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8" y="34"/>
                    <a:pt x="98" y="34"/>
                    <a:pt x="98" y="34"/>
                  </a:cubicBezTo>
                  <a:close/>
                  <a:moveTo>
                    <a:pt x="61" y="4"/>
                  </a:moveTo>
                  <a:cubicBezTo>
                    <a:pt x="76" y="4"/>
                    <a:pt x="90" y="13"/>
                    <a:pt x="96" y="26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87" y="16"/>
                    <a:pt x="75" y="8"/>
                    <a:pt x="61" y="8"/>
                  </a:cubicBezTo>
                  <a:cubicBezTo>
                    <a:pt x="44" y="8"/>
                    <a:pt x="31" y="19"/>
                    <a:pt x="27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7" y="17"/>
                    <a:pt x="42" y="4"/>
                    <a:pt x="61" y="4"/>
                  </a:cubicBezTo>
                  <a:close/>
                  <a:moveTo>
                    <a:pt x="78" y="34"/>
                  </a:moveTo>
                  <a:cubicBezTo>
                    <a:pt x="75" y="28"/>
                    <a:pt x="69" y="23"/>
                    <a:pt x="61" y="23"/>
                  </a:cubicBezTo>
                  <a:cubicBezTo>
                    <a:pt x="53" y="23"/>
                    <a:pt x="46" y="28"/>
                    <a:pt x="43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2" y="25"/>
                    <a:pt x="51" y="19"/>
                    <a:pt x="61" y="19"/>
                  </a:cubicBezTo>
                  <a:cubicBezTo>
                    <a:pt x="70" y="19"/>
                    <a:pt x="78" y="25"/>
                    <a:pt x="82" y="33"/>
                  </a:cubicBezTo>
                  <a:cubicBezTo>
                    <a:pt x="79" y="34"/>
                    <a:pt x="79" y="34"/>
                    <a:pt x="79" y="34"/>
                  </a:cubicBezTo>
                  <a:lnTo>
                    <a:pt x="78" y="34"/>
                  </a:lnTo>
                  <a:close/>
                  <a:moveTo>
                    <a:pt x="61" y="31"/>
                  </a:moveTo>
                  <a:cubicBezTo>
                    <a:pt x="57" y="31"/>
                    <a:pt x="54" y="32"/>
                    <a:pt x="52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50" y="30"/>
                    <a:pt x="55" y="27"/>
                    <a:pt x="61" y="27"/>
                  </a:cubicBezTo>
                  <a:cubicBezTo>
                    <a:pt x="67" y="27"/>
                    <a:pt x="71" y="30"/>
                    <a:pt x="74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7" y="32"/>
                    <a:pt x="64" y="31"/>
                    <a:pt x="61" y="31"/>
                  </a:cubicBezTo>
                  <a:close/>
                  <a:moveTo>
                    <a:pt x="61" y="15"/>
                  </a:moveTo>
                  <a:cubicBezTo>
                    <a:pt x="49" y="15"/>
                    <a:pt x="38" y="23"/>
                    <a:pt x="35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5" y="21"/>
                    <a:pt x="47" y="11"/>
                    <a:pt x="61" y="11"/>
                  </a:cubicBezTo>
                  <a:cubicBezTo>
                    <a:pt x="73" y="11"/>
                    <a:pt x="84" y="19"/>
                    <a:pt x="89" y="30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1" y="22"/>
                    <a:pt x="72" y="15"/>
                    <a:pt x="61" y="15"/>
                  </a:cubicBezTo>
                  <a:close/>
                  <a:moveTo>
                    <a:pt x="99" y="61"/>
                  </a:moveTo>
                  <a:cubicBezTo>
                    <a:pt x="99" y="67"/>
                    <a:pt x="99" y="67"/>
                    <a:pt x="99" y="67"/>
                  </a:cubicBezTo>
                  <a:cubicBezTo>
                    <a:pt x="99" y="68"/>
                    <a:pt x="98" y="69"/>
                    <a:pt x="97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3" y="69"/>
                    <a:pt x="23" y="68"/>
                    <a:pt x="23" y="67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3"/>
                    <a:pt x="8" y="42"/>
                    <a:pt x="9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4" y="42"/>
                    <a:pt x="115" y="43"/>
                    <a:pt x="115" y="44"/>
                  </a:cubicBezTo>
                  <a:lnTo>
                    <a:pt x="99" y="61"/>
                  </a:lnTo>
                  <a:close/>
                  <a:moveTo>
                    <a:pt x="99" y="61"/>
                  </a:moveTo>
                  <a:cubicBezTo>
                    <a:pt x="99" y="61"/>
                    <a:pt x="99" y="61"/>
                    <a:pt x="99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1" name="Freeform 69"/>
            <p:cNvSpPr>
              <a:spLocks noEditPoints="1"/>
            </p:cNvSpPr>
            <p:nvPr/>
          </p:nvSpPr>
          <p:spPr bwMode="auto">
            <a:xfrm>
              <a:off x="792163" y="1958976"/>
              <a:ext cx="33338" cy="85725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4" y="29"/>
                </a:cxn>
                <a:cxn ang="0">
                  <a:pos x="6" y="27"/>
                </a:cxn>
                <a:cxn ang="0">
                  <a:pos x="6" y="26"/>
                </a:cxn>
                <a:cxn ang="0">
                  <a:pos x="6" y="26"/>
                </a:cxn>
                <a:cxn ang="0">
                  <a:pos x="7" y="1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2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14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</a:cxnLst>
              <a:rect l="0" t="0" r="r" b="b"/>
              <a:pathLst>
                <a:path w="11" h="29">
                  <a:moveTo>
                    <a:pt x="2" y="28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5" y="29"/>
                    <a:pt x="6" y="28"/>
                    <a:pt x="6" y="27"/>
                  </a:cubicBezTo>
                  <a:cubicBezTo>
                    <a:pt x="6" y="27"/>
                    <a:pt x="6" y="27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4" y="23"/>
                    <a:pt x="6" y="19"/>
                    <a:pt x="7" y="15"/>
                  </a:cubicBezTo>
                  <a:cubicBezTo>
                    <a:pt x="9" y="11"/>
                    <a:pt x="11" y="6"/>
                    <a:pt x="9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6"/>
                    <a:pt x="6" y="10"/>
                    <a:pt x="4" y="14"/>
                  </a:cubicBezTo>
                  <a:cubicBezTo>
                    <a:pt x="2" y="18"/>
                    <a:pt x="0" y="23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lose/>
                  <a:moveTo>
                    <a:pt x="2" y="28"/>
                  </a:moveTo>
                  <a:cubicBezTo>
                    <a:pt x="2" y="28"/>
                    <a:pt x="2" y="28"/>
                    <a:pt x="2" y="2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2" name="Freeform 70"/>
            <p:cNvSpPr>
              <a:spLocks noEditPoints="1"/>
            </p:cNvSpPr>
            <p:nvPr/>
          </p:nvSpPr>
          <p:spPr bwMode="auto">
            <a:xfrm>
              <a:off x="930275" y="1958976"/>
              <a:ext cx="31750" cy="82550"/>
            </a:xfrm>
            <a:custGeom>
              <a:avLst/>
              <a:gdLst/>
              <a:ahLst/>
              <a:cxnLst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4" y="28"/>
                </a:cxn>
                <a:cxn ang="0">
                  <a:pos x="5" y="26"/>
                </a:cxn>
                <a:cxn ang="0">
                  <a:pos x="5" y="26"/>
                </a:cxn>
                <a:cxn ang="0">
                  <a:pos x="5" y="26"/>
                </a:cxn>
                <a:cxn ang="0">
                  <a:pos x="7" y="1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</a:cxnLst>
              <a:rect l="0" t="0" r="r" b="b"/>
              <a:pathLst>
                <a:path w="11" h="28"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8"/>
                    <a:pt x="3" y="28"/>
                    <a:pt x="4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2"/>
                    <a:pt x="5" y="19"/>
                    <a:pt x="7" y="15"/>
                  </a:cubicBezTo>
                  <a:cubicBezTo>
                    <a:pt x="9" y="10"/>
                    <a:pt x="11" y="6"/>
                    <a:pt x="9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6"/>
                    <a:pt x="5" y="9"/>
                    <a:pt x="4" y="13"/>
                  </a:cubicBezTo>
                  <a:cubicBezTo>
                    <a:pt x="2" y="18"/>
                    <a:pt x="0" y="22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3" name="Freeform 71"/>
            <p:cNvSpPr>
              <a:spLocks noEditPoints="1"/>
            </p:cNvSpPr>
            <p:nvPr/>
          </p:nvSpPr>
          <p:spPr bwMode="auto">
            <a:xfrm>
              <a:off x="871538" y="1909763"/>
              <a:ext cx="31750" cy="84138"/>
            </a:xfrm>
            <a:custGeom>
              <a:avLst/>
              <a:gdLst/>
              <a:ahLst/>
              <a:cxnLst>
                <a:cxn ang="0">
                  <a:pos x="2" y="27"/>
                </a:cxn>
                <a:cxn ang="0">
                  <a:pos x="2" y="28"/>
                </a:cxn>
                <a:cxn ang="0">
                  <a:pos x="4" y="29"/>
                </a:cxn>
                <a:cxn ang="0">
                  <a:pos x="6" y="27"/>
                </a:cxn>
                <a:cxn ang="0">
                  <a:pos x="6" y="26"/>
                </a:cxn>
                <a:cxn ang="0">
                  <a:pos x="6" y="26"/>
                </a:cxn>
                <a:cxn ang="0">
                  <a:pos x="7" y="1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4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</a:cxnLst>
              <a:rect l="0" t="0" r="r" b="b"/>
              <a:pathLst>
                <a:path w="11" h="29">
                  <a:moveTo>
                    <a:pt x="2" y="27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5" y="29"/>
                    <a:pt x="6" y="28"/>
                    <a:pt x="6" y="27"/>
                  </a:cubicBezTo>
                  <a:cubicBezTo>
                    <a:pt x="6" y="27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4" y="23"/>
                    <a:pt x="6" y="19"/>
                    <a:pt x="7" y="15"/>
                  </a:cubicBezTo>
                  <a:cubicBezTo>
                    <a:pt x="9" y="11"/>
                    <a:pt x="11" y="6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6"/>
                    <a:pt x="6" y="10"/>
                    <a:pt x="4" y="14"/>
                  </a:cubicBezTo>
                  <a:cubicBezTo>
                    <a:pt x="2" y="18"/>
                    <a:pt x="0" y="23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44" name="Freeform 72"/>
          <p:cNvSpPr>
            <a:spLocks noEditPoints="1"/>
          </p:cNvSpPr>
          <p:nvPr/>
        </p:nvSpPr>
        <p:spPr bwMode="auto">
          <a:xfrm>
            <a:off x="9998021" y="1490526"/>
            <a:ext cx="331932" cy="331931"/>
          </a:xfrm>
          <a:custGeom>
            <a:avLst/>
            <a:gdLst>
              <a:gd name="T0" fmla="*/ 1290162482 w 123"/>
              <a:gd name="T1" fmla="*/ 10661340 h 123"/>
              <a:gd name="T2" fmla="*/ 1268839749 w 123"/>
              <a:gd name="T3" fmla="*/ 0 h 123"/>
              <a:gd name="T4" fmla="*/ 1247513751 w 123"/>
              <a:gd name="T5" fmla="*/ 10661340 h 123"/>
              <a:gd name="T6" fmla="*/ 21325998 w 123"/>
              <a:gd name="T7" fmla="*/ 821008069 h 123"/>
              <a:gd name="T8" fmla="*/ 0 w 123"/>
              <a:gd name="T9" fmla="*/ 863659960 h 123"/>
              <a:gd name="T10" fmla="*/ 21325998 w 123"/>
              <a:gd name="T11" fmla="*/ 895647245 h 123"/>
              <a:gd name="T12" fmla="*/ 341199644 w 123"/>
              <a:gd name="T13" fmla="*/ 1023596385 h 123"/>
              <a:gd name="T14" fmla="*/ 490475101 w 123"/>
              <a:gd name="T15" fmla="*/ 1290156004 h 123"/>
              <a:gd name="T16" fmla="*/ 533123832 w 123"/>
              <a:gd name="T17" fmla="*/ 1311481949 h 123"/>
              <a:gd name="T18" fmla="*/ 533123832 w 123"/>
              <a:gd name="T19" fmla="*/ 1311481949 h 123"/>
              <a:gd name="T20" fmla="*/ 565114462 w 123"/>
              <a:gd name="T21" fmla="*/ 1290156004 h 123"/>
              <a:gd name="T22" fmla="*/ 650411924 w 123"/>
              <a:gd name="T23" fmla="*/ 1140884185 h 123"/>
              <a:gd name="T24" fmla="*/ 1044924931 w 123"/>
              <a:gd name="T25" fmla="*/ 1300820609 h 123"/>
              <a:gd name="T26" fmla="*/ 1066250930 w 123"/>
              <a:gd name="T27" fmla="*/ 1311481949 h 123"/>
              <a:gd name="T28" fmla="*/ 1076912296 w 123"/>
              <a:gd name="T29" fmla="*/ 1300820609 h 123"/>
              <a:gd name="T30" fmla="*/ 1098238294 w 123"/>
              <a:gd name="T31" fmla="*/ 1268833324 h 123"/>
              <a:gd name="T32" fmla="*/ 1311488480 w 123"/>
              <a:gd name="T33" fmla="*/ 42648625 h 123"/>
              <a:gd name="T34" fmla="*/ 1290162482 w 123"/>
              <a:gd name="T35" fmla="*/ 10661340 h 123"/>
              <a:gd name="T36" fmla="*/ 127949458 w 123"/>
              <a:gd name="T37" fmla="*/ 852995354 h 123"/>
              <a:gd name="T38" fmla="*/ 1076912296 w 123"/>
              <a:gd name="T39" fmla="*/ 213249655 h 123"/>
              <a:gd name="T40" fmla="*/ 383851641 w 123"/>
              <a:gd name="T41" fmla="*/ 948957209 h 123"/>
              <a:gd name="T42" fmla="*/ 373187009 w 123"/>
              <a:gd name="T43" fmla="*/ 948957209 h 123"/>
              <a:gd name="T44" fmla="*/ 127949458 w 123"/>
              <a:gd name="T45" fmla="*/ 852995354 h 123"/>
              <a:gd name="T46" fmla="*/ 415839005 w 123"/>
              <a:gd name="T47" fmla="*/ 980944494 h 123"/>
              <a:gd name="T48" fmla="*/ 415839005 w 123"/>
              <a:gd name="T49" fmla="*/ 980944494 h 123"/>
              <a:gd name="T50" fmla="*/ 1194200388 w 123"/>
              <a:gd name="T51" fmla="*/ 149275085 h 123"/>
              <a:gd name="T52" fmla="*/ 533123832 w 123"/>
              <a:gd name="T53" fmla="*/ 1183532809 h 123"/>
              <a:gd name="T54" fmla="*/ 415839005 w 123"/>
              <a:gd name="T55" fmla="*/ 980944494 h 123"/>
              <a:gd name="T56" fmla="*/ 1034263565 w 123"/>
              <a:gd name="T57" fmla="*/ 1204858755 h 123"/>
              <a:gd name="T58" fmla="*/ 682399289 w 123"/>
              <a:gd name="T59" fmla="*/ 1066245009 h 123"/>
              <a:gd name="T60" fmla="*/ 650411924 w 123"/>
              <a:gd name="T61" fmla="*/ 1066245009 h 123"/>
              <a:gd name="T62" fmla="*/ 1194200388 w 123"/>
              <a:gd name="T63" fmla="*/ 234575600 h 123"/>
              <a:gd name="T64" fmla="*/ 1034263565 w 123"/>
              <a:gd name="T65" fmla="*/ 1204858755 h 123"/>
              <a:gd name="T66" fmla="*/ 1034263565 w 123"/>
              <a:gd name="T67" fmla="*/ 1204858755 h 123"/>
              <a:gd name="T68" fmla="*/ 1034263565 w 123"/>
              <a:gd name="T69" fmla="*/ 1204858755 h 12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3" h="123">
                <a:moveTo>
                  <a:pt x="121" y="1"/>
                </a:moveTo>
                <a:cubicBezTo>
                  <a:pt x="120" y="0"/>
                  <a:pt x="119" y="0"/>
                  <a:pt x="119" y="0"/>
                </a:cubicBezTo>
                <a:cubicBezTo>
                  <a:pt x="118" y="0"/>
                  <a:pt x="117" y="0"/>
                  <a:pt x="117" y="1"/>
                </a:cubicBezTo>
                <a:cubicBezTo>
                  <a:pt x="2" y="77"/>
                  <a:pt x="2" y="77"/>
                  <a:pt x="2" y="77"/>
                </a:cubicBezTo>
                <a:cubicBezTo>
                  <a:pt x="0" y="78"/>
                  <a:pt x="0" y="79"/>
                  <a:pt x="0" y="81"/>
                </a:cubicBezTo>
                <a:cubicBezTo>
                  <a:pt x="0" y="82"/>
                  <a:pt x="1" y="83"/>
                  <a:pt x="2" y="84"/>
                </a:cubicBezTo>
                <a:cubicBezTo>
                  <a:pt x="32" y="96"/>
                  <a:pt x="32" y="96"/>
                  <a:pt x="32" y="96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2"/>
                  <a:pt x="48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1" y="123"/>
                  <a:pt x="52" y="122"/>
                  <a:pt x="53" y="121"/>
                </a:cubicBezTo>
                <a:cubicBezTo>
                  <a:pt x="61" y="107"/>
                  <a:pt x="61" y="107"/>
                  <a:pt x="61" y="107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9" y="123"/>
                  <a:pt x="99" y="123"/>
                  <a:pt x="100" y="123"/>
                </a:cubicBezTo>
                <a:cubicBezTo>
                  <a:pt x="100" y="123"/>
                  <a:pt x="101" y="122"/>
                  <a:pt x="101" y="122"/>
                </a:cubicBezTo>
                <a:cubicBezTo>
                  <a:pt x="102" y="122"/>
                  <a:pt x="103" y="121"/>
                  <a:pt x="103" y="119"/>
                </a:cubicBezTo>
                <a:cubicBezTo>
                  <a:pt x="123" y="4"/>
                  <a:pt x="123" y="4"/>
                  <a:pt x="123" y="4"/>
                </a:cubicBezTo>
                <a:cubicBezTo>
                  <a:pt x="123" y="3"/>
                  <a:pt x="122" y="1"/>
                  <a:pt x="121" y="1"/>
                </a:cubicBezTo>
                <a:close/>
                <a:moveTo>
                  <a:pt x="12" y="80"/>
                </a:moveTo>
                <a:cubicBezTo>
                  <a:pt x="101" y="20"/>
                  <a:pt x="101" y="20"/>
                  <a:pt x="101" y="20"/>
                </a:cubicBezTo>
                <a:cubicBezTo>
                  <a:pt x="36" y="89"/>
                  <a:pt x="36" y="89"/>
                  <a:pt x="36" y="89"/>
                </a:cubicBezTo>
                <a:cubicBezTo>
                  <a:pt x="36" y="89"/>
                  <a:pt x="35" y="89"/>
                  <a:pt x="35" y="89"/>
                </a:cubicBezTo>
                <a:lnTo>
                  <a:pt x="12" y="80"/>
                </a:lnTo>
                <a:close/>
                <a:moveTo>
                  <a:pt x="39" y="92"/>
                </a:moveTo>
                <a:cubicBezTo>
                  <a:pt x="39" y="92"/>
                  <a:pt x="39" y="92"/>
                  <a:pt x="39" y="92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50" y="111"/>
                  <a:pt x="50" y="111"/>
                  <a:pt x="50" y="111"/>
                </a:cubicBezTo>
                <a:lnTo>
                  <a:pt x="39" y="92"/>
                </a:lnTo>
                <a:close/>
                <a:moveTo>
                  <a:pt x="97" y="113"/>
                </a:moveTo>
                <a:cubicBezTo>
                  <a:pt x="64" y="100"/>
                  <a:pt x="64" y="100"/>
                  <a:pt x="64" y="100"/>
                </a:cubicBezTo>
                <a:cubicBezTo>
                  <a:pt x="63" y="100"/>
                  <a:pt x="62" y="100"/>
                  <a:pt x="61" y="100"/>
                </a:cubicBezTo>
                <a:cubicBezTo>
                  <a:pt x="112" y="22"/>
                  <a:pt x="112" y="22"/>
                  <a:pt x="112" y="22"/>
                </a:cubicBezTo>
                <a:lnTo>
                  <a:pt x="97" y="113"/>
                </a:lnTo>
                <a:close/>
                <a:moveTo>
                  <a:pt x="97" y="113"/>
                </a:moveTo>
                <a:cubicBezTo>
                  <a:pt x="97" y="113"/>
                  <a:pt x="97" y="113"/>
                  <a:pt x="97" y="11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45" name="Group 444"/>
          <p:cNvGrpSpPr/>
          <p:nvPr/>
        </p:nvGrpSpPr>
        <p:grpSpPr>
          <a:xfrm>
            <a:off x="10602678" y="1493693"/>
            <a:ext cx="309865" cy="331790"/>
            <a:chOff x="2281238" y="1909763"/>
            <a:chExt cx="336550" cy="360363"/>
          </a:xfrm>
          <a:solidFill>
            <a:srgbClr val="FFFFFF"/>
          </a:solidFill>
        </p:grpSpPr>
        <p:sp>
          <p:nvSpPr>
            <p:cNvPr id="446" name="Freeform 73"/>
            <p:cNvSpPr>
              <a:spLocks noEditPoints="1"/>
            </p:cNvSpPr>
            <p:nvPr/>
          </p:nvSpPr>
          <p:spPr bwMode="auto">
            <a:xfrm>
              <a:off x="2281238" y="1909763"/>
              <a:ext cx="336550" cy="360363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0" y="107"/>
                </a:cxn>
                <a:cxn ang="0">
                  <a:pos x="15" y="123"/>
                </a:cxn>
                <a:cxn ang="0">
                  <a:pos x="99" y="123"/>
                </a:cxn>
                <a:cxn ang="0">
                  <a:pos x="115" y="107"/>
                </a:cxn>
                <a:cxn ang="0">
                  <a:pos x="115" y="15"/>
                </a:cxn>
                <a:cxn ang="0">
                  <a:pos x="99" y="0"/>
                </a:cxn>
                <a:cxn ang="0">
                  <a:pos x="107" y="107"/>
                </a:cxn>
                <a:cxn ang="0">
                  <a:pos x="99" y="115"/>
                </a:cxn>
                <a:cxn ang="0">
                  <a:pos x="15" y="115"/>
                </a:cxn>
                <a:cxn ang="0">
                  <a:pos x="7" y="107"/>
                </a:cxn>
                <a:cxn ang="0">
                  <a:pos x="7" y="15"/>
                </a:cxn>
                <a:cxn ang="0">
                  <a:pos x="15" y="8"/>
                </a:cxn>
                <a:cxn ang="0">
                  <a:pos x="99" y="8"/>
                </a:cxn>
                <a:cxn ang="0">
                  <a:pos x="107" y="15"/>
                </a:cxn>
                <a:cxn ang="0">
                  <a:pos x="107" y="107"/>
                </a:cxn>
                <a:cxn ang="0">
                  <a:pos x="107" y="107"/>
                </a:cxn>
                <a:cxn ang="0">
                  <a:pos x="107" y="107"/>
                </a:cxn>
              </a:cxnLst>
              <a:rect l="0" t="0" r="r" b="b"/>
              <a:pathLst>
                <a:path w="115" h="123">
                  <a:moveTo>
                    <a:pt x="99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16"/>
                    <a:pt x="7" y="123"/>
                    <a:pt x="15" y="123"/>
                  </a:cubicBezTo>
                  <a:cubicBezTo>
                    <a:pt x="99" y="123"/>
                    <a:pt x="99" y="123"/>
                    <a:pt x="99" y="123"/>
                  </a:cubicBezTo>
                  <a:cubicBezTo>
                    <a:pt x="108" y="123"/>
                    <a:pt x="115" y="116"/>
                    <a:pt x="115" y="107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7"/>
                    <a:pt x="108" y="0"/>
                    <a:pt x="99" y="0"/>
                  </a:cubicBezTo>
                  <a:close/>
                  <a:moveTo>
                    <a:pt x="107" y="107"/>
                  </a:moveTo>
                  <a:cubicBezTo>
                    <a:pt x="107" y="111"/>
                    <a:pt x="104" y="115"/>
                    <a:pt x="99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1" y="115"/>
                    <a:pt x="7" y="111"/>
                    <a:pt x="7" y="10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1"/>
                    <a:pt x="11" y="8"/>
                    <a:pt x="15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104" y="8"/>
                    <a:pt x="107" y="11"/>
                    <a:pt x="107" y="15"/>
                  </a:cubicBezTo>
                  <a:lnTo>
                    <a:pt x="107" y="107"/>
                  </a:lnTo>
                  <a:close/>
                  <a:moveTo>
                    <a:pt x="107" y="107"/>
                  </a:moveTo>
                  <a:cubicBezTo>
                    <a:pt x="107" y="107"/>
                    <a:pt x="107" y="107"/>
                    <a:pt x="107" y="10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7" name="Freeform 74"/>
            <p:cNvSpPr>
              <a:spLocks noEditPoints="1"/>
            </p:cNvSpPr>
            <p:nvPr/>
          </p:nvSpPr>
          <p:spPr bwMode="auto">
            <a:xfrm>
              <a:off x="2325688" y="1952626"/>
              <a:ext cx="246063" cy="227013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73"/>
                </a:cxn>
                <a:cxn ang="0">
                  <a:pos x="4" y="77"/>
                </a:cxn>
                <a:cxn ang="0">
                  <a:pos x="81" y="77"/>
                </a:cxn>
                <a:cxn ang="0">
                  <a:pos x="84" y="73"/>
                </a:cxn>
                <a:cxn ang="0">
                  <a:pos x="84" y="4"/>
                </a:cxn>
                <a:cxn ang="0">
                  <a:pos x="81" y="0"/>
                </a:cxn>
                <a:cxn ang="0">
                  <a:pos x="81" y="4"/>
                </a:cxn>
                <a:cxn ang="0">
                  <a:pos x="81" y="57"/>
                </a:cxn>
                <a:cxn ang="0">
                  <a:pos x="68" y="44"/>
                </a:cxn>
                <a:cxn ang="0">
                  <a:pos x="65" y="42"/>
                </a:cxn>
                <a:cxn ang="0">
                  <a:pos x="62" y="44"/>
                </a:cxn>
                <a:cxn ang="0">
                  <a:pos x="52" y="55"/>
                </a:cxn>
                <a:cxn ang="0">
                  <a:pos x="22" y="21"/>
                </a:cxn>
                <a:cxn ang="0">
                  <a:pos x="19" y="19"/>
                </a:cxn>
                <a:cxn ang="0">
                  <a:pos x="16" y="21"/>
                </a:cxn>
                <a:cxn ang="0">
                  <a:pos x="4" y="35"/>
                </a:cxn>
                <a:cxn ang="0">
                  <a:pos x="4" y="4"/>
                </a:cxn>
                <a:cxn ang="0">
                  <a:pos x="81" y="4"/>
                </a:cxn>
                <a:cxn ang="0">
                  <a:pos x="4" y="41"/>
                </a:cxn>
                <a:cxn ang="0">
                  <a:pos x="19" y="23"/>
                </a:cxn>
                <a:cxn ang="0">
                  <a:pos x="50" y="58"/>
                </a:cxn>
                <a:cxn ang="0">
                  <a:pos x="52" y="61"/>
                </a:cxn>
                <a:cxn ang="0">
                  <a:pos x="63" y="73"/>
                </a:cxn>
                <a:cxn ang="0">
                  <a:pos x="4" y="73"/>
                </a:cxn>
                <a:cxn ang="0">
                  <a:pos x="4" y="41"/>
                </a:cxn>
                <a:cxn ang="0">
                  <a:pos x="68" y="73"/>
                </a:cxn>
                <a:cxn ang="0">
                  <a:pos x="55" y="58"/>
                </a:cxn>
                <a:cxn ang="0">
                  <a:pos x="65" y="46"/>
                </a:cxn>
                <a:cxn ang="0">
                  <a:pos x="81" y="63"/>
                </a:cxn>
                <a:cxn ang="0">
                  <a:pos x="81" y="73"/>
                </a:cxn>
                <a:cxn ang="0">
                  <a:pos x="68" y="73"/>
                </a:cxn>
                <a:cxn ang="0">
                  <a:pos x="68" y="73"/>
                </a:cxn>
                <a:cxn ang="0">
                  <a:pos x="68" y="73"/>
                </a:cxn>
              </a:cxnLst>
              <a:rect l="0" t="0" r="r" b="b"/>
              <a:pathLst>
                <a:path w="84" h="77">
                  <a:moveTo>
                    <a:pt x="8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2" y="77"/>
                    <a:pt x="4" y="77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3" y="77"/>
                    <a:pt x="84" y="75"/>
                    <a:pt x="84" y="73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2"/>
                    <a:pt x="83" y="0"/>
                    <a:pt x="81" y="0"/>
                  </a:cubicBezTo>
                  <a:close/>
                  <a:moveTo>
                    <a:pt x="81" y="4"/>
                  </a:moveTo>
                  <a:cubicBezTo>
                    <a:pt x="81" y="57"/>
                    <a:pt x="81" y="57"/>
                    <a:pt x="81" y="57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3"/>
                    <a:pt x="66" y="42"/>
                    <a:pt x="65" y="42"/>
                  </a:cubicBezTo>
                  <a:cubicBezTo>
                    <a:pt x="64" y="42"/>
                    <a:pt x="63" y="43"/>
                    <a:pt x="62" y="4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0"/>
                    <a:pt x="20" y="19"/>
                    <a:pt x="19" y="19"/>
                  </a:cubicBezTo>
                  <a:cubicBezTo>
                    <a:pt x="18" y="19"/>
                    <a:pt x="17" y="20"/>
                    <a:pt x="16" y="21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81" y="4"/>
                  </a:lnTo>
                  <a:close/>
                  <a:moveTo>
                    <a:pt x="4" y="41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4" y="73"/>
                    <a:pt x="4" y="73"/>
                    <a:pt x="4" y="73"/>
                  </a:cubicBezTo>
                  <a:lnTo>
                    <a:pt x="4" y="41"/>
                  </a:lnTo>
                  <a:close/>
                  <a:moveTo>
                    <a:pt x="68" y="73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73"/>
                    <a:pt x="81" y="73"/>
                    <a:pt x="81" y="73"/>
                  </a:cubicBezTo>
                  <a:lnTo>
                    <a:pt x="68" y="73"/>
                  </a:lnTo>
                  <a:close/>
                  <a:moveTo>
                    <a:pt x="68" y="73"/>
                  </a:moveTo>
                  <a:cubicBezTo>
                    <a:pt x="68" y="73"/>
                    <a:pt x="68" y="73"/>
                    <a:pt x="68" y="7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8" name="Freeform 75"/>
            <p:cNvSpPr>
              <a:spLocks noEditPoints="1"/>
            </p:cNvSpPr>
            <p:nvPr/>
          </p:nvSpPr>
          <p:spPr bwMode="auto">
            <a:xfrm>
              <a:off x="2460625" y="1989138"/>
              <a:ext cx="66675" cy="66675"/>
            </a:xfrm>
            <a:custGeom>
              <a:avLst/>
              <a:gdLst/>
              <a:ahLst/>
              <a:cxnLst>
                <a:cxn ang="0">
                  <a:pos x="12" y="23"/>
                </a:cxn>
                <a:cxn ang="0">
                  <a:pos x="23" y="11"/>
                </a:cxn>
                <a:cxn ang="0">
                  <a:pos x="12" y="0"/>
                </a:cxn>
                <a:cxn ang="0">
                  <a:pos x="0" y="11"/>
                </a:cxn>
                <a:cxn ang="0">
                  <a:pos x="12" y="23"/>
                </a:cxn>
                <a:cxn ang="0">
                  <a:pos x="12" y="4"/>
                </a:cxn>
                <a:cxn ang="0">
                  <a:pos x="19" y="11"/>
                </a:cxn>
                <a:cxn ang="0">
                  <a:pos x="12" y="19"/>
                </a:cxn>
                <a:cxn ang="0">
                  <a:pos x="4" y="11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8" y="23"/>
                    <a:pt x="23" y="18"/>
                    <a:pt x="23" y="11"/>
                  </a:cubicBezTo>
                  <a:cubicBezTo>
                    <a:pt x="23" y="5"/>
                    <a:pt x="18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8"/>
                    <a:pt x="5" y="23"/>
                    <a:pt x="12" y="23"/>
                  </a:cubicBezTo>
                  <a:close/>
                  <a:moveTo>
                    <a:pt x="12" y="4"/>
                  </a:moveTo>
                  <a:cubicBezTo>
                    <a:pt x="16" y="4"/>
                    <a:pt x="19" y="7"/>
                    <a:pt x="19" y="11"/>
                  </a:cubicBezTo>
                  <a:cubicBezTo>
                    <a:pt x="19" y="15"/>
                    <a:pt x="16" y="19"/>
                    <a:pt x="12" y="19"/>
                  </a:cubicBezTo>
                  <a:cubicBezTo>
                    <a:pt x="7" y="19"/>
                    <a:pt x="4" y="15"/>
                    <a:pt x="4" y="11"/>
                  </a:cubicBezTo>
                  <a:cubicBezTo>
                    <a:pt x="4" y="7"/>
                    <a:pt x="7" y="4"/>
                    <a:pt x="12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49" name="Group 448"/>
          <p:cNvGrpSpPr/>
          <p:nvPr/>
        </p:nvGrpSpPr>
        <p:grpSpPr>
          <a:xfrm>
            <a:off x="10533283" y="2900807"/>
            <a:ext cx="301627" cy="301627"/>
            <a:chOff x="2270125" y="3568701"/>
            <a:chExt cx="360363" cy="360363"/>
          </a:xfrm>
          <a:solidFill>
            <a:srgbClr val="FFFFFF"/>
          </a:solidFill>
        </p:grpSpPr>
        <p:sp>
          <p:nvSpPr>
            <p:cNvPr id="450" name="Freeform 102"/>
            <p:cNvSpPr>
              <a:spLocks noEditPoints="1"/>
            </p:cNvSpPr>
            <p:nvPr/>
          </p:nvSpPr>
          <p:spPr bwMode="auto">
            <a:xfrm>
              <a:off x="2270125" y="3568701"/>
              <a:ext cx="111125" cy="360363"/>
            </a:xfrm>
            <a:custGeom>
              <a:avLst/>
              <a:gdLst/>
              <a:ahLst/>
              <a:cxnLst>
                <a:cxn ang="0">
                  <a:pos x="31" y="23"/>
                </a:cxn>
                <a:cxn ang="0">
                  <a:pos x="31" y="11"/>
                </a:cxn>
                <a:cxn ang="0">
                  <a:pos x="19" y="0"/>
                </a:cxn>
                <a:cxn ang="0">
                  <a:pos x="8" y="11"/>
                </a:cxn>
                <a:cxn ang="0">
                  <a:pos x="8" y="23"/>
                </a:cxn>
                <a:cxn ang="0">
                  <a:pos x="0" y="38"/>
                </a:cxn>
                <a:cxn ang="0">
                  <a:pos x="8" y="54"/>
                </a:cxn>
                <a:cxn ang="0">
                  <a:pos x="8" y="111"/>
                </a:cxn>
                <a:cxn ang="0">
                  <a:pos x="19" y="123"/>
                </a:cxn>
                <a:cxn ang="0">
                  <a:pos x="31" y="111"/>
                </a:cxn>
                <a:cxn ang="0">
                  <a:pos x="31" y="54"/>
                </a:cxn>
                <a:cxn ang="0">
                  <a:pos x="38" y="38"/>
                </a:cxn>
                <a:cxn ang="0">
                  <a:pos x="31" y="23"/>
                </a:cxn>
                <a:cxn ang="0">
                  <a:pos x="15" y="11"/>
                </a:cxn>
                <a:cxn ang="0">
                  <a:pos x="19" y="8"/>
                </a:cxn>
                <a:cxn ang="0">
                  <a:pos x="23" y="11"/>
                </a:cxn>
                <a:cxn ang="0">
                  <a:pos x="23" y="20"/>
                </a:cxn>
                <a:cxn ang="0">
                  <a:pos x="19" y="19"/>
                </a:cxn>
                <a:cxn ang="0">
                  <a:pos x="15" y="20"/>
                </a:cxn>
                <a:cxn ang="0">
                  <a:pos x="15" y="11"/>
                </a:cxn>
                <a:cxn ang="0">
                  <a:pos x="23" y="111"/>
                </a:cxn>
                <a:cxn ang="0">
                  <a:pos x="19" y="115"/>
                </a:cxn>
                <a:cxn ang="0">
                  <a:pos x="15" y="111"/>
                </a:cxn>
                <a:cxn ang="0">
                  <a:pos x="15" y="57"/>
                </a:cxn>
                <a:cxn ang="0">
                  <a:pos x="19" y="58"/>
                </a:cxn>
                <a:cxn ang="0">
                  <a:pos x="23" y="57"/>
                </a:cxn>
                <a:cxn ang="0">
                  <a:pos x="23" y="111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3" y="49"/>
                </a:cxn>
                <a:cxn ang="0">
                  <a:pos x="19" y="50"/>
                </a:cxn>
                <a:cxn ang="0">
                  <a:pos x="15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0" y="45"/>
                </a:cxn>
                <a:cxn ang="0">
                  <a:pos x="10" y="45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8" y="38"/>
                </a:cxn>
                <a:cxn ang="0">
                  <a:pos x="8" y="35"/>
                </a:cxn>
                <a:cxn ang="0">
                  <a:pos x="8" y="35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2" y="29"/>
                </a:cxn>
                <a:cxn ang="0">
                  <a:pos x="12" y="29"/>
                </a:cxn>
                <a:cxn ang="0">
                  <a:pos x="15" y="28"/>
                </a:cxn>
                <a:cxn ang="0">
                  <a:pos x="19" y="27"/>
                </a:cxn>
                <a:cxn ang="0">
                  <a:pos x="23" y="28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1" y="38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2"/>
                </a:cxn>
              </a:cxnLst>
              <a:rect l="0" t="0" r="r" b="b"/>
              <a:pathLst>
                <a:path w="38" h="123">
                  <a:moveTo>
                    <a:pt x="31" y="23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5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7"/>
                    <a:pt x="0" y="32"/>
                    <a:pt x="0" y="38"/>
                  </a:cubicBezTo>
                  <a:cubicBezTo>
                    <a:pt x="0" y="45"/>
                    <a:pt x="3" y="50"/>
                    <a:pt x="8" y="54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5" y="123"/>
                    <a:pt x="31" y="118"/>
                    <a:pt x="31" y="111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5" y="50"/>
                    <a:pt x="38" y="45"/>
                    <a:pt x="38" y="38"/>
                  </a:cubicBezTo>
                  <a:cubicBezTo>
                    <a:pt x="38" y="32"/>
                    <a:pt x="35" y="27"/>
                    <a:pt x="31" y="23"/>
                  </a:cubicBezTo>
                  <a:close/>
                  <a:moveTo>
                    <a:pt x="15" y="11"/>
                  </a:moveTo>
                  <a:cubicBezTo>
                    <a:pt x="15" y="9"/>
                    <a:pt x="17" y="8"/>
                    <a:pt x="19" y="8"/>
                  </a:cubicBezTo>
                  <a:cubicBezTo>
                    <a:pt x="21" y="8"/>
                    <a:pt x="23" y="9"/>
                    <a:pt x="23" y="1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0" y="19"/>
                    <a:pt x="19" y="19"/>
                  </a:cubicBezTo>
                  <a:cubicBezTo>
                    <a:pt x="18" y="19"/>
                    <a:pt x="17" y="19"/>
                    <a:pt x="15" y="20"/>
                  </a:cubicBezTo>
                  <a:lnTo>
                    <a:pt x="15" y="11"/>
                  </a:lnTo>
                  <a:close/>
                  <a:moveTo>
                    <a:pt x="23" y="111"/>
                  </a:moveTo>
                  <a:cubicBezTo>
                    <a:pt x="23" y="113"/>
                    <a:pt x="21" y="115"/>
                    <a:pt x="19" y="115"/>
                  </a:cubicBezTo>
                  <a:cubicBezTo>
                    <a:pt x="17" y="115"/>
                    <a:pt x="15" y="113"/>
                    <a:pt x="15" y="111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7" y="57"/>
                    <a:pt x="18" y="58"/>
                    <a:pt x="19" y="58"/>
                  </a:cubicBezTo>
                  <a:cubicBezTo>
                    <a:pt x="20" y="58"/>
                    <a:pt x="22" y="57"/>
                    <a:pt x="23" y="57"/>
                  </a:cubicBezTo>
                  <a:lnTo>
                    <a:pt x="23" y="111"/>
                  </a:ln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29" y="44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6"/>
                    <a:pt x="27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8"/>
                    <a:pt x="24" y="49"/>
                    <a:pt x="23" y="49"/>
                  </a:cubicBezTo>
                  <a:cubicBezTo>
                    <a:pt x="22" y="50"/>
                    <a:pt x="20" y="50"/>
                    <a:pt x="19" y="50"/>
                  </a:cubicBezTo>
                  <a:cubicBezTo>
                    <a:pt x="18" y="50"/>
                    <a:pt x="16" y="50"/>
                    <a:pt x="15" y="49"/>
                  </a:cubicBezTo>
                  <a:cubicBezTo>
                    <a:pt x="14" y="49"/>
                    <a:pt x="13" y="48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7"/>
                    <a:pt x="10" y="46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4"/>
                    <a:pt x="9" y="43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1"/>
                    <a:pt x="8" y="39"/>
                    <a:pt x="8" y="38"/>
                  </a:cubicBezTo>
                  <a:cubicBezTo>
                    <a:pt x="8" y="37"/>
                    <a:pt x="8" y="36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1" y="30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6" y="27"/>
                    <a:pt x="18" y="27"/>
                    <a:pt x="19" y="27"/>
                  </a:cubicBezTo>
                  <a:cubicBezTo>
                    <a:pt x="20" y="27"/>
                    <a:pt x="22" y="27"/>
                    <a:pt x="23" y="28"/>
                  </a:cubicBezTo>
                  <a:cubicBezTo>
                    <a:pt x="24" y="28"/>
                    <a:pt x="25" y="28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30"/>
                    <a:pt x="28" y="31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3"/>
                    <a:pt x="30" y="33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1" y="37"/>
                    <a:pt x="31" y="38"/>
                  </a:cubicBezTo>
                  <a:cubicBezTo>
                    <a:pt x="31" y="39"/>
                    <a:pt x="30" y="41"/>
                    <a:pt x="30" y="42"/>
                  </a:cubicBez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1" name="Freeform 103"/>
            <p:cNvSpPr>
              <a:spLocks noEditPoints="1"/>
            </p:cNvSpPr>
            <p:nvPr/>
          </p:nvSpPr>
          <p:spPr bwMode="auto">
            <a:xfrm>
              <a:off x="2516188" y="3568701"/>
              <a:ext cx="114300" cy="360363"/>
            </a:xfrm>
            <a:custGeom>
              <a:avLst/>
              <a:gdLst/>
              <a:ahLst/>
              <a:cxnLst>
                <a:cxn ang="0">
                  <a:pos x="31" y="23"/>
                </a:cxn>
                <a:cxn ang="0">
                  <a:pos x="31" y="11"/>
                </a:cxn>
                <a:cxn ang="0">
                  <a:pos x="19" y="0"/>
                </a:cxn>
                <a:cxn ang="0">
                  <a:pos x="8" y="11"/>
                </a:cxn>
                <a:cxn ang="0">
                  <a:pos x="8" y="23"/>
                </a:cxn>
                <a:cxn ang="0">
                  <a:pos x="0" y="38"/>
                </a:cxn>
                <a:cxn ang="0">
                  <a:pos x="8" y="54"/>
                </a:cxn>
                <a:cxn ang="0">
                  <a:pos x="8" y="111"/>
                </a:cxn>
                <a:cxn ang="0">
                  <a:pos x="19" y="123"/>
                </a:cxn>
                <a:cxn ang="0">
                  <a:pos x="31" y="111"/>
                </a:cxn>
                <a:cxn ang="0">
                  <a:pos x="31" y="54"/>
                </a:cxn>
                <a:cxn ang="0">
                  <a:pos x="39" y="38"/>
                </a:cxn>
                <a:cxn ang="0">
                  <a:pos x="31" y="23"/>
                </a:cxn>
                <a:cxn ang="0">
                  <a:pos x="16" y="11"/>
                </a:cxn>
                <a:cxn ang="0">
                  <a:pos x="19" y="8"/>
                </a:cxn>
                <a:cxn ang="0">
                  <a:pos x="23" y="11"/>
                </a:cxn>
                <a:cxn ang="0">
                  <a:pos x="23" y="20"/>
                </a:cxn>
                <a:cxn ang="0">
                  <a:pos x="19" y="19"/>
                </a:cxn>
                <a:cxn ang="0">
                  <a:pos x="16" y="20"/>
                </a:cxn>
                <a:cxn ang="0">
                  <a:pos x="16" y="11"/>
                </a:cxn>
                <a:cxn ang="0">
                  <a:pos x="23" y="111"/>
                </a:cxn>
                <a:cxn ang="0">
                  <a:pos x="19" y="115"/>
                </a:cxn>
                <a:cxn ang="0">
                  <a:pos x="16" y="111"/>
                </a:cxn>
                <a:cxn ang="0">
                  <a:pos x="16" y="57"/>
                </a:cxn>
                <a:cxn ang="0">
                  <a:pos x="19" y="58"/>
                </a:cxn>
                <a:cxn ang="0">
                  <a:pos x="23" y="57"/>
                </a:cxn>
                <a:cxn ang="0">
                  <a:pos x="23" y="111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29" y="45"/>
                </a:cxn>
                <a:cxn ang="0">
                  <a:pos x="29" y="45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3" y="49"/>
                </a:cxn>
                <a:cxn ang="0">
                  <a:pos x="19" y="50"/>
                </a:cxn>
                <a:cxn ang="0">
                  <a:pos x="16" y="49"/>
                </a:cxn>
                <a:cxn ang="0">
                  <a:pos x="13" y="47"/>
                </a:cxn>
                <a:cxn ang="0">
                  <a:pos x="13" y="47"/>
                </a:cxn>
                <a:cxn ang="0">
                  <a:pos x="10" y="45"/>
                </a:cxn>
                <a:cxn ang="0">
                  <a:pos x="10" y="45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8" y="38"/>
                </a:cxn>
                <a:cxn ang="0">
                  <a:pos x="9" y="35"/>
                </a:cxn>
                <a:cxn ang="0">
                  <a:pos x="9" y="35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6" y="28"/>
                </a:cxn>
                <a:cxn ang="0">
                  <a:pos x="19" y="27"/>
                </a:cxn>
                <a:cxn ang="0">
                  <a:pos x="23" y="28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1" y="38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2"/>
                </a:cxn>
              </a:cxnLst>
              <a:rect l="0" t="0" r="r" b="b"/>
              <a:pathLst>
                <a:path w="39" h="123">
                  <a:moveTo>
                    <a:pt x="31" y="23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6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7"/>
                    <a:pt x="0" y="32"/>
                    <a:pt x="0" y="38"/>
                  </a:cubicBezTo>
                  <a:cubicBezTo>
                    <a:pt x="0" y="45"/>
                    <a:pt x="3" y="50"/>
                    <a:pt x="8" y="54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6" y="123"/>
                    <a:pt x="31" y="118"/>
                    <a:pt x="31" y="111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6" y="50"/>
                    <a:pt x="39" y="45"/>
                    <a:pt x="39" y="38"/>
                  </a:cubicBezTo>
                  <a:cubicBezTo>
                    <a:pt x="39" y="32"/>
                    <a:pt x="36" y="27"/>
                    <a:pt x="31" y="23"/>
                  </a:cubicBezTo>
                  <a:close/>
                  <a:moveTo>
                    <a:pt x="16" y="11"/>
                  </a:moveTo>
                  <a:cubicBezTo>
                    <a:pt x="16" y="9"/>
                    <a:pt x="17" y="8"/>
                    <a:pt x="19" y="8"/>
                  </a:cubicBezTo>
                  <a:cubicBezTo>
                    <a:pt x="22" y="8"/>
                    <a:pt x="23" y="9"/>
                    <a:pt x="23" y="1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1" y="19"/>
                    <a:pt x="19" y="19"/>
                  </a:cubicBezTo>
                  <a:cubicBezTo>
                    <a:pt x="18" y="19"/>
                    <a:pt x="17" y="19"/>
                    <a:pt x="16" y="20"/>
                  </a:cubicBezTo>
                  <a:lnTo>
                    <a:pt x="16" y="11"/>
                  </a:lnTo>
                  <a:close/>
                  <a:moveTo>
                    <a:pt x="23" y="111"/>
                  </a:moveTo>
                  <a:cubicBezTo>
                    <a:pt x="23" y="113"/>
                    <a:pt x="22" y="115"/>
                    <a:pt x="19" y="115"/>
                  </a:cubicBezTo>
                  <a:cubicBezTo>
                    <a:pt x="17" y="115"/>
                    <a:pt x="16" y="113"/>
                    <a:pt x="16" y="111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7"/>
                    <a:pt x="18" y="58"/>
                    <a:pt x="19" y="58"/>
                  </a:cubicBezTo>
                  <a:cubicBezTo>
                    <a:pt x="21" y="58"/>
                    <a:pt x="22" y="57"/>
                    <a:pt x="23" y="57"/>
                  </a:cubicBezTo>
                  <a:lnTo>
                    <a:pt x="23" y="111"/>
                  </a:ln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29" y="44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8" y="46"/>
                    <a:pt x="27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8"/>
                    <a:pt x="24" y="49"/>
                    <a:pt x="23" y="49"/>
                  </a:cubicBezTo>
                  <a:cubicBezTo>
                    <a:pt x="22" y="50"/>
                    <a:pt x="21" y="50"/>
                    <a:pt x="19" y="50"/>
                  </a:cubicBezTo>
                  <a:cubicBezTo>
                    <a:pt x="18" y="50"/>
                    <a:pt x="17" y="50"/>
                    <a:pt x="16" y="49"/>
                  </a:cubicBezTo>
                  <a:cubicBezTo>
                    <a:pt x="15" y="49"/>
                    <a:pt x="14" y="48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7"/>
                    <a:pt x="11" y="46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1"/>
                    <a:pt x="8" y="39"/>
                    <a:pt x="8" y="38"/>
                  </a:cubicBezTo>
                  <a:cubicBezTo>
                    <a:pt x="8" y="37"/>
                    <a:pt x="8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3"/>
                    <a:pt x="10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1"/>
                    <a:pt x="12" y="30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8"/>
                    <a:pt x="15" y="28"/>
                    <a:pt x="16" y="28"/>
                  </a:cubicBezTo>
                  <a:cubicBezTo>
                    <a:pt x="17" y="27"/>
                    <a:pt x="18" y="27"/>
                    <a:pt x="19" y="27"/>
                  </a:cubicBezTo>
                  <a:cubicBezTo>
                    <a:pt x="21" y="27"/>
                    <a:pt x="22" y="27"/>
                    <a:pt x="23" y="28"/>
                  </a:cubicBezTo>
                  <a:cubicBezTo>
                    <a:pt x="24" y="28"/>
                    <a:pt x="25" y="28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30"/>
                    <a:pt x="28" y="31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3"/>
                    <a:pt x="30" y="33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6"/>
                    <a:pt x="31" y="37"/>
                    <a:pt x="31" y="38"/>
                  </a:cubicBezTo>
                  <a:cubicBezTo>
                    <a:pt x="31" y="39"/>
                    <a:pt x="31" y="41"/>
                    <a:pt x="30" y="42"/>
                  </a:cubicBez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2" name="Freeform 104"/>
            <p:cNvSpPr>
              <a:spLocks noEditPoints="1"/>
            </p:cNvSpPr>
            <p:nvPr/>
          </p:nvSpPr>
          <p:spPr bwMode="auto">
            <a:xfrm>
              <a:off x="2392363" y="3568701"/>
              <a:ext cx="111125" cy="360363"/>
            </a:xfrm>
            <a:custGeom>
              <a:avLst/>
              <a:gdLst/>
              <a:ahLst/>
              <a:cxnLst>
                <a:cxn ang="0">
                  <a:pos x="31" y="69"/>
                </a:cxn>
                <a:cxn ang="0">
                  <a:pos x="31" y="11"/>
                </a:cxn>
                <a:cxn ang="0">
                  <a:pos x="19" y="0"/>
                </a:cxn>
                <a:cxn ang="0">
                  <a:pos x="8" y="11"/>
                </a:cxn>
                <a:cxn ang="0">
                  <a:pos x="8" y="69"/>
                </a:cxn>
                <a:cxn ang="0">
                  <a:pos x="0" y="84"/>
                </a:cxn>
                <a:cxn ang="0">
                  <a:pos x="8" y="100"/>
                </a:cxn>
                <a:cxn ang="0">
                  <a:pos x="8" y="111"/>
                </a:cxn>
                <a:cxn ang="0">
                  <a:pos x="19" y="123"/>
                </a:cxn>
                <a:cxn ang="0">
                  <a:pos x="31" y="111"/>
                </a:cxn>
                <a:cxn ang="0">
                  <a:pos x="31" y="100"/>
                </a:cxn>
                <a:cxn ang="0">
                  <a:pos x="38" y="84"/>
                </a:cxn>
                <a:cxn ang="0">
                  <a:pos x="31" y="69"/>
                </a:cxn>
                <a:cxn ang="0">
                  <a:pos x="15" y="11"/>
                </a:cxn>
                <a:cxn ang="0">
                  <a:pos x="19" y="8"/>
                </a:cxn>
                <a:cxn ang="0">
                  <a:pos x="23" y="11"/>
                </a:cxn>
                <a:cxn ang="0">
                  <a:pos x="23" y="66"/>
                </a:cxn>
                <a:cxn ang="0">
                  <a:pos x="19" y="65"/>
                </a:cxn>
                <a:cxn ang="0">
                  <a:pos x="15" y="66"/>
                </a:cxn>
                <a:cxn ang="0">
                  <a:pos x="15" y="11"/>
                </a:cxn>
                <a:cxn ang="0">
                  <a:pos x="23" y="111"/>
                </a:cxn>
                <a:cxn ang="0">
                  <a:pos x="19" y="115"/>
                </a:cxn>
                <a:cxn ang="0">
                  <a:pos x="15" y="111"/>
                </a:cxn>
                <a:cxn ang="0">
                  <a:pos x="15" y="103"/>
                </a:cxn>
                <a:cxn ang="0">
                  <a:pos x="19" y="104"/>
                </a:cxn>
                <a:cxn ang="0">
                  <a:pos x="23" y="103"/>
                </a:cxn>
                <a:cxn ang="0">
                  <a:pos x="23" y="111"/>
                </a:cxn>
                <a:cxn ang="0">
                  <a:pos x="30" y="88"/>
                </a:cxn>
                <a:cxn ang="0">
                  <a:pos x="30" y="88"/>
                </a:cxn>
                <a:cxn ang="0">
                  <a:pos x="29" y="91"/>
                </a:cxn>
                <a:cxn ang="0">
                  <a:pos x="29" y="91"/>
                </a:cxn>
                <a:cxn ang="0">
                  <a:pos x="26" y="93"/>
                </a:cxn>
                <a:cxn ang="0">
                  <a:pos x="26" y="93"/>
                </a:cxn>
                <a:cxn ang="0">
                  <a:pos x="23" y="95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8" y="84"/>
                </a:cxn>
                <a:cxn ang="0">
                  <a:pos x="8" y="81"/>
                </a:cxn>
                <a:cxn ang="0">
                  <a:pos x="8" y="81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74"/>
                </a:cxn>
                <a:cxn ang="0">
                  <a:pos x="19" y="73"/>
                </a:cxn>
                <a:cxn ang="0">
                  <a:pos x="23" y="74"/>
                </a:cxn>
                <a:cxn ang="0">
                  <a:pos x="26" y="75"/>
                </a:cxn>
                <a:cxn ang="0">
                  <a:pos x="26" y="75"/>
                </a:cxn>
                <a:cxn ang="0">
                  <a:pos x="29" y="78"/>
                </a:cxn>
                <a:cxn ang="0">
                  <a:pos x="29" y="78"/>
                </a:cxn>
                <a:cxn ang="0">
                  <a:pos x="30" y="81"/>
                </a:cxn>
                <a:cxn ang="0">
                  <a:pos x="30" y="81"/>
                </a:cxn>
                <a:cxn ang="0">
                  <a:pos x="31" y="84"/>
                </a:cxn>
                <a:cxn ang="0">
                  <a:pos x="30" y="88"/>
                </a:cxn>
                <a:cxn ang="0">
                  <a:pos x="30" y="88"/>
                </a:cxn>
                <a:cxn ang="0">
                  <a:pos x="30" y="88"/>
                </a:cxn>
              </a:cxnLst>
              <a:rect l="0" t="0" r="r" b="b"/>
              <a:pathLst>
                <a:path w="38" h="123">
                  <a:moveTo>
                    <a:pt x="31" y="69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6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3" y="73"/>
                    <a:pt x="0" y="78"/>
                    <a:pt x="0" y="84"/>
                  </a:cubicBezTo>
                  <a:cubicBezTo>
                    <a:pt x="0" y="91"/>
                    <a:pt x="3" y="96"/>
                    <a:pt x="8" y="100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6" y="123"/>
                    <a:pt x="31" y="118"/>
                    <a:pt x="31" y="111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5" y="96"/>
                    <a:pt x="38" y="91"/>
                    <a:pt x="38" y="84"/>
                  </a:cubicBezTo>
                  <a:cubicBezTo>
                    <a:pt x="38" y="78"/>
                    <a:pt x="35" y="73"/>
                    <a:pt x="31" y="69"/>
                  </a:cubicBezTo>
                  <a:close/>
                  <a:moveTo>
                    <a:pt x="15" y="11"/>
                  </a:moveTo>
                  <a:cubicBezTo>
                    <a:pt x="15" y="9"/>
                    <a:pt x="17" y="8"/>
                    <a:pt x="19" y="8"/>
                  </a:cubicBezTo>
                  <a:cubicBezTo>
                    <a:pt x="21" y="8"/>
                    <a:pt x="23" y="9"/>
                    <a:pt x="23" y="11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5"/>
                    <a:pt x="21" y="65"/>
                    <a:pt x="19" y="65"/>
                  </a:cubicBezTo>
                  <a:cubicBezTo>
                    <a:pt x="18" y="65"/>
                    <a:pt x="17" y="65"/>
                    <a:pt x="15" y="66"/>
                  </a:cubicBezTo>
                  <a:lnTo>
                    <a:pt x="15" y="11"/>
                  </a:lnTo>
                  <a:close/>
                  <a:moveTo>
                    <a:pt x="23" y="111"/>
                  </a:moveTo>
                  <a:cubicBezTo>
                    <a:pt x="23" y="113"/>
                    <a:pt x="21" y="115"/>
                    <a:pt x="19" y="115"/>
                  </a:cubicBezTo>
                  <a:cubicBezTo>
                    <a:pt x="17" y="115"/>
                    <a:pt x="15" y="113"/>
                    <a:pt x="15" y="111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7" y="103"/>
                    <a:pt x="18" y="104"/>
                    <a:pt x="19" y="104"/>
                  </a:cubicBezTo>
                  <a:cubicBezTo>
                    <a:pt x="21" y="104"/>
                    <a:pt x="22" y="103"/>
                    <a:pt x="23" y="103"/>
                  </a:cubicBezTo>
                  <a:lnTo>
                    <a:pt x="23" y="111"/>
                  </a:lnTo>
                  <a:close/>
                  <a:moveTo>
                    <a:pt x="30" y="88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30" y="89"/>
                    <a:pt x="29" y="90"/>
                    <a:pt x="29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8" y="92"/>
                    <a:pt x="27" y="93"/>
                    <a:pt x="26" y="93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5" y="94"/>
                    <a:pt x="24" y="95"/>
                    <a:pt x="23" y="95"/>
                  </a:cubicBezTo>
                  <a:cubicBezTo>
                    <a:pt x="22" y="96"/>
                    <a:pt x="21" y="96"/>
                    <a:pt x="19" y="96"/>
                  </a:cubicBezTo>
                  <a:cubicBezTo>
                    <a:pt x="18" y="96"/>
                    <a:pt x="17" y="96"/>
                    <a:pt x="15" y="95"/>
                  </a:cubicBezTo>
                  <a:cubicBezTo>
                    <a:pt x="14" y="95"/>
                    <a:pt x="13" y="94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1" y="92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9" y="90"/>
                    <a:pt x="9" y="89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7"/>
                    <a:pt x="8" y="85"/>
                    <a:pt x="8" y="84"/>
                  </a:cubicBezTo>
                  <a:cubicBezTo>
                    <a:pt x="8" y="83"/>
                    <a:pt x="8" y="82"/>
                    <a:pt x="8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9" y="80"/>
                    <a:pt x="9" y="79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1" y="77"/>
                    <a:pt x="11" y="76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5"/>
                    <a:pt x="14" y="74"/>
                    <a:pt x="15" y="74"/>
                  </a:cubicBezTo>
                  <a:cubicBezTo>
                    <a:pt x="17" y="73"/>
                    <a:pt x="18" y="73"/>
                    <a:pt x="19" y="73"/>
                  </a:cubicBezTo>
                  <a:cubicBezTo>
                    <a:pt x="21" y="73"/>
                    <a:pt x="22" y="73"/>
                    <a:pt x="23" y="74"/>
                  </a:cubicBezTo>
                  <a:cubicBezTo>
                    <a:pt x="24" y="74"/>
                    <a:pt x="25" y="75"/>
                    <a:pt x="26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7" y="76"/>
                    <a:pt x="28" y="77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9"/>
                    <a:pt x="30" y="80"/>
                    <a:pt x="30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1" y="82"/>
                    <a:pt x="31" y="83"/>
                    <a:pt x="31" y="84"/>
                  </a:cubicBezTo>
                  <a:cubicBezTo>
                    <a:pt x="31" y="85"/>
                    <a:pt x="31" y="87"/>
                    <a:pt x="30" y="88"/>
                  </a:cubicBezTo>
                  <a:close/>
                  <a:moveTo>
                    <a:pt x="30" y="88"/>
                  </a:moveTo>
                  <a:cubicBezTo>
                    <a:pt x="30" y="88"/>
                    <a:pt x="30" y="88"/>
                    <a:pt x="30" y="8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53" name="Group 452"/>
          <p:cNvGrpSpPr/>
          <p:nvPr/>
        </p:nvGrpSpPr>
        <p:grpSpPr>
          <a:xfrm>
            <a:off x="8793713" y="2262508"/>
            <a:ext cx="328867" cy="331790"/>
            <a:chOff x="0" y="2706688"/>
            <a:chExt cx="357188" cy="360363"/>
          </a:xfrm>
          <a:solidFill>
            <a:srgbClr val="FFFFFF"/>
          </a:solidFill>
        </p:grpSpPr>
        <p:sp>
          <p:nvSpPr>
            <p:cNvPr id="454" name="Freeform 107"/>
            <p:cNvSpPr>
              <a:spLocks noEditPoints="1"/>
            </p:cNvSpPr>
            <p:nvPr/>
          </p:nvSpPr>
          <p:spPr bwMode="auto">
            <a:xfrm>
              <a:off x="0" y="2706688"/>
              <a:ext cx="357188" cy="360363"/>
            </a:xfrm>
            <a:custGeom>
              <a:avLst/>
              <a:gdLst/>
              <a:ahLst/>
              <a:cxnLst>
                <a:cxn ang="0">
                  <a:pos x="112" y="12"/>
                </a:cxn>
                <a:cxn ang="0">
                  <a:pos x="96" y="12"/>
                </a:cxn>
                <a:cxn ang="0">
                  <a:pos x="96" y="4"/>
                </a:cxn>
                <a:cxn ang="0">
                  <a:pos x="92" y="0"/>
                </a:cxn>
                <a:cxn ang="0">
                  <a:pos x="88" y="4"/>
                </a:cxn>
                <a:cxn ang="0">
                  <a:pos x="88" y="12"/>
                </a:cxn>
                <a:cxn ang="0">
                  <a:pos x="65" y="12"/>
                </a:cxn>
                <a:cxn ang="0">
                  <a:pos x="65" y="4"/>
                </a:cxn>
                <a:cxn ang="0">
                  <a:pos x="61" y="0"/>
                </a:cxn>
                <a:cxn ang="0">
                  <a:pos x="57" y="4"/>
                </a:cxn>
                <a:cxn ang="0">
                  <a:pos x="57" y="12"/>
                </a:cxn>
                <a:cxn ang="0">
                  <a:pos x="34" y="12"/>
                </a:cxn>
                <a:cxn ang="0">
                  <a:pos x="34" y="4"/>
                </a:cxn>
                <a:cxn ang="0">
                  <a:pos x="30" y="0"/>
                </a:cxn>
                <a:cxn ang="0">
                  <a:pos x="27" y="4"/>
                </a:cxn>
                <a:cxn ang="0">
                  <a:pos x="27" y="12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3"/>
                </a:cxn>
                <a:cxn ang="0">
                  <a:pos x="10" y="123"/>
                </a:cxn>
                <a:cxn ang="0">
                  <a:pos x="112" y="123"/>
                </a:cxn>
                <a:cxn ang="0">
                  <a:pos x="122" y="113"/>
                </a:cxn>
                <a:cxn ang="0">
                  <a:pos x="122" y="22"/>
                </a:cxn>
                <a:cxn ang="0">
                  <a:pos x="112" y="12"/>
                </a:cxn>
                <a:cxn ang="0">
                  <a:pos x="115" y="113"/>
                </a:cxn>
                <a:cxn ang="0">
                  <a:pos x="112" y="115"/>
                </a:cxn>
                <a:cxn ang="0">
                  <a:pos x="10" y="115"/>
                </a:cxn>
                <a:cxn ang="0">
                  <a:pos x="7" y="113"/>
                </a:cxn>
                <a:cxn ang="0">
                  <a:pos x="7" y="22"/>
                </a:cxn>
                <a:cxn ang="0">
                  <a:pos x="10" y="19"/>
                </a:cxn>
                <a:cxn ang="0">
                  <a:pos x="27" y="19"/>
                </a:cxn>
                <a:cxn ang="0">
                  <a:pos x="27" y="27"/>
                </a:cxn>
                <a:cxn ang="0">
                  <a:pos x="30" y="31"/>
                </a:cxn>
                <a:cxn ang="0">
                  <a:pos x="34" y="27"/>
                </a:cxn>
                <a:cxn ang="0">
                  <a:pos x="34" y="19"/>
                </a:cxn>
                <a:cxn ang="0">
                  <a:pos x="57" y="19"/>
                </a:cxn>
                <a:cxn ang="0">
                  <a:pos x="57" y="27"/>
                </a:cxn>
                <a:cxn ang="0">
                  <a:pos x="61" y="31"/>
                </a:cxn>
                <a:cxn ang="0">
                  <a:pos x="65" y="27"/>
                </a:cxn>
                <a:cxn ang="0">
                  <a:pos x="65" y="19"/>
                </a:cxn>
                <a:cxn ang="0">
                  <a:pos x="88" y="19"/>
                </a:cxn>
                <a:cxn ang="0">
                  <a:pos x="88" y="27"/>
                </a:cxn>
                <a:cxn ang="0">
                  <a:pos x="92" y="31"/>
                </a:cxn>
                <a:cxn ang="0">
                  <a:pos x="96" y="27"/>
                </a:cxn>
                <a:cxn ang="0">
                  <a:pos x="96" y="19"/>
                </a:cxn>
                <a:cxn ang="0">
                  <a:pos x="112" y="19"/>
                </a:cxn>
                <a:cxn ang="0">
                  <a:pos x="115" y="22"/>
                </a:cxn>
                <a:cxn ang="0">
                  <a:pos x="115" y="113"/>
                </a:cxn>
                <a:cxn ang="0">
                  <a:pos x="115" y="113"/>
                </a:cxn>
                <a:cxn ang="0">
                  <a:pos x="115" y="113"/>
                </a:cxn>
              </a:cxnLst>
              <a:rect l="0" t="0" r="r" b="b"/>
              <a:pathLst>
                <a:path w="122" h="123">
                  <a:moveTo>
                    <a:pt x="112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90" y="0"/>
                    <a:pt x="88" y="2"/>
                    <a:pt x="88" y="4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2"/>
                    <a:pt x="63" y="0"/>
                    <a:pt x="61" y="0"/>
                  </a:cubicBezTo>
                  <a:cubicBezTo>
                    <a:pt x="59" y="0"/>
                    <a:pt x="57" y="2"/>
                    <a:pt x="57" y="4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2"/>
                    <a:pt x="32" y="0"/>
                    <a:pt x="30" y="0"/>
                  </a:cubicBezTo>
                  <a:cubicBezTo>
                    <a:pt x="28" y="0"/>
                    <a:pt x="27" y="2"/>
                    <a:pt x="27" y="4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4" y="12"/>
                    <a:pt x="0" y="16"/>
                    <a:pt x="0" y="2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8"/>
                    <a:pt x="4" y="123"/>
                    <a:pt x="10" y="123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8" y="123"/>
                    <a:pt x="122" y="118"/>
                    <a:pt x="122" y="113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22" y="16"/>
                    <a:pt x="118" y="12"/>
                    <a:pt x="112" y="12"/>
                  </a:cubicBezTo>
                  <a:close/>
                  <a:moveTo>
                    <a:pt x="115" y="113"/>
                  </a:moveTo>
                  <a:cubicBezTo>
                    <a:pt x="115" y="114"/>
                    <a:pt x="114" y="115"/>
                    <a:pt x="112" y="115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9" y="115"/>
                    <a:pt x="7" y="114"/>
                    <a:pt x="7" y="11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0"/>
                    <a:pt x="9" y="19"/>
                    <a:pt x="10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9"/>
                    <a:pt x="28" y="31"/>
                    <a:pt x="30" y="31"/>
                  </a:cubicBezTo>
                  <a:cubicBezTo>
                    <a:pt x="32" y="31"/>
                    <a:pt x="34" y="29"/>
                    <a:pt x="34" y="27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9"/>
                    <a:pt x="59" y="31"/>
                    <a:pt x="61" y="31"/>
                  </a:cubicBezTo>
                  <a:cubicBezTo>
                    <a:pt x="63" y="31"/>
                    <a:pt x="65" y="29"/>
                    <a:pt x="65" y="27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9"/>
                    <a:pt x="90" y="31"/>
                    <a:pt x="92" y="31"/>
                  </a:cubicBezTo>
                  <a:cubicBezTo>
                    <a:pt x="94" y="31"/>
                    <a:pt x="96" y="29"/>
                    <a:pt x="96" y="27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4" y="19"/>
                    <a:pt x="115" y="20"/>
                    <a:pt x="115" y="22"/>
                  </a:cubicBezTo>
                  <a:lnTo>
                    <a:pt x="115" y="113"/>
                  </a:lnTo>
                  <a:close/>
                  <a:moveTo>
                    <a:pt x="115" y="113"/>
                  </a:moveTo>
                  <a:cubicBezTo>
                    <a:pt x="115" y="113"/>
                    <a:pt x="115" y="113"/>
                    <a:pt x="115" y="11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5" name="Rectangle 108"/>
            <p:cNvSpPr>
              <a:spLocks noChangeArrowheads="1"/>
            </p:cNvSpPr>
            <p:nvPr/>
          </p:nvSpPr>
          <p:spPr bwMode="auto">
            <a:xfrm>
              <a:off x="79375" y="2841626"/>
              <a:ext cx="42863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6" name="Rectangle 109"/>
            <p:cNvSpPr>
              <a:spLocks noChangeArrowheads="1"/>
            </p:cNvSpPr>
            <p:nvPr/>
          </p:nvSpPr>
          <p:spPr bwMode="auto">
            <a:xfrm>
              <a:off x="79375" y="2897188"/>
              <a:ext cx="42863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7" name="Rectangle 110"/>
            <p:cNvSpPr>
              <a:spLocks noChangeArrowheads="1"/>
            </p:cNvSpPr>
            <p:nvPr/>
          </p:nvSpPr>
          <p:spPr bwMode="auto">
            <a:xfrm>
              <a:off x="79375" y="2955926"/>
              <a:ext cx="42863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8" name="Rectangle 111"/>
            <p:cNvSpPr>
              <a:spLocks noChangeArrowheads="1"/>
            </p:cNvSpPr>
            <p:nvPr/>
          </p:nvSpPr>
          <p:spPr bwMode="auto">
            <a:xfrm>
              <a:off x="155575" y="2955926"/>
              <a:ext cx="4603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9" name="Rectangle 112"/>
            <p:cNvSpPr>
              <a:spLocks noChangeArrowheads="1"/>
            </p:cNvSpPr>
            <p:nvPr/>
          </p:nvSpPr>
          <p:spPr bwMode="auto">
            <a:xfrm>
              <a:off x="155575" y="2897188"/>
              <a:ext cx="46038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0" name="Rectangle 113"/>
            <p:cNvSpPr>
              <a:spLocks noChangeArrowheads="1"/>
            </p:cNvSpPr>
            <p:nvPr/>
          </p:nvSpPr>
          <p:spPr bwMode="auto">
            <a:xfrm>
              <a:off x="155575" y="2841626"/>
              <a:ext cx="46038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1" name="Rectangle 114"/>
            <p:cNvSpPr>
              <a:spLocks noChangeArrowheads="1"/>
            </p:cNvSpPr>
            <p:nvPr/>
          </p:nvSpPr>
          <p:spPr bwMode="auto">
            <a:xfrm>
              <a:off x="233363" y="2955926"/>
              <a:ext cx="47625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2" name="Rectangle 115"/>
            <p:cNvSpPr>
              <a:spLocks noChangeArrowheads="1"/>
            </p:cNvSpPr>
            <p:nvPr/>
          </p:nvSpPr>
          <p:spPr bwMode="auto">
            <a:xfrm>
              <a:off x="233363" y="2897188"/>
              <a:ext cx="4762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3" name="Rectangle 116"/>
            <p:cNvSpPr>
              <a:spLocks noChangeArrowheads="1"/>
            </p:cNvSpPr>
            <p:nvPr/>
          </p:nvSpPr>
          <p:spPr bwMode="auto">
            <a:xfrm>
              <a:off x="233363" y="2841626"/>
              <a:ext cx="4762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64" name="Group 463"/>
          <p:cNvGrpSpPr/>
          <p:nvPr/>
        </p:nvGrpSpPr>
        <p:grpSpPr>
          <a:xfrm>
            <a:off x="9401750" y="2259585"/>
            <a:ext cx="334713" cy="331790"/>
            <a:chOff x="704850" y="2703513"/>
            <a:chExt cx="363538" cy="360363"/>
          </a:xfrm>
          <a:solidFill>
            <a:srgbClr val="FFFFFF"/>
          </a:solidFill>
        </p:grpSpPr>
        <p:sp>
          <p:nvSpPr>
            <p:cNvPr id="465" name="Freeform 117"/>
            <p:cNvSpPr>
              <a:spLocks noEditPoints="1"/>
            </p:cNvSpPr>
            <p:nvPr/>
          </p:nvSpPr>
          <p:spPr bwMode="auto">
            <a:xfrm>
              <a:off x="903288" y="2751138"/>
              <a:ext cx="117475" cy="117475"/>
            </a:xfrm>
            <a:custGeom>
              <a:avLst/>
              <a:gdLst/>
              <a:ahLst/>
              <a:cxnLst>
                <a:cxn ang="0">
                  <a:pos x="36" y="38"/>
                </a:cxn>
                <a:cxn ang="0">
                  <a:pos x="36" y="38"/>
                </a:cxn>
                <a:cxn ang="0">
                  <a:pos x="38" y="40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36" y="38"/>
                </a:cxn>
              </a:cxnLst>
              <a:rect l="0" t="0" r="r" b="b"/>
              <a:pathLst>
                <a:path w="40" h="40">
                  <a:moveTo>
                    <a:pt x="36" y="38"/>
                  </a:move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7" y="40"/>
                    <a:pt x="38" y="40"/>
                  </a:cubicBezTo>
                  <a:cubicBezTo>
                    <a:pt x="39" y="40"/>
                    <a:pt x="40" y="39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17"/>
                    <a:pt x="2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1" y="3"/>
                    <a:pt x="36" y="19"/>
                    <a:pt x="36" y="38"/>
                  </a:cubicBezTo>
                  <a:close/>
                  <a:moveTo>
                    <a:pt x="36" y="38"/>
                  </a:moveTo>
                  <a:cubicBezTo>
                    <a:pt x="36" y="38"/>
                    <a:pt x="36" y="38"/>
                    <a:pt x="36" y="3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6" name="Freeform 118"/>
            <p:cNvSpPr>
              <a:spLocks noEditPoints="1"/>
            </p:cNvSpPr>
            <p:nvPr/>
          </p:nvSpPr>
          <p:spPr bwMode="auto">
            <a:xfrm>
              <a:off x="704850" y="2703513"/>
              <a:ext cx="363538" cy="36036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28" y="0"/>
                </a:cxn>
                <a:cxn ang="0">
                  <a:pos x="23" y="1"/>
                </a:cxn>
                <a:cxn ang="0">
                  <a:pos x="16" y="12"/>
                </a:cxn>
                <a:cxn ang="0">
                  <a:pos x="16" y="64"/>
                </a:cxn>
                <a:cxn ang="0">
                  <a:pos x="4" y="76"/>
                </a:cxn>
                <a:cxn ang="0">
                  <a:pos x="4" y="93"/>
                </a:cxn>
                <a:cxn ang="0">
                  <a:pos x="31" y="120"/>
                </a:cxn>
                <a:cxn ang="0">
                  <a:pos x="39" y="123"/>
                </a:cxn>
                <a:cxn ang="0">
                  <a:pos x="47" y="120"/>
                </a:cxn>
                <a:cxn ang="0">
                  <a:pos x="59" y="108"/>
                </a:cxn>
                <a:cxn ang="0">
                  <a:pos x="112" y="108"/>
                </a:cxn>
                <a:cxn ang="0">
                  <a:pos x="123" y="100"/>
                </a:cxn>
                <a:cxn ang="0">
                  <a:pos x="120" y="88"/>
                </a:cxn>
                <a:cxn ang="0">
                  <a:pos x="36" y="4"/>
                </a:cxn>
                <a:cxn ang="0">
                  <a:pos x="54" y="102"/>
                </a:cxn>
                <a:cxn ang="0">
                  <a:pos x="42" y="114"/>
                </a:cxn>
                <a:cxn ang="0">
                  <a:pos x="39" y="115"/>
                </a:cxn>
                <a:cxn ang="0">
                  <a:pos x="36" y="114"/>
                </a:cxn>
                <a:cxn ang="0">
                  <a:pos x="10" y="87"/>
                </a:cxn>
                <a:cxn ang="0">
                  <a:pos x="8" y="85"/>
                </a:cxn>
                <a:cxn ang="0">
                  <a:pos x="10" y="82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54" y="102"/>
                </a:cxn>
                <a:cxn ang="0">
                  <a:pos x="54" y="102"/>
                </a:cxn>
                <a:cxn ang="0">
                  <a:pos x="59" y="100"/>
                </a:cxn>
                <a:cxn ang="0">
                  <a:pos x="57" y="100"/>
                </a:cxn>
                <a:cxn ang="0">
                  <a:pos x="23" y="66"/>
                </a:cxn>
                <a:cxn ang="0">
                  <a:pos x="24" y="64"/>
                </a:cxn>
                <a:cxn ang="0">
                  <a:pos x="24" y="18"/>
                </a:cxn>
                <a:cxn ang="0">
                  <a:pos x="105" y="100"/>
                </a:cxn>
                <a:cxn ang="0">
                  <a:pos x="59" y="100"/>
                </a:cxn>
                <a:cxn ang="0">
                  <a:pos x="116" y="98"/>
                </a:cxn>
                <a:cxn ang="0">
                  <a:pos x="112" y="100"/>
                </a:cxn>
                <a:cxn ang="0">
                  <a:pos x="111" y="100"/>
                </a:cxn>
                <a:cxn ang="0">
                  <a:pos x="24" y="13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8" y="8"/>
                </a:cxn>
                <a:cxn ang="0">
                  <a:pos x="30" y="9"/>
                </a:cxn>
                <a:cxn ang="0">
                  <a:pos x="115" y="93"/>
                </a:cxn>
                <a:cxn ang="0">
                  <a:pos x="116" y="98"/>
                </a:cxn>
                <a:cxn ang="0">
                  <a:pos x="116" y="98"/>
                </a:cxn>
                <a:cxn ang="0">
                  <a:pos x="116" y="98"/>
                </a:cxn>
              </a:cxnLst>
              <a:rect l="0" t="0" r="r" b="b"/>
              <a:pathLst>
                <a:path w="124" h="123">
                  <a:moveTo>
                    <a:pt x="36" y="4"/>
                  </a:moveTo>
                  <a:cubicBezTo>
                    <a:pt x="34" y="1"/>
                    <a:pt x="31" y="0"/>
                    <a:pt x="28" y="0"/>
                  </a:cubicBezTo>
                  <a:cubicBezTo>
                    <a:pt x="26" y="0"/>
                    <a:pt x="25" y="0"/>
                    <a:pt x="23" y="1"/>
                  </a:cubicBezTo>
                  <a:cubicBezTo>
                    <a:pt x="19" y="3"/>
                    <a:pt x="16" y="7"/>
                    <a:pt x="16" y="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0" y="81"/>
                    <a:pt x="0" y="88"/>
                    <a:pt x="4" y="93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3" y="122"/>
                    <a:pt x="36" y="123"/>
                    <a:pt x="39" y="123"/>
                  </a:cubicBezTo>
                  <a:cubicBezTo>
                    <a:pt x="42" y="123"/>
                    <a:pt x="45" y="122"/>
                    <a:pt x="47" y="120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117" y="108"/>
                    <a:pt x="121" y="105"/>
                    <a:pt x="123" y="100"/>
                  </a:cubicBezTo>
                  <a:cubicBezTo>
                    <a:pt x="124" y="96"/>
                    <a:pt x="123" y="91"/>
                    <a:pt x="120" y="88"/>
                  </a:cubicBezTo>
                  <a:lnTo>
                    <a:pt x="36" y="4"/>
                  </a:lnTo>
                  <a:close/>
                  <a:moveTo>
                    <a:pt x="54" y="102"/>
                  </a:moveTo>
                  <a:cubicBezTo>
                    <a:pt x="42" y="114"/>
                    <a:pt x="42" y="114"/>
                    <a:pt x="42" y="114"/>
                  </a:cubicBezTo>
                  <a:cubicBezTo>
                    <a:pt x="41" y="115"/>
                    <a:pt x="40" y="115"/>
                    <a:pt x="39" y="115"/>
                  </a:cubicBezTo>
                  <a:cubicBezTo>
                    <a:pt x="39" y="115"/>
                    <a:pt x="37" y="115"/>
                    <a:pt x="36" y="114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9" y="86"/>
                    <a:pt x="8" y="85"/>
                    <a:pt x="8" y="85"/>
                  </a:cubicBezTo>
                  <a:cubicBezTo>
                    <a:pt x="8" y="84"/>
                    <a:pt x="9" y="83"/>
                    <a:pt x="10" y="82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4" y="102"/>
                    <a:pt x="54" y="102"/>
                    <a:pt x="54" y="102"/>
                  </a:cubicBezTo>
                  <a:close/>
                  <a:moveTo>
                    <a:pt x="59" y="100"/>
                  </a:moveTo>
                  <a:cubicBezTo>
                    <a:pt x="59" y="100"/>
                    <a:pt x="58" y="100"/>
                    <a:pt x="57" y="100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6"/>
                    <a:pt x="24" y="65"/>
                    <a:pt x="24" y="64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105" y="100"/>
                    <a:pt x="105" y="100"/>
                    <a:pt x="105" y="100"/>
                  </a:cubicBezTo>
                  <a:lnTo>
                    <a:pt x="59" y="100"/>
                  </a:lnTo>
                  <a:close/>
                  <a:moveTo>
                    <a:pt x="116" y="98"/>
                  </a:moveTo>
                  <a:cubicBezTo>
                    <a:pt x="115" y="99"/>
                    <a:pt x="114" y="100"/>
                    <a:pt x="112" y="100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0"/>
                    <a:pt x="25" y="9"/>
                    <a:pt x="26" y="8"/>
                  </a:cubicBezTo>
                  <a:cubicBezTo>
                    <a:pt x="27" y="8"/>
                    <a:pt x="27" y="8"/>
                    <a:pt x="28" y="8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115" y="93"/>
                    <a:pt x="115" y="93"/>
                    <a:pt x="115" y="93"/>
                  </a:cubicBezTo>
                  <a:cubicBezTo>
                    <a:pt x="116" y="94"/>
                    <a:pt x="116" y="96"/>
                    <a:pt x="116" y="98"/>
                  </a:cubicBezTo>
                  <a:close/>
                  <a:moveTo>
                    <a:pt x="116" y="98"/>
                  </a:moveTo>
                  <a:cubicBezTo>
                    <a:pt x="116" y="98"/>
                    <a:pt x="116" y="98"/>
                    <a:pt x="116" y="9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7" name="Freeform 119"/>
            <p:cNvSpPr>
              <a:spLocks noEditPoints="1"/>
            </p:cNvSpPr>
            <p:nvPr/>
          </p:nvSpPr>
          <p:spPr bwMode="auto">
            <a:xfrm>
              <a:off x="898525" y="2703513"/>
              <a:ext cx="166688" cy="169863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50" y="54"/>
                </a:cxn>
                <a:cxn ang="0">
                  <a:pos x="54" y="58"/>
                </a:cxn>
                <a:cxn ang="0">
                  <a:pos x="57" y="54"/>
                </a:cxn>
                <a:cxn ang="0">
                  <a:pos x="57" y="5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57" h="58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9" y="8"/>
                    <a:pt x="50" y="29"/>
                    <a:pt x="50" y="54"/>
                  </a:cubicBezTo>
                  <a:cubicBezTo>
                    <a:pt x="50" y="56"/>
                    <a:pt x="52" y="58"/>
                    <a:pt x="54" y="58"/>
                  </a:cubicBezTo>
                  <a:cubicBezTo>
                    <a:pt x="56" y="58"/>
                    <a:pt x="57" y="56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24"/>
                    <a:pt x="3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68" name="Group 467"/>
          <p:cNvGrpSpPr/>
          <p:nvPr/>
        </p:nvGrpSpPr>
        <p:grpSpPr>
          <a:xfrm>
            <a:off x="10015634" y="2306357"/>
            <a:ext cx="331790" cy="248477"/>
            <a:chOff x="1544638" y="2754313"/>
            <a:chExt cx="360363" cy="269875"/>
          </a:xfrm>
          <a:solidFill>
            <a:srgbClr val="FFFFFF"/>
          </a:solidFill>
        </p:grpSpPr>
        <p:sp>
          <p:nvSpPr>
            <p:cNvPr id="469" name="Freeform 120"/>
            <p:cNvSpPr>
              <a:spLocks noEditPoints="1"/>
            </p:cNvSpPr>
            <p:nvPr/>
          </p:nvSpPr>
          <p:spPr bwMode="auto">
            <a:xfrm>
              <a:off x="1544638" y="2754313"/>
              <a:ext cx="360363" cy="269875"/>
            </a:xfrm>
            <a:custGeom>
              <a:avLst/>
              <a:gdLst/>
              <a:ahLst/>
              <a:cxnLst>
                <a:cxn ang="0">
                  <a:pos x="120" y="37"/>
                </a:cxn>
                <a:cxn ang="0">
                  <a:pos x="101" y="7"/>
                </a:cxn>
                <a:cxn ang="0">
                  <a:pos x="88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0" y="76"/>
                </a:cxn>
                <a:cxn ang="0">
                  <a:pos x="15" y="92"/>
                </a:cxn>
                <a:cxn ang="0">
                  <a:pos x="88" y="92"/>
                </a:cxn>
                <a:cxn ang="0">
                  <a:pos x="101" y="84"/>
                </a:cxn>
                <a:cxn ang="0">
                  <a:pos x="120" y="54"/>
                </a:cxn>
                <a:cxn ang="0">
                  <a:pos x="120" y="37"/>
                </a:cxn>
                <a:cxn ang="0">
                  <a:pos x="113" y="50"/>
                </a:cxn>
                <a:cxn ang="0">
                  <a:pos x="94" y="80"/>
                </a:cxn>
                <a:cxn ang="0">
                  <a:pos x="88" y="84"/>
                </a:cxn>
                <a:cxn ang="0">
                  <a:pos x="15" y="84"/>
                </a:cxn>
                <a:cxn ang="0">
                  <a:pos x="7" y="76"/>
                </a:cxn>
                <a:cxn ang="0">
                  <a:pos x="7" y="15"/>
                </a:cxn>
                <a:cxn ang="0">
                  <a:pos x="15" y="7"/>
                </a:cxn>
                <a:cxn ang="0">
                  <a:pos x="88" y="7"/>
                </a:cxn>
                <a:cxn ang="0">
                  <a:pos x="94" y="11"/>
                </a:cxn>
                <a:cxn ang="0">
                  <a:pos x="113" y="41"/>
                </a:cxn>
                <a:cxn ang="0">
                  <a:pos x="113" y="50"/>
                </a:cxn>
                <a:cxn ang="0">
                  <a:pos x="113" y="50"/>
                </a:cxn>
                <a:cxn ang="0">
                  <a:pos x="113" y="50"/>
                </a:cxn>
              </a:cxnLst>
              <a:rect l="0" t="0" r="r" b="b"/>
              <a:pathLst>
                <a:path w="123" h="92">
                  <a:moveTo>
                    <a:pt x="120" y="37"/>
                  </a:moveTo>
                  <a:cubicBezTo>
                    <a:pt x="101" y="7"/>
                    <a:pt x="101" y="7"/>
                    <a:pt x="101" y="7"/>
                  </a:cubicBezTo>
                  <a:cubicBezTo>
                    <a:pt x="98" y="2"/>
                    <a:pt x="93" y="0"/>
                    <a:pt x="88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5"/>
                    <a:pt x="6" y="92"/>
                    <a:pt x="15" y="92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93" y="92"/>
                    <a:pt x="98" y="89"/>
                    <a:pt x="101" y="84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3" y="49"/>
                    <a:pt x="123" y="42"/>
                    <a:pt x="120" y="37"/>
                  </a:cubicBezTo>
                  <a:close/>
                  <a:moveTo>
                    <a:pt x="113" y="50"/>
                  </a:moveTo>
                  <a:cubicBezTo>
                    <a:pt x="94" y="80"/>
                    <a:pt x="94" y="80"/>
                    <a:pt x="94" y="80"/>
                  </a:cubicBezTo>
                  <a:cubicBezTo>
                    <a:pt x="93" y="83"/>
                    <a:pt x="90" y="84"/>
                    <a:pt x="88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1" y="84"/>
                    <a:pt x="7" y="80"/>
                    <a:pt x="7" y="7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1"/>
                    <a:pt x="11" y="7"/>
                    <a:pt x="15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90" y="7"/>
                    <a:pt x="93" y="9"/>
                    <a:pt x="94" y="1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5" y="44"/>
                    <a:pt x="115" y="47"/>
                    <a:pt x="113" y="50"/>
                  </a:cubicBezTo>
                  <a:close/>
                  <a:moveTo>
                    <a:pt x="113" y="50"/>
                  </a:moveTo>
                  <a:cubicBezTo>
                    <a:pt x="113" y="50"/>
                    <a:pt x="113" y="50"/>
                    <a:pt x="113" y="5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1766888" y="2852738"/>
              <a:ext cx="66675" cy="6826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12"/>
                </a:cxn>
                <a:cxn ang="0">
                  <a:pos x="12" y="23"/>
                </a:cxn>
                <a:cxn ang="0">
                  <a:pos x="23" y="12"/>
                </a:cxn>
                <a:cxn ang="0">
                  <a:pos x="12" y="0"/>
                </a:cxn>
                <a:cxn ang="0">
                  <a:pos x="12" y="19"/>
                </a:cxn>
                <a:cxn ang="0">
                  <a:pos x="4" y="12"/>
                </a:cxn>
                <a:cxn ang="0">
                  <a:pos x="12" y="4"/>
                </a:cxn>
                <a:cxn ang="0">
                  <a:pos x="19" y="12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2" y="19"/>
                </a:cxn>
              </a:cxnLst>
              <a:rect l="0" t="0" r="r" b="b"/>
              <a:pathLst>
                <a:path w="23" h="23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3"/>
                    <a:pt x="12" y="23"/>
                  </a:cubicBezTo>
                  <a:cubicBezTo>
                    <a:pt x="18" y="23"/>
                    <a:pt x="23" y="18"/>
                    <a:pt x="23" y="12"/>
                  </a:cubicBezTo>
                  <a:cubicBezTo>
                    <a:pt x="23" y="5"/>
                    <a:pt x="18" y="0"/>
                    <a:pt x="12" y="0"/>
                  </a:cubicBezTo>
                  <a:close/>
                  <a:moveTo>
                    <a:pt x="12" y="19"/>
                  </a:moveTo>
                  <a:cubicBezTo>
                    <a:pt x="8" y="19"/>
                    <a:pt x="4" y="16"/>
                    <a:pt x="4" y="12"/>
                  </a:cubicBezTo>
                  <a:cubicBezTo>
                    <a:pt x="4" y="7"/>
                    <a:pt x="8" y="4"/>
                    <a:pt x="12" y="4"/>
                  </a:cubicBezTo>
                  <a:cubicBezTo>
                    <a:pt x="16" y="4"/>
                    <a:pt x="19" y="7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lose/>
                  <a:moveTo>
                    <a:pt x="12" y="19"/>
                  </a:moveTo>
                  <a:cubicBezTo>
                    <a:pt x="12" y="19"/>
                    <a:pt x="12" y="19"/>
                    <a:pt x="12" y="1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71" name="Group 470"/>
          <p:cNvGrpSpPr/>
          <p:nvPr/>
        </p:nvGrpSpPr>
        <p:grpSpPr>
          <a:xfrm>
            <a:off x="10626595" y="2268356"/>
            <a:ext cx="342021" cy="321559"/>
            <a:chOff x="2266950" y="2713038"/>
            <a:chExt cx="371475" cy="349250"/>
          </a:xfrm>
          <a:solidFill>
            <a:srgbClr val="FFFFFF"/>
          </a:solidFill>
        </p:grpSpPr>
        <p:sp>
          <p:nvSpPr>
            <p:cNvPr id="472" name="Freeform 122"/>
            <p:cNvSpPr>
              <a:spLocks noEditPoints="1"/>
            </p:cNvSpPr>
            <p:nvPr/>
          </p:nvSpPr>
          <p:spPr bwMode="auto">
            <a:xfrm>
              <a:off x="2447925" y="2903538"/>
              <a:ext cx="44450" cy="44450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7" y="15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7"/>
                </a:cxn>
              </a:cxnLst>
              <a:rect l="0" t="0" r="r" b="b"/>
              <a:pathLst>
                <a:path w="15" h="15">
                  <a:moveTo>
                    <a:pt x="15" y="7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2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5" y="3"/>
                    <a:pt x="15" y="7"/>
                  </a:cubicBezTo>
                  <a:close/>
                  <a:moveTo>
                    <a:pt x="15" y="7"/>
                  </a:moveTo>
                  <a:cubicBezTo>
                    <a:pt x="15" y="7"/>
                    <a:pt x="15" y="7"/>
                    <a:pt x="15" y="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3" name="Freeform 123"/>
            <p:cNvSpPr>
              <a:spLocks noEditPoints="1"/>
            </p:cNvSpPr>
            <p:nvPr/>
          </p:nvSpPr>
          <p:spPr bwMode="auto">
            <a:xfrm>
              <a:off x="2266950" y="2713038"/>
              <a:ext cx="371475" cy="349250"/>
            </a:xfrm>
            <a:custGeom>
              <a:avLst/>
              <a:gdLst/>
              <a:ahLst/>
              <a:cxnLst>
                <a:cxn ang="0">
                  <a:pos x="111" y="46"/>
                </a:cxn>
                <a:cxn ang="0">
                  <a:pos x="100" y="0"/>
                </a:cxn>
                <a:cxn ang="0">
                  <a:pos x="0" y="21"/>
                </a:cxn>
                <a:cxn ang="0">
                  <a:pos x="21" y="119"/>
                </a:cxn>
                <a:cxn ang="0">
                  <a:pos x="111" y="97"/>
                </a:cxn>
                <a:cxn ang="0">
                  <a:pos x="111" y="46"/>
                </a:cxn>
                <a:cxn ang="0">
                  <a:pos x="100" y="7"/>
                </a:cxn>
                <a:cxn ang="0">
                  <a:pos x="104" y="35"/>
                </a:cxn>
                <a:cxn ang="0">
                  <a:pos x="100" y="15"/>
                </a:cxn>
                <a:cxn ang="0">
                  <a:pos x="16" y="11"/>
                </a:cxn>
                <a:cxn ang="0">
                  <a:pos x="12" y="30"/>
                </a:cxn>
                <a:cxn ang="0">
                  <a:pos x="21" y="7"/>
                </a:cxn>
                <a:cxn ang="0">
                  <a:pos x="16" y="19"/>
                </a:cxn>
                <a:cxn ang="0">
                  <a:pos x="96" y="15"/>
                </a:cxn>
                <a:cxn ang="0">
                  <a:pos x="96" y="23"/>
                </a:cxn>
                <a:cxn ang="0">
                  <a:pos x="16" y="26"/>
                </a:cxn>
                <a:cxn ang="0">
                  <a:pos x="96" y="23"/>
                </a:cxn>
                <a:cxn ang="0">
                  <a:pos x="96" y="34"/>
                </a:cxn>
                <a:cxn ang="0">
                  <a:pos x="16" y="33"/>
                </a:cxn>
                <a:cxn ang="0">
                  <a:pos x="96" y="30"/>
                </a:cxn>
                <a:cxn ang="0">
                  <a:pos x="90" y="111"/>
                </a:cxn>
                <a:cxn ang="0">
                  <a:pos x="8" y="97"/>
                </a:cxn>
                <a:cxn ang="0">
                  <a:pos x="21" y="42"/>
                </a:cxn>
                <a:cxn ang="0">
                  <a:pos x="104" y="46"/>
                </a:cxn>
                <a:cxn ang="0">
                  <a:pos x="69" y="53"/>
                </a:cxn>
                <a:cxn ang="0">
                  <a:pos x="69" y="92"/>
                </a:cxn>
                <a:cxn ang="0">
                  <a:pos x="104" y="97"/>
                </a:cxn>
                <a:cxn ang="0">
                  <a:pos x="69" y="84"/>
                </a:cxn>
                <a:cxn ang="0">
                  <a:pos x="69" y="61"/>
                </a:cxn>
                <a:cxn ang="0">
                  <a:pos x="110" y="58"/>
                </a:cxn>
                <a:cxn ang="0">
                  <a:pos x="111" y="56"/>
                </a:cxn>
                <a:cxn ang="0">
                  <a:pos x="109" y="84"/>
                </a:cxn>
                <a:cxn ang="0">
                  <a:pos x="109" y="84"/>
                </a:cxn>
              </a:cxnLst>
              <a:rect l="0" t="0" r="r" b="b"/>
              <a:pathLst>
                <a:path w="127" h="119">
                  <a:moveTo>
                    <a:pt x="111" y="46"/>
                  </a:moveTo>
                  <a:cubicBezTo>
                    <a:pt x="111" y="46"/>
                    <a:pt x="111" y="46"/>
                    <a:pt x="111" y="46"/>
                  </a:cubicBezTo>
                  <a:cubicBezTo>
                    <a:pt x="111" y="11"/>
                    <a:pt x="111" y="11"/>
                    <a:pt x="111" y="11"/>
                  </a:cubicBezTo>
                  <a:cubicBezTo>
                    <a:pt x="111" y="5"/>
                    <a:pt x="106" y="0"/>
                    <a:pt x="10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0" y="0"/>
                    <a:pt x="0" y="9"/>
                    <a:pt x="0" y="21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09"/>
                    <a:pt x="10" y="119"/>
                    <a:pt x="21" y="119"/>
                  </a:cubicBezTo>
                  <a:cubicBezTo>
                    <a:pt x="90" y="119"/>
                    <a:pt x="90" y="119"/>
                    <a:pt x="90" y="119"/>
                  </a:cubicBezTo>
                  <a:cubicBezTo>
                    <a:pt x="102" y="119"/>
                    <a:pt x="111" y="109"/>
                    <a:pt x="111" y="97"/>
                  </a:cubicBezTo>
                  <a:cubicBezTo>
                    <a:pt x="111" y="92"/>
                    <a:pt x="111" y="92"/>
                    <a:pt x="111" y="92"/>
                  </a:cubicBezTo>
                  <a:cubicBezTo>
                    <a:pt x="127" y="80"/>
                    <a:pt x="127" y="57"/>
                    <a:pt x="111" y="46"/>
                  </a:cubicBezTo>
                  <a:close/>
                  <a:moveTo>
                    <a:pt x="21" y="7"/>
                  </a:moveTo>
                  <a:cubicBezTo>
                    <a:pt x="100" y="7"/>
                    <a:pt x="100" y="7"/>
                    <a:pt x="100" y="7"/>
                  </a:cubicBezTo>
                  <a:cubicBezTo>
                    <a:pt x="102" y="7"/>
                    <a:pt x="104" y="9"/>
                    <a:pt x="104" y="11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3" y="34"/>
                    <a:pt x="101" y="34"/>
                    <a:pt x="100" y="34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3"/>
                    <a:pt x="98" y="11"/>
                    <a:pt x="9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11"/>
                    <a:pt x="12" y="13"/>
                    <a:pt x="12" y="15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9" y="28"/>
                    <a:pt x="8" y="24"/>
                    <a:pt x="8" y="21"/>
                  </a:cubicBezTo>
                  <a:cubicBezTo>
                    <a:pt x="8" y="13"/>
                    <a:pt x="14" y="7"/>
                    <a:pt x="21" y="7"/>
                  </a:cubicBezTo>
                  <a:close/>
                  <a:moveTo>
                    <a:pt x="9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96" y="15"/>
                    <a:pt x="96" y="15"/>
                    <a:pt x="96" y="15"/>
                  </a:cubicBezTo>
                  <a:lnTo>
                    <a:pt x="96" y="19"/>
                  </a:lnTo>
                  <a:close/>
                  <a:moveTo>
                    <a:pt x="96" y="23"/>
                  </a:moveTo>
                  <a:cubicBezTo>
                    <a:pt x="96" y="26"/>
                    <a:pt x="96" y="26"/>
                    <a:pt x="9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96" y="23"/>
                  </a:lnTo>
                  <a:close/>
                  <a:moveTo>
                    <a:pt x="96" y="30"/>
                  </a:moveTo>
                  <a:cubicBezTo>
                    <a:pt x="96" y="34"/>
                    <a:pt x="96" y="34"/>
                    <a:pt x="96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9" y="34"/>
                    <a:pt x="17" y="34"/>
                    <a:pt x="16" y="33"/>
                  </a:cubicBezTo>
                  <a:cubicBezTo>
                    <a:pt x="16" y="30"/>
                    <a:pt x="16" y="30"/>
                    <a:pt x="16" y="30"/>
                  </a:cubicBezTo>
                  <a:lnTo>
                    <a:pt x="96" y="30"/>
                  </a:lnTo>
                  <a:close/>
                  <a:moveTo>
                    <a:pt x="104" y="97"/>
                  </a:moveTo>
                  <a:cubicBezTo>
                    <a:pt x="104" y="105"/>
                    <a:pt x="98" y="111"/>
                    <a:pt x="90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14" y="111"/>
                    <a:pt x="8" y="105"/>
                    <a:pt x="8" y="9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11" y="40"/>
                    <a:pt x="16" y="42"/>
                    <a:pt x="21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2" y="42"/>
                    <a:pt x="104" y="44"/>
                    <a:pt x="104" y="46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59" y="53"/>
                    <a:pt x="50" y="62"/>
                    <a:pt x="50" y="72"/>
                  </a:cubicBezTo>
                  <a:cubicBezTo>
                    <a:pt x="50" y="83"/>
                    <a:pt x="59" y="92"/>
                    <a:pt x="69" y="92"/>
                  </a:cubicBezTo>
                  <a:cubicBezTo>
                    <a:pt x="104" y="92"/>
                    <a:pt x="104" y="92"/>
                    <a:pt x="104" y="92"/>
                  </a:cubicBezTo>
                  <a:lnTo>
                    <a:pt x="104" y="97"/>
                  </a:lnTo>
                  <a:close/>
                  <a:moveTo>
                    <a:pt x="109" y="84"/>
                  </a:moveTo>
                  <a:cubicBezTo>
                    <a:pt x="69" y="84"/>
                    <a:pt x="69" y="84"/>
                    <a:pt x="69" y="84"/>
                  </a:cubicBezTo>
                  <a:cubicBezTo>
                    <a:pt x="63" y="84"/>
                    <a:pt x="58" y="79"/>
                    <a:pt x="58" y="72"/>
                  </a:cubicBezTo>
                  <a:cubicBezTo>
                    <a:pt x="58" y="66"/>
                    <a:pt x="63" y="61"/>
                    <a:pt x="69" y="61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6" y="61"/>
                    <a:pt x="108" y="60"/>
                    <a:pt x="110" y="58"/>
                  </a:cubicBezTo>
                  <a:cubicBezTo>
                    <a:pt x="110" y="57"/>
                    <a:pt x="111" y="57"/>
                    <a:pt x="111" y="56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4" y="59"/>
                    <a:pt x="115" y="64"/>
                    <a:pt x="115" y="69"/>
                  </a:cubicBezTo>
                  <a:cubicBezTo>
                    <a:pt x="115" y="75"/>
                    <a:pt x="113" y="80"/>
                    <a:pt x="109" y="84"/>
                  </a:cubicBezTo>
                  <a:close/>
                  <a:moveTo>
                    <a:pt x="109" y="84"/>
                  </a:moveTo>
                  <a:cubicBezTo>
                    <a:pt x="109" y="84"/>
                    <a:pt x="109" y="84"/>
                    <a:pt x="109" y="8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74" name="Group 473"/>
          <p:cNvGrpSpPr/>
          <p:nvPr/>
        </p:nvGrpSpPr>
        <p:grpSpPr>
          <a:xfrm>
            <a:off x="8819390" y="2920803"/>
            <a:ext cx="298970" cy="263094"/>
            <a:chOff x="0" y="3592513"/>
            <a:chExt cx="357188" cy="314325"/>
          </a:xfrm>
          <a:solidFill>
            <a:srgbClr val="FFFFFF"/>
          </a:solidFill>
        </p:grpSpPr>
        <p:sp>
          <p:nvSpPr>
            <p:cNvPr id="475" name="Freeform 150"/>
            <p:cNvSpPr>
              <a:spLocks noEditPoints="1"/>
            </p:cNvSpPr>
            <p:nvPr/>
          </p:nvSpPr>
          <p:spPr bwMode="auto">
            <a:xfrm>
              <a:off x="0" y="3592513"/>
              <a:ext cx="357188" cy="314325"/>
            </a:xfrm>
            <a:custGeom>
              <a:avLst/>
              <a:gdLst/>
              <a:ahLst/>
              <a:cxnLst>
                <a:cxn ang="0">
                  <a:pos x="122" y="63"/>
                </a:cxn>
                <a:cxn ang="0">
                  <a:pos x="107" y="5"/>
                </a:cxn>
                <a:cxn ang="0">
                  <a:pos x="99" y="0"/>
                </a:cxn>
                <a:cxn ang="0">
                  <a:pos x="23" y="0"/>
                </a:cxn>
                <a:cxn ang="0">
                  <a:pos x="15" y="5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92"/>
                </a:cxn>
                <a:cxn ang="0">
                  <a:pos x="15" y="107"/>
                </a:cxn>
                <a:cxn ang="0">
                  <a:pos x="107" y="107"/>
                </a:cxn>
                <a:cxn ang="0">
                  <a:pos x="122" y="92"/>
                </a:cxn>
                <a:cxn ang="0">
                  <a:pos x="122" y="65"/>
                </a:cxn>
                <a:cxn ang="0">
                  <a:pos x="122" y="63"/>
                </a:cxn>
                <a:cxn ang="0">
                  <a:pos x="115" y="92"/>
                </a:cxn>
                <a:cxn ang="0">
                  <a:pos x="107" y="99"/>
                </a:cxn>
                <a:cxn ang="0">
                  <a:pos x="15" y="99"/>
                </a:cxn>
                <a:cxn ang="0">
                  <a:pos x="7" y="92"/>
                </a:cxn>
                <a:cxn ang="0">
                  <a:pos x="7" y="65"/>
                </a:cxn>
                <a:cxn ang="0">
                  <a:pos x="23" y="7"/>
                </a:cxn>
                <a:cxn ang="0">
                  <a:pos x="99" y="7"/>
                </a:cxn>
                <a:cxn ang="0">
                  <a:pos x="115" y="65"/>
                </a:cxn>
                <a:cxn ang="0">
                  <a:pos x="115" y="92"/>
                </a:cxn>
                <a:cxn ang="0">
                  <a:pos x="115" y="92"/>
                </a:cxn>
                <a:cxn ang="0">
                  <a:pos x="115" y="92"/>
                </a:cxn>
              </a:cxnLst>
              <a:rect l="0" t="0" r="r" b="b"/>
              <a:pathLst>
                <a:path w="122" h="107">
                  <a:moveTo>
                    <a:pt x="122" y="63"/>
                  </a:moveTo>
                  <a:cubicBezTo>
                    <a:pt x="107" y="5"/>
                    <a:pt x="107" y="5"/>
                    <a:pt x="107" y="5"/>
                  </a:cubicBezTo>
                  <a:cubicBezTo>
                    <a:pt x="106" y="2"/>
                    <a:pt x="103" y="0"/>
                    <a:pt x="99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0"/>
                    <a:pt x="16" y="2"/>
                    <a:pt x="15" y="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4"/>
                    <a:pt x="0" y="65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00"/>
                    <a:pt x="7" y="107"/>
                    <a:pt x="15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6" y="107"/>
                    <a:pt x="122" y="100"/>
                    <a:pt x="122" y="92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2" y="64"/>
                    <a:pt x="122" y="63"/>
                    <a:pt x="122" y="63"/>
                  </a:cubicBezTo>
                  <a:close/>
                  <a:moveTo>
                    <a:pt x="115" y="92"/>
                  </a:moveTo>
                  <a:cubicBezTo>
                    <a:pt x="115" y="96"/>
                    <a:pt x="111" y="99"/>
                    <a:pt x="107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1" y="99"/>
                    <a:pt x="7" y="96"/>
                    <a:pt x="7" y="92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115" y="65"/>
                    <a:pt x="115" y="65"/>
                    <a:pt x="115" y="65"/>
                  </a:cubicBezTo>
                  <a:lnTo>
                    <a:pt x="115" y="92"/>
                  </a:lnTo>
                  <a:close/>
                  <a:moveTo>
                    <a:pt x="115" y="92"/>
                  </a:moveTo>
                  <a:cubicBezTo>
                    <a:pt x="115" y="92"/>
                    <a:pt x="115" y="92"/>
                    <a:pt x="115" y="9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6" name="Freeform 151"/>
            <p:cNvSpPr>
              <a:spLocks noEditPoints="1"/>
            </p:cNvSpPr>
            <p:nvPr/>
          </p:nvSpPr>
          <p:spPr bwMode="auto">
            <a:xfrm>
              <a:off x="41275" y="3636963"/>
              <a:ext cx="274638" cy="201613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7" y="0"/>
                </a:cxn>
                <a:cxn ang="0">
                  <a:pos x="14" y="3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4" y="54"/>
                </a:cxn>
                <a:cxn ang="0">
                  <a:pos x="22" y="54"/>
                </a:cxn>
                <a:cxn ang="0">
                  <a:pos x="27" y="65"/>
                </a:cxn>
                <a:cxn ang="0">
                  <a:pos x="34" y="69"/>
                </a:cxn>
                <a:cxn ang="0">
                  <a:pos x="60" y="69"/>
                </a:cxn>
                <a:cxn ang="0">
                  <a:pos x="67" y="65"/>
                </a:cxn>
                <a:cxn ang="0">
                  <a:pos x="72" y="54"/>
                </a:cxn>
                <a:cxn ang="0">
                  <a:pos x="90" y="54"/>
                </a:cxn>
                <a:cxn ang="0">
                  <a:pos x="93" y="52"/>
                </a:cxn>
                <a:cxn ang="0">
                  <a:pos x="94" y="49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9" y="46"/>
                </a:cxn>
                <a:cxn ang="0">
                  <a:pos x="72" y="46"/>
                </a:cxn>
                <a:cxn ang="0">
                  <a:pos x="66" y="50"/>
                </a:cxn>
                <a:cxn ang="0">
                  <a:pos x="60" y="61"/>
                </a:cxn>
                <a:cxn ang="0">
                  <a:pos x="34" y="61"/>
                </a:cxn>
                <a:cxn ang="0">
                  <a:pos x="29" y="50"/>
                </a:cxn>
                <a:cxn ang="0">
                  <a:pos x="22" y="46"/>
                </a:cxn>
                <a:cxn ang="0">
                  <a:pos x="6" y="46"/>
                </a:cxn>
                <a:cxn ang="0">
                  <a:pos x="17" y="4"/>
                </a:cxn>
                <a:cxn ang="0">
                  <a:pos x="77" y="4"/>
                </a:cxn>
                <a:cxn ang="0">
                  <a:pos x="88" y="46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9" y="46"/>
                </a:cxn>
              </a:cxnLst>
              <a:rect l="0" t="0" r="r" b="b"/>
              <a:pathLst>
                <a:path w="94" h="69">
                  <a:moveTo>
                    <a:pt x="7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4" y="1"/>
                    <a:pt x="14" y="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1"/>
                    <a:pt x="1" y="52"/>
                  </a:cubicBezTo>
                  <a:cubicBezTo>
                    <a:pt x="2" y="53"/>
                    <a:pt x="3" y="54"/>
                    <a:pt x="4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9" y="67"/>
                    <a:pt x="31" y="69"/>
                    <a:pt x="34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3" y="69"/>
                    <a:pt x="66" y="67"/>
                    <a:pt x="67" y="6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91" y="54"/>
                    <a:pt x="92" y="53"/>
                    <a:pt x="93" y="52"/>
                  </a:cubicBezTo>
                  <a:cubicBezTo>
                    <a:pt x="94" y="51"/>
                    <a:pt x="94" y="50"/>
                    <a:pt x="94" y="49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1"/>
                    <a:pt x="78" y="0"/>
                    <a:pt x="77" y="0"/>
                  </a:cubicBezTo>
                  <a:close/>
                  <a:moveTo>
                    <a:pt x="79" y="46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0" y="46"/>
                    <a:pt x="67" y="48"/>
                    <a:pt x="66" y="5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7" y="48"/>
                    <a:pt x="25" y="46"/>
                    <a:pt x="22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88" y="46"/>
                    <a:pt x="88" y="46"/>
                    <a:pt x="88" y="46"/>
                  </a:cubicBezTo>
                  <a:lnTo>
                    <a:pt x="79" y="46"/>
                  </a:lnTo>
                  <a:close/>
                  <a:moveTo>
                    <a:pt x="79" y="46"/>
                  </a:moveTo>
                  <a:cubicBezTo>
                    <a:pt x="79" y="46"/>
                    <a:pt x="79" y="46"/>
                    <a:pt x="79" y="4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77" name="Freeform 152"/>
          <p:cNvSpPr>
            <a:spLocks noEditPoints="1"/>
          </p:cNvSpPr>
          <p:nvPr/>
        </p:nvSpPr>
        <p:spPr bwMode="auto">
          <a:xfrm>
            <a:off x="9391760" y="2932815"/>
            <a:ext cx="307720" cy="236157"/>
          </a:xfrm>
          <a:custGeom>
            <a:avLst/>
            <a:gdLst>
              <a:gd name="T0" fmla="*/ 1193998891 w 126"/>
              <a:gd name="T1" fmla="*/ 32162651 h 96"/>
              <a:gd name="T2" fmla="*/ 126795968 w 126"/>
              <a:gd name="T3" fmla="*/ 32162651 h 96"/>
              <a:gd name="T4" fmla="*/ 63399610 w 126"/>
              <a:gd name="T5" fmla="*/ 900521480 h 96"/>
              <a:gd name="T6" fmla="*/ 390955590 w 126"/>
              <a:gd name="T7" fmla="*/ 986286366 h 96"/>
              <a:gd name="T8" fmla="*/ 665682898 w 126"/>
              <a:gd name="T9" fmla="*/ 1029168809 h 96"/>
              <a:gd name="T10" fmla="*/ 940406954 w 126"/>
              <a:gd name="T11" fmla="*/ 986286366 h 96"/>
              <a:gd name="T12" fmla="*/ 1267962935 w 126"/>
              <a:gd name="T13" fmla="*/ 900521480 h 96"/>
              <a:gd name="T14" fmla="*/ 1183434457 w 126"/>
              <a:gd name="T15" fmla="*/ 879081895 h 96"/>
              <a:gd name="T16" fmla="*/ 137363654 w 126"/>
              <a:gd name="T17" fmla="*/ 117924263 h 96"/>
              <a:gd name="T18" fmla="*/ 1183434457 w 126"/>
              <a:gd name="T19" fmla="*/ 879081895 h 96"/>
              <a:gd name="T20" fmla="*/ 560019049 w 126"/>
              <a:gd name="T21" fmla="*/ 364495854 h 96"/>
              <a:gd name="T22" fmla="*/ 390955590 w 126"/>
              <a:gd name="T23" fmla="*/ 396658505 h 96"/>
              <a:gd name="T24" fmla="*/ 359255786 w 126"/>
              <a:gd name="T25" fmla="*/ 493143183 h 96"/>
              <a:gd name="T26" fmla="*/ 359255786 w 126"/>
              <a:gd name="T27" fmla="*/ 364495854 h 96"/>
              <a:gd name="T28" fmla="*/ 560019049 w 126"/>
              <a:gd name="T29" fmla="*/ 321616685 h 96"/>
              <a:gd name="T30" fmla="*/ 1088335042 w 126"/>
              <a:gd name="T31" fmla="*/ 332336477 h 96"/>
              <a:gd name="T32" fmla="*/ 1088335042 w 126"/>
              <a:gd name="T33" fmla="*/ 214408941 h 96"/>
              <a:gd name="T34" fmla="*/ 1088335042 w 126"/>
              <a:gd name="T35" fmla="*/ 332336477 h 96"/>
              <a:gd name="T36" fmla="*/ 1109470413 w 126"/>
              <a:gd name="T37" fmla="*/ 268011176 h 96"/>
              <a:gd name="T38" fmla="*/ 1067202923 w 126"/>
              <a:gd name="T39" fmla="*/ 268011176 h 96"/>
              <a:gd name="T40" fmla="*/ 1193998891 w 126"/>
              <a:gd name="T41" fmla="*/ 643230096 h 96"/>
              <a:gd name="T42" fmla="*/ 1046070803 w 126"/>
              <a:gd name="T43" fmla="*/ 664672955 h 96"/>
              <a:gd name="T44" fmla="*/ 1046070803 w 126"/>
              <a:gd name="T45" fmla="*/ 621790512 h 96"/>
              <a:gd name="T46" fmla="*/ 1193998891 w 126"/>
              <a:gd name="T47" fmla="*/ 643230096 h 96"/>
              <a:gd name="T48" fmla="*/ 1172866771 w 126"/>
              <a:gd name="T49" fmla="*/ 536025626 h 96"/>
              <a:gd name="T50" fmla="*/ 1024938683 w 126"/>
              <a:gd name="T51" fmla="*/ 514586041 h 96"/>
              <a:gd name="T52" fmla="*/ 1172866771 w 126"/>
              <a:gd name="T53" fmla="*/ 493143183 h 96"/>
              <a:gd name="T54" fmla="*/ 1151734652 w 126"/>
              <a:gd name="T55" fmla="*/ 761157633 h 96"/>
              <a:gd name="T56" fmla="*/ 1014370998 w 126"/>
              <a:gd name="T57" fmla="*/ 782597217 h 96"/>
              <a:gd name="T58" fmla="*/ 1014370998 w 126"/>
              <a:gd name="T59" fmla="*/ 739714774 h 96"/>
              <a:gd name="T60" fmla="*/ 1151734652 w 126"/>
              <a:gd name="T61" fmla="*/ 761157633 h 96"/>
              <a:gd name="T62" fmla="*/ 581151168 w 126"/>
              <a:gd name="T63" fmla="*/ 160806705 h 96"/>
              <a:gd name="T64" fmla="*/ 221895383 w 126"/>
              <a:gd name="T65" fmla="*/ 225132007 h 96"/>
              <a:gd name="T66" fmla="*/ 253591937 w 126"/>
              <a:gd name="T67" fmla="*/ 793317009 h 96"/>
              <a:gd name="T68" fmla="*/ 919274835 w 126"/>
              <a:gd name="T69" fmla="*/ 793317009 h 96"/>
              <a:gd name="T70" fmla="*/ 940406954 w 126"/>
              <a:gd name="T71" fmla="*/ 225132007 h 96"/>
              <a:gd name="T72" fmla="*/ 908707149 w 126"/>
              <a:gd name="T73" fmla="*/ 750434566 h 96"/>
              <a:gd name="T74" fmla="*/ 264159622 w 126"/>
              <a:gd name="T75" fmla="*/ 235851799 h 96"/>
              <a:gd name="T76" fmla="*/ 908707149 w 126"/>
              <a:gd name="T77" fmla="*/ 750434566 h 96"/>
              <a:gd name="T78" fmla="*/ 908707149 w 126"/>
              <a:gd name="T79" fmla="*/ 750434566 h 9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26" h="96">
                <a:moveTo>
                  <a:pt x="120" y="9"/>
                </a:moveTo>
                <a:cubicBezTo>
                  <a:pt x="119" y="6"/>
                  <a:pt x="116" y="4"/>
                  <a:pt x="113" y="3"/>
                </a:cubicBezTo>
                <a:cubicBezTo>
                  <a:pt x="97" y="1"/>
                  <a:pt x="80" y="0"/>
                  <a:pt x="63" y="0"/>
                </a:cubicBezTo>
                <a:cubicBezTo>
                  <a:pt x="46" y="0"/>
                  <a:pt x="29" y="1"/>
                  <a:pt x="12" y="3"/>
                </a:cubicBezTo>
                <a:cubicBezTo>
                  <a:pt x="9" y="4"/>
                  <a:pt x="7" y="6"/>
                  <a:pt x="6" y="9"/>
                </a:cubicBezTo>
                <a:cubicBezTo>
                  <a:pt x="0" y="34"/>
                  <a:pt x="0" y="59"/>
                  <a:pt x="6" y="84"/>
                </a:cubicBezTo>
                <a:cubicBezTo>
                  <a:pt x="7" y="87"/>
                  <a:pt x="9" y="89"/>
                  <a:pt x="12" y="89"/>
                </a:cubicBezTo>
                <a:cubicBezTo>
                  <a:pt x="21" y="90"/>
                  <a:pt x="29" y="91"/>
                  <a:pt x="37" y="92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5"/>
                  <a:pt x="48" y="96"/>
                  <a:pt x="63" y="96"/>
                </a:cubicBezTo>
                <a:cubicBezTo>
                  <a:pt x="78" y="96"/>
                  <a:pt x="90" y="95"/>
                  <a:pt x="90" y="92"/>
                </a:cubicBezTo>
                <a:cubicBezTo>
                  <a:pt x="90" y="92"/>
                  <a:pt x="89" y="92"/>
                  <a:pt x="89" y="92"/>
                </a:cubicBezTo>
                <a:cubicBezTo>
                  <a:pt x="97" y="91"/>
                  <a:pt x="105" y="90"/>
                  <a:pt x="113" y="89"/>
                </a:cubicBezTo>
                <a:cubicBezTo>
                  <a:pt x="116" y="89"/>
                  <a:pt x="119" y="87"/>
                  <a:pt x="120" y="84"/>
                </a:cubicBezTo>
                <a:cubicBezTo>
                  <a:pt x="126" y="59"/>
                  <a:pt x="126" y="34"/>
                  <a:pt x="120" y="9"/>
                </a:cubicBezTo>
                <a:close/>
                <a:moveTo>
                  <a:pt x="112" y="82"/>
                </a:moveTo>
                <a:cubicBezTo>
                  <a:pt x="79" y="86"/>
                  <a:pt x="46" y="86"/>
                  <a:pt x="13" y="82"/>
                </a:cubicBezTo>
                <a:cubicBezTo>
                  <a:pt x="8" y="58"/>
                  <a:pt x="8" y="35"/>
                  <a:pt x="13" y="11"/>
                </a:cubicBezTo>
                <a:cubicBezTo>
                  <a:pt x="46" y="7"/>
                  <a:pt x="79" y="7"/>
                  <a:pt x="112" y="11"/>
                </a:cubicBezTo>
                <a:cubicBezTo>
                  <a:pt x="118" y="35"/>
                  <a:pt x="118" y="58"/>
                  <a:pt x="112" y="82"/>
                </a:cubicBezTo>
                <a:close/>
                <a:moveTo>
                  <a:pt x="55" y="32"/>
                </a:moveTo>
                <a:cubicBezTo>
                  <a:pt x="55" y="33"/>
                  <a:pt x="54" y="34"/>
                  <a:pt x="53" y="34"/>
                </a:cubicBezTo>
                <a:cubicBezTo>
                  <a:pt x="39" y="35"/>
                  <a:pt x="39" y="35"/>
                  <a:pt x="39" y="35"/>
                </a:cubicBezTo>
                <a:cubicBezTo>
                  <a:pt x="38" y="35"/>
                  <a:pt x="37" y="36"/>
                  <a:pt x="37" y="37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6"/>
                  <a:pt x="35" y="46"/>
                  <a:pt x="34" y="46"/>
                </a:cubicBezTo>
                <a:cubicBezTo>
                  <a:pt x="33" y="46"/>
                  <a:pt x="32" y="46"/>
                  <a:pt x="32" y="45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3"/>
                  <a:pt x="35" y="32"/>
                  <a:pt x="36" y="32"/>
                </a:cubicBezTo>
                <a:cubicBezTo>
                  <a:pt x="53" y="30"/>
                  <a:pt x="53" y="30"/>
                  <a:pt x="53" y="30"/>
                </a:cubicBezTo>
                <a:cubicBezTo>
                  <a:pt x="54" y="30"/>
                  <a:pt x="55" y="31"/>
                  <a:pt x="55" y="32"/>
                </a:cubicBezTo>
                <a:close/>
                <a:moveTo>
                  <a:pt x="103" y="31"/>
                </a:moveTo>
                <a:cubicBezTo>
                  <a:pt x="106" y="31"/>
                  <a:pt x="109" y="29"/>
                  <a:pt x="109" y="25"/>
                </a:cubicBezTo>
                <a:cubicBezTo>
                  <a:pt x="109" y="22"/>
                  <a:pt x="106" y="20"/>
                  <a:pt x="103" y="20"/>
                </a:cubicBezTo>
                <a:cubicBezTo>
                  <a:pt x="100" y="20"/>
                  <a:pt x="97" y="22"/>
                  <a:pt x="97" y="25"/>
                </a:cubicBezTo>
                <a:cubicBezTo>
                  <a:pt x="97" y="29"/>
                  <a:pt x="100" y="31"/>
                  <a:pt x="103" y="31"/>
                </a:cubicBezTo>
                <a:close/>
                <a:moveTo>
                  <a:pt x="103" y="23"/>
                </a:moveTo>
                <a:cubicBezTo>
                  <a:pt x="104" y="23"/>
                  <a:pt x="105" y="24"/>
                  <a:pt x="105" y="25"/>
                </a:cubicBezTo>
                <a:cubicBezTo>
                  <a:pt x="105" y="26"/>
                  <a:pt x="104" y="27"/>
                  <a:pt x="103" y="27"/>
                </a:cubicBezTo>
                <a:cubicBezTo>
                  <a:pt x="102" y="27"/>
                  <a:pt x="101" y="26"/>
                  <a:pt x="101" y="25"/>
                </a:cubicBezTo>
                <a:cubicBezTo>
                  <a:pt x="101" y="24"/>
                  <a:pt x="102" y="23"/>
                  <a:pt x="103" y="23"/>
                </a:cubicBezTo>
                <a:close/>
                <a:moveTo>
                  <a:pt x="113" y="60"/>
                </a:moveTo>
                <a:cubicBezTo>
                  <a:pt x="113" y="61"/>
                  <a:pt x="112" y="62"/>
                  <a:pt x="111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8" y="62"/>
                  <a:pt x="97" y="61"/>
                  <a:pt x="97" y="60"/>
                </a:cubicBezTo>
                <a:cubicBezTo>
                  <a:pt x="97" y="59"/>
                  <a:pt x="98" y="58"/>
                  <a:pt x="99" y="58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12" y="58"/>
                  <a:pt x="113" y="59"/>
                  <a:pt x="113" y="60"/>
                </a:cubicBezTo>
                <a:close/>
                <a:moveTo>
                  <a:pt x="113" y="48"/>
                </a:moveTo>
                <a:cubicBezTo>
                  <a:pt x="113" y="49"/>
                  <a:pt x="112" y="50"/>
                  <a:pt x="111" y="50"/>
                </a:cubicBezTo>
                <a:cubicBezTo>
                  <a:pt x="99" y="50"/>
                  <a:pt x="99" y="50"/>
                  <a:pt x="99" y="50"/>
                </a:cubicBezTo>
                <a:cubicBezTo>
                  <a:pt x="98" y="50"/>
                  <a:pt x="97" y="49"/>
                  <a:pt x="97" y="48"/>
                </a:cubicBezTo>
                <a:cubicBezTo>
                  <a:pt x="97" y="47"/>
                  <a:pt x="98" y="46"/>
                  <a:pt x="99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2" y="46"/>
                  <a:pt x="113" y="47"/>
                  <a:pt x="113" y="48"/>
                </a:cubicBezTo>
                <a:close/>
                <a:moveTo>
                  <a:pt x="109" y="71"/>
                </a:moveTo>
                <a:cubicBezTo>
                  <a:pt x="109" y="72"/>
                  <a:pt x="108" y="73"/>
                  <a:pt x="107" y="73"/>
                </a:cubicBezTo>
                <a:cubicBezTo>
                  <a:pt x="96" y="73"/>
                  <a:pt x="96" y="73"/>
                  <a:pt x="96" y="73"/>
                </a:cubicBezTo>
                <a:cubicBezTo>
                  <a:pt x="94" y="73"/>
                  <a:pt x="94" y="72"/>
                  <a:pt x="94" y="71"/>
                </a:cubicBezTo>
                <a:cubicBezTo>
                  <a:pt x="94" y="70"/>
                  <a:pt x="94" y="69"/>
                  <a:pt x="96" y="69"/>
                </a:cubicBezTo>
                <a:cubicBezTo>
                  <a:pt x="107" y="69"/>
                  <a:pt x="107" y="69"/>
                  <a:pt x="107" y="69"/>
                </a:cubicBezTo>
                <a:cubicBezTo>
                  <a:pt x="108" y="69"/>
                  <a:pt x="109" y="70"/>
                  <a:pt x="109" y="71"/>
                </a:cubicBezTo>
                <a:close/>
                <a:moveTo>
                  <a:pt x="87" y="18"/>
                </a:moveTo>
                <a:cubicBezTo>
                  <a:pt x="76" y="16"/>
                  <a:pt x="66" y="15"/>
                  <a:pt x="55" y="15"/>
                </a:cubicBezTo>
                <a:cubicBezTo>
                  <a:pt x="45" y="15"/>
                  <a:pt x="34" y="16"/>
                  <a:pt x="24" y="18"/>
                </a:cubicBezTo>
                <a:cubicBezTo>
                  <a:pt x="23" y="18"/>
                  <a:pt x="21" y="19"/>
                  <a:pt x="21" y="21"/>
                </a:cubicBezTo>
                <a:cubicBezTo>
                  <a:pt x="16" y="37"/>
                  <a:pt x="16" y="55"/>
                  <a:pt x="21" y="71"/>
                </a:cubicBezTo>
                <a:cubicBezTo>
                  <a:pt x="21" y="73"/>
                  <a:pt x="23" y="74"/>
                  <a:pt x="24" y="74"/>
                </a:cubicBezTo>
                <a:cubicBezTo>
                  <a:pt x="34" y="76"/>
                  <a:pt x="45" y="77"/>
                  <a:pt x="55" y="77"/>
                </a:cubicBezTo>
                <a:cubicBezTo>
                  <a:pt x="66" y="77"/>
                  <a:pt x="76" y="76"/>
                  <a:pt x="87" y="74"/>
                </a:cubicBezTo>
                <a:cubicBezTo>
                  <a:pt x="88" y="74"/>
                  <a:pt x="89" y="73"/>
                  <a:pt x="89" y="71"/>
                </a:cubicBezTo>
                <a:cubicBezTo>
                  <a:pt x="95" y="55"/>
                  <a:pt x="95" y="37"/>
                  <a:pt x="89" y="21"/>
                </a:cubicBezTo>
                <a:cubicBezTo>
                  <a:pt x="89" y="19"/>
                  <a:pt x="88" y="18"/>
                  <a:pt x="87" y="18"/>
                </a:cubicBezTo>
                <a:close/>
                <a:moveTo>
                  <a:pt x="86" y="70"/>
                </a:moveTo>
                <a:cubicBezTo>
                  <a:pt x="65" y="74"/>
                  <a:pt x="45" y="74"/>
                  <a:pt x="25" y="70"/>
                </a:cubicBezTo>
                <a:cubicBezTo>
                  <a:pt x="19" y="54"/>
                  <a:pt x="19" y="38"/>
                  <a:pt x="25" y="22"/>
                </a:cubicBezTo>
                <a:cubicBezTo>
                  <a:pt x="45" y="18"/>
                  <a:pt x="65" y="18"/>
                  <a:pt x="86" y="22"/>
                </a:cubicBezTo>
                <a:cubicBezTo>
                  <a:pt x="91" y="38"/>
                  <a:pt x="91" y="54"/>
                  <a:pt x="86" y="70"/>
                </a:cubicBezTo>
                <a:close/>
                <a:moveTo>
                  <a:pt x="86" y="70"/>
                </a:moveTo>
                <a:cubicBezTo>
                  <a:pt x="86" y="70"/>
                  <a:pt x="86" y="70"/>
                  <a:pt x="86" y="7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8" name="Freeform 153"/>
          <p:cNvSpPr>
            <a:spLocks noEditPoints="1"/>
          </p:cNvSpPr>
          <p:nvPr/>
        </p:nvSpPr>
        <p:spPr bwMode="auto">
          <a:xfrm>
            <a:off x="9972015" y="2906754"/>
            <a:ext cx="288636" cy="292215"/>
          </a:xfrm>
          <a:custGeom>
            <a:avLst/>
            <a:gdLst>
              <a:gd name="T0" fmla="*/ 0 w 118"/>
              <a:gd name="T1" fmla="*/ 630259321 h 119"/>
              <a:gd name="T2" fmla="*/ 1250766361 w 118"/>
              <a:gd name="T3" fmla="*/ 630259321 h 119"/>
              <a:gd name="T4" fmla="*/ 1176568495 w 118"/>
              <a:gd name="T5" fmla="*/ 608893878 h 119"/>
              <a:gd name="T6" fmla="*/ 879777029 w 118"/>
              <a:gd name="T7" fmla="*/ 352518369 h 119"/>
              <a:gd name="T8" fmla="*/ 1176568495 w 118"/>
              <a:gd name="T9" fmla="*/ 608893878 h 119"/>
              <a:gd name="T10" fmla="*/ 434589829 w 118"/>
              <a:gd name="T11" fmla="*/ 972093334 h 119"/>
              <a:gd name="T12" fmla="*/ 604183558 w 118"/>
              <a:gd name="T13" fmla="*/ 1185741227 h 119"/>
              <a:gd name="T14" fmla="*/ 646582804 w 118"/>
              <a:gd name="T15" fmla="*/ 85458503 h 119"/>
              <a:gd name="T16" fmla="*/ 646582804 w 118"/>
              <a:gd name="T17" fmla="*/ 363199456 h 119"/>
              <a:gd name="T18" fmla="*/ 646582804 w 118"/>
              <a:gd name="T19" fmla="*/ 85458503 h 119"/>
              <a:gd name="T20" fmla="*/ 1006971511 w 118"/>
              <a:gd name="T21" fmla="*/ 235013335 h 119"/>
              <a:gd name="T22" fmla="*/ 710180045 w 118"/>
              <a:gd name="T23" fmla="*/ 85458503 h 119"/>
              <a:gd name="T24" fmla="*/ 604183558 w 118"/>
              <a:gd name="T25" fmla="*/ 363199456 h 119"/>
              <a:gd name="T26" fmla="*/ 604183558 w 118"/>
              <a:gd name="T27" fmla="*/ 85458503 h 119"/>
              <a:gd name="T28" fmla="*/ 381589958 w 118"/>
              <a:gd name="T29" fmla="*/ 320471838 h 119"/>
              <a:gd name="T30" fmla="*/ 529985691 w 118"/>
              <a:gd name="T31" fmla="*/ 85458503 h 119"/>
              <a:gd name="T32" fmla="*/ 402787953 w 118"/>
              <a:gd name="T33" fmla="*/ 373883812 h 119"/>
              <a:gd name="T34" fmla="*/ 604183558 w 118"/>
              <a:gd name="T35" fmla="*/ 608893878 h 119"/>
              <a:gd name="T36" fmla="*/ 402787953 w 118"/>
              <a:gd name="T37" fmla="*/ 373883812 h 119"/>
              <a:gd name="T38" fmla="*/ 604183558 w 118"/>
              <a:gd name="T39" fmla="*/ 897315918 h 119"/>
              <a:gd name="T40" fmla="*/ 360388707 w 118"/>
              <a:gd name="T41" fmla="*/ 651624764 h 119"/>
              <a:gd name="T42" fmla="*/ 529985691 w 118"/>
              <a:gd name="T43" fmla="*/ 1175060139 h 119"/>
              <a:gd name="T44" fmla="*/ 402787953 w 118"/>
              <a:gd name="T45" fmla="*/ 982777690 h 119"/>
              <a:gd name="T46" fmla="*/ 646582804 w 118"/>
              <a:gd name="T47" fmla="*/ 1185741227 h 119"/>
              <a:gd name="T48" fmla="*/ 816176532 w 118"/>
              <a:gd name="T49" fmla="*/ 972093334 h 119"/>
              <a:gd name="T50" fmla="*/ 646582804 w 118"/>
              <a:gd name="T51" fmla="*/ 1185741227 h 119"/>
              <a:gd name="T52" fmla="*/ 985773516 w 118"/>
              <a:gd name="T53" fmla="*/ 1057551837 h 119"/>
              <a:gd name="T54" fmla="*/ 847978408 w 118"/>
              <a:gd name="T55" fmla="*/ 982777690 h 119"/>
              <a:gd name="T56" fmla="*/ 646582804 w 118"/>
              <a:gd name="T57" fmla="*/ 897315918 h 119"/>
              <a:gd name="T58" fmla="*/ 890377654 w 118"/>
              <a:gd name="T59" fmla="*/ 651624764 h 119"/>
              <a:gd name="T60" fmla="*/ 646582804 w 118"/>
              <a:gd name="T61" fmla="*/ 608893878 h 119"/>
              <a:gd name="T62" fmla="*/ 847978408 w 118"/>
              <a:gd name="T63" fmla="*/ 373883812 h 119"/>
              <a:gd name="T64" fmla="*/ 646582804 w 118"/>
              <a:gd name="T65" fmla="*/ 608893878 h 119"/>
              <a:gd name="T66" fmla="*/ 370989333 w 118"/>
              <a:gd name="T67" fmla="*/ 352518369 h 119"/>
              <a:gd name="T68" fmla="*/ 74197867 w 118"/>
              <a:gd name="T69" fmla="*/ 608893878 h 119"/>
              <a:gd name="T70" fmla="*/ 74197867 w 118"/>
              <a:gd name="T71" fmla="*/ 651624764 h 119"/>
              <a:gd name="T72" fmla="*/ 381589958 w 118"/>
              <a:gd name="T73" fmla="*/ 950727891 h 119"/>
              <a:gd name="T74" fmla="*/ 74197867 w 118"/>
              <a:gd name="T75" fmla="*/ 651624764 h 119"/>
              <a:gd name="T76" fmla="*/ 869176403 w 118"/>
              <a:gd name="T77" fmla="*/ 950727891 h 119"/>
              <a:gd name="T78" fmla="*/ 1176568495 w 118"/>
              <a:gd name="T79" fmla="*/ 651624764 h 119"/>
              <a:gd name="T80" fmla="*/ 1006971511 w 118"/>
              <a:gd name="T81" fmla="*/ 1025505307 h 11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18" h="119">
                <a:moveTo>
                  <a:pt x="59" y="0"/>
                </a:moveTo>
                <a:cubicBezTo>
                  <a:pt x="26" y="0"/>
                  <a:pt x="0" y="27"/>
                  <a:pt x="0" y="59"/>
                </a:cubicBezTo>
                <a:cubicBezTo>
                  <a:pt x="0" y="92"/>
                  <a:pt x="26" y="119"/>
                  <a:pt x="59" y="119"/>
                </a:cubicBezTo>
                <a:cubicBezTo>
                  <a:pt x="92" y="119"/>
                  <a:pt x="118" y="92"/>
                  <a:pt x="118" y="59"/>
                </a:cubicBezTo>
                <a:cubicBezTo>
                  <a:pt x="118" y="27"/>
                  <a:pt x="92" y="0"/>
                  <a:pt x="59" y="0"/>
                </a:cubicBezTo>
                <a:close/>
                <a:moveTo>
                  <a:pt x="111" y="57"/>
                </a:moveTo>
                <a:cubicBezTo>
                  <a:pt x="88" y="57"/>
                  <a:pt x="88" y="57"/>
                  <a:pt x="88" y="57"/>
                </a:cubicBezTo>
                <a:cubicBezTo>
                  <a:pt x="87" y="49"/>
                  <a:pt x="86" y="41"/>
                  <a:pt x="83" y="33"/>
                </a:cubicBezTo>
                <a:cubicBezTo>
                  <a:pt x="88" y="31"/>
                  <a:pt x="93" y="28"/>
                  <a:pt x="98" y="25"/>
                </a:cubicBezTo>
                <a:cubicBezTo>
                  <a:pt x="105" y="34"/>
                  <a:pt x="110" y="45"/>
                  <a:pt x="111" y="57"/>
                </a:cubicBezTo>
                <a:close/>
                <a:moveTo>
                  <a:pt x="57" y="111"/>
                </a:moveTo>
                <a:cubicBezTo>
                  <a:pt x="50" y="106"/>
                  <a:pt x="45" y="99"/>
                  <a:pt x="41" y="91"/>
                </a:cubicBezTo>
                <a:cubicBezTo>
                  <a:pt x="46" y="89"/>
                  <a:pt x="52" y="88"/>
                  <a:pt x="57" y="88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7" y="111"/>
                  <a:pt x="57" y="111"/>
                  <a:pt x="57" y="111"/>
                </a:cubicBezTo>
                <a:close/>
                <a:moveTo>
                  <a:pt x="61" y="8"/>
                </a:moveTo>
                <a:cubicBezTo>
                  <a:pt x="68" y="14"/>
                  <a:pt x="74" y="22"/>
                  <a:pt x="78" y="31"/>
                </a:cubicBezTo>
                <a:cubicBezTo>
                  <a:pt x="73" y="33"/>
                  <a:pt x="67" y="34"/>
                  <a:pt x="61" y="34"/>
                </a:cubicBezTo>
                <a:cubicBezTo>
                  <a:pt x="61" y="8"/>
                  <a:pt x="61" y="8"/>
                  <a:pt x="61" y="8"/>
                </a:cubicBezTo>
                <a:cubicBezTo>
                  <a:pt x="61" y="8"/>
                  <a:pt x="61" y="8"/>
                  <a:pt x="61" y="8"/>
                </a:cubicBezTo>
                <a:close/>
                <a:moveTo>
                  <a:pt x="67" y="8"/>
                </a:moveTo>
                <a:cubicBezTo>
                  <a:pt x="78" y="10"/>
                  <a:pt x="88" y="15"/>
                  <a:pt x="95" y="22"/>
                </a:cubicBezTo>
                <a:cubicBezTo>
                  <a:pt x="91" y="25"/>
                  <a:pt x="87" y="28"/>
                  <a:pt x="82" y="30"/>
                </a:cubicBezTo>
                <a:cubicBezTo>
                  <a:pt x="78" y="22"/>
                  <a:pt x="73" y="14"/>
                  <a:pt x="67" y="8"/>
                </a:cubicBezTo>
                <a:close/>
                <a:moveTo>
                  <a:pt x="57" y="8"/>
                </a:moveTo>
                <a:cubicBezTo>
                  <a:pt x="57" y="34"/>
                  <a:pt x="57" y="34"/>
                  <a:pt x="57" y="34"/>
                </a:cubicBezTo>
                <a:cubicBezTo>
                  <a:pt x="51" y="34"/>
                  <a:pt x="45" y="33"/>
                  <a:pt x="40" y="31"/>
                </a:cubicBezTo>
                <a:cubicBezTo>
                  <a:pt x="44" y="22"/>
                  <a:pt x="50" y="14"/>
                  <a:pt x="57" y="8"/>
                </a:cubicBezTo>
                <a:cubicBezTo>
                  <a:pt x="57" y="8"/>
                  <a:pt x="57" y="8"/>
                  <a:pt x="57" y="8"/>
                </a:cubicBezTo>
                <a:close/>
                <a:moveTo>
                  <a:pt x="36" y="30"/>
                </a:moveTo>
                <a:cubicBezTo>
                  <a:pt x="31" y="28"/>
                  <a:pt x="27" y="25"/>
                  <a:pt x="23" y="22"/>
                </a:cubicBezTo>
                <a:cubicBezTo>
                  <a:pt x="30" y="15"/>
                  <a:pt x="40" y="10"/>
                  <a:pt x="50" y="8"/>
                </a:cubicBezTo>
                <a:cubicBezTo>
                  <a:pt x="45" y="14"/>
                  <a:pt x="40" y="22"/>
                  <a:pt x="36" y="30"/>
                </a:cubicBezTo>
                <a:close/>
                <a:moveTo>
                  <a:pt x="38" y="35"/>
                </a:moveTo>
                <a:cubicBezTo>
                  <a:pt x="44" y="37"/>
                  <a:pt x="50" y="38"/>
                  <a:pt x="57" y="38"/>
                </a:cubicBezTo>
                <a:cubicBezTo>
                  <a:pt x="57" y="57"/>
                  <a:pt x="57" y="57"/>
                  <a:pt x="57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49"/>
                  <a:pt x="36" y="42"/>
                  <a:pt x="38" y="35"/>
                </a:cubicBezTo>
                <a:close/>
                <a:moveTo>
                  <a:pt x="57" y="61"/>
                </a:moveTo>
                <a:cubicBezTo>
                  <a:pt x="57" y="84"/>
                  <a:pt x="57" y="84"/>
                  <a:pt x="57" y="84"/>
                </a:cubicBezTo>
                <a:cubicBezTo>
                  <a:pt x="51" y="85"/>
                  <a:pt x="45" y="86"/>
                  <a:pt x="40" y="87"/>
                </a:cubicBezTo>
                <a:cubicBezTo>
                  <a:pt x="36" y="79"/>
                  <a:pt x="34" y="71"/>
                  <a:pt x="34" y="61"/>
                </a:cubicBezTo>
                <a:lnTo>
                  <a:pt x="57" y="61"/>
                </a:lnTo>
                <a:close/>
                <a:moveTo>
                  <a:pt x="50" y="110"/>
                </a:moveTo>
                <a:cubicBezTo>
                  <a:pt x="41" y="109"/>
                  <a:pt x="32" y="105"/>
                  <a:pt x="25" y="99"/>
                </a:cubicBezTo>
                <a:cubicBezTo>
                  <a:pt x="29" y="96"/>
                  <a:pt x="33" y="94"/>
                  <a:pt x="38" y="92"/>
                </a:cubicBezTo>
                <a:cubicBezTo>
                  <a:pt x="41" y="99"/>
                  <a:pt x="45" y="105"/>
                  <a:pt x="50" y="110"/>
                </a:cubicBezTo>
                <a:close/>
                <a:moveTo>
                  <a:pt x="61" y="111"/>
                </a:moveTo>
                <a:cubicBezTo>
                  <a:pt x="61" y="88"/>
                  <a:pt x="61" y="88"/>
                  <a:pt x="61" y="88"/>
                </a:cubicBezTo>
                <a:cubicBezTo>
                  <a:pt x="66" y="88"/>
                  <a:pt x="72" y="89"/>
                  <a:pt x="77" y="91"/>
                </a:cubicBezTo>
                <a:cubicBezTo>
                  <a:pt x="73" y="99"/>
                  <a:pt x="67" y="106"/>
                  <a:pt x="61" y="111"/>
                </a:cubicBezTo>
                <a:cubicBezTo>
                  <a:pt x="61" y="111"/>
                  <a:pt x="61" y="111"/>
                  <a:pt x="61" y="111"/>
                </a:cubicBezTo>
                <a:close/>
                <a:moveTo>
                  <a:pt x="80" y="92"/>
                </a:moveTo>
                <a:cubicBezTo>
                  <a:pt x="85" y="94"/>
                  <a:pt x="89" y="96"/>
                  <a:pt x="93" y="99"/>
                </a:cubicBezTo>
                <a:cubicBezTo>
                  <a:pt x="86" y="105"/>
                  <a:pt x="77" y="109"/>
                  <a:pt x="67" y="110"/>
                </a:cubicBezTo>
                <a:cubicBezTo>
                  <a:pt x="73" y="105"/>
                  <a:pt x="77" y="99"/>
                  <a:pt x="80" y="92"/>
                </a:cubicBezTo>
                <a:close/>
                <a:moveTo>
                  <a:pt x="78" y="87"/>
                </a:moveTo>
                <a:cubicBezTo>
                  <a:pt x="73" y="86"/>
                  <a:pt x="67" y="85"/>
                  <a:pt x="61" y="84"/>
                </a:cubicBezTo>
                <a:cubicBezTo>
                  <a:pt x="61" y="61"/>
                  <a:pt x="61" y="61"/>
                  <a:pt x="61" y="61"/>
                </a:cubicBezTo>
                <a:cubicBezTo>
                  <a:pt x="84" y="61"/>
                  <a:pt x="84" y="61"/>
                  <a:pt x="84" y="61"/>
                </a:cubicBezTo>
                <a:cubicBezTo>
                  <a:pt x="84" y="71"/>
                  <a:pt x="82" y="79"/>
                  <a:pt x="78" y="87"/>
                </a:cubicBezTo>
                <a:close/>
                <a:moveTo>
                  <a:pt x="61" y="57"/>
                </a:moveTo>
                <a:cubicBezTo>
                  <a:pt x="61" y="38"/>
                  <a:pt x="61" y="38"/>
                  <a:pt x="61" y="38"/>
                </a:cubicBezTo>
                <a:cubicBezTo>
                  <a:pt x="67" y="38"/>
                  <a:pt x="74" y="37"/>
                  <a:pt x="80" y="35"/>
                </a:cubicBezTo>
                <a:cubicBezTo>
                  <a:pt x="82" y="42"/>
                  <a:pt x="84" y="49"/>
                  <a:pt x="84" y="57"/>
                </a:cubicBezTo>
                <a:lnTo>
                  <a:pt x="61" y="57"/>
                </a:lnTo>
                <a:close/>
                <a:moveTo>
                  <a:pt x="20" y="25"/>
                </a:moveTo>
                <a:cubicBezTo>
                  <a:pt x="25" y="28"/>
                  <a:pt x="30" y="31"/>
                  <a:pt x="35" y="33"/>
                </a:cubicBezTo>
                <a:cubicBezTo>
                  <a:pt x="32" y="41"/>
                  <a:pt x="30" y="49"/>
                  <a:pt x="3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45"/>
                  <a:pt x="13" y="34"/>
                  <a:pt x="20" y="25"/>
                </a:cubicBezTo>
                <a:close/>
                <a:moveTo>
                  <a:pt x="7" y="61"/>
                </a:moveTo>
                <a:cubicBezTo>
                  <a:pt x="30" y="61"/>
                  <a:pt x="30" y="61"/>
                  <a:pt x="30" y="61"/>
                </a:cubicBezTo>
                <a:cubicBezTo>
                  <a:pt x="31" y="71"/>
                  <a:pt x="33" y="80"/>
                  <a:pt x="36" y="89"/>
                </a:cubicBezTo>
                <a:cubicBezTo>
                  <a:pt x="31" y="91"/>
                  <a:pt x="27" y="93"/>
                  <a:pt x="22" y="96"/>
                </a:cubicBezTo>
                <a:cubicBezTo>
                  <a:pt x="13" y="87"/>
                  <a:pt x="8" y="75"/>
                  <a:pt x="7" y="61"/>
                </a:cubicBezTo>
                <a:close/>
                <a:moveTo>
                  <a:pt x="95" y="96"/>
                </a:moveTo>
                <a:cubicBezTo>
                  <a:pt x="91" y="93"/>
                  <a:pt x="87" y="91"/>
                  <a:pt x="82" y="89"/>
                </a:cubicBezTo>
                <a:cubicBezTo>
                  <a:pt x="85" y="80"/>
                  <a:pt x="87" y="71"/>
                  <a:pt x="88" y="61"/>
                </a:cubicBezTo>
                <a:cubicBezTo>
                  <a:pt x="111" y="61"/>
                  <a:pt x="111" y="61"/>
                  <a:pt x="111" y="61"/>
                </a:cubicBezTo>
                <a:cubicBezTo>
                  <a:pt x="110" y="75"/>
                  <a:pt x="104" y="87"/>
                  <a:pt x="95" y="96"/>
                </a:cubicBezTo>
                <a:close/>
                <a:moveTo>
                  <a:pt x="95" y="96"/>
                </a:moveTo>
                <a:cubicBezTo>
                  <a:pt x="95" y="96"/>
                  <a:pt x="95" y="96"/>
                  <a:pt x="95" y="9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0" name="Freeform 11"/>
          <p:cNvSpPr>
            <a:spLocks noEditPoints="1"/>
          </p:cNvSpPr>
          <p:nvPr/>
        </p:nvSpPr>
        <p:spPr bwMode="auto">
          <a:xfrm>
            <a:off x="11258503" y="2239317"/>
            <a:ext cx="350837" cy="401637"/>
          </a:xfrm>
          <a:custGeom>
            <a:avLst/>
            <a:gdLst>
              <a:gd name="T0" fmla="*/ 1065823315 w 108"/>
              <a:gd name="T1" fmla="*/ 202585050 h 123"/>
              <a:gd name="T2" fmla="*/ 1013058080 w 108"/>
              <a:gd name="T3" fmla="*/ 53313230 h 123"/>
              <a:gd name="T4" fmla="*/ 939190649 w 108"/>
              <a:gd name="T5" fmla="*/ 0 h 123"/>
              <a:gd name="T6" fmla="*/ 211054443 w 108"/>
              <a:gd name="T7" fmla="*/ 0 h 123"/>
              <a:gd name="T8" fmla="*/ 126632666 w 108"/>
              <a:gd name="T9" fmla="*/ 53313230 h 123"/>
              <a:gd name="T10" fmla="*/ 84421777 w 108"/>
              <a:gd name="T11" fmla="*/ 202585050 h 123"/>
              <a:gd name="T12" fmla="*/ 0 w 108"/>
              <a:gd name="T13" fmla="*/ 287885565 h 123"/>
              <a:gd name="T14" fmla="*/ 0 w 108"/>
              <a:gd name="T15" fmla="*/ 415834705 h 123"/>
              <a:gd name="T16" fmla="*/ 84421777 w 108"/>
              <a:gd name="T17" fmla="*/ 490473880 h 123"/>
              <a:gd name="T18" fmla="*/ 126632666 w 108"/>
              <a:gd name="T19" fmla="*/ 490473880 h 123"/>
              <a:gd name="T20" fmla="*/ 126632666 w 108"/>
              <a:gd name="T21" fmla="*/ 501135220 h 123"/>
              <a:gd name="T22" fmla="*/ 211054443 w 108"/>
              <a:gd name="T23" fmla="*/ 1236846040 h 123"/>
              <a:gd name="T24" fmla="*/ 284921874 w 108"/>
              <a:gd name="T25" fmla="*/ 1311481949 h 123"/>
              <a:gd name="T26" fmla="*/ 854768872 w 108"/>
              <a:gd name="T27" fmla="*/ 1311481949 h 123"/>
              <a:gd name="T28" fmla="*/ 939190649 w 108"/>
              <a:gd name="T29" fmla="*/ 1236846040 h 123"/>
              <a:gd name="T30" fmla="*/ 1013058080 w 108"/>
              <a:gd name="T31" fmla="*/ 501135220 h 123"/>
              <a:gd name="T32" fmla="*/ 1013058080 w 108"/>
              <a:gd name="T33" fmla="*/ 490473880 h 123"/>
              <a:gd name="T34" fmla="*/ 1055268969 w 108"/>
              <a:gd name="T35" fmla="*/ 490473880 h 123"/>
              <a:gd name="T36" fmla="*/ 1139690746 w 108"/>
              <a:gd name="T37" fmla="*/ 415834705 h 123"/>
              <a:gd name="T38" fmla="*/ 1139690746 w 108"/>
              <a:gd name="T39" fmla="*/ 287885565 h 123"/>
              <a:gd name="T40" fmla="*/ 1065823315 w 108"/>
              <a:gd name="T41" fmla="*/ 202585050 h 123"/>
              <a:gd name="T42" fmla="*/ 211054443 w 108"/>
              <a:gd name="T43" fmla="*/ 85300515 h 123"/>
              <a:gd name="T44" fmla="*/ 939190649 w 108"/>
              <a:gd name="T45" fmla="*/ 85300515 h 123"/>
              <a:gd name="T46" fmla="*/ 970847191 w 108"/>
              <a:gd name="T47" fmla="*/ 202585050 h 123"/>
              <a:gd name="T48" fmla="*/ 168843555 w 108"/>
              <a:gd name="T49" fmla="*/ 202585050 h 123"/>
              <a:gd name="T50" fmla="*/ 211054443 w 108"/>
              <a:gd name="T51" fmla="*/ 85300515 h 123"/>
              <a:gd name="T52" fmla="*/ 854768872 w 108"/>
              <a:gd name="T53" fmla="*/ 1226181434 h 123"/>
              <a:gd name="T54" fmla="*/ 284921874 w 108"/>
              <a:gd name="T55" fmla="*/ 1226181434 h 123"/>
              <a:gd name="T56" fmla="*/ 274370776 w 108"/>
              <a:gd name="T57" fmla="*/ 1108896900 h 123"/>
              <a:gd name="T58" fmla="*/ 865319970 w 108"/>
              <a:gd name="T59" fmla="*/ 1108896900 h 123"/>
              <a:gd name="T60" fmla="*/ 854768872 w 108"/>
              <a:gd name="T61" fmla="*/ 1226181434 h 123"/>
              <a:gd name="T62" fmla="*/ 875874316 w 108"/>
              <a:gd name="T63" fmla="*/ 1066245009 h 123"/>
              <a:gd name="T64" fmla="*/ 274370776 w 108"/>
              <a:gd name="T65" fmla="*/ 1066245009 h 123"/>
              <a:gd name="T66" fmla="*/ 221605541 w 108"/>
              <a:gd name="T67" fmla="*/ 661071645 h 123"/>
              <a:gd name="T68" fmla="*/ 918085205 w 108"/>
              <a:gd name="T69" fmla="*/ 661071645 h 123"/>
              <a:gd name="T70" fmla="*/ 875874316 w 108"/>
              <a:gd name="T71" fmla="*/ 1066245009 h 123"/>
              <a:gd name="T72" fmla="*/ 918085205 w 108"/>
              <a:gd name="T73" fmla="*/ 618423020 h 123"/>
              <a:gd name="T74" fmla="*/ 221605541 w 108"/>
              <a:gd name="T75" fmla="*/ 618423020 h 123"/>
              <a:gd name="T76" fmla="*/ 211054443 w 108"/>
              <a:gd name="T77" fmla="*/ 490473880 h 123"/>
              <a:gd name="T78" fmla="*/ 939190649 w 108"/>
              <a:gd name="T79" fmla="*/ 490473880 h 123"/>
              <a:gd name="T80" fmla="*/ 918085205 w 108"/>
              <a:gd name="T81" fmla="*/ 618423020 h 123"/>
              <a:gd name="T82" fmla="*/ 1055268969 w 108"/>
              <a:gd name="T83" fmla="*/ 415834705 h 123"/>
              <a:gd name="T84" fmla="*/ 84421777 w 108"/>
              <a:gd name="T85" fmla="*/ 415834705 h 123"/>
              <a:gd name="T86" fmla="*/ 84421777 w 108"/>
              <a:gd name="T87" fmla="*/ 287885565 h 123"/>
              <a:gd name="T88" fmla="*/ 1055268969 w 108"/>
              <a:gd name="T89" fmla="*/ 287885565 h 123"/>
              <a:gd name="T90" fmla="*/ 1055268969 w 108"/>
              <a:gd name="T91" fmla="*/ 415834705 h 123"/>
              <a:gd name="T92" fmla="*/ 1055268969 w 108"/>
              <a:gd name="T93" fmla="*/ 415834705 h 123"/>
              <a:gd name="T94" fmla="*/ 1055268969 w 108"/>
              <a:gd name="T95" fmla="*/ 415834705 h 12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08" h="123">
                <a:moveTo>
                  <a:pt x="101" y="19"/>
                </a:moveTo>
                <a:cubicBezTo>
                  <a:pt x="96" y="5"/>
                  <a:pt x="96" y="5"/>
                  <a:pt x="96" y="5"/>
                </a:cubicBezTo>
                <a:cubicBezTo>
                  <a:pt x="95" y="2"/>
                  <a:pt x="92" y="0"/>
                  <a:pt x="89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6" y="0"/>
                  <a:pt x="13" y="2"/>
                  <a:pt x="12" y="5"/>
                </a:cubicBezTo>
                <a:cubicBezTo>
                  <a:pt x="8" y="19"/>
                  <a:pt x="8" y="19"/>
                  <a:pt x="8" y="19"/>
                </a:cubicBezTo>
                <a:cubicBezTo>
                  <a:pt x="4" y="20"/>
                  <a:pt x="0" y="23"/>
                  <a:pt x="0" y="2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3"/>
                  <a:pt x="4" y="46"/>
                  <a:pt x="8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7"/>
                  <a:pt x="12" y="47"/>
                  <a:pt x="12" y="4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20" y="120"/>
                  <a:pt x="23" y="123"/>
                  <a:pt x="27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5" y="123"/>
                  <a:pt x="88" y="120"/>
                  <a:pt x="89" y="116"/>
                </a:cubicBezTo>
                <a:cubicBezTo>
                  <a:pt x="96" y="47"/>
                  <a:pt x="96" y="47"/>
                  <a:pt x="96" y="47"/>
                </a:cubicBezTo>
                <a:cubicBezTo>
                  <a:pt x="96" y="46"/>
                  <a:pt x="96" y="46"/>
                  <a:pt x="96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4" y="46"/>
                  <a:pt x="108" y="43"/>
                  <a:pt x="108" y="39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3"/>
                  <a:pt x="105" y="20"/>
                  <a:pt x="101" y="19"/>
                </a:cubicBezTo>
                <a:close/>
                <a:moveTo>
                  <a:pt x="20" y="8"/>
                </a:moveTo>
                <a:cubicBezTo>
                  <a:pt x="89" y="8"/>
                  <a:pt x="89" y="8"/>
                  <a:pt x="89" y="8"/>
                </a:cubicBezTo>
                <a:cubicBezTo>
                  <a:pt x="92" y="19"/>
                  <a:pt x="92" y="19"/>
                  <a:pt x="92" y="19"/>
                </a:cubicBezTo>
                <a:cubicBezTo>
                  <a:pt x="16" y="19"/>
                  <a:pt x="16" y="19"/>
                  <a:pt x="16" y="19"/>
                </a:cubicBezTo>
                <a:lnTo>
                  <a:pt x="20" y="8"/>
                </a:lnTo>
                <a:close/>
                <a:moveTo>
                  <a:pt x="81" y="115"/>
                </a:moveTo>
                <a:cubicBezTo>
                  <a:pt x="27" y="115"/>
                  <a:pt x="27" y="115"/>
                  <a:pt x="27" y="115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82" y="104"/>
                  <a:pt x="82" y="104"/>
                  <a:pt x="82" y="104"/>
                </a:cubicBezTo>
                <a:lnTo>
                  <a:pt x="81" y="115"/>
                </a:lnTo>
                <a:close/>
                <a:moveTo>
                  <a:pt x="83" y="100"/>
                </a:moveTo>
                <a:cubicBezTo>
                  <a:pt x="26" y="100"/>
                  <a:pt x="26" y="100"/>
                  <a:pt x="26" y="100"/>
                </a:cubicBezTo>
                <a:cubicBezTo>
                  <a:pt x="21" y="62"/>
                  <a:pt x="21" y="62"/>
                  <a:pt x="21" y="62"/>
                </a:cubicBezTo>
                <a:cubicBezTo>
                  <a:pt x="87" y="62"/>
                  <a:pt x="87" y="62"/>
                  <a:pt x="87" y="62"/>
                </a:cubicBezTo>
                <a:lnTo>
                  <a:pt x="83" y="100"/>
                </a:lnTo>
                <a:close/>
                <a:moveTo>
                  <a:pt x="87" y="58"/>
                </a:moveTo>
                <a:cubicBezTo>
                  <a:pt x="21" y="58"/>
                  <a:pt x="21" y="58"/>
                  <a:pt x="21" y="58"/>
                </a:cubicBezTo>
                <a:cubicBezTo>
                  <a:pt x="20" y="46"/>
                  <a:pt x="20" y="46"/>
                  <a:pt x="20" y="46"/>
                </a:cubicBezTo>
                <a:cubicBezTo>
                  <a:pt x="89" y="46"/>
                  <a:pt x="89" y="46"/>
                  <a:pt x="89" y="46"/>
                </a:cubicBezTo>
                <a:lnTo>
                  <a:pt x="87" y="58"/>
                </a:lnTo>
                <a:close/>
                <a:moveTo>
                  <a:pt x="100" y="39"/>
                </a:moveTo>
                <a:cubicBezTo>
                  <a:pt x="8" y="39"/>
                  <a:pt x="8" y="39"/>
                  <a:pt x="8" y="39"/>
                </a:cubicBezTo>
                <a:cubicBezTo>
                  <a:pt x="8" y="27"/>
                  <a:pt x="8" y="27"/>
                  <a:pt x="8" y="27"/>
                </a:cubicBezTo>
                <a:cubicBezTo>
                  <a:pt x="100" y="27"/>
                  <a:pt x="100" y="27"/>
                  <a:pt x="100" y="27"/>
                </a:cubicBezTo>
                <a:lnTo>
                  <a:pt x="100" y="39"/>
                </a:lnTo>
                <a:close/>
                <a:moveTo>
                  <a:pt x="100" y="39"/>
                </a:moveTo>
                <a:cubicBezTo>
                  <a:pt x="100" y="39"/>
                  <a:pt x="100" y="39"/>
                  <a:pt x="100" y="3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81" name="Group 480"/>
          <p:cNvGrpSpPr/>
          <p:nvPr/>
        </p:nvGrpSpPr>
        <p:grpSpPr>
          <a:xfrm>
            <a:off x="11211957" y="853649"/>
            <a:ext cx="396160" cy="401466"/>
            <a:chOff x="3036888" y="1211263"/>
            <a:chExt cx="355600" cy="360363"/>
          </a:xfrm>
          <a:solidFill>
            <a:srgbClr val="FFFFFF"/>
          </a:solidFill>
        </p:grpSpPr>
        <p:sp>
          <p:nvSpPr>
            <p:cNvPr id="482" name="Freeform 23"/>
            <p:cNvSpPr>
              <a:spLocks noEditPoints="1"/>
            </p:cNvSpPr>
            <p:nvPr/>
          </p:nvSpPr>
          <p:spPr bwMode="auto">
            <a:xfrm>
              <a:off x="3036888" y="1211263"/>
              <a:ext cx="355600" cy="360363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27" y="0"/>
                </a:cxn>
                <a:cxn ang="0">
                  <a:pos x="15" y="12"/>
                </a:cxn>
                <a:cxn ang="0">
                  <a:pos x="15" y="19"/>
                </a:cxn>
                <a:cxn ang="0">
                  <a:pos x="11" y="19"/>
                </a:cxn>
                <a:cxn ang="0">
                  <a:pos x="0" y="31"/>
                </a:cxn>
                <a:cxn ang="0">
                  <a:pos x="0" y="107"/>
                </a:cxn>
                <a:cxn ang="0">
                  <a:pos x="15" y="123"/>
                </a:cxn>
                <a:cxn ang="0">
                  <a:pos x="107" y="123"/>
                </a:cxn>
                <a:cxn ang="0">
                  <a:pos x="122" y="107"/>
                </a:cxn>
                <a:cxn ang="0">
                  <a:pos x="122" y="12"/>
                </a:cxn>
                <a:cxn ang="0">
                  <a:pos x="111" y="0"/>
                </a:cxn>
                <a:cxn ang="0">
                  <a:pos x="115" y="107"/>
                </a:cxn>
                <a:cxn ang="0">
                  <a:pos x="107" y="115"/>
                </a:cxn>
                <a:cxn ang="0">
                  <a:pos x="15" y="115"/>
                </a:cxn>
                <a:cxn ang="0">
                  <a:pos x="7" y="107"/>
                </a:cxn>
                <a:cxn ang="0">
                  <a:pos x="7" y="31"/>
                </a:cxn>
                <a:cxn ang="0">
                  <a:pos x="11" y="27"/>
                </a:cxn>
                <a:cxn ang="0">
                  <a:pos x="15" y="27"/>
                </a:cxn>
                <a:cxn ang="0">
                  <a:pos x="15" y="104"/>
                </a:cxn>
                <a:cxn ang="0">
                  <a:pos x="19" y="107"/>
                </a:cxn>
                <a:cxn ang="0">
                  <a:pos x="23" y="104"/>
                </a:cxn>
                <a:cxn ang="0">
                  <a:pos x="23" y="12"/>
                </a:cxn>
                <a:cxn ang="0">
                  <a:pos x="27" y="8"/>
                </a:cxn>
                <a:cxn ang="0">
                  <a:pos x="111" y="8"/>
                </a:cxn>
                <a:cxn ang="0">
                  <a:pos x="115" y="12"/>
                </a:cxn>
                <a:cxn ang="0">
                  <a:pos x="115" y="107"/>
                </a:cxn>
                <a:cxn ang="0">
                  <a:pos x="115" y="107"/>
                </a:cxn>
                <a:cxn ang="0">
                  <a:pos x="115" y="107"/>
                </a:cxn>
              </a:cxnLst>
              <a:rect l="0" t="0" r="r" b="b"/>
              <a:pathLst>
                <a:path w="122" h="123">
                  <a:moveTo>
                    <a:pt x="111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0" y="0"/>
                    <a:pt x="15" y="5"/>
                    <a:pt x="15" y="12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5" y="19"/>
                    <a:pt x="0" y="24"/>
                    <a:pt x="0" y="31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16"/>
                    <a:pt x="7" y="123"/>
                    <a:pt x="15" y="123"/>
                  </a:cubicBezTo>
                  <a:cubicBezTo>
                    <a:pt x="107" y="123"/>
                    <a:pt x="107" y="123"/>
                    <a:pt x="107" y="123"/>
                  </a:cubicBezTo>
                  <a:cubicBezTo>
                    <a:pt x="116" y="123"/>
                    <a:pt x="122" y="116"/>
                    <a:pt x="122" y="107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2" y="5"/>
                    <a:pt x="117" y="0"/>
                    <a:pt x="111" y="0"/>
                  </a:cubicBezTo>
                  <a:close/>
                  <a:moveTo>
                    <a:pt x="115" y="107"/>
                  </a:moveTo>
                  <a:cubicBezTo>
                    <a:pt x="115" y="112"/>
                    <a:pt x="111" y="115"/>
                    <a:pt x="107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1" y="115"/>
                    <a:pt x="7" y="112"/>
                    <a:pt x="7" y="107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29"/>
                    <a:pt x="9" y="27"/>
                    <a:pt x="11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6"/>
                    <a:pt x="17" y="107"/>
                    <a:pt x="19" y="107"/>
                  </a:cubicBezTo>
                  <a:cubicBezTo>
                    <a:pt x="21" y="107"/>
                    <a:pt x="23" y="106"/>
                    <a:pt x="23" y="104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4" y="8"/>
                    <a:pt x="27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3" y="8"/>
                    <a:pt x="115" y="9"/>
                    <a:pt x="115" y="12"/>
                  </a:cubicBezTo>
                  <a:lnTo>
                    <a:pt x="115" y="107"/>
                  </a:lnTo>
                  <a:close/>
                  <a:moveTo>
                    <a:pt x="115" y="107"/>
                  </a:moveTo>
                  <a:cubicBezTo>
                    <a:pt x="115" y="107"/>
                    <a:pt x="115" y="107"/>
                    <a:pt x="115" y="10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3" name="Freeform 24"/>
            <p:cNvSpPr>
              <a:spLocks noEditPoints="1"/>
            </p:cNvSpPr>
            <p:nvPr/>
          </p:nvSpPr>
          <p:spPr bwMode="auto">
            <a:xfrm>
              <a:off x="3249613" y="1346201"/>
              <a:ext cx="100013" cy="11113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r" b="b"/>
              <a:pathLst>
                <a:path w="34" h="4">
                  <a:moveTo>
                    <a:pt x="1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4" name="Freeform 25"/>
            <p:cNvSpPr>
              <a:spLocks noEditPoints="1"/>
            </p:cNvSpPr>
            <p:nvPr/>
          </p:nvSpPr>
          <p:spPr bwMode="auto">
            <a:xfrm>
              <a:off x="3249613" y="1314451"/>
              <a:ext cx="100013" cy="7938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32" y="3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r" b="b"/>
              <a:pathLst>
                <a:path w="34" h="3">
                  <a:moveTo>
                    <a:pt x="1" y="3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5" name="Freeform 26"/>
            <p:cNvSpPr>
              <a:spLocks noEditPoints="1"/>
            </p:cNvSpPr>
            <p:nvPr/>
          </p:nvSpPr>
          <p:spPr bwMode="auto">
            <a:xfrm>
              <a:off x="3249613" y="1277938"/>
              <a:ext cx="100013" cy="12700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r" b="b"/>
              <a:pathLst>
                <a:path w="34" h="4">
                  <a:moveTo>
                    <a:pt x="1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6" name="Freeform 27"/>
            <p:cNvSpPr>
              <a:spLocks noEditPoints="1"/>
            </p:cNvSpPr>
            <p:nvPr/>
          </p:nvSpPr>
          <p:spPr bwMode="auto">
            <a:xfrm>
              <a:off x="3124200" y="1516063"/>
              <a:ext cx="101600" cy="1111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33" y="4"/>
                </a:cxn>
                <a:cxn ang="0">
                  <a:pos x="35" y="2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5" h="4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7" name="Freeform 28"/>
            <p:cNvSpPr>
              <a:spLocks noEditPoints="1"/>
            </p:cNvSpPr>
            <p:nvPr/>
          </p:nvSpPr>
          <p:spPr bwMode="auto">
            <a:xfrm>
              <a:off x="3124200" y="1481138"/>
              <a:ext cx="101600" cy="1111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33" y="4"/>
                </a:cxn>
                <a:cxn ang="0">
                  <a:pos x="35" y="2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5" h="4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8" name="Freeform 29"/>
            <p:cNvSpPr>
              <a:spLocks noEditPoints="1"/>
            </p:cNvSpPr>
            <p:nvPr/>
          </p:nvSpPr>
          <p:spPr bwMode="auto">
            <a:xfrm>
              <a:off x="3124200" y="1449388"/>
              <a:ext cx="101600" cy="1111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33" y="4"/>
                </a:cxn>
                <a:cxn ang="0">
                  <a:pos x="35" y="2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5" h="4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9" name="Freeform 30"/>
            <p:cNvSpPr>
              <a:spLocks noEditPoints="1"/>
            </p:cNvSpPr>
            <p:nvPr/>
          </p:nvSpPr>
          <p:spPr bwMode="auto">
            <a:xfrm>
              <a:off x="3249613" y="1516063"/>
              <a:ext cx="100013" cy="1111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4" h="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0" name="Freeform 31"/>
            <p:cNvSpPr>
              <a:spLocks noEditPoints="1"/>
            </p:cNvSpPr>
            <p:nvPr/>
          </p:nvSpPr>
          <p:spPr bwMode="auto">
            <a:xfrm>
              <a:off x="3249613" y="1481138"/>
              <a:ext cx="100013" cy="1111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4" h="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1" name="Freeform 32"/>
            <p:cNvSpPr>
              <a:spLocks noEditPoints="1"/>
            </p:cNvSpPr>
            <p:nvPr/>
          </p:nvSpPr>
          <p:spPr bwMode="auto">
            <a:xfrm>
              <a:off x="3249613" y="1449388"/>
              <a:ext cx="100013" cy="1111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4" h="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2" name="Freeform 33"/>
            <p:cNvSpPr>
              <a:spLocks noEditPoints="1"/>
            </p:cNvSpPr>
            <p:nvPr/>
          </p:nvSpPr>
          <p:spPr bwMode="auto">
            <a:xfrm>
              <a:off x="3124200" y="1381126"/>
              <a:ext cx="225425" cy="1270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75" y="4"/>
                </a:cxn>
                <a:cxn ang="0">
                  <a:pos x="77" y="2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75" y="0"/>
                </a:cxn>
              </a:cxnLst>
              <a:rect l="0" t="0" r="r" b="b"/>
              <a:pathLst>
                <a:path w="77" h="4">
                  <a:moveTo>
                    <a:pt x="7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6" y="4"/>
                    <a:pt x="77" y="3"/>
                    <a:pt x="77" y="2"/>
                  </a:cubicBezTo>
                  <a:cubicBezTo>
                    <a:pt x="77" y="1"/>
                    <a:pt x="76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3" name="Freeform 34"/>
            <p:cNvSpPr>
              <a:spLocks noEditPoints="1"/>
            </p:cNvSpPr>
            <p:nvPr/>
          </p:nvSpPr>
          <p:spPr bwMode="auto">
            <a:xfrm>
              <a:off x="3124200" y="1412876"/>
              <a:ext cx="225425" cy="1270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75" y="4"/>
                </a:cxn>
                <a:cxn ang="0">
                  <a:pos x="77" y="2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75" y="0"/>
                </a:cxn>
              </a:cxnLst>
              <a:rect l="0" t="0" r="r" b="b"/>
              <a:pathLst>
                <a:path w="77" h="4">
                  <a:moveTo>
                    <a:pt x="7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6" y="4"/>
                    <a:pt x="77" y="3"/>
                    <a:pt x="77" y="2"/>
                  </a:cubicBezTo>
                  <a:cubicBezTo>
                    <a:pt x="77" y="1"/>
                    <a:pt x="76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4" name="Freeform 35"/>
            <p:cNvSpPr>
              <a:spLocks noEditPoints="1"/>
            </p:cNvSpPr>
            <p:nvPr/>
          </p:nvSpPr>
          <p:spPr bwMode="auto">
            <a:xfrm>
              <a:off x="3124200" y="1255713"/>
              <a:ext cx="101600" cy="101600"/>
            </a:xfrm>
            <a:custGeom>
              <a:avLst/>
              <a:gdLst/>
              <a:ahLst/>
              <a:cxnLst>
                <a:cxn ang="0">
                  <a:pos x="4" y="35"/>
                </a:cxn>
                <a:cxn ang="0">
                  <a:pos x="31" y="35"/>
                </a:cxn>
                <a:cxn ang="0">
                  <a:pos x="35" y="31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31"/>
                </a:cxn>
                <a:cxn ang="0">
                  <a:pos x="4" y="35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7"/>
                </a:cxn>
                <a:cxn ang="0">
                  <a:pos x="8" y="27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5">
                  <a:moveTo>
                    <a:pt x="4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33" y="35"/>
                    <a:pt x="35" y="33"/>
                    <a:pt x="35" y="31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2" y="35"/>
                    <a:pt x="4" y="35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8" y="27"/>
                    <a:pt x="8" y="27"/>
                    <a:pt x="8" y="27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95" name="Freeform 36"/>
          <p:cNvSpPr>
            <a:spLocks noEditPoints="1"/>
          </p:cNvSpPr>
          <p:nvPr/>
        </p:nvSpPr>
        <p:spPr bwMode="auto">
          <a:xfrm>
            <a:off x="11211957" y="2880119"/>
            <a:ext cx="382444" cy="350693"/>
          </a:xfrm>
          <a:custGeom>
            <a:avLst/>
            <a:gdLst>
              <a:gd name="T0" fmla="*/ 1233669191 w 129"/>
              <a:gd name="T1" fmla="*/ 149623349 h 118"/>
              <a:gd name="T2" fmla="*/ 712550899 w 129"/>
              <a:gd name="T3" fmla="*/ 149623349 h 118"/>
              <a:gd name="T4" fmla="*/ 116987137 w 129"/>
              <a:gd name="T5" fmla="*/ 737436370 h 118"/>
              <a:gd name="T6" fmla="*/ 116987137 w 129"/>
              <a:gd name="T7" fmla="*/ 1143558757 h 118"/>
              <a:gd name="T8" fmla="*/ 521118292 w 129"/>
              <a:gd name="T9" fmla="*/ 1143558757 h 118"/>
              <a:gd name="T10" fmla="*/ 1116682054 w 129"/>
              <a:gd name="T11" fmla="*/ 555749006 h 118"/>
              <a:gd name="T12" fmla="*/ 1116682054 w 129"/>
              <a:gd name="T13" fmla="*/ 267185953 h 118"/>
              <a:gd name="T14" fmla="*/ 829534774 w 129"/>
              <a:gd name="T15" fmla="*/ 267185953 h 118"/>
              <a:gd name="T16" fmla="*/ 382861953 w 129"/>
              <a:gd name="T17" fmla="*/ 716059270 h 118"/>
              <a:gd name="T18" fmla="*/ 382861953 w 129"/>
              <a:gd name="T19" fmla="*/ 769497115 h 118"/>
              <a:gd name="T20" fmla="*/ 436038220 w 129"/>
              <a:gd name="T21" fmla="*/ 769497115 h 118"/>
              <a:gd name="T22" fmla="*/ 882711042 w 129"/>
              <a:gd name="T23" fmla="*/ 320623798 h 118"/>
              <a:gd name="T24" fmla="*/ 1052874446 w 129"/>
              <a:gd name="T25" fmla="*/ 320623798 h 118"/>
              <a:gd name="T26" fmla="*/ 1052874446 w 129"/>
              <a:gd name="T27" fmla="*/ 491624246 h 118"/>
              <a:gd name="T28" fmla="*/ 457307423 w 129"/>
              <a:gd name="T29" fmla="*/ 1090120913 h 118"/>
              <a:gd name="T30" fmla="*/ 170160143 w 129"/>
              <a:gd name="T31" fmla="*/ 1090120913 h 118"/>
              <a:gd name="T32" fmla="*/ 170160143 w 129"/>
              <a:gd name="T33" fmla="*/ 801561129 h 118"/>
              <a:gd name="T34" fmla="*/ 765727166 w 129"/>
              <a:gd name="T35" fmla="*/ 213748109 h 118"/>
              <a:gd name="T36" fmla="*/ 1169858322 w 129"/>
              <a:gd name="T37" fmla="*/ 213748109 h 118"/>
              <a:gd name="T38" fmla="*/ 1169858322 w 129"/>
              <a:gd name="T39" fmla="*/ 619873766 h 118"/>
              <a:gd name="T40" fmla="*/ 723185500 w 129"/>
              <a:gd name="T41" fmla="*/ 1058060168 h 118"/>
              <a:gd name="T42" fmla="*/ 723185500 w 129"/>
              <a:gd name="T43" fmla="*/ 1122184927 h 118"/>
              <a:gd name="T44" fmla="*/ 776361768 w 129"/>
              <a:gd name="T45" fmla="*/ 1122184927 h 118"/>
              <a:gd name="T46" fmla="*/ 1233669191 w 129"/>
              <a:gd name="T47" fmla="*/ 673311610 h 118"/>
              <a:gd name="T48" fmla="*/ 1233669191 w 129"/>
              <a:gd name="T49" fmla="*/ 149623349 h 118"/>
              <a:gd name="T50" fmla="*/ 1233669191 w 129"/>
              <a:gd name="T51" fmla="*/ 149623349 h 118"/>
              <a:gd name="T52" fmla="*/ 1233669191 w 129"/>
              <a:gd name="T53" fmla="*/ 149623349 h 11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29" h="118">
                <a:moveTo>
                  <a:pt x="116" y="14"/>
                </a:moveTo>
                <a:cubicBezTo>
                  <a:pt x="102" y="0"/>
                  <a:pt x="80" y="0"/>
                  <a:pt x="67" y="14"/>
                </a:cubicBezTo>
                <a:cubicBezTo>
                  <a:pt x="11" y="69"/>
                  <a:pt x="11" y="69"/>
                  <a:pt x="11" y="69"/>
                </a:cubicBezTo>
                <a:cubicBezTo>
                  <a:pt x="0" y="80"/>
                  <a:pt x="0" y="97"/>
                  <a:pt x="11" y="107"/>
                </a:cubicBezTo>
                <a:cubicBezTo>
                  <a:pt x="21" y="118"/>
                  <a:pt x="38" y="118"/>
                  <a:pt x="49" y="107"/>
                </a:cubicBezTo>
                <a:cubicBezTo>
                  <a:pt x="105" y="52"/>
                  <a:pt x="105" y="52"/>
                  <a:pt x="105" y="52"/>
                </a:cubicBezTo>
                <a:cubicBezTo>
                  <a:pt x="112" y="44"/>
                  <a:pt x="112" y="32"/>
                  <a:pt x="105" y="25"/>
                </a:cubicBezTo>
                <a:cubicBezTo>
                  <a:pt x="97" y="17"/>
                  <a:pt x="85" y="17"/>
                  <a:pt x="78" y="25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8"/>
                  <a:pt x="34" y="71"/>
                  <a:pt x="36" y="72"/>
                </a:cubicBezTo>
                <a:cubicBezTo>
                  <a:pt x="37" y="74"/>
                  <a:pt x="39" y="74"/>
                  <a:pt x="41" y="72"/>
                </a:cubicBezTo>
                <a:cubicBezTo>
                  <a:pt x="83" y="30"/>
                  <a:pt x="83" y="30"/>
                  <a:pt x="83" y="30"/>
                </a:cubicBezTo>
                <a:cubicBezTo>
                  <a:pt x="88" y="26"/>
                  <a:pt x="95" y="26"/>
                  <a:pt x="99" y="30"/>
                </a:cubicBezTo>
                <a:cubicBezTo>
                  <a:pt x="104" y="35"/>
                  <a:pt x="104" y="42"/>
                  <a:pt x="99" y="46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6" y="109"/>
                  <a:pt x="24" y="109"/>
                  <a:pt x="16" y="102"/>
                </a:cubicBezTo>
                <a:cubicBezTo>
                  <a:pt x="9" y="94"/>
                  <a:pt x="9" y="82"/>
                  <a:pt x="16" y="75"/>
                </a:cubicBezTo>
                <a:cubicBezTo>
                  <a:pt x="72" y="20"/>
                  <a:pt x="72" y="20"/>
                  <a:pt x="72" y="20"/>
                </a:cubicBezTo>
                <a:cubicBezTo>
                  <a:pt x="82" y="9"/>
                  <a:pt x="99" y="9"/>
                  <a:pt x="110" y="20"/>
                </a:cubicBezTo>
                <a:cubicBezTo>
                  <a:pt x="120" y="30"/>
                  <a:pt x="120" y="47"/>
                  <a:pt x="110" y="58"/>
                </a:cubicBezTo>
                <a:cubicBezTo>
                  <a:pt x="68" y="99"/>
                  <a:pt x="68" y="99"/>
                  <a:pt x="68" y="99"/>
                </a:cubicBezTo>
                <a:cubicBezTo>
                  <a:pt x="67" y="101"/>
                  <a:pt x="67" y="103"/>
                  <a:pt x="68" y="105"/>
                </a:cubicBezTo>
                <a:cubicBezTo>
                  <a:pt x="70" y="106"/>
                  <a:pt x="72" y="106"/>
                  <a:pt x="73" y="105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29" y="49"/>
                  <a:pt x="129" y="27"/>
                  <a:pt x="116" y="14"/>
                </a:cubicBezTo>
                <a:close/>
                <a:moveTo>
                  <a:pt x="116" y="14"/>
                </a:moveTo>
                <a:cubicBezTo>
                  <a:pt x="116" y="14"/>
                  <a:pt x="116" y="14"/>
                  <a:pt x="116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6" name="Freeform 37"/>
          <p:cNvSpPr>
            <a:spLocks noEditPoints="1"/>
          </p:cNvSpPr>
          <p:nvPr/>
        </p:nvSpPr>
        <p:spPr bwMode="auto">
          <a:xfrm>
            <a:off x="11977497" y="853288"/>
            <a:ext cx="274637" cy="401637"/>
          </a:xfrm>
          <a:custGeom>
            <a:avLst/>
            <a:gdLst>
              <a:gd name="T0" fmla="*/ 396701838 w 85"/>
              <a:gd name="T1" fmla="*/ 1162206864 h 123"/>
              <a:gd name="T2" fmla="*/ 417580712 w 85"/>
              <a:gd name="T3" fmla="*/ 1140884185 h 123"/>
              <a:gd name="T4" fmla="*/ 459338460 w 85"/>
              <a:gd name="T5" fmla="*/ 1140884185 h 123"/>
              <a:gd name="T6" fmla="*/ 480217334 w 85"/>
              <a:gd name="T7" fmla="*/ 1162206864 h 123"/>
              <a:gd name="T8" fmla="*/ 459338460 w 85"/>
              <a:gd name="T9" fmla="*/ 1183532809 h 123"/>
              <a:gd name="T10" fmla="*/ 417580712 w 85"/>
              <a:gd name="T11" fmla="*/ 1183532809 h 123"/>
              <a:gd name="T12" fmla="*/ 396701838 w 85"/>
              <a:gd name="T13" fmla="*/ 1162206864 h 123"/>
              <a:gd name="T14" fmla="*/ 501096208 w 85"/>
              <a:gd name="T15" fmla="*/ 127949140 h 123"/>
              <a:gd name="T16" fmla="*/ 386262401 w 85"/>
              <a:gd name="T17" fmla="*/ 127949140 h 123"/>
              <a:gd name="T18" fmla="*/ 365383527 w 85"/>
              <a:gd name="T19" fmla="*/ 149275085 h 123"/>
              <a:gd name="T20" fmla="*/ 386262401 w 85"/>
              <a:gd name="T21" fmla="*/ 159936425 h 123"/>
              <a:gd name="T22" fmla="*/ 501096208 w 85"/>
              <a:gd name="T23" fmla="*/ 159936425 h 123"/>
              <a:gd name="T24" fmla="*/ 521975082 w 85"/>
              <a:gd name="T25" fmla="*/ 149275085 h 123"/>
              <a:gd name="T26" fmla="*/ 501096208 w 85"/>
              <a:gd name="T27" fmla="*/ 127949140 h 123"/>
              <a:gd name="T28" fmla="*/ 887358609 w 85"/>
              <a:gd name="T29" fmla="*/ 127949140 h 123"/>
              <a:gd name="T30" fmla="*/ 887358609 w 85"/>
              <a:gd name="T31" fmla="*/ 1183532809 h 123"/>
              <a:gd name="T32" fmla="*/ 762085365 w 85"/>
              <a:gd name="T33" fmla="*/ 1311481949 h 123"/>
              <a:gd name="T34" fmla="*/ 125273244 w 85"/>
              <a:gd name="T35" fmla="*/ 1311481949 h 123"/>
              <a:gd name="T36" fmla="*/ 0 w 85"/>
              <a:gd name="T37" fmla="*/ 1183532809 h 123"/>
              <a:gd name="T38" fmla="*/ 0 w 85"/>
              <a:gd name="T39" fmla="*/ 127949140 h 123"/>
              <a:gd name="T40" fmla="*/ 125273244 w 85"/>
              <a:gd name="T41" fmla="*/ 0 h 123"/>
              <a:gd name="T42" fmla="*/ 762085365 w 85"/>
              <a:gd name="T43" fmla="*/ 0 h 123"/>
              <a:gd name="T44" fmla="*/ 887358609 w 85"/>
              <a:gd name="T45" fmla="*/ 127949140 h 123"/>
              <a:gd name="T46" fmla="*/ 803843113 w 85"/>
              <a:gd name="T47" fmla="*/ 1108896900 h 123"/>
              <a:gd name="T48" fmla="*/ 83515496 w 85"/>
              <a:gd name="T49" fmla="*/ 1108896900 h 123"/>
              <a:gd name="T50" fmla="*/ 83515496 w 85"/>
              <a:gd name="T51" fmla="*/ 1183532809 h 123"/>
              <a:gd name="T52" fmla="*/ 125273244 w 85"/>
              <a:gd name="T53" fmla="*/ 1226181434 h 123"/>
              <a:gd name="T54" fmla="*/ 762085365 w 85"/>
              <a:gd name="T55" fmla="*/ 1226181434 h 123"/>
              <a:gd name="T56" fmla="*/ 803843113 w 85"/>
              <a:gd name="T57" fmla="*/ 1183532809 h 123"/>
              <a:gd name="T58" fmla="*/ 803843113 w 85"/>
              <a:gd name="T59" fmla="*/ 1108896900 h 123"/>
              <a:gd name="T60" fmla="*/ 803843113 w 85"/>
              <a:gd name="T61" fmla="*/ 245236940 h 123"/>
              <a:gd name="T62" fmla="*/ 83515496 w 85"/>
              <a:gd name="T63" fmla="*/ 245236940 h 123"/>
              <a:gd name="T64" fmla="*/ 83515496 w 85"/>
              <a:gd name="T65" fmla="*/ 1066245009 h 123"/>
              <a:gd name="T66" fmla="*/ 803843113 w 85"/>
              <a:gd name="T67" fmla="*/ 1066245009 h 123"/>
              <a:gd name="T68" fmla="*/ 803843113 w 85"/>
              <a:gd name="T69" fmla="*/ 245236940 h 123"/>
              <a:gd name="T70" fmla="*/ 803843113 w 85"/>
              <a:gd name="T71" fmla="*/ 127949140 h 123"/>
              <a:gd name="T72" fmla="*/ 762085365 w 85"/>
              <a:gd name="T73" fmla="*/ 85300515 h 123"/>
              <a:gd name="T74" fmla="*/ 125273244 w 85"/>
              <a:gd name="T75" fmla="*/ 85300515 h 123"/>
              <a:gd name="T76" fmla="*/ 83515496 w 85"/>
              <a:gd name="T77" fmla="*/ 127949140 h 123"/>
              <a:gd name="T78" fmla="*/ 83515496 w 85"/>
              <a:gd name="T79" fmla="*/ 202585050 h 123"/>
              <a:gd name="T80" fmla="*/ 803843113 w 85"/>
              <a:gd name="T81" fmla="*/ 202585050 h 123"/>
              <a:gd name="T82" fmla="*/ 803843113 w 85"/>
              <a:gd name="T83" fmla="*/ 127949140 h 123"/>
              <a:gd name="T84" fmla="*/ 803843113 w 85"/>
              <a:gd name="T85" fmla="*/ 127949140 h 123"/>
              <a:gd name="T86" fmla="*/ 803843113 w 85"/>
              <a:gd name="T87" fmla="*/ 127949140 h 12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5" h="123">
                <a:moveTo>
                  <a:pt x="38" y="109"/>
                </a:moveTo>
                <a:cubicBezTo>
                  <a:pt x="38" y="108"/>
                  <a:pt x="39" y="107"/>
                  <a:pt x="40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5" y="107"/>
                  <a:pt x="46" y="108"/>
                  <a:pt x="46" y="109"/>
                </a:cubicBezTo>
                <a:cubicBezTo>
                  <a:pt x="46" y="110"/>
                  <a:pt x="45" y="111"/>
                  <a:pt x="44" y="111"/>
                </a:cubicBezTo>
                <a:cubicBezTo>
                  <a:pt x="40" y="111"/>
                  <a:pt x="40" y="111"/>
                  <a:pt x="40" y="111"/>
                </a:cubicBezTo>
                <a:cubicBezTo>
                  <a:pt x="39" y="111"/>
                  <a:pt x="38" y="110"/>
                  <a:pt x="38" y="109"/>
                </a:cubicBezTo>
                <a:close/>
                <a:moveTo>
                  <a:pt x="48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6" y="12"/>
                  <a:pt x="35" y="12"/>
                  <a:pt x="35" y="14"/>
                </a:cubicBezTo>
                <a:cubicBezTo>
                  <a:pt x="35" y="15"/>
                  <a:pt x="36" y="15"/>
                  <a:pt x="37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9" y="15"/>
                  <a:pt x="50" y="15"/>
                  <a:pt x="50" y="14"/>
                </a:cubicBezTo>
                <a:cubicBezTo>
                  <a:pt x="50" y="12"/>
                  <a:pt x="49" y="12"/>
                  <a:pt x="48" y="12"/>
                </a:cubicBezTo>
                <a:close/>
                <a:moveTo>
                  <a:pt x="85" y="12"/>
                </a:moveTo>
                <a:cubicBezTo>
                  <a:pt x="85" y="111"/>
                  <a:pt x="85" y="111"/>
                  <a:pt x="85" y="111"/>
                </a:cubicBezTo>
                <a:cubicBezTo>
                  <a:pt x="85" y="118"/>
                  <a:pt x="79" y="123"/>
                  <a:pt x="73" y="123"/>
                </a:cubicBezTo>
                <a:cubicBezTo>
                  <a:pt x="12" y="123"/>
                  <a:pt x="12" y="123"/>
                  <a:pt x="12" y="123"/>
                </a:cubicBezTo>
                <a:cubicBezTo>
                  <a:pt x="5" y="123"/>
                  <a:pt x="0" y="118"/>
                  <a:pt x="0" y="11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9" y="0"/>
                  <a:pt x="85" y="5"/>
                  <a:pt x="85" y="12"/>
                </a:cubicBezTo>
                <a:close/>
                <a:moveTo>
                  <a:pt x="77" y="104"/>
                </a:moveTo>
                <a:cubicBezTo>
                  <a:pt x="8" y="104"/>
                  <a:pt x="8" y="104"/>
                  <a:pt x="8" y="104"/>
                </a:cubicBezTo>
                <a:cubicBezTo>
                  <a:pt x="8" y="111"/>
                  <a:pt x="8" y="111"/>
                  <a:pt x="8" y="111"/>
                </a:cubicBezTo>
                <a:cubicBezTo>
                  <a:pt x="8" y="113"/>
                  <a:pt x="10" y="115"/>
                  <a:pt x="12" y="115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5" y="115"/>
                  <a:pt x="77" y="113"/>
                  <a:pt x="77" y="111"/>
                </a:cubicBezTo>
                <a:lnTo>
                  <a:pt x="77" y="104"/>
                </a:lnTo>
                <a:close/>
                <a:moveTo>
                  <a:pt x="77" y="23"/>
                </a:moveTo>
                <a:cubicBezTo>
                  <a:pt x="8" y="23"/>
                  <a:pt x="8" y="23"/>
                  <a:pt x="8" y="23"/>
                </a:cubicBezTo>
                <a:cubicBezTo>
                  <a:pt x="8" y="100"/>
                  <a:pt x="8" y="100"/>
                  <a:pt x="8" y="100"/>
                </a:cubicBezTo>
                <a:cubicBezTo>
                  <a:pt x="77" y="100"/>
                  <a:pt x="77" y="100"/>
                  <a:pt x="77" y="100"/>
                </a:cubicBezTo>
                <a:lnTo>
                  <a:pt x="77" y="23"/>
                </a:lnTo>
                <a:close/>
                <a:moveTo>
                  <a:pt x="77" y="12"/>
                </a:moveTo>
                <a:cubicBezTo>
                  <a:pt x="77" y="9"/>
                  <a:pt x="75" y="8"/>
                  <a:pt x="73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0" y="8"/>
                  <a:pt x="8" y="9"/>
                  <a:pt x="8" y="12"/>
                </a:cubicBezTo>
                <a:cubicBezTo>
                  <a:pt x="8" y="19"/>
                  <a:pt x="8" y="19"/>
                  <a:pt x="8" y="19"/>
                </a:cubicBezTo>
                <a:cubicBezTo>
                  <a:pt x="77" y="19"/>
                  <a:pt x="77" y="19"/>
                  <a:pt x="77" y="19"/>
                </a:cubicBezTo>
                <a:lnTo>
                  <a:pt x="77" y="12"/>
                </a:lnTo>
                <a:close/>
                <a:moveTo>
                  <a:pt x="77" y="12"/>
                </a:moveTo>
                <a:cubicBezTo>
                  <a:pt x="77" y="12"/>
                  <a:pt x="77" y="12"/>
                  <a:pt x="77" y="1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97" name="Group 496"/>
          <p:cNvGrpSpPr/>
          <p:nvPr/>
        </p:nvGrpSpPr>
        <p:grpSpPr>
          <a:xfrm>
            <a:off x="12621669" y="853649"/>
            <a:ext cx="272360" cy="401466"/>
            <a:chOff x="4914900" y="1211263"/>
            <a:chExt cx="244475" cy="360363"/>
          </a:xfrm>
          <a:solidFill>
            <a:srgbClr val="FFFFFF"/>
          </a:solidFill>
        </p:grpSpPr>
        <p:sp>
          <p:nvSpPr>
            <p:cNvPr id="498" name="Freeform 38"/>
            <p:cNvSpPr>
              <a:spLocks noEditPoints="1"/>
            </p:cNvSpPr>
            <p:nvPr/>
          </p:nvSpPr>
          <p:spPr bwMode="auto">
            <a:xfrm>
              <a:off x="5013325" y="1314451"/>
              <a:ext cx="23813" cy="20638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4" y="7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9" name="Freeform 39"/>
            <p:cNvSpPr>
              <a:spLocks noEditPoints="1"/>
            </p:cNvSpPr>
            <p:nvPr/>
          </p:nvSpPr>
          <p:spPr bwMode="auto">
            <a:xfrm>
              <a:off x="5013325" y="1449388"/>
              <a:ext cx="23813" cy="2063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7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0" name="Freeform 40"/>
            <p:cNvSpPr>
              <a:spLocks noEditPoints="1"/>
            </p:cNvSpPr>
            <p:nvPr/>
          </p:nvSpPr>
          <p:spPr bwMode="auto">
            <a:xfrm>
              <a:off x="4946650" y="1381126"/>
              <a:ext cx="23813" cy="20638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4" y="7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1" name="Freeform 41"/>
            <p:cNvSpPr>
              <a:spLocks noEditPoints="1"/>
            </p:cNvSpPr>
            <p:nvPr/>
          </p:nvSpPr>
          <p:spPr bwMode="auto">
            <a:xfrm>
              <a:off x="5081588" y="1381126"/>
              <a:ext cx="22225" cy="20638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4" y="7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2" name="Freeform 42"/>
            <p:cNvSpPr>
              <a:spLocks noEditPoints="1"/>
            </p:cNvSpPr>
            <p:nvPr/>
          </p:nvSpPr>
          <p:spPr bwMode="auto">
            <a:xfrm>
              <a:off x="4967288" y="1428751"/>
              <a:ext cx="20638" cy="2222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3" name="Freeform 43"/>
            <p:cNvSpPr>
              <a:spLocks noEditPoints="1"/>
            </p:cNvSpPr>
            <p:nvPr/>
          </p:nvSpPr>
          <p:spPr bwMode="auto">
            <a:xfrm>
              <a:off x="4967288" y="1331913"/>
              <a:ext cx="20638" cy="238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4" name="Freeform 44"/>
            <p:cNvSpPr>
              <a:spLocks noEditPoints="1"/>
            </p:cNvSpPr>
            <p:nvPr/>
          </p:nvSpPr>
          <p:spPr bwMode="auto">
            <a:xfrm>
              <a:off x="5060950" y="1428751"/>
              <a:ext cx="22225" cy="2222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5" name="Freeform 45"/>
            <p:cNvSpPr>
              <a:spLocks noEditPoints="1"/>
            </p:cNvSpPr>
            <p:nvPr/>
          </p:nvSpPr>
          <p:spPr bwMode="auto">
            <a:xfrm>
              <a:off x="4914900" y="1211263"/>
              <a:ext cx="244475" cy="360363"/>
            </a:xfrm>
            <a:custGeom>
              <a:avLst/>
              <a:gdLst/>
              <a:ahLst/>
              <a:cxnLst>
                <a:cxn ang="0">
                  <a:pos x="76" y="54"/>
                </a:cxn>
                <a:cxn ang="0">
                  <a:pos x="76" y="54"/>
                </a:cxn>
                <a:cxn ang="0">
                  <a:pos x="67" y="36"/>
                </a:cxn>
                <a:cxn ang="0">
                  <a:pos x="61" y="6"/>
                </a:cxn>
                <a:cxn ang="0">
                  <a:pos x="54" y="0"/>
                </a:cxn>
                <a:cxn ang="0">
                  <a:pos x="23" y="0"/>
                </a:cxn>
                <a:cxn ang="0">
                  <a:pos x="15" y="6"/>
                </a:cxn>
                <a:cxn ang="0">
                  <a:pos x="10" y="35"/>
                </a:cxn>
                <a:cxn ang="0">
                  <a:pos x="0" y="61"/>
                </a:cxn>
                <a:cxn ang="0">
                  <a:pos x="10" y="87"/>
                </a:cxn>
                <a:cxn ang="0">
                  <a:pos x="15" y="117"/>
                </a:cxn>
                <a:cxn ang="0">
                  <a:pos x="23" y="123"/>
                </a:cxn>
                <a:cxn ang="0">
                  <a:pos x="53" y="123"/>
                </a:cxn>
                <a:cxn ang="0">
                  <a:pos x="61" y="117"/>
                </a:cxn>
                <a:cxn ang="0">
                  <a:pos x="66" y="87"/>
                </a:cxn>
                <a:cxn ang="0">
                  <a:pos x="76" y="69"/>
                </a:cxn>
                <a:cxn ang="0">
                  <a:pos x="76" y="69"/>
                </a:cxn>
                <a:cxn ang="0">
                  <a:pos x="84" y="61"/>
                </a:cxn>
                <a:cxn ang="0">
                  <a:pos x="76" y="54"/>
                </a:cxn>
                <a:cxn ang="0">
                  <a:pos x="23" y="8"/>
                </a:cxn>
                <a:cxn ang="0">
                  <a:pos x="54" y="8"/>
                </a:cxn>
                <a:cxn ang="0">
                  <a:pos x="58" y="28"/>
                </a:cxn>
                <a:cxn ang="0">
                  <a:pos x="38" y="23"/>
                </a:cxn>
                <a:cxn ang="0">
                  <a:pos x="19" y="28"/>
                </a:cxn>
                <a:cxn ang="0">
                  <a:pos x="23" y="8"/>
                </a:cxn>
                <a:cxn ang="0">
                  <a:pos x="53" y="115"/>
                </a:cxn>
                <a:cxn ang="0">
                  <a:pos x="23" y="115"/>
                </a:cxn>
                <a:cxn ang="0">
                  <a:pos x="19" y="95"/>
                </a:cxn>
                <a:cxn ang="0">
                  <a:pos x="38" y="100"/>
                </a:cxn>
                <a:cxn ang="0">
                  <a:pos x="57" y="95"/>
                </a:cxn>
                <a:cxn ang="0">
                  <a:pos x="53" y="115"/>
                </a:cxn>
                <a:cxn ang="0">
                  <a:pos x="38" y="92"/>
                </a:cxn>
                <a:cxn ang="0">
                  <a:pos x="7" y="61"/>
                </a:cxn>
                <a:cxn ang="0">
                  <a:pos x="38" y="31"/>
                </a:cxn>
                <a:cxn ang="0">
                  <a:pos x="69" y="61"/>
                </a:cxn>
                <a:cxn ang="0">
                  <a:pos x="38" y="92"/>
                </a:cxn>
                <a:cxn ang="0">
                  <a:pos x="38" y="92"/>
                </a:cxn>
                <a:cxn ang="0">
                  <a:pos x="38" y="92"/>
                </a:cxn>
              </a:cxnLst>
              <a:rect l="0" t="0" r="r" b="b"/>
              <a:pathLst>
                <a:path w="84" h="123">
                  <a:moveTo>
                    <a:pt x="76" y="54"/>
                  </a:moveTo>
                  <a:cubicBezTo>
                    <a:pt x="76" y="54"/>
                    <a:pt x="76" y="54"/>
                    <a:pt x="76" y="54"/>
                  </a:cubicBezTo>
                  <a:cubicBezTo>
                    <a:pt x="74" y="47"/>
                    <a:pt x="71" y="41"/>
                    <a:pt x="67" y="3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3"/>
                    <a:pt x="57" y="0"/>
                    <a:pt x="5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0"/>
                    <a:pt x="16" y="3"/>
                    <a:pt x="15" y="6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4" y="42"/>
                    <a:pt x="0" y="51"/>
                    <a:pt x="0" y="61"/>
                  </a:cubicBezTo>
                  <a:cubicBezTo>
                    <a:pt x="0" y="71"/>
                    <a:pt x="3" y="80"/>
                    <a:pt x="10" y="87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6" y="120"/>
                    <a:pt x="19" y="123"/>
                    <a:pt x="2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7" y="123"/>
                    <a:pt x="60" y="120"/>
                    <a:pt x="61" y="117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71" y="82"/>
                    <a:pt x="74" y="76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81" y="69"/>
                    <a:pt x="84" y="66"/>
                    <a:pt x="84" y="61"/>
                  </a:cubicBezTo>
                  <a:cubicBezTo>
                    <a:pt x="84" y="57"/>
                    <a:pt x="81" y="54"/>
                    <a:pt x="76" y="54"/>
                  </a:cubicBezTo>
                  <a:close/>
                  <a:moveTo>
                    <a:pt x="23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2" y="25"/>
                    <a:pt x="45" y="23"/>
                    <a:pt x="38" y="23"/>
                  </a:cubicBezTo>
                  <a:cubicBezTo>
                    <a:pt x="31" y="23"/>
                    <a:pt x="25" y="25"/>
                    <a:pt x="19" y="28"/>
                  </a:cubicBezTo>
                  <a:lnTo>
                    <a:pt x="23" y="8"/>
                  </a:lnTo>
                  <a:close/>
                  <a:moveTo>
                    <a:pt x="53" y="115"/>
                  </a:moveTo>
                  <a:cubicBezTo>
                    <a:pt x="23" y="115"/>
                    <a:pt x="23" y="115"/>
                    <a:pt x="23" y="11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4" y="98"/>
                    <a:pt x="31" y="100"/>
                    <a:pt x="38" y="100"/>
                  </a:cubicBezTo>
                  <a:cubicBezTo>
                    <a:pt x="45" y="100"/>
                    <a:pt x="51" y="98"/>
                    <a:pt x="57" y="95"/>
                  </a:cubicBezTo>
                  <a:lnTo>
                    <a:pt x="53" y="115"/>
                  </a:lnTo>
                  <a:close/>
                  <a:moveTo>
                    <a:pt x="38" y="92"/>
                  </a:moveTo>
                  <a:cubicBezTo>
                    <a:pt x="21" y="92"/>
                    <a:pt x="7" y="78"/>
                    <a:pt x="7" y="61"/>
                  </a:cubicBezTo>
                  <a:cubicBezTo>
                    <a:pt x="7" y="45"/>
                    <a:pt x="21" y="31"/>
                    <a:pt x="38" y="31"/>
                  </a:cubicBezTo>
                  <a:cubicBezTo>
                    <a:pt x="55" y="31"/>
                    <a:pt x="69" y="45"/>
                    <a:pt x="69" y="61"/>
                  </a:cubicBezTo>
                  <a:cubicBezTo>
                    <a:pt x="69" y="78"/>
                    <a:pt x="55" y="92"/>
                    <a:pt x="38" y="92"/>
                  </a:cubicBezTo>
                  <a:close/>
                  <a:moveTo>
                    <a:pt x="38" y="92"/>
                  </a:moveTo>
                  <a:cubicBezTo>
                    <a:pt x="38" y="92"/>
                    <a:pt x="38" y="92"/>
                    <a:pt x="38" y="9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6" name="Freeform 46"/>
            <p:cNvSpPr>
              <a:spLocks noEditPoints="1"/>
            </p:cNvSpPr>
            <p:nvPr/>
          </p:nvSpPr>
          <p:spPr bwMode="auto">
            <a:xfrm>
              <a:off x="5013325" y="1335088"/>
              <a:ext cx="68263" cy="6667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1" y="0"/>
                </a:cxn>
                <a:cxn ang="0">
                  <a:pos x="1" y="17"/>
                </a:cxn>
                <a:cxn ang="0">
                  <a:pos x="0" y="20"/>
                </a:cxn>
                <a:cxn ang="0">
                  <a:pos x="1" y="22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14" y="14"/>
                </a:cxn>
                <a:cxn ang="0">
                  <a:pos x="23" y="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3" h="23">
                  <a:moveTo>
                    <a:pt x="23" y="0"/>
                  </a:moveTo>
                  <a:cubicBezTo>
                    <a:pt x="22" y="0"/>
                    <a:pt x="22" y="0"/>
                    <a:pt x="21" y="0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0" y="18"/>
                    <a:pt x="0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1"/>
                    <a:pt x="23" y="0"/>
                  </a:cubicBezTo>
                  <a:close/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507" name="Freeform 47"/>
          <p:cNvSpPr>
            <a:spLocks noEditPoints="1"/>
          </p:cNvSpPr>
          <p:nvPr/>
        </p:nvSpPr>
        <p:spPr bwMode="auto">
          <a:xfrm>
            <a:off x="13263372" y="908850"/>
            <a:ext cx="401637" cy="292100"/>
          </a:xfrm>
          <a:custGeom>
            <a:avLst/>
            <a:gdLst>
              <a:gd name="T0" fmla="*/ 1066245009 w 123"/>
              <a:gd name="T1" fmla="*/ 344694410 h 89"/>
              <a:gd name="T2" fmla="*/ 693058930 w 123"/>
              <a:gd name="T3" fmla="*/ 0 h 89"/>
              <a:gd name="T4" fmla="*/ 362524740 w 123"/>
              <a:gd name="T5" fmla="*/ 215431955 h 89"/>
              <a:gd name="T6" fmla="*/ 309211510 w 123"/>
              <a:gd name="T7" fmla="*/ 215431955 h 89"/>
              <a:gd name="T8" fmla="*/ 127949140 w 123"/>
              <a:gd name="T9" fmla="*/ 398552399 h 89"/>
              <a:gd name="T10" fmla="*/ 138610480 w 123"/>
              <a:gd name="T11" fmla="*/ 452410388 h 89"/>
              <a:gd name="T12" fmla="*/ 0 w 123"/>
              <a:gd name="T13" fmla="*/ 689385538 h 89"/>
              <a:gd name="T14" fmla="*/ 266562885 w 123"/>
              <a:gd name="T15" fmla="*/ 958678764 h 89"/>
              <a:gd name="T16" fmla="*/ 1002270439 w 123"/>
              <a:gd name="T17" fmla="*/ 958678764 h 89"/>
              <a:gd name="T18" fmla="*/ 1311481949 w 123"/>
              <a:gd name="T19" fmla="*/ 646299147 h 89"/>
              <a:gd name="T20" fmla="*/ 1066245009 w 123"/>
              <a:gd name="T21" fmla="*/ 344694410 h 89"/>
              <a:gd name="T22" fmla="*/ 1002270439 w 123"/>
              <a:gd name="T23" fmla="*/ 872505982 h 89"/>
              <a:gd name="T24" fmla="*/ 1002270439 w 123"/>
              <a:gd name="T25" fmla="*/ 872505982 h 89"/>
              <a:gd name="T26" fmla="*/ 266562885 w 123"/>
              <a:gd name="T27" fmla="*/ 872505982 h 89"/>
              <a:gd name="T28" fmla="*/ 85300515 w 123"/>
              <a:gd name="T29" fmla="*/ 689385538 h 89"/>
              <a:gd name="T30" fmla="*/ 170597765 w 123"/>
              <a:gd name="T31" fmla="*/ 527811572 h 89"/>
              <a:gd name="T32" fmla="*/ 213249655 w 123"/>
              <a:gd name="T33" fmla="*/ 430867192 h 89"/>
              <a:gd name="T34" fmla="*/ 202585050 w 123"/>
              <a:gd name="T35" fmla="*/ 398552399 h 89"/>
              <a:gd name="T36" fmla="*/ 309211510 w 123"/>
              <a:gd name="T37" fmla="*/ 290836421 h 89"/>
              <a:gd name="T38" fmla="*/ 362524740 w 123"/>
              <a:gd name="T39" fmla="*/ 301608019 h 89"/>
              <a:gd name="T40" fmla="*/ 437160650 w 123"/>
              <a:gd name="T41" fmla="*/ 258521628 h 89"/>
              <a:gd name="T42" fmla="*/ 693058930 w 123"/>
              <a:gd name="T43" fmla="*/ 86172782 h 89"/>
              <a:gd name="T44" fmla="*/ 980944494 w 123"/>
              <a:gd name="T45" fmla="*/ 344694410 h 89"/>
              <a:gd name="T46" fmla="*/ 1044919064 w 123"/>
              <a:gd name="T47" fmla="*/ 420095594 h 89"/>
              <a:gd name="T48" fmla="*/ 1226181434 w 123"/>
              <a:gd name="T49" fmla="*/ 646299147 h 89"/>
              <a:gd name="T50" fmla="*/ 1002270439 w 123"/>
              <a:gd name="T51" fmla="*/ 872505982 h 89"/>
              <a:gd name="T52" fmla="*/ 1002270439 w 123"/>
              <a:gd name="T53" fmla="*/ 872505982 h 89"/>
              <a:gd name="T54" fmla="*/ 1002270439 w 123"/>
              <a:gd name="T55" fmla="*/ 872505982 h 8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3" h="89">
                <a:moveTo>
                  <a:pt x="100" y="32"/>
                </a:moveTo>
                <a:cubicBezTo>
                  <a:pt x="98" y="14"/>
                  <a:pt x="83" y="0"/>
                  <a:pt x="65" y="0"/>
                </a:cubicBezTo>
                <a:cubicBezTo>
                  <a:pt x="51" y="0"/>
                  <a:pt x="40" y="9"/>
                  <a:pt x="34" y="20"/>
                </a:cubicBezTo>
                <a:cubicBezTo>
                  <a:pt x="32" y="20"/>
                  <a:pt x="31" y="20"/>
                  <a:pt x="29" y="20"/>
                </a:cubicBezTo>
                <a:cubicBezTo>
                  <a:pt x="19" y="20"/>
                  <a:pt x="12" y="27"/>
                  <a:pt x="12" y="37"/>
                </a:cubicBezTo>
                <a:cubicBezTo>
                  <a:pt x="12" y="39"/>
                  <a:pt x="12" y="40"/>
                  <a:pt x="13" y="42"/>
                </a:cubicBezTo>
                <a:cubicBezTo>
                  <a:pt x="5" y="47"/>
                  <a:pt x="0" y="54"/>
                  <a:pt x="0" y="64"/>
                </a:cubicBezTo>
                <a:cubicBezTo>
                  <a:pt x="0" y="77"/>
                  <a:pt x="11" y="89"/>
                  <a:pt x="25" y="89"/>
                </a:cubicBezTo>
                <a:cubicBezTo>
                  <a:pt x="94" y="89"/>
                  <a:pt x="94" y="89"/>
                  <a:pt x="94" y="89"/>
                </a:cubicBezTo>
                <a:cubicBezTo>
                  <a:pt x="110" y="89"/>
                  <a:pt x="123" y="76"/>
                  <a:pt x="123" y="60"/>
                </a:cubicBezTo>
                <a:cubicBezTo>
                  <a:pt x="123" y="46"/>
                  <a:pt x="113" y="34"/>
                  <a:pt x="100" y="32"/>
                </a:cubicBezTo>
                <a:close/>
                <a:moveTo>
                  <a:pt x="94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25" y="81"/>
                  <a:pt x="25" y="81"/>
                  <a:pt x="25" y="81"/>
                </a:cubicBezTo>
                <a:cubicBezTo>
                  <a:pt x="16" y="81"/>
                  <a:pt x="8" y="73"/>
                  <a:pt x="8" y="64"/>
                </a:cubicBezTo>
                <a:cubicBezTo>
                  <a:pt x="8" y="58"/>
                  <a:pt x="11" y="52"/>
                  <a:pt x="16" y="49"/>
                </a:cubicBezTo>
                <a:cubicBezTo>
                  <a:pt x="22" y="46"/>
                  <a:pt x="22" y="45"/>
                  <a:pt x="20" y="40"/>
                </a:cubicBezTo>
                <a:cubicBezTo>
                  <a:pt x="20" y="39"/>
                  <a:pt x="19" y="38"/>
                  <a:pt x="19" y="37"/>
                </a:cubicBezTo>
                <a:cubicBezTo>
                  <a:pt x="19" y="32"/>
                  <a:pt x="24" y="27"/>
                  <a:pt x="29" y="27"/>
                </a:cubicBezTo>
                <a:cubicBezTo>
                  <a:pt x="29" y="27"/>
                  <a:pt x="31" y="27"/>
                  <a:pt x="34" y="28"/>
                </a:cubicBezTo>
                <a:cubicBezTo>
                  <a:pt x="39" y="30"/>
                  <a:pt x="39" y="28"/>
                  <a:pt x="41" y="24"/>
                </a:cubicBezTo>
                <a:cubicBezTo>
                  <a:pt x="46" y="14"/>
                  <a:pt x="55" y="8"/>
                  <a:pt x="65" y="8"/>
                </a:cubicBezTo>
                <a:cubicBezTo>
                  <a:pt x="79" y="8"/>
                  <a:pt x="91" y="18"/>
                  <a:pt x="92" y="32"/>
                </a:cubicBezTo>
                <a:cubicBezTo>
                  <a:pt x="92" y="38"/>
                  <a:pt x="92" y="38"/>
                  <a:pt x="98" y="39"/>
                </a:cubicBezTo>
                <a:cubicBezTo>
                  <a:pt x="108" y="41"/>
                  <a:pt x="115" y="50"/>
                  <a:pt x="115" y="60"/>
                </a:cubicBezTo>
                <a:cubicBezTo>
                  <a:pt x="115" y="71"/>
                  <a:pt x="106" y="81"/>
                  <a:pt x="94" y="81"/>
                </a:cubicBezTo>
                <a:close/>
                <a:moveTo>
                  <a:pt x="94" y="81"/>
                </a:moveTo>
                <a:cubicBezTo>
                  <a:pt x="94" y="81"/>
                  <a:pt x="94" y="81"/>
                  <a:pt x="94" y="8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8" name="Group 507"/>
          <p:cNvGrpSpPr/>
          <p:nvPr/>
        </p:nvGrpSpPr>
        <p:grpSpPr>
          <a:xfrm>
            <a:off x="11182106" y="1486346"/>
            <a:ext cx="396160" cy="401466"/>
            <a:chOff x="3036888" y="1909763"/>
            <a:chExt cx="355600" cy="360363"/>
          </a:xfrm>
          <a:solidFill>
            <a:srgbClr val="FFFFFF"/>
          </a:solidFill>
        </p:grpSpPr>
        <p:sp>
          <p:nvSpPr>
            <p:cNvPr id="509" name="Freeform 76"/>
            <p:cNvSpPr>
              <a:spLocks noEditPoints="1"/>
            </p:cNvSpPr>
            <p:nvPr/>
          </p:nvSpPr>
          <p:spPr bwMode="auto">
            <a:xfrm>
              <a:off x="3036888" y="1909763"/>
              <a:ext cx="355600" cy="360363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46" y="38"/>
                </a:cxn>
                <a:cxn ang="0">
                  <a:pos x="48" y="52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0" y="115"/>
                </a:cxn>
                <a:cxn ang="0">
                  <a:pos x="7" y="123"/>
                </a:cxn>
                <a:cxn ang="0">
                  <a:pos x="19" y="123"/>
                </a:cxn>
                <a:cxn ang="0">
                  <a:pos x="24" y="120"/>
                </a:cxn>
                <a:cxn ang="0">
                  <a:pos x="29" y="115"/>
                </a:cxn>
                <a:cxn ang="0">
                  <a:pos x="38" y="115"/>
                </a:cxn>
                <a:cxn ang="0">
                  <a:pos x="46" y="107"/>
                </a:cxn>
                <a:cxn ang="0">
                  <a:pos x="46" y="100"/>
                </a:cxn>
                <a:cxn ang="0">
                  <a:pos x="53" y="100"/>
                </a:cxn>
                <a:cxn ang="0">
                  <a:pos x="61" y="92"/>
                </a:cxn>
                <a:cxn ang="0">
                  <a:pos x="61" y="83"/>
                </a:cxn>
                <a:cxn ang="0">
                  <a:pos x="70" y="74"/>
                </a:cxn>
                <a:cxn ang="0">
                  <a:pos x="84" y="77"/>
                </a:cxn>
                <a:cxn ang="0">
                  <a:pos x="122" y="38"/>
                </a:cxn>
                <a:cxn ang="0">
                  <a:pos x="84" y="0"/>
                </a:cxn>
                <a:cxn ang="0">
                  <a:pos x="84" y="69"/>
                </a:cxn>
                <a:cxn ang="0">
                  <a:pos x="69" y="65"/>
                </a:cxn>
                <a:cxn ang="0">
                  <a:pos x="67" y="66"/>
                </a:cxn>
                <a:cxn ang="0">
                  <a:pos x="63" y="70"/>
                </a:cxn>
                <a:cxn ang="0">
                  <a:pos x="56" y="77"/>
                </a:cxn>
                <a:cxn ang="0">
                  <a:pos x="53" y="83"/>
                </a:cxn>
                <a:cxn ang="0">
                  <a:pos x="53" y="92"/>
                </a:cxn>
                <a:cxn ang="0">
                  <a:pos x="46" y="92"/>
                </a:cxn>
                <a:cxn ang="0">
                  <a:pos x="38" y="100"/>
                </a:cxn>
                <a:cxn ang="0">
                  <a:pos x="38" y="107"/>
                </a:cxn>
                <a:cxn ang="0">
                  <a:pos x="29" y="107"/>
                </a:cxn>
                <a:cxn ang="0">
                  <a:pos x="24" y="109"/>
                </a:cxn>
                <a:cxn ang="0">
                  <a:pos x="18" y="115"/>
                </a:cxn>
                <a:cxn ang="0">
                  <a:pos x="7" y="115"/>
                </a:cxn>
                <a:cxn ang="0">
                  <a:pos x="7" y="104"/>
                </a:cxn>
                <a:cxn ang="0">
                  <a:pos x="52" y="59"/>
                </a:cxn>
                <a:cxn ang="0">
                  <a:pos x="52" y="59"/>
                </a:cxn>
                <a:cxn ang="0">
                  <a:pos x="58" y="54"/>
                </a:cxn>
                <a:cxn ang="0">
                  <a:pos x="53" y="38"/>
                </a:cxn>
                <a:cxn ang="0">
                  <a:pos x="84" y="7"/>
                </a:cxn>
                <a:cxn ang="0">
                  <a:pos x="115" y="38"/>
                </a:cxn>
                <a:cxn ang="0">
                  <a:pos x="84" y="69"/>
                </a:cxn>
                <a:cxn ang="0">
                  <a:pos x="84" y="69"/>
                </a:cxn>
                <a:cxn ang="0">
                  <a:pos x="84" y="69"/>
                </a:cxn>
              </a:cxnLst>
              <a:rect l="0" t="0" r="r" b="b"/>
              <a:pathLst>
                <a:path w="122" h="123">
                  <a:moveTo>
                    <a:pt x="84" y="0"/>
                  </a:moveTo>
                  <a:cubicBezTo>
                    <a:pt x="63" y="0"/>
                    <a:pt x="46" y="17"/>
                    <a:pt x="46" y="38"/>
                  </a:cubicBezTo>
                  <a:cubicBezTo>
                    <a:pt x="46" y="43"/>
                    <a:pt x="47" y="48"/>
                    <a:pt x="48" y="52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1" y="100"/>
                    <a:pt x="0" y="101"/>
                    <a:pt x="0" y="103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9"/>
                    <a:pt x="3" y="123"/>
                    <a:pt x="7" y="123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21" y="123"/>
                    <a:pt x="22" y="122"/>
                    <a:pt x="24" y="120"/>
                  </a:cubicBezTo>
                  <a:cubicBezTo>
                    <a:pt x="29" y="115"/>
                    <a:pt x="29" y="115"/>
                    <a:pt x="29" y="115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42" y="115"/>
                    <a:pt x="46" y="111"/>
                    <a:pt x="46" y="107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8" y="100"/>
                    <a:pt x="61" y="96"/>
                    <a:pt x="61" y="92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4" y="76"/>
                    <a:pt x="79" y="77"/>
                    <a:pt x="84" y="77"/>
                  </a:cubicBezTo>
                  <a:cubicBezTo>
                    <a:pt x="105" y="77"/>
                    <a:pt x="122" y="59"/>
                    <a:pt x="122" y="38"/>
                  </a:cubicBezTo>
                  <a:cubicBezTo>
                    <a:pt x="122" y="17"/>
                    <a:pt x="105" y="0"/>
                    <a:pt x="84" y="0"/>
                  </a:cubicBezTo>
                  <a:close/>
                  <a:moveTo>
                    <a:pt x="84" y="69"/>
                  </a:moveTo>
                  <a:cubicBezTo>
                    <a:pt x="78" y="69"/>
                    <a:pt x="73" y="67"/>
                    <a:pt x="69" y="65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4" y="79"/>
                    <a:pt x="53" y="81"/>
                    <a:pt x="53" y="83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1" y="92"/>
                    <a:pt x="38" y="95"/>
                    <a:pt x="38" y="100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27" y="107"/>
                    <a:pt x="25" y="108"/>
                    <a:pt x="24" y="109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49"/>
                    <a:pt x="53" y="44"/>
                    <a:pt x="53" y="38"/>
                  </a:cubicBezTo>
                  <a:cubicBezTo>
                    <a:pt x="53" y="21"/>
                    <a:pt x="67" y="7"/>
                    <a:pt x="84" y="7"/>
                  </a:cubicBezTo>
                  <a:cubicBezTo>
                    <a:pt x="101" y="7"/>
                    <a:pt x="115" y="21"/>
                    <a:pt x="115" y="38"/>
                  </a:cubicBezTo>
                  <a:cubicBezTo>
                    <a:pt x="115" y="55"/>
                    <a:pt x="101" y="69"/>
                    <a:pt x="84" y="69"/>
                  </a:cubicBezTo>
                  <a:close/>
                  <a:moveTo>
                    <a:pt x="84" y="69"/>
                  </a:moveTo>
                  <a:cubicBezTo>
                    <a:pt x="84" y="69"/>
                    <a:pt x="84" y="69"/>
                    <a:pt x="84" y="6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10" name="Freeform 77"/>
            <p:cNvSpPr>
              <a:spLocks noEditPoints="1"/>
            </p:cNvSpPr>
            <p:nvPr/>
          </p:nvSpPr>
          <p:spPr bwMode="auto">
            <a:xfrm>
              <a:off x="3259138" y="1952626"/>
              <a:ext cx="90488" cy="92075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1" y="11"/>
                </a:cxn>
                <a:cxn ang="0">
                  <a:pos x="0" y="12"/>
                </a:cxn>
                <a:cxn ang="0">
                  <a:pos x="1" y="15"/>
                </a:cxn>
                <a:cxn ang="0">
                  <a:pos x="17" y="30"/>
                </a:cxn>
                <a:cxn ang="0">
                  <a:pos x="20" y="31"/>
                </a:cxn>
                <a:cxn ang="0">
                  <a:pos x="31" y="20"/>
                </a:cxn>
                <a:cxn ang="0">
                  <a:pos x="31" y="19"/>
                </a:cxn>
                <a:cxn ang="0">
                  <a:pos x="30" y="16"/>
                </a:cxn>
                <a:cxn ang="0">
                  <a:pos x="19" y="27"/>
                </a:cxn>
                <a:cxn ang="0">
                  <a:pos x="4" y="13"/>
                </a:cxn>
                <a:cxn ang="0">
                  <a:pos x="13" y="4"/>
                </a:cxn>
                <a:cxn ang="0">
                  <a:pos x="27" y="19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9" y="27"/>
                </a:cxn>
              </a:cxnLst>
              <a:rect l="0" t="0" r="r" b="b"/>
              <a:pathLst>
                <a:path w="31" h="31">
                  <a:moveTo>
                    <a:pt x="30" y="16"/>
                  </a:moveTo>
                  <a:cubicBezTo>
                    <a:pt x="26" y="10"/>
                    <a:pt x="21" y="5"/>
                    <a:pt x="15" y="1"/>
                  </a:cubicBezTo>
                  <a:cubicBezTo>
                    <a:pt x="14" y="0"/>
                    <a:pt x="13" y="0"/>
                    <a:pt x="11" y="0"/>
                  </a:cubicBezTo>
                  <a:cubicBezTo>
                    <a:pt x="6" y="2"/>
                    <a:pt x="2" y="6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5" y="21"/>
                    <a:pt x="11" y="26"/>
                    <a:pt x="17" y="30"/>
                  </a:cubicBezTo>
                  <a:cubicBezTo>
                    <a:pt x="18" y="31"/>
                    <a:pt x="19" y="31"/>
                    <a:pt x="20" y="31"/>
                  </a:cubicBezTo>
                  <a:cubicBezTo>
                    <a:pt x="25" y="29"/>
                    <a:pt x="29" y="25"/>
                    <a:pt x="31" y="20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8"/>
                    <a:pt x="31" y="17"/>
                    <a:pt x="30" y="16"/>
                  </a:cubicBezTo>
                  <a:close/>
                  <a:moveTo>
                    <a:pt x="19" y="27"/>
                  </a:moveTo>
                  <a:cubicBezTo>
                    <a:pt x="13" y="23"/>
                    <a:pt x="8" y="18"/>
                    <a:pt x="4" y="13"/>
                  </a:cubicBezTo>
                  <a:cubicBezTo>
                    <a:pt x="6" y="8"/>
                    <a:pt x="8" y="6"/>
                    <a:pt x="13" y="4"/>
                  </a:cubicBezTo>
                  <a:cubicBezTo>
                    <a:pt x="18" y="8"/>
                    <a:pt x="23" y="13"/>
                    <a:pt x="27" y="19"/>
                  </a:cubicBezTo>
                  <a:cubicBezTo>
                    <a:pt x="26" y="23"/>
                    <a:pt x="23" y="26"/>
                    <a:pt x="19" y="27"/>
                  </a:cubicBez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11" name="Group 510"/>
          <p:cNvGrpSpPr/>
          <p:nvPr/>
        </p:nvGrpSpPr>
        <p:grpSpPr>
          <a:xfrm>
            <a:off x="11949749" y="1486346"/>
            <a:ext cx="275897" cy="401466"/>
            <a:chOff x="4075113" y="1909763"/>
            <a:chExt cx="247650" cy="360363"/>
          </a:xfrm>
          <a:solidFill>
            <a:srgbClr val="FFFFFF"/>
          </a:solidFill>
        </p:grpSpPr>
        <p:sp>
          <p:nvSpPr>
            <p:cNvPr id="512" name="Freeform 78"/>
            <p:cNvSpPr>
              <a:spLocks noEditPoints="1"/>
            </p:cNvSpPr>
            <p:nvPr/>
          </p:nvSpPr>
          <p:spPr bwMode="auto">
            <a:xfrm>
              <a:off x="4075113" y="1909763"/>
              <a:ext cx="247650" cy="36036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42"/>
                </a:cxn>
                <a:cxn ang="0">
                  <a:pos x="19" y="88"/>
                </a:cxn>
                <a:cxn ang="0">
                  <a:pos x="42" y="123"/>
                </a:cxn>
                <a:cxn ang="0">
                  <a:pos x="65" y="88"/>
                </a:cxn>
                <a:cxn ang="0">
                  <a:pos x="85" y="42"/>
                </a:cxn>
                <a:cxn ang="0">
                  <a:pos x="42" y="0"/>
                </a:cxn>
                <a:cxn ang="0">
                  <a:pos x="52" y="104"/>
                </a:cxn>
                <a:cxn ang="0">
                  <a:pos x="33" y="106"/>
                </a:cxn>
                <a:cxn ang="0">
                  <a:pos x="31" y="99"/>
                </a:cxn>
                <a:cxn ang="0">
                  <a:pos x="31" y="99"/>
                </a:cxn>
                <a:cxn ang="0">
                  <a:pos x="55" y="96"/>
                </a:cxn>
                <a:cxn ang="0">
                  <a:pos x="54" y="99"/>
                </a:cxn>
                <a:cxn ang="0">
                  <a:pos x="52" y="104"/>
                </a:cxn>
                <a:cxn ang="0">
                  <a:pos x="30" y="95"/>
                </a:cxn>
                <a:cxn ang="0">
                  <a:pos x="27" y="88"/>
                </a:cxn>
                <a:cxn ang="0">
                  <a:pos x="57" y="88"/>
                </a:cxn>
                <a:cxn ang="0">
                  <a:pos x="56" y="92"/>
                </a:cxn>
                <a:cxn ang="0">
                  <a:pos x="30" y="95"/>
                </a:cxn>
                <a:cxn ang="0">
                  <a:pos x="42" y="115"/>
                </a:cxn>
                <a:cxn ang="0">
                  <a:pos x="35" y="110"/>
                </a:cxn>
                <a:cxn ang="0">
                  <a:pos x="51" y="108"/>
                </a:cxn>
                <a:cxn ang="0">
                  <a:pos x="42" y="115"/>
                </a:cxn>
                <a:cxn ang="0">
                  <a:pos x="60" y="80"/>
                </a:cxn>
                <a:cxn ang="0">
                  <a:pos x="24" y="80"/>
                </a:cxn>
                <a:cxn ang="0">
                  <a:pos x="18" y="68"/>
                </a:cxn>
                <a:cxn ang="0">
                  <a:pos x="8" y="42"/>
                </a:cxn>
                <a:cxn ang="0">
                  <a:pos x="42" y="8"/>
                </a:cxn>
                <a:cxn ang="0">
                  <a:pos x="77" y="42"/>
                </a:cxn>
                <a:cxn ang="0">
                  <a:pos x="67" y="68"/>
                </a:cxn>
                <a:cxn ang="0">
                  <a:pos x="60" y="80"/>
                </a:cxn>
                <a:cxn ang="0">
                  <a:pos x="60" y="80"/>
                </a:cxn>
                <a:cxn ang="0">
                  <a:pos x="60" y="80"/>
                </a:cxn>
              </a:cxnLst>
              <a:rect l="0" t="0" r="r" b="b"/>
              <a:pathLst>
                <a:path w="85" h="123">
                  <a:moveTo>
                    <a:pt x="42" y="0"/>
                  </a:moveTo>
                  <a:cubicBezTo>
                    <a:pt x="19" y="0"/>
                    <a:pt x="0" y="19"/>
                    <a:pt x="0" y="42"/>
                  </a:cubicBezTo>
                  <a:cubicBezTo>
                    <a:pt x="0" y="57"/>
                    <a:pt x="14" y="74"/>
                    <a:pt x="19" y="88"/>
                  </a:cubicBezTo>
                  <a:cubicBezTo>
                    <a:pt x="27" y="110"/>
                    <a:pt x="26" y="123"/>
                    <a:pt x="42" y="123"/>
                  </a:cubicBezTo>
                  <a:cubicBezTo>
                    <a:pt x="59" y="123"/>
                    <a:pt x="58" y="110"/>
                    <a:pt x="65" y="88"/>
                  </a:cubicBezTo>
                  <a:cubicBezTo>
                    <a:pt x="70" y="74"/>
                    <a:pt x="85" y="57"/>
                    <a:pt x="85" y="42"/>
                  </a:cubicBezTo>
                  <a:cubicBezTo>
                    <a:pt x="85" y="19"/>
                    <a:pt x="66" y="0"/>
                    <a:pt x="42" y="0"/>
                  </a:cubicBezTo>
                  <a:close/>
                  <a:moveTo>
                    <a:pt x="52" y="104"/>
                  </a:moveTo>
                  <a:cubicBezTo>
                    <a:pt x="33" y="106"/>
                    <a:pt x="33" y="106"/>
                    <a:pt x="33" y="106"/>
                  </a:cubicBezTo>
                  <a:cubicBezTo>
                    <a:pt x="33" y="104"/>
                    <a:pt x="32" y="102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54" y="97"/>
                    <a:pt x="54" y="98"/>
                    <a:pt x="54" y="99"/>
                  </a:cubicBezTo>
                  <a:cubicBezTo>
                    <a:pt x="53" y="101"/>
                    <a:pt x="53" y="103"/>
                    <a:pt x="52" y="104"/>
                  </a:cubicBezTo>
                  <a:close/>
                  <a:moveTo>
                    <a:pt x="30" y="95"/>
                  </a:moveTo>
                  <a:cubicBezTo>
                    <a:pt x="29" y="93"/>
                    <a:pt x="28" y="91"/>
                    <a:pt x="27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7" y="89"/>
                    <a:pt x="56" y="91"/>
                    <a:pt x="56" y="92"/>
                  </a:cubicBezTo>
                  <a:lnTo>
                    <a:pt x="30" y="95"/>
                  </a:lnTo>
                  <a:close/>
                  <a:moveTo>
                    <a:pt x="42" y="115"/>
                  </a:moveTo>
                  <a:cubicBezTo>
                    <a:pt x="38" y="115"/>
                    <a:pt x="37" y="114"/>
                    <a:pt x="35" y="110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49" y="114"/>
                    <a:pt x="47" y="115"/>
                    <a:pt x="42" y="115"/>
                  </a:cubicBezTo>
                  <a:close/>
                  <a:moveTo>
                    <a:pt x="60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3" y="76"/>
                    <a:pt x="20" y="72"/>
                    <a:pt x="18" y="68"/>
                  </a:cubicBezTo>
                  <a:cubicBezTo>
                    <a:pt x="13" y="59"/>
                    <a:pt x="8" y="50"/>
                    <a:pt x="8" y="42"/>
                  </a:cubicBezTo>
                  <a:cubicBezTo>
                    <a:pt x="8" y="23"/>
                    <a:pt x="23" y="8"/>
                    <a:pt x="42" y="8"/>
                  </a:cubicBezTo>
                  <a:cubicBezTo>
                    <a:pt x="61" y="8"/>
                    <a:pt x="77" y="23"/>
                    <a:pt x="77" y="42"/>
                  </a:cubicBezTo>
                  <a:cubicBezTo>
                    <a:pt x="77" y="50"/>
                    <a:pt x="72" y="59"/>
                    <a:pt x="67" y="68"/>
                  </a:cubicBezTo>
                  <a:cubicBezTo>
                    <a:pt x="64" y="72"/>
                    <a:pt x="62" y="76"/>
                    <a:pt x="60" y="80"/>
                  </a:cubicBezTo>
                  <a:close/>
                  <a:moveTo>
                    <a:pt x="60" y="80"/>
                  </a:moveTo>
                  <a:cubicBezTo>
                    <a:pt x="60" y="80"/>
                    <a:pt x="60" y="80"/>
                    <a:pt x="60" y="8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13" name="Freeform 79"/>
            <p:cNvSpPr>
              <a:spLocks noEditPoints="1"/>
            </p:cNvSpPr>
            <p:nvPr/>
          </p:nvSpPr>
          <p:spPr bwMode="auto">
            <a:xfrm>
              <a:off x="4130675" y="1965326"/>
              <a:ext cx="73025" cy="730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0" y="23"/>
                </a:cxn>
                <a:cxn ang="0">
                  <a:pos x="2" y="25"/>
                </a:cxn>
                <a:cxn ang="0">
                  <a:pos x="4" y="23"/>
                </a:cxn>
                <a:cxn ang="0">
                  <a:pos x="23" y="4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5" h="25">
                  <a:moveTo>
                    <a:pt x="23" y="0"/>
                  </a:moveTo>
                  <a:cubicBezTo>
                    <a:pt x="11" y="0"/>
                    <a:pt x="0" y="10"/>
                    <a:pt x="0" y="23"/>
                  </a:cubicBezTo>
                  <a:cubicBezTo>
                    <a:pt x="0" y="24"/>
                    <a:pt x="1" y="25"/>
                    <a:pt x="2" y="25"/>
                  </a:cubicBezTo>
                  <a:cubicBezTo>
                    <a:pt x="3" y="25"/>
                    <a:pt x="4" y="24"/>
                    <a:pt x="4" y="23"/>
                  </a:cubicBezTo>
                  <a:cubicBezTo>
                    <a:pt x="4" y="12"/>
                    <a:pt x="13" y="4"/>
                    <a:pt x="23" y="4"/>
                  </a:cubicBezTo>
                  <a:cubicBezTo>
                    <a:pt x="24" y="4"/>
                    <a:pt x="25" y="3"/>
                    <a:pt x="25" y="2"/>
                  </a:cubicBezTo>
                  <a:cubicBezTo>
                    <a:pt x="25" y="1"/>
                    <a:pt x="24" y="0"/>
                    <a:pt x="23" y="0"/>
                  </a:cubicBezTo>
                  <a:close/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514" name="Freeform 80"/>
          <p:cNvSpPr>
            <a:spLocks noEditPoints="1"/>
          </p:cNvSpPr>
          <p:nvPr/>
        </p:nvSpPr>
        <p:spPr bwMode="auto">
          <a:xfrm>
            <a:off x="12555779" y="1506326"/>
            <a:ext cx="403225" cy="347663"/>
          </a:xfrm>
          <a:custGeom>
            <a:avLst/>
            <a:gdLst>
              <a:gd name="T0" fmla="*/ 1268916557 w 124"/>
              <a:gd name="T1" fmla="*/ 179472088 h 107"/>
              <a:gd name="T2" fmla="*/ 1068003197 w 124"/>
              <a:gd name="T3" fmla="*/ 21113217 h 107"/>
              <a:gd name="T4" fmla="*/ 1025706846 w 124"/>
              <a:gd name="T5" fmla="*/ 0 h 107"/>
              <a:gd name="T6" fmla="*/ 285506063 w 124"/>
              <a:gd name="T7" fmla="*/ 0 h 107"/>
              <a:gd name="T8" fmla="*/ 243209711 w 124"/>
              <a:gd name="T9" fmla="*/ 21113217 h 107"/>
              <a:gd name="T10" fmla="*/ 42296351 w 124"/>
              <a:gd name="T11" fmla="*/ 179472088 h 107"/>
              <a:gd name="T12" fmla="*/ 10574901 w 124"/>
              <a:gd name="T13" fmla="*/ 274488061 h 107"/>
              <a:gd name="T14" fmla="*/ 95167604 w 124"/>
              <a:gd name="T15" fmla="*/ 517303049 h 107"/>
              <a:gd name="T16" fmla="*/ 137467207 w 124"/>
              <a:gd name="T17" fmla="*/ 559532731 h 107"/>
              <a:gd name="T18" fmla="*/ 169188657 w 124"/>
              <a:gd name="T19" fmla="*/ 570089340 h 107"/>
              <a:gd name="T20" fmla="*/ 211485009 w 124"/>
              <a:gd name="T21" fmla="*/ 559532731 h 107"/>
              <a:gd name="T22" fmla="*/ 211485009 w 124"/>
              <a:gd name="T23" fmla="*/ 1055722564 h 107"/>
              <a:gd name="T24" fmla="*/ 285506063 w 124"/>
              <a:gd name="T25" fmla="*/ 1129622071 h 107"/>
              <a:gd name="T26" fmla="*/ 1025706846 w 124"/>
              <a:gd name="T27" fmla="*/ 1129622071 h 107"/>
              <a:gd name="T28" fmla="*/ 1099727899 w 124"/>
              <a:gd name="T29" fmla="*/ 1055722564 h 107"/>
              <a:gd name="T30" fmla="*/ 1099727899 w 124"/>
              <a:gd name="T31" fmla="*/ 559532731 h 107"/>
              <a:gd name="T32" fmla="*/ 1142024251 w 124"/>
              <a:gd name="T33" fmla="*/ 570089340 h 107"/>
              <a:gd name="T34" fmla="*/ 1173745701 w 124"/>
              <a:gd name="T35" fmla="*/ 559532731 h 107"/>
              <a:gd name="T36" fmla="*/ 1216045305 w 124"/>
              <a:gd name="T37" fmla="*/ 517303049 h 107"/>
              <a:gd name="T38" fmla="*/ 1300638007 w 124"/>
              <a:gd name="T39" fmla="*/ 274488061 h 107"/>
              <a:gd name="T40" fmla="*/ 1268916557 w 124"/>
              <a:gd name="T41" fmla="*/ 179472088 h 107"/>
              <a:gd name="T42" fmla="*/ 803646936 w 124"/>
              <a:gd name="T43" fmla="*/ 84456116 h 107"/>
              <a:gd name="T44" fmla="*/ 655608080 w 124"/>
              <a:gd name="T45" fmla="*/ 158358872 h 107"/>
              <a:gd name="T46" fmla="*/ 507565972 w 124"/>
              <a:gd name="T47" fmla="*/ 84456116 h 107"/>
              <a:gd name="T48" fmla="*/ 803646936 w 124"/>
              <a:gd name="T49" fmla="*/ 84456116 h 107"/>
              <a:gd name="T50" fmla="*/ 1142024251 w 124"/>
              <a:gd name="T51" fmla="*/ 485633224 h 107"/>
              <a:gd name="T52" fmla="*/ 1025706846 w 124"/>
              <a:gd name="T53" fmla="*/ 401173859 h 107"/>
              <a:gd name="T54" fmla="*/ 1025706846 w 124"/>
              <a:gd name="T55" fmla="*/ 1055722564 h 107"/>
              <a:gd name="T56" fmla="*/ 285506063 w 124"/>
              <a:gd name="T57" fmla="*/ 1055722564 h 107"/>
              <a:gd name="T58" fmla="*/ 285506063 w 124"/>
              <a:gd name="T59" fmla="*/ 401173859 h 107"/>
              <a:gd name="T60" fmla="*/ 169188657 w 124"/>
              <a:gd name="T61" fmla="*/ 485633224 h 107"/>
              <a:gd name="T62" fmla="*/ 84595955 w 124"/>
              <a:gd name="T63" fmla="*/ 242814987 h 107"/>
              <a:gd name="T64" fmla="*/ 285506063 w 124"/>
              <a:gd name="T65" fmla="*/ 84456116 h 107"/>
              <a:gd name="T66" fmla="*/ 465269621 w 124"/>
              <a:gd name="T67" fmla="*/ 84456116 h 107"/>
              <a:gd name="T68" fmla="*/ 655608080 w 124"/>
              <a:gd name="T69" fmla="*/ 200588554 h 107"/>
              <a:gd name="T70" fmla="*/ 845943287 w 124"/>
              <a:gd name="T71" fmla="*/ 84456116 h 107"/>
              <a:gd name="T72" fmla="*/ 1025706846 w 124"/>
              <a:gd name="T73" fmla="*/ 84456116 h 107"/>
              <a:gd name="T74" fmla="*/ 1226616954 w 124"/>
              <a:gd name="T75" fmla="*/ 242814987 h 107"/>
              <a:gd name="T76" fmla="*/ 1142024251 w 124"/>
              <a:gd name="T77" fmla="*/ 485633224 h 107"/>
              <a:gd name="T78" fmla="*/ 1142024251 w 124"/>
              <a:gd name="T79" fmla="*/ 485633224 h 107"/>
              <a:gd name="T80" fmla="*/ 1142024251 w 124"/>
              <a:gd name="T81" fmla="*/ 485633224 h 10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4" h="107">
                <a:moveTo>
                  <a:pt x="120" y="17"/>
                </a:moveTo>
                <a:cubicBezTo>
                  <a:pt x="101" y="2"/>
                  <a:pt x="101" y="2"/>
                  <a:pt x="101" y="2"/>
                </a:cubicBezTo>
                <a:cubicBezTo>
                  <a:pt x="100" y="1"/>
                  <a:pt x="98" y="0"/>
                  <a:pt x="9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6" y="0"/>
                  <a:pt x="24" y="1"/>
                  <a:pt x="23" y="2"/>
                </a:cubicBezTo>
                <a:cubicBezTo>
                  <a:pt x="4" y="17"/>
                  <a:pt x="4" y="17"/>
                  <a:pt x="4" y="17"/>
                </a:cubicBezTo>
                <a:cubicBezTo>
                  <a:pt x="1" y="19"/>
                  <a:pt x="0" y="22"/>
                  <a:pt x="1" y="26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51"/>
                  <a:pt x="11" y="53"/>
                  <a:pt x="13" y="53"/>
                </a:cubicBezTo>
                <a:cubicBezTo>
                  <a:pt x="14" y="54"/>
                  <a:pt x="15" y="54"/>
                  <a:pt x="16" y="54"/>
                </a:cubicBezTo>
                <a:cubicBezTo>
                  <a:pt x="17" y="54"/>
                  <a:pt x="19" y="53"/>
                  <a:pt x="20" y="53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20" y="104"/>
                  <a:pt x="23" y="107"/>
                  <a:pt x="2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101" y="107"/>
                  <a:pt x="104" y="104"/>
                  <a:pt x="104" y="10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53"/>
                  <a:pt x="107" y="54"/>
                  <a:pt x="108" y="54"/>
                </a:cubicBezTo>
                <a:cubicBezTo>
                  <a:pt x="109" y="54"/>
                  <a:pt x="110" y="54"/>
                  <a:pt x="111" y="53"/>
                </a:cubicBezTo>
                <a:cubicBezTo>
                  <a:pt x="113" y="53"/>
                  <a:pt x="115" y="51"/>
                  <a:pt x="115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4" y="22"/>
                  <a:pt x="123" y="19"/>
                  <a:pt x="120" y="17"/>
                </a:cubicBezTo>
                <a:close/>
                <a:moveTo>
                  <a:pt x="76" y="8"/>
                </a:moveTo>
                <a:cubicBezTo>
                  <a:pt x="74" y="12"/>
                  <a:pt x="69" y="15"/>
                  <a:pt x="62" y="15"/>
                </a:cubicBezTo>
                <a:cubicBezTo>
                  <a:pt x="55" y="15"/>
                  <a:pt x="50" y="12"/>
                  <a:pt x="48" y="8"/>
                </a:cubicBezTo>
                <a:lnTo>
                  <a:pt x="76" y="8"/>
                </a:lnTo>
                <a:close/>
                <a:moveTo>
                  <a:pt x="108" y="46"/>
                </a:moveTo>
                <a:cubicBezTo>
                  <a:pt x="97" y="38"/>
                  <a:pt x="97" y="38"/>
                  <a:pt x="97" y="38"/>
                </a:cubicBezTo>
                <a:cubicBezTo>
                  <a:pt x="97" y="100"/>
                  <a:pt x="97" y="100"/>
                  <a:pt x="97" y="100"/>
                </a:cubicBezTo>
                <a:cubicBezTo>
                  <a:pt x="27" y="100"/>
                  <a:pt x="27" y="100"/>
                  <a:pt x="27" y="100"/>
                </a:cubicBezTo>
                <a:cubicBezTo>
                  <a:pt x="27" y="38"/>
                  <a:pt x="27" y="38"/>
                  <a:pt x="27" y="38"/>
                </a:cubicBezTo>
                <a:cubicBezTo>
                  <a:pt x="16" y="46"/>
                  <a:pt x="16" y="46"/>
                  <a:pt x="16" y="46"/>
                </a:cubicBezTo>
                <a:cubicBezTo>
                  <a:pt x="8" y="23"/>
                  <a:pt x="8" y="23"/>
                  <a:pt x="8" y="23"/>
                </a:cubicBezTo>
                <a:cubicBezTo>
                  <a:pt x="27" y="8"/>
                  <a:pt x="27" y="8"/>
                  <a:pt x="27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6" y="14"/>
                  <a:pt x="53" y="19"/>
                  <a:pt x="62" y="19"/>
                </a:cubicBezTo>
                <a:cubicBezTo>
                  <a:pt x="71" y="19"/>
                  <a:pt x="78" y="14"/>
                  <a:pt x="80" y="8"/>
                </a:cubicBezTo>
                <a:cubicBezTo>
                  <a:pt x="97" y="8"/>
                  <a:pt x="97" y="8"/>
                  <a:pt x="97" y="8"/>
                </a:cubicBezTo>
                <a:cubicBezTo>
                  <a:pt x="116" y="23"/>
                  <a:pt x="116" y="23"/>
                  <a:pt x="116" y="23"/>
                </a:cubicBezTo>
                <a:lnTo>
                  <a:pt x="108" y="46"/>
                </a:lnTo>
                <a:close/>
                <a:moveTo>
                  <a:pt x="108" y="46"/>
                </a:moveTo>
                <a:cubicBezTo>
                  <a:pt x="108" y="46"/>
                  <a:pt x="108" y="46"/>
                  <a:pt x="108" y="4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15" name="Group 514"/>
          <p:cNvGrpSpPr/>
          <p:nvPr/>
        </p:nvGrpSpPr>
        <p:grpSpPr>
          <a:xfrm>
            <a:off x="13288718" y="1456281"/>
            <a:ext cx="452754" cy="454523"/>
            <a:chOff x="5530850" y="1882776"/>
            <a:chExt cx="406400" cy="407988"/>
          </a:xfrm>
          <a:solidFill>
            <a:srgbClr val="FFFFFF"/>
          </a:solidFill>
        </p:grpSpPr>
        <p:sp>
          <p:nvSpPr>
            <p:cNvPr id="516" name="Freeform 81"/>
            <p:cNvSpPr>
              <a:spLocks noEditPoints="1"/>
            </p:cNvSpPr>
            <p:nvPr/>
          </p:nvSpPr>
          <p:spPr bwMode="auto">
            <a:xfrm>
              <a:off x="5530850" y="1882776"/>
              <a:ext cx="406400" cy="407988"/>
            </a:xfrm>
            <a:custGeom>
              <a:avLst/>
              <a:gdLst/>
              <a:ahLst/>
              <a:cxnLst>
                <a:cxn ang="0">
                  <a:pos x="93" y="12"/>
                </a:cxn>
                <a:cxn ang="0">
                  <a:pos x="13" y="46"/>
                </a:cxn>
                <a:cxn ang="0">
                  <a:pos x="47" y="126"/>
                </a:cxn>
                <a:cxn ang="0">
                  <a:pos x="127" y="92"/>
                </a:cxn>
                <a:cxn ang="0">
                  <a:pos x="93" y="12"/>
                </a:cxn>
                <a:cxn ang="0">
                  <a:pos x="50" y="119"/>
                </a:cxn>
                <a:cxn ang="0">
                  <a:pos x="20" y="49"/>
                </a:cxn>
                <a:cxn ang="0">
                  <a:pos x="90" y="19"/>
                </a:cxn>
                <a:cxn ang="0">
                  <a:pos x="120" y="89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50" y="119"/>
                </a:cxn>
              </a:cxnLst>
              <a:rect l="0" t="0" r="r" b="b"/>
              <a:pathLst>
                <a:path w="139" h="139">
                  <a:moveTo>
                    <a:pt x="93" y="12"/>
                  </a:moveTo>
                  <a:cubicBezTo>
                    <a:pt x="61" y="0"/>
                    <a:pt x="25" y="15"/>
                    <a:pt x="13" y="46"/>
                  </a:cubicBezTo>
                  <a:cubicBezTo>
                    <a:pt x="0" y="78"/>
                    <a:pt x="16" y="114"/>
                    <a:pt x="47" y="126"/>
                  </a:cubicBezTo>
                  <a:cubicBezTo>
                    <a:pt x="78" y="139"/>
                    <a:pt x="114" y="124"/>
                    <a:pt x="127" y="92"/>
                  </a:cubicBezTo>
                  <a:cubicBezTo>
                    <a:pt x="139" y="61"/>
                    <a:pt x="124" y="25"/>
                    <a:pt x="93" y="12"/>
                  </a:cubicBezTo>
                  <a:close/>
                  <a:moveTo>
                    <a:pt x="50" y="119"/>
                  </a:moveTo>
                  <a:cubicBezTo>
                    <a:pt x="22" y="108"/>
                    <a:pt x="9" y="77"/>
                    <a:pt x="20" y="49"/>
                  </a:cubicBezTo>
                  <a:cubicBezTo>
                    <a:pt x="31" y="22"/>
                    <a:pt x="62" y="8"/>
                    <a:pt x="90" y="19"/>
                  </a:cubicBezTo>
                  <a:cubicBezTo>
                    <a:pt x="117" y="30"/>
                    <a:pt x="131" y="62"/>
                    <a:pt x="120" y="89"/>
                  </a:cubicBezTo>
                  <a:cubicBezTo>
                    <a:pt x="109" y="117"/>
                    <a:pt x="77" y="130"/>
                    <a:pt x="50" y="119"/>
                  </a:cubicBezTo>
                  <a:close/>
                  <a:moveTo>
                    <a:pt x="50" y="119"/>
                  </a:moveTo>
                  <a:cubicBezTo>
                    <a:pt x="50" y="119"/>
                    <a:pt x="50" y="119"/>
                    <a:pt x="50" y="11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17" name="Freeform 82"/>
            <p:cNvSpPr>
              <a:spLocks noEditPoints="1"/>
            </p:cNvSpPr>
            <p:nvPr/>
          </p:nvSpPr>
          <p:spPr bwMode="auto">
            <a:xfrm>
              <a:off x="5710238" y="2062163"/>
              <a:ext cx="49213" cy="49213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2" y="5"/>
                </a:cxn>
                <a:cxn ang="0">
                  <a:pos x="6" y="15"/>
                </a:cxn>
                <a:cxn ang="0">
                  <a:pos x="16" y="11"/>
                </a:cxn>
                <a:cxn ang="0">
                  <a:pos x="12" y="1"/>
                </a:cxn>
                <a:cxn ang="0">
                  <a:pos x="7" y="12"/>
                </a:cxn>
                <a:cxn ang="0">
                  <a:pos x="5" y="7"/>
                </a:cxn>
                <a:cxn ang="0">
                  <a:pos x="10" y="5"/>
                </a:cxn>
                <a:cxn ang="0">
                  <a:pos x="12" y="10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7" y="12"/>
                </a:cxn>
              </a:cxnLst>
              <a:rect l="0" t="0" r="r" b="b"/>
              <a:pathLst>
                <a:path w="17" h="17">
                  <a:moveTo>
                    <a:pt x="12" y="1"/>
                  </a:moveTo>
                  <a:cubicBezTo>
                    <a:pt x="8" y="0"/>
                    <a:pt x="3" y="1"/>
                    <a:pt x="2" y="5"/>
                  </a:cubicBezTo>
                  <a:cubicBezTo>
                    <a:pt x="0" y="9"/>
                    <a:pt x="2" y="14"/>
                    <a:pt x="6" y="15"/>
                  </a:cubicBezTo>
                  <a:cubicBezTo>
                    <a:pt x="10" y="17"/>
                    <a:pt x="14" y="15"/>
                    <a:pt x="16" y="11"/>
                  </a:cubicBezTo>
                  <a:cubicBezTo>
                    <a:pt x="17" y="7"/>
                    <a:pt x="16" y="3"/>
                    <a:pt x="12" y="1"/>
                  </a:cubicBezTo>
                  <a:close/>
                  <a:moveTo>
                    <a:pt x="7" y="12"/>
                  </a:moveTo>
                  <a:cubicBezTo>
                    <a:pt x="5" y="11"/>
                    <a:pt x="4" y="9"/>
                    <a:pt x="5" y="7"/>
                  </a:cubicBezTo>
                  <a:cubicBezTo>
                    <a:pt x="6" y="5"/>
                    <a:pt x="8" y="4"/>
                    <a:pt x="10" y="5"/>
                  </a:cubicBezTo>
                  <a:cubicBezTo>
                    <a:pt x="12" y="5"/>
                    <a:pt x="13" y="8"/>
                    <a:pt x="12" y="10"/>
                  </a:cubicBezTo>
                  <a:cubicBezTo>
                    <a:pt x="12" y="12"/>
                    <a:pt x="9" y="13"/>
                    <a:pt x="7" y="12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18" name="Freeform 83"/>
            <p:cNvSpPr>
              <a:spLocks noEditPoints="1"/>
            </p:cNvSpPr>
            <p:nvPr/>
          </p:nvSpPr>
          <p:spPr bwMode="auto">
            <a:xfrm>
              <a:off x="5659438" y="2008188"/>
              <a:ext cx="152400" cy="15240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4" y="18"/>
                </a:cxn>
                <a:cxn ang="0">
                  <a:pos x="17" y="48"/>
                </a:cxn>
                <a:cxn ang="0">
                  <a:pos x="47" y="35"/>
                </a:cxn>
                <a:cxn ang="0">
                  <a:pos x="34" y="5"/>
                </a:cxn>
                <a:cxn ang="0">
                  <a:pos x="20" y="41"/>
                </a:cxn>
                <a:cxn ang="0">
                  <a:pos x="12" y="21"/>
                </a:cxn>
                <a:cxn ang="0">
                  <a:pos x="31" y="12"/>
                </a:cxn>
                <a:cxn ang="0">
                  <a:pos x="40" y="32"/>
                </a:cxn>
                <a:cxn ang="0">
                  <a:pos x="20" y="41"/>
                </a:cxn>
                <a:cxn ang="0">
                  <a:pos x="20" y="41"/>
                </a:cxn>
                <a:cxn ang="0">
                  <a:pos x="20" y="41"/>
                </a:cxn>
              </a:cxnLst>
              <a:rect l="0" t="0" r="r" b="b"/>
              <a:pathLst>
                <a:path w="52" h="52">
                  <a:moveTo>
                    <a:pt x="34" y="5"/>
                  </a:moveTo>
                  <a:cubicBezTo>
                    <a:pt x="23" y="0"/>
                    <a:pt x="9" y="6"/>
                    <a:pt x="4" y="18"/>
                  </a:cubicBezTo>
                  <a:cubicBezTo>
                    <a:pt x="0" y="30"/>
                    <a:pt x="5" y="43"/>
                    <a:pt x="17" y="48"/>
                  </a:cubicBezTo>
                  <a:cubicBezTo>
                    <a:pt x="29" y="52"/>
                    <a:pt x="42" y="47"/>
                    <a:pt x="47" y="35"/>
                  </a:cubicBezTo>
                  <a:cubicBezTo>
                    <a:pt x="52" y="23"/>
                    <a:pt x="46" y="10"/>
                    <a:pt x="34" y="5"/>
                  </a:cubicBezTo>
                  <a:close/>
                  <a:moveTo>
                    <a:pt x="20" y="41"/>
                  </a:moveTo>
                  <a:cubicBezTo>
                    <a:pt x="12" y="37"/>
                    <a:pt x="8" y="28"/>
                    <a:pt x="12" y="21"/>
                  </a:cubicBezTo>
                  <a:cubicBezTo>
                    <a:pt x="15" y="13"/>
                    <a:pt x="24" y="9"/>
                    <a:pt x="31" y="12"/>
                  </a:cubicBezTo>
                  <a:cubicBezTo>
                    <a:pt x="39" y="15"/>
                    <a:pt x="43" y="24"/>
                    <a:pt x="40" y="32"/>
                  </a:cubicBezTo>
                  <a:cubicBezTo>
                    <a:pt x="37" y="40"/>
                    <a:pt x="28" y="44"/>
                    <a:pt x="20" y="41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19" name="Freeform 84"/>
            <p:cNvSpPr>
              <a:spLocks noEditPoints="1"/>
            </p:cNvSpPr>
            <p:nvPr/>
          </p:nvSpPr>
          <p:spPr bwMode="auto">
            <a:xfrm>
              <a:off x="5762625" y="2111376"/>
              <a:ext cx="58738" cy="58738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" y="16"/>
                </a:cxn>
                <a:cxn ang="0">
                  <a:pos x="0" y="18"/>
                </a:cxn>
                <a:cxn ang="0">
                  <a:pos x="3" y="19"/>
                </a:cxn>
                <a:cxn ang="0">
                  <a:pos x="3" y="19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0" h="20">
                  <a:moveTo>
                    <a:pt x="19" y="3"/>
                  </a:moveTo>
                  <a:cubicBezTo>
                    <a:pt x="20" y="2"/>
                    <a:pt x="19" y="1"/>
                    <a:pt x="18" y="0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3" y="8"/>
                    <a:pt x="8" y="13"/>
                    <a:pt x="1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1" y="19"/>
                    <a:pt x="2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0" y="16"/>
                    <a:pt x="16" y="10"/>
                    <a:pt x="19" y="3"/>
                  </a:cubicBezTo>
                  <a:close/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0" name="Freeform 85"/>
            <p:cNvSpPr>
              <a:spLocks noEditPoints="1"/>
            </p:cNvSpPr>
            <p:nvPr/>
          </p:nvSpPr>
          <p:spPr bwMode="auto">
            <a:xfrm>
              <a:off x="5780088" y="2125663"/>
              <a:ext cx="82550" cy="85725"/>
            </a:xfrm>
            <a:custGeom>
              <a:avLst/>
              <a:gdLst/>
              <a:ahLst/>
              <a:cxnLst>
                <a:cxn ang="0">
                  <a:pos x="26" y="1"/>
                </a:cxn>
                <a:cxn ang="0">
                  <a:pos x="24" y="2"/>
                </a:cxn>
                <a:cxn ang="0">
                  <a:pos x="1" y="25"/>
                </a:cxn>
                <a:cxn ang="0">
                  <a:pos x="0" y="28"/>
                </a:cxn>
                <a:cxn ang="0">
                  <a:pos x="3" y="29"/>
                </a:cxn>
                <a:cxn ang="0">
                  <a:pos x="3" y="28"/>
                </a:cxn>
                <a:cxn ang="0">
                  <a:pos x="28" y="3"/>
                </a:cxn>
                <a:cxn ang="0">
                  <a:pos x="26" y="1"/>
                </a:cxn>
                <a:cxn ang="0">
                  <a:pos x="26" y="1"/>
                </a:cxn>
                <a:cxn ang="0">
                  <a:pos x="26" y="1"/>
                </a:cxn>
              </a:cxnLst>
              <a:rect l="0" t="0" r="r" b="b"/>
              <a:pathLst>
                <a:path w="28" h="29">
                  <a:moveTo>
                    <a:pt x="26" y="1"/>
                  </a:moveTo>
                  <a:cubicBezTo>
                    <a:pt x="25" y="0"/>
                    <a:pt x="24" y="1"/>
                    <a:pt x="24" y="2"/>
                  </a:cubicBezTo>
                  <a:cubicBezTo>
                    <a:pt x="20" y="13"/>
                    <a:pt x="11" y="21"/>
                    <a:pt x="1" y="25"/>
                  </a:cubicBezTo>
                  <a:cubicBezTo>
                    <a:pt x="0" y="25"/>
                    <a:pt x="0" y="27"/>
                    <a:pt x="0" y="28"/>
                  </a:cubicBezTo>
                  <a:cubicBezTo>
                    <a:pt x="1" y="29"/>
                    <a:pt x="2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14" y="24"/>
                    <a:pt x="23" y="15"/>
                    <a:pt x="28" y="3"/>
                  </a:cubicBezTo>
                  <a:cubicBezTo>
                    <a:pt x="28" y="2"/>
                    <a:pt x="27" y="1"/>
                    <a:pt x="26" y="1"/>
                  </a:cubicBezTo>
                  <a:close/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1" name="Freeform 86"/>
            <p:cNvSpPr>
              <a:spLocks noEditPoints="1"/>
            </p:cNvSpPr>
            <p:nvPr/>
          </p:nvSpPr>
          <p:spPr bwMode="auto">
            <a:xfrm>
              <a:off x="5770563" y="2120901"/>
              <a:ext cx="71438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0" y="1"/>
                </a:cxn>
                <a:cxn ang="0">
                  <a:pos x="1" y="20"/>
                </a:cxn>
                <a:cxn ang="0">
                  <a:pos x="1" y="20"/>
                </a:cxn>
                <a:cxn ang="0">
                  <a:pos x="0" y="23"/>
                </a:cxn>
                <a:cxn ang="0">
                  <a:pos x="3" y="24"/>
                </a:cxn>
                <a:cxn ang="0">
                  <a:pos x="3" y="23"/>
                </a:cxn>
                <a:cxn ang="0">
                  <a:pos x="23" y="3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2" y="0"/>
                </a:cxn>
              </a:cxnLst>
              <a:rect l="0" t="0" r="r" b="b"/>
              <a:pathLst>
                <a:path w="24" h="24">
                  <a:moveTo>
                    <a:pt x="22" y="0"/>
                  </a:moveTo>
                  <a:cubicBezTo>
                    <a:pt x="21" y="0"/>
                    <a:pt x="20" y="0"/>
                    <a:pt x="20" y="1"/>
                  </a:cubicBezTo>
                  <a:cubicBezTo>
                    <a:pt x="16" y="10"/>
                    <a:pt x="10" y="17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1" y="24"/>
                    <a:pt x="2" y="24"/>
                    <a:pt x="3" y="24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12" y="20"/>
                    <a:pt x="19" y="12"/>
                    <a:pt x="23" y="3"/>
                  </a:cubicBezTo>
                  <a:cubicBezTo>
                    <a:pt x="24" y="2"/>
                    <a:pt x="23" y="0"/>
                    <a:pt x="22" y="0"/>
                  </a:cubicBezTo>
                  <a:close/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2" name="Freeform 87"/>
            <p:cNvSpPr>
              <a:spLocks noEditPoints="1"/>
            </p:cNvSpPr>
            <p:nvPr/>
          </p:nvSpPr>
          <p:spPr bwMode="auto">
            <a:xfrm>
              <a:off x="5651500" y="2003426"/>
              <a:ext cx="58738" cy="58738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4" y="18"/>
                </a:cxn>
                <a:cxn ang="0">
                  <a:pos x="18" y="4"/>
                </a:cxn>
                <a:cxn ang="0">
                  <a:pos x="19" y="1"/>
                </a:cxn>
                <a:cxn ang="0">
                  <a:pos x="19" y="1"/>
                </a:cxn>
                <a:cxn ang="0">
                  <a:pos x="19" y="1"/>
                </a:cxn>
              </a:cxnLst>
              <a:rect l="0" t="0" r="r" b="b"/>
              <a:pathLst>
                <a:path w="20" h="20">
                  <a:moveTo>
                    <a:pt x="19" y="1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9" y="3"/>
                    <a:pt x="3" y="9"/>
                    <a:pt x="0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" y="20"/>
                    <a:pt x="3" y="19"/>
                    <a:pt x="4" y="18"/>
                  </a:cubicBezTo>
                  <a:cubicBezTo>
                    <a:pt x="7" y="11"/>
                    <a:pt x="12" y="6"/>
                    <a:pt x="18" y="4"/>
                  </a:cubicBezTo>
                  <a:cubicBezTo>
                    <a:pt x="19" y="3"/>
                    <a:pt x="20" y="2"/>
                    <a:pt x="19" y="1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3" name="Freeform 88"/>
            <p:cNvSpPr>
              <a:spLocks noEditPoints="1"/>
            </p:cNvSpPr>
            <p:nvPr/>
          </p:nvSpPr>
          <p:spPr bwMode="auto">
            <a:xfrm>
              <a:off x="5610225" y="1962151"/>
              <a:ext cx="82550" cy="825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0" y="25"/>
                </a:cxn>
                <a:cxn ang="0">
                  <a:pos x="1" y="28"/>
                </a:cxn>
                <a:cxn ang="0">
                  <a:pos x="4" y="27"/>
                </a:cxn>
                <a:cxn ang="0">
                  <a:pos x="26" y="3"/>
                </a:cxn>
                <a:cxn ang="0">
                  <a:pos x="27" y="1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28" h="28">
                  <a:moveTo>
                    <a:pt x="27" y="1"/>
                  </a:moveTo>
                  <a:cubicBezTo>
                    <a:pt x="27" y="0"/>
                    <a:pt x="2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4" y="5"/>
                    <a:pt x="5" y="13"/>
                    <a:pt x="0" y="25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2" y="28"/>
                    <a:pt x="3" y="28"/>
                    <a:pt x="4" y="27"/>
                  </a:cubicBezTo>
                  <a:cubicBezTo>
                    <a:pt x="8" y="16"/>
                    <a:pt x="16" y="8"/>
                    <a:pt x="26" y="3"/>
                  </a:cubicBezTo>
                  <a:cubicBezTo>
                    <a:pt x="27" y="3"/>
                    <a:pt x="28" y="2"/>
                    <a:pt x="27" y="1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7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4" name="Freeform 89"/>
            <p:cNvSpPr>
              <a:spLocks noEditPoints="1"/>
            </p:cNvSpPr>
            <p:nvPr/>
          </p:nvSpPr>
          <p:spPr bwMode="auto">
            <a:xfrm>
              <a:off x="5630863" y="1982788"/>
              <a:ext cx="69850" cy="698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0" y="21"/>
                </a:cxn>
                <a:cxn ang="0">
                  <a:pos x="1" y="24"/>
                </a:cxn>
                <a:cxn ang="0">
                  <a:pos x="4" y="22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24" h="24">
                  <a:moveTo>
                    <a:pt x="22" y="4"/>
                  </a:moveTo>
                  <a:cubicBezTo>
                    <a:pt x="23" y="3"/>
                    <a:pt x="24" y="2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2" y="4"/>
                    <a:pt x="4" y="11"/>
                    <a:pt x="0" y="21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2" y="24"/>
                    <a:pt x="3" y="23"/>
                    <a:pt x="4" y="22"/>
                  </a:cubicBezTo>
                  <a:cubicBezTo>
                    <a:pt x="7" y="14"/>
                    <a:pt x="14" y="7"/>
                    <a:pt x="22" y="4"/>
                  </a:cubicBezTo>
                  <a:close/>
                  <a:moveTo>
                    <a:pt x="22" y="4"/>
                  </a:moveTo>
                  <a:cubicBezTo>
                    <a:pt x="22" y="4"/>
                    <a:pt x="22" y="4"/>
                    <a:pt x="2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525" name="Freeform 101"/>
          <p:cNvSpPr>
            <a:spLocks noEditPoints="1"/>
          </p:cNvSpPr>
          <p:nvPr/>
        </p:nvSpPr>
        <p:spPr bwMode="auto">
          <a:xfrm>
            <a:off x="13372502" y="2877534"/>
            <a:ext cx="365125" cy="366568"/>
          </a:xfrm>
          <a:custGeom>
            <a:avLst/>
            <a:gdLst>
              <a:gd name="T0" fmla="*/ 1279501115 w 123"/>
              <a:gd name="T1" fmla="*/ 21495499 h 123"/>
              <a:gd name="T2" fmla="*/ 1226187753 w 123"/>
              <a:gd name="T3" fmla="*/ 0 h 123"/>
              <a:gd name="T4" fmla="*/ 1215526386 w 123"/>
              <a:gd name="T5" fmla="*/ 0 h 123"/>
              <a:gd name="T6" fmla="*/ 522462466 w 123"/>
              <a:gd name="T7" fmla="*/ 128963157 h 123"/>
              <a:gd name="T8" fmla="*/ 458487736 w 123"/>
              <a:gd name="T9" fmla="*/ 204192484 h 123"/>
              <a:gd name="T10" fmla="*/ 458487736 w 123"/>
              <a:gd name="T11" fmla="*/ 913488207 h 123"/>
              <a:gd name="T12" fmla="*/ 298550913 w 123"/>
              <a:gd name="T13" fmla="*/ 870500488 h 123"/>
              <a:gd name="T14" fmla="*/ 191924188 w 123"/>
              <a:gd name="T15" fmla="*/ 881249877 h 123"/>
              <a:gd name="T16" fmla="*/ 21325998 w 123"/>
              <a:gd name="T17" fmla="*/ 1031705254 h 123"/>
              <a:gd name="T18" fmla="*/ 21325998 w 123"/>
              <a:gd name="T19" fmla="*/ 1182163909 h 123"/>
              <a:gd name="T20" fmla="*/ 245237551 w 123"/>
              <a:gd name="T21" fmla="*/ 1321873176 h 123"/>
              <a:gd name="T22" fmla="*/ 341199644 w 123"/>
              <a:gd name="T23" fmla="*/ 1300377677 h 123"/>
              <a:gd name="T24" fmla="*/ 511801099 w 123"/>
              <a:gd name="T25" fmla="*/ 1160668410 h 123"/>
              <a:gd name="T26" fmla="*/ 533123832 w 123"/>
              <a:gd name="T27" fmla="*/ 1074692973 h 123"/>
              <a:gd name="T28" fmla="*/ 533123832 w 123"/>
              <a:gd name="T29" fmla="*/ 1074692973 h 123"/>
              <a:gd name="T30" fmla="*/ 533123832 w 123"/>
              <a:gd name="T31" fmla="*/ 408384969 h 123"/>
              <a:gd name="T32" fmla="*/ 554449830 w 123"/>
              <a:gd name="T33" fmla="*/ 408384969 h 123"/>
              <a:gd name="T34" fmla="*/ 1226187753 w 123"/>
              <a:gd name="T35" fmla="*/ 290167922 h 123"/>
              <a:gd name="T36" fmla="*/ 1226187753 w 123"/>
              <a:gd name="T37" fmla="*/ 795274439 h 123"/>
              <a:gd name="T38" fmla="*/ 1076912296 w 123"/>
              <a:gd name="T39" fmla="*/ 741537332 h 123"/>
              <a:gd name="T40" fmla="*/ 970288836 w 123"/>
              <a:gd name="T41" fmla="*/ 763032830 h 123"/>
              <a:gd name="T42" fmla="*/ 799687381 w 123"/>
              <a:gd name="T43" fmla="*/ 902742097 h 123"/>
              <a:gd name="T44" fmla="*/ 789026014 w 123"/>
              <a:gd name="T45" fmla="*/ 1053200752 h 123"/>
              <a:gd name="T46" fmla="*/ 1023602198 w 123"/>
              <a:gd name="T47" fmla="*/ 1192910019 h 123"/>
              <a:gd name="T48" fmla="*/ 1119564292 w 123"/>
              <a:gd name="T49" fmla="*/ 1182163909 h 123"/>
              <a:gd name="T50" fmla="*/ 1290162482 w 123"/>
              <a:gd name="T51" fmla="*/ 1031705254 h 123"/>
              <a:gd name="T52" fmla="*/ 1311488480 w 123"/>
              <a:gd name="T53" fmla="*/ 945729816 h 123"/>
              <a:gd name="T54" fmla="*/ 1311488480 w 123"/>
              <a:gd name="T55" fmla="*/ 945729816 h 123"/>
              <a:gd name="T56" fmla="*/ 1311488480 w 123"/>
              <a:gd name="T57" fmla="*/ 85975438 h 123"/>
              <a:gd name="T58" fmla="*/ 1279501115 w 123"/>
              <a:gd name="T59" fmla="*/ 21495499 h 123"/>
              <a:gd name="T60" fmla="*/ 319873646 w 123"/>
              <a:gd name="T61" fmla="*/ 1225151628 h 123"/>
              <a:gd name="T62" fmla="*/ 95962094 w 123"/>
              <a:gd name="T63" fmla="*/ 1149922300 h 123"/>
              <a:gd name="T64" fmla="*/ 223911552 w 123"/>
              <a:gd name="T65" fmla="*/ 956475926 h 123"/>
              <a:gd name="T66" fmla="*/ 447826370 w 123"/>
              <a:gd name="T67" fmla="*/ 1031705254 h 123"/>
              <a:gd name="T68" fmla="*/ 319873646 w 123"/>
              <a:gd name="T69" fmla="*/ 1225151628 h 123"/>
              <a:gd name="T70" fmla="*/ 1226187753 w 123"/>
              <a:gd name="T71" fmla="*/ 204192484 h 123"/>
              <a:gd name="T72" fmla="*/ 533123832 w 123"/>
              <a:gd name="T73" fmla="*/ 333155641 h 123"/>
              <a:gd name="T74" fmla="*/ 533123832 w 123"/>
              <a:gd name="T75" fmla="*/ 204192484 h 123"/>
              <a:gd name="T76" fmla="*/ 1226187753 w 123"/>
              <a:gd name="T77" fmla="*/ 85975438 h 123"/>
              <a:gd name="T78" fmla="*/ 1226187753 w 123"/>
              <a:gd name="T79" fmla="*/ 204192484 h 123"/>
              <a:gd name="T80" fmla="*/ 1098238294 w 123"/>
              <a:gd name="T81" fmla="*/ 1096188471 h 123"/>
              <a:gd name="T82" fmla="*/ 863662110 w 123"/>
              <a:gd name="T83" fmla="*/ 1031705254 h 123"/>
              <a:gd name="T84" fmla="*/ 991614834 w 123"/>
              <a:gd name="T85" fmla="*/ 838262158 h 123"/>
              <a:gd name="T86" fmla="*/ 1226187753 w 123"/>
              <a:gd name="T87" fmla="*/ 913488207 h 123"/>
              <a:gd name="T88" fmla="*/ 1098238294 w 123"/>
              <a:gd name="T89" fmla="*/ 1096188471 h 123"/>
              <a:gd name="T90" fmla="*/ 1098238294 w 123"/>
              <a:gd name="T91" fmla="*/ 1096188471 h 123"/>
              <a:gd name="T92" fmla="*/ 1098238294 w 123"/>
              <a:gd name="T93" fmla="*/ 1096188471 h 12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3" h="123">
                <a:moveTo>
                  <a:pt x="120" y="2"/>
                </a:moveTo>
                <a:cubicBezTo>
                  <a:pt x="119" y="1"/>
                  <a:pt x="117" y="0"/>
                  <a:pt x="115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49" y="12"/>
                  <a:pt x="49" y="12"/>
                  <a:pt x="49" y="12"/>
                </a:cubicBezTo>
                <a:cubicBezTo>
                  <a:pt x="45" y="12"/>
                  <a:pt x="43" y="15"/>
                  <a:pt x="43" y="19"/>
                </a:cubicBezTo>
                <a:cubicBezTo>
                  <a:pt x="43" y="85"/>
                  <a:pt x="43" y="85"/>
                  <a:pt x="43" y="85"/>
                </a:cubicBezTo>
                <a:cubicBezTo>
                  <a:pt x="39" y="82"/>
                  <a:pt x="34" y="81"/>
                  <a:pt x="28" y="81"/>
                </a:cubicBezTo>
                <a:cubicBezTo>
                  <a:pt x="25" y="81"/>
                  <a:pt x="22" y="81"/>
                  <a:pt x="18" y="82"/>
                </a:cubicBezTo>
                <a:cubicBezTo>
                  <a:pt x="11" y="85"/>
                  <a:pt x="5" y="89"/>
                  <a:pt x="2" y="96"/>
                </a:cubicBezTo>
                <a:cubicBezTo>
                  <a:pt x="0" y="100"/>
                  <a:pt x="0" y="105"/>
                  <a:pt x="2" y="110"/>
                </a:cubicBezTo>
                <a:cubicBezTo>
                  <a:pt x="4" y="118"/>
                  <a:pt x="13" y="123"/>
                  <a:pt x="23" y="123"/>
                </a:cubicBezTo>
                <a:cubicBezTo>
                  <a:pt x="26" y="123"/>
                  <a:pt x="29" y="122"/>
                  <a:pt x="32" y="121"/>
                </a:cubicBezTo>
                <a:cubicBezTo>
                  <a:pt x="40" y="119"/>
                  <a:pt x="45" y="114"/>
                  <a:pt x="48" y="108"/>
                </a:cubicBezTo>
                <a:cubicBezTo>
                  <a:pt x="50" y="105"/>
                  <a:pt x="50" y="102"/>
                  <a:pt x="50" y="100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50" y="38"/>
                  <a:pt x="50" y="38"/>
                  <a:pt x="50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12" y="71"/>
                  <a:pt x="107" y="69"/>
                  <a:pt x="101" y="69"/>
                </a:cubicBezTo>
                <a:cubicBezTo>
                  <a:pt x="98" y="69"/>
                  <a:pt x="94" y="70"/>
                  <a:pt x="91" y="71"/>
                </a:cubicBezTo>
                <a:cubicBezTo>
                  <a:pt x="84" y="73"/>
                  <a:pt x="78" y="78"/>
                  <a:pt x="75" y="84"/>
                </a:cubicBezTo>
                <a:cubicBezTo>
                  <a:pt x="73" y="89"/>
                  <a:pt x="73" y="94"/>
                  <a:pt x="74" y="98"/>
                </a:cubicBezTo>
                <a:cubicBezTo>
                  <a:pt x="77" y="106"/>
                  <a:pt x="86" y="111"/>
                  <a:pt x="96" y="111"/>
                </a:cubicBezTo>
                <a:cubicBezTo>
                  <a:pt x="99" y="111"/>
                  <a:pt x="102" y="111"/>
                  <a:pt x="105" y="110"/>
                </a:cubicBezTo>
                <a:cubicBezTo>
                  <a:pt x="112" y="107"/>
                  <a:pt x="118" y="102"/>
                  <a:pt x="121" y="96"/>
                </a:cubicBezTo>
                <a:cubicBezTo>
                  <a:pt x="122" y="94"/>
                  <a:pt x="123" y="91"/>
                  <a:pt x="123" y="88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3" y="8"/>
                  <a:pt x="123" y="8"/>
                  <a:pt x="123" y="8"/>
                </a:cubicBezTo>
                <a:cubicBezTo>
                  <a:pt x="123" y="5"/>
                  <a:pt x="122" y="3"/>
                  <a:pt x="120" y="2"/>
                </a:cubicBezTo>
                <a:close/>
                <a:moveTo>
                  <a:pt x="30" y="114"/>
                </a:moveTo>
                <a:cubicBezTo>
                  <a:pt x="21" y="117"/>
                  <a:pt x="11" y="114"/>
                  <a:pt x="9" y="107"/>
                </a:cubicBezTo>
                <a:cubicBezTo>
                  <a:pt x="6" y="100"/>
                  <a:pt x="12" y="93"/>
                  <a:pt x="21" y="89"/>
                </a:cubicBezTo>
                <a:cubicBezTo>
                  <a:pt x="30" y="86"/>
                  <a:pt x="39" y="89"/>
                  <a:pt x="42" y="96"/>
                </a:cubicBezTo>
                <a:cubicBezTo>
                  <a:pt x="44" y="103"/>
                  <a:pt x="39" y="111"/>
                  <a:pt x="30" y="114"/>
                </a:cubicBezTo>
                <a:close/>
                <a:moveTo>
                  <a:pt x="115" y="19"/>
                </a:moveTo>
                <a:cubicBezTo>
                  <a:pt x="50" y="31"/>
                  <a:pt x="50" y="31"/>
                  <a:pt x="50" y="31"/>
                </a:cubicBezTo>
                <a:cubicBezTo>
                  <a:pt x="50" y="19"/>
                  <a:pt x="50" y="19"/>
                  <a:pt x="50" y="19"/>
                </a:cubicBezTo>
                <a:cubicBezTo>
                  <a:pt x="115" y="8"/>
                  <a:pt x="115" y="8"/>
                  <a:pt x="115" y="8"/>
                </a:cubicBezTo>
                <a:lnTo>
                  <a:pt x="115" y="19"/>
                </a:lnTo>
                <a:close/>
                <a:moveTo>
                  <a:pt x="103" y="102"/>
                </a:moveTo>
                <a:cubicBezTo>
                  <a:pt x="93" y="105"/>
                  <a:pt x="84" y="102"/>
                  <a:pt x="81" y="96"/>
                </a:cubicBezTo>
                <a:cubicBezTo>
                  <a:pt x="79" y="89"/>
                  <a:pt x="84" y="81"/>
                  <a:pt x="93" y="78"/>
                </a:cubicBezTo>
                <a:cubicBezTo>
                  <a:pt x="103" y="75"/>
                  <a:pt x="112" y="78"/>
                  <a:pt x="115" y="85"/>
                </a:cubicBezTo>
                <a:cubicBezTo>
                  <a:pt x="117" y="91"/>
                  <a:pt x="112" y="99"/>
                  <a:pt x="103" y="102"/>
                </a:cubicBezTo>
                <a:close/>
                <a:moveTo>
                  <a:pt x="103" y="102"/>
                </a:moveTo>
                <a:cubicBezTo>
                  <a:pt x="103" y="102"/>
                  <a:pt x="103" y="102"/>
                  <a:pt x="103" y="10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26" name="Group 525"/>
          <p:cNvGrpSpPr/>
          <p:nvPr/>
        </p:nvGrpSpPr>
        <p:grpSpPr>
          <a:xfrm>
            <a:off x="11978259" y="2881004"/>
            <a:ext cx="363361" cy="364969"/>
            <a:chOff x="4019550" y="3568701"/>
            <a:chExt cx="358775" cy="360363"/>
          </a:xfrm>
          <a:solidFill>
            <a:srgbClr val="FFFFFF"/>
          </a:solidFill>
        </p:grpSpPr>
        <p:sp>
          <p:nvSpPr>
            <p:cNvPr id="527" name="Freeform 105"/>
            <p:cNvSpPr>
              <a:spLocks noEditPoints="1"/>
            </p:cNvSpPr>
            <p:nvPr/>
          </p:nvSpPr>
          <p:spPr bwMode="auto">
            <a:xfrm>
              <a:off x="4019550" y="3568701"/>
              <a:ext cx="358775" cy="360363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31" y="46"/>
                </a:cxn>
                <a:cxn ang="0">
                  <a:pos x="36" y="68"/>
                </a:cxn>
                <a:cxn ang="0">
                  <a:pos x="4" y="100"/>
                </a:cxn>
                <a:cxn ang="0">
                  <a:pos x="4" y="100"/>
                </a:cxn>
                <a:cxn ang="0">
                  <a:pos x="0" y="109"/>
                </a:cxn>
                <a:cxn ang="0">
                  <a:pos x="13" y="123"/>
                </a:cxn>
                <a:cxn ang="0">
                  <a:pos x="23" y="119"/>
                </a:cxn>
                <a:cxn ang="0">
                  <a:pos x="23" y="119"/>
                </a:cxn>
                <a:cxn ang="0">
                  <a:pos x="55" y="87"/>
                </a:cxn>
                <a:cxn ang="0">
                  <a:pos x="77" y="92"/>
                </a:cxn>
                <a:cxn ang="0">
                  <a:pos x="123" y="46"/>
                </a:cxn>
                <a:cxn ang="0">
                  <a:pos x="77" y="0"/>
                </a:cxn>
                <a:cxn ang="0">
                  <a:pos x="18" y="114"/>
                </a:cxn>
                <a:cxn ang="0">
                  <a:pos x="13" y="116"/>
                </a:cxn>
                <a:cxn ang="0">
                  <a:pos x="7" y="109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40" y="73"/>
                </a:cxn>
                <a:cxn ang="0">
                  <a:pos x="49" y="83"/>
                </a:cxn>
                <a:cxn ang="0">
                  <a:pos x="18" y="114"/>
                </a:cxn>
                <a:cxn ang="0">
                  <a:pos x="77" y="84"/>
                </a:cxn>
                <a:cxn ang="0">
                  <a:pos x="38" y="46"/>
                </a:cxn>
                <a:cxn ang="0">
                  <a:pos x="77" y="8"/>
                </a:cxn>
                <a:cxn ang="0">
                  <a:pos x="115" y="46"/>
                </a:cxn>
                <a:cxn ang="0">
                  <a:pos x="77" y="84"/>
                </a:cxn>
                <a:cxn ang="0">
                  <a:pos x="77" y="84"/>
                </a:cxn>
                <a:cxn ang="0">
                  <a:pos x="77" y="84"/>
                </a:cxn>
              </a:cxnLst>
              <a:rect l="0" t="0" r="r" b="b"/>
              <a:pathLst>
                <a:path w="123" h="123">
                  <a:moveTo>
                    <a:pt x="77" y="0"/>
                  </a:moveTo>
                  <a:cubicBezTo>
                    <a:pt x="51" y="0"/>
                    <a:pt x="31" y="21"/>
                    <a:pt x="31" y="46"/>
                  </a:cubicBezTo>
                  <a:cubicBezTo>
                    <a:pt x="31" y="54"/>
                    <a:pt x="33" y="61"/>
                    <a:pt x="36" y="68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2" y="102"/>
                    <a:pt x="0" y="105"/>
                    <a:pt x="0" y="109"/>
                  </a:cubicBezTo>
                  <a:cubicBezTo>
                    <a:pt x="0" y="117"/>
                    <a:pt x="6" y="123"/>
                    <a:pt x="13" y="123"/>
                  </a:cubicBezTo>
                  <a:cubicBezTo>
                    <a:pt x="17" y="123"/>
                    <a:pt x="21" y="121"/>
                    <a:pt x="23" y="119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2" y="90"/>
                    <a:pt x="69" y="92"/>
                    <a:pt x="77" y="92"/>
                  </a:cubicBezTo>
                  <a:cubicBezTo>
                    <a:pt x="102" y="92"/>
                    <a:pt x="123" y="71"/>
                    <a:pt x="123" y="46"/>
                  </a:cubicBezTo>
                  <a:cubicBezTo>
                    <a:pt x="123" y="21"/>
                    <a:pt x="102" y="0"/>
                    <a:pt x="77" y="0"/>
                  </a:cubicBezTo>
                  <a:close/>
                  <a:moveTo>
                    <a:pt x="18" y="114"/>
                  </a:moveTo>
                  <a:cubicBezTo>
                    <a:pt x="17" y="115"/>
                    <a:pt x="15" y="116"/>
                    <a:pt x="13" y="116"/>
                  </a:cubicBezTo>
                  <a:cubicBezTo>
                    <a:pt x="10" y="116"/>
                    <a:pt x="7" y="113"/>
                    <a:pt x="7" y="109"/>
                  </a:cubicBezTo>
                  <a:cubicBezTo>
                    <a:pt x="7" y="107"/>
                    <a:pt x="8" y="106"/>
                    <a:pt x="9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2" y="77"/>
                    <a:pt x="46" y="80"/>
                    <a:pt x="49" y="83"/>
                  </a:cubicBezTo>
                  <a:lnTo>
                    <a:pt x="18" y="114"/>
                  </a:lnTo>
                  <a:close/>
                  <a:moveTo>
                    <a:pt x="77" y="84"/>
                  </a:moveTo>
                  <a:cubicBezTo>
                    <a:pt x="55" y="84"/>
                    <a:pt x="38" y="67"/>
                    <a:pt x="38" y="46"/>
                  </a:cubicBezTo>
                  <a:cubicBezTo>
                    <a:pt x="38" y="25"/>
                    <a:pt x="55" y="8"/>
                    <a:pt x="77" y="8"/>
                  </a:cubicBezTo>
                  <a:cubicBezTo>
                    <a:pt x="98" y="8"/>
                    <a:pt x="115" y="25"/>
                    <a:pt x="115" y="46"/>
                  </a:cubicBezTo>
                  <a:cubicBezTo>
                    <a:pt x="115" y="67"/>
                    <a:pt x="98" y="84"/>
                    <a:pt x="77" y="84"/>
                  </a:cubicBezTo>
                  <a:close/>
                  <a:moveTo>
                    <a:pt x="77" y="84"/>
                  </a:moveTo>
                  <a:cubicBezTo>
                    <a:pt x="77" y="84"/>
                    <a:pt x="77" y="84"/>
                    <a:pt x="77" y="8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8" name="Freeform 106"/>
            <p:cNvSpPr>
              <a:spLocks noEditPoints="1"/>
            </p:cNvSpPr>
            <p:nvPr/>
          </p:nvSpPr>
          <p:spPr bwMode="auto">
            <a:xfrm>
              <a:off x="4165600" y="3624263"/>
              <a:ext cx="84138" cy="857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27"/>
                </a:cxn>
                <a:cxn ang="0">
                  <a:pos x="2" y="29"/>
                </a:cxn>
                <a:cxn ang="0">
                  <a:pos x="4" y="27"/>
                </a:cxn>
                <a:cxn ang="0">
                  <a:pos x="27" y="4"/>
                </a:cxn>
                <a:cxn ang="0">
                  <a:pos x="29" y="2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29" h="29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3" y="29"/>
                    <a:pt x="4" y="28"/>
                    <a:pt x="4" y="27"/>
                  </a:cubicBezTo>
                  <a:cubicBezTo>
                    <a:pt x="4" y="14"/>
                    <a:pt x="14" y="4"/>
                    <a:pt x="27" y="4"/>
                  </a:cubicBezTo>
                  <a:cubicBezTo>
                    <a:pt x="28" y="4"/>
                    <a:pt x="29" y="3"/>
                    <a:pt x="29" y="2"/>
                  </a:cubicBezTo>
                  <a:cubicBezTo>
                    <a:pt x="29" y="1"/>
                    <a:pt x="28" y="0"/>
                    <a:pt x="27" y="0"/>
                  </a:cubicBezTo>
                  <a:close/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29" name="Group 528"/>
          <p:cNvGrpSpPr/>
          <p:nvPr/>
        </p:nvGrpSpPr>
        <p:grpSpPr>
          <a:xfrm>
            <a:off x="11957965" y="2208793"/>
            <a:ext cx="350177" cy="401466"/>
            <a:chOff x="4041775" y="2706688"/>
            <a:chExt cx="314325" cy="360363"/>
          </a:xfrm>
          <a:solidFill>
            <a:srgbClr val="FFFFFF"/>
          </a:solidFill>
        </p:grpSpPr>
        <p:sp>
          <p:nvSpPr>
            <p:cNvPr id="530" name="Freeform 124"/>
            <p:cNvSpPr>
              <a:spLocks noEditPoints="1"/>
            </p:cNvSpPr>
            <p:nvPr/>
          </p:nvSpPr>
          <p:spPr bwMode="auto">
            <a:xfrm>
              <a:off x="4041775" y="2706688"/>
              <a:ext cx="314325" cy="360363"/>
            </a:xfrm>
            <a:custGeom>
              <a:avLst/>
              <a:gdLst/>
              <a:ahLst/>
              <a:cxnLst>
                <a:cxn ang="0">
                  <a:pos x="107" y="26"/>
                </a:cxn>
                <a:cxn ang="0">
                  <a:pos x="96" y="16"/>
                </a:cxn>
                <a:cxn ang="0">
                  <a:pos x="84" y="16"/>
                </a:cxn>
                <a:cxn ang="0">
                  <a:pos x="84" y="12"/>
                </a:cxn>
                <a:cxn ang="0">
                  <a:pos x="73" y="0"/>
                </a:cxn>
                <a:cxn ang="0">
                  <a:pos x="34" y="0"/>
                </a:cxn>
                <a:cxn ang="0">
                  <a:pos x="23" y="12"/>
                </a:cxn>
                <a:cxn ang="0">
                  <a:pos x="23" y="15"/>
                </a:cxn>
                <a:cxn ang="0">
                  <a:pos x="11" y="15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35"/>
                </a:cxn>
                <a:cxn ang="0">
                  <a:pos x="7" y="42"/>
                </a:cxn>
                <a:cxn ang="0">
                  <a:pos x="7" y="108"/>
                </a:cxn>
                <a:cxn ang="0">
                  <a:pos x="23" y="123"/>
                </a:cxn>
                <a:cxn ang="0">
                  <a:pos x="84" y="123"/>
                </a:cxn>
                <a:cxn ang="0">
                  <a:pos x="99" y="108"/>
                </a:cxn>
                <a:cxn ang="0">
                  <a:pos x="99" y="42"/>
                </a:cxn>
                <a:cxn ang="0">
                  <a:pos x="107" y="35"/>
                </a:cxn>
                <a:cxn ang="0">
                  <a:pos x="107" y="26"/>
                </a:cxn>
                <a:cxn ang="0">
                  <a:pos x="30" y="12"/>
                </a:cxn>
                <a:cxn ang="0">
                  <a:pos x="34" y="8"/>
                </a:cxn>
                <a:cxn ang="0">
                  <a:pos x="73" y="8"/>
                </a:cxn>
                <a:cxn ang="0">
                  <a:pos x="76" y="12"/>
                </a:cxn>
                <a:cxn ang="0">
                  <a:pos x="76" y="15"/>
                </a:cxn>
                <a:cxn ang="0">
                  <a:pos x="30" y="15"/>
                </a:cxn>
                <a:cxn ang="0">
                  <a:pos x="30" y="12"/>
                </a:cxn>
                <a:cxn ang="0">
                  <a:pos x="92" y="108"/>
                </a:cxn>
                <a:cxn ang="0">
                  <a:pos x="84" y="115"/>
                </a:cxn>
                <a:cxn ang="0">
                  <a:pos x="23" y="115"/>
                </a:cxn>
                <a:cxn ang="0">
                  <a:pos x="15" y="108"/>
                </a:cxn>
                <a:cxn ang="0">
                  <a:pos x="15" y="42"/>
                </a:cxn>
                <a:cxn ang="0">
                  <a:pos x="92" y="42"/>
                </a:cxn>
                <a:cxn ang="0">
                  <a:pos x="92" y="108"/>
                </a:cxn>
                <a:cxn ang="0">
                  <a:pos x="99" y="31"/>
                </a:cxn>
                <a:cxn ang="0">
                  <a:pos x="99" y="35"/>
                </a:cxn>
                <a:cxn ang="0">
                  <a:pos x="7" y="35"/>
                </a:cxn>
                <a:cxn ang="0">
                  <a:pos x="7" y="27"/>
                </a:cxn>
                <a:cxn ang="0">
                  <a:pos x="11" y="23"/>
                </a:cxn>
                <a:cxn ang="0">
                  <a:pos x="96" y="23"/>
                </a:cxn>
                <a:cxn ang="0">
                  <a:pos x="99" y="27"/>
                </a:cxn>
                <a:cxn ang="0">
                  <a:pos x="99" y="31"/>
                </a:cxn>
                <a:cxn ang="0">
                  <a:pos x="99" y="31"/>
                </a:cxn>
                <a:cxn ang="0">
                  <a:pos x="99" y="31"/>
                </a:cxn>
              </a:cxnLst>
              <a:rect l="0" t="0" r="r" b="b"/>
              <a:pathLst>
                <a:path w="107" h="123">
                  <a:moveTo>
                    <a:pt x="107" y="26"/>
                  </a:moveTo>
                  <a:cubicBezTo>
                    <a:pt x="107" y="20"/>
                    <a:pt x="102" y="16"/>
                    <a:pt x="96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5"/>
                    <a:pt x="79" y="0"/>
                    <a:pt x="7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3" y="5"/>
                    <a:pt x="23" y="12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5" y="15"/>
                    <a:pt x="0" y="20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3" y="42"/>
                    <a:pt x="7" y="42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7" y="116"/>
                    <a:pt x="14" y="123"/>
                    <a:pt x="23" y="123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92" y="123"/>
                    <a:pt x="99" y="116"/>
                    <a:pt x="99" y="108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104" y="42"/>
                    <a:pt x="107" y="39"/>
                    <a:pt x="107" y="35"/>
                  </a:cubicBezTo>
                  <a:cubicBezTo>
                    <a:pt x="107" y="26"/>
                    <a:pt x="107" y="26"/>
                    <a:pt x="107" y="26"/>
                  </a:cubicBezTo>
                  <a:close/>
                  <a:moveTo>
                    <a:pt x="30" y="12"/>
                  </a:moveTo>
                  <a:cubicBezTo>
                    <a:pt x="30" y="10"/>
                    <a:pt x="32" y="8"/>
                    <a:pt x="34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5" y="8"/>
                    <a:pt x="76" y="10"/>
                    <a:pt x="76" y="12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30" y="15"/>
                    <a:pt x="30" y="15"/>
                    <a:pt x="30" y="15"/>
                  </a:cubicBezTo>
                  <a:lnTo>
                    <a:pt x="30" y="12"/>
                  </a:lnTo>
                  <a:close/>
                  <a:moveTo>
                    <a:pt x="92" y="108"/>
                  </a:moveTo>
                  <a:cubicBezTo>
                    <a:pt x="92" y="112"/>
                    <a:pt x="88" y="115"/>
                    <a:pt x="84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18" y="115"/>
                    <a:pt x="15" y="112"/>
                    <a:pt x="15" y="108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92" y="42"/>
                    <a:pt x="92" y="42"/>
                    <a:pt x="92" y="42"/>
                  </a:cubicBezTo>
                  <a:lnTo>
                    <a:pt x="92" y="108"/>
                  </a:lnTo>
                  <a:close/>
                  <a:moveTo>
                    <a:pt x="99" y="31"/>
                  </a:moveTo>
                  <a:cubicBezTo>
                    <a:pt x="99" y="35"/>
                    <a:pt x="99" y="35"/>
                    <a:pt x="99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5"/>
                    <a:pt x="9" y="23"/>
                    <a:pt x="11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8" y="23"/>
                    <a:pt x="99" y="25"/>
                    <a:pt x="99" y="27"/>
                  </a:cubicBezTo>
                  <a:lnTo>
                    <a:pt x="99" y="31"/>
                  </a:lnTo>
                  <a:close/>
                  <a:moveTo>
                    <a:pt x="99" y="31"/>
                  </a:moveTo>
                  <a:cubicBezTo>
                    <a:pt x="99" y="31"/>
                    <a:pt x="99" y="31"/>
                    <a:pt x="99" y="3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1" name="Freeform 125"/>
            <p:cNvSpPr>
              <a:spLocks noEditPoints="1"/>
            </p:cNvSpPr>
            <p:nvPr/>
          </p:nvSpPr>
          <p:spPr bwMode="auto">
            <a:xfrm>
              <a:off x="4110038" y="2852738"/>
              <a:ext cx="42863" cy="171450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1" y="58"/>
                </a:cxn>
                <a:cxn ang="0">
                  <a:pos x="15" y="54"/>
                </a:cxn>
                <a:cxn ang="0">
                  <a:pos x="15" y="4"/>
                </a:cxn>
                <a:cxn ang="0">
                  <a:pos x="11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54"/>
                </a:cxn>
                <a:cxn ang="0">
                  <a:pos x="3" y="58"/>
                </a:cxn>
                <a:cxn ang="0">
                  <a:pos x="3" y="4"/>
                </a:cxn>
                <a:cxn ang="0">
                  <a:pos x="11" y="4"/>
                </a:cxn>
                <a:cxn ang="0">
                  <a:pos x="11" y="54"/>
                </a:cxn>
                <a:cxn ang="0">
                  <a:pos x="3" y="5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</a:cxnLst>
              <a:rect l="0" t="0" r="r" b="b"/>
              <a:pathLst>
                <a:path w="15" h="58">
                  <a:moveTo>
                    <a:pt x="3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3" y="58"/>
                  </a:cubicBezTo>
                  <a:close/>
                  <a:moveTo>
                    <a:pt x="3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3" y="54"/>
                    <a:pt x="3" y="54"/>
                    <a:pt x="3" y="54"/>
                  </a:cubicBezTo>
                  <a:lnTo>
                    <a:pt x="3" y="4"/>
                  </a:ln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2" name="Freeform 126"/>
            <p:cNvSpPr>
              <a:spLocks noEditPoints="1"/>
            </p:cNvSpPr>
            <p:nvPr/>
          </p:nvSpPr>
          <p:spPr bwMode="auto">
            <a:xfrm>
              <a:off x="4176713" y="2852738"/>
              <a:ext cx="44450" cy="171450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1" y="58"/>
                </a:cxn>
                <a:cxn ang="0">
                  <a:pos x="15" y="54"/>
                </a:cxn>
                <a:cxn ang="0">
                  <a:pos x="15" y="4"/>
                </a:cxn>
                <a:cxn ang="0">
                  <a:pos x="11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54"/>
                </a:cxn>
                <a:cxn ang="0">
                  <a:pos x="3" y="58"/>
                </a:cxn>
                <a:cxn ang="0">
                  <a:pos x="3" y="4"/>
                </a:cxn>
                <a:cxn ang="0">
                  <a:pos x="11" y="4"/>
                </a:cxn>
                <a:cxn ang="0">
                  <a:pos x="11" y="54"/>
                </a:cxn>
                <a:cxn ang="0">
                  <a:pos x="3" y="5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</a:cxnLst>
              <a:rect l="0" t="0" r="r" b="b"/>
              <a:pathLst>
                <a:path w="15" h="58">
                  <a:moveTo>
                    <a:pt x="3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3" y="58"/>
                  </a:cubicBezTo>
                  <a:close/>
                  <a:moveTo>
                    <a:pt x="3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3" y="54"/>
                    <a:pt x="3" y="54"/>
                    <a:pt x="3" y="54"/>
                  </a:cubicBezTo>
                  <a:lnTo>
                    <a:pt x="3" y="4"/>
                  </a:ln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3" name="Freeform 127"/>
            <p:cNvSpPr>
              <a:spLocks noEditPoints="1"/>
            </p:cNvSpPr>
            <p:nvPr/>
          </p:nvSpPr>
          <p:spPr bwMode="auto">
            <a:xfrm>
              <a:off x="4244975" y="2852738"/>
              <a:ext cx="42863" cy="171450"/>
            </a:xfrm>
            <a:custGeom>
              <a:avLst/>
              <a:gdLst/>
              <a:ahLst/>
              <a:cxnLst>
                <a:cxn ang="0">
                  <a:pos x="4" y="58"/>
                </a:cxn>
                <a:cxn ang="0">
                  <a:pos x="11" y="58"/>
                </a:cxn>
                <a:cxn ang="0">
                  <a:pos x="15" y="54"/>
                </a:cxn>
                <a:cxn ang="0">
                  <a:pos x="15" y="4"/>
                </a:cxn>
                <a:cxn ang="0">
                  <a:pos x="1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54"/>
                </a:cxn>
                <a:cxn ang="0">
                  <a:pos x="4" y="58"/>
                </a:cxn>
                <a:cxn ang="0">
                  <a:pos x="4" y="4"/>
                </a:cxn>
                <a:cxn ang="0">
                  <a:pos x="11" y="4"/>
                </a:cxn>
                <a:cxn ang="0">
                  <a:pos x="11" y="54"/>
                </a:cxn>
                <a:cxn ang="0">
                  <a:pos x="4" y="5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5" h="58">
                  <a:moveTo>
                    <a:pt x="4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4" y="58"/>
                  </a:cubicBezTo>
                  <a:close/>
                  <a:moveTo>
                    <a:pt x="4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4" y="54"/>
                    <a:pt x="4" y="54"/>
                    <a:pt x="4" y="54"/>
                  </a:cubicBezTo>
                  <a:lnTo>
                    <a:pt x="4" y="4"/>
                  </a:ln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34" name="Group 533"/>
          <p:cNvGrpSpPr/>
          <p:nvPr/>
        </p:nvGrpSpPr>
        <p:grpSpPr>
          <a:xfrm>
            <a:off x="12645938" y="2232006"/>
            <a:ext cx="399697" cy="336028"/>
            <a:chOff x="4856163" y="2736851"/>
            <a:chExt cx="358775" cy="301625"/>
          </a:xfrm>
          <a:solidFill>
            <a:srgbClr val="FFFFFF"/>
          </a:solidFill>
        </p:grpSpPr>
        <p:sp>
          <p:nvSpPr>
            <p:cNvPr id="535" name="Freeform 128"/>
            <p:cNvSpPr>
              <a:spLocks noEditPoints="1"/>
            </p:cNvSpPr>
            <p:nvPr/>
          </p:nvSpPr>
          <p:spPr bwMode="auto">
            <a:xfrm>
              <a:off x="4946650" y="2814638"/>
              <a:ext cx="177800" cy="17938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0" y="30"/>
                </a:cxn>
                <a:cxn ang="0">
                  <a:pos x="31" y="61"/>
                </a:cxn>
                <a:cxn ang="0">
                  <a:pos x="61" y="30"/>
                </a:cxn>
                <a:cxn ang="0">
                  <a:pos x="31" y="0"/>
                </a:cxn>
                <a:cxn ang="0">
                  <a:pos x="48" y="45"/>
                </a:cxn>
                <a:cxn ang="0">
                  <a:pos x="16" y="48"/>
                </a:cxn>
                <a:cxn ang="0">
                  <a:pos x="13" y="15"/>
                </a:cxn>
                <a:cxn ang="0">
                  <a:pos x="46" y="13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48" y="45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47"/>
                    <a:pt x="14" y="61"/>
                    <a:pt x="31" y="61"/>
                  </a:cubicBezTo>
                  <a:cubicBezTo>
                    <a:pt x="48" y="61"/>
                    <a:pt x="61" y="47"/>
                    <a:pt x="61" y="30"/>
                  </a:cubicBezTo>
                  <a:cubicBezTo>
                    <a:pt x="61" y="13"/>
                    <a:pt x="48" y="0"/>
                    <a:pt x="31" y="0"/>
                  </a:cubicBezTo>
                  <a:close/>
                  <a:moveTo>
                    <a:pt x="48" y="45"/>
                  </a:moveTo>
                  <a:cubicBezTo>
                    <a:pt x="40" y="55"/>
                    <a:pt x="25" y="56"/>
                    <a:pt x="16" y="48"/>
                  </a:cubicBezTo>
                  <a:cubicBezTo>
                    <a:pt x="6" y="39"/>
                    <a:pt x="5" y="25"/>
                    <a:pt x="13" y="15"/>
                  </a:cubicBezTo>
                  <a:cubicBezTo>
                    <a:pt x="22" y="6"/>
                    <a:pt x="36" y="5"/>
                    <a:pt x="46" y="13"/>
                  </a:cubicBezTo>
                  <a:cubicBezTo>
                    <a:pt x="55" y="21"/>
                    <a:pt x="57" y="36"/>
                    <a:pt x="48" y="45"/>
                  </a:cubicBezTo>
                  <a:close/>
                  <a:moveTo>
                    <a:pt x="48" y="45"/>
                  </a:moveTo>
                  <a:cubicBezTo>
                    <a:pt x="48" y="45"/>
                    <a:pt x="48" y="45"/>
                    <a:pt x="48" y="4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6" name="Freeform 129"/>
            <p:cNvSpPr>
              <a:spLocks noEditPoints="1"/>
            </p:cNvSpPr>
            <p:nvPr/>
          </p:nvSpPr>
          <p:spPr bwMode="auto">
            <a:xfrm>
              <a:off x="4989513" y="2859088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5"/>
                </a:cxn>
                <a:cxn ang="0">
                  <a:pos x="2" y="17"/>
                </a:cxn>
                <a:cxn ang="0">
                  <a:pos x="4" y="15"/>
                </a:cxn>
                <a:cxn ang="0">
                  <a:pos x="16" y="4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18" h="17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4" y="9"/>
                    <a:pt x="9" y="4"/>
                    <a:pt x="16" y="4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8" y="1"/>
                    <a:pt x="17" y="0"/>
                    <a:pt x="16" y="0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7" name="Freeform 130"/>
            <p:cNvSpPr>
              <a:spLocks noEditPoints="1"/>
            </p:cNvSpPr>
            <p:nvPr/>
          </p:nvSpPr>
          <p:spPr bwMode="auto">
            <a:xfrm>
              <a:off x="4856163" y="2736851"/>
              <a:ext cx="358775" cy="301625"/>
            </a:xfrm>
            <a:custGeom>
              <a:avLst/>
              <a:gdLst/>
              <a:ahLst/>
              <a:cxnLst>
                <a:cxn ang="0">
                  <a:pos x="114" y="23"/>
                </a:cxn>
                <a:cxn ang="0">
                  <a:pos x="97" y="20"/>
                </a:cxn>
                <a:cxn ang="0">
                  <a:pos x="92" y="7"/>
                </a:cxn>
                <a:cxn ang="0">
                  <a:pos x="81" y="0"/>
                </a:cxn>
                <a:cxn ang="0">
                  <a:pos x="43" y="0"/>
                </a:cxn>
                <a:cxn ang="0">
                  <a:pos x="32" y="7"/>
                </a:cxn>
                <a:cxn ang="0">
                  <a:pos x="27" y="20"/>
                </a:cxn>
                <a:cxn ang="0">
                  <a:pos x="10" y="23"/>
                </a:cxn>
                <a:cxn ang="0">
                  <a:pos x="0" y="34"/>
                </a:cxn>
                <a:cxn ang="0">
                  <a:pos x="0" y="92"/>
                </a:cxn>
                <a:cxn ang="0">
                  <a:pos x="12" y="103"/>
                </a:cxn>
                <a:cxn ang="0">
                  <a:pos x="112" y="103"/>
                </a:cxn>
                <a:cxn ang="0">
                  <a:pos x="123" y="92"/>
                </a:cxn>
                <a:cxn ang="0">
                  <a:pos x="123" y="34"/>
                </a:cxn>
                <a:cxn ang="0">
                  <a:pos x="114" y="23"/>
                </a:cxn>
                <a:cxn ang="0">
                  <a:pos x="115" y="92"/>
                </a:cxn>
                <a:cxn ang="0">
                  <a:pos x="112" y="96"/>
                </a:cxn>
                <a:cxn ang="0">
                  <a:pos x="12" y="96"/>
                </a:cxn>
                <a:cxn ang="0">
                  <a:pos x="8" y="92"/>
                </a:cxn>
                <a:cxn ang="0">
                  <a:pos x="8" y="34"/>
                </a:cxn>
                <a:cxn ang="0">
                  <a:pos x="11" y="30"/>
                </a:cxn>
                <a:cxn ang="0">
                  <a:pos x="32" y="27"/>
                </a:cxn>
                <a:cxn ang="0">
                  <a:pos x="39" y="10"/>
                </a:cxn>
                <a:cxn ang="0">
                  <a:pos x="43" y="7"/>
                </a:cxn>
                <a:cxn ang="0">
                  <a:pos x="81" y="7"/>
                </a:cxn>
                <a:cxn ang="0">
                  <a:pos x="85" y="10"/>
                </a:cxn>
                <a:cxn ang="0">
                  <a:pos x="91" y="27"/>
                </a:cxn>
                <a:cxn ang="0">
                  <a:pos x="112" y="30"/>
                </a:cxn>
                <a:cxn ang="0">
                  <a:pos x="115" y="34"/>
                </a:cxn>
                <a:cxn ang="0">
                  <a:pos x="115" y="92"/>
                </a:cxn>
                <a:cxn ang="0">
                  <a:pos x="115" y="92"/>
                </a:cxn>
                <a:cxn ang="0">
                  <a:pos x="115" y="92"/>
                </a:cxn>
              </a:cxnLst>
              <a:rect l="0" t="0" r="r" b="b"/>
              <a:pathLst>
                <a:path w="123" h="103">
                  <a:moveTo>
                    <a:pt x="114" y="23"/>
                  </a:moveTo>
                  <a:cubicBezTo>
                    <a:pt x="97" y="20"/>
                    <a:pt x="97" y="20"/>
                    <a:pt x="97" y="20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0" y="3"/>
                    <a:pt x="86" y="0"/>
                    <a:pt x="8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8" y="0"/>
                    <a:pt x="34" y="3"/>
                    <a:pt x="32" y="7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4" y="24"/>
                    <a:pt x="0" y="29"/>
                    <a:pt x="0" y="3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8"/>
                    <a:pt x="6" y="103"/>
                    <a:pt x="12" y="103"/>
                  </a:cubicBezTo>
                  <a:cubicBezTo>
                    <a:pt x="112" y="103"/>
                    <a:pt x="112" y="103"/>
                    <a:pt x="112" y="103"/>
                  </a:cubicBezTo>
                  <a:cubicBezTo>
                    <a:pt x="118" y="103"/>
                    <a:pt x="123" y="98"/>
                    <a:pt x="123" y="92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3" y="29"/>
                    <a:pt x="119" y="24"/>
                    <a:pt x="114" y="23"/>
                  </a:cubicBezTo>
                  <a:close/>
                  <a:moveTo>
                    <a:pt x="115" y="92"/>
                  </a:moveTo>
                  <a:cubicBezTo>
                    <a:pt x="115" y="94"/>
                    <a:pt x="114" y="96"/>
                    <a:pt x="1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0" y="96"/>
                    <a:pt x="8" y="94"/>
                    <a:pt x="8" y="92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2"/>
                    <a:pt x="9" y="31"/>
                    <a:pt x="11" y="3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0" y="8"/>
                    <a:pt x="41" y="7"/>
                    <a:pt x="43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3" y="7"/>
                    <a:pt x="84" y="8"/>
                    <a:pt x="85" y="10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4" y="31"/>
                    <a:pt x="115" y="32"/>
                    <a:pt x="115" y="34"/>
                  </a:cubicBezTo>
                  <a:lnTo>
                    <a:pt x="115" y="92"/>
                  </a:lnTo>
                  <a:close/>
                  <a:moveTo>
                    <a:pt x="115" y="92"/>
                  </a:moveTo>
                  <a:cubicBezTo>
                    <a:pt x="115" y="92"/>
                    <a:pt x="115" y="92"/>
                    <a:pt x="115" y="9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538" name="Freeform 131"/>
          <p:cNvSpPr>
            <a:spLocks noEditPoints="1"/>
          </p:cNvSpPr>
          <p:nvPr/>
        </p:nvSpPr>
        <p:spPr bwMode="auto">
          <a:xfrm>
            <a:off x="13331489" y="2231235"/>
            <a:ext cx="401637" cy="377825"/>
          </a:xfrm>
          <a:custGeom>
            <a:avLst/>
            <a:gdLst>
              <a:gd name="T0" fmla="*/ 1183532809 w 123"/>
              <a:gd name="T1" fmla="*/ 0 h 115"/>
              <a:gd name="T2" fmla="*/ 127949140 w 123"/>
              <a:gd name="T3" fmla="*/ 0 h 115"/>
              <a:gd name="T4" fmla="*/ 0 w 123"/>
              <a:gd name="T5" fmla="*/ 129528266 h 115"/>
              <a:gd name="T6" fmla="*/ 0 w 123"/>
              <a:gd name="T7" fmla="*/ 949878333 h 115"/>
              <a:gd name="T8" fmla="*/ 127949140 w 123"/>
              <a:gd name="T9" fmla="*/ 1079406600 h 115"/>
              <a:gd name="T10" fmla="*/ 533122505 w 123"/>
              <a:gd name="T11" fmla="*/ 1079406600 h 115"/>
              <a:gd name="T12" fmla="*/ 533122505 w 123"/>
              <a:gd name="T13" fmla="*/ 1122583784 h 115"/>
              <a:gd name="T14" fmla="*/ 277224225 w 123"/>
              <a:gd name="T15" fmla="*/ 1165760968 h 115"/>
              <a:gd name="T16" fmla="*/ 245236940 w 123"/>
              <a:gd name="T17" fmla="*/ 1198142213 h 115"/>
              <a:gd name="T18" fmla="*/ 287885565 w 123"/>
              <a:gd name="T19" fmla="*/ 1241319397 h 115"/>
              <a:gd name="T20" fmla="*/ 1023596385 w 123"/>
              <a:gd name="T21" fmla="*/ 1241319397 h 115"/>
              <a:gd name="T22" fmla="*/ 1066245009 w 123"/>
              <a:gd name="T23" fmla="*/ 1198142213 h 115"/>
              <a:gd name="T24" fmla="*/ 1034257724 w 123"/>
              <a:gd name="T25" fmla="*/ 1165760968 h 115"/>
              <a:gd name="T26" fmla="*/ 778359445 w 123"/>
              <a:gd name="T27" fmla="*/ 1122583784 h 115"/>
              <a:gd name="T28" fmla="*/ 778359445 w 123"/>
              <a:gd name="T29" fmla="*/ 1079406600 h 115"/>
              <a:gd name="T30" fmla="*/ 1183532809 w 123"/>
              <a:gd name="T31" fmla="*/ 1079406600 h 115"/>
              <a:gd name="T32" fmla="*/ 1311481949 w 123"/>
              <a:gd name="T33" fmla="*/ 949878333 h 115"/>
              <a:gd name="T34" fmla="*/ 1311481949 w 123"/>
              <a:gd name="T35" fmla="*/ 129528266 h 115"/>
              <a:gd name="T36" fmla="*/ 1183532809 w 123"/>
              <a:gd name="T37" fmla="*/ 0 h 115"/>
              <a:gd name="T38" fmla="*/ 1226181434 w 123"/>
              <a:gd name="T39" fmla="*/ 949878333 h 115"/>
              <a:gd name="T40" fmla="*/ 1183532809 w 123"/>
              <a:gd name="T41" fmla="*/ 993055517 h 115"/>
              <a:gd name="T42" fmla="*/ 127949140 w 123"/>
              <a:gd name="T43" fmla="*/ 993055517 h 115"/>
              <a:gd name="T44" fmla="*/ 85300515 w 123"/>
              <a:gd name="T45" fmla="*/ 949878333 h 115"/>
              <a:gd name="T46" fmla="*/ 85300515 w 123"/>
              <a:gd name="T47" fmla="*/ 129528266 h 115"/>
              <a:gd name="T48" fmla="*/ 127949140 w 123"/>
              <a:gd name="T49" fmla="*/ 86351082 h 115"/>
              <a:gd name="T50" fmla="*/ 1183532809 w 123"/>
              <a:gd name="T51" fmla="*/ 86351082 h 115"/>
              <a:gd name="T52" fmla="*/ 1226181434 w 123"/>
              <a:gd name="T53" fmla="*/ 129528266 h 115"/>
              <a:gd name="T54" fmla="*/ 1226181434 w 123"/>
              <a:gd name="T55" fmla="*/ 949878333 h 115"/>
              <a:gd name="T56" fmla="*/ 1108896900 w 123"/>
              <a:gd name="T57" fmla="*/ 161912797 h 115"/>
              <a:gd name="T58" fmla="*/ 202585050 w 123"/>
              <a:gd name="T59" fmla="*/ 161912797 h 115"/>
              <a:gd name="T60" fmla="*/ 170597765 w 123"/>
              <a:gd name="T61" fmla="*/ 205086695 h 115"/>
              <a:gd name="T62" fmla="*/ 170597765 w 123"/>
              <a:gd name="T63" fmla="*/ 787968822 h 115"/>
              <a:gd name="T64" fmla="*/ 202585050 w 123"/>
              <a:gd name="T65" fmla="*/ 831142720 h 115"/>
              <a:gd name="T66" fmla="*/ 1108896900 w 123"/>
              <a:gd name="T67" fmla="*/ 831142720 h 115"/>
              <a:gd name="T68" fmla="*/ 1151545524 w 123"/>
              <a:gd name="T69" fmla="*/ 787968822 h 115"/>
              <a:gd name="T70" fmla="*/ 1151545524 w 123"/>
              <a:gd name="T71" fmla="*/ 205086695 h 115"/>
              <a:gd name="T72" fmla="*/ 1108896900 w 123"/>
              <a:gd name="T73" fmla="*/ 161912797 h 115"/>
              <a:gd name="T74" fmla="*/ 1108896900 w 123"/>
              <a:gd name="T75" fmla="*/ 787968822 h 115"/>
              <a:gd name="T76" fmla="*/ 202585050 w 123"/>
              <a:gd name="T77" fmla="*/ 787968822 h 115"/>
              <a:gd name="T78" fmla="*/ 202585050 w 123"/>
              <a:gd name="T79" fmla="*/ 205086695 h 115"/>
              <a:gd name="T80" fmla="*/ 1108896900 w 123"/>
              <a:gd name="T81" fmla="*/ 205086695 h 115"/>
              <a:gd name="T82" fmla="*/ 1108896900 w 123"/>
              <a:gd name="T83" fmla="*/ 787968822 h 115"/>
              <a:gd name="T84" fmla="*/ 1108896900 w 123"/>
              <a:gd name="T85" fmla="*/ 787968822 h 115"/>
              <a:gd name="T86" fmla="*/ 1108896900 w 123"/>
              <a:gd name="T87" fmla="*/ 787968822 h 11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3" h="115">
                <a:moveTo>
                  <a:pt x="11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5"/>
                  <a:pt x="5" y="100"/>
                  <a:pt x="12" y="100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50" y="104"/>
                  <a:pt x="50" y="104"/>
                  <a:pt x="50" y="104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24" y="108"/>
                  <a:pt x="23" y="109"/>
                  <a:pt x="23" y="111"/>
                </a:cubicBezTo>
                <a:cubicBezTo>
                  <a:pt x="23" y="113"/>
                  <a:pt x="25" y="115"/>
                  <a:pt x="27" y="115"/>
                </a:cubicBezTo>
                <a:cubicBezTo>
                  <a:pt x="96" y="115"/>
                  <a:pt x="96" y="115"/>
                  <a:pt x="96" y="115"/>
                </a:cubicBezTo>
                <a:cubicBezTo>
                  <a:pt x="98" y="115"/>
                  <a:pt x="100" y="113"/>
                  <a:pt x="100" y="111"/>
                </a:cubicBezTo>
                <a:cubicBezTo>
                  <a:pt x="100" y="109"/>
                  <a:pt x="99" y="108"/>
                  <a:pt x="97" y="108"/>
                </a:cubicBezTo>
                <a:cubicBezTo>
                  <a:pt x="73" y="104"/>
                  <a:pt x="73" y="104"/>
                  <a:pt x="73" y="104"/>
                </a:cubicBezTo>
                <a:cubicBezTo>
                  <a:pt x="73" y="100"/>
                  <a:pt x="73" y="100"/>
                  <a:pt x="73" y="100"/>
                </a:cubicBezTo>
                <a:cubicBezTo>
                  <a:pt x="111" y="100"/>
                  <a:pt x="111" y="100"/>
                  <a:pt x="111" y="100"/>
                </a:cubicBezTo>
                <a:cubicBezTo>
                  <a:pt x="118" y="100"/>
                  <a:pt x="123" y="95"/>
                  <a:pt x="123" y="88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23" y="5"/>
                  <a:pt x="118" y="0"/>
                  <a:pt x="111" y="0"/>
                </a:cubicBezTo>
                <a:close/>
                <a:moveTo>
                  <a:pt x="115" y="88"/>
                </a:moveTo>
                <a:cubicBezTo>
                  <a:pt x="115" y="90"/>
                  <a:pt x="114" y="92"/>
                  <a:pt x="111" y="92"/>
                </a:cubicBezTo>
                <a:cubicBezTo>
                  <a:pt x="12" y="92"/>
                  <a:pt x="12" y="92"/>
                  <a:pt x="12" y="92"/>
                </a:cubicBezTo>
                <a:cubicBezTo>
                  <a:pt x="10" y="92"/>
                  <a:pt x="8" y="90"/>
                  <a:pt x="8" y="88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8"/>
                  <a:pt x="12" y="8"/>
                </a:cubicBezTo>
                <a:cubicBezTo>
                  <a:pt x="111" y="8"/>
                  <a:pt x="111" y="8"/>
                  <a:pt x="111" y="8"/>
                </a:cubicBezTo>
                <a:cubicBezTo>
                  <a:pt x="114" y="8"/>
                  <a:pt x="115" y="9"/>
                  <a:pt x="115" y="12"/>
                </a:cubicBezTo>
                <a:lnTo>
                  <a:pt x="115" y="88"/>
                </a:lnTo>
                <a:close/>
                <a:moveTo>
                  <a:pt x="104" y="15"/>
                </a:moveTo>
                <a:cubicBezTo>
                  <a:pt x="19" y="15"/>
                  <a:pt x="19" y="15"/>
                  <a:pt x="19" y="15"/>
                </a:cubicBezTo>
                <a:cubicBezTo>
                  <a:pt x="17" y="15"/>
                  <a:pt x="16" y="17"/>
                  <a:pt x="16" y="19"/>
                </a:cubicBezTo>
                <a:cubicBezTo>
                  <a:pt x="16" y="73"/>
                  <a:pt x="16" y="73"/>
                  <a:pt x="16" y="73"/>
                </a:cubicBezTo>
                <a:cubicBezTo>
                  <a:pt x="16" y="75"/>
                  <a:pt x="17" y="77"/>
                  <a:pt x="19" y="77"/>
                </a:cubicBezTo>
                <a:cubicBezTo>
                  <a:pt x="104" y="77"/>
                  <a:pt x="104" y="77"/>
                  <a:pt x="104" y="77"/>
                </a:cubicBezTo>
                <a:cubicBezTo>
                  <a:pt x="106" y="77"/>
                  <a:pt x="108" y="75"/>
                  <a:pt x="108" y="73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7"/>
                  <a:pt x="106" y="15"/>
                  <a:pt x="104" y="15"/>
                </a:cubicBezTo>
                <a:close/>
                <a:moveTo>
                  <a:pt x="104" y="73"/>
                </a:moveTo>
                <a:cubicBezTo>
                  <a:pt x="19" y="73"/>
                  <a:pt x="19" y="73"/>
                  <a:pt x="19" y="73"/>
                </a:cubicBezTo>
                <a:cubicBezTo>
                  <a:pt x="19" y="19"/>
                  <a:pt x="19" y="19"/>
                  <a:pt x="19" y="19"/>
                </a:cubicBezTo>
                <a:cubicBezTo>
                  <a:pt x="104" y="19"/>
                  <a:pt x="104" y="19"/>
                  <a:pt x="104" y="19"/>
                </a:cubicBezTo>
                <a:lnTo>
                  <a:pt x="104" y="73"/>
                </a:lnTo>
                <a:close/>
                <a:moveTo>
                  <a:pt x="104" y="73"/>
                </a:moveTo>
                <a:cubicBezTo>
                  <a:pt x="104" y="73"/>
                  <a:pt x="104" y="73"/>
                  <a:pt x="104" y="7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39" name="Group 538"/>
          <p:cNvGrpSpPr/>
          <p:nvPr/>
        </p:nvGrpSpPr>
        <p:grpSpPr>
          <a:xfrm>
            <a:off x="12703006" y="2912998"/>
            <a:ext cx="363361" cy="297442"/>
            <a:chOff x="4856163" y="3600451"/>
            <a:chExt cx="358775" cy="293688"/>
          </a:xfrm>
          <a:solidFill>
            <a:srgbClr val="FFFFFF"/>
          </a:solidFill>
        </p:grpSpPr>
        <p:sp>
          <p:nvSpPr>
            <p:cNvPr id="540" name="Freeform 148"/>
            <p:cNvSpPr>
              <a:spLocks noEditPoints="1"/>
            </p:cNvSpPr>
            <p:nvPr/>
          </p:nvSpPr>
          <p:spPr bwMode="auto">
            <a:xfrm>
              <a:off x="5103813" y="3692526"/>
              <a:ext cx="68263" cy="90488"/>
            </a:xfrm>
            <a:custGeom>
              <a:avLst/>
              <a:gdLst/>
              <a:ahLst/>
              <a:cxnLst>
                <a:cxn ang="0">
                  <a:pos x="11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19" y="31"/>
                </a:cxn>
                <a:cxn ang="0">
                  <a:pos x="23" y="27"/>
                </a:cxn>
                <a:cxn ang="0">
                  <a:pos x="23" y="21"/>
                </a:cxn>
                <a:cxn ang="0">
                  <a:pos x="22" y="19"/>
                </a:cxn>
                <a:cxn ang="0">
                  <a:pos x="11" y="2"/>
                </a:cxn>
                <a:cxn ang="0">
                  <a:pos x="19" y="27"/>
                </a:cxn>
                <a:cxn ang="0">
                  <a:pos x="4" y="27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19" y="21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9" y="27"/>
                </a:cxn>
              </a:cxnLst>
              <a:rect l="0" t="0" r="r" b="b"/>
              <a:pathLst>
                <a:path w="23" h="31">
                  <a:moveTo>
                    <a:pt x="11" y="2"/>
                  </a:moveTo>
                  <a:cubicBezTo>
                    <a:pt x="10" y="1"/>
                    <a:pt x="9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1" y="31"/>
                    <a:pt x="4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1"/>
                    <a:pt x="23" y="29"/>
                    <a:pt x="23" y="27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2" y="19"/>
                  </a:cubicBezTo>
                  <a:lnTo>
                    <a:pt x="11" y="2"/>
                  </a:lnTo>
                  <a:close/>
                  <a:moveTo>
                    <a:pt x="19" y="27"/>
                  </a:moveTo>
                  <a:cubicBezTo>
                    <a:pt x="4" y="27"/>
                    <a:pt x="4" y="27"/>
                    <a:pt x="4" y="2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9" y="21"/>
                    <a:pt x="19" y="21"/>
                    <a:pt x="19" y="21"/>
                  </a:cubicBezTo>
                  <a:lnTo>
                    <a:pt x="19" y="27"/>
                  </a:ln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41" name="Freeform 149"/>
            <p:cNvSpPr>
              <a:spLocks noEditPoints="1"/>
            </p:cNvSpPr>
            <p:nvPr/>
          </p:nvSpPr>
          <p:spPr bwMode="auto">
            <a:xfrm>
              <a:off x="4856163" y="3600451"/>
              <a:ext cx="358775" cy="293688"/>
            </a:xfrm>
            <a:custGeom>
              <a:avLst/>
              <a:gdLst/>
              <a:ahLst/>
              <a:cxnLst>
                <a:cxn ang="0">
                  <a:pos x="121" y="48"/>
                </a:cxn>
                <a:cxn ang="0">
                  <a:pos x="106" y="25"/>
                </a:cxn>
                <a:cxn ang="0">
                  <a:pos x="96" y="20"/>
                </a:cxn>
                <a:cxn ang="0">
                  <a:pos x="81" y="20"/>
                </a:cxn>
                <a:cxn ang="0">
                  <a:pos x="81" y="12"/>
                </a:cxn>
                <a:cxn ang="0">
                  <a:pos x="69" y="0"/>
                </a:cxn>
                <a:cxn ang="0">
                  <a:pos x="12" y="0"/>
                </a:cxn>
                <a:cxn ang="0">
                  <a:pos x="0" y="12"/>
                </a:cxn>
                <a:cxn ang="0">
                  <a:pos x="0" y="54"/>
                </a:cxn>
                <a:cxn ang="0">
                  <a:pos x="12" y="66"/>
                </a:cxn>
                <a:cxn ang="0">
                  <a:pos x="12" y="77"/>
                </a:cxn>
                <a:cxn ang="0">
                  <a:pos x="23" y="89"/>
                </a:cxn>
                <a:cxn ang="0">
                  <a:pos x="28" y="89"/>
                </a:cxn>
                <a:cxn ang="0">
                  <a:pos x="43" y="100"/>
                </a:cxn>
                <a:cxn ang="0">
                  <a:pos x="57" y="89"/>
                </a:cxn>
                <a:cxn ang="0">
                  <a:pos x="78" y="89"/>
                </a:cxn>
                <a:cxn ang="0">
                  <a:pos x="92" y="100"/>
                </a:cxn>
                <a:cxn ang="0">
                  <a:pos x="107" y="89"/>
                </a:cxn>
                <a:cxn ang="0">
                  <a:pos x="112" y="89"/>
                </a:cxn>
                <a:cxn ang="0">
                  <a:pos x="123" y="77"/>
                </a:cxn>
                <a:cxn ang="0">
                  <a:pos x="123" y="54"/>
                </a:cxn>
                <a:cxn ang="0">
                  <a:pos x="121" y="48"/>
                </a:cxn>
                <a:cxn ang="0">
                  <a:pos x="12" y="58"/>
                </a:cxn>
                <a:cxn ang="0">
                  <a:pos x="8" y="54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69" y="8"/>
                </a:cxn>
                <a:cxn ang="0">
                  <a:pos x="73" y="12"/>
                </a:cxn>
                <a:cxn ang="0">
                  <a:pos x="73" y="54"/>
                </a:cxn>
                <a:cxn ang="0">
                  <a:pos x="69" y="58"/>
                </a:cxn>
                <a:cxn ang="0">
                  <a:pos x="12" y="58"/>
                </a:cxn>
                <a:cxn ang="0">
                  <a:pos x="43" y="93"/>
                </a:cxn>
                <a:cxn ang="0">
                  <a:pos x="35" y="85"/>
                </a:cxn>
                <a:cxn ang="0">
                  <a:pos x="43" y="77"/>
                </a:cxn>
                <a:cxn ang="0">
                  <a:pos x="50" y="85"/>
                </a:cxn>
                <a:cxn ang="0">
                  <a:pos x="43" y="93"/>
                </a:cxn>
                <a:cxn ang="0">
                  <a:pos x="92" y="93"/>
                </a:cxn>
                <a:cxn ang="0">
                  <a:pos x="85" y="85"/>
                </a:cxn>
                <a:cxn ang="0">
                  <a:pos x="92" y="77"/>
                </a:cxn>
                <a:cxn ang="0">
                  <a:pos x="100" y="85"/>
                </a:cxn>
                <a:cxn ang="0">
                  <a:pos x="92" y="93"/>
                </a:cxn>
                <a:cxn ang="0">
                  <a:pos x="115" y="77"/>
                </a:cxn>
                <a:cxn ang="0">
                  <a:pos x="112" y="81"/>
                </a:cxn>
                <a:cxn ang="0">
                  <a:pos x="107" y="81"/>
                </a:cxn>
                <a:cxn ang="0">
                  <a:pos x="92" y="70"/>
                </a:cxn>
                <a:cxn ang="0">
                  <a:pos x="78" y="81"/>
                </a:cxn>
                <a:cxn ang="0">
                  <a:pos x="57" y="81"/>
                </a:cxn>
                <a:cxn ang="0">
                  <a:pos x="43" y="70"/>
                </a:cxn>
                <a:cxn ang="0">
                  <a:pos x="28" y="81"/>
                </a:cxn>
                <a:cxn ang="0">
                  <a:pos x="23" y="81"/>
                </a:cxn>
                <a:cxn ang="0">
                  <a:pos x="20" y="77"/>
                </a:cxn>
                <a:cxn ang="0">
                  <a:pos x="20" y="66"/>
                </a:cxn>
                <a:cxn ang="0">
                  <a:pos x="69" y="66"/>
                </a:cxn>
                <a:cxn ang="0">
                  <a:pos x="81" y="54"/>
                </a:cxn>
                <a:cxn ang="0">
                  <a:pos x="81" y="27"/>
                </a:cxn>
                <a:cxn ang="0">
                  <a:pos x="96" y="27"/>
                </a:cxn>
                <a:cxn ang="0">
                  <a:pos x="99" y="29"/>
                </a:cxn>
                <a:cxn ang="0">
                  <a:pos x="115" y="52"/>
                </a:cxn>
                <a:cxn ang="0">
                  <a:pos x="115" y="54"/>
                </a:cxn>
                <a:cxn ang="0">
                  <a:pos x="115" y="77"/>
                </a:cxn>
                <a:cxn ang="0">
                  <a:pos x="115" y="77"/>
                </a:cxn>
                <a:cxn ang="0">
                  <a:pos x="115" y="77"/>
                </a:cxn>
              </a:cxnLst>
              <a:rect l="0" t="0" r="r" b="b"/>
              <a:pathLst>
                <a:path w="123" h="100">
                  <a:moveTo>
                    <a:pt x="121" y="48"/>
                  </a:moveTo>
                  <a:cubicBezTo>
                    <a:pt x="106" y="25"/>
                    <a:pt x="106" y="25"/>
                    <a:pt x="106" y="25"/>
                  </a:cubicBezTo>
                  <a:cubicBezTo>
                    <a:pt x="104" y="22"/>
                    <a:pt x="100" y="20"/>
                    <a:pt x="96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6"/>
                    <a:pt x="76" y="0"/>
                    <a:pt x="6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1"/>
                    <a:pt x="6" y="66"/>
                    <a:pt x="12" y="66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84"/>
                    <a:pt x="17" y="89"/>
                    <a:pt x="23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30" y="95"/>
                    <a:pt x="35" y="100"/>
                    <a:pt x="43" y="100"/>
                  </a:cubicBezTo>
                  <a:cubicBezTo>
                    <a:pt x="50" y="100"/>
                    <a:pt x="56" y="95"/>
                    <a:pt x="57" y="89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9" y="95"/>
                    <a:pt x="85" y="100"/>
                    <a:pt x="92" y="100"/>
                  </a:cubicBezTo>
                  <a:cubicBezTo>
                    <a:pt x="100" y="100"/>
                    <a:pt x="106" y="95"/>
                    <a:pt x="107" y="89"/>
                  </a:cubicBezTo>
                  <a:cubicBezTo>
                    <a:pt x="112" y="89"/>
                    <a:pt x="112" y="89"/>
                    <a:pt x="112" y="89"/>
                  </a:cubicBezTo>
                  <a:cubicBezTo>
                    <a:pt x="118" y="89"/>
                    <a:pt x="123" y="84"/>
                    <a:pt x="123" y="77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3" y="52"/>
                    <a:pt x="122" y="50"/>
                    <a:pt x="121" y="48"/>
                  </a:cubicBezTo>
                  <a:close/>
                  <a:moveTo>
                    <a:pt x="12" y="58"/>
                  </a:moveTo>
                  <a:cubicBezTo>
                    <a:pt x="10" y="58"/>
                    <a:pt x="8" y="56"/>
                    <a:pt x="8" y="5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2" y="8"/>
                    <a:pt x="73" y="10"/>
                    <a:pt x="73" y="12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3" y="56"/>
                    <a:pt x="72" y="58"/>
                    <a:pt x="69" y="58"/>
                  </a:cubicBezTo>
                  <a:lnTo>
                    <a:pt x="12" y="58"/>
                  </a:lnTo>
                  <a:close/>
                  <a:moveTo>
                    <a:pt x="43" y="93"/>
                  </a:moveTo>
                  <a:cubicBezTo>
                    <a:pt x="38" y="93"/>
                    <a:pt x="35" y="89"/>
                    <a:pt x="35" y="85"/>
                  </a:cubicBezTo>
                  <a:cubicBezTo>
                    <a:pt x="35" y="81"/>
                    <a:pt x="38" y="77"/>
                    <a:pt x="43" y="77"/>
                  </a:cubicBezTo>
                  <a:cubicBezTo>
                    <a:pt x="47" y="77"/>
                    <a:pt x="50" y="81"/>
                    <a:pt x="50" y="85"/>
                  </a:cubicBezTo>
                  <a:cubicBezTo>
                    <a:pt x="50" y="89"/>
                    <a:pt x="47" y="93"/>
                    <a:pt x="43" y="93"/>
                  </a:cubicBezTo>
                  <a:close/>
                  <a:moveTo>
                    <a:pt x="92" y="93"/>
                  </a:moveTo>
                  <a:cubicBezTo>
                    <a:pt x="88" y="93"/>
                    <a:pt x="85" y="89"/>
                    <a:pt x="85" y="85"/>
                  </a:cubicBezTo>
                  <a:cubicBezTo>
                    <a:pt x="85" y="81"/>
                    <a:pt x="88" y="77"/>
                    <a:pt x="92" y="77"/>
                  </a:cubicBezTo>
                  <a:cubicBezTo>
                    <a:pt x="97" y="77"/>
                    <a:pt x="100" y="81"/>
                    <a:pt x="100" y="85"/>
                  </a:cubicBezTo>
                  <a:cubicBezTo>
                    <a:pt x="100" y="89"/>
                    <a:pt x="97" y="93"/>
                    <a:pt x="92" y="93"/>
                  </a:cubicBezTo>
                  <a:close/>
                  <a:moveTo>
                    <a:pt x="115" y="77"/>
                  </a:moveTo>
                  <a:cubicBezTo>
                    <a:pt x="115" y="79"/>
                    <a:pt x="114" y="81"/>
                    <a:pt x="112" y="81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06" y="74"/>
                    <a:pt x="100" y="70"/>
                    <a:pt x="92" y="70"/>
                  </a:cubicBezTo>
                  <a:cubicBezTo>
                    <a:pt x="85" y="70"/>
                    <a:pt x="79" y="74"/>
                    <a:pt x="78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6" y="74"/>
                    <a:pt x="50" y="70"/>
                    <a:pt x="43" y="70"/>
                  </a:cubicBezTo>
                  <a:cubicBezTo>
                    <a:pt x="35" y="70"/>
                    <a:pt x="30" y="74"/>
                    <a:pt x="28" y="81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1" y="81"/>
                    <a:pt x="20" y="79"/>
                    <a:pt x="20" y="77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76" y="66"/>
                    <a:pt x="81" y="61"/>
                    <a:pt x="81" y="54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8" y="27"/>
                    <a:pt x="99" y="28"/>
                    <a:pt x="99" y="29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53"/>
                    <a:pt x="115" y="53"/>
                    <a:pt x="115" y="54"/>
                  </a:cubicBezTo>
                  <a:lnTo>
                    <a:pt x="115" y="77"/>
                  </a:lnTo>
                  <a:close/>
                  <a:moveTo>
                    <a:pt x="115" y="77"/>
                  </a:moveTo>
                  <a:cubicBezTo>
                    <a:pt x="115" y="77"/>
                    <a:pt x="115" y="77"/>
                    <a:pt x="115" y="7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543" name="Freeform 48"/>
          <p:cNvSpPr>
            <a:spLocks noEditPoints="1"/>
          </p:cNvSpPr>
          <p:nvPr/>
        </p:nvSpPr>
        <p:spPr bwMode="auto">
          <a:xfrm>
            <a:off x="11694162" y="4781812"/>
            <a:ext cx="331932" cy="287325"/>
          </a:xfrm>
          <a:custGeom>
            <a:avLst/>
            <a:gdLst>
              <a:gd name="T0" fmla="*/ 1311488480 w 123"/>
              <a:gd name="T1" fmla="*/ 1055722564 h 107"/>
              <a:gd name="T2" fmla="*/ 1226187753 w 123"/>
              <a:gd name="T3" fmla="*/ 1129622071 h 107"/>
              <a:gd name="T4" fmla="*/ 1140887025 w 123"/>
              <a:gd name="T5" fmla="*/ 1055722564 h 107"/>
              <a:gd name="T6" fmla="*/ 1226187753 w 123"/>
              <a:gd name="T7" fmla="*/ 886807083 h 107"/>
              <a:gd name="T8" fmla="*/ 1311488480 w 123"/>
              <a:gd name="T9" fmla="*/ 1055722564 h 107"/>
              <a:gd name="T10" fmla="*/ 1183539022 w 123"/>
              <a:gd name="T11" fmla="*/ 443403542 h 107"/>
              <a:gd name="T12" fmla="*/ 1183539022 w 123"/>
              <a:gd name="T13" fmla="*/ 812904327 h 107"/>
              <a:gd name="T14" fmla="*/ 1226187753 w 123"/>
              <a:gd name="T15" fmla="*/ 844577401 h 107"/>
              <a:gd name="T16" fmla="*/ 1268839749 w 123"/>
              <a:gd name="T17" fmla="*/ 812904327 h 107"/>
              <a:gd name="T18" fmla="*/ 1268839749 w 123"/>
              <a:gd name="T19" fmla="*/ 443403542 h 107"/>
              <a:gd name="T20" fmla="*/ 1226187753 w 123"/>
              <a:gd name="T21" fmla="*/ 401173859 h 107"/>
              <a:gd name="T22" fmla="*/ 1183539022 w 123"/>
              <a:gd name="T23" fmla="*/ 443403542 h 107"/>
              <a:gd name="T24" fmla="*/ 1215526386 w 123"/>
              <a:gd name="T25" fmla="*/ 358944177 h 107"/>
              <a:gd name="T26" fmla="*/ 1108899661 w 123"/>
              <a:gd name="T27" fmla="*/ 380060643 h 107"/>
              <a:gd name="T28" fmla="*/ 1108899661 w 123"/>
              <a:gd name="T29" fmla="*/ 728448211 h 107"/>
              <a:gd name="T30" fmla="*/ 650411924 w 123"/>
              <a:gd name="T31" fmla="*/ 929033516 h 107"/>
              <a:gd name="T32" fmla="*/ 202588819 w 123"/>
              <a:gd name="T33" fmla="*/ 728448211 h 107"/>
              <a:gd name="T34" fmla="*/ 202588819 w 123"/>
              <a:gd name="T35" fmla="*/ 380060643 h 107"/>
              <a:gd name="T36" fmla="*/ 95962094 w 123"/>
              <a:gd name="T37" fmla="*/ 358944177 h 107"/>
              <a:gd name="T38" fmla="*/ 0 w 123"/>
              <a:gd name="T39" fmla="*/ 242814987 h 107"/>
              <a:gd name="T40" fmla="*/ 95962094 w 123"/>
              <a:gd name="T41" fmla="*/ 126685798 h 107"/>
              <a:gd name="T42" fmla="*/ 629089191 w 123"/>
              <a:gd name="T43" fmla="*/ 0 h 107"/>
              <a:gd name="T44" fmla="*/ 650411924 w 123"/>
              <a:gd name="T45" fmla="*/ 0 h 107"/>
              <a:gd name="T46" fmla="*/ 682399289 w 123"/>
              <a:gd name="T47" fmla="*/ 0 h 107"/>
              <a:gd name="T48" fmla="*/ 1215526386 w 123"/>
              <a:gd name="T49" fmla="*/ 126685798 h 107"/>
              <a:gd name="T50" fmla="*/ 1311488480 w 123"/>
              <a:gd name="T51" fmla="*/ 242814987 h 107"/>
              <a:gd name="T52" fmla="*/ 1215526386 w 123"/>
              <a:gd name="T53" fmla="*/ 358944177 h 107"/>
              <a:gd name="T54" fmla="*/ 1023602198 w 123"/>
              <a:gd name="T55" fmla="*/ 401173859 h 107"/>
              <a:gd name="T56" fmla="*/ 682399289 w 123"/>
              <a:gd name="T57" fmla="*/ 485633224 h 107"/>
              <a:gd name="T58" fmla="*/ 650411924 w 123"/>
              <a:gd name="T59" fmla="*/ 485633224 h 107"/>
              <a:gd name="T60" fmla="*/ 629089191 w 123"/>
              <a:gd name="T61" fmla="*/ 485633224 h 107"/>
              <a:gd name="T62" fmla="*/ 287886282 w 123"/>
              <a:gd name="T63" fmla="*/ 401173859 h 107"/>
              <a:gd name="T64" fmla="*/ 287886282 w 123"/>
              <a:gd name="T65" fmla="*/ 728448211 h 107"/>
              <a:gd name="T66" fmla="*/ 650411924 w 123"/>
              <a:gd name="T67" fmla="*/ 844577401 h 107"/>
              <a:gd name="T68" fmla="*/ 1023602198 w 123"/>
              <a:gd name="T69" fmla="*/ 728448211 h 107"/>
              <a:gd name="T70" fmla="*/ 1023602198 w 123"/>
              <a:gd name="T71" fmla="*/ 401173859 h 107"/>
              <a:gd name="T72" fmla="*/ 1194200388 w 123"/>
              <a:gd name="T73" fmla="*/ 285044670 h 107"/>
              <a:gd name="T74" fmla="*/ 1226187753 w 123"/>
              <a:gd name="T75" fmla="*/ 242814987 h 107"/>
              <a:gd name="T76" fmla="*/ 1194200388 w 123"/>
              <a:gd name="T77" fmla="*/ 200588554 h 107"/>
              <a:gd name="T78" fmla="*/ 661076556 w 123"/>
              <a:gd name="T79" fmla="*/ 84456116 h 107"/>
              <a:gd name="T80" fmla="*/ 650411924 w 123"/>
              <a:gd name="T81" fmla="*/ 73899507 h 107"/>
              <a:gd name="T82" fmla="*/ 650411924 w 123"/>
              <a:gd name="T83" fmla="*/ 84456116 h 107"/>
              <a:gd name="T84" fmla="*/ 117288092 w 123"/>
              <a:gd name="T85" fmla="*/ 200588554 h 107"/>
              <a:gd name="T86" fmla="*/ 85300727 w 123"/>
              <a:gd name="T87" fmla="*/ 242814987 h 107"/>
              <a:gd name="T88" fmla="*/ 117288092 w 123"/>
              <a:gd name="T89" fmla="*/ 285044670 h 107"/>
              <a:gd name="T90" fmla="*/ 650411924 w 123"/>
              <a:gd name="T91" fmla="*/ 401173859 h 107"/>
              <a:gd name="T92" fmla="*/ 650411924 w 123"/>
              <a:gd name="T93" fmla="*/ 401173859 h 107"/>
              <a:gd name="T94" fmla="*/ 661076556 w 123"/>
              <a:gd name="T95" fmla="*/ 401173859 h 107"/>
              <a:gd name="T96" fmla="*/ 1194200388 w 123"/>
              <a:gd name="T97" fmla="*/ 285044670 h 107"/>
              <a:gd name="T98" fmla="*/ 1194200388 w 123"/>
              <a:gd name="T99" fmla="*/ 285044670 h 107"/>
              <a:gd name="T100" fmla="*/ 1194200388 w 123"/>
              <a:gd name="T101" fmla="*/ 285044670 h 10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23" h="107">
                <a:moveTo>
                  <a:pt x="123" y="100"/>
                </a:moveTo>
                <a:cubicBezTo>
                  <a:pt x="123" y="104"/>
                  <a:pt x="119" y="107"/>
                  <a:pt x="115" y="107"/>
                </a:cubicBezTo>
                <a:cubicBezTo>
                  <a:pt x="111" y="107"/>
                  <a:pt x="107" y="104"/>
                  <a:pt x="107" y="100"/>
                </a:cubicBezTo>
                <a:cubicBezTo>
                  <a:pt x="107" y="95"/>
                  <a:pt x="111" y="84"/>
                  <a:pt x="115" y="84"/>
                </a:cubicBezTo>
                <a:cubicBezTo>
                  <a:pt x="119" y="84"/>
                  <a:pt x="123" y="95"/>
                  <a:pt x="123" y="100"/>
                </a:cubicBezTo>
                <a:close/>
                <a:moveTo>
                  <a:pt x="111" y="42"/>
                </a:moveTo>
                <a:cubicBezTo>
                  <a:pt x="111" y="77"/>
                  <a:pt x="111" y="77"/>
                  <a:pt x="111" y="77"/>
                </a:cubicBezTo>
                <a:cubicBezTo>
                  <a:pt x="111" y="79"/>
                  <a:pt x="113" y="80"/>
                  <a:pt x="115" y="80"/>
                </a:cubicBezTo>
                <a:cubicBezTo>
                  <a:pt x="117" y="80"/>
                  <a:pt x="119" y="79"/>
                  <a:pt x="119" y="77"/>
                </a:cubicBezTo>
                <a:cubicBezTo>
                  <a:pt x="119" y="42"/>
                  <a:pt x="119" y="42"/>
                  <a:pt x="119" y="42"/>
                </a:cubicBezTo>
                <a:cubicBezTo>
                  <a:pt x="119" y="40"/>
                  <a:pt x="117" y="38"/>
                  <a:pt x="115" y="38"/>
                </a:cubicBezTo>
                <a:cubicBezTo>
                  <a:pt x="113" y="38"/>
                  <a:pt x="111" y="40"/>
                  <a:pt x="111" y="42"/>
                </a:cubicBezTo>
                <a:close/>
                <a:moveTo>
                  <a:pt x="114" y="34"/>
                </a:moveTo>
                <a:cubicBezTo>
                  <a:pt x="104" y="36"/>
                  <a:pt x="104" y="36"/>
                  <a:pt x="104" y="36"/>
                </a:cubicBezTo>
                <a:cubicBezTo>
                  <a:pt x="104" y="69"/>
                  <a:pt x="104" y="69"/>
                  <a:pt x="104" y="69"/>
                </a:cubicBezTo>
                <a:cubicBezTo>
                  <a:pt x="104" y="79"/>
                  <a:pt x="92" y="88"/>
                  <a:pt x="61" y="88"/>
                </a:cubicBezTo>
                <a:cubicBezTo>
                  <a:pt x="31" y="88"/>
                  <a:pt x="19" y="79"/>
                  <a:pt x="19" y="69"/>
                </a:cubicBezTo>
                <a:cubicBezTo>
                  <a:pt x="19" y="36"/>
                  <a:pt x="19" y="36"/>
                  <a:pt x="19" y="36"/>
                </a:cubicBezTo>
                <a:cubicBezTo>
                  <a:pt x="9" y="34"/>
                  <a:pt x="9" y="34"/>
                  <a:pt x="9" y="34"/>
                </a:cubicBezTo>
                <a:cubicBezTo>
                  <a:pt x="4" y="33"/>
                  <a:pt x="0" y="28"/>
                  <a:pt x="0" y="23"/>
                </a:cubicBezTo>
                <a:cubicBezTo>
                  <a:pt x="0" y="17"/>
                  <a:pt x="4" y="13"/>
                  <a:pt x="9" y="12"/>
                </a:cubicBezTo>
                <a:cubicBezTo>
                  <a:pt x="59" y="0"/>
                  <a:pt x="59" y="0"/>
                  <a:pt x="59" y="0"/>
                </a:cubicBezTo>
                <a:cubicBezTo>
                  <a:pt x="60" y="0"/>
                  <a:pt x="61" y="0"/>
                  <a:pt x="61" y="0"/>
                </a:cubicBezTo>
                <a:cubicBezTo>
                  <a:pt x="62" y="0"/>
                  <a:pt x="63" y="0"/>
                  <a:pt x="64" y="0"/>
                </a:cubicBezTo>
                <a:cubicBezTo>
                  <a:pt x="114" y="12"/>
                  <a:pt x="114" y="12"/>
                  <a:pt x="114" y="12"/>
                </a:cubicBezTo>
                <a:cubicBezTo>
                  <a:pt x="119" y="13"/>
                  <a:pt x="123" y="17"/>
                  <a:pt x="123" y="23"/>
                </a:cubicBezTo>
                <a:cubicBezTo>
                  <a:pt x="123" y="28"/>
                  <a:pt x="119" y="33"/>
                  <a:pt x="114" y="34"/>
                </a:cubicBezTo>
                <a:close/>
                <a:moveTo>
                  <a:pt x="96" y="38"/>
                </a:moveTo>
                <a:cubicBezTo>
                  <a:pt x="64" y="46"/>
                  <a:pt x="64" y="46"/>
                  <a:pt x="64" y="46"/>
                </a:cubicBezTo>
                <a:cubicBezTo>
                  <a:pt x="63" y="46"/>
                  <a:pt x="62" y="46"/>
                  <a:pt x="61" y="46"/>
                </a:cubicBezTo>
                <a:cubicBezTo>
                  <a:pt x="61" y="46"/>
                  <a:pt x="60" y="46"/>
                  <a:pt x="59" y="46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69"/>
                  <a:pt x="27" y="69"/>
                  <a:pt x="27" y="69"/>
                </a:cubicBezTo>
                <a:cubicBezTo>
                  <a:pt x="27" y="73"/>
                  <a:pt x="38" y="80"/>
                  <a:pt x="61" y="80"/>
                </a:cubicBezTo>
                <a:cubicBezTo>
                  <a:pt x="84" y="80"/>
                  <a:pt x="96" y="73"/>
                  <a:pt x="96" y="69"/>
                </a:cubicBezTo>
                <a:lnTo>
                  <a:pt x="96" y="38"/>
                </a:lnTo>
                <a:close/>
                <a:moveTo>
                  <a:pt x="112" y="27"/>
                </a:moveTo>
                <a:cubicBezTo>
                  <a:pt x="114" y="26"/>
                  <a:pt x="115" y="25"/>
                  <a:pt x="115" y="23"/>
                </a:cubicBezTo>
                <a:cubicBezTo>
                  <a:pt x="115" y="21"/>
                  <a:pt x="114" y="19"/>
                  <a:pt x="112" y="19"/>
                </a:cubicBezTo>
                <a:cubicBezTo>
                  <a:pt x="62" y="8"/>
                  <a:pt x="62" y="8"/>
                  <a:pt x="62" y="8"/>
                </a:cubicBezTo>
                <a:cubicBezTo>
                  <a:pt x="61" y="7"/>
                  <a:pt x="61" y="7"/>
                  <a:pt x="61" y="7"/>
                </a:cubicBezTo>
                <a:cubicBezTo>
                  <a:pt x="61" y="8"/>
                  <a:pt x="61" y="8"/>
                  <a:pt x="61" y="8"/>
                </a:cubicBezTo>
                <a:cubicBezTo>
                  <a:pt x="11" y="19"/>
                  <a:pt x="11" y="19"/>
                  <a:pt x="11" y="19"/>
                </a:cubicBezTo>
                <a:cubicBezTo>
                  <a:pt x="9" y="19"/>
                  <a:pt x="8" y="21"/>
                  <a:pt x="8" y="23"/>
                </a:cubicBezTo>
                <a:cubicBezTo>
                  <a:pt x="8" y="25"/>
                  <a:pt x="9" y="26"/>
                  <a:pt x="11" y="27"/>
                </a:cubicBezTo>
                <a:cubicBezTo>
                  <a:pt x="61" y="38"/>
                  <a:pt x="61" y="38"/>
                  <a:pt x="61" y="38"/>
                </a:cubicBezTo>
                <a:cubicBezTo>
                  <a:pt x="61" y="38"/>
                  <a:pt x="61" y="38"/>
                  <a:pt x="61" y="38"/>
                </a:cubicBezTo>
                <a:cubicBezTo>
                  <a:pt x="62" y="38"/>
                  <a:pt x="62" y="38"/>
                  <a:pt x="62" y="38"/>
                </a:cubicBezTo>
                <a:lnTo>
                  <a:pt x="112" y="27"/>
                </a:lnTo>
                <a:close/>
                <a:moveTo>
                  <a:pt x="112" y="27"/>
                </a:moveTo>
                <a:cubicBezTo>
                  <a:pt x="112" y="27"/>
                  <a:pt x="112" y="27"/>
                  <a:pt x="112" y="2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4" name="Freeform 49"/>
          <p:cNvSpPr>
            <a:spLocks noEditPoints="1"/>
          </p:cNvSpPr>
          <p:nvPr/>
        </p:nvSpPr>
        <p:spPr bwMode="auto">
          <a:xfrm>
            <a:off x="12236321" y="4769468"/>
            <a:ext cx="309628" cy="308316"/>
          </a:xfrm>
          <a:custGeom>
            <a:avLst/>
            <a:gdLst>
              <a:gd name="T0" fmla="*/ 1178091812 w 115"/>
              <a:gd name="T1" fmla="*/ 1081618002 h 114"/>
              <a:gd name="T2" fmla="*/ 827846187 w 115"/>
              <a:gd name="T3" fmla="*/ 942400427 h 114"/>
              <a:gd name="T4" fmla="*/ 976435635 w 115"/>
              <a:gd name="T5" fmla="*/ 631836129 h 114"/>
              <a:gd name="T6" fmla="*/ 880916174 w 115"/>
              <a:gd name="T7" fmla="*/ 128510042 h 114"/>
              <a:gd name="T8" fmla="*/ 604965273 w 115"/>
              <a:gd name="T9" fmla="*/ 0 h 114"/>
              <a:gd name="T10" fmla="*/ 339628370 w 115"/>
              <a:gd name="T11" fmla="*/ 128510042 h 114"/>
              <a:gd name="T12" fmla="*/ 244108909 w 115"/>
              <a:gd name="T13" fmla="*/ 631836129 h 114"/>
              <a:gd name="T14" fmla="*/ 382084359 w 115"/>
              <a:gd name="T15" fmla="*/ 942400427 h 114"/>
              <a:gd name="T16" fmla="*/ 31838734 w 115"/>
              <a:gd name="T17" fmla="*/ 1081618002 h 114"/>
              <a:gd name="T18" fmla="*/ 10613997 w 115"/>
              <a:gd name="T19" fmla="*/ 1167291363 h 114"/>
              <a:gd name="T20" fmla="*/ 74294724 w 115"/>
              <a:gd name="T21" fmla="*/ 1220835578 h 114"/>
              <a:gd name="T22" fmla="*/ 1135635822 w 115"/>
              <a:gd name="T23" fmla="*/ 1220835578 h 114"/>
              <a:gd name="T24" fmla="*/ 1209930546 w 115"/>
              <a:gd name="T25" fmla="*/ 1167291363 h 114"/>
              <a:gd name="T26" fmla="*/ 1178091812 w 115"/>
              <a:gd name="T27" fmla="*/ 1081618002 h 114"/>
              <a:gd name="T28" fmla="*/ 307789635 w 115"/>
              <a:gd name="T29" fmla="*/ 406945193 h 114"/>
              <a:gd name="T30" fmla="*/ 604965273 w 115"/>
              <a:gd name="T31" fmla="*/ 74962555 h 114"/>
              <a:gd name="T32" fmla="*/ 902140911 w 115"/>
              <a:gd name="T33" fmla="*/ 406945193 h 114"/>
              <a:gd name="T34" fmla="*/ 764165460 w 115"/>
              <a:gd name="T35" fmla="*/ 888852940 h 114"/>
              <a:gd name="T36" fmla="*/ 753554721 w 115"/>
              <a:gd name="T37" fmla="*/ 910271280 h 114"/>
              <a:gd name="T38" fmla="*/ 456379083 w 115"/>
              <a:gd name="T39" fmla="*/ 910271280 h 114"/>
              <a:gd name="T40" fmla="*/ 445765086 w 115"/>
              <a:gd name="T41" fmla="*/ 888852940 h 114"/>
              <a:gd name="T42" fmla="*/ 307789635 w 115"/>
              <a:gd name="T43" fmla="*/ 406945193 h 114"/>
              <a:gd name="T44" fmla="*/ 74294724 w 115"/>
              <a:gd name="T45" fmla="*/ 1145873023 h 114"/>
              <a:gd name="T46" fmla="*/ 403309096 w 115"/>
              <a:gd name="T47" fmla="*/ 1017362981 h 114"/>
              <a:gd name="T48" fmla="*/ 498831815 w 115"/>
              <a:gd name="T49" fmla="*/ 995944641 h 114"/>
              <a:gd name="T50" fmla="*/ 604965273 w 115"/>
              <a:gd name="T51" fmla="*/ 1028070515 h 114"/>
              <a:gd name="T52" fmla="*/ 721712729 w 115"/>
              <a:gd name="T53" fmla="*/ 995944641 h 114"/>
              <a:gd name="T54" fmla="*/ 817235447 w 115"/>
              <a:gd name="T55" fmla="*/ 1017362981 h 114"/>
              <a:gd name="T56" fmla="*/ 1135635822 w 115"/>
              <a:gd name="T57" fmla="*/ 1145873023 h 114"/>
              <a:gd name="T58" fmla="*/ 74294724 w 115"/>
              <a:gd name="T59" fmla="*/ 1145873023 h 114"/>
              <a:gd name="T60" fmla="*/ 74294724 w 115"/>
              <a:gd name="T61" fmla="*/ 1145873023 h 114"/>
              <a:gd name="T62" fmla="*/ 74294724 w 115"/>
              <a:gd name="T63" fmla="*/ 1145873023 h 11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5" h="114">
                <a:moveTo>
                  <a:pt x="111" y="101"/>
                </a:moveTo>
                <a:cubicBezTo>
                  <a:pt x="110" y="101"/>
                  <a:pt x="97" y="92"/>
                  <a:pt x="78" y="88"/>
                </a:cubicBezTo>
                <a:cubicBezTo>
                  <a:pt x="85" y="79"/>
                  <a:pt x="90" y="67"/>
                  <a:pt x="92" y="59"/>
                </a:cubicBezTo>
                <a:cubicBezTo>
                  <a:pt x="94" y="48"/>
                  <a:pt x="93" y="26"/>
                  <a:pt x="83" y="12"/>
                </a:cubicBezTo>
                <a:cubicBezTo>
                  <a:pt x="76" y="4"/>
                  <a:pt x="68" y="0"/>
                  <a:pt x="57" y="0"/>
                </a:cubicBezTo>
                <a:cubicBezTo>
                  <a:pt x="47" y="0"/>
                  <a:pt x="38" y="4"/>
                  <a:pt x="32" y="12"/>
                </a:cubicBezTo>
                <a:cubicBezTo>
                  <a:pt x="21" y="26"/>
                  <a:pt x="20" y="48"/>
                  <a:pt x="23" y="59"/>
                </a:cubicBezTo>
                <a:cubicBezTo>
                  <a:pt x="25" y="67"/>
                  <a:pt x="29" y="79"/>
                  <a:pt x="36" y="88"/>
                </a:cubicBezTo>
                <a:cubicBezTo>
                  <a:pt x="17" y="92"/>
                  <a:pt x="4" y="101"/>
                  <a:pt x="3" y="101"/>
                </a:cubicBezTo>
                <a:cubicBezTo>
                  <a:pt x="1" y="103"/>
                  <a:pt x="0" y="106"/>
                  <a:pt x="1" y="109"/>
                </a:cubicBezTo>
                <a:cubicBezTo>
                  <a:pt x="1" y="112"/>
                  <a:pt x="4" y="114"/>
                  <a:pt x="7" y="114"/>
                </a:cubicBezTo>
                <a:cubicBezTo>
                  <a:pt x="107" y="114"/>
                  <a:pt x="107" y="114"/>
                  <a:pt x="107" y="114"/>
                </a:cubicBezTo>
                <a:cubicBezTo>
                  <a:pt x="110" y="114"/>
                  <a:pt x="113" y="112"/>
                  <a:pt x="114" y="109"/>
                </a:cubicBezTo>
                <a:cubicBezTo>
                  <a:pt x="115" y="106"/>
                  <a:pt x="114" y="103"/>
                  <a:pt x="111" y="101"/>
                </a:cubicBezTo>
                <a:close/>
                <a:moveTo>
                  <a:pt x="29" y="38"/>
                </a:moveTo>
                <a:cubicBezTo>
                  <a:pt x="31" y="23"/>
                  <a:pt x="40" y="7"/>
                  <a:pt x="57" y="7"/>
                </a:cubicBezTo>
                <a:cubicBezTo>
                  <a:pt x="75" y="7"/>
                  <a:pt x="83" y="23"/>
                  <a:pt x="85" y="38"/>
                </a:cubicBezTo>
                <a:cubicBezTo>
                  <a:pt x="87" y="54"/>
                  <a:pt x="82" y="71"/>
                  <a:pt x="72" y="83"/>
                </a:cubicBezTo>
                <a:cubicBezTo>
                  <a:pt x="71" y="85"/>
                  <a:pt x="71" y="85"/>
                  <a:pt x="71" y="85"/>
                </a:cubicBezTo>
                <a:cubicBezTo>
                  <a:pt x="63" y="95"/>
                  <a:pt x="52" y="95"/>
                  <a:pt x="43" y="85"/>
                </a:cubicBezTo>
                <a:cubicBezTo>
                  <a:pt x="42" y="83"/>
                  <a:pt x="42" y="83"/>
                  <a:pt x="42" y="83"/>
                </a:cubicBezTo>
                <a:cubicBezTo>
                  <a:pt x="32" y="71"/>
                  <a:pt x="27" y="54"/>
                  <a:pt x="29" y="38"/>
                </a:cubicBezTo>
                <a:close/>
                <a:moveTo>
                  <a:pt x="7" y="107"/>
                </a:moveTo>
                <a:cubicBezTo>
                  <a:pt x="8" y="107"/>
                  <a:pt x="20" y="99"/>
                  <a:pt x="38" y="95"/>
                </a:cubicBezTo>
                <a:cubicBezTo>
                  <a:pt x="47" y="93"/>
                  <a:pt x="47" y="93"/>
                  <a:pt x="47" y="93"/>
                </a:cubicBezTo>
                <a:cubicBezTo>
                  <a:pt x="50" y="95"/>
                  <a:pt x="53" y="96"/>
                  <a:pt x="57" y="96"/>
                </a:cubicBezTo>
                <a:cubicBezTo>
                  <a:pt x="61" y="96"/>
                  <a:pt x="65" y="95"/>
                  <a:pt x="68" y="93"/>
                </a:cubicBezTo>
                <a:cubicBezTo>
                  <a:pt x="77" y="95"/>
                  <a:pt x="77" y="95"/>
                  <a:pt x="77" y="95"/>
                </a:cubicBezTo>
                <a:cubicBezTo>
                  <a:pt x="94" y="99"/>
                  <a:pt x="107" y="106"/>
                  <a:pt x="107" y="107"/>
                </a:cubicBezTo>
                <a:lnTo>
                  <a:pt x="7" y="107"/>
                </a:lnTo>
                <a:close/>
                <a:moveTo>
                  <a:pt x="7" y="107"/>
                </a:moveTo>
                <a:cubicBezTo>
                  <a:pt x="7" y="107"/>
                  <a:pt x="7" y="107"/>
                  <a:pt x="7" y="10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5" name="Freeform 50"/>
          <p:cNvSpPr>
            <a:spLocks noEditPoints="1"/>
          </p:cNvSpPr>
          <p:nvPr/>
        </p:nvSpPr>
        <p:spPr bwMode="auto">
          <a:xfrm>
            <a:off x="12851641" y="4765532"/>
            <a:ext cx="333244" cy="318812"/>
          </a:xfrm>
          <a:custGeom>
            <a:avLst/>
            <a:gdLst>
              <a:gd name="T0" fmla="*/ 1290063107 w 124"/>
              <a:gd name="T1" fmla="*/ 470251635 h 118"/>
              <a:gd name="T2" fmla="*/ 1216045305 w 124"/>
              <a:gd name="T3" fmla="*/ 406126710 h 118"/>
              <a:gd name="T4" fmla="*/ 877667990 w 124"/>
              <a:gd name="T5" fmla="*/ 352688727 h 118"/>
              <a:gd name="T6" fmla="*/ 740200783 w 124"/>
              <a:gd name="T7" fmla="*/ 53437983 h 118"/>
              <a:gd name="T8" fmla="*/ 655608080 w 124"/>
              <a:gd name="T9" fmla="*/ 0 h 118"/>
              <a:gd name="T10" fmla="*/ 571012125 w 124"/>
              <a:gd name="T11" fmla="*/ 53437983 h 118"/>
              <a:gd name="T12" fmla="*/ 422973270 w 124"/>
              <a:gd name="T13" fmla="*/ 352688727 h 118"/>
              <a:gd name="T14" fmla="*/ 84595955 w 124"/>
              <a:gd name="T15" fmla="*/ 406126710 h 118"/>
              <a:gd name="T16" fmla="*/ 10574901 w 124"/>
              <a:gd name="T17" fmla="*/ 470251635 h 118"/>
              <a:gd name="T18" fmla="*/ 31721451 w 124"/>
              <a:gd name="T19" fmla="*/ 566437389 h 118"/>
              <a:gd name="T20" fmla="*/ 274931162 w 124"/>
              <a:gd name="T21" fmla="*/ 812253419 h 118"/>
              <a:gd name="T22" fmla="*/ 222059910 w 124"/>
              <a:gd name="T23" fmla="*/ 1154251934 h 118"/>
              <a:gd name="T24" fmla="*/ 253784612 w 124"/>
              <a:gd name="T25" fmla="*/ 1250440957 h 118"/>
              <a:gd name="T26" fmla="*/ 306655864 w 124"/>
              <a:gd name="T27" fmla="*/ 1261127900 h 118"/>
              <a:gd name="T28" fmla="*/ 359527117 w 124"/>
              <a:gd name="T29" fmla="*/ 1250440957 h 118"/>
              <a:gd name="T30" fmla="*/ 655608080 w 124"/>
              <a:gd name="T31" fmla="*/ 1090127008 h 118"/>
              <a:gd name="T32" fmla="*/ 941110891 w 124"/>
              <a:gd name="T33" fmla="*/ 1250440957 h 118"/>
              <a:gd name="T34" fmla="*/ 993985395 w 124"/>
              <a:gd name="T35" fmla="*/ 1261127900 h 118"/>
              <a:gd name="T36" fmla="*/ 1046856647 w 124"/>
              <a:gd name="T37" fmla="*/ 1250440957 h 118"/>
              <a:gd name="T38" fmla="*/ 1078578098 w 124"/>
              <a:gd name="T39" fmla="*/ 1154251934 h 118"/>
              <a:gd name="T40" fmla="*/ 1025706846 w 124"/>
              <a:gd name="T41" fmla="*/ 812253419 h 118"/>
              <a:gd name="T42" fmla="*/ 1268916557 w 124"/>
              <a:gd name="T43" fmla="*/ 566437389 h 118"/>
              <a:gd name="T44" fmla="*/ 1290063107 w 124"/>
              <a:gd name="T45" fmla="*/ 470251635 h 118"/>
              <a:gd name="T46" fmla="*/ 962260693 w 124"/>
              <a:gd name="T47" fmla="*/ 748125224 h 118"/>
              <a:gd name="T48" fmla="*/ 930539242 w 124"/>
              <a:gd name="T49" fmla="*/ 822940362 h 118"/>
              <a:gd name="T50" fmla="*/ 993985395 w 124"/>
              <a:gd name="T51" fmla="*/ 1175629088 h 118"/>
              <a:gd name="T52" fmla="*/ 697904431 w 124"/>
              <a:gd name="T53" fmla="*/ 1015315139 h 118"/>
              <a:gd name="T54" fmla="*/ 655608080 w 124"/>
              <a:gd name="T55" fmla="*/ 1004628197 h 118"/>
              <a:gd name="T56" fmla="*/ 602733576 w 124"/>
              <a:gd name="T57" fmla="*/ 1015315139 h 118"/>
              <a:gd name="T58" fmla="*/ 306655864 w 124"/>
              <a:gd name="T59" fmla="*/ 1175629088 h 118"/>
              <a:gd name="T60" fmla="*/ 370102017 w 124"/>
              <a:gd name="T61" fmla="*/ 822940362 h 118"/>
              <a:gd name="T62" fmla="*/ 338377315 w 124"/>
              <a:gd name="T63" fmla="*/ 748125224 h 118"/>
              <a:gd name="T64" fmla="*/ 95167604 w 124"/>
              <a:gd name="T65" fmla="*/ 502312464 h 118"/>
              <a:gd name="T66" fmla="*/ 433544919 w 124"/>
              <a:gd name="T67" fmla="*/ 448874481 h 118"/>
              <a:gd name="T68" fmla="*/ 507565972 w 124"/>
              <a:gd name="T69" fmla="*/ 395439767 h 118"/>
              <a:gd name="T70" fmla="*/ 655608080 w 124"/>
              <a:gd name="T71" fmla="*/ 85498811 h 118"/>
              <a:gd name="T72" fmla="*/ 793072035 w 124"/>
              <a:gd name="T73" fmla="*/ 395439767 h 118"/>
              <a:gd name="T74" fmla="*/ 867093089 w 124"/>
              <a:gd name="T75" fmla="*/ 448874481 h 118"/>
              <a:gd name="T76" fmla="*/ 1205470404 w 124"/>
              <a:gd name="T77" fmla="*/ 502312464 h 118"/>
              <a:gd name="T78" fmla="*/ 962260693 w 124"/>
              <a:gd name="T79" fmla="*/ 748125224 h 118"/>
              <a:gd name="T80" fmla="*/ 962260693 w 124"/>
              <a:gd name="T81" fmla="*/ 748125224 h 118"/>
              <a:gd name="T82" fmla="*/ 962260693 w 124"/>
              <a:gd name="T83" fmla="*/ 748125224 h 11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24" h="118">
                <a:moveTo>
                  <a:pt x="122" y="44"/>
                </a:moveTo>
                <a:cubicBezTo>
                  <a:pt x="121" y="41"/>
                  <a:pt x="119" y="39"/>
                  <a:pt x="115" y="38"/>
                </a:cubicBezTo>
                <a:cubicBezTo>
                  <a:pt x="83" y="33"/>
                  <a:pt x="83" y="33"/>
                  <a:pt x="83" y="33"/>
                </a:cubicBezTo>
                <a:cubicBezTo>
                  <a:pt x="70" y="5"/>
                  <a:pt x="70" y="5"/>
                  <a:pt x="70" y="5"/>
                </a:cubicBezTo>
                <a:cubicBezTo>
                  <a:pt x="68" y="1"/>
                  <a:pt x="65" y="0"/>
                  <a:pt x="62" y="0"/>
                </a:cubicBezTo>
                <a:cubicBezTo>
                  <a:pt x="58" y="0"/>
                  <a:pt x="55" y="1"/>
                  <a:pt x="54" y="5"/>
                </a:cubicBezTo>
                <a:cubicBezTo>
                  <a:pt x="40" y="33"/>
                  <a:pt x="40" y="33"/>
                  <a:pt x="40" y="33"/>
                </a:cubicBezTo>
                <a:cubicBezTo>
                  <a:pt x="8" y="38"/>
                  <a:pt x="8" y="38"/>
                  <a:pt x="8" y="38"/>
                </a:cubicBezTo>
                <a:cubicBezTo>
                  <a:pt x="4" y="39"/>
                  <a:pt x="2" y="41"/>
                  <a:pt x="1" y="44"/>
                </a:cubicBezTo>
                <a:cubicBezTo>
                  <a:pt x="0" y="47"/>
                  <a:pt x="0" y="50"/>
                  <a:pt x="3" y="53"/>
                </a:cubicBezTo>
                <a:cubicBezTo>
                  <a:pt x="26" y="76"/>
                  <a:pt x="26" y="76"/>
                  <a:pt x="26" y="7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20" y="112"/>
                  <a:pt x="22" y="115"/>
                  <a:pt x="24" y="117"/>
                </a:cubicBezTo>
                <a:cubicBezTo>
                  <a:pt x="26" y="118"/>
                  <a:pt x="28" y="118"/>
                  <a:pt x="29" y="118"/>
                </a:cubicBezTo>
                <a:cubicBezTo>
                  <a:pt x="31" y="118"/>
                  <a:pt x="32" y="118"/>
                  <a:pt x="34" y="117"/>
                </a:cubicBezTo>
                <a:cubicBezTo>
                  <a:pt x="62" y="102"/>
                  <a:pt x="62" y="102"/>
                  <a:pt x="62" y="102"/>
                </a:cubicBezTo>
                <a:cubicBezTo>
                  <a:pt x="89" y="117"/>
                  <a:pt x="89" y="117"/>
                  <a:pt x="89" y="117"/>
                </a:cubicBezTo>
                <a:cubicBezTo>
                  <a:pt x="91" y="118"/>
                  <a:pt x="92" y="118"/>
                  <a:pt x="94" y="118"/>
                </a:cubicBezTo>
                <a:cubicBezTo>
                  <a:pt x="96" y="118"/>
                  <a:pt x="97" y="118"/>
                  <a:pt x="99" y="117"/>
                </a:cubicBezTo>
                <a:cubicBezTo>
                  <a:pt x="102" y="115"/>
                  <a:pt x="103" y="112"/>
                  <a:pt x="102" y="108"/>
                </a:cubicBezTo>
                <a:cubicBezTo>
                  <a:pt x="97" y="76"/>
                  <a:pt x="97" y="76"/>
                  <a:pt x="97" y="76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3" y="50"/>
                  <a:pt x="124" y="47"/>
                  <a:pt x="122" y="44"/>
                </a:cubicBezTo>
                <a:close/>
                <a:moveTo>
                  <a:pt x="91" y="70"/>
                </a:moveTo>
                <a:cubicBezTo>
                  <a:pt x="89" y="72"/>
                  <a:pt x="88" y="75"/>
                  <a:pt x="88" y="77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66" y="95"/>
                  <a:pt x="66" y="95"/>
                  <a:pt x="66" y="95"/>
                </a:cubicBezTo>
                <a:cubicBezTo>
                  <a:pt x="65" y="94"/>
                  <a:pt x="63" y="94"/>
                  <a:pt x="62" y="94"/>
                </a:cubicBezTo>
                <a:cubicBezTo>
                  <a:pt x="60" y="94"/>
                  <a:pt x="59" y="94"/>
                  <a:pt x="57" y="95"/>
                </a:cubicBezTo>
                <a:cubicBezTo>
                  <a:pt x="29" y="110"/>
                  <a:pt x="29" y="110"/>
                  <a:pt x="29" y="110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75"/>
                  <a:pt x="34" y="72"/>
                  <a:pt x="32" y="70"/>
                </a:cubicBezTo>
                <a:cubicBezTo>
                  <a:pt x="9" y="47"/>
                  <a:pt x="9" y="47"/>
                  <a:pt x="9" y="47"/>
                </a:cubicBezTo>
                <a:cubicBezTo>
                  <a:pt x="41" y="42"/>
                  <a:pt x="41" y="42"/>
                  <a:pt x="41" y="42"/>
                </a:cubicBezTo>
                <a:cubicBezTo>
                  <a:pt x="44" y="41"/>
                  <a:pt x="46" y="40"/>
                  <a:pt x="48" y="37"/>
                </a:cubicBezTo>
                <a:cubicBezTo>
                  <a:pt x="62" y="8"/>
                  <a:pt x="62" y="8"/>
                  <a:pt x="62" y="8"/>
                </a:cubicBezTo>
                <a:cubicBezTo>
                  <a:pt x="75" y="37"/>
                  <a:pt x="75" y="37"/>
                  <a:pt x="75" y="37"/>
                </a:cubicBezTo>
                <a:cubicBezTo>
                  <a:pt x="77" y="40"/>
                  <a:pt x="79" y="41"/>
                  <a:pt x="82" y="42"/>
                </a:cubicBezTo>
                <a:cubicBezTo>
                  <a:pt x="114" y="47"/>
                  <a:pt x="114" y="47"/>
                  <a:pt x="114" y="47"/>
                </a:cubicBezTo>
                <a:lnTo>
                  <a:pt x="91" y="70"/>
                </a:lnTo>
                <a:close/>
                <a:moveTo>
                  <a:pt x="91" y="70"/>
                </a:moveTo>
                <a:cubicBezTo>
                  <a:pt x="91" y="70"/>
                  <a:pt x="91" y="70"/>
                  <a:pt x="91" y="7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46" name="Group 545"/>
          <p:cNvGrpSpPr/>
          <p:nvPr/>
        </p:nvGrpSpPr>
        <p:grpSpPr>
          <a:xfrm>
            <a:off x="13489233" y="4781196"/>
            <a:ext cx="331790" cy="287941"/>
            <a:chOff x="8783638" y="1235076"/>
            <a:chExt cx="360363" cy="312738"/>
          </a:xfrm>
          <a:solidFill>
            <a:srgbClr val="FFFFFF"/>
          </a:solidFill>
        </p:grpSpPr>
        <p:sp>
          <p:nvSpPr>
            <p:cNvPr id="547" name="Freeform 51"/>
            <p:cNvSpPr>
              <a:spLocks noEditPoints="1"/>
            </p:cNvSpPr>
            <p:nvPr/>
          </p:nvSpPr>
          <p:spPr bwMode="auto">
            <a:xfrm>
              <a:off x="8842375" y="1290638"/>
              <a:ext cx="128588" cy="84138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27"/>
                </a:cxn>
                <a:cxn ang="0">
                  <a:pos x="1" y="29"/>
                </a:cxn>
                <a:cxn ang="0">
                  <a:pos x="3" y="27"/>
                </a:cxn>
                <a:cxn ang="0">
                  <a:pos x="42" y="4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44" h="29">
                  <a:moveTo>
                    <a:pt x="42" y="0"/>
                  </a:moveTo>
                  <a:cubicBezTo>
                    <a:pt x="19" y="0"/>
                    <a:pt x="0" y="12"/>
                    <a:pt x="0" y="27"/>
                  </a:cubicBezTo>
                  <a:cubicBezTo>
                    <a:pt x="0" y="28"/>
                    <a:pt x="0" y="29"/>
                    <a:pt x="1" y="29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3" y="15"/>
                    <a:pt x="21" y="4"/>
                    <a:pt x="42" y="4"/>
                  </a:cubicBezTo>
                  <a:cubicBezTo>
                    <a:pt x="43" y="4"/>
                    <a:pt x="44" y="3"/>
                    <a:pt x="44" y="2"/>
                  </a:cubicBezTo>
                  <a:cubicBezTo>
                    <a:pt x="44" y="1"/>
                    <a:pt x="43" y="0"/>
                    <a:pt x="42" y="0"/>
                  </a:cubicBezTo>
                  <a:close/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48" name="Freeform 52"/>
            <p:cNvSpPr>
              <a:spLocks noEditPoints="1"/>
            </p:cNvSpPr>
            <p:nvPr/>
          </p:nvSpPr>
          <p:spPr bwMode="auto">
            <a:xfrm>
              <a:off x="8783638" y="1235076"/>
              <a:ext cx="360363" cy="312738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0" y="46"/>
                </a:cxn>
                <a:cxn ang="0">
                  <a:pos x="27" y="84"/>
                </a:cxn>
                <a:cxn ang="0">
                  <a:pos x="27" y="84"/>
                </a:cxn>
                <a:cxn ang="0">
                  <a:pos x="20" y="102"/>
                </a:cxn>
                <a:cxn ang="0">
                  <a:pos x="20" y="104"/>
                </a:cxn>
                <a:cxn ang="0">
                  <a:pos x="23" y="107"/>
                </a:cxn>
                <a:cxn ang="0">
                  <a:pos x="24" y="107"/>
                </a:cxn>
                <a:cxn ang="0">
                  <a:pos x="50" y="91"/>
                </a:cxn>
                <a:cxn ang="0">
                  <a:pos x="62" y="92"/>
                </a:cxn>
                <a:cxn ang="0">
                  <a:pos x="123" y="46"/>
                </a:cxn>
                <a:cxn ang="0">
                  <a:pos x="62" y="0"/>
                </a:cxn>
                <a:cxn ang="0">
                  <a:pos x="62" y="84"/>
                </a:cxn>
                <a:cxn ang="0">
                  <a:pos x="51" y="83"/>
                </a:cxn>
                <a:cxn ang="0">
                  <a:pos x="50" y="83"/>
                </a:cxn>
                <a:cxn ang="0">
                  <a:pos x="44" y="86"/>
                </a:cxn>
                <a:cxn ang="0">
                  <a:pos x="32" y="96"/>
                </a:cxn>
                <a:cxn ang="0">
                  <a:pos x="35" y="85"/>
                </a:cxn>
                <a:cxn ang="0">
                  <a:pos x="35" y="84"/>
                </a:cxn>
                <a:cxn ang="0">
                  <a:pos x="31" y="77"/>
                </a:cxn>
                <a:cxn ang="0">
                  <a:pos x="8" y="46"/>
                </a:cxn>
                <a:cxn ang="0">
                  <a:pos x="62" y="7"/>
                </a:cxn>
                <a:cxn ang="0">
                  <a:pos x="115" y="46"/>
                </a:cxn>
                <a:cxn ang="0">
                  <a:pos x="62" y="84"/>
                </a:cxn>
                <a:cxn ang="0">
                  <a:pos x="62" y="84"/>
                </a:cxn>
                <a:cxn ang="0">
                  <a:pos x="62" y="84"/>
                </a:cxn>
              </a:cxnLst>
              <a:rect l="0" t="0" r="r" b="b"/>
              <a:pathLst>
                <a:path w="123" h="107">
                  <a:moveTo>
                    <a:pt x="62" y="0"/>
                  </a:moveTo>
                  <a:cubicBezTo>
                    <a:pt x="28" y="0"/>
                    <a:pt x="0" y="20"/>
                    <a:pt x="0" y="46"/>
                  </a:cubicBezTo>
                  <a:cubicBezTo>
                    <a:pt x="0" y="62"/>
                    <a:pt x="11" y="76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91"/>
                    <a:pt x="22" y="98"/>
                    <a:pt x="20" y="102"/>
                  </a:cubicBezTo>
                  <a:cubicBezTo>
                    <a:pt x="20" y="103"/>
                    <a:pt x="20" y="103"/>
                    <a:pt x="20" y="104"/>
                  </a:cubicBezTo>
                  <a:cubicBezTo>
                    <a:pt x="20" y="106"/>
                    <a:pt x="21" y="107"/>
                    <a:pt x="23" y="107"/>
                  </a:cubicBezTo>
                  <a:cubicBezTo>
                    <a:pt x="23" y="107"/>
                    <a:pt x="24" y="107"/>
                    <a:pt x="24" y="107"/>
                  </a:cubicBezTo>
                  <a:cubicBezTo>
                    <a:pt x="36" y="105"/>
                    <a:pt x="47" y="94"/>
                    <a:pt x="50" y="91"/>
                  </a:cubicBezTo>
                  <a:cubicBezTo>
                    <a:pt x="54" y="92"/>
                    <a:pt x="58" y="92"/>
                    <a:pt x="62" y="92"/>
                  </a:cubicBezTo>
                  <a:cubicBezTo>
                    <a:pt x="96" y="92"/>
                    <a:pt x="123" y="71"/>
                    <a:pt x="123" y="46"/>
                  </a:cubicBezTo>
                  <a:cubicBezTo>
                    <a:pt x="123" y="20"/>
                    <a:pt x="96" y="0"/>
                    <a:pt x="62" y="0"/>
                  </a:cubicBezTo>
                  <a:close/>
                  <a:moveTo>
                    <a:pt x="62" y="84"/>
                  </a:moveTo>
                  <a:cubicBezTo>
                    <a:pt x="58" y="84"/>
                    <a:pt x="55" y="84"/>
                    <a:pt x="51" y="83"/>
                  </a:cubicBezTo>
                  <a:cubicBezTo>
                    <a:pt x="51" y="83"/>
                    <a:pt x="50" y="83"/>
                    <a:pt x="50" y="83"/>
                  </a:cubicBezTo>
                  <a:cubicBezTo>
                    <a:pt x="48" y="83"/>
                    <a:pt x="45" y="84"/>
                    <a:pt x="44" y="86"/>
                  </a:cubicBezTo>
                  <a:cubicBezTo>
                    <a:pt x="42" y="88"/>
                    <a:pt x="38" y="93"/>
                    <a:pt x="32" y="96"/>
                  </a:cubicBezTo>
                  <a:cubicBezTo>
                    <a:pt x="34" y="92"/>
                    <a:pt x="35" y="89"/>
                    <a:pt x="35" y="85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1"/>
                    <a:pt x="33" y="78"/>
                    <a:pt x="31" y="77"/>
                  </a:cubicBezTo>
                  <a:cubicBezTo>
                    <a:pt x="17" y="70"/>
                    <a:pt x="8" y="58"/>
                    <a:pt x="8" y="46"/>
                  </a:cubicBezTo>
                  <a:cubicBezTo>
                    <a:pt x="8" y="25"/>
                    <a:pt x="32" y="7"/>
                    <a:pt x="62" y="7"/>
                  </a:cubicBezTo>
                  <a:cubicBezTo>
                    <a:pt x="91" y="7"/>
                    <a:pt x="115" y="25"/>
                    <a:pt x="115" y="46"/>
                  </a:cubicBezTo>
                  <a:cubicBezTo>
                    <a:pt x="115" y="67"/>
                    <a:pt x="91" y="84"/>
                    <a:pt x="62" y="84"/>
                  </a:cubicBezTo>
                  <a:close/>
                  <a:moveTo>
                    <a:pt x="62" y="84"/>
                  </a:moveTo>
                  <a:cubicBezTo>
                    <a:pt x="62" y="84"/>
                    <a:pt x="62" y="84"/>
                    <a:pt x="62" y="8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549" name="Freeform 53"/>
          <p:cNvSpPr>
            <a:spLocks noEditPoints="1"/>
          </p:cNvSpPr>
          <p:nvPr/>
        </p:nvSpPr>
        <p:spPr bwMode="auto">
          <a:xfrm>
            <a:off x="12957912" y="7012960"/>
            <a:ext cx="288636" cy="331931"/>
          </a:xfrm>
          <a:custGeom>
            <a:avLst/>
            <a:gdLst>
              <a:gd name="T0" fmla="*/ 564652386 w 107"/>
              <a:gd name="T1" fmla="*/ 0 h 123"/>
              <a:gd name="T2" fmla="*/ 0 w 107"/>
              <a:gd name="T3" fmla="*/ 266562885 h 123"/>
              <a:gd name="T4" fmla="*/ 0 w 107"/>
              <a:gd name="T5" fmla="*/ 1044919064 h 123"/>
              <a:gd name="T6" fmla="*/ 564652386 w 107"/>
              <a:gd name="T7" fmla="*/ 1311481949 h 123"/>
              <a:gd name="T8" fmla="*/ 1139958528 w 107"/>
              <a:gd name="T9" fmla="*/ 1044919064 h 123"/>
              <a:gd name="T10" fmla="*/ 1139958528 w 107"/>
              <a:gd name="T11" fmla="*/ 266562885 h 123"/>
              <a:gd name="T12" fmla="*/ 564652386 w 107"/>
              <a:gd name="T13" fmla="*/ 0 h 123"/>
              <a:gd name="T14" fmla="*/ 1054728472 w 107"/>
              <a:gd name="T15" fmla="*/ 1044919064 h 123"/>
              <a:gd name="T16" fmla="*/ 564652386 w 107"/>
              <a:gd name="T17" fmla="*/ 1226181434 h 123"/>
              <a:gd name="T18" fmla="*/ 74576299 w 107"/>
              <a:gd name="T19" fmla="*/ 1044919064 h 123"/>
              <a:gd name="T20" fmla="*/ 74576299 w 107"/>
              <a:gd name="T21" fmla="*/ 884982639 h 123"/>
              <a:gd name="T22" fmla="*/ 564652386 w 107"/>
              <a:gd name="T23" fmla="*/ 1023596385 h 123"/>
              <a:gd name="T24" fmla="*/ 1054728472 w 107"/>
              <a:gd name="T25" fmla="*/ 884982639 h 123"/>
              <a:gd name="T26" fmla="*/ 1054728472 w 107"/>
              <a:gd name="T27" fmla="*/ 1044919064 h 123"/>
              <a:gd name="T28" fmla="*/ 1054728472 w 107"/>
              <a:gd name="T29" fmla="*/ 799685390 h 123"/>
              <a:gd name="T30" fmla="*/ 1054728472 w 107"/>
              <a:gd name="T31" fmla="*/ 799685390 h 123"/>
              <a:gd name="T32" fmla="*/ 1054728472 w 107"/>
              <a:gd name="T33" fmla="*/ 799685390 h 123"/>
              <a:gd name="T34" fmla="*/ 564652386 w 107"/>
              <a:gd name="T35" fmla="*/ 980944494 h 123"/>
              <a:gd name="T36" fmla="*/ 74576299 w 107"/>
              <a:gd name="T37" fmla="*/ 799685390 h 123"/>
              <a:gd name="T38" fmla="*/ 74576299 w 107"/>
              <a:gd name="T39" fmla="*/ 799685390 h 123"/>
              <a:gd name="T40" fmla="*/ 74576299 w 107"/>
              <a:gd name="T41" fmla="*/ 639745700 h 123"/>
              <a:gd name="T42" fmla="*/ 564652386 w 107"/>
              <a:gd name="T43" fmla="*/ 778359445 h 123"/>
              <a:gd name="T44" fmla="*/ 1054728472 w 107"/>
              <a:gd name="T45" fmla="*/ 639745700 h 123"/>
              <a:gd name="T46" fmla="*/ 1054728472 w 107"/>
              <a:gd name="T47" fmla="*/ 799685390 h 123"/>
              <a:gd name="T48" fmla="*/ 1054728472 w 107"/>
              <a:gd name="T49" fmla="*/ 554448450 h 123"/>
              <a:gd name="T50" fmla="*/ 1054728472 w 107"/>
              <a:gd name="T51" fmla="*/ 554448450 h 123"/>
              <a:gd name="T52" fmla="*/ 1054728472 w 107"/>
              <a:gd name="T53" fmla="*/ 554448450 h 123"/>
              <a:gd name="T54" fmla="*/ 564652386 w 107"/>
              <a:gd name="T55" fmla="*/ 735710820 h 123"/>
              <a:gd name="T56" fmla="*/ 74576299 w 107"/>
              <a:gd name="T57" fmla="*/ 554448450 h 123"/>
              <a:gd name="T58" fmla="*/ 74576299 w 107"/>
              <a:gd name="T59" fmla="*/ 554448450 h 123"/>
              <a:gd name="T60" fmla="*/ 74576299 w 107"/>
              <a:gd name="T61" fmla="*/ 415834705 h 123"/>
              <a:gd name="T62" fmla="*/ 564652386 w 107"/>
              <a:gd name="T63" fmla="*/ 533122505 h 123"/>
              <a:gd name="T64" fmla="*/ 1054728472 w 107"/>
              <a:gd name="T65" fmla="*/ 415834705 h 123"/>
              <a:gd name="T66" fmla="*/ 1054728472 w 107"/>
              <a:gd name="T67" fmla="*/ 554448450 h 123"/>
              <a:gd name="T68" fmla="*/ 564652386 w 107"/>
              <a:gd name="T69" fmla="*/ 447821990 h 123"/>
              <a:gd name="T70" fmla="*/ 74576299 w 107"/>
              <a:gd name="T71" fmla="*/ 266562885 h 123"/>
              <a:gd name="T72" fmla="*/ 564652386 w 107"/>
              <a:gd name="T73" fmla="*/ 85300515 h 123"/>
              <a:gd name="T74" fmla="*/ 1054728472 w 107"/>
              <a:gd name="T75" fmla="*/ 266562885 h 123"/>
              <a:gd name="T76" fmla="*/ 564652386 w 107"/>
              <a:gd name="T77" fmla="*/ 447821990 h 123"/>
              <a:gd name="T78" fmla="*/ 564652386 w 107"/>
              <a:gd name="T79" fmla="*/ 447821990 h 123"/>
              <a:gd name="T80" fmla="*/ 564652386 w 107"/>
              <a:gd name="T81" fmla="*/ 447821990 h 1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7" h="123">
                <a:moveTo>
                  <a:pt x="53" y="0"/>
                </a:moveTo>
                <a:cubicBezTo>
                  <a:pt x="27" y="0"/>
                  <a:pt x="0" y="8"/>
                  <a:pt x="0" y="25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15"/>
                  <a:pt x="27" y="123"/>
                  <a:pt x="53" y="123"/>
                </a:cubicBezTo>
                <a:cubicBezTo>
                  <a:pt x="79" y="123"/>
                  <a:pt x="107" y="115"/>
                  <a:pt x="107" y="98"/>
                </a:cubicBezTo>
                <a:cubicBezTo>
                  <a:pt x="107" y="25"/>
                  <a:pt x="107" y="25"/>
                  <a:pt x="107" y="25"/>
                </a:cubicBezTo>
                <a:cubicBezTo>
                  <a:pt x="107" y="8"/>
                  <a:pt x="79" y="0"/>
                  <a:pt x="53" y="0"/>
                </a:cubicBezTo>
                <a:close/>
                <a:moveTo>
                  <a:pt x="99" y="98"/>
                </a:moveTo>
                <a:cubicBezTo>
                  <a:pt x="99" y="107"/>
                  <a:pt x="79" y="115"/>
                  <a:pt x="53" y="115"/>
                </a:cubicBezTo>
                <a:cubicBezTo>
                  <a:pt x="28" y="115"/>
                  <a:pt x="7" y="107"/>
                  <a:pt x="7" y="98"/>
                </a:cubicBezTo>
                <a:cubicBezTo>
                  <a:pt x="7" y="83"/>
                  <a:pt x="7" y="83"/>
                  <a:pt x="7" y="83"/>
                </a:cubicBezTo>
                <a:cubicBezTo>
                  <a:pt x="15" y="92"/>
                  <a:pt x="34" y="96"/>
                  <a:pt x="53" y="96"/>
                </a:cubicBezTo>
                <a:cubicBezTo>
                  <a:pt x="72" y="96"/>
                  <a:pt x="91" y="92"/>
                  <a:pt x="99" y="83"/>
                </a:cubicBezTo>
                <a:lnTo>
                  <a:pt x="99" y="98"/>
                </a:lnTo>
                <a:close/>
                <a:moveTo>
                  <a:pt x="99" y="75"/>
                </a:moveTo>
                <a:cubicBezTo>
                  <a:pt x="99" y="75"/>
                  <a:pt x="99" y="75"/>
                  <a:pt x="99" y="75"/>
                </a:cubicBezTo>
                <a:cubicBezTo>
                  <a:pt x="99" y="75"/>
                  <a:pt x="99" y="75"/>
                  <a:pt x="99" y="75"/>
                </a:cubicBezTo>
                <a:cubicBezTo>
                  <a:pt x="99" y="84"/>
                  <a:pt x="79" y="92"/>
                  <a:pt x="53" y="92"/>
                </a:cubicBezTo>
                <a:cubicBezTo>
                  <a:pt x="28" y="92"/>
                  <a:pt x="7" y="84"/>
                  <a:pt x="7" y="75"/>
                </a:cubicBezTo>
                <a:cubicBezTo>
                  <a:pt x="7" y="75"/>
                  <a:pt x="7" y="75"/>
                  <a:pt x="7" y="75"/>
                </a:cubicBezTo>
                <a:cubicBezTo>
                  <a:pt x="7" y="60"/>
                  <a:pt x="7" y="60"/>
                  <a:pt x="7" y="60"/>
                </a:cubicBezTo>
                <a:cubicBezTo>
                  <a:pt x="15" y="69"/>
                  <a:pt x="34" y="73"/>
                  <a:pt x="53" y="73"/>
                </a:cubicBezTo>
                <a:cubicBezTo>
                  <a:pt x="72" y="73"/>
                  <a:pt x="91" y="69"/>
                  <a:pt x="99" y="60"/>
                </a:cubicBezTo>
                <a:lnTo>
                  <a:pt x="99" y="75"/>
                </a:lnTo>
                <a:close/>
                <a:moveTo>
                  <a:pt x="99" y="52"/>
                </a:moveTo>
                <a:cubicBezTo>
                  <a:pt x="99" y="52"/>
                  <a:pt x="99" y="52"/>
                  <a:pt x="99" y="52"/>
                </a:cubicBezTo>
                <a:cubicBezTo>
                  <a:pt x="99" y="52"/>
                  <a:pt x="99" y="52"/>
                  <a:pt x="99" y="52"/>
                </a:cubicBezTo>
                <a:cubicBezTo>
                  <a:pt x="99" y="61"/>
                  <a:pt x="79" y="69"/>
                  <a:pt x="53" y="69"/>
                </a:cubicBezTo>
                <a:cubicBezTo>
                  <a:pt x="28" y="69"/>
                  <a:pt x="7" y="61"/>
                  <a:pt x="7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39"/>
                  <a:pt x="7" y="39"/>
                  <a:pt x="7" y="39"/>
                </a:cubicBezTo>
                <a:cubicBezTo>
                  <a:pt x="17" y="46"/>
                  <a:pt x="36" y="50"/>
                  <a:pt x="53" y="50"/>
                </a:cubicBezTo>
                <a:cubicBezTo>
                  <a:pt x="71" y="50"/>
                  <a:pt x="89" y="46"/>
                  <a:pt x="99" y="39"/>
                </a:cubicBezTo>
                <a:lnTo>
                  <a:pt x="99" y="52"/>
                </a:lnTo>
                <a:close/>
                <a:moveTo>
                  <a:pt x="53" y="42"/>
                </a:moveTo>
                <a:cubicBezTo>
                  <a:pt x="28" y="42"/>
                  <a:pt x="7" y="34"/>
                  <a:pt x="7" y="25"/>
                </a:cubicBezTo>
                <a:cubicBezTo>
                  <a:pt x="7" y="15"/>
                  <a:pt x="28" y="8"/>
                  <a:pt x="53" y="8"/>
                </a:cubicBezTo>
                <a:cubicBezTo>
                  <a:pt x="79" y="8"/>
                  <a:pt x="99" y="15"/>
                  <a:pt x="99" y="25"/>
                </a:cubicBezTo>
                <a:cubicBezTo>
                  <a:pt x="99" y="34"/>
                  <a:pt x="79" y="42"/>
                  <a:pt x="53" y="42"/>
                </a:cubicBezTo>
                <a:close/>
                <a:moveTo>
                  <a:pt x="53" y="42"/>
                </a:moveTo>
                <a:cubicBezTo>
                  <a:pt x="53" y="42"/>
                  <a:pt x="53" y="42"/>
                  <a:pt x="53" y="4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50" name="Group 549"/>
          <p:cNvGrpSpPr/>
          <p:nvPr/>
        </p:nvGrpSpPr>
        <p:grpSpPr>
          <a:xfrm>
            <a:off x="12693615" y="7149032"/>
            <a:ext cx="21925" cy="144702"/>
            <a:chOff x="8175625" y="3716338"/>
            <a:chExt cx="23813" cy="157163"/>
          </a:xfrm>
          <a:solidFill>
            <a:srgbClr val="FFFFFF"/>
          </a:solidFill>
        </p:grpSpPr>
        <p:sp>
          <p:nvSpPr>
            <p:cNvPr id="551" name="Freeform 54"/>
            <p:cNvSpPr>
              <a:spLocks noEditPoints="1"/>
            </p:cNvSpPr>
            <p:nvPr/>
          </p:nvSpPr>
          <p:spPr bwMode="auto">
            <a:xfrm>
              <a:off x="8175625" y="3849688"/>
              <a:ext cx="23813" cy="23813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52" name="Freeform 55"/>
            <p:cNvSpPr>
              <a:spLocks noEditPoints="1"/>
            </p:cNvSpPr>
            <p:nvPr/>
          </p:nvSpPr>
          <p:spPr bwMode="auto">
            <a:xfrm>
              <a:off x="8175625" y="3783013"/>
              <a:ext cx="23813" cy="23813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53" name="Freeform 56"/>
            <p:cNvSpPr>
              <a:spLocks noEditPoints="1"/>
            </p:cNvSpPr>
            <p:nvPr/>
          </p:nvSpPr>
          <p:spPr bwMode="auto">
            <a:xfrm>
              <a:off x="8175625" y="3716338"/>
              <a:ext cx="23813" cy="2222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54" name="Group 553"/>
          <p:cNvGrpSpPr/>
          <p:nvPr/>
        </p:nvGrpSpPr>
        <p:grpSpPr>
          <a:xfrm>
            <a:off x="11529671" y="7021870"/>
            <a:ext cx="349330" cy="302558"/>
            <a:chOff x="6362700" y="3578226"/>
            <a:chExt cx="379413" cy="328613"/>
          </a:xfrm>
          <a:solidFill>
            <a:srgbClr val="FFFFFF"/>
          </a:solidFill>
        </p:grpSpPr>
        <p:sp>
          <p:nvSpPr>
            <p:cNvPr id="555" name="Freeform 57"/>
            <p:cNvSpPr>
              <a:spLocks noEditPoints="1"/>
            </p:cNvSpPr>
            <p:nvPr/>
          </p:nvSpPr>
          <p:spPr bwMode="auto">
            <a:xfrm>
              <a:off x="6362700" y="3578226"/>
              <a:ext cx="379413" cy="328613"/>
            </a:xfrm>
            <a:custGeom>
              <a:avLst/>
              <a:gdLst/>
              <a:ahLst/>
              <a:cxnLst>
                <a:cxn ang="0">
                  <a:pos x="115" y="14"/>
                </a:cxn>
                <a:cxn ang="0">
                  <a:pos x="65" y="13"/>
                </a:cxn>
                <a:cxn ang="0">
                  <a:pos x="14" y="14"/>
                </a:cxn>
                <a:cxn ang="0">
                  <a:pos x="14" y="65"/>
                </a:cxn>
                <a:cxn ang="0">
                  <a:pos x="56" y="107"/>
                </a:cxn>
                <a:cxn ang="0">
                  <a:pos x="73" y="107"/>
                </a:cxn>
                <a:cxn ang="0">
                  <a:pos x="115" y="65"/>
                </a:cxn>
                <a:cxn ang="0">
                  <a:pos x="115" y="14"/>
                </a:cxn>
                <a:cxn ang="0">
                  <a:pos x="110" y="60"/>
                </a:cxn>
                <a:cxn ang="0">
                  <a:pos x="67" y="102"/>
                </a:cxn>
                <a:cxn ang="0">
                  <a:pos x="62" y="102"/>
                </a:cxn>
                <a:cxn ang="0">
                  <a:pos x="20" y="60"/>
                </a:cxn>
                <a:cxn ang="0">
                  <a:pos x="20" y="19"/>
                </a:cxn>
                <a:cxn ang="0">
                  <a:pos x="59" y="18"/>
                </a:cxn>
                <a:cxn ang="0">
                  <a:pos x="65" y="23"/>
                </a:cxn>
                <a:cxn ang="0">
                  <a:pos x="70" y="18"/>
                </a:cxn>
                <a:cxn ang="0">
                  <a:pos x="110" y="19"/>
                </a:cxn>
                <a:cxn ang="0">
                  <a:pos x="110" y="60"/>
                </a:cxn>
                <a:cxn ang="0">
                  <a:pos x="110" y="60"/>
                </a:cxn>
                <a:cxn ang="0">
                  <a:pos x="110" y="60"/>
                </a:cxn>
              </a:cxnLst>
              <a:rect l="0" t="0" r="r" b="b"/>
              <a:pathLst>
                <a:path w="130" h="112">
                  <a:moveTo>
                    <a:pt x="115" y="14"/>
                  </a:moveTo>
                  <a:cubicBezTo>
                    <a:pt x="101" y="0"/>
                    <a:pt x="79" y="0"/>
                    <a:pt x="65" y="13"/>
                  </a:cubicBezTo>
                  <a:cubicBezTo>
                    <a:pt x="50" y="0"/>
                    <a:pt x="28" y="0"/>
                    <a:pt x="14" y="14"/>
                  </a:cubicBezTo>
                  <a:cubicBezTo>
                    <a:pt x="0" y="28"/>
                    <a:pt x="0" y="51"/>
                    <a:pt x="14" y="65"/>
                  </a:cubicBezTo>
                  <a:cubicBezTo>
                    <a:pt x="18" y="69"/>
                    <a:pt x="56" y="107"/>
                    <a:pt x="56" y="107"/>
                  </a:cubicBezTo>
                  <a:cubicBezTo>
                    <a:pt x="61" y="112"/>
                    <a:pt x="68" y="112"/>
                    <a:pt x="73" y="107"/>
                  </a:cubicBezTo>
                  <a:cubicBezTo>
                    <a:pt x="73" y="107"/>
                    <a:pt x="115" y="66"/>
                    <a:pt x="115" y="65"/>
                  </a:cubicBezTo>
                  <a:cubicBezTo>
                    <a:pt x="130" y="51"/>
                    <a:pt x="130" y="28"/>
                    <a:pt x="115" y="14"/>
                  </a:cubicBezTo>
                  <a:close/>
                  <a:moveTo>
                    <a:pt x="110" y="60"/>
                  </a:moveTo>
                  <a:cubicBezTo>
                    <a:pt x="67" y="102"/>
                    <a:pt x="67" y="102"/>
                    <a:pt x="67" y="102"/>
                  </a:cubicBezTo>
                  <a:cubicBezTo>
                    <a:pt x="66" y="103"/>
                    <a:pt x="63" y="103"/>
                    <a:pt x="62" y="102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8" y="49"/>
                    <a:pt x="8" y="30"/>
                    <a:pt x="20" y="19"/>
                  </a:cubicBezTo>
                  <a:cubicBezTo>
                    <a:pt x="30" y="8"/>
                    <a:pt x="48" y="8"/>
                    <a:pt x="59" y="18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81" y="8"/>
                    <a:pt x="99" y="8"/>
                    <a:pt x="110" y="19"/>
                  </a:cubicBezTo>
                  <a:cubicBezTo>
                    <a:pt x="121" y="30"/>
                    <a:pt x="121" y="49"/>
                    <a:pt x="110" y="60"/>
                  </a:cubicBezTo>
                  <a:close/>
                  <a:moveTo>
                    <a:pt x="110" y="60"/>
                  </a:moveTo>
                  <a:cubicBezTo>
                    <a:pt x="110" y="60"/>
                    <a:pt x="110" y="60"/>
                    <a:pt x="110" y="6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56" name="Freeform 58"/>
            <p:cNvSpPr>
              <a:spLocks noEditPoints="1"/>
            </p:cNvSpPr>
            <p:nvPr/>
          </p:nvSpPr>
          <p:spPr bwMode="auto">
            <a:xfrm>
              <a:off x="6426200" y="3641726"/>
              <a:ext cx="55563" cy="5556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0" y="17"/>
                </a:cxn>
                <a:cxn ang="0">
                  <a:pos x="2" y="19"/>
                </a:cxn>
                <a:cxn ang="0">
                  <a:pos x="4" y="17"/>
                </a:cxn>
                <a:cxn ang="0">
                  <a:pos x="17" y="4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7" y="0"/>
                </a:cxn>
              </a:cxnLst>
              <a:rect l="0" t="0" r="r" b="b"/>
              <a:pathLst>
                <a:path w="19" h="19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3" y="19"/>
                    <a:pt x="4" y="18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cubicBezTo>
                    <a:pt x="18" y="4"/>
                    <a:pt x="19" y="3"/>
                    <a:pt x="19" y="2"/>
                  </a:cubicBezTo>
                  <a:cubicBezTo>
                    <a:pt x="19" y="1"/>
                    <a:pt x="18" y="0"/>
                    <a:pt x="17" y="0"/>
                  </a:cubicBezTo>
                  <a:close/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557" name="Freeform 90"/>
          <p:cNvSpPr>
            <a:spLocks noEditPoints="1"/>
          </p:cNvSpPr>
          <p:nvPr/>
        </p:nvSpPr>
        <p:spPr bwMode="auto">
          <a:xfrm>
            <a:off x="11632818" y="5386969"/>
            <a:ext cx="331931" cy="331931"/>
          </a:xfrm>
          <a:custGeom>
            <a:avLst/>
            <a:gdLst>
              <a:gd name="T0" fmla="*/ 821008069 w 123"/>
              <a:gd name="T1" fmla="*/ 149275085 h 123"/>
              <a:gd name="T2" fmla="*/ 543783845 w 123"/>
              <a:gd name="T3" fmla="*/ 362524740 h 123"/>
              <a:gd name="T4" fmla="*/ 0 w 123"/>
              <a:gd name="T5" fmla="*/ 575771130 h 123"/>
              <a:gd name="T6" fmla="*/ 245236940 w 123"/>
              <a:gd name="T7" fmla="*/ 852995354 h 123"/>
              <a:gd name="T8" fmla="*/ 330537455 w 123"/>
              <a:gd name="T9" fmla="*/ 1311481949 h 123"/>
              <a:gd name="T10" fmla="*/ 575771130 w 123"/>
              <a:gd name="T11" fmla="*/ 1226181434 h 123"/>
              <a:gd name="T12" fmla="*/ 533122505 w 123"/>
              <a:gd name="T13" fmla="*/ 1098232294 h 123"/>
              <a:gd name="T14" fmla="*/ 533122505 w 123"/>
              <a:gd name="T15" fmla="*/ 810346730 h 123"/>
              <a:gd name="T16" fmla="*/ 543783845 w 123"/>
              <a:gd name="T17" fmla="*/ 789020785 h 123"/>
              <a:gd name="T18" fmla="*/ 554448450 w 123"/>
              <a:gd name="T19" fmla="*/ 778359445 h 123"/>
              <a:gd name="T20" fmla="*/ 565109790 w 123"/>
              <a:gd name="T21" fmla="*/ 778359445 h 123"/>
              <a:gd name="T22" fmla="*/ 821008069 w 123"/>
              <a:gd name="T23" fmla="*/ 1002270439 h 123"/>
              <a:gd name="T24" fmla="*/ 1311481949 w 123"/>
              <a:gd name="T25" fmla="*/ 575771130 h 123"/>
              <a:gd name="T26" fmla="*/ 821008069 w 123"/>
              <a:gd name="T27" fmla="*/ 575771130 h 123"/>
              <a:gd name="T28" fmla="*/ 938295870 w 123"/>
              <a:gd name="T29" fmla="*/ 447821990 h 123"/>
              <a:gd name="T30" fmla="*/ 938295870 w 123"/>
              <a:gd name="T31" fmla="*/ 693058930 h 123"/>
              <a:gd name="T32" fmla="*/ 821008069 w 123"/>
              <a:gd name="T33" fmla="*/ 575771130 h 123"/>
              <a:gd name="T34" fmla="*/ 159936425 w 123"/>
              <a:gd name="T35" fmla="*/ 447821990 h 123"/>
              <a:gd name="T36" fmla="*/ 405173365 w 123"/>
              <a:gd name="T37" fmla="*/ 575771130 h 123"/>
              <a:gd name="T38" fmla="*/ 159936425 w 123"/>
              <a:gd name="T39" fmla="*/ 693058930 h 123"/>
              <a:gd name="T40" fmla="*/ 490473880 w 123"/>
              <a:gd name="T41" fmla="*/ 1226181434 h 123"/>
              <a:gd name="T42" fmla="*/ 330537455 w 123"/>
              <a:gd name="T43" fmla="*/ 852995354 h 123"/>
              <a:gd name="T44" fmla="*/ 330537455 w 123"/>
              <a:gd name="T45" fmla="*/ 778359445 h 123"/>
              <a:gd name="T46" fmla="*/ 458486595 w 123"/>
              <a:gd name="T47" fmla="*/ 778359445 h 123"/>
              <a:gd name="T48" fmla="*/ 447821990 w 123"/>
              <a:gd name="T49" fmla="*/ 1098232294 h 123"/>
              <a:gd name="T50" fmla="*/ 490473880 w 123"/>
              <a:gd name="T51" fmla="*/ 1194194149 h 123"/>
              <a:gd name="T52" fmla="*/ 543783845 w 123"/>
              <a:gd name="T53" fmla="*/ 693058930 h 123"/>
              <a:gd name="T54" fmla="*/ 533122505 w 123"/>
              <a:gd name="T55" fmla="*/ 693058930 h 123"/>
              <a:gd name="T56" fmla="*/ 533122505 w 123"/>
              <a:gd name="T57" fmla="*/ 447821990 h 123"/>
              <a:gd name="T58" fmla="*/ 757033500 w 123"/>
              <a:gd name="T59" fmla="*/ 362524740 h 123"/>
              <a:gd name="T60" fmla="*/ 757033500 w 123"/>
              <a:gd name="T61" fmla="*/ 778359445 h 123"/>
              <a:gd name="T62" fmla="*/ 1023596385 w 123"/>
              <a:gd name="T63" fmla="*/ 1066245009 h 123"/>
              <a:gd name="T64" fmla="*/ 938295870 w 123"/>
              <a:gd name="T65" fmla="*/ 778359445 h 123"/>
              <a:gd name="T66" fmla="*/ 938295870 w 123"/>
              <a:gd name="T67" fmla="*/ 362524740 h 123"/>
              <a:gd name="T68" fmla="*/ 1023596385 w 123"/>
              <a:gd name="T69" fmla="*/ 85300515 h 123"/>
              <a:gd name="T70" fmla="*/ 1023596385 w 123"/>
              <a:gd name="T71" fmla="*/ 1066245009 h 123"/>
              <a:gd name="T72" fmla="*/ 1023596385 w 123"/>
              <a:gd name="T73" fmla="*/ 1066245009 h 12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3" h="123">
                <a:moveTo>
                  <a:pt x="96" y="0"/>
                </a:moveTo>
                <a:cubicBezTo>
                  <a:pt x="88" y="0"/>
                  <a:pt x="82" y="5"/>
                  <a:pt x="77" y="14"/>
                </a:cubicBezTo>
                <a:cubicBezTo>
                  <a:pt x="77" y="14"/>
                  <a:pt x="77" y="14"/>
                  <a:pt x="77" y="14"/>
                </a:cubicBezTo>
                <a:cubicBezTo>
                  <a:pt x="71" y="26"/>
                  <a:pt x="61" y="34"/>
                  <a:pt x="51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7" y="34"/>
                  <a:pt x="0" y="43"/>
                  <a:pt x="0" y="54"/>
                </a:cubicBezTo>
                <a:cubicBezTo>
                  <a:pt x="0" y="64"/>
                  <a:pt x="7" y="73"/>
                  <a:pt x="15" y="73"/>
                </a:cubicBezTo>
                <a:cubicBezTo>
                  <a:pt x="20" y="73"/>
                  <a:pt x="23" y="76"/>
                  <a:pt x="23" y="80"/>
                </a:cubicBezTo>
                <a:cubicBezTo>
                  <a:pt x="23" y="115"/>
                  <a:pt x="23" y="115"/>
                  <a:pt x="23" y="115"/>
                </a:cubicBezTo>
                <a:cubicBezTo>
                  <a:pt x="23" y="119"/>
                  <a:pt x="26" y="123"/>
                  <a:pt x="31" y="123"/>
                </a:cubicBezTo>
                <a:cubicBezTo>
                  <a:pt x="46" y="123"/>
                  <a:pt x="46" y="123"/>
                  <a:pt x="46" y="123"/>
                </a:cubicBezTo>
                <a:cubicBezTo>
                  <a:pt x="50" y="123"/>
                  <a:pt x="54" y="119"/>
                  <a:pt x="54" y="115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4" y="107"/>
                  <a:pt x="50" y="106"/>
                  <a:pt x="50" y="103"/>
                </a:cubicBezTo>
                <a:cubicBezTo>
                  <a:pt x="50" y="77"/>
                  <a:pt x="50" y="77"/>
                  <a:pt x="50" y="77"/>
                </a:cubicBezTo>
                <a:cubicBezTo>
                  <a:pt x="50" y="76"/>
                  <a:pt x="50" y="76"/>
                  <a:pt x="50" y="76"/>
                </a:cubicBezTo>
                <a:cubicBezTo>
                  <a:pt x="50" y="76"/>
                  <a:pt x="50" y="75"/>
                  <a:pt x="50" y="75"/>
                </a:cubicBezTo>
                <a:cubicBezTo>
                  <a:pt x="50" y="75"/>
                  <a:pt x="51" y="75"/>
                  <a:pt x="51" y="74"/>
                </a:cubicBezTo>
                <a:cubicBezTo>
                  <a:pt x="51" y="74"/>
                  <a:pt x="51" y="74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73"/>
                  <a:pt x="53" y="73"/>
                  <a:pt x="53" y="73"/>
                </a:cubicBezTo>
                <a:cubicBezTo>
                  <a:pt x="63" y="74"/>
                  <a:pt x="71" y="82"/>
                  <a:pt x="77" y="94"/>
                </a:cubicBezTo>
                <a:cubicBezTo>
                  <a:pt x="77" y="94"/>
                  <a:pt x="77" y="94"/>
                  <a:pt x="77" y="94"/>
                </a:cubicBezTo>
                <a:cubicBezTo>
                  <a:pt x="82" y="102"/>
                  <a:pt x="88" y="107"/>
                  <a:pt x="96" y="107"/>
                </a:cubicBezTo>
                <a:cubicBezTo>
                  <a:pt x="114" y="107"/>
                  <a:pt x="123" y="80"/>
                  <a:pt x="123" y="54"/>
                </a:cubicBezTo>
                <a:cubicBezTo>
                  <a:pt x="123" y="27"/>
                  <a:pt x="114" y="0"/>
                  <a:pt x="96" y="0"/>
                </a:cubicBezTo>
                <a:close/>
                <a:moveTo>
                  <a:pt x="77" y="54"/>
                </a:moveTo>
                <a:cubicBezTo>
                  <a:pt x="77" y="50"/>
                  <a:pt x="77" y="46"/>
                  <a:pt x="77" y="42"/>
                </a:cubicBezTo>
                <a:cubicBezTo>
                  <a:pt x="88" y="42"/>
                  <a:pt x="88" y="42"/>
                  <a:pt x="88" y="42"/>
                </a:cubicBezTo>
                <a:cubicBezTo>
                  <a:pt x="92" y="42"/>
                  <a:pt x="96" y="47"/>
                  <a:pt x="96" y="54"/>
                </a:cubicBezTo>
                <a:cubicBezTo>
                  <a:pt x="96" y="60"/>
                  <a:pt x="92" y="65"/>
                  <a:pt x="88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1"/>
                  <a:pt x="77" y="58"/>
                  <a:pt x="77" y="54"/>
                </a:cubicBezTo>
                <a:close/>
                <a:moveTo>
                  <a:pt x="8" y="54"/>
                </a:moveTo>
                <a:cubicBezTo>
                  <a:pt x="8" y="47"/>
                  <a:pt x="11" y="42"/>
                  <a:pt x="15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0" y="45"/>
                  <a:pt x="38" y="49"/>
                  <a:pt x="38" y="54"/>
                </a:cubicBezTo>
                <a:cubicBezTo>
                  <a:pt x="38" y="58"/>
                  <a:pt x="40" y="62"/>
                  <a:pt x="42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1" y="65"/>
                  <a:pt x="8" y="60"/>
                  <a:pt x="8" y="54"/>
                </a:cubicBezTo>
                <a:close/>
                <a:moveTo>
                  <a:pt x="46" y="115"/>
                </a:moveTo>
                <a:cubicBezTo>
                  <a:pt x="31" y="115"/>
                  <a:pt x="31" y="115"/>
                  <a:pt x="31" y="115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78"/>
                  <a:pt x="30" y="75"/>
                  <a:pt x="29" y="73"/>
                </a:cubicBezTo>
                <a:cubicBezTo>
                  <a:pt x="31" y="73"/>
                  <a:pt x="31" y="73"/>
                  <a:pt x="31" y="73"/>
                </a:cubicBezTo>
                <a:cubicBezTo>
                  <a:pt x="31" y="73"/>
                  <a:pt x="31" y="73"/>
                  <a:pt x="31" y="73"/>
                </a:cubicBezTo>
                <a:cubicBezTo>
                  <a:pt x="43" y="73"/>
                  <a:pt x="43" y="73"/>
                  <a:pt x="43" y="73"/>
                </a:cubicBezTo>
                <a:cubicBezTo>
                  <a:pt x="42" y="74"/>
                  <a:pt x="42" y="75"/>
                  <a:pt x="42" y="77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2" y="107"/>
                  <a:pt x="44" y="110"/>
                  <a:pt x="46" y="111"/>
                </a:cubicBezTo>
                <a:cubicBezTo>
                  <a:pt x="46" y="111"/>
                  <a:pt x="46" y="111"/>
                  <a:pt x="46" y="112"/>
                </a:cubicBezTo>
                <a:lnTo>
                  <a:pt x="46" y="115"/>
                </a:lnTo>
                <a:close/>
                <a:moveTo>
                  <a:pt x="51" y="65"/>
                </a:moveTo>
                <a:cubicBezTo>
                  <a:pt x="50" y="65"/>
                  <a:pt x="50" y="65"/>
                  <a:pt x="50" y="65"/>
                </a:cubicBezTo>
                <a:cubicBezTo>
                  <a:pt x="50" y="65"/>
                  <a:pt x="50" y="65"/>
                  <a:pt x="50" y="65"/>
                </a:cubicBezTo>
                <a:cubicBezTo>
                  <a:pt x="46" y="65"/>
                  <a:pt x="42" y="60"/>
                  <a:pt x="42" y="54"/>
                </a:cubicBezTo>
                <a:cubicBezTo>
                  <a:pt x="42" y="47"/>
                  <a:pt x="46" y="42"/>
                  <a:pt x="50" y="42"/>
                </a:cubicBezTo>
                <a:cubicBezTo>
                  <a:pt x="51" y="42"/>
                  <a:pt x="51" y="42"/>
                  <a:pt x="51" y="42"/>
                </a:cubicBezTo>
                <a:cubicBezTo>
                  <a:pt x="58" y="42"/>
                  <a:pt x="65" y="39"/>
                  <a:pt x="71" y="34"/>
                </a:cubicBezTo>
                <a:cubicBezTo>
                  <a:pt x="70" y="40"/>
                  <a:pt x="69" y="47"/>
                  <a:pt x="69" y="54"/>
                </a:cubicBezTo>
                <a:cubicBezTo>
                  <a:pt x="69" y="60"/>
                  <a:pt x="70" y="67"/>
                  <a:pt x="71" y="73"/>
                </a:cubicBezTo>
                <a:cubicBezTo>
                  <a:pt x="65" y="68"/>
                  <a:pt x="58" y="65"/>
                  <a:pt x="51" y="65"/>
                </a:cubicBezTo>
                <a:close/>
                <a:moveTo>
                  <a:pt x="96" y="100"/>
                </a:moveTo>
                <a:cubicBezTo>
                  <a:pt x="88" y="100"/>
                  <a:pt x="82" y="89"/>
                  <a:pt x="79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97" y="73"/>
                  <a:pt x="104" y="64"/>
                  <a:pt x="104" y="54"/>
                </a:cubicBezTo>
                <a:cubicBezTo>
                  <a:pt x="104" y="43"/>
                  <a:pt x="97" y="34"/>
                  <a:pt x="88" y="34"/>
                </a:cubicBezTo>
                <a:cubicBezTo>
                  <a:pt x="79" y="34"/>
                  <a:pt x="79" y="34"/>
                  <a:pt x="79" y="34"/>
                </a:cubicBezTo>
                <a:cubicBezTo>
                  <a:pt x="82" y="19"/>
                  <a:pt x="88" y="8"/>
                  <a:pt x="96" y="8"/>
                </a:cubicBezTo>
                <a:cubicBezTo>
                  <a:pt x="107" y="8"/>
                  <a:pt x="115" y="28"/>
                  <a:pt x="115" y="54"/>
                </a:cubicBezTo>
                <a:cubicBezTo>
                  <a:pt x="115" y="79"/>
                  <a:pt x="107" y="100"/>
                  <a:pt x="96" y="100"/>
                </a:cubicBezTo>
                <a:close/>
                <a:moveTo>
                  <a:pt x="96" y="100"/>
                </a:moveTo>
                <a:cubicBezTo>
                  <a:pt x="96" y="100"/>
                  <a:pt x="96" y="100"/>
                  <a:pt x="96" y="10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8" name="Freeform 91"/>
          <p:cNvSpPr>
            <a:spLocks noEditPoints="1"/>
          </p:cNvSpPr>
          <p:nvPr/>
        </p:nvSpPr>
        <p:spPr bwMode="auto">
          <a:xfrm>
            <a:off x="12278305" y="5453011"/>
            <a:ext cx="331931" cy="226974"/>
          </a:xfrm>
          <a:custGeom>
            <a:avLst/>
            <a:gdLst>
              <a:gd name="T0" fmla="*/ 1226181434 w 123"/>
              <a:gd name="T1" fmla="*/ 42758521 h 84"/>
              <a:gd name="T2" fmla="*/ 1194194149 w 123"/>
              <a:gd name="T3" fmla="*/ 42758521 h 84"/>
              <a:gd name="T4" fmla="*/ 1140884185 w 123"/>
              <a:gd name="T5" fmla="*/ 64137782 h 84"/>
              <a:gd name="T6" fmla="*/ 1023596385 w 123"/>
              <a:gd name="T7" fmla="*/ 171034084 h 84"/>
              <a:gd name="T8" fmla="*/ 1023596385 w 123"/>
              <a:gd name="T9" fmla="*/ 128275563 h 84"/>
              <a:gd name="T10" fmla="*/ 906308585 w 123"/>
              <a:gd name="T11" fmla="*/ 0 h 84"/>
              <a:gd name="T12" fmla="*/ 127949140 w 123"/>
              <a:gd name="T13" fmla="*/ 0 h 84"/>
              <a:gd name="T14" fmla="*/ 0 w 123"/>
              <a:gd name="T15" fmla="*/ 128275563 h 84"/>
              <a:gd name="T16" fmla="*/ 0 w 123"/>
              <a:gd name="T17" fmla="*/ 780344643 h 84"/>
              <a:gd name="T18" fmla="*/ 127949140 w 123"/>
              <a:gd name="T19" fmla="*/ 897928941 h 84"/>
              <a:gd name="T20" fmla="*/ 906308585 w 123"/>
              <a:gd name="T21" fmla="*/ 897928941 h 84"/>
              <a:gd name="T22" fmla="*/ 1023596385 w 123"/>
              <a:gd name="T23" fmla="*/ 780344643 h 84"/>
              <a:gd name="T24" fmla="*/ 1023596385 w 123"/>
              <a:gd name="T25" fmla="*/ 726894857 h 84"/>
              <a:gd name="T26" fmla="*/ 1140884185 w 123"/>
              <a:gd name="T27" fmla="*/ 833791160 h 84"/>
              <a:gd name="T28" fmla="*/ 1194194149 w 123"/>
              <a:gd name="T29" fmla="*/ 865861685 h 84"/>
              <a:gd name="T30" fmla="*/ 1226181434 w 123"/>
              <a:gd name="T31" fmla="*/ 865861685 h 84"/>
              <a:gd name="T32" fmla="*/ 1311481949 w 123"/>
              <a:gd name="T33" fmla="*/ 780344643 h 84"/>
              <a:gd name="T34" fmla="*/ 1311481949 w 123"/>
              <a:gd name="T35" fmla="*/ 128275563 h 84"/>
              <a:gd name="T36" fmla="*/ 1226181434 w 123"/>
              <a:gd name="T37" fmla="*/ 42758521 h 84"/>
              <a:gd name="T38" fmla="*/ 127949140 w 123"/>
              <a:gd name="T39" fmla="*/ 823103164 h 84"/>
              <a:gd name="T40" fmla="*/ 85300515 w 123"/>
              <a:gd name="T41" fmla="*/ 780344643 h 84"/>
              <a:gd name="T42" fmla="*/ 85300515 w 123"/>
              <a:gd name="T43" fmla="*/ 128275563 h 84"/>
              <a:gd name="T44" fmla="*/ 127949140 w 123"/>
              <a:gd name="T45" fmla="*/ 85517042 h 84"/>
              <a:gd name="T46" fmla="*/ 906308585 w 123"/>
              <a:gd name="T47" fmla="*/ 85517042 h 84"/>
              <a:gd name="T48" fmla="*/ 948957209 w 123"/>
              <a:gd name="T49" fmla="*/ 128275563 h 84"/>
              <a:gd name="T50" fmla="*/ 948957209 w 123"/>
              <a:gd name="T51" fmla="*/ 780344643 h 84"/>
              <a:gd name="T52" fmla="*/ 906308585 w 123"/>
              <a:gd name="T53" fmla="*/ 823103164 h 84"/>
              <a:gd name="T54" fmla="*/ 127949140 w 123"/>
              <a:gd name="T55" fmla="*/ 823103164 h 84"/>
              <a:gd name="T56" fmla="*/ 1226181434 w 123"/>
              <a:gd name="T57" fmla="*/ 780344643 h 84"/>
              <a:gd name="T58" fmla="*/ 1194194149 w 123"/>
              <a:gd name="T59" fmla="*/ 780344643 h 84"/>
              <a:gd name="T60" fmla="*/ 1023596385 w 123"/>
              <a:gd name="T61" fmla="*/ 619998555 h 84"/>
              <a:gd name="T62" fmla="*/ 1023596385 w 123"/>
              <a:gd name="T63" fmla="*/ 619998555 h 84"/>
              <a:gd name="T64" fmla="*/ 980944494 w 123"/>
              <a:gd name="T65" fmla="*/ 577240034 h 84"/>
              <a:gd name="T66" fmla="*/ 980944494 w 123"/>
              <a:gd name="T67" fmla="*/ 331380173 h 84"/>
              <a:gd name="T68" fmla="*/ 1194194149 w 123"/>
              <a:gd name="T69" fmla="*/ 128275563 h 84"/>
              <a:gd name="T70" fmla="*/ 1226181434 w 123"/>
              <a:gd name="T71" fmla="*/ 128275563 h 84"/>
              <a:gd name="T72" fmla="*/ 1226181434 w 123"/>
              <a:gd name="T73" fmla="*/ 780344643 h 84"/>
              <a:gd name="T74" fmla="*/ 1226181434 w 123"/>
              <a:gd name="T75" fmla="*/ 780344643 h 84"/>
              <a:gd name="T76" fmla="*/ 1226181434 w 123"/>
              <a:gd name="T77" fmla="*/ 780344643 h 8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3" h="84">
                <a:moveTo>
                  <a:pt x="115" y="4"/>
                </a:moveTo>
                <a:cubicBezTo>
                  <a:pt x="112" y="4"/>
                  <a:pt x="112" y="4"/>
                  <a:pt x="112" y="4"/>
                </a:cubicBezTo>
                <a:cubicBezTo>
                  <a:pt x="110" y="4"/>
                  <a:pt x="108" y="5"/>
                  <a:pt x="107" y="6"/>
                </a:cubicBezTo>
                <a:cubicBezTo>
                  <a:pt x="96" y="16"/>
                  <a:pt x="96" y="16"/>
                  <a:pt x="96" y="1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5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9"/>
                  <a:pt x="6" y="84"/>
                  <a:pt x="12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91" y="84"/>
                  <a:pt x="96" y="79"/>
                  <a:pt x="96" y="73"/>
                </a:cubicBezTo>
                <a:cubicBezTo>
                  <a:pt x="96" y="68"/>
                  <a:pt x="96" y="68"/>
                  <a:pt x="96" y="68"/>
                </a:cubicBezTo>
                <a:cubicBezTo>
                  <a:pt x="107" y="78"/>
                  <a:pt x="107" y="78"/>
                  <a:pt x="107" y="78"/>
                </a:cubicBezTo>
                <a:cubicBezTo>
                  <a:pt x="108" y="80"/>
                  <a:pt x="110" y="81"/>
                  <a:pt x="112" y="81"/>
                </a:cubicBezTo>
                <a:cubicBezTo>
                  <a:pt x="115" y="81"/>
                  <a:pt x="115" y="81"/>
                  <a:pt x="115" y="81"/>
                </a:cubicBezTo>
                <a:cubicBezTo>
                  <a:pt x="120" y="81"/>
                  <a:pt x="123" y="77"/>
                  <a:pt x="123" y="73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23" y="7"/>
                  <a:pt x="120" y="4"/>
                  <a:pt x="115" y="4"/>
                </a:cubicBezTo>
                <a:close/>
                <a:moveTo>
                  <a:pt x="12" y="77"/>
                </a:moveTo>
                <a:cubicBezTo>
                  <a:pt x="10" y="77"/>
                  <a:pt x="8" y="75"/>
                  <a:pt x="8" y="73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8"/>
                  <a:pt x="12" y="8"/>
                </a:cubicBezTo>
                <a:cubicBezTo>
                  <a:pt x="85" y="8"/>
                  <a:pt x="85" y="8"/>
                  <a:pt x="85" y="8"/>
                </a:cubicBezTo>
                <a:cubicBezTo>
                  <a:pt x="87" y="8"/>
                  <a:pt x="89" y="9"/>
                  <a:pt x="89" y="12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5"/>
                  <a:pt x="87" y="77"/>
                  <a:pt x="85" y="77"/>
                </a:cubicBezTo>
                <a:lnTo>
                  <a:pt x="12" y="77"/>
                </a:lnTo>
                <a:close/>
                <a:moveTo>
                  <a:pt x="115" y="73"/>
                </a:moveTo>
                <a:cubicBezTo>
                  <a:pt x="112" y="73"/>
                  <a:pt x="112" y="73"/>
                  <a:pt x="112" y="73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2" y="54"/>
                  <a:pt x="92" y="54"/>
                  <a:pt x="92" y="54"/>
                </a:cubicBezTo>
                <a:cubicBezTo>
                  <a:pt x="92" y="31"/>
                  <a:pt x="92" y="31"/>
                  <a:pt x="92" y="31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5" y="12"/>
                  <a:pt x="115" y="12"/>
                  <a:pt x="115" y="12"/>
                </a:cubicBezTo>
                <a:lnTo>
                  <a:pt x="115" y="73"/>
                </a:lnTo>
                <a:close/>
                <a:moveTo>
                  <a:pt x="115" y="73"/>
                </a:moveTo>
                <a:cubicBezTo>
                  <a:pt x="115" y="73"/>
                  <a:pt x="115" y="73"/>
                  <a:pt x="115" y="7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" name="Freeform 92"/>
          <p:cNvSpPr>
            <a:spLocks noEditPoints="1"/>
          </p:cNvSpPr>
          <p:nvPr/>
        </p:nvSpPr>
        <p:spPr bwMode="auto">
          <a:xfrm>
            <a:off x="12883129" y="5441204"/>
            <a:ext cx="330620" cy="249277"/>
          </a:xfrm>
          <a:custGeom>
            <a:avLst/>
            <a:gdLst>
              <a:gd name="T0" fmla="*/ 1068413210 w 123"/>
              <a:gd name="T1" fmla="*/ 21497338 h 92"/>
              <a:gd name="T2" fmla="*/ 285616185 w 123"/>
              <a:gd name="T3" fmla="*/ 0 h 92"/>
              <a:gd name="T4" fmla="*/ 21157116 w 123"/>
              <a:gd name="T5" fmla="*/ 236474000 h 92"/>
              <a:gd name="T6" fmla="*/ 21157116 w 123"/>
              <a:gd name="T7" fmla="*/ 343960692 h 92"/>
              <a:gd name="T8" fmla="*/ 645280650 w 123"/>
              <a:gd name="T9" fmla="*/ 988887398 h 92"/>
              <a:gd name="T10" fmla="*/ 1279981116 w 123"/>
              <a:gd name="T11" fmla="*/ 343960692 h 92"/>
              <a:gd name="T12" fmla="*/ 1269404184 w 123"/>
              <a:gd name="T13" fmla="*/ 236474000 h 92"/>
              <a:gd name="T14" fmla="*/ 909739720 w 123"/>
              <a:gd name="T15" fmla="*/ 150481368 h 92"/>
              <a:gd name="T16" fmla="*/ 983787999 w 123"/>
              <a:gd name="T17" fmla="*/ 85989353 h 92"/>
              <a:gd name="T18" fmla="*/ 803954140 w 123"/>
              <a:gd name="T19" fmla="*/ 290215707 h 92"/>
              <a:gd name="T20" fmla="*/ 983787999 w 123"/>
              <a:gd name="T21" fmla="*/ 290215707 h 92"/>
              <a:gd name="T22" fmla="*/ 772220093 w 123"/>
              <a:gd name="T23" fmla="*/ 268718368 h 92"/>
              <a:gd name="T24" fmla="*/ 793377209 w 123"/>
              <a:gd name="T25" fmla="*/ 96739662 h 92"/>
              <a:gd name="T26" fmla="*/ 740486045 w 123"/>
              <a:gd name="T27" fmla="*/ 290215707 h 92"/>
              <a:gd name="T28" fmla="*/ 645280650 w 123"/>
              <a:gd name="T29" fmla="*/ 214976662 h 92"/>
              <a:gd name="T30" fmla="*/ 740486045 w 123"/>
              <a:gd name="T31" fmla="*/ 85989353 h 92"/>
              <a:gd name="T32" fmla="*/ 560652187 w 123"/>
              <a:gd name="T33" fmla="*/ 85989353 h 92"/>
              <a:gd name="T34" fmla="*/ 613543350 w 123"/>
              <a:gd name="T35" fmla="*/ 182729015 h 92"/>
              <a:gd name="T36" fmla="*/ 423135812 w 123"/>
              <a:gd name="T37" fmla="*/ 171981985 h 92"/>
              <a:gd name="T38" fmla="*/ 613543350 w 123"/>
              <a:gd name="T39" fmla="*/ 182729015 h 92"/>
              <a:gd name="T40" fmla="*/ 317350233 w 123"/>
              <a:gd name="T41" fmla="*/ 290215707 h 92"/>
              <a:gd name="T42" fmla="*/ 497184091 w 123"/>
              <a:gd name="T43" fmla="*/ 290215707 h 92"/>
              <a:gd name="T44" fmla="*/ 391398512 w 123"/>
              <a:gd name="T45" fmla="*/ 150481368 h 92"/>
              <a:gd name="T46" fmla="*/ 454869860 w 123"/>
              <a:gd name="T47" fmla="*/ 85989353 h 92"/>
              <a:gd name="T48" fmla="*/ 359664465 w 123"/>
              <a:gd name="T49" fmla="*/ 182729015 h 92"/>
              <a:gd name="T50" fmla="*/ 84628463 w 123"/>
              <a:gd name="T51" fmla="*/ 290215707 h 92"/>
              <a:gd name="T52" fmla="*/ 116362511 w 123"/>
              <a:gd name="T53" fmla="*/ 333213662 h 92"/>
              <a:gd name="T54" fmla="*/ 518341207 w 123"/>
              <a:gd name="T55" fmla="*/ 763163707 h 92"/>
              <a:gd name="T56" fmla="*/ 306773301 w 123"/>
              <a:gd name="T57" fmla="*/ 333213662 h 92"/>
              <a:gd name="T58" fmla="*/ 602966418 w 123"/>
              <a:gd name="T59" fmla="*/ 838406030 h 92"/>
              <a:gd name="T60" fmla="*/ 550075255 w 123"/>
              <a:gd name="T61" fmla="*/ 333213662 h 92"/>
              <a:gd name="T62" fmla="*/ 645280650 w 123"/>
              <a:gd name="T63" fmla="*/ 849153060 h 92"/>
              <a:gd name="T64" fmla="*/ 687594882 w 123"/>
              <a:gd name="T65" fmla="*/ 838406030 h 92"/>
              <a:gd name="T66" fmla="*/ 994364930 w 123"/>
              <a:gd name="T67" fmla="*/ 333213662 h 92"/>
              <a:gd name="T68" fmla="*/ 782797024 w 123"/>
              <a:gd name="T69" fmla="*/ 763163707 h 92"/>
              <a:gd name="T70" fmla="*/ 1184775721 w 123"/>
              <a:gd name="T71" fmla="*/ 333213662 h 92"/>
              <a:gd name="T72" fmla="*/ 1047256094 w 123"/>
              <a:gd name="T73" fmla="*/ 290215707 h 92"/>
              <a:gd name="T74" fmla="*/ 1026102230 w 123"/>
              <a:gd name="T75" fmla="*/ 96739662 h 92"/>
              <a:gd name="T76" fmla="*/ 1047256094 w 123"/>
              <a:gd name="T77" fmla="*/ 290215707 h 92"/>
              <a:gd name="T78" fmla="*/ 1047256094 w 123"/>
              <a:gd name="T79" fmla="*/ 290215707 h 9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23" h="92">
                <a:moveTo>
                  <a:pt x="120" y="22"/>
                </a:moveTo>
                <a:cubicBezTo>
                  <a:pt x="101" y="2"/>
                  <a:pt x="101" y="2"/>
                  <a:pt x="101" y="2"/>
                </a:cubicBezTo>
                <a:cubicBezTo>
                  <a:pt x="100" y="1"/>
                  <a:pt x="98" y="0"/>
                  <a:pt x="96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5" y="0"/>
                  <a:pt x="23" y="1"/>
                  <a:pt x="22" y="2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3"/>
                  <a:pt x="0" y="25"/>
                  <a:pt x="0" y="27"/>
                </a:cubicBezTo>
                <a:cubicBezTo>
                  <a:pt x="0" y="29"/>
                  <a:pt x="1" y="31"/>
                  <a:pt x="2" y="32"/>
                </a:cubicBezTo>
                <a:cubicBezTo>
                  <a:pt x="56" y="90"/>
                  <a:pt x="56" y="90"/>
                  <a:pt x="56" y="90"/>
                </a:cubicBezTo>
                <a:cubicBezTo>
                  <a:pt x="57" y="91"/>
                  <a:pt x="59" y="92"/>
                  <a:pt x="61" y="92"/>
                </a:cubicBezTo>
                <a:cubicBezTo>
                  <a:pt x="64" y="92"/>
                  <a:pt x="66" y="91"/>
                  <a:pt x="67" y="90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2" y="31"/>
                  <a:pt x="123" y="29"/>
                  <a:pt x="123" y="27"/>
                </a:cubicBezTo>
                <a:cubicBezTo>
                  <a:pt x="123" y="25"/>
                  <a:pt x="122" y="23"/>
                  <a:pt x="120" y="22"/>
                </a:cubicBezTo>
                <a:close/>
                <a:moveTo>
                  <a:pt x="93" y="8"/>
                </a:moveTo>
                <a:cubicBezTo>
                  <a:pt x="86" y="14"/>
                  <a:pt x="86" y="14"/>
                  <a:pt x="86" y="14"/>
                </a:cubicBezTo>
                <a:cubicBezTo>
                  <a:pt x="79" y="8"/>
                  <a:pt x="79" y="8"/>
                  <a:pt x="79" y="8"/>
                </a:cubicBezTo>
                <a:lnTo>
                  <a:pt x="93" y="8"/>
                </a:lnTo>
                <a:close/>
                <a:moveTo>
                  <a:pt x="93" y="27"/>
                </a:moveTo>
                <a:cubicBezTo>
                  <a:pt x="76" y="27"/>
                  <a:pt x="76" y="27"/>
                  <a:pt x="76" y="27"/>
                </a:cubicBezTo>
                <a:cubicBezTo>
                  <a:pt x="85" y="19"/>
                  <a:pt x="85" y="19"/>
                  <a:pt x="85" y="19"/>
                </a:cubicBezTo>
                <a:lnTo>
                  <a:pt x="93" y="27"/>
                </a:lnTo>
                <a:close/>
                <a:moveTo>
                  <a:pt x="83" y="16"/>
                </a:moveTo>
                <a:cubicBezTo>
                  <a:pt x="73" y="25"/>
                  <a:pt x="73" y="25"/>
                  <a:pt x="73" y="25"/>
                </a:cubicBezTo>
                <a:cubicBezTo>
                  <a:pt x="64" y="17"/>
                  <a:pt x="64" y="17"/>
                  <a:pt x="64" y="17"/>
                </a:cubicBezTo>
                <a:cubicBezTo>
                  <a:pt x="75" y="9"/>
                  <a:pt x="75" y="9"/>
                  <a:pt x="75" y="9"/>
                </a:cubicBezTo>
                <a:lnTo>
                  <a:pt x="83" y="16"/>
                </a:lnTo>
                <a:close/>
                <a:moveTo>
                  <a:pt x="70" y="27"/>
                </a:moveTo>
                <a:cubicBezTo>
                  <a:pt x="53" y="27"/>
                  <a:pt x="53" y="27"/>
                  <a:pt x="53" y="27"/>
                </a:cubicBezTo>
                <a:cubicBezTo>
                  <a:pt x="61" y="20"/>
                  <a:pt x="61" y="20"/>
                  <a:pt x="61" y="20"/>
                </a:cubicBezTo>
                <a:lnTo>
                  <a:pt x="70" y="27"/>
                </a:lnTo>
                <a:close/>
                <a:moveTo>
                  <a:pt x="70" y="8"/>
                </a:moveTo>
                <a:cubicBezTo>
                  <a:pt x="61" y="15"/>
                  <a:pt x="61" y="15"/>
                  <a:pt x="61" y="15"/>
                </a:cubicBezTo>
                <a:cubicBezTo>
                  <a:pt x="53" y="8"/>
                  <a:pt x="53" y="8"/>
                  <a:pt x="53" y="8"/>
                </a:cubicBezTo>
                <a:lnTo>
                  <a:pt x="70" y="8"/>
                </a:lnTo>
                <a:close/>
                <a:moveTo>
                  <a:pt x="58" y="17"/>
                </a:moveTo>
                <a:cubicBezTo>
                  <a:pt x="50" y="25"/>
                  <a:pt x="50" y="25"/>
                  <a:pt x="50" y="25"/>
                </a:cubicBezTo>
                <a:cubicBezTo>
                  <a:pt x="40" y="16"/>
                  <a:pt x="40" y="16"/>
                  <a:pt x="40" y="16"/>
                </a:cubicBezTo>
                <a:cubicBezTo>
                  <a:pt x="48" y="9"/>
                  <a:pt x="48" y="9"/>
                  <a:pt x="48" y="9"/>
                </a:cubicBezTo>
                <a:lnTo>
                  <a:pt x="58" y="17"/>
                </a:lnTo>
                <a:close/>
                <a:moveTo>
                  <a:pt x="47" y="27"/>
                </a:moveTo>
                <a:cubicBezTo>
                  <a:pt x="30" y="27"/>
                  <a:pt x="30" y="27"/>
                  <a:pt x="30" y="27"/>
                </a:cubicBezTo>
                <a:cubicBezTo>
                  <a:pt x="37" y="19"/>
                  <a:pt x="37" y="19"/>
                  <a:pt x="37" y="19"/>
                </a:cubicBezTo>
                <a:lnTo>
                  <a:pt x="47" y="27"/>
                </a:lnTo>
                <a:close/>
                <a:moveTo>
                  <a:pt x="43" y="8"/>
                </a:moveTo>
                <a:cubicBezTo>
                  <a:pt x="37" y="14"/>
                  <a:pt x="37" y="14"/>
                  <a:pt x="37" y="14"/>
                </a:cubicBezTo>
                <a:cubicBezTo>
                  <a:pt x="30" y="8"/>
                  <a:pt x="30" y="8"/>
                  <a:pt x="30" y="8"/>
                </a:cubicBezTo>
                <a:lnTo>
                  <a:pt x="43" y="8"/>
                </a:lnTo>
                <a:close/>
                <a:moveTo>
                  <a:pt x="26" y="9"/>
                </a:moveTo>
                <a:cubicBezTo>
                  <a:pt x="34" y="17"/>
                  <a:pt x="34" y="17"/>
                  <a:pt x="34" y="17"/>
                </a:cubicBezTo>
                <a:cubicBezTo>
                  <a:pt x="24" y="27"/>
                  <a:pt x="24" y="27"/>
                  <a:pt x="24" y="27"/>
                </a:cubicBezTo>
                <a:cubicBezTo>
                  <a:pt x="8" y="27"/>
                  <a:pt x="8" y="27"/>
                  <a:pt x="8" y="27"/>
                </a:cubicBezTo>
                <a:lnTo>
                  <a:pt x="26" y="9"/>
                </a:lnTo>
                <a:close/>
                <a:moveTo>
                  <a:pt x="11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49" y="71"/>
                  <a:pt x="49" y="71"/>
                  <a:pt x="49" y="71"/>
                </a:cubicBezTo>
                <a:lnTo>
                  <a:pt x="11" y="31"/>
                </a:lnTo>
                <a:close/>
                <a:moveTo>
                  <a:pt x="29" y="31"/>
                </a:moveTo>
                <a:cubicBezTo>
                  <a:pt x="48" y="31"/>
                  <a:pt x="48" y="31"/>
                  <a:pt x="48" y="31"/>
                </a:cubicBezTo>
                <a:cubicBezTo>
                  <a:pt x="57" y="78"/>
                  <a:pt x="57" y="78"/>
                  <a:pt x="57" y="78"/>
                </a:cubicBezTo>
                <a:lnTo>
                  <a:pt x="29" y="31"/>
                </a:lnTo>
                <a:close/>
                <a:moveTo>
                  <a:pt x="52" y="31"/>
                </a:moveTo>
                <a:cubicBezTo>
                  <a:pt x="71" y="31"/>
                  <a:pt x="71" y="31"/>
                  <a:pt x="71" y="31"/>
                </a:cubicBezTo>
                <a:cubicBezTo>
                  <a:pt x="61" y="79"/>
                  <a:pt x="61" y="79"/>
                  <a:pt x="61" y="79"/>
                </a:cubicBezTo>
                <a:lnTo>
                  <a:pt x="52" y="31"/>
                </a:lnTo>
                <a:close/>
                <a:moveTo>
                  <a:pt x="65" y="78"/>
                </a:moveTo>
                <a:cubicBezTo>
                  <a:pt x="75" y="31"/>
                  <a:pt x="75" y="31"/>
                  <a:pt x="75" y="31"/>
                </a:cubicBezTo>
                <a:cubicBezTo>
                  <a:pt x="94" y="31"/>
                  <a:pt x="94" y="31"/>
                  <a:pt x="94" y="31"/>
                </a:cubicBezTo>
                <a:lnTo>
                  <a:pt x="65" y="78"/>
                </a:lnTo>
                <a:close/>
                <a:moveTo>
                  <a:pt x="74" y="71"/>
                </a:moveTo>
                <a:cubicBezTo>
                  <a:pt x="98" y="31"/>
                  <a:pt x="98" y="31"/>
                  <a:pt x="98" y="31"/>
                </a:cubicBezTo>
                <a:cubicBezTo>
                  <a:pt x="112" y="31"/>
                  <a:pt x="112" y="31"/>
                  <a:pt x="112" y="31"/>
                </a:cubicBezTo>
                <a:lnTo>
                  <a:pt x="74" y="71"/>
                </a:lnTo>
                <a:close/>
                <a:moveTo>
                  <a:pt x="99" y="27"/>
                </a:moveTo>
                <a:cubicBezTo>
                  <a:pt x="88" y="17"/>
                  <a:pt x="88" y="17"/>
                  <a:pt x="88" y="17"/>
                </a:cubicBezTo>
                <a:cubicBezTo>
                  <a:pt x="97" y="9"/>
                  <a:pt x="97" y="9"/>
                  <a:pt x="97" y="9"/>
                </a:cubicBezTo>
                <a:cubicBezTo>
                  <a:pt x="115" y="27"/>
                  <a:pt x="115" y="27"/>
                  <a:pt x="115" y="27"/>
                </a:cubicBezTo>
                <a:lnTo>
                  <a:pt x="99" y="27"/>
                </a:lnTo>
                <a:close/>
                <a:moveTo>
                  <a:pt x="99" y="27"/>
                </a:moveTo>
                <a:cubicBezTo>
                  <a:pt x="99" y="27"/>
                  <a:pt x="99" y="27"/>
                  <a:pt x="99" y="2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60" name="Group 559"/>
          <p:cNvGrpSpPr/>
          <p:nvPr/>
        </p:nvGrpSpPr>
        <p:grpSpPr>
          <a:xfrm>
            <a:off x="13486309" y="5399464"/>
            <a:ext cx="331790" cy="331790"/>
            <a:chOff x="8780463" y="1906588"/>
            <a:chExt cx="360363" cy="360363"/>
          </a:xfrm>
          <a:solidFill>
            <a:srgbClr val="FFFFFF"/>
          </a:solidFill>
        </p:grpSpPr>
        <p:sp>
          <p:nvSpPr>
            <p:cNvPr id="561" name="Freeform 93"/>
            <p:cNvSpPr>
              <a:spLocks noEditPoints="1"/>
            </p:cNvSpPr>
            <p:nvPr/>
          </p:nvSpPr>
          <p:spPr bwMode="auto">
            <a:xfrm>
              <a:off x="8780463" y="1938338"/>
              <a:ext cx="328613" cy="328613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73" y="0"/>
                </a:cxn>
                <a:cxn ang="0">
                  <a:pos x="66" y="3"/>
                </a:cxn>
                <a:cxn ang="0">
                  <a:pos x="61" y="9"/>
                </a:cxn>
                <a:cxn ang="0">
                  <a:pos x="58" y="15"/>
                </a:cxn>
                <a:cxn ang="0">
                  <a:pos x="60" y="20"/>
                </a:cxn>
                <a:cxn ang="0">
                  <a:pos x="8" y="41"/>
                </a:cxn>
                <a:cxn ang="0">
                  <a:pos x="1" y="50"/>
                </a:cxn>
                <a:cxn ang="0">
                  <a:pos x="4" y="60"/>
                </a:cxn>
                <a:cxn ang="0">
                  <a:pos x="53" y="108"/>
                </a:cxn>
                <a:cxn ang="0">
                  <a:pos x="61" y="112"/>
                </a:cxn>
                <a:cxn ang="0">
                  <a:pos x="61" y="112"/>
                </a:cxn>
                <a:cxn ang="0">
                  <a:pos x="63" y="111"/>
                </a:cxn>
                <a:cxn ang="0">
                  <a:pos x="72" y="104"/>
                </a:cxn>
                <a:cxn ang="0">
                  <a:pos x="92" y="53"/>
                </a:cxn>
                <a:cxn ang="0">
                  <a:pos x="97" y="55"/>
                </a:cxn>
                <a:cxn ang="0">
                  <a:pos x="104" y="52"/>
                </a:cxn>
                <a:cxn ang="0">
                  <a:pos x="110" y="46"/>
                </a:cxn>
                <a:cxn ang="0">
                  <a:pos x="112" y="40"/>
                </a:cxn>
                <a:cxn ang="0">
                  <a:pos x="110" y="33"/>
                </a:cxn>
                <a:cxn ang="0">
                  <a:pos x="80" y="3"/>
                </a:cxn>
                <a:cxn ang="0">
                  <a:pos x="65" y="102"/>
                </a:cxn>
                <a:cxn ang="0">
                  <a:pos x="62" y="104"/>
                </a:cxn>
                <a:cxn ang="0">
                  <a:pos x="61" y="104"/>
                </a:cxn>
                <a:cxn ang="0">
                  <a:pos x="58" y="103"/>
                </a:cxn>
                <a:cxn ang="0">
                  <a:pos x="9" y="55"/>
                </a:cxn>
                <a:cxn ang="0">
                  <a:pos x="8" y="51"/>
                </a:cxn>
                <a:cxn ang="0">
                  <a:pos x="11" y="48"/>
                </a:cxn>
                <a:cxn ang="0">
                  <a:pos x="34" y="39"/>
                </a:cxn>
                <a:cxn ang="0">
                  <a:pos x="83" y="56"/>
                </a:cxn>
                <a:cxn ang="0">
                  <a:pos x="65" y="102"/>
                </a:cxn>
                <a:cxn ang="0">
                  <a:pos x="104" y="41"/>
                </a:cxn>
                <a:cxn ang="0">
                  <a:pos x="99" y="46"/>
                </a:cxn>
                <a:cxn ang="0">
                  <a:pos x="96" y="46"/>
                </a:cxn>
                <a:cxn ang="0">
                  <a:pos x="89" y="40"/>
                </a:cxn>
                <a:cxn ang="0">
                  <a:pos x="84" y="53"/>
                </a:cxn>
                <a:cxn ang="0">
                  <a:pos x="84" y="52"/>
                </a:cxn>
                <a:cxn ang="0">
                  <a:pos x="50" y="38"/>
                </a:cxn>
                <a:cxn ang="0">
                  <a:pos x="40" y="36"/>
                </a:cxn>
                <a:cxn ang="0">
                  <a:pos x="73" y="23"/>
                </a:cxn>
                <a:cxn ang="0">
                  <a:pos x="66" y="17"/>
                </a:cxn>
                <a:cxn ang="0">
                  <a:pos x="66" y="14"/>
                </a:cxn>
                <a:cxn ang="0">
                  <a:pos x="72" y="9"/>
                </a:cxn>
                <a:cxn ang="0">
                  <a:pos x="75" y="9"/>
                </a:cxn>
                <a:cxn ang="0">
                  <a:pos x="104" y="38"/>
                </a:cxn>
                <a:cxn ang="0">
                  <a:pos x="104" y="41"/>
                </a:cxn>
                <a:cxn ang="0">
                  <a:pos x="104" y="41"/>
                </a:cxn>
                <a:cxn ang="0">
                  <a:pos x="104" y="41"/>
                </a:cxn>
              </a:cxnLst>
              <a:rect l="0" t="0" r="r" b="b"/>
              <a:pathLst>
                <a:path w="112" h="112">
                  <a:moveTo>
                    <a:pt x="80" y="3"/>
                  </a:moveTo>
                  <a:cubicBezTo>
                    <a:pt x="78" y="1"/>
                    <a:pt x="76" y="0"/>
                    <a:pt x="73" y="0"/>
                  </a:cubicBezTo>
                  <a:cubicBezTo>
                    <a:pt x="71" y="0"/>
                    <a:pt x="68" y="1"/>
                    <a:pt x="66" y="3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59" y="10"/>
                    <a:pt x="58" y="13"/>
                    <a:pt x="58" y="15"/>
                  </a:cubicBezTo>
                  <a:cubicBezTo>
                    <a:pt x="58" y="17"/>
                    <a:pt x="59" y="19"/>
                    <a:pt x="60" y="2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3"/>
                    <a:pt x="2" y="46"/>
                    <a:pt x="1" y="50"/>
                  </a:cubicBezTo>
                  <a:cubicBezTo>
                    <a:pt x="0" y="53"/>
                    <a:pt x="1" y="57"/>
                    <a:pt x="4" y="60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5" y="110"/>
                    <a:pt x="58" y="112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2" y="112"/>
                    <a:pt x="63" y="112"/>
                    <a:pt x="63" y="111"/>
                  </a:cubicBezTo>
                  <a:cubicBezTo>
                    <a:pt x="67" y="111"/>
                    <a:pt x="70" y="108"/>
                    <a:pt x="72" y="104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4" y="54"/>
                    <a:pt x="95" y="55"/>
                    <a:pt x="97" y="55"/>
                  </a:cubicBezTo>
                  <a:cubicBezTo>
                    <a:pt x="100" y="55"/>
                    <a:pt x="102" y="54"/>
                    <a:pt x="104" y="52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1" y="45"/>
                    <a:pt x="112" y="42"/>
                    <a:pt x="112" y="40"/>
                  </a:cubicBezTo>
                  <a:cubicBezTo>
                    <a:pt x="112" y="37"/>
                    <a:pt x="111" y="35"/>
                    <a:pt x="110" y="33"/>
                  </a:cubicBezTo>
                  <a:lnTo>
                    <a:pt x="80" y="3"/>
                  </a:lnTo>
                  <a:close/>
                  <a:moveTo>
                    <a:pt x="65" y="102"/>
                  </a:moveTo>
                  <a:cubicBezTo>
                    <a:pt x="64" y="103"/>
                    <a:pt x="63" y="104"/>
                    <a:pt x="62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0" y="104"/>
                    <a:pt x="59" y="104"/>
                    <a:pt x="58" y="103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4"/>
                    <a:pt x="8" y="52"/>
                    <a:pt x="8" y="51"/>
                  </a:cubicBezTo>
                  <a:cubicBezTo>
                    <a:pt x="9" y="50"/>
                    <a:pt x="9" y="49"/>
                    <a:pt x="11" y="48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51" y="44"/>
                    <a:pt x="67" y="39"/>
                    <a:pt x="83" y="56"/>
                  </a:cubicBezTo>
                  <a:lnTo>
                    <a:pt x="65" y="102"/>
                  </a:lnTo>
                  <a:close/>
                  <a:moveTo>
                    <a:pt x="104" y="41"/>
                  </a:moveTo>
                  <a:cubicBezTo>
                    <a:pt x="99" y="46"/>
                    <a:pt x="99" y="46"/>
                    <a:pt x="99" y="46"/>
                  </a:cubicBezTo>
                  <a:cubicBezTo>
                    <a:pt x="98" y="47"/>
                    <a:pt x="97" y="47"/>
                    <a:pt x="96" y="46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73" y="41"/>
                    <a:pt x="61" y="39"/>
                    <a:pt x="50" y="38"/>
                  </a:cubicBezTo>
                  <a:cubicBezTo>
                    <a:pt x="47" y="38"/>
                    <a:pt x="44" y="37"/>
                    <a:pt x="40" y="36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6"/>
                    <a:pt x="66" y="15"/>
                    <a:pt x="66" y="14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8"/>
                    <a:pt x="74" y="8"/>
                    <a:pt x="75" y="9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5" y="39"/>
                    <a:pt x="105" y="40"/>
                    <a:pt x="104" y="41"/>
                  </a:cubicBezTo>
                  <a:close/>
                  <a:moveTo>
                    <a:pt x="104" y="41"/>
                  </a:moveTo>
                  <a:cubicBezTo>
                    <a:pt x="104" y="41"/>
                    <a:pt x="104" y="41"/>
                    <a:pt x="104" y="4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62" name="Freeform 94"/>
            <p:cNvSpPr>
              <a:spLocks noEditPoints="1"/>
            </p:cNvSpPr>
            <p:nvPr/>
          </p:nvSpPr>
          <p:spPr bwMode="auto">
            <a:xfrm>
              <a:off x="8939213" y="2084388"/>
              <a:ext cx="55563" cy="57150"/>
            </a:xfrm>
            <a:custGeom>
              <a:avLst/>
              <a:gdLst/>
              <a:ahLst/>
              <a:cxnLst>
                <a:cxn ang="0">
                  <a:pos x="10" y="19"/>
                </a:cxn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10" y="19"/>
                </a:cxn>
                <a:cxn ang="0">
                  <a:pos x="10" y="4"/>
                </a:cxn>
                <a:cxn ang="0">
                  <a:pos x="16" y="10"/>
                </a:cxn>
                <a:cxn ang="0">
                  <a:pos x="10" y="16"/>
                </a:cxn>
                <a:cxn ang="0">
                  <a:pos x="4" y="10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19">
                  <a:moveTo>
                    <a:pt x="10" y="19"/>
                  </a:moveTo>
                  <a:cubicBezTo>
                    <a:pt x="15" y="19"/>
                    <a:pt x="19" y="15"/>
                    <a:pt x="19" y="10"/>
                  </a:cubicBezTo>
                  <a:cubicBezTo>
                    <a:pt x="19" y="5"/>
                    <a:pt x="15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5"/>
                    <a:pt x="5" y="19"/>
                    <a:pt x="10" y="19"/>
                  </a:cubicBezTo>
                  <a:close/>
                  <a:moveTo>
                    <a:pt x="10" y="4"/>
                  </a:moveTo>
                  <a:cubicBezTo>
                    <a:pt x="13" y="4"/>
                    <a:pt x="16" y="7"/>
                    <a:pt x="16" y="10"/>
                  </a:cubicBezTo>
                  <a:cubicBezTo>
                    <a:pt x="16" y="13"/>
                    <a:pt x="13" y="16"/>
                    <a:pt x="10" y="16"/>
                  </a:cubicBezTo>
                  <a:cubicBezTo>
                    <a:pt x="7" y="16"/>
                    <a:pt x="4" y="13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63" name="Freeform 95"/>
            <p:cNvSpPr>
              <a:spLocks noEditPoints="1"/>
            </p:cNvSpPr>
            <p:nvPr/>
          </p:nvSpPr>
          <p:spPr bwMode="auto">
            <a:xfrm>
              <a:off x="9085263" y="1906588"/>
              <a:ext cx="55563" cy="5556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9"/>
                </a:cxn>
                <a:cxn ang="0">
                  <a:pos x="10" y="19"/>
                </a:cxn>
                <a:cxn ang="0">
                  <a:pos x="19" y="9"/>
                </a:cxn>
                <a:cxn ang="0">
                  <a:pos x="10" y="0"/>
                </a:cxn>
                <a:cxn ang="0">
                  <a:pos x="10" y="15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16" y="9"/>
                </a:cxn>
                <a:cxn ang="0">
                  <a:pos x="10" y="15"/>
                </a:cxn>
                <a:cxn ang="0">
                  <a:pos x="10" y="15"/>
                </a:cxn>
                <a:cxn ang="0">
                  <a:pos x="10" y="15"/>
                </a:cxn>
              </a:cxnLst>
              <a:rect l="0" t="0" r="r" b="b"/>
              <a:pathLst>
                <a:path w="19" h="19">
                  <a:moveTo>
                    <a:pt x="10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4" y="19"/>
                    <a:pt x="10" y="19"/>
                  </a:cubicBezTo>
                  <a:cubicBezTo>
                    <a:pt x="15" y="19"/>
                    <a:pt x="19" y="15"/>
                    <a:pt x="19" y="9"/>
                  </a:cubicBezTo>
                  <a:cubicBezTo>
                    <a:pt x="19" y="4"/>
                    <a:pt x="15" y="0"/>
                    <a:pt x="10" y="0"/>
                  </a:cubicBezTo>
                  <a:close/>
                  <a:moveTo>
                    <a:pt x="10" y="15"/>
                  </a:moveTo>
                  <a:cubicBezTo>
                    <a:pt x="7" y="15"/>
                    <a:pt x="4" y="13"/>
                    <a:pt x="4" y="9"/>
                  </a:cubicBezTo>
                  <a:cubicBezTo>
                    <a:pt x="4" y="6"/>
                    <a:pt x="7" y="4"/>
                    <a:pt x="10" y="4"/>
                  </a:cubicBezTo>
                  <a:cubicBezTo>
                    <a:pt x="13" y="4"/>
                    <a:pt x="16" y="6"/>
                    <a:pt x="16" y="9"/>
                  </a:cubicBezTo>
                  <a:cubicBezTo>
                    <a:pt x="16" y="13"/>
                    <a:pt x="13" y="15"/>
                    <a:pt x="10" y="15"/>
                  </a:cubicBezTo>
                  <a:close/>
                  <a:moveTo>
                    <a:pt x="10" y="15"/>
                  </a:moveTo>
                  <a:cubicBezTo>
                    <a:pt x="10" y="15"/>
                    <a:pt x="10" y="15"/>
                    <a:pt x="10" y="1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64" name="Freeform 96"/>
            <p:cNvSpPr>
              <a:spLocks noEditPoints="1"/>
            </p:cNvSpPr>
            <p:nvPr/>
          </p:nvSpPr>
          <p:spPr bwMode="auto">
            <a:xfrm>
              <a:off x="8872538" y="2073276"/>
              <a:ext cx="46038" cy="4762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8" y="0"/>
                </a:cxn>
                <a:cxn ang="0">
                  <a:pos x="0" y="8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6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12" y="16"/>
                    <a:pt x="16" y="12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  <a:moveTo>
                    <a:pt x="8" y="4"/>
                  </a:moveTo>
                  <a:cubicBezTo>
                    <a:pt x="10" y="4"/>
                    <a:pt x="12" y="6"/>
                    <a:pt x="12" y="8"/>
                  </a:cubicBezTo>
                  <a:cubicBezTo>
                    <a:pt x="12" y="10"/>
                    <a:pt x="10" y="12"/>
                    <a:pt x="8" y="12"/>
                  </a:cubicBezTo>
                  <a:cubicBezTo>
                    <a:pt x="6" y="12"/>
                    <a:pt x="4" y="10"/>
                    <a:pt x="4" y="8"/>
                  </a:cubicBezTo>
                  <a:cubicBezTo>
                    <a:pt x="4" y="6"/>
                    <a:pt x="6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65" name="Freeform 97"/>
            <p:cNvSpPr>
              <a:spLocks noEditPoints="1"/>
            </p:cNvSpPr>
            <p:nvPr/>
          </p:nvSpPr>
          <p:spPr bwMode="auto">
            <a:xfrm>
              <a:off x="8918575" y="2152651"/>
              <a:ext cx="20638" cy="238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3" y="8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66" name="Freeform 98"/>
            <p:cNvSpPr>
              <a:spLocks noEditPoints="1"/>
            </p:cNvSpPr>
            <p:nvPr/>
          </p:nvSpPr>
          <p:spPr bwMode="auto">
            <a:xfrm>
              <a:off x="9096375" y="1985963"/>
              <a:ext cx="23813" cy="2063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7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67" name="Group 566"/>
          <p:cNvGrpSpPr/>
          <p:nvPr/>
        </p:nvGrpSpPr>
        <p:grpSpPr>
          <a:xfrm>
            <a:off x="13489233" y="7013101"/>
            <a:ext cx="331790" cy="331790"/>
            <a:chOff x="8783638" y="3568701"/>
            <a:chExt cx="360363" cy="360363"/>
          </a:xfrm>
          <a:solidFill>
            <a:srgbClr val="FFFFFF"/>
          </a:solidFill>
        </p:grpSpPr>
        <p:sp>
          <p:nvSpPr>
            <p:cNvPr id="568" name="Freeform 99"/>
            <p:cNvSpPr>
              <a:spLocks noEditPoints="1"/>
            </p:cNvSpPr>
            <p:nvPr/>
          </p:nvSpPr>
          <p:spPr bwMode="auto">
            <a:xfrm>
              <a:off x="8783638" y="3568701"/>
              <a:ext cx="360363" cy="360363"/>
            </a:xfrm>
            <a:custGeom>
              <a:avLst/>
              <a:gdLst/>
              <a:ahLst/>
              <a:cxnLst>
                <a:cxn ang="0">
                  <a:pos x="80" y="38"/>
                </a:cxn>
                <a:cxn ang="0">
                  <a:pos x="62" y="0"/>
                </a:cxn>
                <a:cxn ang="0">
                  <a:pos x="35" y="39"/>
                </a:cxn>
                <a:cxn ang="0">
                  <a:pos x="31" y="41"/>
                </a:cxn>
                <a:cxn ang="0">
                  <a:pos x="12" y="38"/>
                </a:cxn>
                <a:cxn ang="0">
                  <a:pos x="0" y="111"/>
                </a:cxn>
                <a:cxn ang="0">
                  <a:pos x="23" y="123"/>
                </a:cxn>
                <a:cxn ang="0">
                  <a:pos x="34" y="116"/>
                </a:cxn>
                <a:cxn ang="0">
                  <a:pos x="35" y="116"/>
                </a:cxn>
                <a:cxn ang="0">
                  <a:pos x="73" y="123"/>
                </a:cxn>
                <a:cxn ang="0">
                  <a:pos x="108" y="115"/>
                </a:cxn>
                <a:cxn ang="0">
                  <a:pos x="110" y="104"/>
                </a:cxn>
                <a:cxn ang="0">
                  <a:pos x="116" y="84"/>
                </a:cxn>
                <a:cxn ang="0">
                  <a:pos x="120" y="64"/>
                </a:cxn>
                <a:cxn ang="0">
                  <a:pos x="123" y="55"/>
                </a:cxn>
                <a:cxn ang="0">
                  <a:pos x="112" y="40"/>
                </a:cxn>
                <a:cxn ang="0">
                  <a:pos x="23" y="115"/>
                </a:cxn>
                <a:cxn ang="0">
                  <a:pos x="8" y="111"/>
                </a:cxn>
                <a:cxn ang="0">
                  <a:pos x="12" y="46"/>
                </a:cxn>
                <a:cxn ang="0">
                  <a:pos x="27" y="50"/>
                </a:cxn>
                <a:cxn ang="0">
                  <a:pos x="115" y="56"/>
                </a:cxn>
                <a:cxn ang="0">
                  <a:pos x="100" y="61"/>
                </a:cxn>
                <a:cxn ang="0">
                  <a:pos x="100" y="65"/>
                </a:cxn>
                <a:cxn ang="0">
                  <a:pos x="114" y="72"/>
                </a:cxn>
                <a:cxn ang="0">
                  <a:pos x="96" y="81"/>
                </a:cxn>
                <a:cxn ang="0">
                  <a:pos x="96" y="84"/>
                </a:cxn>
                <a:cxn ang="0">
                  <a:pos x="109" y="92"/>
                </a:cxn>
                <a:cxn ang="0">
                  <a:pos x="92" y="100"/>
                </a:cxn>
                <a:cxn ang="0">
                  <a:pos x="92" y="104"/>
                </a:cxn>
                <a:cxn ang="0">
                  <a:pos x="102" y="109"/>
                </a:cxn>
                <a:cxn ang="0">
                  <a:pos x="94" y="115"/>
                </a:cxn>
                <a:cxn ang="0">
                  <a:pos x="52" y="113"/>
                </a:cxn>
                <a:cxn ang="0">
                  <a:pos x="31" y="105"/>
                </a:cxn>
                <a:cxn ang="0">
                  <a:pos x="34" y="48"/>
                </a:cxn>
                <a:cxn ang="0">
                  <a:pos x="58" y="11"/>
                </a:cxn>
                <a:cxn ang="0">
                  <a:pos x="73" y="26"/>
                </a:cxn>
                <a:cxn ang="0">
                  <a:pos x="111" y="47"/>
                </a:cxn>
                <a:cxn ang="0">
                  <a:pos x="115" y="56"/>
                </a:cxn>
                <a:cxn ang="0">
                  <a:pos x="115" y="56"/>
                </a:cxn>
              </a:cxnLst>
              <a:rect l="0" t="0" r="r" b="b"/>
              <a:pathLst>
                <a:path w="123" h="123">
                  <a:moveTo>
                    <a:pt x="112" y="40"/>
                  </a:moveTo>
                  <a:cubicBezTo>
                    <a:pt x="107" y="39"/>
                    <a:pt x="96" y="39"/>
                    <a:pt x="80" y="38"/>
                  </a:cubicBezTo>
                  <a:cubicBezTo>
                    <a:pt x="80" y="35"/>
                    <a:pt x="81" y="32"/>
                    <a:pt x="81" y="26"/>
                  </a:cubicBezTo>
                  <a:cubicBezTo>
                    <a:pt x="81" y="12"/>
                    <a:pt x="71" y="0"/>
                    <a:pt x="62" y="0"/>
                  </a:cubicBezTo>
                  <a:cubicBezTo>
                    <a:pt x="55" y="0"/>
                    <a:pt x="50" y="5"/>
                    <a:pt x="50" y="11"/>
                  </a:cubicBezTo>
                  <a:cubicBezTo>
                    <a:pt x="50" y="19"/>
                    <a:pt x="48" y="32"/>
                    <a:pt x="35" y="39"/>
                  </a:cubicBezTo>
                  <a:cubicBezTo>
                    <a:pt x="34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29" y="40"/>
                    <a:pt x="26" y="38"/>
                    <a:pt x="23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6" y="38"/>
                    <a:pt x="0" y="43"/>
                    <a:pt x="0" y="5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8"/>
                    <a:pt x="6" y="123"/>
                    <a:pt x="12" y="123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8" y="123"/>
                    <a:pt x="32" y="120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4" y="116"/>
                    <a:pt x="35" y="116"/>
                  </a:cubicBezTo>
                  <a:cubicBezTo>
                    <a:pt x="35" y="116"/>
                    <a:pt x="35" y="116"/>
                    <a:pt x="35" y="116"/>
                  </a:cubicBezTo>
                  <a:cubicBezTo>
                    <a:pt x="37" y="117"/>
                    <a:pt x="41" y="118"/>
                    <a:pt x="50" y="120"/>
                  </a:cubicBezTo>
                  <a:cubicBezTo>
                    <a:pt x="52" y="121"/>
                    <a:pt x="63" y="123"/>
                    <a:pt x="73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101" y="123"/>
                    <a:pt x="105" y="120"/>
                    <a:pt x="108" y="115"/>
                  </a:cubicBezTo>
                  <a:cubicBezTo>
                    <a:pt x="108" y="115"/>
                    <a:pt x="109" y="114"/>
                    <a:pt x="110" y="111"/>
                  </a:cubicBezTo>
                  <a:cubicBezTo>
                    <a:pt x="110" y="109"/>
                    <a:pt x="110" y="107"/>
                    <a:pt x="110" y="104"/>
                  </a:cubicBezTo>
                  <a:cubicBezTo>
                    <a:pt x="114" y="102"/>
                    <a:pt x="115" y="97"/>
                    <a:pt x="116" y="95"/>
                  </a:cubicBezTo>
                  <a:cubicBezTo>
                    <a:pt x="118" y="90"/>
                    <a:pt x="117" y="87"/>
                    <a:pt x="116" y="84"/>
                  </a:cubicBezTo>
                  <a:cubicBezTo>
                    <a:pt x="118" y="82"/>
                    <a:pt x="120" y="79"/>
                    <a:pt x="121" y="73"/>
                  </a:cubicBezTo>
                  <a:cubicBezTo>
                    <a:pt x="122" y="70"/>
                    <a:pt x="121" y="67"/>
                    <a:pt x="120" y="64"/>
                  </a:cubicBezTo>
                  <a:cubicBezTo>
                    <a:pt x="122" y="62"/>
                    <a:pt x="123" y="59"/>
                    <a:pt x="123" y="56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5"/>
                    <a:pt x="123" y="54"/>
                    <a:pt x="123" y="53"/>
                  </a:cubicBezTo>
                  <a:cubicBezTo>
                    <a:pt x="123" y="48"/>
                    <a:pt x="120" y="42"/>
                    <a:pt x="112" y="40"/>
                  </a:cubicBezTo>
                  <a:close/>
                  <a:moveTo>
                    <a:pt x="27" y="111"/>
                  </a:moveTo>
                  <a:cubicBezTo>
                    <a:pt x="27" y="113"/>
                    <a:pt x="26" y="115"/>
                    <a:pt x="23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0" y="115"/>
                    <a:pt x="8" y="113"/>
                    <a:pt x="8" y="11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48"/>
                    <a:pt x="10" y="46"/>
                    <a:pt x="12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6" y="46"/>
                    <a:pt x="27" y="48"/>
                    <a:pt x="27" y="50"/>
                  </a:cubicBezTo>
                  <a:lnTo>
                    <a:pt x="27" y="111"/>
                  </a:lnTo>
                  <a:close/>
                  <a:moveTo>
                    <a:pt x="115" y="56"/>
                  </a:moveTo>
                  <a:cubicBezTo>
                    <a:pt x="115" y="58"/>
                    <a:pt x="114" y="61"/>
                    <a:pt x="108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9" y="61"/>
                    <a:pt x="98" y="62"/>
                    <a:pt x="98" y="63"/>
                  </a:cubicBezTo>
                  <a:cubicBezTo>
                    <a:pt x="98" y="64"/>
                    <a:pt x="99" y="65"/>
                    <a:pt x="100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13" y="65"/>
                    <a:pt x="114" y="70"/>
                    <a:pt x="114" y="72"/>
                  </a:cubicBezTo>
                  <a:cubicBezTo>
                    <a:pt x="113" y="75"/>
                    <a:pt x="112" y="81"/>
                    <a:pt x="105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95" y="81"/>
                    <a:pt x="94" y="81"/>
                    <a:pt x="94" y="82"/>
                  </a:cubicBezTo>
                  <a:cubicBezTo>
                    <a:pt x="94" y="83"/>
                    <a:pt x="95" y="84"/>
                    <a:pt x="96" y="84"/>
                  </a:cubicBezTo>
                  <a:cubicBezTo>
                    <a:pt x="104" y="84"/>
                    <a:pt x="104" y="84"/>
                    <a:pt x="104" y="84"/>
                  </a:cubicBezTo>
                  <a:cubicBezTo>
                    <a:pt x="110" y="84"/>
                    <a:pt x="110" y="89"/>
                    <a:pt x="109" y="92"/>
                  </a:cubicBezTo>
                  <a:cubicBezTo>
                    <a:pt x="108" y="96"/>
                    <a:pt x="107" y="100"/>
                    <a:pt x="99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0"/>
                    <a:pt x="90" y="101"/>
                    <a:pt x="90" y="102"/>
                  </a:cubicBezTo>
                  <a:cubicBezTo>
                    <a:pt x="90" y="103"/>
                    <a:pt x="91" y="104"/>
                    <a:pt x="92" y="104"/>
                  </a:cubicBezTo>
                  <a:cubicBezTo>
                    <a:pt x="98" y="104"/>
                    <a:pt x="98" y="104"/>
                    <a:pt x="98" y="104"/>
                  </a:cubicBezTo>
                  <a:cubicBezTo>
                    <a:pt x="103" y="104"/>
                    <a:pt x="103" y="108"/>
                    <a:pt x="102" y="109"/>
                  </a:cubicBezTo>
                  <a:cubicBezTo>
                    <a:pt x="102" y="110"/>
                    <a:pt x="101" y="112"/>
                    <a:pt x="101" y="112"/>
                  </a:cubicBezTo>
                  <a:cubicBezTo>
                    <a:pt x="100" y="114"/>
                    <a:pt x="98" y="115"/>
                    <a:pt x="94" y="115"/>
                  </a:cubicBezTo>
                  <a:cubicBezTo>
                    <a:pt x="73" y="115"/>
                    <a:pt x="73" y="115"/>
                    <a:pt x="73" y="115"/>
                  </a:cubicBezTo>
                  <a:cubicBezTo>
                    <a:pt x="63" y="115"/>
                    <a:pt x="52" y="113"/>
                    <a:pt x="52" y="113"/>
                  </a:cubicBezTo>
                  <a:cubicBezTo>
                    <a:pt x="36" y="109"/>
                    <a:pt x="35" y="109"/>
                    <a:pt x="34" y="108"/>
                  </a:cubicBezTo>
                  <a:cubicBezTo>
                    <a:pt x="34" y="108"/>
                    <a:pt x="31" y="108"/>
                    <a:pt x="31" y="105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0"/>
                    <a:pt x="32" y="49"/>
                    <a:pt x="34" y="48"/>
                  </a:cubicBezTo>
                  <a:cubicBezTo>
                    <a:pt x="34" y="48"/>
                    <a:pt x="35" y="48"/>
                    <a:pt x="35" y="48"/>
                  </a:cubicBezTo>
                  <a:cubicBezTo>
                    <a:pt x="52" y="40"/>
                    <a:pt x="58" y="25"/>
                    <a:pt x="58" y="11"/>
                  </a:cubicBezTo>
                  <a:cubicBezTo>
                    <a:pt x="58" y="10"/>
                    <a:pt x="59" y="8"/>
                    <a:pt x="62" y="8"/>
                  </a:cubicBezTo>
                  <a:cubicBezTo>
                    <a:pt x="66" y="8"/>
                    <a:pt x="73" y="16"/>
                    <a:pt x="73" y="26"/>
                  </a:cubicBezTo>
                  <a:cubicBezTo>
                    <a:pt x="73" y="35"/>
                    <a:pt x="73" y="37"/>
                    <a:pt x="69" y="46"/>
                  </a:cubicBezTo>
                  <a:cubicBezTo>
                    <a:pt x="108" y="46"/>
                    <a:pt x="107" y="47"/>
                    <a:pt x="111" y="47"/>
                  </a:cubicBezTo>
                  <a:cubicBezTo>
                    <a:pt x="115" y="49"/>
                    <a:pt x="115" y="52"/>
                    <a:pt x="115" y="53"/>
                  </a:cubicBezTo>
                  <a:cubicBezTo>
                    <a:pt x="115" y="55"/>
                    <a:pt x="115" y="54"/>
                    <a:pt x="115" y="56"/>
                  </a:cubicBezTo>
                  <a:close/>
                  <a:moveTo>
                    <a:pt x="115" y="56"/>
                  </a:moveTo>
                  <a:cubicBezTo>
                    <a:pt x="115" y="56"/>
                    <a:pt x="115" y="56"/>
                    <a:pt x="115" y="5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69" name="Freeform 100"/>
            <p:cNvSpPr>
              <a:spLocks noEditPoints="1"/>
            </p:cNvSpPr>
            <p:nvPr/>
          </p:nvSpPr>
          <p:spPr bwMode="auto">
            <a:xfrm>
              <a:off x="8818563" y="3862388"/>
              <a:ext cx="33338" cy="317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5"/>
                </a:cxn>
                <a:cxn ang="0">
                  <a:pos x="6" y="11"/>
                </a:cxn>
                <a:cxn ang="0">
                  <a:pos x="11" y="5"/>
                </a:cxn>
                <a:cxn ang="0">
                  <a:pos x="6" y="0"/>
                </a:cxn>
                <a:cxn ang="0">
                  <a:pos x="6" y="7"/>
                </a:cxn>
                <a:cxn ang="0">
                  <a:pos x="4" y="5"/>
                </a:cxn>
                <a:cxn ang="0">
                  <a:pos x="6" y="4"/>
                </a:cxn>
                <a:cxn ang="0">
                  <a:pos x="8" y="5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</a:cxnLst>
              <a:rect l="0" t="0" r="r" b="b"/>
              <a:pathLst>
                <a:path w="11" h="11">
                  <a:moveTo>
                    <a:pt x="6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2" y="11"/>
                    <a:pt x="6" y="11"/>
                  </a:cubicBezTo>
                  <a:cubicBezTo>
                    <a:pt x="9" y="11"/>
                    <a:pt x="11" y="9"/>
                    <a:pt x="11" y="5"/>
                  </a:cubicBezTo>
                  <a:cubicBezTo>
                    <a:pt x="11" y="2"/>
                    <a:pt x="9" y="0"/>
                    <a:pt x="6" y="0"/>
                  </a:cubicBezTo>
                  <a:close/>
                  <a:moveTo>
                    <a:pt x="6" y="7"/>
                  </a:moveTo>
                  <a:cubicBezTo>
                    <a:pt x="5" y="7"/>
                    <a:pt x="4" y="6"/>
                    <a:pt x="4" y="5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7" y="4"/>
                    <a:pt x="8" y="4"/>
                    <a:pt x="8" y="5"/>
                  </a:cubicBezTo>
                  <a:cubicBezTo>
                    <a:pt x="8" y="6"/>
                    <a:pt x="7" y="7"/>
                    <a:pt x="6" y="7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70" name="Group 569"/>
          <p:cNvGrpSpPr/>
          <p:nvPr/>
        </p:nvGrpSpPr>
        <p:grpSpPr>
          <a:xfrm>
            <a:off x="11666504" y="6158346"/>
            <a:ext cx="331790" cy="311327"/>
            <a:chOff x="6373813" y="2717801"/>
            <a:chExt cx="360363" cy="338138"/>
          </a:xfrm>
          <a:solidFill>
            <a:srgbClr val="FFFFFF"/>
          </a:solidFill>
        </p:grpSpPr>
        <p:sp>
          <p:nvSpPr>
            <p:cNvPr id="571" name="Freeform 132"/>
            <p:cNvSpPr>
              <a:spLocks noEditPoints="1"/>
            </p:cNvSpPr>
            <p:nvPr/>
          </p:nvSpPr>
          <p:spPr bwMode="auto">
            <a:xfrm>
              <a:off x="6373813" y="2717801"/>
              <a:ext cx="360363" cy="338138"/>
            </a:xfrm>
            <a:custGeom>
              <a:avLst/>
              <a:gdLst/>
              <a:ahLst/>
              <a:cxnLst>
                <a:cxn ang="0">
                  <a:pos x="121" y="25"/>
                </a:cxn>
                <a:cxn ang="0">
                  <a:pos x="98" y="2"/>
                </a:cxn>
                <a:cxn ang="0">
                  <a:pos x="92" y="0"/>
                </a:cxn>
                <a:cxn ang="0">
                  <a:pos x="12" y="0"/>
                </a:cxn>
                <a:cxn ang="0">
                  <a:pos x="0" y="11"/>
                </a:cxn>
                <a:cxn ang="0">
                  <a:pos x="0" y="104"/>
                </a:cxn>
                <a:cxn ang="0">
                  <a:pos x="12" y="115"/>
                </a:cxn>
                <a:cxn ang="0">
                  <a:pos x="111" y="115"/>
                </a:cxn>
                <a:cxn ang="0">
                  <a:pos x="123" y="104"/>
                </a:cxn>
                <a:cxn ang="0">
                  <a:pos x="123" y="31"/>
                </a:cxn>
                <a:cxn ang="0">
                  <a:pos x="121" y="25"/>
                </a:cxn>
                <a:cxn ang="0">
                  <a:pos x="115" y="104"/>
                </a:cxn>
                <a:cxn ang="0">
                  <a:pos x="111" y="107"/>
                </a:cxn>
                <a:cxn ang="0">
                  <a:pos x="12" y="107"/>
                </a:cxn>
                <a:cxn ang="0">
                  <a:pos x="8" y="104"/>
                </a:cxn>
                <a:cxn ang="0">
                  <a:pos x="8" y="11"/>
                </a:cxn>
                <a:cxn ang="0">
                  <a:pos x="12" y="8"/>
                </a:cxn>
                <a:cxn ang="0">
                  <a:pos x="88" y="8"/>
                </a:cxn>
                <a:cxn ang="0">
                  <a:pos x="88" y="23"/>
                </a:cxn>
                <a:cxn ang="0">
                  <a:pos x="100" y="35"/>
                </a:cxn>
                <a:cxn ang="0">
                  <a:pos x="115" y="35"/>
                </a:cxn>
                <a:cxn ang="0">
                  <a:pos x="115" y="104"/>
                </a:cxn>
                <a:cxn ang="0">
                  <a:pos x="104" y="31"/>
                </a:cxn>
                <a:cxn ang="0">
                  <a:pos x="100" y="31"/>
                </a:cxn>
                <a:cxn ang="0">
                  <a:pos x="92" y="23"/>
                </a:cxn>
                <a:cxn ang="0">
                  <a:pos x="92" y="8"/>
                </a:cxn>
                <a:cxn ang="0">
                  <a:pos x="115" y="31"/>
                </a:cxn>
                <a:cxn ang="0">
                  <a:pos x="104" y="31"/>
                </a:cxn>
                <a:cxn ang="0">
                  <a:pos x="104" y="31"/>
                </a:cxn>
                <a:cxn ang="0">
                  <a:pos x="104" y="31"/>
                </a:cxn>
              </a:cxnLst>
              <a:rect l="0" t="0" r="r" b="b"/>
              <a:pathLst>
                <a:path w="123" h="115">
                  <a:moveTo>
                    <a:pt x="121" y="25"/>
                  </a:moveTo>
                  <a:cubicBezTo>
                    <a:pt x="98" y="2"/>
                    <a:pt x="98" y="2"/>
                    <a:pt x="98" y="2"/>
                  </a:cubicBezTo>
                  <a:cubicBezTo>
                    <a:pt x="96" y="1"/>
                    <a:pt x="94" y="0"/>
                    <a:pt x="9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0"/>
                    <a:pt x="5" y="115"/>
                    <a:pt x="12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8" y="115"/>
                    <a:pt x="123" y="110"/>
                    <a:pt x="123" y="10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29"/>
                    <a:pt x="122" y="27"/>
                    <a:pt x="121" y="25"/>
                  </a:cubicBezTo>
                  <a:close/>
                  <a:moveTo>
                    <a:pt x="115" y="104"/>
                  </a:moveTo>
                  <a:cubicBezTo>
                    <a:pt x="115" y="106"/>
                    <a:pt x="113" y="107"/>
                    <a:pt x="111" y="107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9" y="107"/>
                    <a:pt x="8" y="106"/>
                    <a:pt x="8" y="10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2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5"/>
                    <a:pt x="100" y="35"/>
                  </a:cubicBezTo>
                  <a:cubicBezTo>
                    <a:pt x="115" y="35"/>
                    <a:pt x="115" y="35"/>
                    <a:pt x="115" y="35"/>
                  </a:cubicBezTo>
                  <a:lnTo>
                    <a:pt x="115" y="104"/>
                  </a:lnTo>
                  <a:close/>
                  <a:moveTo>
                    <a:pt x="104" y="31"/>
                  </a:moveTo>
                  <a:cubicBezTo>
                    <a:pt x="100" y="31"/>
                    <a:pt x="100" y="31"/>
                    <a:pt x="100" y="31"/>
                  </a:cubicBezTo>
                  <a:cubicBezTo>
                    <a:pt x="96" y="31"/>
                    <a:pt x="92" y="27"/>
                    <a:pt x="92" y="23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115" y="31"/>
                    <a:pt x="115" y="31"/>
                    <a:pt x="115" y="31"/>
                  </a:cubicBezTo>
                  <a:lnTo>
                    <a:pt x="104" y="31"/>
                  </a:lnTo>
                  <a:close/>
                  <a:moveTo>
                    <a:pt x="104" y="31"/>
                  </a:moveTo>
                  <a:cubicBezTo>
                    <a:pt x="104" y="31"/>
                    <a:pt x="104" y="31"/>
                    <a:pt x="104" y="3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72" name="Freeform 133"/>
            <p:cNvSpPr>
              <a:spLocks noEditPoints="1"/>
            </p:cNvSpPr>
            <p:nvPr/>
          </p:nvSpPr>
          <p:spPr bwMode="auto">
            <a:xfrm>
              <a:off x="6543675" y="2786063"/>
              <a:ext cx="66675" cy="11113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21" y="4"/>
                </a:cxn>
                <a:cxn ang="0">
                  <a:pos x="23" y="2"/>
                </a:cxn>
                <a:cxn ang="0">
                  <a:pos x="2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r" b="b"/>
              <a:pathLst>
                <a:path w="23" h="4">
                  <a:moveTo>
                    <a:pt x="1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73" name="Freeform 134"/>
            <p:cNvSpPr>
              <a:spLocks noEditPoints="1"/>
            </p:cNvSpPr>
            <p:nvPr/>
          </p:nvSpPr>
          <p:spPr bwMode="auto">
            <a:xfrm>
              <a:off x="6543675" y="2820988"/>
              <a:ext cx="66675" cy="9525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21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r" b="b"/>
              <a:pathLst>
                <a:path w="23" h="3">
                  <a:moveTo>
                    <a:pt x="1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3" y="2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74" name="Freeform 135"/>
            <p:cNvSpPr>
              <a:spLocks noEditPoints="1"/>
            </p:cNvSpPr>
            <p:nvPr/>
          </p:nvSpPr>
          <p:spPr bwMode="auto">
            <a:xfrm>
              <a:off x="6543675" y="2852738"/>
              <a:ext cx="142875" cy="1270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4"/>
                </a:cxn>
                <a:cxn ang="0">
                  <a:pos x="48" y="4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49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49" y="3"/>
                    <a:pt x="49" y="2"/>
                  </a:cubicBezTo>
                  <a:cubicBezTo>
                    <a:pt x="49" y="1"/>
                    <a:pt x="49" y="0"/>
                    <a:pt x="48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75" name="Freeform 136"/>
            <p:cNvSpPr>
              <a:spLocks noEditPoints="1"/>
            </p:cNvSpPr>
            <p:nvPr/>
          </p:nvSpPr>
          <p:spPr bwMode="auto">
            <a:xfrm>
              <a:off x="6418263" y="2921001"/>
              <a:ext cx="268288" cy="11113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1" y="4"/>
                </a:cxn>
                <a:cxn ang="0">
                  <a:pos x="92" y="2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4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4"/>
                    <a:pt x="92" y="3"/>
                    <a:pt x="92" y="2"/>
                  </a:cubicBezTo>
                  <a:cubicBezTo>
                    <a:pt x="92" y="1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76" name="Freeform 137"/>
            <p:cNvSpPr>
              <a:spLocks noEditPoints="1"/>
            </p:cNvSpPr>
            <p:nvPr/>
          </p:nvSpPr>
          <p:spPr bwMode="auto">
            <a:xfrm>
              <a:off x="6418263" y="2955926"/>
              <a:ext cx="268288" cy="9525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91" y="3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3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2" y="3"/>
                    <a:pt x="92" y="3"/>
                    <a:pt x="92" y="1"/>
                  </a:cubicBezTo>
                  <a:cubicBezTo>
                    <a:pt x="92" y="0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77" name="Freeform 138"/>
            <p:cNvSpPr>
              <a:spLocks noEditPoints="1"/>
            </p:cNvSpPr>
            <p:nvPr/>
          </p:nvSpPr>
          <p:spPr bwMode="auto">
            <a:xfrm>
              <a:off x="6418263" y="2987676"/>
              <a:ext cx="268288" cy="12700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1" y="4"/>
                </a:cxn>
                <a:cxn ang="0">
                  <a:pos x="92" y="2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4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4"/>
                    <a:pt x="92" y="3"/>
                    <a:pt x="92" y="2"/>
                  </a:cubicBezTo>
                  <a:cubicBezTo>
                    <a:pt x="92" y="1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78" name="Freeform 139"/>
            <p:cNvSpPr>
              <a:spLocks noEditPoints="1"/>
            </p:cNvSpPr>
            <p:nvPr/>
          </p:nvSpPr>
          <p:spPr bwMode="auto">
            <a:xfrm>
              <a:off x="6418263" y="2889251"/>
              <a:ext cx="268288" cy="7938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91" y="3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3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2" y="3"/>
                    <a:pt x="92" y="3"/>
                    <a:pt x="92" y="1"/>
                  </a:cubicBezTo>
                  <a:cubicBezTo>
                    <a:pt x="92" y="0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79" name="Freeform 140"/>
            <p:cNvSpPr>
              <a:spLocks noEditPoints="1"/>
            </p:cNvSpPr>
            <p:nvPr/>
          </p:nvSpPr>
          <p:spPr bwMode="auto">
            <a:xfrm>
              <a:off x="6418263" y="2774951"/>
              <a:ext cx="101600" cy="90488"/>
            </a:xfrm>
            <a:custGeom>
              <a:avLst/>
              <a:gdLst/>
              <a:ahLst/>
              <a:cxnLst>
                <a:cxn ang="0">
                  <a:pos x="4" y="31"/>
                </a:cxn>
                <a:cxn ang="0">
                  <a:pos x="31" y="31"/>
                </a:cxn>
                <a:cxn ang="0">
                  <a:pos x="35" y="27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3"/>
                </a:cxn>
                <a:cxn ang="0">
                  <a:pos x="8" y="23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1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80" name="Group 579"/>
          <p:cNvGrpSpPr/>
          <p:nvPr/>
        </p:nvGrpSpPr>
        <p:grpSpPr>
          <a:xfrm>
            <a:off x="12353543" y="6171203"/>
            <a:ext cx="247016" cy="331790"/>
            <a:chOff x="7192963" y="2706688"/>
            <a:chExt cx="268288" cy="360363"/>
          </a:xfrm>
          <a:solidFill>
            <a:srgbClr val="FFFFFF"/>
          </a:solidFill>
        </p:grpSpPr>
        <p:sp>
          <p:nvSpPr>
            <p:cNvPr id="581" name="Freeform 141"/>
            <p:cNvSpPr>
              <a:spLocks noEditPoints="1"/>
            </p:cNvSpPr>
            <p:nvPr/>
          </p:nvSpPr>
          <p:spPr bwMode="auto">
            <a:xfrm>
              <a:off x="7259638" y="2771776"/>
              <a:ext cx="134938" cy="134938"/>
            </a:xfrm>
            <a:custGeom>
              <a:avLst/>
              <a:gdLst/>
              <a:ahLst/>
              <a:cxnLst>
                <a:cxn ang="0">
                  <a:pos x="23" y="46"/>
                </a:cxn>
                <a:cxn ang="0">
                  <a:pos x="46" y="23"/>
                </a:cxn>
                <a:cxn ang="0">
                  <a:pos x="23" y="0"/>
                </a:cxn>
                <a:cxn ang="0">
                  <a:pos x="0" y="23"/>
                </a:cxn>
                <a:cxn ang="0">
                  <a:pos x="23" y="46"/>
                </a:cxn>
                <a:cxn ang="0">
                  <a:pos x="23" y="4"/>
                </a:cxn>
                <a:cxn ang="0">
                  <a:pos x="42" y="23"/>
                </a:cxn>
                <a:cxn ang="0">
                  <a:pos x="23" y="42"/>
                </a:cxn>
                <a:cxn ang="0">
                  <a:pos x="4" y="23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35" y="46"/>
                    <a:pt x="46" y="36"/>
                    <a:pt x="46" y="23"/>
                  </a:cubicBezTo>
                  <a:cubicBezTo>
                    <a:pt x="46" y="11"/>
                    <a:pt x="35" y="0"/>
                    <a:pt x="23" y="0"/>
                  </a:cubicBezTo>
                  <a:cubicBezTo>
                    <a:pt x="10" y="0"/>
                    <a:pt x="0" y="11"/>
                    <a:pt x="0" y="23"/>
                  </a:cubicBezTo>
                  <a:cubicBezTo>
                    <a:pt x="0" y="36"/>
                    <a:pt x="10" y="46"/>
                    <a:pt x="23" y="46"/>
                  </a:cubicBezTo>
                  <a:close/>
                  <a:moveTo>
                    <a:pt x="23" y="4"/>
                  </a:moveTo>
                  <a:cubicBezTo>
                    <a:pt x="33" y="4"/>
                    <a:pt x="42" y="13"/>
                    <a:pt x="42" y="23"/>
                  </a:cubicBezTo>
                  <a:cubicBezTo>
                    <a:pt x="42" y="34"/>
                    <a:pt x="33" y="42"/>
                    <a:pt x="23" y="42"/>
                  </a:cubicBezTo>
                  <a:cubicBezTo>
                    <a:pt x="12" y="42"/>
                    <a:pt x="4" y="34"/>
                    <a:pt x="4" y="23"/>
                  </a:cubicBezTo>
                  <a:cubicBezTo>
                    <a:pt x="4" y="13"/>
                    <a:pt x="12" y="4"/>
                    <a:pt x="23" y="4"/>
                  </a:cubicBezTo>
                  <a:close/>
                  <a:moveTo>
                    <a:pt x="23" y="4"/>
                  </a:moveTo>
                  <a:cubicBezTo>
                    <a:pt x="23" y="4"/>
                    <a:pt x="23" y="4"/>
                    <a:pt x="23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82" name="Freeform 142"/>
            <p:cNvSpPr>
              <a:spLocks noEditPoints="1"/>
            </p:cNvSpPr>
            <p:nvPr/>
          </p:nvSpPr>
          <p:spPr bwMode="auto">
            <a:xfrm>
              <a:off x="7192963" y="2706688"/>
              <a:ext cx="268288" cy="36036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0" y="46"/>
                </a:cxn>
                <a:cxn ang="0">
                  <a:pos x="40" y="120"/>
                </a:cxn>
                <a:cxn ang="0">
                  <a:pos x="46" y="123"/>
                </a:cxn>
                <a:cxn ang="0">
                  <a:pos x="46" y="123"/>
                </a:cxn>
                <a:cxn ang="0">
                  <a:pos x="52" y="120"/>
                </a:cxn>
                <a:cxn ang="0">
                  <a:pos x="92" y="46"/>
                </a:cxn>
                <a:cxn ang="0">
                  <a:pos x="46" y="0"/>
                </a:cxn>
                <a:cxn ang="0">
                  <a:pos x="46" y="115"/>
                </a:cxn>
                <a:cxn ang="0">
                  <a:pos x="46" y="115"/>
                </a:cxn>
                <a:cxn ang="0">
                  <a:pos x="45" y="115"/>
                </a:cxn>
                <a:cxn ang="0">
                  <a:pos x="7" y="46"/>
                </a:cxn>
                <a:cxn ang="0">
                  <a:pos x="46" y="8"/>
                </a:cxn>
                <a:cxn ang="0">
                  <a:pos x="84" y="46"/>
                </a:cxn>
                <a:cxn ang="0">
                  <a:pos x="46" y="115"/>
                </a:cxn>
                <a:cxn ang="0">
                  <a:pos x="46" y="115"/>
                </a:cxn>
                <a:cxn ang="0">
                  <a:pos x="46" y="115"/>
                </a:cxn>
              </a:cxnLst>
              <a:rect l="0" t="0" r="r" b="b"/>
              <a:pathLst>
                <a:path w="92" h="123">
                  <a:moveTo>
                    <a:pt x="46" y="0"/>
                  </a:moveTo>
                  <a:cubicBezTo>
                    <a:pt x="20" y="0"/>
                    <a:pt x="0" y="21"/>
                    <a:pt x="0" y="46"/>
                  </a:cubicBezTo>
                  <a:cubicBezTo>
                    <a:pt x="0" y="73"/>
                    <a:pt x="23" y="101"/>
                    <a:pt x="40" y="120"/>
                  </a:cubicBezTo>
                  <a:cubicBezTo>
                    <a:pt x="40" y="120"/>
                    <a:pt x="42" y="123"/>
                    <a:pt x="46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9" y="123"/>
                    <a:pt x="52" y="120"/>
                    <a:pt x="52" y="120"/>
                  </a:cubicBezTo>
                  <a:cubicBezTo>
                    <a:pt x="69" y="101"/>
                    <a:pt x="92" y="73"/>
                    <a:pt x="92" y="46"/>
                  </a:cubicBezTo>
                  <a:cubicBezTo>
                    <a:pt x="92" y="21"/>
                    <a:pt x="71" y="0"/>
                    <a:pt x="46" y="0"/>
                  </a:cubicBezTo>
                  <a:close/>
                  <a:moveTo>
                    <a:pt x="46" y="115"/>
                  </a:moveTo>
                  <a:cubicBezTo>
                    <a:pt x="46" y="115"/>
                    <a:pt x="46" y="115"/>
                    <a:pt x="46" y="115"/>
                  </a:cubicBezTo>
                  <a:cubicBezTo>
                    <a:pt x="46" y="115"/>
                    <a:pt x="45" y="115"/>
                    <a:pt x="45" y="115"/>
                  </a:cubicBezTo>
                  <a:cubicBezTo>
                    <a:pt x="31" y="98"/>
                    <a:pt x="7" y="71"/>
                    <a:pt x="7" y="46"/>
                  </a:cubicBezTo>
                  <a:cubicBezTo>
                    <a:pt x="7" y="25"/>
                    <a:pt x="25" y="8"/>
                    <a:pt x="46" y="8"/>
                  </a:cubicBezTo>
                  <a:cubicBezTo>
                    <a:pt x="67" y="8"/>
                    <a:pt x="84" y="25"/>
                    <a:pt x="84" y="46"/>
                  </a:cubicBezTo>
                  <a:cubicBezTo>
                    <a:pt x="84" y="71"/>
                    <a:pt x="60" y="98"/>
                    <a:pt x="46" y="115"/>
                  </a:cubicBezTo>
                  <a:close/>
                  <a:moveTo>
                    <a:pt x="46" y="115"/>
                  </a:moveTo>
                  <a:cubicBezTo>
                    <a:pt x="46" y="115"/>
                    <a:pt x="46" y="115"/>
                    <a:pt x="46" y="11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583" name="Freeform 143"/>
          <p:cNvSpPr>
            <a:spLocks noEditPoints="1"/>
          </p:cNvSpPr>
          <p:nvPr/>
        </p:nvSpPr>
        <p:spPr bwMode="auto">
          <a:xfrm>
            <a:off x="12879193" y="6228394"/>
            <a:ext cx="330620" cy="217789"/>
          </a:xfrm>
          <a:custGeom>
            <a:avLst/>
            <a:gdLst>
              <a:gd name="T0" fmla="*/ 1131884557 w 123"/>
              <a:gd name="T1" fmla="*/ 0 h 81"/>
              <a:gd name="T2" fmla="*/ 158676743 w 123"/>
              <a:gd name="T3" fmla="*/ 0 h 81"/>
              <a:gd name="T4" fmla="*/ 0 w 123"/>
              <a:gd name="T5" fmla="*/ 169352227 h 81"/>
              <a:gd name="T6" fmla="*/ 0 w 123"/>
              <a:gd name="T7" fmla="*/ 687998707 h 81"/>
              <a:gd name="T8" fmla="*/ 158676743 w 123"/>
              <a:gd name="T9" fmla="*/ 857350934 h 81"/>
              <a:gd name="T10" fmla="*/ 1131884557 w 123"/>
              <a:gd name="T11" fmla="*/ 857350934 h 81"/>
              <a:gd name="T12" fmla="*/ 1301138232 w 123"/>
              <a:gd name="T13" fmla="*/ 687998707 h 81"/>
              <a:gd name="T14" fmla="*/ 1301138232 w 123"/>
              <a:gd name="T15" fmla="*/ 169352227 h 81"/>
              <a:gd name="T16" fmla="*/ 1131884557 w 123"/>
              <a:gd name="T17" fmla="*/ 0 h 81"/>
              <a:gd name="T18" fmla="*/ 84628463 w 123"/>
              <a:gd name="T19" fmla="*/ 211691910 h 81"/>
              <a:gd name="T20" fmla="*/ 359664465 w 123"/>
              <a:gd name="T21" fmla="*/ 433967114 h 81"/>
              <a:gd name="T22" fmla="*/ 84628463 w 123"/>
              <a:gd name="T23" fmla="*/ 645659024 h 81"/>
              <a:gd name="T24" fmla="*/ 84628463 w 123"/>
              <a:gd name="T25" fmla="*/ 211691910 h 81"/>
              <a:gd name="T26" fmla="*/ 1216509768 w 123"/>
              <a:gd name="T27" fmla="*/ 687998707 h 81"/>
              <a:gd name="T28" fmla="*/ 1131884557 w 123"/>
              <a:gd name="T29" fmla="*/ 772674820 h 81"/>
              <a:gd name="T30" fmla="*/ 158676743 w 123"/>
              <a:gd name="T31" fmla="*/ 772674820 h 81"/>
              <a:gd name="T32" fmla="*/ 84628463 w 123"/>
              <a:gd name="T33" fmla="*/ 687998707 h 81"/>
              <a:gd name="T34" fmla="*/ 401978696 w 123"/>
              <a:gd name="T35" fmla="*/ 455136956 h 81"/>
              <a:gd name="T36" fmla="*/ 571232371 w 123"/>
              <a:gd name="T37" fmla="*/ 592736046 h 81"/>
              <a:gd name="T38" fmla="*/ 645280650 w 123"/>
              <a:gd name="T39" fmla="*/ 613905888 h 81"/>
              <a:gd name="T40" fmla="*/ 719328929 w 123"/>
              <a:gd name="T41" fmla="*/ 592736046 h 81"/>
              <a:gd name="T42" fmla="*/ 899159535 w 123"/>
              <a:gd name="T43" fmla="*/ 455136956 h 81"/>
              <a:gd name="T44" fmla="*/ 1216509768 w 123"/>
              <a:gd name="T45" fmla="*/ 687998707 h 81"/>
              <a:gd name="T46" fmla="*/ 1216509768 w 123"/>
              <a:gd name="T47" fmla="*/ 645659024 h 81"/>
              <a:gd name="T48" fmla="*/ 930896835 w 123"/>
              <a:gd name="T49" fmla="*/ 433967114 h 81"/>
              <a:gd name="T50" fmla="*/ 1216509768 w 123"/>
              <a:gd name="T51" fmla="*/ 211691910 h 81"/>
              <a:gd name="T52" fmla="*/ 1216509768 w 123"/>
              <a:gd name="T53" fmla="*/ 645659024 h 81"/>
              <a:gd name="T54" fmla="*/ 698171813 w 123"/>
              <a:gd name="T55" fmla="*/ 550399616 h 81"/>
              <a:gd name="T56" fmla="*/ 645280650 w 123"/>
              <a:gd name="T57" fmla="*/ 571566205 h 81"/>
              <a:gd name="T58" fmla="*/ 602966418 w 123"/>
              <a:gd name="T59" fmla="*/ 550399616 h 81"/>
              <a:gd name="T60" fmla="*/ 433712744 w 123"/>
              <a:gd name="T61" fmla="*/ 433967114 h 81"/>
              <a:gd name="T62" fmla="*/ 401978696 w 123"/>
              <a:gd name="T63" fmla="*/ 402213978 h 81"/>
              <a:gd name="T64" fmla="*/ 84628463 w 123"/>
              <a:gd name="T65" fmla="*/ 169352227 h 81"/>
              <a:gd name="T66" fmla="*/ 158676743 w 123"/>
              <a:gd name="T67" fmla="*/ 84676113 h 81"/>
              <a:gd name="T68" fmla="*/ 1131884557 w 123"/>
              <a:gd name="T69" fmla="*/ 84676113 h 81"/>
              <a:gd name="T70" fmla="*/ 1216509768 w 123"/>
              <a:gd name="T71" fmla="*/ 169352227 h 81"/>
              <a:gd name="T72" fmla="*/ 698171813 w 123"/>
              <a:gd name="T73" fmla="*/ 550399616 h 81"/>
              <a:gd name="T74" fmla="*/ 698171813 w 123"/>
              <a:gd name="T75" fmla="*/ 550399616 h 81"/>
              <a:gd name="T76" fmla="*/ 698171813 w 123"/>
              <a:gd name="T77" fmla="*/ 550399616 h 8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3" h="81">
                <a:moveTo>
                  <a:pt x="107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4"/>
                  <a:pt x="7" y="81"/>
                  <a:pt x="15" y="81"/>
                </a:cubicBezTo>
                <a:cubicBezTo>
                  <a:pt x="107" y="81"/>
                  <a:pt x="107" y="81"/>
                  <a:pt x="107" y="81"/>
                </a:cubicBezTo>
                <a:cubicBezTo>
                  <a:pt x="116" y="81"/>
                  <a:pt x="123" y="74"/>
                  <a:pt x="123" y="65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23" y="7"/>
                  <a:pt x="116" y="0"/>
                  <a:pt x="107" y="0"/>
                </a:cubicBezTo>
                <a:close/>
                <a:moveTo>
                  <a:pt x="8" y="20"/>
                </a:moveTo>
                <a:cubicBezTo>
                  <a:pt x="34" y="41"/>
                  <a:pt x="34" y="41"/>
                  <a:pt x="34" y="41"/>
                </a:cubicBezTo>
                <a:cubicBezTo>
                  <a:pt x="8" y="61"/>
                  <a:pt x="8" y="61"/>
                  <a:pt x="8" y="61"/>
                </a:cubicBezTo>
                <a:lnTo>
                  <a:pt x="8" y="20"/>
                </a:lnTo>
                <a:close/>
                <a:moveTo>
                  <a:pt x="115" y="65"/>
                </a:moveTo>
                <a:cubicBezTo>
                  <a:pt x="115" y="70"/>
                  <a:pt x="112" y="73"/>
                  <a:pt x="107" y="73"/>
                </a:cubicBezTo>
                <a:cubicBezTo>
                  <a:pt x="15" y="73"/>
                  <a:pt x="15" y="73"/>
                  <a:pt x="15" y="73"/>
                </a:cubicBezTo>
                <a:cubicBezTo>
                  <a:pt x="11" y="73"/>
                  <a:pt x="8" y="70"/>
                  <a:pt x="8" y="65"/>
                </a:cubicBezTo>
                <a:cubicBezTo>
                  <a:pt x="38" y="43"/>
                  <a:pt x="38" y="43"/>
                  <a:pt x="38" y="43"/>
                </a:cubicBezTo>
                <a:cubicBezTo>
                  <a:pt x="54" y="56"/>
                  <a:pt x="54" y="56"/>
                  <a:pt x="54" y="56"/>
                </a:cubicBezTo>
                <a:cubicBezTo>
                  <a:pt x="56" y="57"/>
                  <a:pt x="59" y="58"/>
                  <a:pt x="61" y="58"/>
                </a:cubicBezTo>
                <a:cubicBezTo>
                  <a:pt x="64" y="58"/>
                  <a:pt x="66" y="57"/>
                  <a:pt x="68" y="56"/>
                </a:cubicBezTo>
                <a:cubicBezTo>
                  <a:pt x="85" y="43"/>
                  <a:pt x="85" y="43"/>
                  <a:pt x="85" y="43"/>
                </a:cubicBezTo>
                <a:lnTo>
                  <a:pt x="115" y="65"/>
                </a:lnTo>
                <a:close/>
                <a:moveTo>
                  <a:pt x="115" y="61"/>
                </a:moveTo>
                <a:cubicBezTo>
                  <a:pt x="88" y="41"/>
                  <a:pt x="88" y="41"/>
                  <a:pt x="88" y="41"/>
                </a:cubicBezTo>
                <a:cubicBezTo>
                  <a:pt x="115" y="20"/>
                  <a:pt x="115" y="20"/>
                  <a:pt x="115" y="20"/>
                </a:cubicBezTo>
                <a:lnTo>
                  <a:pt x="115" y="61"/>
                </a:lnTo>
                <a:close/>
                <a:moveTo>
                  <a:pt x="66" y="52"/>
                </a:moveTo>
                <a:cubicBezTo>
                  <a:pt x="65" y="53"/>
                  <a:pt x="63" y="54"/>
                  <a:pt x="61" y="54"/>
                </a:cubicBezTo>
                <a:cubicBezTo>
                  <a:pt x="60" y="54"/>
                  <a:pt x="58" y="53"/>
                  <a:pt x="57" y="52"/>
                </a:cubicBezTo>
                <a:cubicBezTo>
                  <a:pt x="41" y="41"/>
                  <a:pt x="41" y="41"/>
                  <a:pt x="41" y="41"/>
                </a:cubicBezTo>
                <a:cubicBezTo>
                  <a:pt x="38" y="38"/>
                  <a:pt x="38" y="38"/>
                  <a:pt x="38" y="38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1"/>
                  <a:pt x="11" y="8"/>
                  <a:pt x="15" y="8"/>
                </a:cubicBezTo>
                <a:cubicBezTo>
                  <a:pt x="107" y="8"/>
                  <a:pt x="107" y="8"/>
                  <a:pt x="107" y="8"/>
                </a:cubicBezTo>
                <a:cubicBezTo>
                  <a:pt x="112" y="8"/>
                  <a:pt x="115" y="11"/>
                  <a:pt x="115" y="16"/>
                </a:cubicBezTo>
                <a:lnTo>
                  <a:pt x="66" y="52"/>
                </a:lnTo>
                <a:close/>
                <a:moveTo>
                  <a:pt x="66" y="52"/>
                </a:moveTo>
                <a:cubicBezTo>
                  <a:pt x="66" y="52"/>
                  <a:pt x="66" y="52"/>
                  <a:pt x="66" y="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4" name="Freeform 144"/>
          <p:cNvSpPr>
            <a:spLocks noEditPoints="1"/>
          </p:cNvSpPr>
          <p:nvPr/>
        </p:nvSpPr>
        <p:spPr bwMode="auto">
          <a:xfrm>
            <a:off x="13489265" y="6168042"/>
            <a:ext cx="338492" cy="331931"/>
          </a:xfrm>
          <a:custGeom>
            <a:avLst/>
            <a:gdLst>
              <a:gd name="T0" fmla="*/ 950974639 w 126"/>
              <a:gd name="T1" fmla="*/ 0 h 123"/>
              <a:gd name="T2" fmla="*/ 560019049 w 126"/>
              <a:gd name="T3" fmla="*/ 277224225 h 123"/>
              <a:gd name="T4" fmla="*/ 560019049 w 126"/>
              <a:gd name="T5" fmla="*/ 277224225 h 123"/>
              <a:gd name="T6" fmla="*/ 137363654 w 126"/>
              <a:gd name="T7" fmla="*/ 703723535 h 123"/>
              <a:gd name="T8" fmla="*/ 0 w 126"/>
              <a:gd name="T9" fmla="*/ 1130219579 h 123"/>
              <a:gd name="T10" fmla="*/ 137363654 w 126"/>
              <a:gd name="T11" fmla="*/ 1311481949 h 123"/>
              <a:gd name="T12" fmla="*/ 528319244 w 126"/>
              <a:gd name="T13" fmla="*/ 1215520094 h 123"/>
              <a:gd name="T14" fmla="*/ 1215131011 w 126"/>
              <a:gd name="T15" fmla="*/ 543783845 h 123"/>
              <a:gd name="T16" fmla="*/ 644547527 w 126"/>
              <a:gd name="T17" fmla="*/ 970283154 h 123"/>
              <a:gd name="T18" fmla="*/ 1003806564 w 126"/>
              <a:gd name="T19" fmla="*/ 479809275 h 123"/>
              <a:gd name="T20" fmla="*/ 961539074 w 126"/>
              <a:gd name="T21" fmla="*/ 682397590 h 123"/>
              <a:gd name="T22" fmla="*/ 644547527 w 126"/>
              <a:gd name="T23" fmla="*/ 1002270439 h 123"/>
              <a:gd name="T24" fmla="*/ 591715603 w 126"/>
              <a:gd name="T25" fmla="*/ 831672675 h 123"/>
              <a:gd name="T26" fmla="*/ 454355200 w 126"/>
              <a:gd name="T27" fmla="*/ 703723535 h 123"/>
              <a:gd name="T28" fmla="*/ 929839269 w 126"/>
              <a:gd name="T29" fmla="*/ 362524740 h 123"/>
              <a:gd name="T30" fmla="*/ 591715603 w 126"/>
              <a:gd name="T31" fmla="*/ 831672675 h 123"/>
              <a:gd name="T32" fmla="*/ 306423861 w 126"/>
              <a:gd name="T33" fmla="*/ 650410305 h 123"/>
              <a:gd name="T34" fmla="*/ 803043301 w 126"/>
              <a:gd name="T35" fmla="*/ 298550170 h 123"/>
              <a:gd name="T36" fmla="*/ 169063458 w 126"/>
              <a:gd name="T37" fmla="*/ 1226181434 h 123"/>
              <a:gd name="T38" fmla="*/ 73964044 w 126"/>
              <a:gd name="T39" fmla="*/ 1172871470 h 123"/>
              <a:gd name="T40" fmla="*/ 126795968 w 126"/>
              <a:gd name="T41" fmla="*/ 991609100 h 123"/>
              <a:gd name="T42" fmla="*/ 316991546 w 126"/>
              <a:gd name="T43" fmla="*/ 1183532809 h 123"/>
              <a:gd name="T44" fmla="*/ 359255786 w 126"/>
              <a:gd name="T45" fmla="*/ 1172871470 h 123"/>
              <a:gd name="T46" fmla="*/ 137363654 w 126"/>
              <a:gd name="T47" fmla="*/ 948957209 h 123"/>
              <a:gd name="T48" fmla="*/ 190195578 w 126"/>
              <a:gd name="T49" fmla="*/ 767698105 h 123"/>
              <a:gd name="T50" fmla="*/ 517751559 w 126"/>
              <a:gd name="T51" fmla="*/ 1130219579 h 123"/>
              <a:gd name="T52" fmla="*/ 359255786 w 126"/>
              <a:gd name="T53" fmla="*/ 1172871470 h 123"/>
              <a:gd name="T54" fmla="*/ 1088335042 w 126"/>
              <a:gd name="T55" fmla="*/ 554448450 h 123"/>
              <a:gd name="T56" fmla="*/ 982671193 w 126"/>
              <a:gd name="T57" fmla="*/ 309211510 h 123"/>
              <a:gd name="T58" fmla="*/ 813610986 w 126"/>
              <a:gd name="T59" fmla="*/ 138610480 h 123"/>
              <a:gd name="T60" fmla="*/ 1130602532 w 126"/>
              <a:gd name="T61" fmla="*/ 170597765 h 123"/>
              <a:gd name="T62" fmla="*/ 1162299086 w 126"/>
              <a:gd name="T63" fmla="*/ 479809275 h 123"/>
              <a:gd name="T64" fmla="*/ 1162299086 w 126"/>
              <a:gd name="T65" fmla="*/ 479809275 h 12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6" h="123">
                <a:moveTo>
                  <a:pt x="112" y="10"/>
                </a:moveTo>
                <a:cubicBezTo>
                  <a:pt x="106" y="4"/>
                  <a:pt x="98" y="0"/>
                  <a:pt x="90" y="0"/>
                </a:cubicBezTo>
                <a:cubicBezTo>
                  <a:pt x="83" y="0"/>
                  <a:pt x="76" y="3"/>
                  <a:pt x="72" y="7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13" y="66"/>
                  <a:pt x="13" y="66"/>
                  <a:pt x="13" y="66"/>
                </a:cubicBezTo>
                <a:cubicBezTo>
                  <a:pt x="11" y="68"/>
                  <a:pt x="10" y="70"/>
                  <a:pt x="9" y="73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06"/>
                  <a:pt x="0" y="108"/>
                  <a:pt x="0" y="110"/>
                </a:cubicBezTo>
                <a:cubicBezTo>
                  <a:pt x="0" y="117"/>
                  <a:pt x="6" y="123"/>
                  <a:pt x="13" y="123"/>
                </a:cubicBezTo>
                <a:cubicBezTo>
                  <a:pt x="15" y="123"/>
                  <a:pt x="17" y="122"/>
                  <a:pt x="18" y="122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2" y="113"/>
                  <a:pt x="55" y="112"/>
                  <a:pt x="57" y="110"/>
                </a:cubicBezTo>
                <a:cubicBezTo>
                  <a:pt x="115" y="51"/>
                  <a:pt x="115" y="51"/>
                  <a:pt x="115" y="51"/>
                </a:cubicBezTo>
                <a:cubicBezTo>
                  <a:pt x="126" y="40"/>
                  <a:pt x="125" y="22"/>
                  <a:pt x="112" y="10"/>
                </a:cubicBezTo>
                <a:close/>
                <a:moveTo>
                  <a:pt x="61" y="91"/>
                </a:moveTo>
                <a:cubicBezTo>
                  <a:pt x="61" y="88"/>
                  <a:pt x="60" y="85"/>
                  <a:pt x="58" y="81"/>
                </a:cubicBezTo>
                <a:cubicBezTo>
                  <a:pt x="95" y="45"/>
                  <a:pt x="95" y="45"/>
                  <a:pt x="95" y="45"/>
                </a:cubicBezTo>
                <a:cubicBezTo>
                  <a:pt x="97" y="52"/>
                  <a:pt x="96" y="59"/>
                  <a:pt x="91" y="64"/>
                </a:cubicBezTo>
                <a:cubicBezTo>
                  <a:pt x="91" y="64"/>
                  <a:pt x="91" y="64"/>
                  <a:pt x="91" y="64"/>
                </a:cubicBezTo>
                <a:cubicBezTo>
                  <a:pt x="91" y="64"/>
                  <a:pt x="91" y="64"/>
                  <a:pt x="91" y="64"/>
                </a:cubicBezTo>
                <a:cubicBezTo>
                  <a:pt x="61" y="94"/>
                  <a:pt x="61" y="94"/>
                  <a:pt x="61" y="94"/>
                </a:cubicBezTo>
                <a:cubicBezTo>
                  <a:pt x="61" y="93"/>
                  <a:pt x="61" y="92"/>
                  <a:pt x="61" y="91"/>
                </a:cubicBezTo>
                <a:close/>
                <a:moveTo>
                  <a:pt x="56" y="78"/>
                </a:moveTo>
                <a:cubicBezTo>
                  <a:pt x="55" y="76"/>
                  <a:pt x="53" y="73"/>
                  <a:pt x="51" y="71"/>
                </a:cubicBezTo>
                <a:cubicBezTo>
                  <a:pt x="49" y="69"/>
                  <a:pt x="46" y="67"/>
                  <a:pt x="43" y="66"/>
                </a:cubicBezTo>
                <a:cubicBezTo>
                  <a:pt x="80" y="29"/>
                  <a:pt x="80" y="29"/>
                  <a:pt x="80" y="29"/>
                </a:cubicBezTo>
                <a:cubicBezTo>
                  <a:pt x="83" y="30"/>
                  <a:pt x="86" y="32"/>
                  <a:pt x="88" y="34"/>
                </a:cubicBezTo>
                <a:cubicBezTo>
                  <a:pt x="90" y="37"/>
                  <a:pt x="92" y="39"/>
                  <a:pt x="93" y="41"/>
                </a:cubicBezTo>
                <a:lnTo>
                  <a:pt x="56" y="78"/>
                </a:lnTo>
                <a:close/>
                <a:moveTo>
                  <a:pt x="40" y="64"/>
                </a:moveTo>
                <a:cubicBezTo>
                  <a:pt x="36" y="62"/>
                  <a:pt x="33" y="61"/>
                  <a:pt x="29" y="61"/>
                </a:cubicBezTo>
                <a:cubicBezTo>
                  <a:pt x="58" y="32"/>
                  <a:pt x="58" y="32"/>
                  <a:pt x="58" y="32"/>
                </a:cubicBezTo>
                <a:cubicBezTo>
                  <a:pt x="63" y="27"/>
                  <a:pt x="69" y="26"/>
                  <a:pt x="76" y="28"/>
                </a:cubicBezTo>
                <a:lnTo>
                  <a:pt x="40" y="64"/>
                </a:lnTo>
                <a:close/>
                <a:moveTo>
                  <a:pt x="16" y="115"/>
                </a:moveTo>
                <a:cubicBezTo>
                  <a:pt x="15" y="115"/>
                  <a:pt x="14" y="115"/>
                  <a:pt x="13" y="115"/>
                </a:cubicBezTo>
                <a:cubicBezTo>
                  <a:pt x="10" y="115"/>
                  <a:pt x="7" y="113"/>
                  <a:pt x="7" y="110"/>
                </a:cubicBezTo>
                <a:cubicBezTo>
                  <a:pt x="7" y="109"/>
                  <a:pt x="8" y="108"/>
                  <a:pt x="8" y="107"/>
                </a:cubicBezTo>
                <a:cubicBezTo>
                  <a:pt x="12" y="93"/>
                  <a:pt x="12" y="93"/>
                  <a:pt x="12" y="93"/>
                </a:cubicBezTo>
                <a:cubicBezTo>
                  <a:pt x="16" y="93"/>
                  <a:pt x="21" y="94"/>
                  <a:pt x="25" y="98"/>
                </a:cubicBezTo>
                <a:cubicBezTo>
                  <a:pt x="28" y="102"/>
                  <a:pt x="30" y="107"/>
                  <a:pt x="30" y="111"/>
                </a:cubicBezTo>
                <a:lnTo>
                  <a:pt x="16" y="115"/>
                </a:lnTo>
                <a:close/>
                <a:moveTo>
                  <a:pt x="34" y="110"/>
                </a:moveTo>
                <a:cubicBezTo>
                  <a:pt x="34" y="105"/>
                  <a:pt x="31" y="100"/>
                  <a:pt x="27" y="95"/>
                </a:cubicBezTo>
                <a:cubicBezTo>
                  <a:pt x="23" y="91"/>
                  <a:pt x="18" y="89"/>
                  <a:pt x="13" y="89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4"/>
                  <a:pt x="17" y="73"/>
                  <a:pt x="18" y="72"/>
                </a:cubicBezTo>
                <a:cubicBezTo>
                  <a:pt x="26" y="67"/>
                  <a:pt x="38" y="68"/>
                  <a:pt x="46" y="77"/>
                </a:cubicBezTo>
                <a:cubicBezTo>
                  <a:pt x="55" y="85"/>
                  <a:pt x="56" y="98"/>
                  <a:pt x="49" y="106"/>
                </a:cubicBezTo>
                <a:cubicBezTo>
                  <a:pt x="49" y="106"/>
                  <a:pt x="48" y="106"/>
                  <a:pt x="48" y="106"/>
                </a:cubicBezTo>
                <a:lnTo>
                  <a:pt x="34" y="110"/>
                </a:lnTo>
                <a:close/>
                <a:moveTo>
                  <a:pt x="110" y="45"/>
                </a:moveTo>
                <a:cubicBezTo>
                  <a:pt x="103" y="52"/>
                  <a:pt x="103" y="52"/>
                  <a:pt x="103" y="52"/>
                </a:cubicBezTo>
                <a:cubicBezTo>
                  <a:pt x="103" y="51"/>
                  <a:pt x="103" y="50"/>
                  <a:pt x="103" y="49"/>
                </a:cubicBezTo>
                <a:cubicBezTo>
                  <a:pt x="103" y="42"/>
                  <a:pt x="99" y="35"/>
                  <a:pt x="93" y="29"/>
                </a:cubicBezTo>
                <a:cubicBezTo>
                  <a:pt x="87" y="23"/>
                  <a:pt x="79" y="19"/>
                  <a:pt x="71" y="19"/>
                </a:cubicBezTo>
                <a:cubicBezTo>
                  <a:pt x="77" y="13"/>
                  <a:pt x="77" y="13"/>
                  <a:pt x="77" y="13"/>
                </a:cubicBezTo>
                <a:cubicBezTo>
                  <a:pt x="80" y="10"/>
                  <a:pt x="85" y="8"/>
                  <a:pt x="90" y="8"/>
                </a:cubicBezTo>
                <a:cubicBezTo>
                  <a:pt x="96" y="8"/>
                  <a:pt x="102" y="11"/>
                  <a:pt x="107" y="16"/>
                </a:cubicBezTo>
                <a:cubicBezTo>
                  <a:pt x="112" y="20"/>
                  <a:pt x="114" y="26"/>
                  <a:pt x="115" y="32"/>
                </a:cubicBezTo>
                <a:cubicBezTo>
                  <a:pt x="115" y="37"/>
                  <a:pt x="113" y="42"/>
                  <a:pt x="110" y="45"/>
                </a:cubicBezTo>
                <a:close/>
                <a:moveTo>
                  <a:pt x="110" y="45"/>
                </a:moveTo>
                <a:cubicBezTo>
                  <a:pt x="110" y="45"/>
                  <a:pt x="110" y="45"/>
                  <a:pt x="110" y="4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85" name="Group 584"/>
          <p:cNvGrpSpPr/>
          <p:nvPr/>
        </p:nvGrpSpPr>
        <p:grpSpPr>
          <a:xfrm>
            <a:off x="12121874" y="7075951"/>
            <a:ext cx="328867" cy="204628"/>
            <a:chOff x="7145338" y="3636963"/>
            <a:chExt cx="357188" cy="222250"/>
          </a:xfrm>
          <a:solidFill>
            <a:srgbClr val="FFFFFF"/>
          </a:solidFill>
        </p:grpSpPr>
        <p:sp>
          <p:nvSpPr>
            <p:cNvPr id="586" name="Freeform 145"/>
            <p:cNvSpPr>
              <a:spLocks noEditPoints="1"/>
            </p:cNvSpPr>
            <p:nvPr/>
          </p:nvSpPr>
          <p:spPr bwMode="auto">
            <a:xfrm>
              <a:off x="7145338" y="3636963"/>
              <a:ext cx="357188" cy="222250"/>
            </a:xfrm>
            <a:custGeom>
              <a:avLst/>
              <a:gdLst/>
              <a:ahLst/>
              <a:cxnLst>
                <a:cxn ang="0">
                  <a:pos x="122" y="37"/>
                </a:cxn>
                <a:cxn ang="0">
                  <a:pos x="122" y="37"/>
                </a:cxn>
                <a:cxn ang="0">
                  <a:pos x="122" y="36"/>
                </a:cxn>
                <a:cxn ang="0">
                  <a:pos x="122" y="36"/>
                </a:cxn>
                <a:cxn ang="0">
                  <a:pos x="61" y="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0"/>
                </a:cxn>
                <a:cxn ang="0">
                  <a:pos x="61" y="76"/>
                </a:cxn>
                <a:cxn ang="0">
                  <a:pos x="122" y="40"/>
                </a:cxn>
                <a:cxn ang="0">
                  <a:pos x="122" y="39"/>
                </a:cxn>
                <a:cxn ang="0">
                  <a:pos x="122" y="39"/>
                </a:cxn>
                <a:cxn ang="0">
                  <a:pos x="122" y="39"/>
                </a:cxn>
                <a:cxn ang="0">
                  <a:pos x="122" y="38"/>
                </a:cxn>
                <a:cxn ang="0">
                  <a:pos x="122" y="37"/>
                </a:cxn>
                <a:cxn ang="0">
                  <a:pos x="61" y="69"/>
                </a:cxn>
                <a:cxn ang="0">
                  <a:pos x="8" y="38"/>
                </a:cxn>
                <a:cxn ang="0">
                  <a:pos x="61" y="7"/>
                </a:cxn>
                <a:cxn ang="0">
                  <a:pos x="114" y="38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61" y="69"/>
                </a:cxn>
              </a:cxnLst>
              <a:rect l="0" t="0" r="r" b="b"/>
              <a:pathLst>
                <a:path w="122" h="76">
                  <a:moveTo>
                    <a:pt x="122" y="37"/>
                  </a:moveTo>
                  <a:cubicBezTo>
                    <a:pt x="122" y="37"/>
                    <a:pt x="122" y="37"/>
                    <a:pt x="122" y="37"/>
                  </a:cubicBezTo>
                  <a:cubicBezTo>
                    <a:pt x="122" y="37"/>
                    <a:pt x="122" y="37"/>
                    <a:pt x="122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11" y="15"/>
                    <a:pt x="86" y="0"/>
                    <a:pt x="61" y="0"/>
                  </a:cubicBezTo>
                  <a:cubicBezTo>
                    <a:pt x="35" y="0"/>
                    <a:pt x="11" y="1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1" y="61"/>
                    <a:pt x="35" y="76"/>
                    <a:pt x="61" y="76"/>
                  </a:cubicBezTo>
                  <a:cubicBezTo>
                    <a:pt x="86" y="76"/>
                    <a:pt x="111" y="61"/>
                    <a:pt x="122" y="40"/>
                  </a:cubicBezTo>
                  <a:cubicBezTo>
                    <a:pt x="122" y="40"/>
                    <a:pt x="122" y="40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2" y="38"/>
                    <a:pt x="122" y="38"/>
                  </a:cubicBezTo>
                  <a:cubicBezTo>
                    <a:pt x="122" y="38"/>
                    <a:pt x="122" y="37"/>
                    <a:pt x="122" y="37"/>
                  </a:cubicBezTo>
                  <a:close/>
                  <a:moveTo>
                    <a:pt x="61" y="69"/>
                  </a:moveTo>
                  <a:cubicBezTo>
                    <a:pt x="39" y="69"/>
                    <a:pt x="18" y="56"/>
                    <a:pt x="8" y="38"/>
                  </a:cubicBezTo>
                  <a:cubicBezTo>
                    <a:pt x="18" y="20"/>
                    <a:pt x="39" y="7"/>
                    <a:pt x="61" y="7"/>
                  </a:cubicBezTo>
                  <a:cubicBezTo>
                    <a:pt x="82" y="7"/>
                    <a:pt x="104" y="20"/>
                    <a:pt x="114" y="38"/>
                  </a:cubicBezTo>
                  <a:cubicBezTo>
                    <a:pt x="103" y="56"/>
                    <a:pt x="82" y="69"/>
                    <a:pt x="61" y="69"/>
                  </a:cubicBezTo>
                  <a:close/>
                  <a:moveTo>
                    <a:pt x="61" y="69"/>
                  </a:moveTo>
                  <a:cubicBezTo>
                    <a:pt x="61" y="69"/>
                    <a:pt x="61" y="69"/>
                    <a:pt x="61" y="6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87" name="Freeform 146"/>
            <p:cNvSpPr>
              <a:spLocks noEditPoints="1"/>
            </p:cNvSpPr>
            <p:nvPr/>
          </p:nvSpPr>
          <p:spPr bwMode="auto">
            <a:xfrm>
              <a:off x="7280275" y="3703638"/>
              <a:ext cx="50800" cy="5080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1" y="17"/>
                </a:cxn>
                <a:cxn ang="0">
                  <a:pos x="3" y="15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7" y="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" h="17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6"/>
                    <a:pt x="0" y="17"/>
                    <a:pt x="1" y="17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3" y="9"/>
                    <a:pt x="9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7" y="2"/>
                  </a:cubicBezTo>
                  <a:cubicBezTo>
                    <a:pt x="17" y="0"/>
                    <a:pt x="16" y="0"/>
                    <a:pt x="15" y="0"/>
                  </a:cubicBezTo>
                  <a:close/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88" name="Freeform 147"/>
            <p:cNvSpPr>
              <a:spLocks noEditPoints="1"/>
            </p:cNvSpPr>
            <p:nvPr/>
          </p:nvSpPr>
          <p:spPr bwMode="auto">
            <a:xfrm>
              <a:off x="7245350" y="3668713"/>
              <a:ext cx="158750" cy="158750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27"/>
                </a:cxn>
                <a:cxn ang="0">
                  <a:pos x="27" y="54"/>
                </a:cxn>
                <a:cxn ang="0">
                  <a:pos x="54" y="27"/>
                </a:cxn>
                <a:cxn ang="0">
                  <a:pos x="27" y="0"/>
                </a:cxn>
                <a:cxn ang="0">
                  <a:pos x="27" y="50"/>
                </a:cxn>
                <a:cxn ang="0">
                  <a:pos x="4" y="27"/>
                </a:cxn>
                <a:cxn ang="0">
                  <a:pos x="27" y="4"/>
                </a:cxn>
                <a:cxn ang="0">
                  <a:pos x="50" y="27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27" y="50"/>
                </a:cxn>
              </a:cxnLst>
              <a:rect l="0" t="0" r="r" b="b"/>
              <a:pathLst>
                <a:path w="54" h="54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42"/>
                    <a:pt x="12" y="54"/>
                    <a:pt x="27" y="54"/>
                  </a:cubicBezTo>
                  <a:cubicBezTo>
                    <a:pt x="42" y="54"/>
                    <a:pt x="54" y="42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lose/>
                  <a:moveTo>
                    <a:pt x="27" y="50"/>
                  </a:moveTo>
                  <a:cubicBezTo>
                    <a:pt x="14" y="50"/>
                    <a:pt x="4" y="40"/>
                    <a:pt x="4" y="27"/>
                  </a:cubicBezTo>
                  <a:cubicBezTo>
                    <a:pt x="4" y="14"/>
                    <a:pt x="14" y="4"/>
                    <a:pt x="27" y="4"/>
                  </a:cubicBezTo>
                  <a:cubicBezTo>
                    <a:pt x="40" y="4"/>
                    <a:pt x="50" y="14"/>
                    <a:pt x="50" y="27"/>
                  </a:cubicBezTo>
                  <a:cubicBezTo>
                    <a:pt x="50" y="40"/>
                    <a:pt x="40" y="50"/>
                    <a:pt x="27" y="50"/>
                  </a:cubicBezTo>
                  <a:close/>
                  <a:moveTo>
                    <a:pt x="27" y="50"/>
                  </a:moveTo>
                  <a:cubicBezTo>
                    <a:pt x="27" y="50"/>
                    <a:pt x="27" y="50"/>
                    <a:pt x="27" y="5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591" name="Freeform 22"/>
          <p:cNvSpPr>
            <a:spLocks/>
          </p:cNvSpPr>
          <p:nvPr/>
        </p:nvSpPr>
        <p:spPr bwMode="auto">
          <a:xfrm>
            <a:off x="8818259" y="4199311"/>
            <a:ext cx="251443" cy="255668"/>
          </a:xfrm>
          <a:custGeom>
            <a:avLst/>
            <a:gdLst>
              <a:gd name="T0" fmla="*/ 648874938 w 55"/>
              <a:gd name="T1" fmla="*/ 23530658 h 56"/>
              <a:gd name="T2" fmla="*/ 648874938 w 55"/>
              <a:gd name="T3" fmla="*/ 635351763 h 56"/>
              <a:gd name="T4" fmla="*/ 637076462 w 55"/>
              <a:gd name="T5" fmla="*/ 647117092 h 56"/>
              <a:gd name="T6" fmla="*/ 330336707 w 55"/>
              <a:gd name="T7" fmla="*/ 352973583 h 56"/>
              <a:gd name="T8" fmla="*/ 330336707 w 55"/>
              <a:gd name="T9" fmla="*/ 341208254 h 56"/>
              <a:gd name="T10" fmla="*/ 330336707 w 55"/>
              <a:gd name="T11" fmla="*/ 635351763 h 56"/>
              <a:gd name="T12" fmla="*/ 306739755 w 55"/>
              <a:gd name="T13" fmla="*/ 647117092 h 56"/>
              <a:gd name="T14" fmla="*/ 11798476 w 55"/>
              <a:gd name="T15" fmla="*/ 352973583 h 56"/>
              <a:gd name="T16" fmla="*/ 11798476 w 55"/>
              <a:gd name="T17" fmla="*/ 317674167 h 56"/>
              <a:gd name="T18" fmla="*/ 306739755 w 55"/>
              <a:gd name="T19" fmla="*/ 11765329 h 56"/>
              <a:gd name="T20" fmla="*/ 330336707 w 55"/>
              <a:gd name="T21" fmla="*/ 23530658 h 56"/>
              <a:gd name="T22" fmla="*/ 330336707 w 55"/>
              <a:gd name="T23" fmla="*/ 317674167 h 56"/>
              <a:gd name="T24" fmla="*/ 330336707 w 55"/>
              <a:gd name="T25" fmla="*/ 317674167 h 56"/>
              <a:gd name="T26" fmla="*/ 637076462 w 55"/>
              <a:gd name="T27" fmla="*/ 11765329 h 56"/>
              <a:gd name="T28" fmla="*/ 648874938 w 55"/>
              <a:gd name="T29" fmla="*/ 23530658 h 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5" h="56">
                <a:moveTo>
                  <a:pt x="55" y="2"/>
                </a:moveTo>
                <a:cubicBezTo>
                  <a:pt x="55" y="54"/>
                  <a:pt x="55" y="54"/>
                  <a:pt x="55" y="54"/>
                </a:cubicBezTo>
                <a:cubicBezTo>
                  <a:pt x="55" y="56"/>
                  <a:pt x="54" y="56"/>
                  <a:pt x="54" y="55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29"/>
                  <a:pt x="28" y="29"/>
                </a:cubicBezTo>
                <a:cubicBezTo>
                  <a:pt x="28" y="54"/>
                  <a:pt x="28" y="54"/>
                  <a:pt x="28" y="54"/>
                </a:cubicBezTo>
                <a:cubicBezTo>
                  <a:pt x="28" y="56"/>
                  <a:pt x="27" y="56"/>
                  <a:pt x="26" y="55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29"/>
                  <a:pt x="0" y="27"/>
                  <a:pt x="1" y="27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54" y="1"/>
                  <a:pt x="54" y="1"/>
                  <a:pt x="54" y="1"/>
                </a:cubicBezTo>
                <a:cubicBezTo>
                  <a:pt x="54" y="0"/>
                  <a:pt x="55" y="1"/>
                  <a:pt x="55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2" name="Freeform 23"/>
          <p:cNvSpPr>
            <a:spLocks noEditPoints="1"/>
          </p:cNvSpPr>
          <p:nvPr/>
        </p:nvSpPr>
        <p:spPr bwMode="auto">
          <a:xfrm>
            <a:off x="8809615" y="3525207"/>
            <a:ext cx="310605" cy="293702"/>
          </a:xfrm>
          <a:custGeom>
            <a:avLst/>
            <a:gdLst>
              <a:gd name="T0" fmla="*/ 800850339 w 68"/>
              <a:gd name="T1" fmla="*/ 166428172 h 64"/>
              <a:gd name="T2" fmla="*/ 800850339 w 68"/>
              <a:gd name="T3" fmla="*/ 213977601 h 64"/>
              <a:gd name="T4" fmla="*/ 753742101 w 68"/>
              <a:gd name="T5" fmla="*/ 213977601 h 64"/>
              <a:gd name="T6" fmla="*/ 718408349 w 68"/>
              <a:gd name="T7" fmla="*/ 249642258 h 64"/>
              <a:gd name="T8" fmla="*/ 82441990 w 68"/>
              <a:gd name="T9" fmla="*/ 249642258 h 64"/>
              <a:gd name="T10" fmla="*/ 47108238 w 68"/>
              <a:gd name="T11" fmla="*/ 213977601 h 64"/>
              <a:gd name="T12" fmla="*/ 0 w 68"/>
              <a:gd name="T13" fmla="*/ 213977601 h 64"/>
              <a:gd name="T14" fmla="*/ 0 w 68"/>
              <a:gd name="T15" fmla="*/ 166428172 h 64"/>
              <a:gd name="T16" fmla="*/ 400425169 w 68"/>
              <a:gd name="T17" fmla="*/ 0 h 64"/>
              <a:gd name="T18" fmla="*/ 800850339 w 68"/>
              <a:gd name="T19" fmla="*/ 166428172 h 64"/>
              <a:gd name="T20" fmla="*/ 800850339 w 68"/>
              <a:gd name="T21" fmla="*/ 713265565 h 64"/>
              <a:gd name="T22" fmla="*/ 800850339 w 68"/>
              <a:gd name="T23" fmla="*/ 760814993 h 64"/>
              <a:gd name="T24" fmla="*/ 0 w 68"/>
              <a:gd name="T25" fmla="*/ 760814993 h 64"/>
              <a:gd name="T26" fmla="*/ 0 w 68"/>
              <a:gd name="T27" fmla="*/ 713265565 h 64"/>
              <a:gd name="T28" fmla="*/ 23555835 w 68"/>
              <a:gd name="T29" fmla="*/ 677600907 h 64"/>
              <a:gd name="T30" fmla="*/ 777294504 w 68"/>
              <a:gd name="T31" fmla="*/ 677600907 h 64"/>
              <a:gd name="T32" fmla="*/ 800850339 w 68"/>
              <a:gd name="T33" fmla="*/ 713265565 h 64"/>
              <a:gd name="T34" fmla="*/ 211988786 w 68"/>
              <a:gd name="T35" fmla="*/ 273418696 h 64"/>
              <a:gd name="T36" fmla="*/ 211988786 w 68"/>
              <a:gd name="T37" fmla="*/ 594386821 h 64"/>
              <a:gd name="T38" fmla="*/ 270874942 w 68"/>
              <a:gd name="T39" fmla="*/ 594386821 h 64"/>
              <a:gd name="T40" fmla="*/ 270874942 w 68"/>
              <a:gd name="T41" fmla="*/ 273418696 h 64"/>
              <a:gd name="T42" fmla="*/ 376869335 w 68"/>
              <a:gd name="T43" fmla="*/ 273418696 h 64"/>
              <a:gd name="T44" fmla="*/ 376869335 w 68"/>
              <a:gd name="T45" fmla="*/ 594386821 h 64"/>
              <a:gd name="T46" fmla="*/ 423981004 w 68"/>
              <a:gd name="T47" fmla="*/ 594386821 h 64"/>
              <a:gd name="T48" fmla="*/ 423981004 w 68"/>
              <a:gd name="T49" fmla="*/ 273418696 h 64"/>
              <a:gd name="T50" fmla="*/ 529975397 w 68"/>
              <a:gd name="T51" fmla="*/ 273418696 h 64"/>
              <a:gd name="T52" fmla="*/ 529975397 w 68"/>
              <a:gd name="T53" fmla="*/ 594386821 h 64"/>
              <a:gd name="T54" fmla="*/ 588861553 w 68"/>
              <a:gd name="T55" fmla="*/ 594386821 h 64"/>
              <a:gd name="T56" fmla="*/ 588861553 w 68"/>
              <a:gd name="T57" fmla="*/ 273418696 h 64"/>
              <a:gd name="T58" fmla="*/ 694855946 w 68"/>
              <a:gd name="T59" fmla="*/ 273418696 h 64"/>
              <a:gd name="T60" fmla="*/ 694855946 w 68"/>
              <a:gd name="T61" fmla="*/ 594386821 h 64"/>
              <a:gd name="T62" fmla="*/ 718408349 w 68"/>
              <a:gd name="T63" fmla="*/ 594386821 h 64"/>
              <a:gd name="T64" fmla="*/ 753742101 w 68"/>
              <a:gd name="T65" fmla="*/ 630051479 h 64"/>
              <a:gd name="T66" fmla="*/ 753742101 w 68"/>
              <a:gd name="T67" fmla="*/ 653824469 h 64"/>
              <a:gd name="T68" fmla="*/ 47108238 w 68"/>
              <a:gd name="T69" fmla="*/ 653824469 h 64"/>
              <a:gd name="T70" fmla="*/ 47108238 w 68"/>
              <a:gd name="T71" fmla="*/ 630051479 h 64"/>
              <a:gd name="T72" fmla="*/ 82441990 w 68"/>
              <a:gd name="T73" fmla="*/ 594386821 h 64"/>
              <a:gd name="T74" fmla="*/ 105994393 w 68"/>
              <a:gd name="T75" fmla="*/ 594386821 h 64"/>
              <a:gd name="T76" fmla="*/ 105994393 w 68"/>
              <a:gd name="T77" fmla="*/ 273418696 h 64"/>
              <a:gd name="T78" fmla="*/ 211988786 w 68"/>
              <a:gd name="T79" fmla="*/ 273418696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64">
                <a:moveTo>
                  <a:pt x="68" y="14"/>
                </a:moveTo>
                <a:cubicBezTo>
                  <a:pt x="68" y="18"/>
                  <a:pt x="68" y="18"/>
                  <a:pt x="68" y="18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20"/>
                  <a:pt x="63" y="21"/>
                  <a:pt x="61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5" y="21"/>
                  <a:pt x="4" y="20"/>
                  <a:pt x="4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4"/>
                  <a:pt x="0" y="14"/>
                  <a:pt x="0" y="14"/>
                </a:cubicBezTo>
                <a:cubicBezTo>
                  <a:pt x="34" y="0"/>
                  <a:pt x="34" y="0"/>
                  <a:pt x="34" y="0"/>
                </a:cubicBezTo>
                <a:lnTo>
                  <a:pt x="68" y="14"/>
                </a:lnTo>
                <a:close/>
                <a:moveTo>
                  <a:pt x="68" y="60"/>
                </a:moveTo>
                <a:cubicBezTo>
                  <a:pt x="68" y="64"/>
                  <a:pt x="68" y="64"/>
                  <a:pt x="68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58"/>
                  <a:pt x="1" y="57"/>
                  <a:pt x="2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7" y="57"/>
                  <a:pt x="68" y="58"/>
                  <a:pt x="68" y="60"/>
                </a:cubicBezTo>
                <a:close/>
                <a:moveTo>
                  <a:pt x="18" y="23"/>
                </a:moveTo>
                <a:cubicBezTo>
                  <a:pt x="18" y="50"/>
                  <a:pt x="18" y="50"/>
                  <a:pt x="18" y="50"/>
                </a:cubicBezTo>
                <a:cubicBezTo>
                  <a:pt x="23" y="50"/>
                  <a:pt x="23" y="50"/>
                  <a:pt x="23" y="50"/>
                </a:cubicBezTo>
                <a:cubicBezTo>
                  <a:pt x="23" y="23"/>
                  <a:pt x="23" y="23"/>
                  <a:pt x="23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50"/>
                  <a:pt x="32" y="50"/>
                  <a:pt x="32" y="50"/>
                </a:cubicBezTo>
                <a:cubicBezTo>
                  <a:pt x="36" y="50"/>
                  <a:pt x="36" y="50"/>
                  <a:pt x="36" y="50"/>
                </a:cubicBezTo>
                <a:cubicBezTo>
                  <a:pt x="36" y="23"/>
                  <a:pt x="36" y="23"/>
                  <a:pt x="36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50"/>
                  <a:pt x="45" y="50"/>
                  <a:pt x="45" y="50"/>
                </a:cubicBezTo>
                <a:cubicBezTo>
                  <a:pt x="50" y="50"/>
                  <a:pt x="50" y="50"/>
                  <a:pt x="50" y="50"/>
                </a:cubicBezTo>
                <a:cubicBezTo>
                  <a:pt x="50" y="23"/>
                  <a:pt x="50" y="23"/>
                  <a:pt x="50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50"/>
                  <a:pt x="59" y="50"/>
                  <a:pt x="59" y="50"/>
                </a:cubicBezTo>
                <a:cubicBezTo>
                  <a:pt x="61" y="50"/>
                  <a:pt x="61" y="50"/>
                  <a:pt x="61" y="50"/>
                </a:cubicBezTo>
                <a:cubicBezTo>
                  <a:pt x="63" y="50"/>
                  <a:pt x="64" y="51"/>
                  <a:pt x="64" y="53"/>
                </a:cubicBezTo>
                <a:cubicBezTo>
                  <a:pt x="64" y="55"/>
                  <a:pt x="64" y="55"/>
                  <a:pt x="6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3"/>
                  <a:pt x="4" y="53"/>
                  <a:pt x="4" y="53"/>
                </a:cubicBezTo>
                <a:cubicBezTo>
                  <a:pt x="4" y="51"/>
                  <a:pt x="5" y="50"/>
                  <a:pt x="7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23"/>
                  <a:pt x="9" y="23"/>
                  <a:pt x="9" y="23"/>
                </a:cubicBezTo>
                <a:lnTo>
                  <a:pt x="18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" name="Freeform 41"/>
          <p:cNvSpPr>
            <a:spLocks noEditPoints="1"/>
          </p:cNvSpPr>
          <p:nvPr/>
        </p:nvSpPr>
        <p:spPr bwMode="auto">
          <a:xfrm>
            <a:off x="9373273" y="4199659"/>
            <a:ext cx="251442" cy="251442"/>
          </a:xfrm>
          <a:custGeom>
            <a:avLst/>
            <a:gdLst>
              <a:gd name="T0" fmla="*/ 648868068 w 55"/>
              <a:gd name="T1" fmla="*/ 530890807 h 55"/>
              <a:gd name="T2" fmla="*/ 519095828 w 55"/>
              <a:gd name="T3" fmla="*/ 648868068 h 55"/>
              <a:gd name="T4" fmla="*/ 117977261 w 55"/>
              <a:gd name="T5" fmla="*/ 648868068 h 55"/>
              <a:gd name="T6" fmla="*/ 0 w 55"/>
              <a:gd name="T7" fmla="*/ 530890807 h 55"/>
              <a:gd name="T8" fmla="*/ 0 w 55"/>
              <a:gd name="T9" fmla="*/ 129772240 h 55"/>
              <a:gd name="T10" fmla="*/ 117977261 w 55"/>
              <a:gd name="T11" fmla="*/ 0 h 55"/>
              <a:gd name="T12" fmla="*/ 519095828 w 55"/>
              <a:gd name="T13" fmla="*/ 0 h 55"/>
              <a:gd name="T14" fmla="*/ 648868068 w 55"/>
              <a:gd name="T15" fmla="*/ 129772240 h 55"/>
              <a:gd name="T16" fmla="*/ 648868068 w 55"/>
              <a:gd name="T17" fmla="*/ 530890807 h 55"/>
              <a:gd name="T18" fmla="*/ 530890807 w 55"/>
              <a:gd name="T19" fmla="*/ 129772240 h 55"/>
              <a:gd name="T20" fmla="*/ 519095828 w 55"/>
              <a:gd name="T21" fmla="*/ 106178848 h 55"/>
              <a:gd name="T22" fmla="*/ 117977261 w 55"/>
              <a:gd name="T23" fmla="*/ 106178848 h 55"/>
              <a:gd name="T24" fmla="*/ 106178848 w 55"/>
              <a:gd name="T25" fmla="*/ 129772240 h 55"/>
              <a:gd name="T26" fmla="*/ 106178848 w 55"/>
              <a:gd name="T27" fmla="*/ 530890807 h 55"/>
              <a:gd name="T28" fmla="*/ 117977261 w 55"/>
              <a:gd name="T29" fmla="*/ 542689220 h 55"/>
              <a:gd name="T30" fmla="*/ 519095828 w 55"/>
              <a:gd name="T31" fmla="*/ 542689220 h 55"/>
              <a:gd name="T32" fmla="*/ 530890807 w 55"/>
              <a:gd name="T33" fmla="*/ 530890807 h 55"/>
              <a:gd name="T34" fmla="*/ 530890807 w 55"/>
              <a:gd name="T35" fmla="*/ 129772240 h 55"/>
              <a:gd name="T36" fmla="*/ 448308785 w 55"/>
              <a:gd name="T37" fmla="*/ 353928349 h 55"/>
              <a:gd name="T38" fmla="*/ 259547914 w 55"/>
              <a:gd name="T39" fmla="*/ 483700589 h 55"/>
              <a:gd name="T40" fmla="*/ 224156110 w 55"/>
              <a:gd name="T41" fmla="*/ 483700589 h 55"/>
              <a:gd name="T42" fmla="*/ 212357697 w 55"/>
              <a:gd name="T43" fmla="*/ 460107198 h 55"/>
              <a:gd name="T44" fmla="*/ 212357697 w 55"/>
              <a:gd name="T45" fmla="*/ 188760870 h 55"/>
              <a:gd name="T46" fmla="*/ 224156110 w 55"/>
              <a:gd name="T47" fmla="*/ 165167479 h 55"/>
              <a:gd name="T48" fmla="*/ 259547914 w 55"/>
              <a:gd name="T49" fmla="*/ 165167479 h 55"/>
              <a:gd name="T50" fmla="*/ 448308785 w 55"/>
              <a:gd name="T51" fmla="*/ 306738132 h 55"/>
              <a:gd name="T52" fmla="*/ 460107198 w 55"/>
              <a:gd name="T53" fmla="*/ 330331523 h 55"/>
              <a:gd name="T54" fmla="*/ 448308785 w 55"/>
              <a:gd name="T55" fmla="*/ 353928349 h 5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1"/>
                </a:moveTo>
                <a:cubicBezTo>
                  <a:pt x="45" y="10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10"/>
                  <a:pt x="9" y="11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6"/>
                  <a:pt x="9" y="46"/>
                  <a:pt x="10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45" y="46"/>
                  <a:pt x="45" y="46"/>
                  <a:pt x="45" y="45"/>
                </a:cubicBezTo>
                <a:lnTo>
                  <a:pt x="45" y="11"/>
                </a:lnTo>
                <a:close/>
                <a:moveTo>
                  <a:pt x="38" y="30"/>
                </a:moveTo>
                <a:cubicBezTo>
                  <a:pt x="22" y="41"/>
                  <a:pt x="22" y="41"/>
                  <a:pt x="22" y="41"/>
                </a:cubicBezTo>
                <a:cubicBezTo>
                  <a:pt x="21" y="42"/>
                  <a:pt x="20" y="42"/>
                  <a:pt x="19" y="41"/>
                </a:cubicBezTo>
                <a:cubicBezTo>
                  <a:pt x="19" y="41"/>
                  <a:pt x="18" y="40"/>
                  <a:pt x="18" y="39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5"/>
                  <a:pt x="19" y="15"/>
                  <a:pt x="19" y="14"/>
                </a:cubicBezTo>
                <a:cubicBezTo>
                  <a:pt x="20" y="14"/>
                  <a:pt x="21" y="14"/>
                  <a:pt x="22" y="14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9" y="27"/>
                  <a:pt x="39" y="28"/>
                </a:cubicBezTo>
                <a:cubicBezTo>
                  <a:pt x="39" y="28"/>
                  <a:pt x="38" y="29"/>
                  <a:pt x="38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" name="Freeform 42"/>
          <p:cNvSpPr>
            <a:spLocks/>
          </p:cNvSpPr>
          <p:nvPr/>
        </p:nvSpPr>
        <p:spPr bwMode="auto">
          <a:xfrm>
            <a:off x="9430127" y="3635158"/>
            <a:ext cx="164811" cy="90858"/>
          </a:xfrm>
          <a:custGeom>
            <a:avLst/>
            <a:gdLst>
              <a:gd name="T0" fmla="*/ 402245513 w 36"/>
              <a:gd name="T1" fmla="*/ 232991858 h 20"/>
              <a:gd name="T2" fmla="*/ 23660894 w 36"/>
              <a:gd name="T3" fmla="*/ 232991858 h 20"/>
              <a:gd name="T4" fmla="*/ 0 w 36"/>
              <a:gd name="T5" fmla="*/ 209693697 h 20"/>
              <a:gd name="T6" fmla="*/ 0 w 36"/>
              <a:gd name="T7" fmla="*/ 198044616 h 20"/>
              <a:gd name="T8" fmla="*/ 189290590 w 36"/>
              <a:gd name="T9" fmla="*/ 11649081 h 20"/>
              <a:gd name="T10" fmla="*/ 212954923 w 36"/>
              <a:gd name="T11" fmla="*/ 0 h 20"/>
              <a:gd name="T12" fmla="*/ 236615817 w 36"/>
              <a:gd name="T13" fmla="*/ 11649081 h 20"/>
              <a:gd name="T14" fmla="*/ 425906406 w 36"/>
              <a:gd name="T15" fmla="*/ 198044616 h 20"/>
              <a:gd name="T16" fmla="*/ 425906406 w 36"/>
              <a:gd name="T17" fmla="*/ 209693697 h 20"/>
              <a:gd name="T18" fmla="*/ 402245513 w 36"/>
              <a:gd name="T19" fmla="*/ 232991858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6" h="20">
                <a:moveTo>
                  <a:pt x="34" y="20"/>
                </a:moveTo>
                <a:cubicBezTo>
                  <a:pt x="2" y="20"/>
                  <a:pt x="2" y="20"/>
                  <a:pt x="2" y="20"/>
                </a:cubicBezTo>
                <a:cubicBezTo>
                  <a:pt x="1" y="20"/>
                  <a:pt x="0" y="19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8"/>
                  <a:pt x="36" y="18"/>
                </a:cubicBezTo>
                <a:cubicBezTo>
                  <a:pt x="36" y="19"/>
                  <a:pt x="35" y="20"/>
                  <a:pt x="34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5" name="Freeform 60"/>
          <p:cNvSpPr>
            <a:spLocks noEditPoints="1"/>
          </p:cNvSpPr>
          <p:nvPr/>
        </p:nvSpPr>
        <p:spPr bwMode="auto">
          <a:xfrm>
            <a:off x="9891643" y="4209876"/>
            <a:ext cx="291588" cy="232426"/>
          </a:xfrm>
          <a:custGeom>
            <a:avLst/>
            <a:gdLst>
              <a:gd name="T0" fmla="*/ 585861319 w 64"/>
              <a:gd name="T1" fmla="*/ 222753020 h 51"/>
              <a:gd name="T2" fmla="*/ 292930659 w 64"/>
              <a:gd name="T3" fmla="*/ 433785620 h 51"/>
              <a:gd name="T4" fmla="*/ 222628123 w 64"/>
              <a:gd name="T5" fmla="*/ 422061777 h 51"/>
              <a:gd name="T6" fmla="*/ 105453805 w 64"/>
              <a:gd name="T7" fmla="*/ 480680993 h 51"/>
              <a:gd name="T8" fmla="*/ 70302537 w 64"/>
              <a:gd name="T9" fmla="*/ 492404836 h 51"/>
              <a:gd name="T10" fmla="*/ 70302537 w 64"/>
              <a:gd name="T11" fmla="*/ 492404836 h 51"/>
              <a:gd name="T12" fmla="*/ 46868358 w 64"/>
              <a:gd name="T13" fmla="*/ 480680993 h 51"/>
              <a:gd name="T14" fmla="*/ 58585447 w 64"/>
              <a:gd name="T15" fmla="*/ 457233306 h 51"/>
              <a:gd name="T16" fmla="*/ 105453805 w 64"/>
              <a:gd name="T17" fmla="*/ 386890248 h 51"/>
              <a:gd name="T18" fmla="*/ 0 w 64"/>
              <a:gd name="T19" fmla="*/ 222753020 h 51"/>
              <a:gd name="T20" fmla="*/ 292930659 w 64"/>
              <a:gd name="T21" fmla="*/ 0 h 51"/>
              <a:gd name="T22" fmla="*/ 585861319 w 64"/>
              <a:gd name="T23" fmla="*/ 222753020 h 51"/>
              <a:gd name="T24" fmla="*/ 46868358 w 64"/>
              <a:gd name="T25" fmla="*/ 222753020 h 51"/>
              <a:gd name="T26" fmla="*/ 140608496 w 64"/>
              <a:gd name="T27" fmla="*/ 339994875 h 51"/>
              <a:gd name="T28" fmla="*/ 175759765 w 64"/>
              <a:gd name="T29" fmla="*/ 363442561 h 51"/>
              <a:gd name="T30" fmla="*/ 164042675 w 64"/>
              <a:gd name="T31" fmla="*/ 398614091 h 51"/>
              <a:gd name="T32" fmla="*/ 187476854 w 64"/>
              <a:gd name="T33" fmla="*/ 386890248 h 51"/>
              <a:gd name="T34" fmla="*/ 210911033 w 64"/>
              <a:gd name="T35" fmla="*/ 375166404 h 51"/>
              <a:gd name="T36" fmla="*/ 222628123 w 64"/>
              <a:gd name="T37" fmla="*/ 375166404 h 51"/>
              <a:gd name="T38" fmla="*/ 292930659 w 64"/>
              <a:gd name="T39" fmla="*/ 375166404 h 51"/>
              <a:gd name="T40" fmla="*/ 527275871 w 64"/>
              <a:gd name="T41" fmla="*/ 222753020 h 51"/>
              <a:gd name="T42" fmla="*/ 292930659 w 64"/>
              <a:gd name="T43" fmla="*/ 58619216 h 51"/>
              <a:gd name="T44" fmla="*/ 46868358 w 64"/>
              <a:gd name="T45" fmla="*/ 222753020 h 51"/>
              <a:gd name="T46" fmla="*/ 679601457 w 64"/>
              <a:gd name="T47" fmla="*/ 562747895 h 51"/>
              <a:gd name="T48" fmla="*/ 691318547 w 64"/>
              <a:gd name="T49" fmla="*/ 586195581 h 51"/>
              <a:gd name="T50" fmla="*/ 679601457 w 64"/>
              <a:gd name="T51" fmla="*/ 597919424 h 51"/>
              <a:gd name="T52" fmla="*/ 644450189 w 64"/>
              <a:gd name="T53" fmla="*/ 586195581 h 51"/>
              <a:gd name="T54" fmla="*/ 527275871 w 64"/>
              <a:gd name="T55" fmla="*/ 539300208 h 51"/>
              <a:gd name="T56" fmla="*/ 456973335 w 64"/>
              <a:gd name="T57" fmla="*/ 539300208 h 51"/>
              <a:gd name="T58" fmla="*/ 257779391 w 64"/>
              <a:gd name="T59" fmla="*/ 480680993 h 51"/>
              <a:gd name="T60" fmla="*/ 292930659 w 64"/>
              <a:gd name="T61" fmla="*/ 492404836 h 51"/>
              <a:gd name="T62" fmla="*/ 527275871 w 64"/>
              <a:gd name="T63" fmla="*/ 410337934 h 51"/>
              <a:gd name="T64" fmla="*/ 644450189 w 64"/>
              <a:gd name="T65" fmla="*/ 222753020 h 51"/>
              <a:gd name="T66" fmla="*/ 632733100 w 64"/>
              <a:gd name="T67" fmla="*/ 152409961 h 51"/>
              <a:gd name="T68" fmla="*/ 749903994 w 64"/>
              <a:gd name="T69" fmla="*/ 328271032 h 51"/>
              <a:gd name="T70" fmla="*/ 632733100 w 64"/>
              <a:gd name="T71" fmla="*/ 492404836 h 51"/>
              <a:gd name="T72" fmla="*/ 679601457 w 64"/>
              <a:gd name="T73" fmla="*/ 562747895 h 5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4" h="51">
                <a:moveTo>
                  <a:pt x="50" y="19"/>
                </a:moveTo>
                <a:cubicBezTo>
                  <a:pt x="50" y="29"/>
                  <a:pt x="39" y="37"/>
                  <a:pt x="25" y="37"/>
                </a:cubicBezTo>
                <a:cubicBezTo>
                  <a:pt x="23" y="37"/>
                  <a:pt x="21" y="37"/>
                  <a:pt x="19" y="36"/>
                </a:cubicBezTo>
                <a:cubicBezTo>
                  <a:pt x="16" y="39"/>
                  <a:pt x="12" y="40"/>
                  <a:pt x="9" y="41"/>
                </a:cubicBezTo>
                <a:cubicBezTo>
                  <a:pt x="8" y="41"/>
                  <a:pt x="7" y="41"/>
                  <a:pt x="6" y="42"/>
                </a:cubicBezTo>
                <a:cubicBezTo>
                  <a:pt x="6" y="42"/>
                  <a:pt x="6" y="42"/>
                  <a:pt x="6" y="42"/>
                </a:cubicBezTo>
                <a:cubicBezTo>
                  <a:pt x="5" y="42"/>
                  <a:pt x="4" y="41"/>
                  <a:pt x="4" y="41"/>
                </a:cubicBezTo>
                <a:cubicBezTo>
                  <a:pt x="4" y="40"/>
                  <a:pt x="5" y="39"/>
                  <a:pt x="5" y="39"/>
                </a:cubicBezTo>
                <a:cubicBezTo>
                  <a:pt x="6" y="37"/>
                  <a:pt x="8" y="36"/>
                  <a:pt x="9" y="33"/>
                </a:cubicBezTo>
                <a:cubicBezTo>
                  <a:pt x="3" y="30"/>
                  <a:pt x="0" y="25"/>
                  <a:pt x="0" y="19"/>
                </a:cubicBezTo>
                <a:cubicBezTo>
                  <a:pt x="0" y="9"/>
                  <a:pt x="11" y="0"/>
                  <a:pt x="25" y="0"/>
                </a:cubicBezTo>
                <a:cubicBezTo>
                  <a:pt x="39" y="0"/>
                  <a:pt x="50" y="9"/>
                  <a:pt x="50" y="19"/>
                </a:cubicBezTo>
                <a:close/>
                <a:moveTo>
                  <a:pt x="4" y="19"/>
                </a:moveTo>
                <a:cubicBezTo>
                  <a:pt x="4" y="23"/>
                  <a:pt x="7" y="26"/>
                  <a:pt x="12" y="29"/>
                </a:cubicBezTo>
                <a:cubicBezTo>
                  <a:pt x="15" y="31"/>
                  <a:pt x="15" y="31"/>
                  <a:pt x="15" y="31"/>
                </a:cubicBezTo>
                <a:cubicBezTo>
                  <a:pt x="14" y="34"/>
                  <a:pt x="14" y="34"/>
                  <a:pt x="14" y="34"/>
                </a:cubicBezTo>
                <a:cubicBezTo>
                  <a:pt x="15" y="34"/>
                  <a:pt x="15" y="33"/>
                  <a:pt x="16" y="33"/>
                </a:cubicBezTo>
                <a:cubicBezTo>
                  <a:pt x="18" y="32"/>
                  <a:pt x="18" y="32"/>
                  <a:pt x="18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21" y="32"/>
                  <a:pt x="23" y="32"/>
                  <a:pt x="25" y="32"/>
                </a:cubicBezTo>
                <a:cubicBezTo>
                  <a:pt x="36" y="32"/>
                  <a:pt x="45" y="26"/>
                  <a:pt x="45" y="19"/>
                </a:cubicBezTo>
                <a:cubicBezTo>
                  <a:pt x="45" y="11"/>
                  <a:pt x="36" y="5"/>
                  <a:pt x="25" y="5"/>
                </a:cubicBezTo>
                <a:cubicBezTo>
                  <a:pt x="14" y="5"/>
                  <a:pt x="4" y="11"/>
                  <a:pt x="4" y="19"/>
                </a:cubicBezTo>
                <a:close/>
                <a:moveTo>
                  <a:pt x="58" y="48"/>
                </a:moveTo>
                <a:cubicBezTo>
                  <a:pt x="59" y="49"/>
                  <a:pt x="59" y="49"/>
                  <a:pt x="59" y="50"/>
                </a:cubicBezTo>
                <a:cubicBezTo>
                  <a:pt x="59" y="50"/>
                  <a:pt x="58" y="51"/>
                  <a:pt x="58" y="51"/>
                </a:cubicBezTo>
                <a:cubicBezTo>
                  <a:pt x="57" y="51"/>
                  <a:pt x="56" y="50"/>
                  <a:pt x="55" y="50"/>
                </a:cubicBezTo>
                <a:cubicBezTo>
                  <a:pt x="51" y="49"/>
                  <a:pt x="48" y="48"/>
                  <a:pt x="45" y="46"/>
                </a:cubicBezTo>
                <a:cubicBezTo>
                  <a:pt x="43" y="46"/>
                  <a:pt x="41" y="46"/>
                  <a:pt x="39" y="46"/>
                </a:cubicBezTo>
                <a:cubicBezTo>
                  <a:pt x="32" y="46"/>
                  <a:pt x="26" y="44"/>
                  <a:pt x="22" y="41"/>
                </a:cubicBezTo>
                <a:cubicBezTo>
                  <a:pt x="23" y="42"/>
                  <a:pt x="24" y="42"/>
                  <a:pt x="25" y="42"/>
                </a:cubicBezTo>
                <a:cubicBezTo>
                  <a:pt x="33" y="42"/>
                  <a:pt x="40" y="39"/>
                  <a:pt x="45" y="35"/>
                </a:cubicBezTo>
                <a:cubicBezTo>
                  <a:pt x="51" y="31"/>
                  <a:pt x="55" y="25"/>
                  <a:pt x="55" y="19"/>
                </a:cubicBezTo>
                <a:cubicBezTo>
                  <a:pt x="55" y="17"/>
                  <a:pt x="54" y="15"/>
                  <a:pt x="54" y="13"/>
                </a:cubicBezTo>
                <a:cubicBezTo>
                  <a:pt x="60" y="17"/>
                  <a:pt x="64" y="22"/>
                  <a:pt x="64" y="28"/>
                </a:cubicBezTo>
                <a:cubicBezTo>
                  <a:pt x="64" y="34"/>
                  <a:pt x="60" y="39"/>
                  <a:pt x="54" y="42"/>
                </a:cubicBezTo>
                <a:cubicBezTo>
                  <a:pt x="55" y="45"/>
                  <a:pt x="57" y="47"/>
                  <a:pt x="58" y="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6" name="Freeform 61"/>
          <p:cNvSpPr>
            <a:spLocks noEditPoints="1"/>
          </p:cNvSpPr>
          <p:nvPr/>
        </p:nvSpPr>
        <p:spPr bwMode="auto">
          <a:xfrm>
            <a:off x="9891643" y="3578072"/>
            <a:ext cx="247216" cy="247216"/>
          </a:xfrm>
          <a:custGeom>
            <a:avLst/>
            <a:gdLst>
              <a:gd name="T0" fmla="*/ 319429805 w 54"/>
              <a:gd name="T1" fmla="*/ 544209410 h 54"/>
              <a:gd name="T2" fmla="*/ 295765535 w 54"/>
              <a:gd name="T3" fmla="*/ 567873680 h 54"/>
              <a:gd name="T4" fmla="*/ 272104705 w 54"/>
              <a:gd name="T5" fmla="*/ 556041545 h 54"/>
              <a:gd name="T6" fmla="*/ 212950910 w 54"/>
              <a:gd name="T7" fmla="*/ 496887750 h 54"/>
              <a:gd name="T8" fmla="*/ 70982490 w 54"/>
              <a:gd name="T9" fmla="*/ 638856170 h 54"/>
              <a:gd name="T10" fmla="*/ 59153795 w 54"/>
              <a:gd name="T11" fmla="*/ 638856170 h 54"/>
              <a:gd name="T12" fmla="*/ 59153795 w 54"/>
              <a:gd name="T13" fmla="*/ 638856170 h 54"/>
              <a:gd name="T14" fmla="*/ 11832135 w 54"/>
              <a:gd name="T15" fmla="*/ 591534510 h 54"/>
              <a:gd name="T16" fmla="*/ 0 w 54"/>
              <a:gd name="T17" fmla="*/ 579702375 h 54"/>
              <a:gd name="T18" fmla="*/ 11832135 w 54"/>
              <a:gd name="T19" fmla="*/ 567873680 h 54"/>
              <a:gd name="T20" fmla="*/ 141968420 w 54"/>
              <a:gd name="T21" fmla="*/ 425905260 h 54"/>
              <a:gd name="T22" fmla="*/ 82814625 w 54"/>
              <a:gd name="T23" fmla="*/ 366751465 h 54"/>
              <a:gd name="T24" fmla="*/ 82814625 w 54"/>
              <a:gd name="T25" fmla="*/ 354919330 h 54"/>
              <a:gd name="T26" fmla="*/ 106475455 w 54"/>
              <a:gd name="T27" fmla="*/ 319429805 h 54"/>
              <a:gd name="T28" fmla="*/ 295765535 w 54"/>
              <a:gd name="T29" fmla="*/ 319429805 h 54"/>
              <a:gd name="T30" fmla="*/ 319429805 w 54"/>
              <a:gd name="T31" fmla="*/ 354919330 h 54"/>
              <a:gd name="T32" fmla="*/ 319429805 w 54"/>
              <a:gd name="T33" fmla="*/ 544209410 h 54"/>
              <a:gd name="T34" fmla="*/ 638856170 w 54"/>
              <a:gd name="T35" fmla="*/ 70982490 h 54"/>
              <a:gd name="T36" fmla="*/ 496887750 w 54"/>
              <a:gd name="T37" fmla="*/ 212950910 h 54"/>
              <a:gd name="T38" fmla="*/ 556041545 w 54"/>
              <a:gd name="T39" fmla="*/ 272104705 h 54"/>
              <a:gd name="T40" fmla="*/ 567873680 w 54"/>
              <a:gd name="T41" fmla="*/ 295765535 h 54"/>
              <a:gd name="T42" fmla="*/ 532380715 w 54"/>
              <a:gd name="T43" fmla="*/ 319429805 h 54"/>
              <a:gd name="T44" fmla="*/ 343090635 w 54"/>
              <a:gd name="T45" fmla="*/ 319429805 h 54"/>
              <a:gd name="T46" fmla="*/ 319429805 w 54"/>
              <a:gd name="T47" fmla="*/ 295765535 h 54"/>
              <a:gd name="T48" fmla="*/ 319429805 w 54"/>
              <a:gd name="T49" fmla="*/ 106475455 h 54"/>
              <a:gd name="T50" fmla="*/ 343090635 w 54"/>
              <a:gd name="T51" fmla="*/ 82814625 h 54"/>
              <a:gd name="T52" fmla="*/ 366751465 w 54"/>
              <a:gd name="T53" fmla="*/ 82814625 h 54"/>
              <a:gd name="T54" fmla="*/ 425905260 w 54"/>
              <a:gd name="T55" fmla="*/ 153797115 h 54"/>
              <a:gd name="T56" fmla="*/ 567873680 w 54"/>
              <a:gd name="T57" fmla="*/ 11832135 h 54"/>
              <a:gd name="T58" fmla="*/ 579702375 w 54"/>
              <a:gd name="T59" fmla="*/ 0 h 54"/>
              <a:gd name="T60" fmla="*/ 591534510 w 54"/>
              <a:gd name="T61" fmla="*/ 11832135 h 54"/>
              <a:gd name="T62" fmla="*/ 638856170 w 54"/>
              <a:gd name="T63" fmla="*/ 59153795 h 54"/>
              <a:gd name="T64" fmla="*/ 638856170 w 54"/>
              <a:gd name="T65" fmla="*/ 70982490 h 54"/>
              <a:gd name="T66" fmla="*/ 638856170 w 54"/>
              <a:gd name="T67" fmla="*/ 70982490 h 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4" h="54">
                <a:moveTo>
                  <a:pt x="27" y="46"/>
                </a:moveTo>
                <a:cubicBezTo>
                  <a:pt x="27" y="47"/>
                  <a:pt x="26" y="48"/>
                  <a:pt x="25" y="48"/>
                </a:cubicBezTo>
                <a:cubicBezTo>
                  <a:pt x="24" y="48"/>
                  <a:pt x="24" y="48"/>
                  <a:pt x="23" y="47"/>
                </a:cubicBezTo>
                <a:cubicBezTo>
                  <a:pt x="18" y="42"/>
                  <a:pt x="18" y="42"/>
                  <a:pt x="18" y="42"/>
                </a:cubicBezTo>
                <a:cubicBezTo>
                  <a:pt x="6" y="54"/>
                  <a:pt x="6" y="54"/>
                  <a:pt x="6" y="54"/>
                </a:cubicBezTo>
                <a:cubicBezTo>
                  <a:pt x="6" y="54"/>
                  <a:pt x="6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49"/>
                  <a:pt x="0" y="49"/>
                </a:cubicBezTo>
                <a:cubicBezTo>
                  <a:pt x="0" y="49"/>
                  <a:pt x="0" y="48"/>
                  <a:pt x="1" y="48"/>
                </a:cubicBezTo>
                <a:cubicBezTo>
                  <a:pt x="12" y="36"/>
                  <a:pt x="12" y="36"/>
                  <a:pt x="12" y="36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0"/>
                  <a:pt x="7" y="30"/>
                </a:cubicBezTo>
                <a:cubicBezTo>
                  <a:pt x="7" y="28"/>
                  <a:pt x="8" y="27"/>
                  <a:pt x="9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6" y="27"/>
                  <a:pt x="27" y="28"/>
                  <a:pt x="27" y="30"/>
                </a:cubicBezTo>
                <a:lnTo>
                  <a:pt x="27" y="46"/>
                </a:lnTo>
                <a:close/>
                <a:moveTo>
                  <a:pt x="54" y="6"/>
                </a:moveTo>
                <a:cubicBezTo>
                  <a:pt x="42" y="18"/>
                  <a:pt x="42" y="18"/>
                  <a:pt x="42" y="18"/>
                </a:cubicBezTo>
                <a:cubicBezTo>
                  <a:pt x="47" y="23"/>
                  <a:pt x="47" y="23"/>
                  <a:pt x="47" y="23"/>
                </a:cubicBezTo>
                <a:cubicBezTo>
                  <a:pt x="47" y="24"/>
                  <a:pt x="48" y="24"/>
                  <a:pt x="48" y="25"/>
                </a:cubicBezTo>
                <a:cubicBezTo>
                  <a:pt x="48" y="26"/>
                  <a:pt x="47" y="27"/>
                  <a:pt x="45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8" y="27"/>
                  <a:pt x="27" y="26"/>
                  <a:pt x="27" y="25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8" y="7"/>
                  <a:pt x="29" y="7"/>
                </a:cubicBezTo>
                <a:cubicBezTo>
                  <a:pt x="30" y="7"/>
                  <a:pt x="31" y="7"/>
                  <a:pt x="31" y="7"/>
                </a:cubicBezTo>
                <a:cubicBezTo>
                  <a:pt x="36" y="13"/>
                  <a:pt x="36" y="13"/>
                  <a:pt x="36" y="13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1"/>
                  <a:pt x="49" y="0"/>
                  <a:pt x="49" y="0"/>
                </a:cubicBezTo>
                <a:cubicBezTo>
                  <a:pt x="49" y="0"/>
                  <a:pt x="49" y="1"/>
                  <a:pt x="50" y="1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5"/>
                  <a:pt x="54" y="5"/>
                  <a:pt x="54" y="6"/>
                </a:cubicBezTo>
                <a:cubicBezTo>
                  <a:pt x="54" y="6"/>
                  <a:pt x="54" y="6"/>
                  <a:pt x="54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7" name="Freeform 79"/>
          <p:cNvSpPr>
            <a:spLocks noEditPoints="1"/>
          </p:cNvSpPr>
          <p:nvPr/>
        </p:nvSpPr>
        <p:spPr bwMode="auto">
          <a:xfrm>
            <a:off x="10476935" y="4170077"/>
            <a:ext cx="291588" cy="270459"/>
          </a:xfrm>
          <a:custGeom>
            <a:avLst/>
            <a:gdLst>
              <a:gd name="T0" fmla="*/ 738186905 w 64"/>
              <a:gd name="T1" fmla="*/ 628666359 h 59"/>
              <a:gd name="T2" fmla="*/ 738186905 w 64"/>
              <a:gd name="T3" fmla="*/ 676111837 h 59"/>
              <a:gd name="T4" fmla="*/ 691318547 w 64"/>
              <a:gd name="T5" fmla="*/ 699834576 h 59"/>
              <a:gd name="T6" fmla="*/ 46868358 w 64"/>
              <a:gd name="T7" fmla="*/ 699834576 h 59"/>
              <a:gd name="T8" fmla="*/ 0 w 64"/>
              <a:gd name="T9" fmla="*/ 676111837 h 59"/>
              <a:gd name="T10" fmla="*/ 0 w 64"/>
              <a:gd name="T11" fmla="*/ 628666359 h 59"/>
              <a:gd name="T12" fmla="*/ 328081928 w 64"/>
              <a:gd name="T13" fmla="*/ 23722739 h 59"/>
              <a:gd name="T14" fmla="*/ 374953709 w 64"/>
              <a:gd name="T15" fmla="*/ 0 h 59"/>
              <a:gd name="T16" fmla="*/ 421822066 w 64"/>
              <a:gd name="T17" fmla="*/ 23722739 h 59"/>
              <a:gd name="T18" fmla="*/ 738186905 w 64"/>
              <a:gd name="T19" fmla="*/ 628666359 h 59"/>
              <a:gd name="T20" fmla="*/ 433539156 w 64"/>
              <a:gd name="T21" fmla="*/ 225369464 h 59"/>
              <a:gd name="T22" fmla="*/ 433539156 w 64"/>
              <a:gd name="T23" fmla="*/ 225369464 h 59"/>
              <a:gd name="T24" fmla="*/ 421822066 w 64"/>
              <a:gd name="T25" fmla="*/ 213508095 h 59"/>
              <a:gd name="T26" fmla="*/ 328081928 w 64"/>
              <a:gd name="T27" fmla="*/ 213508095 h 59"/>
              <a:gd name="T28" fmla="*/ 316364838 w 64"/>
              <a:gd name="T29" fmla="*/ 225369464 h 59"/>
              <a:gd name="T30" fmla="*/ 316364838 w 64"/>
              <a:gd name="T31" fmla="*/ 225369464 h 59"/>
              <a:gd name="T32" fmla="*/ 316364838 w 64"/>
              <a:gd name="T33" fmla="*/ 427016190 h 59"/>
              <a:gd name="T34" fmla="*/ 328081928 w 64"/>
              <a:gd name="T35" fmla="*/ 438881003 h 59"/>
              <a:gd name="T36" fmla="*/ 410104977 w 64"/>
              <a:gd name="T37" fmla="*/ 438881003 h 59"/>
              <a:gd name="T38" fmla="*/ 421822066 w 64"/>
              <a:gd name="T39" fmla="*/ 427016190 h 59"/>
              <a:gd name="T40" fmla="*/ 433539156 w 64"/>
              <a:gd name="T41" fmla="*/ 225369464 h 59"/>
              <a:gd name="T42" fmla="*/ 421822066 w 64"/>
              <a:gd name="T43" fmla="*/ 498187851 h 59"/>
              <a:gd name="T44" fmla="*/ 410104977 w 64"/>
              <a:gd name="T45" fmla="*/ 486326481 h 59"/>
              <a:gd name="T46" fmla="*/ 328081928 w 64"/>
              <a:gd name="T47" fmla="*/ 486326481 h 59"/>
              <a:gd name="T48" fmla="*/ 316364838 w 64"/>
              <a:gd name="T49" fmla="*/ 498187851 h 59"/>
              <a:gd name="T50" fmla="*/ 316364838 w 64"/>
              <a:gd name="T51" fmla="*/ 581217437 h 59"/>
              <a:gd name="T52" fmla="*/ 328081928 w 64"/>
              <a:gd name="T53" fmla="*/ 593078807 h 59"/>
              <a:gd name="T54" fmla="*/ 410104977 w 64"/>
              <a:gd name="T55" fmla="*/ 593078807 h 59"/>
              <a:gd name="T56" fmla="*/ 421822066 w 64"/>
              <a:gd name="T57" fmla="*/ 581217437 h 59"/>
              <a:gd name="T58" fmla="*/ 421822066 w 64"/>
              <a:gd name="T59" fmla="*/ 498187851 h 5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4" h="59">
                <a:moveTo>
                  <a:pt x="63" y="53"/>
                </a:moveTo>
                <a:cubicBezTo>
                  <a:pt x="64" y="54"/>
                  <a:pt x="64" y="56"/>
                  <a:pt x="63" y="57"/>
                </a:cubicBezTo>
                <a:cubicBezTo>
                  <a:pt x="62" y="59"/>
                  <a:pt x="61" y="59"/>
                  <a:pt x="59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3" y="59"/>
                  <a:pt x="1" y="59"/>
                  <a:pt x="0" y="57"/>
                </a:cubicBezTo>
                <a:cubicBezTo>
                  <a:pt x="0" y="56"/>
                  <a:pt x="0" y="54"/>
                  <a:pt x="0" y="53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1"/>
                  <a:pt x="30" y="0"/>
                  <a:pt x="32" y="0"/>
                </a:cubicBezTo>
                <a:cubicBezTo>
                  <a:pt x="33" y="0"/>
                  <a:pt x="35" y="1"/>
                  <a:pt x="36" y="2"/>
                </a:cubicBezTo>
                <a:lnTo>
                  <a:pt x="63" y="53"/>
                </a:lnTo>
                <a:close/>
                <a:moveTo>
                  <a:pt x="37" y="19"/>
                </a:moveTo>
                <a:cubicBezTo>
                  <a:pt x="37" y="19"/>
                  <a:pt x="37" y="19"/>
                  <a:pt x="37" y="19"/>
                </a:cubicBezTo>
                <a:cubicBezTo>
                  <a:pt x="36" y="18"/>
                  <a:pt x="36" y="18"/>
                  <a:pt x="36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7" y="18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36"/>
                  <a:pt x="28" y="37"/>
                  <a:pt x="28" y="37"/>
                </a:cubicBezTo>
                <a:cubicBezTo>
                  <a:pt x="35" y="37"/>
                  <a:pt x="35" y="37"/>
                  <a:pt x="35" y="37"/>
                </a:cubicBezTo>
                <a:cubicBezTo>
                  <a:pt x="36" y="37"/>
                  <a:pt x="36" y="36"/>
                  <a:pt x="36" y="36"/>
                </a:cubicBezTo>
                <a:lnTo>
                  <a:pt x="37" y="19"/>
                </a:lnTo>
                <a:close/>
                <a:moveTo>
                  <a:pt x="36" y="42"/>
                </a:moveTo>
                <a:cubicBezTo>
                  <a:pt x="36" y="42"/>
                  <a:pt x="36" y="41"/>
                  <a:pt x="35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2"/>
                  <a:pt x="27" y="42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50"/>
                  <a:pt x="28" y="50"/>
                  <a:pt x="28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6" y="50"/>
                  <a:pt x="36" y="50"/>
                  <a:pt x="36" y="49"/>
                </a:cubicBezTo>
                <a:lnTo>
                  <a:pt x="3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8" name="Freeform 80"/>
          <p:cNvSpPr>
            <a:spLocks noEditPoints="1"/>
          </p:cNvSpPr>
          <p:nvPr/>
        </p:nvSpPr>
        <p:spPr bwMode="auto">
          <a:xfrm>
            <a:off x="10456860" y="3553772"/>
            <a:ext cx="291588" cy="251443"/>
          </a:xfrm>
          <a:custGeom>
            <a:avLst/>
            <a:gdLst>
              <a:gd name="T0" fmla="*/ 585861319 w 64"/>
              <a:gd name="T1" fmla="*/ 530897052 h 55"/>
              <a:gd name="T2" fmla="*/ 468690424 w 64"/>
              <a:gd name="T3" fmla="*/ 648874938 h 55"/>
              <a:gd name="T4" fmla="*/ 117170895 w 64"/>
              <a:gd name="T5" fmla="*/ 648874938 h 55"/>
              <a:gd name="T6" fmla="*/ 0 w 64"/>
              <a:gd name="T7" fmla="*/ 530897052 h 55"/>
              <a:gd name="T8" fmla="*/ 0 w 64"/>
              <a:gd name="T9" fmla="*/ 176966829 h 55"/>
              <a:gd name="T10" fmla="*/ 117170895 w 64"/>
              <a:gd name="T11" fmla="*/ 58988943 h 55"/>
              <a:gd name="T12" fmla="*/ 410104977 w 64"/>
              <a:gd name="T13" fmla="*/ 58988943 h 55"/>
              <a:gd name="T14" fmla="*/ 421822066 w 64"/>
              <a:gd name="T15" fmla="*/ 70787418 h 55"/>
              <a:gd name="T16" fmla="*/ 421822066 w 64"/>
              <a:gd name="T17" fmla="*/ 94380935 h 55"/>
              <a:gd name="T18" fmla="*/ 410104977 w 64"/>
              <a:gd name="T19" fmla="*/ 106179410 h 55"/>
              <a:gd name="T20" fmla="*/ 117170895 w 64"/>
              <a:gd name="T21" fmla="*/ 106179410 h 55"/>
              <a:gd name="T22" fmla="*/ 46868358 w 64"/>
              <a:gd name="T23" fmla="*/ 176966829 h 55"/>
              <a:gd name="T24" fmla="*/ 46868358 w 64"/>
              <a:gd name="T25" fmla="*/ 530897052 h 55"/>
              <a:gd name="T26" fmla="*/ 117170895 w 64"/>
              <a:gd name="T27" fmla="*/ 589885995 h 55"/>
              <a:gd name="T28" fmla="*/ 468690424 w 64"/>
              <a:gd name="T29" fmla="*/ 589885995 h 55"/>
              <a:gd name="T30" fmla="*/ 527275871 w 64"/>
              <a:gd name="T31" fmla="*/ 530897052 h 55"/>
              <a:gd name="T32" fmla="*/ 527275871 w 64"/>
              <a:gd name="T33" fmla="*/ 389325650 h 55"/>
              <a:gd name="T34" fmla="*/ 550710050 w 64"/>
              <a:gd name="T35" fmla="*/ 377527174 h 55"/>
              <a:gd name="T36" fmla="*/ 574144229 w 64"/>
              <a:gd name="T37" fmla="*/ 377527174 h 55"/>
              <a:gd name="T38" fmla="*/ 585861319 w 64"/>
              <a:gd name="T39" fmla="*/ 389325650 h 55"/>
              <a:gd name="T40" fmla="*/ 585861319 w 64"/>
              <a:gd name="T41" fmla="*/ 530897052 h 55"/>
              <a:gd name="T42" fmla="*/ 749903994 w 64"/>
              <a:gd name="T43" fmla="*/ 247750813 h 55"/>
              <a:gd name="T44" fmla="*/ 714752726 w 64"/>
              <a:gd name="T45" fmla="*/ 271347764 h 55"/>
              <a:gd name="T46" fmla="*/ 703035636 w 64"/>
              <a:gd name="T47" fmla="*/ 259549288 h 55"/>
              <a:gd name="T48" fmla="*/ 632733100 w 64"/>
              <a:gd name="T49" fmla="*/ 188765304 h 55"/>
              <a:gd name="T50" fmla="*/ 351516107 w 64"/>
              <a:gd name="T51" fmla="*/ 460109633 h 55"/>
              <a:gd name="T52" fmla="*/ 339799017 w 64"/>
              <a:gd name="T53" fmla="*/ 460109633 h 55"/>
              <a:gd name="T54" fmla="*/ 339799017 w 64"/>
              <a:gd name="T55" fmla="*/ 460109633 h 55"/>
              <a:gd name="T56" fmla="*/ 292930659 w 64"/>
              <a:gd name="T57" fmla="*/ 412919166 h 55"/>
              <a:gd name="T58" fmla="*/ 281213570 w 64"/>
              <a:gd name="T59" fmla="*/ 401124125 h 55"/>
              <a:gd name="T60" fmla="*/ 292930659 w 64"/>
              <a:gd name="T61" fmla="*/ 389325650 h 55"/>
              <a:gd name="T62" fmla="*/ 562427140 w 64"/>
              <a:gd name="T63" fmla="*/ 117977886 h 55"/>
              <a:gd name="T64" fmla="*/ 492124603 w 64"/>
              <a:gd name="T65" fmla="*/ 47190467 h 55"/>
              <a:gd name="T66" fmla="*/ 480407514 w 64"/>
              <a:gd name="T67" fmla="*/ 23596951 h 55"/>
              <a:gd name="T68" fmla="*/ 503841693 w 64"/>
              <a:gd name="T69" fmla="*/ 0 h 55"/>
              <a:gd name="T70" fmla="*/ 714752726 w 64"/>
              <a:gd name="T71" fmla="*/ 0 h 55"/>
              <a:gd name="T72" fmla="*/ 749903994 w 64"/>
              <a:gd name="T73" fmla="*/ 23596951 h 55"/>
              <a:gd name="T74" fmla="*/ 749903994 w 64"/>
              <a:gd name="T75" fmla="*/ 247750813 h 5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4" h="55">
                <a:moveTo>
                  <a:pt x="50" y="45"/>
                </a:moveTo>
                <a:cubicBezTo>
                  <a:pt x="50" y="50"/>
                  <a:pt x="45" y="55"/>
                  <a:pt x="40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9"/>
                  <a:pt x="4" y="5"/>
                  <a:pt x="10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36" y="5"/>
                  <a:pt x="36" y="5"/>
                  <a:pt x="36" y="6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9"/>
                  <a:pt x="36" y="9"/>
                  <a:pt x="35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7" y="9"/>
                  <a:pt x="4" y="12"/>
                  <a:pt x="4" y="15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8"/>
                  <a:pt x="7" y="50"/>
                  <a:pt x="10" y="50"/>
                </a:cubicBezTo>
                <a:cubicBezTo>
                  <a:pt x="40" y="50"/>
                  <a:pt x="40" y="50"/>
                  <a:pt x="40" y="50"/>
                </a:cubicBezTo>
                <a:cubicBezTo>
                  <a:pt x="43" y="50"/>
                  <a:pt x="45" y="48"/>
                  <a:pt x="45" y="45"/>
                </a:cubicBezTo>
                <a:cubicBezTo>
                  <a:pt x="45" y="33"/>
                  <a:pt x="45" y="33"/>
                  <a:pt x="45" y="33"/>
                </a:cubicBezTo>
                <a:cubicBezTo>
                  <a:pt x="45" y="32"/>
                  <a:pt x="46" y="32"/>
                  <a:pt x="47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50" y="32"/>
                  <a:pt x="50" y="32"/>
                  <a:pt x="50" y="33"/>
                </a:cubicBezTo>
                <a:lnTo>
                  <a:pt x="50" y="45"/>
                </a:lnTo>
                <a:close/>
                <a:moveTo>
                  <a:pt x="64" y="21"/>
                </a:moveTo>
                <a:cubicBezTo>
                  <a:pt x="64" y="22"/>
                  <a:pt x="63" y="23"/>
                  <a:pt x="61" y="23"/>
                </a:cubicBezTo>
                <a:cubicBezTo>
                  <a:pt x="61" y="23"/>
                  <a:pt x="60" y="23"/>
                  <a:pt x="60" y="22"/>
                </a:cubicBezTo>
                <a:cubicBezTo>
                  <a:pt x="54" y="16"/>
                  <a:pt x="54" y="16"/>
                  <a:pt x="54" y="16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9" y="39"/>
                  <a:pt x="29" y="39"/>
                </a:cubicBezTo>
                <a:cubicBezTo>
                  <a:pt x="25" y="35"/>
                  <a:pt x="25" y="35"/>
                  <a:pt x="25" y="35"/>
                </a:cubicBezTo>
                <a:cubicBezTo>
                  <a:pt x="24" y="35"/>
                  <a:pt x="24" y="35"/>
                  <a:pt x="24" y="34"/>
                </a:cubicBezTo>
                <a:cubicBezTo>
                  <a:pt x="24" y="34"/>
                  <a:pt x="24" y="34"/>
                  <a:pt x="25" y="33"/>
                </a:cubicBezTo>
                <a:cubicBezTo>
                  <a:pt x="48" y="10"/>
                  <a:pt x="48" y="10"/>
                  <a:pt x="48" y="10"/>
                </a:cubicBezTo>
                <a:cubicBezTo>
                  <a:pt x="42" y="4"/>
                  <a:pt x="42" y="4"/>
                  <a:pt x="42" y="4"/>
                </a:cubicBezTo>
                <a:cubicBezTo>
                  <a:pt x="41" y="3"/>
                  <a:pt x="41" y="3"/>
                  <a:pt x="41" y="2"/>
                </a:cubicBezTo>
                <a:cubicBezTo>
                  <a:pt x="41" y="1"/>
                  <a:pt x="42" y="0"/>
                  <a:pt x="43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lnTo>
                  <a:pt x="64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9" name="Freeform 98"/>
          <p:cNvSpPr>
            <a:spLocks noEditPoints="1"/>
          </p:cNvSpPr>
          <p:nvPr/>
        </p:nvSpPr>
        <p:spPr bwMode="auto">
          <a:xfrm>
            <a:off x="11084413" y="4183812"/>
            <a:ext cx="306379" cy="228200"/>
          </a:xfrm>
          <a:custGeom>
            <a:avLst/>
            <a:gdLst>
              <a:gd name="T0" fmla="*/ 649192617 w 67"/>
              <a:gd name="T1" fmla="*/ 270434943 h 50"/>
              <a:gd name="T2" fmla="*/ 295089427 w 67"/>
              <a:gd name="T3" fmla="*/ 270434943 h 50"/>
              <a:gd name="T4" fmla="*/ 141644024 w 67"/>
              <a:gd name="T5" fmla="*/ 340983189 h 50"/>
              <a:gd name="T6" fmla="*/ 0 w 67"/>
              <a:gd name="T7" fmla="*/ 505595763 h 50"/>
              <a:gd name="T8" fmla="*/ 0 w 67"/>
              <a:gd name="T9" fmla="*/ 505595763 h 50"/>
              <a:gd name="T10" fmla="*/ 0 w 67"/>
              <a:gd name="T11" fmla="*/ 493837722 h 50"/>
              <a:gd name="T12" fmla="*/ 0 w 67"/>
              <a:gd name="T13" fmla="*/ 94064328 h 50"/>
              <a:gd name="T14" fmla="*/ 94428204 w 67"/>
              <a:gd name="T15" fmla="*/ 0 h 50"/>
              <a:gd name="T16" fmla="*/ 224267415 w 67"/>
              <a:gd name="T17" fmla="*/ 0 h 50"/>
              <a:gd name="T18" fmla="*/ 318695619 w 67"/>
              <a:gd name="T19" fmla="*/ 94064328 h 50"/>
              <a:gd name="T20" fmla="*/ 318695619 w 67"/>
              <a:gd name="T21" fmla="*/ 105822369 h 50"/>
              <a:gd name="T22" fmla="*/ 554764413 w 67"/>
              <a:gd name="T23" fmla="*/ 105822369 h 50"/>
              <a:gd name="T24" fmla="*/ 649192617 w 67"/>
              <a:gd name="T25" fmla="*/ 199886697 h 50"/>
              <a:gd name="T26" fmla="*/ 649192617 w 67"/>
              <a:gd name="T27" fmla="*/ 270434943 h 50"/>
              <a:gd name="T28" fmla="*/ 779031827 w 67"/>
              <a:gd name="T29" fmla="*/ 376257312 h 50"/>
              <a:gd name="T30" fmla="*/ 637391239 w 67"/>
              <a:gd name="T31" fmla="*/ 540869886 h 50"/>
              <a:gd name="T32" fmla="*/ 519356842 w 67"/>
              <a:gd name="T33" fmla="*/ 587902050 h 50"/>
              <a:gd name="T34" fmla="*/ 59017198 w 67"/>
              <a:gd name="T35" fmla="*/ 587902050 h 50"/>
              <a:gd name="T36" fmla="*/ 23606192 w 67"/>
              <a:gd name="T37" fmla="*/ 564385968 h 50"/>
              <a:gd name="T38" fmla="*/ 35411006 w 67"/>
              <a:gd name="T39" fmla="*/ 540869886 h 50"/>
              <a:gd name="T40" fmla="*/ 177051595 w 67"/>
              <a:gd name="T41" fmla="*/ 376257312 h 50"/>
              <a:gd name="T42" fmla="*/ 295089427 w 67"/>
              <a:gd name="T43" fmla="*/ 329225148 h 50"/>
              <a:gd name="T44" fmla="*/ 755425635 w 67"/>
              <a:gd name="T45" fmla="*/ 329225148 h 50"/>
              <a:gd name="T46" fmla="*/ 790836641 w 67"/>
              <a:gd name="T47" fmla="*/ 352741230 h 50"/>
              <a:gd name="T48" fmla="*/ 779031827 w 67"/>
              <a:gd name="T49" fmla="*/ 376257312 h 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7" h="50">
                <a:moveTo>
                  <a:pt x="55" y="23"/>
                </a:moveTo>
                <a:cubicBezTo>
                  <a:pt x="25" y="23"/>
                  <a:pt x="25" y="23"/>
                  <a:pt x="25" y="23"/>
                </a:cubicBezTo>
                <a:cubicBezTo>
                  <a:pt x="20" y="23"/>
                  <a:pt x="15" y="26"/>
                  <a:pt x="12" y="29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2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4" y="0"/>
                  <a:pt x="27" y="4"/>
                  <a:pt x="27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51" y="9"/>
                  <a:pt x="55" y="13"/>
                  <a:pt x="55" y="17"/>
                </a:cubicBezTo>
                <a:lnTo>
                  <a:pt x="55" y="23"/>
                </a:lnTo>
                <a:close/>
                <a:moveTo>
                  <a:pt x="66" y="32"/>
                </a:moveTo>
                <a:cubicBezTo>
                  <a:pt x="54" y="46"/>
                  <a:pt x="54" y="46"/>
                  <a:pt x="54" y="46"/>
                </a:cubicBezTo>
                <a:cubicBezTo>
                  <a:pt x="52" y="48"/>
                  <a:pt x="47" y="50"/>
                  <a:pt x="44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4" y="50"/>
                  <a:pt x="2" y="50"/>
                  <a:pt x="2" y="48"/>
                </a:cubicBezTo>
                <a:cubicBezTo>
                  <a:pt x="2" y="48"/>
                  <a:pt x="3" y="47"/>
                  <a:pt x="3" y="46"/>
                </a:cubicBezTo>
                <a:cubicBezTo>
                  <a:pt x="15" y="32"/>
                  <a:pt x="15" y="32"/>
                  <a:pt x="15" y="32"/>
                </a:cubicBezTo>
                <a:cubicBezTo>
                  <a:pt x="18" y="29"/>
                  <a:pt x="22" y="28"/>
                  <a:pt x="25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65" y="28"/>
                  <a:pt x="67" y="28"/>
                  <a:pt x="67" y="30"/>
                </a:cubicBezTo>
                <a:cubicBezTo>
                  <a:pt x="67" y="30"/>
                  <a:pt x="66" y="31"/>
                  <a:pt x="66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0" name="Freeform 99"/>
          <p:cNvSpPr>
            <a:spLocks noEditPoints="1"/>
          </p:cNvSpPr>
          <p:nvPr/>
        </p:nvSpPr>
        <p:spPr bwMode="auto">
          <a:xfrm>
            <a:off x="11128782" y="3585466"/>
            <a:ext cx="200731" cy="270459"/>
          </a:xfrm>
          <a:custGeom>
            <a:avLst/>
            <a:gdLst>
              <a:gd name="T0" fmla="*/ 434677887 w 44"/>
              <a:gd name="T1" fmla="*/ 415154820 h 59"/>
              <a:gd name="T2" fmla="*/ 375936613 w 44"/>
              <a:gd name="T3" fmla="*/ 474465112 h 59"/>
              <a:gd name="T4" fmla="*/ 258457493 w 44"/>
              <a:gd name="T5" fmla="*/ 474465112 h 59"/>
              <a:gd name="T6" fmla="*/ 246707867 w 44"/>
              <a:gd name="T7" fmla="*/ 474465112 h 59"/>
              <a:gd name="T8" fmla="*/ 70487472 w 44"/>
              <a:gd name="T9" fmla="*/ 687973207 h 59"/>
              <a:gd name="T10" fmla="*/ 23495824 w 44"/>
              <a:gd name="T11" fmla="*/ 699834576 h 59"/>
              <a:gd name="T12" fmla="*/ 0 w 44"/>
              <a:gd name="T13" fmla="*/ 652389098 h 59"/>
              <a:gd name="T14" fmla="*/ 0 w 44"/>
              <a:gd name="T15" fmla="*/ 59306847 h 59"/>
              <a:gd name="T16" fmla="*/ 70487472 w 44"/>
              <a:gd name="T17" fmla="*/ 0 h 59"/>
              <a:gd name="T18" fmla="*/ 446427513 w 44"/>
              <a:gd name="T19" fmla="*/ 0 h 59"/>
              <a:gd name="T20" fmla="*/ 505165359 w 44"/>
              <a:gd name="T21" fmla="*/ 83029586 h 59"/>
              <a:gd name="T22" fmla="*/ 434677887 w 44"/>
              <a:gd name="T23" fmla="*/ 415154820 h 59"/>
              <a:gd name="T24" fmla="*/ 422931689 w 44"/>
              <a:gd name="T25" fmla="*/ 94894400 h 59"/>
              <a:gd name="T26" fmla="*/ 399435865 w 44"/>
              <a:gd name="T27" fmla="*/ 71168217 h 59"/>
              <a:gd name="T28" fmla="*/ 105732922 w 44"/>
              <a:gd name="T29" fmla="*/ 71168217 h 59"/>
              <a:gd name="T30" fmla="*/ 82237098 w 44"/>
              <a:gd name="T31" fmla="*/ 94894400 h 59"/>
              <a:gd name="T32" fmla="*/ 82237098 w 44"/>
              <a:gd name="T33" fmla="*/ 557494698 h 59"/>
              <a:gd name="T34" fmla="*/ 82237098 w 44"/>
              <a:gd name="T35" fmla="*/ 557494698 h 59"/>
              <a:gd name="T36" fmla="*/ 199716219 w 44"/>
              <a:gd name="T37" fmla="*/ 415154820 h 59"/>
              <a:gd name="T38" fmla="*/ 246707867 w 44"/>
              <a:gd name="T39" fmla="*/ 391432081 h 59"/>
              <a:gd name="T40" fmla="*/ 340694591 w 44"/>
              <a:gd name="T41" fmla="*/ 391432081 h 59"/>
              <a:gd name="T42" fmla="*/ 364190415 w 44"/>
              <a:gd name="T43" fmla="*/ 379570712 h 59"/>
              <a:gd name="T44" fmla="*/ 375936613 w 44"/>
              <a:gd name="T45" fmla="*/ 296541125 h 59"/>
              <a:gd name="T46" fmla="*/ 364190415 w 44"/>
              <a:gd name="T47" fmla="*/ 272818386 h 59"/>
              <a:gd name="T48" fmla="*/ 234961668 w 44"/>
              <a:gd name="T49" fmla="*/ 272818386 h 59"/>
              <a:gd name="T50" fmla="*/ 211465844 w 44"/>
              <a:gd name="T51" fmla="*/ 237230834 h 59"/>
              <a:gd name="T52" fmla="*/ 211465844 w 44"/>
              <a:gd name="T53" fmla="*/ 225369464 h 59"/>
              <a:gd name="T54" fmla="*/ 234961668 w 44"/>
              <a:gd name="T55" fmla="*/ 201646725 h 59"/>
              <a:gd name="T56" fmla="*/ 387686239 w 44"/>
              <a:gd name="T57" fmla="*/ 201646725 h 59"/>
              <a:gd name="T58" fmla="*/ 399435865 w 44"/>
              <a:gd name="T59" fmla="*/ 177923986 h 59"/>
              <a:gd name="T60" fmla="*/ 422931689 w 44"/>
              <a:gd name="T61" fmla="*/ 94894400 h 59"/>
              <a:gd name="T62" fmla="*/ 434677887 w 44"/>
              <a:gd name="T63" fmla="*/ 415154820 h 59"/>
              <a:gd name="T64" fmla="*/ 505165359 w 44"/>
              <a:gd name="T65" fmla="*/ 83029586 h 59"/>
              <a:gd name="T66" fmla="*/ 434677887 w 44"/>
              <a:gd name="T67" fmla="*/ 415154820 h 5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4" h="59">
                <a:moveTo>
                  <a:pt x="37" y="35"/>
                </a:moveTo>
                <a:cubicBezTo>
                  <a:pt x="37" y="37"/>
                  <a:pt x="36" y="40"/>
                  <a:pt x="32" y="40"/>
                </a:cubicBezTo>
                <a:cubicBezTo>
                  <a:pt x="29" y="40"/>
                  <a:pt x="23" y="40"/>
                  <a:pt x="22" y="40"/>
                </a:cubicBezTo>
                <a:cubicBezTo>
                  <a:pt x="22" y="40"/>
                  <a:pt x="22" y="40"/>
                  <a:pt x="21" y="40"/>
                </a:cubicBezTo>
                <a:cubicBezTo>
                  <a:pt x="21" y="40"/>
                  <a:pt x="21" y="41"/>
                  <a:pt x="6" y="58"/>
                </a:cubicBezTo>
                <a:cubicBezTo>
                  <a:pt x="5" y="59"/>
                  <a:pt x="3" y="59"/>
                  <a:pt x="2" y="59"/>
                </a:cubicBezTo>
                <a:cubicBezTo>
                  <a:pt x="2" y="58"/>
                  <a:pt x="0" y="58"/>
                  <a:pt x="0" y="55"/>
                </a:cubicBezTo>
                <a:cubicBezTo>
                  <a:pt x="0" y="7"/>
                  <a:pt x="0" y="5"/>
                  <a:pt x="0" y="5"/>
                </a:cubicBezTo>
                <a:cubicBezTo>
                  <a:pt x="0" y="3"/>
                  <a:pt x="2" y="0"/>
                  <a:pt x="6" y="0"/>
                </a:cubicBezTo>
                <a:cubicBezTo>
                  <a:pt x="6" y="0"/>
                  <a:pt x="10" y="0"/>
                  <a:pt x="38" y="0"/>
                </a:cubicBezTo>
                <a:cubicBezTo>
                  <a:pt x="42" y="0"/>
                  <a:pt x="44" y="2"/>
                  <a:pt x="43" y="7"/>
                </a:cubicBezTo>
                <a:cubicBezTo>
                  <a:pt x="41" y="14"/>
                  <a:pt x="37" y="34"/>
                  <a:pt x="37" y="35"/>
                </a:cubicBezTo>
                <a:close/>
                <a:moveTo>
                  <a:pt x="36" y="8"/>
                </a:moveTo>
                <a:cubicBezTo>
                  <a:pt x="36" y="7"/>
                  <a:pt x="35" y="6"/>
                  <a:pt x="34" y="6"/>
                </a:cubicBezTo>
                <a:cubicBezTo>
                  <a:pt x="34" y="6"/>
                  <a:pt x="33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7" y="47"/>
                  <a:pt x="7" y="47"/>
                  <a:pt x="7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16" y="36"/>
                  <a:pt x="17" y="35"/>
                  <a:pt x="17" y="35"/>
                </a:cubicBezTo>
                <a:cubicBezTo>
                  <a:pt x="19" y="34"/>
                  <a:pt x="19" y="33"/>
                  <a:pt x="21" y="33"/>
                </a:cubicBezTo>
                <a:cubicBezTo>
                  <a:pt x="28" y="33"/>
                  <a:pt x="29" y="33"/>
                  <a:pt x="29" y="33"/>
                </a:cubicBezTo>
                <a:cubicBezTo>
                  <a:pt x="30" y="33"/>
                  <a:pt x="31" y="32"/>
                  <a:pt x="31" y="32"/>
                </a:cubicBezTo>
                <a:cubicBezTo>
                  <a:pt x="31" y="31"/>
                  <a:pt x="32" y="26"/>
                  <a:pt x="32" y="25"/>
                </a:cubicBezTo>
                <a:cubicBezTo>
                  <a:pt x="33" y="24"/>
                  <a:pt x="32" y="23"/>
                  <a:pt x="31" y="23"/>
                </a:cubicBezTo>
                <a:cubicBezTo>
                  <a:pt x="31" y="23"/>
                  <a:pt x="30" y="23"/>
                  <a:pt x="20" y="23"/>
                </a:cubicBezTo>
                <a:cubicBezTo>
                  <a:pt x="19" y="23"/>
                  <a:pt x="18" y="22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9" y="17"/>
                  <a:pt x="20" y="17"/>
                </a:cubicBezTo>
                <a:cubicBezTo>
                  <a:pt x="32" y="17"/>
                  <a:pt x="33" y="17"/>
                  <a:pt x="33" y="17"/>
                </a:cubicBezTo>
                <a:cubicBezTo>
                  <a:pt x="33" y="17"/>
                  <a:pt x="34" y="16"/>
                  <a:pt x="34" y="15"/>
                </a:cubicBezTo>
                <a:lnTo>
                  <a:pt x="36" y="8"/>
                </a:lnTo>
                <a:close/>
                <a:moveTo>
                  <a:pt x="37" y="35"/>
                </a:moveTo>
                <a:cubicBezTo>
                  <a:pt x="37" y="34"/>
                  <a:pt x="41" y="14"/>
                  <a:pt x="43" y="7"/>
                </a:cubicBezTo>
                <a:lnTo>
                  <a:pt x="37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1" name="Freeform 117"/>
          <p:cNvSpPr>
            <a:spLocks noEditPoints="1"/>
          </p:cNvSpPr>
          <p:nvPr/>
        </p:nvSpPr>
        <p:spPr bwMode="auto">
          <a:xfrm>
            <a:off x="11723583" y="4203885"/>
            <a:ext cx="251442" cy="242990"/>
          </a:xfrm>
          <a:custGeom>
            <a:avLst/>
            <a:gdLst>
              <a:gd name="T0" fmla="*/ 70787044 w 55"/>
              <a:gd name="T1" fmla="*/ 154244223 h 53"/>
              <a:gd name="T2" fmla="*/ 70787044 w 55"/>
              <a:gd name="T3" fmla="*/ 154244223 h 53"/>
              <a:gd name="T4" fmla="*/ 0 w 55"/>
              <a:gd name="T5" fmla="*/ 83055376 h 53"/>
              <a:gd name="T6" fmla="*/ 70787044 w 55"/>
              <a:gd name="T7" fmla="*/ 0 h 53"/>
              <a:gd name="T8" fmla="*/ 153369066 w 55"/>
              <a:gd name="T9" fmla="*/ 83055376 h 53"/>
              <a:gd name="T10" fmla="*/ 70787044 w 55"/>
              <a:gd name="T11" fmla="*/ 154244223 h 53"/>
              <a:gd name="T12" fmla="*/ 141570653 w 55"/>
              <a:gd name="T13" fmla="*/ 628846865 h 53"/>
              <a:gd name="T14" fmla="*/ 0 w 55"/>
              <a:gd name="T15" fmla="*/ 628846865 h 53"/>
              <a:gd name="T16" fmla="*/ 0 w 55"/>
              <a:gd name="T17" fmla="*/ 201706898 h 53"/>
              <a:gd name="T18" fmla="*/ 141570653 w 55"/>
              <a:gd name="T19" fmla="*/ 201706898 h 53"/>
              <a:gd name="T20" fmla="*/ 141570653 w 55"/>
              <a:gd name="T21" fmla="*/ 628846865 h 53"/>
              <a:gd name="T22" fmla="*/ 648868068 w 55"/>
              <a:gd name="T23" fmla="*/ 628846865 h 53"/>
              <a:gd name="T24" fmla="*/ 507297415 w 55"/>
              <a:gd name="T25" fmla="*/ 628846865 h 53"/>
              <a:gd name="T26" fmla="*/ 507297415 w 55"/>
              <a:gd name="T27" fmla="*/ 403410352 h 53"/>
              <a:gd name="T28" fmla="*/ 436510371 w 55"/>
              <a:gd name="T29" fmla="*/ 308491890 h 53"/>
              <a:gd name="T30" fmla="*/ 365726762 w 55"/>
              <a:gd name="T31" fmla="*/ 355951121 h 53"/>
              <a:gd name="T32" fmla="*/ 353928349 w 55"/>
              <a:gd name="T33" fmla="*/ 391547266 h 53"/>
              <a:gd name="T34" fmla="*/ 353928349 w 55"/>
              <a:gd name="T35" fmla="*/ 628846865 h 53"/>
              <a:gd name="T36" fmla="*/ 224156110 w 55"/>
              <a:gd name="T37" fmla="*/ 628846865 h 53"/>
              <a:gd name="T38" fmla="*/ 224156110 w 55"/>
              <a:gd name="T39" fmla="*/ 201706898 h 53"/>
              <a:gd name="T40" fmla="*/ 353928349 w 55"/>
              <a:gd name="T41" fmla="*/ 201706898 h 53"/>
              <a:gd name="T42" fmla="*/ 353928349 w 55"/>
              <a:gd name="T43" fmla="*/ 272895744 h 53"/>
              <a:gd name="T44" fmla="*/ 353928349 w 55"/>
              <a:gd name="T45" fmla="*/ 272895744 h 53"/>
              <a:gd name="T46" fmla="*/ 483700589 w 55"/>
              <a:gd name="T47" fmla="*/ 201706898 h 53"/>
              <a:gd name="T48" fmla="*/ 648868068 w 55"/>
              <a:gd name="T49" fmla="*/ 391547266 h 53"/>
              <a:gd name="T50" fmla="*/ 648868068 w 55"/>
              <a:gd name="T51" fmla="*/ 628846865 h 5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3">
                <a:moveTo>
                  <a:pt x="6" y="13"/>
                </a:moveTo>
                <a:cubicBezTo>
                  <a:pt x="6" y="13"/>
                  <a:pt x="6" y="13"/>
                  <a:pt x="6" y="13"/>
                </a:cubicBezTo>
                <a:cubicBezTo>
                  <a:pt x="2" y="13"/>
                  <a:pt x="0" y="10"/>
                  <a:pt x="0" y="7"/>
                </a:cubicBezTo>
                <a:cubicBezTo>
                  <a:pt x="0" y="3"/>
                  <a:pt x="2" y="0"/>
                  <a:pt x="6" y="0"/>
                </a:cubicBezTo>
                <a:cubicBezTo>
                  <a:pt x="10" y="0"/>
                  <a:pt x="13" y="3"/>
                  <a:pt x="13" y="7"/>
                </a:cubicBezTo>
                <a:cubicBezTo>
                  <a:pt x="13" y="10"/>
                  <a:pt x="10" y="13"/>
                  <a:pt x="6" y="13"/>
                </a:cubicBezTo>
                <a:close/>
                <a:moveTo>
                  <a:pt x="12" y="53"/>
                </a:moveTo>
                <a:cubicBezTo>
                  <a:pt x="0" y="53"/>
                  <a:pt x="0" y="53"/>
                  <a:pt x="0" y="53"/>
                </a:cubicBezTo>
                <a:cubicBezTo>
                  <a:pt x="0" y="17"/>
                  <a:pt x="0" y="17"/>
                  <a:pt x="0" y="17"/>
                </a:cubicBezTo>
                <a:cubicBezTo>
                  <a:pt x="12" y="17"/>
                  <a:pt x="12" y="17"/>
                  <a:pt x="12" y="17"/>
                </a:cubicBezTo>
                <a:lnTo>
                  <a:pt x="12" y="53"/>
                </a:lnTo>
                <a:close/>
                <a:moveTo>
                  <a:pt x="55" y="53"/>
                </a:moveTo>
                <a:cubicBezTo>
                  <a:pt x="43" y="53"/>
                  <a:pt x="43" y="53"/>
                  <a:pt x="43" y="53"/>
                </a:cubicBezTo>
                <a:cubicBezTo>
                  <a:pt x="43" y="34"/>
                  <a:pt x="43" y="34"/>
                  <a:pt x="43" y="34"/>
                </a:cubicBezTo>
                <a:cubicBezTo>
                  <a:pt x="43" y="29"/>
                  <a:pt x="41" y="26"/>
                  <a:pt x="37" y="26"/>
                </a:cubicBezTo>
                <a:cubicBezTo>
                  <a:pt x="34" y="26"/>
                  <a:pt x="32" y="28"/>
                  <a:pt x="31" y="30"/>
                </a:cubicBezTo>
                <a:cubicBezTo>
                  <a:pt x="31" y="31"/>
                  <a:pt x="30" y="32"/>
                  <a:pt x="30" y="33"/>
                </a:cubicBezTo>
                <a:cubicBezTo>
                  <a:pt x="30" y="53"/>
                  <a:pt x="30" y="53"/>
                  <a:pt x="30" y="53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21"/>
                  <a:pt x="19" y="17"/>
                  <a:pt x="19" y="17"/>
                </a:cubicBezTo>
                <a:cubicBezTo>
                  <a:pt x="30" y="17"/>
                  <a:pt x="30" y="17"/>
                  <a:pt x="30" y="17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3"/>
                  <a:pt x="30" y="23"/>
                  <a:pt x="30" y="23"/>
                </a:cubicBezTo>
                <a:cubicBezTo>
                  <a:pt x="32" y="20"/>
                  <a:pt x="35" y="17"/>
                  <a:pt x="41" y="17"/>
                </a:cubicBezTo>
                <a:cubicBezTo>
                  <a:pt x="49" y="17"/>
                  <a:pt x="55" y="22"/>
                  <a:pt x="55" y="33"/>
                </a:cubicBezTo>
                <a:lnTo>
                  <a:pt x="55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2" name="Freeform 118"/>
          <p:cNvSpPr>
            <a:spLocks noEditPoints="1"/>
          </p:cNvSpPr>
          <p:nvPr/>
        </p:nvSpPr>
        <p:spPr bwMode="auto">
          <a:xfrm>
            <a:off x="11686605" y="3564337"/>
            <a:ext cx="291588" cy="230312"/>
          </a:xfrm>
          <a:custGeom>
            <a:avLst/>
            <a:gdLst>
              <a:gd name="T0" fmla="*/ 679601457 w 64"/>
              <a:gd name="T1" fmla="*/ 598836067 h 50"/>
              <a:gd name="T2" fmla="*/ 0 w 64"/>
              <a:gd name="T3" fmla="*/ 526977262 h 50"/>
              <a:gd name="T4" fmla="*/ 58585447 w 64"/>
              <a:gd name="T5" fmla="*/ 0 h 50"/>
              <a:gd name="T6" fmla="*/ 749903994 w 64"/>
              <a:gd name="T7" fmla="*/ 59884645 h 50"/>
              <a:gd name="T8" fmla="*/ 691318547 w 64"/>
              <a:gd name="T9" fmla="*/ 179650474 h 50"/>
              <a:gd name="T10" fmla="*/ 58585447 w 64"/>
              <a:gd name="T11" fmla="*/ 155698693 h 50"/>
              <a:gd name="T12" fmla="*/ 46868358 w 64"/>
              <a:gd name="T13" fmla="*/ 526977262 h 50"/>
              <a:gd name="T14" fmla="*/ 679601457 w 64"/>
              <a:gd name="T15" fmla="*/ 538951422 h 50"/>
              <a:gd name="T16" fmla="*/ 691318547 w 64"/>
              <a:gd name="T17" fmla="*/ 179650474 h 50"/>
              <a:gd name="T18" fmla="*/ 140608496 w 64"/>
              <a:gd name="T19" fmla="*/ 275464522 h 50"/>
              <a:gd name="T20" fmla="*/ 105453805 w 64"/>
              <a:gd name="T21" fmla="*/ 251512740 h 50"/>
              <a:gd name="T22" fmla="*/ 117170895 w 64"/>
              <a:gd name="T23" fmla="*/ 215579877 h 50"/>
              <a:gd name="T24" fmla="*/ 152325586 w 64"/>
              <a:gd name="T25" fmla="*/ 227557498 h 50"/>
              <a:gd name="T26" fmla="*/ 152325586 w 64"/>
              <a:gd name="T27" fmla="*/ 371278569 h 50"/>
              <a:gd name="T28" fmla="*/ 117170895 w 64"/>
              <a:gd name="T29" fmla="*/ 383256191 h 50"/>
              <a:gd name="T30" fmla="*/ 105453805 w 64"/>
              <a:gd name="T31" fmla="*/ 335349167 h 50"/>
              <a:gd name="T32" fmla="*/ 140608496 w 64"/>
              <a:gd name="T33" fmla="*/ 323371546 h 50"/>
              <a:gd name="T34" fmla="*/ 152325586 w 64"/>
              <a:gd name="T35" fmla="*/ 371278569 h 50"/>
              <a:gd name="T36" fmla="*/ 140608496 w 64"/>
              <a:gd name="T37" fmla="*/ 491044399 h 50"/>
              <a:gd name="T38" fmla="*/ 105453805 w 64"/>
              <a:gd name="T39" fmla="*/ 479070238 h 50"/>
              <a:gd name="T40" fmla="*/ 117170895 w 64"/>
              <a:gd name="T41" fmla="*/ 431163214 h 50"/>
              <a:gd name="T42" fmla="*/ 152325586 w 64"/>
              <a:gd name="T43" fmla="*/ 443137375 h 50"/>
              <a:gd name="T44" fmla="*/ 644450189 w 64"/>
              <a:gd name="T45" fmla="*/ 251512740 h 50"/>
              <a:gd name="T46" fmla="*/ 222628123 w 64"/>
              <a:gd name="T47" fmla="*/ 275464522 h 50"/>
              <a:gd name="T48" fmla="*/ 210911033 w 64"/>
              <a:gd name="T49" fmla="*/ 227557498 h 50"/>
              <a:gd name="T50" fmla="*/ 621012587 w 64"/>
              <a:gd name="T51" fmla="*/ 215579877 h 50"/>
              <a:gd name="T52" fmla="*/ 644450189 w 64"/>
              <a:gd name="T53" fmla="*/ 251512740 h 50"/>
              <a:gd name="T54" fmla="*/ 621012587 w 64"/>
              <a:gd name="T55" fmla="*/ 383256191 h 50"/>
              <a:gd name="T56" fmla="*/ 210911033 w 64"/>
              <a:gd name="T57" fmla="*/ 371278569 h 50"/>
              <a:gd name="T58" fmla="*/ 222628123 w 64"/>
              <a:gd name="T59" fmla="*/ 323371546 h 50"/>
              <a:gd name="T60" fmla="*/ 644450189 w 64"/>
              <a:gd name="T61" fmla="*/ 335349167 h 50"/>
              <a:gd name="T62" fmla="*/ 644450189 w 64"/>
              <a:gd name="T63" fmla="*/ 479070238 h 50"/>
              <a:gd name="T64" fmla="*/ 222628123 w 64"/>
              <a:gd name="T65" fmla="*/ 491044399 h 50"/>
              <a:gd name="T66" fmla="*/ 210911033 w 64"/>
              <a:gd name="T67" fmla="*/ 443137375 h 50"/>
              <a:gd name="T68" fmla="*/ 621012587 w 64"/>
              <a:gd name="T69" fmla="*/ 431163214 h 50"/>
              <a:gd name="T70" fmla="*/ 644450189 w 64"/>
              <a:gd name="T71" fmla="*/ 479070238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0">
                <a:moveTo>
                  <a:pt x="64" y="44"/>
                </a:moveTo>
                <a:cubicBezTo>
                  <a:pt x="64" y="47"/>
                  <a:pt x="61" y="50"/>
                  <a:pt x="58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2"/>
                  <a:pt x="64" y="5"/>
                </a:cubicBezTo>
                <a:lnTo>
                  <a:pt x="64" y="44"/>
                </a:lnTo>
                <a:close/>
                <a:moveTo>
                  <a:pt x="59" y="15"/>
                </a:moveTo>
                <a:cubicBezTo>
                  <a:pt x="59" y="14"/>
                  <a:pt x="59" y="13"/>
                  <a:pt x="58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4" y="14"/>
                  <a:pt x="4" y="15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5"/>
                  <a:pt x="5" y="45"/>
                  <a:pt x="5" y="45"/>
                </a:cubicBezTo>
                <a:cubicBezTo>
                  <a:pt x="58" y="45"/>
                  <a:pt x="58" y="45"/>
                  <a:pt x="58" y="45"/>
                </a:cubicBezTo>
                <a:cubicBezTo>
                  <a:pt x="59" y="45"/>
                  <a:pt x="59" y="45"/>
                  <a:pt x="59" y="44"/>
                </a:cubicBezTo>
                <a:lnTo>
                  <a:pt x="59" y="15"/>
                </a:lnTo>
                <a:close/>
                <a:moveTo>
                  <a:pt x="13" y="21"/>
                </a:moveTo>
                <a:cubicBezTo>
                  <a:pt x="13" y="22"/>
                  <a:pt x="13" y="23"/>
                  <a:pt x="12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8"/>
                  <a:pt x="10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3" y="18"/>
                  <a:pt x="13" y="19"/>
                  <a:pt x="13" y="19"/>
                </a:cubicBezTo>
                <a:lnTo>
                  <a:pt x="13" y="21"/>
                </a:lnTo>
                <a:close/>
                <a:moveTo>
                  <a:pt x="13" y="31"/>
                </a:moveTo>
                <a:cubicBezTo>
                  <a:pt x="13" y="31"/>
                  <a:pt x="13" y="32"/>
                  <a:pt x="12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9" y="32"/>
                  <a:pt x="9" y="31"/>
                  <a:pt x="9" y="31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7"/>
                  <a:pt x="10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3" y="27"/>
                  <a:pt x="13" y="28"/>
                  <a:pt x="13" y="28"/>
                </a:cubicBezTo>
                <a:lnTo>
                  <a:pt x="13" y="31"/>
                </a:lnTo>
                <a:close/>
                <a:moveTo>
                  <a:pt x="13" y="40"/>
                </a:moveTo>
                <a:cubicBezTo>
                  <a:pt x="13" y="40"/>
                  <a:pt x="13" y="41"/>
                  <a:pt x="12" y="41"/>
                </a:cubicBezTo>
                <a:cubicBezTo>
                  <a:pt x="10" y="41"/>
                  <a:pt x="10" y="41"/>
                  <a:pt x="10" y="41"/>
                </a:cubicBezTo>
                <a:cubicBezTo>
                  <a:pt x="9" y="41"/>
                  <a:pt x="9" y="40"/>
                  <a:pt x="9" y="40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7"/>
                  <a:pt x="13" y="37"/>
                </a:cubicBezTo>
                <a:lnTo>
                  <a:pt x="13" y="40"/>
                </a:lnTo>
                <a:close/>
                <a:moveTo>
                  <a:pt x="55" y="21"/>
                </a:moveTo>
                <a:cubicBezTo>
                  <a:pt x="55" y="22"/>
                  <a:pt x="54" y="23"/>
                  <a:pt x="53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8" y="22"/>
                  <a:pt x="18" y="2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8"/>
                  <a:pt x="19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4" y="18"/>
                  <a:pt x="55" y="19"/>
                  <a:pt x="55" y="19"/>
                </a:cubicBezTo>
                <a:lnTo>
                  <a:pt x="55" y="21"/>
                </a:lnTo>
                <a:close/>
                <a:moveTo>
                  <a:pt x="55" y="31"/>
                </a:moveTo>
                <a:cubicBezTo>
                  <a:pt x="55" y="31"/>
                  <a:pt x="54" y="32"/>
                  <a:pt x="53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4" y="27"/>
                  <a:pt x="55" y="28"/>
                  <a:pt x="55" y="28"/>
                </a:cubicBezTo>
                <a:lnTo>
                  <a:pt x="55" y="31"/>
                </a:lnTo>
                <a:close/>
                <a:moveTo>
                  <a:pt x="55" y="40"/>
                </a:moveTo>
                <a:cubicBezTo>
                  <a:pt x="55" y="40"/>
                  <a:pt x="54" y="41"/>
                  <a:pt x="53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0"/>
                  <a:pt x="18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9" y="36"/>
                  <a:pt x="19" y="36"/>
                </a:cubicBezTo>
                <a:cubicBezTo>
                  <a:pt x="53" y="36"/>
                  <a:pt x="53" y="36"/>
                  <a:pt x="53" y="36"/>
                </a:cubicBezTo>
                <a:cubicBezTo>
                  <a:pt x="54" y="36"/>
                  <a:pt x="55" y="37"/>
                  <a:pt x="55" y="37"/>
                </a:cubicBezTo>
                <a:lnTo>
                  <a:pt x="55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3" name="Freeform 136"/>
          <p:cNvSpPr>
            <a:spLocks noEditPoints="1"/>
          </p:cNvSpPr>
          <p:nvPr/>
        </p:nvSpPr>
        <p:spPr bwMode="auto">
          <a:xfrm>
            <a:off x="12306761" y="4174303"/>
            <a:ext cx="291588" cy="262007"/>
          </a:xfrm>
          <a:custGeom>
            <a:avLst/>
            <a:gdLst>
              <a:gd name="T0" fmla="*/ 269496480 w 64"/>
              <a:gd name="T1" fmla="*/ 465142736 h 57"/>
              <a:gd name="T2" fmla="*/ 246062302 w 64"/>
              <a:gd name="T3" fmla="*/ 488996121 h 57"/>
              <a:gd name="T4" fmla="*/ 234345212 w 64"/>
              <a:gd name="T5" fmla="*/ 488996121 h 57"/>
              <a:gd name="T6" fmla="*/ 222628123 w 64"/>
              <a:gd name="T7" fmla="*/ 477067702 h 57"/>
              <a:gd name="T8" fmla="*/ 0 w 64"/>
              <a:gd name="T9" fmla="*/ 262387236 h 57"/>
              <a:gd name="T10" fmla="*/ 0 w 64"/>
              <a:gd name="T11" fmla="*/ 226608885 h 57"/>
              <a:gd name="T12" fmla="*/ 222628123 w 64"/>
              <a:gd name="T13" fmla="*/ 11928419 h 57"/>
              <a:gd name="T14" fmla="*/ 246062302 w 64"/>
              <a:gd name="T15" fmla="*/ 0 h 57"/>
              <a:gd name="T16" fmla="*/ 269496480 w 64"/>
              <a:gd name="T17" fmla="*/ 23853385 h 57"/>
              <a:gd name="T18" fmla="*/ 269496480 w 64"/>
              <a:gd name="T19" fmla="*/ 59635189 h 57"/>
              <a:gd name="T20" fmla="*/ 93736716 w 64"/>
              <a:gd name="T21" fmla="*/ 226608885 h 57"/>
              <a:gd name="T22" fmla="*/ 93736716 w 64"/>
              <a:gd name="T23" fmla="*/ 262387236 h 57"/>
              <a:gd name="T24" fmla="*/ 269496480 w 64"/>
              <a:gd name="T25" fmla="*/ 429360932 h 57"/>
              <a:gd name="T26" fmla="*/ 269496480 w 64"/>
              <a:gd name="T27" fmla="*/ 465142736 h 57"/>
              <a:gd name="T28" fmla="*/ 679601457 w 64"/>
              <a:gd name="T29" fmla="*/ 679823202 h 57"/>
              <a:gd name="T30" fmla="*/ 667884368 w 64"/>
              <a:gd name="T31" fmla="*/ 679823202 h 57"/>
              <a:gd name="T32" fmla="*/ 667884368 w 64"/>
              <a:gd name="T33" fmla="*/ 679823202 h 57"/>
              <a:gd name="T34" fmla="*/ 656167279 w 64"/>
              <a:gd name="T35" fmla="*/ 667894782 h 57"/>
              <a:gd name="T36" fmla="*/ 609295498 w 64"/>
              <a:gd name="T37" fmla="*/ 429360932 h 57"/>
              <a:gd name="T38" fmla="*/ 421822066 w 64"/>
              <a:gd name="T39" fmla="*/ 357800776 h 57"/>
              <a:gd name="T40" fmla="*/ 421822066 w 64"/>
              <a:gd name="T41" fmla="*/ 465142736 h 57"/>
              <a:gd name="T42" fmla="*/ 410104977 w 64"/>
              <a:gd name="T43" fmla="*/ 488996121 h 57"/>
              <a:gd name="T44" fmla="*/ 398387888 w 64"/>
              <a:gd name="T45" fmla="*/ 488996121 h 57"/>
              <a:gd name="T46" fmla="*/ 374953709 w 64"/>
              <a:gd name="T47" fmla="*/ 477067702 h 57"/>
              <a:gd name="T48" fmla="*/ 164042675 w 64"/>
              <a:gd name="T49" fmla="*/ 262387236 h 57"/>
              <a:gd name="T50" fmla="*/ 164042675 w 64"/>
              <a:gd name="T51" fmla="*/ 226608885 h 57"/>
              <a:gd name="T52" fmla="*/ 374953709 w 64"/>
              <a:gd name="T53" fmla="*/ 11928419 h 57"/>
              <a:gd name="T54" fmla="*/ 410104977 w 64"/>
              <a:gd name="T55" fmla="*/ 0 h 57"/>
              <a:gd name="T56" fmla="*/ 421822066 w 64"/>
              <a:gd name="T57" fmla="*/ 23853385 h 57"/>
              <a:gd name="T58" fmla="*/ 421822066 w 64"/>
              <a:gd name="T59" fmla="*/ 143120311 h 57"/>
              <a:gd name="T60" fmla="*/ 679601457 w 64"/>
              <a:gd name="T61" fmla="*/ 238533851 h 57"/>
              <a:gd name="T62" fmla="*/ 749903994 w 64"/>
              <a:gd name="T63" fmla="*/ 453214317 h 57"/>
              <a:gd name="T64" fmla="*/ 679601457 w 64"/>
              <a:gd name="T65" fmla="*/ 679823202 h 5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4" h="57">
                <a:moveTo>
                  <a:pt x="23" y="39"/>
                </a:moveTo>
                <a:cubicBezTo>
                  <a:pt x="23" y="40"/>
                  <a:pt x="22" y="41"/>
                  <a:pt x="21" y="41"/>
                </a:cubicBezTo>
                <a:cubicBezTo>
                  <a:pt x="21" y="41"/>
                  <a:pt x="21" y="41"/>
                  <a:pt x="20" y="41"/>
                </a:cubicBezTo>
                <a:cubicBezTo>
                  <a:pt x="20" y="41"/>
                  <a:pt x="19" y="41"/>
                  <a:pt x="19" y="4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0" y="20"/>
                  <a:pt x="0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1" y="0"/>
                </a:cubicBezTo>
                <a:cubicBezTo>
                  <a:pt x="22" y="1"/>
                  <a:pt x="23" y="1"/>
                  <a:pt x="23" y="2"/>
                </a:cubicBezTo>
                <a:cubicBezTo>
                  <a:pt x="23" y="5"/>
                  <a:pt x="23" y="5"/>
                  <a:pt x="23" y="5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0"/>
                  <a:pt x="8" y="21"/>
                  <a:pt x="8" y="22"/>
                </a:cubicBezTo>
                <a:cubicBezTo>
                  <a:pt x="23" y="36"/>
                  <a:pt x="23" y="36"/>
                  <a:pt x="23" y="36"/>
                </a:cubicBezTo>
                <a:lnTo>
                  <a:pt x="23" y="39"/>
                </a:lnTo>
                <a:close/>
                <a:moveTo>
                  <a:pt x="58" y="57"/>
                </a:moveTo>
                <a:cubicBezTo>
                  <a:pt x="58" y="57"/>
                  <a:pt x="57" y="57"/>
                  <a:pt x="57" y="57"/>
                </a:cubicBezTo>
                <a:cubicBezTo>
                  <a:pt x="57" y="57"/>
                  <a:pt x="57" y="57"/>
                  <a:pt x="57" y="57"/>
                </a:cubicBezTo>
                <a:cubicBezTo>
                  <a:pt x="56" y="57"/>
                  <a:pt x="56" y="56"/>
                  <a:pt x="56" y="56"/>
                </a:cubicBezTo>
                <a:cubicBezTo>
                  <a:pt x="57" y="46"/>
                  <a:pt x="56" y="40"/>
                  <a:pt x="52" y="36"/>
                </a:cubicBezTo>
                <a:cubicBezTo>
                  <a:pt x="49" y="32"/>
                  <a:pt x="44" y="31"/>
                  <a:pt x="36" y="3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1"/>
                  <a:pt x="35" y="41"/>
                </a:cubicBezTo>
                <a:cubicBezTo>
                  <a:pt x="35" y="41"/>
                  <a:pt x="34" y="41"/>
                  <a:pt x="34" y="41"/>
                </a:cubicBezTo>
                <a:cubicBezTo>
                  <a:pt x="33" y="41"/>
                  <a:pt x="33" y="41"/>
                  <a:pt x="32" y="40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1"/>
                  <a:pt x="13" y="20"/>
                  <a:pt x="14" y="19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4" y="0"/>
                  <a:pt x="35" y="0"/>
                </a:cubicBezTo>
                <a:cubicBezTo>
                  <a:pt x="36" y="1"/>
                  <a:pt x="36" y="1"/>
                  <a:pt x="36" y="2"/>
                </a:cubicBezTo>
                <a:cubicBezTo>
                  <a:pt x="36" y="12"/>
                  <a:pt x="36" y="12"/>
                  <a:pt x="36" y="12"/>
                </a:cubicBezTo>
                <a:cubicBezTo>
                  <a:pt x="46" y="12"/>
                  <a:pt x="53" y="15"/>
                  <a:pt x="58" y="20"/>
                </a:cubicBezTo>
                <a:cubicBezTo>
                  <a:pt x="63" y="25"/>
                  <a:pt x="64" y="33"/>
                  <a:pt x="64" y="38"/>
                </a:cubicBezTo>
                <a:cubicBezTo>
                  <a:pt x="64" y="45"/>
                  <a:pt x="58" y="56"/>
                  <a:pt x="58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" name="Freeform 137"/>
          <p:cNvSpPr>
            <a:spLocks noEditPoints="1"/>
          </p:cNvSpPr>
          <p:nvPr/>
        </p:nvSpPr>
        <p:spPr bwMode="auto">
          <a:xfrm>
            <a:off x="12324720" y="3553771"/>
            <a:ext cx="264120" cy="270459"/>
          </a:xfrm>
          <a:custGeom>
            <a:avLst/>
            <a:gdLst>
              <a:gd name="T0" fmla="*/ 538451957 w 58"/>
              <a:gd name="T1" fmla="*/ 355847973 h 59"/>
              <a:gd name="T2" fmla="*/ 456514582 w 58"/>
              <a:gd name="T3" fmla="*/ 427016190 h 59"/>
              <a:gd name="T4" fmla="*/ 456514582 w 58"/>
              <a:gd name="T5" fmla="*/ 593078807 h 59"/>
              <a:gd name="T6" fmla="*/ 444806799 w 58"/>
              <a:gd name="T7" fmla="*/ 593078807 h 59"/>
              <a:gd name="T8" fmla="*/ 280932051 w 58"/>
              <a:gd name="T9" fmla="*/ 687973207 h 59"/>
              <a:gd name="T10" fmla="*/ 280932051 w 58"/>
              <a:gd name="T11" fmla="*/ 699834576 h 59"/>
              <a:gd name="T12" fmla="*/ 269227689 w 58"/>
              <a:gd name="T13" fmla="*/ 687973207 h 59"/>
              <a:gd name="T14" fmla="*/ 245815544 w 58"/>
              <a:gd name="T15" fmla="*/ 664250468 h 59"/>
              <a:gd name="T16" fmla="*/ 245815544 w 58"/>
              <a:gd name="T17" fmla="*/ 652389098 h 59"/>
              <a:gd name="T18" fmla="*/ 280932051 w 58"/>
              <a:gd name="T19" fmla="*/ 533771959 h 59"/>
              <a:gd name="T20" fmla="*/ 163878170 w 58"/>
              <a:gd name="T21" fmla="*/ 415154820 h 59"/>
              <a:gd name="T22" fmla="*/ 46820868 w 58"/>
              <a:gd name="T23" fmla="*/ 450742373 h 59"/>
              <a:gd name="T24" fmla="*/ 35116506 w 58"/>
              <a:gd name="T25" fmla="*/ 450742373 h 59"/>
              <a:gd name="T26" fmla="*/ 35116506 w 58"/>
              <a:gd name="T27" fmla="*/ 450742373 h 59"/>
              <a:gd name="T28" fmla="*/ 0 w 58"/>
              <a:gd name="T29" fmla="*/ 415154820 h 59"/>
              <a:gd name="T30" fmla="*/ 0 w 58"/>
              <a:gd name="T31" fmla="*/ 403293451 h 59"/>
              <a:gd name="T32" fmla="*/ 93645157 w 58"/>
              <a:gd name="T33" fmla="*/ 237230834 h 59"/>
              <a:gd name="T34" fmla="*/ 105349519 w 58"/>
              <a:gd name="T35" fmla="*/ 237230834 h 59"/>
              <a:gd name="T36" fmla="*/ 269227689 w 58"/>
              <a:gd name="T37" fmla="*/ 225369464 h 59"/>
              <a:gd name="T38" fmla="*/ 339460702 w 58"/>
              <a:gd name="T39" fmla="*/ 142339878 h 59"/>
              <a:gd name="T40" fmla="*/ 667213621 w 58"/>
              <a:gd name="T41" fmla="*/ 0 h 59"/>
              <a:gd name="T42" fmla="*/ 678917982 w 58"/>
              <a:gd name="T43" fmla="*/ 11861369 h 59"/>
              <a:gd name="T44" fmla="*/ 538451957 w 58"/>
              <a:gd name="T45" fmla="*/ 355847973 h 59"/>
              <a:gd name="T46" fmla="*/ 550156319 w 58"/>
              <a:gd name="T47" fmla="*/ 94894400 h 59"/>
              <a:gd name="T48" fmla="*/ 503335451 w 58"/>
              <a:gd name="T49" fmla="*/ 142339878 h 59"/>
              <a:gd name="T50" fmla="*/ 550156319 w 58"/>
              <a:gd name="T51" fmla="*/ 177923986 h 59"/>
              <a:gd name="T52" fmla="*/ 585272825 w 58"/>
              <a:gd name="T53" fmla="*/ 142339878 h 59"/>
              <a:gd name="T54" fmla="*/ 550156319 w 58"/>
              <a:gd name="T55" fmla="*/ 94894400 h 5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9">
                <a:moveTo>
                  <a:pt x="46" y="30"/>
                </a:moveTo>
                <a:cubicBezTo>
                  <a:pt x="44" y="32"/>
                  <a:pt x="42" y="34"/>
                  <a:pt x="39" y="36"/>
                </a:cubicBezTo>
                <a:cubicBezTo>
                  <a:pt x="39" y="50"/>
                  <a:pt x="39" y="50"/>
                  <a:pt x="39" y="50"/>
                </a:cubicBezTo>
                <a:cubicBezTo>
                  <a:pt x="39" y="50"/>
                  <a:pt x="39" y="50"/>
                  <a:pt x="38" y="50"/>
                </a:cubicBezTo>
                <a:cubicBezTo>
                  <a:pt x="24" y="58"/>
                  <a:pt x="24" y="58"/>
                  <a:pt x="24" y="58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59"/>
                  <a:pt x="23" y="58"/>
                  <a:pt x="23" y="58"/>
                </a:cubicBezTo>
                <a:cubicBezTo>
                  <a:pt x="21" y="56"/>
                  <a:pt x="21" y="56"/>
                  <a:pt x="21" y="56"/>
                </a:cubicBezTo>
                <a:cubicBezTo>
                  <a:pt x="21" y="56"/>
                  <a:pt x="20" y="55"/>
                  <a:pt x="21" y="55"/>
                </a:cubicBezTo>
                <a:cubicBezTo>
                  <a:pt x="24" y="45"/>
                  <a:pt x="24" y="45"/>
                  <a:pt x="24" y="45"/>
                </a:cubicBezTo>
                <a:cubicBezTo>
                  <a:pt x="14" y="35"/>
                  <a:pt x="14" y="35"/>
                  <a:pt x="14" y="35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38"/>
                  <a:pt x="3" y="38"/>
                  <a:pt x="3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0" y="34"/>
                  <a:pt x="0" y="34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23" y="19"/>
                  <a:pt x="23" y="19"/>
                  <a:pt x="23" y="19"/>
                </a:cubicBezTo>
                <a:cubicBezTo>
                  <a:pt x="25" y="17"/>
                  <a:pt x="27" y="14"/>
                  <a:pt x="29" y="12"/>
                </a:cubicBezTo>
                <a:cubicBezTo>
                  <a:pt x="38" y="3"/>
                  <a:pt x="45" y="0"/>
                  <a:pt x="57" y="0"/>
                </a:cubicBezTo>
                <a:cubicBezTo>
                  <a:pt x="58" y="0"/>
                  <a:pt x="58" y="1"/>
                  <a:pt x="58" y="1"/>
                </a:cubicBezTo>
                <a:cubicBezTo>
                  <a:pt x="58" y="13"/>
                  <a:pt x="55" y="21"/>
                  <a:pt x="46" y="30"/>
                </a:cubicBezTo>
                <a:close/>
                <a:moveTo>
                  <a:pt x="47" y="8"/>
                </a:moveTo>
                <a:cubicBezTo>
                  <a:pt x="45" y="8"/>
                  <a:pt x="43" y="10"/>
                  <a:pt x="43" y="12"/>
                </a:cubicBezTo>
                <a:cubicBezTo>
                  <a:pt x="43" y="14"/>
                  <a:pt x="45" y="15"/>
                  <a:pt x="47" y="15"/>
                </a:cubicBezTo>
                <a:cubicBezTo>
                  <a:pt x="49" y="15"/>
                  <a:pt x="50" y="14"/>
                  <a:pt x="50" y="12"/>
                </a:cubicBezTo>
                <a:cubicBezTo>
                  <a:pt x="50" y="10"/>
                  <a:pt x="49" y="8"/>
                  <a:pt x="47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5" name="Freeform 155"/>
          <p:cNvSpPr>
            <a:spLocks noEditPoints="1"/>
          </p:cNvSpPr>
          <p:nvPr/>
        </p:nvSpPr>
        <p:spPr bwMode="auto">
          <a:xfrm>
            <a:off x="12915295" y="4174303"/>
            <a:ext cx="310605" cy="242990"/>
          </a:xfrm>
          <a:custGeom>
            <a:avLst/>
            <a:gdLst>
              <a:gd name="T0" fmla="*/ 447533407 w 68"/>
              <a:gd name="T1" fmla="*/ 189840368 h 53"/>
              <a:gd name="T2" fmla="*/ 400425169 w 68"/>
              <a:gd name="T3" fmla="*/ 142381137 h 53"/>
              <a:gd name="T4" fmla="*/ 353316932 w 68"/>
              <a:gd name="T5" fmla="*/ 189840368 h 53"/>
              <a:gd name="T6" fmla="*/ 353316932 w 68"/>
              <a:gd name="T7" fmla="*/ 439006497 h 53"/>
              <a:gd name="T8" fmla="*/ 176658466 w 68"/>
              <a:gd name="T9" fmla="*/ 628846865 h 53"/>
              <a:gd name="T10" fmla="*/ 0 w 68"/>
              <a:gd name="T11" fmla="*/ 439006497 h 53"/>
              <a:gd name="T12" fmla="*/ 0 w 68"/>
              <a:gd name="T13" fmla="*/ 332221505 h 53"/>
              <a:gd name="T14" fmla="*/ 129550228 w 68"/>
              <a:gd name="T15" fmla="*/ 332221505 h 53"/>
              <a:gd name="T16" fmla="*/ 129550228 w 68"/>
              <a:gd name="T17" fmla="*/ 439006497 h 53"/>
              <a:gd name="T18" fmla="*/ 176658466 w 68"/>
              <a:gd name="T19" fmla="*/ 486465728 h 53"/>
              <a:gd name="T20" fmla="*/ 223766704 w 68"/>
              <a:gd name="T21" fmla="*/ 439006497 h 53"/>
              <a:gd name="T22" fmla="*/ 223766704 w 68"/>
              <a:gd name="T23" fmla="*/ 177973838 h 53"/>
              <a:gd name="T24" fmla="*/ 400425169 w 68"/>
              <a:gd name="T25" fmla="*/ 0 h 53"/>
              <a:gd name="T26" fmla="*/ 577083635 w 68"/>
              <a:gd name="T27" fmla="*/ 177973838 h 53"/>
              <a:gd name="T28" fmla="*/ 577083635 w 68"/>
              <a:gd name="T29" fmla="*/ 237299599 h 53"/>
              <a:gd name="T30" fmla="*/ 494641645 w 68"/>
              <a:gd name="T31" fmla="*/ 261029214 h 53"/>
              <a:gd name="T32" fmla="*/ 447533407 w 68"/>
              <a:gd name="T33" fmla="*/ 237299599 h 53"/>
              <a:gd name="T34" fmla="*/ 447533407 w 68"/>
              <a:gd name="T35" fmla="*/ 189840368 h 53"/>
              <a:gd name="T36" fmla="*/ 800850339 w 68"/>
              <a:gd name="T37" fmla="*/ 332221505 h 53"/>
              <a:gd name="T38" fmla="*/ 800850339 w 68"/>
              <a:gd name="T39" fmla="*/ 439006497 h 53"/>
              <a:gd name="T40" fmla="*/ 624191873 w 68"/>
              <a:gd name="T41" fmla="*/ 628846865 h 53"/>
              <a:gd name="T42" fmla="*/ 447533407 w 68"/>
              <a:gd name="T43" fmla="*/ 439006497 h 53"/>
              <a:gd name="T44" fmla="*/ 447533407 w 68"/>
              <a:gd name="T45" fmla="*/ 332221505 h 53"/>
              <a:gd name="T46" fmla="*/ 494641645 w 68"/>
              <a:gd name="T47" fmla="*/ 355951121 h 53"/>
              <a:gd name="T48" fmla="*/ 577083635 w 68"/>
              <a:gd name="T49" fmla="*/ 332221505 h 53"/>
              <a:gd name="T50" fmla="*/ 577083635 w 68"/>
              <a:gd name="T51" fmla="*/ 450873027 h 53"/>
              <a:gd name="T52" fmla="*/ 624191873 w 68"/>
              <a:gd name="T53" fmla="*/ 486465728 h 53"/>
              <a:gd name="T54" fmla="*/ 671300111 w 68"/>
              <a:gd name="T55" fmla="*/ 450873027 h 53"/>
              <a:gd name="T56" fmla="*/ 671300111 w 68"/>
              <a:gd name="T57" fmla="*/ 332221505 h 53"/>
              <a:gd name="T58" fmla="*/ 800850339 w 68"/>
              <a:gd name="T59" fmla="*/ 332221505 h 5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8" h="53">
                <a:moveTo>
                  <a:pt x="38" y="16"/>
                </a:moveTo>
                <a:cubicBezTo>
                  <a:pt x="38" y="14"/>
                  <a:pt x="36" y="12"/>
                  <a:pt x="34" y="12"/>
                </a:cubicBezTo>
                <a:cubicBezTo>
                  <a:pt x="32" y="12"/>
                  <a:pt x="30" y="14"/>
                  <a:pt x="30" y="16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46"/>
                  <a:pt x="23" y="53"/>
                  <a:pt x="15" y="53"/>
                </a:cubicBezTo>
                <a:cubicBezTo>
                  <a:pt x="7" y="53"/>
                  <a:pt x="0" y="46"/>
                  <a:pt x="0" y="37"/>
                </a:cubicBezTo>
                <a:cubicBezTo>
                  <a:pt x="0" y="37"/>
                  <a:pt x="0" y="37"/>
                  <a:pt x="0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39"/>
                  <a:pt x="13" y="41"/>
                  <a:pt x="15" y="41"/>
                </a:cubicBezTo>
                <a:cubicBezTo>
                  <a:pt x="17" y="41"/>
                  <a:pt x="19" y="39"/>
                  <a:pt x="19" y="37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7"/>
                  <a:pt x="26" y="0"/>
                  <a:pt x="34" y="0"/>
                </a:cubicBezTo>
                <a:cubicBezTo>
                  <a:pt x="42" y="0"/>
                  <a:pt x="49" y="7"/>
                  <a:pt x="49" y="15"/>
                </a:cubicBezTo>
                <a:cubicBezTo>
                  <a:pt x="49" y="20"/>
                  <a:pt x="49" y="20"/>
                  <a:pt x="49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38" y="20"/>
                  <a:pt x="38" y="20"/>
                  <a:pt x="38" y="20"/>
                </a:cubicBezTo>
                <a:lnTo>
                  <a:pt x="38" y="16"/>
                </a:lnTo>
                <a:close/>
                <a:moveTo>
                  <a:pt x="68" y="28"/>
                </a:moveTo>
                <a:cubicBezTo>
                  <a:pt x="68" y="37"/>
                  <a:pt x="68" y="37"/>
                  <a:pt x="68" y="37"/>
                </a:cubicBezTo>
                <a:cubicBezTo>
                  <a:pt x="68" y="46"/>
                  <a:pt x="61" y="53"/>
                  <a:pt x="53" y="53"/>
                </a:cubicBezTo>
                <a:cubicBezTo>
                  <a:pt x="45" y="53"/>
                  <a:pt x="38" y="46"/>
                  <a:pt x="38" y="37"/>
                </a:cubicBezTo>
                <a:cubicBezTo>
                  <a:pt x="38" y="28"/>
                  <a:pt x="38" y="28"/>
                  <a:pt x="38" y="28"/>
                </a:cubicBezTo>
                <a:cubicBezTo>
                  <a:pt x="42" y="30"/>
                  <a:pt x="42" y="30"/>
                  <a:pt x="42" y="30"/>
                </a:cubicBezTo>
                <a:cubicBezTo>
                  <a:pt x="49" y="28"/>
                  <a:pt x="49" y="28"/>
                  <a:pt x="49" y="2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40"/>
                  <a:pt x="51" y="41"/>
                  <a:pt x="53" y="41"/>
                </a:cubicBezTo>
                <a:cubicBezTo>
                  <a:pt x="55" y="41"/>
                  <a:pt x="57" y="40"/>
                  <a:pt x="57" y="38"/>
                </a:cubicBezTo>
                <a:cubicBezTo>
                  <a:pt x="57" y="28"/>
                  <a:pt x="57" y="28"/>
                  <a:pt x="57" y="28"/>
                </a:cubicBezTo>
                <a:lnTo>
                  <a:pt x="68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6" name="Freeform 156"/>
          <p:cNvSpPr>
            <a:spLocks noEditPoints="1"/>
          </p:cNvSpPr>
          <p:nvPr/>
        </p:nvSpPr>
        <p:spPr bwMode="auto">
          <a:xfrm>
            <a:off x="12917405" y="3535811"/>
            <a:ext cx="278911" cy="291589"/>
          </a:xfrm>
          <a:custGeom>
            <a:avLst/>
            <a:gdLst>
              <a:gd name="T0" fmla="*/ 708055709 w 61"/>
              <a:gd name="T1" fmla="*/ 503841693 h 64"/>
              <a:gd name="T2" fmla="*/ 590044707 w 61"/>
              <a:gd name="T3" fmla="*/ 538992961 h 64"/>
              <a:gd name="T4" fmla="*/ 590044707 w 61"/>
              <a:gd name="T5" fmla="*/ 667884368 h 64"/>
              <a:gd name="T6" fmla="*/ 590044707 w 61"/>
              <a:gd name="T7" fmla="*/ 679601457 h 64"/>
              <a:gd name="T8" fmla="*/ 578244637 w 61"/>
              <a:gd name="T9" fmla="*/ 679601457 h 64"/>
              <a:gd name="T10" fmla="*/ 448433565 w 61"/>
              <a:gd name="T11" fmla="*/ 644450189 h 64"/>
              <a:gd name="T12" fmla="*/ 377629711 w 61"/>
              <a:gd name="T13" fmla="*/ 749903994 h 64"/>
              <a:gd name="T14" fmla="*/ 365829642 w 61"/>
              <a:gd name="T15" fmla="*/ 749903994 h 64"/>
              <a:gd name="T16" fmla="*/ 354026137 w 61"/>
              <a:gd name="T17" fmla="*/ 749903994 h 64"/>
              <a:gd name="T18" fmla="*/ 271422214 w 61"/>
              <a:gd name="T19" fmla="*/ 644450189 h 64"/>
              <a:gd name="T20" fmla="*/ 153411211 w 61"/>
              <a:gd name="T21" fmla="*/ 679601457 h 64"/>
              <a:gd name="T22" fmla="*/ 141611142 w 61"/>
              <a:gd name="T23" fmla="*/ 679601457 h 64"/>
              <a:gd name="T24" fmla="*/ 129811072 w 61"/>
              <a:gd name="T25" fmla="*/ 667884368 h 64"/>
              <a:gd name="T26" fmla="*/ 129811072 w 61"/>
              <a:gd name="T27" fmla="*/ 538992961 h 64"/>
              <a:gd name="T28" fmla="*/ 11800070 w 61"/>
              <a:gd name="T29" fmla="*/ 503841693 h 64"/>
              <a:gd name="T30" fmla="*/ 0 w 61"/>
              <a:gd name="T31" fmla="*/ 492124603 h 64"/>
              <a:gd name="T32" fmla="*/ 0 w 61"/>
              <a:gd name="T33" fmla="*/ 480407514 h 64"/>
              <a:gd name="T34" fmla="*/ 82607358 w 61"/>
              <a:gd name="T35" fmla="*/ 374953709 h 64"/>
              <a:gd name="T36" fmla="*/ 0 w 61"/>
              <a:gd name="T37" fmla="*/ 269496480 h 64"/>
              <a:gd name="T38" fmla="*/ 0 w 61"/>
              <a:gd name="T39" fmla="*/ 257779391 h 64"/>
              <a:gd name="T40" fmla="*/ 11800070 w 61"/>
              <a:gd name="T41" fmla="*/ 257779391 h 64"/>
              <a:gd name="T42" fmla="*/ 129811072 w 61"/>
              <a:gd name="T43" fmla="*/ 210911033 h 64"/>
              <a:gd name="T44" fmla="*/ 129811072 w 61"/>
              <a:gd name="T45" fmla="*/ 82019626 h 64"/>
              <a:gd name="T46" fmla="*/ 141611142 w 61"/>
              <a:gd name="T47" fmla="*/ 70302537 h 64"/>
              <a:gd name="T48" fmla="*/ 153411211 w 61"/>
              <a:gd name="T49" fmla="*/ 70302537 h 64"/>
              <a:gd name="T50" fmla="*/ 271422214 w 61"/>
              <a:gd name="T51" fmla="*/ 117170895 h 64"/>
              <a:gd name="T52" fmla="*/ 354026137 w 61"/>
              <a:gd name="T53" fmla="*/ 11717089 h 64"/>
              <a:gd name="T54" fmla="*/ 377629711 w 61"/>
              <a:gd name="T55" fmla="*/ 11717089 h 64"/>
              <a:gd name="T56" fmla="*/ 448433565 w 61"/>
              <a:gd name="T57" fmla="*/ 117170895 h 64"/>
              <a:gd name="T58" fmla="*/ 578244637 w 61"/>
              <a:gd name="T59" fmla="*/ 70302537 h 64"/>
              <a:gd name="T60" fmla="*/ 590044707 w 61"/>
              <a:gd name="T61" fmla="*/ 70302537 h 64"/>
              <a:gd name="T62" fmla="*/ 590044707 w 61"/>
              <a:gd name="T63" fmla="*/ 82019626 h 64"/>
              <a:gd name="T64" fmla="*/ 590044707 w 61"/>
              <a:gd name="T65" fmla="*/ 210911033 h 64"/>
              <a:gd name="T66" fmla="*/ 708055709 w 61"/>
              <a:gd name="T67" fmla="*/ 257779391 h 64"/>
              <a:gd name="T68" fmla="*/ 719855779 w 61"/>
              <a:gd name="T69" fmla="*/ 257779391 h 64"/>
              <a:gd name="T70" fmla="*/ 719855779 w 61"/>
              <a:gd name="T71" fmla="*/ 269496480 h 64"/>
              <a:gd name="T72" fmla="*/ 649051925 w 61"/>
              <a:gd name="T73" fmla="*/ 374953709 h 64"/>
              <a:gd name="T74" fmla="*/ 719855779 w 61"/>
              <a:gd name="T75" fmla="*/ 480407514 h 64"/>
              <a:gd name="T76" fmla="*/ 719855779 w 61"/>
              <a:gd name="T77" fmla="*/ 492124603 h 64"/>
              <a:gd name="T78" fmla="*/ 708055709 w 61"/>
              <a:gd name="T79" fmla="*/ 503841693 h 64"/>
              <a:gd name="T80" fmla="*/ 365829642 w 61"/>
              <a:gd name="T81" fmla="*/ 140608496 h 64"/>
              <a:gd name="T82" fmla="*/ 118007567 w 61"/>
              <a:gd name="T83" fmla="*/ 374953709 h 64"/>
              <a:gd name="T84" fmla="*/ 365829642 w 61"/>
              <a:gd name="T85" fmla="*/ 621012587 h 64"/>
              <a:gd name="T86" fmla="*/ 601848211 w 61"/>
              <a:gd name="T87" fmla="*/ 374953709 h 64"/>
              <a:gd name="T88" fmla="*/ 365829642 w 61"/>
              <a:gd name="T89" fmla="*/ 140608496 h 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1" h="64">
                <a:moveTo>
                  <a:pt x="60" y="43"/>
                </a:moveTo>
                <a:cubicBezTo>
                  <a:pt x="50" y="46"/>
                  <a:pt x="50" y="46"/>
                  <a:pt x="50" y="46"/>
                </a:cubicBezTo>
                <a:cubicBezTo>
                  <a:pt x="50" y="57"/>
                  <a:pt x="50" y="57"/>
                  <a:pt x="50" y="57"/>
                </a:cubicBezTo>
                <a:cubicBezTo>
                  <a:pt x="50" y="58"/>
                  <a:pt x="50" y="58"/>
                  <a:pt x="50" y="58"/>
                </a:cubicBezTo>
                <a:cubicBezTo>
                  <a:pt x="49" y="58"/>
                  <a:pt x="49" y="59"/>
                  <a:pt x="49" y="58"/>
                </a:cubicBezTo>
                <a:cubicBezTo>
                  <a:pt x="38" y="55"/>
                  <a:pt x="38" y="55"/>
                  <a:pt x="38" y="55"/>
                </a:cubicBezTo>
                <a:cubicBezTo>
                  <a:pt x="32" y="64"/>
                  <a:pt x="32" y="64"/>
                  <a:pt x="32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0" y="64"/>
                  <a:pt x="30" y="64"/>
                  <a:pt x="30" y="64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9"/>
                  <a:pt x="12" y="58"/>
                  <a:pt x="12" y="58"/>
                </a:cubicBezTo>
                <a:cubicBezTo>
                  <a:pt x="12" y="58"/>
                  <a:pt x="11" y="58"/>
                  <a:pt x="11" y="57"/>
                </a:cubicBezTo>
                <a:cubicBezTo>
                  <a:pt x="11" y="46"/>
                  <a:pt x="11" y="46"/>
                  <a:pt x="11" y="46"/>
                </a:cubicBezTo>
                <a:cubicBezTo>
                  <a:pt x="1" y="43"/>
                  <a:pt x="1" y="43"/>
                  <a:pt x="1" y="43"/>
                </a:cubicBezTo>
                <a:cubicBezTo>
                  <a:pt x="1" y="43"/>
                  <a:pt x="0" y="43"/>
                  <a:pt x="0" y="42"/>
                </a:cubicBezTo>
                <a:cubicBezTo>
                  <a:pt x="0" y="42"/>
                  <a:pt x="0" y="41"/>
                  <a:pt x="0" y="41"/>
                </a:cubicBezTo>
                <a:cubicBezTo>
                  <a:pt x="7" y="32"/>
                  <a:pt x="7" y="32"/>
                  <a:pt x="7" y="3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22"/>
                  <a:pt x="1" y="22"/>
                  <a:pt x="1" y="22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2" y="7"/>
                  <a:pt x="12" y="6"/>
                </a:cubicBezTo>
                <a:cubicBezTo>
                  <a:pt x="12" y="6"/>
                  <a:pt x="13" y="6"/>
                  <a:pt x="13" y="6"/>
                </a:cubicBezTo>
                <a:cubicBezTo>
                  <a:pt x="23" y="10"/>
                  <a:pt x="23" y="10"/>
                  <a:pt x="23" y="10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0"/>
                  <a:pt x="31" y="0"/>
                  <a:pt x="32" y="1"/>
                </a:cubicBezTo>
                <a:cubicBezTo>
                  <a:pt x="38" y="10"/>
                  <a:pt x="38" y="10"/>
                  <a:pt x="38" y="10"/>
                </a:cubicBezTo>
                <a:cubicBezTo>
                  <a:pt x="49" y="6"/>
                  <a:pt x="49" y="6"/>
                  <a:pt x="49" y="6"/>
                </a:cubicBezTo>
                <a:cubicBezTo>
                  <a:pt x="49" y="6"/>
                  <a:pt x="49" y="6"/>
                  <a:pt x="50" y="6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18"/>
                  <a:pt x="50" y="18"/>
                  <a:pt x="50" y="18"/>
                </a:cubicBezTo>
                <a:cubicBezTo>
                  <a:pt x="60" y="22"/>
                  <a:pt x="60" y="22"/>
                  <a:pt x="60" y="22"/>
                </a:cubicBezTo>
                <a:cubicBezTo>
                  <a:pt x="61" y="22"/>
                  <a:pt x="61" y="22"/>
                  <a:pt x="61" y="22"/>
                </a:cubicBezTo>
                <a:cubicBezTo>
                  <a:pt x="61" y="23"/>
                  <a:pt x="61" y="23"/>
                  <a:pt x="61" y="23"/>
                </a:cubicBezTo>
                <a:cubicBezTo>
                  <a:pt x="55" y="32"/>
                  <a:pt x="55" y="32"/>
                  <a:pt x="55" y="32"/>
                </a:cubicBezTo>
                <a:cubicBezTo>
                  <a:pt x="61" y="41"/>
                  <a:pt x="61" y="41"/>
                  <a:pt x="61" y="41"/>
                </a:cubicBezTo>
                <a:cubicBezTo>
                  <a:pt x="61" y="41"/>
                  <a:pt x="61" y="42"/>
                  <a:pt x="61" y="42"/>
                </a:cubicBezTo>
                <a:cubicBezTo>
                  <a:pt x="61" y="43"/>
                  <a:pt x="61" y="43"/>
                  <a:pt x="60" y="43"/>
                </a:cubicBezTo>
                <a:close/>
                <a:moveTo>
                  <a:pt x="31" y="12"/>
                </a:moveTo>
                <a:cubicBezTo>
                  <a:pt x="19" y="12"/>
                  <a:pt x="10" y="21"/>
                  <a:pt x="10" y="32"/>
                </a:cubicBezTo>
                <a:cubicBezTo>
                  <a:pt x="10" y="44"/>
                  <a:pt x="19" y="53"/>
                  <a:pt x="31" y="53"/>
                </a:cubicBezTo>
                <a:cubicBezTo>
                  <a:pt x="42" y="53"/>
                  <a:pt x="51" y="44"/>
                  <a:pt x="51" y="32"/>
                </a:cubicBezTo>
                <a:cubicBezTo>
                  <a:pt x="51" y="21"/>
                  <a:pt x="42" y="12"/>
                  <a:pt x="31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7" name="Freeform 174"/>
          <p:cNvSpPr>
            <a:spLocks noEditPoints="1"/>
          </p:cNvSpPr>
          <p:nvPr/>
        </p:nvSpPr>
        <p:spPr bwMode="auto">
          <a:xfrm>
            <a:off x="13504812" y="4174302"/>
            <a:ext cx="321170" cy="223974"/>
          </a:xfrm>
          <a:custGeom>
            <a:avLst/>
            <a:gdLst>
              <a:gd name="T0" fmla="*/ 760498316 w 70"/>
              <a:gd name="T1" fmla="*/ 235873471 h 49"/>
              <a:gd name="T2" fmla="*/ 415897786 w 70"/>
              <a:gd name="T3" fmla="*/ 106143749 h 49"/>
              <a:gd name="T4" fmla="*/ 83179557 w 70"/>
              <a:gd name="T5" fmla="*/ 235873471 h 49"/>
              <a:gd name="T6" fmla="*/ 71297256 w 70"/>
              <a:gd name="T7" fmla="*/ 235873471 h 49"/>
              <a:gd name="T8" fmla="*/ 0 w 70"/>
              <a:gd name="T9" fmla="*/ 165112117 h 49"/>
              <a:gd name="T10" fmla="*/ 11882301 w 70"/>
              <a:gd name="T11" fmla="*/ 153315696 h 49"/>
              <a:gd name="T12" fmla="*/ 415897786 w 70"/>
              <a:gd name="T13" fmla="*/ 0 h 49"/>
              <a:gd name="T14" fmla="*/ 831795571 w 70"/>
              <a:gd name="T15" fmla="*/ 153315696 h 49"/>
              <a:gd name="T16" fmla="*/ 831795571 w 70"/>
              <a:gd name="T17" fmla="*/ 165112117 h 49"/>
              <a:gd name="T18" fmla="*/ 760498316 w 70"/>
              <a:gd name="T19" fmla="*/ 235873471 h 49"/>
              <a:gd name="T20" fmla="*/ 760498316 w 70"/>
              <a:gd name="T21" fmla="*/ 235873471 h 49"/>
              <a:gd name="T22" fmla="*/ 641671854 w 70"/>
              <a:gd name="T23" fmla="*/ 353810207 h 49"/>
              <a:gd name="T24" fmla="*/ 415897786 w 70"/>
              <a:gd name="T25" fmla="*/ 259459445 h 49"/>
              <a:gd name="T26" fmla="*/ 190123717 w 70"/>
              <a:gd name="T27" fmla="*/ 353810207 h 49"/>
              <a:gd name="T28" fmla="*/ 118826461 w 70"/>
              <a:gd name="T29" fmla="*/ 283045418 h 49"/>
              <a:gd name="T30" fmla="*/ 118826461 w 70"/>
              <a:gd name="T31" fmla="*/ 271252432 h 49"/>
              <a:gd name="T32" fmla="*/ 415897786 w 70"/>
              <a:gd name="T33" fmla="*/ 153315696 h 49"/>
              <a:gd name="T34" fmla="*/ 712969110 w 70"/>
              <a:gd name="T35" fmla="*/ 271252432 h 49"/>
              <a:gd name="T36" fmla="*/ 724851411 w 70"/>
              <a:gd name="T37" fmla="*/ 283045418 h 49"/>
              <a:gd name="T38" fmla="*/ 653554156 w 70"/>
              <a:gd name="T39" fmla="*/ 353810207 h 49"/>
              <a:gd name="T40" fmla="*/ 641671854 w 70"/>
              <a:gd name="T41" fmla="*/ 353810207 h 49"/>
              <a:gd name="T42" fmla="*/ 415897786 w 70"/>
              <a:gd name="T43" fmla="*/ 424571562 h 49"/>
              <a:gd name="T44" fmla="*/ 308953626 w 70"/>
              <a:gd name="T45" fmla="*/ 471743509 h 49"/>
              <a:gd name="T46" fmla="*/ 237656370 w 70"/>
              <a:gd name="T47" fmla="*/ 400982154 h 49"/>
              <a:gd name="T48" fmla="*/ 237656370 w 70"/>
              <a:gd name="T49" fmla="*/ 389189167 h 49"/>
              <a:gd name="T50" fmla="*/ 415897786 w 70"/>
              <a:gd name="T51" fmla="*/ 318427813 h 49"/>
              <a:gd name="T52" fmla="*/ 606021503 w 70"/>
              <a:gd name="T53" fmla="*/ 389189167 h 49"/>
              <a:gd name="T54" fmla="*/ 606021503 w 70"/>
              <a:gd name="T55" fmla="*/ 400982154 h 49"/>
              <a:gd name="T56" fmla="*/ 534724247 w 70"/>
              <a:gd name="T57" fmla="*/ 471743509 h 49"/>
              <a:gd name="T58" fmla="*/ 415897786 w 70"/>
              <a:gd name="T59" fmla="*/ 424571562 h 49"/>
              <a:gd name="T60" fmla="*/ 344600530 w 70"/>
              <a:gd name="T61" fmla="*/ 507125903 h 49"/>
              <a:gd name="T62" fmla="*/ 415897786 w 70"/>
              <a:gd name="T63" fmla="*/ 483539930 h 49"/>
              <a:gd name="T64" fmla="*/ 487195041 w 70"/>
              <a:gd name="T65" fmla="*/ 507125903 h 49"/>
              <a:gd name="T66" fmla="*/ 415897786 w 70"/>
              <a:gd name="T67" fmla="*/ 577887258 h 49"/>
              <a:gd name="T68" fmla="*/ 344600530 w 70"/>
              <a:gd name="T69" fmla="*/ 507125903 h 4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0" h="49">
                <a:moveTo>
                  <a:pt x="64" y="20"/>
                </a:moveTo>
                <a:cubicBezTo>
                  <a:pt x="55" y="13"/>
                  <a:pt x="46" y="9"/>
                  <a:pt x="35" y="9"/>
                </a:cubicBezTo>
                <a:cubicBezTo>
                  <a:pt x="24" y="9"/>
                  <a:pt x="15" y="13"/>
                  <a:pt x="7" y="20"/>
                </a:cubicBezTo>
                <a:cubicBezTo>
                  <a:pt x="7" y="20"/>
                  <a:pt x="7" y="20"/>
                  <a:pt x="6" y="20"/>
                </a:cubicBezTo>
                <a:cubicBezTo>
                  <a:pt x="5" y="20"/>
                  <a:pt x="0" y="15"/>
                  <a:pt x="0" y="14"/>
                </a:cubicBezTo>
                <a:cubicBezTo>
                  <a:pt x="0" y="14"/>
                  <a:pt x="0" y="14"/>
                  <a:pt x="1" y="13"/>
                </a:cubicBezTo>
                <a:cubicBezTo>
                  <a:pt x="10" y="4"/>
                  <a:pt x="23" y="0"/>
                  <a:pt x="35" y="0"/>
                </a:cubicBezTo>
                <a:cubicBezTo>
                  <a:pt x="48" y="0"/>
                  <a:pt x="61" y="4"/>
                  <a:pt x="70" y="13"/>
                </a:cubicBezTo>
                <a:cubicBezTo>
                  <a:pt x="70" y="14"/>
                  <a:pt x="70" y="14"/>
                  <a:pt x="70" y="14"/>
                </a:cubicBezTo>
                <a:cubicBezTo>
                  <a:pt x="70" y="15"/>
                  <a:pt x="65" y="20"/>
                  <a:pt x="64" y="20"/>
                </a:cubicBezTo>
                <a:cubicBezTo>
                  <a:pt x="64" y="20"/>
                  <a:pt x="64" y="20"/>
                  <a:pt x="64" y="20"/>
                </a:cubicBezTo>
                <a:close/>
                <a:moveTo>
                  <a:pt x="54" y="30"/>
                </a:moveTo>
                <a:cubicBezTo>
                  <a:pt x="48" y="25"/>
                  <a:pt x="43" y="22"/>
                  <a:pt x="35" y="22"/>
                </a:cubicBezTo>
                <a:cubicBezTo>
                  <a:pt x="25" y="22"/>
                  <a:pt x="16" y="30"/>
                  <a:pt x="16" y="30"/>
                </a:cubicBezTo>
                <a:cubicBezTo>
                  <a:pt x="15" y="30"/>
                  <a:pt x="10" y="25"/>
                  <a:pt x="10" y="24"/>
                </a:cubicBezTo>
                <a:cubicBezTo>
                  <a:pt x="10" y="24"/>
                  <a:pt x="10" y="23"/>
                  <a:pt x="10" y="23"/>
                </a:cubicBezTo>
                <a:cubicBezTo>
                  <a:pt x="17" y="17"/>
                  <a:pt x="26" y="13"/>
                  <a:pt x="35" y="13"/>
                </a:cubicBezTo>
                <a:cubicBezTo>
                  <a:pt x="44" y="13"/>
                  <a:pt x="54" y="17"/>
                  <a:pt x="60" y="23"/>
                </a:cubicBezTo>
                <a:cubicBezTo>
                  <a:pt x="61" y="23"/>
                  <a:pt x="61" y="24"/>
                  <a:pt x="61" y="24"/>
                </a:cubicBezTo>
                <a:cubicBezTo>
                  <a:pt x="61" y="25"/>
                  <a:pt x="56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lose/>
                <a:moveTo>
                  <a:pt x="35" y="36"/>
                </a:moveTo>
                <a:cubicBezTo>
                  <a:pt x="30" y="36"/>
                  <a:pt x="26" y="40"/>
                  <a:pt x="26" y="40"/>
                </a:cubicBezTo>
                <a:cubicBezTo>
                  <a:pt x="25" y="40"/>
                  <a:pt x="20" y="35"/>
                  <a:pt x="20" y="34"/>
                </a:cubicBezTo>
                <a:cubicBezTo>
                  <a:pt x="20" y="33"/>
                  <a:pt x="20" y="33"/>
                  <a:pt x="20" y="33"/>
                </a:cubicBezTo>
                <a:cubicBezTo>
                  <a:pt x="24" y="29"/>
                  <a:pt x="30" y="27"/>
                  <a:pt x="35" y="27"/>
                </a:cubicBezTo>
                <a:cubicBezTo>
                  <a:pt x="41" y="27"/>
                  <a:pt x="47" y="29"/>
                  <a:pt x="51" y="33"/>
                </a:cubicBezTo>
                <a:cubicBezTo>
                  <a:pt x="51" y="33"/>
                  <a:pt x="51" y="33"/>
                  <a:pt x="51" y="34"/>
                </a:cubicBezTo>
                <a:cubicBezTo>
                  <a:pt x="51" y="35"/>
                  <a:pt x="46" y="40"/>
                  <a:pt x="45" y="40"/>
                </a:cubicBezTo>
                <a:cubicBezTo>
                  <a:pt x="44" y="40"/>
                  <a:pt x="41" y="36"/>
                  <a:pt x="35" y="36"/>
                </a:cubicBezTo>
                <a:close/>
                <a:moveTo>
                  <a:pt x="29" y="43"/>
                </a:moveTo>
                <a:cubicBezTo>
                  <a:pt x="29" y="42"/>
                  <a:pt x="34" y="41"/>
                  <a:pt x="35" y="41"/>
                </a:cubicBezTo>
                <a:cubicBezTo>
                  <a:pt x="37" y="41"/>
                  <a:pt x="41" y="42"/>
                  <a:pt x="41" y="43"/>
                </a:cubicBezTo>
                <a:cubicBezTo>
                  <a:pt x="41" y="44"/>
                  <a:pt x="36" y="49"/>
                  <a:pt x="35" y="49"/>
                </a:cubicBezTo>
                <a:cubicBezTo>
                  <a:pt x="34" y="49"/>
                  <a:pt x="29" y="44"/>
                  <a:pt x="29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8" name="Freeform 175"/>
          <p:cNvSpPr>
            <a:spLocks noEditPoints="1"/>
          </p:cNvSpPr>
          <p:nvPr/>
        </p:nvSpPr>
        <p:spPr bwMode="auto">
          <a:xfrm>
            <a:off x="13543899" y="3555884"/>
            <a:ext cx="264120" cy="266233"/>
          </a:xfrm>
          <a:custGeom>
            <a:avLst/>
            <a:gdLst>
              <a:gd name="T0" fmla="*/ 128761664 w 58"/>
              <a:gd name="T1" fmla="*/ 677933007 h 58"/>
              <a:gd name="T2" fmla="*/ 93645157 w 58"/>
              <a:gd name="T3" fmla="*/ 689827597 h 58"/>
              <a:gd name="T4" fmla="*/ 58528651 w 58"/>
              <a:gd name="T5" fmla="*/ 677933007 h 58"/>
              <a:gd name="T6" fmla="*/ 11704362 w 58"/>
              <a:gd name="T7" fmla="*/ 630358095 h 58"/>
              <a:gd name="T8" fmla="*/ 0 w 58"/>
              <a:gd name="T9" fmla="*/ 594677774 h 58"/>
              <a:gd name="T10" fmla="*/ 11704362 w 58"/>
              <a:gd name="T11" fmla="*/ 558997452 h 58"/>
              <a:gd name="T12" fmla="*/ 292636412 w 58"/>
              <a:gd name="T13" fmla="*/ 261660290 h 58"/>
              <a:gd name="T14" fmla="*/ 409690293 w 58"/>
              <a:gd name="T15" fmla="*/ 392486986 h 58"/>
              <a:gd name="T16" fmla="*/ 128761664 w 58"/>
              <a:gd name="T17" fmla="*/ 677933007 h 58"/>
              <a:gd name="T18" fmla="*/ 117053881 w 58"/>
              <a:gd name="T19" fmla="*/ 535211721 h 58"/>
              <a:gd name="T20" fmla="*/ 93645157 w 58"/>
              <a:gd name="T21" fmla="*/ 570892042 h 58"/>
              <a:gd name="T22" fmla="*/ 117053881 w 58"/>
              <a:gd name="T23" fmla="*/ 594677774 h 58"/>
              <a:gd name="T24" fmla="*/ 140466025 w 58"/>
              <a:gd name="T25" fmla="*/ 570892042 h 58"/>
              <a:gd name="T26" fmla="*/ 117053881 w 58"/>
              <a:gd name="T27" fmla="*/ 535211721 h 58"/>
              <a:gd name="T28" fmla="*/ 667213621 w 58"/>
              <a:gd name="T29" fmla="*/ 249765700 h 58"/>
              <a:gd name="T30" fmla="*/ 491631089 w 58"/>
              <a:gd name="T31" fmla="*/ 380595844 h 58"/>
              <a:gd name="T32" fmla="*/ 304344195 w 58"/>
              <a:gd name="T33" fmla="*/ 190296198 h 58"/>
              <a:gd name="T34" fmla="*/ 491631089 w 58"/>
              <a:gd name="T35" fmla="*/ 0 h 58"/>
              <a:gd name="T36" fmla="*/ 585272825 w 58"/>
              <a:gd name="T37" fmla="*/ 23785731 h 58"/>
              <a:gd name="T38" fmla="*/ 596980608 w 58"/>
              <a:gd name="T39" fmla="*/ 35680322 h 58"/>
              <a:gd name="T40" fmla="*/ 585272825 w 58"/>
              <a:gd name="T41" fmla="*/ 47574912 h 58"/>
              <a:gd name="T42" fmla="*/ 468218944 w 58"/>
              <a:gd name="T43" fmla="*/ 118935555 h 58"/>
              <a:gd name="T44" fmla="*/ 468218944 w 58"/>
              <a:gd name="T45" fmla="*/ 214085378 h 58"/>
              <a:gd name="T46" fmla="*/ 550156319 w 58"/>
              <a:gd name="T47" fmla="*/ 261660290 h 58"/>
              <a:gd name="T48" fmla="*/ 667213621 w 58"/>
              <a:gd name="T49" fmla="*/ 190296198 h 58"/>
              <a:gd name="T50" fmla="*/ 678917982 w 58"/>
              <a:gd name="T51" fmla="*/ 202190788 h 58"/>
              <a:gd name="T52" fmla="*/ 667213621 w 58"/>
              <a:gd name="T53" fmla="*/ 249765700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8" h="58">
                <a:moveTo>
                  <a:pt x="11" y="57"/>
                </a:moveTo>
                <a:cubicBezTo>
                  <a:pt x="10" y="58"/>
                  <a:pt x="9" y="58"/>
                  <a:pt x="8" y="58"/>
                </a:cubicBezTo>
                <a:cubicBezTo>
                  <a:pt x="7" y="58"/>
                  <a:pt x="6" y="58"/>
                  <a:pt x="5" y="57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2"/>
                  <a:pt x="0" y="51"/>
                  <a:pt x="0" y="50"/>
                </a:cubicBezTo>
                <a:cubicBezTo>
                  <a:pt x="0" y="49"/>
                  <a:pt x="0" y="47"/>
                  <a:pt x="1" y="47"/>
                </a:cubicBezTo>
                <a:cubicBezTo>
                  <a:pt x="25" y="22"/>
                  <a:pt x="25" y="22"/>
                  <a:pt x="25" y="22"/>
                </a:cubicBezTo>
                <a:cubicBezTo>
                  <a:pt x="27" y="27"/>
                  <a:pt x="31" y="31"/>
                  <a:pt x="35" y="33"/>
                </a:cubicBezTo>
                <a:lnTo>
                  <a:pt x="11" y="57"/>
                </a:lnTo>
                <a:close/>
                <a:moveTo>
                  <a:pt x="10" y="45"/>
                </a:moveTo>
                <a:cubicBezTo>
                  <a:pt x="9" y="45"/>
                  <a:pt x="8" y="46"/>
                  <a:pt x="8" y="48"/>
                </a:cubicBezTo>
                <a:cubicBezTo>
                  <a:pt x="8" y="49"/>
                  <a:pt x="9" y="50"/>
                  <a:pt x="10" y="50"/>
                </a:cubicBezTo>
                <a:cubicBezTo>
                  <a:pt x="11" y="50"/>
                  <a:pt x="12" y="49"/>
                  <a:pt x="12" y="48"/>
                </a:cubicBezTo>
                <a:cubicBezTo>
                  <a:pt x="12" y="46"/>
                  <a:pt x="11" y="45"/>
                  <a:pt x="10" y="45"/>
                </a:cubicBezTo>
                <a:close/>
                <a:moveTo>
                  <a:pt x="57" y="21"/>
                </a:moveTo>
                <a:cubicBezTo>
                  <a:pt x="55" y="27"/>
                  <a:pt x="49" y="32"/>
                  <a:pt x="42" y="32"/>
                </a:cubicBezTo>
                <a:cubicBezTo>
                  <a:pt x="33" y="32"/>
                  <a:pt x="26" y="24"/>
                  <a:pt x="26" y="16"/>
                </a:cubicBezTo>
                <a:cubicBezTo>
                  <a:pt x="26" y="7"/>
                  <a:pt x="33" y="0"/>
                  <a:pt x="42" y="0"/>
                </a:cubicBezTo>
                <a:cubicBezTo>
                  <a:pt x="45" y="0"/>
                  <a:pt x="48" y="0"/>
                  <a:pt x="50" y="2"/>
                </a:cubicBezTo>
                <a:cubicBezTo>
                  <a:pt x="51" y="2"/>
                  <a:pt x="51" y="2"/>
                  <a:pt x="51" y="3"/>
                </a:cubicBezTo>
                <a:cubicBezTo>
                  <a:pt x="51" y="3"/>
                  <a:pt x="51" y="4"/>
                  <a:pt x="50" y="4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8"/>
                  <a:pt x="40" y="18"/>
                  <a:pt x="40" y="18"/>
                </a:cubicBezTo>
                <a:cubicBezTo>
                  <a:pt x="47" y="22"/>
                  <a:pt x="47" y="22"/>
                  <a:pt x="47" y="22"/>
                </a:cubicBezTo>
                <a:cubicBezTo>
                  <a:pt x="48" y="21"/>
                  <a:pt x="56" y="16"/>
                  <a:pt x="57" y="16"/>
                </a:cubicBezTo>
                <a:cubicBezTo>
                  <a:pt x="58" y="16"/>
                  <a:pt x="58" y="16"/>
                  <a:pt x="58" y="17"/>
                </a:cubicBezTo>
                <a:cubicBezTo>
                  <a:pt x="58" y="18"/>
                  <a:pt x="58" y="20"/>
                  <a:pt x="5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8" name="Freeform 143"/>
          <p:cNvSpPr>
            <a:spLocks noChangeArrowheads="1"/>
          </p:cNvSpPr>
          <p:nvPr/>
        </p:nvSpPr>
        <p:spPr bwMode="auto">
          <a:xfrm>
            <a:off x="10625914" y="4756696"/>
            <a:ext cx="271009" cy="278680"/>
          </a:xfrm>
          <a:custGeom>
            <a:avLst/>
            <a:gdLst>
              <a:gd name="T0" fmla="*/ 141162 w 391"/>
              <a:gd name="T1" fmla="*/ 0 h 400"/>
              <a:gd name="T2" fmla="*/ 141162 w 391"/>
              <a:gd name="T3" fmla="*/ 0 h 400"/>
              <a:gd name="T4" fmla="*/ 18936 w 391"/>
              <a:gd name="T5" fmla="*/ 0 h 400"/>
              <a:gd name="T6" fmla="*/ 0 w 391"/>
              <a:gd name="T7" fmla="*/ 22928 h 400"/>
              <a:gd name="T8" fmla="*/ 0 w 391"/>
              <a:gd name="T9" fmla="*/ 149678 h 400"/>
              <a:gd name="T10" fmla="*/ 18936 w 391"/>
              <a:gd name="T11" fmla="*/ 172605 h 400"/>
              <a:gd name="T12" fmla="*/ 148908 w 391"/>
              <a:gd name="T13" fmla="*/ 172605 h 400"/>
              <a:gd name="T14" fmla="*/ 167845 w 391"/>
              <a:gd name="T15" fmla="*/ 149678 h 400"/>
              <a:gd name="T16" fmla="*/ 167845 w 391"/>
              <a:gd name="T17" fmla="*/ 34608 h 400"/>
              <a:gd name="T18" fmla="*/ 141162 w 391"/>
              <a:gd name="T19" fmla="*/ 0 h 400"/>
              <a:gd name="T20" fmla="*/ 125668 w 391"/>
              <a:gd name="T21" fmla="*/ 65322 h 400"/>
              <a:gd name="T22" fmla="*/ 125668 w 391"/>
              <a:gd name="T23" fmla="*/ 65322 h 400"/>
              <a:gd name="T24" fmla="*/ 114479 w 391"/>
              <a:gd name="T25" fmla="*/ 76569 h 400"/>
              <a:gd name="T26" fmla="*/ 53366 w 391"/>
              <a:gd name="T27" fmla="*/ 76569 h 400"/>
              <a:gd name="T28" fmla="*/ 42176 w 391"/>
              <a:gd name="T29" fmla="*/ 65322 h 400"/>
              <a:gd name="T30" fmla="*/ 42176 w 391"/>
              <a:gd name="T31" fmla="*/ 11680 h 400"/>
              <a:gd name="T32" fmla="*/ 125668 w 391"/>
              <a:gd name="T33" fmla="*/ 11680 h 400"/>
              <a:gd name="T34" fmla="*/ 125668 w 391"/>
              <a:gd name="T35" fmla="*/ 65322 h 400"/>
              <a:gd name="T36" fmla="*/ 114479 w 391"/>
              <a:gd name="T37" fmla="*/ 22928 h 400"/>
              <a:gd name="T38" fmla="*/ 114479 w 391"/>
              <a:gd name="T39" fmla="*/ 22928 h 400"/>
              <a:gd name="T40" fmla="*/ 95542 w 391"/>
              <a:gd name="T41" fmla="*/ 22928 h 400"/>
              <a:gd name="T42" fmla="*/ 95542 w 391"/>
              <a:gd name="T43" fmla="*/ 65322 h 400"/>
              <a:gd name="T44" fmla="*/ 114479 w 391"/>
              <a:gd name="T45" fmla="*/ 65322 h 400"/>
              <a:gd name="T46" fmla="*/ 114479 w 391"/>
              <a:gd name="T47" fmla="*/ 22928 h 40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1" h="400">
                <a:moveTo>
                  <a:pt x="328" y="0"/>
                </a:moveTo>
                <a:lnTo>
                  <a:pt x="328" y="0"/>
                </a:ln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8"/>
                  <a:pt x="0" y="53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2"/>
                  <a:pt x="18" y="399"/>
                  <a:pt x="44" y="399"/>
                </a:cubicBezTo>
                <a:cubicBezTo>
                  <a:pt x="346" y="399"/>
                  <a:pt x="346" y="399"/>
                  <a:pt x="346" y="399"/>
                </a:cubicBezTo>
                <a:cubicBezTo>
                  <a:pt x="373" y="399"/>
                  <a:pt x="390" y="372"/>
                  <a:pt x="390" y="346"/>
                </a:cubicBezTo>
                <a:cubicBezTo>
                  <a:pt x="390" y="80"/>
                  <a:pt x="390" y="80"/>
                  <a:pt x="390" y="80"/>
                </a:cubicBezTo>
                <a:lnTo>
                  <a:pt x="328" y="0"/>
                </a:lnTo>
                <a:close/>
                <a:moveTo>
                  <a:pt x="292" y="151"/>
                </a:moveTo>
                <a:lnTo>
                  <a:pt x="292" y="151"/>
                </a:lnTo>
                <a:cubicBezTo>
                  <a:pt x="292" y="159"/>
                  <a:pt x="284" y="177"/>
                  <a:pt x="266" y="177"/>
                </a:cubicBezTo>
                <a:cubicBezTo>
                  <a:pt x="124" y="177"/>
                  <a:pt x="124" y="177"/>
                  <a:pt x="124" y="177"/>
                </a:cubicBezTo>
                <a:cubicBezTo>
                  <a:pt x="107" y="177"/>
                  <a:pt x="98" y="159"/>
                  <a:pt x="98" y="151"/>
                </a:cubicBezTo>
                <a:cubicBezTo>
                  <a:pt x="98" y="27"/>
                  <a:pt x="98" y="27"/>
                  <a:pt x="98" y="27"/>
                </a:cubicBezTo>
                <a:cubicBezTo>
                  <a:pt x="292" y="27"/>
                  <a:pt x="292" y="27"/>
                  <a:pt x="292" y="27"/>
                </a:cubicBezTo>
                <a:lnTo>
                  <a:pt x="292" y="151"/>
                </a:lnTo>
                <a:close/>
                <a:moveTo>
                  <a:pt x="266" y="53"/>
                </a:moveTo>
                <a:lnTo>
                  <a:pt x="266" y="53"/>
                </a:lnTo>
                <a:cubicBezTo>
                  <a:pt x="222" y="53"/>
                  <a:pt x="222" y="53"/>
                  <a:pt x="222" y="53"/>
                </a:cubicBezTo>
                <a:cubicBezTo>
                  <a:pt x="222" y="151"/>
                  <a:pt x="222" y="151"/>
                  <a:pt x="222" y="151"/>
                </a:cubicBezTo>
                <a:cubicBezTo>
                  <a:pt x="266" y="151"/>
                  <a:pt x="266" y="151"/>
                  <a:pt x="266" y="151"/>
                </a:cubicBezTo>
                <a:lnTo>
                  <a:pt x="266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29" name="Freeform 147"/>
          <p:cNvSpPr>
            <a:spLocks noChangeArrowheads="1"/>
          </p:cNvSpPr>
          <p:nvPr/>
        </p:nvSpPr>
        <p:spPr bwMode="auto">
          <a:xfrm>
            <a:off x="9217179" y="4751583"/>
            <a:ext cx="345153" cy="288906"/>
          </a:xfrm>
          <a:custGeom>
            <a:avLst/>
            <a:gdLst>
              <a:gd name="T0" fmla="*/ 107157 w 498"/>
              <a:gd name="T1" fmla="*/ 0 h 418"/>
              <a:gd name="T2" fmla="*/ 107157 w 498"/>
              <a:gd name="T3" fmla="*/ 0 h 418"/>
              <a:gd name="T4" fmla="*/ 49490 w 498"/>
              <a:gd name="T5" fmla="*/ 49353 h 418"/>
              <a:gd name="T6" fmla="*/ 87791 w 498"/>
              <a:gd name="T7" fmla="*/ 49353 h 418"/>
              <a:gd name="T8" fmla="*/ 87791 w 498"/>
              <a:gd name="T9" fmla="*/ 106431 h 418"/>
              <a:gd name="T10" fmla="*/ 126092 w 498"/>
              <a:gd name="T11" fmla="*/ 106431 h 418"/>
              <a:gd name="T12" fmla="*/ 126092 w 498"/>
              <a:gd name="T13" fmla="*/ 49353 h 418"/>
              <a:gd name="T14" fmla="*/ 163962 w 498"/>
              <a:gd name="T15" fmla="*/ 49353 h 418"/>
              <a:gd name="T16" fmla="*/ 107157 w 498"/>
              <a:gd name="T17" fmla="*/ 0 h 418"/>
              <a:gd name="T18" fmla="*/ 205706 w 498"/>
              <a:gd name="T19" fmla="*/ 121452 h 418"/>
              <a:gd name="T20" fmla="*/ 205706 w 498"/>
              <a:gd name="T21" fmla="*/ 121452 h 418"/>
              <a:gd name="T22" fmla="*/ 171709 w 498"/>
              <a:gd name="T23" fmla="*/ 98706 h 418"/>
              <a:gd name="T24" fmla="*/ 152773 w 498"/>
              <a:gd name="T25" fmla="*/ 98706 h 418"/>
              <a:gd name="T26" fmla="*/ 186771 w 498"/>
              <a:gd name="T27" fmla="*/ 125314 h 418"/>
              <a:gd name="T28" fmla="*/ 148900 w 498"/>
              <a:gd name="T29" fmla="*/ 125314 h 418"/>
              <a:gd name="T30" fmla="*/ 148900 w 498"/>
              <a:gd name="T31" fmla="*/ 129177 h 418"/>
              <a:gd name="T32" fmla="*/ 137281 w 498"/>
              <a:gd name="T33" fmla="*/ 152351 h 418"/>
              <a:gd name="T34" fmla="*/ 76602 w 498"/>
              <a:gd name="T35" fmla="*/ 152351 h 418"/>
              <a:gd name="T36" fmla="*/ 64982 w 498"/>
              <a:gd name="T37" fmla="*/ 129177 h 418"/>
              <a:gd name="T38" fmla="*/ 64982 w 498"/>
              <a:gd name="T39" fmla="*/ 125314 h 418"/>
              <a:gd name="T40" fmla="*/ 26682 w 498"/>
              <a:gd name="T41" fmla="*/ 125314 h 418"/>
              <a:gd name="T42" fmla="*/ 61109 w 498"/>
              <a:gd name="T43" fmla="*/ 98706 h 418"/>
              <a:gd name="T44" fmla="*/ 42174 w 498"/>
              <a:gd name="T45" fmla="*/ 98706 h 418"/>
              <a:gd name="T46" fmla="*/ 7746 w 498"/>
              <a:gd name="T47" fmla="*/ 121452 h 418"/>
              <a:gd name="T48" fmla="*/ 0 w 498"/>
              <a:gd name="T49" fmla="*/ 137331 h 418"/>
              <a:gd name="T50" fmla="*/ 7746 w 498"/>
              <a:gd name="T51" fmla="*/ 171234 h 418"/>
              <a:gd name="T52" fmla="*/ 19366 w 498"/>
              <a:gd name="T53" fmla="*/ 178959 h 418"/>
              <a:gd name="T54" fmla="*/ 194517 w 498"/>
              <a:gd name="T55" fmla="*/ 178959 h 418"/>
              <a:gd name="T56" fmla="*/ 205706 w 498"/>
              <a:gd name="T57" fmla="*/ 171234 h 418"/>
              <a:gd name="T58" fmla="*/ 213883 w 498"/>
              <a:gd name="T59" fmla="*/ 137331 h 418"/>
              <a:gd name="T60" fmla="*/ 205706 w 498"/>
              <a:gd name="T61" fmla="*/ 121452 h 41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98" h="418">
                <a:moveTo>
                  <a:pt x="249" y="0"/>
                </a:moveTo>
                <a:lnTo>
                  <a:pt x="249" y="0"/>
                </a:lnTo>
                <a:cubicBezTo>
                  <a:pt x="115" y="115"/>
                  <a:pt x="115" y="115"/>
                  <a:pt x="115" y="115"/>
                </a:cubicBezTo>
                <a:cubicBezTo>
                  <a:pt x="204" y="115"/>
                  <a:pt x="204" y="115"/>
                  <a:pt x="204" y="115"/>
                </a:cubicBezTo>
                <a:cubicBezTo>
                  <a:pt x="204" y="248"/>
                  <a:pt x="204" y="248"/>
                  <a:pt x="204" y="248"/>
                </a:cubicBezTo>
                <a:cubicBezTo>
                  <a:pt x="293" y="248"/>
                  <a:pt x="293" y="248"/>
                  <a:pt x="293" y="248"/>
                </a:cubicBezTo>
                <a:cubicBezTo>
                  <a:pt x="293" y="115"/>
                  <a:pt x="293" y="115"/>
                  <a:pt x="293" y="115"/>
                </a:cubicBezTo>
                <a:cubicBezTo>
                  <a:pt x="381" y="115"/>
                  <a:pt x="381" y="115"/>
                  <a:pt x="381" y="115"/>
                </a:cubicBezTo>
                <a:lnTo>
                  <a:pt x="249" y="0"/>
                </a:lnTo>
                <a:close/>
                <a:moveTo>
                  <a:pt x="478" y="283"/>
                </a:moveTo>
                <a:lnTo>
                  <a:pt x="478" y="283"/>
                </a:lnTo>
                <a:cubicBezTo>
                  <a:pt x="399" y="230"/>
                  <a:pt x="399" y="230"/>
                  <a:pt x="399" y="230"/>
                </a:cubicBezTo>
                <a:cubicBezTo>
                  <a:pt x="355" y="230"/>
                  <a:pt x="355" y="230"/>
                  <a:pt x="355" y="230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346" y="292"/>
                  <a:pt x="346" y="292"/>
                  <a:pt x="346" y="292"/>
                </a:cubicBezTo>
                <a:cubicBezTo>
                  <a:pt x="346" y="292"/>
                  <a:pt x="346" y="292"/>
                  <a:pt x="346" y="301"/>
                </a:cubicBezTo>
                <a:cubicBezTo>
                  <a:pt x="319" y="355"/>
                  <a:pt x="319" y="355"/>
                  <a:pt x="319" y="355"/>
                </a:cubicBezTo>
                <a:cubicBezTo>
                  <a:pt x="178" y="355"/>
                  <a:pt x="178" y="355"/>
                  <a:pt x="178" y="355"/>
                </a:cubicBezTo>
                <a:cubicBezTo>
                  <a:pt x="151" y="301"/>
                  <a:pt x="151" y="301"/>
                  <a:pt x="151" y="301"/>
                </a:cubicBezTo>
                <a:cubicBezTo>
                  <a:pt x="151" y="292"/>
                  <a:pt x="151" y="292"/>
                  <a:pt x="151" y="292"/>
                </a:cubicBezTo>
                <a:cubicBezTo>
                  <a:pt x="62" y="292"/>
                  <a:pt x="62" y="292"/>
                  <a:pt x="62" y="292"/>
                </a:cubicBezTo>
                <a:cubicBezTo>
                  <a:pt x="142" y="230"/>
                  <a:pt x="142" y="230"/>
                  <a:pt x="142" y="230"/>
                </a:cubicBezTo>
                <a:cubicBezTo>
                  <a:pt x="98" y="230"/>
                  <a:pt x="98" y="230"/>
                  <a:pt x="98" y="230"/>
                </a:cubicBezTo>
                <a:cubicBezTo>
                  <a:pt x="18" y="283"/>
                  <a:pt x="18" y="283"/>
                  <a:pt x="18" y="283"/>
                </a:cubicBezTo>
                <a:cubicBezTo>
                  <a:pt x="9" y="292"/>
                  <a:pt x="0" y="301"/>
                  <a:pt x="0" y="320"/>
                </a:cubicBezTo>
                <a:cubicBezTo>
                  <a:pt x="18" y="399"/>
                  <a:pt x="18" y="399"/>
                  <a:pt x="18" y="399"/>
                </a:cubicBezTo>
                <a:cubicBezTo>
                  <a:pt x="18" y="408"/>
                  <a:pt x="36" y="417"/>
                  <a:pt x="45" y="417"/>
                </a:cubicBezTo>
                <a:cubicBezTo>
                  <a:pt x="452" y="417"/>
                  <a:pt x="452" y="417"/>
                  <a:pt x="452" y="417"/>
                </a:cubicBezTo>
                <a:cubicBezTo>
                  <a:pt x="461" y="417"/>
                  <a:pt x="478" y="408"/>
                  <a:pt x="478" y="399"/>
                </a:cubicBezTo>
                <a:cubicBezTo>
                  <a:pt x="497" y="320"/>
                  <a:pt x="497" y="320"/>
                  <a:pt x="497" y="320"/>
                </a:cubicBezTo>
                <a:cubicBezTo>
                  <a:pt x="497" y="301"/>
                  <a:pt x="487" y="292"/>
                  <a:pt x="478" y="2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30" name="Freeform 148"/>
          <p:cNvSpPr>
            <a:spLocks noChangeArrowheads="1"/>
          </p:cNvSpPr>
          <p:nvPr/>
        </p:nvSpPr>
        <p:spPr bwMode="auto">
          <a:xfrm>
            <a:off x="9902371" y="4751583"/>
            <a:ext cx="345153" cy="288906"/>
          </a:xfrm>
          <a:custGeom>
            <a:avLst/>
            <a:gdLst>
              <a:gd name="T0" fmla="*/ 206551 w 497"/>
              <a:gd name="T1" fmla="*/ 121452 h 418"/>
              <a:gd name="T2" fmla="*/ 206551 w 497"/>
              <a:gd name="T3" fmla="*/ 121452 h 418"/>
              <a:gd name="T4" fmla="*/ 171623 w 497"/>
              <a:gd name="T5" fmla="*/ 98706 h 418"/>
              <a:gd name="T6" fmla="*/ 152650 w 497"/>
              <a:gd name="T7" fmla="*/ 98706 h 418"/>
              <a:gd name="T8" fmla="*/ 187147 w 497"/>
              <a:gd name="T9" fmla="*/ 125314 h 418"/>
              <a:gd name="T10" fmla="*/ 148769 w 497"/>
              <a:gd name="T11" fmla="*/ 125314 h 418"/>
              <a:gd name="T12" fmla="*/ 148769 w 497"/>
              <a:gd name="T13" fmla="*/ 129177 h 418"/>
              <a:gd name="T14" fmla="*/ 137557 w 497"/>
              <a:gd name="T15" fmla="*/ 152351 h 418"/>
              <a:gd name="T16" fmla="*/ 76325 w 497"/>
              <a:gd name="T17" fmla="*/ 152351 h 418"/>
              <a:gd name="T18" fmla="*/ 65113 w 497"/>
              <a:gd name="T19" fmla="*/ 129177 h 418"/>
              <a:gd name="T20" fmla="*/ 65113 w 497"/>
              <a:gd name="T21" fmla="*/ 125314 h 418"/>
              <a:gd name="T22" fmla="*/ 26735 w 497"/>
              <a:gd name="T23" fmla="*/ 125314 h 418"/>
              <a:gd name="T24" fmla="*/ 60801 w 497"/>
              <a:gd name="T25" fmla="*/ 98706 h 418"/>
              <a:gd name="T26" fmla="*/ 41828 w 497"/>
              <a:gd name="T27" fmla="*/ 98706 h 418"/>
              <a:gd name="T28" fmla="*/ 7331 w 497"/>
              <a:gd name="T29" fmla="*/ 121452 h 418"/>
              <a:gd name="T30" fmla="*/ 0 w 497"/>
              <a:gd name="T31" fmla="*/ 137331 h 418"/>
              <a:gd name="T32" fmla="*/ 7331 w 497"/>
              <a:gd name="T33" fmla="*/ 171234 h 418"/>
              <a:gd name="T34" fmla="*/ 18973 w 497"/>
              <a:gd name="T35" fmla="*/ 178959 h 418"/>
              <a:gd name="T36" fmla="*/ 194477 w 497"/>
              <a:gd name="T37" fmla="*/ 178959 h 418"/>
              <a:gd name="T38" fmla="*/ 206551 w 497"/>
              <a:gd name="T39" fmla="*/ 171234 h 418"/>
              <a:gd name="T40" fmla="*/ 213882 w 497"/>
              <a:gd name="T41" fmla="*/ 137331 h 418"/>
              <a:gd name="T42" fmla="*/ 206551 w 497"/>
              <a:gd name="T43" fmla="*/ 121452 h 418"/>
              <a:gd name="T44" fmla="*/ 164292 w 497"/>
              <a:gd name="T45" fmla="*/ 53216 h 418"/>
              <a:gd name="T46" fmla="*/ 164292 w 497"/>
              <a:gd name="T47" fmla="*/ 53216 h 418"/>
              <a:gd name="T48" fmla="*/ 125914 w 497"/>
              <a:gd name="T49" fmla="*/ 53216 h 418"/>
              <a:gd name="T50" fmla="*/ 125914 w 497"/>
              <a:gd name="T51" fmla="*/ 0 h 418"/>
              <a:gd name="T52" fmla="*/ 87968 w 497"/>
              <a:gd name="T53" fmla="*/ 0 h 418"/>
              <a:gd name="T54" fmla="*/ 87968 w 497"/>
              <a:gd name="T55" fmla="*/ 53216 h 418"/>
              <a:gd name="T56" fmla="*/ 49590 w 497"/>
              <a:gd name="T57" fmla="*/ 53216 h 418"/>
              <a:gd name="T58" fmla="*/ 106941 w 497"/>
              <a:gd name="T59" fmla="*/ 106431 h 418"/>
              <a:gd name="T60" fmla="*/ 164292 w 497"/>
              <a:gd name="T61" fmla="*/ 53216 h 41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97" h="418">
                <a:moveTo>
                  <a:pt x="479" y="283"/>
                </a:moveTo>
                <a:lnTo>
                  <a:pt x="479" y="283"/>
                </a:lnTo>
                <a:cubicBezTo>
                  <a:pt x="398" y="230"/>
                  <a:pt x="398" y="230"/>
                  <a:pt x="398" y="230"/>
                </a:cubicBezTo>
                <a:cubicBezTo>
                  <a:pt x="354" y="230"/>
                  <a:pt x="354" y="230"/>
                  <a:pt x="354" y="230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345" y="292"/>
                  <a:pt x="345" y="292"/>
                  <a:pt x="345" y="292"/>
                </a:cubicBezTo>
                <a:cubicBezTo>
                  <a:pt x="345" y="292"/>
                  <a:pt x="345" y="292"/>
                  <a:pt x="345" y="301"/>
                </a:cubicBezTo>
                <a:cubicBezTo>
                  <a:pt x="319" y="355"/>
                  <a:pt x="319" y="355"/>
                  <a:pt x="319" y="355"/>
                </a:cubicBezTo>
                <a:cubicBezTo>
                  <a:pt x="177" y="355"/>
                  <a:pt x="177" y="355"/>
                  <a:pt x="177" y="355"/>
                </a:cubicBezTo>
                <a:cubicBezTo>
                  <a:pt x="151" y="301"/>
                  <a:pt x="151" y="301"/>
                  <a:pt x="151" y="301"/>
                </a:cubicBezTo>
                <a:cubicBezTo>
                  <a:pt x="151" y="292"/>
                  <a:pt x="151" y="292"/>
                  <a:pt x="151" y="292"/>
                </a:cubicBezTo>
                <a:cubicBezTo>
                  <a:pt x="62" y="292"/>
                  <a:pt x="62" y="292"/>
                  <a:pt x="62" y="292"/>
                </a:cubicBezTo>
                <a:cubicBezTo>
                  <a:pt x="141" y="230"/>
                  <a:pt x="141" y="230"/>
                  <a:pt x="141" y="230"/>
                </a:cubicBezTo>
                <a:cubicBezTo>
                  <a:pt x="97" y="230"/>
                  <a:pt x="97" y="230"/>
                  <a:pt x="97" y="230"/>
                </a:cubicBezTo>
                <a:cubicBezTo>
                  <a:pt x="17" y="283"/>
                  <a:pt x="17" y="283"/>
                  <a:pt x="17" y="283"/>
                </a:cubicBezTo>
                <a:cubicBezTo>
                  <a:pt x="9" y="292"/>
                  <a:pt x="0" y="301"/>
                  <a:pt x="0" y="320"/>
                </a:cubicBezTo>
                <a:cubicBezTo>
                  <a:pt x="17" y="399"/>
                  <a:pt x="17" y="399"/>
                  <a:pt x="17" y="399"/>
                </a:cubicBezTo>
                <a:cubicBezTo>
                  <a:pt x="17" y="408"/>
                  <a:pt x="35" y="417"/>
                  <a:pt x="44" y="417"/>
                </a:cubicBezTo>
                <a:cubicBezTo>
                  <a:pt x="451" y="417"/>
                  <a:pt x="451" y="417"/>
                  <a:pt x="451" y="417"/>
                </a:cubicBezTo>
                <a:cubicBezTo>
                  <a:pt x="460" y="417"/>
                  <a:pt x="479" y="408"/>
                  <a:pt x="479" y="399"/>
                </a:cubicBezTo>
                <a:cubicBezTo>
                  <a:pt x="496" y="320"/>
                  <a:pt x="496" y="320"/>
                  <a:pt x="496" y="320"/>
                </a:cubicBezTo>
                <a:cubicBezTo>
                  <a:pt x="496" y="301"/>
                  <a:pt x="487" y="292"/>
                  <a:pt x="479" y="283"/>
                </a:cubicBezTo>
                <a:close/>
                <a:moveTo>
                  <a:pt x="381" y="124"/>
                </a:moveTo>
                <a:lnTo>
                  <a:pt x="381" y="124"/>
                </a:lnTo>
                <a:cubicBezTo>
                  <a:pt x="292" y="124"/>
                  <a:pt x="292" y="124"/>
                  <a:pt x="292" y="124"/>
                </a:cubicBezTo>
                <a:cubicBezTo>
                  <a:pt x="292" y="0"/>
                  <a:pt x="292" y="0"/>
                  <a:pt x="292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04" y="124"/>
                  <a:pt x="204" y="124"/>
                  <a:pt x="204" y="124"/>
                </a:cubicBezTo>
                <a:cubicBezTo>
                  <a:pt x="115" y="124"/>
                  <a:pt x="115" y="124"/>
                  <a:pt x="115" y="124"/>
                </a:cubicBezTo>
                <a:cubicBezTo>
                  <a:pt x="248" y="248"/>
                  <a:pt x="248" y="248"/>
                  <a:pt x="248" y="248"/>
                </a:cubicBezTo>
                <a:lnTo>
                  <a:pt x="381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31" name="Freeform 153"/>
          <p:cNvSpPr>
            <a:spLocks noChangeArrowheads="1"/>
          </p:cNvSpPr>
          <p:nvPr/>
        </p:nvSpPr>
        <p:spPr bwMode="auto">
          <a:xfrm>
            <a:off x="11150362" y="4792066"/>
            <a:ext cx="306802" cy="260782"/>
          </a:xfrm>
          <a:custGeom>
            <a:avLst/>
            <a:gdLst>
              <a:gd name="T0" fmla="*/ 186209 w 444"/>
              <a:gd name="T1" fmla="*/ 92219 h 374"/>
              <a:gd name="T2" fmla="*/ 186209 w 444"/>
              <a:gd name="T3" fmla="*/ 92219 h 374"/>
              <a:gd name="T4" fmla="*/ 156176 w 444"/>
              <a:gd name="T5" fmla="*/ 12123 h 374"/>
              <a:gd name="T6" fmla="*/ 136868 w 444"/>
              <a:gd name="T7" fmla="*/ 0 h 374"/>
              <a:gd name="T8" fmla="*/ 117561 w 444"/>
              <a:gd name="T9" fmla="*/ 0 h 374"/>
              <a:gd name="T10" fmla="*/ 121422 w 444"/>
              <a:gd name="T11" fmla="*/ 46326 h 374"/>
              <a:gd name="T12" fmla="*/ 148453 w 444"/>
              <a:gd name="T13" fmla="*/ 46326 h 374"/>
              <a:gd name="T14" fmla="*/ 94821 w 444"/>
              <a:gd name="T15" fmla="*/ 92219 h 374"/>
              <a:gd name="T16" fmla="*/ 42047 w 444"/>
              <a:gd name="T17" fmla="*/ 46326 h 374"/>
              <a:gd name="T18" fmla="*/ 68649 w 444"/>
              <a:gd name="T19" fmla="*/ 46326 h 374"/>
              <a:gd name="T20" fmla="*/ 72081 w 444"/>
              <a:gd name="T21" fmla="*/ 0 h 374"/>
              <a:gd name="T22" fmla="*/ 53203 w 444"/>
              <a:gd name="T23" fmla="*/ 0 h 374"/>
              <a:gd name="T24" fmla="*/ 38186 w 444"/>
              <a:gd name="T25" fmla="*/ 12123 h 374"/>
              <a:gd name="T26" fmla="*/ 3861 w 444"/>
              <a:gd name="T27" fmla="*/ 92219 h 374"/>
              <a:gd name="T28" fmla="*/ 0 w 444"/>
              <a:gd name="T29" fmla="*/ 111702 h 374"/>
              <a:gd name="T30" fmla="*/ 7723 w 444"/>
              <a:gd name="T31" fmla="*/ 154132 h 374"/>
              <a:gd name="T32" fmla="*/ 19307 w 444"/>
              <a:gd name="T33" fmla="*/ 161492 h 374"/>
              <a:gd name="T34" fmla="*/ 171193 w 444"/>
              <a:gd name="T35" fmla="*/ 161492 h 374"/>
              <a:gd name="T36" fmla="*/ 182777 w 444"/>
              <a:gd name="T37" fmla="*/ 154132 h 374"/>
              <a:gd name="T38" fmla="*/ 190071 w 444"/>
              <a:gd name="T39" fmla="*/ 111702 h 374"/>
              <a:gd name="T40" fmla="*/ 186209 w 444"/>
              <a:gd name="T41" fmla="*/ 92219 h 374"/>
              <a:gd name="T42" fmla="*/ 175054 w 444"/>
              <a:gd name="T43" fmla="*/ 119063 h 374"/>
              <a:gd name="T44" fmla="*/ 175054 w 444"/>
              <a:gd name="T45" fmla="*/ 119063 h 374"/>
              <a:gd name="T46" fmla="*/ 171193 w 444"/>
              <a:gd name="T47" fmla="*/ 134649 h 374"/>
              <a:gd name="T48" fmla="*/ 159608 w 444"/>
              <a:gd name="T49" fmla="*/ 146339 h 374"/>
              <a:gd name="T50" fmla="*/ 30463 w 444"/>
              <a:gd name="T51" fmla="*/ 146339 h 374"/>
              <a:gd name="T52" fmla="*/ 19307 w 444"/>
              <a:gd name="T53" fmla="*/ 134649 h 374"/>
              <a:gd name="T54" fmla="*/ 19307 w 444"/>
              <a:gd name="T55" fmla="*/ 119063 h 374"/>
              <a:gd name="T56" fmla="*/ 26601 w 444"/>
              <a:gd name="T57" fmla="*/ 107806 h 374"/>
              <a:gd name="T58" fmla="*/ 163470 w 444"/>
              <a:gd name="T59" fmla="*/ 107806 h 374"/>
              <a:gd name="T60" fmla="*/ 175054 w 444"/>
              <a:gd name="T61" fmla="*/ 119063 h 37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4" h="374">
                <a:moveTo>
                  <a:pt x="434" y="213"/>
                </a:moveTo>
                <a:lnTo>
                  <a:pt x="434" y="213"/>
                </a:lnTo>
                <a:cubicBezTo>
                  <a:pt x="364" y="28"/>
                  <a:pt x="364" y="28"/>
                  <a:pt x="364" y="28"/>
                </a:cubicBezTo>
                <a:cubicBezTo>
                  <a:pt x="355" y="10"/>
                  <a:pt x="337" y="0"/>
                  <a:pt x="319" y="0"/>
                </a:cubicBezTo>
                <a:cubicBezTo>
                  <a:pt x="274" y="0"/>
                  <a:pt x="274" y="0"/>
                  <a:pt x="274" y="0"/>
                </a:cubicBezTo>
                <a:cubicBezTo>
                  <a:pt x="283" y="107"/>
                  <a:pt x="283" y="107"/>
                  <a:pt x="283" y="107"/>
                </a:cubicBezTo>
                <a:cubicBezTo>
                  <a:pt x="346" y="107"/>
                  <a:pt x="346" y="107"/>
                  <a:pt x="346" y="107"/>
                </a:cubicBezTo>
                <a:cubicBezTo>
                  <a:pt x="221" y="213"/>
                  <a:pt x="221" y="213"/>
                  <a:pt x="221" y="213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160" y="107"/>
                  <a:pt x="160" y="107"/>
                  <a:pt x="160" y="107"/>
                </a:cubicBezTo>
                <a:cubicBezTo>
                  <a:pt x="168" y="0"/>
                  <a:pt x="168" y="0"/>
                  <a:pt x="168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07" y="0"/>
                  <a:pt x="89" y="10"/>
                  <a:pt x="89" y="28"/>
                </a:cubicBezTo>
                <a:cubicBezTo>
                  <a:pt x="9" y="213"/>
                  <a:pt x="9" y="213"/>
                  <a:pt x="9" y="213"/>
                </a:cubicBezTo>
                <a:cubicBezTo>
                  <a:pt x="0" y="222"/>
                  <a:pt x="0" y="249"/>
                  <a:pt x="0" y="258"/>
                </a:cubicBezTo>
                <a:cubicBezTo>
                  <a:pt x="18" y="356"/>
                  <a:pt x="18" y="356"/>
                  <a:pt x="18" y="356"/>
                </a:cubicBezTo>
                <a:cubicBezTo>
                  <a:pt x="18" y="364"/>
                  <a:pt x="36" y="373"/>
                  <a:pt x="45" y="373"/>
                </a:cubicBezTo>
                <a:cubicBezTo>
                  <a:pt x="399" y="373"/>
                  <a:pt x="399" y="373"/>
                  <a:pt x="399" y="373"/>
                </a:cubicBezTo>
                <a:cubicBezTo>
                  <a:pt x="408" y="373"/>
                  <a:pt x="426" y="364"/>
                  <a:pt x="426" y="356"/>
                </a:cubicBezTo>
                <a:cubicBezTo>
                  <a:pt x="443" y="258"/>
                  <a:pt x="443" y="258"/>
                  <a:pt x="443" y="258"/>
                </a:cubicBezTo>
                <a:cubicBezTo>
                  <a:pt x="443" y="249"/>
                  <a:pt x="443" y="222"/>
                  <a:pt x="434" y="213"/>
                </a:cubicBezTo>
                <a:close/>
                <a:moveTo>
                  <a:pt x="408" y="275"/>
                </a:moveTo>
                <a:lnTo>
                  <a:pt x="408" y="275"/>
                </a:lnTo>
                <a:cubicBezTo>
                  <a:pt x="399" y="311"/>
                  <a:pt x="399" y="311"/>
                  <a:pt x="399" y="311"/>
                </a:cubicBezTo>
                <a:cubicBezTo>
                  <a:pt x="399" y="329"/>
                  <a:pt x="381" y="338"/>
                  <a:pt x="372" y="338"/>
                </a:cubicBezTo>
                <a:cubicBezTo>
                  <a:pt x="71" y="338"/>
                  <a:pt x="71" y="338"/>
                  <a:pt x="71" y="338"/>
                </a:cubicBezTo>
                <a:cubicBezTo>
                  <a:pt x="62" y="338"/>
                  <a:pt x="45" y="329"/>
                  <a:pt x="45" y="311"/>
                </a:cubicBezTo>
                <a:cubicBezTo>
                  <a:pt x="45" y="275"/>
                  <a:pt x="45" y="275"/>
                  <a:pt x="45" y="275"/>
                </a:cubicBezTo>
                <a:cubicBezTo>
                  <a:pt x="36" y="266"/>
                  <a:pt x="45" y="249"/>
                  <a:pt x="62" y="249"/>
                </a:cubicBezTo>
                <a:cubicBezTo>
                  <a:pt x="381" y="249"/>
                  <a:pt x="381" y="249"/>
                  <a:pt x="381" y="249"/>
                </a:cubicBezTo>
                <a:cubicBezTo>
                  <a:pt x="399" y="249"/>
                  <a:pt x="408" y="266"/>
                  <a:pt x="408" y="2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3229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Freeform 5"/>
          <p:cNvSpPr>
            <a:spLocks noEditPoints="1"/>
          </p:cNvSpPr>
          <p:nvPr/>
        </p:nvSpPr>
        <p:spPr bwMode="auto">
          <a:xfrm>
            <a:off x="833906" y="856224"/>
            <a:ext cx="304246" cy="304245"/>
          </a:xfrm>
          <a:custGeom>
            <a:avLst/>
            <a:gdLst>
              <a:gd name="T0" fmla="*/ 318538231 w 55"/>
              <a:gd name="T1" fmla="*/ 648868068 h 55"/>
              <a:gd name="T2" fmla="*/ 0 w 55"/>
              <a:gd name="T3" fmla="*/ 318536545 h 55"/>
              <a:gd name="T4" fmla="*/ 318538231 w 55"/>
              <a:gd name="T5" fmla="*/ 0 h 55"/>
              <a:gd name="T6" fmla="*/ 648874938 w 55"/>
              <a:gd name="T7" fmla="*/ 318536545 h 55"/>
              <a:gd name="T8" fmla="*/ 318538231 w 55"/>
              <a:gd name="T9" fmla="*/ 648868068 h 55"/>
              <a:gd name="T10" fmla="*/ 318538231 w 55"/>
              <a:gd name="T11" fmla="*/ 94380435 h 55"/>
              <a:gd name="T12" fmla="*/ 94380935 w 55"/>
              <a:gd name="T13" fmla="*/ 318536545 h 55"/>
              <a:gd name="T14" fmla="*/ 318538231 w 55"/>
              <a:gd name="T15" fmla="*/ 554487633 h 55"/>
              <a:gd name="T16" fmla="*/ 318538231 w 55"/>
              <a:gd name="T17" fmla="*/ 94380435 h 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6"/>
                  <a:pt x="8" y="27"/>
                </a:cubicBezTo>
                <a:cubicBezTo>
                  <a:pt x="8" y="38"/>
                  <a:pt x="16" y="47"/>
                  <a:pt x="27" y="47"/>
                </a:cubicBezTo>
                <a:lnTo>
                  <a:pt x="27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2" name="Freeform 6"/>
          <p:cNvSpPr>
            <a:spLocks noEditPoints="1"/>
          </p:cNvSpPr>
          <p:nvPr/>
        </p:nvSpPr>
        <p:spPr bwMode="auto">
          <a:xfrm>
            <a:off x="1508871" y="856224"/>
            <a:ext cx="352822" cy="276122"/>
          </a:xfrm>
          <a:custGeom>
            <a:avLst/>
            <a:gdLst>
              <a:gd name="T0" fmla="*/ 749903994 w 64"/>
              <a:gd name="T1" fmla="*/ 564385968 h 50"/>
              <a:gd name="T2" fmla="*/ 714752726 w 64"/>
              <a:gd name="T3" fmla="*/ 587902050 h 50"/>
              <a:gd name="T4" fmla="*/ 23434179 w 64"/>
              <a:gd name="T5" fmla="*/ 587902050 h 50"/>
              <a:gd name="T6" fmla="*/ 0 w 64"/>
              <a:gd name="T7" fmla="*/ 564385968 h 50"/>
              <a:gd name="T8" fmla="*/ 0 w 64"/>
              <a:gd name="T9" fmla="*/ 505595763 h 50"/>
              <a:gd name="T10" fmla="*/ 23434179 w 64"/>
              <a:gd name="T11" fmla="*/ 482079681 h 50"/>
              <a:gd name="T12" fmla="*/ 714752726 w 64"/>
              <a:gd name="T13" fmla="*/ 482079681 h 50"/>
              <a:gd name="T14" fmla="*/ 749903994 w 64"/>
              <a:gd name="T15" fmla="*/ 505595763 h 50"/>
              <a:gd name="T16" fmla="*/ 749903994 w 64"/>
              <a:gd name="T17" fmla="*/ 564385968 h 50"/>
              <a:gd name="T18" fmla="*/ 691318547 w 64"/>
              <a:gd name="T19" fmla="*/ 235160820 h 50"/>
              <a:gd name="T20" fmla="*/ 667884368 w 64"/>
              <a:gd name="T21" fmla="*/ 270434943 h 50"/>
              <a:gd name="T22" fmla="*/ 82019626 w 64"/>
              <a:gd name="T23" fmla="*/ 270434943 h 50"/>
              <a:gd name="T24" fmla="*/ 46868358 w 64"/>
              <a:gd name="T25" fmla="*/ 235160820 h 50"/>
              <a:gd name="T26" fmla="*/ 46868358 w 64"/>
              <a:gd name="T27" fmla="*/ 188128656 h 50"/>
              <a:gd name="T28" fmla="*/ 82019626 w 64"/>
              <a:gd name="T29" fmla="*/ 152854533 h 50"/>
              <a:gd name="T30" fmla="*/ 667884368 w 64"/>
              <a:gd name="T31" fmla="*/ 152854533 h 50"/>
              <a:gd name="T32" fmla="*/ 691318547 w 64"/>
              <a:gd name="T33" fmla="*/ 188128656 h 50"/>
              <a:gd name="T34" fmla="*/ 691318547 w 64"/>
              <a:gd name="T35" fmla="*/ 235160820 h 50"/>
              <a:gd name="T36" fmla="*/ 585861319 w 64"/>
              <a:gd name="T37" fmla="*/ 399773394 h 50"/>
              <a:gd name="T38" fmla="*/ 562427140 w 64"/>
              <a:gd name="T39" fmla="*/ 423289476 h 50"/>
              <a:gd name="T40" fmla="*/ 187476854 w 64"/>
              <a:gd name="T41" fmla="*/ 423289476 h 50"/>
              <a:gd name="T42" fmla="*/ 152325586 w 64"/>
              <a:gd name="T43" fmla="*/ 399773394 h 50"/>
              <a:gd name="T44" fmla="*/ 152325586 w 64"/>
              <a:gd name="T45" fmla="*/ 340983189 h 50"/>
              <a:gd name="T46" fmla="*/ 187476854 w 64"/>
              <a:gd name="T47" fmla="*/ 317467107 h 50"/>
              <a:gd name="T48" fmla="*/ 562427140 w 64"/>
              <a:gd name="T49" fmla="*/ 317467107 h 50"/>
              <a:gd name="T50" fmla="*/ 585861319 w 64"/>
              <a:gd name="T51" fmla="*/ 340983189 h 50"/>
              <a:gd name="T52" fmla="*/ 585861319 w 64"/>
              <a:gd name="T53" fmla="*/ 399773394 h 50"/>
              <a:gd name="T54" fmla="*/ 527275871 w 64"/>
              <a:gd name="T55" fmla="*/ 82306287 h 50"/>
              <a:gd name="T56" fmla="*/ 503841693 w 64"/>
              <a:gd name="T57" fmla="*/ 105822369 h 50"/>
              <a:gd name="T58" fmla="*/ 234345212 w 64"/>
              <a:gd name="T59" fmla="*/ 105822369 h 50"/>
              <a:gd name="T60" fmla="*/ 210911033 w 64"/>
              <a:gd name="T61" fmla="*/ 82306287 h 50"/>
              <a:gd name="T62" fmla="*/ 210911033 w 64"/>
              <a:gd name="T63" fmla="*/ 23516082 h 50"/>
              <a:gd name="T64" fmla="*/ 234345212 w 64"/>
              <a:gd name="T65" fmla="*/ 0 h 50"/>
              <a:gd name="T66" fmla="*/ 503841693 w 64"/>
              <a:gd name="T67" fmla="*/ 0 h 50"/>
              <a:gd name="T68" fmla="*/ 527275871 w 64"/>
              <a:gd name="T69" fmla="*/ 23516082 h 50"/>
              <a:gd name="T70" fmla="*/ 527275871 w 64"/>
              <a:gd name="T71" fmla="*/ 82306287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0"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3" y="41"/>
                  <a:pt x="64" y="42"/>
                  <a:pt x="64" y="43"/>
                </a:cubicBezTo>
                <a:lnTo>
                  <a:pt x="64" y="48"/>
                </a:lnTo>
                <a:close/>
                <a:moveTo>
                  <a:pt x="59" y="20"/>
                </a:moveTo>
                <a:cubicBezTo>
                  <a:pt x="59" y="22"/>
                  <a:pt x="58" y="23"/>
                  <a:pt x="5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5" y="23"/>
                  <a:pt x="4" y="22"/>
                  <a:pt x="4" y="20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4"/>
                  <a:pt x="5" y="13"/>
                  <a:pt x="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8" y="13"/>
                  <a:pt x="59" y="14"/>
                  <a:pt x="59" y="16"/>
                </a:cubicBezTo>
                <a:lnTo>
                  <a:pt x="59" y="20"/>
                </a:lnTo>
                <a:close/>
                <a:moveTo>
                  <a:pt x="50" y="34"/>
                </a:moveTo>
                <a:cubicBezTo>
                  <a:pt x="50" y="35"/>
                  <a:pt x="49" y="36"/>
                  <a:pt x="48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5" y="36"/>
                  <a:pt x="13" y="35"/>
                  <a:pt x="13" y="34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8"/>
                  <a:pt x="15" y="27"/>
                  <a:pt x="16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9" y="27"/>
                  <a:pt x="50" y="28"/>
                  <a:pt x="50" y="29"/>
                </a:cubicBezTo>
                <a:lnTo>
                  <a:pt x="50" y="34"/>
                </a:lnTo>
                <a:close/>
                <a:moveTo>
                  <a:pt x="45" y="7"/>
                </a:moveTo>
                <a:cubicBezTo>
                  <a:pt x="45" y="8"/>
                  <a:pt x="44" y="9"/>
                  <a:pt x="43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8" y="8"/>
                  <a:pt x="18" y="7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5" y="1"/>
                  <a:pt x="45" y="2"/>
                </a:cubicBezTo>
                <a:lnTo>
                  <a:pt x="45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3" name="Freeform 7"/>
          <p:cNvSpPr>
            <a:spLocks noEditPoints="1"/>
          </p:cNvSpPr>
          <p:nvPr/>
        </p:nvSpPr>
        <p:spPr bwMode="auto">
          <a:xfrm>
            <a:off x="2304001" y="856224"/>
            <a:ext cx="355378" cy="276122"/>
          </a:xfrm>
          <a:custGeom>
            <a:avLst/>
            <a:gdLst>
              <a:gd name="T0" fmla="*/ 534943301 w 64"/>
              <a:gd name="T1" fmla="*/ 82306287 h 50"/>
              <a:gd name="T2" fmla="*/ 511166971 w 64"/>
              <a:gd name="T3" fmla="*/ 105822369 h 50"/>
              <a:gd name="T4" fmla="*/ 23776331 w 64"/>
              <a:gd name="T5" fmla="*/ 105822369 h 50"/>
              <a:gd name="T6" fmla="*/ 0 w 64"/>
              <a:gd name="T7" fmla="*/ 82306287 h 50"/>
              <a:gd name="T8" fmla="*/ 0 w 64"/>
              <a:gd name="T9" fmla="*/ 23516082 h 50"/>
              <a:gd name="T10" fmla="*/ 23776331 w 64"/>
              <a:gd name="T11" fmla="*/ 0 h 50"/>
              <a:gd name="T12" fmla="*/ 511166971 w 64"/>
              <a:gd name="T13" fmla="*/ 0 h 50"/>
              <a:gd name="T14" fmla="*/ 534943301 w 64"/>
              <a:gd name="T15" fmla="*/ 23516082 h 50"/>
              <a:gd name="T16" fmla="*/ 534943301 w 64"/>
              <a:gd name="T17" fmla="*/ 82306287 h 50"/>
              <a:gd name="T18" fmla="*/ 701370719 w 64"/>
              <a:gd name="T19" fmla="*/ 235160820 h 50"/>
              <a:gd name="T20" fmla="*/ 677594389 w 64"/>
              <a:gd name="T21" fmla="*/ 270434943 h 50"/>
              <a:gd name="T22" fmla="*/ 23776331 w 64"/>
              <a:gd name="T23" fmla="*/ 270434943 h 50"/>
              <a:gd name="T24" fmla="*/ 0 w 64"/>
              <a:gd name="T25" fmla="*/ 235160820 h 50"/>
              <a:gd name="T26" fmla="*/ 0 w 64"/>
              <a:gd name="T27" fmla="*/ 188128656 h 50"/>
              <a:gd name="T28" fmla="*/ 23776331 w 64"/>
              <a:gd name="T29" fmla="*/ 152854533 h 50"/>
              <a:gd name="T30" fmla="*/ 677594389 w 64"/>
              <a:gd name="T31" fmla="*/ 152854533 h 50"/>
              <a:gd name="T32" fmla="*/ 701370719 w 64"/>
              <a:gd name="T33" fmla="*/ 188128656 h 50"/>
              <a:gd name="T34" fmla="*/ 701370719 w 64"/>
              <a:gd name="T35" fmla="*/ 235160820 h 50"/>
              <a:gd name="T36" fmla="*/ 594380680 w 64"/>
              <a:gd name="T37" fmla="*/ 399773394 h 50"/>
              <a:gd name="T38" fmla="*/ 570607797 w 64"/>
              <a:gd name="T39" fmla="*/ 423289476 h 50"/>
              <a:gd name="T40" fmla="*/ 23776331 w 64"/>
              <a:gd name="T41" fmla="*/ 423289476 h 50"/>
              <a:gd name="T42" fmla="*/ 0 w 64"/>
              <a:gd name="T43" fmla="*/ 399773394 h 50"/>
              <a:gd name="T44" fmla="*/ 0 w 64"/>
              <a:gd name="T45" fmla="*/ 340983189 h 50"/>
              <a:gd name="T46" fmla="*/ 23776331 w 64"/>
              <a:gd name="T47" fmla="*/ 317467107 h 50"/>
              <a:gd name="T48" fmla="*/ 570607797 w 64"/>
              <a:gd name="T49" fmla="*/ 317467107 h 50"/>
              <a:gd name="T50" fmla="*/ 594380680 w 64"/>
              <a:gd name="T51" fmla="*/ 340983189 h 50"/>
              <a:gd name="T52" fmla="*/ 594380680 w 64"/>
              <a:gd name="T53" fmla="*/ 399773394 h 50"/>
              <a:gd name="T54" fmla="*/ 760808098 w 64"/>
              <a:gd name="T55" fmla="*/ 564385968 h 50"/>
              <a:gd name="T56" fmla="*/ 725143602 w 64"/>
              <a:gd name="T57" fmla="*/ 587902050 h 50"/>
              <a:gd name="T58" fmla="*/ 23776331 w 64"/>
              <a:gd name="T59" fmla="*/ 587902050 h 50"/>
              <a:gd name="T60" fmla="*/ 0 w 64"/>
              <a:gd name="T61" fmla="*/ 564385968 h 50"/>
              <a:gd name="T62" fmla="*/ 0 w 64"/>
              <a:gd name="T63" fmla="*/ 505595763 h 50"/>
              <a:gd name="T64" fmla="*/ 23776331 w 64"/>
              <a:gd name="T65" fmla="*/ 482079681 h 50"/>
              <a:gd name="T66" fmla="*/ 725143602 w 64"/>
              <a:gd name="T67" fmla="*/ 482079681 h 50"/>
              <a:gd name="T68" fmla="*/ 760808098 w 64"/>
              <a:gd name="T69" fmla="*/ 505595763 h 50"/>
              <a:gd name="T70" fmla="*/ 760808098 w 64"/>
              <a:gd name="T71" fmla="*/ 564385968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0">
                <a:moveTo>
                  <a:pt x="45" y="7"/>
                </a:moveTo>
                <a:cubicBezTo>
                  <a:pt x="45" y="8"/>
                  <a:pt x="44" y="9"/>
                  <a:pt x="43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5" y="1"/>
                  <a:pt x="45" y="2"/>
                </a:cubicBezTo>
                <a:lnTo>
                  <a:pt x="45" y="7"/>
                </a:lnTo>
                <a:close/>
                <a:moveTo>
                  <a:pt x="59" y="20"/>
                </a:moveTo>
                <a:cubicBezTo>
                  <a:pt x="59" y="22"/>
                  <a:pt x="58" y="23"/>
                  <a:pt x="57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0" y="22"/>
                  <a:pt x="0" y="20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4"/>
                  <a:pt x="1" y="13"/>
                  <a:pt x="2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8" y="13"/>
                  <a:pt x="59" y="14"/>
                  <a:pt x="59" y="16"/>
                </a:cubicBezTo>
                <a:lnTo>
                  <a:pt x="59" y="20"/>
                </a:lnTo>
                <a:close/>
                <a:moveTo>
                  <a:pt x="50" y="34"/>
                </a:moveTo>
                <a:cubicBezTo>
                  <a:pt x="50" y="35"/>
                  <a:pt x="49" y="36"/>
                  <a:pt x="48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5"/>
                  <a:pt x="0" y="3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8"/>
                  <a:pt x="1" y="27"/>
                  <a:pt x="2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9" y="27"/>
                  <a:pt x="50" y="28"/>
                  <a:pt x="50" y="29"/>
                </a:cubicBezTo>
                <a:lnTo>
                  <a:pt x="50" y="34"/>
                </a:lnTo>
                <a:close/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3" y="41"/>
                  <a:pt x="64" y="42"/>
                  <a:pt x="64" y="43"/>
                </a:cubicBezTo>
                <a:lnTo>
                  <a:pt x="64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4" name="Freeform 8"/>
          <p:cNvSpPr>
            <a:spLocks noEditPoints="1"/>
          </p:cNvSpPr>
          <p:nvPr/>
        </p:nvSpPr>
        <p:spPr bwMode="auto">
          <a:xfrm>
            <a:off x="3111913" y="856224"/>
            <a:ext cx="365605" cy="304245"/>
          </a:xfrm>
          <a:custGeom>
            <a:avLst/>
            <a:gdLst>
              <a:gd name="T0" fmla="*/ 780824972 w 66"/>
              <a:gd name="T1" fmla="*/ 507297415 h 55"/>
              <a:gd name="T2" fmla="*/ 757164130 w 66"/>
              <a:gd name="T3" fmla="*/ 530890807 h 55"/>
              <a:gd name="T4" fmla="*/ 674349465 w 66"/>
              <a:gd name="T5" fmla="*/ 530890807 h 55"/>
              <a:gd name="T6" fmla="*/ 567873958 w 66"/>
              <a:gd name="T7" fmla="*/ 648868068 h 55"/>
              <a:gd name="T8" fmla="*/ 461395011 w 66"/>
              <a:gd name="T9" fmla="*/ 530890807 h 55"/>
              <a:gd name="T10" fmla="*/ 295765680 w 66"/>
              <a:gd name="T11" fmla="*/ 530890807 h 55"/>
              <a:gd name="T12" fmla="*/ 189290173 w 66"/>
              <a:gd name="T13" fmla="*/ 648868068 h 55"/>
              <a:gd name="T14" fmla="*/ 82814666 w 66"/>
              <a:gd name="T15" fmla="*/ 530890807 h 55"/>
              <a:gd name="T16" fmla="*/ 23660842 w 66"/>
              <a:gd name="T17" fmla="*/ 530890807 h 55"/>
              <a:gd name="T18" fmla="*/ 0 w 66"/>
              <a:gd name="T19" fmla="*/ 507297415 h 55"/>
              <a:gd name="T20" fmla="*/ 23660842 w 66"/>
              <a:gd name="T21" fmla="*/ 483700589 h 55"/>
              <a:gd name="T22" fmla="*/ 23660842 w 66"/>
              <a:gd name="T23" fmla="*/ 306738132 h 55"/>
              <a:gd name="T24" fmla="*/ 47321683 w 66"/>
              <a:gd name="T25" fmla="*/ 259547914 h 55"/>
              <a:gd name="T26" fmla="*/ 130136349 w 66"/>
              <a:gd name="T27" fmla="*/ 176962457 h 55"/>
              <a:gd name="T28" fmla="*/ 177461472 w 66"/>
              <a:gd name="T29" fmla="*/ 153369066 h 55"/>
              <a:gd name="T30" fmla="*/ 248443997 w 66"/>
              <a:gd name="T31" fmla="*/ 153369066 h 55"/>
              <a:gd name="T32" fmla="*/ 248443997 w 66"/>
              <a:gd name="T33" fmla="*/ 23596826 h 55"/>
              <a:gd name="T34" fmla="*/ 272104838 w 66"/>
              <a:gd name="T35" fmla="*/ 0 h 55"/>
              <a:gd name="T36" fmla="*/ 757164130 w 66"/>
              <a:gd name="T37" fmla="*/ 0 h 55"/>
              <a:gd name="T38" fmla="*/ 780824972 w 66"/>
              <a:gd name="T39" fmla="*/ 23596826 h 55"/>
              <a:gd name="T40" fmla="*/ 780824972 w 66"/>
              <a:gd name="T41" fmla="*/ 507297415 h 55"/>
              <a:gd name="T42" fmla="*/ 248443997 w 66"/>
              <a:gd name="T43" fmla="*/ 318536545 h 55"/>
              <a:gd name="T44" fmla="*/ 248443997 w 66"/>
              <a:gd name="T45" fmla="*/ 212357697 h 55"/>
              <a:gd name="T46" fmla="*/ 177461472 w 66"/>
              <a:gd name="T47" fmla="*/ 212357697 h 55"/>
              <a:gd name="T48" fmla="*/ 165629331 w 66"/>
              <a:gd name="T49" fmla="*/ 212357697 h 55"/>
              <a:gd name="T50" fmla="*/ 82814666 w 66"/>
              <a:gd name="T51" fmla="*/ 294939719 h 55"/>
              <a:gd name="T52" fmla="*/ 82814666 w 66"/>
              <a:gd name="T53" fmla="*/ 306738132 h 55"/>
              <a:gd name="T54" fmla="*/ 82814666 w 66"/>
              <a:gd name="T55" fmla="*/ 318536545 h 55"/>
              <a:gd name="T56" fmla="*/ 248443997 w 66"/>
              <a:gd name="T57" fmla="*/ 318536545 h 55"/>
              <a:gd name="T58" fmla="*/ 189290173 w 66"/>
              <a:gd name="T59" fmla="*/ 483700589 h 55"/>
              <a:gd name="T60" fmla="*/ 130136349 w 66"/>
              <a:gd name="T61" fmla="*/ 530890807 h 55"/>
              <a:gd name="T62" fmla="*/ 189290173 w 66"/>
              <a:gd name="T63" fmla="*/ 589879437 h 55"/>
              <a:gd name="T64" fmla="*/ 248443997 w 66"/>
              <a:gd name="T65" fmla="*/ 530890807 h 55"/>
              <a:gd name="T66" fmla="*/ 189290173 w 66"/>
              <a:gd name="T67" fmla="*/ 483700589 h 55"/>
              <a:gd name="T68" fmla="*/ 674349465 w 66"/>
              <a:gd name="T69" fmla="*/ 176962457 h 55"/>
              <a:gd name="T70" fmla="*/ 662517324 w 66"/>
              <a:gd name="T71" fmla="*/ 153369066 h 55"/>
              <a:gd name="T72" fmla="*/ 567873958 w 66"/>
              <a:gd name="T73" fmla="*/ 153369066 h 55"/>
              <a:gd name="T74" fmla="*/ 567873958 w 66"/>
              <a:gd name="T75" fmla="*/ 58988631 h 55"/>
              <a:gd name="T76" fmla="*/ 556041817 w 66"/>
              <a:gd name="T77" fmla="*/ 47190218 h 55"/>
              <a:gd name="T78" fmla="*/ 473227151 w 66"/>
              <a:gd name="T79" fmla="*/ 47190218 h 55"/>
              <a:gd name="T80" fmla="*/ 461395011 w 66"/>
              <a:gd name="T81" fmla="*/ 58988631 h 55"/>
              <a:gd name="T82" fmla="*/ 461395011 w 66"/>
              <a:gd name="T83" fmla="*/ 153369066 h 55"/>
              <a:gd name="T84" fmla="*/ 366751644 w 66"/>
              <a:gd name="T85" fmla="*/ 153369066 h 55"/>
              <a:gd name="T86" fmla="*/ 354919504 w 66"/>
              <a:gd name="T87" fmla="*/ 176962457 h 55"/>
              <a:gd name="T88" fmla="*/ 354919504 w 66"/>
              <a:gd name="T89" fmla="*/ 247749501 h 55"/>
              <a:gd name="T90" fmla="*/ 366751644 w 66"/>
              <a:gd name="T91" fmla="*/ 271346327 h 55"/>
              <a:gd name="T92" fmla="*/ 461395011 w 66"/>
              <a:gd name="T93" fmla="*/ 271346327 h 55"/>
              <a:gd name="T94" fmla="*/ 461395011 w 66"/>
              <a:gd name="T95" fmla="*/ 365726762 h 55"/>
              <a:gd name="T96" fmla="*/ 473227151 w 66"/>
              <a:gd name="T97" fmla="*/ 377521741 h 55"/>
              <a:gd name="T98" fmla="*/ 556041817 w 66"/>
              <a:gd name="T99" fmla="*/ 377521741 h 55"/>
              <a:gd name="T100" fmla="*/ 567873958 w 66"/>
              <a:gd name="T101" fmla="*/ 365726762 h 55"/>
              <a:gd name="T102" fmla="*/ 567873958 w 66"/>
              <a:gd name="T103" fmla="*/ 271346327 h 55"/>
              <a:gd name="T104" fmla="*/ 662517324 w 66"/>
              <a:gd name="T105" fmla="*/ 271346327 h 55"/>
              <a:gd name="T106" fmla="*/ 674349465 w 66"/>
              <a:gd name="T107" fmla="*/ 247749501 h 55"/>
              <a:gd name="T108" fmla="*/ 674349465 w 66"/>
              <a:gd name="T109" fmla="*/ 176962457 h 55"/>
              <a:gd name="T110" fmla="*/ 567873958 w 66"/>
              <a:gd name="T111" fmla="*/ 483700589 h 55"/>
              <a:gd name="T112" fmla="*/ 508720134 w 66"/>
              <a:gd name="T113" fmla="*/ 530890807 h 55"/>
              <a:gd name="T114" fmla="*/ 567873958 w 66"/>
              <a:gd name="T115" fmla="*/ 589879437 h 55"/>
              <a:gd name="T116" fmla="*/ 627027781 w 66"/>
              <a:gd name="T117" fmla="*/ 530890807 h 55"/>
              <a:gd name="T118" fmla="*/ 567873958 w 66"/>
              <a:gd name="T119" fmla="*/ 483700589 h 5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6" h="55">
                <a:moveTo>
                  <a:pt x="66" y="43"/>
                </a:moveTo>
                <a:cubicBezTo>
                  <a:pt x="66" y="44"/>
                  <a:pt x="65" y="45"/>
                  <a:pt x="64" y="45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50"/>
                  <a:pt x="53" y="55"/>
                  <a:pt x="48" y="55"/>
                </a:cubicBezTo>
                <a:cubicBezTo>
                  <a:pt x="43" y="55"/>
                  <a:pt x="39" y="50"/>
                  <a:pt x="39" y="45"/>
                </a:cubicBezTo>
                <a:cubicBezTo>
                  <a:pt x="25" y="45"/>
                  <a:pt x="25" y="45"/>
                  <a:pt x="25" y="45"/>
                </a:cubicBezTo>
                <a:cubicBezTo>
                  <a:pt x="25" y="50"/>
                  <a:pt x="21" y="55"/>
                  <a:pt x="16" y="55"/>
                </a:cubicBezTo>
                <a:cubicBezTo>
                  <a:pt x="11" y="55"/>
                  <a:pt x="7" y="50"/>
                  <a:pt x="7" y="45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5"/>
                  <a:pt x="3" y="23"/>
                  <a:pt x="4" y="22"/>
                </a:cubicBezTo>
                <a:cubicBezTo>
                  <a:pt x="11" y="15"/>
                  <a:pt x="11" y="15"/>
                  <a:pt x="11" y="15"/>
                </a:cubicBezTo>
                <a:cubicBezTo>
                  <a:pt x="12" y="14"/>
                  <a:pt x="14" y="13"/>
                  <a:pt x="15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1"/>
                  <a:pt x="22" y="0"/>
                  <a:pt x="23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6" y="1"/>
                  <a:pt x="66" y="2"/>
                </a:cubicBezTo>
                <a:lnTo>
                  <a:pt x="66" y="43"/>
                </a:lnTo>
                <a:close/>
                <a:moveTo>
                  <a:pt x="21" y="27"/>
                </a:moveTo>
                <a:cubicBezTo>
                  <a:pt x="21" y="18"/>
                  <a:pt x="21" y="18"/>
                  <a:pt x="21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4" y="18"/>
                  <a:pt x="14" y="18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6"/>
                  <a:pt x="7" y="26"/>
                </a:cubicBezTo>
                <a:cubicBezTo>
                  <a:pt x="7" y="27"/>
                  <a:pt x="7" y="27"/>
                  <a:pt x="7" y="27"/>
                </a:cubicBezTo>
                <a:lnTo>
                  <a:pt x="21" y="27"/>
                </a:lnTo>
                <a:close/>
                <a:moveTo>
                  <a:pt x="16" y="41"/>
                </a:moveTo>
                <a:cubicBezTo>
                  <a:pt x="14" y="41"/>
                  <a:pt x="11" y="43"/>
                  <a:pt x="11" y="45"/>
                </a:cubicBezTo>
                <a:cubicBezTo>
                  <a:pt x="11" y="48"/>
                  <a:pt x="14" y="50"/>
                  <a:pt x="16" y="50"/>
                </a:cubicBezTo>
                <a:cubicBezTo>
                  <a:pt x="19" y="50"/>
                  <a:pt x="21" y="48"/>
                  <a:pt x="21" y="45"/>
                </a:cubicBezTo>
                <a:cubicBezTo>
                  <a:pt x="21" y="43"/>
                  <a:pt x="19" y="41"/>
                  <a:pt x="16" y="41"/>
                </a:cubicBezTo>
                <a:close/>
                <a:moveTo>
                  <a:pt x="57" y="15"/>
                </a:moveTo>
                <a:cubicBezTo>
                  <a:pt x="57" y="14"/>
                  <a:pt x="57" y="13"/>
                  <a:pt x="56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48" y="5"/>
                  <a:pt x="48" y="5"/>
                  <a:pt x="48" y="5"/>
                </a:cubicBezTo>
                <a:cubicBezTo>
                  <a:pt x="48" y="5"/>
                  <a:pt x="48" y="4"/>
                  <a:pt x="47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39" y="4"/>
                  <a:pt x="39" y="5"/>
                  <a:pt x="39" y="5"/>
                </a:cubicBezTo>
                <a:cubicBezTo>
                  <a:pt x="39" y="13"/>
                  <a:pt x="39" y="13"/>
                  <a:pt x="39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3"/>
                  <a:pt x="30" y="14"/>
                  <a:pt x="30" y="15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2"/>
                  <a:pt x="30" y="23"/>
                  <a:pt x="31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2"/>
                  <a:pt x="40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1"/>
                  <a:pt x="48" y="31"/>
                </a:cubicBezTo>
                <a:cubicBezTo>
                  <a:pt x="48" y="23"/>
                  <a:pt x="48" y="23"/>
                  <a:pt x="48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7" y="23"/>
                  <a:pt x="57" y="22"/>
                  <a:pt x="57" y="21"/>
                </a:cubicBezTo>
                <a:lnTo>
                  <a:pt x="57" y="15"/>
                </a:lnTo>
                <a:close/>
                <a:moveTo>
                  <a:pt x="48" y="41"/>
                </a:moveTo>
                <a:cubicBezTo>
                  <a:pt x="45" y="41"/>
                  <a:pt x="43" y="43"/>
                  <a:pt x="43" y="45"/>
                </a:cubicBezTo>
                <a:cubicBezTo>
                  <a:pt x="43" y="48"/>
                  <a:pt x="45" y="50"/>
                  <a:pt x="48" y="50"/>
                </a:cubicBezTo>
                <a:cubicBezTo>
                  <a:pt x="51" y="50"/>
                  <a:pt x="53" y="48"/>
                  <a:pt x="53" y="45"/>
                </a:cubicBezTo>
                <a:cubicBezTo>
                  <a:pt x="53" y="43"/>
                  <a:pt x="51" y="41"/>
                  <a:pt x="48" y="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5" name="Freeform 9"/>
          <p:cNvSpPr>
            <a:spLocks noEditPoints="1"/>
          </p:cNvSpPr>
          <p:nvPr/>
        </p:nvSpPr>
        <p:spPr bwMode="auto">
          <a:xfrm>
            <a:off x="3914712" y="907358"/>
            <a:ext cx="194308" cy="191751"/>
          </a:xfrm>
          <a:custGeom>
            <a:avLst/>
            <a:gdLst>
              <a:gd name="T0" fmla="*/ 415897786 w 35"/>
              <a:gd name="T1" fmla="*/ 46287904 h 35"/>
              <a:gd name="T2" fmla="*/ 213891767 w 35"/>
              <a:gd name="T3" fmla="*/ 243012346 h 35"/>
              <a:gd name="T4" fmla="*/ 202006019 w 35"/>
              <a:gd name="T5" fmla="*/ 243012346 h 35"/>
              <a:gd name="T6" fmla="*/ 202006019 w 35"/>
              <a:gd name="T7" fmla="*/ 243012346 h 35"/>
              <a:gd name="T8" fmla="*/ 0 w 35"/>
              <a:gd name="T9" fmla="*/ 46287904 h 35"/>
              <a:gd name="T10" fmla="*/ 0 w 35"/>
              <a:gd name="T11" fmla="*/ 34715077 h 35"/>
              <a:gd name="T12" fmla="*/ 0 w 35"/>
              <a:gd name="T13" fmla="*/ 23145653 h 35"/>
              <a:gd name="T14" fmla="*/ 23764603 w 35"/>
              <a:gd name="T15" fmla="*/ 11572826 h 35"/>
              <a:gd name="T16" fmla="*/ 23764603 w 35"/>
              <a:gd name="T17" fmla="*/ 0 h 35"/>
              <a:gd name="T18" fmla="*/ 35646904 w 35"/>
              <a:gd name="T19" fmla="*/ 11572826 h 35"/>
              <a:gd name="T20" fmla="*/ 202006019 w 35"/>
              <a:gd name="T21" fmla="*/ 173582191 h 35"/>
              <a:gd name="T22" fmla="*/ 368365133 w 35"/>
              <a:gd name="T23" fmla="*/ 11572826 h 35"/>
              <a:gd name="T24" fmla="*/ 380250881 w 35"/>
              <a:gd name="T25" fmla="*/ 0 h 35"/>
              <a:gd name="T26" fmla="*/ 392133183 w 35"/>
              <a:gd name="T27" fmla="*/ 11572826 h 35"/>
              <a:gd name="T28" fmla="*/ 415897786 w 35"/>
              <a:gd name="T29" fmla="*/ 23145653 h 35"/>
              <a:gd name="T30" fmla="*/ 415897786 w 35"/>
              <a:gd name="T31" fmla="*/ 34715077 h 35"/>
              <a:gd name="T32" fmla="*/ 415897786 w 35"/>
              <a:gd name="T33" fmla="*/ 46287904 h 35"/>
              <a:gd name="T34" fmla="*/ 415897786 w 35"/>
              <a:gd name="T35" fmla="*/ 208297268 h 35"/>
              <a:gd name="T36" fmla="*/ 213891767 w 35"/>
              <a:gd name="T37" fmla="*/ 393448883 h 35"/>
              <a:gd name="T38" fmla="*/ 202006019 w 35"/>
              <a:gd name="T39" fmla="*/ 405021710 h 35"/>
              <a:gd name="T40" fmla="*/ 202006019 w 35"/>
              <a:gd name="T41" fmla="*/ 393448883 h 35"/>
              <a:gd name="T42" fmla="*/ 0 w 35"/>
              <a:gd name="T43" fmla="*/ 208297268 h 35"/>
              <a:gd name="T44" fmla="*/ 0 w 35"/>
              <a:gd name="T45" fmla="*/ 196724442 h 35"/>
              <a:gd name="T46" fmla="*/ 0 w 35"/>
              <a:gd name="T47" fmla="*/ 185151615 h 35"/>
              <a:gd name="T48" fmla="*/ 23764603 w 35"/>
              <a:gd name="T49" fmla="*/ 162009364 h 35"/>
              <a:gd name="T50" fmla="*/ 23764603 w 35"/>
              <a:gd name="T51" fmla="*/ 162009364 h 35"/>
              <a:gd name="T52" fmla="*/ 35646904 w 35"/>
              <a:gd name="T53" fmla="*/ 162009364 h 35"/>
              <a:gd name="T54" fmla="*/ 202006019 w 35"/>
              <a:gd name="T55" fmla="*/ 324018729 h 35"/>
              <a:gd name="T56" fmla="*/ 368365133 w 35"/>
              <a:gd name="T57" fmla="*/ 162009364 h 35"/>
              <a:gd name="T58" fmla="*/ 380250881 w 35"/>
              <a:gd name="T59" fmla="*/ 162009364 h 35"/>
              <a:gd name="T60" fmla="*/ 392133183 w 35"/>
              <a:gd name="T61" fmla="*/ 162009364 h 35"/>
              <a:gd name="T62" fmla="*/ 415897786 w 35"/>
              <a:gd name="T63" fmla="*/ 185151615 h 35"/>
              <a:gd name="T64" fmla="*/ 415897786 w 35"/>
              <a:gd name="T65" fmla="*/ 196724442 h 35"/>
              <a:gd name="T66" fmla="*/ 415897786 w 35"/>
              <a:gd name="T67" fmla="*/ 208297268 h 3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5" h="35">
                <a:moveTo>
                  <a:pt x="35" y="4"/>
                </a:move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  <a:cubicBezTo>
                  <a:pt x="17" y="15"/>
                  <a:pt x="17" y="15"/>
                  <a:pt x="17" y="15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35" y="2"/>
                  <a:pt x="35" y="2"/>
                  <a:pt x="35" y="2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4"/>
                  <a:pt x="35" y="4"/>
                  <a:pt x="35" y="4"/>
                </a:cubicBezTo>
                <a:close/>
                <a:moveTo>
                  <a:pt x="35" y="18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5"/>
                  <a:pt x="18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0" y="17"/>
                  <a:pt x="0" y="16"/>
                  <a:pt x="0" y="16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7" y="28"/>
                  <a:pt x="17" y="28"/>
                  <a:pt x="17" y="28"/>
                </a:cubicBezTo>
                <a:cubicBezTo>
                  <a:pt x="31" y="14"/>
                  <a:pt x="31" y="14"/>
                  <a:pt x="31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3" y="14"/>
                  <a:pt x="33" y="14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7"/>
                  <a:pt x="35" y="17"/>
                </a:cubicBezTo>
                <a:cubicBezTo>
                  <a:pt x="35" y="17"/>
                  <a:pt x="35" y="18"/>
                  <a:pt x="35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" name="Freeform 10"/>
          <p:cNvSpPr>
            <a:spLocks noEditPoints="1"/>
          </p:cNvSpPr>
          <p:nvPr/>
        </p:nvSpPr>
        <p:spPr bwMode="auto">
          <a:xfrm>
            <a:off x="4697057" y="922698"/>
            <a:ext cx="191751" cy="194308"/>
          </a:xfrm>
          <a:custGeom>
            <a:avLst/>
            <a:gdLst>
              <a:gd name="T0" fmla="*/ 243012346 w 35"/>
              <a:gd name="T1" fmla="*/ 213891767 h 35"/>
              <a:gd name="T2" fmla="*/ 46287904 w 35"/>
              <a:gd name="T3" fmla="*/ 415897786 h 35"/>
              <a:gd name="T4" fmla="*/ 34715077 w 35"/>
              <a:gd name="T5" fmla="*/ 415897786 h 35"/>
              <a:gd name="T6" fmla="*/ 23145653 w 35"/>
              <a:gd name="T7" fmla="*/ 415897786 h 35"/>
              <a:gd name="T8" fmla="*/ 11572826 w 35"/>
              <a:gd name="T9" fmla="*/ 392133183 h 35"/>
              <a:gd name="T10" fmla="*/ 0 w 35"/>
              <a:gd name="T11" fmla="*/ 380250881 h 35"/>
              <a:gd name="T12" fmla="*/ 11572826 w 35"/>
              <a:gd name="T13" fmla="*/ 368365133 h 35"/>
              <a:gd name="T14" fmla="*/ 173582191 w 35"/>
              <a:gd name="T15" fmla="*/ 202006019 h 35"/>
              <a:gd name="T16" fmla="*/ 11572826 w 35"/>
              <a:gd name="T17" fmla="*/ 35646904 h 35"/>
              <a:gd name="T18" fmla="*/ 0 w 35"/>
              <a:gd name="T19" fmla="*/ 35646904 h 35"/>
              <a:gd name="T20" fmla="*/ 11572826 w 35"/>
              <a:gd name="T21" fmla="*/ 23764603 h 35"/>
              <a:gd name="T22" fmla="*/ 23145653 w 35"/>
              <a:gd name="T23" fmla="*/ 0 h 35"/>
              <a:gd name="T24" fmla="*/ 34715077 w 35"/>
              <a:gd name="T25" fmla="*/ 0 h 35"/>
              <a:gd name="T26" fmla="*/ 46287904 w 35"/>
              <a:gd name="T27" fmla="*/ 0 h 35"/>
              <a:gd name="T28" fmla="*/ 243012346 w 35"/>
              <a:gd name="T29" fmla="*/ 202006019 h 35"/>
              <a:gd name="T30" fmla="*/ 243012346 w 35"/>
              <a:gd name="T31" fmla="*/ 202006019 h 35"/>
              <a:gd name="T32" fmla="*/ 243012346 w 35"/>
              <a:gd name="T33" fmla="*/ 213891767 h 35"/>
              <a:gd name="T34" fmla="*/ 393448883 w 35"/>
              <a:gd name="T35" fmla="*/ 213891767 h 35"/>
              <a:gd name="T36" fmla="*/ 208297268 w 35"/>
              <a:gd name="T37" fmla="*/ 415897786 h 35"/>
              <a:gd name="T38" fmla="*/ 196724442 w 35"/>
              <a:gd name="T39" fmla="*/ 415897786 h 35"/>
              <a:gd name="T40" fmla="*/ 185151615 w 35"/>
              <a:gd name="T41" fmla="*/ 415897786 h 35"/>
              <a:gd name="T42" fmla="*/ 162009364 w 35"/>
              <a:gd name="T43" fmla="*/ 392133183 h 35"/>
              <a:gd name="T44" fmla="*/ 162009364 w 35"/>
              <a:gd name="T45" fmla="*/ 380250881 h 35"/>
              <a:gd name="T46" fmla="*/ 162009364 w 35"/>
              <a:gd name="T47" fmla="*/ 368365133 h 35"/>
              <a:gd name="T48" fmla="*/ 324018729 w 35"/>
              <a:gd name="T49" fmla="*/ 202006019 h 35"/>
              <a:gd name="T50" fmla="*/ 162009364 w 35"/>
              <a:gd name="T51" fmla="*/ 35646904 h 35"/>
              <a:gd name="T52" fmla="*/ 162009364 w 35"/>
              <a:gd name="T53" fmla="*/ 35646904 h 35"/>
              <a:gd name="T54" fmla="*/ 162009364 w 35"/>
              <a:gd name="T55" fmla="*/ 23764603 h 35"/>
              <a:gd name="T56" fmla="*/ 185151615 w 35"/>
              <a:gd name="T57" fmla="*/ 0 h 35"/>
              <a:gd name="T58" fmla="*/ 196724442 w 35"/>
              <a:gd name="T59" fmla="*/ 0 h 35"/>
              <a:gd name="T60" fmla="*/ 208297268 w 35"/>
              <a:gd name="T61" fmla="*/ 0 h 35"/>
              <a:gd name="T62" fmla="*/ 393448883 w 35"/>
              <a:gd name="T63" fmla="*/ 202006019 h 35"/>
              <a:gd name="T64" fmla="*/ 405021710 w 35"/>
              <a:gd name="T65" fmla="*/ 202006019 h 35"/>
              <a:gd name="T66" fmla="*/ 393448883 w 35"/>
              <a:gd name="T67" fmla="*/ 213891767 h 3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5" h="35">
                <a:moveTo>
                  <a:pt x="21" y="18"/>
                </a:move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3" y="35"/>
                  <a:pt x="3" y="35"/>
                </a:cubicBezTo>
                <a:cubicBezTo>
                  <a:pt x="3" y="35"/>
                  <a:pt x="3" y="35"/>
                  <a:pt x="2" y="35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3"/>
                  <a:pt x="0" y="32"/>
                </a:cubicBezTo>
                <a:cubicBezTo>
                  <a:pt x="0" y="32"/>
                  <a:pt x="0" y="32"/>
                  <a:pt x="1" y="31"/>
                </a:cubicBezTo>
                <a:cubicBezTo>
                  <a:pt x="15" y="17"/>
                  <a:pt x="15" y="17"/>
                  <a:pt x="15" y="17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1" y="2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34" y="18"/>
                </a:move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7" y="35"/>
                  <a:pt x="17" y="35"/>
                </a:cubicBezTo>
                <a:cubicBezTo>
                  <a:pt x="17" y="35"/>
                  <a:pt x="16" y="35"/>
                  <a:pt x="16" y="35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1"/>
                </a:cubicBezTo>
                <a:cubicBezTo>
                  <a:pt x="28" y="17"/>
                  <a:pt x="28" y="17"/>
                  <a:pt x="28" y="17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7" y="0"/>
                  <a:pt x="17" y="0"/>
                </a:cubicBezTo>
                <a:cubicBezTo>
                  <a:pt x="17" y="0"/>
                  <a:pt x="18" y="0"/>
                  <a:pt x="18" y="0"/>
                </a:cubicBezTo>
                <a:cubicBezTo>
                  <a:pt x="34" y="17"/>
                  <a:pt x="34" y="17"/>
                  <a:pt x="34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8"/>
                  <a:pt x="35" y="18"/>
                  <a:pt x="34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" name="Freeform 11"/>
          <p:cNvSpPr>
            <a:spLocks/>
          </p:cNvSpPr>
          <p:nvPr/>
        </p:nvSpPr>
        <p:spPr bwMode="auto">
          <a:xfrm>
            <a:off x="5510083" y="955934"/>
            <a:ext cx="191751" cy="117608"/>
          </a:xfrm>
          <a:custGeom>
            <a:avLst/>
            <a:gdLst>
              <a:gd name="T0" fmla="*/ 405021710 w 35"/>
              <a:gd name="T1" fmla="*/ 48370369 h 21"/>
              <a:gd name="T2" fmla="*/ 208297268 w 35"/>
              <a:gd name="T3" fmla="*/ 253935744 h 21"/>
              <a:gd name="T4" fmla="*/ 196724442 w 35"/>
              <a:gd name="T5" fmla="*/ 253935744 h 21"/>
              <a:gd name="T6" fmla="*/ 196724442 w 35"/>
              <a:gd name="T7" fmla="*/ 253935744 h 21"/>
              <a:gd name="T8" fmla="*/ 0 w 35"/>
              <a:gd name="T9" fmla="*/ 48370369 h 21"/>
              <a:gd name="T10" fmla="*/ 0 w 35"/>
              <a:gd name="T11" fmla="*/ 36276038 h 21"/>
              <a:gd name="T12" fmla="*/ 0 w 35"/>
              <a:gd name="T13" fmla="*/ 36276038 h 21"/>
              <a:gd name="T14" fmla="*/ 23145653 w 35"/>
              <a:gd name="T15" fmla="*/ 12090854 h 21"/>
              <a:gd name="T16" fmla="*/ 23145653 w 35"/>
              <a:gd name="T17" fmla="*/ 0 h 21"/>
              <a:gd name="T18" fmla="*/ 34715077 w 35"/>
              <a:gd name="T19" fmla="*/ 12090854 h 21"/>
              <a:gd name="T20" fmla="*/ 196724442 w 35"/>
              <a:gd name="T21" fmla="*/ 181383668 h 21"/>
              <a:gd name="T22" fmla="*/ 358733806 w 35"/>
              <a:gd name="T23" fmla="*/ 12090854 h 21"/>
              <a:gd name="T24" fmla="*/ 370306632 w 35"/>
              <a:gd name="T25" fmla="*/ 0 h 21"/>
              <a:gd name="T26" fmla="*/ 381876057 w 35"/>
              <a:gd name="T27" fmla="*/ 12090854 h 21"/>
              <a:gd name="T28" fmla="*/ 405021710 w 35"/>
              <a:gd name="T29" fmla="*/ 36276038 h 21"/>
              <a:gd name="T30" fmla="*/ 405021710 w 35"/>
              <a:gd name="T31" fmla="*/ 36276038 h 21"/>
              <a:gd name="T32" fmla="*/ 405021710 w 35"/>
              <a:gd name="T33" fmla="*/ 48370369 h 2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21">
                <a:moveTo>
                  <a:pt x="35" y="4"/>
                </a:move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17" y="15"/>
                  <a:pt x="17" y="15"/>
                  <a:pt x="17" y="15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1"/>
                  <a:pt x="32" y="0"/>
                  <a:pt x="32" y="0"/>
                </a:cubicBezTo>
                <a:cubicBezTo>
                  <a:pt x="32" y="0"/>
                  <a:pt x="33" y="1"/>
                  <a:pt x="33" y="1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4"/>
                  <a:pt x="35" y="4"/>
                  <a:pt x="35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" name="Freeform 12"/>
          <p:cNvSpPr>
            <a:spLocks/>
          </p:cNvSpPr>
          <p:nvPr/>
        </p:nvSpPr>
        <p:spPr bwMode="auto">
          <a:xfrm>
            <a:off x="6289871" y="922698"/>
            <a:ext cx="115052" cy="194308"/>
          </a:xfrm>
          <a:custGeom>
            <a:avLst/>
            <a:gdLst>
              <a:gd name="T0" fmla="*/ 243018469 w 21"/>
              <a:gd name="T1" fmla="*/ 213891767 h 35"/>
              <a:gd name="T2" fmla="*/ 46288422 w 21"/>
              <a:gd name="T3" fmla="*/ 415897786 h 35"/>
              <a:gd name="T4" fmla="*/ 34715466 w 21"/>
              <a:gd name="T5" fmla="*/ 415897786 h 35"/>
              <a:gd name="T6" fmla="*/ 23145912 w 21"/>
              <a:gd name="T7" fmla="*/ 415897786 h 35"/>
              <a:gd name="T8" fmla="*/ 11572956 w 21"/>
              <a:gd name="T9" fmla="*/ 392133183 h 35"/>
              <a:gd name="T10" fmla="*/ 0 w 21"/>
              <a:gd name="T11" fmla="*/ 380250881 h 35"/>
              <a:gd name="T12" fmla="*/ 11572956 w 21"/>
              <a:gd name="T13" fmla="*/ 368365133 h 35"/>
              <a:gd name="T14" fmla="*/ 173584135 w 21"/>
              <a:gd name="T15" fmla="*/ 202006019 h 35"/>
              <a:gd name="T16" fmla="*/ 11572956 w 21"/>
              <a:gd name="T17" fmla="*/ 35646904 h 35"/>
              <a:gd name="T18" fmla="*/ 0 w 21"/>
              <a:gd name="T19" fmla="*/ 35646904 h 35"/>
              <a:gd name="T20" fmla="*/ 11572956 w 21"/>
              <a:gd name="T21" fmla="*/ 23764603 h 35"/>
              <a:gd name="T22" fmla="*/ 23145912 w 21"/>
              <a:gd name="T23" fmla="*/ 0 h 35"/>
              <a:gd name="T24" fmla="*/ 34715466 w 21"/>
              <a:gd name="T25" fmla="*/ 0 h 35"/>
              <a:gd name="T26" fmla="*/ 46288422 w 21"/>
              <a:gd name="T27" fmla="*/ 0 h 35"/>
              <a:gd name="T28" fmla="*/ 243018469 w 21"/>
              <a:gd name="T29" fmla="*/ 202006019 h 35"/>
              <a:gd name="T30" fmla="*/ 243018469 w 21"/>
              <a:gd name="T31" fmla="*/ 202006019 h 35"/>
              <a:gd name="T32" fmla="*/ 243018469 w 21"/>
              <a:gd name="T33" fmla="*/ 213891767 h 3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1" h="35">
                <a:moveTo>
                  <a:pt x="21" y="18"/>
                </a:move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3" y="35"/>
                  <a:pt x="3" y="35"/>
                </a:cubicBezTo>
                <a:cubicBezTo>
                  <a:pt x="3" y="35"/>
                  <a:pt x="3" y="35"/>
                  <a:pt x="2" y="35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3"/>
                  <a:pt x="0" y="32"/>
                </a:cubicBezTo>
                <a:cubicBezTo>
                  <a:pt x="0" y="32"/>
                  <a:pt x="0" y="32"/>
                  <a:pt x="1" y="31"/>
                </a:cubicBezTo>
                <a:cubicBezTo>
                  <a:pt x="15" y="17"/>
                  <a:pt x="15" y="17"/>
                  <a:pt x="15" y="17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1" y="2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8"/>
                  <a:pt x="21" y="18"/>
                  <a:pt x="21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9" name="Freeform 13"/>
          <p:cNvSpPr>
            <a:spLocks noEditPoints="1"/>
          </p:cNvSpPr>
          <p:nvPr/>
        </p:nvSpPr>
        <p:spPr bwMode="auto">
          <a:xfrm>
            <a:off x="7087557" y="856224"/>
            <a:ext cx="403956" cy="304245"/>
          </a:xfrm>
          <a:custGeom>
            <a:avLst/>
            <a:gdLst>
              <a:gd name="T0" fmla="*/ 398184688 w 158"/>
              <a:gd name="T1" fmla="*/ 299897006 h 119"/>
              <a:gd name="T2" fmla="*/ 0 w 158"/>
              <a:gd name="T3" fmla="*/ 299897006 h 119"/>
              <a:gd name="T4" fmla="*/ 0 w 158"/>
              <a:gd name="T5" fmla="*/ 0 h 119"/>
              <a:gd name="T6" fmla="*/ 20161250 w 158"/>
              <a:gd name="T7" fmla="*/ 0 h 119"/>
              <a:gd name="T8" fmla="*/ 20161250 w 158"/>
              <a:gd name="T9" fmla="*/ 272176155 h 119"/>
              <a:gd name="T10" fmla="*/ 398184688 w 158"/>
              <a:gd name="T11" fmla="*/ 272176155 h 119"/>
              <a:gd name="T12" fmla="*/ 398184688 w 158"/>
              <a:gd name="T13" fmla="*/ 299897006 h 119"/>
              <a:gd name="T14" fmla="*/ 370463763 w 158"/>
              <a:gd name="T15" fmla="*/ 246974659 h 119"/>
              <a:gd name="T16" fmla="*/ 47883763 w 158"/>
              <a:gd name="T17" fmla="*/ 246974659 h 119"/>
              <a:gd name="T18" fmla="*/ 47883763 w 158"/>
              <a:gd name="T19" fmla="*/ 136088077 h 119"/>
              <a:gd name="T20" fmla="*/ 136088438 w 158"/>
              <a:gd name="T21" fmla="*/ 22680552 h 119"/>
              <a:gd name="T22" fmla="*/ 244455950 w 158"/>
              <a:gd name="T23" fmla="*/ 136088077 h 119"/>
              <a:gd name="T24" fmla="*/ 320060638 w 158"/>
              <a:gd name="T25" fmla="*/ 70564188 h 119"/>
              <a:gd name="T26" fmla="*/ 370463763 w 158"/>
              <a:gd name="T27" fmla="*/ 246974659 h 1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8" y="0"/>
                </a:lnTo>
                <a:lnTo>
                  <a:pt x="8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147" y="98"/>
                </a:moveTo>
                <a:lnTo>
                  <a:pt x="19" y="98"/>
                </a:lnTo>
                <a:lnTo>
                  <a:pt x="19" y="54"/>
                </a:lnTo>
                <a:lnTo>
                  <a:pt x="54" y="9"/>
                </a:lnTo>
                <a:lnTo>
                  <a:pt x="97" y="54"/>
                </a:lnTo>
                <a:lnTo>
                  <a:pt x="127" y="28"/>
                </a:lnTo>
                <a:lnTo>
                  <a:pt x="147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0" name="Freeform 14"/>
          <p:cNvSpPr>
            <a:spLocks noEditPoints="1"/>
          </p:cNvSpPr>
          <p:nvPr/>
        </p:nvSpPr>
        <p:spPr bwMode="auto">
          <a:xfrm>
            <a:off x="7882687" y="856224"/>
            <a:ext cx="304245" cy="304245"/>
          </a:xfrm>
          <a:custGeom>
            <a:avLst/>
            <a:gdLst>
              <a:gd name="T0" fmla="*/ 318536545 w 55"/>
              <a:gd name="T1" fmla="*/ 648868068 h 55"/>
              <a:gd name="T2" fmla="*/ 0 w 55"/>
              <a:gd name="T3" fmla="*/ 318536545 h 55"/>
              <a:gd name="T4" fmla="*/ 318536545 w 55"/>
              <a:gd name="T5" fmla="*/ 0 h 55"/>
              <a:gd name="T6" fmla="*/ 648868068 w 55"/>
              <a:gd name="T7" fmla="*/ 318536545 h 55"/>
              <a:gd name="T8" fmla="*/ 318536545 w 55"/>
              <a:gd name="T9" fmla="*/ 648868068 h 55"/>
              <a:gd name="T10" fmla="*/ 530890807 w 55"/>
              <a:gd name="T11" fmla="*/ 294939719 h 55"/>
              <a:gd name="T12" fmla="*/ 507297415 w 55"/>
              <a:gd name="T13" fmla="*/ 271346327 h 55"/>
              <a:gd name="T14" fmla="*/ 294939719 w 55"/>
              <a:gd name="T15" fmla="*/ 271346327 h 55"/>
              <a:gd name="T16" fmla="*/ 377521741 w 55"/>
              <a:gd name="T17" fmla="*/ 188760870 h 55"/>
              <a:gd name="T18" fmla="*/ 389320154 w 55"/>
              <a:gd name="T19" fmla="*/ 165167479 h 55"/>
              <a:gd name="T20" fmla="*/ 377521741 w 55"/>
              <a:gd name="T21" fmla="*/ 153369066 h 55"/>
              <a:gd name="T22" fmla="*/ 342129936 w 55"/>
              <a:gd name="T23" fmla="*/ 106178848 h 55"/>
              <a:gd name="T24" fmla="*/ 318536545 w 55"/>
              <a:gd name="T25" fmla="*/ 106178848 h 55"/>
              <a:gd name="T26" fmla="*/ 306738132 w 55"/>
              <a:gd name="T27" fmla="*/ 106178848 h 55"/>
              <a:gd name="T28" fmla="*/ 153369066 w 55"/>
              <a:gd name="T29" fmla="*/ 259547914 h 55"/>
              <a:gd name="T30" fmla="*/ 106178848 w 55"/>
              <a:gd name="T31" fmla="*/ 306738132 h 55"/>
              <a:gd name="T32" fmla="*/ 106178848 w 55"/>
              <a:gd name="T33" fmla="*/ 318536545 h 55"/>
              <a:gd name="T34" fmla="*/ 106178848 w 55"/>
              <a:gd name="T35" fmla="*/ 342129936 h 55"/>
              <a:gd name="T36" fmla="*/ 153369066 w 55"/>
              <a:gd name="T37" fmla="*/ 377521741 h 55"/>
              <a:gd name="T38" fmla="*/ 306738132 w 55"/>
              <a:gd name="T39" fmla="*/ 530890807 h 55"/>
              <a:gd name="T40" fmla="*/ 318536545 w 55"/>
              <a:gd name="T41" fmla="*/ 542689220 h 55"/>
              <a:gd name="T42" fmla="*/ 342129936 w 55"/>
              <a:gd name="T43" fmla="*/ 530890807 h 55"/>
              <a:gd name="T44" fmla="*/ 377521741 w 55"/>
              <a:gd name="T45" fmla="*/ 495499002 h 55"/>
              <a:gd name="T46" fmla="*/ 389320154 w 55"/>
              <a:gd name="T47" fmla="*/ 471905611 h 55"/>
              <a:gd name="T48" fmla="*/ 377521741 w 55"/>
              <a:gd name="T49" fmla="*/ 448308785 h 55"/>
              <a:gd name="T50" fmla="*/ 294939719 w 55"/>
              <a:gd name="T51" fmla="*/ 377521741 h 55"/>
              <a:gd name="T52" fmla="*/ 507297415 w 55"/>
              <a:gd name="T53" fmla="*/ 377521741 h 55"/>
              <a:gd name="T54" fmla="*/ 530890807 w 55"/>
              <a:gd name="T55" fmla="*/ 342129936 h 55"/>
              <a:gd name="T56" fmla="*/ 530890807 w 55"/>
              <a:gd name="T57" fmla="*/ 294939719 h 5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5"/>
                </a:moveTo>
                <a:cubicBezTo>
                  <a:pt x="45" y="24"/>
                  <a:pt x="44" y="23"/>
                  <a:pt x="43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5"/>
                  <a:pt x="33" y="15"/>
                  <a:pt x="33" y="14"/>
                </a:cubicBezTo>
                <a:cubicBezTo>
                  <a:pt x="33" y="14"/>
                  <a:pt x="32" y="13"/>
                  <a:pt x="32" y="13"/>
                </a:cubicBezTo>
                <a:cubicBezTo>
                  <a:pt x="29" y="9"/>
                  <a:pt x="29" y="9"/>
                  <a:pt x="29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13" y="22"/>
                  <a:pt x="13" y="22"/>
                  <a:pt x="13" y="22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9" y="27"/>
                </a:cubicBezTo>
                <a:cubicBezTo>
                  <a:pt x="9" y="28"/>
                  <a:pt x="9" y="28"/>
                  <a:pt x="9" y="29"/>
                </a:cubicBezTo>
                <a:cubicBezTo>
                  <a:pt x="13" y="32"/>
                  <a:pt x="13" y="32"/>
                  <a:pt x="13" y="32"/>
                </a:cubicBezTo>
                <a:cubicBezTo>
                  <a:pt x="26" y="45"/>
                  <a:pt x="26" y="45"/>
                  <a:pt x="26" y="45"/>
                </a:cubicBezTo>
                <a:cubicBezTo>
                  <a:pt x="26" y="45"/>
                  <a:pt x="27" y="46"/>
                  <a:pt x="27" y="46"/>
                </a:cubicBezTo>
                <a:cubicBezTo>
                  <a:pt x="28" y="46"/>
                  <a:pt x="28" y="45"/>
                  <a:pt x="29" y="45"/>
                </a:cubicBezTo>
                <a:cubicBezTo>
                  <a:pt x="32" y="42"/>
                  <a:pt x="32" y="42"/>
                  <a:pt x="32" y="42"/>
                </a:cubicBezTo>
                <a:cubicBezTo>
                  <a:pt x="32" y="41"/>
                  <a:pt x="33" y="41"/>
                  <a:pt x="33" y="40"/>
                </a:cubicBezTo>
                <a:cubicBezTo>
                  <a:pt x="33" y="39"/>
                  <a:pt x="32" y="39"/>
                  <a:pt x="32" y="38"/>
                </a:cubicBezTo>
                <a:cubicBezTo>
                  <a:pt x="25" y="32"/>
                  <a:pt x="25" y="32"/>
                  <a:pt x="25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4" y="32"/>
                  <a:pt x="45" y="31"/>
                  <a:pt x="45" y="29"/>
                </a:cubicBezTo>
                <a:lnTo>
                  <a:pt x="45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1" name="Freeform 15"/>
          <p:cNvSpPr>
            <a:spLocks noEditPoints="1"/>
          </p:cNvSpPr>
          <p:nvPr/>
        </p:nvSpPr>
        <p:spPr bwMode="auto">
          <a:xfrm>
            <a:off x="8680372" y="856224"/>
            <a:ext cx="304245" cy="304245"/>
          </a:xfrm>
          <a:custGeom>
            <a:avLst/>
            <a:gdLst>
              <a:gd name="T0" fmla="*/ 318536545 w 55"/>
              <a:gd name="T1" fmla="*/ 648868068 h 55"/>
              <a:gd name="T2" fmla="*/ 0 w 55"/>
              <a:gd name="T3" fmla="*/ 318536545 h 55"/>
              <a:gd name="T4" fmla="*/ 318536545 w 55"/>
              <a:gd name="T5" fmla="*/ 0 h 55"/>
              <a:gd name="T6" fmla="*/ 648868068 w 55"/>
              <a:gd name="T7" fmla="*/ 318536545 h 55"/>
              <a:gd name="T8" fmla="*/ 318536545 w 55"/>
              <a:gd name="T9" fmla="*/ 648868068 h 55"/>
              <a:gd name="T10" fmla="*/ 318536545 w 55"/>
              <a:gd name="T11" fmla="*/ 94380435 h 55"/>
              <a:gd name="T12" fmla="*/ 94380435 w 55"/>
              <a:gd name="T13" fmla="*/ 318536545 h 55"/>
              <a:gd name="T14" fmla="*/ 318536545 w 55"/>
              <a:gd name="T15" fmla="*/ 554487633 h 55"/>
              <a:gd name="T16" fmla="*/ 554487633 w 55"/>
              <a:gd name="T17" fmla="*/ 318536545 h 55"/>
              <a:gd name="T18" fmla="*/ 318536545 w 55"/>
              <a:gd name="T19" fmla="*/ 94380435 h 55"/>
              <a:gd name="T20" fmla="*/ 483700589 w 55"/>
              <a:gd name="T21" fmla="*/ 365726762 h 55"/>
              <a:gd name="T22" fmla="*/ 471905611 w 55"/>
              <a:gd name="T23" fmla="*/ 377521741 h 55"/>
              <a:gd name="T24" fmla="*/ 318536545 w 55"/>
              <a:gd name="T25" fmla="*/ 377521741 h 55"/>
              <a:gd name="T26" fmla="*/ 318536545 w 55"/>
              <a:gd name="T27" fmla="*/ 460107198 h 55"/>
              <a:gd name="T28" fmla="*/ 306738132 w 55"/>
              <a:gd name="T29" fmla="*/ 471905611 h 55"/>
              <a:gd name="T30" fmla="*/ 294939719 w 55"/>
              <a:gd name="T31" fmla="*/ 460107198 h 55"/>
              <a:gd name="T32" fmla="*/ 165167479 w 55"/>
              <a:gd name="T33" fmla="*/ 330331523 h 55"/>
              <a:gd name="T34" fmla="*/ 153369066 w 55"/>
              <a:gd name="T35" fmla="*/ 318536545 h 55"/>
              <a:gd name="T36" fmla="*/ 165167479 w 55"/>
              <a:gd name="T37" fmla="*/ 306738132 h 55"/>
              <a:gd name="T38" fmla="*/ 294939719 w 55"/>
              <a:gd name="T39" fmla="*/ 176962457 h 55"/>
              <a:gd name="T40" fmla="*/ 306738132 w 55"/>
              <a:gd name="T41" fmla="*/ 176962457 h 55"/>
              <a:gd name="T42" fmla="*/ 318536545 w 55"/>
              <a:gd name="T43" fmla="*/ 188760870 h 55"/>
              <a:gd name="T44" fmla="*/ 318536545 w 55"/>
              <a:gd name="T45" fmla="*/ 271346327 h 55"/>
              <a:gd name="T46" fmla="*/ 471905611 w 55"/>
              <a:gd name="T47" fmla="*/ 271346327 h 55"/>
              <a:gd name="T48" fmla="*/ 483700589 w 55"/>
              <a:gd name="T49" fmla="*/ 283141306 h 55"/>
              <a:gd name="T50" fmla="*/ 483700589 w 55"/>
              <a:gd name="T51" fmla="*/ 365726762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6"/>
                  <a:pt x="8" y="27"/>
                </a:cubicBez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6"/>
                  <a:pt x="38" y="8"/>
                  <a:pt x="27" y="8"/>
                </a:cubicBezTo>
                <a:close/>
                <a:moveTo>
                  <a:pt x="41" y="31"/>
                </a:moveTo>
                <a:cubicBezTo>
                  <a:pt x="41" y="31"/>
                  <a:pt x="40" y="32"/>
                  <a:pt x="40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9"/>
                  <a:pt x="27" y="39"/>
                  <a:pt x="27" y="39"/>
                </a:cubicBezTo>
                <a:cubicBezTo>
                  <a:pt x="27" y="39"/>
                  <a:pt x="27" y="40"/>
                  <a:pt x="26" y="40"/>
                </a:cubicBezTo>
                <a:cubicBezTo>
                  <a:pt x="26" y="40"/>
                  <a:pt x="25" y="40"/>
                  <a:pt x="25" y="39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3" y="27"/>
                  <a:pt x="13" y="27"/>
                </a:cubicBezTo>
                <a:cubicBezTo>
                  <a:pt x="13" y="27"/>
                  <a:pt x="14" y="27"/>
                  <a:pt x="14" y="26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6" y="15"/>
                  <a:pt x="26" y="15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23"/>
                  <a:pt x="27" y="23"/>
                  <a:pt x="27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3"/>
                  <a:pt x="41" y="23"/>
                  <a:pt x="41" y="24"/>
                </a:cubicBezTo>
                <a:lnTo>
                  <a:pt x="41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2" name="Freeform 16"/>
          <p:cNvSpPr>
            <a:spLocks noEditPoints="1"/>
          </p:cNvSpPr>
          <p:nvPr/>
        </p:nvSpPr>
        <p:spPr bwMode="auto">
          <a:xfrm>
            <a:off x="9478058" y="856224"/>
            <a:ext cx="304245" cy="304245"/>
          </a:xfrm>
          <a:custGeom>
            <a:avLst/>
            <a:gdLst>
              <a:gd name="T0" fmla="*/ 318536545 w 55"/>
              <a:gd name="T1" fmla="*/ 648868068 h 55"/>
              <a:gd name="T2" fmla="*/ 0 w 55"/>
              <a:gd name="T3" fmla="*/ 318536545 h 55"/>
              <a:gd name="T4" fmla="*/ 318536545 w 55"/>
              <a:gd name="T5" fmla="*/ 0 h 55"/>
              <a:gd name="T6" fmla="*/ 648868068 w 55"/>
              <a:gd name="T7" fmla="*/ 318536545 h 55"/>
              <a:gd name="T8" fmla="*/ 318536545 w 55"/>
              <a:gd name="T9" fmla="*/ 648868068 h 55"/>
              <a:gd name="T10" fmla="*/ 94380435 w 55"/>
              <a:gd name="T11" fmla="*/ 318536545 h 55"/>
              <a:gd name="T12" fmla="*/ 318536545 w 55"/>
              <a:gd name="T13" fmla="*/ 554487633 h 55"/>
              <a:gd name="T14" fmla="*/ 554487633 w 55"/>
              <a:gd name="T15" fmla="*/ 318536545 h 55"/>
              <a:gd name="T16" fmla="*/ 318536545 w 55"/>
              <a:gd name="T17" fmla="*/ 94380435 h 55"/>
              <a:gd name="T18" fmla="*/ 94380435 w 55"/>
              <a:gd name="T19" fmla="*/ 318536545 h 55"/>
              <a:gd name="T20" fmla="*/ 460107198 w 55"/>
              <a:gd name="T21" fmla="*/ 318536545 h 55"/>
              <a:gd name="T22" fmla="*/ 377521741 w 55"/>
              <a:gd name="T23" fmla="*/ 318536545 h 55"/>
              <a:gd name="T24" fmla="*/ 377521741 w 55"/>
              <a:gd name="T25" fmla="*/ 471905611 h 55"/>
              <a:gd name="T26" fmla="*/ 365726762 w 55"/>
              <a:gd name="T27" fmla="*/ 483700589 h 55"/>
              <a:gd name="T28" fmla="*/ 283141306 w 55"/>
              <a:gd name="T29" fmla="*/ 483700589 h 55"/>
              <a:gd name="T30" fmla="*/ 271346327 w 55"/>
              <a:gd name="T31" fmla="*/ 471905611 h 55"/>
              <a:gd name="T32" fmla="*/ 271346327 w 55"/>
              <a:gd name="T33" fmla="*/ 318536545 h 55"/>
              <a:gd name="T34" fmla="*/ 188760870 w 55"/>
              <a:gd name="T35" fmla="*/ 318536545 h 55"/>
              <a:gd name="T36" fmla="*/ 176962457 w 55"/>
              <a:gd name="T37" fmla="*/ 306738132 h 55"/>
              <a:gd name="T38" fmla="*/ 176962457 w 55"/>
              <a:gd name="T39" fmla="*/ 294939719 h 55"/>
              <a:gd name="T40" fmla="*/ 306738132 w 55"/>
              <a:gd name="T41" fmla="*/ 165167479 h 55"/>
              <a:gd name="T42" fmla="*/ 318536545 w 55"/>
              <a:gd name="T43" fmla="*/ 153369066 h 55"/>
              <a:gd name="T44" fmla="*/ 330331523 w 55"/>
              <a:gd name="T45" fmla="*/ 165167479 h 55"/>
              <a:gd name="T46" fmla="*/ 460107198 w 55"/>
              <a:gd name="T47" fmla="*/ 294939719 h 55"/>
              <a:gd name="T48" fmla="*/ 471905611 w 55"/>
              <a:gd name="T49" fmla="*/ 306738132 h 55"/>
              <a:gd name="T50" fmla="*/ 460107198 w 55"/>
              <a:gd name="T51" fmla="*/ 318536545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8" y="27"/>
                </a:move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6"/>
                  <a:pt x="38" y="8"/>
                  <a:pt x="27" y="8"/>
                </a:cubicBezTo>
                <a:cubicBezTo>
                  <a:pt x="16" y="8"/>
                  <a:pt x="8" y="16"/>
                  <a:pt x="8" y="27"/>
                </a:cubicBezTo>
                <a:close/>
                <a:moveTo>
                  <a:pt x="39" y="27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1" y="41"/>
                  <a:pt x="31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3" y="41"/>
                  <a:pt x="23" y="40"/>
                  <a:pt x="23" y="40"/>
                </a:cubicBezTo>
                <a:cubicBezTo>
                  <a:pt x="23" y="27"/>
                  <a:pt x="23" y="27"/>
                  <a:pt x="23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7"/>
                  <a:pt x="15" y="27"/>
                  <a:pt x="15" y="26"/>
                </a:cubicBezTo>
                <a:cubicBezTo>
                  <a:pt x="15" y="26"/>
                  <a:pt x="15" y="25"/>
                  <a:pt x="15" y="2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4"/>
                  <a:pt x="27" y="13"/>
                  <a:pt x="27" y="13"/>
                </a:cubicBezTo>
                <a:cubicBezTo>
                  <a:pt x="27" y="13"/>
                  <a:pt x="28" y="14"/>
                  <a:pt x="28" y="14"/>
                </a:cubicBezTo>
                <a:cubicBezTo>
                  <a:pt x="39" y="25"/>
                  <a:pt x="39" y="25"/>
                  <a:pt x="39" y="25"/>
                </a:cubicBezTo>
                <a:cubicBezTo>
                  <a:pt x="40" y="26"/>
                  <a:pt x="40" y="26"/>
                  <a:pt x="40" y="26"/>
                </a:cubicBezTo>
                <a:cubicBezTo>
                  <a:pt x="40" y="27"/>
                  <a:pt x="39" y="27"/>
                  <a:pt x="39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3" name="Freeform 17"/>
          <p:cNvSpPr>
            <a:spLocks noEditPoints="1"/>
          </p:cNvSpPr>
          <p:nvPr/>
        </p:nvSpPr>
        <p:spPr bwMode="auto">
          <a:xfrm>
            <a:off x="10273186" y="856224"/>
            <a:ext cx="304246" cy="304245"/>
          </a:xfrm>
          <a:custGeom>
            <a:avLst/>
            <a:gdLst>
              <a:gd name="T0" fmla="*/ 318538231 w 55"/>
              <a:gd name="T1" fmla="*/ 648868068 h 55"/>
              <a:gd name="T2" fmla="*/ 0 w 55"/>
              <a:gd name="T3" fmla="*/ 318536545 h 55"/>
              <a:gd name="T4" fmla="*/ 318538231 w 55"/>
              <a:gd name="T5" fmla="*/ 0 h 55"/>
              <a:gd name="T6" fmla="*/ 648874938 w 55"/>
              <a:gd name="T7" fmla="*/ 318536545 h 55"/>
              <a:gd name="T8" fmla="*/ 318538231 w 55"/>
              <a:gd name="T9" fmla="*/ 648868068 h 55"/>
              <a:gd name="T10" fmla="*/ 530897052 w 55"/>
              <a:gd name="T11" fmla="*/ 306738132 h 55"/>
              <a:gd name="T12" fmla="*/ 377527174 w 55"/>
              <a:gd name="T13" fmla="*/ 153369066 h 55"/>
              <a:gd name="T14" fmla="*/ 342135182 w 55"/>
              <a:gd name="T15" fmla="*/ 106178848 h 55"/>
              <a:gd name="T16" fmla="*/ 318538231 w 55"/>
              <a:gd name="T17" fmla="*/ 106178848 h 55"/>
              <a:gd name="T18" fmla="*/ 306739755 w 55"/>
              <a:gd name="T19" fmla="*/ 106178848 h 55"/>
              <a:gd name="T20" fmla="*/ 259549288 w 55"/>
              <a:gd name="T21" fmla="*/ 153369066 h 55"/>
              <a:gd name="T22" fmla="*/ 106179410 w 55"/>
              <a:gd name="T23" fmla="*/ 306738132 h 55"/>
              <a:gd name="T24" fmla="*/ 106179410 w 55"/>
              <a:gd name="T25" fmla="*/ 318536545 h 55"/>
              <a:gd name="T26" fmla="*/ 106179410 w 55"/>
              <a:gd name="T27" fmla="*/ 342129936 h 55"/>
              <a:gd name="T28" fmla="*/ 153369878 w 55"/>
              <a:gd name="T29" fmla="*/ 377521741 h 55"/>
              <a:gd name="T30" fmla="*/ 165168353 w 55"/>
              <a:gd name="T31" fmla="*/ 389320154 h 55"/>
              <a:gd name="T32" fmla="*/ 188765304 w 55"/>
              <a:gd name="T33" fmla="*/ 377521741 h 55"/>
              <a:gd name="T34" fmla="*/ 271347764 w 55"/>
              <a:gd name="T35" fmla="*/ 294939719 h 55"/>
              <a:gd name="T36" fmla="*/ 271347764 w 55"/>
              <a:gd name="T37" fmla="*/ 507297415 h 55"/>
              <a:gd name="T38" fmla="*/ 294944715 w 55"/>
              <a:gd name="T39" fmla="*/ 530890807 h 55"/>
              <a:gd name="T40" fmla="*/ 342135182 w 55"/>
              <a:gd name="T41" fmla="*/ 530890807 h 55"/>
              <a:gd name="T42" fmla="*/ 377527174 w 55"/>
              <a:gd name="T43" fmla="*/ 507297415 h 55"/>
              <a:gd name="T44" fmla="*/ 377527174 w 55"/>
              <a:gd name="T45" fmla="*/ 294939719 h 55"/>
              <a:gd name="T46" fmla="*/ 460109633 w 55"/>
              <a:gd name="T47" fmla="*/ 377521741 h 55"/>
              <a:gd name="T48" fmla="*/ 471908109 w 55"/>
              <a:gd name="T49" fmla="*/ 389320154 h 55"/>
              <a:gd name="T50" fmla="*/ 495505060 w 55"/>
              <a:gd name="T51" fmla="*/ 377521741 h 55"/>
              <a:gd name="T52" fmla="*/ 530897052 w 55"/>
              <a:gd name="T53" fmla="*/ 342129936 h 55"/>
              <a:gd name="T54" fmla="*/ 542695527 w 55"/>
              <a:gd name="T55" fmla="*/ 318536545 h 55"/>
              <a:gd name="T56" fmla="*/ 530897052 w 55"/>
              <a:gd name="T57" fmla="*/ 306738132 h 5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6"/>
                </a:moveTo>
                <a:cubicBezTo>
                  <a:pt x="32" y="13"/>
                  <a:pt x="32" y="13"/>
                  <a:pt x="32" y="13"/>
                </a:cubicBezTo>
                <a:cubicBezTo>
                  <a:pt x="29" y="9"/>
                  <a:pt x="29" y="9"/>
                  <a:pt x="29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22" y="13"/>
                  <a:pt x="22" y="13"/>
                  <a:pt x="22" y="1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9" y="27"/>
                </a:cubicBezTo>
                <a:cubicBezTo>
                  <a:pt x="9" y="28"/>
                  <a:pt x="9" y="28"/>
                  <a:pt x="9" y="29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2"/>
                  <a:pt x="14" y="33"/>
                  <a:pt x="14" y="33"/>
                </a:cubicBezTo>
                <a:cubicBezTo>
                  <a:pt x="15" y="33"/>
                  <a:pt x="15" y="32"/>
                  <a:pt x="16" y="32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43"/>
                  <a:pt x="23" y="43"/>
                  <a:pt x="23" y="43"/>
                </a:cubicBezTo>
                <a:cubicBezTo>
                  <a:pt x="23" y="44"/>
                  <a:pt x="24" y="45"/>
                  <a:pt x="25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31" y="45"/>
                  <a:pt x="32" y="44"/>
                  <a:pt x="32" y="43"/>
                </a:cubicBezTo>
                <a:cubicBezTo>
                  <a:pt x="32" y="25"/>
                  <a:pt x="32" y="25"/>
                  <a:pt x="32" y="25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2"/>
                  <a:pt x="40" y="33"/>
                  <a:pt x="40" y="33"/>
                </a:cubicBezTo>
                <a:cubicBezTo>
                  <a:pt x="41" y="33"/>
                  <a:pt x="41" y="32"/>
                  <a:pt x="42" y="32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8"/>
                  <a:pt x="46" y="28"/>
                  <a:pt x="46" y="27"/>
                </a:cubicBezTo>
                <a:cubicBezTo>
                  <a:pt x="46" y="27"/>
                  <a:pt x="45" y="26"/>
                  <a:pt x="45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4" name="Freeform 18"/>
          <p:cNvSpPr>
            <a:spLocks/>
          </p:cNvSpPr>
          <p:nvPr/>
        </p:nvSpPr>
        <p:spPr bwMode="auto">
          <a:xfrm>
            <a:off x="11081098" y="866451"/>
            <a:ext cx="294020" cy="306802"/>
          </a:xfrm>
          <a:custGeom>
            <a:avLst/>
            <a:gdLst>
              <a:gd name="T0" fmla="*/ 628853754 w 53"/>
              <a:gd name="T1" fmla="*/ 359902991 h 55"/>
              <a:gd name="T2" fmla="*/ 569527668 w 53"/>
              <a:gd name="T3" fmla="*/ 407891673 h 55"/>
              <a:gd name="T4" fmla="*/ 272897239 w 53"/>
              <a:gd name="T5" fmla="*/ 407891673 h 55"/>
              <a:gd name="T6" fmla="*/ 403416006 w 53"/>
              <a:gd name="T7" fmla="*/ 539856218 h 55"/>
              <a:gd name="T8" fmla="*/ 415279156 w 53"/>
              <a:gd name="T9" fmla="*/ 575846864 h 55"/>
              <a:gd name="T10" fmla="*/ 403416006 w 53"/>
              <a:gd name="T11" fmla="*/ 611834045 h 55"/>
              <a:gd name="T12" fmla="*/ 367819665 w 53"/>
              <a:gd name="T13" fmla="*/ 647824691 h 55"/>
              <a:gd name="T14" fmla="*/ 332223325 w 53"/>
              <a:gd name="T15" fmla="*/ 659822727 h 55"/>
              <a:gd name="T16" fmla="*/ 296630429 w 53"/>
              <a:gd name="T17" fmla="*/ 647824691 h 55"/>
              <a:gd name="T18" fmla="*/ 11866595 w 53"/>
              <a:gd name="T19" fmla="*/ 371901027 h 55"/>
              <a:gd name="T20" fmla="*/ 0 w 53"/>
              <a:gd name="T21" fmla="*/ 323912345 h 55"/>
              <a:gd name="T22" fmla="*/ 11866595 w 53"/>
              <a:gd name="T23" fmla="*/ 287921700 h 55"/>
              <a:gd name="T24" fmla="*/ 296630429 w 53"/>
              <a:gd name="T25" fmla="*/ 11998036 h 55"/>
              <a:gd name="T26" fmla="*/ 332223325 w 53"/>
              <a:gd name="T27" fmla="*/ 0 h 55"/>
              <a:gd name="T28" fmla="*/ 367819665 w 53"/>
              <a:gd name="T29" fmla="*/ 11998036 h 55"/>
              <a:gd name="T30" fmla="*/ 403416006 w 53"/>
              <a:gd name="T31" fmla="*/ 47988682 h 55"/>
              <a:gd name="T32" fmla="*/ 415279156 w 53"/>
              <a:gd name="T33" fmla="*/ 83975864 h 55"/>
              <a:gd name="T34" fmla="*/ 403416006 w 53"/>
              <a:gd name="T35" fmla="*/ 119966509 h 55"/>
              <a:gd name="T36" fmla="*/ 272897239 w 53"/>
              <a:gd name="T37" fmla="*/ 251931055 h 55"/>
              <a:gd name="T38" fmla="*/ 569527668 w 53"/>
              <a:gd name="T39" fmla="*/ 251931055 h 55"/>
              <a:gd name="T40" fmla="*/ 628853754 w 53"/>
              <a:gd name="T41" fmla="*/ 299919736 h 55"/>
              <a:gd name="T42" fmla="*/ 628853754 w 53"/>
              <a:gd name="T43" fmla="*/ 359902991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3" h="55">
                <a:moveTo>
                  <a:pt x="53" y="30"/>
                </a:moveTo>
                <a:cubicBezTo>
                  <a:pt x="53" y="32"/>
                  <a:pt x="51" y="34"/>
                  <a:pt x="48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34" y="45"/>
                  <a:pt x="34" y="45"/>
                  <a:pt x="34" y="45"/>
                </a:cubicBezTo>
                <a:cubicBezTo>
                  <a:pt x="35" y="46"/>
                  <a:pt x="35" y="47"/>
                  <a:pt x="35" y="48"/>
                </a:cubicBezTo>
                <a:cubicBezTo>
                  <a:pt x="35" y="49"/>
                  <a:pt x="35" y="50"/>
                  <a:pt x="34" y="51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5"/>
                  <a:pt x="29" y="55"/>
                  <a:pt x="28" y="55"/>
                </a:cubicBezTo>
                <a:cubicBezTo>
                  <a:pt x="27" y="55"/>
                  <a:pt x="25" y="55"/>
                  <a:pt x="25" y="54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0"/>
                  <a:pt x="0" y="29"/>
                  <a:pt x="0" y="27"/>
                </a:cubicBezTo>
                <a:cubicBezTo>
                  <a:pt x="0" y="26"/>
                  <a:pt x="1" y="25"/>
                  <a:pt x="1" y="24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0"/>
                  <a:pt x="27" y="0"/>
                  <a:pt x="28" y="0"/>
                </a:cubicBezTo>
                <a:cubicBezTo>
                  <a:pt x="29" y="0"/>
                  <a:pt x="30" y="0"/>
                  <a:pt x="31" y="1"/>
                </a:cubicBezTo>
                <a:cubicBezTo>
                  <a:pt x="34" y="4"/>
                  <a:pt x="34" y="4"/>
                  <a:pt x="34" y="4"/>
                </a:cubicBezTo>
                <a:cubicBezTo>
                  <a:pt x="35" y="4"/>
                  <a:pt x="35" y="6"/>
                  <a:pt x="35" y="7"/>
                </a:cubicBezTo>
                <a:cubicBezTo>
                  <a:pt x="35" y="8"/>
                  <a:pt x="35" y="9"/>
                  <a:pt x="34" y="10"/>
                </a:cubicBezTo>
                <a:cubicBezTo>
                  <a:pt x="23" y="21"/>
                  <a:pt x="23" y="21"/>
                  <a:pt x="23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51" y="21"/>
                  <a:pt x="53" y="23"/>
                  <a:pt x="53" y="25"/>
                </a:cubicBezTo>
                <a:lnTo>
                  <a:pt x="53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" name="Freeform 19"/>
          <p:cNvSpPr>
            <a:spLocks/>
          </p:cNvSpPr>
          <p:nvPr/>
        </p:nvSpPr>
        <p:spPr bwMode="auto">
          <a:xfrm>
            <a:off x="11878784" y="866451"/>
            <a:ext cx="304246" cy="294018"/>
          </a:xfrm>
          <a:custGeom>
            <a:avLst/>
            <a:gdLst>
              <a:gd name="T0" fmla="*/ 637076462 w 55"/>
              <a:gd name="T1" fmla="*/ 367817651 h 53"/>
              <a:gd name="T2" fmla="*/ 601684470 w 55"/>
              <a:gd name="T3" fmla="*/ 403410352 h 53"/>
              <a:gd name="T4" fmla="*/ 566292478 w 55"/>
              <a:gd name="T5" fmla="*/ 415276882 h 53"/>
              <a:gd name="T6" fmla="*/ 530897052 w 55"/>
              <a:gd name="T7" fmla="*/ 403410352 h 53"/>
              <a:gd name="T8" fmla="*/ 401124125 w 55"/>
              <a:gd name="T9" fmla="*/ 272895744 h 53"/>
              <a:gd name="T10" fmla="*/ 401124125 w 55"/>
              <a:gd name="T11" fmla="*/ 569521104 h 53"/>
              <a:gd name="T12" fmla="*/ 353930223 w 55"/>
              <a:gd name="T13" fmla="*/ 628846865 h 53"/>
              <a:gd name="T14" fmla="*/ 294944715 w 55"/>
              <a:gd name="T15" fmla="*/ 628846865 h 53"/>
              <a:gd name="T16" fmla="*/ 247750813 w 55"/>
              <a:gd name="T17" fmla="*/ 569521104 h 53"/>
              <a:gd name="T18" fmla="*/ 247750813 w 55"/>
              <a:gd name="T19" fmla="*/ 272895744 h 53"/>
              <a:gd name="T20" fmla="*/ 117977886 w 55"/>
              <a:gd name="T21" fmla="*/ 403410352 h 53"/>
              <a:gd name="T22" fmla="*/ 82582459 w 55"/>
              <a:gd name="T23" fmla="*/ 415276882 h 53"/>
              <a:gd name="T24" fmla="*/ 47190467 w 55"/>
              <a:gd name="T25" fmla="*/ 403410352 h 53"/>
              <a:gd name="T26" fmla="*/ 11798476 w 55"/>
              <a:gd name="T27" fmla="*/ 367817651 h 53"/>
              <a:gd name="T28" fmla="*/ 0 w 55"/>
              <a:gd name="T29" fmla="*/ 332221505 h 53"/>
              <a:gd name="T30" fmla="*/ 11798476 w 55"/>
              <a:gd name="T31" fmla="*/ 296625360 h 53"/>
              <a:gd name="T32" fmla="*/ 283146239 w 55"/>
              <a:gd name="T33" fmla="*/ 11866530 h 53"/>
              <a:gd name="T34" fmla="*/ 318538231 w 55"/>
              <a:gd name="T35" fmla="*/ 0 h 53"/>
              <a:gd name="T36" fmla="*/ 365728698 w 55"/>
              <a:gd name="T37" fmla="*/ 11866530 h 53"/>
              <a:gd name="T38" fmla="*/ 637076462 w 55"/>
              <a:gd name="T39" fmla="*/ 296625360 h 53"/>
              <a:gd name="T40" fmla="*/ 648874938 w 55"/>
              <a:gd name="T41" fmla="*/ 332221505 h 53"/>
              <a:gd name="T42" fmla="*/ 637076462 w 55"/>
              <a:gd name="T43" fmla="*/ 367817651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3">
                <a:moveTo>
                  <a:pt x="54" y="31"/>
                </a:moveTo>
                <a:cubicBezTo>
                  <a:pt x="51" y="34"/>
                  <a:pt x="51" y="34"/>
                  <a:pt x="51" y="34"/>
                </a:cubicBezTo>
                <a:cubicBezTo>
                  <a:pt x="50" y="35"/>
                  <a:pt x="49" y="35"/>
                  <a:pt x="48" y="35"/>
                </a:cubicBezTo>
                <a:cubicBezTo>
                  <a:pt x="47" y="35"/>
                  <a:pt x="46" y="35"/>
                  <a:pt x="45" y="34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30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3" y="53"/>
                  <a:pt x="21" y="51"/>
                  <a:pt x="21" y="48"/>
                </a:cubicBezTo>
                <a:cubicBezTo>
                  <a:pt x="21" y="23"/>
                  <a:pt x="21" y="23"/>
                  <a:pt x="21" y="23"/>
                </a:cubicBezTo>
                <a:cubicBezTo>
                  <a:pt x="10" y="34"/>
                  <a:pt x="10" y="34"/>
                  <a:pt x="10" y="34"/>
                </a:cubicBezTo>
                <a:cubicBezTo>
                  <a:pt x="9" y="35"/>
                  <a:pt x="8" y="35"/>
                  <a:pt x="7" y="35"/>
                </a:cubicBezTo>
                <a:cubicBezTo>
                  <a:pt x="6" y="35"/>
                  <a:pt x="5" y="35"/>
                  <a:pt x="4" y="34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30"/>
                  <a:pt x="0" y="29"/>
                  <a:pt x="0" y="28"/>
                </a:cubicBezTo>
                <a:cubicBezTo>
                  <a:pt x="0" y="27"/>
                  <a:pt x="0" y="25"/>
                  <a:pt x="1" y="25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0"/>
                  <a:pt x="26" y="0"/>
                  <a:pt x="27" y="0"/>
                </a:cubicBezTo>
                <a:cubicBezTo>
                  <a:pt x="29" y="0"/>
                  <a:pt x="30" y="0"/>
                  <a:pt x="31" y="1"/>
                </a:cubicBezTo>
                <a:cubicBezTo>
                  <a:pt x="54" y="25"/>
                  <a:pt x="54" y="25"/>
                  <a:pt x="54" y="25"/>
                </a:cubicBezTo>
                <a:cubicBezTo>
                  <a:pt x="55" y="25"/>
                  <a:pt x="55" y="27"/>
                  <a:pt x="55" y="28"/>
                </a:cubicBezTo>
                <a:cubicBezTo>
                  <a:pt x="55" y="29"/>
                  <a:pt x="55" y="30"/>
                  <a:pt x="54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6" name="Freeform 20"/>
          <p:cNvSpPr>
            <a:spLocks/>
          </p:cNvSpPr>
          <p:nvPr/>
        </p:nvSpPr>
        <p:spPr bwMode="auto">
          <a:xfrm>
            <a:off x="12666243" y="856224"/>
            <a:ext cx="304246" cy="304245"/>
          </a:xfrm>
          <a:custGeom>
            <a:avLst/>
            <a:gdLst>
              <a:gd name="T0" fmla="*/ 389325650 w 55"/>
              <a:gd name="T1" fmla="*/ 318536545 h 55"/>
              <a:gd name="T2" fmla="*/ 542695527 w 55"/>
              <a:gd name="T3" fmla="*/ 471905611 h 55"/>
              <a:gd name="T4" fmla="*/ 601684470 w 55"/>
              <a:gd name="T5" fmla="*/ 412916980 h 55"/>
              <a:gd name="T6" fmla="*/ 625277987 w 55"/>
              <a:gd name="T7" fmla="*/ 401118567 h 55"/>
              <a:gd name="T8" fmla="*/ 648874938 w 55"/>
              <a:gd name="T9" fmla="*/ 424711958 h 55"/>
              <a:gd name="T10" fmla="*/ 648874938 w 55"/>
              <a:gd name="T11" fmla="*/ 613476264 h 55"/>
              <a:gd name="T12" fmla="*/ 613482946 w 55"/>
              <a:gd name="T13" fmla="*/ 648868068 h 55"/>
              <a:gd name="T14" fmla="*/ 424717641 w 55"/>
              <a:gd name="T15" fmla="*/ 648868068 h 55"/>
              <a:gd name="T16" fmla="*/ 401124125 w 55"/>
              <a:gd name="T17" fmla="*/ 625271242 h 55"/>
              <a:gd name="T18" fmla="*/ 412919166 w 55"/>
              <a:gd name="T19" fmla="*/ 601677850 h 55"/>
              <a:gd name="T20" fmla="*/ 471908109 w 55"/>
              <a:gd name="T21" fmla="*/ 542689220 h 55"/>
              <a:gd name="T22" fmla="*/ 318538231 w 55"/>
              <a:gd name="T23" fmla="*/ 389320154 h 55"/>
              <a:gd name="T24" fmla="*/ 176966829 w 55"/>
              <a:gd name="T25" fmla="*/ 542689220 h 55"/>
              <a:gd name="T26" fmla="*/ 235955772 w 55"/>
              <a:gd name="T27" fmla="*/ 601677850 h 55"/>
              <a:gd name="T28" fmla="*/ 235955772 w 55"/>
              <a:gd name="T29" fmla="*/ 625271242 h 55"/>
              <a:gd name="T30" fmla="*/ 212358821 w 55"/>
              <a:gd name="T31" fmla="*/ 648868068 h 55"/>
              <a:gd name="T32" fmla="*/ 23596951 w 55"/>
              <a:gd name="T33" fmla="*/ 648868068 h 55"/>
              <a:gd name="T34" fmla="*/ 0 w 55"/>
              <a:gd name="T35" fmla="*/ 613476264 h 55"/>
              <a:gd name="T36" fmla="*/ 0 w 55"/>
              <a:gd name="T37" fmla="*/ 424711958 h 55"/>
              <a:gd name="T38" fmla="*/ 11798476 w 55"/>
              <a:gd name="T39" fmla="*/ 401118567 h 55"/>
              <a:gd name="T40" fmla="*/ 47190467 w 55"/>
              <a:gd name="T41" fmla="*/ 412916980 h 55"/>
              <a:gd name="T42" fmla="*/ 106179410 w 55"/>
              <a:gd name="T43" fmla="*/ 471905611 h 55"/>
              <a:gd name="T44" fmla="*/ 247750813 w 55"/>
              <a:gd name="T45" fmla="*/ 318536545 h 55"/>
              <a:gd name="T46" fmla="*/ 106179410 w 55"/>
              <a:gd name="T47" fmla="*/ 165167479 h 55"/>
              <a:gd name="T48" fmla="*/ 47190467 w 55"/>
              <a:gd name="T49" fmla="*/ 235951088 h 55"/>
              <a:gd name="T50" fmla="*/ 23596951 w 55"/>
              <a:gd name="T51" fmla="*/ 235951088 h 55"/>
              <a:gd name="T52" fmla="*/ 11798476 w 55"/>
              <a:gd name="T53" fmla="*/ 235951088 h 55"/>
              <a:gd name="T54" fmla="*/ 0 w 55"/>
              <a:gd name="T55" fmla="*/ 212357697 h 55"/>
              <a:gd name="T56" fmla="*/ 0 w 55"/>
              <a:gd name="T57" fmla="*/ 23596826 h 55"/>
              <a:gd name="T58" fmla="*/ 23596951 w 55"/>
              <a:gd name="T59" fmla="*/ 0 h 55"/>
              <a:gd name="T60" fmla="*/ 212358821 w 55"/>
              <a:gd name="T61" fmla="*/ 0 h 55"/>
              <a:gd name="T62" fmla="*/ 235955772 w 55"/>
              <a:gd name="T63" fmla="*/ 11798413 h 55"/>
              <a:gd name="T64" fmla="*/ 235955772 w 55"/>
              <a:gd name="T65" fmla="*/ 47190218 h 55"/>
              <a:gd name="T66" fmla="*/ 176966829 w 55"/>
              <a:gd name="T67" fmla="*/ 106178848 h 55"/>
              <a:gd name="T68" fmla="*/ 318538231 w 55"/>
              <a:gd name="T69" fmla="*/ 247749501 h 55"/>
              <a:gd name="T70" fmla="*/ 471908109 w 55"/>
              <a:gd name="T71" fmla="*/ 106178848 h 55"/>
              <a:gd name="T72" fmla="*/ 412919166 w 55"/>
              <a:gd name="T73" fmla="*/ 47190218 h 55"/>
              <a:gd name="T74" fmla="*/ 401124125 w 55"/>
              <a:gd name="T75" fmla="*/ 11798413 h 55"/>
              <a:gd name="T76" fmla="*/ 424717641 w 55"/>
              <a:gd name="T77" fmla="*/ 0 h 55"/>
              <a:gd name="T78" fmla="*/ 613482946 w 55"/>
              <a:gd name="T79" fmla="*/ 0 h 55"/>
              <a:gd name="T80" fmla="*/ 648874938 w 55"/>
              <a:gd name="T81" fmla="*/ 23596826 h 55"/>
              <a:gd name="T82" fmla="*/ 648874938 w 55"/>
              <a:gd name="T83" fmla="*/ 212357697 h 55"/>
              <a:gd name="T84" fmla="*/ 625277987 w 55"/>
              <a:gd name="T85" fmla="*/ 235951088 h 55"/>
              <a:gd name="T86" fmla="*/ 613482946 w 55"/>
              <a:gd name="T87" fmla="*/ 235951088 h 55"/>
              <a:gd name="T88" fmla="*/ 601684470 w 55"/>
              <a:gd name="T89" fmla="*/ 235951088 h 55"/>
              <a:gd name="T90" fmla="*/ 542695527 w 55"/>
              <a:gd name="T91" fmla="*/ 165167479 h 55"/>
              <a:gd name="T92" fmla="*/ 389325650 w 55"/>
              <a:gd name="T93" fmla="*/ 31853654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5" h="55">
                <a:moveTo>
                  <a:pt x="33" y="27"/>
                </a:moveTo>
                <a:cubicBezTo>
                  <a:pt x="46" y="40"/>
                  <a:pt x="46" y="40"/>
                  <a:pt x="46" y="40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4"/>
                  <a:pt x="52" y="34"/>
                  <a:pt x="53" y="34"/>
                </a:cubicBezTo>
                <a:cubicBezTo>
                  <a:pt x="54" y="35"/>
                  <a:pt x="55" y="35"/>
                  <a:pt x="55" y="36"/>
                </a:cubicBezTo>
                <a:cubicBezTo>
                  <a:pt x="55" y="52"/>
                  <a:pt x="55" y="52"/>
                  <a:pt x="55" y="52"/>
                </a:cubicBezTo>
                <a:cubicBezTo>
                  <a:pt x="55" y="54"/>
                  <a:pt x="54" y="55"/>
                  <a:pt x="52" y="55"/>
                </a:cubicBezTo>
                <a:cubicBezTo>
                  <a:pt x="36" y="55"/>
                  <a:pt x="36" y="55"/>
                  <a:pt x="36" y="55"/>
                </a:cubicBezTo>
                <a:cubicBezTo>
                  <a:pt x="35" y="55"/>
                  <a:pt x="35" y="54"/>
                  <a:pt x="34" y="53"/>
                </a:cubicBezTo>
                <a:cubicBezTo>
                  <a:pt x="34" y="52"/>
                  <a:pt x="34" y="51"/>
                  <a:pt x="35" y="51"/>
                </a:cubicBezTo>
                <a:cubicBezTo>
                  <a:pt x="40" y="46"/>
                  <a:pt x="40" y="46"/>
                  <a:pt x="40" y="46"/>
                </a:cubicBezTo>
                <a:cubicBezTo>
                  <a:pt x="27" y="33"/>
                  <a:pt x="27" y="33"/>
                  <a:pt x="27" y="33"/>
                </a:cubicBezTo>
                <a:cubicBezTo>
                  <a:pt x="15" y="46"/>
                  <a:pt x="15" y="46"/>
                  <a:pt x="15" y="46"/>
                </a:cubicBezTo>
                <a:cubicBezTo>
                  <a:pt x="20" y="51"/>
                  <a:pt x="20" y="51"/>
                  <a:pt x="20" y="51"/>
                </a:cubicBezTo>
                <a:cubicBezTo>
                  <a:pt x="20" y="51"/>
                  <a:pt x="21" y="52"/>
                  <a:pt x="20" y="53"/>
                </a:cubicBezTo>
                <a:cubicBezTo>
                  <a:pt x="20" y="54"/>
                  <a:pt x="19" y="55"/>
                  <a:pt x="18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4"/>
                  <a:pt x="0" y="52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5"/>
                  <a:pt x="0" y="35"/>
                  <a:pt x="1" y="34"/>
                </a:cubicBezTo>
                <a:cubicBezTo>
                  <a:pt x="2" y="34"/>
                  <a:pt x="3" y="34"/>
                  <a:pt x="4" y="35"/>
                </a:cubicBezTo>
                <a:cubicBezTo>
                  <a:pt x="9" y="40"/>
                  <a:pt x="9" y="40"/>
                  <a:pt x="9" y="40"/>
                </a:cubicBezTo>
                <a:cubicBezTo>
                  <a:pt x="21" y="27"/>
                  <a:pt x="21" y="27"/>
                  <a:pt x="21" y="27"/>
                </a:cubicBezTo>
                <a:cubicBezTo>
                  <a:pt x="9" y="14"/>
                  <a:pt x="9" y="14"/>
                  <a:pt x="9" y="14"/>
                </a:cubicBezTo>
                <a:cubicBezTo>
                  <a:pt x="4" y="20"/>
                  <a:pt x="4" y="20"/>
                  <a:pt x="4" y="20"/>
                </a:cubicBezTo>
                <a:cubicBezTo>
                  <a:pt x="3" y="20"/>
                  <a:pt x="3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9" y="0"/>
                  <a:pt x="20" y="0"/>
                  <a:pt x="20" y="1"/>
                </a:cubicBezTo>
                <a:cubicBezTo>
                  <a:pt x="21" y="2"/>
                  <a:pt x="20" y="3"/>
                  <a:pt x="20" y="4"/>
                </a:cubicBezTo>
                <a:cubicBezTo>
                  <a:pt x="15" y="9"/>
                  <a:pt x="15" y="9"/>
                  <a:pt x="15" y="9"/>
                </a:cubicBezTo>
                <a:cubicBezTo>
                  <a:pt x="27" y="21"/>
                  <a:pt x="27" y="21"/>
                  <a:pt x="27" y="21"/>
                </a:cubicBezTo>
                <a:cubicBezTo>
                  <a:pt x="40" y="9"/>
                  <a:pt x="40" y="9"/>
                  <a:pt x="40" y="9"/>
                </a:cubicBezTo>
                <a:cubicBezTo>
                  <a:pt x="35" y="4"/>
                  <a:pt x="35" y="4"/>
                  <a:pt x="35" y="4"/>
                </a:cubicBezTo>
                <a:cubicBezTo>
                  <a:pt x="34" y="3"/>
                  <a:pt x="34" y="2"/>
                  <a:pt x="34" y="1"/>
                </a:cubicBezTo>
                <a:cubicBezTo>
                  <a:pt x="35" y="0"/>
                  <a:pt x="35" y="0"/>
                  <a:pt x="36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cubicBezTo>
                  <a:pt x="55" y="18"/>
                  <a:pt x="55" y="18"/>
                  <a:pt x="55" y="18"/>
                </a:cubicBezTo>
                <a:cubicBezTo>
                  <a:pt x="55" y="19"/>
                  <a:pt x="54" y="20"/>
                  <a:pt x="53" y="20"/>
                </a:cubicBezTo>
                <a:cubicBezTo>
                  <a:pt x="53" y="20"/>
                  <a:pt x="53" y="20"/>
                  <a:pt x="52" y="20"/>
                </a:cubicBezTo>
                <a:cubicBezTo>
                  <a:pt x="52" y="20"/>
                  <a:pt x="51" y="20"/>
                  <a:pt x="51" y="20"/>
                </a:cubicBezTo>
                <a:cubicBezTo>
                  <a:pt x="46" y="14"/>
                  <a:pt x="46" y="14"/>
                  <a:pt x="46" y="14"/>
                </a:cubicBezTo>
                <a:lnTo>
                  <a:pt x="33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" name="Freeform 21"/>
          <p:cNvSpPr>
            <a:spLocks/>
          </p:cNvSpPr>
          <p:nvPr/>
        </p:nvSpPr>
        <p:spPr bwMode="auto">
          <a:xfrm>
            <a:off x="13474155" y="828100"/>
            <a:ext cx="125278" cy="355380"/>
          </a:xfrm>
          <a:custGeom>
            <a:avLst/>
            <a:gdLst>
              <a:gd name="T0" fmla="*/ 240209344 w 23"/>
              <a:gd name="T1" fmla="*/ 166428172 h 64"/>
              <a:gd name="T2" fmla="*/ 183014871 w 23"/>
              <a:gd name="T3" fmla="*/ 166428172 h 64"/>
              <a:gd name="T4" fmla="*/ 183014871 w 23"/>
              <a:gd name="T5" fmla="*/ 594386821 h 64"/>
              <a:gd name="T6" fmla="*/ 240209344 w 23"/>
              <a:gd name="T7" fmla="*/ 594386821 h 64"/>
              <a:gd name="T8" fmla="*/ 263085780 w 23"/>
              <a:gd name="T9" fmla="*/ 630051479 h 64"/>
              <a:gd name="T10" fmla="*/ 251647562 w 23"/>
              <a:gd name="T11" fmla="*/ 641936250 h 64"/>
              <a:gd name="T12" fmla="*/ 148700217 w 23"/>
              <a:gd name="T13" fmla="*/ 748926774 h 64"/>
              <a:gd name="T14" fmla="*/ 125823781 w 23"/>
              <a:gd name="T15" fmla="*/ 760814993 h 64"/>
              <a:gd name="T16" fmla="*/ 114385563 w 23"/>
              <a:gd name="T17" fmla="*/ 748926774 h 64"/>
              <a:gd name="T18" fmla="*/ 11438218 w 23"/>
              <a:gd name="T19" fmla="*/ 641936250 h 64"/>
              <a:gd name="T20" fmla="*/ 0 w 23"/>
              <a:gd name="T21" fmla="*/ 630051479 h 64"/>
              <a:gd name="T22" fmla="*/ 22876436 w 23"/>
              <a:gd name="T23" fmla="*/ 594386821 h 64"/>
              <a:gd name="T24" fmla="*/ 80070909 w 23"/>
              <a:gd name="T25" fmla="*/ 594386821 h 64"/>
              <a:gd name="T26" fmla="*/ 80070909 w 23"/>
              <a:gd name="T27" fmla="*/ 166428172 h 64"/>
              <a:gd name="T28" fmla="*/ 22876436 w 23"/>
              <a:gd name="T29" fmla="*/ 166428172 h 64"/>
              <a:gd name="T30" fmla="*/ 0 w 23"/>
              <a:gd name="T31" fmla="*/ 142651734 h 64"/>
              <a:gd name="T32" fmla="*/ 11438218 w 23"/>
              <a:gd name="T33" fmla="*/ 118878743 h 64"/>
              <a:gd name="T34" fmla="*/ 114385563 w 23"/>
              <a:gd name="T35" fmla="*/ 11888219 h 64"/>
              <a:gd name="T36" fmla="*/ 125823781 w 23"/>
              <a:gd name="T37" fmla="*/ 0 h 64"/>
              <a:gd name="T38" fmla="*/ 148700217 w 23"/>
              <a:gd name="T39" fmla="*/ 11888219 h 64"/>
              <a:gd name="T40" fmla="*/ 251647562 w 23"/>
              <a:gd name="T41" fmla="*/ 118878743 h 64"/>
              <a:gd name="T42" fmla="*/ 263085780 w 23"/>
              <a:gd name="T43" fmla="*/ 142651734 h 64"/>
              <a:gd name="T44" fmla="*/ 240209344 w 23"/>
              <a:gd name="T45" fmla="*/ 166428172 h 6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3" h="64">
                <a:moveTo>
                  <a:pt x="21" y="14"/>
                </a:moveTo>
                <a:cubicBezTo>
                  <a:pt x="16" y="14"/>
                  <a:pt x="16" y="14"/>
                  <a:pt x="16" y="14"/>
                </a:cubicBezTo>
                <a:cubicBezTo>
                  <a:pt x="16" y="50"/>
                  <a:pt x="16" y="50"/>
                  <a:pt x="16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2" y="50"/>
                  <a:pt x="23" y="51"/>
                  <a:pt x="23" y="53"/>
                </a:cubicBezTo>
                <a:cubicBezTo>
                  <a:pt x="23" y="53"/>
                  <a:pt x="23" y="54"/>
                  <a:pt x="22" y="54"/>
                </a:cubicBezTo>
                <a:cubicBezTo>
                  <a:pt x="13" y="63"/>
                  <a:pt x="13" y="63"/>
                  <a:pt x="13" y="63"/>
                </a:cubicBezTo>
                <a:cubicBezTo>
                  <a:pt x="13" y="64"/>
                  <a:pt x="12" y="64"/>
                  <a:pt x="11" y="64"/>
                </a:cubicBezTo>
                <a:cubicBezTo>
                  <a:pt x="11" y="64"/>
                  <a:pt x="10" y="64"/>
                  <a:pt x="10" y="63"/>
                </a:cubicBezTo>
                <a:cubicBezTo>
                  <a:pt x="1" y="54"/>
                  <a:pt x="1" y="54"/>
                  <a:pt x="1" y="54"/>
                </a:cubicBezTo>
                <a:cubicBezTo>
                  <a:pt x="0" y="54"/>
                  <a:pt x="0" y="53"/>
                  <a:pt x="0" y="53"/>
                </a:cubicBezTo>
                <a:cubicBezTo>
                  <a:pt x="0" y="51"/>
                  <a:pt x="1" y="50"/>
                  <a:pt x="2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7" y="14"/>
                  <a:pt x="7" y="14"/>
                  <a:pt x="7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0" y="13"/>
                  <a:pt x="0" y="12"/>
                </a:cubicBezTo>
                <a:cubicBezTo>
                  <a:pt x="0" y="11"/>
                  <a:pt x="0" y="10"/>
                  <a:pt x="1" y="10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1" y="0"/>
                  <a:pt x="11" y="0"/>
                </a:cubicBezTo>
                <a:cubicBezTo>
                  <a:pt x="12" y="0"/>
                  <a:pt x="13" y="0"/>
                  <a:pt x="13" y="1"/>
                </a:cubicBezTo>
                <a:cubicBezTo>
                  <a:pt x="22" y="10"/>
                  <a:pt x="22" y="10"/>
                  <a:pt x="22" y="10"/>
                </a:cubicBezTo>
                <a:cubicBezTo>
                  <a:pt x="23" y="10"/>
                  <a:pt x="23" y="11"/>
                  <a:pt x="23" y="12"/>
                </a:cubicBezTo>
                <a:cubicBezTo>
                  <a:pt x="23" y="13"/>
                  <a:pt x="22" y="14"/>
                  <a:pt x="21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0" name="Freeform 24"/>
          <p:cNvSpPr>
            <a:spLocks noEditPoints="1"/>
          </p:cNvSpPr>
          <p:nvPr/>
        </p:nvSpPr>
        <p:spPr bwMode="auto">
          <a:xfrm>
            <a:off x="844133" y="1451931"/>
            <a:ext cx="327256" cy="355380"/>
          </a:xfrm>
          <a:custGeom>
            <a:avLst/>
            <a:gdLst>
              <a:gd name="T0" fmla="*/ 652389098 w 59"/>
              <a:gd name="T1" fmla="*/ 653824469 h 64"/>
              <a:gd name="T2" fmla="*/ 462603742 w 59"/>
              <a:gd name="T3" fmla="*/ 653824469 h 64"/>
              <a:gd name="T4" fmla="*/ 355847973 w 59"/>
              <a:gd name="T5" fmla="*/ 760814993 h 64"/>
              <a:gd name="T6" fmla="*/ 249092203 w 59"/>
              <a:gd name="T7" fmla="*/ 653824469 h 64"/>
              <a:gd name="T8" fmla="*/ 59306847 w 59"/>
              <a:gd name="T9" fmla="*/ 653824469 h 64"/>
              <a:gd name="T10" fmla="*/ 0 w 59"/>
              <a:gd name="T11" fmla="*/ 594386821 h 64"/>
              <a:gd name="T12" fmla="*/ 130478508 w 59"/>
              <a:gd name="T13" fmla="*/ 237754039 h 64"/>
              <a:gd name="T14" fmla="*/ 320263864 w 59"/>
              <a:gd name="T15" fmla="*/ 59437648 h 64"/>
              <a:gd name="T16" fmla="*/ 308402495 w 59"/>
              <a:gd name="T17" fmla="*/ 35664657 h 64"/>
              <a:gd name="T18" fmla="*/ 355847973 w 59"/>
              <a:gd name="T19" fmla="*/ 0 h 64"/>
              <a:gd name="T20" fmla="*/ 391432081 w 59"/>
              <a:gd name="T21" fmla="*/ 35664657 h 64"/>
              <a:gd name="T22" fmla="*/ 391432081 w 59"/>
              <a:gd name="T23" fmla="*/ 59437648 h 64"/>
              <a:gd name="T24" fmla="*/ 569356068 w 59"/>
              <a:gd name="T25" fmla="*/ 237754039 h 64"/>
              <a:gd name="T26" fmla="*/ 699834576 w 59"/>
              <a:gd name="T27" fmla="*/ 594386821 h 64"/>
              <a:gd name="T28" fmla="*/ 652389098 w 59"/>
              <a:gd name="T29" fmla="*/ 653824469 h 64"/>
              <a:gd name="T30" fmla="*/ 355847973 w 59"/>
              <a:gd name="T31" fmla="*/ 713265565 h 64"/>
              <a:gd name="T32" fmla="*/ 296541125 w 59"/>
              <a:gd name="T33" fmla="*/ 653824469 h 64"/>
              <a:gd name="T34" fmla="*/ 284679756 w 59"/>
              <a:gd name="T35" fmla="*/ 641936250 h 64"/>
              <a:gd name="T36" fmla="*/ 272818386 w 59"/>
              <a:gd name="T37" fmla="*/ 653824469 h 64"/>
              <a:gd name="T38" fmla="*/ 355847973 w 59"/>
              <a:gd name="T39" fmla="*/ 725150336 h 64"/>
              <a:gd name="T40" fmla="*/ 355847973 w 59"/>
              <a:gd name="T41" fmla="*/ 713265565 h 64"/>
              <a:gd name="T42" fmla="*/ 355847973 w 59"/>
              <a:gd name="T43" fmla="*/ 713265565 h 6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64">
                <a:moveTo>
                  <a:pt x="55" y="55"/>
                </a:moveTo>
                <a:cubicBezTo>
                  <a:pt x="39" y="55"/>
                  <a:pt x="39" y="55"/>
                  <a:pt x="39" y="55"/>
                </a:cubicBezTo>
                <a:cubicBezTo>
                  <a:pt x="39" y="60"/>
                  <a:pt x="35" y="64"/>
                  <a:pt x="30" y="64"/>
                </a:cubicBezTo>
                <a:cubicBezTo>
                  <a:pt x="25" y="64"/>
                  <a:pt x="21" y="60"/>
                  <a:pt x="21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5" y="46"/>
                  <a:pt x="11" y="38"/>
                  <a:pt x="11" y="20"/>
                </a:cubicBezTo>
                <a:cubicBezTo>
                  <a:pt x="11" y="13"/>
                  <a:pt x="17" y="6"/>
                  <a:pt x="27" y="5"/>
                </a:cubicBezTo>
                <a:cubicBezTo>
                  <a:pt x="26" y="4"/>
                  <a:pt x="26" y="4"/>
                  <a:pt x="26" y="3"/>
                </a:cubicBezTo>
                <a:cubicBezTo>
                  <a:pt x="26" y="1"/>
                  <a:pt x="28" y="0"/>
                  <a:pt x="30" y="0"/>
                </a:cubicBezTo>
                <a:cubicBezTo>
                  <a:pt x="32" y="0"/>
                  <a:pt x="33" y="1"/>
                  <a:pt x="33" y="3"/>
                </a:cubicBezTo>
                <a:cubicBezTo>
                  <a:pt x="33" y="4"/>
                  <a:pt x="33" y="4"/>
                  <a:pt x="33" y="5"/>
                </a:cubicBezTo>
                <a:cubicBezTo>
                  <a:pt x="42" y="6"/>
                  <a:pt x="48" y="13"/>
                  <a:pt x="48" y="20"/>
                </a:cubicBezTo>
                <a:cubicBezTo>
                  <a:pt x="48" y="38"/>
                  <a:pt x="54" y="46"/>
                  <a:pt x="59" y="50"/>
                </a:cubicBezTo>
                <a:cubicBezTo>
                  <a:pt x="59" y="53"/>
                  <a:pt x="57" y="55"/>
                  <a:pt x="55" y="55"/>
                </a:cubicBezTo>
                <a:close/>
                <a:moveTo>
                  <a:pt x="30" y="60"/>
                </a:moveTo>
                <a:cubicBezTo>
                  <a:pt x="27" y="60"/>
                  <a:pt x="25" y="57"/>
                  <a:pt x="25" y="55"/>
                </a:cubicBezTo>
                <a:cubicBezTo>
                  <a:pt x="25" y="54"/>
                  <a:pt x="24" y="54"/>
                  <a:pt x="24" y="54"/>
                </a:cubicBezTo>
                <a:cubicBezTo>
                  <a:pt x="24" y="54"/>
                  <a:pt x="23" y="54"/>
                  <a:pt x="23" y="55"/>
                </a:cubicBezTo>
                <a:cubicBezTo>
                  <a:pt x="23" y="58"/>
                  <a:pt x="26" y="61"/>
                  <a:pt x="30" y="61"/>
                </a:cubicBezTo>
                <a:cubicBezTo>
                  <a:pt x="30" y="61"/>
                  <a:pt x="30" y="61"/>
                  <a:pt x="30" y="60"/>
                </a:cubicBezTo>
                <a:cubicBezTo>
                  <a:pt x="30" y="60"/>
                  <a:pt x="30" y="60"/>
                  <a:pt x="30" y="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1" name="Freeform 25"/>
          <p:cNvSpPr>
            <a:spLocks noEditPoints="1"/>
          </p:cNvSpPr>
          <p:nvPr/>
        </p:nvSpPr>
        <p:spPr bwMode="auto">
          <a:xfrm>
            <a:off x="1508871" y="1451931"/>
            <a:ext cx="398843" cy="355380"/>
          </a:xfrm>
          <a:custGeom>
            <a:avLst/>
            <a:gdLst>
              <a:gd name="T0" fmla="*/ 851812813 w 72"/>
              <a:gd name="T1" fmla="*/ 59437648 h 64"/>
              <a:gd name="T2" fmla="*/ 59153954 w 72"/>
              <a:gd name="T3" fmla="*/ 748926774 h 64"/>
              <a:gd name="T4" fmla="*/ 47321788 w 72"/>
              <a:gd name="T5" fmla="*/ 748926774 h 64"/>
              <a:gd name="T6" fmla="*/ 11832167 w 72"/>
              <a:gd name="T7" fmla="*/ 713265565 h 64"/>
              <a:gd name="T8" fmla="*/ 11832167 w 72"/>
              <a:gd name="T9" fmla="*/ 689489126 h 64"/>
              <a:gd name="T10" fmla="*/ 82814848 w 72"/>
              <a:gd name="T11" fmla="*/ 618163259 h 64"/>
              <a:gd name="T12" fmla="*/ 82814848 w 72"/>
              <a:gd name="T13" fmla="*/ 594386821 h 64"/>
              <a:gd name="T14" fmla="*/ 212954923 w 72"/>
              <a:gd name="T15" fmla="*/ 237754039 h 64"/>
              <a:gd name="T16" fmla="*/ 390413346 w 72"/>
              <a:gd name="T17" fmla="*/ 59437648 h 64"/>
              <a:gd name="T18" fmla="*/ 390413346 w 72"/>
              <a:gd name="T19" fmla="*/ 35664657 h 64"/>
              <a:gd name="T20" fmla="*/ 425906406 w 72"/>
              <a:gd name="T21" fmla="*/ 0 h 64"/>
              <a:gd name="T22" fmla="*/ 473228194 w 72"/>
              <a:gd name="T23" fmla="*/ 35664657 h 64"/>
              <a:gd name="T24" fmla="*/ 461399467 w 72"/>
              <a:gd name="T25" fmla="*/ 59437648 h 64"/>
              <a:gd name="T26" fmla="*/ 627029163 w 72"/>
              <a:gd name="T27" fmla="*/ 154539953 h 64"/>
              <a:gd name="T28" fmla="*/ 792658858 w 72"/>
              <a:gd name="T29" fmla="*/ 0 h 64"/>
              <a:gd name="T30" fmla="*/ 816319752 w 72"/>
              <a:gd name="T31" fmla="*/ 0 h 64"/>
              <a:gd name="T32" fmla="*/ 851812813 w 72"/>
              <a:gd name="T33" fmla="*/ 47549429 h 64"/>
              <a:gd name="T34" fmla="*/ 851812813 w 72"/>
              <a:gd name="T35" fmla="*/ 59437648 h 64"/>
              <a:gd name="T36" fmla="*/ 780830131 w 72"/>
              <a:gd name="T37" fmla="*/ 594386821 h 64"/>
              <a:gd name="T38" fmla="*/ 721676177 w 72"/>
              <a:gd name="T39" fmla="*/ 653824469 h 64"/>
              <a:gd name="T40" fmla="*/ 532382148 w 72"/>
              <a:gd name="T41" fmla="*/ 653824469 h 64"/>
              <a:gd name="T42" fmla="*/ 425906406 w 72"/>
              <a:gd name="T43" fmla="*/ 760814993 h 64"/>
              <a:gd name="T44" fmla="*/ 319430665 w 72"/>
              <a:gd name="T45" fmla="*/ 653824469 h 64"/>
              <a:gd name="T46" fmla="*/ 650690056 w 72"/>
              <a:gd name="T47" fmla="*/ 356632782 h 64"/>
              <a:gd name="T48" fmla="*/ 780830131 w 72"/>
              <a:gd name="T49" fmla="*/ 594386821 h 64"/>
              <a:gd name="T50" fmla="*/ 437738573 w 72"/>
              <a:gd name="T51" fmla="*/ 713265565 h 64"/>
              <a:gd name="T52" fmla="*/ 425906406 w 72"/>
              <a:gd name="T53" fmla="*/ 713265565 h 64"/>
              <a:gd name="T54" fmla="*/ 366752452 w 72"/>
              <a:gd name="T55" fmla="*/ 653824469 h 64"/>
              <a:gd name="T56" fmla="*/ 366752452 w 72"/>
              <a:gd name="T57" fmla="*/ 641936250 h 64"/>
              <a:gd name="T58" fmla="*/ 354923725 w 72"/>
              <a:gd name="T59" fmla="*/ 653824469 h 64"/>
              <a:gd name="T60" fmla="*/ 425906406 w 72"/>
              <a:gd name="T61" fmla="*/ 725150336 h 64"/>
              <a:gd name="T62" fmla="*/ 437738573 w 72"/>
              <a:gd name="T63" fmla="*/ 713265565 h 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2" h="64">
                <a:moveTo>
                  <a:pt x="72" y="5"/>
                </a:moveTo>
                <a:cubicBezTo>
                  <a:pt x="5" y="63"/>
                  <a:pt x="5" y="63"/>
                  <a:pt x="5" y="63"/>
                </a:cubicBezTo>
                <a:cubicBezTo>
                  <a:pt x="5" y="64"/>
                  <a:pt x="4" y="64"/>
                  <a:pt x="4" y="63"/>
                </a:cubicBezTo>
                <a:cubicBezTo>
                  <a:pt x="1" y="60"/>
                  <a:pt x="1" y="60"/>
                  <a:pt x="1" y="60"/>
                </a:cubicBezTo>
                <a:cubicBezTo>
                  <a:pt x="0" y="59"/>
                  <a:pt x="0" y="59"/>
                  <a:pt x="1" y="58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52"/>
                  <a:pt x="7" y="51"/>
                  <a:pt x="7" y="50"/>
                </a:cubicBezTo>
                <a:cubicBezTo>
                  <a:pt x="12" y="46"/>
                  <a:pt x="18" y="38"/>
                  <a:pt x="18" y="20"/>
                </a:cubicBezTo>
                <a:cubicBezTo>
                  <a:pt x="18" y="13"/>
                  <a:pt x="24" y="6"/>
                  <a:pt x="33" y="5"/>
                </a:cubicBezTo>
                <a:cubicBezTo>
                  <a:pt x="33" y="4"/>
                  <a:pt x="33" y="4"/>
                  <a:pt x="33" y="3"/>
                </a:cubicBezTo>
                <a:cubicBezTo>
                  <a:pt x="33" y="1"/>
                  <a:pt x="34" y="0"/>
                  <a:pt x="36" y="0"/>
                </a:cubicBezTo>
                <a:cubicBezTo>
                  <a:pt x="38" y="0"/>
                  <a:pt x="40" y="1"/>
                  <a:pt x="40" y="3"/>
                </a:cubicBezTo>
                <a:cubicBezTo>
                  <a:pt x="40" y="4"/>
                  <a:pt x="40" y="4"/>
                  <a:pt x="39" y="5"/>
                </a:cubicBezTo>
                <a:cubicBezTo>
                  <a:pt x="46" y="5"/>
                  <a:pt x="50" y="9"/>
                  <a:pt x="53" y="13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9" y="0"/>
                  <a:pt x="69" y="0"/>
                </a:cubicBezTo>
                <a:cubicBezTo>
                  <a:pt x="72" y="4"/>
                  <a:pt x="72" y="4"/>
                  <a:pt x="72" y="4"/>
                </a:cubicBezTo>
                <a:cubicBezTo>
                  <a:pt x="72" y="4"/>
                  <a:pt x="72" y="5"/>
                  <a:pt x="72" y="5"/>
                </a:cubicBezTo>
                <a:close/>
                <a:moveTo>
                  <a:pt x="66" y="50"/>
                </a:moveTo>
                <a:cubicBezTo>
                  <a:pt x="66" y="53"/>
                  <a:pt x="64" y="55"/>
                  <a:pt x="61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60"/>
                  <a:pt x="41" y="64"/>
                  <a:pt x="36" y="64"/>
                </a:cubicBezTo>
                <a:cubicBezTo>
                  <a:pt x="31" y="64"/>
                  <a:pt x="27" y="60"/>
                  <a:pt x="27" y="55"/>
                </a:cubicBezTo>
                <a:cubicBezTo>
                  <a:pt x="55" y="30"/>
                  <a:pt x="55" y="30"/>
                  <a:pt x="55" y="30"/>
                </a:cubicBezTo>
                <a:cubicBezTo>
                  <a:pt x="57" y="41"/>
                  <a:pt x="62" y="47"/>
                  <a:pt x="66" y="50"/>
                </a:cubicBezTo>
                <a:close/>
                <a:moveTo>
                  <a:pt x="37" y="60"/>
                </a:moveTo>
                <a:cubicBezTo>
                  <a:pt x="37" y="60"/>
                  <a:pt x="37" y="60"/>
                  <a:pt x="36" y="60"/>
                </a:cubicBezTo>
                <a:cubicBezTo>
                  <a:pt x="34" y="60"/>
                  <a:pt x="31" y="57"/>
                  <a:pt x="31" y="55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5"/>
                </a:cubicBezTo>
                <a:cubicBezTo>
                  <a:pt x="30" y="58"/>
                  <a:pt x="33" y="61"/>
                  <a:pt x="36" y="61"/>
                </a:cubicBezTo>
                <a:cubicBezTo>
                  <a:pt x="37" y="61"/>
                  <a:pt x="37" y="61"/>
                  <a:pt x="37" y="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2" name="Freeform 26"/>
          <p:cNvSpPr>
            <a:spLocks noEditPoints="1"/>
          </p:cNvSpPr>
          <p:nvPr/>
        </p:nvSpPr>
        <p:spPr bwMode="auto">
          <a:xfrm>
            <a:off x="2304001" y="1500509"/>
            <a:ext cx="455090" cy="255668"/>
          </a:xfrm>
          <a:custGeom>
            <a:avLst/>
            <a:gdLst>
              <a:gd name="T0" fmla="*/ 783759669 w 82"/>
              <a:gd name="T1" fmla="*/ 547860054 h 46"/>
              <a:gd name="T2" fmla="*/ 593758996 w 82"/>
              <a:gd name="T3" fmla="*/ 357301386 h 46"/>
              <a:gd name="T4" fmla="*/ 653134206 w 82"/>
              <a:gd name="T5" fmla="*/ 214381522 h 46"/>
              <a:gd name="T6" fmla="*/ 629384122 w 82"/>
              <a:gd name="T7" fmla="*/ 166739266 h 46"/>
              <a:gd name="T8" fmla="*/ 475005129 w 82"/>
              <a:gd name="T9" fmla="*/ 369211087 h 46"/>
              <a:gd name="T10" fmla="*/ 463130087 w 82"/>
              <a:gd name="T11" fmla="*/ 381120788 h 46"/>
              <a:gd name="T12" fmla="*/ 380004792 w 82"/>
              <a:gd name="T13" fmla="*/ 381120788 h 46"/>
              <a:gd name="T14" fmla="*/ 190004119 w 82"/>
              <a:gd name="T15" fmla="*/ 547860054 h 46"/>
              <a:gd name="T16" fmla="*/ 0 w 82"/>
              <a:gd name="T17" fmla="*/ 357301386 h 46"/>
              <a:gd name="T18" fmla="*/ 190004119 w 82"/>
              <a:gd name="T19" fmla="*/ 166739266 h 46"/>
              <a:gd name="T20" fmla="*/ 273129414 w 82"/>
              <a:gd name="T21" fmla="*/ 190558668 h 46"/>
              <a:gd name="T22" fmla="*/ 332504624 w 82"/>
              <a:gd name="T23" fmla="*/ 107190761 h 46"/>
              <a:gd name="T24" fmla="*/ 237504288 w 82"/>
              <a:gd name="T25" fmla="*/ 107190761 h 46"/>
              <a:gd name="T26" fmla="*/ 213754203 w 82"/>
              <a:gd name="T27" fmla="*/ 83371359 h 46"/>
              <a:gd name="T28" fmla="*/ 237504288 w 82"/>
              <a:gd name="T29" fmla="*/ 47638804 h 46"/>
              <a:gd name="T30" fmla="*/ 403754877 w 82"/>
              <a:gd name="T31" fmla="*/ 47638804 h 46"/>
              <a:gd name="T32" fmla="*/ 403754877 w 82"/>
              <a:gd name="T33" fmla="*/ 107190761 h 46"/>
              <a:gd name="T34" fmla="*/ 593758996 w 82"/>
              <a:gd name="T35" fmla="*/ 107190761 h 46"/>
              <a:gd name="T36" fmla="*/ 558133870 w 82"/>
              <a:gd name="T37" fmla="*/ 47638804 h 46"/>
              <a:gd name="T38" fmla="*/ 463130087 w 82"/>
              <a:gd name="T39" fmla="*/ 47638804 h 46"/>
              <a:gd name="T40" fmla="*/ 427504961 w 82"/>
              <a:gd name="T41" fmla="*/ 23819402 h 46"/>
              <a:gd name="T42" fmla="*/ 463130087 w 82"/>
              <a:gd name="T43" fmla="*/ 0 h 46"/>
              <a:gd name="T44" fmla="*/ 570008912 w 82"/>
              <a:gd name="T45" fmla="*/ 0 h 46"/>
              <a:gd name="T46" fmla="*/ 593758996 w 82"/>
              <a:gd name="T47" fmla="*/ 11909701 h 46"/>
              <a:gd name="T48" fmla="*/ 700634374 w 82"/>
              <a:gd name="T49" fmla="*/ 178648967 h 46"/>
              <a:gd name="T50" fmla="*/ 783759669 w 82"/>
              <a:gd name="T51" fmla="*/ 166739266 h 46"/>
              <a:gd name="T52" fmla="*/ 973763788 w 82"/>
              <a:gd name="T53" fmla="*/ 357301386 h 46"/>
              <a:gd name="T54" fmla="*/ 783759669 w 82"/>
              <a:gd name="T55" fmla="*/ 547860054 h 46"/>
              <a:gd name="T56" fmla="*/ 190004119 w 82"/>
              <a:gd name="T57" fmla="*/ 381120788 h 46"/>
              <a:gd name="T58" fmla="*/ 166254035 w 82"/>
              <a:gd name="T59" fmla="*/ 333478533 h 46"/>
              <a:gd name="T60" fmla="*/ 249379330 w 82"/>
              <a:gd name="T61" fmla="*/ 226291223 h 46"/>
              <a:gd name="T62" fmla="*/ 190004119 w 82"/>
              <a:gd name="T63" fmla="*/ 214381522 h 46"/>
              <a:gd name="T64" fmla="*/ 47500168 w 82"/>
              <a:gd name="T65" fmla="*/ 357301386 h 46"/>
              <a:gd name="T66" fmla="*/ 190004119 w 82"/>
              <a:gd name="T67" fmla="*/ 488311549 h 46"/>
              <a:gd name="T68" fmla="*/ 320629582 w 82"/>
              <a:gd name="T69" fmla="*/ 381120788 h 46"/>
              <a:gd name="T70" fmla="*/ 190004119 w 82"/>
              <a:gd name="T71" fmla="*/ 381120788 h 46"/>
              <a:gd name="T72" fmla="*/ 320629582 w 82"/>
              <a:gd name="T73" fmla="*/ 321568832 h 46"/>
              <a:gd name="T74" fmla="*/ 285004456 w 82"/>
              <a:gd name="T75" fmla="*/ 262020326 h 46"/>
              <a:gd name="T76" fmla="*/ 237504288 w 82"/>
              <a:gd name="T77" fmla="*/ 321568832 h 46"/>
              <a:gd name="T78" fmla="*/ 320629582 w 82"/>
              <a:gd name="T79" fmla="*/ 321568832 h 46"/>
              <a:gd name="T80" fmla="*/ 570008912 w 82"/>
              <a:gd name="T81" fmla="*/ 166739266 h 46"/>
              <a:gd name="T82" fmla="*/ 368129750 w 82"/>
              <a:gd name="T83" fmla="*/ 166739266 h 46"/>
              <a:gd name="T84" fmla="*/ 320629582 w 82"/>
              <a:gd name="T85" fmla="*/ 214381522 h 46"/>
              <a:gd name="T86" fmla="*/ 380004792 w 82"/>
              <a:gd name="T87" fmla="*/ 321568832 h 46"/>
              <a:gd name="T88" fmla="*/ 439380003 w 82"/>
              <a:gd name="T89" fmla="*/ 321568832 h 46"/>
              <a:gd name="T90" fmla="*/ 570008912 w 82"/>
              <a:gd name="T91" fmla="*/ 166739266 h 46"/>
              <a:gd name="T92" fmla="*/ 783759669 w 82"/>
              <a:gd name="T93" fmla="*/ 214381522 h 46"/>
              <a:gd name="T94" fmla="*/ 736259501 w 82"/>
              <a:gd name="T95" fmla="*/ 226291223 h 46"/>
              <a:gd name="T96" fmla="*/ 807509753 w 82"/>
              <a:gd name="T97" fmla="*/ 333478533 h 46"/>
              <a:gd name="T98" fmla="*/ 795634711 w 82"/>
              <a:gd name="T99" fmla="*/ 369211087 h 46"/>
              <a:gd name="T100" fmla="*/ 783759669 w 82"/>
              <a:gd name="T101" fmla="*/ 381120788 h 46"/>
              <a:gd name="T102" fmla="*/ 760009585 w 82"/>
              <a:gd name="T103" fmla="*/ 369211087 h 46"/>
              <a:gd name="T104" fmla="*/ 688759332 w 82"/>
              <a:gd name="T105" fmla="*/ 262020326 h 46"/>
              <a:gd name="T106" fmla="*/ 653134206 w 82"/>
              <a:gd name="T107" fmla="*/ 357301386 h 46"/>
              <a:gd name="T108" fmla="*/ 783759669 w 82"/>
              <a:gd name="T109" fmla="*/ 488311549 h 46"/>
              <a:gd name="T110" fmla="*/ 914388578 w 82"/>
              <a:gd name="T111" fmla="*/ 357301386 h 46"/>
              <a:gd name="T112" fmla="*/ 783759669 w 82"/>
              <a:gd name="T113" fmla="*/ 214381522 h 4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2" h="46">
                <a:moveTo>
                  <a:pt x="66" y="46"/>
                </a:moveTo>
                <a:cubicBezTo>
                  <a:pt x="57" y="46"/>
                  <a:pt x="50" y="38"/>
                  <a:pt x="50" y="30"/>
                </a:cubicBezTo>
                <a:cubicBezTo>
                  <a:pt x="50" y="25"/>
                  <a:pt x="52" y="21"/>
                  <a:pt x="55" y="18"/>
                </a:cubicBezTo>
                <a:cubicBezTo>
                  <a:pt x="53" y="14"/>
                  <a:pt x="53" y="14"/>
                  <a:pt x="53" y="14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2"/>
                  <a:pt x="39" y="32"/>
                  <a:pt x="39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0" y="40"/>
                  <a:pt x="24" y="46"/>
                  <a:pt x="16" y="46"/>
                </a:cubicBezTo>
                <a:cubicBezTo>
                  <a:pt x="7" y="46"/>
                  <a:pt x="0" y="38"/>
                  <a:pt x="0" y="30"/>
                </a:cubicBezTo>
                <a:cubicBezTo>
                  <a:pt x="0" y="21"/>
                  <a:pt x="7" y="14"/>
                  <a:pt x="16" y="14"/>
                </a:cubicBezTo>
                <a:cubicBezTo>
                  <a:pt x="19" y="14"/>
                  <a:pt x="21" y="14"/>
                  <a:pt x="23" y="16"/>
                </a:cubicBezTo>
                <a:cubicBezTo>
                  <a:pt x="28" y="9"/>
                  <a:pt x="28" y="9"/>
                  <a:pt x="28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8" y="8"/>
                  <a:pt x="18" y="7"/>
                </a:cubicBezTo>
                <a:cubicBezTo>
                  <a:pt x="18" y="6"/>
                  <a:pt x="19" y="4"/>
                  <a:pt x="20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9"/>
                  <a:pt x="34" y="9"/>
                  <a:pt x="34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47" y="4"/>
                  <a:pt x="47" y="4"/>
                  <a:pt x="47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7" y="4"/>
                  <a:pt x="36" y="3"/>
                  <a:pt x="36" y="2"/>
                </a:cubicBezTo>
                <a:cubicBezTo>
                  <a:pt x="36" y="1"/>
                  <a:pt x="37" y="0"/>
                  <a:pt x="39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49" y="0"/>
                  <a:pt x="50" y="1"/>
                </a:cubicBezTo>
                <a:cubicBezTo>
                  <a:pt x="59" y="15"/>
                  <a:pt x="59" y="15"/>
                  <a:pt x="59" y="15"/>
                </a:cubicBezTo>
                <a:cubicBezTo>
                  <a:pt x="61" y="14"/>
                  <a:pt x="64" y="14"/>
                  <a:pt x="66" y="14"/>
                </a:cubicBezTo>
                <a:cubicBezTo>
                  <a:pt x="75" y="14"/>
                  <a:pt x="82" y="21"/>
                  <a:pt x="82" y="30"/>
                </a:cubicBezTo>
                <a:cubicBezTo>
                  <a:pt x="82" y="38"/>
                  <a:pt x="75" y="46"/>
                  <a:pt x="66" y="46"/>
                </a:cubicBezTo>
                <a:close/>
                <a:moveTo>
                  <a:pt x="16" y="32"/>
                </a:moveTo>
                <a:cubicBezTo>
                  <a:pt x="14" y="32"/>
                  <a:pt x="13" y="30"/>
                  <a:pt x="14" y="28"/>
                </a:cubicBezTo>
                <a:cubicBezTo>
                  <a:pt x="21" y="19"/>
                  <a:pt x="21" y="19"/>
                  <a:pt x="21" y="19"/>
                </a:cubicBezTo>
                <a:cubicBezTo>
                  <a:pt x="19" y="19"/>
                  <a:pt x="18" y="18"/>
                  <a:pt x="16" y="18"/>
                </a:cubicBezTo>
                <a:cubicBezTo>
                  <a:pt x="9" y="18"/>
                  <a:pt x="4" y="23"/>
                  <a:pt x="4" y="30"/>
                </a:cubicBezTo>
                <a:cubicBezTo>
                  <a:pt x="4" y="36"/>
                  <a:pt x="9" y="41"/>
                  <a:pt x="16" y="41"/>
                </a:cubicBezTo>
                <a:cubicBezTo>
                  <a:pt x="21" y="41"/>
                  <a:pt x="26" y="37"/>
                  <a:pt x="27" y="32"/>
                </a:cubicBezTo>
                <a:lnTo>
                  <a:pt x="16" y="32"/>
                </a:lnTo>
                <a:close/>
                <a:moveTo>
                  <a:pt x="27" y="27"/>
                </a:moveTo>
                <a:cubicBezTo>
                  <a:pt x="27" y="25"/>
                  <a:pt x="26" y="23"/>
                  <a:pt x="24" y="22"/>
                </a:cubicBezTo>
                <a:cubicBezTo>
                  <a:pt x="20" y="27"/>
                  <a:pt x="20" y="27"/>
                  <a:pt x="20" y="27"/>
                </a:cubicBezTo>
                <a:lnTo>
                  <a:pt x="27" y="27"/>
                </a:lnTo>
                <a:close/>
                <a:moveTo>
                  <a:pt x="48" y="14"/>
                </a:moveTo>
                <a:cubicBezTo>
                  <a:pt x="31" y="14"/>
                  <a:pt x="31" y="14"/>
                  <a:pt x="31" y="14"/>
                </a:cubicBezTo>
                <a:cubicBezTo>
                  <a:pt x="27" y="18"/>
                  <a:pt x="27" y="18"/>
                  <a:pt x="27" y="18"/>
                </a:cubicBezTo>
                <a:cubicBezTo>
                  <a:pt x="29" y="21"/>
                  <a:pt x="31" y="24"/>
                  <a:pt x="32" y="27"/>
                </a:cubicBezTo>
                <a:cubicBezTo>
                  <a:pt x="37" y="27"/>
                  <a:pt x="37" y="27"/>
                  <a:pt x="37" y="27"/>
                </a:cubicBezTo>
                <a:lnTo>
                  <a:pt x="48" y="14"/>
                </a:lnTo>
                <a:close/>
                <a:moveTo>
                  <a:pt x="66" y="18"/>
                </a:moveTo>
                <a:cubicBezTo>
                  <a:pt x="64" y="18"/>
                  <a:pt x="63" y="19"/>
                  <a:pt x="62" y="19"/>
                </a:cubicBezTo>
                <a:cubicBezTo>
                  <a:pt x="68" y="28"/>
                  <a:pt x="68" y="28"/>
                  <a:pt x="68" y="28"/>
                </a:cubicBezTo>
                <a:cubicBezTo>
                  <a:pt x="69" y="29"/>
                  <a:pt x="68" y="31"/>
                  <a:pt x="67" y="31"/>
                </a:cubicBezTo>
                <a:cubicBezTo>
                  <a:pt x="67" y="32"/>
                  <a:pt x="66" y="32"/>
                  <a:pt x="66" y="32"/>
                </a:cubicBezTo>
                <a:cubicBezTo>
                  <a:pt x="65" y="32"/>
                  <a:pt x="65" y="32"/>
                  <a:pt x="64" y="31"/>
                </a:cubicBezTo>
                <a:cubicBezTo>
                  <a:pt x="58" y="22"/>
                  <a:pt x="58" y="22"/>
                  <a:pt x="58" y="22"/>
                </a:cubicBezTo>
                <a:cubicBezTo>
                  <a:pt x="56" y="24"/>
                  <a:pt x="55" y="26"/>
                  <a:pt x="55" y="30"/>
                </a:cubicBezTo>
                <a:cubicBezTo>
                  <a:pt x="55" y="36"/>
                  <a:pt x="60" y="41"/>
                  <a:pt x="66" y="41"/>
                </a:cubicBezTo>
                <a:cubicBezTo>
                  <a:pt x="72" y="41"/>
                  <a:pt x="77" y="36"/>
                  <a:pt x="77" y="30"/>
                </a:cubicBezTo>
                <a:cubicBezTo>
                  <a:pt x="77" y="23"/>
                  <a:pt x="72" y="18"/>
                  <a:pt x="66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3" name="Freeform 27"/>
          <p:cNvSpPr>
            <a:spLocks noEditPoints="1"/>
          </p:cNvSpPr>
          <p:nvPr/>
        </p:nvSpPr>
        <p:spPr bwMode="auto">
          <a:xfrm>
            <a:off x="3101686" y="1451931"/>
            <a:ext cx="355378" cy="355380"/>
          </a:xfrm>
          <a:custGeom>
            <a:avLst/>
            <a:gdLst>
              <a:gd name="T0" fmla="*/ 760808098 w 64"/>
              <a:gd name="T1" fmla="*/ 534949173 h 64"/>
              <a:gd name="T2" fmla="*/ 713258884 w 64"/>
              <a:gd name="T3" fmla="*/ 523060954 h 64"/>
              <a:gd name="T4" fmla="*/ 630045176 w 64"/>
              <a:gd name="T5" fmla="*/ 487396297 h 64"/>
              <a:gd name="T6" fmla="*/ 546831467 w 64"/>
              <a:gd name="T7" fmla="*/ 523060954 h 64"/>
              <a:gd name="T8" fmla="*/ 499278806 w 64"/>
              <a:gd name="T9" fmla="*/ 534949173 h 64"/>
              <a:gd name="T10" fmla="*/ 463617758 w 64"/>
              <a:gd name="T11" fmla="*/ 523060954 h 64"/>
              <a:gd name="T12" fmla="*/ 380404049 w 64"/>
              <a:gd name="T13" fmla="*/ 487396297 h 64"/>
              <a:gd name="T14" fmla="*/ 297190340 w 64"/>
              <a:gd name="T15" fmla="*/ 523060954 h 64"/>
              <a:gd name="T16" fmla="*/ 249641127 w 64"/>
              <a:gd name="T17" fmla="*/ 534949173 h 64"/>
              <a:gd name="T18" fmla="*/ 202088466 w 64"/>
              <a:gd name="T19" fmla="*/ 523060954 h 64"/>
              <a:gd name="T20" fmla="*/ 118874757 w 64"/>
              <a:gd name="T21" fmla="*/ 487396297 h 64"/>
              <a:gd name="T22" fmla="*/ 47549213 w 64"/>
              <a:gd name="T23" fmla="*/ 523060954 h 64"/>
              <a:gd name="T24" fmla="*/ 0 w 64"/>
              <a:gd name="T25" fmla="*/ 534949173 h 64"/>
              <a:gd name="T26" fmla="*/ 0 w 64"/>
              <a:gd name="T27" fmla="*/ 463623307 h 64"/>
              <a:gd name="T28" fmla="*/ 83213709 w 64"/>
              <a:gd name="T29" fmla="*/ 380409221 h 64"/>
              <a:gd name="T30" fmla="*/ 106990039 w 64"/>
              <a:gd name="T31" fmla="*/ 380409221 h 64"/>
              <a:gd name="T32" fmla="*/ 106990039 w 64"/>
              <a:gd name="T33" fmla="*/ 190204610 h 64"/>
              <a:gd name="T34" fmla="*/ 213976631 w 64"/>
              <a:gd name="T35" fmla="*/ 190204610 h 64"/>
              <a:gd name="T36" fmla="*/ 213976631 w 64"/>
              <a:gd name="T37" fmla="*/ 380409221 h 64"/>
              <a:gd name="T38" fmla="*/ 320966670 w 64"/>
              <a:gd name="T39" fmla="*/ 380409221 h 64"/>
              <a:gd name="T40" fmla="*/ 320966670 w 64"/>
              <a:gd name="T41" fmla="*/ 190204610 h 64"/>
              <a:gd name="T42" fmla="*/ 427953262 w 64"/>
              <a:gd name="T43" fmla="*/ 190204610 h 64"/>
              <a:gd name="T44" fmla="*/ 427953262 w 64"/>
              <a:gd name="T45" fmla="*/ 380409221 h 64"/>
              <a:gd name="T46" fmla="*/ 534943301 w 64"/>
              <a:gd name="T47" fmla="*/ 380409221 h 64"/>
              <a:gd name="T48" fmla="*/ 534943301 w 64"/>
              <a:gd name="T49" fmla="*/ 190204610 h 64"/>
              <a:gd name="T50" fmla="*/ 653818058 w 64"/>
              <a:gd name="T51" fmla="*/ 190204610 h 64"/>
              <a:gd name="T52" fmla="*/ 653818058 w 64"/>
              <a:gd name="T53" fmla="*/ 380409221 h 64"/>
              <a:gd name="T54" fmla="*/ 677594389 w 64"/>
              <a:gd name="T55" fmla="*/ 380409221 h 64"/>
              <a:gd name="T56" fmla="*/ 760808098 w 64"/>
              <a:gd name="T57" fmla="*/ 463623307 h 64"/>
              <a:gd name="T58" fmla="*/ 760808098 w 64"/>
              <a:gd name="T59" fmla="*/ 534949173 h 64"/>
              <a:gd name="T60" fmla="*/ 760808098 w 64"/>
              <a:gd name="T61" fmla="*/ 760814993 h 64"/>
              <a:gd name="T62" fmla="*/ 0 w 64"/>
              <a:gd name="T63" fmla="*/ 760814993 h 64"/>
              <a:gd name="T64" fmla="*/ 0 w 64"/>
              <a:gd name="T65" fmla="*/ 594386821 h 64"/>
              <a:gd name="T66" fmla="*/ 83213709 w 64"/>
              <a:gd name="T67" fmla="*/ 558722164 h 64"/>
              <a:gd name="T68" fmla="*/ 118874757 w 64"/>
              <a:gd name="T69" fmla="*/ 534949173 h 64"/>
              <a:gd name="T70" fmla="*/ 166427418 w 64"/>
              <a:gd name="T71" fmla="*/ 558722164 h 64"/>
              <a:gd name="T72" fmla="*/ 249641127 w 64"/>
              <a:gd name="T73" fmla="*/ 594386821 h 64"/>
              <a:gd name="T74" fmla="*/ 332854836 w 64"/>
              <a:gd name="T75" fmla="*/ 558722164 h 64"/>
              <a:gd name="T76" fmla="*/ 380404049 w 64"/>
              <a:gd name="T77" fmla="*/ 534949173 h 64"/>
              <a:gd name="T78" fmla="*/ 427953262 w 64"/>
              <a:gd name="T79" fmla="*/ 558722164 h 64"/>
              <a:gd name="T80" fmla="*/ 499278806 w 64"/>
              <a:gd name="T81" fmla="*/ 594386821 h 64"/>
              <a:gd name="T82" fmla="*/ 582492515 w 64"/>
              <a:gd name="T83" fmla="*/ 558722164 h 64"/>
              <a:gd name="T84" fmla="*/ 630045176 w 64"/>
              <a:gd name="T85" fmla="*/ 534949173 h 64"/>
              <a:gd name="T86" fmla="*/ 677594389 w 64"/>
              <a:gd name="T87" fmla="*/ 558722164 h 64"/>
              <a:gd name="T88" fmla="*/ 760808098 w 64"/>
              <a:gd name="T89" fmla="*/ 594386821 h 64"/>
              <a:gd name="T90" fmla="*/ 760808098 w 64"/>
              <a:gd name="T91" fmla="*/ 760814993 h 64"/>
              <a:gd name="T92" fmla="*/ 154539253 w 64"/>
              <a:gd name="T93" fmla="*/ 154539953 h 64"/>
              <a:gd name="T94" fmla="*/ 106990039 w 64"/>
              <a:gd name="T95" fmla="*/ 106990524 h 64"/>
              <a:gd name="T96" fmla="*/ 154539253 w 64"/>
              <a:gd name="T97" fmla="*/ 0 h 64"/>
              <a:gd name="T98" fmla="*/ 213976631 w 64"/>
              <a:gd name="T99" fmla="*/ 95102305 h 64"/>
              <a:gd name="T100" fmla="*/ 154539253 w 64"/>
              <a:gd name="T101" fmla="*/ 154539953 h 64"/>
              <a:gd name="T102" fmla="*/ 380404049 w 64"/>
              <a:gd name="T103" fmla="*/ 154539953 h 64"/>
              <a:gd name="T104" fmla="*/ 320966670 w 64"/>
              <a:gd name="T105" fmla="*/ 106990524 h 64"/>
              <a:gd name="T106" fmla="*/ 380404049 w 64"/>
              <a:gd name="T107" fmla="*/ 0 h 64"/>
              <a:gd name="T108" fmla="*/ 427953262 w 64"/>
              <a:gd name="T109" fmla="*/ 95102305 h 64"/>
              <a:gd name="T110" fmla="*/ 380404049 w 64"/>
              <a:gd name="T111" fmla="*/ 154539953 h 64"/>
              <a:gd name="T112" fmla="*/ 594380680 w 64"/>
              <a:gd name="T113" fmla="*/ 154539953 h 64"/>
              <a:gd name="T114" fmla="*/ 534943301 w 64"/>
              <a:gd name="T115" fmla="*/ 106990524 h 64"/>
              <a:gd name="T116" fmla="*/ 594380680 w 64"/>
              <a:gd name="T117" fmla="*/ 0 h 64"/>
              <a:gd name="T118" fmla="*/ 653818058 w 64"/>
              <a:gd name="T119" fmla="*/ 95102305 h 64"/>
              <a:gd name="T120" fmla="*/ 594380680 w 64"/>
              <a:gd name="T121" fmla="*/ 154539953 h 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4" h="64">
                <a:moveTo>
                  <a:pt x="64" y="45"/>
                </a:moveTo>
                <a:cubicBezTo>
                  <a:pt x="62" y="45"/>
                  <a:pt x="61" y="45"/>
                  <a:pt x="60" y="44"/>
                </a:cubicBezTo>
                <a:cubicBezTo>
                  <a:pt x="58" y="42"/>
                  <a:pt x="57" y="41"/>
                  <a:pt x="53" y="41"/>
                </a:cubicBezTo>
                <a:cubicBezTo>
                  <a:pt x="50" y="41"/>
                  <a:pt x="48" y="42"/>
                  <a:pt x="46" y="44"/>
                </a:cubicBezTo>
                <a:cubicBezTo>
                  <a:pt x="45" y="45"/>
                  <a:pt x="44" y="45"/>
                  <a:pt x="42" y="45"/>
                </a:cubicBezTo>
                <a:cubicBezTo>
                  <a:pt x="41" y="45"/>
                  <a:pt x="40" y="45"/>
                  <a:pt x="39" y="44"/>
                </a:cubicBezTo>
                <a:cubicBezTo>
                  <a:pt x="37" y="42"/>
                  <a:pt x="35" y="41"/>
                  <a:pt x="32" y="41"/>
                </a:cubicBezTo>
                <a:cubicBezTo>
                  <a:pt x="28" y="41"/>
                  <a:pt x="26" y="42"/>
                  <a:pt x="25" y="44"/>
                </a:cubicBezTo>
                <a:cubicBezTo>
                  <a:pt x="24" y="45"/>
                  <a:pt x="23" y="45"/>
                  <a:pt x="21" y="45"/>
                </a:cubicBezTo>
                <a:cubicBezTo>
                  <a:pt x="19" y="45"/>
                  <a:pt x="18" y="45"/>
                  <a:pt x="17" y="44"/>
                </a:cubicBezTo>
                <a:cubicBezTo>
                  <a:pt x="16" y="42"/>
                  <a:pt x="14" y="41"/>
                  <a:pt x="10" y="41"/>
                </a:cubicBezTo>
                <a:cubicBezTo>
                  <a:pt x="7" y="41"/>
                  <a:pt x="5" y="42"/>
                  <a:pt x="4" y="44"/>
                </a:cubicBezTo>
                <a:cubicBezTo>
                  <a:pt x="2" y="45"/>
                  <a:pt x="2" y="45"/>
                  <a:pt x="0" y="45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5"/>
                  <a:pt x="3" y="32"/>
                  <a:pt x="7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16"/>
                  <a:pt x="9" y="16"/>
                  <a:pt x="9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32"/>
                  <a:pt x="18" y="32"/>
                  <a:pt x="18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16"/>
                  <a:pt x="27" y="16"/>
                  <a:pt x="27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32"/>
                  <a:pt x="36" y="32"/>
                  <a:pt x="36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16"/>
                  <a:pt x="45" y="16"/>
                  <a:pt x="45" y="16"/>
                </a:cubicBezTo>
                <a:cubicBezTo>
                  <a:pt x="55" y="16"/>
                  <a:pt x="55" y="16"/>
                  <a:pt x="55" y="16"/>
                </a:cubicBezTo>
                <a:cubicBezTo>
                  <a:pt x="55" y="32"/>
                  <a:pt x="55" y="32"/>
                  <a:pt x="55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61" y="32"/>
                  <a:pt x="64" y="35"/>
                  <a:pt x="64" y="39"/>
                </a:cubicBezTo>
                <a:lnTo>
                  <a:pt x="64" y="45"/>
                </a:lnTo>
                <a:close/>
                <a:moveTo>
                  <a:pt x="64" y="64"/>
                </a:moveTo>
                <a:cubicBezTo>
                  <a:pt x="0" y="64"/>
                  <a:pt x="0" y="64"/>
                  <a:pt x="0" y="64"/>
                </a:cubicBezTo>
                <a:cubicBezTo>
                  <a:pt x="0" y="50"/>
                  <a:pt x="0" y="50"/>
                  <a:pt x="0" y="50"/>
                </a:cubicBezTo>
                <a:cubicBezTo>
                  <a:pt x="3" y="50"/>
                  <a:pt x="5" y="48"/>
                  <a:pt x="7" y="47"/>
                </a:cubicBezTo>
                <a:cubicBezTo>
                  <a:pt x="8" y="46"/>
                  <a:pt x="9" y="45"/>
                  <a:pt x="10" y="45"/>
                </a:cubicBezTo>
                <a:cubicBezTo>
                  <a:pt x="12" y="45"/>
                  <a:pt x="13" y="46"/>
                  <a:pt x="14" y="47"/>
                </a:cubicBezTo>
                <a:cubicBezTo>
                  <a:pt x="16" y="48"/>
                  <a:pt x="18" y="50"/>
                  <a:pt x="21" y="50"/>
                </a:cubicBezTo>
                <a:cubicBezTo>
                  <a:pt x="25" y="50"/>
                  <a:pt x="26" y="48"/>
                  <a:pt x="28" y="47"/>
                </a:cubicBezTo>
                <a:cubicBezTo>
                  <a:pt x="29" y="46"/>
                  <a:pt x="30" y="45"/>
                  <a:pt x="32" y="45"/>
                </a:cubicBezTo>
                <a:cubicBezTo>
                  <a:pt x="34" y="45"/>
                  <a:pt x="34" y="46"/>
                  <a:pt x="36" y="47"/>
                </a:cubicBezTo>
                <a:cubicBezTo>
                  <a:pt x="37" y="48"/>
                  <a:pt x="39" y="50"/>
                  <a:pt x="42" y="50"/>
                </a:cubicBezTo>
                <a:cubicBezTo>
                  <a:pt x="46" y="50"/>
                  <a:pt x="48" y="48"/>
                  <a:pt x="49" y="47"/>
                </a:cubicBezTo>
                <a:cubicBezTo>
                  <a:pt x="50" y="46"/>
                  <a:pt x="51" y="45"/>
                  <a:pt x="53" y="45"/>
                </a:cubicBezTo>
                <a:cubicBezTo>
                  <a:pt x="55" y="45"/>
                  <a:pt x="56" y="46"/>
                  <a:pt x="57" y="47"/>
                </a:cubicBezTo>
                <a:cubicBezTo>
                  <a:pt x="58" y="48"/>
                  <a:pt x="60" y="50"/>
                  <a:pt x="64" y="50"/>
                </a:cubicBezTo>
                <a:lnTo>
                  <a:pt x="64" y="64"/>
                </a:lnTo>
                <a:close/>
                <a:moveTo>
                  <a:pt x="13" y="13"/>
                </a:moveTo>
                <a:cubicBezTo>
                  <a:pt x="11" y="13"/>
                  <a:pt x="9" y="11"/>
                  <a:pt x="9" y="9"/>
                </a:cubicBezTo>
                <a:cubicBezTo>
                  <a:pt x="9" y="4"/>
                  <a:pt x="13" y="6"/>
                  <a:pt x="13" y="0"/>
                </a:cubicBezTo>
                <a:cubicBezTo>
                  <a:pt x="15" y="0"/>
                  <a:pt x="18" y="4"/>
                  <a:pt x="18" y="8"/>
                </a:cubicBezTo>
                <a:cubicBezTo>
                  <a:pt x="18" y="12"/>
                  <a:pt x="16" y="13"/>
                  <a:pt x="13" y="13"/>
                </a:cubicBezTo>
                <a:close/>
                <a:moveTo>
                  <a:pt x="32" y="13"/>
                </a:moveTo>
                <a:cubicBezTo>
                  <a:pt x="29" y="13"/>
                  <a:pt x="27" y="11"/>
                  <a:pt x="27" y="9"/>
                </a:cubicBezTo>
                <a:cubicBezTo>
                  <a:pt x="27" y="4"/>
                  <a:pt x="32" y="6"/>
                  <a:pt x="32" y="0"/>
                </a:cubicBezTo>
                <a:cubicBezTo>
                  <a:pt x="33" y="0"/>
                  <a:pt x="36" y="4"/>
                  <a:pt x="36" y="8"/>
                </a:cubicBezTo>
                <a:cubicBezTo>
                  <a:pt x="36" y="12"/>
                  <a:pt x="34" y="13"/>
                  <a:pt x="32" y="13"/>
                </a:cubicBezTo>
                <a:close/>
                <a:moveTo>
                  <a:pt x="50" y="13"/>
                </a:moveTo>
                <a:cubicBezTo>
                  <a:pt x="47" y="13"/>
                  <a:pt x="45" y="11"/>
                  <a:pt x="45" y="9"/>
                </a:cubicBezTo>
                <a:cubicBezTo>
                  <a:pt x="45" y="4"/>
                  <a:pt x="50" y="6"/>
                  <a:pt x="50" y="0"/>
                </a:cubicBezTo>
                <a:cubicBezTo>
                  <a:pt x="52" y="0"/>
                  <a:pt x="55" y="4"/>
                  <a:pt x="55" y="8"/>
                </a:cubicBezTo>
                <a:cubicBezTo>
                  <a:pt x="55" y="12"/>
                  <a:pt x="53" y="13"/>
                  <a:pt x="50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4" name="Freeform 28"/>
          <p:cNvSpPr>
            <a:spLocks noEditPoints="1"/>
          </p:cNvSpPr>
          <p:nvPr/>
        </p:nvSpPr>
        <p:spPr bwMode="auto">
          <a:xfrm>
            <a:off x="3899372" y="1474942"/>
            <a:ext cx="304245" cy="304245"/>
          </a:xfrm>
          <a:custGeom>
            <a:avLst/>
            <a:gdLst>
              <a:gd name="T0" fmla="*/ 648868068 w 55"/>
              <a:gd name="T1" fmla="*/ 530890807 h 55"/>
              <a:gd name="T2" fmla="*/ 519095828 w 55"/>
              <a:gd name="T3" fmla="*/ 648868068 h 55"/>
              <a:gd name="T4" fmla="*/ 117977261 w 55"/>
              <a:gd name="T5" fmla="*/ 648868068 h 55"/>
              <a:gd name="T6" fmla="*/ 0 w 55"/>
              <a:gd name="T7" fmla="*/ 530890807 h 55"/>
              <a:gd name="T8" fmla="*/ 0 w 55"/>
              <a:gd name="T9" fmla="*/ 129772240 h 55"/>
              <a:gd name="T10" fmla="*/ 117977261 w 55"/>
              <a:gd name="T11" fmla="*/ 0 h 55"/>
              <a:gd name="T12" fmla="*/ 519095828 w 55"/>
              <a:gd name="T13" fmla="*/ 0 h 55"/>
              <a:gd name="T14" fmla="*/ 648868068 w 55"/>
              <a:gd name="T15" fmla="*/ 129772240 h 55"/>
              <a:gd name="T16" fmla="*/ 648868068 w 55"/>
              <a:gd name="T17" fmla="*/ 530890807 h 55"/>
              <a:gd name="T18" fmla="*/ 530890807 w 55"/>
              <a:gd name="T19" fmla="*/ 141570653 h 55"/>
              <a:gd name="T20" fmla="*/ 460107198 w 55"/>
              <a:gd name="T21" fmla="*/ 94380435 h 55"/>
              <a:gd name="T22" fmla="*/ 259547914 w 55"/>
              <a:gd name="T23" fmla="*/ 82582022 h 55"/>
              <a:gd name="T24" fmla="*/ 165167479 w 55"/>
              <a:gd name="T25" fmla="*/ 106178848 h 55"/>
              <a:gd name="T26" fmla="*/ 106178848 w 55"/>
              <a:gd name="T27" fmla="*/ 153369066 h 55"/>
              <a:gd name="T28" fmla="*/ 141570653 w 55"/>
              <a:gd name="T29" fmla="*/ 342129936 h 55"/>
              <a:gd name="T30" fmla="*/ 153369066 w 55"/>
              <a:gd name="T31" fmla="*/ 389320154 h 55"/>
              <a:gd name="T32" fmla="*/ 271346327 w 55"/>
              <a:gd name="T33" fmla="*/ 436510371 h 55"/>
              <a:gd name="T34" fmla="*/ 460107198 w 55"/>
              <a:gd name="T35" fmla="*/ 401118567 h 55"/>
              <a:gd name="T36" fmla="*/ 495499002 w 55"/>
              <a:gd name="T37" fmla="*/ 365726762 h 55"/>
              <a:gd name="T38" fmla="*/ 530890807 w 55"/>
              <a:gd name="T39" fmla="*/ 165167479 h 55"/>
              <a:gd name="T40" fmla="*/ 530890807 w 55"/>
              <a:gd name="T41" fmla="*/ 141570653 h 55"/>
              <a:gd name="T42" fmla="*/ 471905611 w 55"/>
              <a:gd name="T43" fmla="*/ 424711958 h 55"/>
              <a:gd name="T44" fmla="*/ 165167479 w 55"/>
              <a:gd name="T45" fmla="*/ 424711958 h 55"/>
              <a:gd name="T46" fmla="*/ 165167479 w 55"/>
              <a:gd name="T47" fmla="*/ 424711958 h 55"/>
              <a:gd name="T48" fmla="*/ 165167479 w 55"/>
              <a:gd name="T49" fmla="*/ 436510371 h 55"/>
              <a:gd name="T50" fmla="*/ 176962457 w 55"/>
              <a:gd name="T51" fmla="*/ 519095828 h 55"/>
              <a:gd name="T52" fmla="*/ 259547914 w 55"/>
              <a:gd name="T53" fmla="*/ 566286046 h 55"/>
              <a:gd name="T54" fmla="*/ 448308785 w 55"/>
              <a:gd name="T55" fmla="*/ 542689220 h 55"/>
              <a:gd name="T56" fmla="*/ 483700589 w 55"/>
              <a:gd name="T57" fmla="*/ 460107198 h 55"/>
              <a:gd name="T58" fmla="*/ 471905611 w 55"/>
              <a:gd name="T59" fmla="*/ 424711958 h 55"/>
              <a:gd name="T60" fmla="*/ 389320154 w 55"/>
              <a:gd name="T61" fmla="*/ 165167479 h 55"/>
              <a:gd name="T62" fmla="*/ 247749501 w 55"/>
              <a:gd name="T63" fmla="*/ 165167479 h 55"/>
              <a:gd name="T64" fmla="*/ 176962457 w 55"/>
              <a:gd name="T65" fmla="*/ 141570653 h 55"/>
              <a:gd name="T66" fmla="*/ 235951088 w 55"/>
              <a:gd name="T67" fmla="*/ 117977261 h 55"/>
              <a:gd name="T68" fmla="*/ 401118567 w 55"/>
              <a:gd name="T69" fmla="*/ 117977261 h 55"/>
              <a:gd name="T70" fmla="*/ 460107198 w 55"/>
              <a:gd name="T71" fmla="*/ 141570653 h 55"/>
              <a:gd name="T72" fmla="*/ 389320154 w 55"/>
              <a:gd name="T73" fmla="*/ 165167479 h 55"/>
              <a:gd name="T74" fmla="*/ 330331523 w 55"/>
              <a:gd name="T75" fmla="*/ 389320154 h 55"/>
              <a:gd name="T76" fmla="*/ 247749501 w 55"/>
              <a:gd name="T77" fmla="*/ 318536545 h 55"/>
              <a:gd name="T78" fmla="*/ 294939719 w 55"/>
              <a:gd name="T79" fmla="*/ 259547914 h 55"/>
              <a:gd name="T80" fmla="*/ 389320154 w 55"/>
              <a:gd name="T81" fmla="*/ 306738132 h 55"/>
              <a:gd name="T82" fmla="*/ 330331523 w 55"/>
              <a:gd name="T83" fmla="*/ 389320154 h 55"/>
              <a:gd name="T84" fmla="*/ 306738132 w 55"/>
              <a:gd name="T85" fmla="*/ 283141306 h 55"/>
              <a:gd name="T86" fmla="*/ 306738132 w 55"/>
              <a:gd name="T87" fmla="*/ 353928349 h 55"/>
              <a:gd name="T88" fmla="*/ 353928349 w 55"/>
              <a:gd name="T89" fmla="*/ 318536545 h 55"/>
              <a:gd name="T90" fmla="*/ 306738132 w 55"/>
              <a:gd name="T91" fmla="*/ 283141306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2"/>
                </a:moveTo>
                <a:cubicBezTo>
                  <a:pt x="44" y="10"/>
                  <a:pt x="41" y="9"/>
                  <a:pt x="39" y="8"/>
                </a:cubicBezTo>
                <a:cubicBezTo>
                  <a:pt x="34" y="7"/>
                  <a:pt x="28" y="7"/>
                  <a:pt x="22" y="7"/>
                </a:cubicBezTo>
                <a:cubicBezTo>
                  <a:pt x="19" y="7"/>
                  <a:pt x="16" y="8"/>
                  <a:pt x="14" y="9"/>
                </a:cubicBezTo>
                <a:cubicBezTo>
                  <a:pt x="12" y="9"/>
                  <a:pt x="9" y="10"/>
                  <a:pt x="9" y="13"/>
                </a:cubicBezTo>
                <a:cubicBezTo>
                  <a:pt x="10" y="18"/>
                  <a:pt x="11" y="23"/>
                  <a:pt x="12" y="29"/>
                </a:cubicBezTo>
                <a:cubicBezTo>
                  <a:pt x="12" y="30"/>
                  <a:pt x="12" y="32"/>
                  <a:pt x="13" y="33"/>
                </a:cubicBezTo>
                <a:cubicBezTo>
                  <a:pt x="16" y="35"/>
                  <a:pt x="20" y="36"/>
                  <a:pt x="23" y="37"/>
                </a:cubicBezTo>
                <a:cubicBezTo>
                  <a:pt x="29" y="37"/>
                  <a:pt x="34" y="37"/>
                  <a:pt x="39" y="34"/>
                </a:cubicBezTo>
                <a:cubicBezTo>
                  <a:pt x="40" y="34"/>
                  <a:pt x="42" y="33"/>
                  <a:pt x="42" y="31"/>
                </a:cubicBezTo>
                <a:cubicBezTo>
                  <a:pt x="43" y="25"/>
                  <a:pt x="44" y="20"/>
                  <a:pt x="45" y="14"/>
                </a:cubicBezTo>
                <a:cubicBezTo>
                  <a:pt x="45" y="13"/>
                  <a:pt x="45" y="12"/>
                  <a:pt x="45" y="12"/>
                </a:cubicBezTo>
                <a:close/>
                <a:moveTo>
                  <a:pt x="40" y="36"/>
                </a:moveTo>
                <a:cubicBezTo>
                  <a:pt x="33" y="41"/>
                  <a:pt x="22" y="41"/>
                  <a:pt x="14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9"/>
                  <a:pt x="14" y="42"/>
                  <a:pt x="15" y="44"/>
                </a:cubicBezTo>
                <a:cubicBezTo>
                  <a:pt x="16" y="47"/>
                  <a:pt x="20" y="48"/>
                  <a:pt x="22" y="48"/>
                </a:cubicBezTo>
                <a:cubicBezTo>
                  <a:pt x="27" y="49"/>
                  <a:pt x="33" y="49"/>
                  <a:pt x="38" y="46"/>
                </a:cubicBezTo>
                <a:cubicBezTo>
                  <a:pt x="40" y="45"/>
                  <a:pt x="40" y="41"/>
                  <a:pt x="41" y="39"/>
                </a:cubicBezTo>
                <a:cubicBezTo>
                  <a:pt x="41" y="38"/>
                  <a:pt x="41" y="37"/>
                  <a:pt x="40" y="36"/>
                </a:cubicBezTo>
                <a:close/>
                <a:moveTo>
                  <a:pt x="33" y="14"/>
                </a:moveTo>
                <a:cubicBezTo>
                  <a:pt x="29" y="15"/>
                  <a:pt x="25" y="15"/>
                  <a:pt x="21" y="14"/>
                </a:cubicBezTo>
                <a:cubicBezTo>
                  <a:pt x="19" y="14"/>
                  <a:pt x="17" y="14"/>
                  <a:pt x="15" y="12"/>
                </a:cubicBezTo>
                <a:cubicBezTo>
                  <a:pt x="16" y="11"/>
                  <a:pt x="18" y="11"/>
                  <a:pt x="20" y="10"/>
                </a:cubicBezTo>
                <a:cubicBezTo>
                  <a:pt x="25" y="9"/>
                  <a:pt x="29" y="10"/>
                  <a:pt x="34" y="10"/>
                </a:cubicBezTo>
                <a:cubicBezTo>
                  <a:pt x="36" y="11"/>
                  <a:pt x="38" y="11"/>
                  <a:pt x="39" y="12"/>
                </a:cubicBezTo>
                <a:cubicBezTo>
                  <a:pt x="37" y="14"/>
                  <a:pt x="35" y="14"/>
                  <a:pt x="33" y="14"/>
                </a:cubicBezTo>
                <a:close/>
                <a:moveTo>
                  <a:pt x="28" y="33"/>
                </a:moveTo>
                <a:cubicBezTo>
                  <a:pt x="25" y="33"/>
                  <a:pt x="22" y="30"/>
                  <a:pt x="21" y="27"/>
                </a:cubicBezTo>
                <a:cubicBezTo>
                  <a:pt x="21" y="25"/>
                  <a:pt x="23" y="23"/>
                  <a:pt x="25" y="22"/>
                </a:cubicBezTo>
                <a:cubicBezTo>
                  <a:pt x="28" y="20"/>
                  <a:pt x="32" y="23"/>
                  <a:pt x="33" y="26"/>
                </a:cubicBezTo>
                <a:cubicBezTo>
                  <a:pt x="33" y="29"/>
                  <a:pt x="31" y="32"/>
                  <a:pt x="28" y="33"/>
                </a:cubicBezTo>
                <a:close/>
                <a:moveTo>
                  <a:pt x="26" y="24"/>
                </a:moveTo>
                <a:cubicBezTo>
                  <a:pt x="24" y="25"/>
                  <a:pt x="24" y="29"/>
                  <a:pt x="26" y="30"/>
                </a:cubicBezTo>
                <a:cubicBezTo>
                  <a:pt x="28" y="31"/>
                  <a:pt x="30" y="29"/>
                  <a:pt x="30" y="27"/>
                </a:cubicBezTo>
                <a:cubicBezTo>
                  <a:pt x="30" y="25"/>
                  <a:pt x="28" y="23"/>
                  <a:pt x="26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5" name="Freeform 29"/>
          <p:cNvSpPr>
            <a:spLocks noEditPoints="1"/>
          </p:cNvSpPr>
          <p:nvPr/>
        </p:nvSpPr>
        <p:spPr bwMode="auto">
          <a:xfrm>
            <a:off x="4697057" y="1451931"/>
            <a:ext cx="352822" cy="355380"/>
          </a:xfrm>
          <a:custGeom>
            <a:avLst/>
            <a:gdLst>
              <a:gd name="T0" fmla="*/ 644450189 w 64"/>
              <a:gd name="T1" fmla="*/ 118878743 h 64"/>
              <a:gd name="T2" fmla="*/ 550710050 w 64"/>
              <a:gd name="T3" fmla="*/ 213977601 h 64"/>
              <a:gd name="T4" fmla="*/ 574144229 w 64"/>
              <a:gd name="T5" fmla="*/ 249642258 h 64"/>
              <a:gd name="T6" fmla="*/ 574144229 w 64"/>
              <a:gd name="T7" fmla="*/ 285306915 h 64"/>
              <a:gd name="T8" fmla="*/ 550710050 w 64"/>
              <a:gd name="T9" fmla="*/ 309079906 h 64"/>
              <a:gd name="T10" fmla="*/ 585861319 w 64"/>
              <a:gd name="T11" fmla="*/ 463623307 h 64"/>
              <a:gd name="T12" fmla="*/ 292930659 w 64"/>
              <a:gd name="T13" fmla="*/ 760814993 h 64"/>
              <a:gd name="T14" fmla="*/ 0 w 64"/>
              <a:gd name="T15" fmla="*/ 463623307 h 64"/>
              <a:gd name="T16" fmla="*/ 292930659 w 64"/>
              <a:gd name="T17" fmla="*/ 154539953 h 64"/>
              <a:gd name="T18" fmla="*/ 433539156 w 64"/>
              <a:gd name="T19" fmla="*/ 202092829 h 64"/>
              <a:gd name="T20" fmla="*/ 456973335 w 64"/>
              <a:gd name="T21" fmla="*/ 166428172 h 64"/>
              <a:gd name="T22" fmla="*/ 503841693 w 64"/>
              <a:gd name="T23" fmla="*/ 166428172 h 64"/>
              <a:gd name="T24" fmla="*/ 527275871 w 64"/>
              <a:gd name="T25" fmla="*/ 202092829 h 64"/>
              <a:gd name="T26" fmla="*/ 632733100 w 64"/>
              <a:gd name="T27" fmla="*/ 95102305 h 64"/>
              <a:gd name="T28" fmla="*/ 644450189 w 64"/>
              <a:gd name="T29" fmla="*/ 118878743 h 64"/>
              <a:gd name="T30" fmla="*/ 199193944 w 64"/>
              <a:gd name="T31" fmla="*/ 237754039 h 64"/>
              <a:gd name="T32" fmla="*/ 70302537 w 64"/>
              <a:gd name="T33" fmla="*/ 368521001 h 64"/>
              <a:gd name="T34" fmla="*/ 82019626 w 64"/>
              <a:gd name="T35" fmla="*/ 404182211 h 64"/>
              <a:gd name="T36" fmla="*/ 93736716 w 64"/>
              <a:gd name="T37" fmla="*/ 404182211 h 64"/>
              <a:gd name="T38" fmla="*/ 117170895 w 64"/>
              <a:gd name="T39" fmla="*/ 392293992 h 64"/>
              <a:gd name="T40" fmla="*/ 222628123 w 64"/>
              <a:gd name="T41" fmla="*/ 285306915 h 64"/>
              <a:gd name="T42" fmla="*/ 234345212 w 64"/>
              <a:gd name="T43" fmla="*/ 249642258 h 64"/>
              <a:gd name="T44" fmla="*/ 199193944 w 64"/>
              <a:gd name="T45" fmla="*/ 237754039 h 64"/>
              <a:gd name="T46" fmla="*/ 621012587 w 64"/>
              <a:gd name="T47" fmla="*/ 71325867 h 64"/>
              <a:gd name="T48" fmla="*/ 609295498 w 64"/>
              <a:gd name="T49" fmla="*/ 71325867 h 64"/>
              <a:gd name="T50" fmla="*/ 574144229 w 64"/>
              <a:gd name="T51" fmla="*/ 35664657 h 64"/>
              <a:gd name="T52" fmla="*/ 574144229 w 64"/>
              <a:gd name="T53" fmla="*/ 11888219 h 64"/>
              <a:gd name="T54" fmla="*/ 597578408 w 64"/>
              <a:gd name="T55" fmla="*/ 11888219 h 64"/>
              <a:gd name="T56" fmla="*/ 632733100 w 64"/>
              <a:gd name="T57" fmla="*/ 47549429 h 64"/>
              <a:gd name="T58" fmla="*/ 632733100 w 64"/>
              <a:gd name="T59" fmla="*/ 71325867 h 64"/>
              <a:gd name="T60" fmla="*/ 621012587 w 64"/>
              <a:gd name="T61" fmla="*/ 71325867 h 64"/>
              <a:gd name="T62" fmla="*/ 667884368 w 64"/>
              <a:gd name="T63" fmla="*/ 47549429 h 64"/>
              <a:gd name="T64" fmla="*/ 656167279 w 64"/>
              <a:gd name="T65" fmla="*/ 59437648 h 64"/>
              <a:gd name="T66" fmla="*/ 644450189 w 64"/>
              <a:gd name="T67" fmla="*/ 47549429 h 64"/>
              <a:gd name="T68" fmla="*/ 644450189 w 64"/>
              <a:gd name="T69" fmla="*/ 11888219 h 64"/>
              <a:gd name="T70" fmla="*/ 656167279 w 64"/>
              <a:gd name="T71" fmla="*/ 0 h 64"/>
              <a:gd name="T72" fmla="*/ 667884368 w 64"/>
              <a:gd name="T73" fmla="*/ 11888219 h 64"/>
              <a:gd name="T74" fmla="*/ 667884368 w 64"/>
              <a:gd name="T75" fmla="*/ 47549429 h 64"/>
              <a:gd name="T76" fmla="*/ 691318547 w 64"/>
              <a:gd name="T77" fmla="*/ 71325867 h 64"/>
              <a:gd name="T78" fmla="*/ 679601457 w 64"/>
              <a:gd name="T79" fmla="*/ 71325867 h 64"/>
              <a:gd name="T80" fmla="*/ 667884368 w 64"/>
              <a:gd name="T81" fmla="*/ 71325867 h 64"/>
              <a:gd name="T82" fmla="*/ 667884368 w 64"/>
              <a:gd name="T83" fmla="*/ 47549429 h 64"/>
              <a:gd name="T84" fmla="*/ 714752726 w 64"/>
              <a:gd name="T85" fmla="*/ 11888219 h 64"/>
              <a:gd name="T86" fmla="*/ 726469815 w 64"/>
              <a:gd name="T87" fmla="*/ 11888219 h 64"/>
              <a:gd name="T88" fmla="*/ 726469815 w 64"/>
              <a:gd name="T89" fmla="*/ 35664657 h 64"/>
              <a:gd name="T90" fmla="*/ 691318547 w 64"/>
              <a:gd name="T91" fmla="*/ 71325867 h 64"/>
              <a:gd name="T92" fmla="*/ 714752726 w 64"/>
              <a:gd name="T93" fmla="*/ 178316391 h 64"/>
              <a:gd name="T94" fmla="*/ 714752726 w 64"/>
              <a:gd name="T95" fmla="*/ 166428172 h 64"/>
              <a:gd name="T96" fmla="*/ 667884368 w 64"/>
              <a:gd name="T97" fmla="*/ 130763515 h 64"/>
              <a:gd name="T98" fmla="*/ 667884368 w 64"/>
              <a:gd name="T99" fmla="*/ 106990524 h 64"/>
              <a:gd name="T100" fmla="*/ 691318547 w 64"/>
              <a:gd name="T101" fmla="*/ 106990524 h 64"/>
              <a:gd name="T102" fmla="*/ 726469815 w 64"/>
              <a:gd name="T103" fmla="*/ 154539953 h 64"/>
              <a:gd name="T104" fmla="*/ 726469815 w 64"/>
              <a:gd name="T105" fmla="*/ 166428172 h 64"/>
              <a:gd name="T106" fmla="*/ 714752726 w 64"/>
              <a:gd name="T107" fmla="*/ 178316391 h 64"/>
              <a:gd name="T108" fmla="*/ 738186905 w 64"/>
              <a:gd name="T109" fmla="*/ 106990524 h 64"/>
              <a:gd name="T110" fmla="*/ 691318547 w 64"/>
              <a:gd name="T111" fmla="*/ 106990524 h 64"/>
              <a:gd name="T112" fmla="*/ 679601457 w 64"/>
              <a:gd name="T113" fmla="*/ 95102305 h 64"/>
              <a:gd name="T114" fmla="*/ 691318547 w 64"/>
              <a:gd name="T115" fmla="*/ 83214086 h 64"/>
              <a:gd name="T116" fmla="*/ 738186905 w 64"/>
              <a:gd name="T117" fmla="*/ 83214086 h 64"/>
              <a:gd name="T118" fmla="*/ 749903994 w 64"/>
              <a:gd name="T119" fmla="*/ 95102305 h 64"/>
              <a:gd name="T120" fmla="*/ 738186905 w 64"/>
              <a:gd name="T121" fmla="*/ 106990524 h 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4" h="64">
                <a:moveTo>
                  <a:pt x="55" y="10"/>
                </a:moveTo>
                <a:cubicBezTo>
                  <a:pt x="47" y="18"/>
                  <a:pt x="47" y="18"/>
                  <a:pt x="47" y="18"/>
                </a:cubicBezTo>
                <a:cubicBezTo>
                  <a:pt x="49" y="21"/>
                  <a:pt x="49" y="21"/>
                  <a:pt x="49" y="21"/>
                </a:cubicBezTo>
                <a:cubicBezTo>
                  <a:pt x="50" y="22"/>
                  <a:pt x="50" y="23"/>
                  <a:pt x="49" y="24"/>
                </a:cubicBezTo>
                <a:cubicBezTo>
                  <a:pt x="47" y="26"/>
                  <a:pt x="47" y="26"/>
                  <a:pt x="47" y="26"/>
                </a:cubicBezTo>
                <a:cubicBezTo>
                  <a:pt x="49" y="30"/>
                  <a:pt x="50" y="34"/>
                  <a:pt x="50" y="39"/>
                </a:cubicBezTo>
                <a:cubicBezTo>
                  <a:pt x="50" y="52"/>
                  <a:pt x="39" y="64"/>
                  <a:pt x="25" y="64"/>
                </a:cubicBezTo>
                <a:cubicBezTo>
                  <a:pt x="11" y="64"/>
                  <a:pt x="0" y="52"/>
                  <a:pt x="0" y="39"/>
                </a:cubicBezTo>
                <a:cubicBezTo>
                  <a:pt x="0" y="25"/>
                  <a:pt x="11" y="13"/>
                  <a:pt x="25" y="13"/>
                </a:cubicBezTo>
                <a:cubicBezTo>
                  <a:pt x="29" y="13"/>
                  <a:pt x="34" y="15"/>
                  <a:pt x="37" y="17"/>
                </a:cubicBezTo>
                <a:cubicBezTo>
                  <a:pt x="39" y="14"/>
                  <a:pt x="39" y="14"/>
                  <a:pt x="39" y="14"/>
                </a:cubicBezTo>
                <a:cubicBezTo>
                  <a:pt x="40" y="13"/>
                  <a:pt x="42" y="13"/>
                  <a:pt x="43" y="14"/>
                </a:cubicBezTo>
                <a:cubicBezTo>
                  <a:pt x="45" y="17"/>
                  <a:pt x="45" y="17"/>
                  <a:pt x="45" y="17"/>
                </a:cubicBezTo>
                <a:cubicBezTo>
                  <a:pt x="54" y="8"/>
                  <a:pt x="54" y="8"/>
                  <a:pt x="54" y="8"/>
                </a:cubicBezTo>
                <a:lnTo>
                  <a:pt x="55" y="10"/>
                </a:lnTo>
                <a:close/>
                <a:moveTo>
                  <a:pt x="17" y="20"/>
                </a:moveTo>
                <a:cubicBezTo>
                  <a:pt x="12" y="22"/>
                  <a:pt x="8" y="26"/>
                  <a:pt x="6" y="31"/>
                </a:cubicBezTo>
                <a:cubicBezTo>
                  <a:pt x="5" y="32"/>
                  <a:pt x="6" y="33"/>
                  <a:pt x="7" y="34"/>
                </a:cubicBezTo>
                <a:cubicBezTo>
                  <a:pt x="7" y="34"/>
                  <a:pt x="8" y="34"/>
                  <a:pt x="8" y="34"/>
                </a:cubicBezTo>
                <a:cubicBezTo>
                  <a:pt x="9" y="34"/>
                  <a:pt x="10" y="33"/>
                  <a:pt x="10" y="33"/>
                </a:cubicBezTo>
                <a:cubicBezTo>
                  <a:pt x="12" y="29"/>
                  <a:pt x="15" y="25"/>
                  <a:pt x="19" y="24"/>
                </a:cubicBezTo>
                <a:cubicBezTo>
                  <a:pt x="20" y="23"/>
                  <a:pt x="21" y="22"/>
                  <a:pt x="20" y="21"/>
                </a:cubicBezTo>
                <a:cubicBezTo>
                  <a:pt x="20" y="20"/>
                  <a:pt x="18" y="19"/>
                  <a:pt x="17" y="20"/>
                </a:cubicBezTo>
                <a:close/>
                <a:moveTo>
                  <a:pt x="53" y="6"/>
                </a:moveTo>
                <a:cubicBezTo>
                  <a:pt x="53" y="6"/>
                  <a:pt x="53" y="6"/>
                  <a:pt x="52" y="6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2"/>
                  <a:pt x="49" y="2"/>
                  <a:pt x="49" y="1"/>
                </a:cubicBezTo>
                <a:cubicBezTo>
                  <a:pt x="50" y="1"/>
                  <a:pt x="50" y="1"/>
                  <a:pt x="51" y="1"/>
                </a:cubicBezTo>
                <a:cubicBezTo>
                  <a:pt x="54" y="4"/>
                  <a:pt x="54" y="4"/>
                  <a:pt x="54" y="4"/>
                </a:cubicBezTo>
                <a:cubicBezTo>
                  <a:pt x="55" y="5"/>
                  <a:pt x="55" y="6"/>
                  <a:pt x="54" y="6"/>
                </a:cubicBezTo>
                <a:cubicBezTo>
                  <a:pt x="54" y="6"/>
                  <a:pt x="54" y="6"/>
                  <a:pt x="53" y="6"/>
                </a:cubicBezTo>
                <a:close/>
                <a:moveTo>
                  <a:pt x="57" y="4"/>
                </a:moveTo>
                <a:cubicBezTo>
                  <a:pt x="57" y="5"/>
                  <a:pt x="56" y="5"/>
                  <a:pt x="56" y="5"/>
                </a:cubicBezTo>
                <a:cubicBezTo>
                  <a:pt x="55" y="5"/>
                  <a:pt x="55" y="5"/>
                  <a:pt x="55" y="4"/>
                </a:cubicBezTo>
                <a:cubicBezTo>
                  <a:pt x="55" y="1"/>
                  <a:pt x="55" y="1"/>
                  <a:pt x="55" y="1"/>
                </a:cubicBezTo>
                <a:cubicBezTo>
                  <a:pt x="55" y="0"/>
                  <a:pt x="55" y="0"/>
                  <a:pt x="56" y="0"/>
                </a:cubicBezTo>
                <a:cubicBezTo>
                  <a:pt x="56" y="0"/>
                  <a:pt x="57" y="0"/>
                  <a:pt x="57" y="1"/>
                </a:cubicBezTo>
                <a:lnTo>
                  <a:pt x="57" y="4"/>
                </a:lnTo>
                <a:close/>
                <a:moveTo>
                  <a:pt x="59" y="6"/>
                </a:moveTo>
                <a:cubicBezTo>
                  <a:pt x="59" y="6"/>
                  <a:pt x="59" y="6"/>
                  <a:pt x="58" y="6"/>
                </a:cubicBezTo>
                <a:cubicBezTo>
                  <a:pt x="58" y="6"/>
                  <a:pt x="58" y="6"/>
                  <a:pt x="57" y="6"/>
                </a:cubicBezTo>
                <a:cubicBezTo>
                  <a:pt x="57" y="6"/>
                  <a:pt x="57" y="5"/>
                  <a:pt x="57" y="4"/>
                </a:cubicBezTo>
                <a:cubicBezTo>
                  <a:pt x="61" y="1"/>
                  <a:pt x="61" y="1"/>
                  <a:pt x="61" y="1"/>
                </a:cubicBezTo>
                <a:cubicBezTo>
                  <a:pt x="61" y="1"/>
                  <a:pt x="62" y="1"/>
                  <a:pt x="62" y="1"/>
                </a:cubicBezTo>
                <a:cubicBezTo>
                  <a:pt x="63" y="2"/>
                  <a:pt x="63" y="2"/>
                  <a:pt x="62" y="3"/>
                </a:cubicBezTo>
                <a:lnTo>
                  <a:pt x="59" y="6"/>
                </a:lnTo>
                <a:close/>
                <a:moveTo>
                  <a:pt x="61" y="15"/>
                </a:moveTo>
                <a:cubicBezTo>
                  <a:pt x="61" y="15"/>
                  <a:pt x="61" y="15"/>
                  <a:pt x="61" y="14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11"/>
                  <a:pt x="57" y="10"/>
                  <a:pt x="57" y="9"/>
                </a:cubicBezTo>
                <a:cubicBezTo>
                  <a:pt x="58" y="9"/>
                  <a:pt x="59" y="9"/>
                  <a:pt x="59" y="9"/>
                </a:cubicBezTo>
                <a:cubicBezTo>
                  <a:pt x="62" y="13"/>
                  <a:pt x="62" y="13"/>
                  <a:pt x="62" y="13"/>
                </a:cubicBezTo>
                <a:cubicBezTo>
                  <a:pt x="63" y="13"/>
                  <a:pt x="63" y="14"/>
                  <a:pt x="62" y="14"/>
                </a:cubicBezTo>
                <a:cubicBezTo>
                  <a:pt x="62" y="15"/>
                  <a:pt x="62" y="15"/>
                  <a:pt x="61" y="15"/>
                </a:cubicBezTo>
                <a:close/>
                <a:moveTo>
                  <a:pt x="63" y="9"/>
                </a:moveTo>
                <a:cubicBezTo>
                  <a:pt x="59" y="9"/>
                  <a:pt x="59" y="9"/>
                  <a:pt x="59" y="9"/>
                </a:cubicBezTo>
                <a:cubicBezTo>
                  <a:pt x="59" y="9"/>
                  <a:pt x="58" y="8"/>
                  <a:pt x="58" y="8"/>
                </a:cubicBezTo>
                <a:cubicBezTo>
                  <a:pt x="58" y="7"/>
                  <a:pt x="59" y="7"/>
                  <a:pt x="59" y="7"/>
                </a:cubicBezTo>
                <a:cubicBezTo>
                  <a:pt x="63" y="7"/>
                  <a:pt x="63" y="7"/>
                  <a:pt x="63" y="7"/>
                </a:cubicBezTo>
                <a:cubicBezTo>
                  <a:pt x="63" y="7"/>
                  <a:pt x="64" y="7"/>
                  <a:pt x="64" y="8"/>
                </a:cubicBezTo>
                <a:cubicBezTo>
                  <a:pt x="64" y="8"/>
                  <a:pt x="63" y="9"/>
                  <a:pt x="63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6" name="Freeform 30"/>
          <p:cNvSpPr>
            <a:spLocks/>
          </p:cNvSpPr>
          <p:nvPr/>
        </p:nvSpPr>
        <p:spPr bwMode="auto">
          <a:xfrm>
            <a:off x="5492186" y="1474942"/>
            <a:ext cx="250555" cy="299131"/>
          </a:xfrm>
          <a:custGeom>
            <a:avLst/>
            <a:gdLst>
              <a:gd name="T0" fmla="*/ 513954113 w 45"/>
              <a:gd name="T1" fmla="*/ 11832135 h 54"/>
              <a:gd name="T2" fmla="*/ 537857347 w 45"/>
              <a:gd name="T3" fmla="*/ 47321660 h 54"/>
              <a:gd name="T4" fmla="*/ 537857347 w 45"/>
              <a:gd name="T5" fmla="*/ 591534510 h 54"/>
              <a:gd name="T6" fmla="*/ 513954113 w 45"/>
              <a:gd name="T7" fmla="*/ 638856170 h 54"/>
              <a:gd name="T8" fmla="*/ 490047421 w 45"/>
              <a:gd name="T9" fmla="*/ 638856170 h 54"/>
              <a:gd name="T10" fmla="*/ 454189112 w 45"/>
              <a:gd name="T11" fmla="*/ 627024035 h 54"/>
              <a:gd name="T12" fmla="*/ 274904482 w 45"/>
              <a:gd name="T13" fmla="*/ 449566090 h 54"/>
              <a:gd name="T14" fmla="*/ 83668235 w 45"/>
              <a:gd name="T15" fmla="*/ 627024035 h 54"/>
              <a:gd name="T16" fmla="*/ 47809926 w 45"/>
              <a:gd name="T17" fmla="*/ 638856170 h 54"/>
              <a:gd name="T18" fmla="*/ 23903234 w 45"/>
              <a:gd name="T19" fmla="*/ 638856170 h 54"/>
              <a:gd name="T20" fmla="*/ 0 w 45"/>
              <a:gd name="T21" fmla="*/ 591534510 h 54"/>
              <a:gd name="T22" fmla="*/ 0 w 45"/>
              <a:gd name="T23" fmla="*/ 47321660 h 54"/>
              <a:gd name="T24" fmla="*/ 23903234 w 45"/>
              <a:gd name="T25" fmla="*/ 11832135 h 54"/>
              <a:gd name="T26" fmla="*/ 47809926 w 45"/>
              <a:gd name="T27" fmla="*/ 0 h 54"/>
              <a:gd name="T28" fmla="*/ 490047421 w 45"/>
              <a:gd name="T29" fmla="*/ 0 h 54"/>
              <a:gd name="T30" fmla="*/ 513954113 w 45"/>
              <a:gd name="T31" fmla="*/ 11832135 h 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54">
                <a:moveTo>
                  <a:pt x="43" y="1"/>
                </a:moveTo>
                <a:cubicBezTo>
                  <a:pt x="44" y="1"/>
                  <a:pt x="45" y="3"/>
                  <a:pt x="45" y="4"/>
                </a:cubicBezTo>
                <a:cubicBezTo>
                  <a:pt x="45" y="50"/>
                  <a:pt x="45" y="50"/>
                  <a:pt x="45" y="50"/>
                </a:cubicBezTo>
                <a:cubicBezTo>
                  <a:pt x="45" y="52"/>
                  <a:pt x="44" y="53"/>
                  <a:pt x="43" y="54"/>
                </a:cubicBezTo>
                <a:cubicBezTo>
                  <a:pt x="42" y="54"/>
                  <a:pt x="42" y="54"/>
                  <a:pt x="41" y="54"/>
                </a:cubicBezTo>
                <a:cubicBezTo>
                  <a:pt x="40" y="54"/>
                  <a:pt x="39" y="54"/>
                  <a:pt x="38" y="53"/>
                </a:cubicBezTo>
                <a:cubicBezTo>
                  <a:pt x="23" y="38"/>
                  <a:pt x="23" y="38"/>
                  <a:pt x="23" y="38"/>
                </a:cubicBezTo>
                <a:cubicBezTo>
                  <a:pt x="7" y="53"/>
                  <a:pt x="7" y="53"/>
                  <a:pt x="7" y="53"/>
                </a:cubicBezTo>
                <a:cubicBezTo>
                  <a:pt x="6" y="54"/>
                  <a:pt x="5" y="54"/>
                  <a:pt x="4" y="54"/>
                </a:cubicBezTo>
                <a:cubicBezTo>
                  <a:pt x="3" y="54"/>
                  <a:pt x="3" y="54"/>
                  <a:pt x="2" y="54"/>
                </a:cubicBezTo>
                <a:cubicBezTo>
                  <a:pt x="1" y="53"/>
                  <a:pt x="0" y="52"/>
                  <a:pt x="0" y="50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1" y="1"/>
                  <a:pt x="2" y="1"/>
                </a:cubicBezTo>
                <a:cubicBezTo>
                  <a:pt x="3" y="0"/>
                  <a:pt x="3" y="0"/>
                  <a:pt x="4" y="0"/>
                </a:cubicBezTo>
                <a:cubicBezTo>
                  <a:pt x="5" y="0"/>
                  <a:pt x="40" y="0"/>
                  <a:pt x="41" y="0"/>
                </a:cubicBezTo>
                <a:cubicBezTo>
                  <a:pt x="42" y="0"/>
                  <a:pt x="42" y="0"/>
                  <a:pt x="4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" name="Freeform 31"/>
          <p:cNvSpPr>
            <a:spLocks noEditPoints="1"/>
          </p:cNvSpPr>
          <p:nvPr/>
        </p:nvSpPr>
        <p:spPr bwMode="auto">
          <a:xfrm>
            <a:off x="6289871" y="1451931"/>
            <a:ext cx="352822" cy="304246"/>
          </a:xfrm>
          <a:custGeom>
            <a:avLst/>
            <a:gdLst>
              <a:gd name="T0" fmla="*/ 749903994 w 64"/>
              <a:gd name="T1" fmla="*/ 330336707 h 55"/>
              <a:gd name="T2" fmla="*/ 0 w 64"/>
              <a:gd name="T3" fmla="*/ 330336707 h 55"/>
              <a:gd name="T4" fmla="*/ 0 w 64"/>
              <a:gd name="T5" fmla="*/ 176966829 h 55"/>
              <a:gd name="T6" fmla="*/ 58585447 w 64"/>
              <a:gd name="T7" fmla="*/ 106179410 h 55"/>
              <a:gd name="T8" fmla="*/ 210911033 w 64"/>
              <a:gd name="T9" fmla="*/ 106179410 h 55"/>
              <a:gd name="T10" fmla="*/ 210911033 w 64"/>
              <a:gd name="T11" fmla="*/ 35391992 h 55"/>
              <a:gd name="T12" fmla="*/ 246062302 w 64"/>
              <a:gd name="T13" fmla="*/ 0 h 55"/>
              <a:gd name="T14" fmla="*/ 492124603 w 64"/>
              <a:gd name="T15" fmla="*/ 0 h 55"/>
              <a:gd name="T16" fmla="*/ 527275871 w 64"/>
              <a:gd name="T17" fmla="*/ 35391992 h 55"/>
              <a:gd name="T18" fmla="*/ 527275871 w 64"/>
              <a:gd name="T19" fmla="*/ 106179410 h 55"/>
              <a:gd name="T20" fmla="*/ 679601457 w 64"/>
              <a:gd name="T21" fmla="*/ 106179410 h 55"/>
              <a:gd name="T22" fmla="*/ 749903994 w 64"/>
              <a:gd name="T23" fmla="*/ 176966829 h 55"/>
              <a:gd name="T24" fmla="*/ 749903994 w 64"/>
              <a:gd name="T25" fmla="*/ 330336707 h 55"/>
              <a:gd name="T26" fmla="*/ 749903994 w 64"/>
              <a:gd name="T27" fmla="*/ 578087519 h 55"/>
              <a:gd name="T28" fmla="*/ 679601457 w 64"/>
              <a:gd name="T29" fmla="*/ 648874938 h 55"/>
              <a:gd name="T30" fmla="*/ 58585447 w 64"/>
              <a:gd name="T31" fmla="*/ 648874938 h 55"/>
              <a:gd name="T32" fmla="*/ 0 w 64"/>
              <a:gd name="T33" fmla="*/ 578087519 h 55"/>
              <a:gd name="T34" fmla="*/ 0 w 64"/>
              <a:gd name="T35" fmla="*/ 377527174 h 55"/>
              <a:gd name="T36" fmla="*/ 281213570 w 64"/>
              <a:gd name="T37" fmla="*/ 377527174 h 55"/>
              <a:gd name="T38" fmla="*/ 281213570 w 64"/>
              <a:gd name="T39" fmla="*/ 436516117 h 55"/>
              <a:gd name="T40" fmla="*/ 304647749 w 64"/>
              <a:gd name="T41" fmla="*/ 471908109 h 55"/>
              <a:gd name="T42" fmla="*/ 433539156 w 64"/>
              <a:gd name="T43" fmla="*/ 471908109 h 55"/>
              <a:gd name="T44" fmla="*/ 468690424 w 64"/>
              <a:gd name="T45" fmla="*/ 436516117 h 55"/>
              <a:gd name="T46" fmla="*/ 468690424 w 64"/>
              <a:gd name="T47" fmla="*/ 377527174 h 55"/>
              <a:gd name="T48" fmla="*/ 749903994 w 64"/>
              <a:gd name="T49" fmla="*/ 377527174 h 55"/>
              <a:gd name="T50" fmla="*/ 749903994 w 64"/>
              <a:gd name="T51" fmla="*/ 578087519 h 55"/>
              <a:gd name="T52" fmla="*/ 480407514 w 64"/>
              <a:gd name="T53" fmla="*/ 106179410 h 55"/>
              <a:gd name="T54" fmla="*/ 480407514 w 64"/>
              <a:gd name="T55" fmla="*/ 47190467 h 55"/>
              <a:gd name="T56" fmla="*/ 269496480 w 64"/>
              <a:gd name="T57" fmla="*/ 47190467 h 55"/>
              <a:gd name="T58" fmla="*/ 269496480 w 64"/>
              <a:gd name="T59" fmla="*/ 106179410 h 55"/>
              <a:gd name="T60" fmla="*/ 480407514 w 64"/>
              <a:gd name="T61" fmla="*/ 106179410 h 55"/>
              <a:gd name="T62" fmla="*/ 421822066 w 64"/>
              <a:gd name="T63" fmla="*/ 424717641 h 55"/>
              <a:gd name="T64" fmla="*/ 316364838 w 64"/>
              <a:gd name="T65" fmla="*/ 424717641 h 55"/>
              <a:gd name="T66" fmla="*/ 316364838 w 64"/>
              <a:gd name="T67" fmla="*/ 377527174 h 55"/>
              <a:gd name="T68" fmla="*/ 421822066 w 64"/>
              <a:gd name="T69" fmla="*/ 377527174 h 55"/>
              <a:gd name="T70" fmla="*/ 421822066 w 64"/>
              <a:gd name="T71" fmla="*/ 424717641 h 5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5">
                <a:moveTo>
                  <a:pt x="64" y="28"/>
                </a:moveTo>
                <a:cubicBezTo>
                  <a:pt x="0" y="28"/>
                  <a:pt x="0" y="28"/>
                  <a:pt x="0" y="28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1"/>
                  <a:pt x="2" y="9"/>
                  <a:pt x="5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1"/>
                  <a:pt x="20" y="0"/>
                  <a:pt x="21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4" y="0"/>
                  <a:pt x="45" y="1"/>
                  <a:pt x="45" y="3"/>
                </a:cubicBezTo>
                <a:cubicBezTo>
                  <a:pt x="45" y="9"/>
                  <a:pt x="45" y="9"/>
                  <a:pt x="45" y="9"/>
                </a:cubicBezTo>
                <a:cubicBezTo>
                  <a:pt x="58" y="9"/>
                  <a:pt x="58" y="9"/>
                  <a:pt x="58" y="9"/>
                </a:cubicBezTo>
                <a:cubicBezTo>
                  <a:pt x="61" y="9"/>
                  <a:pt x="64" y="11"/>
                  <a:pt x="64" y="15"/>
                </a:cubicBezTo>
                <a:lnTo>
                  <a:pt x="64" y="28"/>
                </a:lnTo>
                <a:close/>
                <a:moveTo>
                  <a:pt x="64" y="49"/>
                </a:moveTo>
                <a:cubicBezTo>
                  <a:pt x="64" y="52"/>
                  <a:pt x="61" y="55"/>
                  <a:pt x="58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32"/>
                  <a:pt x="0" y="32"/>
                  <a:pt x="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9"/>
                  <a:pt x="25" y="40"/>
                  <a:pt x="26" y="40"/>
                </a:cubicBezTo>
                <a:cubicBezTo>
                  <a:pt x="37" y="40"/>
                  <a:pt x="37" y="40"/>
                  <a:pt x="37" y="40"/>
                </a:cubicBezTo>
                <a:cubicBezTo>
                  <a:pt x="39" y="40"/>
                  <a:pt x="40" y="39"/>
                  <a:pt x="40" y="37"/>
                </a:cubicBezTo>
                <a:cubicBezTo>
                  <a:pt x="40" y="32"/>
                  <a:pt x="40" y="32"/>
                  <a:pt x="40" y="32"/>
                </a:cubicBezTo>
                <a:cubicBezTo>
                  <a:pt x="64" y="32"/>
                  <a:pt x="64" y="32"/>
                  <a:pt x="64" y="32"/>
                </a:cubicBezTo>
                <a:lnTo>
                  <a:pt x="64" y="49"/>
                </a:lnTo>
                <a:close/>
                <a:moveTo>
                  <a:pt x="41" y="9"/>
                </a:moveTo>
                <a:cubicBezTo>
                  <a:pt x="41" y="4"/>
                  <a:pt x="41" y="4"/>
                  <a:pt x="41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9"/>
                  <a:pt x="23" y="9"/>
                  <a:pt x="23" y="9"/>
                </a:cubicBezTo>
                <a:lnTo>
                  <a:pt x="41" y="9"/>
                </a:lnTo>
                <a:close/>
                <a:moveTo>
                  <a:pt x="36" y="36"/>
                </a:moveTo>
                <a:cubicBezTo>
                  <a:pt x="27" y="36"/>
                  <a:pt x="27" y="36"/>
                  <a:pt x="27" y="36"/>
                </a:cubicBezTo>
                <a:cubicBezTo>
                  <a:pt x="27" y="32"/>
                  <a:pt x="27" y="32"/>
                  <a:pt x="27" y="32"/>
                </a:cubicBezTo>
                <a:cubicBezTo>
                  <a:pt x="36" y="32"/>
                  <a:pt x="36" y="32"/>
                  <a:pt x="36" y="32"/>
                </a:cubicBezTo>
                <a:lnTo>
                  <a:pt x="36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" name="Freeform 32"/>
          <p:cNvSpPr>
            <a:spLocks noEditPoints="1"/>
          </p:cNvSpPr>
          <p:nvPr/>
        </p:nvSpPr>
        <p:spPr bwMode="auto">
          <a:xfrm>
            <a:off x="7092670" y="1462158"/>
            <a:ext cx="314473" cy="311916"/>
          </a:xfrm>
          <a:custGeom>
            <a:avLst/>
            <a:gdLst>
              <a:gd name="T0" fmla="*/ 645436708 w 57"/>
              <a:gd name="T1" fmla="*/ 406675998 h 56"/>
              <a:gd name="T2" fmla="*/ 551552887 w 57"/>
              <a:gd name="T3" fmla="*/ 406675998 h 56"/>
              <a:gd name="T4" fmla="*/ 516347311 w 57"/>
              <a:gd name="T5" fmla="*/ 538250493 h 56"/>
              <a:gd name="T6" fmla="*/ 610231132 w 57"/>
              <a:gd name="T7" fmla="*/ 621976887 h 56"/>
              <a:gd name="T8" fmla="*/ 610231132 w 57"/>
              <a:gd name="T9" fmla="*/ 657862098 h 56"/>
              <a:gd name="T10" fmla="*/ 586758464 w 57"/>
              <a:gd name="T11" fmla="*/ 669821529 h 56"/>
              <a:gd name="T12" fmla="*/ 575025555 w 57"/>
              <a:gd name="T13" fmla="*/ 657862098 h 56"/>
              <a:gd name="T14" fmla="*/ 481141735 w 57"/>
              <a:gd name="T15" fmla="*/ 574132245 h 56"/>
              <a:gd name="T16" fmla="*/ 363792097 w 57"/>
              <a:gd name="T17" fmla="*/ 633939777 h 56"/>
              <a:gd name="T18" fmla="*/ 363792097 w 57"/>
              <a:gd name="T19" fmla="*/ 251182641 h 56"/>
              <a:gd name="T20" fmla="*/ 305113853 w 57"/>
              <a:gd name="T21" fmla="*/ 251182641 h 56"/>
              <a:gd name="T22" fmla="*/ 305113853 w 57"/>
              <a:gd name="T23" fmla="*/ 633939777 h 56"/>
              <a:gd name="T24" fmla="*/ 176027882 w 57"/>
              <a:gd name="T25" fmla="*/ 574132245 h 56"/>
              <a:gd name="T26" fmla="*/ 93880395 w 57"/>
              <a:gd name="T27" fmla="*/ 657862098 h 56"/>
              <a:gd name="T28" fmla="*/ 82147487 w 57"/>
              <a:gd name="T29" fmla="*/ 669821529 h 56"/>
              <a:gd name="T30" fmla="*/ 58674819 w 57"/>
              <a:gd name="T31" fmla="*/ 657862098 h 56"/>
              <a:gd name="T32" fmla="*/ 58674819 w 57"/>
              <a:gd name="T33" fmla="*/ 621976887 h 56"/>
              <a:gd name="T34" fmla="*/ 140822305 w 57"/>
              <a:gd name="T35" fmla="*/ 526287603 h 56"/>
              <a:gd name="T36" fmla="*/ 117353063 w 57"/>
              <a:gd name="T37" fmla="*/ 406675998 h 56"/>
              <a:gd name="T38" fmla="*/ 23469242 w 57"/>
              <a:gd name="T39" fmla="*/ 406675998 h 56"/>
              <a:gd name="T40" fmla="*/ 0 w 57"/>
              <a:gd name="T41" fmla="*/ 382753677 h 56"/>
              <a:gd name="T42" fmla="*/ 23469242 w 57"/>
              <a:gd name="T43" fmla="*/ 358831356 h 56"/>
              <a:gd name="T44" fmla="*/ 117353063 w 57"/>
              <a:gd name="T45" fmla="*/ 358831356 h 56"/>
              <a:gd name="T46" fmla="*/ 117353063 w 57"/>
              <a:gd name="T47" fmla="*/ 227260320 h 56"/>
              <a:gd name="T48" fmla="*/ 46941910 w 57"/>
              <a:gd name="T49" fmla="*/ 155493357 h 56"/>
              <a:gd name="T50" fmla="*/ 46941910 w 57"/>
              <a:gd name="T51" fmla="*/ 119611605 h 56"/>
              <a:gd name="T52" fmla="*/ 82147487 w 57"/>
              <a:gd name="T53" fmla="*/ 119611605 h 56"/>
              <a:gd name="T54" fmla="*/ 152558639 w 57"/>
              <a:gd name="T55" fmla="*/ 191378568 h 56"/>
              <a:gd name="T56" fmla="*/ 516347311 w 57"/>
              <a:gd name="T57" fmla="*/ 191378568 h 56"/>
              <a:gd name="T58" fmla="*/ 586758464 w 57"/>
              <a:gd name="T59" fmla="*/ 119611605 h 56"/>
              <a:gd name="T60" fmla="*/ 621964040 w 57"/>
              <a:gd name="T61" fmla="*/ 119611605 h 56"/>
              <a:gd name="T62" fmla="*/ 621964040 w 57"/>
              <a:gd name="T63" fmla="*/ 155493357 h 56"/>
              <a:gd name="T64" fmla="*/ 551552887 w 57"/>
              <a:gd name="T65" fmla="*/ 227260320 h 56"/>
              <a:gd name="T66" fmla="*/ 551552887 w 57"/>
              <a:gd name="T67" fmla="*/ 358831356 h 56"/>
              <a:gd name="T68" fmla="*/ 645436708 w 57"/>
              <a:gd name="T69" fmla="*/ 358831356 h 56"/>
              <a:gd name="T70" fmla="*/ 668905950 w 57"/>
              <a:gd name="T71" fmla="*/ 382753677 h 56"/>
              <a:gd name="T72" fmla="*/ 645436708 w 57"/>
              <a:gd name="T73" fmla="*/ 406675998 h 56"/>
              <a:gd name="T74" fmla="*/ 199497124 w 57"/>
              <a:gd name="T75" fmla="*/ 131571036 h 56"/>
              <a:gd name="T76" fmla="*/ 328586521 w 57"/>
              <a:gd name="T77" fmla="*/ 0 h 56"/>
              <a:gd name="T78" fmla="*/ 469408826 w 57"/>
              <a:gd name="T79" fmla="*/ 131571036 h 56"/>
              <a:gd name="T80" fmla="*/ 199497124 w 57"/>
              <a:gd name="T81" fmla="*/ 131571036 h 5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7" h="56">
                <a:moveTo>
                  <a:pt x="55" y="34"/>
                </a:moveTo>
                <a:cubicBezTo>
                  <a:pt x="47" y="34"/>
                  <a:pt x="47" y="34"/>
                  <a:pt x="47" y="34"/>
                </a:cubicBezTo>
                <a:cubicBezTo>
                  <a:pt x="47" y="39"/>
                  <a:pt x="46" y="42"/>
                  <a:pt x="44" y="45"/>
                </a:cubicBezTo>
                <a:cubicBezTo>
                  <a:pt x="52" y="52"/>
                  <a:pt x="52" y="52"/>
                  <a:pt x="52" y="52"/>
                </a:cubicBezTo>
                <a:cubicBezTo>
                  <a:pt x="53" y="53"/>
                  <a:pt x="53" y="54"/>
                  <a:pt x="52" y="55"/>
                </a:cubicBezTo>
                <a:cubicBezTo>
                  <a:pt x="51" y="56"/>
                  <a:pt x="51" y="56"/>
                  <a:pt x="50" y="56"/>
                </a:cubicBezTo>
                <a:cubicBezTo>
                  <a:pt x="50" y="56"/>
                  <a:pt x="49" y="56"/>
                  <a:pt x="49" y="55"/>
                </a:cubicBezTo>
                <a:cubicBezTo>
                  <a:pt x="41" y="48"/>
                  <a:pt x="41" y="48"/>
                  <a:pt x="41" y="48"/>
                </a:cubicBezTo>
                <a:cubicBezTo>
                  <a:pt x="41" y="48"/>
                  <a:pt x="37" y="53"/>
                  <a:pt x="31" y="53"/>
                </a:cubicBezTo>
                <a:cubicBezTo>
                  <a:pt x="31" y="21"/>
                  <a:pt x="31" y="21"/>
                  <a:pt x="31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53"/>
                  <a:pt x="26" y="53"/>
                  <a:pt x="26" y="53"/>
                </a:cubicBezTo>
                <a:cubicBezTo>
                  <a:pt x="20" y="53"/>
                  <a:pt x="15" y="48"/>
                  <a:pt x="15" y="48"/>
                </a:cubicBezTo>
                <a:cubicBezTo>
                  <a:pt x="8" y="55"/>
                  <a:pt x="8" y="55"/>
                  <a:pt x="8" y="55"/>
                </a:cubicBezTo>
                <a:cubicBezTo>
                  <a:pt x="8" y="56"/>
                  <a:pt x="7" y="56"/>
                  <a:pt x="7" y="56"/>
                </a:cubicBezTo>
                <a:cubicBezTo>
                  <a:pt x="6" y="56"/>
                  <a:pt x="6" y="56"/>
                  <a:pt x="5" y="55"/>
                </a:cubicBezTo>
                <a:cubicBezTo>
                  <a:pt x="4" y="55"/>
                  <a:pt x="4" y="53"/>
                  <a:pt x="5" y="52"/>
                </a:cubicBezTo>
                <a:cubicBezTo>
                  <a:pt x="12" y="44"/>
                  <a:pt x="12" y="44"/>
                  <a:pt x="12" y="44"/>
                </a:cubicBezTo>
                <a:cubicBezTo>
                  <a:pt x="11" y="42"/>
                  <a:pt x="10" y="38"/>
                  <a:pt x="10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31"/>
                  <a:pt x="1" y="30"/>
                  <a:pt x="2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25"/>
                  <a:pt x="10" y="22"/>
                  <a:pt x="10" y="19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2"/>
                  <a:pt x="3" y="11"/>
                  <a:pt x="4" y="10"/>
                </a:cubicBezTo>
                <a:cubicBezTo>
                  <a:pt x="5" y="9"/>
                  <a:pt x="6" y="9"/>
                  <a:pt x="7" y="10"/>
                </a:cubicBezTo>
                <a:cubicBezTo>
                  <a:pt x="13" y="16"/>
                  <a:pt x="13" y="16"/>
                  <a:pt x="13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50" y="10"/>
                  <a:pt x="50" y="10"/>
                  <a:pt x="50" y="10"/>
                </a:cubicBezTo>
                <a:cubicBezTo>
                  <a:pt x="51" y="9"/>
                  <a:pt x="52" y="9"/>
                  <a:pt x="53" y="10"/>
                </a:cubicBezTo>
                <a:cubicBezTo>
                  <a:pt x="54" y="11"/>
                  <a:pt x="54" y="12"/>
                  <a:pt x="53" y="13"/>
                </a:cubicBezTo>
                <a:cubicBezTo>
                  <a:pt x="47" y="19"/>
                  <a:pt x="47" y="19"/>
                  <a:pt x="47" y="19"/>
                </a:cubicBezTo>
                <a:cubicBezTo>
                  <a:pt x="47" y="22"/>
                  <a:pt x="47" y="25"/>
                  <a:pt x="47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6" y="30"/>
                  <a:pt x="57" y="31"/>
                  <a:pt x="57" y="32"/>
                </a:cubicBezTo>
                <a:cubicBezTo>
                  <a:pt x="57" y="33"/>
                  <a:pt x="56" y="34"/>
                  <a:pt x="55" y="34"/>
                </a:cubicBezTo>
                <a:close/>
                <a:moveTo>
                  <a:pt x="17" y="11"/>
                </a:moveTo>
                <a:cubicBezTo>
                  <a:pt x="17" y="5"/>
                  <a:pt x="22" y="0"/>
                  <a:pt x="28" y="0"/>
                </a:cubicBezTo>
                <a:cubicBezTo>
                  <a:pt x="35" y="0"/>
                  <a:pt x="40" y="5"/>
                  <a:pt x="40" y="11"/>
                </a:cubicBezTo>
                <a:lnTo>
                  <a:pt x="17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9" name="Freeform 33"/>
          <p:cNvSpPr>
            <a:spLocks noEditPoints="1"/>
          </p:cNvSpPr>
          <p:nvPr/>
        </p:nvSpPr>
        <p:spPr bwMode="auto">
          <a:xfrm>
            <a:off x="7882687" y="1451931"/>
            <a:ext cx="278678" cy="355380"/>
          </a:xfrm>
          <a:custGeom>
            <a:avLst/>
            <a:gdLst>
              <a:gd name="T0" fmla="*/ 23951782 w 50"/>
              <a:gd name="T1" fmla="*/ 760814993 h 64"/>
              <a:gd name="T2" fmla="*/ 23951782 w 50"/>
              <a:gd name="T3" fmla="*/ 0 h 64"/>
              <a:gd name="T4" fmla="*/ 598836067 w 50"/>
              <a:gd name="T5" fmla="*/ 725150336 h 64"/>
              <a:gd name="T6" fmla="*/ 47907024 w 50"/>
              <a:gd name="T7" fmla="*/ 47549429 h 64"/>
              <a:gd name="T8" fmla="*/ 215579877 w 50"/>
              <a:gd name="T9" fmla="*/ 606275040 h 64"/>
              <a:gd name="T10" fmla="*/ 383256191 w 50"/>
              <a:gd name="T11" fmla="*/ 606275040 h 64"/>
              <a:gd name="T12" fmla="*/ 155698693 w 50"/>
              <a:gd name="T13" fmla="*/ 142651734 h 64"/>
              <a:gd name="T14" fmla="*/ 107791669 w 50"/>
              <a:gd name="T15" fmla="*/ 142651734 h 64"/>
              <a:gd name="T16" fmla="*/ 143721071 w 50"/>
              <a:gd name="T17" fmla="*/ 106990524 h 64"/>
              <a:gd name="T18" fmla="*/ 155698693 w 50"/>
              <a:gd name="T19" fmla="*/ 249642258 h 64"/>
              <a:gd name="T20" fmla="*/ 107791669 w 50"/>
              <a:gd name="T21" fmla="*/ 249642258 h 64"/>
              <a:gd name="T22" fmla="*/ 143721071 w 50"/>
              <a:gd name="T23" fmla="*/ 213977601 h 64"/>
              <a:gd name="T24" fmla="*/ 155698693 w 50"/>
              <a:gd name="T25" fmla="*/ 368521001 h 64"/>
              <a:gd name="T26" fmla="*/ 107791669 w 50"/>
              <a:gd name="T27" fmla="*/ 368521001 h 64"/>
              <a:gd name="T28" fmla="*/ 143721071 w 50"/>
              <a:gd name="T29" fmla="*/ 320968125 h 64"/>
              <a:gd name="T30" fmla="*/ 155698693 w 50"/>
              <a:gd name="T31" fmla="*/ 475508078 h 64"/>
              <a:gd name="T32" fmla="*/ 107791669 w 50"/>
              <a:gd name="T33" fmla="*/ 475508078 h 64"/>
              <a:gd name="T34" fmla="*/ 143721071 w 50"/>
              <a:gd name="T35" fmla="*/ 427958649 h 64"/>
              <a:gd name="T36" fmla="*/ 155698693 w 50"/>
              <a:gd name="T37" fmla="*/ 582498602 h 64"/>
              <a:gd name="T38" fmla="*/ 107791669 w 50"/>
              <a:gd name="T39" fmla="*/ 582498602 h 64"/>
              <a:gd name="T40" fmla="*/ 143721071 w 50"/>
              <a:gd name="T41" fmla="*/ 534949173 h 64"/>
              <a:gd name="T42" fmla="*/ 275464522 w 50"/>
              <a:gd name="T43" fmla="*/ 142651734 h 64"/>
              <a:gd name="T44" fmla="*/ 215579877 w 50"/>
              <a:gd name="T45" fmla="*/ 142651734 h 64"/>
              <a:gd name="T46" fmla="*/ 251512740 w 50"/>
              <a:gd name="T47" fmla="*/ 106990524 h 64"/>
              <a:gd name="T48" fmla="*/ 275464522 w 50"/>
              <a:gd name="T49" fmla="*/ 249642258 h 64"/>
              <a:gd name="T50" fmla="*/ 215579877 w 50"/>
              <a:gd name="T51" fmla="*/ 249642258 h 64"/>
              <a:gd name="T52" fmla="*/ 251512740 w 50"/>
              <a:gd name="T53" fmla="*/ 213977601 h 64"/>
              <a:gd name="T54" fmla="*/ 275464522 w 50"/>
              <a:gd name="T55" fmla="*/ 368521001 h 64"/>
              <a:gd name="T56" fmla="*/ 215579877 w 50"/>
              <a:gd name="T57" fmla="*/ 368521001 h 64"/>
              <a:gd name="T58" fmla="*/ 251512740 w 50"/>
              <a:gd name="T59" fmla="*/ 320968125 h 64"/>
              <a:gd name="T60" fmla="*/ 275464522 w 50"/>
              <a:gd name="T61" fmla="*/ 475508078 h 64"/>
              <a:gd name="T62" fmla="*/ 215579877 w 50"/>
              <a:gd name="T63" fmla="*/ 475508078 h 64"/>
              <a:gd name="T64" fmla="*/ 251512740 w 50"/>
              <a:gd name="T65" fmla="*/ 427958649 h 64"/>
              <a:gd name="T66" fmla="*/ 383256191 w 50"/>
              <a:gd name="T67" fmla="*/ 142651734 h 64"/>
              <a:gd name="T68" fmla="*/ 323371546 w 50"/>
              <a:gd name="T69" fmla="*/ 142651734 h 64"/>
              <a:gd name="T70" fmla="*/ 371278569 w 50"/>
              <a:gd name="T71" fmla="*/ 106990524 h 64"/>
              <a:gd name="T72" fmla="*/ 383256191 w 50"/>
              <a:gd name="T73" fmla="*/ 249642258 h 64"/>
              <a:gd name="T74" fmla="*/ 323371546 w 50"/>
              <a:gd name="T75" fmla="*/ 249642258 h 64"/>
              <a:gd name="T76" fmla="*/ 371278569 w 50"/>
              <a:gd name="T77" fmla="*/ 213977601 h 64"/>
              <a:gd name="T78" fmla="*/ 383256191 w 50"/>
              <a:gd name="T79" fmla="*/ 368521001 h 64"/>
              <a:gd name="T80" fmla="*/ 323371546 w 50"/>
              <a:gd name="T81" fmla="*/ 368521001 h 64"/>
              <a:gd name="T82" fmla="*/ 371278569 w 50"/>
              <a:gd name="T83" fmla="*/ 320968125 h 64"/>
              <a:gd name="T84" fmla="*/ 383256191 w 50"/>
              <a:gd name="T85" fmla="*/ 475508078 h 64"/>
              <a:gd name="T86" fmla="*/ 323371546 w 50"/>
              <a:gd name="T87" fmla="*/ 475508078 h 64"/>
              <a:gd name="T88" fmla="*/ 371278569 w 50"/>
              <a:gd name="T89" fmla="*/ 427958649 h 64"/>
              <a:gd name="T90" fmla="*/ 491044399 w 50"/>
              <a:gd name="T91" fmla="*/ 142651734 h 64"/>
              <a:gd name="T92" fmla="*/ 431163214 w 50"/>
              <a:gd name="T93" fmla="*/ 142651734 h 64"/>
              <a:gd name="T94" fmla="*/ 479070238 w 50"/>
              <a:gd name="T95" fmla="*/ 106990524 h 64"/>
              <a:gd name="T96" fmla="*/ 491044399 w 50"/>
              <a:gd name="T97" fmla="*/ 249642258 h 64"/>
              <a:gd name="T98" fmla="*/ 431163214 w 50"/>
              <a:gd name="T99" fmla="*/ 249642258 h 64"/>
              <a:gd name="T100" fmla="*/ 479070238 w 50"/>
              <a:gd name="T101" fmla="*/ 213977601 h 64"/>
              <a:gd name="T102" fmla="*/ 491044399 w 50"/>
              <a:gd name="T103" fmla="*/ 368521001 h 64"/>
              <a:gd name="T104" fmla="*/ 431163214 w 50"/>
              <a:gd name="T105" fmla="*/ 368521001 h 64"/>
              <a:gd name="T106" fmla="*/ 479070238 w 50"/>
              <a:gd name="T107" fmla="*/ 320968125 h 64"/>
              <a:gd name="T108" fmla="*/ 491044399 w 50"/>
              <a:gd name="T109" fmla="*/ 475508078 h 64"/>
              <a:gd name="T110" fmla="*/ 431163214 w 50"/>
              <a:gd name="T111" fmla="*/ 475508078 h 64"/>
              <a:gd name="T112" fmla="*/ 479070238 w 50"/>
              <a:gd name="T113" fmla="*/ 427958649 h 64"/>
              <a:gd name="T114" fmla="*/ 491044399 w 50"/>
              <a:gd name="T115" fmla="*/ 582498602 h 64"/>
              <a:gd name="T116" fmla="*/ 431163214 w 50"/>
              <a:gd name="T117" fmla="*/ 582498602 h 64"/>
              <a:gd name="T118" fmla="*/ 479070238 w 50"/>
              <a:gd name="T119" fmla="*/ 534949173 h 6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0" h="64">
                <a:moveTo>
                  <a:pt x="50" y="61"/>
                </a:moveTo>
                <a:cubicBezTo>
                  <a:pt x="50" y="63"/>
                  <a:pt x="49" y="64"/>
                  <a:pt x="48" y="64"/>
                </a:cubicBezTo>
                <a:cubicBezTo>
                  <a:pt x="2" y="64"/>
                  <a:pt x="2" y="64"/>
                  <a:pt x="2" y="64"/>
                </a:cubicBezTo>
                <a:cubicBezTo>
                  <a:pt x="1" y="64"/>
                  <a:pt x="0" y="63"/>
                  <a:pt x="0" y="6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1"/>
                  <a:pt x="50" y="2"/>
                </a:cubicBezTo>
                <a:lnTo>
                  <a:pt x="50" y="61"/>
                </a:lnTo>
                <a:close/>
                <a:moveTo>
                  <a:pt x="45" y="59"/>
                </a:moveTo>
                <a:cubicBezTo>
                  <a:pt x="45" y="4"/>
                  <a:pt x="45" y="4"/>
                  <a:pt x="45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1"/>
                  <a:pt x="19" y="50"/>
                  <a:pt x="19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0"/>
                  <a:pt x="32" y="51"/>
                  <a:pt x="32" y="51"/>
                </a:cubicBezTo>
                <a:cubicBezTo>
                  <a:pt x="32" y="59"/>
                  <a:pt x="32" y="59"/>
                  <a:pt x="32" y="59"/>
                </a:cubicBezTo>
                <a:lnTo>
                  <a:pt x="45" y="59"/>
                </a:lnTo>
                <a:close/>
                <a:moveTo>
                  <a:pt x="13" y="12"/>
                </a:moveTo>
                <a:cubicBezTo>
                  <a:pt x="13" y="13"/>
                  <a:pt x="13" y="13"/>
                  <a:pt x="12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9" y="13"/>
                  <a:pt x="9" y="13"/>
                  <a:pt x="9" y="12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9"/>
                  <a:pt x="9" y="9"/>
                  <a:pt x="10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9"/>
                  <a:pt x="13" y="9"/>
                  <a:pt x="13" y="10"/>
                </a:cubicBezTo>
                <a:lnTo>
                  <a:pt x="13" y="12"/>
                </a:lnTo>
                <a:close/>
                <a:moveTo>
                  <a:pt x="13" y="21"/>
                </a:moveTo>
                <a:cubicBezTo>
                  <a:pt x="13" y="22"/>
                  <a:pt x="13" y="23"/>
                  <a:pt x="12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8"/>
                  <a:pt x="10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3" y="18"/>
                  <a:pt x="13" y="19"/>
                  <a:pt x="13" y="19"/>
                </a:cubicBezTo>
                <a:lnTo>
                  <a:pt x="13" y="21"/>
                </a:lnTo>
                <a:close/>
                <a:moveTo>
                  <a:pt x="13" y="31"/>
                </a:moveTo>
                <a:cubicBezTo>
                  <a:pt x="13" y="31"/>
                  <a:pt x="13" y="32"/>
                  <a:pt x="12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9" y="32"/>
                  <a:pt x="9" y="31"/>
                  <a:pt x="9" y="31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7"/>
                  <a:pt x="10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3" y="27"/>
                  <a:pt x="13" y="28"/>
                  <a:pt x="13" y="28"/>
                </a:cubicBezTo>
                <a:lnTo>
                  <a:pt x="13" y="31"/>
                </a:lnTo>
                <a:close/>
                <a:moveTo>
                  <a:pt x="13" y="40"/>
                </a:moveTo>
                <a:cubicBezTo>
                  <a:pt x="13" y="40"/>
                  <a:pt x="13" y="41"/>
                  <a:pt x="12" y="41"/>
                </a:cubicBezTo>
                <a:cubicBezTo>
                  <a:pt x="10" y="41"/>
                  <a:pt x="10" y="41"/>
                  <a:pt x="10" y="41"/>
                </a:cubicBezTo>
                <a:cubicBezTo>
                  <a:pt x="9" y="41"/>
                  <a:pt x="9" y="40"/>
                  <a:pt x="9" y="40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7"/>
                  <a:pt x="13" y="37"/>
                </a:cubicBezTo>
                <a:lnTo>
                  <a:pt x="13" y="40"/>
                </a:lnTo>
                <a:close/>
                <a:moveTo>
                  <a:pt x="13" y="49"/>
                </a:moveTo>
                <a:cubicBezTo>
                  <a:pt x="13" y="49"/>
                  <a:pt x="13" y="50"/>
                  <a:pt x="12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9" y="50"/>
                  <a:pt x="9" y="49"/>
                  <a:pt x="9" y="49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6"/>
                  <a:pt x="9" y="45"/>
                  <a:pt x="10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13" y="45"/>
                  <a:pt x="13" y="46"/>
                  <a:pt x="13" y="47"/>
                </a:cubicBezTo>
                <a:lnTo>
                  <a:pt x="13" y="49"/>
                </a:lnTo>
                <a:close/>
                <a:moveTo>
                  <a:pt x="23" y="12"/>
                </a:moveTo>
                <a:cubicBezTo>
                  <a:pt x="23" y="13"/>
                  <a:pt x="22" y="13"/>
                  <a:pt x="21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8" y="13"/>
                  <a:pt x="18" y="12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9"/>
                  <a:pt x="19" y="9"/>
                  <a:pt x="19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2" y="9"/>
                  <a:pt x="23" y="9"/>
                  <a:pt x="23" y="10"/>
                </a:cubicBezTo>
                <a:lnTo>
                  <a:pt x="23" y="12"/>
                </a:lnTo>
                <a:close/>
                <a:moveTo>
                  <a:pt x="23" y="21"/>
                </a:moveTo>
                <a:cubicBezTo>
                  <a:pt x="23" y="22"/>
                  <a:pt x="22" y="23"/>
                  <a:pt x="21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8" y="22"/>
                  <a:pt x="18" y="2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8"/>
                  <a:pt x="19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8"/>
                  <a:pt x="23" y="19"/>
                  <a:pt x="23" y="19"/>
                </a:cubicBezTo>
                <a:lnTo>
                  <a:pt x="23" y="21"/>
                </a:lnTo>
                <a:close/>
                <a:moveTo>
                  <a:pt x="23" y="31"/>
                </a:moveTo>
                <a:cubicBezTo>
                  <a:pt x="23" y="31"/>
                  <a:pt x="22" y="32"/>
                  <a:pt x="21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8"/>
                  <a:pt x="23" y="28"/>
                </a:cubicBezTo>
                <a:lnTo>
                  <a:pt x="23" y="31"/>
                </a:lnTo>
                <a:close/>
                <a:moveTo>
                  <a:pt x="23" y="40"/>
                </a:moveTo>
                <a:cubicBezTo>
                  <a:pt x="23" y="40"/>
                  <a:pt x="22" y="41"/>
                  <a:pt x="21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0"/>
                  <a:pt x="18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9" y="36"/>
                  <a:pt x="19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2" y="36"/>
                  <a:pt x="23" y="37"/>
                  <a:pt x="23" y="37"/>
                </a:cubicBezTo>
                <a:lnTo>
                  <a:pt x="23" y="40"/>
                </a:lnTo>
                <a:close/>
                <a:moveTo>
                  <a:pt x="32" y="12"/>
                </a:moveTo>
                <a:cubicBezTo>
                  <a:pt x="32" y="13"/>
                  <a:pt x="31" y="13"/>
                  <a:pt x="31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3"/>
                  <a:pt x="27" y="13"/>
                  <a:pt x="27" y="12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8" y="9"/>
                  <a:pt x="28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2" y="10"/>
                </a:cubicBezTo>
                <a:lnTo>
                  <a:pt x="32" y="12"/>
                </a:lnTo>
                <a:close/>
                <a:moveTo>
                  <a:pt x="32" y="21"/>
                </a:moveTo>
                <a:cubicBezTo>
                  <a:pt x="32" y="22"/>
                  <a:pt x="31" y="23"/>
                  <a:pt x="31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7" y="22"/>
                  <a:pt x="27" y="21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8" y="18"/>
                  <a:pt x="28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2" y="19"/>
                  <a:pt x="32" y="19"/>
                </a:cubicBezTo>
                <a:lnTo>
                  <a:pt x="32" y="21"/>
                </a:lnTo>
                <a:close/>
                <a:moveTo>
                  <a:pt x="32" y="31"/>
                </a:moveTo>
                <a:cubicBezTo>
                  <a:pt x="32" y="31"/>
                  <a:pt x="31" y="32"/>
                  <a:pt x="31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7" y="31"/>
                  <a:pt x="27" y="31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8"/>
                  <a:pt x="28" y="27"/>
                  <a:pt x="28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27"/>
                  <a:pt x="32" y="28"/>
                  <a:pt x="32" y="28"/>
                </a:cubicBezTo>
                <a:lnTo>
                  <a:pt x="32" y="31"/>
                </a:lnTo>
                <a:close/>
                <a:moveTo>
                  <a:pt x="32" y="40"/>
                </a:moveTo>
                <a:cubicBezTo>
                  <a:pt x="32" y="40"/>
                  <a:pt x="31" y="41"/>
                  <a:pt x="31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0"/>
                  <a:pt x="27" y="40"/>
                </a:cubicBezTo>
                <a:cubicBezTo>
                  <a:pt x="27" y="37"/>
                  <a:pt x="27" y="37"/>
                  <a:pt x="27" y="37"/>
                </a:cubicBezTo>
                <a:cubicBezTo>
                  <a:pt x="27" y="37"/>
                  <a:pt x="28" y="36"/>
                  <a:pt x="2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1" y="36"/>
                  <a:pt x="32" y="37"/>
                  <a:pt x="32" y="37"/>
                </a:cubicBezTo>
                <a:lnTo>
                  <a:pt x="32" y="40"/>
                </a:lnTo>
                <a:close/>
                <a:moveTo>
                  <a:pt x="41" y="12"/>
                </a:moveTo>
                <a:cubicBezTo>
                  <a:pt x="41" y="13"/>
                  <a:pt x="40" y="13"/>
                  <a:pt x="40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6" y="13"/>
                  <a:pt x="36" y="12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9"/>
                  <a:pt x="37" y="9"/>
                  <a:pt x="37" y="9"/>
                </a:cubicBezTo>
                <a:cubicBezTo>
                  <a:pt x="40" y="9"/>
                  <a:pt x="40" y="9"/>
                  <a:pt x="40" y="9"/>
                </a:cubicBezTo>
                <a:cubicBezTo>
                  <a:pt x="40" y="9"/>
                  <a:pt x="41" y="9"/>
                  <a:pt x="41" y="10"/>
                </a:cubicBezTo>
                <a:lnTo>
                  <a:pt x="41" y="12"/>
                </a:lnTo>
                <a:close/>
                <a:moveTo>
                  <a:pt x="41" y="21"/>
                </a:moveTo>
                <a:cubicBezTo>
                  <a:pt x="41" y="22"/>
                  <a:pt x="40" y="23"/>
                  <a:pt x="40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2"/>
                  <a:pt x="36" y="21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9"/>
                  <a:pt x="37" y="18"/>
                  <a:pt x="37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40" y="18"/>
                  <a:pt x="41" y="19"/>
                  <a:pt x="41" y="19"/>
                </a:cubicBezTo>
                <a:lnTo>
                  <a:pt x="41" y="21"/>
                </a:lnTo>
                <a:close/>
                <a:moveTo>
                  <a:pt x="41" y="31"/>
                </a:moveTo>
                <a:cubicBezTo>
                  <a:pt x="41" y="31"/>
                  <a:pt x="40" y="32"/>
                  <a:pt x="40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2"/>
                  <a:pt x="36" y="31"/>
                  <a:pt x="36" y="31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7" y="27"/>
                  <a:pt x="37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8"/>
                  <a:pt x="41" y="28"/>
                </a:cubicBezTo>
                <a:lnTo>
                  <a:pt x="41" y="31"/>
                </a:lnTo>
                <a:close/>
                <a:moveTo>
                  <a:pt x="41" y="40"/>
                </a:moveTo>
                <a:cubicBezTo>
                  <a:pt x="41" y="40"/>
                  <a:pt x="40" y="41"/>
                  <a:pt x="40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41"/>
                  <a:pt x="36" y="40"/>
                  <a:pt x="36" y="40"/>
                </a:cubicBezTo>
                <a:cubicBezTo>
                  <a:pt x="36" y="37"/>
                  <a:pt x="36" y="37"/>
                  <a:pt x="36" y="37"/>
                </a:cubicBezTo>
                <a:cubicBezTo>
                  <a:pt x="36" y="37"/>
                  <a:pt x="37" y="36"/>
                  <a:pt x="37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1" y="37"/>
                  <a:pt x="41" y="37"/>
                </a:cubicBezTo>
                <a:lnTo>
                  <a:pt x="41" y="40"/>
                </a:lnTo>
                <a:close/>
                <a:moveTo>
                  <a:pt x="41" y="49"/>
                </a:moveTo>
                <a:cubicBezTo>
                  <a:pt x="41" y="49"/>
                  <a:pt x="40" y="50"/>
                  <a:pt x="40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50"/>
                  <a:pt x="36" y="49"/>
                  <a:pt x="36" y="49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46"/>
                  <a:pt x="37" y="45"/>
                  <a:pt x="37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1" y="46"/>
                  <a:pt x="41" y="47"/>
                </a:cubicBezTo>
                <a:lnTo>
                  <a:pt x="41" y="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0" name="Freeform 34"/>
          <p:cNvSpPr>
            <a:spLocks noEditPoints="1"/>
          </p:cNvSpPr>
          <p:nvPr/>
        </p:nvSpPr>
        <p:spPr bwMode="auto">
          <a:xfrm>
            <a:off x="8680372" y="1474942"/>
            <a:ext cx="304245" cy="304245"/>
          </a:xfrm>
          <a:custGeom>
            <a:avLst/>
            <a:gdLst>
              <a:gd name="T0" fmla="*/ 318536545 w 55"/>
              <a:gd name="T1" fmla="*/ 648868068 h 55"/>
              <a:gd name="T2" fmla="*/ 0 w 55"/>
              <a:gd name="T3" fmla="*/ 330331523 h 55"/>
              <a:gd name="T4" fmla="*/ 318536545 w 55"/>
              <a:gd name="T5" fmla="*/ 0 h 55"/>
              <a:gd name="T6" fmla="*/ 648868068 w 55"/>
              <a:gd name="T7" fmla="*/ 330331523 h 55"/>
              <a:gd name="T8" fmla="*/ 318536545 w 55"/>
              <a:gd name="T9" fmla="*/ 648868068 h 55"/>
              <a:gd name="T10" fmla="*/ 318536545 w 55"/>
              <a:gd name="T11" fmla="*/ 58988631 h 55"/>
              <a:gd name="T12" fmla="*/ 47190218 w 55"/>
              <a:gd name="T13" fmla="*/ 330331523 h 55"/>
              <a:gd name="T14" fmla="*/ 318536545 w 55"/>
              <a:gd name="T15" fmla="*/ 601677850 h 55"/>
              <a:gd name="T16" fmla="*/ 589879437 w 55"/>
              <a:gd name="T17" fmla="*/ 330331523 h 55"/>
              <a:gd name="T18" fmla="*/ 318536545 w 55"/>
              <a:gd name="T19" fmla="*/ 58988631 h 55"/>
              <a:gd name="T20" fmla="*/ 318536545 w 55"/>
              <a:gd name="T21" fmla="*/ 542689220 h 55"/>
              <a:gd name="T22" fmla="*/ 106178848 w 55"/>
              <a:gd name="T23" fmla="*/ 330331523 h 55"/>
              <a:gd name="T24" fmla="*/ 318536545 w 55"/>
              <a:gd name="T25" fmla="*/ 106178848 h 55"/>
              <a:gd name="T26" fmla="*/ 530890807 w 55"/>
              <a:gd name="T27" fmla="*/ 330331523 h 55"/>
              <a:gd name="T28" fmla="*/ 318536545 w 55"/>
              <a:gd name="T29" fmla="*/ 542689220 h 55"/>
              <a:gd name="T30" fmla="*/ 318536545 w 55"/>
              <a:gd name="T31" fmla="*/ 165167479 h 55"/>
              <a:gd name="T32" fmla="*/ 153369066 w 55"/>
              <a:gd name="T33" fmla="*/ 330331523 h 55"/>
              <a:gd name="T34" fmla="*/ 318536545 w 55"/>
              <a:gd name="T35" fmla="*/ 483700589 h 55"/>
              <a:gd name="T36" fmla="*/ 483700589 w 55"/>
              <a:gd name="T37" fmla="*/ 330331523 h 55"/>
              <a:gd name="T38" fmla="*/ 318536545 w 55"/>
              <a:gd name="T39" fmla="*/ 165167479 h 55"/>
              <a:gd name="T40" fmla="*/ 318536545 w 55"/>
              <a:gd name="T41" fmla="*/ 436510371 h 55"/>
              <a:gd name="T42" fmla="*/ 212357697 w 55"/>
              <a:gd name="T43" fmla="*/ 330331523 h 55"/>
              <a:gd name="T44" fmla="*/ 318536545 w 55"/>
              <a:gd name="T45" fmla="*/ 224156110 h 55"/>
              <a:gd name="T46" fmla="*/ 424711958 w 55"/>
              <a:gd name="T47" fmla="*/ 330331523 h 55"/>
              <a:gd name="T48" fmla="*/ 318536545 w 55"/>
              <a:gd name="T49" fmla="*/ 436510371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  <a:moveTo>
                  <a:pt x="27" y="5"/>
                </a:moveTo>
                <a:cubicBezTo>
                  <a:pt x="15" y="5"/>
                  <a:pt x="4" y="15"/>
                  <a:pt x="4" y="28"/>
                </a:cubicBezTo>
                <a:cubicBezTo>
                  <a:pt x="4" y="40"/>
                  <a:pt x="15" y="51"/>
                  <a:pt x="27" y="51"/>
                </a:cubicBezTo>
                <a:cubicBezTo>
                  <a:pt x="40" y="51"/>
                  <a:pt x="50" y="40"/>
                  <a:pt x="50" y="28"/>
                </a:cubicBezTo>
                <a:cubicBezTo>
                  <a:pt x="50" y="15"/>
                  <a:pt x="40" y="5"/>
                  <a:pt x="27" y="5"/>
                </a:cubicBezTo>
                <a:close/>
                <a:moveTo>
                  <a:pt x="27" y="46"/>
                </a:moveTo>
                <a:cubicBezTo>
                  <a:pt x="17" y="46"/>
                  <a:pt x="9" y="38"/>
                  <a:pt x="9" y="28"/>
                </a:cubicBezTo>
                <a:cubicBezTo>
                  <a:pt x="9" y="18"/>
                  <a:pt x="17" y="9"/>
                  <a:pt x="27" y="9"/>
                </a:cubicBezTo>
                <a:cubicBezTo>
                  <a:pt x="37" y="9"/>
                  <a:pt x="45" y="18"/>
                  <a:pt x="45" y="28"/>
                </a:cubicBezTo>
                <a:cubicBezTo>
                  <a:pt x="45" y="38"/>
                  <a:pt x="37" y="46"/>
                  <a:pt x="27" y="46"/>
                </a:cubicBezTo>
                <a:close/>
                <a:moveTo>
                  <a:pt x="27" y="14"/>
                </a:moveTo>
                <a:cubicBezTo>
                  <a:pt x="20" y="14"/>
                  <a:pt x="13" y="20"/>
                  <a:pt x="13" y="28"/>
                </a:cubicBezTo>
                <a:cubicBezTo>
                  <a:pt x="13" y="35"/>
                  <a:pt x="20" y="41"/>
                  <a:pt x="27" y="41"/>
                </a:cubicBezTo>
                <a:cubicBezTo>
                  <a:pt x="35" y="41"/>
                  <a:pt x="41" y="35"/>
                  <a:pt x="41" y="28"/>
                </a:cubicBezTo>
                <a:cubicBezTo>
                  <a:pt x="41" y="20"/>
                  <a:pt x="35" y="14"/>
                  <a:pt x="27" y="14"/>
                </a:cubicBezTo>
                <a:close/>
                <a:moveTo>
                  <a:pt x="27" y="37"/>
                </a:moveTo>
                <a:cubicBezTo>
                  <a:pt x="22" y="37"/>
                  <a:pt x="18" y="33"/>
                  <a:pt x="18" y="28"/>
                </a:cubicBezTo>
                <a:cubicBezTo>
                  <a:pt x="18" y="23"/>
                  <a:pt x="22" y="19"/>
                  <a:pt x="27" y="19"/>
                </a:cubicBezTo>
                <a:cubicBezTo>
                  <a:pt x="32" y="19"/>
                  <a:pt x="36" y="23"/>
                  <a:pt x="36" y="28"/>
                </a:cubicBezTo>
                <a:cubicBezTo>
                  <a:pt x="36" y="33"/>
                  <a:pt x="32" y="37"/>
                  <a:pt x="27" y="3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" name="Freeform 35"/>
          <p:cNvSpPr>
            <a:spLocks noEditPoints="1"/>
          </p:cNvSpPr>
          <p:nvPr/>
        </p:nvSpPr>
        <p:spPr bwMode="auto">
          <a:xfrm>
            <a:off x="9478058" y="1451931"/>
            <a:ext cx="403956" cy="355380"/>
          </a:xfrm>
          <a:custGeom>
            <a:avLst/>
            <a:gdLst>
              <a:gd name="T0" fmla="*/ 861824392 w 73"/>
              <a:gd name="T1" fmla="*/ 475508078 h 64"/>
              <a:gd name="T2" fmla="*/ 861824392 w 73"/>
              <a:gd name="T3" fmla="*/ 630051479 h 64"/>
              <a:gd name="T4" fmla="*/ 850018437 w 73"/>
              <a:gd name="T5" fmla="*/ 653824469 h 64"/>
              <a:gd name="T6" fmla="*/ 802794618 w 73"/>
              <a:gd name="T7" fmla="*/ 653824469 h 64"/>
              <a:gd name="T8" fmla="*/ 802794618 w 73"/>
              <a:gd name="T9" fmla="*/ 677600907 h 64"/>
              <a:gd name="T10" fmla="*/ 720152935 w 73"/>
              <a:gd name="T11" fmla="*/ 760814993 h 64"/>
              <a:gd name="T12" fmla="*/ 649320642 w 73"/>
              <a:gd name="T13" fmla="*/ 677600907 h 64"/>
              <a:gd name="T14" fmla="*/ 649320642 w 73"/>
              <a:gd name="T15" fmla="*/ 653824469 h 64"/>
              <a:gd name="T16" fmla="*/ 212503750 w 73"/>
              <a:gd name="T17" fmla="*/ 653824469 h 64"/>
              <a:gd name="T18" fmla="*/ 212503750 w 73"/>
              <a:gd name="T19" fmla="*/ 677600907 h 64"/>
              <a:gd name="T20" fmla="*/ 129865503 w 73"/>
              <a:gd name="T21" fmla="*/ 760814993 h 64"/>
              <a:gd name="T22" fmla="*/ 47223819 w 73"/>
              <a:gd name="T23" fmla="*/ 677600907 h 64"/>
              <a:gd name="T24" fmla="*/ 47223819 w 73"/>
              <a:gd name="T25" fmla="*/ 653824469 h 64"/>
              <a:gd name="T26" fmla="*/ 11805955 w 73"/>
              <a:gd name="T27" fmla="*/ 653824469 h 64"/>
              <a:gd name="T28" fmla="*/ 0 w 73"/>
              <a:gd name="T29" fmla="*/ 630051479 h 64"/>
              <a:gd name="T30" fmla="*/ 0 w 73"/>
              <a:gd name="T31" fmla="*/ 475508078 h 64"/>
              <a:gd name="T32" fmla="*/ 94447638 w 73"/>
              <a:gd name="T33" fmla="*/ 380409221 h 64"/>
              <a:gd name="T34" fmla="*/ 106253593 w 73"/>
              <a:gd name="T35" fmla="*/ 380409221 h 64"/>
              <a:gd name="T36" fmla="*/ 153473976 w 73"/>
              <a:gd name="T37" fmla="*/ 202092829 h 64"/>
              <a:gd name="T38" fmla="*/ 271533524 w 73"/>
              <a:gd name="T39" fmla="*/ 106990524 h 64"/>
              <a:gd name="T40" fmla="*/ 318757343 w 73"/>
              <a:gd name="T41" fmla="*/ 106990524 h 64"/>
              <a:gd name="T42" fmla="*/ 318757343 w 73"/>
              <a:gd name="T43" fmla="*/ 11888219 h 64"/>
              <a:gd name="T44" fmla="*/ 330563298 w 73"/>
              <a:gd name="T45" fmla="*/ 0 h 64"/>
              <a:gd name="T46" fmla="*/ 519455139 w 73"/>
              <a:gd name="T47" fmla="*/ 0 h 64"/>
              <a:gd name="T48" fmla="*/ 531261094 w 73"/>
              <a:gd name="T49" fmla="*/ 11888219 h 64"/>
              <a:gd name="T50" fmla="*/ 531261094 w 73"/>
              <a:gd name="T51" fmla="*/ 106990524 h 64"/>
              <a:gd name="T52" fmla="*/ 590290868 w 73"/>
              <a:gd name="T53" fmla="*/ 106990524 h 64"/>
              <a:gd name="T54" fmla="*/ 708350416 w 73"/>
              <a:gd name="T55" fmla="*/ 202092829 h 64"/>
              <a:gd name="T56" fmla="*/ 755570799 w 73"/>
              <a:gd name="T57" fmla="*/ 380409221 h 64"/>
              <a:gd name="T58" fmla="*/ 767376754 w 73"/>
              <a:gd name="T59" fmla="*/ 380409221 h 64"/>
              <a:gd name="T60" fmla="*/ 861824392 w 73"/>
              <a:gd name="T61" fmla="*/ 475508078 h 64"/>
              <a:gd name="T62" fmla="*/ 200697796 w 73"/>
              <a:gd name="T63" fmla="*/ 511172735 h 64"/>
              <a:gd name="T64" fmla="*/ 129865503 w 73"/>
              <a:gd name="T65" fmla="*/ 439846868 h 64"/>
              <a:gd name="T66" fmla="*/ 59029774 w 73"/>
              <a:gd name="T67" fmla="*/ 511172735 h 64"/>
              <a:gd name="T68" fmla="*/ 129865503 w 73"/>
              <a:gd name="T69" fmla="*/ 582498602 h 64"/>
              <a:gd name="T70" fmla="*/ 200697796 w 73"/>
              <a:gd name="T71" fmla="*/ 511172735 h 64"/>
              <a:gd name="T72" fmla="*/ 637514687 w 73"/>
              <a:gd name="T73" fmla="*/ 380409221 h 64"/>
              <a:gd name="T74" fmla="*/ 602096823 w 73"/>
              <a:gd name="T75" fmla="*/ 225865820 h 64"/>
              <a:gd name="T76" fmla="*/ 590290868 w 73"/>
              <a:gd name="T77" fmla="*/ 213977601 h 64"/>
              <a:gd name="T78" fmla="*/ 271533524 w 73"/>
              <a:gd name="T79" fmla="*/ 213977601 h 64"/>
              <a:gd name="T80" fmla="*/ 247921615 w 73"/>
              <a:gd name="T81" fmla="*/ 225865820 h 64"/>
              <a:gd name="T82" fmla="*/ 212503750 w 73"/>
              <a:gd name="T83" fmla="*/ 380409221 h 64"/>
              <a:gd name="T84" fmla="*/ 637514687 w 73"/>
              <a:gd name="T85" fmla="*/ 380409221 h 64"/>
              <a:gd name="T86" fmla="*/ 790988663 w 73"/>
              <a:gd name="T87" fmla="*/ 511172735 h 64"/>
              <a:gd name="T88" fmla="*/ 720152935 w 73"/>
              <a:gd name="T89" fmla="*/ 439846868 h 64"/>
              <a:gd name="T90" fmla="*/ 661126597 w 73"/>
              <a:gd name="T91" fmla="*/ 511172735 h 64"/>
              <a:gd name="T92" fmla="*/ 720152935 w 73"/>
              <a:gd name="T93" fmla="*/ 582498602 h 64"/>
              <a:gd name="T94" fmla="*/ 790988663 w 73"/>
              <a:gd name="T95" fmla="*/ 511172735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3" h="64">
                <a:moveTo>
                  <a:pt x="73" y="40"/>
                </a:moveTo>
                <a:cubicBezTo>
                  <a:pt x="73" y="53"/>
                  <a:pt x="73" y="53"/>
                  <a:pt x="73" y="53"/>
                </a:cubicBezTo>
                <a:cubicBezTo>
                  <a:pt x="73" y="54"/>
                  <a:pt x="72" y="55"/>
                  <a:pt x="72" y="55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7"/>
                  <a:pt x="68" y="57"/>
                  <a:pt x="68" y="57"/>
                </a:cubicBezTo>
                <a:cubicBezTo>
                  <a:pt x="68" y="61"/>
                  <a:pt x="65" y="64"/>
                  <a:pt x="61" y="64"/>
                </a:cubicBezTo>
                <a:cubicBezTo>
                  <a:pt x="58" y="64"/>
                  <a:pt x="55" y="61"/>
                  <a:pt x="55" y="57"/>
                </a:cubicBezTo>
                <a:cubicBezTo>
                  <a:pt x="55" y="55"/>
                  <a:pt x="55" y="55"/>
                  <a:pt x="55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18" y="61"/>
                  <a:pt x="15" y="64"/>
                  <a:pt x="11" y="64"/>
                </a:cubicBezTo>
                <a:cubicBezTo>
                  <a:pt x="7" y="64"/>
                  <a:pt x="4" y="61"/>
                  <a:pt x="4" y="57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5"/>
                  <a:pt x="0" y="54"/>
                  <a:pt x="0" y="53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5"/>
                  <a:pt x="3" y="32"/>
                  <a:pt x="8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3" y="17"/>
                  <a:pt x="13" y="17"/>
                  <a:pt x="13" y="17"/>
                </a:cubicBezTo>
                <a:cubicBezTo>
                  <a:pt x="14" y="12"/>
                  <a:pt x="18" y="9"/>
                  <a:pt x="23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5" y="0"/>
                  <a:pt x="45" y="0"/>
                  <a:pt x="45" y="1"/>
                </a:cubicBezTo>
                <a:cubicBezTo>
                  <a:pt x="45" y="9"/>
                  <a:pt x="45" y="9"/>
                  <a:pt x="45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55" y="9"/>
                  <a:pt x="59" y="12"/>
                  <a:pt x="60" y="17"/>
                </a:cubicBezTo>
                <a:cubicBezTo>
                  <a:pt x="64" y="32"/>
                  <a:pt x="64" y="32"/>
                  <a:pt x="64" y="32"/>
                </a:cubicBezTo>
                <a:cubicBezTo>
                  <a:pt x="65" y="32"/>
                  <a:pt x="65" y="32"/>
                  <a:pt x="65" y="32"/>
                </a:cubicBezTo>
                <a:cubicBezTo>
                  <a:pt x="69" y="32"/>
                  <a:pt x="73" y="35"/>
                  <a:pt x="73" y="40"/>
                </a:cubicBezTo>
                <a:close/>
                <a:moveTo>
                  <a:pt x="17" y="43"/>
                </a:moveTo>
                <a:cubicBezTo>
                  <a:pt x="17" y="40"/>
                  <a:pt x="14" y="37"/>
                  <a:pt x="11" y="37"/>
                </a:cubicBezTo>
                <a:cubicBezTo>
                  <a:pt x="8" y="37"/>
                  <a:pt x="5" y="40"/>
                  <a:pt x="5" y="43"/>
                </a:cubicBezTo>
                <a:cubicBezTo>
                  <a:pt x="5" y="46"/>
                  <a:pt x="8" y="49"/>
                  <a:pt x="11" y="49"/>
                </a:cubicBezTo>
                <a:cubicBezTo>
                  <a:pt x="14" y="49"/>
                  <a:pt x="17" y="46"/>
                  <a:pt x="17" y="43"/>
                </a:cubicBezTo>
                <a:close/>
                <a:moveTo>
                  <a:pt x="54" y="32"/>
                </a:moveTo>
                <a:cubicBezTo>
                  <a:pt x="51" y="19"/>
                  <a:pt x="51" y="19"/>
                  <a:pt x="51" y="19"/>
                </a:cubicBezTo>
                <a:cubicBezTo>
                  <a:pt x="51" y="19"/>
                  <a:pt x="50" y="18"/>
                  <a:pt x="50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18"/>
                  <a:pt x="21" y="19"/>
                  <a:pt x="21" y="19"/>
                </a:cubicBezTo>
                <a:cubicBezTo>
                  <a:pt x="18" y="32"/>
                  <a:pt x="18" y="32"/>
                  <a:pt x="18" y="32"/>
                </a:cubicBezTo>
                <a:lnTo>
                  <a:pt x="54" y="32"/>
                </a:lnTo>
                <a:close/>
                <a:moveTo>
                  <a:pt x="67" y="43"/>
                </a:moveTo>
                <a:cubicBezTo>
                  <a:pt x="67" y="40"/>
                  <a:pt x="65" y="37"/>
                  <a:pt x="61" y="37"/>
                </a:cubicBezTo>
                <a:cubicBezTo>
                  <a:pt x="58" y="37"/>
                  <a:pt x="56" y="40"/>
                  <a:pt x="56" y="43"/>
                </a:cubicBezTo>
                <a:cubicBezTo>
                  <a:pt x="56" y="46"/>
                  <a:pt x="58" y="49"/>
                  <a:pt x="61" y="49"/>
                </a:cubicBezTo>
                <a:cubicBezTo>
                  <a:pt x="65" y="49"/>
                  <a:pt x="67" y="46"/>
                  <a:pt x="67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2" name="Freeform 36"/>
          <p:cNvSpPr>
            <a:spLocks noEditPoints="1"/>
          </p:cNvSpPr>
          <p:nvPr/>
        </p:nvSpPr>
        <p:spPr bwMode="auto">
          <a:xfrm>
            <a:off x="10273186" y="1451931"/>
            <a:ext cx="327256" cy="355380"/>
          </a:xfrm>
          <a:custGeom>
            <a:avLst/>
            <a:gdLst>
              <a:gd name="T0" fmla="*/ 652389098 w 59"/>
              <a:gd name="T1" fmla="*/ 760814993 h 64"/>
              <a:gd name="T2" fmla="*/ 0 w 59"/>
              <a:gd name="T3" fmla="*/ 701377346 h 64"/>
              <a:gd name="T4" fmla="*/ 47445478 w 59"/>
              <a:gd name="T5" fmla="*/ 106990524 h 64"/>
              <a:gd name="T6" fmla="*/ 106755769 w 59"/>
              <a:gd name="T7" fmla="*/ 59437648 h 64"/>
              <a:gd name="T8" fmla="*/ 201646725 w 59"/>
              <a:gd name="T9" fmla="*/ 0 h 64"/>
              <a:gd name="T10" fmla="*/ 272818386 w 59"/>
              <a:gd name="T11" fmla="*/ 106990524 h 64"/>
              <a:gd name="T12" fmla="*/ 427016190 w 59"/>
              <a:gd name="T13" fmla="*/ 59437648 h 64"/>
              <a:gd name="T14" fmla="*/ 521910590 w 59"/>
              <a:gd name="T15" fmla="*/ 0 h 64"/>
              <a:gd name="T16" fmla="*/ 593078807 w 59"/>
              <a:gd name="T17" fmla="*/ 106990524 h 64"/>
              <a:gd name="T18" fmla="*/ 699834576 w 59"/>
              <a:gd name="T19" fmla="*/ 154539953 h 64"/>
              <a:gd name="T20" fmla="*/ 177923986 w 59"/>
              <a:gd name="T21" fmla="*/ 392293992 h 64"/>
              <a:gd name="T22" fmla="*/ 47445478 w 59"/>
              <a:gd name="T23" fmla="*/ 273418696 h 64"/>
              <a:gd name="T24" fmla="*/ 177923986 w 59"/>
              <a:gd name="T25" fmla="*/ 392293992 h 64"/>
              <a:gd name="T26" fmla="*/ 177923986 w 59"/>
              <a:gd name="T27" fmla="*/ 416070430 h 64"/>
              <a:gd name="T28" fmla="*/ 47445478 w 59"/>
              <a:gd name="T29" fmla="*/ 558722164 h 64"/>
              <a:gd name="T30" fmla="*/ 177923986 w 59"/>
              <a:gd name="T31" fmla="*/ 701377346 h 64"/>
              <a:gd name="T32" fmla="*/ 47445478 w 59"/>
              <a:gd name="T33" fmla="*/ 582498602 h 64"/>
              <a:gd name="T34" fmla="*/ 177923986 w 59"/>
              <a:gd name="T35" fmla="*/ 701377346 h 64"/>
              <a:gd name="T36" fmla="*/ 201646725 w 59"/>
              <a:gd name="T37" fmla="*/ 47549429 h 64"/>
              <a:gd name="T38" fmla="*/ 154201247 w 59"/>
              <a:gd name="T39" fmla="*/ 59437648 h 64"/>
              <a:gd name="T40" fmla="*/ 177923986 w 59"/>
              <a:gd name="T41" fmla="*/ 202092829 h 64"/>
              <a:gd name="T42" fmla="*/ 213508095 w 59"/>
              <a:gd name="T43" fmla="*/ 190204610 h 64"/>
              <a:gd name="T44" fmla="*/ 332125234 w 59"/>
              <a:gd name="T45" fmla="*/ 392293992 h 64"/>
              <a:gd name="T46" fmla="*/ 201646725 w 59"/>
              <a:gd name="T47" fmla="*/ 273418696 h 64"/>
              <a:gd name="T48" fmla="*/ 332125234 w 59"/>
              <a:gd name="T49" fmla="*/ 392293992 h 64"/>
              <a:gd name="T50" fmla="*/ 332125234 w 59"/>
              <a:gd name="T51" fmla="*/ 416070430 h 64"/>
              <a:gd name="T52" fmla="*/ 201646725 w 59"/>
              <a:gd name="T53" fmla="*/ 558722164 h 64"/>
              <a:gd name="T54" fmla="*/ 332125234 w 59"/>
              <a:gd name="T55" fmla="*/ 701377346 h 64"/>
              <a:gd name="T56" fmla="*/ 201646725 w 59"/>
              <a:gd name="T57" fmla="*/ 582498602 h 64"/>
              <a:gd name="T58" fmla="*/ 332125234 w 59"/>
              <a:gd name="T59" fmla="*/ 701377346 h 64"/>
              <a:gd name="T60" fmla="*/ 498187851 w 59"/>
              <a:gd name="T61" fmla="*/ 273418696 h 64"/>
              <a:gd name="T62" fmla="*/ 367709342 w 59"/>
              <a:gd name="T63" fmla="*/ 392293992 h 64"/>
              <a:gd name="T64" fmla="*/ 498187851 w 59"/>
              <a:gd name="T65" fmla="*/ 558722164 h 64"/>
              <a:gd name="T66" fmla="*/ 367709342 w 59"/>
              <a:gd name="T67" fmla="*/ 416070430 h 64"/>
              <a:gd name="T68" fmla="*/ 498187851 w 59"/>
              <a:gd name="T69" fmla="*/ 558722164 h 64"/>
              <a:gd name="T70" fmla="*/ 498187851 w 59"/>
              <a:gd name="T71" fmla="*/ 582498602 h 64"/>
              <a:gd name="T72" fmla="*/ 367709342 w 59"/>
              <a:gd name="T73" fmla="*/ 701377346 h 64"/>
              <a:gd name="T74" fmla="*/ 533771959 w 59"/>
              <a:gd name="T75" fmla="*/ 59437648 h 64"/>
              <a:gd name="T76" fmla="*/ 498187851 w 59"/>
              <a:gd name="T77" fmla="*/ 47549429 h 64"/>
              <a:gd name="T78" fmla="*/ 486326481 w 59"/>
              <a:gd name="T79" fmla="*/ 190204610 h 64"/>
              <a:gd name="T80" fmla="*/ 521910590 w 59"/>
              <a:gd name="T81" fmla="*/ 202092829 h 64"/>
              <a:gd name="T82" fmla="*/ 533771959 w 59"/>
              <a:gd name="T83" fmla="*/ 59437648 h 64"/>
              <a:gd name="T84" fmla="*/ 652389098 w 59"/>
              <a:gd name="T85" fmla="*/ 273418696 h 64"/>
              <a:gd name="T86" fmla="*/ 521910590 w 59"/>
              <a:gd name="T87" fmla="*/ 392293992 h 64"/>
              <a:gd name="T88" fmla="*/ 652389098 w 59"/>
              <a:gd name="T89" fmla="*/ 558722164 h 64"/>
              <a:gd name="T90" fmla="*/ 521910590 w 59"/>
              <a:gd name="T91" fmla="*/ 416070430 h 64"/>
              <a:gd name="T92" fmla="*/ 652389098 w 59"/>
              <a:gd name="T93" fmla="*/ 558722164 h 64"/>
              <a:gd name="T94" fmla="*/ 652389098 w 59"/>
              <a:gd name="T95" fmla="*/ 582498602 h 64"/>
              <a:gd name="T96" fmla="*/ 521910590 w 59"/>
              <a:gd name="T97" fmla="*/ 7013773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9" h="64">
                <a:moveTo>
                  <a:pt x="59" y="59"/>
                </a:moveTo>
                <a:cubicBezTo>
                  <a:pt x="59" y="62"/>
                  <a:pt x="57" y="64"/>
                  <a:pt x="55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2" y="64"/>
                  <a:pt x="0" y="62"/>
                  <a:pt x="0" y="5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1"/>
                  <a:pt x="2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5"/>
                  <a:pt x="9" y="5"/>
                  <a:pt x="9" y="5"/>
                </a:cubicBezTo>
                <a:cubicBezTo>
                  <a:pt x="9" y="2"/>
                  <a:pt x="11" y="0"/>
                  <a:pt x="1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0" y="0"/>
                  <a:pt x="23" y="2"/>
                  <a:pt x="23" y="5"/>
                </a:cubicBezTo>
                <a:cubicBezTo>
                  <a:pt x="23" y="9"/>
                  <a:pt x="23" y="9"/>
                  <a:pt x="2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2"/>
                  <a:pt x="39" y="0"/>
                  <a:pt x="42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7" y="0"/>
                  <a:pt x="50" y="2"/>
                  <a:pt x="50" y="5"/>
                </a:cubicBezTo>
                <a:cubicBezTo>
                  <a:pt x="50" y="9"/>
                  <a:pt x="50" y="9"/>
                  <a:pt x="50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57" y="9"/>
                  <a:pt x="59" y="11"/>
                  <a:pt x="59" y="13"/>
                </a:cubicBezTo>
                <a:lnTo>
                  <a:pt x="59" y="59"/>
                </a:lnTo>
                <a:close/>
                <a:moveTo>
                  <a:pt x="15" y="33"/>
                </a:moveTo>
                <a:cubicBezTo>
                  <a:pt x="15" y="23"/>
                  <a:pt x="15" y="23"/>
                  <a:pt x="15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33"/>
                  <a:pt x="4" y="33"/>
                  <a:pt x="4" y="33"/>
                </a:cubicBezTo>
                <a:lnTo>
                  <a:pt x="15" y="33"/>
                </a:lnTo>
                <a:close/>
                <a:moveTo>
                  <a:pt x="15" y="47"/>
                </a:moveTo>
                <a:cubicBezTo>
                  <a:pt x="15" y="35"/>
                  <a:pt x="15" y="35"/>
                  <a:pt x="15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47"/>
                  <a:pt x="4" y="47"/>
                  <a:pt x="4" y="47"/>
                </a:cubicBezTo>
                <a:lnTo>
                  <a:pt x="15" y="47"/>
                </a:lnTo>
                <a:close/>
                <a:moveTo>
                  <a:pt x="15" y="59"/>
                </a:moveTo>
                <a:cubicBezTo>
                  <a:pt x="15" y="49"/>
                  <a:pt x="15" y="49"/>
                  <a:pt x="15" y="4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9"/>
                  <a:pt x="4" y="59"/>
                  <a:pt x="4" y="59"/>
                </a:cubicBezTo>
                <a:lnTo>
                  <a:pt x="15" y="59"/>
                </a:lnTo>
                <a:close/>
                <a:moveTo>
                  <a:pt x="18" y="5"/>
                </a:moveTo>
                <a:cubicBezTo>
                  <a:pt x="18" y="5"/>
                  <a:pt x="18" y="4"/>
                  <a:pt x="17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3" y="5"/>
                  <a:pt x="13" y="5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4" y="17"/>
                  <a:pt x="15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7"/>
                  <a:pt x="18" y="16"/>
                  <a:pt x="18" y="16"/>
                </a:cubicBezTo>
                <a:lnTo>
                  <a:pt x="18" y="5"/>
                </a:lnTo>
                <a:close/>
                <a:moveTo>
                  <a:pt x="28" y="33"/>
                </a:moveTo>
                <a:cubicBezTo>
                  <a:pt x="28" y="23"/>
                  <a:pt x="28" y="23"/>
                  <a:pt x="28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33"/>
                  <a:pt x="17" y="33"/>
                  <a:pt x="17" y="33"/>
                </a:cubicBezTo>
                <a:lnTo>
                  <a:pt x="28" y="33"/>
                </a:lnTo>
                <a:close/>
                <a:moveTo>
                  <a:pt x="28" y="47"/>
                </a:moveTo>
                <a:cubicBezTo>
                  <a:pt x="28" y="35"/>
                  <a:pt x="28" y="35"/>
                  <a:pt x="28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47"/>
                  <a:pt x="17" y="47"/>
                  <a:pt x="17" y="47"/>
                </a:cubicBezTo>
                <a:lnTo>
                  <a:pt x="28" y="47"/>
                </a:lnTo>
                <a:close/>
                <a:moveTo>
                  <a:pt x="28" y="59"/>
                </a:moveTo>
                <a:cubicBezTo>
                  <a:pt x="28" y="49"/>
                  <a:pt x="28" y="49"/>
                  <a:pt x="28" y="49"/>
                </a:cubicBezTo>
                <a:cubicBezTo>
                  <a:pt x="17" y="49"/>
                  <a:pt x="17" y="49"/>
                  <a:pt x="17" y="49"/>
                </a:cubicBezTo>
                <a:cubicBezTo>
                  <a:pt x="17" y="59"/>
                  <a:pt x="17" y="59"/>
                  <a:pt x="17" y="59"/>
                </a:cubicBezTo>
                <a:lnTo>
                  <a:pt x="28" y="59"/>
                </a:lnTo>
                <a:close/>
                <a:moveTo>
                  <a:pt x="42" y="33"/>
                </a:moveTo>
                <a:cubicBezTo>
                  <a:pt x="42" y="23"/>
                  <a:pt x="42" y="23"/>
                  <a:pt x="42" y="23"/>
                </a:cubicBezTo>
                <a:cubicBezTo>
                  <a:pt x="31" y="23"/>
                  <a:pt x="31" y="23"/>
                  <a:pt x="31" y="23"/>
                </a:cubicBezTo>
                <a:cubicBezTo>
                  <a:pt x="31" y="33"/>
                  <a:pt x="31" y="33"/>
                  <a:pt x="31" y="33"/>
                </a:cubicBezTo>
                <a:lnTo>
                  <a:pt x="42" y="33"/>
                </a:lnTo>
                <a:close/>
                <a:moveTo>
                  <a:pt x="42" y="47"/>
                </a:moveTo>
                <a:cubicBezTo>
                  <a:pt x="42" y="35"/>
                  <a:pt x="42" y="35"/>
                  <a:pt x="42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47"/>
                  <a:pt x="31" y="47"/>
                  <a:pt x="31" y="47"/>
                </a:cubicBezTo>
                <a:lnTo>
                  <a:pt x="42" y="47"/>
                </a:lnTo>
                <a:close/>
                <a:moveTo>
                  <a:pt x="42" y="59"/>
                </a:moveTo>
                <a:cubicBezTo>
                  <a:pt x="42" y="49"/>
                  <a:pt x="42" y="49"/>
                  <a:pt x="42" y="49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59"/>
                  <a:pt x="31" y="59"/>
                  <a:pt x="31" y="59"/>
                </a:cubicBezTo>
                <a:lnTo>
                  <a:pt x="42" y="59"/>
                </a:lnTo>
                <a:close/>
                <a:moveTo>
                  <a:pt x="45" y="5"/>
                </a:moveTo>
                <a:cubicBezTo>
                  <a:pt x="45" y="5"/>
                  <a:pt x="45" y="4"/>
                  <a:pt x="44" y="4"/>
                </a:cubicBezTo>
                <a:cubicBezTo>
                  <a:pt x="42" y="4"/>
                  <a:pt x="42" y="4"/>
                  <a:pt x="42" y="4"/>
                </a:cubicBezTo>
                <a:cubicBezTo>
                  <a:pt x="41" y="4"/>
                  <a:pt x="41" y="5"/>
                  <a:pt x="41" y="5"/>
                </a:cubicBezTo>
                <a:cubicBezTo>
                  <a:pt x="41" y="16"/>
                  <a:pt x="41" y="16"/>
                  <a:pt x="41" y="16"/>
                </a:cubicBezTo>
                <a:cubicBezTo>
                  <a:pt x="41" y="16"/>
                  <a:pt x="41" y="17"/>
                  <a:pt x="42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45" y="17"/>
                  <a:pt x="45" y="16"/>
                  <a:pt x="45" y="16"/>
                </a:cubicBezTo>
                <a:lnTo>
                  <a:pt x="45" y="5"/>
                </a:lnTo>
                <a:close/>
                <a:moveTo>
                  <a:pt x="55" y="33"/>
                </a:moveTo>
                <a:cubicBezTo>
                  <a:pt x="55" y="23"/>
                  <a:pt x="55" y="23"/>
                  <a:pt x="55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33"/>
                  <a:pt x="44" y="33"/>
                  <a:pt x="44" y="33"/>
                </a:cubicBezTo>
                <a:lnTo>
                  <a:pt x="55" y="33"/>
                </a:lnTo>
                <a:close/>
                <a:moveTo>
                  <a:pt x="55" y="47"/>
                </a:moveTo>
                <a:cubicBezTo>
                  <a:pt x="55" y="35"/>
                  <a:pt x="55" y="35"/>
                  <a:pt x="55" y="35"/>
                </a:cubicBezTo>
                <a:cubicBezTo>
                  <a:pt x="44" y="35"/>
                  <a:pt x="44" y="35"/>
                  <a:pt x="44" y="35"/>
                </a:cubicBezTo>
                <a:cubicBezTo>
                  <a:pt x="44" y="47"/>
                  <a:pt x="44" y="47"/>
                  <a:pt x="44" y="47"/>
                </a:cubicBezTo>
                <a:lnTo>
                  <a:pt x="55" y="47"/>
                </a:lnTo>
                <a:close/>
                <a:moveTo>
                  <a:pt x="55" y="59"/>
                </a:moveTo>
                <a:cubicBezTo>
                  <a:pt x="55" y="49"/>
                  <a:pt x="55" y="49"/>
                  <a:pt x="55" y="49"/>
                </a:cubicBezTo>
                <a:cubicBezTo>
                  <a:pt x="44" y="49"/>
                  <a:pt x="44" y="49"/>
                  <a:pt x="44" y="49"/>
                </a:cubicBezTo>
                <a:cubicBezTo>
                  <a:pt x="44" y="59"/>
                  <a:pt x="44" y="59"/>
                  <a:pt x="44" y="59"/>
                </a:cubicBezTo>
                <a:lnTo>
                  <a:pt x="55" y="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3" name="Freeform 37"/>
          <p:cNvSpPr>
            <a:spLocks noEditPoints="1"/>
          </p:cNvSpPr>
          <p:nvPr/>
        </p:nvSpPr>
        <p:spPr bwMode="auto">
          <a:xfrm>
            <a:off x="11070872" y="1451931"/>
            <a:ext cx="375833" cy="327256"/>
          </a:xfrm>
          <a:custGeom>
            <a:avLst/>
            <a:gdLst>
              <a:gd name="T0" fmla="*/ 800857202 w 68"/>
              <a:gd name="T1" fmla="*/ 213508095 h 59"/>
              <a:gd name="T2" fmla="*/ 800857202 w 68"/>
              <a:gd name="T3" fmla="*/ 593078807 h 59"/>
              <a:gd name="T4" fmla="*/ 694862355 w 68"/>
              <a:gd name="T5" fmla="*/ 699834576 h 59"/>
              <a:gd name="T6" fmla="*/ 105994847 w 68"/>
              <a:gd name="T7" fmla="*/ 699834576 h 59"/>
              <a:gd name="T8" fmla="*/ 0 w 68"/>
              <a:gd name="T9" fmla="*/ 593078807 h 59"/>
              <a:gd name="T10" fmla="*/ 0 w 68"/>
              <a:gd name="T11" fmla="*/ 213508095 h 59"/>
              <a:gd name="T12" fmla="*/ 105994847 w 68"/>
              <a:gd name="T13" fmla="*/ 106755769 h 59"/>
              <a:gd name="T14" fmla="*/ 200215159 w 68"/>
              <a:gd name="T15" fmla="*/ 106755769 h 59"/>
              <a:gd name="T16" fmla="*/ 223767663 w 68"/>
              <a:gd name="T17" fmla="*/ 47445478 h 59"/>
              <a:gd name="T18" fmla="*/ 294432038 w 68"/>
              <a:gd name="T19" fmla="*/ 0 h 59"/>
              <a:gd name="T20" fmla="*/ 506425164 w 68"/>
              <a:gd name="T21" fmla="*/ 0 h 59"/>
              <a:gd name="T22" fmla="*/ 577089540 w 68"/>
              <a:gd name="T23" fmla="*/ 47445478 h 59"/>
              <a:gd name="T24" fmla="*/ 600642044 w 68"/>
              <a:gd name="T25" fmla="*/ 106755769 h 59"/>
              <a:gd name="T26" fmla="*/ 694862355 w 68"/>
              <a:gd name="T27" fmla="*/ 106755769 h 59"/>
              <a:gd name="T28" fmla="*/ 800857202 w 68"/>
              <a:gd name="T29" fmla="*/ 213508095 h 59"/>
              <a:gd name="T30" fmla="*/ 588864076 w 68"/>
              <a:gd name="T31" fmla="*/ 403293451 h 59"/>
              <a:gd name="T32" fmla="*/ 400430317 w 68"/>
              <a:gd name="T33" fmla="*/ 213508095 h 59"/>
              <a:gd name="T34" fmla="*/ 211993126 w 68"/>
              <a:gd name="T35" fmla="*/ 403293451 h 59"/>
              <a:gd name="T36" fmla="*/ 400430317 w 68"/>
              <a:gd name="T37" fmla="*/ 593078807 h 59"/>
              <a:gd name="T38" fmla="*/ 588864076 w 68"/>
              <a:gd name="T39" fmla="*/ 403293451 h 59"/>
              <a:gd name="T40" fmla="*/ 518203132 w 68"/>
              <a:gd name="T41" fmla="*/ 403293451 h 59"/>
              <a:gd name="T42" fmla="*/ 400430317 w 68"/>
              <a:gd name="T43" fmla="*/ 521910590 h 59"/>
              <a:gd name="T44" fmla="*/ 282654070 w 68"/>
              <a:gd name="T45" fmla="*/ 403293451 h 59"/>
              <a:gd name="T46" fmla="*/ 400430317 w 68"/>
              <a:gd name="T47" fmla="*/ 284679756 h 59"/>
              <a:gd name="T48" fmla="*/ 518203132 w 68"/>
              <a:gd name="T49" fmla="*/ 403293451 h 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8" h="59">
                <a:moveTo>
                  <a:pt x="68" y="18"/>
                </a:moveTo>
                <a:cubicBezTo>
                  <a:pt x="68" y="50"/>
                  <a:pt x="68" y="50"/>
                  <a:pt x="68" y="50"/>
                </a:cubicBezTo>
                <a:cubicBezTo>
                  <a:pt x="68" y="55"/>
                  <a:pt x="64" y="59"/>
                  <a:pt x="59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4" y="59"/>
                  <a:pt x="0" y="55"/>
                  <a:pt x="0" y="5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3"/>
                  <a:pt x="4" y="9"/>
                  <a:pt x="9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4"/>
                  <a:pt x="19" y="4"/>
                  <a:pt x="19" y="4"/>
                </a:cubicBezTo>
                <a:cubicBezTo>
                  <a:pt x="20" y="2"/>
                  <a:pt x="22" y="0"/>
                  <a:pt x="25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2"/>
                  <a:pt x="49" y="4"/>
                </a:cubicBezTo>
                <a:cubicBezTo>
                  <a:pt x="51" y="9"/>
                  <a:pt x="51" y="9"/>
                  <a:pt x="51" y="9"/>
                </a:cubicBezTo>
                <a:cubicBezTo>
                  <a:pt x="59" y="9"/>
                  <a:pt x="59" y="9"/>
                  <a:pt x="59" y="9"/>
                </a:cubicBezTo>
                <a:cubicBezTo>
                  <a:pt x="64" y="9"/>
                  <a:pt x="68" y="13"/>
                  <a:pt x="68" y="18"/>
                </a:cubicBezTo>
                <a:close/>
                <a:moveTo>
                  <a:pt x="50" y="34"/>
                </a:moveTo>
                <a:cubicBezTo>
                  <a:pt x="50" y="25"/>
                  <a:pt x="43" y="18"/>
                  <a:pt x="34" y="18"/>
                </a:cubicBezTo>
                <a:cubicBezTo>
                  <a:pt x="25" y="18"/>
                  <a:pt x="18" y="25"/>
                  <a:pt x="18" y="34"/>
                </a:cubicBezTo>
                <a:cubicBezTo>
                  <a:pt x="18" y="43"/>
                  <a:pt x="25" y="50"/>
                  <a:pt x="34" y="50"/>
                </a:cubicBezTo>
                <a:cubicBezTo>
                  <a:pt x="43" y="50"/>
                  <a:pt x="50" y="43"/>
                  <a:pt x="50" y="34"/>
                </a:cubicBezTo>
                <a:close/>
                <a:moveTo>
                  <a:pt x="44" y="34"/>
                </a:moveTo>
                <a:cubicBezTo>
                  <a:pt x="44" y="40"/>
                  <a:pt x="40" y="44"/>
                  <a:pt x="34" y="44"/>
                </a:cubicBezTo>
                <a:cubicBezTo>
                  <a:pt x="28" y="44"/>
                  <a:pt x="24" y="40"/>
                  <a:pt x="24" y="34"/>
                </a:cubicBezTo>
                <a:cubicBezTo>
                  <a:pt x="24" y="28"/>
                  <a:pt x="28" y="24"/>
                  <a:pt x="34" y="24"/>
                </a:cubicBezTo>
                <a:cubicBezTo>
                  <a:pt x="40" y="24"/>
                  <a:pt x="44" y="28"/>
                  <a:pt x="44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" name="Freeform 38"/>
          <p:cNvSpPr>
            <a:spLocks noEditPoints="1"/>
          </p:cNvSpPr>
          <p:nvPr/>
        </p:nvSpPr>
        <p:spPr bwMode="auto">
          <a:xfrm>
            <a:off x="11868557" y="1474942"/>
            <a:ext cx="403956" cy="314471"/>
          </a:xfrm>
          <a:custGeom>
            <a:avLst/>
            <a:gdLst>
              <a:gd name="T0" fmla="*/ 861824392 w 73"/>
              <a:gd name="T1" fmla="*/ 528077515 h 57"/>
              <a:gd name="T2" fmla="*/ 850018437 w 73"/>
              <a:gd name="T3" fmla="*/ 539813789 h 57"/>
              <a:gd name="T4" fmla="*/ 802794618 w 73"/>
              <a:gd name="T5" fmla="*/ 539813789 h 57"/>
              <a:gd name="T6" fmla="*/ 802794618 w 73"/>
              <a:gd name="T7" fmla="*/ 598488307 h 57"/>
              <a:gd name="T8" fmla="*/ 720152935 w 73"/>
              <a:gd name="T9" fmla="*/ 668899099 h 57"/>
              <a:gd name="T10" fmla="*/ 649320642 w 73"/>
              <a:gd name="T11" fmla="*/ 598488307 h 57"/>
              <a:gd name="T12" fmla="*/ 649320642 w 73"/>
              <a:gd name="T13" fmla="*/ 539813789 h 57"/>
              <a:gd name="T14" fmla="*/ 212503750 w 73"/>
              <a:gd name="T15" fmla="*/ 539813789 h 57"/>
              <a:gd name="T16" fmla="*/ 212503750 w 73"/>
              <a:gd name="T17" fmla="*/ 598488307 h 57"/>
              <a:gd name="T18" fmla="*/ 129865503 w 73"/>
              <a:gd name="T19" fmla="*/ 668899099 h 57"/>
              <a:gd name="T20" fmla="*/ 47223819 w 73"/>
              <a:gd name="T21" fmla="*/ 598488307 h 57"/>
              <a:gd name="T22" fmla="*/ 47223819 w 73"/>
              <a:gd name="T23" fmla="*/ 539813789 h 57"/>
              <a:gd name="T24" fmla="*/ 11805955 w 73"/>
              <a:gd name="T25" fmla="*/ 539813789 h 57"/>
              <a:gd name="T26" fmla="*/ 0 w 73"/>
              <a:gd name="T27" fmla="*/ 528077515 h 57"/>
              <a:gd name="T28" fmla="*/ 0 w 73"/>
              <a:gd name="T29" fmla="*/ 363786809 h 57"/>
              <a:gd name="T30" fmla="*/ 94447638 w 73"/>
              <a:gd name="T31" fmla="*/ 269906894 h 57"/>
              <a:gd name="T32" fmla="*/ 106253593 w 73"/>
              <a:gd name="T33" fmla="*/ 269906894 h 57"/>
              <a:gd name="T34" fmla="*/ 153473976 w 73"/>
              <a:gd name="T35" fmla="*/ 93879914 h 57"/>
              <a:gd name="T36" fmla="*/ 271533524 w 73"/>
              <a:gd name="T37" fmla="*/ 0 h 57"/>
              <a:gd name="T38" fmla="*/ 590290868 w 73"/>
              <a:gd name="T39" fmla="*/ 0 h 57"/>
              <a:gd name="T40" fmla="*/ 708350416 w 73"/>
              <a:gd name="T41" fmla="*/ 93879914 h 57"/>
              <a:gd name="T42" fmla="*/ 755570799 w 73"/>
              <a:gd name="T43" fmla="*/ 269906894 h 57"/>
              <a:gd name="T44" fmla="*/ 767376754 w 73"/>
              <a:gd name="T45" fmla="*/ 269906894 h 57"/>
              <a:gd name="T46" fmla="*/ 861824392 w 73"/>
              <a:gd name="T47" fmla="*/ 363786809 h 57"/>
              <a:gd name="T48" fmla="*/ 861824392 w 73"/>
              <a:gd name="T49" fmla="*/ 528077515 h 57"/>
              <a:gd name="T50" fmla="*/ 129865503 w 73"/>
              <a:gd name="T51" fmla="*/ 340317686 h 57"/>
              <a:gd name="T52" fmla="*/ 59029774 w 73"/>
              <a:gd name="T53" fmla="*/ 410728479 h 57"/>
              <a:gd name="T54" fmla="*/ 129865503 w 73"/>
              <a:gd name="T55" fmla="*/ 469402997 h 57"/>
              <a:gd name="T56" fmla="*/ 200697796 w 73"/>
              <a:gd name="T57" fmla="*/ 410728479 h 57"/>
              <a:gd name="T58" fmla="*/ 129865503 w 73"/>
              <a:gd name="T59" fmla="*/ 340317686 h 57"/>
              <a:gd name="T60" fmla="*/ 637514687 w 73"/>
              <a:gd name="T61" fmla="*/ 269906894 h 57"/>
              <a:gd name="T62" fmla="*/ 602096823 w 73"/>
              <a:gd name="T63" fmla="*/ 117349036 h 57"/>
              <a:gd name="T64" fmla="*/ 590290868 w 73"/>
              <a:gd name="T65" fmla="*/ 105616188 h 57"/>
              <a:gd name="T66" fmla="*/ 271533524 w 73"/>
              <a:gd name="T67" fmla="*/ 105616188 h 57"/>
              <a:gd name="T68" fmla="*/ 247921615 w 73"/>
              <a:gd name="T69" fmla="*/ 117349036 h 57"/>
              <a:gd name="T70" fmla="*/ 212503750 w 73"/>
              <a:gd name="T71" fmla="*/ 269906894 h 57"/>
              <a:gd name="T72" fmla="*/ 637514687 w 73"/>
              <a:gd name="T73" fmla="*/ 269906894 h 57"/>
              <a:gd name="T74" fmla="*/ 720152935 w 73"/>
              <a:gd name="T75" fmla="*/ 340317686 h 57"/>
              <a:gd name="T76" fmla="*/ 661126597 w 73"/>
              <a:gd name="T77" fmla="*/ 410728479 h 57"/>
              <a:gd name="T78" fmla="*/ 720152935 w 73"/>
              <a:gd name="T79" fmla="*/ 469402997 h 57"/>
              <a:gd name="T80" fmla="*/ 790988663 w 73"/>
              <a:gd name="T81" fmla="*/ 410728479 h 57"/>
              <a:gd name="T82" fmla="*/ 720152935 w 73"/>
              <a:gd name="T83" fmla="*/ 340317686 h 5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3" h="57">
                <a:moveTo>
                  <a:pt x="73" y="45"/>
                </a:moveTo>
                <a:cubicBezTo>
                  <a:pt x="73" y="46"/>
                  <a:pt x="72" y="46"/>
                  <a:pt x="72" y="46"/>
                </a:cubicBezTo>
                <a:cubicBezTo>
                  <a:pt x="68" y="46"/>
                  <a:pt x="68" y="46"/>
                  <a:pt x="68" y="46"/>
                </a:cubicBezTo>
                <a:cubicBezTo>
                  <a:pt x="68" y="51"/>
                  <a:pt x="68" y="51"/>
                  <a:pt x="68" y="51"/>
                </a:cubicBezTo>
                <a:cubicBezTo>
                  <a:pt x="68" y="54"/>
                  <a:pt x="65" y="57"/>
                  <a:pt x="61" y="57"/>
                </a:cubicBezTo>
                <a:cubicBezTo>
                  <a:pt x="58" y="57"/>
                  <a:pt x="55" y="54"/>
                  <a:pt x="55" y="51"/>
                </a:cubicBezTo>
                <a:cubicBezTo>
                  <a:pt x="55" y="46"/>
                  <a:pt x="55" y="46"/>
                  <a:pt x="55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4"/>
                  <a:pt x="15" y="57"/>
                  <a:pt x="11" y="57"/>
                </a:cubicBezTo>
                <a:cubicBezTo>
                  <a:pt x="7" y="57"/>
                  <a:pt x="4" y="54"/>
                  <a:pt x="4" y="51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6"/>
                  <a:pt x="0" y="45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27"/>
                  <a:pt x="3" y="23"/>
                  <a:pt x="8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4"/>
                  <a:pt x="18" y="0"/>
                  <a:pt x="23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5" y="0"/>
                  <a:pt x="59" y="4"/>
                  <a:pt x="60" y="8"/>
                </a:cubicBezTo>
                <a:cubicBezTo>
                  <a:pt x="64" y="23"/>
                  <a:pt x="64" y="23"/>
                  <a:pt x="64" y="23"/>
                </a:cubicBezTo>
                <a:cubicBezTo>
                  <a:pt x="65" y="23"/>
                  <a:pt x="65" y="23"/>
                  <a:pt x="65" y="23"/>
                </a:cubicBezTo>
                <a:cubicBezTo>
                  <a:pt x="69" y="23"/>
                  <a:pt x="73" y="27"/>
                  <a:pt x="73" y="31"/>
                </a:cubicBezTo>
                <a:lnTo>
                  <a:pt x="73" y="45"/>
                </a:lnTo>
                <a:close/>
                <a:moveTo>
                  <a:pt x="11" y="29"/>
                </a:moveTo>
                <a:cubicBezTo>
                  <a:pt x="8" y="29"/>
                  <a:pt x="5" y="31"/>
                  <a:pt x="5" y="35"/>
                </a:cubicBezTo>
                <a:cubicBezTo>
                  <a:pt x="5" y="38"/>
                  <a:pt x="8" y="40"/>
                  <a:pt x="11" y="40"/>
                </a:cubicBezTo>
                <a:cubicBezTo>
                  <a:pt x="14" y="40"/>
                  <a:pt x="17" y="38"/>
                  <a:pt x="17" y="35"/>
                </a:cubicBezTo>
                <a:cubicBezTo>
                  <a:pt x="17" y="31"/>
                  <a:pt x="14" y="29"/>
                  <a:pt x="11" y="29"/>
                </a:cubicBezTo>
                <a:close/>
                <a:moveTo>
                  <a:pt x="54" y="23"/>
                </a:moveTo>
                <a:cubicBezTo>
                  <a:pt x="51" y="10"/>
                  <a:pt x="51" y="10"/>
                  <a:pt x="51" y="10"/>
                </a:cubicBezTo>
                <a:cubicBezTo>
                  <a:pt x="51" y="10"/>
                  <a:pt x="50" y="9"/>
                  <a:pt x="50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2" y="9"/>
                  <a:pt x="21" y="10"/>
                  <a:pt x="21" y="10"/>
                </a:cubicBezTo>
                <a:cubicBezTo>
                  <a:pt x="18" y="23"/>
                  <a:pt x="18" y="23"/>
                  <a:pt x="18" y="23"/>
                </a:cubicBezTo>
                <a:lnTo>
                  <a:pt x="54" y="23"/>
                </a:lnTo>
                <a:close/>
                <a:moveTo>
                  <a:pt x="61" y="29"/>
                </a:moveTo>
                <a:cubicBezTo>
                  <a:pt x="58" y="29"/>
                  <a:pt x="56" y="31"/>
                  <a:pt x="56" y="35"/>
                </a:cubicBezTo>
                <a:cubicBezTo>
                  <a:pt x="56" y="38"/>
                  <a:pt x="58" y="40"/>
                  <a:pt x="61" y="40"/>
                </a:cubicBezTo>
                <a:cubicBezTo>
                  <a:pt x="65" y="40"/>
                  <a:pt x="67" y="38"/>
                  <a:pt x="67" y="35"/>
                </a:cubicBezTo>
                <a:cubicBezTo>
                  <a:pt x="67" y="31"/>
                  <a:pt x="65" y="29"/>
                  <a:pt x="61" y="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5" name="Freeform 39"/>
          <p:cNvSpPr>
            <a:spLocks/>
          </p:cNvSpPr>
          <p:nvPr/>
        </p:nvSpPr>
        <p:spPr bwMode="auto">
          <a:xfrm>
            <a:off x="12676470" y="1523518"/>
            <a:ext cx="115052" cy="204535"/>
          </a:xfrm>
          <a:custGeom>
            <a:avLst/>
            <a:gdLst>
              <a:gd name="T0" fmla="*/ 243018469 w 21"/>
              <a:gd name="T1" fmla="*/ 412355270 h 37"/>
              <a:gd name="T2" fmla="*/ 208303003 w 21"/>
              <a:gd name="T3" fmla="*/ 435918919 h 37"/>
              <a:gd name="T4" fmla="*/ 196730047 w 21"/>
              <a:gd name="T5" fmla="*/ 424138811 h 37"/>
              <a:gd name="T6" fmla="*/ 11572956 w 21"/>
              <a:gd name="T7" fmla="*/ 235633054 h 37"/>
              <a:gd name="T8" fmla="*/ 0 w 21"/>
              <a:gd name="T9" fmla="*/ 223849514 h 37"/>
              <a:gd name="T10" fmla="*/ 11572956 w 21"/>
              <a:gd name="T11" fmla="*/ 200285865 h 37"/>
              <a:gd name="T12" fmla="*/ 196730047 w 21"/>
              <a:gd name="T13" fmla="*/ 11780108 h 37"/>
              <a:gd name="T14" fmla="*/ 208303003 w 21"/>
              <a:gd name="T15" fmla="*/ 0 h 37"/>
              <a:gd name="T16" fmla="*/ 243018469 w 21"/>
              <a:gd name="T17" fmla="*/ 35343757 h 37"/>
              <a:gd name="T18" fmla="*/ 243018469 w 21"/>
              <a:gd name="T19" fmla="*/ 412355270 h 3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37">
                <a:moveTo>
                  <a:pt x="21" y="35"/>
                </a:moveTo>
                <a:cubicBezTo>
                  <a:pt x="21" y="36"/>
                  <a:pt x="20" y="37"/>
                  <a:pt x="18" y="37"/>
                </a:cubicBezTo>
                <a:cubicBezTo>
                  <a:pt x="18" y="37"/>
                  <a:pt x="17" y="37"/>
                  <a:pt x="17" y="36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8"/>
                  <a:pt x="0" y="18"/>
                  <a:pt x="1" y="17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8" y="0"/>
                  <a:pt x="18" y="0"/>
                </a:cubicBezTo>
                <a:cubicBezTo>
                  <a:pt x="20" y="0"/>
                  <a:pt x="21" y="2"/>
                  <a:pt x="21" y="3"/>
                </a:cubicBezTo>
                <a:lnTo>
                  <a:pt x="21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" name="Freeform 40"/>
          <p:cNvSpPr>
            <a:spLocks noEditPoints="1"/>
          </p:cNvSpPr>
          <p:nvPr/>
        </p:nvSpPr>
        <p:spPr bwMode="auto">
          <a:xfrm>
            <a:off x="13461373" y="1474942"/>
            <a:ext cx="304245" cy="304245"/>
          </a:xfrm>
          <a:custGeom>
            <a:avLst/>
            <a:gdLst>
              <a:gd name="T0" fmla="*/ 648868068 w 55"/>
              <a:gd name="T1" fmla="*/ 530890807 h 55"/>
              <a:gd name="T2" fmla="*/ 519095828 w 55"/>
              <a:gd name="T3" fmla="*/ 648868068 h 55"/>
              <a:gd name="T4" fmla="*/ 117977261 w 55"/>
              <a:gd name="T5" fmla="*/ 648868068 h 55"/>
              <a:gd name="T6" fmla="*/ 0 w 55"/>
              <a:gd name="T7" fmla="*/ 530890807 h 55"/>
              <a:gd name="T8" fmla="*/ 0 w 55"/>
              <a:gd name="T9" fmla="*/ 129772240 h 55"/>
              <a:gd name="T10" fmla="*/ 117977261 w 55"/>
              <a:gd name="T11" fmla="*/ 0 h 55"/>
              <a:gd name="T12" fmla="*/ 519095828 w 55"/>
              <a:gd name="T13" fmla="*/ 0 h 55"/>
              <a:gd name="T14" fmla="*/ 648868068 w 55"/>
              <a:gd name="T15" fmla="*/ 129772240 h 55"/>
              <a:gd name="T16" fmla="*/ 648868068 w 55"/>
              <a:gd name="T17" fmla="*/ 530890807 h 55"/>
              <a:gd name="T18" fmla="*/ 530890807 w 55"/>
              <a:gd name="T19" fmla="*/ 129772240 h 55"/>
              <a:gd name="T20" fmla="*/ 519095828 w 55"/>
              <a:gd name="T21" fmla="*/ 106178848 h 55"/>
              <a:gd name="T22" fmla="*/ 117977261 w 55"/>
              <a:gd name="T23" fmla="*/ 106178848 h 55"/>
              <a:gd name="T24" fmla="*/ 106178848 w 55"/>
              <a:gd name="T25" fmla="*/ 129772240 h 55"/>
              <a:gd name="T26" fmla="*/ 106178848 w 55"/>
              <a:gd name="T27" fmla="*/ 530890807 h 55"/>
              <a:gd name="T28" fmla="*/ 117977261 w 55"/>
              <a:gd name="T29" fmla="*/ 542689220 h 55"/>
              <a:gd name="T30" fmla="*/ 519095828 w 55"/>
              <a:gd name="T31" fmla="*/ 542689220 h 55"/>
              <a:gd name="T32" fmla="*/ 530890807 w 55"/>
              <a:gd name="T33" fmla="*/ 530890807 h 55"/>
              <a:gd name="T34" fmla="*/ 530890807 w 55"/>
              <a:gd name="T35" fmla="*/ 129772240 h 55"/>
              <a:gd name="T36" fmla="*/ 471905611 w 55"/>
              <a:gd name="T37" fmla="*/ 259547914 h 55"/>
              <a:gd name="T38" fmla="*/ 342129936 w 55"/>
              <a:gd name="T39" fmla="*/ 448308785 h 55"/>
              <a:gd name="T40" fmla="*/ 318536545 w 55"/>
              <a:gd name="T41" fmla="*/ 460107198 h 55"/>
              <a:gd name="T42" fmla="*/ 294939719 w 55"/>
              <a:gd name="T43" fmla="*/ 448308785 h 55"/>
              <a:gd name="T44" fmla="*/ 165167479 w 55"/>
              <a:gd name="T45" fmla="*/ 259547914 h 55"/>
              <a:gd name="T46" fmla="*/ 165167479 w 55"/>
              <a:gd name="T47" fmla="*/ 235951088 h 55"/>
              <a:gd name="T48" fmla="*/ 188760870 w 55"/>
              <a:gd name="T49" fmla="*/ 224156110 h 55"/>
              <a:gd name="T50" fmla="*/ 460107198 w 55"/>
              <a:gd name="T51" fmla="*/ 224156110 h 55"/>
              <a:gd name="T52" fmla="*/ 483700589 w 55"/>
              <a:gd name="T53" fmla="*/ 235951088 h 55"/>
              <a:gd name="T54" fmla="*/ 471905611 w 55"/>
              <a:gd name="T55" fmla="*/ 259547914 h 5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1"/>
                </a:moveTo>
                <a:cubicBezTo>
                  <a:pt x="45" y="10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10"/>
                  <a:pt x="9" y="11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5"/>
                  <a:pt x="9" y="46"/>
                  <a:pt x="10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45" y="46"/>
                  <a:pt x="45" y="45"/>
                  <a:pt x="45" y="45"/>
                </a:cubicBezTo>
                <a:lnTo>
                  <a:pt x="45" y="11"/>
                </a:lnTo>
                <a:close/>
                <a:moveTo>
                  <a:pt x="40" y="22"/>
                </a:moveTo>
                <a:cubicBezTo>
                  <a:pt x="29" y="38"/>
                  <a:pt x="29" y="38"/>
                  <a:pt x="29" y="38"/>
                </a:cubicBezTo>
                <a:cubicBezTo>
                  <a:pt x="29" y="39"/>
                  <a:pt x="28" y="39"/>
                  <a:pt x="27" y="39"/>
                </a:cubicBezTo>
                <a:cubicBezTo>
                  <a:pt x="26" y="39"/>
                  <a:pt x="26" y="39"/>
                  <a:pt x="25" y="38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3" y="21"/>
                  <a:pt x="14" y="20"/>
                </a:cubicBezTo>
                <a:cubicBezTo>
                  <a:pt x="14" y="19"/>
                  <a:pt x="15" y="19"/>
                  <a:pt x="16" y="19"/>
                </a:cubicBezTo>
                <a:cubicBezTo>
                  <a:pt x="39" y="19"/>
                  <a:pt x="39" y="19"/>
                  <a:pt x="39" y="19"/>
                </a:cubicBezTo>
                <a:cubicBezTo>
                  <a:pt x="39" y="19"/>
                  <a:pt x="40" y="19"/>
                  <a:pt x="41" y="20"/>
                </a:cubicBezTo>
                <a:cubicBezTo>
                  <a:pt x="41" y="21"/>
                  <a:pt x="41" y="22"/>
                  <a:pt x="40" y="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9" name="Freeform 43"/>
          <p:cNvSpPr>
            <a:spLocks/>
          </p:cNvSpPr>
          <p:nvPr/>
        </p:nvSpPr>
        <p:spPr bwMode="auto">
          <a:xfrm>
            <a:off x="833906" y="2165247"/>
            <a:ext cx="304246" cy="304245"/>
          </a:xfrm>
          <a:custGeom>
            <a:avLst/>
            <a:gdLst>
              <a:gd name="T0" fmla="*/ 637076462 w 55"/>
              <a:gd name="T1" fmla="*/ 377521741 h 55"/>
              <a:gd name="T2" fmla="*/ 648874938 w 55"/>
              <a:gd name="T3" fmla="*/ 412916980 h 55"/>
              <a:gd name="T4" fmla="*/ 625277987 w 55"/>
              <a:gd name="T5" fmla="*/ 424711958 h 55"/>
              <a:gd name="T6" fmla="*/ 542695527 w 55"/>
              <a:gd name="T7" fmla="*/ 448308785 h 55"/>
              <a:gd name="T8" fmla="*/ 566292478 w 55"/>
              <a:gd name="T9" fmla="*/ 530890807 h 55"/>
              <a:gd name="T10" fmla="*/ 554494003 w 55"/>
              <a:gd name="T11" fmla="*/ 554487633 h 55"/>
              <a:gd name="T12" fmla="*/ 530897052 w 55"/>
              <a:gd name="T13" fmla="*/ 566286046 h 55"/>
              <a:gd name="T14" fmla="*/ 448314592 w 55"/>
              <a:gd name="T15" fmla="*/ 542689220 h 55"/>
              <a:gd name="T16" fmla="*/ 424717641 w 55"/>
              <a:gd name="T17" fmla="*/ 625271242 h 55"/>
              <a:gd name="T18" fmla="*/ 412919166 w 55"/>
              <a:gd name="T19" fmla="*/ 648868068 h 55"/>
              <a:gd name="T20" fmla="*/ 401124125 w 55"/>
              <a:gd name="T21" fmla="*/ 648868068 h 55"/>
              <a:gd name="T22" fmla="*/ 377527174 w 55"/>
              <a:gd name="T23" fmla="*/ 637069655 h 55"/>
              <a:gd name="T24" fmla="*/ 318538231 w 55"/>
              <a:gd name="T25" fmla="*/ 578081024 h 55"/>
              <a:gd name="T26" fmla="*/ 259549288 w 55"/>
              <a:gd name="T27" fmla="*/ 637069655 h 55"/>
              <a:gd name="T28" fmla="*/ 235955772 w 55"/>
              <a:gd name="T29" fmla="*/ 648868068 h 55"/>
              <a:gd name="T30" fmla="*/ 212358821 w 55"/>
              <a:gd name="T31" fmla="*/ 625271242 h 55"/>
              <a:gd name="T32" fmla="*/ 188765304 w 55"/>
              <a:gd name="T33" fmla="*/ 542689220 h 55"/>
              <a:gd name="T34" fmla="*/ 117977886 w 55"/>
              <a:gd name="T35" fmla="*/ 566286046 h 55"/>
              <a:gd name="T36" fmla="*/ 82582459 w 55"/>
              <a:gd name="T37" fmla="*/ 554487633 h 55"/>
              <a:gd name="T38" fmla="*/ 82582459 w 55"/>
              <a:gd name="T39" fmla="*/ 530890807 h 55"/>
              <a:gd name="T40" fmla="*/ 94380935 w 55"/>
              <a:gd name="T41" fmla="*/ 448308785 h 55"/>
              <a:gd name="T42" fmla="*/ 23596951 w 55"/>
              <a:gd name="T43" fmla="*/ 424711958 h 55"/>
              <a:gd name="T44" fmla="*/ 0 w 55"/>
              <a:gd name="T45" fmla="*/ 412916980 h 55"/>
              <a:gd name="T46" fmla="*/ 11798476 w 55"/>
              <a:gd name="T47" fmla="*/ 377521741 h 55"/>
              <a:gd name="T48" fmla="*/ 58988943 w 55"/>
              <a:gd name="T49" fmla="*/ 318536545 h 55"/>
              <a:gd name="T50" fmla="*/ 11798476 w 55"/>
              <a:gd name="T51" fmla="*/ 271346327 h 55"/>
              <a:gd name="T52" fmla="*/ 0 w 55"/>
              <a:gd name="T53" fmla="*/ 235951088 h 55"/>
              <a:gd name="T54" fmla="*/ 23596951 w 55"/>
              <a:gd name="T55" fmla="*/ 212357697 h 55"/>
              <a:gd name="T56" fmla="*/ 94380935 w 55"/>
              <a:gd name="T57" fmla="*/ 188760870 h 55"/>
              <a:gd name="T58" fmla="*/ 82582459 w 55"/>
              <a:gd name="T59" fmla="*/ 117977261 h 55"/>
              <a:gd name="T60" fmla="*/ 82582459 w 55"/>
              <a:gd name="T61" fmla="*/ 82582022 h 55"/>
              <a:gd name="T62" fmla="*/ 117977886 w 55"/>
              <a:gd name="T63" fmla="*/ 82582022 h 55"/>
              <a:gd name="T64" fmla="*/ 188765304 w 55"/>
              <a:gd name="T65" fmla="*/ 106178848 h 55"/>
              <a:gd name="T66" fmla="*/ 212358821 w 55"/>
              <a:gd name="T67" fmla="*/ 23596826 h 55"/>
              <a:gd name="T68" fmla="*/ 235955772 w 55"/>
              <a:gd name="T69" fmla="*/ 0 h 55"/>
              <a:gd name="T70" fmla="*/ 259549288 w 55"/>
              <a:gd name="T71" fmla="*/ 11798413 h 55"/>
              <a:gd name="T72" fmla="*/ 318538231 w 55"/>
              <a:gd name="T73" fmla="*/ 70787044 h 55"/>
              <a:gd name="T74" fmla="*/ 377527174 w 55"/>
              <a:gd name="T75" fmla="*/ 11798413 h 55"/>
              <a:gd name="T76" fmla="*/ 412919166 w 55"/>
              <a:gd name="T77" fmla="*/ 0 h 55"/>
              <a:gd name="T78" fmla="*/ 424717641 w 55"/>
              <a:gd name="T79" fmla="*/ 23596826 h 55"/>
              <a:gd name="T80" fmla="*/ 448314592 w 55"/>
              <a:gd name="T81" fmla="*/ 106178848 h 55"/>
              <a:gd name="T82" fmla="*/ 530897052 w 55"/>
              <a:gd name="T83" fmla="*/ 82582022 h 55"/>
              <a:gd name="T84" fmla="*/ 554494003 w 55"/>
              <a:gd name="T85" fmla="*/ 82582022 h 55"/>
              <a:gd name="T86" fmla="*/ 566292478 w 55"/>
              <a:gd name="T87" fmla="*/ 117977261 h 55"/>
              <a:gd name="T88" fmla="*/ 542695527 w 55"/>
              <a:gd name="T89" fmla="*/ 188760870 h 55"/>
              <a:gd name="T90" fmla="*/ 625277987 w 55"/>
              <a:gd name="T91" fmla="*/ 212357697 h 55"/>
              <a:gd name="T92" fmla="*/ 648874938 w 55"/>
              <a:gd name="T93" fmla="*/ 235951088 h 55"/>
              <a:gd name="T94" fmla="*/ 637076462 w 55"/>
              <a:gd name="T95" fmla="*/ 271346327 h 55"/>
              <a:gd name="T96" fmla="*/ 578087519 w 55"/>
              <a:gd name="T97" fmla="*/ 318536545 h 55"/>
              <a:gd name="T98" fmla="*/ 637076462 w 55"/>
              <a:gd name="T99" fmla="*/ 377521741 h 5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5" h="55">
                <a:moveTo>
                  <a:pt x="54" y="32"/>
                </a:moveTo>
                <a:cubicBezTo>
                  <a:pt x="54" y="33"/>
                  <a:pt x="55" y="34"/>
                  <a:pt x="55" y="35"/>
                </a:cubicBezTo>
                <a:cubicBezTo>
                  <a:pt x="54" y="36"/>
                  <a:pt x="54" y="36"/>
                  <a:pt x="53" y="36"/>
                </a:cubicBezTo>
                <a:cubicBezTo>
                  <a:pt x="46" y="38"/>
                  <a:pt x="46" y="38"/>
                  <a:pt x="46" y="38"/>
                </a:cubicBezTo>
                <a:cubicBezTo>
                  <a:pt x="48" y="45"/>
                  <a:pt x="48" y="45"/>
                  <a:pt x="48" y="45"/>
                </a:cubicBezTo>
                <a:cubicBezTo>
                  <a:pt x="48" y="46"/>
                  <a:pt x="48" y="47"/>
                  <a:pt x="47" y="47"/>
                </a:cubicBezTo>
                <a:cubicBezTo>
                  <a:pt x="47" y="48"/>
                  <a:pt x="46" y="48"/>
                  <a:pt x="45" y="48"/>
                </a:cubicBezTo>
                <a:cubicBezTo>
                  <a:pt x="38" y="46"/>
                  <a:pt x="38" y="46"/>
                  <a:pt x="38" y="46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4"/>
                  <a:pt x="35" y="54"/>
                  <a:pt x="35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5"/>
                  <a:pt x="32" y="54"/>
                  <a:pt x="32" y="54"/>
                </a:cubicBezTo>
                <a:cubicBezTo>
                  <a:pt x="27" y="49"/>
                  <a:pt x="27" y="49"/>
                  <a:pt x="27" y="49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5"/>
                  <a:pt x="21" y="55"/>
                  <a:pt x="20" y="55"/>
                </a:cubicBezTo>
                <a:cubicBezTo>
                  <a:pt x="19" y="54"/>
                  <a:pt x="18" y="54"/>
                  <a:pt x="18" y="53"/>
                </a:cubicBezTo>
                <a:cubicBezTo>
                  <a:pt x="16" y="46"/>
                  <a:pt x="16" y="46"/>
                  <a:pt x="16" y="46"/>
                </a:cubicBezTo>
                <a:cubicBezTo>
                  <a:pt x="10" y="48"/>
                  <a:pt x="10" y="48"/>
                  <a:pt x="10" y="48"/>
                </a:cubicBezTo>
                <a:cubicBezTo>
                  <a:pt x="9" y="48"/>
                  <a:pt x="8" y="48"/>
                  <a:pt x="7" y="47"/>
                </a:cubicBezTo>
                <a:cubicBezTo>
                  <a:pt x="7" y="47"/>
                  <a:pt x="6" y="46"/>
                  <a:pt x="7" y="45"/>
                </a:cubicBezTo>
                <a:cubicBezTo>
                  <a:pt x="8" y="38"/>
                  <a:pt x="8" y="38"/>
                  <a:pt x="8" y="38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34"/>
                  <a:pt x="0" y="33"/>
                  <a:pt x="1" y="32"/>
                </a:cubicBezTo>
                <a:cubicBezTo>
                  <a:pt x="5" y="27"/>
                  <a:pt x="5" y="27"/>
                  <a:pt x="5" y="27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2"/>
                  <a:pt x="0" y="21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9"/>
                  <a:pt x="7" y="8"/>
                  <a:pt x="7" y="7"/>
                </a:cubicBezTo>
                <a:cubicBezTo>
                  <a:pt x="8" y="7"/>
                  <a:pt x="9" y="6"/>
                  <a:pt x="10" y="7"/>
                </a:cubicBezTo>
                <a:cubicBezTo>
                  <a:pt x="16" y="9"/>
                  <a:pt x="16" y="9"/>
                  <a:pt x="16" y="9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27" y="6"/>
                  <a:pt x="27" y="6"/>
                  <a:pt x="27" y="6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4" y="0"/>
                  <a:pt x="35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8" y="9"/>
                  <a:pt x="38" y="9"/>
                  <a:pt x="38" y="9"/>
                </a:cubicBezTo>
                <a:cubicBezTo>
                  <a:pt x="45" y="7"/>
                  <a:pt x="45" y="7"/>
                  <a:pt x="45" y="7"/>
                </a:cubicBezTo>
                <a:cubicBezTo>
                  <a:pt x="46" y="6"/>
                  <a:pt x="47" y="7"/>
                  <a:pt x="47" y="7"/>
                </a:cubicBezTo>
                <a:cubicBezTo>
                  <a:pt x="48" y="8"/>
                  <a:pt x="48" y="9"/>
                  <a:pt x="48" y="10"/>
                </a:cubicBezTo>
                <a:cubicBezTo>
                  <a:pt x="46" y="16"/>
                  <a:pt x="46" y="16"/>
                  <a:pt x="46" y="16"/>
                </a:cubicBezTo>
                <a:cubicBezTo>
                  <a:pt x="53" y="18"/>
                  <a:pt x="53" y="18"/>
                  <a:pt x="53" y="18"/>
                </a:cubicBezTo>
                <a:cubicBezTo>
                  <a:pt x="54" y="18"/>
                  <a:pt x="54" y="19"/>
                  <a:pt x="55" y="20"/>
                </a:cubicBezTo>
                <a:cubicBezTo>
                  <a:pt x="55" y="21"/>
                  <a:pt x="54" y="22"/>
                  <a:pt x="54" y="23"/>
                </a:cubicBezTo>
                <a:cubicBezTo>
                  <a:pt x="49" y="27"/>
                  <a:pt x="49" y="27"/>
                  <a:pt x="49" y="27"/>
                </a:cubicBezTo>
                <a:lnTo>
                  <a:pt x="5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0" name="Freeform 44"/>
          <p:cNvSpPr>
            <a:spLocks noEditPoints="1"/>
          </p:cNvSpPr>
          <p:nvPr/>
        </p:nvSpPr>
        <p:spPr bwMode="auto">
          <a:xfrm>
            <a:off x="1508871" y="2137123"/>
            <a:ext cx="324700" cy="332369"/>
          </a:xfrm>
          <a:custGeom>
            <a:avLst/>
            <a:gdLst>
              <a:gd name="T0" fmla="*/ 11676468 w 59"/>
              <a:gd name="T1" fmla="*/ 473228194 h 60"/>
              <a:gd name="T2" fmla="*/ 11676468 w 59"/>
              <a:gd name="T3" fmla="*/ 449567300 h 60"/>
              <a:gd name="T4" fmla="*/ 151800920 w 59"/>
              <a:gd name="T5" fmla="*/ 461399467 h 60"/>
              <a:gd name="T6" fmla="*/ 326958194 w 59"/>
              <a:gd name="T7" fmla="*/ 224783650 h 60"/>
              <a:gd name="T8" fmla="*/ 186833742 w 59"/>
              <a:gd name="T9" fmla="*/ 94647015 h 60"/>
              <a:gd name="T10" fmla="*/ 93415162 w 59"/>
              <a:gd name="T11" fmla="*/ 165629696 h 60"/>
              <a:gd name="T12" fmla="*/ 93415162 w 59"/>
              <a:gd name="T13" fmla="*/ 224783650 h 60"/>
              <a:gd name="T14" fmla="*/ 198510210 w 59"/>
              <a:gd name="T15" fmla="*/ 437738573 h 60"/>
              <a:gd name="T16" fmla="*/ 35032822 w 59"/>
              <a:gd name="T17" fmla="*/ 283937604 h 60"/>
              <a:gd name="T18" fmla="*/ 35032822 w 59"/>
              <a:gd name="T19" fmla="*/ 106475742 h 60"/>
              <a:gd name="T20" fmla="*/ 186833742 w 59"/>
              <a:gd name="T21" fmla="*/ 11832167 h 60"/>
              <a:gd name="T22" fmla="*/ 408696888 w 59"/>
              <a:gd name="T23" fmla="*/ 189290590 h 60"/>
              <a:gd name="T24" fmla="*/ 326958194 w 59"/>
              <a:gd name="T25" fmla="*/ 224783650 h 60"/>
              <a:gd name="T26" fmla="*/ 58385758 w 59"/>
              <a:gd name="T27" fmla="*/ 650690056 h 60"/>
              <a:gd name="T28" fmla="*/ 58385758 w 59"/>
              <a:gd name="T29" fmla="*/ 627029163 h 60"/>
              <a:gd name="T30" fmla="*/ 175157274 w 59"/>
              <a:gd name="T31" fmla="*/ 520553421 h 60"/>
              <a:gd name="T32" fmla="*/ 70062226 w 59"/>
              <a:gd name="T33" fmla="*/ 650690056 h 60"/>
              <a:gd name="T34" fmla="*/ 233539615 w 59"/>
              <a:gd name="T35" fmla="*/ 709844010 h 60"/>
              <a:gd name="T36" fmla="*/ 221863146 w 59"/>
              <a:gd name="T37" fmla="*/ 556043042 h 60"/>
              <a:gd name="T38" fmla="*/ 245219500 w 59"/>
              <a:gd name="T39" fmla="*/ 556043042 h 60"/>
              <a:gd name="T40" fmla="*/ 653912971 w 59"/>
              <a:gd name="T41" fmla="*/ 603368269 h 60"/>
              <a:gd name="T42" fmla="*/ 502112051 w 59"/>
              <a:gd name="T43" fmla="*/ 698011844 h 60"/>
              <a:gd name="T44" fmla="*/ 280248904 w 59"/>
              <a:gd name="T45" fmla="*/ 520553421 h 60"/>
              <a:gd name="T46" fmla="*/ 361987599 w 59"/>
              <a:gd name="T47" fmla="*/ 496892527 h 60"/>
              <a:gd name="T48" fmla="*/ 525468404 w 59"/>
              <a:gd name="T49" fmla="*/ 603368269 h 60"/>
              <a:gd name="T50" fmla="*/ 607207098 w 59"/>
              <a:gd name="T51" fmla="*/ 520553421 h 60"/>
              <a:gd name="T52" fmla="*/ 478759114 w 59"/>
              <a:gd name="T53" fmla="*/ 378584619 h 60"/>
              <a:gd name="T54" fmla="*/ 513788519 w 59"/>
              <a:gd name="T55" fmla="*/ 283937604 h 60"/>
              <a:gd name="T56" fmla="*/ 688945793 w 59"/>
              <a:gd name="T57" fmla="*/ 520553421 h 60"/>
              <a:gd name="T58" fmla="*/ 467082646 w 59"/>
              <a:gd name="T59" fmla="*/ 153800969 h 60"/>
              <a:gd name="T60" fmla="*/ 432049825 w 59"/>
              <a:gd name="T61" fmla="*/ 153800969 h 60"/>
              <a:gd name="T62" fmla="*/ 455406178 w 59"/>
              <a:gd name="T63" fmla="*/ 0 h 60"/>
              <a:gd name="T64" fmla="*/ 467082646 w 59"/>
              <a:gd name="T65" fmla="*/ 153800969 h 60"/>
              <a:gd name="T66" fmla="*/ 513788519 w 59"/>
              <a:gd name="T67" fmla="*/ 189290590 h 60"/>
              <a:gd name="T68" fmla="*/ 502112051 w 59"/>
              <a:gd name="T69" fmla="*/ 165629696 h 60"/>
              <a:gd name="T70" fmla="*/ 630560035 w 59"/>
              <a:gd name="T71" fmla="*/ 59153954 h 60"/>
              <a:gd name="T72" fmla="*/ 525468404 w 59"/>
              <a:gd name="T73" fmla="*/ 189290590 h 60"/>
              <a:gd name="T74" fmla="*/ 548821341 w 59"/>
              <a:gd name="T75" fmla="*/ 260276710 h 60"/>
              <a:gd name="T76" fmla="*/ 548821341 w 59"/>
              <a:gd name="T77" fmla="*/ 236615817 h 60"/>
              <a:gd name="T78" fmla="*/ 688945793 w 59"/>
              <a:gd name="T79" fmla="*/ 248444544 h 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" h="60">
                <a:moveTo>
                  <a:pt x="12" y="40"/>
                </a:moveTo>
                <a:cubicBezTo>
                  <a:pt x="1" y="40"/>
                  <a:pt x="1" y="40"/>
                  <a:pt x="1" y="40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9"/>
                  <a:pt x="0" y="38"/>
                  <a:pt x="1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3" y="38"/>
                  <a:pt x="13" y="39"/>
                  <a:pt x="13" y="39"/>
                </a:cubicBezTo>
                <a:cubicBezTo>
                  <a:pt x="13" y="40"/>
                  <a:pt x="13" y="40"/>
                  <a:pt x="12" y="40"/>
                </a:cubicBezTo>
                <a:close/>
                <a:moveTo>
                  <a:pt x="28" y="19"/>
                </a:moveTo>
                <a:cubicBezTo>
                  <a:pt x="18" y="9"/>
                  <a:pt x="18" y="9"/>
                  <a:pt x="18" y="9"/>
                </a:cubicBezTo>
                <a:cubicBezTo>
                  <a:pt x="18" y="8"/>
                  <a:pt x="17" y="8"/>
                  <a:pt x="16" y="8"/>
                </a:cubicBezTo>
                <a:cubicBezTo>
                  <a:pt x="15" y="8"/>
                  <a:pt x="14" y="8"/>
                  <a:pt x="13" y="9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5"/>
                  <a:pt x="7" y="15"/>
                  <a:pt x="7" y="16"/>
                </a:cubicBezTo>
                <a:cubicBezTo>
                  <a:pt x="7" y="17"/>
                  <a:pt x="8" y="18"/>
                  <a:pt x="8" y="1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6" y="36"/>
                  <a:pt x="15" y="36"/>
                </a:cubicBezTo>
                <a:cubicBezTo>
                  <a:pt x="3" y="24"/>
                  <a:pt x="3" y="24"/>
                  <a:pt x="3" y="24"/>
                </a:cubicBezTo>
                <a:cubicBezTo>
                  <a:pt x="1" y="22"/>
                  <a:pt x="0" y="19"/>
                  <a:pt x="0" y="16"/>
                </a:cubicBezTo>
                <a:cubicBezTo>
                  <a:pt x="0" y="14"/>
                  <a:pt x="1" y="11"/>
                  <a:pt x="3" y="9"/>
                </a:cubicBezTo>
                <a:cubicBezTo>
                  <a:pt x="9" y="4"/>
                  <a:pt x="9" y="4"/>
                  <a:pt x="9" y="4"/>
                </a:cubicBezTo>
                <a:cubicBezTo>
                  <a:pt x="11" y="2"/>
                  <a:pt x="13" y="1"/>
                  <a:pt x="16" y="1"/>
                </a:cubicBezTo>
                <a:cubicBezTo>
                  <a:pt x="19" y="1"/>
                  <a:pt x="21" y="2"/>
                  <a:pt x="23" y="4"/>
                </a:cubicBezTo>
                <a:cubicBezTo>
                  <a:pt x="35" y="16"/>
                  <a:pt x="35" y="16"/>
                  <a:pt x="35" y="16"/>
                </a:cubicBezTo>
                <a:cubicBezTo>
                  <a:pt x="36" y="17"/>
                  <a:pt x="36" y="17"/>
                  <a:pt x="37" y="18"/>
                </a:cubicBezTo>
                <a:lnTo>
                  <a:pt x="28" y="19"/>
                </a:lnTo>
                <a:close/>
                <a:moveTo>
                  <a:pt x="6" y="55"/>
                </a:moveTo>
                <a:cubicBezTo>
                  <a:pt x="6" y="55"/>
                  <a:pt x="6" y="55"/>
                  <a:pt x="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4" y="54"/>
                  <a:pt x="4" y="54"/>
                  <a:pt x="5" y="53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5" y="44"/>
                  <a:pt x="15" y="44"/>
                </a:cubicBezTo>
                <a:cubicBezTo>
                  <a:pt x="16" y="45"/>
                  <a:pt x="16" y="45"/>
                  <a:pt x="15" y="46"/>
                </a:cubicBezTo>
                <a:lnTo>
                  <a:pt x="6" y="55"/>
                </a:lnTo>
                <a:close/>
                <a:moveTo>
                  <a:pt x="21" y="59"/>
                </a:moveTo>
                <a:cubicBezTo>
                  <a:pt x="21" y="59"/>
                  <a:pt x="21" y="60"/>
                  <a:pt x="20" y="60"/>
                </a:cubicBezTo>
                <a:cubicBezTo>
                  <a:pt x="20" y="60"/>
                  <a:pt x="19" y="59"/>
                  <a:pt x="19" y="59"/>
                </a:cubicBezTo>
                <a:cubicBezTo>
                  <a:pt x="19" y="47"/>
                  <a:pt x="19" y="47"/>
                  <a:pt x="19" y="47"/>
                </a:cubicBezTo>
                <a:cubicBezTo>
                  <a:pt x="19" y="47"/>
                  <a:pt x="20" y="46"/>
                  <a:pt x="20" y="46"/>
                </a:cubicBezTo>
                <a:cubicBezTo>
                  <a:pt x="21" y="46"/>
                  <a:pt x="21" y="47"/>
                  <a:pt x="21" y="47"/>
                </a:cubicBezTo>
                <a:lnTo>
                  <a:pt x="21" y="59"/>
                </a:lnTo>
                <a:close/>
                <a:moveTo>
                  <a:pt x="56" y="51"/>
                </a:moveTo>
                <a:cubicBezTo>
                  <a:pt x="50" y="56"/>
                  <a:pt x="50" y="56"/>
                  <a:pt x="50" y="56"/>
                </a:cubicBezTo>
                <a:cubicBezTo>
                  <a:pt x="48" y="58"/>
                  <a:pt x="46" y="59"/>
                  <a:pt x="43" y="59"/>
                </a:cubicBezTo>
                <a:cubicBezTo>
                  <a:pt x="40" y="59"/>
                  <a:pt x="38" y="58"/>
                  <a:pt x="36" y="56"/>
                </a:cubicBezTo>
                <a:cubicBezTo>
                  <a:pt x="24" y="44"/>
                  <a:pt x="24" y="44"/>
                  <a:pt x="24" y="44"/>
                </a:cubicBezTo>
                <a:cubicBezTo>
                  <a:pt x="23" y="44"/>
                  <a:pt x="23" y="43"/>
                  <a:pt x="22" y="42"/>
                </a:cubicBezTo>
                <a:cubicBezTo>
                  <a:pt x="31" y="42"/>
                  <a:pt x="31" y="42"/>
                  <a:pt x="31" y="42"/>
                </a:cubicBezTo>
                <a:cubicBezTo>
                  <a:pt x="41" y="51"/>
                  <a:pt x="41" y="51"/>
                  <a:pt x="41" y="51"/>
                </a:cubicBezTo>
                <a:cubicBezTo>
                  <a:pt x="42" y="53"/>
                  <a:pt x="44" y="53"/>
                  <a:pt x="45" y="51"/>
                </a:cubicBezTo>
                <a:cubicBezTo>
                  <a:pt x="51" y="46"/>
                  <a:pt x="51" y="46"/>
                  <a:pt x="51" y="46"/>
                </a:cubicBezTo>
                <a:cubicBezTo>
                  <a:pt x="51" y="46"/>
                  <a:pt x="52" y="45"/>
                  <a:pt x="52" y="44"/>
                </a:cubicBezTo>
                <a:cubicBezTo>
                  <a:pt x="52" y="43"/>
                  <a:pt x="51" y="42"/>
                  <a:pt x="51" y="41"/>
                </a:cubicBezTo>
                <a:cubicBezTo>
                  <a:pt x="41" y="32"/>
                  <a:pt x="41" y="32"/>
                  <a:pt x="41" y="32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3" y="24"/>
                  <a:pt x="44" y="24"/>
                </a:cubicBezTo>
                <a:cubicBezTo>
                  <a:pt x="56" y="36"/>
                  <a:pt x="56" y="36"/>
                  <a:pt x="56" y="36"/>
                </a:cubicBezTo>
                <a:cubicBezTo>
                  <a:pt x="58" y="38"/>
                  <a:pt x="59" y="41"/>
                  <a:pt x="59" y="44"/>
                </a:cubicBezTo>
                <a:cubicBezTo>
                  <a:pt x="59" y="47"/>
                  <a:pt x="58" y="49"/>
                  <a:pt x="56" y="51"/>
                </a:cubicBezTo>
                <a:close/>
                <a:moveTo>
                  <a:pt x="40" y="13"/>
                </a:moveTo>
                <a:cubicBezTo>
                  <a:pt x="40" y="14"/>
                  <a:pt x="39" y="14"/>
                  <a:pt x="39" y="14"/>
                </a:cubicBezTo>
                <a:cubicBezTo>
                  <a:pt x="38" y="14"/>
                  <a:pt x="37" y="14"/>
                  <a:pt x="37" y="13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1"/>
                  <a:pt x="38" y="0"/>
                  <a:pt x="39" y="0"/>
                </a:cubicBezTo>
                <a:cubicBezTo>
                  <a:pt x="39" y="0"/>
                  <a:pt x="40" y="1"/>
                  <a:pt x="40" y="1"/>
                </a:cubicBezTo>
                <a:lnTo>
                  <a:pt x="40" y="13"/>
                </a:lnTo>
                <a:close/>
                <a:moveTo>
                  <a:pt x="45" y="16"/>
                </a:moveTo>
                <a:cubicBezTo>
                  <a:pt x="45" y="16"/>
                  <a:pt x="45" y="16"/>
                  <a:pt x="44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43" y="16"/>
                  <a:pt x="43" y="15"/>
                  <a:pt x="43" y="14"/>
                </a:cubicBezTo>
                <a:cubicBezTo>
                  <a:pt x="53" y="5"/>
                  <a:pt x="53" y="5"/>
                  <a:pt x="53" y="5"/>
                </a:cubicBezTo>
                <a:cubicBezTo>
                  <a:pt x="53" y="5"/>
                  <a:pt x="54" y="5"/>
                  <a:pt x="54" y="5"/>
                </a:cubicBezTo>
                <a:cubicBezTo>
                  <a:pt x="55" y="6"/>
                  <a:pt x="55" y="6"/>
                  <a:pt x="54" y="7"/>
                </a:cubicBezTo>
                <a:lnTo>
                  <a:pt x="45" y="16"/>
                </a:lnTo>
                <a:close/>
                <a:moveTo>
                  <a:pt x="58" y="22"/>
                </a:moveTo>
                <a:cubicBezTo>
                  <a:pt x="47" y="22"/>
                  <a:pt x="47" y="22"/>
                  <a:pt x="47" y="22"/>
                </a:cubicBezTo>
                <a:cubicBezTo>
                  <a:pt x="46" y="22"/>
                  <a:pt x="45" y="22"/>
                  <a:pt x="45" y="21"/>
                </a:cubicBezTo>
                <a:cubicBezTo>
                  <a:pt x="45" y="20"/>
                  <a:pt x="46" y="20"/>
                  <a:pt x="4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9" y="20"/>
                  <a:pt x="59" y="20"/>
                  <a:pt x="59" y="21"/>
                </a:cubicBezTo>
                <a:cubicBezTo>
                  <a:pt x="59" y="22"/>
                  <a:pt x="59" y="22"/>
                  <a:pt x="58" y="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1" name="Freeform 45"/>
          <p:cNvSpPr>
            <a:spLocks noEditPoints="1"/>
          </p:cNvSpPr>
          <p:nvPr/>
        </p:nvSpPr>
        <p:spPr bwMode="auto">
          <a:xfrm>
            <a:off x="2304001" y="2165247"/>
            <a:ext cx="304245" cy="304245"/>
          </a:xfrm>
          <a:custGeom>
            <a:avLst/>
            <a:gdLst>
              <a:gd name="T0" fmla="*/ 318536545 w 55"/>
              <a:gd name="T1" fmla="*/ 648868068 h 55"/>
              <a:gd name="T2" fmla="*/ 0 w 55"/>
              <a:gd name="T3" fmla="*/ 318536545 h 55"/>
              <a:gd name="T4" fmla="*/ 318536545 w 55"/>
              <a:gd name="T5" fmla="*/ 0 h 55"/>
              <a:gd name="T6" fmla="*/ 648868068 w 55"/>
              <a:gd name="T7" fmla="*/ 318536545 h 55"/>
              <a:gd name="T8" fmla="*/ 318536545 w 55"/>
              <a:gd name="T9" fmla="*/ 648868068 h 55"/>
              <a:gd name="T10" fmla="*/ 530890807 w 55"/>
              <a:gd name="T11" fmla="*/ 235951088 h 55"/>
              <a:gd name="T12" fmla="*/ 495499002 w 55"/>
              <a:gd name="T13" fmla="*/ 200559283 h 55"/>
              <a:gd name="T14" fmla="*/ 471905611 w 55"/>
              <a:gd name="T15" fmla="*/ 188760870 h 55"/>
              <a:gd name="T16" fmla="*/ 448308785 w 55"/>
              <a:gd name="T17" fmla="*/ 200559283 h 55"/>
              <a:gd name="T18" fmla="*/ 283141306 w 55"/>
              <a:gd name="T19" fmla="*/ 365726762 h 55"/>
              <a:gd name="T20" fmla="*/ 188760870 w 55"/>
              <a:gd name="T21" fmla="*/ 271346327 h 55"/>
              <a:gd name="T22" fmla="*/ 165167479 w 55"/>
              <a:gd name="T23" fmla="*/ 259547914 h 55"/>
              <a:gd name="T24" fmla="*/ 153369066 w 55"/>
              <a:gd name="T25" fmla="*/ 271346327 h 55"/>
              <a:gd name="T26" fmla="*/ 106178848 w 55"/>
              <a:gd name="T27" fmla="*/ 306738132 h 55"/>
              <a:gd name="T28" fmla="*/ 106178848 w 55"/>
              <a:gd name="T29" fmla="*/ 330331523 h 55"/>
              <a:gd name="T30" fmla="*/ 106178848 w 55"/>
              <a:gd name="T31" fmla="*/ 353928349 h 55"/>
              <a:gd name="T32" fmla="*/ 259547914 w 55"/>
              <a:gd name="T33" fmla="*/ 507297415 h 55"/>
              <a:gd name="T34" fmla="*/ 283141306 w 55"/>
              <a:gd name="T35" fmla="*/ 507297415 h 55"/>
              <a:gd name="T36" fmla="*/ 306738132 w 55"/>
              <a:gd name="T37" fmla="*/ 507297415 h 55"/>
              <a:gd name="T38" fmla="*/ 530890807 w 55"/>
              <a:gd name="T39" fmla="*/ 271346327 h 55"/>
              <a:gd name="T40" fmla="*/ 542689220 w 55"/>
              <a:gd name="T41" fmla="*/ 259547914 h 55"/>
              <a:gd name="T42" fmla="*/ 530890807 w 55"/>
              <a:gd name="T43" fmla="*/ 235951088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2" name="Freeform 46"/>
          <p:cNvSpPr>
            <a:spLocks noEditPoints="1"/>
          </p:cNvSpPr>
          <p:nvPr/>
        </p:nvSpPr>
        <p:spPr bwMode="auto">
          <a:xfrm>
            <a:off x="3101686" y="2165247"/>
            <a:ext cx="304245" cy="304245"/>
          </a:xfrm>
          <a:custGeom>
            <a:avLst/>
            <a:gdLst>
              <a:gd name="T0" fmla="*/ 648868068 w 55"/>
              <a:gd name="T1" fmla="*/ 519095828 h 55"/>
              <a:gd name="T2" fmla="*/ 519095828 w 55"/>
              <a:gd name="T3" fmla="*/ 648868068 h 55"/>
              <a:gd name="T4" fmla="*/ 117977261 w 55"/>
              <a:gd name="T5" fmla="*/ 648868068 h 55"/>
              <a:gd name="T6" fmla="*/ 0 w 55"/>
              <a:gd name="T7" fmla="*/ 519095828 h 55"/>
              <a:gd name="T8" fmla="*/ 0 w 55"/>
              <a:gd name="T9" fmla="*/ 117977261 h 55"/>
              <a:gd name="T10" fmla="*/ 117977261 w 55"/>
              <a:gd name="T11" fmla="*/ 0 h 55"/>
              <a:gd name="T12" fmla="*/ 519095828 w 55"/>
              <a:gd name="T13" fmla="*/ 0 h 55"/>
              <a:gd name="T14" fmla="*/ 648868068 w 55"/>
              <a:gd name="T15" fmla="*/ 117977261 h 55"/>
              <a:gd name="T16" fmla="*/ 648868068 w 55"/>
              <a:gd name="T17" fmla="*/ 519095828 h 55"/>
              <a:gd name="T18" fmla="*/ 542689220 w 55"/>
              <a:gd name="T19" fmla="*/ 235951088 h 55"/>
              <a:gd name="T20" fmla="*/ 542689220 w 55"/>
              <a:gd name="T21" fmla="*/ 200559283 h 55"/>
              <a:gd name="T22" fmla="*/ 495499002 w 55"/>
              <a:gd name="T23" fmla="*/ 153369066 h 55"/>
              <a:gd name="T24" fmla="*/ 460107198 w 55"/>
              <a:gd name="T25" fmla="*/ 153369066 h 55"/>
              <a:gd name="T26" fmla="*/ 271346327 w 55"/>
              <a:gd name="T27" fmla="*/ 353928349 h 55"/>
              <a:gd name="T28" fmla="*/ 176962457 w 55"/>
              <a:gd name="T29" fmla="*/ 259547914 h 55"/>
              <a:gd name="T30" fmla="*/ 141570653 w 55"/>
              <a:gd name="T31" fmla="*/ 259547914 h 55"/>
              <a:gd name="T32" fmla="*/ 94380435 w 55"/>
              <a:gd name="T33" fmla="*/ 306738132 h 55"/>
              <a:gd name="T34" fmla="*/ 94380435 w 55"/>
              <a:gd name="T35" fmla="*/ 342129936 h 55"/>
              <a:gd name="T36" fmla="*/ 247749501 w 55"/>
              <a:gd name="T37" fmla="*/ 495499002 h 55"/>
              <a:gd name="T38" fmla="*/ 283141306 w 55"/>
              <a:gd name="T39" fmla="*/ 495499002 h 55"/>
              <a:gd name="T40" fmla="*/ 542689220 w 55"/>
              <a:gd name="T41" fmla="*/ 235951088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5" h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lnTo>
                  <a:pt x="55" y="44"/>
                </a:lnTo>
                <a:close/>
                <a:moveTo>
                  <a:pt x="46" y="20"/>
                </a:moveTo>
                <a:cubicBezTo>
                  <a:pt x="47" y="19"/>
                  <a:pt x="47" y="17"/>
                  <a:pt x="46" y="17"/>
                </a:cubicBezTo>
                <a:cubicBezTo>
                  <a:pt x="42" y="13"/>
                  <a:pt x="42" y="13"/>
                  <a:pt x="42" y="13"/>
                </a:cubicBezTo>
                <a:cubicBezTo>
                  <a:pt x="42" y="12"/>
                  <a:pt x="40" y="12"/>
                  <a:pt x="39" y="13"/>
                </a:cubicBezTo>
                <a:cubicBezTo>
                  <a:pt x="23" y="30"/>
                  <a:pt x="23" y="30"/>
                  <a:pt x="23" y="30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1"/>
                  <a:pt x="13" y="21"/>
                  <a:pt x="12" y="22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7"/>
                  <a:pt x="7" y="28"/>
                  <a:pt x="8" y="29"/>
                </a:cubicBezTo>
                <a:cubicBezTo>
                  <a:pt x="21" y="42"/>
                  <a:pt x="21" y="42"/>
                  <a:pt x="21" y="42"/>
                </a:cubicBezTo>
                <a:cubicBezTo>
                  <a:pt x="22" y="43"/>
                  <a:pt x="23" y="43"/>
                  <a:pt x="24" y="42"/>
                </a:cubicBezTo>
                <a:lnTo>
                  <a:pt x="46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3" name="Freeform 47"/>
          <p:cNvSpPr>
            <a:spLocks noEditPoints="1"/>
          </p:cNvSpPr>
          <p:nvPr/>
        </p:nvSpPr>
        <p:spPr bwMode="auto">
          <a:xfrm>
            <a:off x="3899372" y="2165247"/>
            <a:ext cx="304245" cy="304245"/>
          </a:xfrm>
          <a:custGeom>
            <a:avLst/>
            <a:gdLst>
              <a:gd name="T0" fmla="*/ 318536545 w 55"/>
              <a:gd name="T1" fmla="*/ 648868068 h 55"/>
              <a:gd name="T2" fmla="*/ 0 w 55"/>
              <a:gd name="T3" fmla="*/ 318536545 h 55"/>
              <a:gd name="T4" fmla="*/ 318536545 w 55"/>
              <a:gd name="T5" fmla="*/ 0 h 55"/>
              <a:gd name="T6" fmla="*/ 648868068 w 55"/>
              <a:gd name="T7" fmla="*/ 318536545 h 55"/>
              <a:gd name="T8" fmla="*/ 318536545 w 55"/>
              <a:gd name="T9" fmla="*/ 648868068 h 55"/>
              <a:gd name="T10" fmla="*/ 530890807 w 55"/>
              <a:gd name="T11" fmla="*/ 306738132 h 55"/>
              <a:gd name="T12" fmla="*/ 530890807 w 55"/>
              <a:gd name="T13" fmla="*/ 259547914 h 55"/>
              <a:gd name="T14" fmla="*/ 483700589 w 55"/>
              <a:gd name="T15" fmla="*/ 224156110 h 55"/>
              <a:gd name="T16" fmla="*/ 448308785 w 55"/>
              <a:gd name="T17" fmla="*/ 224156110 h 55"/>
              <a:gd name="T18" fmla="*/ 318536545 w 55"/>
              <a:gd name="T19" fmla="*/ 353928349 h 55"/>
              <a:gd name="T20" fmla="*/ 188760870 w 55"/>
              <a:gd name="T21" fmla="*/ 224156110 h 55"/>
              <a:gd name="T22" fmla="*/ 153369066 w 55"/>
              <a:gd name="T23" fmla="*/ 224156110 h 55"/>
              <a:gd name="T24" fmla="*/ 106178848 w 55"/>
              <a:gd name="T25" fmla="*/ 259547914 h 55"/>
              <a:gd name="T26" fmla="*/ 106178848 w 55"/>
              <a:gd name="T27" fmla="*/ 306738132 h 55"/>
              <a:gd name="T28" fmla="*/ 306738132 w 55"/>
              <a:gd name="T29" fmla="*/ 495499002 h 55"/>
              <a:gd name="T30" fmla="*/ 342129936 w 55"/>
              <a:gd name="T31" fmla="*/ 495499002 h 55"/>
              <a:gd name="T32" fmla="*/ 530890807 w 55"/>
              <a:gd name="T33" fmla="*/ 306738132 h 5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6"/>
                </a:moveTo>
                <a:cubicBezTo>
                  <a:pt x="46" y="25"/>
                  <a:pt x="46" y="23"/>
                  <a:pt x="45" y="22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8"/>
                  <a:pt x="39" y="18"/>
                  <a:pt x="38" y="19"/>
                </a:cubicBezTo>
                <a:cubicBezTo>
                  <a:pt x="27" y="30"/>
                  <a:pt x="27" y="30"/>
                  <a:pt x="27" y="30"/>
                </a:cubicBezTo>
                <a:cubicBezTo>
                  <a:pt x="16" y="19"/>
                  <a:pt x="16" y="19"/>
                  <a:pt x="16" y="19"/>
                </a:cubicBezTo>
                <a:cubicBezTo>
                  <a:pt x="15" y="18"/>
                  <a:pt x="14" y="18"/>
                  <a:pt x="13" y="19"/>
                </a:cubicBezTo>
                <a:cubicBezTo>
                  <a:pt x="9" y="22"/>
                  <a:pt x="9" y="22"/>
                  <a:pt x="9" y="22"/>
                </a:cubicBezTo>
                <a:cubicBezTo>
                  <a:pt x="8" y="23"/>
                  <a:pt x="8" y="25"/>
                  <a:pt x="9" y="26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3"/>
                  <a:pt x="28" y="43"/>
                  <a:pt x="29" y="42"/>
                </a:cubicBezTo>
                <a:lnTo>
                  <a:pt x="4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4" name="Freeform 48"/>
          <p:cNvSpPr>
            <a:spLocks noEditPoints="1"/>
          </p:cNvSpPr>
          <p:nvPr/>
        </p:nvSpPr>
        <p:spPr bwMode="auto">
          <a:xfrm>
            <a:off x="4697057" y="2165247"/>
            <a:ext cx="304245" cy="304245"/>
          </a:xfrm>
          <a:custGeom>
            <a:avLst/>
            <a:gdLst>
              <a:gd name="T0" fmla="*/ 318536545 w 55"/>
              <a:gd name="T1" fmla="*/ 648868068 h 55"/>
              <a:gd name="T2" fmla="*/ 0 w 55"/>
              <a:gd name="T3" fmla="*/ 318536545 h 55"/>
              <a:gd name="T4" fmla="*/ 318536545 w 55"/>
              <a:gd name="T5" fmla="*/ 0 h 55"/>
              <a:gd name="T6" fmla="*/ 648868068 w 55"/>
              <a:gd name="T7" fmla="*/ 318536545 h 55"/>
              <a:gd name="T8" fmla="*/ 318536545 w 55"/>
              <a:gd name="T9" fmla="*/ 648868068 h 55"/>
              <a:gd name="T10" fmla="*/ 495499002 w 55"/>
              <a:gd name="T11" fmla="*/ 342129936 h 55"/>
              <a:gd name="T12" fmla="*/ 495499002 w 55"/>
              <a:gd name="T13" fmla="*/ 306738132 h 55"/>
              <a:gd name="T14" fmla="*/ 294939719 w 55"/>
              <a:gd name="T15" fmla="*/ 117977261 h 55"/>
              <a:gd name="T16" fmla="*/ 259547914 w 55"/>
              <a:gd name="T17" fmla="*/ 117977261 h 55"/>
              <a:gd name="T18" fmla="*/ 224156110 w 55"/>
              <a:gd name="T19" fmla="*/ 153369066 h 55"/>
              <a:gd name="T20" fmla="*/ 224156110 w 55"/>
              <a:gd name="T21" fmla="*/ 188760870 h 55"/>
              <a:gd name="T22" fmla="*/ 342129936 w 55"/>
              <a:gd name="T23" fmla="*/ 318536545 h 55"/>
              <a:gd name="T24" fmla="*/ 224156110 w 55"/>
              <a:gd name="T25" fmla="*/ 448308785 h 55"/>
              <a:gd name="T26" fmla="*/ 224156110 w 55"/>
              <a:gd name="T27" fmla="*/ 495499002 h 55"/>
              <a:gd name="T28" fmla="*/ 259547914 w 55"/>
              <a:gd name="T29" fmla="*/ 530890807 h 55"/>
              <a:gd name="T30" fmla="*/ 294939719 w 55"/>
              <a:gd name="T31" fmla="*/ 530890807 h 55"/>
              <a:gd name="T32" fmla="*/ 495499002 w 55"/>
              <a:gd name="T33" fmla="*/ 342129936 h 5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2" y="29"/>
                </a:moveTo>
                <a:cubicBezTo>
                  <a:pt x="42" y="28"/>
                  <a:pt x="42" y="27"/>
                  <a:pt x="42" y="26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9"/>
                  <a:pt x="23" y="9"/>
                  <a:pt x="22" y="10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4"/>
                  <a:pt x="18" y="15"/>
                  <a:pt x="19" y="16"/>
                </a:cubicBezTo>
                <a:cubicBezTo>
                  <a:pt x="29" y="27"/>
                  <a:pt x="29" y="27"/>
                  <a:pt x="29" y="2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9"/>
                  <a:pt x="18" y="41"/>
                  <a:pt x="19" y="42"/>
                </a:cubicBezTo>
                <a:cubicBezTo>
                  <a:pt x="22" y="45"/>
                  <a:pt x="22" y="45"/>
                  <a:pt x="22" y="45"/>
                </a:cubicBezTo>
                <a:cubicBezTo>
                  <a:pt x="23" y="46"/>
                  <a:pt x="24" y="46"/>
                  <a:pt x="25" y="45"/>
                </a:cubicBezTo>
                <a:lnTo>
                  <a:pt x="42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5" name="Freeform 49"/>
          <p:cNvSpPr>
            <a:spLocks/>
          </p:cNvSpPr>
          <p:nvPr/>
        </p:nvSpPr>
        <p:spPr bwMode="auto">
          <a:xfrm>
            <a:off x="5510083" y="2244503"/>
            <a:ext cx="319585" cy="209648"/>
          </a:xfrm>
          <a:custGeom>
            <a:avLst/>
            <a:gdLst>
              <a:gd name="T0" fmla="*/ 351165063 w 58"/>
              <a:gd name="T1" fmla="*/ 434198713 h 38"/>
              <a:gd name="T2" fmla="*/ 316048557 w 58"/>
              <a:gd name="T3" fmla="*/ 434198713 h 38"/>
              <a:gd name="T4" fmla="*/ 11704362 w 58"/>
              <a:gd name="T5" fmla="*/ 117352763 h 38"/>
              <a:gd name="T6" fmla="*/ 11704362 w 58"/>
              <a:gd name="T7" fmla="*/ 82147276 h 38"/>
              <a:gd name="T8" fmla="*/ 81937374 w 58"/>
              <a:gd name="T9" fmla="*/ 11736304 h 38"/>
              <a:gd name="T10" fmla="*/ 117053881 w 58"/>
              <a:gd name="T11" fmla="*/ 11736304 h 38"/>
              <a:gd name="T12" fmla="*/ 339460702 w 58"/>
              <a:gd name="T13" fmla="*/ 234702099 h 38"/>
              <a:gd name="T14" fmla="*/ 561864102 w 58"/>
              <a:gd name="T15" fmla="*/ 11736304 h 38"/>
              <a:gd name="T16" fmla="*/ 596980608 w 58"/>
              <a:gd name="T17" fmla="*/ 11736304 h 38"/>
              <a:gd name="T18" fmla="*/ 667213621 w 58"/>
              <a:gd name="T19" fmla="*/ 82147276 h 38"/>
              <a:gd name="T20" fmla="*/ 667213621 w 58"/>
              <a:gd name="T21" fmla="*/ 117352763 h 38"/>
              <a:gd name="T22" fmla="*/ 351165063 w 58"/>
              <a:gd name="T23" fmla="*/ 434198713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8" h="38">
                <a:moveTo>
                  <a:pt x="30" y="37"/>
                </a:moveTo>
                <a:cubicBezTo>
                  <a:pt x="29" y="38"/>
                  <a:pt x="28" y="38"/>
                  <a:pt x="27" y="37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9"/>
                  <a:pt x="0" y="8"/>
                  <a:pt x="1" y="7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9" y="0"/>
                  <a:pt x="10" y="1"/>
                </a:cubicBezTo>
                <a:cubicBezTo>
                  <a:pt x="29" y="20"/>
                  <a:pt x="29" y="20"/>
                  <a:pt x="29" y="20"/>
                </a:cubicBezTo>
                <a:cubicBezTo>
                  <a:pt x="48" y="1"/>
                  <a:pt x="48" y="1"/>
                  <a:pt x="48" y="1"/>
                </a:cubicBezTo>
                <a:cubicBezTo>
                  <a:pt x="49" y="0"/>
                  <a:pt x="50" y="0"/>
                  <a:pt x="51" y="1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8"/>
                  <a:pt x="58" y="9"/>
                  <a:pt x="57" y="10"/>
                </a:cubicBezTo>
                <a:lnTo>
                  <a:pt x="3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6" name="Freeform 50"/>
          <p:cNvSpPr>
            <a:spLocks/>
          </p:cNvSpPr>
          <p:nvPr/>
        </p:nvSpPr>
        <p:spPr bwMode="auto">
          <a:xfrm>
            <a:off x="6305211" y="2144794"/>
            <a:ext cx="207092" cy="319585"/>
          </a:xfrm>
          <a:custGeom>
            <a:avLst/>
            <a:gdLst>
              <a:gd name="T0" fmla="*/ 120782361 w 37"/>
              <a:gd name="T1" fmla="*/ 667213621 h 58"/>
              <a:gd name="T2" fmla="*/ 84544872 w 37"/>
              <a:gd name="T3" fmla="*/ 667213621 h 58"/>
              <a:gd name="T4" fmla="*/ 12076846 w 37"/>
              <a:gd name="T5" fmla="*/ 596980608 h 58"/>
              <a:gd name="T6" fmla="*/ 12076846 w 37"/>
              <a:gd name="T7" fmla="*/ 561864102 h 58"/>
              <a:gd name="T8" fmla="*/ 241561246 w 37"/>
              <a:gd name="T9" fmla="*/ 339460702 h 58"/>
              <a:gd name="T10" fmla="*/ 12076846 w 37"/>
              <a:gd name="T11" fmla="*/ 117053881 h 58"/>
              <a:gd name="T12" fmla="*/ 12076846 w 37"/>
              <a:gd name="T13" fmla="*/ 81937374 h 58"/>
              <a:gd name="T14" fmla="*/ 84544872 w 37"/>
              <a:gd name="T15" fmla="*/ 11704362 h 58"/>
              <a:gd name="T16" fmla="*/ 120782361 w 37"/>
              <a:gd name="T17" fmla="*/ 11704362 h 58"/>
              <a:gd name="T18" fmla="*/ 434811634 w 37"/>
              <a:gd name="T19" fmla="*/ 316048557 h 58"/>
              <a:gd name="T20" fmla="*/ 434811634 w 37"/>
              <a:gd name="T21" fmla="*/ 362869425 h 58"/>
              <a:gd name="T22" fmla="*/ 120782361 w 37"/>
              <a:gd name="T23" fmla="*/ 667213621 h 5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7" h="58">
                <a:moveTo>
                  <a:pt x="10" y="57"/>
                </a:moveTo>
                <a:cubicBezTo>
                  <a:pt x="9" y="58"/>
                  <a:pt x="7" y="58"/>
                  <a:pt x="7" y="57"/>
                </a:cubicBezTo>
                <a:cubicBezTo>
                  <a:pt x="1" y="51"/>
                  <a:pt x="1" y="51"/>
                  <a:pt x="1" y="51"/>
                </a:cubicBezTo>
                <a:cubicBezTo>
                  <a:pt x="0" y="50"/>
                  <a:pt x="0" y="49"/>
                  <a:pt x="1" y="48"/>
                </a:cubicBezTo>
                <a:cubicBezTo>
                  <a:pt x="20" y="29"/>
                  <a:pt x="20" y="29"/>
                  <a:pt x="20" y="29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9"/>
                  <a:pt x="0" y="8"/>
                  <a:pt x="1" y="7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9" y="0"/>
                  <a:pt x="10" y="1"/>
                </a:cubicBezTo>
                <a:cubicBezTo>
                  <a:pt x="36" y="27"/>
                  <a:pt x="36" y="27"/>
                  <a:pt x="36" y="27"/>
                </a:cubicBezTo>
                <a:cubicBezTo>
                  <a:pt x="37" y="28"/>
                  <a:pt x="37" y="30"/>
                  <a:pt x="36" y="31"/>
                </a:cubicBezTo>
                <a:lnTo>
                  <a:pt x="10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7" name="Freeform 51"/>
          <p:cNvSpPr>
            <a:spLocks noEditPoints="1"/>
          </p:cNvSpPr>
          <p:nvPr/>
        </p:nvSpPr>
        <p:spPr bwMode="auto">
          <a:xfrm>
            <a:off x="7097784" y="2170360"/>
            <a:ext cx="227546" cy="322142"/>
          </a:xfrm>
          <a:custGeom>
            <a:avLst/>
            <a:gdLst>
              <a:gd name="T0" fmla="*/ 356255969 w 41"/>
              <a:gd name="T1" fmla="*/ 285446021 h 58"/>
              <a:gd name="T2" fmla="*/ 356255969 w 41"/>
              <a:gd name="T3" fmla="*/ 642252685 h 58"/>
              <a:gd name="T4" fmla="*/ 308755633 w 41"/>
              <a:gd name="T5" fmla="*/ 689827597 h 58"/>
              <a:gd name="T6" fmla="*/ 261255296 w 41"/>
              <a:gd name="T7" fmla="*/ 642252685 h 58"/>
              <a:gd name="T8" fmla="*/ 261255296 w 41"/>
              <a:gd name="T9" fmla="*/ 475742219 h 58"/>
              <a:gd name="T10" fmla="*/ 225630044 w 41"/>
              <a:gd name="T11" fmla="*/ 475742219 h 58"/>
              <a:gd name="T12" fmla="*/ 225630044 w 41"/>
              <a:gd name="T13" fmla="*/ 642252685 h 58"/>
              <a:gd name="T14" fmla="*/ 178129708 w 41"/>
              <a:gd name="T15" fmla="*/ 689827597 h 58"/>
              <a:gd name="T16" fmla="*/ 130629371 w 41"/>
              <a:gd name="T17" fmla="*/ 642252685 h 58"/>
              <a:gd name="T18" fmla="*/ 130629371 w 41"/>
              <a:gd name="T19" fmla="*/ 285446021 h 58"/>
              <a:gd name="T20" fmla="*/ 11875084 w 41"/>
              <a:gd name="T21" fmla="*/ 166510466 h 58"/>
              <a:gd name="T22" fmla="*/ 11875084 w 41"/>
              <a:gd name="T23" fmla="*/ 107040965 h 58"/>
              <a:gd name="T24" fmla="*/ 71250505 w 41"/>
              <a:gd name="T25" fmla="*/ 107040965 h 58"/>
              <a:gd name="T26" fmla="*/ 166254623 w 41"/>
              <a:gd name="T27" fmla="*/ 202190788 h 58"/>
              <a:gd name="T28" fmla="*/ 320630717 w 41"/>
              <a:gd name="T29" fmla="*/ 202190788 h 58"/>
              <a:gd name="T30" fmla="*/ 415634836 w 41"/>
              <a:gd name="T31" fmla="*/ 107040965 h 58"/>
              <a:gd name="T32" fmla="*/ 475010256 w 41"/>
              <a:gd name="T33" fmla="*/ 107040965 h 58"/>
              <a:gd name="T34" fmla="*/ 475010256 w 41"/>
              <a:gd name="T35" fmla="*/ 166510466 h 58"/>
              <a:gd name="T36" fmla="*/ 356255969 w 41"/>
              <a:gd name="T37" fmla="*/ 285446021 h 58"/>
              <a:gd name="T38" fmla="*/ 249380212 w 41"/>
              <a:gd name="T39" fmla="*/ 190296198 h 58"/>
              <a:gd name="T40" fmla="*/ 154379539 w 41"/>
              <a:gd name="T41" fmla="*/ 95149823 h 58"/>
              <a:gd name="T42" fmla="*/ 249380212 w 41"/>
              <a:gd name="T43" fmla="*/ 0 h 58"/>
              <a:gd name="T44" fmla="*/ 344380885 w 41"/>
              <a:gd name="T45" fmla="*/ 95149823 h 58"/>
              <a:gd name="T46" fmla="*/ 249380212 w 41"/>
              <a:gd name="T47" fmla="*/ 190296198 h 5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1" h="58">
                <a:moveTo>
                  <a:pt x="30" y="24"/>
                </a:moveTo>
                <a:cubicBezTo>
                  <a:pt x="30" y="54"/>
                  <a:pt x="30" y="54"/>
                  <a:pt x="30" y="54"/>
                </a:cubicBezTo>
                <a:cubicBezTo>
                  <a:pt x="30" y="56"/>
                  <a:pt x="28" y="58"/>
                  <a:pt x="26" y="58"/>
                </a:cubicBezTo>
                <a:cubicBezTo>
                  <a:pt x="24" y="58"/>
                  <a:pt x="22" y="56"/>
                  <a:pt x="22" y="54"/>
                </a:cubicBezTo>
                <a:cubicBezTo>
                  <a:pt x="22" y="40"/>
                  <a:pt x="22" y="40"/>
                  <a:pt x="22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6"/>
                  <a:pt x="18" y="58"/>
                  <a:pt x="15" y="58"/>
                </a:cubicBezTo>
                <a:cubicBezTo>
                  <a:pt x="13" y="58"/>
                  <a:pt x="11" y="56"/>
                  <a:pt x="11" y="54"/>
                </a:cubicBezTo>
                <a:cubicBezTo>
                  <a:pt x="11" y="24"/>
                  <a:pt x="11" y="24"/>
                  <a:pt x="11" y="2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3"/>
                  <a:pt x="0" y="10"/>
                  <a:pt x="1" y="9"/>
                </a:cubicBezTo>
                <a:cubicBezTo>
                  <a:pt x="2" y="8"/>
                  <a:pt x="5" y="8"/>
                  <a:pt x="6" y="9"/>
                </a:cubicBezTo>
                <a:cubicBezTo>
                  <a:pt x="14" y="17"/>
                  <a:pt x="14" y="17"/>
                  <a:pt x="14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35" y="9"/>
                  <a:pt x="35" y="9"/>
                  <a:pt x="35" y="9"/>
                </a:cubicBezTo>
                <a:cubicBezTo>
                  <a:pt x="37" y="8"/>
                  <a:pt x="39" y="8"/>
                  <a:pt x="40" y="9"/>
                </a:cubicBezTo>
                <a:cubicBezTo>
                  <a:pt x="41" y="10"/>
                  <a:pt x="41" y="13"/>
                  <a:pt x="40" y="14"/>
                </a:cubicBezTo>
                <a:lnTo>
                  <a:pt x="30" y="24"/>
                </a:lnTo>
                <a:close/>
                <a:moveTo>
                  <a:pt x="21" y="16"/>
                </a:moveTo>
                <a:cubicBezTo>
                  <a:pt x="16" y="16"/>
                  <a:pt x="13" y="12"/>
                  <a:pt x="13" y="8"/>
                </a:cubicBezTo>
                <a:cubicBezTo>
                  <a:pt x="13" y="4"/>
                  <a:pt x="16" y="0"/>
                  <a:pt x="21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2"/>
                  <a:pt x="25" y="16"/>
                  <a:pt x="21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8" name="Freeform 52"/>
          <p:cNvSpPr>
            <a:spLocks noEditPoints="1"/>
          </p:cNvSpPr>
          <p:nvPr/>
        </p:nvSpPr>
        <p:spPr bwMode="auto">
          <a:xfrm>
            <a:off x="7882687" y="2165247"/>
            <a:ext cx="304245" cy="304245"/>
          </a:xfrm>
          <a:custGeom>
            <a:avLst/>
            <a:gdLst>
              <a:gd name="T0" fmla="*/ 318536545 w 55"/>
              <a:gd name="T1" fmla="*/ 648868068 h 55"/>
              <a:gd name="T2" fmla="*/ 0 w 55"/>
              <a:gd name="T3" fmla="*/ 318536545 h 55"/>
              <a:gd name="T4" fmla="*/ 318536545 w 55"/>
              <a:gd name="T5" fmla="*/ 0 h 55"/>
              <a:gd name="T6" fmla="*/ 648868068 w 55"/>
              <a:gd name="T7" fmla="*/ 318536545 h 55"/>
              <a:gd name="T8" fmla="*/ 318536545 w 55"/>
              <a:gd name="T9" fmla="*/ 648868068 h 55"/>
              <a:gd name="T10" fmla="*/ 318536545 w 55"/>
              <a:gd name="T11" fmla="*/ 94380435 h 55"/>
              <a:gd name="T12" fmla="*/ 94380435 w 55"/>
              <a:gd name="T13" fmla="*/ 318536545 h 55"/>
              <a:gd name="T14" fmla="*/ 318536545 w 55"/>
              <a:gd name="T15" fmla="*/ 554487633 h 55"/>
              <a:gd name="T16" fmla="*/ 554487633 w 55"/>
              <a:gd name="T17" fmla="*/ 318536545 h 55"/>
              <a:gd name="T18" fmla="*/ 318536545 w 55"/>
              <a:gd name="T19" fmla="*/ 94380435 h 55"/>
              <a:gd name="T20" fmla="*/ 377521741 w 55"/>
              <a:gd name="T21" fmla="*/ 365726762 h 55"/>
              <a:gd name="T22" fmla="*/ 365726762 w 55"/>
              <a:gd name="T23" fmla="*/ 377521741 h 55"/>
              <a:gd name="T24" fmla="*/ 224156110 w 55"/>
              <a:gd name="T25" fmla="*/ 377521741 h 55"/>
              <a:gd name="T26" fmla="*/ 212357697 w 55"/>
              <a:gd name="T27" fmla="*/ 365726762 h 55"/>
              <a:gd name="T28" fmla="*/ 212357697 w 55"/>
              <a:gd name="T29" fmla="*/ 330331523 h 55"/>
              <a:gd name="T30" fmla="*/ 224156110 w 55"/>
              <a:gd name="T31" fmla="*/ 318536545 h 55"/>
              <a:gd name="T32" fmla="*/ 318536545 w 55"/>
              <a:gd name="T33" fmla="*/ 318536545 h 55"/>
              <a:gd name="T34" fmla="*/ 318536545 w 55"/>
              <a:gd name="T35" fmla="*/ 176962457 h 55"/>
              <a:gd name="T36" fmla="*/ 330331523 w 55"/>
              <a:gd name="T37" fmla="*/ 165167479 h 55"/>
              <a:gd name="T38" fmla="*/ 365726762 w 55"/>
              <a:gd name="T39" fmla="*/ 165167479 h 55"/>
              <a:gd name="T40" fmla="*/ 377521741 w 55"/>
              <a:gd name="T41" fmla="*/ 176962457 h 55"/>
              <a:gd name="T42" fmla="*/ 377521741 w 55"/>
              <a:gd name="T43" fmla="*/ 365726762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7"/>
                  <a:pt x="8" y="27"/>
                </a:cubicBez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7"/>
                  <a:pt x="38" y="8"/>
                  <a:pt x="27" y="8"/>
                </a:cubicBezTo>
                <a:close/>
                <a:moveTo>
                  <a:pt x="32" y="31"/>
                </a:moveTo>
                <a:cubicBezTo>
                  <a:pt x="32" y="31"/>
                  <a:pt x="31" y="32"/>
                  <a:pt x="31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4"/>
                  <a:pt x="28" y="14"/>
                  <a:pt x="28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2" y="14"/>
                  <a:pt x="32" y="15"/>
                </a:cubicBezTo>
                <a:lnTo>
                  <a:pt x="32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9" name="Freeform 53"/>
          <p:cNvSpPr>
            <a:spLocks/>
          </p:cNvSpPr>
          <p:nvPr/>
        </p:nvSpPr>
        <p:spPr bwMode="auto">
          <a:xfrm>
            <a:off x="8680372" y="2165247"/>
            <a:ext cx="375832" cy="278678"/>
          </a:xfrm>
          <a:custGeom>
            <a:avLst/>
            <a:gdLst>
              <a:gd name="T0" fmla="*/ 647747708 w 68"/>
              <a:gd name="T1" fmla="*/ 598836067 h 50"/>
              <a:gd name="T2" fmla="*/ 188436383 w 68"/>
              <a:gd name="T3" fmla="*/ 598836067 h 50"/>
              <a:gd name="T4" fmla="*/ 0 w 68"/>
              <a:gd name="T5" fmla="*/ 407207972 h 50"/>
              <a:gd name="T6" fmla="*/ 105994393 w 68"/>
              <a:gd name="T7" fmla="*/ 239535119 h 50"/>
              <a:gd name="T8" fmla="*/ 105994393 w 68"/>
              <a:gd name="T9" fmla="*/ 215579877 h 50"/>
              <a:gd name="T10" fmla="*/ 317983179 w 68"/>
              <a:gd name="T11" fmla="*/ 0 h 50"/>
              <a:gd name="T12" fmla="*/ 518197480 w 68"/>
              <a:gd name="T13" fmla="*/ 131743450 h 50"/>
              <a:gd name="T14" fmla="*/ 588861553 w 68"/>
              <a:gd name="T15" fmla="*/ 107791669 h 50"/>
              <a:gd name="T16" fmla="*/ 694855946 w 68"/>
              <a:gd name="T17" fmla="*/ 215579877 h 50"/>
              <a:gd name="T18" fmla="*/ 683078028 w 68"/>
              <a:gd name="T19" fmla="*/ 275464522 h 50"/>
              <a:gd name="T20" fmla="*/ 800850339 w 68"/>
              <a:gd name="T21" fmla="*/ 431163214 h 50"/>
              <a:gd name="T22" fmla="*/ 647747708 w 68"/>
              <a:gd name="T23" fmla="*/ 598836067 h 5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8" h="50">
                <a:moveTo>
                  <a:pt x="55" y="50"/>
                </a:moveTo>
                <a:cubicBezTo>
                  <a:pt x="16" y="50"/>
                  <a:pt x="16" y="50"/>
                  <a:pt x="16" y="50"/>
                </a:cubicBezTo>
                <a:cubicBezTo>
                  <a:pt x="7" y="50"/>
                  <a:pt x="0" y="43"/>
                  <a:pt x="0" y="34"/>
                </a:cubicBezTo>
                <a:cubicBezTo>
                  <a:pt x="0" y="28"/>
                  <a:pt x="4" y="22"/>
                  <a:pt x="9" y="20"/>
                </a:cubicBezTo>
                <a:cubicBezTo>
                  <a:pt x="9" y="19"/>
                  <a:pt x="9" y="19"/>
                  <a:pt x="9" y="18"/>
                </a:cubicBezTo>
                <a:cubicBezTo>
                  <a:pt x="9" y="8"/>
                  <a:pt x="17" y="0"/>
                  <a:pt x="27" y="0"/>
                </a:cubicBezTo>
                <a:cubicBezTo>
                  <a:pt x="35" y="0"/>
                  <a:pt x="41" y="5"/>
                  <a:pt x="44" y="11"/>
                </a:cubicBezTo>
                <a:cubicBezTo>
                  <a:pt x="46" y="10"/>
                  <a:pt x="48" y="9"/>
                  <a:pt x="50" y="9"/>
                </a:cubicBezTo>
                <a:cubicBezTo>
                  <a:pt x="55" y="9"/>
                  <a:pt x="59" y="13"/>
                  <a:pt x="59" y="18"/>
                </a:cubicBezTo>
                <a:cubicBezTo>
                  <a:pt x="59" y="20"/>
                  <a:pt x="59" y="22"/>
                  <a:pt x="58" y="23"/>
                </a:cubicBezTo>
                <a:cubicBezTo>
                  <a:pt x="64" y="25"/>
                  <a:pt x="68" y="30"/>
                  <a:pt x="68" y="36"/>
                </a:cubicBezTo>
                <a:cubicBezTo>
                  <a:pt x="68" y="44"/>
                  <a:pt x="62" y="50"/>
                  <a:pt x="55" y="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0" name="Freeform 54"/>
          <p:cNvSpPr>
            <a:spLocks noEditPoints="1"/>
          </p:cNvSpPr>
          <p:nvPr/>
        </p:nvSpPr>
        <p:spPr bwMode="auto">
          <a:xfrm>
            <a:off x="9478058" y="2165247"/>
            <a:ext cx="375832" cy="278678"/>
          </a:xfrm>
          <a:custGeom>
            <a:avLst/>
            <a:gdLst>
              <a:gd name="T0" fmla="*/ 647747708 w 68"/>
              <a:gd name="T1" fmla="*/ 598836067 h 50"/>
              <a:gd name="T2" fmla="*/ 188436383 w 68"/>
              <a:gd name="T3" fmla="*/ 598836067 h 50"/>
              <a:gd name="T4" fmla="*/ 0 w 68"/>
              <a:gd name="T5" fmla="*/ 407207972 h 50"/>
              <a:gd name="T6" fmla="*/ 105994393 w 68"/>
              <a:gd name="T7" fmla="*/ 239535119 h 50"/>
              <a:gd name="T8" fmla="*/ 105994393 w 68"/>
              <a:gd name="T9" fmla="*/ 215579877 h 50"/>
              <a:gd name="T10" fmla="*/ 317983179 w 68"/>
              <a:gd name="T11" fmla="*/ 0 h 50"/>
              <a:gd name="T12" fmla="*/ 518197480 w 68"/>
              <a:gd name="T13" fmla="*/ 131743450 h 50"/>
              <a:gd name="T14" fmla="*/ 588861553 w 68"/>
              <a:gd name="T15" fmla="*/ 107791669 h 50"/>
              <a:gd name="T16" fmla="*/ 694855946 w 68"/>
              <a:gd name="T17" fmla="*/ 215579877 h 50"/>
              <a:gd name="T18" fmla="*/ 683078028 w 68"/>
              <a:gd name="T19" fmla="*/ 275464522 h 50"/>
              <a:gd name="T20" fmla="*/ 800850339 w 68"/>
              <a:gd name="T21" fmla="*/ 431163214 h 50"/>
              <a:gd name="T22" fmla="*/ 647747708 w 68"/>
              <a:gd name="T23" fmla="*/ 598836067 h 50"/>
              <a:gd name="T24" fmla="*/ 529975397 w 68"/>
              <a:gd name="T25" fmla="*/ 299419764 h 50"/>
              <a:gd name="T26" fmla="*/ 388647252 w 68"/>
              <a:gd name="T27" fmla="*/ 155698693 h 50"/>
              <a:gd name="T28" fmla="*/ 376869335 w 68"/>
              <a:gd name="T29" fmla="*/ 143721071 h 50"/>
              <a:gd name="T30" fmla="*/ 365094849 w 68"/>
              <a:gd name="T31" fmla="*/ 155698693 h 50"/>
              <a:gd name="T32" fmla="*/ 211988786 w 68"/>
              <a:gd name="T33" fmla="*/ 299419764 h 50"/>
              <a:gd name="T34" fmla="*/ 211988786 w 68"/>
              <a:gd name="T35" fmla="*/ 311393924 h 50"/>
              <a:gd name="T36" fmla="*/ 223766704 w 68"/>
              <a:gd name="T37" fmla="*/ 323371546 h 50"/>
              <a:gd name="T38" fmla="*/ 317983179 w 68"/>
              <a:gd name="T39" fmla="*/ 323371546 h 50"/>
              <a:gd name="T40" fmla="*/ 317983179 w 68"/>
              <a:gd name="T41" fmla="*/ 479070238 h 50"/>
              <a:gd name="T42" fmla="*/ 329761097 w 68"/>
              <a:gd name="T43" fmla="*/ 491044399 h 50"/>
              <a:gd name="T44" fmla="*/ 412203087 w 68"/>
              <a:gd name="T45" fmla="*/ 491044399 h 50"/>
              <a:gd name="T46" fmla="*/ 423981004 w 68"/>
              <a:gd name="T47" fmla="*/ 479070238 h 50"/>
              <a:gd name="T48" fmla="*/ 423981004 w 68"/>
              <a:gd name="T49" fmla="*/ 323371546 h 50"/>
              <a:gd name="T50" fmla="*/ 518197480 w 68"/>
              <a:gd name="T51" fmla="*/ 323371546 h 50"/>
              <a:gd name="T52" fmla="*/ 529975397 w 68"/>
              <a:gd name="T53" fmla="*/ 311393924 h 50"/>
              <a:gd name="T54" fmla="*/ 529975397 w 68"/>
              <a:gd name="T55" fmla="*/ 299419764 h 5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8" h="50">
                <a:moveTo>
                  <a:pt x="55" y="50"/>
                </a:moveTo>
                <a:cubicBezTo>
                  <a:pt x="16" y="50"/>
                  <a:pt x="16" y="50"/>
                  <a:pt x="16" y="50"/>
                </a:cubicBezTo>
                <a:cubicBezTo>
                  <a:pt x="7" y="50"/>
                  <a:pt x="0" y="43"/>
                  <a:pt x="0" y="34"/>
                </a:cubicBezTo>
                <a:cubicBezTo>
                  <a:pt x="0" y="28"/>
                  <a:pt x="3" y="22"/>
                  <a:pt x="9" y="20"/>
                </a:cubicBezTo>
                <a:cubicBezTo>
                  <a:pt x="9" y="19"/>
                  <a:pt x="9" y="19"/>
                  <a:pt x="9" y="18"/>
                </a:cubicBezTo>
                <a:cubicBezTo>
                  <a:pt x="9" y="8"/>
                  <a:pt x="17" y="0"/>
                  <a:pt x="27" y="0"/>
                </a:cubicBezTo>
                <a:cubicBezTo>
                  <a:pt x="35" y="0"/>
                  <a:pt x="41" y="4"/>
                  <a:pt x="44" y="11"/>
                </a:cubicBezTo>
                <a:cubicBezTo>
                  <a:pt x="46" y="10"/>
                  <a:pt x="48" y="9"/>
                  <a:pt x="50" y="9"/>
                </a:cubicBezTo>
                <a:cubicBezTo>
                  <a:pt x="55" y="9"/>
                  <a:pt x="59" y="13"/>
                  <a:pt x="59" y="18"/>
                </a:cubicBezTo>
                <a:cubicBezTo>
                  <a:pt x="59" y="20"/>
                  <a:pt x="59" y="22"/>
                  <a:pt x="58" y="23"/>
                </a:cubicBezTo>
                <a:cubicBezTo>
                  <a:pt x="64" y="25"/>
                  <a:pt x="68" y="30"/>
                  <a:pt x="68" y="36"/>
                </a:cubicBezTo>
                <a:cubicBezTo>
                  <a:pt x="68" y="44"/>
                  <a:pt x="62" y="50"/>
                  <a:pt x="55" y="50"/>
                </a:cubicBezTo>
                <a:close/>
                <a:moveTo>
                  <a:pt x="45" y="25"/>
                </a:moveTo>
                <a:cubicBezTo>
                  <a:pt x="33" y="13"/>
                  <a:pt x="33" y="13"/>
                  <a:pt x="33" y="13"/>
                </a:cubicBezTo>
                <a:cubicBezTo>
                  <a:pt x="32" y="13"/>
                  <a:pt x="32" y="12"/>
                  <a:pt x="32" y="12"/>
                </a:cubicBezTo>
                <a:cubicBezTo>
                  <a:pt x="31" y="12"/>
                  <a:pt x="31" y="13"/>
                  <a:pt x="31" y="13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7"/>
                  <a:pt x="19" y="27"/>
                  <a:pt x="19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27" y="40"/>
                  <a:pt x="27" y="40"/>
                </a:cubicBezTo>
                <a:cubicBezTo>
                  <a:pt x="27" y="41"/>
                  <a:pt x="28" y="41"/>
                  <a:pt x="28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1"/>
                  <a:pt x="36" y="40"/>
                </a:cubicBezTo>
                <a:cubicBezTo>
                  <a:pt x="36" y="27"/>
                  <a:pt x="36" y="27"/>
                  <a:pt x="36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5" y="27"/>
                  <a:pt x="45" y="27"/>
                  <a:pt x="45" y="26"/>
                </a:cubicBezTo>
                <a:cubicBezTo>
                  <a:pt x="45" y="26"/>
                  <a:pt x="45" y="26"/>
                  <a:pt x="45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1" name="Freeform 55"/>
          <p:cNvSpPr>
            <a:spLocks noEditPoints="1"/>
          </p:cNvSpPr>
          <p:nvPr/>
        </p:nvSpPr>
        <p:spPr bwMode="auto">
          <a:xfrm>
            <a:off x="10280857" y="2193370"/>
            <a:ext cx="363049" cy="271009"/>
          </a:xfrm>
          <a:custGeom>
            <a:avLst/>
            <a:gdLst>
              <a:gd name="T0" fmla="*/ 221650839 w 66"/>
              <a:gd name="T1" fmla="*/ 495332916 h 49"/>
              <a:gd name="T2" fmla="*/ 198319352 w 66"/>
              <a:gd name="T3" fmla="*/ 495332916 h 49"/>
              <a:gd name="T4" fmla="*/ 11667452 w 66"/>
              <a:gd name="T5" fmla="*/ 294841839 h 49"/>
              <a:gd name="T6" fmla="*/ 11667452 w 66"/>
              <a:gd name="T7" fmla="*/ 283045418 h 49"/>
              <a:gd name="T8" fmla="*/ 198319352 w 66"/>
              <a:gd name="T9" fmla="*/ 82554341 h 49"/>
              <a:gd name="T10" fmla="*/ 221650839 w 66"/>
              <a:gd name="T11" fmla="*/ 82554341 h 49"/>
              <a:gd name="T12" fmla="*/ 244982327 w 66"/>
              <a:gd name="T13" fmla="*/ 106143749 h 49"/>
              <a:gd name="T14" fmla="*/ 244982327 w 66"/>
              <a:gd name="T15" fmla="*/ 129729722 h 49"/>
              <a:gd name="T16" fmla="*/ 81661914 w 66"/>
              <a:gd name="T17" fmla="*/ 294841839 h 49"/>
              <a:gd name="T18" fmla="*/ 244982327 w 66"/>
              <a:gd name="T19" fmla="*/ 459950522 h 49"/>
              <a:gd name="T20" fmla="*/ 244982327 w 66"/>
              <a:gd name="T21" fmla="*/ 471743509 h 49"/>
              <a:gd name="T22" fmla="*/ 221650839 w 66"/>
              <a:gd name="T23" fmla="*/ 495332916 h 49"/>
              <a:gd name="T24" fmla="*/ 338308277 w 66"/>
              <a:gd name="T25" fmla="*/ 566094271 h 49"/>
              <a:gd name="T26" fmla="*/ 314976789 w 66"/>
              <a:gd name="T27" fmla="*/ 577887258 h 49"/>
              <a:gd name="T28" fmla="*/ 291645302 w 66"/>
              <a:gd name="T29" fmla="*/ 566094271 h 49"/>
              <a:gd name="T30" fmla="*/ 279981266 w 66"/>
              <a:gd name="T31" fmla="*/ 554301284 h 49"/>
              <a:gd name="T32" fmla="*/ 443301678 w 66"/>
              <a:gd name="T33" fmla="*/ 11792987 h 49"/>
              <a:gd name="T34" fmla="*/ 454969130 w 66"/>
              <a:gd name="T35" fmla="*/ 0 h 49"/>
              <a:gd name="T36" fmla="*/ 478300617 w 66"/>
              <a:gd name="T37" fmla="*/ 11792987 h 49"/>
              <a:gd name="T38" fmla="*/ 489964653 w 66"/>
              <a:gd name="T39" fmla="*/ 23585973 h 49"/>
              <a:gd name="T40" fmla="*/ 338308277 w 66"/>
              <a:gd name="T41" fmla="*/ 566094271 h 49"/>
              <a:gd name="T42" fmla="*/ 571626567 w 66"/>
              <a:gd name="T43" fmla="*/ 495332916 h 49"/>
              <a:gd name="T44" fmla="*/ 548295080 w 66"/>
              <a:gd name="T45" fmla="*/ 495332916 h 49"/>
              <a:gd name="T46" fmla="*/ 524963592 w 66"/>
              <a:gd name="T47" fmla="*/ 471743509 h 49"/>
              <a:gd name="T48" fmla="*/ 524963592 w 66"/>
              <a:gd name="T49" fmla="*/ 459950522 h 49"/>
              <a:gd name="T50" fmla="*/ 688284005 w 66"/>
              <a:gd name="T51" fmla="*/ 294841839 h 49"/>
              <a:gd name="T52" fmla="*/ 524963592 w 66"/>
              <a:gd name="T53" fmla="*/ 129729722 h 49"/>
              <a:gd name="T54" fmla="*/ 524963592 w 66"/>
              <a:gd name="T55" fmla="*/ 106143749 h 49"/>
              <a:gd name="T56" fmla="*/ 548295080 w 66"/>
              <a:gd name="T57" fmla="*/ 82554341 h 49"/>
              <a:gd name="T58" fmla="*/ 571626567 w 66"/>
              <a:gd name="T59" fmla="*/ 82554341 h 49"/>
              <a:gd name="T60" fmla="*/ 758278467 w 66"/>
              <a:gd name="T61" fmla="*/ 283045418 h 49"/>
              <a:gd name="T62" fmla="*/ 758278467 w 66"/>
              <a:gd name="T63" fmla="*/ 294841839 h 49"/>
              <a:gd name="T64" fmla="*/ 571626567 w 66"/>
              <a:gd name="T65" fmla="*/ 495332916 h 4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6" h="49">
                <a:moveTo>
                  <a:pt x="19" y="42"/>
                </a:moveTo>
                <a:cubicBezTo>
                  <a:pt x="19" y="43"/>
                  <a:pt x="18" y="43"/>
                  <a:pt x="17" y="42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17" y="7"/>
                  <a:pt x="17" y="7"/>
                  <a:pt x="17" y="7"/>
                </a:cubicBezTo>
                <a:cubicBezTo>
                  <a:pt x="18" y="7"/>
                  <a:pt x="19" y="7"/>
                  <a:pt x="19" y="7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10"/>
                  <a:pt x="21" y="11"/>
                </a:cubicBezTo>
                <a:cubicBezTo>
                  <a:pt x="7" y="25"/>
                  <a:pt x="7" y="25"/>
                  <a:pt x="7" y="25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39"/>
                  <a:pt x="21" y="40"/>
                  <a:pt x="21" y="40"/>
                </a:cubicBezTo>
                <a:lnTo>
                  <a:pt x="19" y="42"/>
                </a:lnTo>
                <a:close/>
                <a:moveTo>
                  <a:pt x="29" y="48"/>
                </a:moveTo>
                <a:cubicBezTo>
                  <a:pt x="28" y="49"/>
                  <a:pt x="28" y="49"/>
                  <a:pt x="27" y="49"/>
                </a:cubicBezTo>
                <a:cubicBezTo>
                  <a:pt x="25" y="48"/>
                  <a:pt x="25" y="48"/>
                  <a:pt x="25" y="48"/>
                </a:cubicBezTo>
                <a:cubicBezTo>
                  <a:pt x="24" y="48"/>
                  <a:pt x="24" y="48"/>
                  <a:pt x="24" y="47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0"/>
                  <a:pt x="38" y="0"/>
                  <a:pt x="39" y="0"/>
                </a:cubicBezTo>
                <a:cubicBezTo>
                  <a:pt x="41" y="1"/>
                  <a:pt x="41" y="1"/>
                  <a:pt x="41" y="1"/>
                </a:cubicBezTo>
                <a:cubicBezTo>
                  <a:pt x="42" y="1"/>
                  <a:pt x="42" y="2"/>
                  <a:pt x="42" y="2"/>
                </a:cubicBezTo>
                <a:lnTo>
                  <a:pt x="29" y="48"/>
                </a:lnTo>
                <a:close/>
                <a:moveTo>
                  <a:pt x="49" y="42"/>
                </a:moveTo>
                <a:cubicBezTo>
                  <a:pt x="48" y="43"/>
                  <a:pt x="48" y="43"/>
                  <a:pt x="47" y="42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39"/>
                  <a:pt x="45" y="39"/>
                </a:cubicBezTo>
                <a:cubicBezTo>
                  <a:pt x="59" y="25"/>
                  <a:pt x="59" y="25"/>
                  <a:pt x="59" y="25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0"/>
                  <a:pt x="45" y="9"/>
                  <a:pt x="45" y="9"/>
                </a:cubicBezTo>
                <a:cubicBezTo>
                  <a:pt x="47" y="7"/>
                  <a:pt x="47" y="7"/>
                  <a:pt x="47" y="7"/>
                </a:cubicBezTo>
                <a:cubicBezTo>
                  <a:pt x="48" y="7"/>
                  <a:pt x="48" y="7"/>
                  <a:pt x="49" y="7"/>
                </a:cubicBezTo>
                <a:cubicBezTo>
                  <a:pt x="65" y="24"/>
                  <a:pt x="65" y="24"/>
                  <a:pt x="65" y="24"/>
                </a:cubicBezTo>
                <a:cubicBezTo>
                  <a:pt x="66" y="24"/>
                  <a:pt x="66" y="25"/>
                  <a:pt x="65" y="25"/>
                </a:cubicBezTo>
                <a:lnTo>
                  <a:pt x="49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2" name="Freeform 56"/>
          <p:cNvSpPr>
            <a:spLocks noEditPoints="1"/>
          </p:cNvSpPr>
          <p:nvPr/>
        </p:nvSpPr>
        <p:spPr bwMode="auto">
          <a:xfrm>
            <a:off x="11070872" y="2137123"/>
            <a:ext cx="355380" cy="355380"/>
          </a:xfrm>
          <a:custGeom>
            <a:avLst/>
            <a:gdLst>
              <a:gd name="T0" fmla="*/ 760814993 w 64"/>
              <a:gd name="T1" fmla="*/ 499284516 h 64"/>
              <a:gd name="T2" fmla="*/ 748926774 w 64"/>
              <a:gd name="T3" fmla="*/ 523060954 h 64"/>
              <a:gd name="T4" fmla="*/ 392293992 w 64"/>
              <a:gd name="T5" fmla="*/ 760814993 h 64"/>
              <a:gd name="T6" fmla="*/ 380409221 w 64"/>
              <a:gd name="T7" fmla="*/ 760814993 h 64"/>
              <a:gd name="T8" fmla="*/ 356632782 w 64"/>
              <a:gd name="T9" fmla="*/ 760814993 h 64"/>
              <a:gd name="T10" fmla="*/ 11888219 w 64"/>
              <a:gd name="T11" fmla="*/ 523060954 h 64"/>
              <a:gd name="T12" fmla="*/ 0 w 64"/>
              <a:gd name="T13" fmla="*/ 499284516 h 64"/>
              <a:gd name="T14" fmla="*/ 0 w 64"/>
              <a:gd name="T15" fmla="*/ 273418696 h 64"/>
              <a:gd name="T16" fmla="*/ 11888219 w 64"/>
              <a:gd name="T17" fmla="*/ 237754039 h 64"/>
              <a:gd name="T18" fmla="*/ 356632782 w 64"/>
              <a:gd name="T19" fmla="*/ 11888219 h 64"/>
              <a:gd name="T20" fmla="*/ 380409221 w 64"/>
              <a:gd name="T21" fmla="*/ 0 h 64"/>
              <a:gd name="T22" fmla="*/ 392293992 w 64"/>
              <a:gd name="T23" fmla="*/ 11888219 h 64"/>
              <a:gd name="T24" fmla="*/ 748926774 w 64"/>
              <a:gd name="T25" fmla="*/ 237754039 h 64"/>
              <a:gd name="T26" fmla="*/ 760814993 w 64"/>
              <a:gd name="T27" fmla="*/ 273418696 h 64"/>
              <a:gd name="T28" fmla="*/ 760814993 w 64"/>
              <a:gd name="T29" fmla="*/ 499284516 h 64"/>
              <a:gd name="T30" fmla="*/ 142651734 w 64"/>
              <a:gd name="T31" fmla="*/ 380409221 h 64"/>
              <a:gd name="T32" fmla="*/ 59437648 w 64"/>
              <a:gd name="T33" fmla="*/ 332856344 h 64"/>
              <a:gd name="T34" fmla="*/ 59437648 w 64"/>
              <a:gd name="T35" fmla="*/ 439846868 h 64"/>
              <a:gd name="T36" fmla="*/ 142651734 w 64"/>
              <a:gd name="T37" fmla="*/ 380409221 h 64"/>
              <a:gd name="T38" fmla="*/ 344744563 w 64"/>
              <a:gd name="T39" fmla="*/ 249642258 h 64"/>
              <a:gd name="T40" fmla="*/ 344744563 w 64"/>
              <a:gd name="T41" fmla="*/ 95102305 h 64"/>
              <a:gd name="T42" fmla="*/ 83214086 w 64"/>
              <a:gd name="T43" fmla="*/ 273418696 h 64"/>
              <a:gd name="T44" fmla="*/ 202092829 w 64"/>
              <a:gd name="T45" fmla="*/ 344744563 h 64"/>
              <a:gd name="T46" fmla="*/ 344744563 w 64"/>
              <a:gd name="T47" fmla="*/ 249642258 h 64"/>
              <a:gd name="T48" fmla="*/ 344744563 w 64"/>
              <a:gd name="T49" fmla="*/ 665712688 h 64"/>
              <a:gd name="T50" fmla="*/ 344744563 w 64"/>
              <a:gd name="T51" fmla="*/ 523060954 h 64"/>
              <a:gd name="T52" fmla="*/ 202092829 w 64"/>
              <a:gd name="T53" fmla="*/ 427958649 h 64"/>
              <a:gd name="T54" fmla="*/ 83214086 w 64"/>
              <a:gd name="T55" fmla="*/ 499284516 h 64"/>
              <a:gd name="T56" fmla="*/ 344744563 w 64"/>
              <a:gd name="T57" fmla="*/ 665712688 h 64"/>
              <a:gd name="T58" fmla="*/ 487396297 w 64"/>
              <a:gd name="T59" fmla="*/ 380409221 h 64"/>
              <a:gd name="T60" fmla="*/ 380409221 w 64"/>
              <a:gd name="T61" fmla="*/ 309079906 h 64"/>
              <a:gd name="T62" fmla="*/ 261530477 w 64"/>
              <a:gd name="T63" fmla="*/ 380409221 h 64"/>
              <a:gd name="T64" fmla="*/ 380409221 w 64"/>
              <a:gd name="T65" fmla="*/ 463623307 h 64"/>
              <a:gd name="T66" fmla="*/ 487396297 w 64"/>
              <a:gd name="T67" fmla="*/ 380409221 h 64"/>
              <a:gd name="T68" fmla="*/ 665712688 w 64"/>
              <a:gd name="T69" fmla="*/ 273418696 h 64"/>
              <a:gd name="T70" fmla="*/ 416070430 w 64"/>
              <a:gd name="T71" fmla="*/ 95102305 h 64"/>
              <a:gd name="T72" fmla="*/ 416070430 w 64"/>
              <a:gd name="T73" fmla="*/ 249642258 h 64"/>
              <a:gd name="T74" fmla="*/ 546837393 w 64"/>
              <a:gd name="T75" fmla="*/ 344744563 h 64"/>
              <a:gd name="T76" fmla="*/ 665712688 w 64"/>
              <a:gd name="T77" fmla="*/ 273418696 h 64"/>
              <a:gd name="T78" fmla="*/ 665712688 w 64"/>
              <a:gd name="T79" fmla="*/ 499284516 h 64"/>
              <a:gd name="T80" fmla="*/ 546837393 w 64"/>
              <a:gd name="T81" fmla="*/ 427958649 h 64"/>
              <a:gd name="T82" fmla="*/ 416070430 w 64"/>
              <a:gd name="T83" fmla="*/ 523060954 h 64"/>
              <a:gd name="T84" fmla="*/ 416070430 w 64"/>
              <a:gd name="T85" fmla="*/ 665712688 h 64"/>
              <a:gd name="T86" fmla="*/ 665712688 w 64"/>
              <a:gd name="T87" fmla="*/ 499284516 h 64"/>
              <a:gd name="T88" fmla="*/ 689489126 w 64"/>
              <a:gd name="T89" fmla="*/ 439846868 h 64"/>
              <a:gd name="T90" fmla="*/ 689489126 w 64"/>
              <a:gd name="T91" fmla="*/ 332856344 h 64"/>
              <a:gd name="T92" fmla="*/ 606275040 w 64"/>
              <a:gd name="T93" fmla="*/ 380409221 h 64"/>
              <a:gd name="T94" fmla="*/ 689489126 w 64"/>
              <a:gd name="T95" fmla="*/ 439846868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4" h="64">
                <a:moveTo>
                  <a:pt x="64" y="42"/>
                </a:moveTo>
                <a:cubicBezTo>
                  <a:pt x="64" y="43"/>
                  <a:pt x="63" y="44"/>
                  <a:pt x="63" y="44"/>
                </a:cubicBezTo>
                <a:cubicBezTo>
                  <a:pt x="33" y="64"/>
                  <a:pt x="33" y="64"/>
                  <a:pt x="33" y="64"/>
                </a:cubicBezTo>
                <a:cubicBezTo>
                  <a:pt x="33" y="64"/>
                  <a:pt x="32" y="64"/>
                  <a:pt x="32" y="64"/>
                </a:cubicBezTo>
                <a:cubicBezTo>
                  <a:pt x="31" y="64"/>
                  <a:pt x="31" y="64"/>
                  <a:pt x="30" y="6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3"/>
                  <a:pt x="0" y="4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1"/>
                  <a:pt x="31" y="0"/>
                  <a:pt x="32" y="0"/>
                </a:cubicBezTo>
                <a:cubicBezTo>
                  <a:pt x="32" y="0"/>
                  <a:pt x="33" y="1"/>
                  <a:pt x="33" y="1"/>
                </a:cubicBezTo>
                <a:cubicBezTo>
                  <a:pt x="63" y="20"/>
                  <a:pt x="63" y="20"/>
                  <a:pt x="63" y="20"/>
                </a:cubicBezTo>
                <a:cubicBezTo>
                  <a:pt x="63" y="21"/>
                  <a:pt x="64" y="22"/>
                  <a:pt x="64" y="23"/>
                </a:cubicBezTo>
                <a:lnTo>
                  <a:pt x="64" y="42"/>
                </a:lnTo>
                <a:close/>
                <a:moveTo>
                  <a:pt x="12" y="32"/>
                </a:moveTo>
                <a:cubicBezTo>
                  <a:pt x="5" y="28"/>
                  <a:pt x="5" y="28"/>
                  <a:pt x="5" y="28"/>
                </a:cubicBezTo>
                <a:cubicBezTo>
                  <a:pt x="5" y="37"/>
                  <a:pt x="5" y="37"/>
                  <a:pt x="5" y="37"/>
                </a:cubicBezTo>
                <a:lnTo>
                  <a:pt x="12" y="32"/>
                </a:lnTo>
                <a:close/>
                <a:moveTo>
                  <a:pt x="29" y="21"/>
                </a:moveTo>
                <a:cubicBezTo>
                  <a:pt x="29" y="8"/>
                  <a:pt x="29" y="8"/>
                  <a:pt x="29" y="8"/>
                </a:cubicBezTo>
                <a:cubicBezTo>
                  <a:pt x="7" y="23"/>
                  <a:pt x="7" y="23"/>
                  <a:pt x="7" y="23"/>
                </a:cubicBezTo>
                <a:cubicBezTo>
                  <a:pt x="17" y="29"/>
                  <a:pt x="17" y="29"/>
                  <a:pt x="17" y="29"/>
                </a:cubicBezTo>
                <a:lnTo>
                  <a:pt x="29" y="21"/>
                </a:lnTo>
                <a:close/>
                <a:moveTo>
                  <a:pt x="29" y="56"/>
                </a:moveTo>
                <a:cubicBezTo>
                  <a:pt x="29" y="44"/>
                  <a:pt x="29" y="44"/>
                  <a:pt x="29" y="44"/>
                </a:cubicBezTo>
                <a:cubicBezTo>
                  <a:pt x="17" y="36"/>
                  <a:pt x="17" y="36"/>
                  <a:pt x="17" y="36"/>
                </a:cubicBezTo>
                <a:cubicBezTo>
                  <a:pt x="7" y="42"/>
                  <a:pt x="7" y="42"/>
                  <a:pt x="7" y="42"/>
                </a:cubicBezTo>
                <a:lnTo>
                  <a:pt x="29" y="56"/>
                </a:lnTo>
                <a:close/>
                <a:moveTo>
                  <a:pt x="41" y="32"/>
                </a:moveTo>
                <a:cubicBezTo>
                  <a:pt x="32" y="26"/>
                  <a:pt x="32" y="26"/>
                  <a:pt x="32" y="26"/>
                </a:cubicBezTo>
                <a:cubicBezTo>
                  <a:pt x="22" y="32"/>
                  <a:pt x="22" y="32"/>
                  <a:pt x="22" y="32"/>
                </a:cubicBezTo>
                <a:cubicBezTo>
                  <a:pt x="32" y="39"/>
                  <a:pt x="32" y="39"/>
                  <a:pt x="32" y="39"/>
                </a:cubicBezTo>
                <a:lnTo>
                  <a:pt x="41" y="32"/>
                </a:lnTo>
                <a:close/>
                <a:moveTo>
                  <a:pt x="56" y="23"/>
                </a:moveTo>
                <a:cubicBezTo>
                  <a:pt x="35" y="8"/>
                  <a:pt x="35" y="8"/>
                  <a:pt x="35" y="8"/>
                </a:cubicBezTo>
                <a:cubicBezTo>
                  <a:pt x="35" y="21"/>
                  <a:pt x="35" y="21"/>
                  <a:pt x="35" y="21"/>
                </a:cubicBezTo>
                <a:cubicBezTo>
                  <a:pt x="46" y="29"/>
                  <a:pt x="46" y="29"/>
                  <a:pt x="46" y="29"/>
                </a:cubicBezTo>
                <a:lnTo>
                  <a:pt x="56" y="23"/>
                </a:lnTo>
                <a:close/>
                <a:moveTo>
                  <a:pt x="56" y="42"/>
                </a:moveTo>
                <a:cubicBezTo>
                  <a:pt x="46" y="36"/>
                  <a:pt x="46" y="36"/>
                  <a:pt x="46" y="36"/>
                </a:cubicBezTo>
                <a:cubicBezTo>
                  <a:pt x="35" y="44"/>
                  <a:pt x="35" y="44"/>
                  <a:pt x="35" y="44"/>
                </a:cubicBezTo>
                <a:cubicBezTo>
                  <a:pt x="35" y="56"/>
                  <a:pt x="35" y="56"/>
                  <a:pt x="35" y="56"/>
                </a:cubicBezTo>
                <a:lnTo>
                  <a:pt x="56" y="42"/>
                </a:lnTo>
                <a:close/>
                <a:moveTo>
                  <a:pt x="58" y="37"/>
                </a:moveTo>
                <a:cubicBezTo>
                  <a:pt x="58" y="28"/>
                  <a:pt x="58" y="28"/>
                  <a:pt x="58" y="28"/>
                </a:cubicBezTo>
                <a:cubicBezTo>
                  <a:pt x="51" y="32"/>
                  <a:pt x="51" y="32"/>
                  <a:pt x="51" y="32"/>
                </a:cubicBezTo>
                <a:lnTo>
                  <a:pt x="58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3" name="Freeform 57"/>
          <p:cNvSpPr>
            <a:spLocks noEditPoints="1"/>
          </p:cNvSpPr>
          <p:nvPr/>
        </p:nvSpPr>
        <p:spPr bwMode="auto">
          <a:xfrm>
            <a:off x="11868557" y="2165247"/>
            <a:ext cx="304246" cy="304245"/>
          </a:xfrm>
          <a:custGeom>
            <a:avLst/>
            <a:gdLst>
              <a:gd name="T0" fmla="*/ 648874938 w 55"/>
              <a:gd name="T1" fmla="*/ 365726762 h 55"/>
              <a:gd name="T2" fmla="*/ 637076462 w 55"/>
              <a:gd name="T3" fmla="*/ 389320154 h 55"/>
              <a:gd name="T4" fmla="*/ 554494003 w 55"/>
              <a:gd name="T5" fmla="*/ 401118567 h 55"/>
              <a:gd name="T6" fmla="*/ 542695527 w 55"/>
              <a:gd name="T7" fmla="*/ 436510371 h 55"/>
              <a:gd name="T8" fmla="*/ 578087519 w 55"/>
              <a:gd name="T9" fmla="*/ 495499002 h 55"/>
              <a:gd name="T10" fmla="*/ 589885995 w 55"/>
              <a:gd name="T11" fmla="*/ 507297415 h 55"/>
              <a:gd name="T12" fmla="*/ 578087519 w 55"/>
              <a:gd name="T13" fmla="*/ 519095828 h 55"/>
              <a:gd name="T14" fmla="*/ 507303535 w 55"/>
              <a:gd name="T15" fmla="*/ 589879437 h 55"/>
              <a:gd name="T16" fmla="*/ 495505060 w 55"/>
              <a:gd name="T17" fmla="*/ 589879437 h 55"/>
              <a:gd name="T18" fmla="*/ 436516117 w 55"/>
              <a:gd name="T19" fmla="*/ 542689220 h 55"/>
              <a:gd name="T20" fmla="*/ 389325650 w 55"/>
              <a:gd name="T21" fmla="*/ 554487633 h 55"/>
              <a:gd name="T22" fmla="*/ 377527174 w 55"/>
              <a:gd name="T23" fmla="*/ 637069655 h 55"/>
              <a:gd name="T24" fmla="*/ 365728698 w 55"/>
              <a:gd name="T25" fmla="*/ 648868068 h 55"/>
              <a:gd name="T26" fmla="*/ 271347764 w 55"/>
              <a:gd name="T27" fmla="*/ 648868068 h 55"/>
              <a:gd name="T28" fmla="*/ 259549288 w 55"/>
              <a:gd name="T29" fmla="*/ 637069655 h 55"/>
              <a:gd name="T30" fmla="*/ 247750813 w 55"/>
              <a:gd name="T31" fmla="*/ 554487633 h 55"/>
              <a:gd name="T32" fmla="*/ 212358821 w 55"/>
              <a:gd name="T33" fmla="*/ 542689220 h 55"/>
              <a:gd name="T34" fmla="*/ 153369878 w 55"/>
              <a:gd name="T35" fmla="*/ 589879437 h 55"/>
              <a:gd name="T36" fmla="*/ 141571402 w 55"/>
              <a:gd name="T37" fmla="*/ 589879437 h 55"/>
              <a:gd name="T38" fmla="*/ 129776361 w 55"/>
              <a:gd name="T39" fmla="*/ 589879437 h 55"/>
              <a:gd name="T40" fmla="*/ 58988943 w 55"/>
              <a:gd name="T41" fmla="*/ 519095828 h 55"/>
              <a:gd name="T42" fmla="*/ 58988943 w 55"/>
              <a:gd name="T43" fmla="*/ 507297415 h 55"/>
              <a:gd name="T44" fmla="*/ 58988943 w 55"/>
              <a:gd name="T45" fmla="*/ 495499002 h 55"/>
              <a:gd name="T46" fmla="*/ 106179410 w 55"/>
              <a:gd name="T47" fmla="*/ 436510371 h 55"/>
              <a:gd name="T48" fmla="*/ 82582459 w 55"/>
              <a:gd name="T49" fmla="*/ 389320154 h 55"/>
              <a:gd name="T50" fmla="*/ 11798476 w 55"/>
              <a:gd name="T51" fmla="*/ 389320154 h 55"/>
              <a:gd name="T52" fmla="*/ 0 w 55"/>
              <a:gd name="T53" fmla="*/ 365726762 h 55"/>
              <a:gd name="T54" fmla="*/ 0 w 55"/>
              <a:gd name="T55" fmla="*/ 271346327 h 55"/>
              <a:gd name="T56" fmla="*/ 11798476 w 55"/>
              <a:gd name="T57" fmla="*/ 259547914 h 55"/>
              <a:gd name="T58" fmla="*/ 82582459 w 55"/>
              <a:gd name="T59" fmla="*/ 247749501 h 55"/>
              <a:gd name="T60" fmla="*/ 106179410 w 55"/>
              <a:gd name="T61" fmla="*/ 212357697 h 55"/>
              <a:gd name="T62" fmla="*/ 58988943 w 55"/>
              <a:gd name="T63" fmla="*/ 153369066 h 55"/>
              <a:gd name="T64" fmla="*/ 58988943 w 55"/>
              <a:gd name="T65" fmla="*/ 141570653 h 55"/>
              <a:gd name="T66" fmla="*/ 58988943 w 55"/>
              <a:gd name="T67" fmla="*/ 129772240 h 55"/>
              <a:gd name="T68" fmla="*/ 141571402 w 55"/>
              <a:gd name="T69" fmla="*/ 58988631 h 55"/>
              <a:gd name="T70" fmla="*/ 153369878 w 55"/>
              <a:gd name="T71" fmla="*/ 58988631 h 55"/>
              <a:gd name="T72" fmla="*/ 212358821 w 55"/>
              <a:gd name="T73" fmla="*/ 106178848 h 55"/>
              <a:gd name="T74" fmla="*/ 247750813 w 55"/>
              <a:gd name="T75" fmla="*/ 94380435 h 55"/>
              <a:gd name="T76" fmla="*/ 259549288 w 55"/>
              <a:gd name="T77" fmla="*/ 11798413 h 55"/>
              <a:gd name="T78" fmla="*/ 271347764 w 55"/>
              <a:gd name="T79" fmla="*/ 0 h 55"/>
              <a:gd name="T80" fmla="*/ 365728698 w 55"/>
              <a:gd name="T81" fmla="*/ 0 h 55"/>
              <a:gd name="T82" fmla="*/ 377527174 w 55"/>
              <a:gd name="T83" fmla="*/ 11798413 h 55"/>
              <a:gd name="T84" fmla="*/ 389325650 w 55"/>
              <a:gd name="T85" fmla="*/ 94380435 h 55"/>
              <a:gd name="T86" fmla="*/ 436516117 w 55"/>
              <a:gd name="T87" fmla="*/ 106178848 h 55"/>
              <a:gd name="T88" fmla="*/ 495505060 w 55"/>
              <a:gd name="T89" fmla="*/ 58988631 h 55"/>
              <a:gd name="T90" fmla="*/ 507303535 w 55"/>
              <a:gd name="T91" fmla="*/ 58988631 h 55"/>
              <a:gd name="T92" fmla="*/ 507303535 w 55"/>
              <a:gd name="T93" fmla="*/ 58988631 h 55"/>
              <a:gd name="T94" fmla="*/ 578087519 w 55"/>
              <a:gd name="T95" fmla="*/ 129772240 h 55"/>
              <a:gd name="T96" fmla="*/ 589885995 w 55"/>
              <a:gd name="T97" fmla="*/ 141570653 h 55"/>
              <a:gd name="T98" fmla="*/ 578087519 w 55"/>
              <a:gd name="T99" fmla="*/ 153369066 h 55"/>
              <a:gd name="T100" fmla="*/ 542695527 w 55"/>
              <a:gd name="T101" fmla="*/ 212357697 h 55"/>
              <a:gd name="T102" fmla="*/ 554494003 w 55"/>
              <a:gd name="T103" fmla="*/ 247749501 h 55"/>
              <a:gd name="T104" fmla="*/ 637076462 w 55"/>
              <a:gd name="T105" fmla="*/ 259547914 h 55"/>
              <a:gd name="T106" fmla="*/ 648874938 w 55"/>
              <a:gd name="T107" fmla="*/ 271346327 h 55"/>
              <a:gd name="T108" fmla="*/ 648874938 w 55"/>
              <a:gd name="T109" fmla="*/ 365726762 h 55"/>
              <a:gd name="T110" fmla="*/ 318538231 w 55"/>
              <a:gd name="T111" fmla="*/ 212357697 h 55"/>
              <a:gd name="T112" fmla="*/ 212358821 w 55"/>
              <a:gd name="T113" fmla="*/ 318536545 h 55"/>
              <a:gd name="T114" fmla="*/ 318538231 w 55"/>
              <a:gd name="T115" fmla="*/ 424711958 h 55"/>
              <a:gd name="T116" fmla="*/ 424717641 w 55"/>
              <a:gd name="T117" fmla="*/ 318536545 h 55"/>
              <a:gd name="T118" fmla="*/ 318538231 w 55"/>
              <a:gd name="T119" fmla="*/ 212357697 h 5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5" h="55">
                <a:moveTo>
                  <a:pt x="55" y="31"/>
                </a:moveTo>
                <a:cubicBezTo>
                  <a:pt x="55" y="32"/>
                  <a:pt x="54" y="33"/>
                  <a:pt x="54" y="33"/>
                </a:cubicBezTo>
                <a:cubicBezTo>
                  <a:pt x="47" y="34"/>
                  <a:pt x="47" y="34"/>
                  <a:pt x="47" y="34"/>
                </a:cubicBezTo>
                <a:cubicBezTo>
                  <a:pt x="47" y="35"/>
                  <a:pt x="46" y="36"/>
                  <a:pt x="46" y="37"/>
                </a:cubicBezTo>
                <a:cubicBezTo>
                  <a:pt x="47" y="39"/>
                  <a:pt x="48" y="40"/>
                  <a:pt x="49" y="42"/>
                </a:cubicBezTo>
                <a:cubicBezTo>
                  <a:pt x="50" y="42"/>
                  <a:pt x="50" y="42"/>
                  <a:pt x="50" y="43"/>
                </a:cubicBezTo>
                <a:cubicBezTo>
                  <a:pt x="50" y="43"/>
                  <a:pt x="50" y="43"/>
                  <a:pt x="49" y="44"/>
                </a:cubicBezTo>
                <a:cubicBezTo>
                  <a:pt x="49" y="45"/>
                  <a:pt x="44" y="50"/>
                  <a:pt x="43" y="50"/>
                </a:cubicBezTo>
                <a:cubicBezTo>
                  <a:pt x="42" y="50"/>
                  <a:pt x="42" y="50"/>
                  <a:pt x="42" y="50"/>
                </a:cubicBezTo>
                <a:cubicBezTo>
                  <a:pt x="37" y="46"/>
                  <a:pt x="37" y="46"/>
                  <a:pt x="37" y="46"/>
                </a:cubicBezTo>
                <a:cubicBezTo>
                  <a:pt x="36" y="46"/>
                  <a:pt x="35" y="47"/>
                  <a:pt x="33" y="47"/>
                </a:cubicBezTo>
                <a:cubicBezTo>
                  <a:pt x="33" y="49"/>
                  <a:pt x="33" y="52"/>
                  <a:pt x="32" y="54"/>
                </a:cubicBezTo>
                <a:cubicBezTo>
                  <a:pt x="32" y="54"/>
                  <a:pt x="32" y="55"/>
                  <a:pt x="31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4"/>
                  <a:pt x="22" y="54"/>
                </a:cubicBezTo>
                <a:cubicBezTo>
                  <a:pt x="21" y="47"/>
                  <a:pt x="21" y="47"/>
                  <a:pt x="21" y="47"/>
                </a:cubicBezTo>
                <a:cubicBezTo>
                  <a:pt x="20" y="47"/>
                  <a:pt x="19" y="46"/>
                  <a:pt x="18" y="46"/>
                </a:cubicBezTo>
                <a:cubicBezTo>
                  <a:pt x="13" y="50"/>
                  <a:pt x="13" y="50"/>
                  <a:pt x="13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9" y="48"/>
                  <a:pt x="7" y="46"/>
                  <a:pt x="5" y="44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2"/>
                  <a:pt x="5" y="42"/>
                  <a:pt x="5" y="42"/>
                </a:cubicBezTo>
                <a:cubicBezTo>
                  <a:pt x="6" y="40"/>
                  <a:pt x="8" y="39"/>
                  <a:pt x="9" y="37"/>
                </a:cubicBezTo>
                <a:cubicBezTo>
                  <a:pt x="8" y="36"/>
                  <a:pt x="8" y="35"/>
                  <a:pt x="7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2"/>
                  <a:pt x="0" y="31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2"/>
                  <a:pt x="1" y="22"/>
                </a:cubicBezTo>
                <a:cubicBezTo>
                  <a:pt x="7" y="21"/>
                  <a:pt x="7" y="21"/>
                  <a:pt x="7" y="21"/>
                </a:cubicBezTo>
                <a:cubicBezTo>
                  <a:pt x="8" y="20"/>
                  <a:pt x="8" y="19"/>
                  <a:pt x="9" y="18"/>
                </a:cubicBezTo>
                <a:cubicBezTo>
                  <a:pt x="8" y="16"/>
                  <a:pt x="6" y="14"/>
                  <a:pt x="5" y="13"/>
                </a:cubicBezTo>
                <a:cubicBezTo>
                  <a:pt x="5" y="13"/>
                  <a:pt x="5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6" y="10"/>
                  <a:pt x="11" y="5"/>
                  <a:pt x="12" y="5"/>
                </a:cubicBezTo>
                <a:cubicBezTo>
                  <a:pt x="12" y="5"/>
                  <a:pt x="12" y="5"/>
                  <a:pt x="13" y="5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8"/>
                  <a:pt x="20" y="8"/>
                  <a:pt x="21" y="8"/>
                </a:cubicBezTo>
                <a:cubicBezTo>
                  <a:pt x="21" y="5"/>
                  <a:pt x="21" y="3"/>
                  <a:pt x="22" y="1"/>
                </a:cubicBezTo>
                <a:cubicBezTo>
                  <a:pt x="22" y="0"/>
                  <a:pt x="23" y="0"/>
                  <a:pt x="23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2" y="0"/>
                  <a:pt x="32" y="1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8"/>
                  <a:pt x="36" y="8"/>
                  <a:pt x="37" y="9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5"/>
                  <a:pt x="42" y="5"/>
                  <a:pt x="4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5" y="7"/>
                  <a:pt x="48" y="9"/>
                  <a:pt x="49" y="11"/>
                </a:cubicBezTo>
                <a:cubicBezTo>
                  <a:pt x="50" y="11"/>
                  <a:pt x="50" y="12"/>
                  <a:pt x="50" y="12"/>
                </a:cubicBezTo>
                <a:cubicBezTo>
                  <a:pt x="50" y="12"/>
                  <a:pt x="49" y="13"/>
                  <a:pt x="49" y="13"/>
                </a:cubicBezTo>
                <a:cubicBezTo>
                  <a:pt x="48" y="14"/>
                  <a:pt x="47" y="16"/>
                  <a:pt x="46" y="18"/>
                </a:cubicBezTo>
                <a:cubicBezTo>
                  <a:pt x="46" y="19"/>
                  <a:pt x="47" y="20"/>
                  <a:pt x="47" y="21"/>
                </a:cubicBezTo>
                <a:cubicBezTo>
                  <a:pt x="54" y="22"/>
                  <a:pt x="54" y="22"/>
                  <a:pt x="54" y="22"/>
                </a:cubicBezTo>
                <a:cubicBezTo>
                  <a:pt x="54" y="22"/>
                  <a:pt x="55" y="23"/>
                  <a:pt x="55" y="23"/>
                </a:cubicBezTo>
                <a:lnTo>
                  <a:pt x="55" y="31"/>
                </a:lnTo>
                <a:close/>
                <a:moveTo>
                  <a:pt x="27" y="18"/>
                </a:moveTo>
                <a:cubicBezTo>
                  <a:pt x="22" y="18"/>
                  <a:pt x="18" y="22"/>
                  <a:pt x="18" y="27"/>
                </a:cubicBezTo>
                <a:cubicBezTo>
                  <a:pt x="18" y="32"/>
                  <a:pt x="22" y="36"/>
                  <a:pt x="27" y="36"/>
                </a:cubicBezTo>
                <a:cubicBezTo>
                  <a:pt x="32" y="36"/>
                  <a:pt x="36" y="32"/>
                  <a:pt x="36" y="27"/>
                </a:cubicBezTo>
                <a:cubicBezTo>
                  <a:pt x="36" y="22"/>
                  <a:pt x="32" y="18"/>
                  <a:pt x="27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4" name="Freeform 58"/>
          <p:cNvSpPr>
            <a:spLocks noEditPoints="1"/>
          </p:cNvSpPr>
          <p:nvPr/>
        </p:nvSpPr>
        <p:spPr bwMode="auto">
          <a:xfrm>
            <a:off x="12666243" y="2165247"/>
            <a:ext cx="324700" cy="304245"/>
          </a:xfrm>
          <a:custGeom>
            <a:avLst/>
            <a:gdLst>
              <a:gd name="T0" fmla="*/ 688945793 w 59"/>
              <a:gd name="T1" fmla="*/ 578081024 h 55"/>
              <a:gd name="T2" fmla="*/ 618883567 w 59"/>
              <a:gd name="T3" fmla="*/ 648868068 h 55"/>
              <a:gd name="T4" fmla="*/ 58385758 w 59"/>
              <a:gd name="T5" fmla="*/ 648868068 h 55"/>
              <a:gd name="T6" fmla="*/ 0 w 59"/>
              <a:gd name="T7" fmla="*/ 578081024 h 55"/>
              <a:gd name="T8" fmla="*/ 0 w 59"/>
              <a:gd name="T9" fmla="*/ 70787044 h 55"/>
              <a:gd name="T10" fmla="*/ 58385758 w 59"/>
              <a:gd name="T11" fmla="*/ 0 h 55"/>
              <a:gd name="T12" fmla="*/ 618883567 w 59"/>
              <a:gd name="T13" fmla="*/ 0 h 55"/>
              <a:gd name="T14" fmla="*/ 688945793 w 59"/>
              <a:gd name="T15" fmla="*/ 70787044 h 55"/>
              <a:gd name="T16" fmla="*/ 688945793 w 59"/>
              <a:gd name="T17" fmla="*/ 578081024 h 55"/>
              <a:gd name="T18" fmla="*/ 315281726 w 59"/>
              <a:gd name="T19" fmla="*/ 589879437 h 55"/>
              <a:gd name="T20" fmla="*/ 315281726 w 59"/>
              <a:gd name="T21" fmla="*/ 106178848 h 55"/>
              <a:gd name="T22" fmla="*/ 46709290 w 59"/>
              <a:gd name="T23" fmla="*/ 106178848 h 55"/>
              <a:gd name="T24" fmla="*/ 46709290 w 59"/>
              <a:gd name="T25" fmla="*/ 578081024 h 55"/>
              <a:gd name="T26" fmla="*/ 58385758 w 59"/>
              <a:gd name="T27" fmla="*/ 589879437 h 55"/>
              <a:gd name="T28" fmla="*/ 315281726 w 59"/>
              <a:gd name="T29" fmla="*/ 589879437 h 55"/>
              <a:gd name="T30" fmla="*/ 642236503 w 59"/>
              <a:gd name="T31" fmla="*/ 106178848 h 55"/>
              <a:gd name="T32" fmla="*/ 373664067 w 59"/>
              <a:gd name="T33" fmla="*/ 106178848 h 55"/>
              <a:gd name="T34" fmla="*/ 373664067 w 59"/>
              <a:gd name="T35" fmla="*/ 589879437 h 55"/>
              <a:gd name="T36" fmla="*/ 618883567 w 59"/>
              <a:gd name="T37" fmla="*/ 589879437 h 55"/>
              <a:gd name="T38" fmla="*/ 642236503 w 59"/>
              <a:gd name="T39" fmla="*/ 578081024 h 55"/>
              <a:gd name="T40" fmla="*/ 642236503 w 59"/>
              <a:gd name="T41" fmla="*/ 106178848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9" h="55">
                <a:moveTo>
                  <a:pt x="59" y="49"/>
                </a:moveTo>
                <a:cubicBezTo>
                  <a:pt x="59" y="52"/>
                  <a:pt x="57" y="55"/>
                  <a:pt x="5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7" y="0"/>
                  <a:pt x="59" y="2"/>
                  <a:pt x="59" y="6"/>
                </a:cubicBezTo>
                <a:lnTo>
                  <a:pt x="59" y="49"/>
                </a:lnTo>
                <a:close/>
                <a:moveTo>
                  <a:pt x="27" y="50"/>
                </a:moveTo>
                <a:cubicBezTo>
                  <a:pt x="27" y="9"/>
                  <a:pt x="27" y="9"/>
                  <a:pt x="27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0"/>
                  <a:pt x="5" y="50"/>
                  <a:pt x="5" y="50"/>
                </a:cubicBezTo>
                <a:lnTo>
                  <a:pt x="27" y="50"/>
                </a:lnTo>
                <a:close/>
                <a:moveTo>
                  <a:pt x="55" y="9"/>
                </a:moveTo>
                <a:cubicBezTo>
                  <a:pt x="32" y="9"/>
                  <a:pt x="32" y="9"/>
                  <a:pt x="32" y="9"/>
                </a:cubicBezTo>
                <a:cubicBezTo>
                  <a:pt x="32" y="50"/>
                  <a:pt x="32" y="50"/>
                  <a:pt x="3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50"/>
                  <a:pt x="55" y="50"/>
                  <a:pt x="55" y="49"/>
                </a:cubicBezTo>
                <a:lnTo>
                  <a:pt x="55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5" name="Freeform 59"/>
          <p:cNvSpPr>
            <a:spLocks noEditPoints="1"/>
          </p:cNvSpPr>
          <p:nvPr/>
        </p:nvSpPr>
        <p:spPr bwMode="auto">
          <a:xfrm>
            <a:off x="13461373" y="2188256"/>
            <a:ext cx="355378" cy="304246"/>
          </a:xfrm>
          <a:custGeom>
            <a:avLst/>
            <a:gdLst>
              <a:gd name="T0" fmla="*/ 380404049 w 64"/>
              <a:gd name="T1" fmla="*/ 542695527 h 55"/>
              <a:gd name="T2" fmla="*/ 320966670 w 64"/>
              <a:gd name="T3" fmla="*/ 542695527 h 55"/>
              <a:gd name="T4" fmla="*/ 118874757 w 64"/>
              <a:gd name="T5" fmla="*/ 648874938 h 55"/>
              <a:gd name="T6" fmla="*/ 71325544 w 64"/>
              <a:gd name="T7" fmla="*/ 648874938 h 55"/>
              <a:gd name="T8" fmla="*/ 71325544 w 64"/>
              <a:gd name="T9" fmla="*/ 648874938 h 55"/>
              <a:gd name="T10" fmla="*/ 47549213 w 64"/>
              <a:gd name="T11" fmla="*/ 637076462 h 55"/>
              <a:gd name="T12" fmla="*/ 47549213 w 64"/>
              <a:gd name="T13" fmla="*/ 637076462 h 55"/>
              <a:gd name="T14" fmla="*/ 59437378 w 64"/>
              <a:gd name="T15" fmla="*/ 613482946 h 55"/>
              <a:gd name="T16" fmla="*/ 142651087 w 64"/>
              <a:gd name="T17" fmla="*/ 483706584 h 55"/>
              <a:gd name="T18" fmla="*/ 0 w 64"/>
              <a:gd name="T19" fmla="*/ 271347764 h 55"/>
              <a:gd name="T20" fmla="*/ 380404049 w 64"/>
              <a:gd name="T21" fmla="*/ 0 h 55"/>
              <a:gd name="T22" fmla="*/ 760808098 w 64"/>
              <a:gd name="T23" fmla="*/ 271347764 h 55"/>
              <a:gd name="T24" fmla="*/ 380404049 w 64"/>
              <a:gd name="T25" fmla="*/ 542695527 h 55"/>
              <a:gd name="T26" fmla="*/ 47549213 w 64"/>
              <a:gd name="T27" fmla="*/ 271347764 h 55"/>
              <a:gd name="T28" fmla="*/ 166427418 w 64"/>
              <a:gd name="T29" fmla="*/ 436516117 h 55"/>
              <a:gd name="T30" fmla="*/ 202088466 w 64"/>
              <a:gd name="T31" fmla="*/ 460109633 h 55"/>
              <a:gd name="T32" fmla="*/ 190203748 w 64"/>
              <a:gd name="T33" fmla="*/ 495505060 h 55"/>
              <a:gd name="T34" fmla="*/ 166427418 w 64"/>
              <a:gd name="T35" fmla="*/ 578087519 h 55"/>
              <a:gd name="T36" fmla="*/ 285302175 w 64"/>
              <a:gd name="T37" fmla="*/ 495505060 h 55"/>
              <a:gd name="T38" fmla="*/ 297190340 w 64"/>
              <a:gd name="T39" fmla="*/ 483706584 h 55"/>
              <a:gd name="T40" fmla="*/ 320966670 w 64"/>
              <a:gd name="T41" fmla="*/ 483706584 h 55"/>
              <a:gd name="T42" fmla="*/ 380404049 w 64"/>
              <a:gd name="T43" fmla="*/ 495505060 h 55"/>
              <a:gd name="T44" fmla="*/ 701370719 w 64"/>
              <a:gd name="T45" fmla="*/ 271347764 h 55"/>
              <a:gd name="T46" fmla="*/ 380404049 w 64"/>
              <a:gd name="T47" fmla="*/ 58988943 h 55"/>
              <a:gd name="T48" fmla="*/ 47549213 w 64"/>
              <a:gd name="T49" fmla="*/ 271347764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55">
                <a:moveTo>
                  <a:pt x="32" y="46"/>
                </a:moveTo>
                <a:cubicBezTo>
                  <a:pt x="30" y="46"/>
                  <a:pt x="28" y="46"/>
                  <a:pt x="27" y="46"/>
                </a:cubicBezTo>
                <a:cubicBezTo>
                  <a:pt x="22" y="50"/>
                  <a:pt x="16" y="53"/>
                  <a:pt x="10" y="55"/>
                </a:cubicBezTo>
                <a:cubicBezTo>
                  <a:pt x="9" y="55"/>
                  <a:pt x="7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5"/>
                  <a:pt x="5" y="55"/>
                  <a:pt x="4" y="54"/>
                </a:cubicBezTo>
                <a:cubicBezTo>
                  <a:pt x="4" y="54"/>
                  <a:pt x="4" y="54"/>
                  <a:pt x="4" y="54"/>
                </a:cubicBezTo>
                <a:cubicBezTo>
                  <a:pt x="4" y="53"/>
                  <a:pt x="5" y="53"/>
                  <a:pt x="5" y="52"/>
                </a:cubicBezTo>
                <a:cubicBezTo>
                  <a:pt x="8" y="49"/>
                  <a:pt x="10" y="47"/>
                  <a:pt x="12" y="41"/>
                </a:cubicBezTo>
                <a:cubicBezTo>
                  <a:pt x="4" y="37"/>
                  <a:pt x="0" y="31"/>
                  <a:pt x="0" y="23"/>
                </a:cubicBezTo>
                <a:cubicBezTo>
                  <a:pt x="0" y="11"/>
                  <a:pt x="14" y="0"/>
                  <a:pt x="32" y="0"/>
                </a:cubicBezTo>
                <a:cubicBezTo>
                  <a:pt x="49" y="0"/>
                  <a:pt x="64" y="11"/>
                  <a:pt x="64" y="23"/>
                </a:cubicBezTo>
                <a:cubicBezTo>
                  <a:pt x="64" y="36"/>
                  <a:pt x="49" y="46"/>
                  <a:pt x="32" y="46"/>
                </a:cubicBezTo>
                <a:close/>
                <a:moveTo>
                  <a:pt x="4" y="23"/>
                </a:moveTo>
                <a:cubicBezTo>
                  <a:pt x="4" y="29"/>
                  <a:pt x="8" y="34"/>
                  <a:pt x="14" y="37"/>
                </a:cubicBezTo>
                <a:cubicBezTo>
                  <a:pt x="17" y="39"/>
                  <a:pt x="17" y="39"/>
                  <a:pt x="17" y="39"/>
                </a:cubicBezTo>
                <a:cubicBezTo>
                  <a:pt x="16" y="42"/>
                  <a:pt x="16" y="42"/>
                  <a:pt x="16" y="42"/>
                </a:cubicBezTo>
                <a:cubicBezTo>
                  <a:pt x="16" y="45"/>
                  <a:pt x="15" y="47"/>
                  <a:pt x="14" y="49"/>
                </a:cubicBezTo>
                <a:cubicBezTo>
                  <a:pt x="17" y="47"/>
                  <a:pt x="21" y="45"/>
                  <a:pt x="24" y="42"/>
                </a:cubicBezTo>
                <a:cubicBezTo>
                  <a:pt x="25" y="41"/>
                  <a:pt x="25" y="41"/>
                  <a:pt x="25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9" y="42"/>
                  <a:pt x="30" y="42"/>
                  <a:pt x="32" y="42"/>
                </a:cubicBezTo>
                <a:cubicBezTo>
                  <a:pt x="47" y="42"/>
                  <a:pt x="59" y="33"/>
                  <a:pt x="59" y="23"/>
                </a:cubicBezTo>
                <a:cubicBezTo>
                  <a:pt x="59" y="13"/>
                  <a:pt x="47" y="5"/>
                  <a:pt x="32" y="5"/>
                </a:cubicBezTo>
                <a:cubicBezTo>
                  <a:pt x="17" y="5"/>
                  <a:pt x="4" y="13"/>
                  <a:pt x="4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" name="Freeform 62"/>
          <p:cNvSpPr>
            <a:spLocks noEditPoints="1"/>
          </p:cNvSpPr>
          <p:nvPr/>
        </p:nvSpPr>
        <p:spPr bwMode="auto">
          <a:xfrm>
            <a:off x="833906" y="2901572"/>
            <a:ext cx="304246" cy="299131"/>
          </a:xfrm>
          <a:custGeom>
            <a:avLst/>
            <a:gdLst>
              <a:gd name="T0" fmla="*/ 318538231 w 55"/>
              <a:gd name="T1" fmla="*/ 638856170 h 54"/>
              <a:gd name="T2" fmla="*/ 0 w 55"/>
              <a:gd name="T3" fmla="*/ 319429805 h 54"/>
              <a:gd name="T4" fmla="*/ 318538231 w 55"/>
              <a:gd name="T5" fmla="*/ 0 h 54"/>
              <a:gd name="T6" fmla="*/ 648874938 w 55"/>
              <a:gd name="T7" fmla="*/ 319429805 h 54"/>
              <a:gd name="T8" fmla="*/ 318538231 w 55"/>
              <a:gd name="T9" fmla="*/ 638856170 h 54"/>
              <a:gd name="T10" fmla="*/ 47190467 w 55"/>
              <a:gd name="T11" fmla="*/ 319429805 h 54"/>
              <a:gd name="T12" fmla="*/ 318538231 w 55"/>
              <a:gd name="T13" fmla="*/ 591534510 h 54"/>
              <a:gd name="T14" fmla="*/ 589885995 w 55"/>
              <a:gd name="T15" fmla="*/ 319429805 h 54"/>
              <a:gd name="T16" fmla="*/ 318538231 w 55"/>
              <a:gd name="T17" fmla="*/ 47321660 h 54"/>
              <a:gd name="T18" fmla="*/ 47190467 w 55"/>
              <a:gd name="T19" fmla="*/ 319429805 h 54"/>
              <a:gd name="T20" fmla="*/ 483706584 w 55"/>
              <a:gd name="T21" fmla="*/ 437733955 h 54"/>
              <a:gd name="T22" fmla="*/ 330336707 w 55"/>
              <a:gd name="T23" fmla="*/ 520548580 h 54"/>
              <a:gd name="T24" fmla="*/ 129776361 w 55"/>
              <a:gd name="T25" fmla="*/ 319429805 h 54"/>
              <a:gd name="T26" fmla="*/ 330336707 w 55"/>
              <a:gd name="T27" fmla="*/ 118307590 h 54"/>
              <a:gd name="T28" fmla="*/ 471908109 w 55"/>
              <a:gd name="T29" fmla="*/ 201122215 h 54"/>
              <a:gd name="T30" fmla="*/ 471908109 w 55"/>
              <a:gd name="T31" fmla="*/ 248443875 h 54"/>
              <a:gd name="T32" fmla="*/ 471908109 w 55"/>
              <a:gd name="T33" fmla="*/ 248443875 h 54"/>
              <a:gd name="T34" fmla="*/ 424717641 w 55"/>
              <a:gd name="T35" fmla="*/ 248443875 h 54"/>
              <a:gd name="T36" fmla="*/ 412919166 w 55"/>
              <a:gd name="T37" fmla="*/ 248443875 h 54"/>
              <a:gd name="T38" fmla="*/ 412919166 w 55"/>
              <a:gd name="T39" fmla="*/ 212950910 h 54"/>
              <a:gd name="T40" fmla="*/ 330336707 w 55"/>
              <a:gd name="T41" fmla="*/ 177461385 h 54"/>
              <a:gd name="T42" fmla="*/ 188765304 w 55"/>
              <a:gd name="T43" fmla="*/ 319429805 h 54"/>
              <a:gd name="T44" fmla="*/ 330336707 w 55"/>
              <a:gd name="T45" fmla="*/ 461394785 h 54"/>
              <a:gd name="T46" fmla="*/ 412919166 w 55"/>
              <a:gd name="T47" fmla="*/ 425905260 h 54"/>
              <a:gd name="T48" fmla="*/ 412919166 w 55"/>
              <a:gd name="T49" fmla="*/ 390412295 h 54"/>
              <a:gd name="T50" fmla="*/ 424717641 w 55"/>
              <a:gd name="T51" fmla="*/ 390412295 h 54"/>
              <a:gd name="T52" fmla="*/ 471908109 w 55"/>
              <a:gd name="T53" fmla="*/ 390412295 h 54"/>
              <a:gd name="T54" fmla="*/ 483706584 w 55"/>
              <a:gd name="T55" fmla="*/ 390412295 h 54"/>
              <a:gd name="T56" fmla="*/ 483706584 w 55"/>
              <a:gd name="T57" fmla="*/ 437733955 h 5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4">
                <a:moveTo>
                  <a:pt x="27" y="54"/>
                </a:move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4"/>
                  <a:pt x="27" y="54"/>
                </a:cubicBezTo>
                <a:close/>
                <a:moveTo>
                  <a:pt x="4" y="27"/>
                </a:moveTo>
                <a:cubicBezTo>
                  <a:pt x="4" y="40"/>
                  <a:pt x="15" y="50"/>
                  <a:pt x="27" y="50"/>
                </a:cubicBezTo>
                <a:cubicBezTo>
                  <a:pt x="40" y="50"/>
                  <a:pt x="50" y="40"/>
                  <a:pt x="50" y="27"/>
                </a:cubicBezTo>
                <a:cubicBezTo>
                  <a:pt x="50" y="14"/>
                  <a:pt x="40" y="4"/>
                  <a:pt x="27" y="4"/>
                </a:cubicBezTo>
                <a:cubicBezTo>
                  <a:pt x="15" y="4"/>
                  <a:pt x="4" y="14"/>
                  <a:pt x="4" y="27"/>
                </a:cubicBezTo>
                <a:close/>
                <a:moveTo>
                  <a:pt x="41" y="37"/>
                </a:moveTo>
                <a:cubicBezTo>
                  <a:pt x="41" y="42"/>
                  <a:pt x="33" y="44"/>
                  <a:pt x="28" y="44"/>
                </a:cubicBezTo>
                <a:cubicBezTo>
                  <a:pt x="18" y="44"/>
                  <a:pt x="11" y="37"/>
                  <a:pt x="11" y="27"/>
                </a:cubicBezTo>
                <a:cubicBezTo>
                  <a:pt x="11" y="17"/>
                  <a:pt x="18" y="10"/>
                  <a:pt x="28" y="10"/>
                </a:cubicBezTo>
                <a:cubicBezTo>
                  <a:pt x="31" y="10"/>
                  <a:pt x="40" y="11"/>
                  <a:pt x="40" y="17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6"/>
                  <a:pt x="31" y="15"/>
                  <a:pt x="28" y="15"/>
                </a:cubicBezTo>
                <a:cubicBezTo>
                  <a:pt x="21" y="15"/>
                  <a:pt x="16" y="20"/>
                  <a:pt x="16" y="27"/>
                </a:cubicBezTo>
                <a:cubicBezTo>
                  <a:pt x="16" y="34"/>
                  <a:pt x="21" y="39"/>
                  <a:pt x="28" y="39"/>
                </a:cubicBezTo>
                <a:cubicBezTo>
                  <a:pt x="31" y="39"/>
                  <a:pt x="35" y="38"/>
                  <a:pt x="35" y="36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33"/>
                  <a:pt x="36" y="33"/>
                  <a:pt x="36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1" y="33"/>
                  <a:pt x="41" y="33"/>
                  <a:pt x="41" y="33"/>
                </a:cubicBezTo>
                <a:lnTo>
                  <a:pt x="41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9" name="Freeform 63"/>
          <p:cNvSpPr>
            <a:spLocks noEditPoints="1"/>
          </p:cNvSpPr>
          <p:nvPr/>
        </p:nvSpPr>
        <p:spPr bwMode="auto">
          <a:xfrm>
            <a:off x="1508871" y="2896459"/>
            <a:ext cx="324700" cy="332369"/>
          </a:xfrm>
          <a:custGeom>
            <a:avLst/>
            <a:gdLst>
              <a:gd name="T0" fmla="*/ 688945793 w 59"/>
              <a:gd name="T1" fmla="*/ 591536102 h 60"/>
              <a:gd name="T2" fmla="*/ 677269325 w 59"/>
              <a:gd name="T3" fmla="*/ 603368269 h 60"/>
              <a:gd name="T4" fmla="*/ 583850745 w 59"/>
              <a:gd name="T5" fmla="*/ 603368269 h 60"/>
              <a:gd name="T6" fmla="*/ 583850745 w 59"/>
              <a:gd name="T7" fmla="*/ 698011844 h 60"/>
              <a:gd name="T8" fmla="*/ 572174277 w 59"/>
              <a:gd name="T9" fmla="*/ 709844010 h 60"/>
              <a:gd name="T10" fmla="*/ 490435583 w 59"/>
              <a:gd name="T11" fmla="*/ 709844010 h 60"/>
              <a:gd name="T12" fmla="*/ 478759114 w 59"/>
              <a:gd name="T13" fmla="*/ 698011844 h 60"/>
              <a:gd name="T14" fmla="*/ 478759114 w 59"/>
              <a:gd name="T15" fmla="*/ 603368269 h 60"/>
              <a:gd name="T16" fmla="*/ 116771516 w 59"/>
              <a:gd name="T17" fmla="*/ 603368269 h 60"/>
              <a:gd name="T18" fmla="*/ 105095048 w 59"/>
              <a:gd name="T19" fmla="*/ 591536102 h 60"/>
              <a:gd name="T20" fmla="*/ 105095048 w 59"/>
              <a:gd name="T21" fmla="*/ 224783650 h 60"/>
              <a:gd name="T22" fmla="*/ 11676468 w 59"/>
              <a:gd name="T23" fmla="*/ 224783650 h 60"/>
              <a:gd name="T24" fmla="*/ 0 w 59"/>
              <a:gd name="T25" fmla="*/ 212954923 h 60"/>
              <a:gd name="T26" fmla="*/ 0 w 59"/>
              <a:gd name="T27" fmla="*/ 130136635 h 60"/>
              <a:gd name="T28" fmla="*/ 11676468 w 59"/>
              <a:gd name="T29" fmla="*/ 118307908 h 60"/>
              <a:gd name="T30" fmla="*/ 105095048 w 59"/>
              <a:gd name="T31" fmla="*/ 118307908 h 60"/>
              <a:gd name="T32" fmla="*/ 105095048 w 59"/>
              <a:gd name="T33" fmla="*/ 23660894 h 60"/>
              <a:gd name="T34" fmla="*/ 116771516 w 59"/>
              <a:gd name="T35" fmla="*/ 11832167 h 60"/>
              <a:gd name="T36" fmla="*/ 198510210 w 59"/>
              <a:gd name="T37" fmla="*/ 11832167 h 60"/>
              <a:gd name="T38" fmla="*/ 210186678 w 59"/>
              <a:gd name="T39" fmla="*/ 23660894 h 60"/>
              <a:gd name="T40" fmla="*/ 210186678 w 59"/>
              <a:gd name="T41" fmla="*/ 118307908 h 60"/>
              <a:gd name="T42" fmla="*/ 560497809 w 59"/>
              <a:gd name="T43" fmla="*/ 118307908 h 60"/>
              <a:gd name="T44" fmla="*/ 665592856 w 59"/>
              <a:gd name="T45" fmla="*/ 11832167 h 60"/>
              <a:gd name="T46" fmla="*/ 688945793 w 59"/>
              <a:gd name="T47" fmla="*/ 11832167 h 60"/>
              <a:gd name="T48" fmla="*/ 688945793 w 59"/>
              <a:gd name="T49" fmla="*/ 23660894 h 60"/>
              <a:gd name="T50" fmla="*/ 583850745 w 59"/>
              <a:gd name="T51" fmla="*/ 130136635 h 60"/>
              <a:gd name="T52" fmla="*/ 583850745 w 59"/>
              <a:gd name="T53" fmla="*/ 496892527 h 60"/>
              <a:gd name="T54" fmla="*/ 677269325 w 59"/>
              <a:gd name="T55" fmla="*/ 496892527 h 60"/>
              <a:gd name="T56" fmla="*/ 688945793 w 59"/>
              <a:gd name="T57" fmla="*/ 508721254 h 60"/>
              <a:gd name="T58" fmla="*/ 688945793 w 59"/>
              <a:gd name="T59" fmla="*/ 591536102 h 60"/>
              <a:gd name="T60" fmla="*/ 455406178 w 59"/>
              <a:gd name="T61" fmla="*/ 224783650 h 60"/>
              <a:gd name="T62" fmla="*/ 210186678 w 59"/>
              <a:gd name="T63" fmla="*/ 224783650 h 60"/>
              <a:gd name="T64" fmla="*/ 210186678 w 59"/>
              <a:gd name="T65" fmla="*/ 473228194 h 60"/>
              <a:gd name="T66" fmla="*/ 455406178 w 59"/>
              <a:gd name="T67" fmla="*/ 224783650 h 60"/>
              <a:gd name="T68" fmla="*/ 478759114 w 59"/>
              <a:gd name="T69" fmla="*/ 496892527 h 60"/>
              <a:gd name="T70" fmla="*/ 478759114 w 59"/>
              <a:gd name="T71" fmla="*/ 236615817 h 60"/>
              <a:gd name="T72" fmla="*/ 233539615 w 59"/>
              <a:gd name="T73" fmla="*/ 496892527 h 60"/>
              <a:gd name="T74" fmla="*/ 478759114 w 59"/>
              <a:gd name="T75" fmla="*/ 496892527 h 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9" h="60">
                <a:moveTo>
                  <a:pt x="59" y="50"/>
                </a:moveTo>
                <a:cubicBezTo>
                  <a:pt x="59" y="50"/>
                  <a:pt x="59" y="51"/>
                  <a:pt x="58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50" y="59"/>
                  <a:pt x="50" y="59"/>
                  <a:pt x="50" y="59"/>
                </a:cubicBezTo>
                <a:cubicBezTo>
                  <a:pt x="50" y="59"/>
                  <a:pt x="50" y="60"/>
                  <a:pt x="49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59"/>
                  <a:pt x="41" y="59"/>
                </a:cubicBezTo>
                <a:cubicBezTo>
                  <a:pt x="41" y="51"/>
                  <a:pt x="41" y="51"/>
                  <a:pt x="41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9" y="51"/>
                  <a:pt x="9" y="50"/>
                  <a:pt x="9" y="50"/>
                </a:cubicBezTo>
                <a:cubicBezTo>
                  <a:pt x="9" y="19"/>
                  <a:pt x="9" y="19"/>
                  <a:pt x="9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8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9" y="1"/>
                  <a:pt x="10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1"/>
                  <a:pt x="18" y="1"/>
                  <a:pt x="18" y="2"/>
                </a:cubicBezTo>
                <a:cubicBezTo>
                  <a:pt x="18" y="10"/>
                  <a:pt x="18" y="10"/>
                  <a:pt x="18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57" y="1"/>
                  <a:pt x="57" y="1"/>
                  <a:pt x="57" y="1"/>
                </a:cubicBezTo>
                <a:cubicBezTo>
                  <a:pt x="58" y="0"/>
                  <a:pt x="58" y="0"/>
                  <a:pt x="59" y="1"/>
                </a:cubicBezTo>
                <a:cubicBezTo>
                  <a:pt x="59" y="1"/>
                  <a:pt x="59" y="2"/>
                  <a:pt x="59" y="2"/>
                </a:cubicBezTo>
                <a:cubicBezTo>
                  <a:pt x="50" y="11"/>
                  <a:pt x="50" y="11"/>
                  <a:pt x="50" y="11"/>
                </a:cubicBezTo>
                <a:cubicBezTo>
                  <a:pt x="50" y="42"/>
                  <a:pt x="50" y="42"/>
                  <a:pt x="50" y="42"/>
                </a:cubicBezTo>
                <a:cubicBezTo>
                  <a:pt x="58" y="42"/>
                  <a:pt x="58" y="42"/>
                  <a:pt x="58" y="42"/>
                </a:cubicBezTo>
                <a:cubicBezTo>
                  <a:pt x="59" y="42"/>
                  <a:pt x="59" y="42"/>
                  <a:pt x="59" y="43"/>
                </a:cubicBezTo>
                <a:lnTo>
                  <a:pt x="59" y="50"/>
                </a:lnTo>
                <a:close/>
                <a:moveTo>
                  <a:pt x="39" y="19"/>
                </a:moveTo>
                <a:cubicBezTo>
                  <a:pt x="18" y="19"/>
                  <a:pt x="18" y="19"/>
                  <a:pt x="18" y="19"/>
                </a:cubicBezTo>
                <a:cubicBezTo>
                  <a:pt x="18" y="40"/>
                  <a:pt x="18" y="40"/>
                  <a:pt x="18" y="40"/>
                </a:cubicBezTo>
                <a:lnTo>
                  <a:pt x="39" y="19"/>
                </a:lnTo>
                <a:close/>
                <a:moveTo>
                  <a:pt x="41" y="42"/>
                </a:moveTo>
                <a:cubicBezTo>
                  <a:pt x="41" y="20"/>
                  <a:pt x="41" y="20"/>
                  <a:pt x="41" y="20"/>
                </a:cubicBezTo>
                <a:cubicBezTo>
                  <a:pt x="20" y="42"/>
                  <a:pt x="20" y="42"/>
                  <a:pt x="20" y="42"/>
                </a:cubicBezTo>
                <a:lnTo>
                  <a:pt x="41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0" name="Freeform 64"/>
          <p:cNvSpPr>
            <a:spLocks noEditPoints="1"/>
          </p:cNvSpPr>
          <p:nvPr/>
        </p:nvSpPr>
        <p:spPr bwMode="auto">
          <a:xfrm>
            <a:off x="2304001" y="2873448"/>
            <a:ext cx="426966" cy="355380"/>
          </a:xfrm>
          <a:custGeom>
            <a:avLst/>
            <a:gdLst>
              <a:gd name="T0" fmla="*/ 912784059 w 77"/>
              <a:gd name="T1" fmla="*/ 606275040 h 64"/>
              <a:gd name="T2" fmla="*/ 889075472 w 77"/>
              <a:gd name="T3" fmla="*/ 653824469 h 64"/>
              <a:gd name="T4" fmla="*/ 699406772 w 77"/>
              <a:gd name="T5" fmla="*/ 748926774 h 64"/>
              <a:gd name="T6" fmla="*/ 675698185 w 77"/>
              <a:gd name="T7" fmla="*/ 760814993 h 64"/>
              <a:gd name="T8" fmla="*/ 651989597 w 77"/>
              <a:gd name="T9" fmla="*/ 748926774 h 64"/>
              <a:gd name="T10" fmla="*/ 462320898 w 77"/>
              <a:gd name="T11" fmla="*/ 653824469 h 64"/>
              <a:gd name="T12" fmla="*/ 462320898 w 77"/>
              <a:gd name="T13" fmla="*/ 653824469 h 64"/>
              <a:gd name="T14" fmla="*/ 450463161 w 77"/>
              <a:gd name="T15" fmla="*/ 653824469 h 64"/>
              <a:gd name="T16" fmla="*/ 260794462 w 77"/>
              <a:gd name="T17" fmla="*/ 748926774 h 64"/>
              <a:gd name="T18" fmla="*/ 237085874 w 77"/>
              <a:gd name="T19" fmla="*/ 760814993 h 64"/>
              <a:gd name="T20" fmla="*/ 213377287 w 77"/>
              <a:gd name="T21" fmla="*/ 748926774 h 64"/>
              <a:gd name="T22" fmla="*/ 23708587 w 77"/>
              <a:gd name="T23" fmla="*/ 653824469 h 64"/>
              <a:gd name="T24" fmla="*/ 0 w 77"/>
              <a:gd name="T25" fmla="*/ 606275040 h 64"/>
              <a:gd name="T26" fmla="*/ 0 w 77"/>
              <a:gd name="T27" fmla="*/ 439846868 h 64"/>
              <a:gd name="T28" fmla="*/ 35562881 w 77"/>
              <a:gd name="T29" fmla="*/ 380409221 h 64"/>
              <a:gd name="T30" fmla="*/ 213377287 w 77"/>
              <a:gd name="T31" fmla="*/ 309079906 h 64"/>
              <a:gd name="T32" fmla="*/ 213377287 w 77"/>
              <a:gd name="T33" fmla="*/ 130763515 h 64"/>
              <a:gd name="T34" fmla="*/ 248940168 w 77"/>
              <a:gd name="T35" fmla="*/ 83214086 h 64"/>
              <a:gd name="T36" fmla="*/ 438608867 w 77"/>
              <a:gd name="T37" fmla="*/ 0 h 64"/>
              <a:gd name="T38" fmla="*/ 462320898 w 77"/>
              <a:gd name="T39" fmla="*/ 0 h 64"/>
              <a:gd name="T40" fmla="*/ 474175192 w 77"/>
              <a:gd name="T41" fmla="*/ 0 h 64"/>
              <a:gd name="T42" fmla="*/ 663843891 w 77"/>
              <a:gd name="T43" fmla="*/ 83214086 h 64"/>
              <a:gd name="T44" fmla="*/ 699406772 w 77"/>
              <a:gd name="T45" fmla="*/ 130763515 h 64"/>
              <a:gd name="T46" fmla="*/ 699406772 w 77"/>
              <a:gd name="T47" fmla="*/ 309079906 h 64"/>
              <a:gd name="T48" fmla="*/ 889075472 w 77"/>
              <a:gd name="T49" fmla="*/ 380409221 h 64"/>
              <a:gd name="T50" fmla="*/ 912784059 w 77"/>
              <a:gd name="T51" fmla="*/ 439846868 h 64"/>
              <a:gd name="T52" fmla="*/ 912784059 w 77"/>
              <a:gd name="T53" fmla="*/ 606275040 h 64"/>
              <a:gd name="T54" fmla="*/ 414900280 w 77"/>
              <a:gd name="T55" fmla="*/ 427958649 h 64"/>
              <a:gd name="T56" fmla="*/ 237085874 w 77"/>
              <a:gd name="T57" fmla="*/ 356632782 h 64"/>
              <a:gd name="T58" fmla="*/ 71125762 w 77"/>
              <a:gd name="T59" fmla="*/ 427958649 h 64"/>
              <a:gd name="T60" fmla="*/ 237085874 w 77"/>
              <a:gd name="T61" fmla="*/ 499284516 h 64"/>
              <a:gd name="T62" fmla="*/ 414900280 w 77"/>
              <a:gd name="T63" fmla="*/ 427958649 h 64"/>
              <a:gd name="T64" fmla="*/ 426754574 w 77"/>
              <a:gd name="T65" fmla="*/ 606275040 h 64"/>
              <a:gd name="T66" fmla="*/ 426754574 w 77"/>
              <a:gd name="T67" fmla="*/ 475508078 h 64"/>
              <a:gd name="T68" fmla="*/ 272648755 w 77"/>
              <a:gd name="T69" fmla="*/ 546837393 h 64"/>
              <a:gd name="T70" fmla="*/ 272648755 w 77"/>
              <a:gd name="T71" fmla="*/ 689489126 h 64"/>
              <a:gd name="T72" fmla="*/ 426754574 w 77"/>
              <a:gd name="T73" fmla="*/ 606275040 h 64"/>
              <a:gd name="T74" fmla="*/ 640135304 w 77"/>
              <a:gd name="T75" fmla="*/ 130763515 h 64"/>
              <a:gd name="T76" fmla="*/ 462320898 w 77"/>
              <a:gd name="T77" fmla="*/ 59437648 h 64"/>
              <a:gd name="T78" fmla="*/ 272648755 w 77"/>
              <a:gd name="T79" fmla="*/ 130763515 h 64"/>
              <a:gd name="T80" fmla="*/ 462320898 w 77"/>
              <a:gd name="T81" fmla="*/ 213977601 h 64"/>
              <a:gd name="T82" fmla="*/ 640135304 w 77"/>
              <a:gd name="T83" fmla="*/ 130763515 h 64"/>
              <a:gd name="T84" fmla="*/ 651989597 w 77"/>
              <a:gd name="T85" fmla="*/ 309079906 h 64"/>
              <a:gd name="T86" fmla="*/ 651989597 w 77"/>
              <a:gd name="T87" fmla="*/ 190204610 h 64"/>
              <a:gd name="T88" fmla="*/ 486029485 w 77"/>
              <a:gd name="T89" fmla="*/ 261530477 h 64"/>
              <a:gd name="T90" fmla="*/ 486029485 w 77"/>
              <a:gd name="T91" fmla="*/ 380409221 h 64"/>
              <a:gd name="T92" fmla="*/ 651989597 w 77"/>
              <a:gd name="T93" fmla="*/ 309079906 h 64"/>
              <a:gd name="T94" fmla="*/ 841658297 w 77"/>
              <a:gd name="T95" fmla="*/ 427958649 h 64"/>
              <a:gd name="T96" fmla="*/ 675698185 w 77"/>
              <a:gd name="T97" fmla="*/ 356632782 h 64"/>
              <a:gd name="T98" fmla="*/ 497883779 w 77"/>
              <a:gd name="T99" fmla="*/ 427958649 h 64"/>
              <a:gd name="T100" fmla="*/ 675698185 w 77"/>
              <a:gd name="T101" fmla="*/ 499284516 h 64"/>
              <a:gd name="T102" fmla="*/ 841658297 w 77"/>
              <a:gd name="T103" fmla="*/ 427958649 h 64"/>
              <a:gd name="T104" fmla="*/ 865366884 w 77"/>
              <a:gd name="T105" fmla="*/ 606275040 h 64"/>
              <a:gd name="T106" fmla="*/ 865366884 w 77"/>
              <a:gd name="T107" fmla="*/ 475508078 h 64"/>
              <a:gd name="T108" fmla="*/ 699406772 w 77"/>
              <a:gd name="T109" fmla="*/ 546837393 h 64"/>
              <a:gd name="T110" fmla="*/ 699406772 w 77"/>
              <a:gd name="T111" fmla="*/ 689489126 h 64"/>
              <a:gd name="T112" fmla="*/ 865366884 w 77"/>
              <a:gd name="T113" fmla="*/ 606275040 h 6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7" h="64">
                <a:moveTo>
                  <a:pt x="77" y="51"/>
                </a:moveTo>
                <a:cubicBezTo>
                  <a:pt x="77" y="53"/>
                  <a:pt x="76" y="55"/>
                  <a:pt x="75" y="55"/>
                </a:cubicBezTo>
                <a:cubicBezTo>
                  <a:pt x="59" y="63"/>
                  <a:pt x="59" y="63"/>
                  <a:pt x="59" y="63"/>
                </a:cubicBezTo>
                <a:cubicBezTo>
                  <a:pt x="58" y="64"/>
                  <a:pt x="58" y="64"/>
                  <a:pt x="57" y="64"/>
                </a:cubicBezTo>
                <a:cubicBezTo>
                  <a:pt x="56" y="64"/>
                  <a:pt x="55" y="64"/>
                  <a:pt x="55" y="63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8" y="55"/>
                  <a:pt x="38" y="55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64"/>
                  <a:pt x="21" y="64"/>
                  <a:pt x="20" y="64"/>
                </a:cubicBezTo>
                <a:cubicBezTo>
                  <a:pt x="20" y="64"/>
                  <a:pt x="19" y="64"/>
                  <a:pt x="18" y="63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5"/>
                  <a:pt x="1" y="33"/>
                  <a:pt x="3" y="32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9" y="8"/>
                  <a:pt x="21" y="7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8" y="0"/>
                  <a:pt x="39" y="0"/>
                </a:cubicBezTo>
                <a:cubicBezTo>
                  <a:pt x="39" y="0"/>
                  <a:pt x="40" y="0"/>
                  <a:pt x="40" y="0"/>
                </a:cubicBezTo>
                <a:cubicBezTo>
                  <a:pt x="56" y="7"/>
                  <a:pt x="56" y="7"/>
                  <a:pt x="56" y="7"/>
                </a:cubicBezTo>
                <a:cubicBezTo>
                  <a:pt x="58" y="8"/>
                  <a:pt x="59" y="10"/>
                  <a:pt x="59" y="11"/>
                </a:cubicBezTo>
                <a:cubicBezTo>
                  <a:pt x="59" y="26"/>
                  <a:pt x="59" y="26"/>
                  <a:pt x="59" y="26"/>
                </a:cubicBezTo>
                <a:cubicBezTo>
                  <a:pt x="75" y="32"/>
                  <a:pt x="75" y="32"/>
                  <a:pt x="75" y="32"/>
                </a:cubicBezTo>
                <a:cubicBezTo>
                  <a:pt x="76" y="33"/>
                  <a:pt x="77" y="35"/>
                  <a:pt x="77" y="37"/>
                </a:cubicBezTo>
                <a:lnTo>
                  <a:pt x="77" y="51"/>
                </a:lnTo>
                <a:close/>
                <a:moveTo>
                  <a:pt x="35" y="36"/>
                </a:moveTo>
                <a:cubicBezTo>
                  <a:pt x="20" y="30"/>
                  <a:pt x="20" y="30"/>
                  <a:pt x="20" y="30"/>
                </a:cubicBezTo>
                <a:cubicBezTo>
                  <a:pt x="6" y="36"/>
                  <a:pt x="6" y="36"/>
                  <a:pt x="6" y="36"/>
                </a:cubicBezTo>
                <a:cubicBezTo>
                  <a:pt x="20" y="42"/>
                  <a:pt x="20" y="42"/>
                  <a:pt x="20" y="42"/>
                </a:cubicBezTo>
                <a:lnTo>
                  <a:pt x="35" y="36"/>
                </a:lnTo>
                <a:close/>
                <a:moveTo>
                  <a:pt x="36" y="51"/>
                </a:moveTo>
                <a:cubicBezTo>
                  <a:pt x="36" y="40"/>
                  <a:pt x="36" y="40"/>
                  <a:pt x="36" y="40"/>
                </a:cubicBezTo>
                <a:cubicBezTo>
                  <a:pt x="23" y="46"/>
                  <a:pt x="23" y="46"/>
                  <a:pt x="23" y="46"/>
                </a:cubicBezTo>
                <a:cubicBezTo>
                  <a:pt x="23" y="58"/>
                  <a:pt x="23" y="58"/>
                  <a:pt x="23" y="58"/>
                </a:cubicBezTo>
                <a:lnTo>
                  <a:pt x="36" y="51"/>
                </a:lnTo>
                <a:close/>
                <a:moveTo>
                  <a:pt x="54" y="11"/>
                </a:moveTo>
                <a:cubicBezTo>
                  <a:pt x="39" y="5"/>
                  <a:pt x="39" y="5"/>
                  <a:pt x="39" y="5"/>
                </a:cubicBezTo>
                <a:cubicBezTo>
                  <a:pt x="23" y="11"/>
                  <a:pt x="23" y="11"/>
                  <a:pt x="23" y="11"/>
                </a:cubicBezTo>
                <a:cubicBezTo>
                  <a:pt x="39" y="18"/>
                  <a:pt x="39" y="18"/>
                  <a:pt x="39" y="18"/>
                </a:cubicBezTo>
                <a:lnTo>
                  <a:pt x="54" y="11"/>
                </a:lnTo>
                <a:close/>
                <a:moveTo>
                  <a:pt x="55" y="26"/>
                </a:moveTo>
                <a:cubicBezTo>
                  <a:pt x="55" y="16"/>
                  <a:pt x="55" y="16"/>
                  <a:pt x="55" y="16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32"/>
                  <a:pt x="41" y="32"/>
                  <a:pt x="41" y="32"/>
                </a:cubicBezTo>
                <a:lnTo>
                  <a:pt x="55" y="26"/>
                </a:lnTo>
                <a:close/>
                <a:moveTo>
                  <a:pt x="71" y="36"/>
                </a:moveTo>
                <a:cubicBezTo>
                  <a:pt x="57" y="30"/>
                  <a:pt x="57" y="30"/>
                  <a:pt x="57" y="30"/>
                </a:cubicBezTo>
                <a:cubicBezTo>
                  <a:pt x="42" y="36"/>
                  <a:pt x="42" y="36"/>
                  <a:pt x="42" y="36"/>
                </a:cubicBezTo>
                <a:cubicBezTo>
                  <a:pt x="57" y="42"/>
                  <a:pt x="57" y="42"/>
                  <a:pt x="57" y="42"/>
                </a:cubicBezTo>
                <a:lnTo>
                  <a:pt x="71" y="36"/>
                </a:lnTo>
                <a:close/>
                <a:moveTo>
                  <a:pt x="73" y="51"/>
                </a:moveTo>
                <a:cubicBezTo>
                  <a:pt x="73" y="40"/>
                  <a:pt x="73" y="40"/>
                  <a:pt x="73" y="40"/>
                </a:cubicBezTo>
                <a:cubicBezTo>
                  <a:pt x="59" y="46"/>
                  <a:pt x="59" y="46"/>
                  <a:pt x="59" y="46"/>
                </a:cubicBezTo>
                <a:cubicBezTo>
                  <a:pt x="59" y="58"/>
                  <a:pt x="59" y="58"/>
                  <a:pt x="59" y="58"/>
                </a:cubicBezTo>
                <a:lnTo>
                  <a:pt x="73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1" name="Freeform 65"/>
          <p:cNvSpPr>
            <a:spLocks noEditPoints="1"/>
          </p:cNvSpPr>
          <p:nvPr/>
        </p:nvSpPr>
        <p:spPr bwMode="auto">
          <a:xfrm>
            <a:off x="3101686" y="2873448"/>
            <a:ext cx="276122" cy="355380"/>
          </a:xfrm>
          <a:custGeom>
            <a:avLst/>
            <a:gdLst>
              <a:gd name="T0" fmla="*/ 270434943 w 50"/>
              <a:gd name="T1" fmla="*/ 297191687 h 64"/>
              <a:gd name="T2" fmla="*/ 211644738 w 50"/>
              <a:gd name="T3" fmla="*/ 380409221 h 64"/>
              <a:gd name="T4" fmla="*/ 211644738 w 50"/>
              <a:gd name="T5" fmla="*/ 701377346 h 64"/>
              <a:gd name="T6" fmla="*/ 152854533 w 50"/>
              <a:gd name="T7" fmla="*/ 760814993 h 64"/>
              <a:gd name="T8" fmla="*/ 105822369 w 50"/>
              <a:gd name="T9" fmla="*/ 760814993 h 64"/>
              <a:gd name="T10" fmla="*/ 47032164 w 50"/>
              <a:gd name="T11" fmla="*/ 701377346 h 64"/>
              <a:gd name="T12" fmla="*/ 47032164 w 50"/>
              <a:gd name="T13" fmla="*/ 380409221 h 64"/>
              <a:gd name="T14" fmla="*/ 0 w 50"/>
              <a:gd name="T15" fmla="*/ 297191687 h 64"/>
              <a:gd name="T16" fmla="*/ 0 w 50"/>
              <a:gd name="T17" fmla="*/ 23776438 h 64"/>
              <a:gd name="T18" fmla="*/ 23516082 w 50"/>
              <a:gd name="T19" fmla="*/ 0 h 64"/>
              <a:gd name="T20" fmla="*/ 47032164 w 50"/>
              <a:gd name="T21" fmla="*/ 23776438 h 64"/>
              <a:gd name="T22" fmla="*/ 47032164 w 50"/>
              <a:gd name="T23" fmla="*/ 202092829 h 64"/>
              <a:gd name="T24" fmla="*/ 82306287 w 50"/>
              <a:gd name="T25" fmla="*/ 225865820 h 64"/>
              <a:gd name="T26" fmla="*/ 105822369 w 50"/>
              <a:gd name="T27" fmla="*/ 202092829 h 64"/>
              <a:gd name="T28" fmla="*/ 105822369 w 50"/>
              <a:gd name="T29" fmla="*/ 23776438 h 64"/>
              <a:gd name="T30" fmla="*/ 129338451 w 50"/>
              <a:gd name="T31" fmla="*/ 0 h 64"/>
              <a:gd name="T32" fmla="*/ 152854533 w 50"/>
              <a:gd name="T33" fmla="*/ 23776438 h 64"/>
              <a:gd name="T34" fmla="*/ 152854533 w 50"/>
              <a:gd name="T35" fmla="*/ 202092829 h 64"/>
              <a:gd name="T36" fmla="*/ 188128656 w 50"/>
              <a:gd name="T37" fmla="*/ 225865820 h 64"/>
              <a:gd name="T38" fmla="*/ 211644738 w 50"/>
              <a:gd name="T39" fmla="*/ 202092829 h 64"/>
              <a:gd name="T40" fmla="*/ 211644738 w 50"/>
              <a:gd name="T41" fmla="*/ 23776438 h 64"/>
              <a:gd name="T42" fmla="*/ 235160820 w 50"/>
              <a:gd name="T43" fmla="*/ 0 h 64"/>
              <a:gd name="T44" fmla="*/ 270434943 w 50"/>
              <a:gd name="T45" fmla="*/ 23776438 h 64"/>
              <a:gd name="T46" fmla="*/ 270434943 w 50"/>
              <a:gd name="T47" fmla="*/ 297191687 h 64"/>
              <a:gd name="T48" fmla="*/ 587902050 w 50"/>
              <a:gd name="T49" fmla="*/ 701377346 h 64"/>
              <a:gd name="T50" fmla="*/ 529111845 w 50"/>
              <a:gd name="T51" fmla="*/ 760814993 h 64"/>
              <a:gd name="T52" fmla="*/ 482079681 w 50"/>
              <a:gd name="T53" fmla="*/ 760814993 h 64"/>
              <a:gd name="T54" fmla="*/ 423289476 w 50"/>
              <a:gd name="T55" fmla="*/ 701377346 h 64"/>
              <a:gd name="T56" fmla="*/ 423289476 w 50"/>
              <a:gd name="T57" fmla="*/ 487396297 h 64"/>
              <a:gd name="T58" fmla="*/ 329225148 w 50"/>
              <a:gd name="T59" fmla="*/ 487396297 h 64"/>
              <a:gd name="T60" fmla="*/ 317467107 w 50"/>
              <a:gd name="T61" fmla="*/ 475508078 h 64"/>
              <a:gd name="T62" fmla="*/ 317467107 w 50"/>
              <a:gd name="T63" fmla="*/ 130763515 h 64"/>
              <a:gd name="T64" fmla="*/ 458563599 w 50"/>
              <a:gd name="T65" fmla="*/ 0 h 64"/>
              <a:gd name="T66" fmla="*/ 564385968 w 50"/>
              <a:gd name="T67" fmla="*/ 0 h 64"/>
              <a:gd name="T68" fmla="*/ 587902050 w 50"/>
              <a:gd name="T69" fmla="*/ 23776438 h 64"/>
              <a:gd name="T70" fmla="*/ 587902050 w 50"/>
              <a:gd name="T71" fmla="*/ 701377346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64">
                <a:moveTo>
                  <a:pt x="23" y="25"/>
                </a:moveTo>
                <a:cubicBezTo>
                  <a:pt x="23" y="28"/>
                  <a:pt x="21" y="31"/>
                  <a:pt x="18" y="32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62"/>
                  <a:pt x="16" y="64"/>
                  <a:pt x="13" y="64"/>
                </a:cubicBezTo>
                <a:cubicBezTo>
                  <a:pt x="9" y="64"/>
                  <a:pt x="9" y="64"/>
                  <a:pt x="9" y="64"/>
                </a:cubicBezTo>
                <a:cubicBezTo>
                  <a:pt x="6" y="64"/>
                  <a:pt x="4" y="62"/>
                  <a:pt x="4" y="59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1"/>
                  <a:pt x="0" y="28"/>
                  <a:pt x="0" y="2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8"/>
                  <a:pt x="5" y="19"/>
                  <a:pt x="7" y="19"/>
                </a:cubicBezTo>
                <a:cubicBezTo>
                  <a:pt x="8" y="19"/>
                  <a:pt x="9" y="18"/>
                  <a:pt x="9" y="17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1" y="0"/>
                </a:cubicBezTo>
                <a:cubicBezTo>
                  <a:pt x="12" y="0"/>
                  <a:pt x="13" y="1"/>
                  <a:pt x="13" y="2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8"/>
                  <a:pt x="15" y="19"/>
                  <a:pt x="16" y="19"/>
                </a:cubicBezTo>
                <a:cubicBezTo>
                  <a:pt x="17" y="19"/>
                  <a:pt x="18" y="18"/>
                  <a:pt x="18" y="17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22" y="0"/>
                  <a:pt x="23" y="1"/>
                  <a:pt x="23" y="2"/>
                </a:cubicBezTo>
                <a:lnTo>
                  <a:pt x="23" y="25"/>
                </a:lnTo>
                <a:close/>
                <a:moveTo>
                  <a:pt x="50" y="59"/>
                </a:moveTo>
                <a:cubicBezTo>
                  <a:pt x="50" y="62"/>
                  <a:pt x="48" y="64"/>
                  <a:pt x="45" y="64"/>
                </a:cubicBezTo>
                <a:cubicBezTo>
                  <a:pt x="41" y="64"/>
                  <a:pt x="41" y="64"/>
                  <a:pt x="41" y="64"/>
                </a:cubicBezTo>
                <a:cubicBezTo>
                  <a:pt x="38" y="64"/>
                  <a:pt x="36" y="62"/>
                  <a:pt x="36" y="59"/>
                </a:cubicBezTo>
                <a:cubicBezTo>
                  <a:pt x="36" y="41"/>
                  <a:pt x="36" y="41"/>
                  <a:pt x="36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1"/>
                  <a:pt x="27" y="40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5"/>
                  <a:pt x="32" y="0"/>
                  <a:pt x="39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1"/>
                  <a:pt x="50" y="2"/>
                </a:cubicBezTo>
                <a:lnTo>
                  <a:pt x="50" y="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2" name="Freeform 66"/>
          <p:cNvSpPr>
            <a:spLocks noEditPoints="1"/>
          </p:cNvSpPr>
          <p:nvPr/>
        </p:nvSpPr>
        <p:spPr bwMode="auto">
          <a:xfrm>
            <a:off x="3899372" y="2873448"/>
            <a:ext cx="304245" cy="355380"/>
          </a:xfrm>
          <a:custGeom>
            <a:avLst/>
            <a:gdLst>
              <a:gd name="T0" fmla="*/ 648868068 w 55"/>
              <a:gd name="T1" fmla="*/ 106990524 h 64"/>
              <a:gd name="T2" fmla="*/ 648868068 w 55"/>
              <a:gd name="T3" fmla="*/ 166428172 h 64"/>
              <a:gd name="T4" fmla="*/ 318536545 w 55"/>
              <a:gd name="T5" fmla="*/ 273418696 h 64"/>
              <a:gd name="T6" fmla="*/ 0 w 55"/>
              <a:gd name="T7" fmla="*/ 166428172 h 64"/>
              <a:gd name="T8" fmla="*/ 0 w 55"/>
              <a:gd name="T9" fmla="*/ 106990524 h 64"/>
              <a:gd name="T10" fmla="*/ 318536545 w 55"/>
              <a:gd name="T11" fmla="*/ 0 h 64"/>
              <a:gd name="T12" fmla="*/ 648868068 w 55"/>
              <a:gd name="T13" fmla="*/ 106990524 h 64"/>
              <a:gd name="T14" fmla="*/ 648868068 w 55"/>
              <a:gd name="T15" fmla="*/ 249642258 h 64"/>
              <a:gd name="T16" fmla="*/ 648868068 w 55"/>
              <a:gd name="T17" fmla="*/ 320968125 h 64"/>
              <a:gd name="T18" fmla="*/ 318536545 w 55"/>
              <a:gd name="T19" fmla="*/ 439846868 h 64"/>
              <a:gd name="T20" fmla="*/ 0 w 55"/>
              <a:gd name="T21" fmla="*/ 320968125 h 64"/>
              <a:gd name="T22" fmla="*/ 0 w 55"/>
              <a:gd name="T23" fmla="*/ 249642258 h 64"/>
              <a:gd name="T24" fmla="*/ 318536545 w 55"/>
              <a:gd name="T25" fmla="*/ 320968125 h 64"/>
              <a:gd name="T26" fmla="*/ 648868068 w 55"/>
              <a:gd name="T27" fmla="*/ 249642258 h 64"/>
              <a:gd name="T28" fmla="*/ 648868068 w 55"/>
              <a:gd name="T29" fmla="*/ 416070430 h 64"/>
              <a:gd name="T30" fmla="*/ 648868068 w 55"/>
              <a:gd name="T31" fmla="*/ 487396297 h 64"/>
              <a:gd name="T32" fmla="*/ 318536545 w 55"/>
              <a:gd name="T33" fmla="*/ 594386821 h 64"/>
              <a:gd name="T34" fmla="*/ 0 w 55"/>
              <a:gd name="T35" fmla="*/ 487396297 h 64"/>
              <a:gd name="T36" fmla="*/ 0 w 55"/>
              <a:gd name="T37" fmla="*/ 416070430 h 64"/>
              <a:gd name="T38" fmla="*/ 318536545 w 55"/>
              <a:gd name="T39" fmla="*/ 487396297 h 64"/>
              <a:gd name="T40" fmla="*/ 648868068 w 55"/>
              <a:gd name="T41" fmla="*/ 416070430 h 64"/>
              <a:gd name="T42" fmla="*/ 648868068 w 55"/>
              <a:gd name="T43" fmla="*/ 582498602 h 64"/>
              <a:gd name="T44" fmla="*/ 648868068 w 55"/>
              <a:gd name="T45" fmla="*/ 653824469 h 64"/>
              <a:gd name="T46" fmla="*/ 318536545 w 55"/>
              <a:gd name="T47" fmla="*/ 760814993 h 64"/>
              <a:gd name="T48" fmla="*/ 0 w 55"/>
              <a:gd name="T49" fmla="*/ 653824469 h 64"/>
              <a:gd name="T50" fmla="*/ 0 w 55"/>
              <a:gd name="T51" fmla="*/ 582498602 h 64"/>
              <a:gd name="T52" fmla="*/ 318536545 w 55"/>
              <a:gd name="T53" fmla="*/ 653824469 h 64"/>
              <a:gd name="T54" fmla="*/ 648868068 w 55"/>
              <a:gd name="T55" fmla="*/ 582498602 h 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64">
                <a:moveTo>
                  <a:pt x="55" y="9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9"/>
                  <a:pt x="42" y="23"/>
                  <a:pt x="27" y="23"/>
                </a:cubicBezTo>
                <a:cubicBezTo>
                  <a:pt x="12" y="23"/>
                  <a:pt x="0" y="19"/>
                  <a:pt x="0" y="14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12" y="0"/>
                  <a:pt x="27" y="0"/>
                </a:cubicBezTo>
                <a:cubicBezTo>
                  <a:pt x="42" y="0"/>
                  <a:pt x="55" y="4"/>
                  <a:pt x="55" y="9"/>
                </a:cubicBezTo>
                <a:close/>
                <a:moveTo>
                  <a:pt x="55" y="21"/>
                </a:moveTo>
                <a:cubicBezTo>
                  <a:pt x="55" y="27"/>
                  <a:pt x="55" y="27"/>
                  <a:pt x="55" y="27"/>
                </a:cubicBezTo>
                <a:cubicBezTo>
                  <a:pt x="55" y="32"/>
                  <a:pt x="42" y="37"/>
                  <a:pt x="27" y="37"/>
                </a:cubicBezTo>
                <a:cubicBezTo>
                  <a:pt x="12" y="37"/>
                  <a:pt x="0" y="32"/>
                  <a:pt x="0" y="27"/>
                </a:cubicBezTo>
                <a:cubicBezTo>
                  <a:pt x="0" y="21"/>
                  <a:pt x="0" y="21"/>
                  <a:pt x="0" y="21"/>
                </a:cubicBezTo>
                <a:cubicBezTo>
                  <a:pt x="6" y="25"/>
                  <a:pt x="16" y="27"/>
                  <a:pt x="27" y="27"/>
                </a:cubicBezTo>
                <a:cubicBezTo>
                  <a:pt x="38" y="27"/>
                  <a:pt x="49" y="25"/>
                  <a:pt x="55" y="21"/>
                </a:cubicBezTo>
                <a:close/>
                <a:moveTo>
                  <a:pt x="55" y="35"/>
                </a:moveTo>
                <a:cubicBezTo>
                  <a:pt x="55" y="41"/>
                  <a:pt x="55" y="41"/>
                  <a:pt x="55" y="41"/>
                </a:cubicBezTo>
                <a:cubicBezTo>
                  <a:pt x="55" y="46"/>
                  <a:pt x="42" y="50"/>
                  <a:pt x="27" y="50"/>
                </a:cubicBezTo>
                <a:cubicBezTo>
                  <a:pt x="12" y="50"/>
                  <a:pt x="0" y="46"/>
                  <a:pt x="0" y="41"/>
                </a:cubicBezTo>
                <a:cubicBezTo>
                  <a:pt x="0" y="35"/>
                  <a:pt x="0" y="35"/>
                  <a:pt x="0" y="35"/>
                </a:cubicBezTo>
                <a:cubicBezTo>
                  <a:pt x="6" y="39"/>
                  <a:pt x="16" y="41"/>
                  <a:pt x="27" y="41"/>
                </a:cubicBezTo>
                <a:cubicBezTo>
                  <a:pt x="38" y="41"/>
                  <a:pt x="49" y="39"/>
                  <a:pt x="55" y="35"/>
                </a:cubicBezTo>
                <a:close/>
                <a:moveTo>
                  <a:pt x="55" y="49"/>
                </a:moveTo>
                <a:cubicBezTo>
                  <a:pt x="55" y="55"/>
                  <a:pt x="55" y="55"/>
                  <a:pt x="55" y="55"/>
                </a:cubicBezTo>
                <a:cubicBezTo>
                  <a:pt x="55" y="60"/>
                  <a:pt x="42" y="64"/>
                  <a:pt x="27" y="64"/>
                </a:cubicBezTo>
                <a:cubicBezTo>
                  <a:pt x="12" y="64"/>
                  <a:pt x="0" y="60"/>
                  <a:pt x="0" y="55"/>
                </a:cubicBezTo>
                <a:cubicBezTo>
                  <a:pt x="0" y="49"/>
                  <a:pt x="0" y="49"/>
                  <a:pt x="0" y="49"/>
                </a:cubicBezTo>
                <a:cubicBezTo>
                  <a:pt x="6" y="53"/>
                  <a:pt x="16" y="55"/>
                  <a:pt x="27" y="55"/>
                </a:cubicBezTo>
                <a:cubicBezTo>
                  <a:pt x="38" y="55"/>
                  <a:pt x="49" y="53"/>
                  <a:pt x="55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3" name="Freeform 67"/>
          <p:cNvSpPr>
            <a:spLocks noEditPoints="1"/>
          </p:cNvSpPr>
          <p:nvPr/>
        </p:nvSpPr>
        <p:spPr bwMode="auto">
          <a:xfrm>
            <a:off x="4697057" y="2901572"/>
            <a:ext cx="304245" cy="299131"/>
          </a:xfrm>
          <a:custGeom>
            <a:avLst/>
            <a:gdLst>
              <a:gd name="T0" fmla="*/ 648868068 w 55"/>
              <a:gd name="T1" fmla="*/ 520548580 h 54"/>
              <a:gd name="T2" fmla="*/ 519095828 w 55"/>
              <a:gd name="T3" fmla="*/ 638856170 h 54"/>
              <a:gd name="T4" fmla="*/ 117977261 w 55"/>
              <a:gd name="T5" fmla="*/ 638856170 h 54"/>
              <a:gd name="T6" fmla="*/ 0 w 55"/>
              <a:gd name="T7" fmla="*/ 520548580 h 54"/>
              <a:gd name="T8" fmla="*/ 0 w 55"/>
              <a:gd name="T9" fmla="*/ 118307590 h 54"/>
              <a:gd name="T10" fmla="*/ 117977261 w 55"/>
              <a:gd name="T11" fmla="*/ 0 h 54"/>
              <a:gd name="T12" fmla="*/ 519095828 w 55"/>
              <a:gd name="T13" fmla="*/ 0 h 54"/>
              <a:gd name="T14" fmla="*/ 648868068 w 55"/>
              <a:gd name="T15" fmla="*/ 118307590 h 54"/>
              <a:gd name="T16" fmla="*/ 648868068 w 55"/>
              <a:gd name="T17" fmla="*/ 520548580 h 54"/>
              <a:gd name="T18" fmla="*/ 613476264 w 55"/>
              <a:gd name="T19" fmla="*/ 319429805 h 54"/>
              <a:gd name="T20" fmla="*/ 318536545 w 55"/>
              <a:gd name="T21" fmla="*/ 319429805 h 54"/>
              <a:gd name="T22" fmla="*/ 318536545 w 55"/>
              <a:gd name="T23" fmla="*/ 23660830 h 54"/>
              <a:gd name="T24" fmla="*/ 117977261 w 55"/>
              <a:gd name="T25" fmla="*/ 23660830 h 54"/>
              <a:gd name="T26" fmla="*/ 23596826 w 55"/>
              <a:gd name="T27" fmla="*/ 118307590 h 54"/>
              <a:gd name="T28" fmla="*/ 23596826 w 55"/>
              <a:gd name="T29" fmla="*/ 319429805 h 54"/>
              <a:gd name="T30" fmla="*/ 318536545 w 55"/>
              <a:gd name="T31" fmla="*/ 319429805 h 54"/>
              <a:gd name="T32" fmla="*/ 318536545 w 55"/>
              <a:gd name="T33" fmla="*/ 615195340 h 54"/>
              <a:gd name="T34" fmla="*/ 519095828 w 55"/>
              <a:gd name="T35" fmla="*/ 615195340 h 54"/>
              <a:gd name="T36" fmla="*/ 613476264 w 55"/>
              <a:gd name="T37" fmla="*/ 520548580 h 54"/>
              <a:gd name="T38" fmla="*/ 613476264 w 55"/>
              <a:gd name="T39" fmla="*/ 319429805 h 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5" h="54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52" y="27"/>
                </a:moveTo>
                <a:cubicBezTo>
                  <a:pt x="27" y="27"/>
                  <a:pt x="27" y="27"/>
                  <a:pt x="27" y="27"/>
                </a:cubicBezTo>
                <a:cubicBezTo>
                  <a:pt x="27" y="2"/>
                  <a:pt x="27" y="2"/>
                  <a:pt x="27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6" y="2"/>
                  <a:pt x="2" y="5"/>
                  <a:pt x="2" y="10"/>
                </a:cubicBezTo>
                <a:cubicBezTo>
                  <a:pt x="2" y="27"/>
                  <a:pt x="2" y="27"/>
                  <a:pt x="2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52"/>
                  <a:pt x="27" y="52"/>
                  <a:pt x="27" y="52"/>
                </a:cubicBezTo>
                <a:cubicBezTo>
                  <a:pt x="44" y="52"/>
                  <a:pt x="44" y="52"/>
                  <a:pt x="44" y="52"/>
                </a:cubicBezTo>
                <a:cubicBezTo>
                  <a:pt x="49" y="52"/>
                  <a:pt x="52" y="49"/>
                  <a:pt x="52" y="44"/>
                </a:cubicBezTo>
                <a:lnTo>
                  <a:pt x="52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4" name="Freeform 68"/>
          <p:cNvSpPr>
            <a:spLocks noEditPoints="1"/>
          </p:cNvSpPr>
          <p:nvPr/>
        </p:nvSpPr>
        <p:spPr bwMode="auto">
          <a:xfrm>
            <a:off x="5492186" y="2901572"/>
            <a:ext cx="304246" cy="299131"/>
          </a:xfrm>
          <a:custGeom>
            <a:avLst/>
            <a:gdLst>
              <a:gd name="T0" fmla="*/ 648874938 w 55"/>
              <a:gd name="T1" fmla="*/ 47321660 h 54"/>
              <a:gd name="T2" fmla="*/ 648874938 w 55"/>
              <a:gd name="T3" fmla="*/ 579702375 h 54"/>
              <a:gd name="T4" fmla="*/ 589885995 w 55"/>
              <a:gd name="T5" fmla="*/ 638856170 h 54"/>
              <a:gd name="T6" fmla="*/ 58988943 w 55"/>
              <a:gd name="T7" fmla="*/ 638856170 h 54"/>
              <a:gd name="T8" fmla="*/ 0 w 55"/>
              <a:gd name="T9" fmla="*/ 579702375 h 54"/>
              <a:gd name="T10" fmla="*/ 0 w 55"/>
              <a:gd name="T11" fmla="*/ 47321660 h 54"/>
              <a:gd name="T12" fmla="*/ 58988943 w 55"/>
              <a:gd name="T13" fmla="*/ 0 h 54"/>
              <a:gd name="T14" fmla="*/ 589885995 w 55"/>
              <a:gd name="T15" fmla="*/ 0 h 54"/>
              <a:gd name="T16" fmla="*/ 648874938 w 55"/>
              <a:gd name="T17" fmla="*/ 47321660 h 54"/>
              <a:gd name="T18" fmla="*/ 613482946 w 55"/>
              <a:gd name="T19" fmla="*/ 47321660 h 54"/>
              <a:gd name="T20" fmla="*/ 589885995 w 55"/>
              <a:gd name="T21" fmla="*/ 23660830 h 54"/>
              <a:gd name="T22" fmla="*/ 58988943 w 55"/>
              <a:gd name="T23" fmla="*/ 23660830 h 54"/>
              <a:gd name="T24" fmla="*/ 23596951 w 55"/>
              <a:gd name="T25" fmla="*/ 47321660 h 54"/>
              <a:gd name="T26" fmla="*/ 23596951 w 55"/>
              <a:gd name="T27" fmla="*/ 579702375 h 54"/>
              <a:gd name="T28" fmla="*/ 58988943 w 55"/>
              <a:gd name="T29" fmla="*/ 615195340 h 54"/>
              <a:gd name="T30" fmla="*/ 589885995 w 55"/>
              <a:gd name="T31" fmla="*/ 615195340 h 54"/>
              <a:gd name="T32" fmla="*/ 613482946 w 55"/>
              <a:gd name="T33" fmla="*/ 579702375 h 54"/>
              <a:gd name="T34" fmla="*/ 613482946 w 55"/>
              <a:gd name="T35" fmla="*/ 47321660 h 54"/>
              <a:gd name="T36" fmla="*/ 589885995 w 55"/>
              <a:gd name="T37" fmla="*/ 47321660 h 54"/>
              <a:gd name="T38" fmla="*/ 589885995 w 55"/>
              <a:gd name="T39" fmla="*/ 236611740 h 54"/>
              <a:gd name="T40" fmla="*/ 519098576 w 55"/>
              <a:gd name="T41" fmla="*/ 212950910 h 54"/>
              <a:gd name="T42" fmla="*/ 247750813 w 55"/>
              <a:gd name="T43" fmla="*/ 201122215 h 54"/>
              <a:gd name="T44" fmla="*/ 235955772 w 55"/>
              <a:gd name="T45" fmla="*/ 212950910 h 54"/>
              <a:gd name="T46" fmla="*/ 212358821 w 55"/>
              <a:gd name="T47" fmla="*/ 153797115 h 54"/>
              <a:gd name="T48" fmla="*/ 106179410 w 55"/>
              <a:gd name="T49" fmla="*/ 153797115 h 54"/>
              <a:gd name="T50" fmla="*/ 141571402 w 55"/>
              <a:gd name="T51" fmla="*/ 236611740 h 54"/>
              <a:gd name="T52" fmla="*/ 47190467 w 55"/>
              <a:gd name="T53" fmla="*/ 283936840 h 54"/>
              <a:gd name="T54" fmla="*/ 47190467 w 55"/>
              <a:gd name="T55" fmla="*/ 47321660 h 54"/>
              <a:gd name="T56" fmla="*/ 58988943 w 55"/>
              <a:gd name="T57" fmla="*/ 47321660 h 54"/>
              <a:gd name="T58" fmla="*/ 589885995 w 55"/>
              <a:gd name="T59" fmla="*/ 47321660 h 54"/>
              <a:gd name="T60" fmla="*/ 589885995 w 55"/>
              <a:gd name="T61" fmla="*/ 47321660 h 54"/>
              <a:gd name="T62" fmla="*/ 365728698 w 55"/>
              <a:gd name="T63" fmla="*/ 437733955 h 54"/>
              <a:gd name="T64" fmla="*/ 589885995 w 55"/>
              <a:gd name="T65" fmla="*/ 378580160 h 54"/>
              <a:gd name="T66" fmla="*/ 589885995 w 55"/>
              <a:gd name="T67" fmla="*/ 579702375 h 54"/>
              <a:gd name="T68" fmla="*/ 589885995 w 55"/>
              <a:gd name="T69" fmla="*/ 591534510 h 54"/>
              <a:gd name="T70" fmla="*/ 58988943 w 55"/>
              <a:gd name="T71" fmla="*/ 591534510 h 54"/>
              <a:gd name="T72" fmla="*/ 47190467 w 55"/>
              <a:gd name="T73" fmla="*/ 579702375 h 54"/>
              <a:gd name="T74" fmla="*/ 47190467 w 55"/>
              <a:gd name="T75" fmla="*/ 520548580 h 54"/>
              <a:gd name="T76" fmla="*/ 342135182 w 55"/>
              <a:gd name="T77" fmla="*/ 437733955 h 54"/>
              <a:gd name="T78" fmla="*/ 259549288 w 55"/>
              <a:gd name="T79" fmla="*/ 260276010 h 54"/>
              <a:gd name="T80" fmla="*/ 271347764 w 55"/>
              <a:gd name="T81" fmla="*/ 260276010 h 54"/>
              <a:gd name="T82" fmla="*/ 554494003 w 55"/>
              <a:gd name="T83" fmla="*/ 307597670 h 54"/>
              <a:gd name="T84" fmla="*/ 542695527 w 55"/>
              <a:gd name="T85" fmla="*/ 319429805 h 54"/>
              <a:gd name="T86" fmla="*/ 436516117 w 55"/>
              <a:gd name="T87" fmla="*/ 354919330 h 54"/>
              <a:gd name="T88" fmla="*/ 389325650 w 55"/>
              <a:gd name="T89" fmla="*/ 260276010 h 54"/>
              <a:gd name="T90" fmla="*/ 294944715 w 55"/>
              <a:gd name="T91" fmla="*/ 272104705 h 54"/>
              <a:gd name="T92" fmla="*/ 365728698 w 55"/>
              <a:gd name="T93" fmla="*/ 437733955 h 54"/>
              <a:gd name="T94" fmla="*/ 106179410 w 55"/>
              <a:gd name="T95" fmla="*/ 414073125 h 54"/>
              <a:gd name="T96" fmla="*/ 165168353 w 55"/>
              <a:gd name="T97" fmla="*/ 283936840 h 54"/>
              <a:gd name="T98" fmla="*/ 224157296 w 55"/>
              <a:gd name="T99" fmla="*/ 402244430 h 54"/>
              <a:gd name="T100" fmla="*/ 117977886 w 55"/>
              <a:gd name="T101" fmla="*/ 425905260 h 54"/>
              <a:gd name="T102" fmla="*/ 106179410 w 55"/>
              <a:gd name="T103" fmla="*/ 414073125 h 5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5" h="54">
                <a:moveTo>
                  <a:pt x="55" y="4"/>
                </a:moveTo>
                <a:cubicBezTo>
                  <a:pt x="55" y="49"/>
                  <a:pt x="55" y="49"/>
                  <a:pt x="55" y="49"/>
                </a:cubicBezTo>
                <a:cubicBezTo>
                  <a:pt x="55" y="52"/>
                  <a:pt x="52" y="54"/>
                  <a:pt x="50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2" y="54"/>
                  <a:pt x="0" y="52"/>
                  <a:pt x="0" y="49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5" y="2"/>
                  <a:pt x="55" y="4"/>
                </a:cubicBezTo>
                <a:close/>
                <a:moveTo>
                  <a:pt x="52" y="4"/>
                </a:moveTo>
                <a:cubicBezTo>
                  <a:pt x="52" y="3"/>
                  <a:pt x="51" y="2"/>
                  <a:pt x="50" y="2"/>
                </a:cubicBezTo>
                <a:cubicBezTo>
                  <a:pt x="5" y="2"/>
                  <a:pt x="5" y="2"/>
                  <a:pt x="5" y="2"/>
                </a:cubicBezTo>
                <a:cubicBezTo>
                  <a:pt x="3" y="2"/>
                  <a:pt x="2" y="3"/>
                  <a:pt x="2" y="4"/>
                </a:cubicBezTo>
                <a:cubicBezTo>
                  <a:pt x="2" y="49"/>
                  <a:pt x="2" y="49"/>
                  <a:pt x="2" y="49"/>
                </a:cubicBezTo>
                <a:cubicBezTo>
                  <a:pt x="2" y="51"/>
                  <a:pt x="3" y="52"/>
                  <a:pt x="5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1" y="52"/>
                  <a:pt x="52" y="51"/>
                  <a:pt x="52" y="49"/>
                </a:cubicBezTo>
                <a:lnTo>
                  <a:pt x="52" y="4"/>
                </a:lnTo>
                <a:close/>
                <a:moveTo>
                  <a:pt x="50" y="4"/>
                </a:moveTo>
                <a:cubicBezTo>
                  <a:pt x="50" y="20"/>
                  <a:pt x="50" y="20"/>
                  <a:pt x="50" y="20"/>
                </a:cubicBezTo>
                <a:cubicBezTo>
                  <a:pt x="48" y="19"/>
                  <a:pt x="46" y="18"/>
                  <a:pt x="44" y="18"/>
                </a:cubicBezTo>
                <a:cubicBezTo>
                  <a:pt x="36" y="16"/>
                  <a:pt x="29" y="16"/>
                  <a:pt x="21" y="17"/>
                </a:cubicBezTo>
                <a:cubicBezTo>
                  <a:pt x="20" y="18"/>
                  <a:pt x="20" y="18"/>
                  <a:pt x="20" y="18"/>
                </a:cubicBezTo>
                <a:cubicBezTo>
                  <a:pt x="18" y="13"/>
                  <a:pt x="18" y="13"/>
                  <a:pt x="18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12" y="20"/>
                  <a:pt x="12" y="20"/>
                  <a:pt x="12" y="20"/>
                </a:cubicBezTo>
                <a:cubicBezTo>
                  <a:pt x="9" y="21"/>
                  <a:pt x="6" y="23"/>
                  <a:pt x="4" y="2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5" y="4"/>
                </a:cubicBezTo>
                <a:cubicBezTo>
                  <a:pt x="50" y="4"/>
                  <a:pt x="50" y="4"/>
                  <a:pt x="50" y="4"/>
                </a:cubicBezTo>
                <a:cubicBezTo>
                  <a:pt x="50" y="4"/>
                  <a:pt x="50" y="4"/>
                  <a:pt x="50" y="4"/>
                </a:cubicBezTo>
                <a:close/>
                <a:moveTo>
                  <a:pt x="31" y="37"/>
                </a:moveTo>
                <a:cubicBezTo>
                  <a:pt x="50" y="32"/>
                  <a:pt x="50" y="32"/>
                  <a:pt x="50" y="32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0"/>
                  <a:pt x="50" y="50"/>
                  <a:pt x="50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4" y="50"/>
                  <a:pt x="4" y="50"/>
                  <a:pt x="4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29" y="37"/>
                  <a:pt x="29" y="37"/>
                  <a:pt x="29" y="37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3" y="22"/>
                </a:cubicBezTo>
                <a:cubicBezTo>
                  <a:pt x="35" y="19"/>
                  <a:pt x="43" y="22"/>
                  <a:pt x="47" y="26"/>
                </a:cubicBezTo>
                <a:cubicBezTo>
                  <a:pt x="47" y="27"/>
                  <a:pt x="47" y="27"/>
                  <a:pt x="46" y="27"/>
                </a:cubicBezTo>
                <a:cubicBezTo>
                  <a:pt x="46" y="27"/>
                  <a:pt x="43" y="28"/>
                  <a:pt x="37" y="30"/>
                </a:cubicBezTo>
                <a:cubicBezTo>
                  <a:pt x="33" y="22"/>
                  <a:pt x="33" y="22"/>
                  <a:pt x="33" y="22"/>
                </a:cubicBezTo>
                <a:cubicBezTo>
                  <a:pt x="31" y="22"/>
                  <a:pt x="28" y="22"/>
                  <a:pt x="25" y="23"/>
                </a:cubicBezTo>
                <a:lnTo>
                  <a:pt x="31" y="37"/>
                </a:lnTo>
                <a:close/>
                <a:moveTo>
                  <a:pt x="9" y="35"/>
                </a:moveTo>
                <a:cubicBezTo>
                  <a:pt x="8" y="31"/>
                  <a:pt x="9" y="27"/>
                  <a:pt x="14" y="24"/>
                </a:cubicBezTo>
                <a:cubicBezTo>
                  <a:pt x="19" y="34"/>
                  <a:pt x="19" y="34"/>
                  <a:pt x="19" y="34"/>
                </a:cubicBezTo>
                <a:cubicBezTo>
                  <a:pt x="10" y="36"/>
                  <a:pt x="10" y="36"/>
                  <a:pt x="10" y="36"/>
                </a:cubicBezTo>
                <a:cubicBezTo>
                  <a:pt x="9" y="36"/>
                  <a:pt x="9" y="36"/>
                  <a:pt x="9" y="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5" name="Freeform 69"/>
          <p:cNvSpPr>
            <a:spLocks/>
          </p:cNvSpPr>
          <p:nvPr/>
        </p:nvSpPr>
        <p:spPr bwMode="auto">
          <a:xfrm>
            <a:off x="6294985" y="2873448"/>
            <a:ext cx="189195" cy="355380"/>
          </a:xfrm>
          <a:custGeom>
            <a:avLst/>
            <a:gdLst>
              <a:gd name="T0" fmla="*/ 250698560 w 34"/>
              <a:gd name="T1" fmla="*/ 677600907 h 64"/>
              <a:gd name="T2" fmla="*/ 250698560 w 34"/>
              <a:gd name="T3" fmla="*/ 748926774 h 64"/>
              <a:gd name="T4" fmla="*/ 238761027 w 34"/>
              <a:gd name="T5" fmla="*/ 760814993 h 64"/>
              <a:gd name="T6" fmla="*/ 179069907 w 34"/>
              <a:gd name="T7" fmla="*/ 760814993 h 64"/>
              <a:gd name="T8" fmla="*/ 167132374 w 34"/>
              <a:gd name="T9" fmla="*/ 748926774 h 64"/>
              <a:gd name="T10" fmla="*/ 167132374 w 34"/>
              <a:gd name="T11" fmla="*/ 677600907 h 64"/>
              <a:gd name="T12" fmla="*/ 11937533 w 34"/>
              <a:gd name="T13" fmla="*/ 594386821 h 64"/>
              <a:gd name="T14" fmla="*/ 11937533 w 34"/>
              <a:gd name="T15" fmla="*/ 582498602 h 64"/>
              <a:gd name="T16" fmla="*/ 47753588 w 34"/>
              <a:gd name="T17" fmla="*/ 523060954 h 64"/>
              <a:gd name="T18" fmla="*/ 59691121 w 34"/>
              <a:gd name="T19" fmla="*/ 511172735 h 64"/>
              <a:gd name="T20" fmla="*/ 71628654 w 34"/>
              <a:gd name="T21" fmla="*/ 523060954 h 64"/>
              <a:gd name="T22" fmla="*/ 202948428 w 34"/>
              <a:gd name="T23" fmla="*/ 582498602 h 64"/>
              <a:gd name="T24" fmla="*/ 298452148 w 34"/>
              <a:gd name="T25" fmla="*/ 511172735 h 64"/>
              <a:gd name="T26" fmla="*/ 191007440 w 34"/>
              <a:gd name="T27" fmla="*/ 427958649 h 64"/>
              <a:gd name="T28" fmla="*/ 11937533 w 34"/>
              <a:gd name="T29" fmla="*/ 249642258 h 64"/>
              <a:gd name="T30" fmla="*/ 167132374 w 34"/>
              <a:gd name="T31" fmla="*/ 95102305 h 64"/>
              <a:gd name="T32" fmla="*/ 167132374 w 34"/>
              <a:gd name="T33" fmla="*/ 11888219 h 64"/>
              <a:gd name="T34" fmla="*/ 179069907 w 34"/>
              <a:gd name="T35" fmla="*/ 0 h 64"/>
              <a:gd name="T36" fmla="*/ 238761027 w 34"/>
              <a:gd name="T37" fmla="*/ 0 h 64"/>
              <a:gd name="T38" fmla="*/ 250698560 w 34"/>
              <a:gd name="T39" fmla="*/ 11888219 h 64"/>
              <a:gd name="T40" fmla="*/ 250698560 w 34"/>
              <a:gd name="T41" fmla="*/ 83214086 h 64"/>
              <a:gd name="T42" fmla="*/ 382018335 w 34"/>
              <a:gd name="T43" fmla="*/ 142651734 h 64"/>
              <a:gd name="T44" fmla="*/ 382018335 w 34"/>
              <a:gd name="T45" fmla="*/ 166428172 h 64"/>
              <a:gd name="T46" fmla="*/ 346202280 w 34"/>
              <a:gd name="T47" fmla="*/ 225865820 h 64"/>
              <a:gd name="T48" fmla="*/ 346202280 w 34"/>
              <a:gd name="T49" fmla="*/ 225865820 h 64"/>
              <a:gd name="T50" fmla="*/ 334264747 w 34"/>
              <a:gd name="T51" fmla="*/ 225865820 h 64"/>
              <a:gd name="T52" fmla="*/ 214885961 w 34"/>
              <a:gd name="T53" fmla="*/ 178316391 h 64"/>
              <a:gd name="T54" fmla="*/ 119378786 w 34"/>
              <a:gd name="T55" fmla="*/ 249642258 h 64"/>
              <a:gd name="T56" fmla="*/ 238761027 w 34"/>
              <a:gd name="T57" fmla="*/ 332856344 h 64"/>
              <a:gd name="T58" fmla="*/ 405893401 w 34"/>
              <a:gd name="T59" fmla="*/ 499284516 h 64"/>
              <a:gd name="T60" fmla="*/ 250698560 w 34"/>
              <a:gd name="T61" fmla="*/ 677600907 h 6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4" h="64">
                <a:moveTo>
                  <a:pt x="21" y="57"/>
                </a:moveTo>
                <a:cubicBezTo>
                  <a:pt x="21" y="63"/>
                  <a:pt x="21" y="63"/>
                  <a:pt x="21" y="63"/>
                </a:cubicBezTo>
                <a:cubicBezTo>
                  <a:pt x="21" y="63"/>
                  <a:pt x="20" y="64"/>
                  <a:pt x="20" y="64"/>
                </a:cubicBezTo>
                <a:cubicBezTo>
                  <a:pt x="15" y="64"/>
                  <a:pt x="15" y="64"/>
                  <a:pt x="15" y="64"/>
                </a:cubicBezTo>
                <a:cubicBezTo>
                  <a:pt x="14" y="64"/>
                  <a:pt x="14" y="63"/>
                  <a:pt x="14" y="63"/>
                </a:cubicBezTo>
                <a:cubicBezTo>
                  <a:pt x="14" y="57"/>
                  <a:pt x="14" y="57"/>
                  <a:pt x="14" y="57"/>
                </a:cubicBezTo>
                <a:cubicBezTo>
                  <a:pt x="5" y="55"/>
                  <a:pt x="1" y="50"/>
                  <a:pt x="1" y="50"/>
                </a:cubicBezTo>
                <a:cubicBezTo>
                  <a:pt x="0" y="50"/>
                  <a:pt x="0" y="49"/>
                  <a:pt x="1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4"/>
                  <a:pt x="5" y="43"/>
                  <a:pt x="5" y="43"/>
                </a:cubicBezTo>
                <a:cubicBezTo>
                  <a:pt x="5" y="43"/>
                  <a:pt x="6" y="44"/>
                  <a:pt x="6" y="44"/>
                </a:cubicBezTo>
                <a:cubicBezTo>
                  <a:pt x="6" y="44"/>
                  <a:pt x="11" y="49"/>
                  <a:pt x="17" y="49"/>
                </a:cubicBezTo>
                <a:cubicBezTo>
                  <a:pt x="21" y="49"/>
                  <a:pt x="25" y="47"/>
                  <a:pt x="25" y="43"/>
                </a:cubicBezTo>
                <a:cubicBezTo>
                  <a:pt x="25" y="39"/>
                  <a:pt x="20" y="38"/>
                  <a:pt x="16" y="36"/>
                </a:cubicBezTo>
                <a:cubicBezTo>
                  <a:pt x="9" y="33"/>
                  <a:pt x="1" y="30"/>
                  <a:pt x="1" y="21"/>
                </a:cubicBezTo>
                <a:cubicBezTo>
                  <a:pt x="1" y="14"/>
                  <a:pt x="6" y="9"/>
                  <a:pt x="14" y="8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5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1" y="0"/>
                  <a:pt x="21" y="1"/>
                </a:cubicBezTo>
                <a:cubicBezTo>
                  <a:pt x="21" y="7"/>
                  <a:pt x="21" y="7"/>
                  <a:pt x="21" y="7"/>
                </a:cubicBezTo>
                <a:cubicBezTo>
                  <a:pt x="28" y="8"/>
                  <a:pt x="32" y="12"/>
                  <a:pt x="32" y="12"/>
                </a:cubicBezTo>
                <a:cubicBezTo>
                  <a:pt x="33" y="13"/>
                  <a:pt x="33" y="13"/>
                  <a:pt x="32" y="14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3" y="15"/>
                  <a:pt x="18" y="15"/>
                </a:cubicBezTo>
                <a:cubicBezTo>
                  <a:pt x="13" y="15"/>
                  <a:pt x="10" y="18"/>
                  <a:pt x="10" y="21"/>
                </a:cubicBezTo>
                <a:cubicBezTo>
                  <a:pt x="10" y="25"/>
                  <a:pt x="15" y="26"/>
                  <a:pt x="20" y="28"/>
                </a:cubicBezTo>
                <a:cubicBezTo>
                  <a:pt x="26" y="31"/>
                  <a:pt x="34" y="34"/>
                  <a:pt x="34" y="42"/>
                </a:cubicBezTo>
                <a:cubicBezTo>
                  <a:pt x="34" y="50"/>
                  <a:pt x="28" y="55"/>
                  <a:pt x="21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6" name="Freeform 70"/>
          <p:cNvSpPr>
            <a:spLocks noEditPoints="1"/>
          </p:cNvSpPr>
          <p:nvPr/>
        </p:nvSpPr>
        <p:spPr bwMode="auto">
          <a:xfrm>
            <a:off x="7087557" y="2873448"/>
            <a:ext cx="324700" cy="304246"/>
          </a:xfrm>
          <a:custGeom>
            <a:avLst/>
            <a:gdLst>
              <a:gd name="T0" fmla="*/ 688945793 w 59"/>
              <a:gd name="T1" fmla="*/ 601684470 h 55"/>
              <a:gd name="T2" fmla="*/ 653912971 w 59"/>
              <a:gd name="T3" fmla="*/ 648874938 h 55"/>
              <a:gd name="T4" fmla="*/ 35032822 w 59"/>
              <a:gd name="T5" fmla="*/ 648874938 h 55"/>
              <a:gd name="T6" fmla="*/ 0 w 59"/>
              <a:gd name="T7" fmla="*/ 601684470 h 55"/>
              <a:gd name="T8" fmla="*/ 0 w 59"/>
              <a:gd name="T9" fmla="*/ 471908109 h 55"/>
              <a:gd name="T10" fmla="*/ 35032822 w 59"/>
              <a:gd name="T11" fmla="*/ 436516117 h 55"/>
              <a:gd name="T12" fmla="*/ 233539615 w 59"/>
              <a:gd name="T13" fmla="*/ 436516117 h 55"/>
              <a:gd name="T14" fmla="*/ 291925372 w 59"/>
              <a:gd name="T15" fmla="*/ 483706584 h 55"/>
              <a:gd name="T16" fmla="*/ 338634662 w 59"/>
              <a:gd name="T17" fmla="*/ 507303535 h 55"/>
              <a:gd name="T18" fmla="*/ 397020420 w 59"/>
              <a:gd name="T19" fmla="*/ 483706584 h 55"/>
              <a:gd name="T20" fmla="*/ 455406178 w 59"/>
              <a:gd name="T21" fmla="*/ 436516117 h 55"/>
              <a:gd name="T22" fmla="*/ 653912971 w 59"/>
              <a:gd name="T23" fmla="*/ 436516117 h 55"/>
              <a:gd name="T24" fmla="*/ 688945793 w 59"/>
              <a:gd name="T25" fmla="*/ 471908109 h 55"/>
              <a:gd name="T26" fmla="*/ 688945793 w 59"/>
              <a:gd name="T27" fmla="*/ 601684470 h 55"/>
              <a:gd name="T28" fmla="*/ 548821341 w 59"/>
              <a:gd name="T29" fmla="*/ 259549288 h 55"/>
              <a:gd name="T30" fmla="*/ 361987599 w 59"/>
              <a:gd name="T31" fmla="*/ 448314592 h 55"/>
              <a:gd name="T32" fmla="*/ 338634662 w 59"/>
              <a:gd name="T33" fmla="*/ 460109633 h 55"/>
              <a:gd name="T34" fmla="*/ 326958194 w 59"/>
              <a:gd name="T35" fmla="*/ 448314592 h 55"/>
              <a:gd name="T36" fmla="*/ 140124452 w 59"/>
              <a:gd name="T37" fmla="*/ 259549288 h 55"/>
              <a:gd name="T38" fmla="*/ 128447984 w 59"/>
              <a:gd name="T39" fmla="*/ 235955772 h 55"/>
              <a:gd name="T40" fmla="*/ 151800920 w 59"/>
              <a:gd name="T41" fmla="*/ 212358821 h 55"/>
              <a:gd name="T42" fmla="*/ 268572436 w 59"/>
              <a:gd name="T43" fmla="*/ 212358821 h 55"/>
              <a:gd name="T44" fmla="*/ 268572436 w 59"/>
              <a:gd name="T45" fmla="*/ 23596951 h 55"/>
              <a:gd name="T46" fmla="*/ 291925372 w 59"/>
              <a:gd name="T47" fmla="*/ 0 h 55"/>
              <a:gd name="T48" fmla="*/ 397020420 w 59"/>
              <a:gd name="T49" fmla="*/ 0 h 55"/>
              <a:gd name="T50" fmla="*/ 420373357 w 59"/>
              <a:gd name="T51" fmla="*/ 23596951 h 55"/>
              <a:gd name="T52" fmla="*/ 420373357 w 59"/>
              <a:gd name="T53" fmla="*/ 212358821 h 55"/>
              <a:gd name="T54" fmla="*/ 525468404 w 59"/>
              <a:gd name="T55" fmla="*/ 212358821 h 55"/>
              <a:gd name="T56" fmla="*/ 560497809 w 59"/>
              <a:gd name="T57" fmla="*/ 235955772 h 55"/>
              <a:gd name="T58" fmla="*/ 548821341 w 59"/>
              <a:gd name="T59" fmla="*/ 259549288 h 55"/>
              <a:gd name="T60" fmla="*/ 502112051 w 59"/>
              <a:gd name="T61" fmla="*/ 542695527 h 55"/>
              <a:gd name="T62" fmla="*/ 478759114 w 59"/>
              <a:gd name="T63" fmla="*/ 566292478 h 55"/>
              <a:gd name="T64" fmla="*/ 502112051 w 59"/>
              <a:gd name="T65" fmla="*/ 589885995 h 55"/>
              <a:gd name="T66" fmla="*/ 525468404 w 59"/>
              <a:gd name="T67" fmla="*/ 566292478 h 55"/>
              <a:gd name="T68" fmla="*/ 502112051 w 59"/>
              <a:gd name="T69" fmla="*/ 542695527 h 55"/>
              <a:gd name="T70" fmla="*/ 607207098 w 59"/>
              <a:gd name="T71" fmla="*/ 542695527 h 55"/>
              <a:gd name="T72" fmla="*/ 583850745 w 59"/>
              <a:gd name="T73" fmla="*/ 566292478 h 55"/>
              <a:gd name="T74" fmla="*/ 607207098 w 59"/>
              <a:gd name="T75" fmla="*/ 589885995 h 55"/>
              <a:gd name="T76" fmla="*/ 642236503 w 59"/>
              <a:gd name="T77" fmla="*/ 566292478 h 55"/>
              <a:gd name="T78" fmla="*/ 607207098 w 59"/>
              <a:gd name="T79" fmla="*/ 542695527 h 5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" h="55">
                <a:moveTo>
                  <a:pt x="59" y="51"/>
                </a:moveTo>
                <a:cubicBezTo>
                  <a:pt x="59" y="53"/>
                  <a:pt x="58" y="55"/>
                  <a:pt x="56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7"/>
                  <a:pt x="3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5" y="41"/>
                  <a:pt x="25" y="41"/>
                  <a:pt x="25" y="41"/>
                </a:cubicBezTo>
                <a:cubicBezTo>
                  <a:pt x="26" y="43"/>
                  <a:pt x="28" y="43"/>
                  <a:pt x="29" y="43"/>
                </a:cubicBezTo>
                <a:cubicBezTo>
                  <a:pt x="31" y="43"/>
                  <a:pt x="33" y="43"/>
                  <a:pt x="34" y="41"/>
                </a:cubicBezTo>
                <a:cubicBezTo>
                  <a:pt x="39" y="37"/>
                  <a:pt x="39" y="37"/>
                  <a:pt x="39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8" y="37"/>
                  <a:pt x="59" y="38"/>
                  <a:pt x="59" y="40"/>
                </a:cubicBezTo>
                <a:lnTo>
                  <a:pt x="59" y="51"/>
                </a:lnTo>
                <a:close/>
                <a:moveTo>
                  <a:pt x="47" y="22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39"/>
                  <a:pt x="30" y="39"/>
                  <a:pt x="29" y="39"/>
                </a:cubicBezTo>
                <a:cubicBezTo>
                  <a:pt x="29" y="39"/>
                  <a:pt x="28" y="39"/>
                  <a:pt x="28" y="38"/>
                </a:cubicBezTo>
                <a:cubicBezTo>
                  <a:pt x="12" y="22"/>
                  <a:pt x="12" y="22"/>
                  <a:pt x="12" y="22"/>
                </a:cubicBezTo>
                <a:cubicBezTo>
                  <a:pt x="11" y="21"/>
                  <a:pt x="11" y="20"/>
                  <a:pt x="11" y="20"/>
                </a:cubicBezTo>
                <a:cubicBezTo>
                  <a:pt x="12" y="19"/>
                  <a:pt x="13" y="18"/>
                  <a:pt x="1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4" y="0"/>
                  <a:pt x="25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6" y="18"/>
                  <a:pt x="36" y="18"/>
                  <a:pt x="36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6" y="18"/>
                  <a:pt x="47" y="19"/>
                  <a:pt x="48" y="20"/>
                </a:cubicBezTo>
                <a:cubicBezTo>
                  <a:pt x="48" y="20"/>
                  <a:pt x="48" y="21"/>
                  <a:pt x="47" y="22"/>
                </a:cubicBezTo>
                <a:close/>
                <a:moveTo>
                  <a:pt x="43" y="46"/>
                </a:moveTo>
                <a:cubicBezTo>
                  <a:pt x="42" y="46"/>
                  <a:pt x="41" y="47"/>
                  <a:pt x="41" y="48"/>
                </a:cubicBezTo>
                <a:cubicBezTo>
                  <a:pt x="41" y="49"/>
                  <a:pt x="42" y="50"/>
                  <a:pt x="43" y="50"/>
                </a:cubicBezTo>
                <a:cubicBezTo>
                  <a:pt x="44" y="50"/>
                  <a:pt x="45" y="49"/>
                  <a:pt x="45" y="48"/>
                </a:cubicBezTo>
                <a:cubicBezTo>
                  <a:pt x="45" y="47"/>
                  <a:pt x="44" y="46"/>
                  <a:pt x="43" y="46"/>
                </a:cubicBezTo>
                <a:close/>
                <a:moveTo>
                  <a:pt x="52" y="46"/>
                </a:moveTo>
                <a:cubicBezTo>
                  <a:pt x="51" y="46"/>
                  <a:pt x="50" y="47"/>
                  <a:pt x="50" y="48"/>
                </a:cubicBezTo>
                <a:cubicBezTo>
                  <a:pt x="50" y="49"/>
                  <a:pt x="51" y="50"/>
                  <a:pt x="52" y="50"/>
                </a:cubicBezTo>
                <a:cubicBezTo>
                  <a:pt x="54" y="50"/>
                  <a:pt x="55" y="49"/>
                  <a:pt x="55" y="48"/>
                </a:cubicBezTo>
                <a:cubicBezTo>
                  <a:pt x="55" y="47"/>
                  <a:pt x="54" y="46"/>
                  <a:pt x="52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7" name="Freeform 71"/>
          <p:cNvSpPr>
            <a:spLocks noEditPoints="1"/>
          </p:cNvSpPr>
          <p:nvPr/>
        </p:nvSpPr>
        <p:spPr bwMode="auto">
          <a:xfrm>
            <a:off x="7895469" y="2896459"/>
            <a:ext cx="324700" cy="304245"/>
          </a:xfrm>
          <a:custGeom>
            <a:avLst/>
            <a:gdLst>
              <a:gd name="T0" fmla="*/ 163811356 w 127"/>
              <a:gd name="T1" fmla="*/ 55443291 h 119"/>
              <a:gd name="T2" fmla="*/ 65524225 w 127"/>
              <a:gd name="T3" fmla="*/ 113405937 h 119"/>
              <a:gd name="T4" fmla="*/ 0 w 127"/>
              <a:gd name="T5" fmla="*/ 65523889 h 119"/>
              <a:gd name="T6" fmla="*/ 98287131 w 127"/>
              <a:gd name="T7" fmla="*/ 0 h 119"/>
              <a:gd name="T8" fmla="*/ 163811356 w 127"/>
              <a:gd name="T9" fmla="*/ 55443291 h 119"/>
              <a:gd name="T10" fmla="*/ 163811356 w 127"/>
              <a:gd name="T11" fmla="*/ 173889527 h 119"/>
              <a:gd name="T12" fmla="*/ 98287131 w 127"/>
              <a:gd name="T13" fmla="*/ 229332818 h 119"/>
              <a:gd name="T14" fmla="*/ 0 w 127"/>
              <a:gd name="T15" fmla="*/ 168849228 h 119"/>
              <a:gd name="T16" fmla="*/ 65524225 w 127"/>
              <a:gd name="T17" fmla="*/ 113405937 h 119"/>
              <a:gd name="T18" fmla="*/ 163811356 w 127"/>
              <a:gd name="T19" fmla="*/ 173889527 h 119"/>
              <a:gd name="T20" fmla="*/ 254537206 w 127"/>
              <a:gd name="T21" fmla="*/ 244453715 h 119"/>
              <a:gd name="T22" fmla="*/ 163811356 w 127"/>
              <a:gd name="T23" fmla="*/ 299897006 h 119"/>
              <a:gd name="T24" fmla="*/ 163811356 w 127"/>
              <a:gd name="T25" fmla="*/ 299897006 h 119"/>
              <a:gd name="T26" fmla="*/ 163811356 w 127"/>
              <a:gd name="T27" fmla="*/ 299897006 h 119"/>
              <a:gd name="T28" fmla="*/ 163811356 w 127"/>
              <a:gd name="T29" fmla="*/ 299897006 h 119"/>
              <a:gd name="T30" fmla="*/ 163811356 w 127"/>
              <a:gd name="T31" fmla="*/ 299897006 h 119"/>
              <a:gd name="T32" fmla="*/ 65524225 w 127"/>
              <a:gd name="T33" fmla="*/ 244453715 h 119"/>
              <a:gd name="T34" fmla="*/ 65524225 w 127"/>
              <a:gd name="T35" fmla="*/ 224292519 h 119"/>
              <a:gd name="T36" fmla="*/ 98287131 w 127"/>
              <a:gd name="T37" fmla="*/ 239413416 h 119"/>
              <a:gd name="T38" fmla="*/ 163811356 w 127"/>
              <a:gd name="T39" fmla="*/ 186491069 h 119"/>
              <a:gd name="T40" fmla="*/ 163811356 w 127"/>
              <a:gd name="T41" fmla="*/ 186491069 h 119"/>
              <a:gd name="T42" fmla="*/ 163811356 w 127"/>
              <a:gd name="T43" fmla="*/ 186491069 h 119"/>
              <a:gd name="T44" fmla="*/ 163811356 w 127"/>
              <a:gd name="T45" fmla="*/ 186491069 h 119"/>
              <a:gd name="T46" fmla="*/ 163811356 w 127"/>
              <a:gd name="T47" fmla="*/ 186491069 h 119"/>
              <a:gd name="T48" fmla="*/ 229335581 w 127"/>
              <a:gd name="T49" fmla="*/ 239413416 h 119"/>
              <a:gd name="T50" fmla="*/ 254537206 w 127"/>
              <a:gd name="T51" fmla="*/ 224292519 h 119"/>
              <a:gd name="T52" fmla="*/ 254537206 w 127"/>
              <a:gd name="T53" fmla="*/ 244453715 h 119"/>
              <a:gd name="T54" fmla="*/ 320061431 w 127"/>
              <a:gd name="T55" fmla="*/ 65523889 h 119"/>
              <a:gd name="T56" fmla="*/ 254537206 w 127"/>
              <a:gd name="T57" fmla="*/ 113405937 h 119"/>
              <a:gd name="T58" fmla="*/ 163811356 w 127"/>
              <a:gd name="T59" fmla="*/ 55443291 h 119"/>
              <a:gd name="T60" fmla="*/ 229335581 w 127"/>
              <a:gd name="T61" fmla="*/ 0 h 119"/>
              <a:gd name="T62" fmla="*/ 320061431 w 127"/>
              <a:gd name="T63" fmla="*/ 65523889 h 119"/>
              <a:gd name="T64" fmla="*/ 320061431 w 127"/>
              <a:gd name="T65" fmla="*/ 168849228 h 119"/>
              <a:gd name="T66" fmla="*/ 229335581 w 127"/>
              <a:gd name="T67" fmla="*/ 229332818 h 119"/>
              <a:gd name="T68" fmla="*/ 163811356 w 127"/>
              <a:gd name="T69" fmla="*/ 173889527 h 119"/>
              <a:gd name="T70" fmla="*/ 254537206 w 127"/>
              <a:gd name="T71" fmla="*/ 113405937 h 119"/>
              <a:gd name="T72" fmla="*/ 320061431 w 127"/>
              <a:gd name="T73" fmla="*/ 168849228 h 11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7" h="119">
                <a:moveTo>
                  <a:pt x="65" y="22"/>
                </a:moveTo>
                <a:lnTo>
                  <a:pt x="26" y="45"/>
                </a:lnTo>
                <a:lnTo>
                  <a:pt x="0" y="26"/>
                </a:lnTo>
                <a:lnTo>
                  <a:pt x="39" y="0"/>
                </a:lnTo>
                <a:lnTo>
                  <a:pt x="65" y="22"/>
                </a:lnTo>
                <a:close/>
                <a:moveTo>
                  <a:pt x="65" y="69"/>
                </a:moveTo>
                <a:lnTo>
                  <a:pt x="39" y="91"/>
                </a:lnTo>
                <a:lnTo>
                  <a:pt x="0" y="67"/>
                </a:lnTo>
                <a:lnTo>
                  <a:pt x="26" y="45"/>
                </a:lnTo>
                <a:lnTo>
                  <a:pt x="65" y="69"/>
                </a:lnTo>
                <a:close/>
                <a:moveTo>
                  <a:pt x="101" y="97"/>
                </a:moveTo>
                <a:lnTo>
                  <a:pt x="65" y="119"/>
                </a:lnTo>
                <a:lnTo>
                  <a:pt x="26" y="97"/>
                </a:lnTo>
                <a:lnTo>
                  <a:pt x="26" y="89"/>
                </a:lnTo>
                <a:lnTo>
                  <a:pt x="39" y="95"/>
                </a:lnTo>
                <a:lnTo>
                  <a:pt x="65" y="74"/>
                </a:lnTo>
                <a:lnTo>
                  <a:pt x="91" y="95"/>
                </a:lnTo>
                <a:lnTo>
                  <a:pt x="101" y="89"/>
                </a:lnTo>
                <a:lnTo>
                  <a:pt x="101" y="97"/>
                </a:lnTo>
                <a:close/>
                <a:moveTo>
                  <a:pt x="127" y="26"/>
                </a:moveTo>
                <a:lnTo>
                  <a:pt x="101" y="45"/>
                </a:lnTo>
                <a:lnTo>
                  <a:pt x="65" y="22"/>
                </a:lnTo>
                <a:lnTo>
                  <a:pt x="91" y="0"/>
                </a:lnTo>
                <a:lnTo>
                  <a:pt x="127" y="26"/>
                </a:lnTo>
                <a:close/>
                <a:moveTo>
                  <a:pt x="127" y="67"/>
                </a:moveTo>
                <a:lnTo>
                  <a:pt x="91" y="91"/>
                </a:lnTo>
                <a:lnTo>
                  <a:pt x="65" y="69"/>
                </a:lnTo>
                <a:lnTo>
                  <a:pt x="101" y="45"/>
                </a:lnTo>
                <a:lnTo>
                  <a:pt x="127" y="6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" name="Freeform 72"/>
          <p:cNvSpPr>
            <a:spLocks noEditPoints="1"/>
          </p:cNvSpPr>
          <p:nvPr/>
        </p:nvSpPr>
        <p:spPr bwMode="auto">
          <a:xfrm>
            <a:off x="8680372" y="2896459"/>
            <a:ext cx="355378" cy="281235"/>
          </a:xfrm>
          <a:custGeom>
            <a:avLst/>
            <a:gdLst>
              <a:gd name="T0" fmla="*/ 594380680 w 64"/>
              <a:gd name="T1" fmla="*/ 480680993 h 51"/>
              <a:gd name="T2" fmla="*/ 475505923 w 64"/>
              <a:gd name="T3" fmla="*/ 597919424 h 51"/>
              <a:gd name="T4" fmla="*/ 118874757 w 64"/>
              <a:gd name="T5" fmla="*/ 597919424 h 51"/>
              <a:gd name="T6" fmla="*/ 0 w 64"/>
              <a:gd name="T7" fmla="*/ 480680993 h 51"/>
              <a:gd name="T8" fmla="*/ 0 w 64"/>
              <a:gd name="T9" fmla="*/ 128962275 h 51"/>
              <a:gd name="T10" fmla="*/ 118874757 w 64"/>
              <a:gd name="T11" fmla="*/ 11723843 h 51"/>
              <a:gd name="T12" fmla="*/ 475505923 w 64"/>
              <a:gd name="T13" fmla="*/ 11723843 h 51"/>
              <a:gd name="T14" fmla="*/ 523055136 w 64"/>
              <a:gd name="T15" fmla="*/ 11723843 h 51"/>
              <a:gd name="T16" fmla="*/ 534943301 w 64"/>
              <a:gd name="T17" fmla="*/ 23447686 h 51"/>
              <a:gd name="T18" fmla="*/ 523055136 w 64"/>
              <a:gd name="T19" fmla="*/ 35171529 h 51"/>
              <a:gd name="T20" fmla="*/ 511166971 w 64"/>
              <a:gd name="T21" fmla="*/ 58619216 h 51"/>
              <a:gd name="T22" fmla="*/ 487394088 w 64"/>
              <a:gd name="T23" fmla="*/ 58619216 h 51"/>
              <a:gd name="T24" fmla="*/ 475505923 w 64"/>
              <a:gd name="T25" fmla="*/ 58619216 h 51"/>
              <a:gd name="T26" fmla="*/ 118874757 w 64"/>
              <a:gd name="T27" fmla="*/ 58619216 h 51"/>
              <a:gd name="T28" fmla="*/ 47549213 w 64"/>
              <a:gd name="T29" fmla="*/ 128962275 h 51"/>
              <a:gd name="T30" fmla="*/ 47549213 w 64"/>
              <a:gd name="T31" fmla="*/ 480680993 h 51"/>
              <a:gd name="T32" fmla="*/ 118874757 w 64"/>
              <a:gd name="T33" fmla="*/ 539300208 h 51"/>
              <a:gd name="T34" fmla="*/ 475505923 w 64"/>
              <a:gd name="T35" fmla="*/ 539300208 h 51"/>
              <a:gd name="T36" fmla="*/ 534943301 w 64"/>
              <a:gd name="T37" fmla="*/ 480680993 h 51"/>
              <a:gd name="T38" fmla="*/ 534943301 w 64"/>
              <a:gd name="T39" fmla="*/ 422061777 h 51"/>
              <a:gd name="T40" fmla="*/ 546831467 w 64"/>
              <a:gd name="T41" fmla="*/ 410337934 h 51"/>
              <a:gd name="T42" fmla="*/ 570607797 w 64"/>
              <a:gd name="T43" fmla="*/ 386890248 h 51"/>
              <a:gd name="T44" fmla="*/ 582492515 w 64"/>
              <a:gd name="T45" fmla="*/ 386890248 h 51"/>
              <a:gd name="T46" fmla="*/ 594380680 w 64"/>
              <a:gd name="T47" fmla="*/ 398614091 h 51"/>
              <a:gd name="T48" fmla="*/ 594380680 w 64"/>
              <a:gd name="T49" fmla="*/ 480680993 h 51"/>
              <a:gd name="T50" fmla="*/ 677594389 w 64"/>
              <a:gd name="T51" fmla="*/ 211029176 h 51"/>
              <a:gd name="T52" fmla="*/ 392292214 w 64"/>
              <a:gd name="T53" fmla="*/ 492404836 h 51"/>
              <a:gd name="T54" fmla="*/ 273414009 w 64"/>
              <a:gd name="T55" fmla="*/ 492404836 h 51"/>
              <a:gd name="T56" fmla="*/ 273414009 w 64"/>
              <a:gd name="T57" fmla="*/ 363442561 h 51"/>
              <a:gd name="T58" fmla="*/ 558719632 w 64"/>
              <a:gd name="T59" fmla="*/ 82066902 h 51"/>
              <a:gd name="T60" fmla="*/ 677594389 w 64"/>
              <a:gd name="T61" fmla="*/ 211029176 h 51"/>
              <a:gd name="T62" fmla="*/ 427953262 w 64"/>
              <a:gd name="T63" fmla="*/ 398614091 h 51"/>
              <a:gd name="T64" fmla="*/ 356627718 w 64"/>
              <a:gd name="T65" fmla="*/ 339994875 h 51"/>
              <a:gd name="T66" fmla="*/ 309078505 w 64"/>
              <a:gd name="T67" fmla="*/ 386890248 h 51"/>
              <a:gd name="T68" fmla="*/ 309078505 w 64"/>
              <a:gd name="T69" fmla="*/ 410337934 h 51"/>
              <a:gd name="T70" fmla="*/ 344739553 w 64"/>
              <a:gd name="T71" fmla="*/ 410337934 h 51"/>
              <a:gd name="T72" fmla="*/ 344739553 w 64"/>
              <a:gd name="T73" fmla="*/ 445509463 h 51"/>
              <a:gd name="T74" fmla="*/ 368515884 w 64"/>
              <a:gd name="T75" fmla="*/ 445509463 h 51"/>
              <a:gd name="T76" fmla="*/ 427953262 w 64"/>
              <a:gd name="T77" fmla="*/ 398614091 h 51"/>
              <a:gd name="T78" fmla="*/ 546831467 w 64"/>
              <a:gd name="T79" fmla="*/ 152409961 h 51"/>
              <a:gd name="T80" fmla="*/ 404180379 w 64"/>
              <a:gd name="T81" fmla="*/ 293096078 h 51"/>
              <a:gd name="T82" fmla="*/ 392292214 w 64"/>
              <a:gd name="T83" fmla="*/ 304823346 h 51"/>
              <a:gd name="T84" fmla="*/ 416068545 w 64"/>
              <a:gd name="T85" fmla="*/ 304823346 h 51"/>
              <a:gd name="T86" fmla="*/ 558719632 w 64"/>
              <a:gd name="T87" fmla="*/ 164133804 h 51"/>
              <a:gd name="T88" fmla="*/ 558719632 w 64"/>
              <a:gd name="T89" fmla="*/ 152409961 h 51"/>
              <a:gd name="T90" fmla="*/ 546831467 w 64"/>
              <a:gd name="T91" fmla="*/ 152409961 h 51"/>
              <a:gd name="T92" fmla="*/ 701370719 w 64"/>
              <a:gd name="T93" fmla="*/ 175857647 h 51"/>
              <a:gd name="T94" fmla="*/ 582492515 w 64"/>
              <a:gd name="T95" fmla="*/ 58619216 h 51"/>
              <a:gd name="T96" fmla="*/ 618157010 w 64"/>
              <a:gd name="T97" fmla="*/ 23447686 h 51"/>
              <a:gd name="T98" fmla="*/ 677594389 w 64"/>
              <a:gd name="T99" fmla="*/ 23447686 h 51"/>
              <a:gd name="T100" fmla="*/ 737031767 w 64"/>
              <a:gd name="T101" fmla="*/ 82066902 h 51"/>
              <a:gd name="T102" fmla="*/ 737031767 w 64"/>
              <a:gd name="T103" fmla="*/ 140686118 h 51"/>
              <a:gd name="T104" fmla="*/ 701370719 w 64"/>
              <a:gd name="T105" fmla="*/ 175857647 h 5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4" h="51">
                <a:moveTo>
                  <a:pt x="50" y="41"/>
                </a:moveTo>
                <a:cubicBezTo>
                  <a:pt x="50" y="46"/>
                  <a:pt x="45" y="51"/>
                  <a:pt x="4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4" y="51"/>
                  <a:pt x="0" y="46"/>
                  <a:pt x="0" y="4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1"/>
                  <a:pt x="10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1" y="1"/>
                  <a:pt x="43" y="1"/>
                  <a:pt x="44" y="1"/>
                </a:cubicBezTo>
                <a:cubicBezTo>
                  <a:pt x="44" y="2"/>
                  <a:pt x="44" y="2"/>
                  <a:pt x="45" y="2"/>
                </a:cubicBezTo>
                <a:cubicBezTo>
                  <a:pt x="45" y="3"/>
                  <a:pt x="45" y="3"/>
                  <a:pt x="44" y="3"/>
                </a:cubicBez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5"/>
                </a:cubicBezTo>
                <a:cubicBezTo>
                  <a:pt x="41" y="5"/>
                  <a:pt x="40" y="5"/>
                  <a:pt x="4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7" y="5"/>
                  <a:pt x="4" y="8"/>
                  <a:pt x="4" y="1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4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4"/>
                  <a:pt x="45" y="41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9" y="33"/>
                  <a:pt x="49" y="33"/>
                </a:cubicBezTo>
                <a:cubicBezTo>
                  <a:pt x="50" y="33"/>
                  <a:pt x="50" y="33"/>
                  <a:pt x="50" y="34"/>
                </a:cubicBezTo>
                <a:lnTo>
                  <a:pt x="50" y="41"/>
                </a:lnTo>
                <a:close/>
                <a:moveTo>
                  <a:pt x="57" y="18"/>
                </a:moveTo>
                <a:cubicBezTo>
                  <a:pt x="33" y="42"/>
                  <a:pt x="33" y="42"/>
                  <a:pt x="33" y="42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31"/>
                  <a:pt x="23" y="31"/>
                  <a:pt x="23" y="31"/>
                </a:cubicBezTo>
                <a:cubicBezTo>
                  <a:pt x="47" y="7"/>
                  <a:pt x="47" y="7"/>
                  <a:pt x="47" y="7"/>
                </a:cubicBezTo>
                <a:lnTo>
                  <a:pt x="57" y="18"/>
                </a:lnTo>
                <a:close/>
                <a:moveTo>
                  <a:pt x="36" y="34"/>
                </a:moveTo>
                <a:cubicBezTo>
                  <a:pt x="30" y="29"/>
                  <a:pt x="30" y="29"/>
                  <a:pt x="30" y="29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5"/>
                  <a:pt x="26" y="35"/>
                  <a:pt x="26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8"/>
                  <a:pt x="31" y="38"/>
                  <a:pt x="31" y="38"/>
                </a:cubicBezTo>
                <a:lnTo>
                  <a:pt x="36" y="34"/>
                </a:lnTo>
                <a:close/>
                <a:moveTo>
                  <a:pt x="46" y="13"/>
                </a:moveTo>
                <a:cubicBezTo>
                  <a:pt x="34" y="25"/>
                  <a:pt x="34" y="25"/>
                  <a:pt x="34" y="25"/>
                </a:cubicBezTo>
                <a:cubicBezTo>
                  <a:pt x="33" y="25"/>
                  <a:pt x="33" y="26"/>
                  <a:pt x="33" y="26"/>
                </a:cubicBezTo>
                <a:cubicBezTo>
                  <a:pt x="34" y="27"/>
                  <a:pt x="34" y="27"/>
                  <a:pt x="35" y="26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2"/>
                  <a:pt x="46" y="12"/>
                  <a:pt x="46" y="13"/>
                </a:cubicBezTo>
                <a:close/>
                <a:moveTo>
                  <a:pt x="59" y="15"/>
                </a:moveTo>
                <a:cubicBezTo>
                  <a:pt x="49" y="5"/>
                  <a:pt x="49" y="5"/>
                  <a:pt x="49" y="5"/>
                </a:cubicBezTo>
                <a:cubicBezTo>
                  <a:pt x="52" y="2"/>
                  <a:pt x="52" y="2"/>
                  <a:pt x="52" y="2"/>
                </a:cubicBezTo>
                <a:cubicBezTo>
                  <a:pt x="53" y="0"/>
                  <a:pt x="56" y="0"/>
                  <a:pt x="57" y="2"/>
                </a:cubicBezTo>
                <a:cubicBezTo>
                  <a:pt x="62" y="7"/>
                  <a:pt x="62" y="7"/>
                  <a:pt x="62" y="7"/>
                </a:cubicBezTo>
                <a:cubicBezTo>
                  <a:pt x="64" y="9"/>
                  <a:pt x="64" y="11"/>
                  <a:pt x="62" y="12"/>
                </a:cubicBezTo>
                <a:lnTo>
                  <a:pt x="59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9" name="Freeform 73"/>
          <p:cNvSpPr>
            <a:spLocks noEditPoints="1"/>
          </p:cNvSpPr>
          <p:nvPr/>
        </p:nvSpPr>
        <p:spPr bwMode="auto">
          <a:xfrm>
            <a:off x="9478058" y="3001282"/>
            <a:ext cx="276122" cy="76701"/>
          </a:xfrm>
          <a:custGeom>
            <a:avLst/>
            <a:gdLst>
              <a:gd name="T0" fmla="*/ 152854533 w 50"/>
              <a:gd name="T1" fmla="*/ 115721946 h 14"/>
              <a:gd name="T2" fmla="*/ 117580410 w 50"/>
              <a:gd name="T3" fmla="*/ 162010045 h 14"/>
              <a:gd name="T4" fmla="*/ 35274123 w 50"/>
              <a:gd name="T5" fmla="*/ 162010045 h 14"/>
              <a:gd name="T6" fmla="*/ 0 w 50"/>
              <a:gd name="T7" fmla="*/ 115721946 h 14"/>
              <a:gd name="T8" fmla="*/ 0 w 50"/>
              <a:gd name="T9" fmla="*/ 34715223 h 14"/>
              <a:gd name="T10" fmla="*/ 35274123 w 50"/>
              <a:gd name="T11" fmla="*/ 0 h 14"/>
              <a:gd name="T12" fmla="*/ 117580410 w 50"/>
              <a:gd name="T13" fmla="*/ 0 h 14"/>
              <a:gd name="T14" fmla="*/ 152854533 w 50"/>
              <a:gd name="T15" fmla="*/ 34715223 h 14"/>
              <a:gd name="T16" fmla="*/ 152854533 w 50"/>
              <a:gd name="T17" fmla="*/ 115721946 h 14"/>
              <a:gd name="T18" fmla="*/ 376257312 w 50"/>
              <a:gd name="T19" fmla="*/ 115721946 h 14"/>
              <a:gd name="T20" fmla="*/ 329225148 w 50"/>
              <a:gd name="T21" fmla="*/ 162010045 h 14"/>
              <a:gd name="T22" fmla="*/ 246918861 w 50"/>
              <a:gd name="T23" fmla="*/ 162010045 h 14"/>
              <a:gd name="T24" fmla="*/ 211644738 w 50"/>
              <a:gd name="T25" fmla="*/ 115721946 h 14"/>
              <a:gd name="T26" fmla="*/ 211644738 w 50"/>
              <a:gd name="T27" fmla="*/ 34715223 h 14"/>
              <a:gd name="T28" fmla="*/ 246918861 w 50"/>
              <a:gd name="T29" fmla="*/ 0 h 14"/>
              <a:gd name="T30" fmla="*/ 329225148 w 50"/>
              <a:gd name="T31" fmla="*/ 0 h 14"/>
              <a:gd name="T32" fmla="*/ 376257312 w 50"/>
              <a:gd name="T33" fmla="*/ 34715223 h 14"/>
              <a:gd name="T34" fmla="*/ 376257312 w 50"/>
              <a:gd name="T35" fmla="*/ 115721946 h 14"/>
              <a:gd name="T36" fmla="*/ 587902050 w 50"/>
              <a:gd name="T37" fmla="*/ 115721946 h 14"/>
              <a:gd name="T38" fmla="*/ 552627927 w 50"/>
              <a:gd name="T39" fmla="*/ 162010045 h 14"/>
              <a:gd name="T40" fmla="*/ 470321640 w 50"/>
              <a:gd name="T41" fmla="*/ 162010045 h 14"/>
              <a:gd name="T42" fmla="*/ 423289476 w 50"/>
              <a:gd name="T43" fmla="*/ 115721946 h 14"/>
              <a:gd name="T44" fmla="*/ 423289476 w 50"/>
              <a:gd name="T45" fmla="*/ 34715223 h 14"/>
              <a:gd name="T46" fmla="*/ 470321640 w 50"/>
              <a:gd name="T47" fmla="*/ 0 h 14"/>
              <a:gd name="T48" fmla="*/ 552627927 w 50"/>
              <a:gd name="T49" fmla="*/ 0 h 14"/>
              <a:gd name="T50" fmla="*/ 587902050 w 50"/>
              <a:gd name="T51" fmla="*/ 34715223 h 14"/>
              <a:gd name="T52" fmla="*/ 587902050 w 50"/>
              <a:gd name="T53" fmla="*/ 115721946 h 1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0" h="14">
                <a:moveTo>
                  <a:pt x="13" y="10"/>
                </a:moveTo>
                <a:cubicBezTo>
                  <a:pt x="13" y="12"/>
                  <a:pt x="12" y="14"/>
                  <a:pt x="10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2" y="0"/>
                  <a:pt x="13" y="1"/>
                  <a:pt x="13" y="3"/>
                </a:cubicBezTo>
                <a:lnTo>
                  <a:pt x="13" y="10"/>
                </a:lnTo>
                <a:close/>
                <a:moveTo>
                  <a:pt x="32" y="10"/>
                </a:moveTo>
                <a:cubicBezTo>
                  <a:pt x="32" y="12"/>
                  <a:pt x="30" y="14"/>
                  <a:pt x="28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18" y="12"/>
                  <a:pt x="18" y="10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1"/>
                  <a:pt x="20" y="0"/>
                  <a:pt x="21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0" y="0"/>
                  <a:pt x="32" y="1"/>
                  <a:pt x="32" y="3"/>
                </a:cubicBezTo>
                <a:lnTo>
                  <a:pt x="32" y="10"/>
                </a:lnTo>
                <a:close/>
                <a:moveTo>
                  <a:pt x="50" y="10"/>
                </a:moveTo>
                <a:cubicBezTo>
                  <a:pt x="50" y="12"/>
                  <a:pt x="48" y="14"/>
                  <a:pt x="47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38" y="14"/>
                  <a:pt x="36" y="12"/>
                  <a:pt x="36" y="10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1"/>
                  <a:pt x="38" y="0"/>
                  <a:pt x="40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50" y="1"/>
                  <a:pt x="50" y="3"/>
                </a:cubicBezTo>
                <a:lnTo>
                  <a:pt x="50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" name="Freeform 74"/>
          <p:cNvSpPr>
            <a:spLocks noEditPoints="1"/>
          </p:cNvSpPr>
          <p:nvPr/>
        </p:nvSpPr>
        <p:spPr bwMode="auto">
          <a:xfrm>
            <a:off x="10273186" y="2873448"/>
            <a:ext cx="355380" cy="355380"/>
          </a:xfrm>
          <a:custGeom>
            <a:avLst/>
            <a:gdLst>
              <a:gd name="T0" fmla="*/ 0 w 64"/>
              <a:gd name="T1" fmla="*/ 380409221 h 64"/>
              <a:gd name="T2" fmla="*/ 760814993 w 64"/>
              <a:gd name="T3" fmla="*/ 380409221 h 64"/>
              <a:gd name="T4" fmla="*/ 380409221 w 64"/>
              <a:gd name="T5" fmla="*/ 23776438 h 64"/>
              <a:gd name="T6" fmla="*/ 380409221 w 64"/>
              <a:gd name="T7" fmla="*/ 737038555 h 64"/>
              <a:gd name="T8" fmla="*/ 380409221 w 64"/>
              <a:gd name="T9" fmla="*/ 23776438 h 64"/>
              <a:gd name="T10" fmla="*/ 95102305 w 64"/>
              <a:gd name="T11" fmla="*/ 534949173 h 64"/>
              <a:gd name="T12" fmla="*/ 35664657 w 64"/>
              <a:gd name="T13" fmla="*/ 380409221 h 64"/>
              <a:gd name="T14" fmla="*/ 95102305 w 64"/>
              <a:gd name="T15" fmla="*/ 225865820 h 64"/>
              <a:gd name="T16" fmla="*/ 118878743 w 64"/>
              <a:gd name="T17" fmla="*/ 285306915 h 64"/>
              <a:gd name="T18" fmla="*/ 118878743 w 64"/>
              <a:gd name="T19" fmla="*/ 475508078 h 64"/>
              <a:gd name="T20" fmla="*/ 368521001 w 64"/>
              <a:gd name="T21" fmla="*/ 725150336 h 64"/>
              <a:gd name="T22" fmla="*/ 106990524 w 64"/>
              <a:gd name="T23" fmla="*/ 546837393 h 64"/>
              <a:gd name="T24" fmla="*/ 166428172 w 64"/>
              <a:gd name="T25" fmla="*/ 558722164 h 64"/>
              <a:gd name="T26" fmla="*/ 320968125 w 64"/>
              <a:gd name="T27" fmla="*/ 689489126 h 64"/>
              <a:gd name="T28" fmla="*/ 368521001 w 64"/>
              <a:gd name="T29" fmla="*/ 725150336 h 64"/>
              <a:gd name="T30" fmla="*/ 320968125 w 64"/>
              <a:gd name="T31" fmla="*/ 71325867 h 64"/>
              <a:gd name="T32" fmla="*/ 166428172 w 64"/>
              <a:gd name="T33" fmla="*/ 202092829 h 64"/>
              <a:gd name="T34" fmla="*/ 106990524 w 64"/>
              <a:gd name="T35" fmla="*/ 213977601 h 64"/>
              <a:gd name="T36" fmla="*/ 368521001 w 64"/>
              <a:gd name="T37" fmla="*/ 35664657 h 64"/>
              <a:gd name="T38" fmla="*/ 487396297 w 64"/>
              <a:gd name="T39" fmla="*/ 344744563 h 64"/>
              <a:gd name="T40" fmla="*/ 487396297 w 64"/>
              <a:gd name="T41" fmla="*/ 416070430 h 64"/>
              <a:gd name="T42" fmla="*/ 534949173 w 64"/>
              <a:gd name="T43" fmla="*/ 523060954 h 64"/>
              <a:gd name="T44" fmla="*/ 404182211 w 64"/>
              <a:gd name="T45" fmla="*/ 487396297 h 64"/>
              <a:gd name="T46" fmla="*/ 380409221 w 64"/>
              <a:gd name="T47" fmla="*/ 594386821 h 64"/>
              <a:gd name="T48" fmla="*/ 356632782 w 64"/>
              <a:gd name="T49" fmla="*/ 487396297 h 64"/>
              <a:gd name="T50" fmla="*/ 213977601 w 64"/>
              <a:gd name="T51" fmla="*/ 523060954 h 64"/>
              <a:gd name="T52" fmla="*/ 273418696 w 64"/>
              <a:gd name="T53" fmla="*/ 416070430 h 64"/>
              <a:gd name="T54" fmla="*/ 273418696 w 64"/>
              <a:gd name="T55" fmla="*/ 344744563 h 64"/>
              <a:gd name="T56" fmla="*/ 213977601 w 64"/>
              <a:gd name="T57" fmla="*/ 237754039 h 64"/>
              <a:gd name="T58" fmla="*/ 356632782 w 64"/>
              <a:gd name="T59" fmla="*/ 273418696 h 64"/>
              <a:gd name="T60" fmla="*/ 380409221 w 64"/>
              <a:gd name="T61" fmla="*/ 166428172 h 64"/>
              <a:gd name="T62" fmla="*/ 404182211 w 64"/>
              <a:gd name="T63" fmla="*/ 273418696 h 64"/>
              <a:gd name="T64" fmla="*/ 534949173 w 64"/>
              <a:gd name="T65" fmla="*/ 237754039 h 64"/>
              <a:gd name="T66" fmla="*/ 487396297 w 64"/>
              <a:gd name="T67" fmla="*/ 344744563 h 64"/>
              <a:gd name="T68" fmla="*/ 618163259 w 64"/>
              <a:gd name="T69" fmla="*/ 178316391 h 64"/>
              <a:gd name="T70" fmla="*/ 427958649 w 64"/>
              <a:gd name="T71" fmla="*/ 106990524 h 64"/>
              <a:gd name="T72" fmla="*/ 392293992 w 64"/>
              <a:gd name="T73" fmla="*/ 59437648 h 64"/>
              <a:gd name="T74" fmla="*/ 665712688 w 64"/>
              <a:gd name="T75" fmla="*/ 202092829 h 64"/>
              <a:gd name="T76" fmla="*/ 665712688 w 64"/>
              <a:gd name="T77" fmla="*/ 558722164 h 64"/>
              <a:gd name="T78" fmla="*/ 392293992 w 64"/>
              <a:gd name="T79" fmla="*/ 689489126 h 64"/>
              <a:gd name="T80" fmla="*/ 427958649 w 64"/>
              <a:gd name="T81" fmla="*/ 653824469 h 64"/>
              <a:gd name="T82" fmla="*/ 618163259 w 64"/>
              <a:gd name="T83" fmla="*/ 582498602 h 64"/>
              <a:gd name="T84" fmla="*/ 665712688 w 64"/>
              <a:gd name="T85" fmla="*/ 558722164 h 64"/>
              <a:gd name="T86" fmla="*/ 653824469 w 64"/>
              <a:gd name="T87" fmla="*/ 534949173 h 64"/>
              <a:gd name="T88" fmla="*/ 641936250 w 64"/>
              <a:gd name="T89" fmla="*/ 475508078 h 64"/>
              <a:gd name="T90" fmla="*/ 641936250 w 64"/>
              <a:gd name="T91" fmla="*/ 285306915 h 64"/>
              <a:gd name="T92" fmla="*/ 653824469 w 64"/>
              <a:gd name="T93" fmla="*/ 225865820 h 64"/>
              <a:gd name="T94" fmla="*/ 725150336 w 64"/>
              <a:gd name="T95" fmla="*/ 380409221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4" h="64">
                <a:moveTo>
                  <a:pt x="32" y="64"/>
                </a:moveTo>
                <a:cubicBezTo>
                  <a:pt x="14" y="64"/>
                  <a:pt x="0" y="50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49" y="0"/>
                  <a:pt x="64" y="14"/>
                  <a:pt x="64" y="32"/>
                </a:cubicBezTo>
                <a:cubicBezTo>
                  <a:pt x="64" y="50"/>
                  <a:pt x="49" y="64"/>
                  <a:pt x="32" y="64"/>
                </a:cubicBezTo>
                <a:close/>
                <a:moveTo>
                  <a:pt x="32" y="2"/>
                </a:moveTo>
                <a:cubicBezTo>
                  <a:pt x="15" y="2"/>
                  <a:pt x="1" y="15"/>
                  <a:pt x="1" y="32"/>
                </a:cubicBezTo>
                <a:cubicBezTo>
                  <a:pt x="1" y="49"/>
                  <a:pt x="15" y="62"/>
                  <a:pt x="32" y="62"/>
                </a:cubicBezTo>
                <a:cubicBezTo>
                  <a:pt x="49" y="62"/>
                  <a:pt x="62" y="49"/>
                  <a:pt x="62" y="32"/>
                </a:cubicBezTo>
                <a:cubicBezTo>
                  <a:pt x="62" y="15"/>
                  <a:pt x="49" y="2"/>
                  <a:pt x="32" y="2"/>
                </a:cubicBezTo>
                <a:close/>
                <a:moveTo>
                  <a:pt x="7" y="41"/>
                </a:moveTo>
                <a:cubicBezTo>
                  <a:pt x="7" y="42"/>
                  <a:pt x="8" y="43"/>
                  <a:pt x="8" y="45"/>
                </a:cubicBezTo>
                <a:cubicBezTo>
                  <a:pt x="6" y="46"/>
                  <a:pt x="6" y="46"/>
                  <a:pt x="6" y="46"/>
                </a:cubicBezTo>
                <a:cubicBezTo>
                  <a:pt x="4" y="42"/>
                  <a:pt x="3" y="37"/>
                  <a:pt x="3" y="32"/>
                </a:cubicBezTo>
                <a:cubicBezTo>
                  <a:pt x="3" y="27"/>
                  <a:pt x="4" y="22"/>
                  <a:pt x="6" y="18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1"/>
                  <a:pt x="7" y="22"/>
                  <a:pt x="7" y="23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7"/>
                  <a:pt x="8" y="29"/>
                  <a:pt x="8" y="32"/>
                </a:cubicBezTo>
                <a:cubicBezTo>
                  <a:pt x="8" y="35"/>
                  <a:pt x="9" y="37"/>
                  <a:pt x="10" y="40"/>
                </a:cubicBezTo>
                <a:lnTo>
                  <a:pt x="7" y="41"/>
                </a:lnTo>
                <a:close/>
                <a:moveTo>
                  <a:pt x="31" y="61"/>
                </a:moveTo>
                <a:cubicBezTo>
                  <a:pt x="21" y="61"/>
                  <a:pt x="12" y="55"/>
                  <a:pt x="7" y="47"/>
                </a:cubicBezTo>
                <a:cubicBezTo>
                  <a:pt x="9" y="46"/>
                  <a:pt x="9" y="46"/>
                  <a:pt x="9" y="46"/>
                </a:cubicBezTo>
                <a:cubicBezTo>
                  <a:pt x="10" y="47"/>
                  <a:pt x="11" y="48"/>
                  <a:pt x="12" y="49"/>
                </a:cubicBezTo>
                <a:cubicBezTo>
                  <a:pt x="14" y="47"/>
                  <a:pt x="14" y="47"/>
                  <a:pt x="14" y="47"/>
                </a:cubicBezTo>
                <a:cubicBezTo>
                  <a:pt x="17" y="51"/>
                  <a:pt x="22" y="54"/>
                  <a:pt x="27" y="55"/>
                </a:cubicBezTo>
                <a:cubicBezTo>
                  <a:pt x="27" y="58"/>
                  <a:pt x="27" y="58"/>
                  <a:pt x="27" y="58"/>
                </a:cubicBezTo>
                <a:cubicBezTo>
                  <a:pt x="28" y="58"/>
                  <a:pt x="30" y="58"/>
                  <a:pt x="31" y="58"/>
                </a:cubicBezTo>
                <a:lnTo>
                  <a:pt x="31" y="61"/>
                </a:lnTo>
                <a:close/>
                <a:moveTo>
                  <a:pt x="31" y="5"/>
                </a:moveTo>
                <a:cubicBezTo>
                  <a:pt x="30" y="5"/>
                  <a:pt x="28" y="6"/>
                  <a:pt x="27" y="6"/>
                </a:cubicBezTo>
                <a:cubicBezTo>
                  <a:pt x="27" y="9"/>
                  <a:pt x="27" y="9"/>
                  <a:pt x="27" y="9"/>
                </a:cubicBezTo>
                <a:cubicBezTo>
                  <a:pt x="22" y="10"/>
                  <a:pt x="17" y="13"/>
                  <a:pt x="14" y="17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6"/>
                  <a:pt x="10" y="17"/>
                  <a:pt x="9" y="18"/>
                </a:cubicBezTo>
                <a:cubicBezTo>
                  <a:pt x="7" y="17"/>
                  <a:pt x="7" y="17"/>
                  <a:pt x="7" y="17"/>
                </a:cubicBezTo>
                <a:cubicBezTo>
                  <a:pt x="12" y="9"/>
                  <a:pt x="21" y="3"/>
                  <a:pt x="31" y="3"/>
                </a:cubicBezTo>
                <a:lnTo>
                  <a:pt x="31" y="5"/>
                </a:lnTo>
                <a:close/>
                <a:moveTo>
                  <a:pt x="41" y="29"/>
                </a:moveTo>
                <a:cubicBezTo>
                  <a:pt x="41" y="30"/>
                  <a:pt x="41" y="31"/>
                  <a:pt x="41" y="32"/>
                </a:cubicBezTo>
                <a:cubicBezTo>
                  <a:pt x="41" y="33"/>
                  <a:pt x="41" y="34"/>
                  <a:pt x="41" y="35"/>
                </a:cubicBezTo>
                <a:cubicBezTo>
                  <a:pt x="49" y="38"/>
                  <a:pt x="49" y="38"/>
                  <a:pt x="49" y="38"/>
                </a:cubicBezTo>
                <a:cubicBezTo>
                  <a:pt x="48" y="40"/>
                  <a:pt x="47" y="42"/>
                  <a:pt x="45" y="44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40"/>
                  <a:pt x="36" y="41"/>
                  <a:pt x="34" y="41"/>
                </a:cubicBezTo>
                <a:cubicBezTo>
                  <a:pt x="35" y="50"/>
                  <a:pt x="35" y="50"/>
                  <a:pt x="35" y="50"/>
                </a:cubicBezTo>
                <a:cubicBezTo>
                  <a:pt x="34" y="50"/>
                  <a:pt x="33" y="50"/>
                  <a:pt x="32" y="50"/>
                </a:cubicBezTo>
                <a:cubicBezTo>
                  <a:pt x="31" y="50"/>
                  <a:pt x="29" y="50"/>
                  <a:pt x="28" y="50"/>
                </a:cubicBezTo>
                <a:cubicBezTo>
                  <a:pt x="30" y="41"/>
                  <a:pt x="30" y="41"/>
                  <a:pt x="30" y="41"/>
                </a:cubicBezTo>
                <a:cubicBezTo>
                  <a:pt x="28" y="41"/>
                  <a:pt x="26" y="40"/>
                  <a:pt x="25" y="38"/>
                </a:cubicBezTo>
                <a:cubicBezTo>
                  <a:pt x="18" y="44"/>
                  <a:pt x="18" y="44"/>
                  <a:pt x="18" y="44"/>
                </a:cubicBezTo>
                <a:cubicBezTo>
                  <a:pt x="17" y="42"/>
                  <a:pt x="15" y="40"/>
                  <a:pt x="15" y="38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4"/>
                  <a:pt x="22" y="33"/>
                  <a:pt x="22" y="32"/>
                </a:cubicBezTo>
                <a:cubicBezTo>
                  <a:pt x="22" y="31"/>
                  <a:pt x="23" y="30"/>
                  <a:pt x="23" y="29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4"/>
                  <a:pt x="17" y="22"/>
                  <a:pt x="18" y="20"/>
                </a:cubicBezTo>
                <a:cubicBezTo>
                  <a:pt x="25" y="26"/>
                  <a:pt x="25" y="26"/>
                  <a:pt x="25" y="26"/>
                </a:cubicBezTo>
                <a:cubicBezTo>
                  <a:pt x="26" y="24"/>
                  <a:pt x="28" y="23"/>
                  <a:pt x="30" y="23"/>
                </a:cubicBezTo>
                <a:cubicBezTo>
                  <a:pt x="28" y="14"/>
                  <a:pt x="28" y="14"/>
                  <a:pt x="28" y="14"/>
                </a:cubicBezTo>
                <a:cubicBezTo>
                  <a:pt x="29" y="14"/>
                  <a:pt x="31" y="14"/>
                  <a:pt x="32" y="14"/>
                </a:cubicBezTo>
                <a:cubicBezTo>
                  <a:pt x="33" y="14"/>
                  <a:pt x="34" y="14"/>
                  <a:pt x="35" y="14"/>
                </a:cubicBezTo>
                <a:cubicBezTo>
                  <a:pt x="34" y="23"/>
                  <a:pt x="34" y="23"/>
                  <a:pt x="34" y="23"/>
                </a:cubicBezTo>
                <a:cubicBezTo>
                  <a:pt x="36" y="23"/>
                  <a:pt x="37" y="24"/>
                  <a:pt x="39" y="26"/>
                </a:cubicBezTo>
                <a:cubicBezTo>
                  <a:pt x="45" y="20"/>
                  <a:pt x="45" y="20"/>
                  <a:pt x="45" y="20"/>
                </a:cubicBezTo>
                <a:cubicBezTo>
                  <a:pt x="47" y="22"/>
                  <a:pt x="48" y="24"/>
                  <a:pt x="49" y="26"/>
                </a:cubicBezTo>
                <a:lnTo>
                  <a:pt x="41" y="29"/>
                </a:lnTo>
                <a:close/>
                <a:moveTo>
                  <a:pt x="54" y="18"/>
                </a:moveTo>
                <a:cubicBezTo>
                  <a:pt x="54" y="17"/>
                  <a:pt x="53" y="16"/>
                  <a:pt x="52" y="15"/>
                </a:cubicBezTo>
                <a:cubicBezTo>
                  <a:pt x="49" y="17"/>
                  <a:pt x="49" y="17"/>
                  <a:pt x="49" y="17"/>
                </a:cubicBezTo>
                <a:cubicBezTo>
                  <a:pt x="46" y="13"/>
                  <a:pt x="41" y="10"/>
                  <a:pt x="36" y="9"/>
                </a:cubicBezTo>
                <a:cubicBezTo>
                  <a:pt x="37" y="6"/>
                  <a:pt x="37" y="6"/>
                  <a:pt x="37" y="6"/>
                </a:cubicBezTo>
                <a:cubicBezTo>
                  <a:pt x="35" y="6"/>
                  <a:pt x="34" y="5"/>
                  <a:pt x="33" y="5"/>
                </a:cubicBezTo>
                <a:cubicBezTo>
                  <a:pt x="33" y="3"/>
                  <a:pt x="33" y="3"/>
                  <a:pt x="33" y="3"/>
                </a:cubicBezTo>
                <a:cubicBezTo>
                  <a:pt x="43" y="3"/>
                  <a:pt x="51" y="9"/>
                  <a:pt x="56" y="17"/>
                </a:cubicBezTo>
                <a:lnTo>
                  <a:pt x="54" y="18"/>
                </a:lnTo>
                <a:close/>
                <a:moveTo>
                  <a:pt x="56" y="47"/>
                </a:moveTo>
                <a:cubicBezTo>
                  <a:pt x="51" y="55"/>
                  <a:pt x="43" y="61"/>
                  <a:pt x="33" y="61"/>
                </a:cubicBezTo>
                <a:cubicBezTo>
                  <a:pt x="33" y="58"/>
                  <a:pt x="33" y="58"/>
                  <a:pt x="33" y="58"/>
                </a:cubicBezTo>
                <a:cubicBezTo>
                  <a:pt x="34" y="58"/>
                  <a:pt x="35" y="58"/>
                  <a:pt x="37" y="58"/>
                </a:cubicBezTo>
                <a:cubicBezTo>
                  <a:pt x="36" y="55"/>
                  <a:pt x="36" y="55"/>
                  <a:pt x="36" y="55"/>
                </a:cubicBezTo>
                <a:cubicBezTo>
                  <a:pt x="41" y="54"/>
                  <a:pt x="46" y="51"/>
                  <a:pt x="49" y="47"/>
                </a:cubicBezTo>
                <a:cubicBezTo>
                  <a:pt x="52" y="49"/>
                  <a:pt x="52" y="49"/>
                  <a:pt x="52" y="49"/>
                </a:cubicBezTo>
                <a:cubicBezTo>
                  <a:pt x="53" y="48"/>
                  <a:pt x="54" y="47"/>
                  <a:pt x="54" y="46"/>
                </a:cubicBezTo>
                <a:lnTo>
                  <a:pt x="56" y="47"/>
                </a:lnTo>
                <a:close/>
                <a:moveTo>
                  <a:pt x="57" y="46"/>
                </a:moveTo>
                <a:cubicBezTo>
                  <a:pt x="55" y="45"/>
                  <a:pt x="55" y="45"/>
                  <a:pt x="55" y="45"/>
                </a:cubicBezTo>
                <a:cubicBezTo>
                  <a:pt x="56" y="43"/>
                  <a:pt x="56" y="42"/>
                  <a:pt x="57" y="41"/>
                </a:cubicBezTo>
                <a:cubicBezTo>
                  <a:pt x="54" y="40"/>
                  <a:pt x="54" y="40"/>
                  <a:pt x="54" y="40"/>
                </a:cubicBezTo>
                <a:cubicBezTo>
                  <a:pt x="55" y="37"/>
                  <a:pt x="55" y="35"/>
                  <a:pt x="55" y="32"/>
                </a:cubicBezTo>
                <a:cubicBezTo>
                  <a:pt x="55" y="29"/>
                  <a:pt x="55" y="27"/>
                  <a:pt x="54" y="24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22"/>
                  <a:pt x="56" y="21"/>
                  <a:pt x="55" y="19"/>
                </a:cubicBezTo>
                <a:cubicBezTo>
                  <a:pt x="57" y="18"/>
                  <a:pt x="57" y="18"/>
                  <a:pt x="57" y="18"/>
                </a:cubicBezTo>
                <a:cubicBezTo>
                  <a:pt x="59" y="22"/>
                  <a:pt x="61" y="27"/>
                  <a:pt x="61" y="32"/>
                </a:cubicBezTo>
                <a:cubicBezTo>
                  <a:pt x="61" y="37"/>
                  <a:pt x="59" y="42"/>
                  <a:pt x="57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1" name="Freeform 75"/>
          <p:cNvSpPr>
            <a:spLocks noEditPoints="1"/>
          </p:cNvSpPr>
          <p:nvPr/>
        </p:nvSpPr>
        <p:spPr bwMode="auto">
          <a:xfrm>
            <a:off x="11070872" y="2924582"/>
            <a:ext cx="355380" cy="276122"/>
          </a:xfrm>
          <a:custGeom>
            <a:avLst/>
            <a:gdLst>
              <a:gd name="T0" fmla="*/ 760814993 w 64"/>
              <a:gd name="T1" fmla="*/ 529111845 h 50"/>
              <a:gd name="T2" fmla="*/ 689489126 w 64"/>
              <a:gd name="T3" fmla="*/ 587902050 h 50"/>
              <a:gd name="T4" fmla="*/ 59437648 w 64"/>
              <a:gd name="T5" fmla="*/ 587902050 h 50"/>
              <a:gd name="T6" fmla="*/ 0 w 64"/>
              <a:gd name="T7" fmla="*/ 529111845 h 50"/>
              <a:gd name="T8" fmla="*/ 0 w 64"/>
              <a:gd name="T9" fmla="*/ 70548246 h 50"/>
              <a:gd name="T10" fmla="*/ 59437648 w 64"/>
              <a:gd name="T11" fmla="*/ 0 h 50"/>
              <a:gd name="T12" fmla="*/ 689489126 w 64"/>
              <a:gd name="T13" fmla="*/ 0 h 50"/>
              <a:gd name="T14" fmla="*/ 760814993 w 64"/>
              <a:gd name="T15" fmla="*/ 70548246 h 50"/>
              <a:gd name="T16" fmla="*/ 760814993 w 64"/>
              <a:gd name="T17" fmla="*/ 529111845 h 50"/>
              <a:gd name="T18" fmla="*/ 689489126 w 64"/>
              <a:gd name="T19" fmla="*/ 58790205 h 50"/>
              <a:gd name="T20" fmla="*/ 59437648 w 64"/>
              <a:gd name="T21" fmla="*/ 58790205 h 50"/>
              <a:gd name="T22" fmla="*/ 47549429 w 64"/>
              <a:gd name="T23" fmla="*/ 70548246 h 50"/>
              <a:gd name="T24" fmla="*/ 118878743 w 64"/>
              <a:gd name="T25" fmla="*/ 188128656 h 50"/>
              <a:gd name="T26" fmla="*/ 285306915 w 64"/>
              <a:gd name="T27" fmla="*/ 317467107 h 50"/>
              <a:gd name="T28" fmla="*/ 380409221 w 64"/>
              <a:gd name="T29" fmla="*/ 376257312 h 50"/>
              <a:gd name="T30" fmla="*/ 380409221 w 64"/>
              <a:gd name="T31" fmla="*/ 376257312 h 50"/>
              <a:gd name="T32" fmla="*/ 380409221 w 64"/>
              <a:gd name="T33" fmla="*/ 376257312 h 50"/>
              <a:gd name="T34" fmla="*/ 475508078 w 64"/>
              <a:gd name="T35" fmla="*/ 317467107 h 50"/>
              <a:gd name="T36" fmla="*/ 641936250 w 64"/>
              <a:gd name="T37" fmla="*/ 188128656 h 50"/>
              <a:gd name="T38" fmla="*/ 701377346 w 64"/>
              <a:gd name="T39" fmla="*/ 82306287 h 50"/>
              <a:gd name="T40" fmla="*/ 689489126 w 64"/>
              <a:gd name="T41" fmla="*/ 58790205 h 50"/>
              <a:gd name="T42" fmla="*/ 701377346 w 64"/>
              <a:gd name="T43" fmla="*/ 199886697 h 50"/>
              <a:gd name="T44" fmla="*/ 677600907 w 64"/>
              <a:gd name="T45" fmla="*/ 235160820 h 50"/>
              <a:gd name="T46" fmla="*/ 487396297 w 64"/>
              <a:gd name="T47" fmla="*/ 376257312 h 50"/>
              <a:gd name="T48" fmla="*/ 380409221 w 64"/>
              <a:gd name="T49" fmla="*/ 435047517 h 50"/>
              <a:gd name="T50" fmla="*/ 380409221 w 64"/>
              <a:gd name="T51" fmla="*/ 435047517 h 50"/>
              <a:gd name="T52" fmla="*/ 380409221 w 64"/>
              <a:gd name="T53" fmla="*/ 435047517 h 50"/>
              <a:gd name="T54" fmla="*/ 261530477 w 64"/>
              <a:gd name="T55" fmla="*/ 376257312 h 50"/>
              <a:gd name="T56" fmla="*/ 83214086 w 64"/>
              <a:gd name="T57" fmla="*/ 235160820 h 50"/>
              <a:gd name="T58" fmla="*/ 47549429 w 64"/>
              <a:gd name="T59" fmla="*/ 199886697 h 50"/>
              <a:gd name="T60" fmla="*/ 47549429 w 64"/>
              <a:gd name="T61" fmla="*/ 529111845 h 50"/>
              <a:gd name="T62" fmla="*/ 59437648 w 64"/>
              <a:gd name="T63" fmla="*/ 540869886 h 50"/>
              <a:gd name="T64" fmla="*/ 689489126 w 64"/>
              <a:gd name="T65" fmla="*/ 540869886 h 50"/>
              <a:gd name="T66" fmla="*/ 701377346 w 64"/>
              <a:gd name="T67" fmla="*/ 529111845 h 50"/>
              <a:gd name="T68" fmla="*/ 701377346 w 64"/>
              <a:gd name="T69" fmla="*/ 199886697 h 5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4" h="50">
                <a:moveTo>
                  <a:pt x="64" y="45"/>
                </a:moveTo>
                <a:cubicBezTo>
                  <a:pt x="64" y="48"/>
                  <a:pt x="61" y="50"/>
                  <a:pt x="58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8"/>
                  <a:pt x="0" y="45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3"/>
                  <a:pt x="64" y="6"/>
                </a:cubicBezTo>
                <a:lnTo>
                  <a:pt x="64" y="45"/>
                </a:lnTo>
                <a:close/>
                <a:moveTo>
                  <a:pt x="58" y="5"/>
                </a:moveTo>
                <a:cubicBezTo>
                  <a:pt x="5" y="5"/>
                  <a:pt x="5" y="5"/>
                  <a:pt x="5" y="5"/>
                </a:cubicBezTo>
                <a:cubicBezTo>
                  <a:pt x="5" y="5"/>
                  <a:pt x="4" y="5"/>
                  <a:pt x="4" y="6"/>
                </a:cubicBezTo>
                <a:cubicBezTo>
                  <a:pt x="4" y="10"/>
                  <a:pt x="6" y="13"/>
                  <a:pt x="10" y="16"/>
                </a:cubicBezTo>
                <a:cubicBezTo>
                  <a:pt x="14" y="20"/>
                  <a:pt x="19" y="23"/>
                  <a:pt x="24" y="27"/>
                </a:cubicBezTo>
                <a:cubicBezTo>
                  <a:pt x="26" y="29"/>
                  <a:pt x="29" y="32"/>
                  <a:pt x="32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4" y="32"/>
                  <a:pt x="38" y="29"/>
                  <a:pt x="40" y="27"/>
                </a:cubicBezTo>
                <a:cubicBezTo>
                  <a:pt x="44" y="23"/>
                  <a:pt x="49" y="20"/>
                  <a:pt x="54" y="16"/>
                </a:cubicBezTo>
                <a:cubicBezTo>
                  <a:pt x="56" y="14"/>
                  <a:pt x="59" y="10"/>
                  <a:pt x="59" y="7"/>
                </a:cubicBezTo>
                <a:cubicBezTo>
                  <a:pt x="59" y="6"/>
                  <a:pt x="59" y="5"/>
                  <a:pt x="58" y="5"/>
                </a:cubicBezTo>
                <a:close/>
                <a:moveTo>
                  <a:pt x="59" y="17"/>
                </a:moveTo>
                <a:cubicBezTo>
                  <a:pt x="58" y="18"/>
                  <a:pt x="58" y="19"/>
                  <a:pt x="57" y="20"/>
                </a:cubicBezTo>
                <a:cubicBezTo>
                  <a:pt x="52" y="24"/>
                  <a:pt x="46" y="28"/>
                  <a:pt x="41" y="32"/>
                </a:cubicBezTo>
                <a:cubicBezTo>
                  <a:pt x="39" y="34"/>
                  <a:pt x="36" y="37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28" y="37"/>
                  <a:pt x="25" y="34"/>
                  <a:pt x="22" y="32"/>
                </a:cubicBezTo>
                <a:cubicBezTo>
                  <a:pt x="17" y="28"/>
                  <a:pt x="12" y="24"/>
                  <a:pt x="7" y="20"/>
                </a:cubicBezTo>
                <a:cubicBezTo>
                  <a:pt x="6" y="19"/>
                  <a:pt x="5" y="18"/>
                  <a:pt x="4" y="17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5"/>
                  <a:pt x="5" y="46"/>
                  <a:pt x="5" y="46"/>
                </a:cubicBezTo>
                <a:cubicBezTo>
                  <a:pt x="58" y="46"/>
                  <a:pt x="58" y="46"/>
                  <a:pt x="58" y="46"/>
                </a:cubicBezTo>
                <a:cubicBezTo>
                  <a:pt x="59" y="46"/>
                  <a:pt x="59" y="45"/>
                  <a:pt x="59" y="45"/>
                </a:cubicBezTo>
                <a:lnTo>
                  <a:pt x="59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2" name="Freeform 76"/>
          <p:cNvSpPr>
            <a:spLocks noEditPoints="1"/>
          </p:cNvSpPr>
          <p:nvPr/>
        </p:nvSpPr>
        <p:spPr bwMode="auto">
          <a:xfrm>
            <a:off x="11863444" y="2924582"/>
            <a:ext cx="386060" cy="253113"/>
          </a:xfrm>
          <a:custGeom>
            <a:avLst/>
            <a:gdLst>
              <a:gd name="T0" fmla="*/ 797436115 w 70"/>
              <a:gd name="T1" fmla="*/ 93385571 h 46"/>
              <a:gd name="T2" fmla="*/ 422172262 w 70"/>
              <a:gd name="T3" fmla="*/ 513615517 h 46"/>
              <a:gd name="T4" fmla="*/ 386992667 w 70"/>
              <a:gd name="T5" fmla="*/ 536961056 h 46"/>
              <a:gd name="T6" fmla="*/ 58633800 w 70"/>
              <a:gd name="T7" fmla="*/ 536961056 h 46"/>
              <a:gd name="T8" fmla="*/ 11725390 w 70"/>
              <a:gd name="T9" fmla="*/ 501941040 h 46"/>
              <a:gd name="T10" fmla="*/ 23454205 w 70"/>
              <a:gd name="T11" fmla="*/ 443575485 h 46"/>
              <a:gd name="T12" fmla="*/ 398718057 w 70"/>
              <a:gd name="T13" fmla="*/ 23345539 h 46"/>
              <a:gd name="T14" fmla="*/ 433897652 w 70"/>
              <a:gd name="T15" fmla="*/ 0 h 46"/>
              <a:gd name="T16" fmla="*/ 762256520 w 70"/>
              <a:gd name="T17" fmla="*/ 0 h 46"/>
              <a:gd name="T18" fmla="*/ 809164929 w 70"/>
              <a:gd name="T19" fmla="*/ 35020016 h 46"/>
              <a:gd name="T20" fmla="*/ 797436115 w 70"/>
              <a:gd name="T21" fmla="*/ 93385571 h 46"/>
              <a:gd name="T22" fmla="*/ 527714472 w 70"/>
              <a:gd name="T23" fmla="*/ 326844375 h 46"/>
              <a:gd name="T24" fmla="*/ 199359029 w 70"/>
              <a:gd name="T25" fmla="*/ 326844375 h 46"/>
              <a:gd name="T26" fmla="*/ 58633800 w 70"/>
              <a:gd name="T27" fmla="*/ 478595501 h 46"/>
              <a:gd name="T28" fmla="*/ 386992667 w 70"/>
              <a:gd name="T29" fmla="*/ 478595501 h 46"/>
              <a:gd name="T30" fmla="*/ 527714472 w 70"/>
              <a:gd name="T31" fmla="*/ 326844375 h 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0" h="46">
                <a:moveTo>
                  <a:pt x="68" y="8"/>
                </a:moveTo>
                <a:cubicBezTo>
                  <a:pt x="36" y="44"/>
                  <a:pt x="36" y="44"/>
                  <a:pt x="36" y="44"/>
                </a:cubicBezTo>
                <a:cubicBezTo>
                  <a:pt x="35" y="45"/>
                  <a:pt x="34" y="46"/>
                  <a:pt x="33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4" y="46"/>
                  <a:pt x="2" y="45"/>
                  <a:pt x="1" y="43"/>
                </a:cubicBezTo>
                <a:cubicBezTo>
                  <a:pt x="0" y="41"/>
                  <a:pt x="1" y="40"/>
                  <a:pt x="2" y="38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1"/>
                  <a:pt x="36" y="0"/>
                  <a:pt x="37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7" y="0"/>
                  <a:pt x="68" y="1"/>
                  <a:pt x="69" y="3"/>
                </a:cubicBezTo>
                <a:cubicBezTo>
                  <a:pt x="70" y="4"/>
                  <a:pt x="69" y="6"/>
                  <a:pt x="68" y="8"/>
                </a:cubicBezTo>
                <a:close/>
                <a:moveTo>
                  <a:pt x="45" y="28"/>
                </a:moveTo>
                <a:cubicBezTo>
                  <a:pt x="17" y="28"/>
                  <a:pt x="17" y="28"/>
                  <a:pt x="17" y="28"/>
                </a:cubicBezTo>
                <a:cubicBezTo>
                  <a:pt x="5" y="41"/>
                  <a:pt x="5" y="41"/>
                  <a:pt x="5" y="41"/>
                </a:cubicBezTo>
                <a:cubicBezTo>
                  <a:pt x="33" y="41"/>
                  <a:pt x="33" y="41"/>
                  <a:pt x="33" y="41"/>
                </a:cubicBezTo>
                <a:lnTo>
                  <a:pt x="45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3" name="Freeform 77"/>
          <p:cNvSpPr>
            <a:spLocks/>
          </p:cNvSpPr>
          <p:nvPr/>
        </p:nvSpPr>
        <p:spPr bwMode="auto">
          <a:xfrm>
            <a:off x="12666243" y="2901572"/>
            <a:ext cx="196866" cy="276122"/>
          </a:xfrm>
          <a:custGeom>
            <a:avLst/>
            <a:gdLst>
              <a:gd name="T0" fmla="*/ 415059129 w 36"/>
              <a:gd name="T1" fmla="*/ 552627927 h 50"/>
              <a:gd name="T2" fmla="*/ 403531407 w 36"/>
              <a:gd name="T3" fmla="*/ 576144009 h 50"/>
              <a:gd name="T4" fmla="*/ 311296045 w 36"/>
              <a:gd name="T5" fmla="*/ 587902050 h 50"/>
              <a:gd name="T6" fmla="*/ 46117681 w 36"/>
              <a:gd name="T7" fmla="*/ 388015353 h 50"/>
              <a:gd name="T8" fmla="*/ 11531118 w 36"/>
              <a:gd name="T9" fmla="*/ 388015353 h 50"/>
              <a:gd name="T10" fmla="*/ 0 w 36"/>
              <a:gd name="T11" fmla="*/ 364499271 h 50"/>
              <a:gd name="T12" fmla="*/ 0 w 36"/>
              <a:gd name="T13" fmla="*/ 317467107 h 50"/>
              <a:gd name="T14" fmla="*/ 11531118 w 36"/>
              <a:gd name="T15" fmla="*/ 305709066 h 50"/>
              <a:gd name="T16" fmla="*/ 34589959 w 36"/>
              <a:gd name="T17" fmla="*/ 305709066 h 50"/>
              <a:gd name="T18" fmla="*/ 34589959 w 36"/>
              <a:gd name="T19" fmla="*/ 270434943 h 50"/>
              <a:gd name="T20" fmla="*/ 11531118 w 36"/>
              <a:gd name="T21" fmla="*/ 270434943 h 50"/>
              <a:gd name="T22" fmla="*/ 0 w 36"/>
              <a:gd name="T23" fmla="*/ 246918861 h 50"/>
              <a:gd name="T24" fmla="*/ 0 w 36"/>
              <a:gd name="T25" fmla="*/ 199886697 h 50"/>
              <a:gd name="T26" fmla="*/ 11531118 w 36"/>
              <a:gd name="T27" fmla="*/ 188128656 h 50"/>
              <a:gd name="T28" fmla="*/ 46117681 w 36"/>
              <a:gd name="T29" fmla="*/ 188128656 h 50"/>
              <a:gd name="T30" fmla="*/ 311296045 w 36"/>
              <a:gd name="T31" fmla="*/ 0 h 50"/>
              <a:gd name="T32" fmla="*/ 392000289 w 36"/>
              <a:gd name="T33" fmla="*/ 0 h 50"/>
              <a:gd name="T34" fmla="*/ 403531407 w 36"/>
              <a:gd name="T35" fmla="*/ 11758041 h 50"/>
              <a:gd name="T36" fmla="*/ 403531407 w 36"/>
              <a:gd name="T37" fmla="*/ 23516082 h 50"/>
              <a:gd name="T38" fmla="*/ 392000289 w 36"/>
              <a:gd name="T39" fmla="*/ 82306287 h 50"/>
              <a:gd name="T40" fmla="*/ 368941448 w 36"/>
              <a:gd name="T41" fmla="*/ 94064328 h 50"/>
              <a:gd name="T42" fmla="*/ 311296045 w 36"/>
              <a:gd name="T43" fmla="*/ 94064328 h 50"/>
              <a:gd name="T44" fmla="*/ 161411884 w 36"/>
              <a:gd name="T45" fmla="*/ 188128656 h 50"/>
              <a:gd name="T46" fmla="*/ 357413726 w 36"/>
              <a:gd name="T47" fmla="*/ 188128656 h 50"/>
              <a:gd name="T48" fmla="*/ 357413726 w 36"/>
              <a:gd name="T49" fmla="*/ 199886697 h 50"/>
              <a:gd name="T50" fmla="*/ 368941448 w 36"/>
              <a:gd name="T51" fmla="*/ 211644738 h 50"/>
              <a:gd name="T52" fmla="*/ 357413726 w 36"/>
              <a:gd name="T53" fmla="*/ 258676902 h 50"/>
              <a:gd name="T54" fmla="*/ 345882608 w 36"/>
              <a:gd name="T55" fmla="*/ 270434943 h 50"/>
              <a:gd name="T56" fmla="*/ 138353043 w 36"/>
              <a:gd name="T57" fmla="*/ 270434943 h 50"/>
              <a:gd name="T58" fmla="*/ 138353043 w 36"/>
              <a:gd name="T59" fmla="*/ 305709066 h 50"/>
              <a:gd name="T60" fmla="*/ 334354885 w 36"/>
              <a:gd name="T61" fmla="*/ 305709066 h 50"/>
              <a:gd name="T62" fmla="*/ 345882608 w 36"/>
              <a:gd name="T63" fmla="*/ 317467107 h 50"/>
              <a:gd name="T64" fmla="*/ 345882608 w 36"/>
              <a:gd name="T65" fmla="*/ 329225148 h 50"/>
              <a:gd name="T66" fmla="*/ 334354885 w 36"/>
              <a:gd name="T67" fmla="*/ 376257312 h 50"/>
              <a:gd name="T68" fmla="*/ 322823767 w 36"/>
              <a:gd name="T69" fmla="*/ 388015353 h 50"/>
              <a:gd name="T70" fmla="*/ 161411884 w 36"/>
              <a:gd name="T71" fmla="*/ 388015353 h 50"/>
              <a:gd name="T72" fmla="*/ 311296045 w 36"/>
              <a:gd name="T73" fmla="*/ 493837722 h 50"/>
              <a:gd name="T74" fmla="*/ 380472566 w 36"/>
              <a:gd name="T75" fmla="*/ 482079681 h 50"/>
              <a:gd name="T76" fmla="*/ 392000289 w 36"/>
              <a:gd name="T77" fmla="*/ 482079681 h 50"/>
              <a:gd name="T78" fmla="*/ 403531407 w 36"/>
              <a:gd name="T79" fmla="*/ 493837722 h 50"/>
              <a:gd name="T80" fmla="*/ 415059129 w 36"/>
              <a:gd name="T81" fmla="*/ 552627927 h 5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6" h="50">
                <a:moveTo>
                  <a:pt x="36" y="47"/>
                </a:moveTo>
                <a:cubicBezTo>
                  <a:pt x="36" y="48"/>
                  <a:pt x="36" y="48"/>
                  <a:pt x="35" y="49"/>
                </a:cubicBezTo>
                <a:cubicBezTo>
                  <a:pt x="35" y="49"/>
                  <a:pt x="32" y="50"/>
                  <a:pt x="27" y="50"/>
                </a:cubicBezTo>
                <a:cubicBezTo>
                  <a:pt x="16" y="50"/>
                  <a:pt x="7" y="43"/>
                  <a:pt x="4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1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6"/>
                  <a:pt x="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5"/>
                  <a:pt x="3" y="24"/>
                  <a:pt x="3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3"/>
                  <a:pt x="0" y="22"/>
                  <a:pt x="0" y="2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6"/>
                  <a:pt x="1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8" y="6"/>
                  <a:pt x="17" y="0"/>
                  <a:pt x="27" y="0"/>
                </a:cubicBezTo>
                <a:cubicBezTo>
                  <a:pt x="31" y="0"/>
                  <a:pt x="34" y="0"/>
                  <a:pt x="34" y="0"/>
                </a:cubicBezTo>
                <a:cubicBezTo>
                  <a:pt x="35" y="0"/>
                  <a:pt x="35" y="1"/>
                  <a:pt x="35" y="1"/>
                </a:cubicBezTo>
                <a:cubicBezTo>
                  <a:pt x="35" y="1"/>
                  <a:pt x="35" y="1"/>
                  <a:pt x="35" y="2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8"/>
                  <a:pt x="33" y="8"/>
                  <a:pt x="32" y="8"/>
                </a:cubicBezTo>
                <a:cubicBezTo>
                  <a:pt x="32" y="8"/>
                  <a:pt x="30" y="8"/>
                  <a:pt x="27" y="8"/>
                </a:cubicBezTo>
                <a:cubicBezTo>
                  <a:pt x="21" y="8"/>
                  <a:pt x="16" y="11"/>
                  <a:pt x="14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6"/>
                  <a:pt x="31" y="16"/>
                  <a:pt x="31" y="17"/>
                </a:cubicBezTo>
                <a:cubicBezTo>
                  <a:pt x="32" y="17"/>
                  <a:pt x="32" y="17"/>
                  <a:pt x="32" y="18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0" y="23"/>
                  <a:pt x="30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4"/>
                  <a:pt x="12" y="25"/>
                  <a:pt x="12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6"/>
                  <a:pt x="30" y="27"/>
                </a:cubicBezTo>
                <a:cubicBezTo>
                  <a:pt x="30" y="27"/>
                  <a:pt x="30" y="27"/>
                  <a:pt x="30" y="28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8" y="33"/>
                  <a:pt x="28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6" y="38"/>
                  <a:pt x="21" y="42"/>
                  <a:pt x="27" y="42"/>
                </a:cubicBezTo>
                <a:cubicBezTo>
                  <a:pt x="31" y="42"/>
                  <a:pt x="33" y="41"/>
                  <a:pt x="33" y="41"/>
                </a:cubicBezTo>
                <a:cubicBezTo>
                  <a:pt x="33" y="41"/>
                  <a:pt x="34" y="41"/>
                  <a:pt x="34" y="41"/>
                </a:cubicBezTo>
                <a:cubicBezTo>
                  <a:pt x="34" y="41"/>
                  <a:pt x="35" y="41"/>
                  <a:pt x="35" y="42"/>
                </a:cubicBezTo>
                <a:lnTo>
                  <a:pt x="36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4" name="Freeform 78"/>
          <p:cNvSpPr>
            <a:spLocks noEditPoints="1"/>
          </p:cNvSpPr>
          <p:nvPr/>
        </p:nvSpPr>
        <p:spPr bwMode="auto">
          <a:xfrm>
            <a:off x="13479269" y="2901572"/>
            <a:ext cx="86927" cy="276122"/>
          </a:xfrm>
          <a:custGeom>
            <a:avLst/>
            <a:gdLst>
              <a:gd name="T0" fmla="*/ 170702684 w 16"/>
              <a:gd name="T1" fmla="*/ 340983189 h 50"/>
              <a:gd name="T2" fmla="*/ 147942102 w 16"/>
              <a:gd name="T3" fmla="*/ 376257312 h 50"/>
              <a:gd name="T4" fmla="*/ 45521166 w 16"/>
              <a:gd name="T5" fmla="*/ 376257312 h 50"/>
              <a:gd name="T6" fmla="*/ 11378605 w 16"/>
              <a:gd name="T7" fmla="*/ 340983189 h 50"/>
              <a:gd name="T8" fmla="*/ 0 w 16"/>
              <a:gd name="T9" fmla="*/ 23516082 h 50"/>
              <a:gd name="T10" fmla="*/ 22760583 w 16"/>
              <a:gd name="T11" fmla="*/ 0 h 50"/>
              <a:gd name="T12" fmla="*/ 159320706 w 16"/>
              <a:gd name="T13" fmla="*/ 0 h 50"/>
              <a:gd name="T14" fmla="*/ 182081289 w 16"/>
              <a:gd name="T15" fmla="*/ 23516082 h 50"/>
              <a:gd name="T16" fmla="*/ 170702684 w 16"/>
              <a:gd name="T17" fmla="*/ 340983189 h 50"/>
              <a:gd name="T18" fmla="*/ 170702684 w 16"/>
              <a:gd name="T19" fmla="*/ 564385968 h 50"/>
              <a:gd name="T20" fmla="*/ 147942102 w 16"/>
              <a:gd name="T21" fmla="*/ 587902050 h 50"/>
              <a:gd name="T22" fmla="*/ 45521166 w 16"/>
              <a:gd name="T23" fmla="*/ 587902050 h 50"/>
              <a:gd name="T24" fmla="*/ 11378605 w 16"/>
              <a:gd name="T25" fmla="*/ 564385968 h 50"/>
              <a:gd name="T26" fmla="*/ 11378605 w 16"/>
              <a:gd name="T27" fmla="*/ 470321640 h 50"/>
              <a:gd name="T28" fmla="*/ 45521166 w 16"/>
              <a:gd name="T29" fmla="*/ 435047517 h 50"/>
              <a:gd name="T30" fmla="*/ 147942102 w 16"/>
              <a:gd name="T31" fmla="*/ 435047517 h 50"/>
              <a:gd name="T32" fmla="*/ 170702684 w 16"/>
              <a:gd name="T33" fmla="*/ 470321640 h 50"/>
              <a:gd name="T34" fmla="*/ 170702684 w 16"/>
              <a:gd name="T35" fmla="*/ 564385968 h 5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" h="50">
                <a:moveTo>
                  <a:pt x="15" y="29"/>
                </a:moveTo>
                <a:cubicBezTo>
                  <a:pt x="15" y="30"/>
                  <a:pt x="14" y="32"/>
                  <a:pt x="13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2"/>
                  <a:pt x="1" y="30"/>
                  <a:pt x="1" y="2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6" y="1"/>
                  <a:pt x="16" y="2"/>
                </a:cubicBezTo>
                <a:lnTo>
                  <a:pt x="15" y="29"/>
                </a:lnTo>
                <a:close/>
                <a:moveTo>
                  <a:pt x="15" y="48"/>
                </a:moveTo>
                <a:cubicBezTo>
                  <a:pt x="15" y="49"/>
                  <a:pt x="14" y="50"/>
                  <a:pt x="13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2" y="50"/>
                  <a:pt x="1" y="49"/>
                  <a:pt x="1" y="48"/>
                </a:cubicBezTo>
                <a:cubicBezTo>
                  <a:pt x="1" y="40"/>
                  <a:pt x="1" y="40"/>
                  <a:pt x="1" y="40"/>
                </a:cubicBezTo>
                <a:cubicBezTo>
                  <a:pt x="1" y="38"/>
                  <a:pt x="2" y="37"/>
                  <a:pt x="4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4" y="37"/>
                  <a:pt x="15" y="38"/>
                  <a:pt x="15" y="40"/>
                </a:cubicBezTo>
                <a:lnTo>
                  <a:pt x="15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7" name="Freeform 81"/>
          <p:cNvSpPr>
            <a:spLocks noEditPoints="1"/>
          </p:cNvSpPr>
          <p:nvPr/>
        </p:nvSpPr>
        <p:spPr bwMode="auto">
          <a:xfrm>
            <a:off x="833906" y="3691587"/>
            <a:ext cx="355380" cy="227546"/>
          </a:xfrm>
          <a:custGeom>
            <a:avLst/>
            <a:gdLst>
              <a:gd name="T0" fmla="*/ 748926774 w 64"/>
              <a:gd name="T1" fmla="*/ 273130380 h 41"/>
              <a:gd name="T2" fmla="*/ 380409221 w 64"/>
              <a:gd name="T3" fmla="*/ 486885340 h 41"/>
              <a:gd name="T4" fmla="*/ 0 w 64"/>
              <a:gd name="T5" fmla="*/ 273130380 h 41"/>
              <a:gd name="T6" fmla="*/ 0 w 64"/>
              <a:gd name="T7" fmla="*/ 249380212 h 41"/>
              <a:gd name="T8" fmla="*/ 0 w 64"/>
              <a:gd name="T9" fmla="*/ 213754960 h 41"/>
              <a:gd name="T10" fmla="*/ 380409221 w 64"/>
              <a:gd name="T11" fmla="*/ 0 h 41"/>
              <a:gd name="T12" fmla="*/ 748926774 w 64"/>
              <a:gd name="T13" fmla="*/ 213754960 h 41"/>
              <a:gd name="T14" fmla="*/ 760814993 w 64"/>
              <a:gd name="T15" fmla="*/ 249380212 h 41"/>
              <a:gd name="T16" fmla="*/ 748926774 w 64"/>
              <a:gd name="T17" fmla="*/ 273130380 h 41"/>
              <a:gd name="T18" fmla="*/ 546837393 w 64"/>
              <a:gd name="T19" fmla="*/ 95000673 h 41"/>
              <a:gd name="T20" fmla="*/ 570610383 w 64"/>
              <a:gd name="T21" fmla="*/ 190004792 h 41"/>
              <a:gd name="T22" fmla="*/ 380409221 w 64"/>
              <a:gd name="T23" fmla="*/ 380009583 h 41"/>
              <a:gd name="T24" fmla="*/ 190204610 w 64"/>
              <a:gd name="T25" fmla="*/ 190004792 h 41"/>
              <a:gd name="T26" fmla="*/ 213977601 w 64"/>
              <a:gd name="T27" fmla="*/ 95000673 h 41"/>
              <a:gd name="T28" fmla="*/ 47549429 w 64"/>
              <a:gd name="T29" fmla="*/ 249380212 h 41"/>
              <a:gd name="T30" fmla="*/ 380409221 w 64"/>
              <a:gd name="T31" fmla="*/ 439385004 h 41"/>
              <a:gd name="T32" fmla="*/ 701377346 w 64"/>
              <a:gd name="T33" fmla="*/ 249380212 h 41"/>
              <a:gd name="T34" fmla="*/ 546837393 w 64"/>
              <a:gd name="T35" fmla="*/ 95000673 h 41"/>
              <a:gd name="T36" fmla="*/ 380409221 w 64"/>
              <a:gd name="T37" fmla="*/ 59375420 h 41"/>
              <a:gd name="T38" fmla="*/ 249642258 w 64"/>
              <a:gd name="T39" fmla="*/ 190004792 h 41"/>
              <a:gd name="T40" fmla="*/ 273418696 w 64"/>
              <a:gd name="T41" fmla="*/ 213754960 h 41"/>
              <a:gd name="T42" fmla="*/ 285306915 w 64"/>
              <a:gd name="T43" fmla="*/ 190004792 h 41"/>
              <a:gd name="T44" fmla="*/ 380409221 w 64"/>
              <a:gd name="T45" fmla="*/ 106875757 h 41"/>
              <a:gd name="T46" fmla="*/ 392293992 w 64"/>
              <a:gd name="T47" fmla="*/ 83125589 h 41"/>
              <a:gd name="T48" fmla="*/ 380409221 w 64"/>
              <a:gd name="T49" fmla="*/ 59375420 h 4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41">
                <a:moveTo>
                  <a:pt x="63" y="23"/>
                </a:moveTo>
                <a:cubicBezTo>
                  <a:pt x="56" y="34"/>
                  <a:pt x="44" y="41"/>
                  <a:pt x="32" y="41"/>
                </a:cubicBezTo>
                <a:cubicBezTo>
                  <a:pt x="19" y="41"/>
                  <a:pt x="7" y="34"/>
                  <a:pt x="0" y="23"/>
                </a:cubicBezTo>
                <a:cubicBezTo>
                  <a:pt x="0" y="23"/>
                  <a:pt x="0" y="22"/>
                  <a:pt x="0" y="21"/>
                </a:cubicBezTo>
                <a:cubicBezTo>
                  <a:pt x="0" y="20"/>
                  <a:pt x="0" y="19"/>
                  <a:pt x="0" y="18"/>
                </a:cubicBezTo>
                <a:cubicBezTo>
                  <a:pt x="7" y="8"/>
                  <a:pt x="19" y="0"/>
                  <a:pt x="32" y="0"/>
                </a:cubicBezTo>
                <a:cubicBezTo>
                  <a:pt x="44" y="0"/>
                  <a:pt x="56" y="8"/>
                  <a:pt x="63" y="18"/>
                </a:cubicBezTo>
                <a:cubicBezTo>
                  <a:pt x="63" y="19"/>
                  <a:pt x="64" y="20"/>
                  <a:pt x="64" y="21"/>
                </a:cubicBezTo>
                <a:cubicBezTo>
                  <a:pt x="64" y="22"/>
                  <a:pt x="63" y="23"/>
                  <a:pt x="63" y="23"/>
                </a:cubicBezTo>
                <a:close/>
                <a:moveTo>
                  <a:pt x="46" y="8"/>
                </a:moveTo>
                <a:cubicBezTo>
                  <a:pt x="47" y="11"/>
                  <a:pt x="48" y="13"/>
                  <a:pt x="48" y="16"/>
                </a:cubicBezTo>
                <a:cubicBezTo>
                  <a:pt x="48" y="25"/>
                  <a:pt x="41" y="32"/>
                  <a:pt x="32" y="32"/>
                </a:cubicBezTo>
                <a:cubicBezTo>
                  <a:pt x="23" y="32"/>
                  <a:pt x="16" y="25"/>
                  <a:pt x="16" y="16"/>
                </a:cubicBezTo>
                <a:cubicBezTo>
                  <a:pt x="16" y="13"/>
                  <a:pt x="17" y="11"/>
                  <a:pt x="18" y="8"/>
                </a:cubicBezTo>
                <a:cubicBezTo>
                  <a:pt x="12" y="11"/>
                  <a:pt x="8" y="16"/>
                  <a:pt x="4" y="21"/>
                </a:cubicBezTo>
                <a:cubicBezTo>
                  <a:pt x="10" y="30"/>
                  <a:pt x="20" y="37"/>
                  <a:pt x="32" y="37"/>
                </a:cubicBezTo>
                <a:cubicBezTo>
                  <a:pt x="43" y="37"/>
                  <a:pt x="53" y="30"/>
                  <a:pt x="59" y="21"/>
                </a:cubicBezTo>
                <a:cubicBezTo>
                  <a:pt x="56" y="16"/>
                  <a:pt x="51" y="11"/>
                  <a:pt x="46" y="8"/>
                </a:cubicBezTo>
                <a:close/>
                <a:moveTo>
                  <a:pt x="32" y="5"/>
                </a:moveTo>
                <a:cubicBezTo>
                  <a:pt x="26" y="5"/>
                  <a:pt x="21" y="10"/>
                  <a:pt x="21" y="16"/>
                </a:cubicBezTo>
                <a:cubicBezTo>
                  <a:pt x="21" y="17"/>
                  <a:pt x="22" y="18"/>
                  <a:pt x="23" y="18"/>
                </a:cubicBezTo>
                <a:cubicBezTo>
                  <a:pt x="24" y="18"/>
                  <a:pt x="24" y="17"/>
                  <a:pt x="24" y="16"/>
                </a:cubicBezTo>
                <a:cubicBezTo>
                  <a:pt x="24" y="12"/>
                  <a:pt x="28" y="9"/>
                  <a:pt x="32" y="9"/>
                </a:cubicBezTo>
                <a:cubicBezTo>
                  <a:pt x="33" y="9"/>
                  <a:pt x="33" y="8"/>
                  <a:pt x="33" y="7"/>
                </a:cubicBezTo>
                <a:cubicBezTo>
                  <a:pt x="33" y="6"/>
                  <a:pt x="33" y="5"/>
                  <a:pt x="32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" name="Freeform 82"/>
          <p:cNvSpPr>
            <a:spLocks noEditPoints="1"/>
          </p:cNvSpPr>
          <p:nvPr/>
        </p:nvSpPr>
        <p:spPr bwMode="auto">
          <a:xfrm>
            <a:off x="1508871" y="3609773"/>
            <a:ext cx="357936" cy="365607"/>
          </a:xfrm>
          <a:custGeom>
            <a:avLst/>
            <a:gdLst>
              <a:gd name="T0" fmla="*/ 701468869 w 65"/>
              <a:gd name="T1" fmla="*/ 248445091 h 66"/>
              <a:gd name="T2" fmla="*/ 607939231 w 65"/>
              <a:gd name="T3" fmla="*/ 343092314 h 66"/>
              <a:gd name="T4" fmla="*/ 654704050 w 65"/>
              <a:gd name="T5" fmla="*/ 390417645 h 66"/>
              <a:gd name="T6" fmla="*/ 654704050 w 65"/>
              <a:gd name="T7" fmla="*/ 402246398 h 66"/>
              <a:gd name="T8" fmla="*/ 572864762 w 65"/>
              <a:gd name="T9" fmla="*/ 496893622 h 66"/>
              <a:gd name="T10" fmla="*/ 549484062 w 65"/>
              <a:gd name="T11" fmla="*/ 496893622 h 66"/>
              <a:gd name="T12" fmla="*/ 502719242 w 65"/>
              <a:gd name="T13" fmla="*/ 449568290 h 66"/>
              <a:gd name="T14" fmla="*/ 257204796 w 65"/>
              <a:gd name="T15" fmla="*/ 709845574 h 66"/>
              <a:gd name="T16" fmla="*/ 210439977 w 65"/>
              <a:gd name="T17" fmla="*/ 721677767 h 66"/>
              <a:gd name="T18" fmla="*/ 128604108 w 65"/>
              <a:gd name="T19" fmla="*/ 721677767 h 66"/>
              <a:gd name="T20" fmla="*/ 23380700 w 65"/>
              <a:gd name="T21" fmla="*/ 780831851 h 66"/>
              <a:gd name="T22" fmla="*/ 0 w 65"/>
              <a:gd name="T23" fmla="*/ 745338712 h 66"/>
              <a:gd name="T24" fmla="*/ 46764819 w 65"/>
              <a:gd name="T25" fmla="*/ 638862736 h 66"/>
              <a:gd name="T26" fmla="*/ 46764819 w 65"/>
              <a:gd name="T27" fmla="*/ 556047706 h 66"/>
              <a:gd name="T28" fmla="*/ 70145519 w 65"/>
              <a:gd name="T29" fmla="*/ 520554567 h 66"/>
              <a:gd name="T30" fmla="*/ 315659965 w 65"/>
              <a:gd name="T31" fmla="*/ 260277284 h 66"/>
              <a:gd name="T32" fmla="*/ 268895146 w 65"/>
              <a:gd name="T33" fmla="*/ 212955392 h 66"/>
              <a:gd name="T34" fmla="*/ 268895146 w 65"/>
              <a:gd name="T35" fmla="*/ 201123199 h 66"/>
              <a:gd name="T36" fmla="*/ 362424785 w 65"/>
              <a:gd name="T37" fmla="*/ 106475976 h 66"/>
              <a:gd name="T38" fmla="*/ 385808904 w 65"/>
              <a:gd name="T39" fmla="*/ 106475976 h 66"/>
              <a:gd name="T40" fmla="*/ 420879954 w 65"/>
              <a:gd name="T41" fmla="*/ 153801308 h 66"/>
              <a:gd name="T42" fmla="*/ 514409592 w 65"/>
              <a:gd name="T43" fmla="*/ 59154084 h 66"/>
              <a:gd name="T44" fmla="*/ 701468869 w 65"/>
              <a:gd name="T45" fmla="*/ 59154084 h 66"/>
              <a:gd name="T46" fmla="*/ 701468869 w 65"/>
              <a:gd name="T47" fmla="*/ 248445091 h 66"/>
              <a:gd name="T48" fmla="*/ 455954423 w 65"/>
              <a:gd name="T49" fmla="*/ 402246398 h 66"/>
              <a:gd name="T50" fmla="*/ 374115135 w 65"/>
              <a:gd name="T51" fmla="*/ 319431368 h 66"/>
              <a:gd name="T52" fmla="*/ 128604108 w 65"/>
              <a:gd name="T53" fmla="*/ 556047706 h 66"/>
              <a:gd name="T54" fmla="*/ 128604108 w 65"/>
              <a:gd name="T55" fmla="*/ 638862736 h 66"/>
              <a:gd name="T56" fmla="*/ 210439977 w 65"/>
              <a:gd name="T57" fmla="*/ 638862736 h 66"/>
              <a:gd name="T58" fmla="*/ 455954423 w 65"/>
              <a:gd name="T59" fmla="*/ 402246398 h 6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5" h="66">
                <a:moveTo>
                  <a:pt x="60" y="21"/>
                </a:moveTo>
                <a:cubicBezTo>
                  <a:pt x="52" y="29"/>
                  <a:pt x="52" y="29"/>
                  <a:pt x="52" y="29"/>
                </a:cubicBezTo>
                <a:cubicBezTo>
                  <a:pt x="56" y="33"/>
                  <a:pt x="56" y="33"/>
                  <a:pt x="56" y="33"/>
                </a:cubicBezTo>
                <a:cubicBezTo>
                  <a:pt x="57" y="33"/>
                  <a:pt x="57" y="34"/>
                  <a:pt x="56" y="34"/>
                </a:cubicBezTo>
                <a:cubicBezTo>
                  <a:pt x="49" y="42"/>
                  <a:pt x="49" y="42"/>
                  <a:pt x="49" y="42"/>
                </a:cubicBezTo>
                <a:cubicBezTo>
                  <a:pt x="48" y="42"/>
                  <a:pt x="47" y="42"/>
                  <a:pt x="47" y="42"/>
                </a:cubicBezTo>
                <a:cubicBezTo>
                  <a:pt x="43" y="38"/>
                  <a:pt x="43" y="38"/>
                  <a:pt x="43" y="38"/>
                </a:cubicBezTo>
                <a:cubicBezTo>
                  <a:pt x="22" y="60"/>
                  <a:pt x="22" y="60"/>
                  <a:pt x="22" y="60"/>
                </a:cubicBezTo>
                <a:cubicBezTo>
                  <a:pt x="21" y="61"/>
                  <a:pt x="20" y="61"/>
                  <a:pt x="18" y="61"/>
                </a:cubicBezTo>
                <a:cubicBezTo>
                  <a:pt x="11" y="61"/>
                  <a:pt x="11" y="61"/>
                  <a:pt x="11" y="61"/>
                </a:cubicBezTo>
                <a:cubicBezTo>
                  <a:pt x="2" y="66"/>
                  <a:pt x="2" y="66"/>
                  <a:pt x="2" y="66"/>
                </a:cubicBezTo>
                <a:cubicBezTo>
                  <a:pt x="0" y="63"/>
                  <a:pt x="0" y="63"/>
                  <a:pt x="0" y="63"/>
                </a:cubicBezTo>
                <a:cubicBezTo>
                  <a:pt x="4" y="54"/>
                  <a:pt x="4" y="54"/>
                  <a:pt x="4" y="54"/>
                </a:cubicBezTo>
                <a:cubicBezTo>
                  <a:pt x="4" y="47"/>
                  <a:pt x="4" y="47"/>
                  <a:pt x="4" y="47"/>
                </a:cubicBezTo>
                <a:cubicBezTo>
                  <a:pt x="4" y="46"/>
                  <a:pt x="5" y="45"/>
                  <a:pt x="6" y="44"/>
                </a:cubicBezTo>
                <a:cubicBezTo>
                  <a:pt x="27" y="22"/>
                  <a:pt x="27" y="22"/>
                  <a:pt x="27" y="22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8"/>
                  <a:pt x="23" y="17"/>
                  <a:pt x="23" y="17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3" y="9"/>
                </a:cubicBezTo>
                <a:cubicBezTo>
                  <a:pt x="36" y="13"/>
                  <a:pt x="36" y="13"/>
                  <a:pt x="36" y="13"/>
                </a:cubicBezTo>
                <a:cubicBezTo>
                  <a:pt x="44" y="5"/>
                  <a:pt x="44" y="5"/>
                  <a:pt x="44" y="5"/>
                </a:cubicBezTo>
                <a:cubicBezTo>
                  <a:pt x="49" y="0"/>
                  <a:pt x="56" y="0"/>
                  <a:pt x="60" y="5"/>
                </a:cubicBezTo>
                <a:cubicBezTo>
                  <a:pt x="65" y="9"/>
                  <a:pt x="65" y="17"/>
                  <a:pt x="60" y="21"/>
                </a:cubicBezTo>
                <a:close/>
                <a:moveTo>
                  <a:pt x="39" y="34"/>
                </a:moveTo>
                <a:cubicBezTo>
                  <a:pt x="32" y="27"/>
                  <a:pt x="32" y="27"/>
                  <a:pt x="32" y="27"/>
                </a:cubicBezTo>
                <a:cubicBezTo>
                  <a:pt x="11" y="47"/>
                  <a:pt x="11" y="47"/>
                  <a:pt x="11" y="47"/>
                </a:cubicBezTo>
                <a:cubicBezTo>
                  <a:pt x="11" y="54"/>
                  <a:pt x="11" y="54"/>
                  <a:pt x="11" y="54"/>
                </a:cubicBezTo>
                <a:cubicBezTo>
                  <a:pt x="18" y="54"/>
                  <a:pt x="18" y="54"/>
                  <a:pt x="18" y="54"/>
                </a:cubicBezTo>
                <a:lnTo>
                  <a:pt x="39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9" name="Freeform 83"/>
          <p:cNvSpPr>
            <a:spLocks/>
          </p:cNvSpPr>
          <p:nvPr/>
        </p:nvSpPr>
        <p:spPr bwMode="auto">
          <a:xfrm>
            <a:off x="2304001" y="3643011"/>
            <a:ext cx="304245" cy="304245"/>
          </a:xfrm>
          <a:custGeom>
            <a:avLst/>
            <a:gdLst>
              <a:gd name="T0" fmla="*/ 519095828 w 55"/>
              <a:gd name="T1" fmla="*/ 648868068 h 55"/>
              <a:gd name="T2" fmla="*/ 436510371 w 55"/>
              <a:gd name="T3" fmla="*/ 648868068 h 55"/>
              <a:gd name="T4" fmla="*/ 436510371 w 55"/>
              <a:gd name="T5" fmla="*/ 389320154 h 55"/>
              <a:gd name="T6" fmla="*/ 530890807 w 55"/>
              <a:gd name="T7" fmla="*/ 389320154 h 55"/>
              <a:gd name="T8" fmla="*/ 542689220 w 55"/>
              <a:gd name="T9" fmla="*/ 294939719 h 55"/>
              <a:gd name="T10" fmla="*/ 436510371 w 55"/>
              <a:gd name="T11" fmla="*/ 294939719 h 55"/>
              <a:gd name="T12" fmla="*/ 436510371 w 55"/>
              <a:gd name="T13" fmla="*/ 235951088 h 55"/>
              <a:gd name="T14" fmla="*/ 495499002 w 55"/>
              <a:gd name="T15" fmla="*/ 188760870 h 55"/>
              <a:gd name="T16" fmla="*/ 554487633 w 55"/>
              <a:gd name="T17" fmla="*/ 188760870 h 55"/>
              <a:gd name="T18" fmla="*/ 554487633 w 55"/>
              <a:gd name="T19" fmla="*/ 106178848 h 55"/>
              <a:gd name="T20" fmla="*/ 471905611 w 55"/>
              <a:gd name="T21" fmla="*/ 94380435 h 55"/>
              <a:gd name="T22" fmla="*/ 342129936 w 55"/>
              <a:gd name="T23" fmla="*/ 224156110 h 55"/>
              <a:gd name="T24" fmla="*/ 342129936 w 55"/>
              <a:gd name="T25" fmla="*/ 294939719 h 55"/>
              <a:gd name="T26" fmla="*/ 247749501 w 55"/>
              <a:gd name="T27" fmla="*/ 294939719 h 55"/>
              <a:gd name="T28" fmla="*/ 247749501 w 55"/>
              <a:gd name="T29" fmla="*/ 389320154 h 55"/>
              <a:gd name="T30" fmla="*/ 342129936 w 55"/>
              <a:gd name="T31" fmla="*/ 389320154 h 55"/>
              <a:gd name="T32" fmla="*/ 342129936 w 55"/>
              <a:gd name="T33" fmla="*/ 648868068 h 55"/>
              <a:gd name="T34" fmla="*/ 117977261 w 55"/>
              <a:gd name="T35" fmla="*/ 648868068 h 55"/>
              <a:gd name="T36" fmla="*/ 0 w 55"/>
              <a:gd name="T37" fmla="*/ 530890807 h 55"/>
              <a:gd name="T38" fmla="*/ 0 w 55"/>
              <a:gd name="T39" fmla="*/ 117977261 h 55"/>
              <a:gd name="T40" fmla="*/ 117977261 w 55"/>
              <a:gd name="T41" fmla="*/ 0 h 55"/>
              <a:gd name="T42" fmla="*/ 519095828 w 55"/>
              <a:gd name="T43" fmla="*/ 0 h 55"/>
              <a:gd name="T44" fmla="*/ 648868068 w 55"/>
              <a:gd name="T45" fmla="*/ 117977261 h 55"/>
              <a:gd name="T46" fmla="*/ 648868068 w 55"/>
              <a:gd name="T47" fmla="*/ 530890807 h 55"/>
              <a:gd name="T48" fmla="*/ 519095828 w 55"/>
              <a:gd name="T49" fmla="*/ 648868068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5" h="55">
                <a:moveTo>
                  <a:pt x="44" y="55"/>
                </a:moveTo>
                <a:cubicBezTo>
                  <a:pt x="37" y="55"/>
                  <a:pt x="37" y="55"/>
                  <a:pt x="37" y="55"/>
                </a:cubicBezTo>
                <a:cubicBezTo>
                  <a:pt x="37" y="33"/>
                  <a:pt x="37" y="33"/>
                  <a:pt x="37" y="33"/>
                </a:cubicBezTo>
                <a:cubicBezTo>
                  <a:pt x="45" y="33"/>
                  <a:pt x="45" y="33"/>
                  <a:pt x="45" y="33"/>
                </a:cubicBezTo>
                <a:cubicBezTo>
                  <a:pt x="46" y="25"/>
                  <a:pt x="46" y="25"/>
                  <a:pt x="46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7" y="20"/>
                  <a:pt x="37" y="20"/>
                  <a:pt x="37" y="20"/>
                </a:cubicBezTo>
                <a:cubicBezTo>
                  <a:pt x="37" y="18"/>
                  <a:pt x="38" y="16"/>
                  <a:pt x="42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9"/>
                  <a:pt x="47" y="9"/>
                  <a:pt x="47" y="9"/>
                </a:cubicBezTo>
                <a:cubicBezTo>
                  <a:pt x="45" y="9"/>
                  <a:pt x="43" y="8"/>
                  <a:pt x="40" y="8"/>
                </a:cubicBezTo>
                <a:cubicBezTo>
                  <a:pt x="34" y="8"/>
                  <a:pt x="29" y="12"/>
                  <a:pt x="29" y="19"/>
                </a:cubicBezTo>
                <a:cubicBezTo>
                  <a:pt x="29" y="25"/>
                  <a:pt x="29" y="25"/>
                  <a:pt x="29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33"/>
                  <a:pt x="21" y="33"/>
                  <a:pt x="21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29" y="55"/>
                  <a:pt x="29" y="55"/>
                  <a:pt x="29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50"/>
                  <a:pt x="50" y="55"/>
                  <a:pt x="44" y="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0" name="Freeform 84"/>
          <p:cNvSpPr>
            <a:spLocks/>
          </p:cNvSpPr>
          <p:nvPr/>
        </p:nvSpPr>
        <p:spPr bwMode="auto">
          <a:xfrm>
            <a:off x="3101686" y="3643011"/>
            <a:ext cx="355378" cy="304245"/>
          </a:xfrm>
          <a:custGeom>
            <a:avLst/>
            <a:gdLst>
              <a:gd name="T0" fmla="*/ 0 w 64"/>
              <a:gd name="T1" fmla="*/ 637069655 h 55"/>
              <a:gd name="T2" fmla="*/ 0 w 64"/>
              <a:gd name="T3" fmla="*/ 11798413 h 55"/>
              <a:gd name="T4" fmla="*/ 11888165 w 64"/>
              <a:gd name="T5" fmla="*/ 11798413 h 55"/>
              <a:gd name="T6" fmla="*/ 320966670 w 64"/>
              <a:gd name="T7" fmla="*/ 306738132 h 55"/>
              <a:gd name="T8" fmla="*/ 320966670 w 64"/>
              <a:gd name="T9" fmla="*/ 318536545 h 55"/>
              <a:gd name="T10" fmla="*/ 320966670 w 64"/>
              <a:gd name="T11" fmla="*/ 11798413 h 55"/>
              <a:gd name="T12" fmla="*/ 344739553 w 64"/>
              <a:gd name="T13" fmla="*/ 11798413 h 55"/>
              <a:gd name="T14" fmla="*/ 641933341 w 64"/>
              <a:gd name="T15" fmla="*/ 306738132 h 55"/>
              <a:gd name="T16" fmla="*/ 653818058 w 64"/>
              <a:gd name="T17" fmla="*/ 318536545 h 55"/>
              <a:gd name="T18" fmla="*/ 653818058 w 64"/>
              <a:gd name="T19" fmla="*/ 23596826 h 55"/>
              <a:gd name="T20" fmla="*/ 677594389 w 64"/>
              <a:gd name="T21" fmla="*/ 0 h 55"/>
              <a:gd name="T22" fmla="*/ 725143602 w 64"/>
              <a:gd name="T23" fmla="*/ 0 h 55"/>
              <a:gd name="T24" fmla="*/ 760808098 w 64"/>
              <a:gd name="T25" fmla="*/ 23596826 h 55"/>
              <a:gd name="T26" fmla="*/ 760808098 w 64"/>
              <a:gd name="T27" fmla="*/ 625271242 h 55"/>
              <a:gd name="T28" fmla="*/ 725143602 w 64"/>
              <a:gd name="T29" fmla="*/ 648868068 h 55"/>
              <a:gd name="T30" fmla="*/ 677594389 w 64"/>
              <a:gd name="T31" fmla="*/ 648868068 h 55"/>
              <a:gd name="T32" fmla="*/ 653818058 w 64"/>
              <a:gd name="T33" fmla="*/ 625271242 h 55"/>
              <a:gd name="T34" fmla="*/ 653818058 w 64"/>
              <a:gd name="T35" fmla="*/ 330331523 h 55"/>
              <a:gd name="T36" fmla="*/ 641933341 w 64"/>
              <a:gd name="T37" fmla="*/ 342129936 h 55"/>
              <a:gd name="T38" fmla="*/ 344739553 w 64"/>
              <a:gd name="T39" fmla="*/ 648868068 h 55"/>
              <a:gd name="T40" fmla="*/ 320966670 w 64"/>
              <a:gd name="T41" fmla="*/ 637069655 h 55"/>
              <a:gd name="T42" fmla="*/ 320966670 w 64"/>
              <a:gd name="T43" fmla="*/ 330331523 h 55"/>
              <a:gd name="T44" fmla="*/ 320966670 w 64"/>
              <a:gd name="T45" fmla="*/ 342129936 h 55"/>
              <a:gd name="T46" fmla="*/ 11888165 w 64"/>
              <a:gd name="T47" fmla="*/ 648868068 h 55"/>
              <a:gd name="T48" fmla="*/ 0 w 64"/>
              <a:gd name="T49" fmla="*/ 637069655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55">
                <a:moveTo>
                  <a:pt x="0" y="54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1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7" y="26"/>
                  <a:pt x="27" y="27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9" y="1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26"/>
                  <a:pt x="54" y="26"/>
                  <a:pt x="55" y="27"/>
                </a:cubicBezTo>
                <a:cubicBezTo>
                  <a:pt x="55" y="2"/>
                  <a:pt x="55" y="2"/>
                  <a:pt x="55" y="2"/>
                </a:cubicBezTo>
                <a:cubicBezTo>
                  <a:pt x="55" y="1"/>
                  <a:pt x="56" y="0"/>
                  <a:pt x="57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cubicBezTo>
                  <a:pt x="64" y="53"/>
                  <a:pt x="64" y="53"/>
                  <a:pt x="64" y="53"/>
                </a:cubicBezTo>
                <a:cubicBezTo>
                  <a:pt x="64" y="54"/>
                  <a:pt x="63" y="55"/>
                  <a:pt x="61" y="55"/>
                </a:cubicBezTo>
                <a:cubicBezTo>
                  <a:pt x="57" y="55"/>
                  <a:pt x="57" y="55"/>
                  <a:pt x="57" y="55"/>
                </a:cubicBezTo>
                <a:cubicBezTo>
                  <a:pt x="56" y="55"/>
                  <a:pt x="55" y="54"/>
                  <a:pt x="55" y="53"/>
                </a:cubicBezTo>
                <a:cubicBezTo>
                  <a:pt x="55" y="28"/>
                  <a:pt x="55" y="28"/>
                  <a:pt x="55" y="28"/>
                </a:cubicBezTo>
                <a:cubicBezTo>
                  <a:pt x="54" y="29"/>
                  <a:pt x="54" y="29"/>
                  <a:pt x="54" y="29"/>
                </a:cubicBezTo>
                <a:cubicBezTo>
                  <a:pt x="29" y="55"/>
                  <a:pt x="29" y="55"/>
                  <a:pt x="29" y="55"/>
                </a:cubicBezTo>
                <a:cubicBezTo>
                  <a:pt x="28" y="55"/>
                  <a:pt x="27" y="55"/>
                  <a:pt x="27" y="54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9"/>
                  <a:pt x="27" y="29"/>
                  <a:pt x="27" y="29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5"/>
                  <a:pt x="0" y="55"/>
                  <a:pt x="0" y="5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1" name="Freeform 85"/>
          <p:cNvSpPr>
            <a:spLocks noEditPoints="1"/>
          </p:cNvSpPr>
          <p:nvPr/>
        </p:nvSpPr>
        <p:spPr bwMode="auto">
          <a:xfrm>
            <a:off x="3899372" y="3625113"/>
            <a:ext cx="247998" cy="350267"/>
          </a:xfrm>
          <a:custGeom>
            <a:avLst/>
            <a:gdLst>
              <a:gd name="T0" fmla="*/ 491803681 w 45"/>
              <a:gd name="T1" fmla="*/ 476706078 h 63"/>
              <a:gd name="T2" fmla="*/ 456674113 w 45"/>
              <a:gd name="T3" fmla="*/ 452868703 h 63"/>
              <a:gd name="T4" fmla="*/ 362998688 w 45"/>
              <a:gd name="T5" fmla="*/ 309858261 h 63"/>
              <a:gd name="T6" fmla="*/ 339578976 w 45"/>
              <a:gd name="T7" fmla="*/ 309858261 h 63"/>
              <a:gd name="T8" fmla="*/ 339578976 w 45"/>
              <a:gd name="T9" fmla="*/ 369446520 h 63"/>
              <a:gd name="T10" fmla="*/ 444964257 w 45"/>
              <a:gd name="T11" fmla="*/ 536294338 h 63"/>
              <a:gd name="T12" fmla="*/ 456674113 w 45"/>
              <a:gd name="T13" fmla="*/ 560128261 h 63"/>
              <a:gd name="T14" fmla="*/ 421547967 w 45"/>
              <a:gd name="T15" fmla="*/ 583962184 h 63"/>
              <a:gd name="T16" fmla="*/ 339578976 w 45"/>
              <a:gd name="T17" fmla="*/ 583962184 h 63"/>
              <a:gd name="T18" fmla="*/ 339578976 w 45"/>
              <a:gd name="T19" fmla="*/ 703138704 h 63"/>
              <a:gd name="T20" fmla="*/ 292739553 w 45"/>
              <a:gd name="T21" fmla="*/ 750810002 h 63"/>
              <a:gd name="T22" fmla="*/ 234193695 w 45"/>
              <a:gd name="T23" fmla="*/ 750810002 h 63"/>
              <a:gd name="T24" fmla="*/ 187354272 w 45"/>
              <a:gd name="T25" fmla="*/ 703138704 h 63"/>
              <a:gd name="T26" fmla="*/ 187354272 w 45"/>
              <a:gd name="T27" fmla="*/ 583962184 h 63"/>
              <a:gd name="T28" fmla="*/ 105385281 w 45"/>
              <a:gd name="T29" fmla="*/ 583962184 h 63"/>
              <a:gd name="T30" fmla="*/ 81968991 w 45"/>
              <a:gd name="T31" fmla="*/ 560128261 h 63"/>
              <a:gd name="T32" fmla="*/ 81968991 w 45"/>
              <a:gd name="T33" fmla="*/ 536294338 h 63"/>
              <a:gd name="T34" fmla="*/ 187354272 w 45"/>
              <a:gd name="T35" fmla="*/ 369446520 h 63"/>
              <a:gd name="T36" fmla="*/ 187354272 w 45"/>
              <a:gd name="T37" fmla="*/ 309858261 h 63"/>
              <a:gd name="T38" fmla="*/ 163934560 w 45"/>
              <a:gd name="T39" fmla="*/ 309858261 h 63"/>
              <a:gd name="T40" fmla="*/ 70259135 w 45"/>
              <a:gd name="T41" fmla="*/ 452868703 h 63"/>
              <a:gd name="T42" fmla="*/ 35129568 w 45"/>
              <a:gd name="T43" fmla="*/ 476706078 h 63"/>
              <a:gd name="T44" fmla="*/ 0 w 45"/>
              <a:gd name="T45" fmla="*/ 429034780 h 63"/>
              <a:gd name="T46" fmla="*/ 0 w 45"/>
              <a:gd name="T47" fmla="*/ 405197405 h 63"/>
              <a:gd name="T48" fmla="*/ 105385281 w 45"/>
              <a:gd name="T49" fmla="*/ 250270001 h 63"/>
              <a:gd name="T50" fmla="*/ 187354272 w 45"/>
              <a:gd name="T51" fmla="*/ 202598702 h 63"/>
              <a:gd name="T52" fmla="*/ 339578976 w 45"/>
              <a:gd name="T53" fmla="*/ 202598702 h 63"/>
              <a:gd name="T54" fmla="*/ 421547967 w 45"/>
              <a:gd name="T55" fmla="*/ 250270001 h 63"/>
              <a:gd name="T56" fmla="*/ 526933248 w 45"/>
              <a:gd name="T57" fmla="*/ 405197405 h 63"/>
              <a:gd name="T58" fmla="*/ 526933248 w 45"/>
              <a:gd name="T59" fmla="*/ 429034780 h 63"/>
              <a:gd name="T60" fmla="*/ 491803681 w 45"/>
              <a:gd name="T61" fmla="*/ 476706078 h 63"/>
              <a:gd name="T62" fmla="*/ 269319841 w 45"/>
              <a:gd name="T63" fmla="*/ 190681741 h 63"/>
              <a:gd name="T64" fmla="*/ 175644416 w 45"/>
              <a:gd name="T65" fmla="*/ 95342597 h 63"/>
              <a:gd name="T66" fmla="*/ 269319841 w 45"/>
              <a:gd name="T67" fmla="*/ 0 h 63"/>
              <a:gd name="T68" fmla="*/ 362998688 w 45"/>
              <a:gd name="T69" fmla="*/ 95342597 h 63"/>
              <a:gd name="T70" fmla="*/ 269319841 w 45"/>
              <a:gd name="T71" fmla="*/ 190681741 h 6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5" h="63">
                <a:moveTo>
                  <a:pt x="42" y="40"/>
                </a:moveTo>
                <a:cubicBezTo>
                  <a:pt x="41" y="40"/>
                  <a:pt x="40" y="39"/>
                  <a:pt x="39" y="38"/>
                </a:cubicBezTo>
                <a:cubicBezTo>
                  <a:pt x="31" y="26"/>
                  <a:pt x="31" y="26"/>
                  <a:pt x="31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31"/>
                  <a:pt x="29" y="31"/>
                  <a:pt x="29" y="31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46"/>
                  <a:pt x="39" y="46"/>
                  <a:pt x="39" y="47"/>
                </a:cubicBezTo>
                <a:cubicBezTo>
                  <a:pt x="39" y="48"/>
                  <a:pt x="38" y="49"/>
                  <a:pt x="36" y="49"/>
                </a:cubicBezTo>
                <a:cubicBezTo>
                  <a:pt x="29" y="49"/>
                  <a:pt x="29" y="49"/>
                  <a:pt x="29" y="4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61"/>
                  <a:pt x="28" y="63"/>
                  <a:pt x="25" y="63"/>
                </a:cubicBezTo>
                <a:cubicBezTo>
                  <a:pt x="20" y="63"/>
                  <a:pt x="20" y="63"/>
                  <a:pt x="20" y="63"/>
                </a:cubicBezTo>
                <a:cubicBezTo>
                  <a:pt x="18" y="63"/>
                  <a:pt x="16" y="61"/>
                  <a:pt x="16" y="59"/>
                </a:cubicBezTo>
                <a:cubicBezTo>
                  <a:pt x="16" y="49"/>
                  <a:pt x="16" y="49"/>
                  <a:pt x="16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8" y="49"/>
                  <a:pt x="7" y="48"/>
                  <a:pt x="7" y="47"/>
                </a:cubicBezTo>
                <a:cubicBezTo>
                  <a:pt x="7" y="46"/>
                  <a:pt x="7" y="46"/>
                  <a:pt x="7" y="45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26"/>
                  <a:pt x="16" y="26"/>
                  <a:pt x="16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6" y="38"/>
                  <a:pt x="6" y="38"/>
                  <a:pt x="6" y="38"/>
                </a:cubicBezTo>
                <a:cubicBezTo>
                  <a:pt x="5" y="39"/>
                  <a:pt x="4" y="40"/>
                  <a:pt x="3" y="40"/>
                </a:cubicBezTo>
                <a:cubicBezTo>
                  <a:pt x="1" y="40"/>
                  <a:pt x="0" y="38"/>
                  <a:pt x="0" y="36"/>
                </a:cubicBezTo>
                <a:cubicBezTo>
                  <a:pt x="0" y="36"/>
                  <a:pt x="0" y="35"/>
                  <a:pt x="0" y="34"/>
                </a:cubicBezTo>
                <a:cubicBezTo>
                  <a:pt x="9" y="21"/>
                  <a:pt x="9" y="21"/>
                  <a:pt x="9" y="21"/>
                </a:cubicBezTo>
                <a:cubicBezTo>
                  <a:pt x="11" y="19"/>
                  <a:pt x="13" y="17"/>
                  <a:pt x="16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32" y="17"/>
                  <a:pt x="34" y="19"/>
                  <a:pt x="36" y="21"/>
                </a:cubicBezTo>
                <a:cubicBezTo>
                  <a:pt x="45" y="34"/>
                  <a:pt x="45" y="34"/>
                  <a:pt x="45" y="34"/>
                </a:cubicBezTo>
                <a:cubicBezTo>
                  <a:pt x="45" y="35"/>
                  <a:pt x="45" y="36"/>
                  <a:pt x="45" y="36"/>
                </a:cubicBezTo>
                <a:cubicBezTo>
                  <a:pt x="45" y="38"/>
                  <a:pt x="44" y="40"/>
                  <a:pt x="42" y="40"/>
                </a:cubicBezTo>
                <a:close/>
                <a:moveTo>
                  <a:pt x="23" y="16"/>
                </a:moveTo>
                <a:cubicBezTo>
                  <a:pt x="18" y="16"/>
                  <a:pt x="15" y="12"/>
                  <a:pt x="15" y="8"/>
                </a:cubicBezTo>
                <a:cubicBezTo>
                  <a:pt x="15" y="3"/>
                  <a:pt x="18" y="0"/>
                  <a:pt x="23" y="0"/>
                </a:cubicBezTo>
                <a:cubicBezTo>
                  <a:pt x="27" y="0"/>
                  <a:pt x="31" y="3"/>
                  <a:pt x="31" y="8"/>
                </a:cubicBezTo>
                <a:cubicBezTo>
                  <a:pt x="31" y="12"/>
                  <a:pt x="27" y="16"/>
                  <a:pt x="23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2" name="Freeform 86"/>
          <p:cNvSpPr>
            <a:spLocks noEditPoints="1"/>
          </p:cNvSpPr>
          <p:nvPr/>
        </p:nvSpPr>
        <p:spPr bwMode="auto">
          <a:xfrm>
            <a:off x="4697057" y="3620000"/>
            <a:ext cx="304245" cy="355380"/>
          </a:xfrm>
          <a:custGeom>
            <a:avLst/>
            <a:gdLst>
              <a:gd name="T0" fmla="*/ 412916980 w 55"/>
              <a:gd name="T1" fmla="*/ 261530477 h 64"/>
              <a:gd name="T2" fmla="*/ 648868068 w 55"/>
              <a:gd name="T3" fmla="*/ 261530477 h 64"/>
              <a:gd name="T4" fmla="*/ 648868068 w 55"/>
              <a:gd name="T5" fmla="*/ 713265565 h 64"/>
              <a:gd name="T6" fmla="*/ 601677850 w 55"/>
              <a:gd name="T7" fmla="*/ 760814993 h 64"/>
              <a:gd name="T8" fmla="*/ 35391805 w 55"/>
              <a:gd name="T9" fmla="*/ 760814993 h 64"/>
              <a:gd name="T10" fmla="*/ 0 w 55"/>
              <a:gd name="T11" fmla="*/ 713265565 h 64"/>
              <a:gd name="T12" fmla="*/ 0 w 55"/>
              <a:gd name="T13" fmla="*/ 35664657 h 64"/>
              <a:gd name="T14" fmla="*/ 35391805 w 55"/>
              <a:gd name="T15" fmla="*/ 0 h 64"/>
              <a:gd name="T16" fmla="*/ 377521741 w 55"/>
              <a:gd name="T17" fmla="*/ 0 h 64"/>
              <a:gd name="T18" fmla="*/ 377521741 w 55"/>
              <a:gd name="T19" fmla="*/ 225865820 h 64"/>
              <a:gd name="T20" fmla="*/ 412916980 w 55"/>
              <a:gd name="T21" fmla="*/ 261530477 h 64"/>
              <a:gd name="T22" fmla="*/ 424711958 w 55"/>
              <a:gd name="T23" fmla="*/ 11888219 h 64"/>
              <a:gd name="T24" fmla="*/ 448308785 w 55"/>
              <a:gd name="T25" fmla="*/ 23776438 h 64"/>
              <a:gd name="T26" fmla="*/ 613476264 w 55"/>
              <a:gd name="T27" fmla="*/ 202092829 h 64"/>
              <a:gd name="T28" fmla="*/ 625271242 w 55"/>
              <a:gd name="T29" fmla="*/ 213977601 h 64"/>
              <a:gd name="T30" fmla="*/ 424711958 w 55"/>
              <a:gd name="T31" fmla="*/ 213977601 h 64"/>
              <a:gd name="T32" fmla="*/ 424711958 w 55"/>
              <a:gd name="T33" fmla="*/ 11888219 h 6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64">
                <a:moveTo>
                  <a:pt x="35" y="22"/>
                </a:moveTo>
                <a:cubicBezTo>
                  <a:pt x="55" y="22"/>
                  <a:pt x="55" y="22"/>
                  <a:pt x="55" y="22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21"/>
                  <a:pt x="33" y="22"/>
                  <a:pt x="35" y="22"/>
                </a:cubicBezTo>
                <a:close/>
                <a:moveTo>
                  <a:pt x="36" y="1"/>
                </a:moveTo>
                <a:cubicBezTo>
                  <a:pt x="37" y="1"/>
                  <a:pt x="37" y="2"/>
                  <a:pt x="38" y="2"/>
                </a:cubicBezTo>
                <a:cubicBezTo>
                  <a:pt x="52" y="17"/>
                  <a:pt x="52" y="17"/>
                  <a:pt x="52" y="17"/>
                </a:cubicBezTo>
                <a:cubicBezTo>
                  <a:pt x="53" y="17"/>
                  <a:pt x="53" y="17"/>
                  <a:pt x="53" y="18"/>
                </a:cubicBezTo>
                <a:cubicBezTo>
                  <a:pt x="36" y="18"/>
                  <a:pt x="36" y="18"/>
                  <a:pt x="36" y="18"/>
                </a:cubicBezTo>
                <a:lnTo>
                  <a:pt x="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3" name="Freeform 87"/>
          <p:cNvSpPr>
            <a:spLocks noEditPoints="1"/>
          </p:cNvSpPr>
          <p:nvPr/>
        </p:nvSpPr>
        <p:spPr bwMode="auto">
          <a:xfrm>
            <a:off x="5492186" y="3620000"/>
            <a:ext cx="304246" cy="355380"/>
          </a:xfrm>
          <a:custGeom>
            <a:avLst/>
            <a:gdLst>
              <a:gd name="T0" fmla="*/ 648874938 w 55"/>
              <a:gd name="T1" fmla="*/ 225865820 h 64"/>
              <a:gd name="T2" fmla="*/ 648874938 w 55"/>
              <a:gd name="T3" fmla="*/ 713265565 h 64"/>
              <a:gd name="T4" fmla="*/ 601684470 w 55"/>
              <a:gd name="T5" fmla="*/ 760814993 h 64"/>
              <a:gd name="T6" fmla="*/ 35391992 w 55"/>
              <a:gd name="T7" fmla="*/ 760814993 h 64"/>
              <a:gd name="T8" fmla="*/ 0 w 55"/>
              <a:gd name="T9" fmla="*/ 713265565 h 64"/>
              <a:gd name="T10" fmla="*/ 0 w 55"/>
              <a:gd name="T11" fmla="*/ 35664657 h 64"/>
              <a:gd name="T12" fmla="*/ 35391992 w 55"/>
              <a:gd name="T13" fmla="*/ 0 h 64"/>
              <a:gd name="T14" fmla="*/ 412919166 w 55"/>
              <a:gd name="T15" fmla="*/ 0 h 64"/>
              <a:gd name="T16" fmla="*/ 483706584 w 55"/>
              <a:gd name="T17" fmla="*/ 23776438 h 64"/>
              <a:gd name="T18" fmla="*/ 613482946 w 55"/>
              <a:gd name="T19" fmla="*/ 154539953 h 64"/>
              <a:gd name="T20" fmla="*/ 648874938 w 55"/>
              <a:gd name="T21" fmla="*/ 225865820 h 64"/>
              <a:gd name="T22" fmla="*/ 589885995 w 55"/>
              <a:gd name="T23" fmla="*/ 261530477 h 64"/>
              <a:gd name="T24" fmla="*/ 412919166 w 55"/>
              <a:gd name="T25" fmla="*/ 261530477 h 64"/>
              <a:gd name="T26" fmla="*/ 377527174 w 55"/>
              <a:gd name="T27" fmla="*/ 225865820 h 64"/>
              <a:gd name="T28" fmla="*/ 377527174 w 55"/>
              <a:gd name="T29" fmla="*/ 47549429 h 64"/>
              <a:gd name="T30" fmla="*/ 47190467 w 55"/>
              <a:gd name="T31" fmla="*/ 47549429 h 64"/>
              <a:gd name="T32" fmla="*/ 47190467 w 55"/>
              <a:gd name="T33" fmla="*/ 701377346 h 64"/>
              <a:gd name="T34" fmla="*/ 589885995 w 55"/>
              <a:gd name="T35" fmla="*/ 701377346 h 64"/>
              <a:gd name="T36" fmla="*/ 589885995 w 55"/>
              <a:gd name="T37" fmla="*/ 261530477 h 64"/>
              <a:gd name="T38" fmla="*/ 271347764 w 55"/>
              <a:gd name="T39" fmla="*/ 368521001 h 64"/>
              <a:gd name="T40" fmla="*/ 271347764 w 55"/>
              <a:gd name="T41" fmla="*/ 594386821 h 64"/>
              <a:gd name="T42" fmla="*/ 259549288 w 55"/>
              <a:gd name="T43" fmla="*/ 606275040 h 64"/>
              <a:gd name="T44" fmla="*/ 247750813 w 55"/>
              <a:gd name="T45" fmla="*/ 618163259 h 64"/>
              <a:gd name="T46" fmla="*/ 247750813 w 55"/>
              <a:gd name="T47" fmla="*/ 606275040 h 64"/>
              <a:gd name="T48" fmla="*/ 176966829 w 55"/>
              <a:gd name="T49" fmla="*/ 534949173 h 64"/>
              <a:gd name="T50" fmla="*/ 117977886 w 55"/>
              <a:gd name="T51" fmla="*/ 534949173 h 64"/>
              <a:gd name="T52" fmla="*/ 106179410 w 55"/>
              <a:gd name="T53" fmla="*/ 523060954 h 64"/>
              <a:gd name="T54" fmla="*/ 106179410 w 55"/>
              <a:gd name="T55" fmla="*/ 439846868 h 64"/>
              <a:gd name="T56" fmla="*/ 117977886 w 55"/>
              <a:gd name="T57" fmla="*/ 427958649 h 64"/>
              <a:gd name="T58" fmla="*/ 176966829 w 55"/>
              <a:gd name="T59" fmla="*/ 427958649 h 64"/>
              <a:gd name="T60" fmla="*/ 247750813 w 55"/>
              <a:gd name="T61" fmla="*/ 356632782 h 64"/>
              <a:gd name="T62" fmla="*/ 259549288 w 55"/>
              <a:gd name="T63" fmla="*/ 356632782 h 64"/>
              <a:gd name="T64" fmla="*/ 271347764 w 55"/>
              <a:gd name="T65" fmla="*/ 368521001 h 64"/>
              <a:gd name="T66" fmla="*/ 365728698 w 55"/>
              <a:gd name="T67" fmla="*/ 582498602 h 64"/>
              <a:gd name="T68" fmla="*/ 401124125 w 55"/>
              <a:gd name="T69" fmla="*/ 487396297 h 64"/>
              <a:gd name="T70" fmla="*/ 365728698 w 55"/>
              <a:gd name="T71" fmla="*/ 392293992 h 64"/>
              <a:gd name="T72" fmla="*/ 330336707 w 55"/>
              <a:gd name="T73" fmla="*/ 392293992 h 64"/>
              <a:gd name="T74" fmla="*/ 330336707 w 55"/>
              <a:gd name="T75" fmla="*/ 427958649 h 64"/>
              <a:gd name="T76" fmla="*/ 342135182 w 55"/>
              <a:gd name="T77" fmla="*/ 487396297 h 64"/>
              <a:gd name="T78" fmla="*/ 330336707 w 55"/>
              <a:gd name="T79" fmla="*/ 534949173 h 64"/>
              <a:gd name="T80" fmla="*/ 330336707 w 55"/>
              <a:gd name="T81" fmla="*/ 582498602 h 64"/>
              <a:gd name="T82" fmla="*/ 342135182 w 55"/>
              <a:gd name="T83" fmla="*/ 582498602 h 64"/>
              <a:gd name="T84" fmla="*/ 365728698 w 55"/>
              <a:gd name="T85" fmla="*/ 582498602 h 64"/>
              <a:gd name="T86" fmla="*/ 460109633 w 55"/>
              <a:gd name="T87" fmla="*/ 641936250 h 64"/>
              <a:gd name="T88" fmla="*/ 507303535 w 55"/>
              <a:gd name="T89" fmla="*/ 487396297 h 64"/>
              <a:gd name="T90" fmla="*/ 460109633 w 55"/>
              <a:gd name="T91" fmla="*/ 332856344 h 64"/>
              <a:gd name="T92" fmla="*/ 412919166 w 55"/>
              <a:gd name="T93" fmla="*/ 320968125 h 64"/>
              <a:gd name="T94" fmla="*/ 412919166 w 55"/>
              <a:gd name="T95" fmla="*/ 368521001 h 64"/>
              <a:gd name="T96" fmla="*/ 460109633 w 55"/>
              <a:gd name="T97" fmla="*/ 487396297 h 64"/>
              <a:gd name="T98" fmla="*/ 412919166 w 55"/>
              <a:gd name="T99" fmla="*/ 606275040 h 64"/>
              <a:gd name="T100" fmla="*/ 412919166 w 55"/>
              <a:gd name="T101" fmla="*/ 641936250 h 64"/>
              <a:gd name="T102" fmla="*/ 436516117 w 55"/>
              <a:gd name="T103" fmla="*/ 653824469 h 64"/>
              <a:gd name="T104" fmla="*/ 460109633 w 55"/>
              <a:gd name="T105" fmla="*/ 641936250 h 64"/>
              <a:gd name="T106" fmla="*/ 424717641 w 55"/>
              <a:gd name="T107" fmla="*/ 213977601 h 64"/>
              <a:gd name="T108" fmla="*/ 589885995 w 55"/>
              <a:gd name="T109" fmla="*/ 213977601 h 64"/>
              <a:gd name="T110" fmla="*/ 578087519 w 55"/>
              <a:gd name="T111" fmla="*/ 190204610 h 64"/>
              <a:gd name="T112" fmla="*/ 448314592 w 55"/>
              <a:gd name="T113" fmla="*/ 59437648 h 64"/>
              <a:gd name="T114" fmla="*/ 424717641 w 55"/>
              <a:gd name="T115" fmla="*/ 47549429 h 64"/>
              <a:gd name="T116" fmla="*/ 424717641 w 55"/>
              <a:gd name="T117" fmla="*/ 213977601 h 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23" y="31"/>
                </a:moveTo>
                <a:cubicBezTo>
                  <a:pt x="23" y="50"/>
                  <a:pt x="23" y="50"/>
                  <a:pt x="23" y="50"/>
                </a:cubicBezTo>
                <a:cubicBezTo>
                  <a:pt x="23" y="51"/>
                  <a:pt x="22" y="51"/>
                  <a:pt x="22" y="51"/>
                </a:cubicBezTo>
                <a:cubicBezTo>
                  <a:pt x="22" y="52"/>
                  <a:pt x="22" y="52"/>
                  <a:pt x="21" y="52"/>
                </a:cubicBezTo>
                <a:cubicBezTo>
                  <a:pt x="21" y="52"/>
                  <a:pt x="21" y="51"/>
                  <a:pt x="21" y="51"/>
                </a:cubicBezTo>
                <a:cubicBezTo>
                  <a:pt x="15" y="45"/>
                  <a:pt x="15" y="45"/>
                  <a:pt x="15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9" y="45"/>
                  <a:pt x="9" y="45"/>
                  <a:pt x="9" y="44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2" y="30"/>
                </a:cubicBezTo>
                <a:cubicBezTo>
                  <a:pt x="22" y="30"/>
                  <a:pt x="23" y="31"/>
                  <a:pt x="23" y="31"/>
                </a:cubicBezTo>
                <a:close/>
                <a:moveTo>
                  <a:pt x="31" y="49"/>
                </a:moveTo>
                <a:cubicBezTo>
                  <a:pt x="33" y="46"/>
                  <a:pt x="34" y="44"/>
                  <a:pt x="34" y="41"/>
                </a:cubicBezTo>
                <a:cubicBezTo>
                  <a:pt x="34" y="38"/>
                  <a:pt x="33" y="35"/>
                  <a:pt x="31" y="33"/>
                </a:cubicBezTo>
                <a:cubicBezTo>
                  <a:pt x="30" y="32"/>
                  <a:pt x="29" y="32"/>
                  <a:pt x="28" y="33"/>
                </a:cubicBezTo>
                <a:cubicBezTo>
                  <a:pt x="27" y="34"/>
                  <a:pt x="27" y="35"/>
                  <a:pt x="28" y="36"/>
                </a:cubicBezTo>
                <a:cubicBezTo>
                  <a:pt x="29" y="37"/>
                  <a:pt x="29" y="39"/>
                  <a:pt x="29" y="41"/>
                </a:cubicBezTo>
                <a:cubicBezTo>
                  <a:pt x="29" y="42"/>
                  <a:pt x="29" y="44"/>
                  <a:pt x="28" y="45"/>
                </a:cubicBezTo>
                <a:cubicBezTo>
                  <a:pt x="27" y="46"/>
                  <a:pt x="27" y="48"/>
                  <a:pt x="28" y="49"/>
                </a:cubicBezTo>
                <a:cubicBezTo>
                  <a:pt x="28" y="49"/>
                  <a:pt x="29" y="49"/>
                  <a:pt x="29" y="49"/>
                </a:cubicBezTo>
                <a:cubicBezTo>
                  <a:pt x="30" y="49"/>
                  <a:pt x="30" y="49"/>
                  <a:pt x="31" y="49"/>
                </a:cubicBezTo>
                <a:close/>
                <a:moveTo>
                  <a:pt x="39" y="54"/>
                </a:moveTo>
                <a:cubicBezTo>
                  <a:pt x="42" y="50"/>
                  <a:pt x="43" y="45"/>
                  <a:pt x="43" y="41"/>
                </a:cubicBezTo>
                <a:cubicBezTo>
                  <a:pt x="43" y="36"/>
                  <a:pt x="42" y="31"/>
                  <a:pt x="39" y="28"/>
                </a:cubicBezTo>
                <a:cubicBezTo>
                  <a:pt x="38" y="27"/>
                  <a:pt x="36" y="27"/>
                  <a:pt x="35" y="27"/>
                </a:cubicBezTo>
                <a:cubicBezTo>
                  <a:pt x="34" y="28"/>
                  <a:pt x="34" y="30"/>
                  <a:pt x="35" y="31"/>
                </a:cubicBezTo>
                <a:cubicBezTo>
                  <a:pt x="37" y="33"/>
                  <a:pt x="39" y="37"/>
                  <a:pt x="39" y="41"/>
                </a:cubicBezTo>
                <a:cubicBezTo>
                  <a:pt x="39" y="44"/>
                  <a:pt x="37" y="48"/>
                  <a:pt x="35" y="51"/>
                </a:cubicBezTo>
                <a:cubicBezTo>
                  <a:pt x="34" y="52"/>
                  <a:pt x="34" y="53"/>
                  <a:pt x="35" y="54"/>
                </a:cubicBezTo>
                <a:cubicBezTo>
                  <a:pt x="36" y="54"/>
                  <a:pt x="36" y="55"/>
                  <a:pt x="37" y="55"/>
                </a:cubicBezTo>
                <a:cubicBezTo>
                  <a:pt x="37" y="55"/>
                  <a:pt x="38" y="54"/>
                  <a:pt x="39" y="5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4" name="Freeform 88"/>
          <p:cNvSpPr>
            <a:spLocks noEditPoints="1"/>
          </p:cNvSpPr>
          <p:nvPr/>
        </p:nvSpPr>
        <p:spPr bwMode="auto">
          <a:xfrm>
            <a:off x="6289871" y="3620000"/>
            <a:ext cx="304246" cy="355380"/>
          </a:xfrm>
          <a:custGeom>
            <a:avLst/>
            <a:gdLst>
              <a:gd name="T0" fmla="*/ 648874938 w 55"/>
              <a:gd name="T1" fmla="*/ 225865820 h 64"/>
              <a:gd name="T2" fmla="*/ 648874938 w 55"/>
              <a:gd name="T3" fmla="*/ 713265565 h 64"/>
              <a:gd name="T4" fmla="*/ 601684470 w 55"/>
              <a:gd name="T5" fmla="*/ 760814993 h 64"/>
              <a:gd name="T6" fmla="*/ 35391992 w 55"/>
              <a:gd name="T7" fmla="*/ 760814993 h 64"/>
              <a:gd name="T8" fmla="*/ 0 w 55"/>
              <a:gd name="T9" fmla="*/ 713265565 h 64"/>
              <a:gd name="T10" fmla="*/ 0 w 55"/>
              <a:gd name="T11" fmla="*/ 35664657 h 64"/>
              <a:gd name="T12" fmla="*/ 35391992 w 55"/>
              <a:gd name="T13" fmla="*/ 0 h 64"/>
              <a:gd name="T14" fmla="*/ 412919166 w 55"/>
              <a:gd name="T15" fmla="*/ 0 h 64"/>
              <a:gd name="T16" fmla="*/ 483706584 w 55"/>
              <a:gd name="T17" fmla="*/ 23776438 h 64"/>
              <a:gd name="T18" fmla="*/ 613482946 w 55"/>
              <a:gd name="T19" fmla="*/ 154539953 h 64"/>
              <a:gd name="T20" fmla="*/ 648874938 w 55"/>
              <a:gd name="T21" fmla="*/ 225865820 h 64"/>
              <a:gd name="T22" fmla="*/ 589885995 w 55"/>
              <a:gd name="T23" fmla="*/ 261530477 h 64"/>
              <a:gd name="T24" fmla="*/ 412919166 w 55"/>
              <a:gd name="T25" fmla="*/ 261530477 h 64"/>
              <a:gd name="T26" fmla="*/ 377527174 w 55"/>
              <a:gd name="T27" fmla="*/ 225865820 h 64"/>
              <a:gd name="T28" fmla="*/ 377527174 w 55"/>
              <a:gd name="T29" fmla="*/ 47549429 h 64"/>
              <a:gd name="T30" fmla="*/ 47190467 w 55"/>
              <a:gd name="T31" fmla="*/ 47549429 h 64"/>
              <a:gd name="T32" fmla="*/ 47190467 w 55"/>
              <a:gd name="T33" fmla="*/ 701377346 h 64"/>
              <a:gd name="T34" fmla="*/ 589885995 w 55"/>
              <a:gd name="T35" fmla="*/ 701377346 h 64"/>
              <a:gd name="T36" fmla="*/ 589885995 w 55"/>
              <a:gd name="T37" fmla="*/ 261530477 h 64"/>
              <a:gd name="T38" fmla="*/ 176966829 w 55"/>
              <a:gd name="T39" fmla="*/ 641936250 h 64"/>
              <a:gd name="T40" fmla="*/ 294944715 w 55"/>
              <a:gd name="T41" fmla="*/ 641936250 h 64"/>
              <a:gd name="T42" fmla="*/ 294944715 w 55"/>
              <a:gd name="T43" fmla="*/ 606275040 h 64"/>
              <a:gd name="T44" fmla="*/ 259549288 w 55"/>
              <a:gd name="T45" fmla="*/ 606275040 h 64"/>
              <a:gd name="T46" fmla="*/ 306739755 w 55"/>
              <a:gd name="T47" fmla="*/ 534949173 h 64"/>
              <a:gd name="T48" fmla="*/ 318538231 w 55"/>
              <a:gd name="T49" fmla="*/ 523060954 h 64"/>
              <a:gd name="T50" fmla="*/ 318538231 w 55"/>
              <a:gd name="T51" fmla="*/ 523060954 h 64"/>
              <a:gd name="T52" fmla="*/ 318538231 w 55"/>
              <a:gd name="T53" fmla="*/ 523060954 h 64"/>
              <a:gd name="T54" fmla="*/ 330336707 w 55"/>
              <a:gd name="T55" fmla="*/ 534949173 h 64"/>
              <a:gd name="T56" fmla="*/ 377527174 w 55"/>
              <a:gd name="T57" fmla="*/ 606275040 h 64"/>
              <a:gd name="T58" fmla="*/ 342135182 w 55"/>
              <a:gd name="T59" fmla="*/ 606275040 h 64"/>
              <a:gd name="T60" fmla="*/ 342135182 w 55"/>
              <a:gd name="T61" fmla="*/ 641936250 h 64"/>
              <a:gd name="T62" fmla="*/ 460109633 w 55"/>
              <a:gd name="T63" fmla="*/ 641936250 h 64"/>
              <a:gd name="T64" fmla="*/ 460109633 w 55"/>
              <a:gd name="T65" fmla="*/ 606275040 h 64"/>
              <a:gd name="T66" fmla="*/ 436516117 w 55"/>
              <a:gd name="T67" fmla="*/ 606275040 h 64"/>
              <a:gd name="T68" fmla="*/ 353930223 w 55"/>
              <a:gd name="T69" fmla="*/ 487396297 h 64"/>
              <a:gd name="T70" fmla="*/ 436516117 w 55"/>
              <a:gd name="T71" fmla="*/ 368521001 h 64"/>
              <a:gd name="T72" fmla="*/ 460109633 w 55"/>
              <a:gd name="T73" fmla="*/ 368521001 h 64"/>
              <a:gd name="T74" fmla="*/ 460109633 w 55"/>
              <a:gd name="T75" fmla="*/ 320968125 h 64"/>
              <a:gd name="T76" fmla="*/ 342135182 w 55"/>
              <a:gd name="T77" fmla="*/ 320968125 h 64"/>
              <a:gd name="T78" fmla="*/ 342135182 w 55"/>
              <a:gd name="T79" fmla="*/ 368521001 h 64"/>
              <a:gd name="T80" fmla="*/ 377527174 w 55"/>
              <a:gd name="T81" fmla="*/ 368521001 h 64"/>
              <a:gd name="T82" fmla="*/ 330336707 w 55"/>
              <a:gd name="T83" fmla="*/ 427958649 h 64"/>
              <a:gd name="T84" fmla="*/ 330336707 w 55"/>
              <a:gd name="T85" fmla="*/ 451735087 h 64"/>
              <a:gd name="T86" fmla="*/ 318538231 w 55"/>
              <a:gd name="T87" fmla="*/ 451735087 h 64"/>
              <a:gd name="T88" fmla="*/ 318538231 w 55"/>
              <a:gd name="T89" fmla="*/ 439846868 h 64"/>
              <a:gd name="T90" fmla="*/ 318538231 w 55"/>
              <a:gd name="T91" fmla="*/ 427958649 h 64"/>
              <a:gd name="T92" fmla="*/ 271347764 w 55"/>
              <a:gd name="T93" fmla="*/ 368521001 h 64"/>
              <a:gd name="T94" fmla="*/ 306739755 w 55"/>
              <a:gd name="T95" fmla="*/ 368521001 h 64"/>
              <a:gd name="T96" fmla="*/ 306739755 w 55"/>
              <a:gd name="T97" fmla="*/ 320968125 h 64"/>
              <a:gd name="T98" fmla="*/ 176966829 w 55"/>
              <a:gd name="T99" fmla="*/ 320968125 h 64"/>
              <a:gd name="T100" fmla="*/ 176966829 w 55"/>
              <a:gd name="T101" fmla="*/ 368521001 h 64"/>
              <a:gd name="T102" fmla="*/ 212358821 w 55"/>
              <a:gd name="T103" fmla="*/ 368521001 h 64"/>
              <a:gd name="T104" fmla="*/ 283146239 w 55"/>
              <a:gd name="T105" fmla="*/ 487396297 h 64"/>
              <a:gd name="T106" fmla="*/ 212358821 w 55"/>
              <a:gd name="T107" fmla="*/ 606275040 h 64"/>
              <a:gd name="T108" fmla="*/ 176966829 w 55"/>
              <a:gd name="T109" fmla="*/ 606275040 h 64"/>
              <a:gd name="T110" fmla="*/ 176966829 w 55"/>
              <a:gd name="T111" fmla="*/ 641936250 h 64"/>
              <a:gd name="T112" fmla="*/ 424717641 w 55"/>
              <a:gd name="T113" fmla="*/ 213977601 h 64"/>
              <a:gd name="T114" fmla="*/ 589885995 w 55"/>
              <a:gd name="T115" fmla="*/ 213977601 h 64"/>
              <a:gd name="T116" fmla="*/ 578087519 w 55"/>
              <a:gd name="T117" fmla="*/ 190204610 h 64"/>
              <a:gd name="T118" fmla="*/ 448314592 w 55"/>
              <a:gd name="T119" fmla="*/ 59437648 h 64"/>
              <a:gd name="T120" fmla="*/ 424717641 w 55"/>
              <a:gd name="T121" fmla="*/ 47549429 h 64"/>
              <a:gd name="T122" fmla="*/ 424717641 w 55"/>
              <a:gd name="T123" fmla="*/ 213977601 h 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15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5" y="51"/>
                  <a:pt x="25" y="51"/>
                  <a:pt x="25" y="51"/>
                </a:cubicBezTo>
                <a:cubicBezTo>
                  <a:pt x="22" y="51"/>
                  <a:pt x="22" y="51"/>
                  <a:pt x="22" y="51"/>
                </a:cubicBezTo>
                <a:cubicBezTo>
                  <a:pt x="26" y="45"/>
                  <a:pt x="26" y="45"/>
                  <a:pt x="26" y="45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5"/>
                  <a:pt x="28" y="45"/>
                </a:cubicBezTo>
                <a:cubicBezTo>
                  <a:pt x="32" y="51"/>
                  <a:pt x="32" y="51"/>
                  <a:pt x="32" y="51"/>
                </a:cubicBezTo>
                <a:cubicBezTo>
                  <a:pt x="29" y="51"/>
                  <a:pt x="29" y="51"/>
                  <a:pt x="29" y="51"/>
                </a:cubicBezTo>
                <a:cubicBezTo>
                  <a:pt x="29" y="54"/>
                  <a:pt x="29" y="54"/>
                  <a:pt x="29" y="54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1"/>
                  <a:pt x="39" y="51"/>
                  <a:pt x="39" y="51"/>
                </a:cubicBezTo>
                <a:cubicBezTo>
                  <a:pt x="37" y="51"/>
                  <a:pt x="37" y="51"/>
                  <a:pt x="37" y="51"/>
                </a:cubicBezTo>
                <a:cubicBezTo>
                  <a:pt x="30" y="41"/>
                  <a:pt x="30" y="41"/>
                  <a:pt x="30" y="41"/>
                </a:cubicBezTo>
                <a:cubicBezTo>
                  <a:pt x="37" y="31"/>
                  <a:pt x="37" y="31"/>
                  <a:pt x="37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27"/>
                  <a:pt x="39" y="27"/>
                  <a:pt x="3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31"/>
                  <a:pt x="29" y="31"/>
                  <a:pt x="29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7"/>
                  <a:pt x="28" y="38"/>
                  <a:pt x="28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38"/>
                  <a:pt x="27" y="37"/>
                  <a:pt x="27" y="37"/>
                </a:cubicBezTo>
                <a:cubicBezTo>
                  <a:pt x="27" y="37"/>
                  <a:pt x="27" y="37"/>
                  <a:pt x="27" y="36"/>
                </a:cubicBezTo>
                <a:cubicBezTo>
                  <a:pt x="23" y="31"/>
                  <a:pt x="23" y="31"/>
                  <a:pt x="23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27"/>
                  <a:pt x="26" y="27"/>
                  <a:pt x="26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1"/>
                  <a:pt x="15" y="31"/>
                  <a:pt x="15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24" y="41"/>
                  <a:pt x="24" y="41"/>
                  <a:pt x="24" y="41"/>
                </a:cubicBezTo>
                <a:cubicBezTo>
                  <a:pt x="18" y="51"/>
                  <a:pt x="18" y="51"/>
                  <a:pt x="18" y="51"/>
                </a:cubicBezTo>
                <a:cubicBezTo>
                  <a:pt x="15" y="51"/>
                  <a:pt x="15" y="51"/>
                  <a:pt x="15" y="51"/>
                </a:cubicBezTo>
                <a:lnTo>
                  <a:pt x="15" y="54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5" name="Freeform 89"/>
          <p:cNvSpPr>
            <a:spLocks noEditPoints="1"/>
          </p:cNvSpPr>
          <p:nvPr/>
        </p:nvSpPr>
        <p:spPr bwMode="auto">
          <a:xfrm>
            <a:off x="7087557" y="3620000"/>
            <a:ext cx="304246" cy="355380"/>
          </a:xfrm>
          <a:custGeom>
            <a:avLst/>
            <a:gdLst>
              <a:gd name="T0" fmla="*/ 648874938 w 55"/>
              <a:gd name="T1" fmla="*/ 225865820 h 64"/>
              <a:gd name="T2" fmla="*/ 648874938 w 55"/>
              <a:gd name="T3" fmla="*/ 713265565 h 64"/>
              <a:gd name="T4" fmla="*/ 601684470 w 55"/>
              <a:gd name="T5" fmla="*/ 760814993 h 64"/>
              <a:gd name="T6" fmla="*/ 35391992 w 55"/>
              <a:gd name="T7" fmla="*/ 760814993 h 64"/>
              <a:gd name="T8" fmla="*/ 0 w 55"/>
              <a:gd name="T9" fmla="*/ 713265565 h 64"/>
              <a:gd name="T10" fmla="*/ 0 w 55"/>
              <a:gd name="T11" fmla="*/ 35664657 h 64"/>
              <a:gd name="T12" fmla="*/ 35391992 w 55"/>
              <a:gd name="T13" fmla="*/ 0 h 64"/>
              <a:gd name="T14" fmla="*/ 412919166 w 55"/>
              <a:gd name="T15" fmla="*/ 0 h 64"/>
              <a:gd name="T16" fmla="*/ 483706584 w 55"/>
              <a:gd name="T17" fmla="*/ 23776438 h 64"/>
              <a:gd name="T18" fmla="*/ 613482946 w 55"/>
              <a:gd name="T19" fmla="*/ 154539953 h 64"/>
              <a:gd name="T20" fmla="*/ 648874938 w 55"/>
              <a:gd name="T21" fmla="*/ 225865820 h 64"/>
              <a:gd name="T22" fmla="*/ 589885995 w 55"/>
              <a:gd name="T23" fmla="*/ 261530477 h 64"/>
              <a:gd name="T24" fmla="*/ 412919166 w 55"/>
              <a:gd name="T25" fmla="*/ 261530477 h 64"/>
              <a:gd name="T26" fmla="*/ 377527174 w 55"/>
              <a:gd name="T27" fmla="*/ 225865820 h 64"/>
              <a:gd name="T28" fmla="*/ 377527174 w 55"/>
              <a:gd name="T29" fmla="*/ 47549429 h 64"/>
              <a:gd name="T30" fmla="*/ 47190467 w 55"/>
              <a:gd name="T31" fmla="*/ 47549429 h 64"/>
              <a:gd name="T32" fmla="*/ 47190467 w 55"/>
              <a:gd name="T33" fmla="*/ 701377346 h 64"/>
              <a:gd name="T34" fmla="*/ 589885995 w 55"/>
              <a:gd name="T35" fmla="*/ 701377346 h 64"/>
              <a:gd name="T36" fmla="*/ 589885995 w 55"/>
              <a:gd name="T37" fmla="*/ 261530477 h 64"/>
              <a:gd name="T38" fmla="*/ 377527174 w 55"/>
              <a:gd name="T39" fmla="*/ 380409221 h 64"/>
              <a:gd name="T40" fmla="*/ 377527174 w 55"/>
              <a:gd name="T41" fmla="*/ 534949173 h 64"/>
              <a:gd name="T42" fmla="*/ 318538231 w 55"/>
              <a:gd name="T43" fmla="*/ 594386821 h 64"/>
              <a:gd name="T44" fmla="*/ 153369878 w 55"/>
              <a:gd name="T45" fmla="*/ 594386821 h 64"/>
              <a:gd name="T46" fmla="*/ 106179410 w 55"/>
              <a:gd name="T47" fmla="*/ 534949173 h 64"/>
              <a:gd name="T48" fmla="*/ 106179410 w 55"/>
              <a:gd name="T49" fmla="*/ 380409221 h 64"/>
              <a:gd name="T50" fmla="*/ 153369878 w 55"/>
              <a:gd name="T51" fmla="*/ 320968125 h 64"/>
              <a:gd name="T52" fmla="*/ 318538231 w 55"/>
              <a:gd name="T53" fmla="*/ 320968125 h 64"/>
              <a:gd name="T54" fmla="*/ 377527174 w 55"/>
              <a:gd name="T55" fmla="*/ 380409221 h 64"/>
              <a:gd name="T56" fmla="*/ 530897052 w 55"/>
              <a:gd name="T57" fmla="*/ 332856344 h 64"/>
              <a:gd name="T58" fmla="*/ 530897052 w 55"/>
              <a:gd name="T59" fmla="*/ 582498602 h 64"/>
              <a:gd name="T60" fmla="*/ 530897052 w 55"/>
              <a:gd name="T61" fmla="*/ 594386821 h 64"/>
              <a:gd name="T62" fmla="*/ 519098576 w 55"/>
              <a:gd name="T63" fmla="*/ 594386821 h 64"/>
              <a:gd name="T64" fmla="*/ 507303535 w 55"/>
              <a:gd name="T65" fmla="*/ 594386821 h 64"/>
              <a:gd name="T66" fmla="*/ 401124125 w 55"/>
              <a:gd name="T67" fmla="*/ 475508078 h 64"/>
              <a:gd name="T68" fmla="*/ 401124125 w 55"/>
              <a:gd name="T69" fmla="*/ 439846868 h 64"/>
              <a:gd name="T70" fmla="*/ 507303535 w 55"/>
              <a:gd name="T71" fmla="*/ 320968125 h 64"/>
              <a:gd name="T72" fmla="*/ 519098576 w 55"/>
              <a:gd name="T73" fmla="*/ 320968125 h 64"/>
              <a:gd name="T74" fmla="*/ 530897052 w 55"/>
              <a:gd name="T75" fmla="*/ 320968125 h 64"/>
              <a:gd name="T76" fmla="*/ 530897052 w 55"/>
              <a:gd name="T77" fmla="*/ 332856344 h 64"/>
              <a:gd name="T78" fmla="*/ 424717641 w 55"/>
              <a:gd name="T79" fmla="*/ 213977601 h 64"/>
              <a:gd name="T80" fmla="*/ 589885995 w 55"/>
              <a:gd name="T81" fmla="*/ 213977601 h 64"/>
              <a:gd name="T82" fmla="*/ 578087519 w 55"/>
              <a:gd name="T83" fmla="*/ 190204610 h 64"/>
              <a:gd name="T84" fmla="*/ 448314592 w 55"/>
              <a:gd name="T85" fmla="*/ 59437648 h 64"/>
              <a:gd name="T86" fmla="*/ 424717641 w 55"/>
              <a:gd name="T87" fmla="*/ 47549429 h 64"/>
              <a:gd name="T88" fmla="*/ 424717641 w 55"/>
              <a:gd name="T89" fmla="*/ 213977601 h 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32" y="32"/>
                </a:moveTo>
                <a:cubicBezTo>
                  <a:pt x="32" y="45"/>
                  <a:pt x="32" y="45"/>
                  <a:pt x="32" y="45"/>
                </a:cubicBezTo>
                <a:cubicBezTo>
                  <a:pt x="32" y="48"/>
                  <a:pt x="30" y="50"/>
                  <a:pt x="27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1" y="50"/>
                  <a:pt x="9" y="48"/>
                  <a:pt x="9" y="45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29"/>
                  <a:pt x="11" y="27"/>
                  <a:pt x="13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30" y="27"/>
                  <a:pt x="32" y="29"/>
                  <a:pt x="32" y="32"/>
                </a:cubicBezTo>
                <a:close/>
                <a:moveTo>
                  <a:pt x="45" y="28"/>
                </a:moveTo>
                <a:cubicBezTo>
                  <a:pt x="45" y="49"/>
                  <a:pt x="45" y="49"/>
                  <a:pt x="45" y="49"/>
                </a:cubicBezTo>
                <a:cubicBezTo>
                  <a:pt x="45" y="49"/>
                  <a:pt x="45" y="50"/>
                  <a:pt x="45" y="50"/>
                </a:cubicBezTo>
                <a:cubicBezTo>
                  <a:pt x="45" y="50"/>
                  <a:pt x="44" y="50"/>
                  <a:pt x="44" y="50"/>
                </a:cubicBezTo>
                <a:cubicBezTo>
                  <a:pt x="44" y="50"/>
                  <a:pt x="44" y="50"/>
                  <a:pt x="43" y="5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7"/>
                  <a:pt x="34" y="37"/>
                  <a:pt x="34" y="37"/>
                </a:cubicBezTo>
                <a:cubicBezTo>
                  <a:pt x="43" y="27"/>
                  <a:pt x="43" y="27"/>
                  <a:pt x="43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27"/>
                  <a:pt x="45" y="27"/>
                  <a:pt x="45" y="27"/>
                </a:cubicBezTo>
                <a:cubicBezTo>
                  <a:pt x="45" y="27"/>
                  <a:pt x="45" y="28"/>
                  <a:pt x="45" y="28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6" name="Freeform 90"/>
          <p:cNvSpPr>
            <a:spLocks noEditPoints="1"/>
          </p:cNvSpPr>
          <p:nvPr/>
        </p:nvSpPr>
        <p:spPr bwMode="auto">
          <a:xfrm>
            <a:off x="7882687" y="3620000"/>
            <a:ext cx="304245" cy="355380"/>
          </a:xfrm>
          <a:custGeom>
            <a:avLst/>
            <a:gdLst>
              <a:gd name="T0" fmla="*/ 648868068 w 55"/>
              <a:gd name="T1" fmla="*/ 713265565 h 64"/>
              <a:gd name="T2" fmla="*/ 35391805 w 55"/>
              <a:gd name="T3" fmla="*/ 760814993 h 64"/>
              <a:gd name="T4" fmla="*/ 0 w 55"/>
              <a:gd name="T5" fmla="*/ 35664657 h 64"/>
              <a:gd name="T6" fmla="*/ 412916980 w 55"/>
              <a:gd name="T7" fmla="*/ 0 h 64"/>
              <a:gd name="T8" fmla="*/ 613476264 w 55"/>
              <a:gd name="T9" fmla="*/ 154539953 h 64"/>
              <a:gd name="T10" fmla="*/ 589879437 w 55"/>
              <a:gd name="T11" fmla="*/ 261530477 h 64"/>
              <a:gd name="T12" fmla="*/ 377521741 w 55"/>
              <a:gd name="T13" fmla="*/ 225865820 h 64"/>
              <a:gd name="T14" fmla="*/ 47190218 w 55"/>
              <a:gd name="T15" fmla="*/ 47549429 h 64"/>
              <a:gd name="T16" fmla="*/ 589879437 w 55"/>
              <a:gd name="T17" fmla="*/ 701377346 h 64"/>
              <a:gd name="T18" fmla="*/ 412916980 w 55"/>
              <a:gd name="T19" fmla="*/ 475508078 h 64"/>
              <a:gd name="T20" fmla="*/ 530890807 w 55"/>
              <a:gd name="T21" fmla="*/ 487396297 h 64"/>
              <a:gd name="T22" fmla="*/ 530890807 w 55"/>
              <a:gd name="T23" fmla="*/ 511172735 h 64"/>
              <a:gd name="T24" fmla="*/ 507297415 w 55"/>
              <a:gd name="T25" fmla="*/ 534949173 h 64"/>
              <a:gd name="T26" fmla="*/ 235951088 w 55"/>
              <a:gd name="T27" fmla="*/ 534949173 h 64"/>
              <a:gd name="T28" fmla="*/ 117977261 w 55"/>
              <a:gd name="T29" fmla="*/ 641936250 h 64"/>
              <a:gd name="T30" fmla="*/ 106178848 w 55"/>
              <a:gd name="T31" fmla="*/ 641936250 h 64"/>
              <a:gd name="T32" fmla="*/ 188760870 w 55"/>
              <a:gd name="T33" fmla="*/ 546837393 h 64"/>
              <a:gd name="T34" fmla="*/ 200559283 w 55"/>
              <a:gd name="T35" fmla="*/ 546837393 h 64"/>
              <a:gd name="T36" fmla="*/ 283141306 w 55"/>
              <a:gd name="T37" fmla="*/ 356632782 h 64"/>
              <a:gd name="T38" fmla="*/ 294939719 w 55"/>
              <a:gd name="T39" fmla="*/ 213977601 h 64"/>
              <a:gd name="T40" fmla="*/ 306738132 w 55"/>
              <a:gd name="T41" fmla="*/ 213977601 h 64"/>
              <a:gd name="T42" fmla="*/ 318536545 w 55"/>
              <a:gd name="T43" fmla="*/ 249642258 h 64"/>
              <a:gd name="T44" fmla="*/ 318536545 w 55"/>
              <a:gd name="T45" fmla="*/ 249642258 h 64"/>
              <a:gd name="T46" fmla="*/ 306738132 w 55"/>
              <a:gd name="T47" fmla="*/ 344744563 h 64"/>
              <a:gd name="T48" fmla="*/ 412916980 w 55"/>
              <a:gd name="T49" fmla="*/ 475508078 h 64"/>
              <a:gd name="T50" fmla="*/ 129772240 w 55"/>
              <a:gd name="T51" fmla="*/ 618163259 h 64"/>
              <a:gd name="T52" fmla="*/ 365726762 w 55"/>
              <a:gd name="T53" fmla="*/ 475508078 h 64"/>
              <a:gd name="T54" fmla="*/ 294939719 w 55"/>
              <a:gd name="T55" fmla="*/ 392293992 h 64"/>
              <a:gd name="T56" fmla="*/ 247749501 w 55"/>
              <a:gd name="T57" fmla="*/ 511172735 h 64"/>
              <a:gd name="T58" fmla="*/ 294939719 w 55"/>
              <a:gd name="T59" fmla="*/ 285306915 h 64"/>
              <a:gd name="T60" fmla="*/ 306738132 w 55"/>
              <a:gd name="T61" fmla="*/ 249642258 h 64"/>
              <a:gd name="T62" fmla="*/ 306738132 w 55"/>
              <a:gd name="T63" fmla="*/ 249642258 h 64"/>
              <a:gd name="T64" fmla="*/ 294939719 w 55"/>
              <a:gd name="T65" fmla="*/ 237754039 h 64"/>
              <a:gd name="T66" fmla="*/ 424711958 w 55"/>
              <a:gd name="T67" fmla="*/ 213977601 h 64"/>
              <a:gd name="T68" fmla="*/ 578081024 w 55"/>
              <a:gd name="T69" fmla="*/ 190204610 h 64"/>
              <a:gd name="T70" fmla="*/ 424711958 w 55"/>
              <a:gd name="T71" fmla="*/ 47549429 h 64"/>
              <a:gd name="T72" fmla="*/ 460107198 w 55"/>
              <a:gd name="T73" fmla="*/ 499284516 h 64"/>
              <a:gd name="T74" fmla="*/ 519095828 w 55"/>
              <a:gd name="T75" fmla="*/ 511172735 h 64"/>
              <a:gd name="T76" fmla="*/ 460107198 w 55"/>
              <a:gd name="T77" fmla="*/ 499284516 h 6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35" y="40"/>
                </a:moveTo>
                <a:cubicBezTo>
                  <a:pt x="36" y="40"/>
                  <a:pt x="38" y="40"/>
                  <a:pt x="39" y="40"/>
                </a:cubicBezTo>
                <a:cubicBezTo>
                  <a:pt x="41" y="40"/>
                  <a:pt x="44" y="40"/>
                  <a:pt x="45" y="41"/>
                </a:cubicBezTo>
                <a:cubicBezTo>
                  <a:pt x="45" y="42"/>
                  <a:pt x="46" y="42"/>
                  <a:pt x="45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5" y="44"/>
                  <a:pt x="44" y="45"/>
                  <a:pt x="43" y="45"/>
                </a:cubicBezTo>
                <a:cubicBezTo>
                  <a:pt x="40" y="45"/>
                  <a:pt x="37" y="44"/>
                  <a:pt x="34" y="42"/>
                </a:cubicBezTo>
                <a:cubicBezTo>
                  <a:pt x="29" y="43"/>
                  <a:pt x="24" y="44"/>
                  <a:pt x="20" y="45"/>
                </a:cubicBezTo>
                <a:cubicBezTo>
                  <a:pt x="16" y="51"/>
                  <a:pt x="13" y="54"/>
                  <a:pt x="11" y="54"/>
                </a:cubicBezTo>
                <a:cubicBezTo>
                  <a:pt x="11" y="54"/>
                  <a:pt x="11" y="54"/>
                  <a:pt x="10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9" y="53"/>
                  <a:pt x="9" y="53"/>
                  <a:pt x="9" y="52"/>
                </a:cubicBezTo>
                <a:cubicBezTo>
                  <a:pt x="9" y="51"/>
                  <a:pt x="11" y="48"/>
                  <a:pt x="16" y="46"/>
                </a:cubicBezTo>
                <a:cubicBezTo>
                  <a:pt x="16" y="45"/>
                  <a:pt x="16" y="45"/>
                  <a:pt x="16" y="46"/>
                </a:cubicBezTo>
                <a:cubicBezTo>
                  <a:pt x="17" y="46"/>
                  <a:pt x="17" y="46"/>
                  <a:pt x="17" y="46"/>
                </a:cubicBezTo>
                <a:cubicBezTo>
                  <a:pt x="18" y="44"/>
                  <a:pt x="19" y="42"/>
                  <a:pt x="20" y="39"/>
                </a:cubicBezTo>
                <a:cubicBezTo>
                  <a:pt x="22" y="36"/>
                  <a:pt x="23" y="33"/>
                  <a:pt x="24" y="30"/>
                </a:cubicBezTo>
                <a:cubicBezTo>
                  <a:pt x="23" y="26"/>
                  <a:pt x="23" y="22"/>
                  <a:pt x="23" y="19"/>
                </a:cubicBezTo>
                <a:cubicBezTo>
                  <a:pt x="23" y="18"/>
                  <a:pt x="24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6" y="18"/>
                  <a:pt x="27" y="18"/>
                </a:cubicBezTo>
                <a:cubicBezTo>
                  <a:pt x="27" y="19"/>
                  <a:pt x="27" y="20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5"/>
                  <a:pt x="27" y="27"/>
                  <a:pt x="26" y="29"/>
                </a:cubicBezTo>
                <a:cubicBezTo>
                  <a:pt x="28" y="33"/>
                  <a:pt x="30" y="36"/>
                  <a:pt x="32" y="38"/>
                </a:cubicBezTo>
                <a:cubicBezTo>
                  <a:pt x="33" y="39"/>
                  <a:pt x="34" y="39"/>
                  <a:pt x="35" y="40"/>
                </a:cubicBezTo>
                <a:close/>
                <a:moveTo>
                  <a:pt x="16" y="47"/>
                </a:moveTo>
                <a:cubicBezTo>
                  <a:pt x="13" y="49"/>
                  <a:pt x="12" y="51"/>
                  <a:pt x="11" y="52"/>
                </a:cubicBezTo>
                <a:cubicBezTo>
                  <a:pt x="12" y="52"/>
                  <a:pt x="14" y="50"/>
                  <a:pt x="16" y="47"/>
                </a:cubicBezTo>
                <a:close/>
                <a:moveTo>
                  <a:pt x="31" y="40"/>
                </a:moveTo>
                <a:cubicBezTo>
                  <a:pt x="31" y="40"/>
                  <a:pt x="30" y="40"/>
                  <a:pt x="30" y="40"/>
                </a:cubicBezTo>
                <a:cubicBezTo>
                  <a:pt x="28" y="38"/>
                  <a:pt x="27" y="36"/>
                  <a:pt x="25" y="33"/>
                </a:cubicBezTo>
                <a:cubicBezTo>
                  <a:pt x="25" y="35"/>
                  <a:pt x="24" y="38"/>
                  <a:pt x="23" y="40"/>
                </a:cubicBezTo>
                <a:cubicBezTo>
                  <a:pt x="22" y="41"/>
                  <a:pt x="21" y="42"/>
                  <a:pt x="21" y="43"/>
                </a:cubicBezTo>
                <a:cubicBezTo>
                  <a:pt x="24" y="42"/>
                  <a:pt x="28" y="41"/>
                  <a:pt x="31" y="40"/>
                </a:cubicBezTo>
                <a:close/>
                <a:moveTo>
                  <a:pt x="25" y="24"/>
                </a:moveTo>
                <a:cubicBezTo>
                  <a:pt x="25" y="24"/>
                  <a:pt x="25" y="23"/>
                  <a:pt x="26" y="23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0"/>
                  <a:pt x="26" y="20"/>
                  <a:pt x="25" y="19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1"/>
                  <a:pt x="25" y="22"/>
                  <a:pt x="25" y="2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  <a:moveTo>
                  <a:pt x="39" y="42"/>
                </a:moveTo>
                <a:cubicBezTo>
                  <a:pt x="41" y="42"/>
                  <a:pt x="42" y="43"/>
                  <a:pt x="43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2"/>
                  <a:pt x="43" y="42"/>
                  <a:pt x="39" y="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7" name="Freeform 91"/>
          <p:cNvSpPr>
            <a:spLocks noEditPoints="1"/>
          </p:cNvSpPr>
          <p:nvPr/>
        </p:nvSpPr>
        <p:spPr bwMode="auto">
          <a:xfrm>
            <a:off x="8680372" y="3620000"/>
            <a:ext cx="304245" cy="355380"/>
          </a:xfrm>
          <a:custGeom>
            <a:avLst/>
            <a:gdLst>
              <a:gd name="T0" fmla="*/ 648868068 w 55"/>
              <a:gd name="T1" fmla="*/ 225865820 h 64"/>
              <a:gd name="T2" fmla="*/ 648868068 w 55"/>
              <a:gd name="T3" fmla="*/ 713265565 h 64"/>
              <a:gd name="T4" fmla="*/ 601677850 w 55"/>
              <a:gd name="T5" fmla="*/ 760814993 h 64"/>
              <a:gd name="T6" fmla="*/ 35391805 w 55"/>
              <a:gd name="T7" fmla="*/ 760814993 h 64"/>
              <a:gd name="T8" fmla="*/ 0 w 55"/>
              <a:gd name="T9" fmla="*/ 713265565 h 64"/>
              <a:gd name="T10" fmla="*/ 0 w 55"/>
              <a:gd name="T11" fmla="*/ 35664657 h 64"/>
              <a:gd name="T12" fmla="*/ 35391805 w 55"/>
              <a:gd name="T13" fmla="*/ 0 h 64"/>
              <a:gd name="T14" fmla="*/ 412916980 w 55"/>
              <a:gd name="T15" fmla="*/ 0 h 64"/>
              <a:gd name="T16" fmla="*/ 483700589 w 55"/>
              <a:gd name="T17" fmla="*/ 23776438 h 64"/>
              <a:gd name="T18" fmla="*/ 613476264 w 55"/>
              <a:gd name="T19" fmla="*/ 154539953 h 64"/>
              <a:gd name="T20" fmla="*/ 648868068 w 55"/>
              <a:gd name="T21" fmla="*/ 225865820 h 64"/>
              <a:gd name="T22" fmla="*/ 589879437 w 55"/>
              <a:gd name="T23" fmla="*/ 261530477 h 64"/>
              <a:gd name="T24" fmla="*/ 412916980 w 55"/>
              <a:gd name="T25" fmla="*/ 261530477 h 64"/>
              <a:gd name="T26" fmla="*/ 377521741 w 55"/>
              <a:gd name="T27" fmla="*/ 225865820 h 64"/>
              <a:gd name="T28" fmla="*/ 377521741 w 55"/>
              <a:gd name="T29" fmla="*/ 47549429 h 64"/>
              <a:gd name="T30" fmla="*/ 47190218 w 55"/>
              <a:gd name="T31" fmla="*/ 47549429 h 64"/>
              <a:gd name="T32" fmla="*/ 47190218 w 55"/>
              <a:gd name="T33" fmla="*/ 701377346 h 64"/>
              <a:gd name="T34" fmla="*/ 589879437 w 55"/>
              <a:gd name="T35" fmla="*/ 701377346 h 64"/>
              <a:gd name="T36" fmla="*/ 589879437 w 55"/>
              <a:gd name="T37" fmla="*/ 261530477 h 64"/>
              <a:gd name="T38" fmla="*/ 106178848 w 55"/>
              <a:gd name="T39" fmla="*/ 344744563 h 64"/>
              <a:gd name="T40" fmla="*/ 188760870 w 55"/>
              <a:gd name="T41" fmla="*/ 261530477 h 64"/>
              <a:gd name="T42" fmla="*/ 271346327 w 55"/>
              <a:gd name="T43" fmla="*/ 344744563 h 64"/>
              <a:gd name="T44" fmla="*/ 188760870 w 55"/>
              <a:gd name="T45" fmla="*/ 427958649 h 64"/>
              <a:gd name="T46" fmla="*/ 106178848 w 55"/>
              <a:gd name="T47" fmla="*/ 344744563 h 64"/>
              <a:gd name="T48" fmla="*/ 530890807 w 55"/>
              <a:gd name="T49" fmla="*/ 641936250 h 64"/>
              <a:gd name="T50" fmla="*/ 106178848 w 55"/>
              <a:gd name="T51" fmla="*/ 641936250 h 64"/>
              <a:gd name="T52" fmla="*/ 106178848 w 55"/>
              <a:gd name="T53" fmla="*/ 570610383 h 64"/>
              <a:gd name="T54" fmla="*/ 188760870 w 55"/>
              <a:gd name="T55" fmla="*/ 487396297 h 64"/>
              <a:gd name="T56" fmla="*/ 235951088 w 55"/>
              <a:gd name="T57" fmla="*/ 534949173 h 64"/>
              <a:gd name="T58" fmla="*/ 401118567 w 55"/>
              <a:gd name="T59" fmla="*/ 380409221 h 64"/>
              <a:gd name="T60" fmla="*/ 530890807 w 55"/>
              <a:gd name="T61" fmla="*/ 511172735 h 64"/>
              <a:gd name="T62" fmla="*/ 530890807 w 55"/>
              <a:gd name="T63" fmla="*/ 641936250 h 64"/>
              <a:gd name="T64" fmla="*/ 424711958 w 55"/>
              <a:gd name="T65" fmla="*/ 213977601 h 64"/>
              <a:gd name="T66" fmla="*/ 589879437 w 55"/>
              <a:gd name="T67" fmla="*/ 213977601 h 64"/>
              <a:gd name="T68" fmla="*/ 578081024 w 55"/>
              <a:gd name="T69" fmla="*/ 190204610 h 64"/>
              <a:gd name="T70" fmla="*/ 448308785 w 55"/>
              <a:gd name="T71" fmla="*/ 59437648 h 64"/>
              <a:gd name="T72" fmla="*/ 424711958 w 55"/>
              <a:gd name="T73" fmla="*/ 47549429 h 64"/>
              <a:gd name="T74" fmla="*/ 424711958 w 55"/>
              <a:gd name="T75" fmla="*/ 213977601 h 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9" y="29"/>
                </a:moveTo>
                <a:cubicBezTo>
                  <a:pt x="9" y="25"/>
                  <a:pt x="12" y="22"/>
                  <a:pt x="16" y="22"/>
                </a:cubicBezTo>
                <a:cubicBezTo>
                  <a:pt x="20" y="22"/>
                  <a:pt x="23" y="25"/>
                  <a:pt x="23" y="29"/>
                </a:cubicBezTo>
                <a:cubicBezTo>
                  <a:pt x="23" y="33"/>
                  <a:pt x="20" y="36"/>
                  <a:pt x="16" y="36"/>
                </a:cubicBezTo>
                <a:cubicBezTo>
                  <a:pt x="12" y="36"/>
                  <a:pt x="9" y="33"/>
                  <a:pt x="9" y="29"/>
                </a:cubicBezTo>
                <a:close/>
                <a:moveTo>
                  <a:pt x="45" y="54"/>
                </a:moveTo>
                <a:cubicBezTo>
                  <a:pt x="9" y="54"/>
                  <a:pt x="9" y="54"/>
                  <a:pt x="9" y="54"/>
                </a:cubicBezTo>
                <a:cubicBezTo>
                  <a:pt x="9" y="48"/>
                  <a:pt x="9" y="48"/>
                  <a:pt x="9" y="48"/>
                </a:cubicBezTo>
                <a:cubicBezTo>
                  <a:pt x="16" y="41"/>
                  <a:pt x="16" y="41"/>
                  <a:pt x="16" y="41"/>
                </a:cubicBezTo>
                <a:cubicBezTo>
                  <a:pt x="20" y="45"/>
                  <a:pt x="20" y="45"/>
                  <a:pt x="20" y="45"/>
                </a:cubicBezTo>
                <a:cubicBezTo>
                  <a:pt x="34" y="32"/>
                  <a:pt x="34" y="32"/>
                  <a:pt x="34" y="32"/>
                </a:cubicBezTo>
                <a:cubicBezTo>
                  <a:pt x="45" y="43"/>
                  <a:pt x="45" y="43"/>
                  <a:pt x="45" y="43"/>
                </a:cubicBezTo>
                <a:lnTo>
                  <a:pt x="45" y="54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" name="Freeform 92"/>
          <p:cNvSpPr>
            <a:spLocks noEditPoints="1"/>
          </p:cNvSpPr>
          <p:nvPr/>
        </p:nvSpPr>
        <p:spPr bwMode="auto">
          <a:xfrm>
            <a:off x="9478058" y="3620000"/>
            <a:ext cx="304245" cy="355380"/>
          </a:xfrm>
          <a:custGeom>
            <a:avLst/>
            <a:gdLst>
              <a:gd name="T0" fmla="*/ 648868068 w 55"/>
              <a:gd name="T1" fmla="*/ 225865820 h 64"/>
              <a:gd name="T2" fmla="*/ 648868068 w 55"/>
              <a:gd name="T3" fmla="*/ 713265565 h 64"/>
              <a:gd name="T4" fmla="*/ 601677850 w 55"/>
              <a:gd name="T5" fmla="*/ 760814993 h 64"/>
              <a:gd name="T6" fmla="*/ 35391805 w 55"/>
              <a:gd name="T7" fmla="*/ 760814993 h 64"/>
              <a:gd name="T8" fmla="*/ 0 w 55"/>
              <a:gd name="T9" fmla="*/ 713265565 h 64"/>
              <a:gd name="T10" fmla="*/ 0 w 55"/>
              <a:gd name="T11" fmla="*/ 35664657 h 64"/>
              <a:gd name="T12" fmla="*/ 35391805 w 55"/>
              <a:gd name="T13" fmla="*/ 0 h 64"/>
              <a:gd name="T14" fmla="*/ 412916980 w 55"/>
              <a:gd name="T15" fmla="*/ 0 h 64"/>
              <a:gd name="T16" fmla="*/ 483700589 w 55"/>
              <a:gd name="T17" fmla="*/ 23776438 h 64"/>
              <a:gd name="T18" fmla="*/ 613476264 w 55"/>
              <a:gd name="T19" fmla="*/ 154539953 h 64"/>
              <a:gd name="T20" fmla="*/ 648868068 w 55"/>
              <a:gd name="T21" fmla="*/ 225865820 h 64"/>
              <a:gd name="T22" fmla="*/ 589879437 w 55"/>
              <a:gd name="T23" fmla="*/ 261530477 h 64"/>
              <a:gd name="T24" fmla="*/ 412916980 w 55"/>
              <a:gd name="T25" fmla="*/ 261530477 h 64"/>
              <a:gd name="T26" fmla="*/ 377521741 w 55"/>
              <a:gd name="T27" fmla="*/ 225865820 h 64"/>
              <a:gd name="T28" fmla="*/ 377521741 w 55"/>
              <a:gd name="T29" fmla="*/ 47549429 h 64"/>
              <a:gd name="T30" fmla="*/ 47190218 w 55"/>
              <a:gd name="T31" fmla="*/ 47549429 h 64"/>
              <a:gd name="T32" fmla="*/ 47190218 w 55"/>
              <a:gd name="T33" fmla="*/ 701377346 h 64"/>
              <a:gd name="T34" fmla="*/ 589879437 w 55"/>
              <a:gd name="T35" fmla="*/ 701377346 h 64"/>
              <a:gd name="T36" fmla="*/ 589879437 w 55"/>
              <a:gd name="T37" fmla="*/ 261530477 h 64"/>
              <a:gd name="T38" fmla="*/ 271346327 w 55"/>
              <a:gd name="T39" fmla="*/ 368521001 h 64"/>
              <a:gd name="T40" fmla="*/ 271346327 w 55"/>
              <a:gd name="T41" fmla="*/ 594386821 h 64"/>
              <a:gd name="T42" fmla="*/ 259547914 w 55"/>
              <a:gd name="T43" fmla="*/ 606275040 h 64"/>
              <a:gd name="T44" fmla="*/ 247749501 w 55"/>
              <a:gd name="T45" fmla="*/ 618163259 h 64"/>
              <a:gd name="T46" fmla="*/ 247749501 w 55"/>
              <a:gd name="T47" fmla="*/ 606275040 h 64"/>
              <a:gd name="T48" fmla="*/ 176962457 w 55"/>
              <a:gd name="T49" fmla="*/ 534949173 h 64"/>
              <a:gd name="T50" fmla="*/ 117977261 w 55"/>
              <a:gd name="T51" fmla="*/ 534949173 h 64"/>
              <a:gd name="T52" fmla="*/ 106178848 w 55"/>
              <a:gd name="T53" fmla="*/ 523060954 h 64"/>
              <a:gd name="T54" fmla="*/ 106178848 w 55"/>
              <a:gd name="T55" fmla="*/ 439846868 h 64"/>
              <a:gd name="T56" fmla="*/ 117977261 w 55"/>
              <a:gd name="T57" fmla="*/ 427958649 h 64"/>
              <a:gd name="T58" fmla="*/ 176962457 w 55"/>
              <a:gd name="T59" fmla="*/ 427958649 h 64"/>
              <a:gd name="T60" fmla="*/ 247749501 w 55"/>
              <a:gd name="T61" fmla="*/ 356632782 h 64"/>
              <a:gd name="T62" fmla="*/ 259547914 w 55"/>
              <a:gd name="T63" fmla="*/ 356632782 h 64"/>
              <a:gd name="T64" fmla="*/ 271346327 w 55"/>
              <a:gd name="T65" fmla="*/ 368521001 h 64"/>
              <a:gd name="T66" fmla="*/ 365726762 w 55"/>
              <a:gd name="T67" fmla="*/ 582498602 h 64"/>
              <a:gd name="T68" fmla="*/ 401118567 w 55"/>
              <a:gd name="T69" fmla="*/ 487396297 h 64"/>
              <a:gd name="T70" fmla="*/ 365726762 w 55"/>
              <a:gd name="T71" fmla="*/ 392293992 h 64"/>
              <a:gd name="T72" fmla="*/ 330331523 w 55"/>
              <a:gd name="T73" fmla="*/ 392293992 h 64"/>
              <a:gd name="T74" fmla="*/ 330331523 w 55"/>
              <a:gd name="T75" fmla="*/ 427958649 h 64"/>
              <a:gd name="T76" fmla="*/ 342129936 w 55"/>
              <a:gd name="T77" fmla="*/ 487396297 h 64"/>
              <a:gd name="T78" fmla="*/ 330331523 w 55"/>
              <a:gd name="T79" fmla="*/ 534949173 h 64"/>
              <a:gd name="T80" fmla="*/ 330331523 w 55"/>
              <a:gd name="T81" fmla="*/ 582498602 h 64"/>
              <a:gd name="T82" fmla="*/ 342129936 w 55"/>
              <a:gd name="T83" fmla="*/ 582498602 h 64"/>
              <a:gd name="T84" fmla="*/ 365726762 w 55"/>
              <a:gd name="T85" fmla="*/ 582498602 h 64"/>
              <a:gd name="T86" fmla="*/ 460107198 w 55"/>
              <a:gd name="T87" fmla="*/ 641936250 h 64"/>
              <a:gd name="T88" fmla="*/ 507297415 w 55"/>
              <a:gd name="T89" fmla="*/ 487396297 h 64"/>
              <a:gd name="T90" fmla="*/ 460107198 w 55"/>
              <a:gd name="T91" fmla="*/ 332856344 h 64"/>
              <a:gd name="T92" fmla="*/ 412916980 w 55"/>
              <a:gd name="T93" fmla="*/ 320968125 h 64"/>
              <a:gd name="T94" fmla="*/ 412916980 w 55"/>
              <a:gd name="T95" fmla="*/ 368521001 h 64"/>
              <a:gd name="T96" fmla="*/ 460107198 w 55"/>
              <a:gd name="T97" fmla="*/ 487396297 h 64"/>
              <a:gd name="T98" fmla="*/ 412916980 w 55"/>
              <a:gd name="T99" fmla="*/ 606275040 h 64"/>
              <a:gd name="T100" fmla="*/ 412916980 w 55"/>
              <a:gd name="T101" fmla="*/ 641936250 h 64"/>
              <a:gd name="T102" fmla="*/ 436510371 w 55"/>
              <a:gd name="T103" fmla="*/ 653824469 h 64"/>
              <a:gd name="T104" fmla="*/ 460107198 w 55"/>
              <a:gd name="T105" fmla="*/ 641936250 h 64"/>
              <a:gd name="T106" fmla="*/ 424711958 w 55"/>
              <a:gd name="T107" fmla="*/ 213977601 h 64"/>
              <a:gd name="T108" fmla="*/ 589879437 w 55"/>
              <a:gd name="T109" fmla="*/ 213977601 h 64"/>
              <a:gd name="T110" fmla="*/ 578081024 w 55"/>
              <a:gd name="T111" fmla="*/ 190204610 h 64"/>
              <a:gd name="T112" fmla="*/ 448308785 w 55"/>
              <a:gd name="T113" fmla="*/ 59437648 h 64"/>
              <a:gd name="T114" fmla="*/ 424711958 w 55"/>
              <a:gd name="T115" fmla="*/ 47549429 h 64"/>
              <a:gd name="T116" fmla="*/ 424711958 w 55"/>
              <a:gd name="T117" fmla="*/ 213977601 h 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23" y="31"/>
                </a:moveTo>
                <a:cubicBezTo>
                  <a:pt x="23" y="50"/>
                  <a:pt x="23" y="50"/>
                  <a:pt x="23" y="50"/>
                </a:cubicBezTo>
                <a:cubicBezTo>
                  <a:pt x="23" y="51"/>
                  <a:pt x="22" y="51"/>
                  <a:pt x="22" y="51"/>
                </a:cubicBezTo>
                <a:cubicBezTo>
                  <a:pt x="22" y="52"/>
                  <a:pt x="22" y="52"/>
                  <a:pt x="21" y="52"/>
                </a:cubicBezTo>
                <a:cubicBezTo>
                  <a:pt x="21" y="52"/>
                  <a:pt x="21" y="51"/>
                  <a:pt x="21" y="51"/>
                </a:cubicBezTo>
                <a:cubicBezTo>
                  <a:pt x="15" y="45"/>
                  <a:pt x="15" y="45"/>
                  <a:pt x="15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9" y="45"/>
                  <a:pt x="9" y="45"/>
                  <a:pt x="9" y="44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2" y="30"/>
                </a:cubicBezTo>
                <a:cubicBezTo>
                  <a:pt x="22" y="30"/>
                  <a:pt x="23" y="31"/>
                  <a:pt x="23" y="31"/>
                </a:cubicBezTo>
                <a:close/>
                <a:moveTo>
                  <a:pt x="31" y="49"/>
                </a:moveTo>
                <a:cubicBezTo>
                  <a:pt x="33" y="46"/>
                  <a:pt x="34" y="44"/>
                  <a:pt x="34" y="41"/>
                </a:cubicBezTo>
                <a:cubicBezTo>
                  <a:pt x="34" y="38"/>
                  <a:pt x="33" y="35"/>
                  <a:pt x="31" y="33"/>
                </a:cubicBezTo>
                <a:cubicBezTo>
                  <a:pt x="30" y="32"/>
                  <a:pt x="29" y="32"/>
                  <a:pt x="28" y="33"/>
                </a:cubicBezTo>
                <a:cubicBezTo>
                  <a:pt x="27" y="34"/>
                  <a:pt x="27" y="35"/>
                  <a:pt x="28" y="36"/>
                </a:cubicBezTo>
                <a:cubicBezTo>
                  <a:pt x="29" y="37"/>
                  <a:pt x="29" y="39"/>
                  <a:pt x="29" y="41"/>
                </a:cubicBezTo>
                <a:cubicBezTo>
                  <a:pt x="29" y="42"/>
                  <a:pt x="29" y="44"/>
                  <a:pt x="28" y="45"/>
                </a:cubicBezTo>
                <a:cubicBezTo>
                  <a:pt x="27" y="46"/>
                  <a:pt x="27" y="48"/>
                  <a:pt x="28" y="49"/>
                </a:cubicBezTo>
                <a:cubicBezTo>
                  <a:pt x="28" y="49"/>
                  <a:pt x="29" y="49"/>
                  <a:pt x="29" y="49"/>
                </a:cubicBezTo>
                <a:cubicBezTo>
                  <a:pt x="30" y="49"/>
                  <a:pt x="30" y="49"/>
                  <a:pt x="31" y="49"/>
                </a:cubicBezTo>
                <a:close/>
                <a:moveTo>
                  <a:pt x="39" y="54"/>
                </a:moveTo>
                <a:cubicBezTo>
                  <a:pt x="42" y="50"/>
                  <a:pt x="43" y="45"/>
                  <a:pt x="43" y="41"/>
                </a:cubicBezTo>
                <a:cubicBezTo>
                  <a:pt x="43" y="36"/>
                  <a:pt x="42" y="31"/>
                  <a:pt x="39" y="28"/>
                </a:cubicBezTo>
                <a:cubicBezTo>
                  <a:pt x="38" y="27"/>
                  <a:pt x="36" y="27"/>
                  <a:pt x="35" y="27"/>
                </a:cubicBezTo>
                <a:cubicBezTo>
                  <a:pt x="34" y="28"/>
                  <a:pt x="34" y="30"/>
                  <a:pt x="35" y="31"/>
                </a:cubicBezTo>
                <a:cubicBezTo>
                  <a:pt x="37" y="33"/>
                  <a:pt x="39" y="37"/>
                  <a:pt x="39" y="41"/>
                </a:cubicBezTo>
                <a:cubicBezTo>
                  <a:pt x="39" y="44"/>
                  <a:pt x="37" y="48"/>
                  <a:pt x="35" y="51"/>
                </a:cubicBezTo>
                <a:cubicBezTo>
                  <a:pt x="34" y="52"/>
                  <a:pt x="34" y="53"/>
                  <a:pt x="35" y="54"/>
                </a:cubicBezTo>
                <a:cubicBezTo>
                  <a:pt x="36" y="54"/>
                  <a:pt x="36" y="55"/>
                  <a:pt x="37" y="55"/>
                </a:cubicBezTo>
                <a:cubicBezTo>
                  <a:pt x="37" y="55"/>
                  <a:pt x="38" y="54"/>
                  <a:pt x="39" y="5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" name="Freeform 93"/>
          <p:cNvSpPr>
            <a:spLocks noEditPoints="1"/>
          </p:cNvSpPr>
          <p:nvPr/>
        </p:nvSpPr>
        <p:spPr bwMode="auto">
          <a:xfrm>
            <a:off x="10273186" y="3620000"/>
            <a:ext cx="304246" cy="355380"/>
          </a:xfrm>
          <a:custGeom>
            <a:avLst/>
            <a:gdLst>
              <a:gd name="T0" fmla="*/ 648874938 w 55"/>
              <a:gd name="T1" fmla="*/ 225865820 h 64"/>
              <a:gd name="T2" fmla="*/ 648874938 w 55"/>
              <a:gd name="T3" fmla="*/ 713265565 h 64"/>
              <a:gd name="T4" fmla="*/ 601684470 w 55"/>
              <a:gd name="T5" fmla="*/ 760814993 h 64"/>
              <a:gd name="T6" fmla="*/ 35391992 w 55"/>
              <a:gd name="T7" fmla="*/ 760814993 h 64"/>
              <a:gd name="T8" fmla="*/ 0 w 55"/>
              <a:gd name="T9" fmla="*/ 713265565 h 64"/>
              <a:gd name="T10" fmla="*/ 0 w 55"/>
              <a:gd name="T11" fmla="*/ 35664657 h 64"/>
              <a:gd name="T12" fmla="*/ 35391992 w 55"/>
              <a:gd name="T13" fmla="*/ 0 h 64"/>
              <a:gd name="T14" fmla="*/ 412919166 w 55"/>
              <a:gd name="T15" fmla="*/ 0 h 64"/>
              <a:gd name="T16" fmla="*/ 483706584 w 55"/>
              <a:gd name="T17" fmla="*/ 23776438 h 64"/>
              <a:gd name="T18" fmla="*/ 613482946 w 55"/>
              <a:gd name="T19" fmla="*/ 154539953 h 64"/>
              <a:gd name="T20" fmla="*/ 648874938 w 55"/>
              <a:gd name="T21" fmla="*/ 225865820 h 64"/>
              <a:gd name="T22" fmla="*/ 589885995 w 55"/>
              <a:gd name="T23" fmla="*/ 261530477 h 64"/>
              <a:gd name="T24" fmla="*/ 412919166 w 55"/>
              <a:gd name="T25" fmla="*/ 261530477 h 64"/>
              <a:gd name="T26" fmla="*/ 377527174 w 55"/>
              <a:gd name="T27" fmla="*/ 225865820 h 64"/>
              <a:gd name="T28" fmla="*/ 377527174 w 55"/>
              <a:gd name="T29" fmla="*/ 47549429 h 64"/>
              <a:gd name="T30" fmla="*/ 47190467 w 55"/>
              <a:gd name="T31" fmla="*/ 47549429 h 64"/>
              <a:gd name="T32" fmla="*/ 47190467 w 55"/>
              <a:gd name="T33" fmla="*/ 701377346 h 64"/>
              <a:gd name="T34" fmla="*/ 589885995 w 55"/>
              <a:gd name="T35" fmla="*/ 701377346 h 64"/>
              <a:gd name="T36" fmla="*/ 589885995 w 55"/>
              <a:gd name="T37" fmla="*/ 261530477 h 64"/>
              <a:gd name="T38" fmla="*/ 176966829 w 55"/>
              <a:gd name="T39" fmla="*/ 320968125 h 64"/>
              <a:gd name="T40" fmla="*/ 471908109 w 55"/>
              <a:gd name="T41" fmla="*/ 320968125 h 64"/>
              <a:gd name="T42" fmla="*/ 483706584 w 55"/>
              <a:gd name="T43" fmla="*/ 332856344 h 64"/>
              <a:gd name="T44" fmla="*/ 483706584 w 55"/>
              <a:gd name="T45" fmla="*/ 356632782 h 64"/>
              <a:gd name="T46" fmla="*/ 471908109 w 55"/>
              <a:gd name="T47" fmla="*/ 380409221 h 64"/>
              <a:gd name="T48" fmla="*/ 176966829 w 55"/>
              <a:gd name="T49" fmla="*/ 380409221 h 64"/>
              <a:gd name="T50" fmla="*/ 153369878 w 55"/>
              <a:gd name="T51" fmla="*/ 356632782 h 64"/>
              <a:gd name="T52" fmla="*/ 153369878 w 55"/>
              <a:gd name="T53" fmla="*/ 332856344 h 64"/>
              <a:gd name="T54" fmla="*/ 176966829 w 55"/>
              <a:gd name="T55" fmla="*/ 320968125 h 64"/>
              <a:gd name="T56" fmla="*/ 483706584 w 55"/>
              <a:gd name="T57" fmla="*/ 439846868 h 64"/>
              <a:gd name="T58" fmla="*/ 483706584 w 55"/>
              <a:gd name="T59" fmla="*/ 475508078 h 64"/>
              <a:gd name="T60" fmla="*/ 471908109 w 55"/>
              <a:gd name="T61" fmla="*/ 487396297 h 64"/>
              <a:gd name="T62" fmla="*/ 176966829 w 55"/>
              <a:gd name="T63" fmla="*/ 487396297 h 64"/>
              <a:gd name="T64" fmla="*/ 153369878 w 55"/>
              <a:gd name="T65" fmla="*/ 475508078 h 64"/>
              <a:gd name="T66" fmla="*/ 153369878 w 55"/>
              <a:gd name="T67" fmla="*/ 439846868 h 64"/>
              <a:gd name="T68" fmla="*/ 176966829 w 55"/>
              <a:gd name="T69" fmla="*/ 427958649 h 64"/>
              <a:gd name="T70" fmla="*/ 471908109 w 55"/>
              <a:gd name="T71" fmla="*/ 427958649 h 64"/>
              <a:gd name="T72" fmla="*/ 483706584 w 55"/>
              <a:gd name="T73" fmla="*/ 439846868 h 64"/>
              <a:gd name="T74" fmla="*/ 483706584 w 55"/>
              <a:gd name="T75" fmla="*/ 546837393 h 64"/>
              <a:gd name="T76" fmla="*/ 483706584 w 55"/>
              <a:gd name="T77" fmla="*/ 582498602 h 64"/>
              <a:gd name="T78" fmla="*/ 471908109 w 55"/>
              <a:gd name="T79" fmla="*/ 594386821 h 64"/>
              <a:gd name="T80" fmla="*/ 176966829 w 55"/>
              <a:gd name="T81" fmla="*/ 594386821 h 64"/>
              <a:gd name="T82" fmla="*/ 153369878 w 55"/>
              <a:gd name="T83" fmla="*/ 582498602 h 64"/>
              <a:gd name="T84" fmla="*/ 153369878 w 55"/>
              <a:gd name="T85" fmla="*/ 546837393 h 64"/>
              <a:gd name="T86" fmla="*/ 176966829 w 55"/>
              <a:gd name="T87" fmla="*/ 534949173 h 64"/>
              <a:gd name="T88" fmla="*/ 471908109 w 55"/>
              <a:gd name="T89" fmla="*/ 534949173 h 64"/>
              <a:gd name="T90" fmla="*/ 483706584 w 55"/>
              <a:gd name="T91" fmla="*/ 546837393 h 64"/>
              <a:gd name="T92" fmla="*/ 424717641 w 55"/>
              <a:gd name="T93" fmla="*/ 213977601 h 64"/>
              <a:gd name="T94" fmla="*/ 589885995 w 55"/>
              <a:gd name="T95" fmla="*/ 213977601 h 64"/>
              <a:gd name="T96" fmla="*/ 578087519 w 55"/>
              <a:gd name="T97" fmla="*/ 190204610 h 64"/>
              <a:gd name="T98" fmla="*/ 448314592 w 55"/>
              <a:gd name="T99" fmla="*/ 59437648 h 64"/>
              <a:gd name="T100" fmla="*/ 424717641 w 55"/>
              <a:gd name="T101" fmla="*/ 47549429 h 64"/>
              <a:gd name="T102" fmla="*/ 424717641 w 55"/>
              <a:gd name="T103" fmla="*/ 213977601 h 6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15" y="27"/>
                </a:move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7"/>
                  <a:pt x="41" y="28"/>
                </a:cubicBezTo>
                <a:cubicBezTo>
                  <a:pt x="41" y="30"/>
                  <a:pt x="41" y="30"/>
                  <a:pt x="41" y="30"/>
                </a:cubicBezTo>
                <a:cubicBezTo>
                  <a:pt x="41" y="31"/>
                  <a:pt x="40" y="32"/>
                  <a:pt x="40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4" y="32"/>
                  <a:pt x="13" y="31"/>
                  <a:pt x="13" y="30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7"/>
                  <a:pt x="14" y="27"/>
                  <a:pt x="15" y="27"/>
                </a:cubicBezTo>
                <a:close/>
                <a:moveTo>
                  <a:pt x="41" y="37"/>
                </a:moveTo>
                <a:cubicBezTo>
                  <a:pt x="41" y="40"/>
                  <a:pt x="41" y="40"/>
                  <a:pt x="41" y="40"/>
                </a:cubicBezTo>
                <a:cubicBezTo>
                  <a:pt x="41" y="40"/>
                  <a:pt x="40" y="41"/>
                  <a:pt x="40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40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4" y="36"/>
                  <a:pt x="15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1" y="37"/>
                  <a:pt x="41" y="37"/>
                </a:cubicBezTo>
                <a:close/>
                <a:moveTo>
                  <a:pt x="41" y="46"/>
                </a:moveTo>
                <a:cubicBezTo>
                  <a:pt x="41" y="49"/>
                  <a:pt x="41" y="49"/>
                  <a:pt x="41" y="49"/>
                </a:cubicBezTo>
                <a:cubicBezTo>
                  <a:pt x="41" y="49"/>
                  <a:pt x="40" y="50"/>
                  <a:pt x="40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4" y="50"/>
                  <a:pt x="13" y="49"/>
                  <a:pt x="13" y="49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46"/>
                  <a:pt x="14" y="45"/>
                  <a:pt x="15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1" y="46"/>
                  <a:pt x="41" y="46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0" name="Freeform 94"/>
          <p:cNvSpPr>
            <a:spLocks noEditPoints="1"/>
          </p:cNvSpPr>
          <p:nvPr/>
        </p:nvSpPr>
        <p:spPr bwMode="auto">
          <a:xfrm>
            <a:off x="11070872" y="3620000"/>
            <a:ext cx="304246" cy="355380"/>
          </a:xfrm>
          <a:custGeom>
            <a:avLst/>
            <a:gdLst>
              <a:gd name="T0" fmla="*/ 648874938 w 55"/>
              <a:gd name="T1" fmla="*/ 225865820 h 64"/>
              <a:gd name="T2" fmla="*/ 648874938 w 55"/>
              <a:gd name="T3" fmla="*/ 713265565 h 64"/>
              <a:gd name="T4" fmla="*/ 601684470 w 55"/>
              <a:gd name="T5" fmla="*/ 760814993 h 64"/>
              <a:gd name="T6" fmla="*/ 35391992 w 55"/>
              <a:gd name="T7" fmla="*/ 760814993 h 64"/>
              <a:gd name="T8" fmla="*/ 0 w 55"/>
              <a:gd name="T9" fmla="*/ 713265565 h 64"/>
              <a:gd name="T10" fmla="*/ 0 w 55"/>
              <a:gd name="T11" fmla="*/ 35664657 h 64"/>
              <a:gd name="T12" fmla="*/ 35391992 w 55"/>
              <a:gd name="T13" fmla="*/ 0 h 64"/>
              <a:gd name="T14" fmla="*/ 412919166 w 55"/>
              <a:gd name="T15" fmla="*/ 0 h 64"/>
              <a:gd name="T16" fmla="*/ 483706584 w 55"/>
              <a:gd name="T17" fmla="*/ 23776438 h 64"/>
              <a:gd name="T18" fmla="*/ 613482946 w 55"/>
              <a:gd name="T19" fmla="*/ 154539953 h 64"/>
              <a:gd name="T20" fmla="*/ 648874938 w 55"/>
              <a:gd name="T21" fmla="*/ 225865820 h 64"/>
              <a:gd name="T22" fmla="*/ 589885995 w 55"/>
              <a:gd name="T23" fmla="*/ 261530477 h 64"/>
              <a:gd name="T24" fmla="*/ 412919166 w 55"/>
              <a:gd name="T25" fmla="*/ 261530477 h 64"/>
              <a:gd name="T26" fmla="*/ 377527174 w 55"/>
              <a:gd name="T27" fmla="*/ 225865820 h 64"/>
              <a:gd name="T28" fmla="*/ 377527174 w 55"/>
              <a:gd name="T29" fmla="*/ 47549429 h 64"/>
              <a:gd name="T30" fmla="*/ 47190467 w 55"/>
              <a:gd name="T31" fmla="*/ 47549429 h 64"/>
              <a:gd name="T32" fmla="*/ 47190467 w 55"/>
              <a:gd name="T33" fmla="*/ 701377346 h 64"/>
              <a:gd name="T34" fmla="*/ 589885995 w 55"/>
              <a:gd name="T35" fmla="*/ 701377346 h 64"/>
              <a:gd name="T36" fmla="*/ 589885995 w 55"/>
              <a:gd name="T37" fmla="*/ 261530477 h 64"/>
              <a:gd name="T38" fmla="*/ 94380935 w 55"/>
              <a:gd name="T39" fmla="*/ 368521001 h 64"/>
              <a:gd name="T40" fmla="*/ 129776361 w 55"/>
              <a:gd name="T41" fmla="*/ 368521001 h 64"/>
              <a:gd name="T42" fmla="*/ 188765304 w 55"/>
              <a:gd name="T43" fmla="*/ 641936250 h 64"/>
              <a:gd name="T44" fmla="*/ 259549288 w 55"/>
              <a:gd name="T45" fmla="*/ 641936250 h 64"/>
              <a:gd name="T46" fmla="*/ 318538231 w 55"/>
              <a:gd name="T47" fmla="*/ 439846868 h 64"/>
              <a:gd name="T48" fmla="*/ 318538231 w 55"/>
              <a:gd name="T49" fmla="*/ 416070430 h 64"/>
              <a:gd name="T50" fmla="*/ 318538231 w 55"/>
              <a:gd name="T51" fmla="*/ 416070430 h 64"/>
              <a:gd name="T52" fmla="*/ 318538231 w 55"/>
              <a:gd name="T53" fmla="*/ 416070430 h 64"/>
              <a:gd name="T54" fmla="*/ 318538231 w 55"/>
              <a:gd name="T55" fmla="*/ 416070430 h 64"/>
              <a:gd name="T56" fmla="*/ 330336707 w 55"/>
              <a:gd name="T57" fmla="*/ 439846868 h 64"/>
              <a:gd name="T58" fmla="*/ 377527174 w 55"/>
              <a:gd name="T59" fmla="*/ 641936250 h 64"/>
              <a:gd name="T60" fmla="*/ 448314592 w 55"/>
              <a:gd name="T61" fmla="*/ 641936250 h 64"/>
              <a:gd name="T62" fmla="*/ 519098576 w 55"/>
              <a:gd name="T63" fmla="*/ 368521001 h 64"/>
              <a:gd name="T64" fmla="*/ 542695527 w 55"/>
              <a:gd name="T65" fmla="*/ 368521001 h 64"/>
              <a:gd name="T66" fmla="*/ 542695527 w 55"/>
              <a:gd name="T67" fmla="*/ 320968125 h 64"/>
              <a:gd name="T68" fmla="*/ 424717641 w 55"/>
              <a:gd name="T69" fmla="*/ 320968125 h 64"/>
              <a:gd name="T70" fmla="*/ 424717641 w 55"/>
              <a:gd name="T71" fmla="*/ 368521001 h 64"/>
              <a:gd name="T72" fmla="*/ 460109633 w 55"/>
              <a:gd name="T73" fmla="*/ 368521001 h 64"/>
              <a:gd name="T74" fmla="*/ 412919166 w 55"/>
              <a:gd name="T75" fmla="*/ 546837393 h 64"/>
              <a:gd name="T76" fmla="*/ 412919166 w 55"/>
              <a:gd name="T77" fmla="*/ 570610383 h 64"/>
              <a:gd name="T78" fmla="*/ 412919166 w 55"/>
              <a:gd name="T79" fmla="*/ 582498602 h 64"/>
              <a:gd name="T80" fmla="*/ 412919166 w 55"/>
              <a:gd name="T81" fmla="*/ 582498602 h 64"/>
              <a:gd name="T82" fmla="*/ 412919166 w 55"/>
              <a:gd name="T83" fmla="*/ 570610383 h 64"/>
              <a:gd name="T84" fmla="*/ 401124125 w 55"/>
              <a:gd name="T85" fmla="*/ 546837393 h 64"/>
              <a:gd name="T86" fmla="*/ 342135182 w 55"/>
              <a:gd name="T87" fmla="*/ 320968125 h 64"/>
              <a:gd name="T88" fmla="*/ 294944715 w 55"/>
              <a:gd name="T89" fmla="*/ 320968125 h 64"/>
              <a:gd name="T90" fmla="*/ 235955772 w 55"/>
              <a:gd name="T91" fmla="*/ 546837393 h 64"/>
              <a:gd name="T92" fmla="*/ 235955772 w 55"/>
              <a:gd name="T93" fmla="*/ 570610383 h 64"/>
              <a:gd name="T94" fmla="*/ 235955772 w 55"/>
              <a:gd name="T95" fmla="*/ 582498602 h 64"/>
              <a:gd name="T96" fmla="*/ 224157296 w 55"/>
              <a:gd name="T97" fmla="*/ 582498602 h 64"/>
              <a:gd name="T98" fmla="*/ 224157296 w 55"/>
              <a:gd name="T99" fmla="*/ 570610383 h 64"/>
              <a:gd name="T100" fmla="*/ 224157296 w 55"/>
              <a:gd name="T101" fmla="*/ 546837393 h 64"/>
              <a:gd name="T102" fmla="*/ 188765304 w 55"/>
              <a:gd name="T103" fmla="*/ 368521001 h 64"/>
              <a:gd name="T104" fmla="*/ 224157296 w 55"/>
              <a:gd name="T105" fmla="*/ 368521001 h 64"/>
              <a:gd name="T106" fmla="*/ 224157296 w 55"/>
              <a:gd name="T107" fmla="*/ 320968125 h 64"/>
              <a:gd name="T108" fmla="*/ 94380935 w 55"/>
              <a:gd name="T109" fmla="*/ 320968125 h 64"/>
              <a:gd name="T110" fmla="*/ 94380935 w 55"/>
              <a:gd name="T111" fmla="*/ 368521001 h 64"/>
              <a:gd name="T112" fmla="*/ 424717641 w 55"/>
              <a:gd name="T113" fmla="*/ 213977601 h 64"/>
              <a:gd name="T114" fmla="*/ 589885995 w 55"/>
              <a:gd name="T115" fmla="*/ 213977601 h 64"/>
              <a:gd name="T116" fmla="*/ 578087519 w 55"/>
              <a:gd name="T117" fmla="*/ 190204610 h 64"/>
              <a:gd name="T118" fmla="*/ 448314592 w 55"/>
              <a:gd name="T119" fmla="*/ 59437648 h 64"/>
              <a:gd name="T120" fmla="*/ 424717641 w 55"/>
              <a:gd name="T121" fmla="*/ 47549429 h 64"/>
              <a:gd name="T122" fmla="*/ 424717641 w 55"/>
              <a:gd name="T123" fmla="*/ 213977601 h 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8" y="31"/>
                </a:moveTo>
                <a:cubicBezTo>
                  <a:pt x="11" y="31"/>
                  <a:pt x="11" y="31"/>
                  <a:pt x="11" y="31"/>
                </a:cubicBezTo>
                <a:cubicBezTo>
                  <a:pt x="16" y="54"/>
                  <a:pt x="16" y="54"/>
                  <a:pt x="16" y="54"/>
                </a:cubicBezTo>
                <a:cubicBezTo>
                  <a:pt x="22" y="54"/>
                  <a:pt x="22" y="54"/>
                  <a:pt x="22" y="54"/>
                </a:cubicBezTo>
                <a:cubicBezTo>
                  <a:pt x="27" y="37"/>
                  <a:pt x="27" y="37"/>
                  <a:pt x="27" y="37"/>
                </a:cubicBezTo>
                <a:cubicBezTo>
                  <a:pt x="27" y="37"/>
                  <a:pt x="27" y="36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6"/>
                  <a:pt x="28" y="37"/>
                  <a:pt x="28" y="37"/>
                </a:cubicBezTo>
                <a:cubicBezTo>
                  <a:pt x="32" y="54"/>
                  <a:pt x="32" y="54"/>
                  <a:pt x="32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44" y="31"/>
                  <a:pt x="44" y="31"/>
                  <a:pt x="44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7"/>
                  <a:pt x="46" y="27"/>
                  <a:pt x="46" y="27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31"/>
                  <a:pt x="36" y="31"/>
                  <a:pt x="36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7"/>
                  <a:pt x="35" y="48"/>
                  <a:pt x="35" y="48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49"/>
                  <a:pt x="35" y="48"/>
                  <a:pt x="35" y="48"/>
                </a:cubicBezTo>
                <a:cubicBezTo>
                  <a:pt x="35" y="48"/>
                  <a:pt x="35" y="47"/>
                  <a:pt x="34" y="46"/>
                </a:cubicBezTo>
                <a:cubicBezTo>
                  <a:pt x="29" y="27"/>
                  <a:pt x="29" y="27"/>
                  <a:pt x="29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0" y="46"/>
                  <a:pt x="20" y="46"/>
                  <a:pt x="20" y="46"/>
                </a:cubicBezTo>
                <a:cubicBezTo>
                  <a:pt x="20" y="47"/>
                  <a:pt x="20" y="48"/>
                  <a:pt x="20" y="48"/>
                </a:cubicBezTo>
                <a:cubicBezTo>
                  <a:pt x="20" y="49"/>
                  <a:pt x="20" y="49"/>
                  <a:pt x="20" y="49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19" y="47"/>
                  <a:pt x="19" y="46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9" y="27"/>
                  <a:pt x="19" y="27"/>
                  <a:pt x="19" y="27"/>
                </a:cubicBezTo>
                <a:cubicBezTo>
                  <a:pt x="8" y="27"/>
                  <a:pt x="8" y="27"/>
                  <a:pt x="8" y="27"/>
                </a:cubicBezTo>
                <a:lnTo>
                  <a:pt x="8" y="31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1" name="Freeform 95"/>
          <p:cNvSpPr>
            <a:spLocks/>
          </p:cNvSpPr>
          <p:nvPr/>
        </p:nvSpPr>
        <p:spPr bwMode="auto">
          <a:xfrm>
            <a:off x="11868557" y="3668578"/>
            <a:ext cx="276122" cy="278678"/>
          </a:xfrm>
          <a:custGeom>
            <a:avLst/>
            <a:gdLst>
              <a:gd name="T0" fmla="*/ 576144009 w 50"/>
              <a:gd name="T1" fmla="*/ 47907024 h 50"/>
              <a:gd name="T2" fmla="*/ 376257312 w 50"/>
              <a:gd name="T3" fmla="*/ 251512740 h 50"/>
              <a:gd name="T4" fmla="*/ 376257312 w 50"/>
              <a:gd name="T5" fmla="*/ 574884286 h 50"/>
              <a:gd name="T6" fmla="*/ 352741230 w 50"/>
              <a:gd name="T7" fmla="*/ 598836067 h 50"/>
              <a:gd name="T8" fmla="*/ 340983189 w 50"/>
              <a:gd name="T9" fmla="*/ 598836067 h 50"/>
              <a:gd name="T10" fmla="*/ 329225148 w 50"/>
              <a:gd name="T11" fmla="*/ 586858446 h 50"/>
              <a:gd name="T12" fmla="*/ 223402779 w 50"/>
              <a:gd name="T13" fmla="*/ 479070238 h 50"/>
              <a:gd name="T14" fmla="*/ 211644738 w 50"/>
              <a:gd name="T15" fmla="*/ 467092617 h 50"/>
              <a:gd name="T16" fmla="*/ 211644738 w 50"/>
              <a:gd name="T17" fmla="*/ 251512740 h 50"/>
              <a:gd name="T18" fmla="*/ 0 w 50"/>
              <a:gd name="T19" fmla="*/ 47907024 h 50"/>
              <a:gd name="T20" fmla="*/ 0 w 50"/>
              <a:gd name="T21" fmla="*/ 11977621 h 50"/>
              <a:gd name="T22" fmla="*/ 23516082 w 50"/>
              <a:gd name="T23" fmla="*/ 0 h 50"/>
              <a:gd name="T24" fmla="*/ 564385968 w 50"/>
              <a:gd name="T25" fmla="*/ 0 h 50"/>
              <a:gd name="T26" fmla="*/ 587902050 w 50"/>
              <a:gd name="T27" fmla="*/ 11977621 h 50"/>
              <a:gd name="T28" fmla="*/ 576144009 w 50"/>
              <a:gd name="T29" fmla="*/ 47907024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0" h="50">
                <a:moveTo>
                  <a:pt x="49" y="4"/>
                </a:moveTo>
                <a:cubicBezTo>
                  <a:pt x="32" y="21"/>
                  <a:pt x="32" y="21"/>
                  <a:pt x="32" y="21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9"/>
                  <a:pt x="31" y="49"/>
                  <a:pt x="30" y="50"/>
                </a:cubicBezTo>
                <a:cubicBezTo>
                  <a:pt x="30" y="50"/>
                  <a:pt x="30" y="50"/>
                  <a:pt x="29" y="50"/>
                </a:cubicBezTo>
                <a:cubicBezTo>
                  <a:pt x="29" y="50"/>
                  <a:pt x="28" y="50"/>
                  <a:pt x="28" y="49"/>
                </a:cubicBezTo>
                <a:cubicBezTo>
                  <a:pt x="19" y="40"/>
                  <a:pt x="19" y="40"/>
                  <a:pt x="19" y="40"/>
                </a:cubicBezTo>
                <a:cubicBezTo>
                  <a:pt x="18" y="40"/>
                  <a:pt x="18" y="39"/>
                  <a:pt x="18" y="39"/>
                </a:cubicBezTo>
                <a:cubicBezTo>
                  <a:pt x="18" y="21"/>
                  <a:pt x="18" y="21"/>
                  <a:pt x="18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0"/>
                  <a:pt x="50" y="1"/>
                </a:cubicBezTo>
                <a:cubicBezTo>
                  <a:pt x="50" y="2"/>
                  <a:pt x="50" y="3"/>
                  <a:pt x="49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" name="Freeform 96"/>
          <p:cNvSpPr>
            <a:spLocks noEditPoints="1"/>
          </p:cNvSpPr>
          <p:nvPr/>
        </p:nvSpPr>
        <p:spPr bwMode="auto">
          <a:xfrm>
            <a:off x="12676470" y="3643011"/>
            <a:ext cx="342596" cy="304245"/>
          </a:xfrm>
          <a:custGeom>
            <a:avLst/>
            <a:gdLst>
              <a:gd name="T0" fmla="*/ 82403489 w 62"/>
              <a:gd name="T1" fmla="*/ 106178848 h 55"/>
              <a:gd name="T2" fmla="*/ 82403489 w 62"/>
              <a:gd name="T3" fmla="*/ 637069655 h 55"/>
              <a:gd name="T4" fmla="*/ 70631562 w 62"/>
              <a:gd name="T5" fmla="*/ 648868068 h 55"/>
              <a:gd name="T6" fmla="*/ 35315781 w 62"/>
              <a:gd name="T7" fmla="*/ 648868068 h 55"/>
              <a:gd name="T8" fmla="*/ 23543854 w 62"/>
              <a:gd name="T9" fmla="*/ 637069655 h 55"/>
              <a:gd name="T10" fmla="*/ 23543854 w 62"/>
              <a:gd name="T11" fmla="*/ 106178848 h 55"/>
              <a:gd name="T12" fmla="*/ 0 w 62"/>
              <a:gd name="T13" fmla="*/ 58988631 h 55"/>
              <a:gd name="T14" fmla="*/ 58859635 w 62"/>
              <a:gd name="T15" fmla="*/ 0 h 55"/>
              <a:gd name="T16" fmla="*/ 105947343 w 62"/>
              <a:gd name="T17" fmla="*/ 58988631 h 55"/>
              <a:gd name="T18" fmla="*/ 82403489 w 62"/>
              <a:gd name="T19" fmla="*/ 106178848 h 55"/>
              <a:gd name="T20" fmla="*/ 729869768 w 62"/>
              <a:gd name="T21" fmla="*/ 401118567 h 55"/>
              <a:gd name="T22" fmla="*/ 706325914 w 62"/>
              <a:gd name="T23" fmla="*/ 424711958 h 55"/>
              <a:gd name="T24" fmla="*/ 706325914 w 62"/>
              <a:gd name="T25" fmla="*/ 436510371 h 55"/>
              <a:gd name="T26" fmla="*/ 553287432 w 62"/>
              <a:gd name="T27" fmla="*/ 483700589 h 55"/>
              <a:gd name="T28" fmla="*/ 482655870 w 62"/>
              <a:gd name="T29" fmla="*/ 460107198 h 55"/>
              <a:gd name="T30" fmla="*/ 470883943 w 62"/>
              <a:gd name="T31" fmla="*/ 460107198 h 55"/>
              <a:gd name="T32" fmla="*/ 341389315 w 62"/>
              <a:gd name="T33" fmla="*/ 424711958 h 55"/>
              <a:gd name="T34" fmla="*/ 153038482 w 62"/>
              <a:gd name="T35" fmla="*/ 483700589 h 55"/>
              <a:gd name="T36" fmla="*/ 129494628 w 62"/>
              <a:gd name="T37" fmla="*/ 483700589 h 55"/>
              <a:gd name="T38" fmla="*/ 117719270 w 62"/>
              <a:gd name="T39" fmla="*/ 483700589 h 55"/>
              <a:gd name="T40" fmla="*/ 105947343 w 62"/>
              <a:gd name="T41" fmla="*/ 460107198 h 55"/>
              <a:gd name="T42" fmla="*/ 105947343 w 62"/>
              <a:gd name="T43" fmla="*/ 141570653 h 55"/>
              <a:gd name="T44" fmla="*/ 117719270 w 62"/>
              <a:gd name="T45" fmla="*/ 129772240 h 55"/>
              <a:gd name="T46" fmla="*/ 329617388 w 62"/>
              <a:gd name="T47" fmla="*/ 58988631 h 55"/>
              <a:gd name="T48" fmla="*/ 506199724 w 62"/>
              <a:gd name="T49" fmla="*/ 106178848 h 55"/>
              <a:gd name="T50" fmla="*/ 541515505 w 62"/>
              <a:gd name="T51" fmla="*/ 117977261 h 55"/>
              <a:gd name="T52" fmla="*/ 671010133 w 62"/>
              <a:gd name="T53" fmla="*/ 70787044 h 55"/>
              <a:gd name="T54" fmla="*/ 682782060 w 62"/>
              <a:gd name="T55" fmla="*/ 58988631 h 55"/>
              <a:gd name="T56" fmla="*/ 718097841 w 62"/>
              <a:gd name="T57" fmla="*/ 58988631 h 55"/>
              <a:gd name="T58" fmla="*/ 729869768 w 62"/>
              <a:gd name="T59" fmla="*/ 82582022 h 55"/>
              <a:gd name="T60" fmla="*/ 729869768 w 62"/>
              <a:gd name="T61" fmla="*/ 401118567 h 55"/>
              <a:gd name="T62" fmla="*/ 317845460 w 62"/>
              <a:gd name="T63" fmla="*/ 106178848 h 55"/>
              <a:gd name="T64" fmla="*/ 164810409 w 62"/>
              <a:gd name="T65" fmla="*/ 165167479 h 55"/>
              <a:gd name="T66" fmla="*/ 164810409 w 62"/>
              <a:gd name="T67" fmla="*/ 247749501 h 55"/>
              <a:gd name="T68" fmla="*/ 317845460 w 62"/>
              <a:gd name="T69" fmla="*/ 188760870 h 55"/>
              <a:gd name="T70" fmla="*/ 317845460 w 62"/>
              <a:gd name="T71" fmla="*/ 106178848 h 55"/>
              <a:gd name="T72" fmla="*/ 317845460 w 62"/>
              <a:gd name="T73" fmla="*/ 283141306 h 55"/>
              <a:gd name="T74" fmla="*/ 164810409 w 62"/>
              <a:gd name="T75" fmla="*/ 342129936 h 55"/>
              <a:gd name="T76" fmla="*/ 164810409 w 62"/>
              <a:gd name="T77" fmla="*/ 412916980 h 55"/>
              <a:gd name="T78" fmla="*/ 317845460 w 62"/>
              <a:gd name="T79" fmla="*/ 365726762 h 55"/>
              <a:gd name="T80" fmla="*/ 317845460 w 62"/>
              <a:gd name="T81" fmla="*/ 283141306 h 55"/>
              <a:gd name="T82" fmla="*/ 671010133 w 62"/>
              <a:gd name="T83" fmla="*/ 306738132 h 55"/>
              <a:gd name="T84" fmla="*/ 506199724 w 62"/>
              <a:gd name="T85" fmla="*/ 342129936 h 55"/>
              <a:gd name="T86" fmla="*/ 506199724 w 62"/>
              <a:gd name="T87" fmla="*/ 247749501 h 55"/>
              <a:gd name="T88" fmla="*/ 494427797 w 62"/>
              <a:gd name="T89" fmla="*/ 235951088 h 55"/>
              <a:gd name="T90" fmla="*/ 341389315 w 62"/>
              <a:gd name="T91" fmla="*/ 188760870 h 55"/>
              <a:gd name="T92" fmla="*/ 317845460 w 62"/>
              <a:gd name="T93" fmla="*/ 188760870 h 55"/>
              <a:gd name="T94" fmla="*/ 317845460 w 62"/>
              <a:gd name="T95" fmla="*/ 283141306 h 55"/>
              <a:gd name="T96" fmla="*/ 329617388 w 62"/>
              <a:gd name="T97" fmla="*/ 283141306 h 55"/>
              <a:gd name="T98" fmla="*/ 494427797 w 62"/>
              <a:gd name="T99" fmla="*/ 330331523 h 55"/>
              <a:gd name="T100" fmla="*/ 506199724 w 62"/>
              <a:gd name="T101" fmla="*/ 342129936 h 55"/>
              <a:gd name="T102" fmla="*/ 506199724 w 62"/>
              <a:gd name="T103" fmla="*/ 424711958 h 55"/>
              <a:gd name="T104" fmla="*/ 553287432 w 62"/>
              <a:gd name="T105" fmla="*/ 424711958 h 55"/>
              <a:gd name="T106" fmla="*/ 671010133 w 62"/>
              <a:gd name="T107" fmla="*/ 389320154 h 55"/>
              <a:gd name="T108" fmla="*/ 671010133 w 62"/>
              <a:gd name="T109" fmla="*/ 306738132 h 55"/>
              <a:gd name="T110" fmla="*/ 671010133 w 62"/>
              <a:gd name="T111" fmla="*/ 129772240 h 55"/>
              <a:gd name="T112" fmla="*/ 541515505 w 62"/>
              <a:gd name="T113" fmla="*/ 165167479 h 55"/>
              <a:gd name="T114" fmla="*/ 506199724 w 62"/>
              <a:gd name="T115" fmla="*/ 165167479 h 55"/>
              <a:gd name="T116" fmla="*/ 506199724 w 62"/>
              <a:gd name="T117" fmla="*/ 247749501 h 55"/>
              <a:gd name="T118" fmla="*/ 671010133 w 62"/>
              <a:gd name="T119" fmla="*/ 212357697 h 55"/>
              <a:gd name="T120" fmla="*/ 671010133 w 62"/>
              <a:gd name="T121" fmla="*/ 129772240 h 5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2" h="55">
                <a:moveTo>
                  <a:pt x="7" y="9"/>
                </a:moveTo>
                <a:cubicBezTo>
                  <a:pt x="7" y="54"/>
                  <a:pt x="7" y="54"/>
                  <a:pt x="7" y="54"/>
                </a:cubicBezTo>
                <a:cubicBezTo>
                  <a:pt x="7" y="54"/>
                  <a:pt x="6" y="55"/>
                  <a:pt x="6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3" y="55"/>
                  <a:pt x="2" y="54"/>
                  <a:pt x="2" y="54"/>
                </a:cubicBezTo>
                <a:cubicBezTo>
                  <a:pt x="2" y="9"/>
                  <a:pt x="2" y="9"/>
                  <a:pt x="2" y="9"/>
                </a:cubicBezTo>
                <a:cubicBezTo>
                  <a:pt x="1" y="8"/>
                  <a:pt x="0" y="6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5"/>
                </a:cubicBezTo>
                <a:cubicBezTo>
                  <a:pt x="9" y="6"/>
                  <a:pt x="8" y="8"/>
                  <a:pt x="7" y="9"/>
                </a:cubicBezTo>
                <a:close/>
                <a:moveTo>
                  <a:pt x="62" y="34"/>
                </a:moveTo>
                <a:cubicBezTo>
                  <a:pt x="62" y="35"/>
                  <a:pt x="61" y="36"/>
                  <a:pt x="60" y="36"/>
                </a:cubicBezTo>
                <a:cubicBezTo>
                  <a:pt x="60" y="36"/>
                  <a:pt x="60" y="36"/>
                  <a:pt x="60" y="37"/>
                </a:cubicBezTo>
                <a:cubicBezTo>
                  <a:pt x="58" y="38"/>
                  <a:pt x="52" y="41"/>
                  <a:pt x="47" y="41"/>
                </a:cubicBezTo>
                <a:cubicBezTo>
                  <a:pt x="45" y="41"/>
                  <a:pt x="43" y="40"/>
                  <a:pt x="41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36" y="37"/>
                  <a:pt x="34" y="36"/>
                  <a:pt x="29" y="36"/>
                </a:cubicBezTo>
                <a:cubicBezTo>
                  <a:pt x="24" y="36"/>
                  <a:pt x="17" y="38"/>
                  <a:pt x="13" y="41"/>
                </a:cubicBezTo>
                <a:cubicBezTo>
                  <a:pt x="12" y="41"/>
                  <a:pt x="12" y="41"/>
                  <a:pt x="11" y="41"/>
                </a:cubicBezTo>
                <a:cubicBezTo>
                  <a:pt x="11" y="41"/>
                  <a:pt x="11" y="41"/>
                  <a:pt x="10" y="41"/>
                </a:cubicBezTo>
                <a:cubicBezTo>
                  <a:pt x="10" y="41"/>
                  <a:pt x="9" y="40"/>
                  <a:pt x="9" y="39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10" y="11"/>
                  <a:pt x="10" y="11"/>
                </a:cubicBezTo>
                <a:cubicBezTo>
                  <a:pt x="13" y="9"/>
                  <a:pt x="21" y="5"/>
                  <a:pt x="28" y="5"/>
                </a:cubicBezTo>
                <a:cubicBezTo>
                  <a:pt x="34" y="5"/>
                  <a:pt x="39" y="7"/>
                  <a:pt x="43" y="9"/>
                </a:cubicBezTo>
                <a:cubicBezTo>
                  <a:pt x="44" y="9"/>
                  <a:pt x="45" y="10"/>
                  <a:pt x="46" y="10"/>
                </a:cubicBezTo>
                <a:cubicBezTo>
                  <a:pt x="50" y="10"/>
                  <a:pt x="55" y="7"/>
                  <a:pt x="57" y="6"/>
                </a:cubicBezTo>
                <a:cubicBezTo>
                  <a:pt x="58" y="5"/>
                  <a:pt x="58" y="5"/>
                  <a:pt x="58" y="5"/>
                </a:cubicBezTo>
                <a:cubicBezTo>
                  <a:pt x="59" y="5"/>
                  <a:pt x="60" y="5"/>
                  <a:pt x="61" y="5"/>
                </a:cubicBezTo>
                <a:cubicBezTo>
                  <a:pt x="61" y="5"/>
                  <a:pt x="62" y="6"/>
                  <a:pt x="62" y="7"/>
                </a:cubicBezTo>
                <a:lnTo>
                  <a:pt x="62" y="34"/>
                </a:lnTo>
                <a:close/>
                <a:moveTo>
                  <a:pt x="27" y="9"/>
                </a:moveTo>
                <a:cubicBezTo>
                  <a:pt x="23" y="10"/>
                  <a:pt x="18" y="12"/>
                  <a:pt x="14" y="14"/>
                </a:cubicBezTo>
                <a:cubicBezTo>
                  <a:pt x="14" y="21"/>
                  <a:pt x="14" y="21"/>
                  <a:pt x="14" y="21"/>
                </a:cubicBezTo>
                <a:cubicBezTo>
                  <a:pt x="18" y="18"/>
                  <a:pt x="23" y="17"/>
                  <a:pt x="27" y="16"/>
                </a:cubicBezTo>
                <a:lnTo>
                  <a:pt x="27" y="9"/>
                </a:lnTo>
                <a:close/>
                <a:moveTo>
                  <a:pt x="27" y="24"/>
                </a:moveTo>
                <a:cubicBezTo>
                  <a:pt x="23" y="25"/>
                  <a:pt x="18" y="27"/>
                  <a:pt x="14" y="29"/>
                </a:cubicBezTo>
                <a:cubicBezTo>
                  <a:pt x="14" y="35"/>
                  <a:pt x="14" y="35"/>
                  <a:pt x="14" y="35"/>
                </a:cubicBezTo>
                <a:cubicBezTo>
                  <a:pt x="18" y="33"/>
                  <a:pt x="23" y="32"/>
                  <a:pt x="27" y="31"/>
                </a:cubicBezTo>
                <a:lnTo>
                  <a:pt x="27" y="24"/>
                </a:lnTo>
                <a:close/>
                <a:moveTo>
                  <a:pt x="57" y="26"/>
                </a:moveTo>
                <a:cubicBezTo>
                  <a:pt x="54" y="28"/>
                  <a:pt x="48" y="30"/>
                  <a:pt x="43" y="29"/>
                </a:cubicBezTo>
                <a:cubicBezTo>
                  <a:pt x="43" y="21"/>
                  <a:pt x="43" y="21"/>
                  <a:pt x="43" y="21"/>
                </a:cubicBezTo>
                <a:cubicBezTo>
                  <a:pt x="43" y="21"/>
                  <a:pt x="43" y="21"/>
                  <a:pt x="42" y="20"/>
                </a:cubicBezTo>
                <a:cubicBezTo>
                  <a:pt x="38" y="18"/>
                  <a:pt x="35" y="16"/>
                  <a:pt x="29" y="16"/>
                </a:cubicBezTo>
                <a:cubicBezTo>
                  <a:pt x="29" y="16"/>
                  <a:pt x="28" y="16"/>
                  <a:pt x="27" y="16"/>
                </a:cubicBezTo>
                <a:cubicBezTo>
                  <a:pt x="27" y="24"/>
                  <a:pt x="27" y="24"/>
                  <a:pt x="27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34" y="24"/>
                  <a:pt x="38" y="26"/>
                  <a:pt x="42" y="28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6"/>
                  <a:pt x="43" y="36"/>
                  <a:pt x="43" y="36"/>
                </a:cubicBezTo>
                <a:cubicBezTo>
                  <a:pt x="44" y="36"/>
                  <a:pt x="45" y="36"/>
                  <a:pt x="47" y="36"/>
                </a:cubicBezTo>
                <a:cubicBezTo>
                  <a:pt x="51" y="36"/>
                  <a:pt x="55" y="34"/>
                  <a:pt x="57" y="33"/>
                </a:cubicBezTo>
                <a:lnTo>
                  <a:pt x="57" y="26"/>
                </a:lnTo>
                <a:close/>
                <a:moveTo>
                  <a:pt x="57" y="11"/>
                </a:moveTo>
                <a:cubicBezTo>
                  <a:pt x="54" y="12"/>
                  <a:pt x="50" y="14"/>
                  <a:pt x="46" y="14"/>
                </a:cubicBezTo>
                <a:cubicBezTo>
                  <a:pt x="45" y="14"/>
                  <a:pt x="44" y="14"/>
                  <a:pt x="43" y="14"/>
                </a:cubicBezTo>
                <a:cubicBezTo>
                  <a:pt x="43" y="21"/>
                  <a:pt x="43" y="21"/>
                  <a:pt x="43" y="21"/>
                </a:cubicBezTo>
                <a:cubicBezTo>
                  <a:pt x="48" y="22"/>
                  <a:pt x="54" y="19"/>
                  <a:pt x="57" y="18"/>
                </a:cubicBezTo>
                <a:lnTo>
                  <a:pt x="57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3" name="Freeform 97"/>
          <p:cNvSpPr>
            <a:spLocks noEditPoints="1"/>
          </p:cNvSpPr>
          <p:nvPr/>
        </p:nvSpPr>
        <p:spPr bwMode="auto">
          <a:xfrm>
            <a:off x="13461373" y="3643011"/>
            <a:ext cx="304245" cy="304245"/>
          </a:xfrm>
          <a:custGeom>
            <a:avLst/>
            <a:gdLst>
              <a:gd name="T0" fmla="*/ 648868068 w 55"/>
              <a:gd name="T1" fmla="*/ 117977261 h 55"/>
              <a:gd name="T2" fmla="*/ 648868068 w 55"/>
              <a:gd name="T3" fmla="*/ 530890807 h 55"/>
              <a:gd name="T4" fmla="*/ 519095828 w 55"/>
              <a:gd name="T5" fmla="*/ 648868068 h 55"/>
              <a:gd name="T6" fmla="*/ 117977261 w 55"/>
              <a:gd name="T7" fmla="*/ 648868068 h 55"/>
              <a:gd name="T8" fmla="*/ 0 w 55"/>
              <a:gd name="T9" fmla="*/ 530890807 h 55"/>
              <a:gd name="T10" fmla="*/ 0 w 55"/>
              <a:gd name="T11" fmla="*/ 117977261 h 55"/>
              <a:gd name="T12" fmla="*/ 117977261 w 55"/>
              <a:gd name="T13" fmla="*/ 0 h 55"/>
              <a:gd name="T14" fmla="*/ 519095828 w 55"/>
              <a:gd name="T15" fmla="*/ 0 h 55"/>
              <a:gd name="T16" fmla="*/ 648868068 w 55"/>
              <a:gd name="T17" fmla="*/ 117977261 h 55"/>
              <a:gd name="T18" fmla="*/ 200559283 w 55"/>
              <a:gd name="T19" fmla="*/ 235951088 h 55"/>
              <a:gd name="T20" fmla="*/ 117977261 w 55"/>
              <a:gd name="T21" fmla="*/ 330331523 h 55"/>
              <a:gd name="T22" fmla="*/ 200559283 w 55"/>
              <a:gd name="T23" fmla="*/ 412916980 h 55"/>
              <a:gd name="T24" fmla="*/ 294939719 w 55"/>
              <a:gd name="T25" fmla="*/ 330331523 h 55"/>
              <a:gd name="T26" fmla="*/ 200559283 w 55"/>
              <a:gd name="T27" fmla="*/ 235951088 h 55"/>
              <a:gd name="T28" fmla="*/ 436510371 w 55"/>
              <a:gd name="T29" fmla="*/ 235951088 h 55"/>
              <a:gd name="T30" fmla="*/ 353928349 w 55"/>
              <a:gd name="T31" fmla="*/ 330331523 h 55"/>
              <a:gd name="T32" fmla="*/ 436510371 w 55"/>
              <a:gd name="T33" fmla="*/ 412916980 h 55"/>
              <a:gd name="T34" fmla="*/ 530890807 w 55"/>
              <a:gd name="T35" fmla="*/ 330331523 h 55"/>
              <a:gd name="T36" fmla="*/ 436510371 w 55"/>
              <a:gd name="T37" fmla="*/ 235951088 h 5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5" h="55">
                <a:moveTo>
                  <a:pt x="55" y="10"/>
                </a:moveTo>
                <a:cubicBezTo>
                  <a:pt x="55" y="45"/>
                  <a:pt x="55" y="45"/>
                  <a:pt x="55" y="45"/>
                </a:cubicBez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close/>
                <a:moveTo>
                  <a:pt x="17" y="20"/>
                </a:moveTo>
                <a:cubicBezTo>
                  <a:pt x="13" y="20"/>
                  <a:pt x="10" y="23"/>
                  <a:pt x="10" y="28"/>
                </a:cubicBezTo>
                <a:cubicBezTo>
                  <a:pt x="10" y="32"/>
                  <a:pt x="13" y="35"/>
                  <a:pt x="17" y="35"/>
                </a:cubicBezTo>
                <a:cubicBezTo>
                  <a:pt x="21" y="35"/>
                  <a:pt x="25" y="32"/>
                  <a:pt x="25" y="28"/>
                </a:cubicBezTo>
                <a:cubicBezTo>
                  <a:pt x="25" y="23"/>
                  <a:pt x="21" y="20"/>
                  <a:pt x="17" y="20"/>
                </a:cubicBezTo>
                <a:close/>
                <a:moveTo>
                  <a:pt x="37" y="20"/>
                </a:moveTo>
                <a:cubicBezTo>
                  <a:pt x="33" y="20"/>
                  <a:pt x="30" y="23"/>
                  <a:pt x="30" y="28"/>
                </a:cubicBezTo>
                <a:cubicBezTo>
                  <a:pt x="30" y="32"/>
                  <a:pt x="33" y="35"/>
                  <a:pt x="37" y="35"/>
                </a:cubicBezTo>
                <a:cubicBezTo>
                  <a:pt x="41" y="35"/>
                  <a:pt x="45" y="32"/>
                  <a:pt x="45" y="28"/>
                </a:cubicBezTo>
                <a:cubicBezTo>
                  <a:pt x="45" y="23"/>
                  <a:pt x="41" y="20"/>
                  <a:pt x="37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6" name="Freeform 100"/>
          <p:cNvSpPr>
            <a:spLocks/>
          </p:cNvSpPr>
          <p:nvPr/>
        </p:nvSpPr>
        <p:spPr bwMode="auto">
          <a:xfrm>
            <a:off x="839019" y="4358883"/>
            <a:ext cx="342596" cy="337482"/>
          </a:xfrm>
          <a:custGeom>
            <a:avLst/>
            <a:gdLst>
              <a:gd name="T0" fmla="*/ 718097841 w 62"/>
              <a:gd name="T1" fmla="*/ 660851995 h 61"/>
              <a:gd name="T2" fmla="*/ 671010133 w 62"/>
              <a:gd name="T3" fmla="*/ 708055709 h 61"/>
              <a:gd name="T4" fmla="*/ 635694352 w 62"/>
              <a:gd name="T5" fmla="*/ 719855779 h 61"/>
              <a:gd name="T6" fmla="*/ 588603213 w 62"/>
              <a:gd name="T7" fmla="*/ 708055709 h 61"/>
              <a:gd name="T8" fmla="*/ 435568162 w 62"/>
              <a:gd name="T9" fmla="*/ 554644498 h 61"/>
              <a:gd name="T10" fmla="*/ 423796235 w 62"/>
              <a:gd name="T11" fmla="*/ 519240853 h 61"/>
              <a:gd name="T12" fmla="*/ 447340089 w 62"/>
              <a:gd name="T13" fmla="*/ 472037139 h 61"/>
              <a:gd name="T14" fmla="*/ 329617388 w 62"/>
              <a:gd name="T15" fmla="*/ 365829642 h 61"/>
              <a:gd name="T16" fmla="*/ 282529679 w 62"/>
              <a:gd name="T17" fmla="*/ 424833425 h 61"/>
              <a:gd name="T18" fmla="*/ 270757752 w 62"/>
              <a:gd name="T19" fmla="*/ 424833425 h 61"/>
              <a:gd name="T20" fmla="*/ 258985825 w 62"/>
              <a:gd name="T21" fmla="*/ 424833425 h 61"/>
              <a:gd name="T22" fmla="*/ 282529679 w 62"/>
              <a:gd name="T23" fmla="*/ 460237070 h 61"/>
              <a:gd name="T24" fmla="*/ 270757752 w 62"/>
              <a:gd name="T25" fmla="*/ 495637279 h 61"/>
              <a:gd name="T26" fmla="*/ 211898117 w 62"/>
              <a:gd name="T27" fmla="*/ 531040923 h 61"/>
              <a:gd name="T28" fmla="*/ 188354263 w 62"/>
              <a:gd name="T29" fmla="*/ 519240853 h 61"/>
              <a:gd name="T30" fmla="*/ 11771927 w 62"/>
              <a:gd name="T31" fmla="*/ 342226067 h 61"/>
              <a:gd name="T32" fmla="*/ 0 w 62"/>
              <a:gd name="T33" fmla="*/ 318625928 h 61"/>
              <a:gd name="T34" fmla="*/ 35315781 w 62"/>
              <a:gd name="T35" fmla="*/ 259618709 h 61"/>
              <a:gd name="T36" fmla="*/ 70631562 w 62"/>
              <a:gd name="T37" fmla="*/ 247818639 h 61"/>
              <a:gd name="T38" fmla="*/ 105947343 w 62"/>
              <a:gd name="T39" fmla="*/ 271422214 h 61"/>
              <a:gd name="T40" fmla="*/ 105947343 w 62"/>
              <a:gd name="T41" fmla="*/ 259618709 h 61"/>
              <a:gd name="T42" fmla="*/ 105947343 w 62"/>
              <a:gd name="T43" fmla="*/ 247818639 h 61"/>
              <a:gd name="T44" fmla="*/ 258985825 w 62"/>
              <a:gd name="T45" fmla="*/ 106207498 h 61"/>
              <a:gd name="T46" fmla="*/ 270757752 w 62"/>
              <a:gd name="T47" fmla="*/ 94407428 h 61"/>
              <a:gd name="T48" fmla="*/ 282529679 w 62"/>
              <a:gd name="T49" fmla="*/ 106207498 h 61"/>
              <a:gd name="T50" fmla="*/ 258985825 w 62"/>
              <a:gd name="T51" fmla="*/ 59003784 h 61"/>
              <a:gd name="T52" fmla="*/ 270757752 w 62"/>
              <a:gd name="T53" fmla="*/ 35403644 h 61"/>
              <a:gd name="T54" fmla="*/ 317845460 w 62"/>
              <a:gd name="T55" fmla="*/ 0 h 61"/>
              <a:gd name="T56" fmla="*/ 353161242 w 62"/>
              <a:gd name="T57" fmla="*/ 11800070 h 61"/>
              <a:gd name="T58" fmla="*/ 517971651 w 62"/>
              <a:gd name="T59" fmla="*/ 177014786 h 61"/>
              <a:gd name="T60" fmla="*/ 529743578 w 62"/>
              <a:gd name="T61" fmla="*/ 212414995 h 61"/>
              <a:gd name="T62" fmla="*/ 494427797 w 62"/>
              <a:gd name="T63" fmla="*/ 259618709 h 61"/>
              <a:gd name="T64" fmla="*/ 470883943 w 62"/>
              <a:gd name="T65" fmla="*/ 271422214 h 61"/>
              <a:gd name="T66" fmla="*/ 423796235 w 62"/>
              <a:gd name="T67" fmla="*/ 247818639 h 61"/>
              <a:gd name="T68" fmla="*/ 435568162 w 62"/>
              <a:gd name="T69" fmla="*/ 259618709 h 61"/>
              <a:gd name="T70" fmla="*/ 423796235 w 62"/>
              <a:gd name="T71" fmla="*/ 271422214 h 61"/>
              <a:gd name="T72" fmla="*/ 376708527 w 62"/>
              <a:gd name="T73" fmla="*/ 330425998 h 61"/>
              <a:gd name="T74" fmla="*/ 482655870 w 62"/>
              <a:gd name="T75" fmla="*/ 436633495 h 61"/>
              <a:gd name="T76" fmla="*/ 517971651 w 62"/>
              <a:gd name="T77" fmla="*/ 413033356 h 61"/>
              <a:gd name="T78" fmla="*/ 565059359 w 62"/>
              <a:gd name="T79" fmla="*/ 436633495 h 61"/>
              <a:gd name="T80" fmla="*/ 718097841 w 62"/>
              <a:gd name="T81" fmla="*/ 590044707 h 61"/>
              <a:gd name="T82" fmla="*/ 729869768 w 62"/>
              <a:gd name="T83" fmla="*/ 625448351 h 61"/>
              <a:gd name="T84" fmla="*/ 718097841 w 62"/>
              <a:gd name="T85" fmla="*/ 660851995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2" h="61">
                <a:moveTo>
                  <a:pt x="61" y="56"/>
                </a:moveTo>
                <a:cubicBezTo>
                  <a:pt x="57" y="60"/>
                  <a:pt x="57" y="60"/>
                  <a:pt x="57" y="60"/>
                </a:cubicBezTo>
                <a:cubicBezTo>
                  <a:pt x="56" y="61"/>
                  <a:pt x="55" y="61"/>
                  <a:pt x="54" y="61"/>
                </a:cubicBezTo>
                <a:cubicBezTo>
                  <a:pt x="52" y="61"/>
                  <a:pt x="51" y="61"/>
                  <a:pt x="50" y="60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6"/>
                  <a:pt x="36" y="45"/>
                  <a:pt x="36" y="44"/>
                </a:cubicBezTo>
                <a:cubicBezTo>
                  <a:pt x="36" y="43"/>
                  <a:pt x="37" y="41"/>
                  <a:pt x="38" y="40"/>
                </a:cubicBezTo>
                <a:cubicBezTo>
                  <a:pt x="28" y="31"/>
                  <a:pt x="28" y="31"/>
                  <a:pt x="28" y="31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3" y="36"/>
                  <a:pt x="23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3" y="37"/>
                  <a:pt x="24" y="38"/>
                  <a:pt x="24" y="39"/>
                </a:cubicBezTo>
                <a:cubicBezTo>
                  <a:pt x="24" y="40"/>
                  <a:pt x="23" y="41"/>
                  <a:pt x="23" y="42"/>
                </a:cubicBezTo>
                <a:cubicBezTo>
                  <a:pt x="21" y="43"/>
                  <a:pt x="20" y="45"/>
                  <a:pt x="18" y="45"/>
                </a:cubicBezTo>
                <a:cubicBezTo>
                  <a:pt x="17" y="45"/>
                  <a:pt x="16" y="44"/>
                  <a:pt x="16" y="44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0" y="28"/>
                  <a:pt x="0" y="27"/>
                </a:cubicBezTo>
                <a:cubicBezTo>
                  <a:pt x="0" y="25"/>
                  <a:pt x="2" y="24"/>
                  <a:pt x="3" y="22"/>
                </a:cubicBezTo>
                <a:cubicBezTo>
                  <a:pt x="4" y="22"/>
                  <a:pt x="5" y="21"/>
                  <a:pt x="6" y="21"/>
                </a:cubicBezTo>
                <a:cubicBezTo>
                  <a:pt x="7" y="21"/>
                  <a:pt x="8" y="22"/>
                  <a:pt x="9" y="23"/>
                </a:cubicBezTo>
                <a:cubicBezTo>
                  <a:pt x="9" y="23"/>
                  <a:pt x="9" y="23"/>
                  <a:pt x="9" y="22"/>
                </a:cubicBezTo>
                <a:cubicBezTo>
                  <a:pt x="9" y="22"/>
                  <a:pt x="9" y="21"/>
                  <a:pt x="9" y="21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8"/>
                  <a:pt x="22" y="8"/>
                  <a:pt x="23" y="8"/>
                </a:cubicBezTo>
                <a:cubicBezTo>
                  <a:pt x="23" y="8"/>
                  <a:pt x="24" y="8"/>
                  <a:pt x="24" y="9"/>
                </a:cubicBezTo>
                <a:cubicBezTo>
                  <a:pt x="23" y="7"/>
                  <a:pt x="22" y="7"/>
                  <a:pt x="22" y="5"/>
                </a:cubicBezTo>
                <a:cubicBezTo>
                  <a:pt x="22" y="4"/>
                  <a:pt x="22" y="3"/>
                  <a:pt x="23" y="3"/>
                </a:cubicBezTo>
                <a:cubicBezTo>
                  <a:pt x="24" y="1"/>
                  <a:pt x="25" y="0"/>
                  <a:pt x="27" y="0"/>
                </a:cubicBezTo>
                <a:cubicBezTo>
                  <a:pt x="28" y="0"/>
                  <a:pt x="29" y="0"/>
                  <a:pt x="30" y="1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6"/>
                  <a:pt x="45" y="17"/>
                  <a:pt x="45" y="18"/>
                </a:cubicBezTo>
                <a:cubicBezTo>
                  <a:pt x="45" y="20"/>
                  <a:pt x="44" y="21"/>
                  <a:pt x="42" y="22"/>
                </a:cubicBezTo>
                <a:cubicBezTo>
                  <a:pt x="42" y="23"/>
                  <a:pt x="41" y="23"/>
                  <a:pt x="40" y="23"/>
                </a:cubicBezTo>
                <a:cubicBezTo>
                  <a:pt x="38" y="23"/>
                  <a:pt x="37" y="22"/>
                  <a:pt x="36" y="21"/>
                </a:cubicBezTo>
                <a:cubicBezTo>
                  <a:pt x="37" y="21"/>
                  <a:pt x="37" y="22"/>
                  <a:pt x="37" y="22"/>
                </a:cubicBezTo>
                <a:cubicBezTo>
                  <a:pt x="37" y="23"/>
                  <a:pt x="37" y="23"/>
                  <a:pt x="36" y="23"/>
                </a:cubicBezTo>
                <a:cubicBezTo>
                  <a:pt x="32" y="28"/>
                  <a:pt x="32" y="28"/>
                  <a:pt x="32" y="28"/>
                </a:cubicBezTo>
                <a:cubicBezTo>
                  <a:pt x="41" y="37"/>
                  <a:pt x="41" y="37"/>
                  <a:pt x="41" y="37"/>
                </a:cubicBezTo>
                <a:cubicBezTo>
                  <a:pt x="42" y="36"/>
                  <a:pt x="43" y="35"/>
                  <a:pt x="44" y="35"/>
                </a:cubicBezTo>
                <a:cubicBezTo>
                  <a:pt x="46" y="35"/>
                  <a:pt x="47" y="36"/>
                  <a:pt x="48" y="37"/>
                </a:cubicBezTo>
                <a:cubicBezTo>
                  <a:pt x="61" y="50"/>
                  <a:pt x="61" y="50"/>
                  <a:pt x="61" y="50"/>
                </a:cubicBezTo>
                <a:cubicBezTo>
                  <a:pt x="61" y="51"/>
                  <a:pt x="62" y="52"/>
                  <a:pt x="62" y="53"/>
                </a:cubicBezTo>
                <a:cubicBezTo>
                  <a:pt x="62" y="54"/>
                  <a:pt x="61" y="55"/>
                  <a:pt x="61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7" name="Freeform 101"/>
          <p:cNvSpPr>
            <a:spLocks noEditPoints="1"/>
          </p:cNvSpPr>
          <p:nvPr/>
        </p:nvSpPr>
        <p:spPr bwMode="auto">
          <a:xfrm>
            <a:off x="1508871" y="4353769"/>
            <a:ext cx="375833" cy="347709"/>
          </a:xfrm>
          <a:custGeom>
            <a:avLst/>
            <a:gdLst>
              <a:gd name="T0" fmla="*/ 459316725 w 68"/>
              <a:gd name="T1" fmla="*/ 422790459 h 63"/>
              <a:gd name="T2" fmla="*/ 482869229 w 68"/>
              <a:gd name="T3" fmla="*/ 516744656 h 63"/>
              <a:gd name="T4" fmla="*/ 412204853 w 68"/>
              <a:gd name="T5" fmla="*/ 587210303 h 63"/>
              <a:gd name="T6" fmla="*/ 317987974 w 68"/>
              <a:gd name="T7" fmla="*/ 622443127 h 63"/>
              <a:gd name="T8" fmla="*/ 211993126 w 68"/>
              <a:gd name="T9" fmla="*/ 622443127 h 63"/>
              <a:gd name="T10" fmla="*/ 129550783 w 68"/>
              <a:gd name="T11" fmla="*/ 587210303 h 63"/>
              <a:gd name="T12" fmla="*/ 47108440 w 68"/>
              <a:gd name="T13" fmla="*/ 516744656 h 63"/>
              <a:gd name="T14" fmla="*/ 70664375 w 68"/>
              <a:gd name="T15" fmla="*/ 422790459 h 63"/>
              <a:gd name="T16" fmla="*/ 0 w 68"/>
              <a:gd name="T17" fmla="*/ 328839689 h 63"/>
              <a:gd name="T18" fmla="*/ 82442343 w 68"/>
              <a:gd name="T19" fmla="*/ 270118316 h 63"/>
              <a:gd name="T20" fmla="*/ 47108440 w 68"/>
              <a:gd name="T21" fmla="*/ 211396943 h 63"/>
              <a:gd name="T22" fmla="*/ 176659223 w 68"/>
              <a:gd name="T23" fmla="*/ 187908394 h 63"/>
              <a:gd name="T24" fmla="*/ 223767663 w 68"/>
              <a:gd name="T25" fmla="*/ 93954197 h 63"/>
              <a:gd name="T26" fmla="*/ 329765942 w 68"/>
              <a:gd name="T27" fmla="*/ 176164119 h 63"/>
              <a:gd name="T28" fmla="*/ 412204853 w 68"/>
              <a:gd name="T29" fmla="*/ 140931295 h 63"/>
              <a:gd name="T30" fmla="*/ 482869229 w 68"/>
              <a:gd name="T31" fmla="*/ 223141217 h 63"/>
              <a:gd name="T32" fmla="*/ 529977668 w 68"/>
              <a:gd name="T33" fmla="*/ 317095414 h 63"/>
              <a:gd name="T34" fmla="*/ 270879534 w 68"/>
              <a:gd name="T35" fmla="*/ 258374041 h 63"/>
              <a:gd name="T36" fmla="*/ 376874381 w 68"/>
              <a:gd name="T37" fmla="*/ 364072513 h 63"/>
              <a:gd name="T38" fmla="*/ 741970795 w 68"/>
              <a:gd name="T39" fmla="*/ 187908394 h 63"/>
              <a:gd name="T40" fmla="*/ 753748763 w 68"/>
              <a:gd name="T41" fmla="*/ 281862590 h 63"/>
              <a:gd name="T42" fmla="*/ 647750484 w 68"/>
              <a:gd name="T43" fmla="*/ 258374041 h 63"/>
              <a:gd name="T44" fmla="*/ 541755636 w 68"/>
              <a:gd name="T45" fmla="*/ 281862590 h 63"/>
              <a:gd name="T46" fmla="*/ 541755636 w 68"/>
              <a:gd name="T47" fmla="*/ 187908394 h 63"/>
              <a:gd name="T48" fmla="*/ 541755636 w 68"/>
              <a:gd name="T49" fmla="*/ 105698471 h 63"/>
              <a:gd name="T50" fmla="*/ 541755636 w 68"/>
              <a:gd name="T51" fmla="*/ 23488549 h 63"/>
              <a:gd name="T52" fmla="*/ 647750484 w 68"/>
              <a:gd name="T53" fmla="*/ 46977098 h 63"/>
              <a:gd name="T54" fmla="*/ 694862355 w 68"/>
              <a:gd name="T55" fmla="*/ 0 h 63"/>
              <a:gd name="T56" fmla="*/ 730192827 w 68"/>
              <a:gd name="T57" fmla="*/ 82209922 h 63"/>
              <a:gd name="T58" fmla="*/ 800857202 w 68"/>
              <a:gd name="T59" fmla="*/ 176164119 h 63"/>
              <a:gd name="T60" fmla="*/ 730192827 w 68"/>
              <a:gd name="T61" fmla="*/ 645931676 h 63"/>
              <a:gd name="T62" fmla="*/ 694862355 w 68"/>
              <a:gd name="T63" fmla="*/ 739885873 h 63"/>
              <a:gd name="T64" fmla="*/ 635975948 w 68"/>
              <a:gd name="T65" fmla="*/ 692908775 h 63"/>
              <a:gd name="T66" fmla="*/ 529977668 w 68"/>
              <a:gd name="T67" fmla="*/ 704653049 h 63"/>
              <a:gd name="T68" fmla="*/ 482869229 w 68"/>
              <a:gd name="T69" fmla="*/ 610698852 h 63"/>
              <a:gd name="T70" fmla="*/ 553533604 w 68"/>
              <a:gd name="T71" fmla="*/ 516744656 h 63"/>
              <a:gd name="T72" fmla="*/ 588864076 w 68"/>
              <a:gd name="T73" fmla="*/ 422790459 h 63"/>
              <a:gd name="T74" fmla="*/ 659528452 w 68"/>
              <a:gd name="T75" fmla="*/ 469767557 h 63"/>
              <a:gd name="T76" fmla="*/ 753748763 w 68"/>
              <a:gd name="T77" fmla="*/ 458023283 h 63"/>
              <a:gd name="T78" fmla="*/ 741970795 w 68"/>
              <a:gd name="T79" fmla="*/ 540233205 h 63"/>
              <a:gd name="T80" fmla="*/ 647750484 w 68"/>
              <a:gd name="T81" fmla="*/ 93954197 h 63"/>
              <a:gd name="T82" fmla="*/ 694862355 w 68"/>
              <a:gd name="T83" fmla="*/ 152675570 h 63"/>
              <a:gd name="T84" fmla="*/ 588864076 w 68"/>
              <a:gd name="T85" fmla="*/ 575466029 h 63"/>
              <a:gd name="T86" fmla="*/ 647750484 w 68"/>
              <a:gd name="T87" fmla="*/ 528488930 h 6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63">
                <a:moveTo>
                  <a:pt x="45" y="35"/>
                </a:moveTo>
                <a:cubicBezTo>
                  <a:pt x="45" y="35"/>
                  <a:pt x="45" y="36"/>
                  <a:pt x="45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7"/>
                  <a:pt x="38" y="38"/>
                  <a:pt x="38" y="39"/>
                </a:cubicBezTo>
                <a:cubicBezTo>
                  <a:pt x="39" y="41"/>
                  <a:pt x="40" y="42"/>
                  <a:pt x="41" y="43"/>
                </a:cubicBezTo>
                <a:cubicBezTo>
                  <a:pt x="41" y="43"/>
                  <a:pt x="41" y="44"/>
                  <a:pt x="41" y="44"/>
                </a:cubicBezTo>
                <a:cubicBezTo>
                  <a:pt x="41" y="44"/>
                  <a:pt x="41" y="44"/>
                  <a:pt x="41" y="45"/>
                </a:cubicBezTo>
                <a:cubicBezTo>
                  <a:pt x="40" y="46"/>
                  <a:pt x="36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1" y="47"/>
                  <a:pt x="31" y="47"/>
                  <a:pt x="31" y="47"/>
                </a:cubicBezTo>
                <a:cubicBezTo>
                  <a:pt x="30" y="47"/>
                  <a:pt x="29" y="47"/>
                  <a:pt x="28" y="48"/>
                </a:cubicBezTo>
                <a:cubicBezTo>
                  <a:pt x="28" y="49"/>
                  <a:pt x="27" y="51"/>
                  <a:pt x="27" y="53"/>
                </a:cubicBezTo>
                <a:cubicBezTo>
                  <a:pt x="27" y="54"/>
                  <a:pt x="26" y="54"/>
                  <a:pt x="26" y="5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4"/>
                  <a:pt x="18" y="54"/>
                  <a:pt x="18" y="53"/>
                </a:cubicBezTo>
                <a:cubicBezTo>
                  <a:pt x="17" y="48"/>
                  <a:pt x="17" y="48"/>
                  <a:pt x="17" y="48"/>
                </a:cubicBezTo>
                <a:cubicBezTo>
                  <a:pt x="16" y="47"/>
                  <a:pt x="16" y="47"/>
                  <a:pt x="15" y="47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10" y="50"/>
                  <a:pt x="9" y="50"/>
                  <a:pt x="9" y="50"/>
                </a:cubicBezTo>
                <a:cubicBezTo>
                  <a:pt x="8" y="49"/>
                  <a:pt x="4" y="45"/>
                  <a:pt x="4" y="44"/>
                </a:cubicBezTo>
                <a:cubicBezTo>
                  <a:pt x="4" y="44"/>
                  <a:pt x="4" y="44"/>
                  <a:pt x="4" y="43"/>
                </a:cubicBezTo>
                <a:cubicBezTo>
                  <a:pt x="5" y="42"/>
                  <a:pt x="6" y="41"/>
                  <a:pt x="7" y="39"/>
                </a:cubicBezTo>
                <a:cubicBezTo>
                  <a:pt x="7" y="38"/>
                  <a:pt x="6" y="37"/>
                  <a:pt x="6" y="36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5"/>
                  <a:pt x="0" y="35"/>
                  <a:pt x="0" y="3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7"/>
                  <a:pt x="1" y="27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5"/>
                  <a:pt x="7" y="24"/>
                  <a:pt x="7" y="23"/>
                </a:cubicBezTo>
                <a:cubicBezTo>
                  <a:pt x="6" y="22"/>
                  <a:pt x="5" y="20"/>
                  <a:pt x="4" y="19"/>
                </a:cubicBezTo>
                <a:cubicBezTo>
                  <a:pt x="4" y="19"/>
                  <a:pt x="4" y="19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5" y="17"/>
                  <a:pt x="9" y="12"/>
                  <a:pt x="10" y="12"/>
                </a:cubicBezTo>
                <a:cubicBezTo>
                  <a:pt x="10" y="12"/>
                  <a:pt x="10" y="12"/>
                  <a:pt x="11" y="13"/>
                </a:cubicBezTo>
                <a:cubicBezTo>
                  <a:pt x="15" y="16"/>
                  <a:pt x="15" y="16"/>
                  <a:pt x="15" y="16"/>
                </a:cubicBezTo>
                <a:cubicBezTo>
                  <a:pt x="16" y="15"/>
                  <a:pt x="16" y="15"/>
                  <a:pt x="17" y="15"/>
                </a:cubicBezTo>
                <a:cubicBezTo>
                  <a:pt x="18" y="13"/>
                  <a:pt x="18" y="11"/>
                  <a:pt x="18" y="9"/>
                </a:cubicBezTo>
                <a:cubicBezTo>
                  <a:pt x="18" y="9"/>
                  <a:pt x="19" y="8"/>
                  <a:pt x="19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7" y="9"/>
                  <a:pt x="27" y="9"/>
                </a:cubicBezTo>
                <a:cubicBezTo>
                  <a:pt x="28" y="15"/>
                  <a:pt x="28" y="15"/>
                  <a:pt x="28" y="15"/>
                </a:cubicBezTo>
                <a:cubicBezTo>
                  <a:pt x="29" y="15"/>
                  <a:pt x="30" y="15"/>
                  <a:pt x="31" y="16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2"/>
                  <a:pt x="35" y="12"/>
                  <a:pt x="35" y="12"/>
                </a:cubicBezTo>
                <a:cubicBezTo>
                  <a:pt x="36" y="12"/>
                  <a:pt x="36" y="12"/>
                  <a:pt x="36" y="13"/>
                </a:cubicBezTo>
                <a:cubicBezTo>
                  <a:pt x="37" y="13"/>
                  <a:pt x="41" y="17"/>
                  <a:pt x="41" y="18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20"/>
                  <a:pt x="39" y="22"/>
                  <a:pt x="38" y="23"/>
                </a:cubicBezTo>
                <a:cubicBezTo>
                  <a:pt x="38" y="24"/>
                  <a:pt x="39" y="25"/>
                  <a:pt x="39" y="26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8"/>
                </a:cubicBezTo>
                <a:lnTo>
                  <a:pt x="45" y="35"/>
                </a:lnTo>
                <a:close/>
                <a:moveTo>
                  <a:pt x="23" y="22"/>
                </a:moveTo>
                <a:cubicBezTo>
                  <a:pt x="18" y="22"/>
                  <a:pt x="13" y="26"/>
                  <a:pt x="13" y="31"/>
                </a:cubicBezTo>
                <a:cubicBezTo>
                  <a:pt x="13" y="36"/>
                  <a:pt x="18" y="40"/>
                  <a:pt x="23" y="40"/>
                </a:cubicBezTo>
                <a:cubicBezTo>
                  <a:pt x="28" y="40"/>
                  <a:pt x="32" y="36"/>
                  <a:pt x="32" y="31"/>
                </a:cubicBezTo>
                <a:cubicBezTo>
                  <a:pt x="32" y="26"/>
                  <a:pt x="28" y="22"/>
                  <a:pt x="23" y="22"/>
                </a:cubicBezTo>
                <a:close/>
                <a:moveTo>
                  <a:pt x="68" y="15"/>
                </a:moveTo>
                <a:cubicBezTo>
                  <a:pt x="68" y="16"/>
                  <a:pt x="64" y="16"/>
                  <a:pt x="63" y="16"/>
                </a:cubicBezTo>
                <a:cubicBezTo>
                  <a:pt x="63" y="17"/>
                  <a:pt x="62" y="18"/>
                  <a:pt x="62" y="18"/>
                </a:cubicBezTo>
                <a:cubicBezTo>
                  <a:pt x="62" y="19"/>
                  <a:pt x="64" y="23"/>
                  <a:pt x="64" y="23"/>
                </a:cubicBezTo>
                <a:cubicBezTo>
                  <a:pt x="64" y="23"/>
                  <a:pt x="64" y="23"/>
                  <a:pt x="64" y="24"/>
                </a:cubicBezTo>
                <a:cubicBezTo>
                  <a:pt x="63" y="24"/>
                  <a:pt x="59" y="26"/>
                  <a:pt x="59" y="26"/>
                </a:cubicBezTo>
                <a:cubicBezTo>
                  <a:pt x="59" y="26"/>
                  <a:pt x="56" y="22"/>
                  <a:pt x="56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4" y="22"/>
                  <a:pt x="54" y="22"/>
                  <a:pt x="54" y="22"/>
                </a:cubicBezTo>
                <a:cubicBezTo>
                  <a:pt x="53" y="22"/>
                  <a:pt x="50" y="26"/>
                  <a:pt x="50" y="26"/>
                </a:cubicBezTo>
                <a:cubicBezTo>
                  <a:pt x="50" y="26"/>
                  <a:pt x="46" y="24"/>
                  <a:pt x="46" y="24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7" y="19"/>
                  <a:pt x="47" y="18"/>
                </a:cubicBezTo>
                <a:cubicBezTo>
                  <a:pt x="47" y="18"/>
                  <a:pt x="46" y="17"/>
                  <a:pt x="46" y="16"/>
                </a:cubicBezTo>
                <a:cubicBezTo>
                  <a:pt x="45" y="16"/>
                  <a:pt x="41" y="16"/>
                  <a:pt x="41" y="15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5" y="9"/>
                  <a:pt x="46" y="9"/>
                </a:cubicBezTo>
                <a:cubicBezTo>
                  <a:pt x="46" y="9"/>
                  <a:pt x="47" y="8"/>
                  <a:pt x="47" y="7"/>
                </a:cubicBezTo>
                <a:cubicBezTo>
                  <a:pt x="47" y="7"/>
                  <a:pt x="45" y="3"/>
                  <a:pt x="45" y="2"/>
                </a:cubicBezTo>
                <a:cubicBezTo>
                  <a:pt x="45" y="2"/>
                  <a:pt x="45" y="2"/>
                  <a:pt x="46" y="2"/>
                </a:cubicBezTo>
                <a:cubicBezTo>
                  <a:pt x="46" y="2"/>
                  <a:pt x="50" y="0"/>
                  <a:pt x="50" y="0"/>
                </a:cubicBezTo>
                <a:cubicBezTo>
                  <a:pt x="50" y="0"/>
                  <a:pt x="53" y="3"/>
                  <a:pt x="54" y="4"/>
                </a:cubicBezTo>
                <a:cubicBezTo>
                  <a:pt x="54" y="4"/>
                  <a:pt x="54" y="4"/>
                  <a:pt x="55" y="4"/>
                </a:cubicBezTo>
                <a:cubicBezTo>
                  <a:pt x="55" y="4"/>
                  <a:pt x="55" y="4"/>
                  <a:pt x="56" y="4"/>
                </a:cubicBezTo>
                <a:cubicBezTo>
                  <a:pt x="57" y="2"/>
                  <a:pt x="58" y="1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63" y="2"/>
                  <a:pt x="64" y="2"/>
                </a:cubicBezTo>
                <a:cubicBezTo>
                  <a:pt x="64" y="2"/>
                  <a:pt x="64" y="2"/>
                  <a:pt x="64" y="2"/>
                </a:cubicBezTo>
                <a:cubicBezTo>
                  <a:pt x="64" y="3"/>
                  <a:pt x="62" y="7"/>
                  <a:pt x="62" y="7"/>
                </a:cubicBezTo>
                <a:cubicBezTo>
                  <a:pt x="62" y="8"/>
                  <a:pt x="63" y="9"/>
                  <a:pt x="63" y="9"/>
                </a:cubicBezTo>
                <a:cubicBezTo>
                  <a:pt x="64" y="9"/>
                  <a:pt x="68" y="10"/>
                  <a:pt x="68" y="10"/>
                </a:cubicBezTo>
                <a:lnTo>
                  <a:pt x="68" y="15"/>
                </a:lnTo>
                <a:close/>
                <a:moveTo>
                  <a:pt x="68" y="52"/>
                </a:moveTo>
                <a:cubicBezTo>
                  <a:pt x="68" y="52"/>
                  <a:pt x="64" y="53"/>
                  <a:pt x="63" y="53"/>
                </a:cubicBezTo>
                <a:cubicBezTo>
                  <a:pt x="63" y="54"/>
                  <a:pt x="62" y="54"/>
                  <a:pt x="62" y="55"/>
                </a:cubicBezTo>
                <a:cubicBezTo>
                  <a:pt x="62" y="56"/>
                  <a:pt x="64" y="59"/>
                  <a:pt x="64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63" y="60"/>
                  <a:pt x="59" y="63"/>
                  <a:pt x="59" y="63"/>
                </a:cubicBezTo>
                <a:cubicBezTo>
                  <a:pt x="59" y="63"/>
                  <a:pt x="56" y="59"/>
                  <a:pt x="56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3" y="59"/>
                  <a:pt x="50" y="63"/>
                  <a:pt x="50" y="63"/>
                </a:cubicBezTo>
                <a:cubicBezTo>
                  <a:pt x="50" y="63"/>
                  <a:pt x="46" y="60"/>
                  <a:pt x="46" y="60"/>
                </a:cubicBezTo>
                <a:cubicBezTo>
                  <a:pt x="45" y="60"/>
                  <a:pt x="45" y="60"/>
                  <a:pt x="45" y="60"/>
                </a:cubicBezTo>
                <a:cubicBezTo>
                  <a:pt x="45" y="59"/>
                  <a:pt x="47" y="56"/>
                  <a:pt x="47" y="55"/>
                </a:cubicBezTo>
                <a:cubicBezTo>
                  <a:pt x="47" y="54"/>
                  <a:pt x="46" y="54"/>
                  <a:pt x="46" y="53"/>
                </a:cubicBezTo>
                <a:cubicBezTo>
                  <a:pt x="45" y="53"/>
                  <a:pt x="41" y="52"/>
                  <a:pt x="41" y="52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46"/>
                  <a:pt x="45" y="46"/>
                  <a:pt x="46" y="46"/>
                </a:cubicBezTo>
                <a:cubicBezTo>
                  <a:pt x="46" y="45"/>
                  <a:pt x="47" y="45"/>
                  <a:pt x="47" y="44"/>
                </a:cubicBezTo>
                <a:cubicBezTo>
                  <a:pt x="47" y="43"/>
                  <a:pt x="45" y="40"/>
                  <a:pt x="45" y="39"/>
                </a:cubicBezTo>
                <a:cubicBezTo>
                  <a:pt x="45" y="39"/>
                  <a:pt x="45" y="39"/>
                  <a:pt x="46" y="39"/>
                </a:cubicBezTo>
                <a:cubicBezTo>
                  <a:pt x="46" y="39"/>
                  <a:pt x="50" y="36"/>
                  <a:pt x="50" y="36"/>
                </a:cubicBezTo>
                <a:cubicBezTo>
                  <a:pt x="50" y="36"/>
                  <a:pt x="53" y="40"/>
                  <a:pt x="54" y="40"/>
                </a:cubicBezTo>
                <a:cubicBezTo>
                  <a:pt x="54" y="40"/>
                  <a:pt x="54" y="40"/>
                  <a:pt x="55" y="40"/>
                </a:cubicBezTo>
                <a:cubicBezTo>
                  <a:pt x="55" y="40"/>
                  <a:pt x="55" y="40"/>
                  <a:pt x="56" y="40"/>
                </a:cubicBezTo>
                <a:cubicBezTo>
                  <a:pt x="57" y="39"/>
                  <a:pt x="58" y="38"/>
                  <a:pt x="59" y="36"/>
                </a:cubicBezTo>
                <a:cubicBezTo>
                  <a:pt x="59" y="36"/>
                  <a:pt x="59" y="36"/>
                  <a:pt x="59" y="36"/>
                </a:cubicBezTo>
                <a:cubicBezTo>
                  <a:pt x="59" y="36"/>
                  <a:pt x="63" y="39"/>
                  <a:pt x="64" y="39"/>
                </a:cubicBezTo>
                <a:cubicBezTo>
                  <a:pt x="64" y="39"/>
                  <a:pt x="64" y="39"/>
                  <a:pt x="64" y="39"/>
                </a:cubicBezTo>
                <a:cubicBezTo>
                  <a:pt x="64" y="40"/>
                  <a:pt x="62" y="43"/>
                  <a:pt x="62" y="44"/>
                </a:cubicBezTo>
                <a:cubicBezTo>
                  <a:pt x="62" y="45"/>
                  <a:pt x="63" y="45"/>
                  <a:pt x="63" y="46"/>
                </a:cubicBezTo>
                <a:cubicBezTo>
                  <a:pt x="64" y="46"/>
                  <a:pt x="68" y="46"/>
                  <a:pt x="68" y="47"/>
                </a:cubicBezTo>
                <a:lnTo>
                  <a:pt x="68" y="52"/>
                </a:lnTo>
                <a:close/>
                <a:moveTo>
                  <a:pt x="55" y="8"/>
                </a:moveTo>
                <a:cubicBezTo>
                  <a:pt x="52" y="8"/>
                  <a:pt x="50" y="10"/>
                  <a:pt x="50" y="13"/>
                </a:cubicBezTo>
                <a:cubicBezTo>
                  <a:pt x="50" y="15"/>
                  <a:pt x="52" y="17"/>
                  <a:pt x="55" y="17"/>
                </a:cubicBezTo>
                <a:cubicBezTo>
                  <a:pt x="57" y="17"/>
                  <a:pt x="59" y="15"/>
                  <a:pt x="59" y="13"/>
                </a:cubicBezTo>
                <a:cubicBezTo>
                  <a:pt x="59" y="10"/>
                  <a:pt x="57" y="8"/>
                  <a:pt x="55" y="8"/>
                </a:cubicBezTo>
                <a:close/>
                <a:moveTo>
                  <a:pt x="55" y="45"/>
                </a:moveTo>
                <a:cubicBezTo>
                  <a:pt x="52" y="45"/>
                  <a:pt x="50" y="47"/>
                  <a:pt x="50" y="49"/>
                </a:cubicBezTo>
                <a:cubicBezTo>
                  <a:pt x="50" y="52"/>
                  <a:pt x="52" y="54"/>
                  <a:pt x="55" y="54"/>
                </a:cubicBezTo>
                <a:cubicBezTo>
                  <a:pt x="57" y="54"/>
                  <a:pt x="59" y="52"/>
                  <a:pt x="59" y="49"/>
                </a:cubicBezTo>
                <a:cubicBezTo>
                  <a:pt x="59" y="47"/>
                  <a:pt x="57" y="45"/>
                  <a:pt x="55" y="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8" name="Freeform 102"/>
          <p:cNvSpPr>
            <a:spLocks/>
          </p:cNvSpPr>
          <p:nvPr/>
        </p:nvSpPr>
        <p:spPr bwMode="auto">
          <a:xfrm>
            <a:off x="2304001" y="4374223"/>
            <a:ext cx="304245" cy="294018"/>
          </a:xfrm>
          <a:custGeom>
            <a:avLst/>
            <a:gdLst>
              <a:gd name="T0" fmla="*/ 424711958 w 55"/>
              <a:gd name="T1" fmla="*/ 628846865 h 53"/>
              <a:gd name="T2" fmla="*/ 401118567 w 55"/>
              <a:gd name="T3" fmla="*/ 616980335 h 53"/>
              <a:gd name="T4" fmla="*/ 401118567 w 55"/>
              <a:gd name="T5" fmla="*/ 522061873 h 53"/>
              <a:gd name="T6" fmla="*/ 377521741 w 55"/>
              <a:gd name="T7" fmla="*/ 462736112 h 53"/>
              <a:gd name="T8" fmla="*/ 530890807 w 55"/>
              <a:gd name="T9" fmla="*/ 308491890 h 53"/>
              <a:gd name="T10" fmla="*/ 495499002 w 55"/>
              <a:gd name="T11" fmla="*/ 213569983 h 53"/>
              <a:gd name="T12" fmla="*/ 495499002 w 55"/>
              <a:gd name="T13" fmla="*/ 130514607 h 53"/>
              <a:gd name="T14" fmla="*/ 401118567 w 55"/>
              <a:gd name="T15" fmla="*/ 166110753 h 53"/>
              <a:gd name="T16" fmla="*/ 318536545 w 55"/>
              <a:gd name="T17" fmla="*/ 154244223 h 53"/>
              <a:gd name="T18" fmla="*/ 235951088 w 55"/>
              <a:gd name="T19" fmla="*/ 166110753 h 53"/>
              <a:gd name="T20" fmla="*/ 153369066 w 55"/>
              <a:gd name="T21" fmla="*/ 130514607 h 53"/>
              <a:gd name="T22" fmla="*/ 153369066 w 55"/>
              <a:gd name="T23" fmla="*/ 213569983 h 53"/>
              <a:gd name="T24" fmla="*/ 117977261 w 55"/>
              <a:gd name="T25" fmla="*/ 308491890 h 53"/>
              <a:gd name="T26" fmla="*/ 259547914 w 55"/>
              <a:gd name="T27" fmla="*/ 462736112 h 53"/>
              <a:gd name="T28" fmla="*/ 235951088 w 55"/>
              <a:gd name="T29" fmla="*/ 510195343 h 53"/>
              <a:gd name="T30" fmla="*/ 141570653 w 55"/>
              <a:gd name="T31" fmla="*/ 486465728 h 53"/>
              <a:gd name="T32" fmla="*/ 94380435 w 55"/>
              <a:gd name="T33" fmla="*/ 450873027 h 53"/>
              <a:gd name="T34" fmla="*/ 94380435 w 55"/>
              <a:gd name="T35" fmla="*/ 474602642 h 53"/>
              <a:gd name="T36" fmla="*/ 129772240 w 55"/>
              <a:gd name="T37" fmla="*/ 522061873 h 53"/>
              <a:gd name="T38" fmla="*/ 235951088 w 55"/>
              <a:gd name="T39" fmla="*/ 557658019 h 53"/>
              <a:gd name="T40" fmla="*/ 235951088 w 55"/>
              <a:gd name="T41" fmla="*/ 616980335 h 53"/>
              <a:gd name="T42" fmla="*/ 224156110 w 55"/>
              <a:gd name="T43" fmla="*/ 628846865 h 53"/>
              <a:gd name="T44" fmla="*/ 0 w 55"/>
              <a:gd name="T45" fmla="*/ 320354975 h 53"/>
              <a:gd name="T46" fmla="*/ 318536545 w 55"/>
              <a:gd name="T47" fmla="*/ 0 h 53"/>
              <a:gd name="T48" fmla="*/ 648868068 w 55"/>
              <a:gd name="T49" fmla="*/ 320354975 h 53"/>
              <a:gd name="T50" fmla="*/ 424711958 w 55"/>
              <a:gd name="T51" fmla="*/ 628846865 h 5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3">
                <a:moveTo>
                  <a:pt x="36" y="53"/>
                </a:moveTo>
                <a:cubicBezTo>
                  <a:pt x="34" y="53"/>
                  <a:pt x="34" y="53"/>
                  <a:pt x="34" y="52"/>
                </a:cubicBezTo>
                <a:cubicBezTo>
                  <a:pt x="34" y="51"/>
                  <a:pt x="34" y="48"/>
                  <a:pt x="34" y="44"/>
                </a:cubicBezTo>
                <a:cubicBezTo>
                  <a:pt x="34" y="42"/>
                  <a:pt x="33" y="40"/>
                  <a:pt x="32" y="39"/>
                </a:cubicBezTo>
                <a:cubicBezTo>
                  <a:pt x="38" y="39"/>
                  <a:pt x="45" y="36"/>
                  <a:pt x="45" y="26"/>
                </a:cubicBezTo>
                <a:cubicBezTo>
                  <a:pt x="45" y="23"/>
                  <a:pt x="44" y="20"/>
                  <a:pt x="42" y="18"/>
                </a:cubicBezTo>
                <a:cubicBezTo>
                  <a:pt x="42" y="18"/>
                  <a:pt x="43" y="15"/>
                  <a:pt x="42" y="11"/>
                </a:cubicBezTo>
                <a:cubicBezTo>
                  <a:pt x="39" y="10"/>
                  <a:pt x="34" y="14"/>
                  <a:pt x="34" y="14"/>
                </a:cubicBezTo>
                <a:cubicBezTo>
                  <a:pt x="32" y="13"/>
                  <a:pt x="30" y="13"/>
                  <a:pt x="27" y="13"/>
                </a:cubicBezTo>
                <a:cubicBezTo>
                  <a:pt x="25" y="13"/>
                  <a:pt x="23" y="13"/>
                  <a:pt x="20" y="14"/>
                </a:cubicBezTo>
                <a:cubicBezTo>
                  <a:pt x="20" y="14"/>
                  <a:pt x="15" y="10"/>
                  <a:pt x="13" y="11"/>
                </a:cubicBezTo>
                <a:cubicBezTo>
                  <a:pt x="11" y="15"/>
                  <a:pt x="12" y="18"/>
                  <a:pt x="13" y="18"/>
                </a:cubicBezTo>
                <a:cubicBezTo>
                  <a:pt x="11" y="20"/>
                  <a:pt x="10" y="23"/>
                  <a:pt x="10" y="26"/>
                </a:cubicBezTo>
                <a:cubicBezTo>
                  <a:pt x="10" y="36"/>
                  <a:pt x="16" y="39"/>
                  <a:pt x="22" y="39"/>
                </a:cubicBezTo>
                <a:cubicBezTo>
                  <a:pt x="21" y="40"/>
                  <a:pt x="21" y="41"/>
                  <a:pt x="20" y="43"/>
                </a:cubicBezTo>
                <a:cubicBezTo>
                  <a:pt x="19" y="44"/>
                  <a:pt x="15" y="45"/>
                  <a:pt x="12" y="41"/>
                </a:cubicBezTo>
                <a:cubicBezTo>
                  <a:pt x="11" y="38"/>
                  <a:pt x="8" y="38"/>
                  <a:pt x="8" y="38"/>
                </a:cubicBezTo>
                <a:cubicBezTo>
                  <a:pt x="6" y="38"/>
                  <a:pt x="8" y="40"/>
                  <a:pt x="8" y="40"/>
                </a:cubicBezTo>
                <a:cubicBezTo>
                  <a:pt x="10" y="40"/>
                  <a:pt x="11" y="44"/>
                  <a:pt x="11" y="44"/>
                </a:cubicBezTo>
                <a:cubicBezTo>
                  <a:pt x="13" y="48"/>
                  <a:pt x="20" y="47"/>
                  <a:pt x="20" y="47"/>
                </a:cubicBezTo>
                <a:cubicBezTo>
                  <a:pt x="20" y="49"/>
                  <a:pt x="20" y="51"/>
                  <a:pt x="20" y="52"/>
                </a:cubicBezTo>
                <a:cubicBezTo>
                  <a:pt x="20" y="53"/>
                  <a:pt x="20" y="53"/>
                  <a:pt x="19" y="53"/>
                </a:cubicBezTo>
                <a:cubicBezTo>
                  <a:pt x="8" y="50"/>
                  <a:pt x="0" y="39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39"/>
                  <a:pt x="47" y="50"/>
                  <a:pt x="36" y="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" name="Freeform 103"/>
          <p:cNvSpPr>
            <a:spLocks/>
          </p:cNvSpPr>
          <p:nvPr/>
        </p:nvSpPr>
        <p:spPr bwMode="auto">
          <a:xfrm>
            <a:off x="3119582" y="4374223"/>
            <a:ext cx="314473" cy="327256"/>
          </a:xfrm>
          <a:custGeom>
            <a:avLst/>
            <a:gdLst>
              <a:gd name="T0" fmla="*/ 657169616 w 57"/>
              <a:gd name="T1" fmla="*/ 59306847 h 59"/>
              <a:gd name="T2" fmla="*/ 387261340 w 57"/>
              <a:gd name="T3" fmla="*/ 320263864 h 59"/>
              <a:gd name="T4" fmla="*/ 387261340 w 57"/>
              <a:gd name="T5" fmla="*/ 652389098 h 59"/>
              <a:gd name="T6" fmla="*/ 528083645 w 57"/>
              <a:gd name="T7" fmla="*/ 652389098 h 59"/>
              <a:gd name="T8" fmla="*/ 551552887 w 57"/>
              <a:gd name="T9" fmla="*/ 676111837 h 59"/>
              <a:gd name="T10" fmla="*/ 528083645 w 57"/>
              <a:gd name="T11" fmla="*/ 699834576 h 59"/>
              <a:gd name="T12" fmla="*/ 152558639 w 57"/>
              <a:gd name="T13" fmla="*/ 699834576 h 59"/>
              <a:gd name="T14" fmla="*/ 117353063 w 57"/>
              <a:gd name="T15" fmla="*/ 676111837 h 59"/>
              <a:gd name="T16" fmla="*/ 152558639 w 57"/>
              <a:gd name="T17" fmla="*/ 652389098 h 59"/>
              <a:gd name="T18" fmla="*/ 281644611 w 57"/>
              <a:gd name="T19" fmla="*/ 652389098 h 59"/>
              <a:gd name="T20" fmla="*/ 281644611 w 57"/>
              <a:gd name="T21" fmla="*/ 320263864 h 59"/>
              <a:gd name="T22" fmla="*/ 23469242 w 57"/>
              <a:gd name="T23" fmla="*/ 59306847 h 59"/>
              <a:gd name="T24" fmla="*/ 0 w 57"/>
              <a:gd name="T25" fmla="*/ 23722739 h 59"/>
              <a:gd name="T26" fmla="*/ 46941910 w 57"/>
              <a:gd name="T27" fmla="*/ 0 h 59"/>
              <a:gd name="T28" fmla="*/ 633700374 w 57"/>
              <a:gd name="T29" fmla="*/ 0 h 59"/>
              <a:gd name="T30" fmla="*/ 668905950 w 57"/>
              <a:gd name="T31" fmla="*/ 23722739 h 59"/>
              <a:gd name="T32" fmla="*/ 657169616 w 57"/>
              <a:gd name="T33" fmla="*/ 59306847 h 5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7" h="59">
                <a:moveTo>
                  <a:pt x="56" y="5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55"/>
                  <a:pt x="33" y="55"/>
                  <a:pt x="33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6" y="55"/>
                  <a:pt x="47" y="56"/>
                  <a:pt x="47" y="57"/>
                </a:cubicBezTo>
                <a:cubicBezTo>
                  <a:pt x="47" y="58"/>
                  <a:pt x="46" y="59"/>
                  <a:pt x="45" y="59"/>
                </a:cubicBezTo>
                <a:cubicBezTo>
                  <a:pt x="13" y="59"/>
                  <a:pt x="13" y="59"/>
                  <a:pt x="13" y="59"/>
                </a:cubicBezTo>
                <a:cubicBezTo>
                  <a:pt x="12" y="59"/>
                  <a:pt x="10" y="58"/>
                  <a:pt x="10" y="57"/>
                </a:cubicBezTo>
                <a:cubicBezTo>
                  <a:pt x="10" y="56"/>
                  <a:pt x="12" y="55"/>
                  <a:pt x="13" y="55"/>
                </a:cubicBezTo>
                <a:cubicBezTo>
                  <a:pt x="24" y="55"/>
                  <a:pt x="24" y="55"/>
                  <a:pt x="24" y="55"/>
                </a:cubicBezTo>
                <a:cubicBezTo>
                  <a:pt x="24" y="27"/>
                  <a:pt x="24" y="27"/>
                  <a:pt x="24" y="27"/>
                </a:cubicBezTo>
                <a:cubicBezTo>
                  <a:pt x="2" y="5"/>
                  <a:pt x="2" y="5"/>
                  <a:pt x="2" y="5"/>
                </a:cubicBezTo>
                <a:cubicBezTo>
                  <a:pt x="1" y="4"/>
                  <a:pt x="0" y="3"/>
                  <a:pt x="0" y="2"/>
                </a:cubicBezTo>
                <a:cubicBezTo>
                  <a:pt x="0" y="0"/>
                  <a:pt x="2" y="0"/>
                  <a:pt x="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7" y="0"/>
                  <a:pt x="57" y="2"/>
                </a:cubicBezTo>
                <a:cubicBezTo>
                  <a:pt x="57" y="3"/>
                  <a:pt x="57" y="4"/>
                  <a:pt x="56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0" name="Freeform 104"/>
          <p:cNvSpPr>
            <a:spLocks noEditPoints="1"/>
          </p:cNvSpPr>
          <p:nvPr/>
        </p:nvSpPr>
        <p:spPr bwMode="auto">
          <a:xfrm>
            <a:off x="3899372" y="4374223"/>
            <a:ext cx="304245" cy="304245"/>
          </a:xfrm>
          <a:custGeom>
            <a:avLst/>
            <a:gdLst>
              <a:gd name="T0" fmla="*/ 648868068 w 55"/>
              <a:gd name="T1" fmla="*/ 519095828 h 55"/>
              <a:gd name="T2" fmla="*/ 519095828 w 55"/>
              <a:gd name="T3" fmla="*/ 648868068 h 55"/>
              <a:gd name="T4" fmla="*/ 117977261 w 55"/>
              <a:gd name="T5" fmla="*/ 648868068 h 55"/>
              <a:gd name="T6" fmla="*/ 0 w 55"/>
              <a:gd name="T7" fmla="*/ 519095828 h 55"/>
              <a:gd name="T8" fmla="*/ 0 w 55"/>
              <a:gd name="T9" fmla="*/ 117977261 h 55"/>
              <a:gd name="T10" fmla="*/ 117977261 w 55"/>
              <a:gd name="T11" fmla="*/ 0 h 55"/>
              <a:gd name="T12" fmla="*/ 519095828 w 55"/>
              <a:gd name="T13" fmla="*/ 0 h 55"/>
              <a:gd name="T14" fmla="*/ 648868068 w 55"/>
              <a:gd name="T15" fmla="*/ 117977261 h 55"/>
              <a:gd name="T16" fmla="*/ 648868068 w 55"/>
              <a:gd name="T17" fmla="*/ 519095828 h 55"/>
              <a:gd name="T18" fmla="*/ 401118567 w 55"/>
              <a:gd name="T19" fmla="*/ 94380435 h 55"/>
              <a:gd name="T20" fmla="*/ 283141306 w 55"/>
              <a:gd name="T21" fmla="*/ 94380435 h 55"/>
              <a:gd name="T22" fmla="*/ 141570653 w 55"/>
              <a:gd name="T23" fmla="*/ 212357697 h 55"/>
              <a:gd name="T24" fmla="*/ 235951088 w 55"/>
              <a:gd name="T25" fmla="*/ 306738132 h 55"/>
              <a:gd name="T26" fmla="*/ 259547914 w 55"/>
              <a:gd name="T27" fmla="*/ 294939719 h 55"/>
              <a:gd name="T28" fmla="*/ 247749501 w 55"/>
              <a:gd name="T29" fmla="*/ 318536545 h 55"/>
              <a:gd name="T30" fmla="*/ 271346327 w 55"/>
              <a:gd name="T31" fmla="*/ 365726762 h 55"/>
              <a:gd name="T32" fmla="*/ 153369066 w 55"/>
              <a:gd name="T33" fmla="*/ 389320154 h 55"/>
              <a:gd name="T34" fmla="*/ 117977261 w 55"/>
              <a:gd name="T35" fmla="*/ 460107198 h 55"/>
              <a:gd name="T36" fmla="*/ 235951088 w 55"/>
              <a:gd name="T37" fmla="*/ 542689220 h 55"/>
              <a:gd name="T38" fmla="*/ 389320154 w 55"/>
              <a:gd name="T39" fmla="*/ 436510371 h 55"/>
              <a:gd name="T40" fmla="*/ 306738132 w 55"/>
              <a:gd name="T41" fmla="*/ 306738132 h 55"/>
              <a:gd name="T42" fmla="*/ 365726762 w 55"/>
              <a:gd name="T43" fmla="*/ 200559283 h 55"/>
              <a:gd name="T44" fmla="*/ 330331523 w 55"/>
              <a:gd name="T45" fmla="*/ 117977261 h 55"/>
              <a:gd name="T46" fmla="*/ 365726762 w 55"/>
              <a:gd name="T47" fmla="*/ 117977261 h 55"/>
              <a:gd name="T48" fmla="*/ 401118567 w 55"/>
              <a:gd name="T49" fmla="*/ 94380435 h 55"/>
              <a:gd name="T50" fmla="*/ 259547914 w 55"/>
              <a:gd name="T51" fmla="*/ 519095828 h 55"/>
              <a:gd name="T52" fmla="*/ 165167479 w 55"/>
              <a:gd name="T53" fmla="*/ 448308785 h 55"/>
              <a:gd name="T54" fmla="*/ 271346327 w 55"/>
              <a:gd name="T55" fmla="*/ 377521741 h 55"/>
              <a:gd name="T56" fmla="*/ 283141306 w 55"/>
              <a:gd name="T57" fmla="*/ 377521741 h 55"/>
              <a:gd name="T58" fmla="*/ 342129936 w 55"/>
              <a:gd name="T59" fmla="*/ 460107198 h 55"/>
              <a:gd name="T60" fmla="*/ 259547914 w 55"/>
              <a:gd name="T61" fmla="*/ 519095828 h 55"/>
              <a:gd name="T62" fmla="*/ 259547914 w 55"/>
              <a:gd name="T63" fmla="*/ 283141306 h 55"/>
              <a:gd name="T64" fmla="*/ 188760870 w 55"/>
              <a:gd name="T65" fmla="*/ 176962457 h 55"/>
              <a:gd name="T66" fmla="*/ 247749501 w 55"/>
              <a:gd name="T67" fmla="*/ 117977261 h 55"/>
              <a:gd name="T68" fmla="*/ 318536545 w 55"/>
              <a:gd name="T69" fmla="*/ 224156110 h 55"/>
              <a:gd name="T70" fmla="*/ 259547914 w 55"/>
              <a:gd name="T71" fmla="*/ 283141306 h 55"/>
              <a:gd name="T72" fmla="*/ 530890807 w 55"/>
              <a:gd name="T73" fmla="*/ 306738132 h 55"/>
              <a:gd name="T74" fmla="*/ 530890807 w 55"/>
              <a:gd name="T75" fmla="*/ 283141306 h 55"/>
              <a:gd name="T76" fmla="*/ 483700589 w 55"/>
              <a:gd name="T77" fmla="*/ 283141306 h 55"/>
              <a:gd name="T78" fmla="*/ 483700589 w 55"/>
              <a:gd name="T79" fmla="*/ 224156110 h 55"/>
              <a:gd name="T80" fmla="*/ 460107198 w 55"/>
              <a:gd name="T81" fmla="*/ 224156110 h 55"/>
              <a:gd name="T82" fmla="*/ 460107198 w 55"/>
              <a:gd name="T83" fmla="*/ 283141306 h 55"/>
              <a:gd name="T84" fmla="*/ 401118567 w 55"/>
              <a:gd name="T85" fmla="*/ 283141306 h 55"/>
              <a:gd name="T86" fmla="*/ 401118567 w 55"/>
              <a:gd name="T87" fmla="*/ 306738132 h 55"/>
              <a:gd name="T88" fmla="*/ 460107198 w 55"/>
              <a:gd name="T89" fmla="*/ 306738132 h 55"/>
              <a:gd name="T90" fmla="*/ 460107198 w 55"/>
              <a:gd name="T91" fmla="*/ 377521741 h 55"/>
              <a:gd name="T92" fmla="*/ 483700589 w 55"/>
              <a:gd name="T93" fmla="*/ 377521741 h 55"/>
              <a:gd name="T94" fmla="*/ 483700589 w 55"/>
              <a:gd name="T95" fmla="*/ 306738132 h 55"/>
              <a:gd name="T96" fmla="*/ 530890807 w 55"/>
              <a:gd name="T97" fmla="*/ 306738132 h 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5" h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34" y="8"/>
                </a:moveTo>
                <a:cubicBezTo>
                  <a:pt x="24" y="8"/>
                  <a:pt x="24" y="8"/>
                  <a:pt x="24" y="8"/>
                </a:cubicBezTo>
                <a:cubicBezTo>
                  <a:pt x="18" y="8"/>
                  <a:pt x="12" y="11"/>
                  <a:pt x="12" y="18"/>
                </a:cubicBezTo>
                <a:cubicBezTo>
                  <a:pt x="12" y="22"/>
                  <a:pt x="16" y="26"/>
                  <a:pt x="20" y="26"/>
                </a:cubicBezTo>
                <a:cubicBezTo>
                  <a:pt x="21" y="26"/>
                  <a:pt x="21" y="26"/>
                  <a:pt x="22" y="25"/>
                </a:cubicBezTo>
                <a:cubicBezTo>
                  <a:pt x="21" y="26"/>
                  <a:pt x="21" y="27"/>
                  <a:pt x="21" y="27"/>
                </a:cubicBezTo>
                <a:cubicBezTo>
                  <a:pt x="21" y="29"/>
                  <a:pt x="22" y="30"/>
                  <a:pt x="23" y="31"/>
                </a:cubicBezTo>
                <a:cubicBezTo>
                  <a:pt x="19" y="31"/>
                  <a:pt x="16" y="31"/>
                  <a:pt x="13" y="33"/>
                </a:cubicBezTo>
                <a:cubicBezTo>
                  <a:pt x="11" y="34"/>
                  <a:pt x="10" y="36"/>
                  <a:pt x="10" y="39"/>
                </a:cubicBezTo>
                <a:cubicBezTo>
                  <a:pt x="10" y="44"/>
                  <a:pt x="16" y="46"/>
                  <a:pt x="20" y="46"/>
                </a:cubicBezTo>
                <a:cubicBezTo>
                  <a:pt x="25" y="46"/>
                  <a:pt x="33" y="43"/>
                  <a:pt x="33" y="37"/>
                </a:cubicBezTo>
                <a:cubicBezTo>
                  <a:pt x="33" y="30"/>
                  <a:pt x="26" y="29"/>
                  <a:pt x="26" y="26"/>
                </a:cubicBezTo>
                <a:cubicBezTo>
                  <a:pt x="26" y="23"/>
                  <a:pt x="31" y="23"/>
                  <a:pt x="31" y="17"/>
                </a:cubicBezTo>
                <a:cubicBezTo>
                  <a:pt x="31" y="14"/>
                  <a:pt x="30" y="12"/>
                  <a:pt x="28" y="10"/>
                </a:cubicBezTo>
                <a:cubicBezTo>
                  <a:pt x="31" y="10"/>
                  <a:pt x="31" y="10"/>
                  <a:pt x="31" y="10"/>
                </a:cubicBezTo>
                <a:lnTo>
                  <a:pt x="34" y="8"/>
                </a:lnTo>
                <a:close/>
                <a:moveTo>
                  <a:pt x="22" y="44"/>
                </a:moveTo>
                <a:cubicBezTo>
                  <a:pt x="19" y="44"/>
                  <a:pt x="14" y="42"/>
                  <a:pt x="14" y="38"/>
                </a:cubicBezTo>
                <a:cubicBezTo>
                  <a:pt x="14" y="33"/>
                  <a:pt x="19" y="32"/>
                  <a:pt x="23" y="32"/>
                </a:cubicBezTo>
                <a:cubicBezTo>
                  <a:pt x="23" y="32"/>
                  <a:pt x="24" y="32"/>
                  <a:pt x="24" y="32"/>
                </a:cubicBezTo>
                <a:cubicBezTo>
                  <a:pt x="26" y="34"/>
                  <a:pt x="29" y="36"/>
                  <a:pt x="29" y="39"/>
                </a:cubicBezTo>
                <a:cubicBezTo>
                  <a:pt x="29" y="43"/>
                  <a:pt x="26" y="44"/>
                  <a:pt x="22" y="44"/>
                </a:cubicBezTo>
                <a:close/>
                <a:moveTo>
                  <a:pt x="22" y="24"/>
                </a:moveTo>
                <a:cubicBezTo>
                  <a:pt x="18" y="24"/>
                  <a:pt x="16" y="19"/>
                  <a:pt x="16" y="15"/>
                </a:cubicBezTo>
                <a:cubicBezTo>
                  <a:pt x="16" y="13"/>
                  <a:pt x="18" y="10"/>
                  <a:pt x="21" y="10"/>
                </a:cubicBezTo>
                <a:cubicBezTo>
                  <a:pt x="25" y="10"/>
                  <a:pt x="27" y="16"/>
                  <a:pt x="27" y="19"/>
                </a:cubicBezTo>
                <a:cubicBezTo>
                  <a:pt x="27" y="22"/>
                  <a:pt x="25" y="24"/>
                  <a:pt x="22" y="24"/>
                </a:cubicBezTo>
                <a:close/>
                <a:moveTo>
                  <a:pt x="45" y="26"/>
                </a:moveTo>
                <a:cubicBezTo>
                  <a:pt x="45" y="24"/>
                  <a:pt x="45" y="24"/>
                  <a:pt x="45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19"/>
                  <a:pt x="41" y="19"/>
                  <a:pt x="41" y="19"/>
                </a:cubicBezTo>
                <a:cubicBezTo>
                  <a:pt x="39" y="19"/>
                  <a:pt x="39" y="19"/>
                  <a:pt x="39" y="19"/>
                </a:cubicBezTo>
                <a:cubicBezTo>
                  <a:pt x="39" y="24"/>
                  <a:pt x="39" y="24"/>
                  <a:pt x="39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2"/>
                  <a:pt x="39" y="32"/>
                  <a:pt x="39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26"/>
                  <a:pt x="41" y="26"/>
                  <a:pt x="41" y="26"/>
                </a:cubicBezTo>
                <a:lnTo>
                  <a:pt x="4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1" name="Freeform 105"/>
          <p:cNvSpPr>
            <a:spLocks noEditPoints="1"/>
          </p:cNvSpPr>
          <p:nvPr/>
        </p:nvSpPr>
        <p:spPr bwMode="auto">
          <a:xfrm>
            <a:off x="4697057" y="4374223"/>
            <a:ext cx="304245" cy="304245"/>
          </a:xfrm>
          <a:custGeom>
            <a:avLst/>
            <a:gdLst>
              <a:gd name="T0" fmla="*/ 648868068 w 55"/>
              <a:gd name="T1" fmla="*/ 519095828 h 55"/>
              <a:gd name="T2" fmla="*/ 519095828 w 55"/>
              <a:gd name="T3" fmla="*/ 648868068 h 55"/>
              <a:gd name="T4" fmla="*/ 117977261 w 55"/>
              <a:gd name="T5" fmla="*/ 648868068 h 55"/>
              <a:gd name="T6" fmla="*/ 0 w 55"/>
              <a:gd name="T7" fmla="*/ 519095828 h 55"/>
              <a:gd name="T8" fmla="*/ 0 w 55"/>
              <a:gd name="T9" fmla="*/ 117977261 h 55"/>
              <a:gd name="T10" fmla="*/ 117977261 w 55"/>
              <a:gd name="T11" fmla="*/ 0 h 55"/>
              <a:gd name="T12" fmla="*/ 519095828 w 55"/>
              <a:gd name="T13" fmla="*/ 0 h 55"/>
              <a:gd name="T14" fmla="*/ 648868068 w 55"/>
              <a:gd name="T15" fmla="*/ 117977261 h 55"/>
              <a:gd name="T16" fmla="*/ 648868068 w 55"/>
              <a:gd name="T17" fmla="*/ 519095828 h 55"/>
              <a:gd name="T18" fmla="*/ 530890807 w 55"/>
              <a:gd name="T19" fmla="*/ 129772240 h 55"/>
              <a:gd name="T20" fmla="*/ 507297415 w 55"/>
              <a:gd name="T21" fmla="*/ 106178848 h 55"/>
              <a:gd name="T22" fmla="*/ 460107198 w 55"/>
              <a:gd name="T23" fmla="*/ 106178848 h 55"/>
              <a:gd name="T24" fmla="*/ 424711958 w 55"/>
              <a:gd name="T25" fmla="*/ 129772240 h 55"/>
              <a:gd name="T26" fmla="*/ 424711958 w 55"/>
              <a:gd name="T27" fmla="*/ 271346327 h 55"/>
              <a:gd name="T28" fmla="*/ 212357697 w 55"/>
              <a:gd name="T29" fmla="*/ 271346327 h 55"/>
              <a:gd name="T30" fmla="*/ 212357697 w 55"/>
              <a:gd name="T31" fmla="*/ 129772240 h 55"/>
              <a:gd name="T32" fmla="*/ 188760870 w 55"/>
              <a:gd name="T33" fmla="*/ 106178848 h 55"/>
              <a:gd name="T34" fmla="*/ 129772240 w 55"/>
              <a:gd name="T35" fmla="*/ 106178848 h 55"/>
              <a:gd name="T36" fmla="*/ 106178848 w 55"/>
              <a:gd name="T37" fmla="*/ 129772240 h 55"/>
              <a:gd name="T38" fmla="*/ 106178848 w 55"/>
              <a:gd name="T39" fmla="*/ 507297415 h 55"/>
              <a:gd name="T40" fmla="*/ 129772240 w 55"/>
              <a:gd name="T41" fmla="*/ 530890807 h 55"/>
              <a:gd name="T42" fmla="*/ 188760870 w 55"/>
              <a:gd name="T43" fmla="*/ 530890807 h 55"/>
              <a:gd name="T44" fmla="*/ 212357697 w 55"/>
              <a:gd name="T45" fmla="*/ 507297415 h 55"/>
              <a:gd name="T46" fmla="*/ 212357697 w 55"/>
              <a:gd name="T47" fmla="*/ 377521741 h 55"/>
              <a:gd name="T48" fmla="*/ 424711958 w 55"/>
              <a:gd name="T49" fmla="*/ 377521741 h 55"/>
              <a:gd name="T50" fmla="*/ 424711958 w 55"/>
              <a:gd name="T51" fmla="*/ 507297415 h 55"/>
              <a:gd name="T52" fmla="*/ 460107198 w 55"/>
              <a:gd name="T53" fmla="*/ 530890807 h 55"/>
              <a:gd name="T54" fmla="*/ 507297415 w 55"/>
              <a:gd name="T55" fmla="*/ 530890807 h 55"/>
              <a:gd name="T56" fmla="*/ 530890807 w 55"/>
              <a:gd name="T57" fmla="*/ 507297415 h 55"/>
              <a:gd name="T58" fmla="*/ 530890807 w 55"/>
              <a:gd name="T59" fmla="*/ 129772240 h 5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5" h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1"/>
                </a:moveTo>
                <a:cubicBezTo>
                  <a:pt x="45" y="10"/>
                  <a:pt x="44" y="9"/>
                  <a:pt x="43" y="9"/>
                </a:cubicBezTo>
                <a:cubicBezTo>
                  <a:pt x="39" y="9"/>
                  <a:pt x="39" y="9"/>
                  <a:pt x="39" y="9"/>
                </a:cubicBezTo>
                <a:cubicBezTo>
                  <a:pt x="37" y="9"/>
                  <a:pt x="36" y="10"/>
                  <a:pt x="36" y="11"/>
                </a:cubicBezTo>
                <a:cubicBezTo>
                  <a:pt x="36" y="23"/>
                  <a:pt x="36" y="23"/>
                  <a:pt x="36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7" y="9"/>
                  <a:pt x="16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1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44"/>
                  <a:pt x="10" y="45"/>
                  <a:pt x="11" y="45"/>
                </a:cubicBezTo>
                <a:cubicBezTo>
                  <a:pt x="16" y="45"/>
                  <a:pt x="16" y="45"/>
                  <a:pt x="16" y="45"/>
                </a:cubicBezTo>
                <a:cubicBezTo>
                  <a:pt x="17" y="45"/>
                  <a:pt x="18" y="44"/>
                  <a:pt x="18" y="43"/>
                </a:cubicBezTo>
                <a:cubicBezTo>
                  <a:pt x="18" y="32"/>
                  <a:pt x="18" y="32"/>
                  <a:pt x="18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4"/>
                  <a:pt x="37" y="45"/>
                  <a:pt x="39" y="45"/>
                </a:cubicBezTo>
                <a:cubicBezTo>
                  <a:pt x="43" y="45"/>
                  <a:pt x="43" y="45"/>
                  <a:pt x="43" y="45"/>
                </a:cubicBezTo>
                <a:cubicBezTo>
                  <a:pt x="44" y="45"/>
                  <a:pt x="45" y="44"/>
                  <a:pt x="45" y="43"/>
                </a:cubicBezTo>
                <a:lnTo>
                  <a:pt x="4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2" name="Freeform 106"/>
          <p:cNvSpPr>
            <a:spLocks noEditPoints="1"/>
          </p:cNvSpPr>
          <p:nvPr/>
        </p:nvSpPr>
        <p:spPr bwMode="auto">
          <a:xfrm>
            <a:off x="5492186" y="4374223"/>
            <a:ext cx="355380" cy="304245"/>
          </a:xfrm>
          <a:custGeom>
            <a:avLst/>
            <a:gdLst>
              <a:gd name="T0" fmla="*/ 653824469 w 64"/>
              <a:gd name="T1" fmla="*/ 377521741 h 55"/>
              <a:gd name="T2" fmla="*/ 582498602 w 64"/>
              <a:gd name="T3" fmla="*/ 377521741 h 55"/>
              <a:gd name="T4" fmla="*/ 558722164 w 64"/>
              <a:gd name="T5" fmla="*/ 424711958 h 55"/>
              <a:gd name="T6" fmla="*/ 558722164 w 64"/>
              <a:gd name="T7" fmla="*/ 448308785 h 55"/>
              <a:gd name="T8" fmla="*/ 534949173 w 64"/>
              <a:gd name="T9" fmla="*/ 519095828 h 55"/>
              <a:gd name="T10" fmla="*/ 404182211 w 64"/>
              <a:gd name="T11" fmla="*/ 648868068 h 55"/>
              <a:gd name="T12" fmla="*/ 273418696 w 64"/>
              <a:gd name="T13" fmla="*/ 613476264 h 55"/>
              <a:gd name="T14" fmla="*/ 178316391 w 64"/>
              <a:gd name="T15" fmla="*/ 589879437 h 55"/>
              <a:gd name="T16" fmla="*/ 47549429 w 64"/>
              <a:gd name="T17" fmla="*/ 589879437 h 55"/>
              <a:gd name="T18" fmla="*/ 0 w 64"/>
              <a:gd name="T19" fmla="*/ 530890807 h 55"/>
              <a:gd name="T20" fmla="*/ 0 w 64"/>
              <a:gd name="T21" fmla="*/ 271346327 h 55"/>
              <a:gd name="T22" fmla="*/ 47549429 w 64"/>
              <a:gd name="T23" fmla="*/ 212357697 h 55"/>
              <a:gd name="T24" fmla="*/ 178316391 w 64"/>
              <a:gd name="T25" fmla="*/ 212357697 h 55"/>
              <a:gd name="T26" fmla="*/ 237754039 w 64"/>
              <a:gd name="T27" fmla="*/ 165167479 h 55"/>
              <a:gd name="T28" fmla="*/ 273418696 w 64"/>
              <a:gd name="T29" fmla="*/ 106178848 h 55"/>
              <a:gd name="T30" fmla="*/ 380409221 w 64"/>
              <a:gd name="T31" fmla="*/ 0 h 55"/>
              <a:gd name="T32" fmla="*/ 499284516 w 64"/>
              <a:gd name="T33" fmla="*/ 106178848 h 55"/>
              <a:gd name="T34" fmla="*/ 487396297 w 64"/>
              <a:gd name="T35" fmla="*/ 153369066 h 55"/>
              <a:gd name="T36" fmla="*/ 653824469 w 64"/>
              <a:gd name="T37" fmla="*/ 153369066 h 55"/>
              <a:gd name="T38" fmla="*/ 760814993 w 64"/>
              <a:gd name="T39" fmla="*/ 271346327 h 55"/>
              <a:gd name="T40" fmla="*/ 653824469 w 64"/>
              <a:gd name="T41" fmla="*/ 377521741 h 55"/>
              <a:gd name="T42" fmla="*/ 83214086 w 64"/>
              <a:gd name="T43" fmla="*/ 483700589 h 55"/>
              <a:gd name="T44" fmla="*/ 47549429 w 64"/>
              <a:gd name="T45" fmla="*/ 507297415 h 55"/>
              <a:gd name="T46" fmla="*/ 83214086 w 64"/>
              <a:gd name="T47" fmla="*/ 530890807 h 55"/>
              <a:gd name="T48" fmla="*/ 106990524 w 64"/>
              <a:gd name="T49" fmla="*/ 507297415 h 55"/>
              <a:gd name="T50" fmla="*/ 83214086 w 64"/>
              <a:gd name="T51" fmla="*/ 483700589 h 55"/>
              <a:gd name="T52" fmla="*/ 653824469 w 64"/>
              <a:gd name="T53" fmla="*/ 212357697 h 55"/>
              <a:gd name="T54" fmla="*/ 404182211 w 64"/>
              <a:gd name="T55" fmla="*/ 212357697 h 55"/>
              <a:gd name="T56" fmla="*/ 439846868 w 64"/>
              <a:gd name="T57" fmla="*/ 106178848 h 55"/>
              <a:gd name="T58" fmla="*/ 380409221 w 64"/>
              <a:gd name="T59" fmla="*/ 47190218 h 55"/>
              <a:gd name="T60" fmla="*/ 344744563 w 64"/>
              <a:gd name="T61" fmla="*/ 106178848 h 55"/>
              <a:gd name="T62" fmla="*/ 320968125 w 64"/>
              <a:gd name="T63" fmla="*/ 141570653 h 55"/>
              <a:gd name="T64" fmla="*/ 273418696 w 64"/>
              <a:gd name="T65" fmla="*/ 200559283 h 55"/>
              <a:gd name="T66" fmla="*/ 178316391 w 64"/>
              <a:gd name="T67" fmla="*/ 271346327 h 55"/>
              <a:gd name="T68" fmla="*/ 154539953 w 64"/>
              <a:gd name="T69" fmla="*/ 271346327 h 55"/>
              <a:gd name="T70" fmla="*/ 154539953 w 64"/>
              <a:gd name="T71" fmla="*/ 530890807 h 55"/>
              <a:gd name="T72" fmla="*/ 178316391 w 64"/>
              <a:gd name="T73" fmla="*/ 530890807 h 55"/>
              <a:gd name="T74" fmla="*/ 404182211 w 64"/>
              <a:gd name="T75" fmla="*/ 589879437 h 55"/>
              <a:gd name="T76" fmla="*/ 487396297 w 64"/>
              <a:gd name="T77" fmla="*/ 519095828 h 55"/>
              <a:gd name="T78" fmla="*/ 475508078 w 64"/>
              <a:gd name="T79" fmla="*/ 495499002 h 55"/>
              <a:gd name="T80" fmla="*/ 511172735 w 64"/>
              <a:gd name="T81" fmla="*/ 448308785 h 55"/>
              <a:gd name="T82" fmla="*/ 499284516 w 64"/>
              <a:gd name="T83" fmla="*/ 412916980 h 55"/>
              <a:gd name="T84" fmla="*/ 523060954 w 64"/>
              <a:gd name="T85" fmla="*/ 365726762 h 55"/>
              <a:gd name="T86" fmla="*/ 511172735 w 64"/>
              <a:gd name="T87" fmla="*/ 318536545 h 55"/>
              <a:gd name="T88" fmla="*/ 653824469 w 64"/>
              <a:gd name="T89" fmla="*/ 318536545 h 55"/>
              <a:gd name="T90" fmla="*/ 701377346 w 64"/>
              <a:gd name="T91" fmla="*/ 271346327 h 55"/>
              <a:gd name="T92" fmla="*/ 653824469 w 64"/>
              <a:gd name="T93" fmla="*/ 21235769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4" h="55">
                <a:moveTo>
                  <a:pt x="55" y="32"/>
                </a:moveTo>
                <a:cubicBezTo>
                  <a:pt x="49" y="32"/>
                  <a:pt x="49" y="32"/>
                  <a:pt x="49" y="32"/>
                </a:cubicBezTo>
                <a:cubicBezTo>
                  <a:pt x="48" y="33"/>
                  <a:pt x="48" y="35"/>
                  <a:pt x="47" y="36"/>
                </a:cubicBezTo>
                <a:cubicBezTo>
                  <a:pt x="47" y="36"/>
                  <a:pt x="47" y="37"/>
                  <a:pt x="47" y="38"/>
                </a:cubicBezTo>
                <a:cubicBezTo>
                  <a:pt x="47" y="40"/>
                  <a:pt x="47" y="42"/>
                  <a:pt x="45" y="44"/>
                </a:cubicBezTo>
                <a:cubicBezTo>
                  <a:pt x="45" y="51"/>
                  <a:pt x="41" y="55"/>
                  <a:pt x="34" y="55"/>
                </a:cubicBezTo>
                <a:cubicBezTo>
                  <a:pt x="30" y="55"/>
                  <a:pt x="26" y="53"/>
                  <a:pt x="23" y="52"/>
                </a:cubicBezTo>
                <a:cubicBezTo>
                  <a:pt x="20" y="51"/>
                  <a:pt x="17" y="50"/>
                  <a:pt x="15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2" y="50"/>
                  <a:pt x="0" y="48"/>
                  <a:pt x="0" y="45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0"/>
                  <a:pt x="2" y="18"/>
                  <a:pt x="4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8"/>
                  <a:pt x="19" y="15"/>
                  <a:pt x="20" y="14"/>
                </a:cubicBezTo>
                <a:cubicBezTo>
                  <a:pt x="21" y="12"/>
                  <a:pt x="22" y="11"/>
                  <a:pt x="23" y="9"/>
                </a:cubicBezTo>
                <a:cubicBezTo>
                  <a:pt x="25" y="6"/>
                  <a:pt x="27" y="0"/>
                  <a:pt x="32" y="0"/>
                </a:cubicBezTo>
                <a:cubicBezTo>
                  <a:pt x="37" y="0"/>
                  <a:pt x="42" y="3"/>
                  <a:pt x="42" y="9"/>
                </a:cubicBezTo>
                <a:cubicBezTo>
                  <a:pt x="42" y="10"/>
                  <a:pt x="42" y="12"/>
                  <a:pt x="41" y="13"/>
                </a:cubicBezTo>
                <a:cubicBezTo>
                  <a:pt x="55" y="13"/>
                  <a:pt x="55" y="13"/>
                  <a:pt x="55" y="13"/>
                </a:cubicBezTo>
                <a:cubicBezTo>
                  <a:pt x="60" y="13"/>
                  <a:pt x="64" y="18"/>
                  <a:pt x="64" y="23"/>
                </a:cubicBezTo>
                <a:cubicBezTo>
                  <a:pt x="64" y="28"/>
                  <a:pt x="60" y="32"/>
                  <a:pt x="55" y="32"/>
                </a:cubicBezTo>
                <a:close/>
                <a:moveTo>
                  <a:pt x="7" y="41"/>
                </a:moveTo>
                <a:cubicBezTo>
                  <a:pt x="5" y="41"/>
                  <a:pt x="4" y="42"/>
                  <a:pt x="4" y="43"/>
                </a:cubicBezTo>
                <a:cubicBezTo>
                  <a:pt x="4" y="44"/>
                  <a:pt x="5" y="45"/>
                  <a:pt x="7" y="45"/>
                </a:cubicBezTo>
                <a:cubicBezTo>
                  <a:pt x="8" y="45"/>
                  <a:pt x="9" y="44"/>
                  <a:pt x="9" y="43"/>
                </a:cubicBezTo>
                <a:cubicBezTo>
                  <a:pt x="9" y="42"/>
                  <a:pt x="8" y="41"/>
                  <a:pt x="7" y="41"/>
                </a:cubicBezTo>
                <a:close/>
                <a:moveTo>
                  <a:pt x="55" y="18"/>
                </a:moveTo>
                <a:cubicBezTo>
                  <a:pt x="34" y="18"/>
                  <a:pt x="34" y="18"/>
                  <a:pt x="34" y="18"/>
                </a:cubicBezTo>
                <a:cubicBezTo>
                  <a:pt x="34" y="16"/>
                  <a:pt x="37" y="13"/>
                  <a:pt x="37" y="9"/>
                </a:cubicBezTo>
                <a:cubicBezTo>
                  <a:pt x="37" y="5"/>
                  <a:pt x="35" y="4"/>
                  <a:pt x="32" y="4"/>
                </a:cubicBezTo>
                <a:cubicBezTo>
                  <a:pt x="31" y="4"/>
                  <a:pt x="29" y="8"/>
                  <a:pt x="29" y="9"/>
                </a:cubicBezTo>
                <a:cubicBezTo>
                  <a:pt x="28" y="10"/>
                  <a:pt x="28" y="11"/>
                  <a:pt x="27" y="12"/>
                </a:cubicBezTo>
                <a:cubicBezTo>
                  <a:pt x="26" y="13"/>
                  <a:pt x="25" y="15"/>
                  <a:pt x="23" y="17"/>
                </a:cubicBezTo>
                <a:cubicBezTo>
                  <a:pt x="21" y="19"/>
                  <a:pt x="18" y="23"/>
                  <a:pt x="15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45"/>
                  <a:pt x="13" y="45"/>
                  <a:pt x="13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21" y="45"/>
                  <a:pt x="27" y="50"/>
                  <a:pt x="34" y="50"/>
                </a:cubicBezTo>
                <a:cubicBezTo>
                  <a:pt x="38" y="50"/>
                  <a:pt x="41" y="48"/>
                  <a:pt x="41" y="44"/>
                </a:cubicBezTo>
                <a:cubicBezTo>
                  <a:pt x="41" y="43"/>
                  <a:pt x="41" y="43"/>
                  <a:pt x="40" y="42"/>
                </a:cubicBezTo>
                <a:cubicBezTo>
                  <a:pt x="42" y="41"/>
                  <a:pt x="43" y="39"/>
                  <a:pt x="43" y="38"/>
                </a:cubicBezTo>
                <a:cubicBezTo>
                  <a:pt x="43" y="37"/>
                  <a:pt x="43" y="36"/>
                  <a:pt x="42" y="35"/>
                </a:cubicBezTo>
                <a:cubicBezTo>
                  <a:pt x="43" y="34"/>
                  <a:pt x="44" y="33"/>
                  <a:pt x="44" y="31"/>
                </a:cubicBezTo>
                <a:cubicBezTo>
                  <a:pt x="44" y="30"/>
                  <a:pt x="44" y="28"/>
                  <a:pt x="43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7" y="27"/>
                  <a:pt x="59" y="25"/>
                  <a:pt x="59" y="23"/>
                </a:cubicBezTo>
                <a:cubicBezTo>
                  <a:pt x="59" y="20"/>
                  <a:pt x="57" y="18"/>
                  <a:pt x="55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3" name="Freeform 107"/>
          <p:cNvSpPr>
            <a:spLocks/>
          </p:cNvSpPr>
          <p:nvPr/>
        </p:nvSpPr>
        <p:spPr bwMode="auto">
          <a:xfrm>
            <a:off x="6289871" y="4374223"/>
            <a:ext cx="327256" cy="278678"/>
          </a:xfrm>
          <a:custGeom>
            <a:avLst/>
            <a:gdLst>
              <a:gd name="T0" fmla="*/ 676111837 w 59"/>
              <a:gd name="T1" fmla="*/ 455114996 h 50"/>
              <a:gd name="T2" fmla="*/ 664250468 w 59"/>
              <a:gd name="T3" fmla="*/ 479070238 h 50"/>
              <a:gd name="T4" fmla="*/ 593078807 w 59"/>
              <a:gd name="T5" fmla="*/ 491044399 h 50"/>
              <a:gd name="T6" fmla="*/ 486326481 w 59"/>
              <a:gd name="T7" fmla="*/ 574884286 h 50"/>
              <a:gd name="T8" fmla="*/ 486326481 w 59"/>
              <a:gd name="T9" fmla="*/ 586858446 h 50"/>
              <a:gd name="T10" fmla="*/ 474465112 w 59"/>
              <a:gd name="T11" fmla="*/ 598836067 h 50"/>
              <a:gd name="T12" fmla="*/ 438881003 w 59"/>
              <a:gd name="T13" fmla="*/ 598836067 h 50"/>
              <a:gd name="T14" fmla="*/ 427016190 w 59"/>
              <a:gd name="T15" fmla="*/ 586858446 h 50"/>
              <a:gd name="T16" fmla="*/ 427016190 w 59"/>
              <a:gd name="T17" fmla="*/ 335349167 h 50"/>
              <a:gd name="T18" fmla="*/ 438881003 w 59"/>
              <a:gd name="T19" fmla="*/ 323371546 h 50"/>
              <a:gd name="T20" fmla="*/ 474465112 w 59"/>
              <a:gd name="T21" fmla="*/ 323371546 h 50"/>
              <a:gd name="T22" fmla="*/ 486326481 w 59"/>
              <a:gd name="T23" fmla="*/ 335349167 h 50"/>
              <a:gd name="T24" fmla="*/ 486326481 w 59"/>
              <a:gd name="T25" fmla="*/ 347323327 h 50"/>
              <a:gd name="T26" fmla="*/ 581217437 w 59"/>
              <a:gd name="T27" fmla="*/ 407207972 h 50"/>
              <a:gd name="T28" fmla="*/ 604940176 w 59"/>
              <a:gd name="T29" fmla="*/ 407207972 h 50"/>
              <a:gd name="T30" fmla="*/ 616804990 w 59"/>
              <a:gd name="T31" fmla="*/ 323371546 h 50"/>
              <a:gd name="T32" fmla="*/ 343986603 w 59"/>
              <a:gd name="T33" fmla="*/ 83836427 h 50"/>
              <a:gd name="T34" fmla="*/ 83029586 w 59"/>
              <a:gd name="T35" fmla="*/ 323371546 h 50"/>
              <a:gd name="T36" fmla="*/ 94894400 w 59"/>
              <a:gd name="T37" fmla="*/ 407207972 h 50"/>
              <a:gd name="T38" fmla="*/ 118617139 w 59"/>
              <a:gd name="T39" fmla="*/ 407207972 h 50"/>
              <a:gd name="T40" fmla="*/ 213508095 w 59"/>
              <a:gd name="T41" fmla="*/ 347323327 h 50"/>
              <a:gd name="T42" fmla="*/ 213508095 w 59"/>
              <a:gd name="T43" fmla="*/ 335349167 h 50"/>
              <a:gd name="T44" fmla="*/ 225369464 w 59"/>
              <a:gd name="T45" fmla="*/ 323371546 h 50"/>
              <a:gd name="T46" fmla="*/ 249092203 w 59"/>
              <a:gd name="T47" fmla="*/ 323371546 h 50"/>
              <a:gd name="T48" fmla="*/ 272818386 w 59"/>
              <a:gd name="T49" fmla="*/ 335349167 h 50"/>
              <a:gd name="T50" fmla="*/ 272818386 w 59"/>
              <a:gd name="T51" fmla="*/ 586858446 h 50"/>
              <a:gd name="T52" fmla="*/ 249092203 w 59"/>
              <a:gd name="T53" fmla="*/ 598836067 h 50"/>
              <a:gd name="T54" fmla="*/ 225369464 w 59"/>
              <a:gd name="T55" fmla="*/ 598836067 h 50"/>
              <a:gd name="T56" fmla="*/ 213508095 w 59"/>
              <a:gd name="T57" fmla="*/ 586858446 h 50"/>
              <a:gd name="T58" fmla="*/ 213508095 w 59"/>
              <a:gd name="T59" fmla="*/ 574884286 h 50"/>
              <a:gd name="T60" fmla="*/ 106755769 w 59"/>
              <a:gd name="T61" fmla="*/ 491044399 h 50"/>
              <a:gd name="T62" fmla="*/ 35584108 w 59"/>
              <a:gd name="T63" fmla="*/ 479070238 h 50"/>
              <a:gd name="T64" fmla="*/ 23722739 w 59"/>
              <a:gd name="T65" fmla="*/ 455114996 h 50"/>
              <a:gd name="T66" fmla="*/ 0 w 59"/>
              <a:gd name="T67" fmla="*/ 323371546 h 50"/>
              <a:gd name="T68" fmla="*/ 343986603 w 59"/>
              <a:gd name="T69" fmla="*/ 0 h 50"/>
              <a:gd name="T70" fmla="*/ 699834576 w 59"/>
              <a:gd name="T71" fmla="*/ 323371546 h 50"/>
              <a:gd name="T72" fmla="*/ 676111837 w 59"/>
              <a:gd name="T73" fmla="*/ 455114996 h 5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9" h="50">
                <a:moveTo>
                  <a:pt x="57" y="38"/>
                </a:moveTo>
                <a:cubicBezTo>
                  <a:pt x="56" y="40"/>
                  <a:pt x="56" y="40"/>
                  <a:pt x="56" y="40"/>
                </a:cubicBezTo>
                <a:cubicBezTo>
                  <a:pt x="50" y="41"/>
                  <a:pt x="50" y="41"/>
                  <a:pt x="50" y="41"/>
                </a:cubicBezTo>
                <a:cubicBezTo>
                  <a:pt x="49" y="45"/>
                  <a:pt x="45" y="48"/>
                  <a:pt x="41" y="48"/>
                </a:cubicBezTo>
                <a:cubicBezTo>
                  <a:pt x="41" y="49"/>
                  <a:pt x="41" y="49"/>
                  <a:pt x="41" y="49"/>
                </a:cubicBezTo>
                <a:cubicBezTo>
                  <a:pt x="41" y="50"/>
                  <a:pt x="40" y="50"/>
                  <a:pt x="40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50"/>
                  <a:pt x="36" y="50"/>
                  <a:pt x="36" y="49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7" y="27"/>
                  <a:pt x="37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4" y="29"/>
                  <a:pt x="47" y="31"/>
                  <a:pt x="49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2" y="31"/>
                  <a:pt x="52" y="29"/>
                  <a:pt x="52" y="27"/>
                </a:cubicBezTo>
                <a:cubicBezTo>
                  <a:pt x="52" y="16"/>
                  <a:pt x="42" y="7"/>
                  <a:pt x="29" y="7"/>
                </a:cubicBezTo>
                <a:cubicBezTo>
                  <a:pt x="17" y="7"/>
                  <a:pt x="7" y="16"/>
                  <a:pt x="7" y="27"/>
                </a:cubicBezTo>
                <a:cubicBezTo>
                  <a:pt x="7" y="29"/>
                  <a:pt x="7" y="31"/>
                  <a:pt x="8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2" y="31"/>
                  <a:pt x="15" y="29"/>
                  <a:pt x="18" y="29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8"/>
                  <a:pt x="23" y="28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50"/>
                  <a:pt x="22" y="50"/>
                  <a:pt x="21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9" y="50"/>
                  <a:pt x="18" y="50"/>
                  <a:pt x="18" y="49"/>
                </a:cubicBezTo>
                <a:cubicBezTo>
                  <a:pt x="18" y="48"/>
                  <a:pt x="18" y="48"/>
                  <a:pt x="18" y="48"/>
                </a:cubicBezTo>
                <a:cubicBezTo>
                  <a:pt x="14" y="48"/>
                  <a:pt x="10" y="45"/>
                  <a:pt x="9" y="41"/>
                </a:cubicBezTo>
                <a:cubicBezTo>
                  <a:pt x="3" y="40"/>
                  <a:pt x="3" y="40"/>
                  <a:pt x="3" y="40"/>
                </a:cubicBezTo>
                <a:cubicBezTo>
                  <a:pt x="2" y="38"/>
                  <a:pt x="2" y="38"/>
                  <a:pt x="2" y="38"/>
                </a:cubicBezTo>
                <a:cubicBezTo>
                  <a:pt x="0" y="34"/>
                  <a:pt x="0" y="31"/>
                  <a:pt x="0" y="27"/>
                </a:cubicBezTo>
                <a:cubicBezTo>
                  <a:pt x="0" y="12"/>
                  <a:pt x="13" y="0"/>
                  <a:pt x="29" y="0"/>
                </a:cubicBezTo>
                <a:cubicBezTo>
                  <a:pt x="46" y="0"/>
                  <a:pt x="59" y="12"/>
                  <a:pt x="59" y="27"/>
                </a:cubicBezTo>
                <a:cubicBezTo>
                  <a:pt x="59" y="31"/>
                  <a:pt x="58" y="34"/>
                  <a:pt x="57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4" name="Freeform 108"/>
          <p:cNvSpPr>
            <a:spLocks noEditPoints="1"/>
          </p:cNvSpPr>
          <p:nvPr/>
        </p:nvSpPr>
        <p:spPr bwMode="auto">
          <a:xfrm>
            <a:off x="7087557" y="4374223"/>
            <a:ext cx="375833" cy="304245"/>
          </a:xfrm>
          <a:custGeom>
            <a:avLst/>
            <a:gdLst>
              <a:gd name="T0" fmla="*/ 800857202 w 68"/>
              <a:gd name="T1" fmla="*/ 578081024 h 55"/>
              <a:gd name="T2" fmla="*/ 741970795 w 68"/>
              <a:gd name="T3" fmla="*/ 648868068 h 55"/>
              <a:gd name="T4" fmla="*/ 58886408 w 68"/>
              <a:gd name="T5" fmla="*/ 648868068 h 55"/>
              <a:gd name="T6" fmla="*/ 0 w 68"/>
              <a:gd name="T7" fmla="*/ 578081024 h 55"/>
              <a:gd name="T8" fmla="*/ 0 w 68"/>
              <a:gd name="T9" fmla="*/ 58988631 h 55"/>
              <a:gd name="T10" fmla="*/ 58886408 w 68"/>
              <a:gd name="T11" fmla="*/ 0 h 55"/>
              <a:gd name="T12" fmla="*/ 741970795 w 68"/>
              <a:gd name="T13" fmla="*/ 0 h 55"/>
              <a:gd name="T14" fmla="*/ 800857202 w 68"/>
              <a:gd name="T15" fmla="*/ 58988631 h 55"/>
              <a:gd name="T16" fmla="*/ 800857202 w 68"/>
              <a:gd name="T17" fmla="*/ 578081024 h 55"/>
              <a:gd name="T18" fmla="*/ 58886408 w 68"/>
              <a:gd name="T19" fmla="*/ 47190218 h 55"/>
              <a:gd name="T20" fmla="*/ 47108440 w 68"/>
              <a:gd name="T21" fmla="*/ 58988631 h 55"/>
              <a:gd name="T22" fmla="*/ 47108440 w 68"/>
              <a:gd name="T23" fmla="*/ 578081024 h 55"/>
              <a:gd name="T24" fmla="*/ 58886408 w 68"/>
              <a:gd name="T25" fmla="*/ 589879437 h 55"/>
              <a:gd name="T26" fmla="*/ 741970795 w 68"/>
              <a:gd name="T27" fmla="*/ 589879437 h 55"/>
              <a:gd name="T28" fmla="*/ 753748763 w 68"/>
              <a:gd name="T29" fmla="*/ 578081024 h 55"/>
              <a:gd name="T30" fmla="*/ 753748763 w 68"/>
              <a:gd name="T31" fmla="*/ 58988631 h 55"/>
              <a:gd name="T32" fmla="*/ 741970795 w 68"/>
              <a:gd name="T33" fmla="*/ 47190218 h 55"/>
              <a:gd name="T34" fmla="*/ 58886408 w 68"/>
              <a:gd name="T35" fmla="*/ 47190218 h 55"/>
              <a:gd name="T36" fmla="*/ 188437191 w 68"/>
              <a:gd name="T37" fmla="*/ 271346327 h 55"/>
              <a:gd name="T38" fmla="*/ 105994847 w 68"/>
              <a:gd name="T39" fmla="*/ 188760870 h 55"/>
              <a:gd name="T40" fmla="*/ 188437191 w 68"/>
              <a:gd name="T41" fmla="*/ 106178848 h 55"/>
              <a:gd name="T42" fmla="*/ 270879534 w 68"/>
              <a:gd name="T43" fmla="*/ 188760870 h 55"/>
              <a:gd name="T44" fmla="*/ 188437191 w 68"/>
              <a:gd name="T45" fmla="*/ 271346327 h 55"/>
              <a:gd name="T46" fmla="*/ 694862355 w 68"/>
              <a:gd name="T47" fmla="*/ 530890807 h 55"/>
              <a:gd name="T48" fmla="*/ 105994847 w 68"/>
              <a:gd name="T49" fmla="*/ 530890807 h 55"/>
              <a:gd name="T50" fmla="*/ 105994847 w 68"/>
              <a:gd name="T51" fmla="*/ 460107198 h 55"/>
              <a:gd name="T52" fmla="*/ 235545630 w 68"/>
              <a:gd name="T53" fmla="*/ 318536545 h 55"/>
              <a:gd name="T54" fmla="*/ 306210006 w 68"/>
              <a:gd name="T55" fmla="*/ 389320154 h 55"/>
              <a:gd name="T56" fmla="*/ 518203132 w 68"/>
              <a:gd name="T57" fmla="*/ 176962457 h 55"/>
              <a:gd name="T58" fmla="*/ 694862355 w 68"/>
              <a:gd name="T59" fmla="*/ 342129936 h 55"/>
              <a:gd name="T60" fmla="*/ 694862355 w 68"/>
              <a:gd name="T61" fmla="*/ 530890807 h 5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55">
                <a:moveTo>
                  <a:pt x="68" y="49"/>
                </a:moveTo>
                <a:cubicBezTo>
                  <a:pt x="68" y="52"/>
                  <a:pt x="66" y="55"/>
                  <a:pt x="6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2"/>
                  <a:pt x="68" y="5"/>
                </a:cubicBezTo>
                <a:lnTo>
                  <a:pt x="68" y="49"/>
                </a:lnTo>
                <a:close/>
                <a:moveTo>
                  <a:pt x="5" y="4"/>
                </a:moveTo>
                <a:cubicBezTo>
                  <a:pt x="5" y="4"/>
                  <a:pt x="4" y="5"/>
                  <a:pt x="4" y="5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9"/>
                  <a:pt x="5" y="50"/>
                  <a:pt x="5" y="50"/>
                </a:cubicBezTo>
                <a:cubicBezTo>
                  <a:pt x="63" y="50"/>
                  <a:pt x="63" y="50"/>
                  <a:pt x="63" y="50"/>
                </a:cubicBezTo>
                <a:cubicBezTo>
                  <a:pt x="63" y="50"/>
                  <a:pt x="64" y="49"/>
                  <a:pt x="64" y="49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5"/>
                  <a:pt x="63" y="4"/>
                  <a:pt x="63" y="4"/>
                </a:cubicBezTo>
                <a:lnTo>
                  <a:pt x="5" y="4"/>
                </a:lnTo>
                <a:close/>
                <a:moveTo>
                  <a:pt x="16" y="23"/>
                </a:moveTo>
                <a:cubicBezTo>
                  <a:pt x="12" y="23"/>
                  <a:pt x="9" y="20"/>
                  <a:pt x="9" y="16"/>
                </a:cubicBezTo>
                <a:cubicBezTo>
                  <a:pt x="9" y="12"/>
                  <a:pt x="12" y="9"/>
                  <a:pt x="16" y="9"/>
                </a:cubicBezTo>
                <a:cubicBezTo>
                  <a:pt x="20" y="9"/>
                  <a:pt x="23" y="12"/>
                  <a:pt x="23" y="16"/>
                </a:cubicBezTo>
                <a:cubicBezTo>
                  <a:pt x="23" y="20"/>
                  <a:pt x="20" y="23"/>
                  <a:pt x="16" y="23"/>
                </a:cubicBezTo>
                <a:close/>
                <a:moveTo>
                  <a:pt x="59" y="45"/>
                </a:moveTo>
                <a:cubicBezTo>
                  <a:pt x="9" y="45"/>
                  <a:pt x="9" y="45"/>
                  <a:pt x="9" y="45"/>
                </a:cubicBezTo>
                <a:cubicBezTo>
                  <a:pt x="9" y="39"/>
                  <a:pt x="9" y="39"/>
                  <a:pt x="9" y="39"/>
                </a:cubicBezTo>
                <a:cubicBezTo>
                  <a:pt x="20" y="27"/>
                  <a:pt x="20" y="27"/>
                  <a:pt x="20" y="27"/>
                </a:cubicBezTo>
                <a:cubicBezTo>
                  <a:pt x="26" y="33"/>
                  <a:pt x="26" y="33"/>
                  <a:pt x="26" y="33"/>
                </a:cubicBezTo>
                <a:cubicBezTo>
                  <a:pt x="44" y="15"/>
                  <a:pt x="44" y="15"/>
                  <a:pt x="44" y="15"/>
                </a:cubicBezTo>
                <a:cubicBezTo>
                  <a:pt x="59" y="29"/>
                  <a:pt x="59" y="29"/>
                  <a:pt x="59" y="29"/>
                </a:cubicBezTo>
                <a:lnTo>
                  <a:pt x="59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5" name="Freeform 109"/>
          <p:cNvSpPr>
            <a:spLocks noEditPoints="1"/>
          </p:cNvSpPr>
          <p:nvPr/>
        </p:nvSpPr>
        <p:spPr bwMode="auto">
          <a:xfrm>
            <a:off x="7882687" y="4374223"/>
            <a:ext cx="304245" cy="304245"/>
          </a:xfrm>
          <a:custGeom>
            <a:avLst/>
            <a:gdLst>
              <a:gd name="T0" fmla="*/ 318536545 w 55"/>
              <a:gd name="T1" fmla="*/ 648868068 h 55"/>
              <a:gd name="T2" fmla="*/ 0 w 55"/>
              <a:gd name="T3" fmla="*/ 318536545 h 55"/>
              <a:gd name="T4" fmla="*/ 318536545 w 55"/>
              <a:gd name="T5" fmla="*/ 0 h 55"/>
              <a:gd name="T6" fmla="*/ 648868068 w 55"/>
              <a:gd name="T7" fmla="*/ 318536545 h 55"/>
              <a:gd name="T8" fmla="*/ 318536545 w 55"/>
              <a:gd name="T9" fmla="*/ 648868068 h 55"/>
              <a:gd name="T10" fmla="*/ 424711958 w 55"/>
              <a:gd name="T11" fmla="*/ 460107198 h 55"/>
              <a:gd name="T12" fmla="*/ 412916980 w 55"/>
              <a:gd name="T13" fmla="*/ 436510371 h 55"/>
              <a:gd name="T14" fmla="*/ 377521741 w 55"/>
              <a:gd name="T15" fmla="*/ 436510371 h 55"/>
              <a:gd name="T16" fmla="*/ 377521741 w 55"/>
              <a:gd name="T17" fmla="*/ 224156110 h 55"/>
              <a:gd name="T18" fmla="*/ 365726762 w 55"/>
              <a:gd name="T19" fmla="*/ 212357697 h 55"/>
              <a:gd name="T20" fmla="*/ 224156110 w 55"/>
              <a:gd name="T21" fmla="*/ 212357697 h 55"/>
              <a:gd name="T22" fmla="*/ 212357697 w 55"/>
              <a:gd name="T23" fmla="*/ 224156110 h 55"/>
              <a:gd name="T24" fmla="*/ 212357697 w 55"/>
              <a:gd name="T25" fmla="*/ 294939719 h 55"/>
              <a:gd name="T26" fmla="*/ 224156110 w 55"/>
              <a:gd name="T27" fmla="*/ 306738132 h 55"/>
              <a:gd name="T28" fmla="*/ 271346327 w 55"/>
              <a:gd name="T29" fmla="*/ 306738132 h 55"/>
              <a:gd name="T30" fmla="*/ 271346327 w 55"/>
              <a:gd name="T31" fmla="*/ 436510371 h 55"/>
              <a:gd name="T32" fmla="*/ 224156110 w 55"/>
              <a:gd name="T33" fmla="*/ 436510371 h 55"/>
              <a:gd name="T34" fmla="*/ 212357697 w 55"/>
              <a:gd name="T35" fmla="*/ 460107198 h 55"/>
              <a:gd name="T36" fmla="*/ 212357697 w 55"/>
              <a:gd name="T37" fmla="*/ 519095828 h 55"/>
              <a:gd name="T38" fmla="*/ 224156110 w 55"/>
              <a:gd name="T39" fmla="*/ 530890807 h 55"/>
              <a:gd name="T40" fmla="*/ 412916980 w 55"/>
              <a:gd name="T41" fmla="*/ 530890807 h 55"/>
              <a:gd name="T42" fmla="*/ 424711958 w 55"/>
              <a:gd name="T43" fmla="*/ 519095828 h 55"/>
              <a:gd name="T44" fmla="*/ 424711958 w 55"/>
              <a:gd name="T45" fmla="*/ 460107198 h 55"/>
              <a:gd name="T46" fmla="*/ 377521741 w 55"/>
              <a:gd name="T47" fmla="*/ 82582022 h 55"/>
              <a:gd name="T48" fmla="*/ 365726762 w 55"/>
              <a:gd name="T49" fmla="*/ 58988631 h 55"/>
              <a:gd name="T50" fmla="*/ 283141306 w 55"/>
              <a:gd name="T51" fmla="*/ 58988631 h 55"/>
              <a:gd name="T52" fmla="*/ 271346327 w 55"/>
              <a:gd name="T53" fmla="*/ 82582022 h 55"/>
              <a:gd name="T54" fmla="*/ 271346327 w 55"/>
              <a:gd name="T55" fmla="*/ 141570653 h 55"/>
              <a:gd name="T56" fmla="*/ 283141306 w 55"/>
              <a:gd name="T57" fmla="*/ 153369066 h 55"/>
              <a:gd name="T58" fmla="*/ 365726762 w 55"/>
              <a:gd name="T59" fmla="*/ 153369066 h 55"/>
              <a:gd name="T60" fmla="*/ 377521741 w 55"/>
              <a:gd name="T61" fmla="*/ 141570653 h 55"/>
              <a:gd name="T62" fmla="*/ 377521741 w 55"/>
              <a:gd name="T63" fmla="*/ 82582022 h 5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36" y="39"/>
                </a:moveTo>
                <a:cubicBezTo>
                  <a:pt x="36" y="38"/>
                  <a:pt x="36" y="37"/>
                  <a:pt x="35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9"/>
                  <a:pt x="31" y="18"/>
                  <a:pt x="31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8" y="19"/>
                  <a:pt x="18" y="19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37"/>
                  <a:pt x="23" y="37"/>
                  <a:pt x="23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8" y="38"/>
                  <a:pt x="18" y="39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45"/>
                  <a:pt x="19" y="45"/>
                  <a:pt x="19" y="45"/>
                </a:cubicBezTo>
                <a:cubicBezTo>
                  <a:pt x="35" y="45"/>
                  <a:pt x="35" y="45"/>
                  <a:pt x="35" y="45"/>
                </a:cubicBezTo>
                <a:cubicBezTo>
                  <a:pt x="36" y="45"/>
                  <a:pt x="36" y="45"/>
                  <a:pt x="36" y="44"/>
                </a:cubicBezTo>
                <a:lnTo>
                  <a:pt x="36" y="39"/>
                </a:lnTo>
                <a:close/>
                <a:moveTo>
                  <a:pt x="32" y="7"/>
                </a:moveTo>
                <a:cubicBezTo>
                  <a:pt x="32" y="6"/>
                  <a:pt x="31" y="5"/>
                  <a:pt x="31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3" y="5"/>
                  <a:pt x="23" y="6"/>
                  <a:pt x="23" y="7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3"/>
                  <a:pt x="23" y="13"/>
                  <a:pt x="24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2" y="13"/>
                  <a:pt x="32" y="12"/>
                </a:cubicBezTo>
                <a:lnTo>
                  <a:pt x="3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6" name="Freeform 110"/>
          <p:cNvSpPr>
            <a:spLocks noEditPoints="1"/>
          </p:cNvSpPr>
          <p:nvPr/>
        </p:nvSpPr>
        <p:spPr bwMode="auto">
          <a:xfrm>
            <a:off x="8680372" y="4346099"/>
            <a:ext cx="403956" cy="327256"/>
          </a:xfrm>
          <a:custGeom>
            <a:avLst/>
            <a:gdLst>
              <a:gd name="T0" fmla="*/ 826406528 w 73"/>
              <a:gd name="T1" fmla="*/ 284679756 h 59"/>
              <a:gd name="T2" fmla="*/ 767376754 w 73"/>
              <a:gd name="T3" fmla="*/ 284679756 h 59"/>
              <a:gd name="T4" fmla="*/ 779182709 w 73"/>
              <a:gd name="T5" fmla="*/ 355847973 h 59"/>
              <a:gd name="T6" fmla="*/ 425010937 w 73"/>
              <a:gd name="T7" fmla="*/ 699834576 h 59"/>
              <a:gd name="T8" fmla="*/ 118059548 w 73"/>
              <a:gd name="T9" fmla="*/ 498187851 h 59"/>
              <a:gd name="T10" fmla="*/ 35417864 w 73"/>
              <a:gd name="T11" fmla="*/ 498187851 h 59"/>
              <a:gd name="T12" fmla="*/ 0 w 73"/>
              <a:gd name="T13" fmla="*/ 462603742 h 59"/>
              <a:gd name="T14" fmla="*/ 35417864 w 73"/>
              <a:gd name="T15" fmla="*/ 427016190 h 59"/>
              <a:gd name="T16" fmla="*/ 94447638 w 73"/>
              <a:gd name="T17" fmla="*/ 427016190 h 59"/>
              <a:gd name="T18" fmla="*/ 82641684 w 73"/>
              <a:gd name="T19" fmla="*/ 355847973 h 59"/>
              <a:gd name="T20" fmla="*/ 425010937 w 73"/>
              <a:gd name="T21" fmla="*/ 0 h 59"/>
              <a:gd name="T22" fmla="*/ 743764844 w 73"/>
              <a:gd name="T23" fmla="*/ 213508095 h 59"/>
              <a:gd name="T24" fmla="*/ 826406528 w 73"/>
              <a:gd name="T25" fmla="*/ 213508095 h 59"/>
              <a:gd name="T26" fmla="*/ 861824392 w 73"/>
              <a:gd name="T27" fmla="*/ 249092203 h 59"/>
              <a:gd name="T28" fmla="*/ 826406528 w 73"/>
              <a:gd name="T29" fmla="*/ 284679756 h 59"/>
              <a:gd name="T30" fmla="*/ 696544461 w 73"/>
              <a:gd name="T31" fmla="*/ 284679756 h 59"/>
              <a:gd name="T32" fmla="*/ 283339479 w 73"/>
              <a:gd name="T33" fmla="*/ 284679756 h 59"/>
              <a:gd name="T34" fmla="*/ 247921615 w 73"/>
              <a:gd name="T35" fmla="*/ 249092203 h 59"/>
              <a:gd name="T36" fmla="*/ 283339479 w 73"/>
              <a:gd name="T37" fmla="*/ 213508095 h 59"/>
              <a:gd name="T38" fmla="*/ 661126597 w 73"/>
              <a:gd name="T39" fmla="*/ 213508095 h 59"/>
              <a:gd name="T40" fmla="*/ 425010937 w 73"/>
              <a:gd name="T41" fmla="*/ 83029586 h 59"/>
              <a:gd name="T42" fmla="*/ 153473976 w 73"/>
              <a:gd name="T43" fmla="*/ 355847973 h 59"/>
              <a:gd name="T44" fmla="*/ 165279931 w 73"/>
              <a:gd name="T45" fmla="*/ 427016190 h 59"/>
              <a:gd name="T46" fmla="*/ 578484913 w 73"/>
              <a:gd name="T47" fmla="*/ 427016190 h 59"/>
              <a:gd name="T48" fmla="*/ 613902777 w 73"/>
              <a:gd name="T49" fmla="*/ 462603742 h 59"/>
              <a:gd name="T50" fmla="*/ 578484913 w 73"/>
              <a:gd name="T51" fmla="*/ 498187851 h 59"/>
              <a:gd name="T52" fmla="*/ 200697796 w 73"/>
              <a:gd name="T53" fmla="*/ 498187851 h 59"/>
              <a:gd name="T54" fmla="*/ 425010937 w 73"/>
              <a:gd name="T55" fmla="*/ 628666359 h 59"/>
              <a:gd name="T56" fmla="*/ 708350416 w 73"/>
              <a:gd name="T57" fmla="*/ 355847973 h 59"/>
              <a:gd name="T58" fmla="*/ 696544461 w 73"/>
              <a:gd name="T59" fmla="*/ 284679756 h 59"/>
              <a:gd name="T60" fmla="*/ 578484913 w 73"/>
              <a:gd name="T61" fmla="*/ 391432081 h 59"/>
              <a:gd name="T62" fmla="*/ 283339479 w 73"/>
              <a:gd name="T63" fmla="*/ 391432081 h 59"/>
              <a:gd name="T64" fmla="*/ 247921615 w 73"/>
              <a:gd name="T65" fmla="*/ 355847973 h 59"/>
              <a:gd name="T66" fmla="*/ 283339479 w 73"/>
              <a:gd name="T67" fmla="*/ 320263864 h 59"/>
              <a:gd name="T68" fmla="*/ 578484913 w 73"/>
              <a:gd name="T69" fmla="*/ 320263864 h 59"/>
              <a:gd name="T70" fmla="*/ 613902777 w 73"/>
              <a:gd name="T71" fmla="*/ 355847973 h 59"/>
              <a:gd name="T72" fmla="*/ 578484913 w 73"/>
              <a:gd name="T73" fmla="*/ 391432081 h 5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3" h="59">
                <a:moveTo>
                  <a:pt x="70" y="24"/>
                </a:moveTo>
                <a:cubicBezTo>
                  <a:pt x="65" y="24"/>
                  <a:pt x="65" y="24"/>
                  <a:pt x="65" y="24"/>
                </a:cubicBezTo>
                <a:cubicBezTo>
                  <a:pt x="66" y="26"/>
                  <a:pt x="66" y="28"/>
                  <a:pt x="66" y="30"/>
                </a:cubicBezTo>
                <a:cubicBezTo>
                  <a:pt x="66" y="46"/>
                  <a:pt x="53" y="59"/>
                  <a:pt x="36" y="59"/>
                </a:cubicBezTo>
                <a:cubicBezTo>
                  <a:pt x="24" y="59"/>
                  <a:pt x="14" y="52"/>
                  <a:pt x="10" y="42"/>
                </a:cubicBezTo>
                <a:cubicBezTo>
                  <a:pt x="3" y="42"/>
                  <a:pt x="3" y="42"/>
                  <a:pt x="3" y="42"/>
                </a:cubicBezTo>
                <a:cubicBezTo>
                  <a:pt x="1" y="42"/>
                  <a:pt x="0" y="41"/>
                  <a:pt x="0" y="39"/>
                </a:cubicBezTo>
                <a:cubicBezTo>
                  <a:pt x="0" y="37"/>
                  <a:pt x="1" y="36"/>
                  <a:pt x="3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7" y="34"/>
                  <a:pt x="7" y="32"/>
                  <a:pt x="7" y="30"/>
                </a:cubicBezTo>
                <a:cubicBezTo>
                  <a:pt x="7" y="14"/>
                  <a:pt x="20" y="0"/>
                  <a:pt x="36" y="0"/>
                </a:cubicBezTo>
                <a:cubicBezTo>
                  <a:pt x="48" y="0"/>
                  <a:pt x="58" y="8"/>
                  <a:pt x="63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2" y="18"/>
                  <a:pt x="73" y="19"/>
                  <a:pt x="73" y="21"/>
                </a:cubicBezTo>
                <a:cubicBezTo>
                  <a:pt x="73" y="22"/>
                  <a:pt x="72" y="24"/>
                  <a:pt x="70" y="24"/>
                </a:cubicBezTo>
                <a:close/>
                <a:moveTo>
                  <a:pt x="59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2" y="24"/>
                  <a:pt x="21" y="22"/>
                  <a:pt x="21" y="21"/>
                </a:cubicBezTo>
                <a:cubicBezTo>
                  <a:pt x="21" y="19"/>
                  <a:pt x="22" y="18"/>
                  <a:pt x="24" y="18"/>
                </a:cubicBezTo>
                <a:cubicBezTo>
                  <a:pt x="56" y="18"/>
                  <a:pt x="56" y="18"/>
                  <a:pt x="56" y="18"/>
                </a:cubicBezTo>
                <a:cubicBezTo>
                  <a:pt x="52" y="11"/>
                  <a:pt x="45" y="7"/>
                  <a:pt x="36" y="7"/>
                </a:cubicBezTo>
                <a:cubicBezTo>
                  <a:pt x="24" y="7"/>
                  <a:pt x="13" y="17"/>
                  <a:pt x="13" y="30"/>
                </a:cubicBezTo>
                <a:cubicBezTo>
                  <a:pt x="13" y="32"/>
                  <a:pt x="13" y="34"/>
                  <a:pt x="14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51" y="36"/>
                  <a:pt x="52" y="37"/>
                  <a:pt x="52" y="39"/>
                </a:cubicBezTo>
                <a:cubicBezTo>
                  <a:pt x="52" y="41"/>
                  <a:pt x="51" y="42"/>
                  <a:pt x="49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21" y="49"/>
                  <a:pt x="28" y="53"/>
                  <a:pt x="36" y="53"/>
                </a:cubicBezTo>
                <a:cubicBezTo>
                  <a:pt x="49" y="53"/>
                  <a:pt x="60" y="43"/>
                  <a:pt x="60" y="30"/>
                </a:cubicBezTo>
                <a:cubicBezTo>
                  <a:pt x="60" y="28"/>
                  <a:pt x="59" y="26"/>
                  <a:pt x="59" y="24"/>
                </a:cubicBezTo>
                <a:close/>
                <a:moveTo>
                  <a:pt x="49" y="33"/>
                </a:moveTo>
                <a:cubicBezTo>
                  <a:pt x="24" y="33"/>
                  <a:pt x="24" y="33"/>
                  <a:pt x="24" y="33"/>
                </a:cubicBezTo>
                <a:cubicBezTo>
                  <a:pt x="22" y="33"/>
                  <a:pt x="21" y="32"/>
                  <a:pt x="21" y="30"/>
                </a:cubicBezTo>
                <a:cubicBezTo>
                  <a:pt x="21" y="28"/>
                  <a:pt x="22" y="27"/>
                  <a:pt x="24" y="27"/>
                </a:cubicBezTo>
                <a:cubicBezTo>
                  <a:pt x="49" y="27"/>
                  <a:pt x="49" y="27"/>
                  <a:pt x="49" y="27"/>
                </a:cubicBezTo>
                <a:cubicBezTo>
                  <a:pt x="51" y="27"/>
                  <a:pt x="52" y="28"/>
                  <a:pt x="52" y="30"/>
                </a:cubicBezTo>
                <a:cubicBezTo>
                  <a:pt x="52" y="32"/>
                  <a:pt x="51" y="33"/>
                  <a:pt x="49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7" name="Freeform 111"/>
          <p:cNvSpPr>
            <a:spLocks noEditPoints="1"/>
          </p:cNvSpPr>
          <p:nvPr/>
        </p:nvSpPr>
        <p:spPr bwMode="auto">
          <a:xfrm>
            <a:off x="9478058" y="4374223"/>
            <a:ext cx="403956" cy="278678"/>
          </a:xfrm>
          <a:custGeom>
            <a:avLst/>
            <a:gdLst>
              <a:gd name="T0" fmla="*/ 861824392 w 73"/>
              <a:gd name="T1" fmla="*/ 431163214 h 50"/>
              <a:gd name="T2" fmla="*/ 684738506 w 73"/>
              <a:gd name="T3" fmla="*/ 598836067 h 50"/>
              <a:gd name="T4" fmla="*/ 684738506 w 73"/>
              <a:gd name="T5" fmla="*/ 598836067 h 50"/>
              <a:gd name="T6" fmla="*/ 177085886 w 73"/>
              <a:gd name="T7" fmla="*/ 598836067 h 50"/>
              <a:gd name="T8" fmla="*/ 177085886 w 73"/>
              <a:gd name="T9" fmla="*/ 598836067 h 50"/>
              <a:gd name="T10" fmla="*/ 165279931 w 73"/>
              <a:gd name="T11" fmla="*/ 598836067 h 50"/>
              <a:gd name="T12" fmla="*/ 165279931 w 73"/>
              <a:gd name="T13" fmla="*/ 598836067 h 50"/>
              <a:gd name="T14" fmla="*/ 0 w 73"/>
              <a:gd name="T15" fmla="*/ 419185593 h 50"/>
              <a:gd name="T16" fmla="*/ 82641684 w 73"/>
              <a:gd name="T17" fmla="*/ 275464522 h 50"/>
              <a:gd name="T18" fmla="*/ 82641684 w 73"/>
              <a:gd name="T19" fmla="*/ 239535119 h 50"/>
              <a:gd name="T20" fmla="*/ 200697796 w 73"/>
              <a:gd name="T21" fmla="*/ 119765829 h 50"/>
              <a:gd name="T22" fmla="*/ 271533524 w 73"/>
              <a:gd name="T23" fmla="*/ 143721071 h 50"/>
              <a:gd name="T24" fmla="*/ 495843229 w 73"/>
              <a:gd name="T25" fmla="*/ 0 h 50"/>
              <a:gd name="T26" fmla="*/ 755570799 w 73"/>
              <a:gd name="T27" fmla="*/ 251512740 h 50"/>
              <a:gd name="T28" fmla="*/ 755570799 w 73"/>
              <a:gd name="T29" fmla="*/ 275464522 h 50"/>
              <a:gd name="T30" fmla="*/ 861824392 w 73"/>
              <a:gd name="T31" fmla="*/ 431163214 h 50"/>
              <a:gd name="T32" fmla="*/ 318757343 w 73"/>
              <a:gd name="T33" fmla="*/ 503022020 h 50"/>
              <a:gd name="T34" fmla="*/ 413204982 w 73"/>
              <a:gd name="T35" fmla="*/ 455114996 h 50"/>
              <a:gd name="T36" fmla="*/ 377787117 w 73"/>
              <a:gd name="T37" fmla="*/ 407207972 h 50"/>
              <a:gd name="T38" fmla="*/ 318757343 w 73"/>
              <a:gd name="T39" fmla="*/ 443137375 h 50"/>
              <a:gd name="T40" fmla="*/ 259727570 w 73"/>
              <a:gd name="T41" fmla="*/ 383256191 h 50"/>
              <a:gd name="T42" fmla="*/ 318757343 w 73"/>
              <a:gd name="T43" fmla="*/ 335349167 h 50"/>
              <a:gd name="T44" fmla="*/ 566678958 w 73"/>
              <a:gd name="T45" fmla="*/ 503022020 h 50"/>
              <a:gd name="T46" fmla="*/ 684738506 w 73"/>
              <a:gd name="T47" fmla="*/ 383256191 h 50"/>
              <a:gd name="T48" fmla="*/ 566678958 w 73"/>
              <a:gd name="T49" fmla="*/ 275464522 h 50"/>
              <a:gd name="T50" fmla="*/ 460425365 w 73"/>
              <a:gd name="T51" fmla="*/ 311393924 h 50"/>
              <a:gd name="T52" fmla="*/ 507649184 w 73"/>
              <a:gd name="T53" fmla="*/ 359300948 h 50"/>
              <a:gd name="T54" fmla="*/ 566678958 w 73"/>
              <a:gd name="T55" fmla="*/ 335349167 h 50"/>
              <a:gd name="T56" fmla="*/ 613902777 w 73"/>
              <a:gd name="T57" fmla="*/ 383256191 h 50"/>
              <a:gd name="T58" fmla="*/ 566678958 w 73"/>
              <a:gd name="T59" fmla="*/ 443137375 h 50"/>
              <a:gd name="T60" fmla="*/ 318757343 w 73"/>
              <a:gd name="T61" fmla="*/ 275464522 h 50"/>
              <a:gd name="T62" fmla="*/ 188891841 w 73"/>
              <a:gd name="T63" fmla="*/ 383256191 h 50"/>
              <a:gd name="T64" fmla="*/ 318757343 w 73"/>
              <a:gd name="T65" fmla="*/ 503022020 h 5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3" h="50">
                <a:moveTo>
                  <a:pt x="73" y="36"/>
                </a:moveTo>
                <a:cubicBezTo>
                  <a:pt x="73" y="44"/>
                  <a:pt x="66" y="50"/>
                  <a:pt x="58" y="50"/>
                </a:cubicBezTo>
                <a:cubicBezTo>
                  <a:pt x="58" y="50"/>
                  <a:pt x="58" y="50"/>
                  <a:pt x="58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6" y="50"/>
                  <a:pt x="0" y="43"/>
                  <a:pt x="0" y="35"/>
                </a:cubicBezTo>
                <a:cubicBezTo>
                  <a:pt x="0" y="30"/>
                  <a:pt x="3" y="26"/>
                  <a:pt x="7" y="23"/>
                </a:cubicBezTo>
                <a:cubicBezTo>
                  <a:pt x="7" y="22"/>
                  <a:pt x="7" y="21"/>
                  <a:pt x="7" y="20"/>
                </a:cubicBezTo>
                <a:cubicBezTo>
                  <a:pt x="7" y="15"/>
                  <a:pt x="11" y="10"/>
                  <a:pt x="17" y="10"/>
                </a:cubicBezTo>
                <a:cubicBezTo>
                  <a:pt x="19" y="10"/>
                  <a:pt x="21" y="11"/>
                  <a:pt x="23" y="12"/>
                </a:cubicBezTo>
                <a:cubicBezTo>
                  <a:pt x="26" y="5"/>
                  <a:pt x="34" y="0"/>
                  <a:pt x="42" y="0"/>
                </a:cubicBezTo>
                <a:cubicBezTo>
                  <a:pt x="54" y="0"/>
                  <a:pt x="64" y="10"/>
                  <a:pt x="64" y="21"/>
                </a:cubicBezTo>
                <a:cubicBezTo>
                  <a:pt x="64" y="22"/>
                  <a:pt x="64" y="22"/>
                  <a:pt x="64" y="23"/>
                </a:cubicBezTo>
                <a:cubicBezTo>
                  <a:pt x="69" y="25"/>
                  <a:pt x="73" y="30"/>
                  <a:pt x="73" y="36"/>
                </a:cubicBezTo>
                <a:close/>
                <a:moveTo>
                  <a:pt x="27" y="42"/>
                </a:moveTo>
                <a:cubicBezTo>
                  <a:pt x="30" y="42"/>
                  <a:pt x="33" y="41"/>
                  <a:pt x="35" y="38"/>
                </a:cubicBezTo>
                <a:cubicBezTo>
                  <a:pt x="34" y="37"/>
                  <a:pt x="33" y="36"/>
                  <a:pt x="32" y="34"/>
                </a:cubicBezTo>
                <a:cubicBezTo>
                  <a:pt x="31" y="36"/>
                  <a:pt x="29" y="37"/>
                  <a:pt x="27" y="37"/>
                </a:cubicBezTo>
                <a:cubicBezTo>
                  <a:pt x="25" y="37"/>
                  <a:pt x="22" y="35"/>
                  <a:pt x="22" y="32"/>
                </a:cubicBezTo>
                <a:cubicBezTo>
                  <a:pt x="22" y="30"/>
                  <a:pt x="25" y="28"/>
                  <a:pt x="27" y="28"/>
                </a:cubicBezTo>
                <a:cubicBezTo>
                  <a:pt x="35" y="28"/>
                  <a:pt x="37" y="42"/>
                  <a:pt x="48" y="42"/>
                </a:cubicBezTo>
                <a:cubicBezTo>
                  <a:pt x="54" y="42"/>
                  <a:pt x="58" y="38"/>
                  <a:pt x="58" y="32"/>
                </a:cubicBezTo>
                <a:cubicBezTo>
                  <a:pt x="58" y="26"/>
                  <a:pt x="53" y="23"/>
                  <a:pt x="48" y="23"/>
                </a:cubicBezTo>
                <a:cubicBezTo>
                  <a:pt x="44" y="23"/>
                  <a:pt x="42" y="24"/>
                  <a:pt x="39" y="26"/>
                </a:cubicBezTo>
                <a:cubicBezTo>
                  <a:pt x="40" y="28"/>
                  <a:pt x="41" y="29"/>
                  <a:pt x="43" y="30"/>
                </a:cubicBezTo>
                <a:cubicBezTo>
                  <a:pt x="44" y="29"/>
                  <a:pt x="46" y="28"/>
                  <a:pt x="48" y="28"/>
                </a:cubicBezTo>
                <a:cubicBezTo>
                  <a:pt x="50" y="28"/>
                  <a:pt x="52" y="30"/>
                  <a:pt x="52" y="32"/>
                </a:cubicBezTo>
                <a:cubicBezTo>
                  <a:pt x="52" y="35"/>
                  <a:pt x="50" y="37"/>
                  <a:pt x="48" y="37"/>
                </a:cubicBezTo>
                <a:cubicBezTo>
                  <a:pt x="40" y="37"/>
                  <a:pt x="38" y="23"/>
                  <a:pt x="27" y="23"/>
                </a:cubicBezTo>
                <a:cubicBezTo>
                  <a:pt x="21" y="23"/>
                  <a:pt x="16" y="26"/>
                  <a:pt x="16" y="32"/>
                </a:cubicBezTo>
                <a:cubicBezTo>
                  <a:pt x="16" y="38"/>
                  <a:pt x="21" y="42"/>
                  <a:pt x="27" y="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8" name="Freeform 112"/>
          <p:cNvSpPr>
            <a:spLocks noEditPoints="1"/>
          </p:cNvSpPr>
          <p:nvPr/>
        </p:nvSpPr>
        <p:spPr bwMode="auto">
          <a:xfrm>
            <a:off x="10273186" y="4346099"/>
            <a:ext cx="304246" cy="355380"/>
          </a:xfrm>
          <a:custGeom>
            <a:avLst/>
            <a:gdLst>
              <a:gd name="T0" fmla="*/ 318538231 w 55"/>
              <a:gd name="T1" fmla="*/ 558722164 h 64"/>
              <a:gd name="T2" fmla="*/ 0 w 55"/>
              <a:gd name="T3" fmla="*/ 665712688 h 64"/>
              <a:gd name="T4" fmla="*/ 0 w 55"/>
              <a:gd name="T5" fmla="*/ 202092829 h 64"/>
              <a:gd name="T6" fmla="*/ 11798476 w 55"/>
              <a:gd name="T7" fmla="*/ 190204610 h 64"/>
              <a:gd name="T8" fmla="*/ 70787418 w 55"/>
              <a:gd name="T9" fmla="*/ 11888219 h 64"/>
              <a:gd name="T10" fmla="*/ 578087519 w 55"/>
              <a:gd name="T11" fmla="*/ 0 h 64"/>
              <a:gd name="T12" fmla="*/ 578087519 w 55"/>
              <a:gd name="T13" fmla="*/ 190204610 h 64"/>
              <a:gd name="T14" fmla="*/ 648874938 w 55"/>
              <a:gd name="T15" fmla="*/ 665712688 h 64"/>
              <a:gd name="T16" fmla="*/ 306739755 w 55"/>
              <a:gd name="T17" fmla="*/ 106990524 h 64"/>
              <a:gd name="T18" fmla="*/ 11798476 w 55"/>
              <a:gd name="T19" fmla="*/ 641936250 h 64"/>
              <a:gd name="T20" fmla="*/ 247750813 w 55"/>
              <a:gd name="T21" fmla="*/ 451735087 h 64"/>
              <a:gd name="T22" fmla="*/ 176966829 w 55"/>
              <a:gd name="T23" fmla="*/ 404182211 h 64"/>
              <a:gd name="T24" fmla="*/ 70787418 w 55"/>
              <a:gd name="T25" fmla="*/ 523060954 h 64"/>
              <a:gd name="T26" fmla="*/ 94380935 w 55"/>
              <a:gd name="T27" fmla="*/ 487396297 h 64"/>
              <a:gd name="T28" fmla="*/ 200560345 w 55"/>
              <a:gd name="T29" fmla="*/ 320968125 h 64"/>
              <a:gd name="T30" fmla="*/ 117977886 w 55"/>
              <a:gd name="T31" fmla="*/ 344744563 h 64"/>
              <a:gd name="T32" fmla="*/ 106179410 w 55"/>
              <a:gd name="T33" fmla="*/ 356632782 h 64"/>
              <a:gd name="T34" fmla="*/ 70787418 w 55"/>
              <a:gd name="T35" fmla="*/ 344744563 h 64"/>
              <a:gd name="T36" fmla="*/ 94380935 w 55"/>
              <a:gd name="T37" fmla="*/ 332856344 h 64"/>
              <a:gd name="T38" fmla="*/ 176966829 w 55"/>
              <a:gd name="T39" fmla="*/ 309079906 h 64"/>
              <a:gd name="T40" fmla="*/ 235955772 w 55"/>
              <a:gd name="T41" fmla="*/ 285306915 h 64"/>
              <a:gd name="T42" fmla="*/ 212358821 w 55"/>
              <a:gd name="T43" fmla="*/ 344744563 h 64"/>
              <a:gd name="T44" fmla="*/ 212358821 w 55"/>
              <a:gd name="T45" fmla="*/ 416070430 h 64"/>
              <a:gd name="T46" fmla="*/ 271347764 w 55"/>
              <a:gd name="T47" fmla="*/ 463623307 h 64"/>
              <a:gd name="T48" fmla="*/ 188765304 w 55"/>
              <a:gd name="T49" fmla="*/ 261530477 h 64"/>
              <a:gd name="T50" fmla="*/ 141571402 w 55"/>
              <a:gd name="T51" fmla="*/ 285306915 h 64"/>
              <a:gd name="T52" fmla="*/ 106179410 w 55"/>
              <a:gd name="T53" fmla="*/ 261530477 h 64"/>
              <a:gd name="T54" fmla="*/ 153369878 w 55"/>
              <a:gd name="T55" fmla="*/ 249642258 h 64"/>
              <a:gd name="T56" fmla="*/ 188765304 w 55"/>
              <a:gd name="T57" fmla="*/ 249642258 h 64"/>
              <a:gd name="T58" fmla="*/ 519098576 w 55"/>
              <a:gd name="T59" fmla="*/ 677600907 h 64"/>
              <a:gd name="T60" fmla="*/ 483706584 w 55"/>
              <a:gd name="T61" fmla="*/ 713265565 h 64"/>
              <a:gd name="T62" fmla="*/ 330336707 w 55"/>
              <a:gd name="T63" fmla="*/ 760814993 h 64"/>
              <a:gd name="T64" fmla="*/ 129776361 w 55"/>
              <a:gd name="T65" fmla="*/ 713265565 h 64"/>
              <a:gd name="T66" fmla="*/ 129776361 w 55"/>
              <a:gd name="T67" fmla="*/ 689489126 h 64"/>
              <a:gd name="T68" fmla="*/ 294944715 w 55"/>
              <a:gd name="T69" fmla="*/ 748926774 h 64"/>
              <a:gd name="T70" fmla="*/ 471908109 w 55"/>
              <a:gd name="T71" fmla="*/ 701377346 h 64"/>
              <a:gd name="T72" fmla="*/ 519098576 w 55"/>
              <a:gd name="T73" fmla="*/ 677600907 h 64"/>
              <a:gd name="T74" fmla="*/ 566292478 w 55"/>
              <a:gd name="T75" fmla="*/ 23776438 h 64"/>
              <a:gd name="T76" fmla="*/ 566292478 w 55"/>
              <a:gd name="T77" fmla="*/ 178316391 h 64"/>
              <a:gd name="T78" fmla="*/ 507303535 w 55"/>
              <a:gd name="T79" fmla="*/ 249642258 h 64"/>
              <a:gd name="T80" fmla="*/ 365728698 w 55"/>
              <a:gd name="T81" fmla="*/ 463623307 h 64"/>
              <a:gd name="T82" fmla="*/ 436516117 w 55"/>
              <a:gd name="T83" fmla="*/ 427958649 h 64"/>
              <a:gd name="T84" fmla="*/ 530897052 w 55"/>
              <a:gd name="T85" fmla="*/ 511172735 h 64"/>
              <a:gd name="T86" fmla="*/ 507303535 w 55"/>
              <a:gd name="T87" fmla="*/ 404182211 h 64"/>
              <a:gd name="T88" fmla="*/ 483706584 w 55"/>
              <a:gd name="T89" fmla="*/ 309079906 h 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64">
                <a:moveTo>
                  <a:pt x="55" y="56"/>
                </a:moveTo>
                <a:cubicBezTo>
                  <a:pt x="27" y="47"/>
                  <a:pt x="27" y="47"/>
                  <a:pt x="27" y="47"/>
                </a:cubicBezTo>
                <a:cubicBezTo>
                  <a:pt x="26" y="48"/>
                  <a:pt x="1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0" y="16"/>
                  <a:pt x="1" y="16"/>
                </a:cubicBezTo>
                <a:cubicBezTo>
                  <a:pt x="1" y="16"/>
                  <a:pt x="3" y="16"/>
                  <a:pt x="6" y="15"/>
                </a:cubicBezTo>
                <a:cubicBezTo>
                  <a:pt x="6" y="1"/>
                  <a:pt x="6" y="1"/>
                  <a:pt x="6" y="1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48" y="0"/>
                  <a:pt x="49" y="0"/>
                </a:cubicBezTo>
                <a:cubicBezTo>
                  <a:pt x="49" y="0"/>
                  <a:pt x="49" y="0"/>
                  <a:pt x="49" y="1"/>
                </a:cubicBezTo>
                <a:cubicBezTo>
                  <a:pt x="49" y="16"/>
                  <a:pt x="49" y="16"/>
                  <a:pt x="49" y="16"/>
                </a:cubicBezTo>
                <a:cubicBezTo>
                  <a:pt x="55" y="18"/>
                  <a:pt x="55" y="18"/>
                  <a:pt x="55" y="18"/>
                </a:cubicBezTo>
                <a:lnTo>
                  <a:pt x="55" y="56"/>
                </a:lnTo>
                <a:close/>
                <a:moveTo>
                  <a:pt x="26" y="46"/>
                </a:moveTo>
                <a:cubicBezTo>
                  <a:pt x="26" y="9"/>
                  <a:pt x="26" y="9"/>
                  <a:pt x="26" y="9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54"/>
                  <a:pt x="1" y="54"/>
                  <a:pt x="1" y="54"/>
                </a:cubicBezTo>
                <a:lnTo>
                  <a:pt x="26" y="46"/>
                </a:lnTo>
                <a:close/>
                <a:moveTo>
                  <a:pt x="21" y="38"/>
                </a:moveTo>
                <a:cubicBezTo>
                  <a:pt x="20" y="38"/>
                  <a:pt x="18" y="37"/>
                  <a:pt x="18" y="36"/>
                </a:cubicBezTo>
                <a:cubicBezTo>
                  <a:pt x="17" y="36"/>
                  <a:pt x="15" y="34"/>
                  <a:pt x="15" y="34"/>
                </a:cubicBezTo>
                <a:cubicBezTo>
                  <a:pt x="14" y="36"/>
                  <a:pt x="12" y="38"/>
                  <a:pt x="10" y="40"/>
                </a:cubicBezTo>
                <a:cubicBezTo>
                  <a:pt x="9" y="41"/>
                  <a:pt x="8" y="44"/>
                  <a:pt x="6" y="44"/>
                </a:cubicBezTo>
                <a:cubicBezTo>
                  <a:pt x="6" y="45"/>
                  <a:pt x="5" y="45"/>
                  <a:pt x="5" y="45"/>
                </a:cubicBezTo>
                <a:cubicBezTo>
                  <a:pt x="6" y="44"/>
                  <a:pt x="7" y="42"/>
                  <a:pt x="8" y="41"/>
                </a:cubicBezTo>
                <a:cubicBezTo>
                  <a:pt x="9" y="40"/>
                  <a:pt x="13" y="34"/>
                  <a:pt x="14" y="33"/>
                </a:cubicBezTo>
                <a:cubicBezTo>
                  <a:pt x="15" y="32"/>
                  <a:pt x="17" y="27"/>
                  <a:pt x="17" y="27"/>
                </a:cubicBezTo>
                <a:cubicBezTo>
                  <a:pt x="17" y="27"/>
                  <a:pt x="14" y="28"/>
                  <a:pt x="13" y="28"/>
                </a:cubicBezTo>
                <a:cubicBezTo>
                  <a:pt x="12" y="28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9" y="30"/>
                  <a:pt x="9" y="30"/>
                </a:cubicBezTo>
                <a:cubicBezTo>
                  <a:pt x="9" y="30"/>
                  <a:pt x="8" y="30"/>
                  <a:pt x="7" y="30"/>
                </a:cubicBezTo>
                <a:cubicBezTo>
                  <a:pt x="7" y="30"/>
                  <a:pt x="6" y="29"/>
                  <a:pt x="6" y="29"/>
                </a:cubicBezTo>
                <a:cubicBezTo>
                  <a:pt x="6" y="29"/>
                  <a:pt x="6" y="29"/>
                  <a:pt x="6" y="28"/>
                </a:cubicBezTo>
                <a:cubicBezTo>
                  <a:pt x="7" y="28"/>
                  <a:pt x="7" y="28"/>
                  <a:pt x="8" y="28"/>
                </a:cubicBezTo>
                <a:cubicBezTo>
                  <a:pt x="9" y="28"/>
                  <a:pt x="11" y="27"/>
                  <a:pt x="12" y="27"/>
                </a:cubicBezTo>
                <a:cubicBezTo>
                  <a:pt x="13" y="26"/>
                  <a:pt x="15" y="26"/>
                  <a:pt x="15" y="26"/>
                </a:cubicBezTo>
                <a:cubicBezTo>
                  <a:pt x="16" y="25"/>
                  <a:pt x="18" y="24"/>
                  <a:pt x="19" y="24"/>
                </a:cubicBezTo>
                <a:cubicBezTo>
                  <a:pt x="19" y="24"/>
                  <a:pt x="20" y="23"/>
                  <a:pt x="20" y="24"/>
                </a:cubicBezTo>
                <a:cubicBezTo>
                  <a:pt x="20" y="24"/>
                  <a:pt x="20" y="25"/>
                  <a:pt x="20" y="25"/>
                </a:cubicBezTo>
                <a:cubicBezTo>
                  <a:pt x="20" y="25"/>
                  <a:pt x="18" y="28"/>
                  <a:pt x="18" y="29"/>
                </a:cubicBezTo>
                <a:cubicBezTo>
                  <a:pt x="18" y="29"/>
                  <a:pt x="17" y="31"/>
                  <a:pt x="15" y="34"/>
                </a:cubicBezTo>
                <a:cubicBezTo>
                  <a:pt x="16" y="34"/>
                  <a:pt x="17" y="34"/>
                  <a:pt x="18" y="35"/>
                </a:cubicBezTo>
                <a:cubicBezTo>
                  <a:pt x="18" y="35"/>
                  <a:pt x="22" y="37"/>
                  <a:pt x="23" y="37"/>
                </a:cubicBezTo>
                <a:cubicBezTo>
                  <a:pt x="23" y="37"/>
                  <a:pt x="23" y="38"/>
                  <a:pt x="23" y="39"/>
                </a:cubicBezTo>
                <a:cubicBezTo>
                  <a:pt x="23" y="39"/>
                  <a:pt x="21" y="38"/>
                  <a:pt x="21" y="38"/>
                </a:cubicBezTo>
                <a:close/>
                <a:moveTo>
                  <a:pt x="16" y="22"/>
                </a:moveTo>
                <a:cubicBezTo>
                  <a:pt x="15" y="23"/>
                  <a:pt x="14" y="23"/>
                  <a:pt x="14" y="24"/>
                </a:cubicBezTo>
                <a:cubicBezTo>
                  <a:pt x="13" y="24"/>
                  <a:pt x="12" y="24"/>
                  <a:pt x="12" y="24"/>
                </a:cubicBezTo>
                <a:cubicBezTo>
                  <a:pt x="11" y="24"/>
                  <a:pt x="11" y="24"/>
                  <a:pt x="10" y="23"/>
                </a:cubicBezTo>
                <a:cubicBezTo>
                  <a:pt x="10" y="23"/>
                  <a:pt x="9" y="21"/>
                  <a:pt x="9" y="22"/>
                </a:cubicBezTo>
                <a:cubicBezTo>
                  <a:pt x="10" y="22"/>
                  <a:pt x="11" y="22"/>
                  <a:pt x="11" y="22"/>
                </a:cubicBezTo>
                <a:cubicBezTo>
                  <a:pt x="11" y="22"/>
                  <a:pt x="13" y="21"/>
                  <a:pt x="13" y="21"/>
                </a:cubicBezTo>
                <a:cubicBezTo>
                  <a:pt x="14" y="21"/>
                  <a:pt x="15" y="21"/>
                  <a:pt x="15" y="21"/>
                </a:cubicBezTo>
                <a:cubicBezTo>
                  <a:pt x="15" y="21"/>
                  <a:pt x="16" y="21"/>
                  <a:pt x="16" y="21"/>
                </a:cubicBezTo>
                <a:cubicBezTo>
                  <a:pt x="16" y="22"/>
                  <a:pt x="16" y="22"/>
                  <a:pt x="16" y="22"/>
                </a:cubicBezTo>
                <a:close/>
                <a:moveTo>
                  <a:pt x="44" y="57"/>
                </a:moveTo>
                <a:cubicBezTo>
                  <a:pt x="42" y="62"/>
                  <a:pt x="42" y="62"/>
                  <a:pt x="42" y="62"/>
                </a:cubicBezTo>
                <a:cubicBezTo>
                  <a:pt x="41" y="60"/>
                  <a:pt x="41" y="60"/>
                  <a:pt x="41" y="60"/>
                </a:cubicBezTo>
                <a:cubicBezTo>
                  <a:pt x="38" y="62"/>
                  <a:pt x="34" y="63"/>
                  <a:pt x="31" y="64"/>
                </a:cubicBezTo>
                <a:cubicBezTo>
                  <a:pt x="30" y="64"/>
                  <a:pt x="29" y="64"/>
                  <a:pt x="28" y="64"/>
                </a:cubicBezTo>
                <a:cubicBezTo>
                  <a:pt x="25" y="64"/>
                  <a:pt x="25" y="64"/>
                  <a:pt x="25" y="64"/>
                </a:cubicBezTo>
                <a:cubicBezTo>
                  <a:pt x="21" y="64"/>
                  <a:pt x="14" y="62"/>
                  <a:pt x="11" y="60"/>
                </a:cubicBezTo>
                <a:cubicBezTo>
                  <a:pt x="11" y="60"/>
                  <a:pt x="11" y="59"/>
                  <a:pt x="11" y="59"/>
                </a:cubicBezTo>
                <a:cubicBezTo>
                  <a:pt x="11" y="59"/>
                  <a:pt x="11" y="58"/>
                  <a:pt x="11" y="58"/>
                </a:cubicBezTo>
                <a:cubicBezTo>
                  <a:pt x="12" y="58"/>
                  <a:pt x="13" y="60"/>
                  <a:pt x="14" y="60"/>
                </a:cubicBezTo>
                <a:cubicBezTo>
                  <a:pt x="17" y="61"/>
                  <a:pt x="22" y="63"/>
                  <a:pt x="25" y="63"/>
                </a:cubicBezTo>
                <a:cubicBezTo>
                  <a:pt x="30" y="63"/>
                  <a:pt x="33" y="62"/>
                  <a:pt x="37" y="60"/>
                </a:cubicBezTo>
                <a:cubicBezTo>
                  <a:pt x="38" y="60"/>
                  <a:pt x="39" y="59"/>
                  <a:pt x="40" y="59"/>
                </a:cubicBezTo>
                <a:cubicBezTo>
                  <a:pt x="39" y="56"/>
                  <a:pt x="39" y="56"/>
                  <a:pt x="39" y="56"/>
                </a:cubicBezTo>
                <a:lnTo>
                  <a:pt x="44" y="57"/>
                </a:lnTo>
                <a:close/>
                <a:moveTo>
                  <a:pt x="48" y="15"/>
                </a:moveTo>
                <a:cubicBezTo>
                  <a:pt x="48" y="2"/>
                  <a:pt x="48" y="2"/>
                  <a:pt x="48" y="2"/>
                </a:cubicBezTo>
                <a:cubicBezTo>
                  <a:pt x="28" y="9"/>
                  <a:pt x="28" y="9"/>
                  <a:pt x="28" y="9"/>
                </a:cubicBezTo>
                <a:lnTo>
                  <a:pt x="48" y="15"/>
                </a:lnTo>
                <a:close/>
                <a:moveTo>
                  <a:pt x="49" y="44"/>
                </a:moveTo>
                <a:cubicBezTo>
                  <a:pt x="43" y="21"/>
                  <a:pt x="43" y="21"/>
                  <a:pt x="43" y="21"/>
                </a:cubicBezTo>
                <a:cubicBezTo>
                  <a:pt x="39" y="20"/>
                  <a:pt x="39" y="20"/>
                  <a:pt x="39" y="20"/>
                </a:cubicBezTo>
                <a:cubicBezTo>
                  <a:pt x="31" y="39"/>
                  <a:pt x="31" y="39"/>
                  <a:pt x="31" y="39"/>
                </a:cubicBezTo>
                <a:cubicBezTo>
                  <a:pt x="35" y="40"/>
                  <a:pt x="35" y="40"/>
                  <a:pt x="35" y="40"/>
                </a:cubicBezTo>
                <a:cubicBezTo>
                  <a:pt x="37" y="36"/>
                  <a:pt x="37" y="36"/>
                  <a:pt x="37" y="36"/>
                </a:cubicBezTo>
                <a:cubicBezTo>
                  <a:pt x="44" y="38"/>
                  <a:pt x="44" y="38"/>
                  <a:pt x="44" y="38"/>
                </a:cubicBezTo>
                <a:cubicBezTo>
                  <a:pt x="45" y="43"/>
                  <a:pt x="45" y="43"/>
                  <a:pt x="45" y="43"/>
                </a:cubicBezTo>
                <a:lnTo>
                  <a:pt x="49" y="44"/>
                </a:lnTo>
                <a:close/>
                <a:moveTo>
                  <a:pt x="43" y="34"/>
                </a:moveTo>
                <a:cubicBezTo>
                  <a:pt x="38" y="33"/>
                  <a:pt x="38" y="33"/>
                  <a:pt x="38" y="33"/>
                </a:cubicBezTo>
                <a:cubicBezTo>
                  <a:pt x="41" y="26"/>
                  <a:pt x="41" y="26"/>
                  <a:pt x="41" y="26"/>
                </a:cubicBezTo>
                <a:lnTo>
                  <a:pt x="43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" name="Freeform 113"/>
          <p:cNvSpPr>
            <a:spLocks noEditPoints="1"/>
          </p:cNvSpPr>
          <p:nvPr/>
        </p:nvSpPr>
        <p:spPr bwMode="auto">
          <a:xfrm>
            <a:off x="11070872" y="4374223"/>
            <a:ext cx="355380" cy="278678"/>
          </a:xfrm>
          <a:custGeom>
            <a:avLst/>
            <a:gdLst>
              <a:gd name="T0" fmla="*/ 748926774 w 64"/>
              <a:gd name="T1" fmla="*/ 239535119 h 50"/>
              <a:gd name="T2" fmla="*/ 523060954 w 64"/>
              <a:gd name="T3" fmla="*/ 514999641 h 50"/>
              <a:gd name="T4" fmla="*/ 332856344 w 64"/>
              <a:gd name="T5" fmla="*/ 562906665 h 50"/>
              <a:gd name="T6" fmla="*/ 213977601 w 64"/>
              <a:gd name="T7" fmla="*/ 550929044 h 50"/>
              <a:gd name="T8" fmla="*/ 130763515 w 64"/>
              <a:gd name="T9" fmla="*/ 514999641 h 50"/>
              <a:gd name="T10" fmla="*/ 47549429 w 64"/>
              <a:gd name="T11" fmla="*/ 598836067 h 50"/>
              <a:gd name="T12" fmla="*/ 0 w 64"/>
              <a:gd name="T13" fmla="*/ 562906665 h 50"/>
              <a:gd name="T14" fmla="*/ 0 w 64"/>
              <a:gd name="T15" fmla="*/ 550929044 h 50"/>
              <a:gd name="T16" fmla="*/ 83214086 w 64"/>
              <a:gd name="T17" fmla="*/ 443137375 h 50"/>
              <a:gd name="T18" fmla="*/ 71325867 w 64"/>
              <a:gd name="T19" fmla="*/ 407207972 h 50"/>
              <a:gd name="T20" fmla="*/ 59437648 w 64"/>
              <a:gd name="T21" fmla="*/ 359300948 h 50"/>
              <a:gd name="T22" fmla="*/ 297191687 w 64"/>
              <a:gd name="T23" fmla="*/ 95814048 h 50"/>
              <a:gd name="T24" fmla="*/ 618163259 w 64"/>
              <a:gd name="T25" fmla="*/ 35929403 h 50"/>
              <a:gd name="T26" fmla="*/ 689489126 w 64"/>
              <a:gd name="T27" fmla="*/ 0 h 50"/>
              <a:gd name="T28" fmla="*/ 760814993 w 64"/>
              <a:gd name="T29" fmla="*/ 155698693 h 50"/>
              <a:gd name="T30" fmla="*/ 748926774 w 64"/>
              <a:gd name="T31" fmla="*/ 239535119 h 50"/>
              <a:gd name="T32" fmla="*/ 511172735 w 64"/>
              <a:gd name="T33" fmla="*/ 215579877 h 50"/>
              <a:gd name="T34" fmla="*/ 166428172 w 64"/>
              <a:gd name="T35" fmla="*/ 383256191 h 50"/>
              <a:gd name="T36" fmla="*/ 154539953 w 64"/>
              <a:gd name="T37" fmla="*/ 407207972 h 50"/>
              <a:gd name="T38" fmla="*/ 190204610 w 64"/>
              <a:gd name="T39" fmla="*/ 431163214 h 50"/>
              <a:gd name="T40" fmla="*/ 202092829 w 64"/>
              <a:gd name="T41" fmla="*/ 431163214 h 50"/>
              <a:gd name="T42" fmla="*/ 261530477 w 64"/>
              <a:gd name="T43" fmla="*/ 371278569 h 50"/>
              <a:gd name="T44" fmla="*/ 511172735 w 64"/>
              <a:gd name="T45" fmla="*/ 275464522 h 50"/>
              <a:gd name="T46" fmla="*/ 534949173 w 64"/>
              <a:gd name="T47" fmla="*/ 239535119 h 50"/>
              <a:gd name="T48" fmla="*/ 511172735 w 64"/>
              <a:gd name="T49" fmla="*/ 215579877 h 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50">
                <a:moveTo>
                  <a:pt x="63" y="20"/>
                </a:moveTo>
                <a:cubicBezTo>
                  <a:pt x="61" y="31"/>
                  <a:pt x="54" y="38"/>
                  <a:pt x="44" y="43"/>
                </a:cubicBezTo>
                <a:cubicBezTo>
                  <a:pt x="39" y="46"/>
                  <a:pt x="33" y="47"/>
                  <a:pt x="28" y="47"/>
                </a:cubicBezTo>
                <a:cubicBezTo>
                  <a:pt x="25" y="47"/>
                  <a:pt x="21" y="47"/>
                  <a:pt x="18" y="46"/>
                </a:cubicBezTo>
                <a:cubicBezTo>
                  <a:pt x="16" y="45"/>
                  <a:pt x="13" y="43"/>
                  <a:pt x="11" y="43"/>
                </a:cubicBezTo>
                <a:cubicBezTo>
                  <a:pt x="9" y="43"/>
                  <a:pt x="7" y="50"/>
                  <a:pt x="4" y="50"/>
                </a:cubicBezTo>
                <a:cubicBezTo>
                  <a:pt x="2" y="50"/>
                  <a:pt x="1" y="49"/>
                  <a:pt x="0" y="47"/>
                </a:cubicBezTo>
                <a:cubicBezTo>
                  <a:pt x="0" y="47"/>
                  <a:pt x="0" y="46"/>
                  <a:pt x="0" y="46"/>
                </a:cubicBezTo>
                <a:cubicBezTo>
                  <a:pt x="0" y="42"/>
                  <a:pt x="7" y="39"/>
                  <a:pt x="7" y="37"/>
                </a:cubicBezTo>
                <a:cubicBezTo>
                  <a:pt x="7" y="37"/>
                  <a:pt x="6" y="35"/>
                  <a:pt x="6" y="34"/>
                </a:cubicBezTo>
                <a:cubicBezTo>
                  <a:pt x="6" y="33"/>
                  <a:pt x="5" y="32"/>
                  <a:pt x="5" y="30"/>
                </a:cubicBezTo>
                <a:cubicBezTo>
                  <a:pt x="5" y="19"/>
                  <a:pt x="14" y="11"/>
                  <a:pt x="25" y="8"/>
                </a:cubicBezTo>
                <a:cubicBezTo>
                  <a:pt x="32" y="5"/>
                  <a:pt x="47" y="8"/>
                  <a:pt x="52" y="3"/>
                </a:cubicBezTo>
                <a:cubicBezTo>
                  <a:pt x="54" y="1"/>
                  <a:pt x="55" y="0"/>
                  <a:pt x="58" y="0"/>
                </a:cubicBezTo>
                <a:cubicBezTo>
                  <a:pt x="62" y="0"/>
                  <a:pt x="64" y="10"/>
                  <a:pt x="64" y="13"/>
                </a:cubicBezTo>
                <a:cubicBezTo>
                  <a:pt x="64" y="16"/>
                  <a:pt x="63" y="18"/>
                  <a:pt x="63" y="20"/>
                </a:cubicBezTo>
                <a:close/>
                <a:moveTo>
                  <a:pt x="43" y="18"/>
                </a:moveTo>
                <a:cubicBezTo>
                  <a:pt x="31" y="18"/>
                  <a:pt x="22" y="23"/>
                  <a:pt x="14" y="32"/>
                </a:cubicBezTo>
                <a:cubicBezTo>
                  <a:pt x="14" y="33"/>
                  <a:pt x="13" y="33"/>
                  <a:pt x="13" y="34"/>
                </a:cubicBezTo>
                <a:cubicBezTo>
                  <a:pt x="13" y="35"/>
                  <a:pt x="15" y="36"/>
                  <a:pt x="16" y="36"/>
                </a:cubicBezTo>
                <a:cubicBezTo>
                  <a:pt x="16" y="36"/>
                  <a:pt x="17" y="36"/>
                  <a:pt x="17" y="36"/>
                </a:cubicBezTo>
                <a:cubicBezTo>
                  <a:pt x="19" y="34"/>
                  <a:pt x="21" y="32"/>
                  <a:pt x="22" y="31"/>
                </a:cubicBezTo>
                <a:cubicBezTo>
                  <a:pt x="29" y="25"/>
                  <a:pt x="34" y="23"/>
                  <a:pt x="43" y="23"/>
                </a:cubicBezTo>
                <a:cubicBezTo>
                  <a:pt x="44" y="23"/>
                  <a:pt x="45" y="22"/>
                  <a:pt x="45" y="20"/>
                </a:cubicBezTo>
                <a:cubicBezTo>
                  <a:pt x="45" y="19"/>
                  <a:pt x="44" y="18"/>
                  <a:pt x="43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0" name="Freeform 114"/>
          <p:cNvSpPr>
            <a:spLocks/>
          </p:cNvSpPr>
          <p:nvPr/>
        </p:nvSpPr>
        <p:spPr bwMode="auto">
          <a:xfrm>
            <a:off x="11868557" y="4374223"/>
            <a:ext cx="204535" cy="278678"/>
          </a:xfrm>
          <a:custGeom>
            <a:avLst/>
            <a:gdLst>
              <a:gd name="T0" fmla="*/ 400575162 w 37"/>
              <a:gd name="T1" fmla="*/ 215579877 h 50"/>
              <a:gd name="T2" fmla="*/ 318104108 w 37"/>
              <a:gd name="T3" fmla="*/ 215579877 h 50"/>
              <a:gd name="T4" fmla="*/ 318104108 w 37"/>
              <a:gd name="T5" fmla="*/ 586858446 h 50"/>
              <a:gd name="T6" fmla="*/ 306320568 w 37"/>
              <a:gd name="T7" fmla="*/ 598836067 h 50"/>
              <a:gd name="T8" fmla="*/ 11780108 w 37"/>
              <a:gd name="T9" fmla="*/ 598836067 h 50"/>
              <a:gd name="T10" fmla="*/ 0 w 37"/>
              <a:gd name="T11" fmla="*/ 586858446 h 50"/>
              <a:gd name="T12" fmla="*/ 0 w 37"/>
              <a:gd name="T13" fmla="*/ 574884286 h 50"/>
              <a:gd name="T14" fmla="*/ 70690946 w 37"/>
              <a:gd name="T15" fmla="*/ 491044399 h 50"/>
              <a:gd name="T16" fmla="*/ 82471054 w 37"/>
              <a:gd name="T17" fmla="*/ 491044399 h 50"/>
              <a:gd name="T18" fmla="*/ 212069405 w 37"/>
              <a:gd name="T19" fmla="*/ 491044399 h 50"/>
              <a:gd name="T20" fmla="*/ 212069405 w 37"/>
              <a:gd name="T21" fmla="*/ 215579877 h 50"/>
              <a:gd name="T22" fmla="*/ 129598351 w 37"/>
              <a:gd name="T23" fmla="*/ 215579877 h 50"/>
              <a:gd name="T24" fmla="*/ 106034703 w 37"/>
              <a:gd name="T25" fmla="*/ 203605716 h 50"/>
              <a:gd name="T26" fmla="*/ 106034703 w 37"/>
              <a:gd name="T27" fmla="*/ 167672853 h 50"/>
              <a:gd name="T28" fmla="*/ 247413162 w 37"/>
              <a:gd name="T29" fmla="*/ 11977621 h 50"/>
              <a:gd name="T30" fmla="*/ 282756919 w 37"/>
              <a:gd name="T31" fmla="*/ 11977621 h 50"/>
              <a:gd name="T32" fmla="*/ 424138811 w 37"/>
              <a:gd name="T33" fmla="*/ 167672853 h 50"/>
              <a:gd name="T34" fmla="*/ 424138811 w 37"/>
              <a:gd name="T35" fmla="*/ 203605716 h 50"/>
              <a:gd name="T36" fmla="*/ 400575162 w 37"/>
              <a:gd name="T37" fmla="*/ 215579877 h 5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7" h="50">
                <a:moveTo>
                  <a:pt x="34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50"/>
                  <a:pt x="27" y="50"/>
                  <a:pt x="26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0"/>
                  <a:pt x="0" y="49"/>
                </a:cubicBezTo>
                <a:cubicBezTo>
                  <a:pt x="0" y="49"/>
                  <a:pt x="0" y="48"/>
                  <a:pt x="0" y="48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41"/>
                  <a:pt x="6" y="41"/>
                  <a:pt x="7" y="41"/>
                </a:cubicBezTo>
                <a:cubicBezTo>
                  <a:pt x="18" y="41"/>
                  <a:pt x="18" y="41"/>
                  <a:pt x="18" y="41"/>
                </a:cubicBezTo>
                <a:cubicBezTo>
                  <a:pt x="18" y="18"/>
                  <a:pt x="18" y="18"/>
                  <a:pt x="18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0" y="18"/>
                  <a:pt x="10" y="18"/>
                  <a:pt x="9" y="17"/>
                </a:cubicBezTo>
                <a:cubicBezTo>
                  <a:pt x="9" y="16"/>
                  <a:pt x="9" y="15"/>
                  <a:pt x="9" y="14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0"/>
                  <a:pt x="24" y="0"/>
                  <a:pt x="24" y="1"/>
                </a:cubicBezTo>
                <a:cubicBezTo>
                  <a:pt x="36" y="14"/>
                  <a:pt x="36" y="14"/>
                  <a:pt x="36" y="14"/>
                </a:cubicBezTo>
                <a:cubicBezTo>
                  <a:pt x="36" y="15"/>
                  <a:pt x="37" y="16"/>
                  <a:pt x="36" y="17"/>
                </a:cubicBezTo>
                <a:cubicBezTo>
                  <a:pt x="36" y="18"/>
                  <a:pt x="35" y="18"/>
                  <a:pt x="34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1" name="Freeform 115"/>
          <p:cNvSpPr>
            <a:spLocks noEditPoints="1"/>
          </p:cNvSpPr>
          <p:nvPr/>
        </p:nvSpPr>
        <p:spPr bwMode="auto">
          <a:xfrm>
            <a:off x="12666243" y="4346099"/>
            <a:ext cx="352822" cy="355380"/>
          </a:xfrm>
          <a:custGeom>
            <a:avLst/>
            <a:gdLst>
              <a:gd name="T0" fmla="*/ 749903994 w 64"/>
              <a:gd name="T1" fmla="*/ 380409221 h 64"/>
              <a:gd name="T2" fmla="*/ 374953709 w 64"/>
              <a:gd name="T3" fmla="*/ 760814993 h 64"/>
              <a:gd name="T4" fmla="*/ 0 w 64"/>
              <a:gd name="T5" fmla="*/ 380409221 h 64"/>
              <a:gd name="T6" fmla="*/ 374953709 w 64"/>
              <a:gd name="T7" fmla="*/ 0 h 64"/>
              <a:gd name="T8" fmla="*/ 749903994 w 64"/>
              <a:gd name="T9" fmla="*/ 380409221 h 64"/>
              <a:gd name="T10" fmla="*/ 164042675 w 64"/>
              <a:gd name="T11" fmla="*/ 451735087 h 64"/>
              <a:gd name="T12" fmla="*/ 152325586 w 64"/>
              <a:gd name="T13" fmla="*/ 380409221 h 64"/>
              <a:gd name="T14" fmla="*/ 164042675 w 64"/>
              <a:gd name="T15" fmla="*/ 309079906 h 64"/>
              <a:gd name="T16" fmla="*/ 93736716 w 64"/>
              <a:gd name="T17" fmla="*/ 225865820 h 64"/>
              <a:gd name="T18" fmla="*/ 46868358 w 64"/>
              <a:gd name="T19" fmla="*/ 380409221 h 64"/>
              <a:gd name="T20" fmla="*/ 93736716 w 64"/>
              <a:gd name="T21" fmla="*/ 534949173 h 64"/>
              <a:gd name="T22" fmla="*/ 164042675 w 64"/>
              <a:gd name="T23" fmla="*/ 451735087 h 64"/>
              <a:gd name="T24" fmla="*/ 527275871 w 64"/>
              <a:gd name="T25" fmla="*/ 380409221 h 64"/>
              <a:gd name="T26" fmla="*/ 374953709 w 64"/>
              <a:gd name="T27" fmla="*/ 213977601 h 64"/>
              <a:gd name="T28" fmla="*/ 210911033 w 64"/>
              <a:gd name="T29" fmla="*/ 380409221 h 64"/>
              <a:gd name="T30" fmla="*/ 374953709 w 64"/>
              <a:gd name="T31" fmla="*/ 546837393 h 64"/>
              <a:gd name="T32" fmla="*/ 527275871 w 64"/>
              <a:gd name="T33" fmla="*/ 380409221 h 64"/>
              <a:gd name="T34" fmla="*/ 222628123 w 64"/>
              <a:gd name="T35" fmla="*/ 95102305 h 64"/>
              <a:gd name="T36" fmla="*/ 304647749 w 64"/>
              <a:gd name="T37" fmla="*/ 178316391 h 64"/>
              <a:gd name="T38" fmla="*/ 374953709 w 64"/>
              <a:gd name="T39" fmla="*/ 166428172 h 64"/>
              <a:gd name="T40" fmla="*/ 445256245 w 64"/>
              <a:gd name="T41" fmla="*/ 178316391 h 64"/>
              <a:gd name="T42" fmla="*/ 527275871 w 64"/>
              <a:gd name="T43" fmla="*/ 95102305 h 64"/>
              <a:gd name="T44" fmla="*/ 374953709 w 64"/>
              <a:gd name="T45" fmla="*/ 59437648 h 64"/>
              <a:gd name="T46" fmla="*/ 222628123 w 64"/>
              <a:gd name="T47" fmla="*/ 95102305 h 64"/>
              <a:gd name="T48" fmla="*/ 527275871 w 64"/>
              <a:gd name="T49" fmla="*/ 665712688 h 64"/>
              <a:gd name="T50" fmla="*/ 445256245 w 64"/>
              <a:gd name="T51" fmla="*/ 582498602 h 64"/>
              <a:gd name="T52" fmla="*/ 374953709 w 64"/>
              <a:gd name="T53" fmla="*/ 594386821 h 64"/>
              <a:gd name="T54" fmla="*/ 304647749 w 64"/>
              <a:gd name="T55" fmla="*/ 582498602 h 64"/>
              <a:gd name="T56" fmla="*/ 222628123 w 64"/>
              <a:gd name="T57" fmla="*/ 665712688 h 64"/>
              <a:gd name="T58" fmla="*/ 374953709 w 64"/>
              <a:gd name="T59" fmla="*/ 713265565 h 64"/>
              <a:gd name="T60" fmla="*/ 527275871 w 64"/>
              <a:gd name="T61" fmla="*/ 665712688 h 64"/>
              <a:gd name="T62" fmla="*/ 656167279 w 64"/>
              <a:gd name="T63" fmla="*/ 534949173 h 64"/>
              <a:gd name="T64" fmla="*/ 691318547 w 64"/>
              <a:gd name="T65" fmla="*/ 380409221 h 64"/>
              <a:gd name="T66" fmla="*/ 656167279 w 64"/>
              <a:gd name="T67" fmla="*/ 225865820 h 64"/>
              <a:gd name="T68" fmla="*/ 574144229 w 64"/>
              <a:gd name="T69" fmla="*/ 309079906 h 64"/>
              <a:gd name="T70" fmla="*/ 585861319 w 64"/>
              <a:gd name="T71" fmla="*/ 380409221 h 64"/>
              <a:gd name="T72" fmla="*/ 574144229 w 64"/>
              <a:gd name="T73" fmla="*/ 451735087 h 64"/>
              <a:gd name="T74" fmla="*/ 656167279 w 64"/>
              <a:gd name="T75" fmla="*/ 534949173 h 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4" h="64">
                <a:moveTo>
                  <a:pt x="64" y="32"/>
                </a:moveTo>
                <a:cubicBezTo>
                  <a:pt x="64" y="50"/>
                  <a:pt x="49" y="64"/>
                  <a:pt x="32" y="64"/>
                </a:cubicBezTo>
                <a:cubicBezTo>
                  <a:pt x="14" y="64"/>
                  <a:pt x="0" y="50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49" y="0"/>
                  <a:pt x="64" y="14"/>
                  <a:pt x="64" y="32"/>
                </a:cubicBezTo>
                <a:close/>
                <a:moveTo>
                  <a:pt x="14" y="38"/>
                </a:moveTo>
                <a:cubicBezTo>
                  <a:pt x="14" y="36"/>
                  <a:pt x="13" y="34"/>
                  <a:pt x="13" y="32"/>
                </a:cubicBezTo>
                <a:cubicBezTo>
                  <a:pt x="13" y="30"/>
                  <a:pt x="14" y="28"/>
                  <a:pt x="14" y="26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23"/>
                  <a:pt x="4" y="28"/>
                  <a:pt x="4" y="32"/>
                </a:cubicBezTo>
                <a:cubicBezTo>
                  <a:pt x="4" y="37"/>
                  <a:pt x="6" y="41"/>
                  <a:pt x="8" y="45"/>
                </a:cubicBezTo>
                <a:lnTo>
                  <a:pt x="14" y="38"/>
                </a:lnTo>
                <a:close/>
                <a:moveTo>
                  <a:pt x="45" y="32"/>
                </a:moveTo>
                <a:cubicBezTo>
                  <a:pt x="45" y="25"/>
                  <a:pt x="39" y="18"/>
                  <a:pt x="32" y="18"/>
                </a:cubicBezTo>
                <a:cubicBezTo>
                  <a:pt x="24" y="18"/>
                  <a:pt x="18" y="25"/>
                  <a:pt x="18" y="32"/>
                </a:cubicBezTo>
                <a:cubicBezTo>
                  <a:pt x="18" y="40"/>
                  <a:pt x="24" y="46"/>
                  <a:pt x="32" y="46"/>
                </a:cubicBezTo>
                <a:cubicBezTo>
                  <a:pt x="39" y="46"/>
                  <a:pt x="45" y="40"/>
                  <a:pt x="45" y="32"/>
                </a:cubicBezTo>
                <a:close/>
                <a:moveTo>
                  <a:pt x="19" y="8"/>
                </a:moveTo>
                <a:cubicBezTo>
                  <a:pt x="26" y="15"/>
                  <a:pt x="26" y="15"/>
                  <a:pt x="26" y="15"/>
                </a:cubicBezTo>
                <a:cubicBezTo>
                  <a:pt x="28" y="14"/>
                  <a:pt x="30" y="14"/>
                  <a:pt x="32" y="14"/>
                </a:cubicBezTo>
                <a:cubicBezTo>
                  <a:pt x="34" y="14"/>
                  <a:pt x="36" y="14"/>
                  <a:pt x="38" y="15"/>
                </a:cubicBezTo>
                <a:cubicBezTo>
                  <a:pt x="45" y="8"/>
                  <a:pt x="45" y="8"/>
                  <a:pt x="45" y="8"/>
                </a:cubicBezTo>
                <a:cubicBezTo>
                  <a:pt x="41" y="6"/>
                  <a:pt x="36" y="5"/>
                  <a:pt x="32" y="5"/>
                </a:cubicBezTo>
                <a:cubicBezTo>
                  <a:pt x="27" y="5"/>
                  <a:pt x="23" y="6"/>
                  <a:pt x="19" y="8"/>
                </a:cubicBezTo>
                <a:close/>
                <a:moveTo>
                  <a:pt x="45" y="56"/>
                </a:moveTo>
                <a:cubicBezTo>
                  <a:pt x="38" y="49"/>
                  <a:pt x="38" y="49"/>
                  <a:pt x="38" y="49"/>
                </a:cubicBezTo>
                <a:cubicBezTo>
                  <a:pt x="36" y="50"/>
                  <a:pt x="34" y="50"/>
                  <a:pt x="32" y="50"/>
                </a:cubicBezTo>
                <a:cubicBezTo>
                  <a:pt x="30" y="50"/>
                  <a:pt x="28" y="50"/>
                  <a:pt x="26" y="49"/>
                </a:cubicBezTo>
                <a:cubicBezTo>
                  <a:pt x="19" y="56"/>
                  <a:pt x="19" y="56"/>
                  <a:pt x="19" y="56"/>
                </a:cubicBezTo>
                <a:cubicBezTo>
                  <a:pt x="23" y="58"/>
                  <a:pt x="27" y="60"/>
                  <a:pt x="32" y="60"/>
                </a:cubicBezTo>
                <a:cubicBezTo>
                  <a:pt x="36" y="60"/>
                  <a:pt x="41" y="58"/>
                  <a:pt x="45" y="56"/>
                </a:cubicBezTo>
                <a:close/>
                <a:moveTo>
                  <a:pt x="56" y="45"/>
                </a:moveTo>
                <a:cubicBezTo>
                  <a:pt x="58" y="41"/>
                  <a:pt x="59" y="37"/>
                  <a:pt x="59" y="32"/>
                </a:cubicBezTo>
                <a:cubicBezTo>
                  <a:pt x="59" y="28"/>
                  <a:pt x="58" y="23"/>
                  <a:pt x="56" y="19"/>
                </a:cubicBezTo>
                <a:cubicBezTo>
                  <a:pt x="49" y="26"/>
                  <a:pt x="49" y="26"/>
                  <a:pt x="49" y="26"/>
                </a:cubicBezTo>
                <a:cubicBezTo>
                  <a:pt x="50" y="28"/>
                  <a:pt x="50" y="30"/>
                  <a:pt x="50" y="32"/>
                </a:cubicBezTo>
                <a:cubicBezTo>
                  <a:pt x="50" y="34"/>
                  <a:pt x="50" y="36"/>
                  <a:pt x="49" y="38"/>
                </a:cubicBezTo>
                <a:lnTo>
                  <a:pt x="56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2" name="Freeform 116"/>
          <p:cNvSpPr>
            <a:spLocks noEditPoints="1"/>
          </p:cNvSpPr>
          <p:nvPr/>
        </p:nvSpPr>
        <p:spPr bwMode="auto">
          <a:xfrm>
            <a:off x="13466486" y="4397232"/>
            <a:ext cx="317029" cy="255668"/>
          </a:xfrm>
          <a:custGeom>
            <a:avLst/>
            <a:gdLst>
              <a:gd name="T0" fmla="*/ 655969817 w 57"/>
              <a:gd name="T1" fmla="*/ 321568832 h 46"/>
              <a:gd name="T2" fmla="*/ 644041397 w 57"/>
              <a:gd name="T3" fmla="*/ 321568832 h 46"/>
              <a:gd name="T4" fmla="*/ 644041397 w 57"/>
              <a:gd name="T5" fmla="*/ 321568832 h 46"/>
              <a:gd name="T6" fmla="*/ 632116432 w 57"/>
              <a:gd name="T7" fmla="*/ 321568832 h 46"/>
              <a:gd name="T8" fmla="*/ 333947391 w 57"/>
              <a:gd name="T9" fmla="*/ 71461658 h 46"/>
              <a:gd name="T10" fmla="*/ 47706770 w 57"/>
              <a:gd name="T11" fmla="*/ 321568832 h 46"/>
              <a:gd name="T12" fmla="*/ 35781804 w 57"/>
              <a:gd name="T13" fmla="*/ 321568832 h 46"/>
              <a:gd name="T14" fmla="*/ 23853385 w 57"/>
              <a:gd name="T15" fmla="*/ 321568832 h 46"/>
              <a:gd name="T16" fmla="*/ 0 w 57"/>
              <a:gd name="T17" fmla="*/ 285839728 h 46"/>
              <a:gd name="T18" fmla="*/ 0 w 57"/>
              <a:gd name="T19" fmla="*/ 273930027 h 46"/>
              <a:gd name="T20" fmla="*/ 310094006 w 57"/>
              <a:gd name="T21" fmla="*/ 11909701 h 46"/>
              <a:gd name="T22" fmla="*/ 369729196 w 57"/>
              <a:gd name="T23" fmla="*/ 11909701 h 46"/>
              <a:gd name="T24" fmla="*/ 477067702 w 57"/>
              <a:gd name="T25" fmla="*/ 95281060 h 46"/>
              <a:gd name="T26" fmla="*/ 477067702 w 57"/>
              <a:gd name="T27" fmla="*/ 11909701 h 46"/>
              <a:gd name="T28" fmla="*/ 488996121 w 57"/>
              <a:gd name="T29" fmla="*/ 0 h 46"/>
              <a:gd name="T30" fmla="*/ 572481242 w 57"/>
              <a:gd name="T31" fmla="*/ 0 h 46"/>
              <a:gd name="T32" fmla="*/ 584409661 w 57"/>
              <a:gd name="T33" fmla="*/ 11909701 h 46"/>
              <a:gd name="T34" fmla="*/ 584409661 w 57"/>
              <a:gd name="T35" fmla="*/ 190558668 h 46"/>
              <a:gd name="T36" fmla="*/ 679823202 w 57"/>
              <a:gd name="T37" fmla="*/ 273930027 h 46"/>
              <a:gd name="T38" fmla="*/ 679823202 w 57"/>
              <a:gd name="T39" fmla="*/ 285839728 h 46"/>
              <a:gd name="T40" fmla="*/ 655969817 w 57"/>
              <a:gd name="T41" fmla="*/ 321568832 h 46"/>
              <a:gd name="T42" fmla="*/ 584409661 w 57"/>
              <a:gd name="T43" fmla="*/ 524040652 h 46"/>
              <a:gd name="T44" fmla="*/ 560556276 w 57"/>
              <a:gd name="T45" fmla="*/ 547860054 h 46"/>
              <a:gd name="T46" fmla="*/ 393582581 w 57"/>
              <a:gd name="T47" fmla="*/ 547860054 h 46"/>
              <a:gd name="T48" fmla="*/ 393582581 w 57"/>
              <a:gd name="T49" fmla="*/ 381120788 h 46"/>
              <a:gd name="T50" fmla="*/ 286240621 w 57"/>
              <a:gd name="T51" fmla="*/ 381120788 h 46"/>
              <a:gd name="T52" fmla="*/ 286240621 w 57"/>
              <a:gd name="T53" fmla="*/ 547860054 h 46"/>
              <a:gd name="T54" fmla="*/ 119266925 w 57"/>
              <a:gd name="T55" fmla="*/ 547860054 h 46"/>
              <a:gd name="T56" fmla="*/ 95413540 w 57"/>
              <a:gd name="T57" fmla="*/ 524040652 h 46"/>
              <a:gd name="T58" fmla="*/ 95413540 w 57"/>
              <a:gd name="T59" fmla="*/ 321568832 h 46"/>
              <a:gd name="T60" fmla="*/ 95413540 w 57"/>
              <a:gd name="T61" fmla="*/ 309659130 h 46"/>
              <a:gd name="T62" fmla="*/ 333947391 w 57"/>
              <a:gd name="T63" fmla="*/ 107190761 h 46"/>
              <a:gd name="T64" fmla="*/ 584409661 w 57"/>
              <a:gd name="T65" fmla="*/ 309659130 h 46"/>
              <a:gd name="T66" fmla="*/ 584409661 w 57"/>
              <a:gd name="T67" fmla="*/ 321568832 h 46"/>
              <a:gd name="T68" fmla="*/ 584409661 w 57"/>
              <a:gd name="T69" fmla="*/ 524040652 h 4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" h="46">
                <a:moveTo>
                  <a:pt x="55" y="27"/>
                </a:moveTo>
                <a:cubicBezTo>
                  <a:pt x="55" y="27"/>
                  <a:pt x="54" y="27"/>
                  <a:pt x="54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28" y="6"/>
                  <a:pt x="28" y="6"/>
                  <a:pt x="28" y="6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3" y="27"/>
                  <a:pt x="3" y="27"/>
                </a:cubicBezTo>
                <a:cubicBezTo>
                  <a:pt x="3" y="27"/>
                  <a:pt x="2" y="27"/>
                  <a:pt x="2" y="27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30" y="0"/>
                  <a:pt x="31" y="1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0"/>
                  <a:pt x="4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1"/>
                  <a:pt x="49" y="1"/>
                </a:cubicBezTo>
                <a:cubicBezTo>
                  <a:pt x="49" y="16"/>
                  <a:pt x="49" y="16"/>
                  <a:pt x="49" y="16"/>
                </a:cubicBezTo>
                <a:cubicBezTo>
                  <a:pt x="57" y="23"/>
                  <a:pt x="57" y="23"/>
                  <a:pt x="57" y="23"/>
                </a:cubicBezTo>
                <a:cubicBezTo>
                  <a:pt x="57" y="23"/>
                  <a:pt x="57" y="24"/>
                  <a:pt x="57" y="24"/>
                </a:cubicBezTo>
                <a:lnTo>
                  <a:pt x="55" y="27"/>
                </a:lnTo>
                <a:close/>
                <a:moveTo>
                  <a:pt x="49" y="44"/>
                </a:moveTo>
                <a:cubicBezTo>
                  <a:pt x="49" y="45"/>
                  <a:pt x="48" y="46"/>
                  <a:pt x="47" y="46"/>
                </a:cubicBezTo>
                <a:cubicBezTo>
                  <a:pt x="33" y="46"/>
                  <a:pt x="33" y="46"/>
                  <a:pt x="33" y="46"/>
                </a:cubicBezTo>
                <a:cubicBezTo>
                  <a:pt x="33" y="32"/>
                  <a:pt x="33" y="32"/>
                  <a:pt x="33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46"/>
                  <a:pt x="24" y="46"/>
                  <a:pt x="24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9" y="46"/>
                  <a:pt x="8" y="45"/>
                  <a:pt x="8" y="44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6"/>
                  <a:pt x="8" y="26"/>
                </a:cubicBezTo>
                <a:cubicBezTo>
                  <a:pt x="28" y="9"/>
                  <a:pt x="28" y="9"/>
                  <a:pt x="28" y="9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9" y="27"/>
                  <a:pt x="49" y="27"/>
                </a:cubicBezTo>
                <a:lnTo>
                  <a:pt x="49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5" name="Freeform 119"/>
          <p:cNvSpPr>
            <a:spLocks noEditPoints="1"/>
          </p:cNvSpPr>
          <p:nvPr/>
        </p:nvSpPr>
        <p:spPr bwMode="auto">
          <a:xfrm>
            <a:off x="833906" y="5105435"/>
            <a:ext cx="227546" cy="281235"/>
          </a:xfrm>
          <a:custGeom>
            <a:avLst/>
            <a:gdLst>
              <a:gd name="T0" fmla="*/ 486885340 w 41"/>
              <a:gd name="T1" fmla="*/ 551024051 h 51"/>
              <a:gd name="T2" fmla="*/ 439385004 w 41"/>
              <a:gd name="T3" fmla="*/ 597919424 h 51"/>
              <a:gd name="T4" fmla="*/ 35625252 w 41"/>
              <a:gd name="T5" fmla="*/ 597919424 h 51"/>
              <a:gd name="T6" fmla="*/ 0 w 41"/>
              <a:gd name="T7" fmla="*/ 551024051 h 51"/>
              <a:gd name="T8" fmla="*/ 0 w 41"/>
              <a:gd name="T9" fmla="*/ 316547189 h 51"/>
              <a:gd name="T10" fmla="*/ 35625252 w 41"/>
              <a:gd name="T11" fmla="*/ 269648392 h 51"/>
              <a:gd name="T12" fmla="*/ 47500336 w 41"/>
              <a:gd name="T13" fmla="*/ 269648392 h 51"/>
              <a:gd name="T14" fmla="*/ 47500336 w 41"/>
              <a:gd name="T15" fmla="*/ 187581490 h 51"/>
              <a:gd name="T16" fmla="*/ 237505128 w 41"/>
              <a:gd name="T17" fmla="*/ 0 h 51"/>
              <a:gd name="T18" fmla="*/ 427509920 w 41"/>
              <a:gd name="T19" fmla="*/ 187581490 h 51"/>
              <a:gd name="T20" fmla="*/ 427509920 w 41"/>
              <a:gd name="T21" fmla="*/ 269648392 h 51"/>
              <a:gd name="T22" fmla="*/ 439385004 w 41"/>
              <a:gd name="T23" fmla="*/ 269648392 h 51"/>
              <a:gd name="T24" fmla="*/ 486885340 w 41"/>
              <a:gd name="T25" fmla="*/ 316547189 h 51"/>
              <a:gd name="T26" fmla="*/ 486885340 w 41"/>
              <a:gd name="T27" fmla="*/ 551024051 h 51"/>
              <a:gd name="T28" fmla="*/ 344380885 w 41"/>
              <a:gd name="T29" fmla="*/ 269648392 h 51"/>
              <a:gd name="T30" fmla="*/ 344380885 w 41"/>
              <a:gd name="T31" fmla="*/ 187581490 h 51"/>
              <a:gd name="T32" fmla="*/ 237505128 w 41"/>
              <a:gd name="T33" fmla="*/ 82066902 h 51"/>
              <a:gd name="T34" fmla="*/ 130629371 w 41"/>
              <a:gd name="T35" fmla="*/ 187581490 h 51"/>
              <a:gd name="T36" fmla="*/ 130629371 w 41"/>
              <a:gd name="T37" fmla="*/ 269648392 h 51"/>
              <a:gd name="T38" fmla="*/ 344380885 w 41"/>
              <a:gd name="T39" fmla="*/ 269648392 h 5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1" h="51">
                <a:moveTo>
                  <a:pt x="41" y="47"/>
                </a:moveTo>
                <a:cubicBezTo>
                  <a:pt x="41" y="49"/>
                  <a:pt x="39" y="51"/>
                  <a:pt x="37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1" y="51"/>
                  <a:pt x="0" y="49"/>
                  <a:pt x="0" y="4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5"/>
                  <a:pt x="1" y="23"/>
                  <a:pt x="3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8"/>
                  <a:pt x="12" y="0"/>
                  <a:pt x="20" y="0"/>
                </a:cubicBezTo>
                <a:cubicBezTo>
                  <a:pt x="29" y="0"/>
                  <a:pt x="36" y="8"/>
                  <a:pt x="36" y="16"/>
                </a:cubicBezTo>
                <a:cubicBezTo>
                  <a:pt x="36" y="23"/>
                  <a:pt x="36" y="23"/>
                  <a:pt x="36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9" y="23"/>
                  <a:pt x="41" y="25"/>
                  <a:pt x="41" y="27"/>
                </a:cubicBezTo>
                <a:lnTo>
                  <a:pt x="41" y="47"/>
                </a:lnTo>
                <a:close/>
                <a:moveTo>
                  <a:pt x="29" y="23"/>
                </a:moveTo>
                <a:cubicBezTo>
                  <a:pt x="29" y="16"/>
                  <a:pt x="29" y="16"/>
                  <a:pt x="29" y="16"/>
                </a:cubicBezTo>
                <a:cubicBezTo>
                  <a:pt x="29" y="11"/>
                  <a:pt x="25" y="7"/>
                  <a:pt x="20" y="7"/>
                </a:cubicBezTo>
                <a:cubicBezTo>
                  <a:pt x="15" y="7"/>
                  <a:pt x="11" y="11"/>
                  <a:pt x="11" y="16"/>
                </a:cubicBezTo>
                <a:cubicBezTo>
                  <a:pt x="11" y="23"/>
                  <a:pt x="11" y="23"/>
                  <a:pt x="11" y="23"/>
                </a:cubicBezTo>
                <a:lnTo>
                  <a:pt x="29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6" name="Freeform 120"/>
          <p:cNvSpPr>
            <a:spLocks/>
          </p:cNvSpPr>
          <p:nvPr/>
        </p:nvSpPr>
        <p:spPr bwMode="auto">
          <a:xfrm>
            <a:off x="1508871" y="5092651"/>
            <a:ext cx="352822" cy="317029"/>
          </a:xfrm>
          <a:custGeom>
            <a:avLst/>
            <a:gdLst>
              <a:gd name="T0" fmla="*/ 691318547 w 64"/>
              <a:gd name="T1" fmla="*/ 644041397 h 57"/>
              <a:gd name="T2" fmla="*/ 679601457 w 64"/>
              <a:gd name="T3" fmla="*/ 679823202 h 57"/>
              <a:gd name="T4" fmla="*/ 667884368 w 64"/>
              <a:gd name="T5" fmla="*/ 679823202 h 57"/>
              <a:gd name="T6" fmla="*/ 656167279 w 64"/>
              <a:gd name="T7" fmla="*/ 667894782 h 57"/>
              <a:gd name="T8" fmla="*/ 656167279 w 64"/>
              <a:gd name="T9" fmla="*/ 644041397 h 57"/>
              <a:gd name="T10" fmla="*/ 656167279 w 64"/>
              <a:gd name="T11" fmla="*/ 596334627 h 57"/>
              <a:gd name="T12" fmla="*/ 363233196 w 64"/>
              <a:gd name="T13" fmla="*/ 357800776 h 57"/>
              <a:gd name="T14" fmla="*/ 269496480 w 64"/>
              <a:gd name="T15" fmla="*/ 357800776 h 57"/>
              <a:gd name="T16" fmla="*/ 269496480 w 64"/>
              <a:gd name="T17" fmla="*/ 465142736 h 57"/>
              <a:gd name="T18" fmla="*/ 234345212 w 64"/>
              <a:gd name="T19" fmla="*/ 488996121 h 57"/>
              <a:gd name="T20" fmla="*/ 222628123 w 64"/>
              <a:gd name="T21" fmla="*/ 477067702 h 57"/>
              <a:gd name="T22" fmla="*/ 0 w 64"/>
              <a:gd name="T23" fmla="*/ 262387236 h 57"/>
              <a:gd name="T24" fmla="*/ 0 w 64"/>
              <a:gd name="T25" fmla="*/ 250462270 h 57"/>
              <a:gd name="T26" fmla="*/ 0 w 64"/>
              <a:gd name="T27" fmla="*/ 226608885 h 57"/>
              <a:gd name="T28" fmla="*/ 222628123 w 64"/>
              <a:gd name="T29" fmla="*/ 11928419 h 57"/>
              <a:gd name="T30" fmla="*/ 234345212 w 64"/>
              <a:gd name="T31" fmla="*/ 0 h 57"/>
              <a:gd name="T32" fmla="*/ 269496480 w 64"/>
              <a:gd name="T33" fmla="*/ 23853385 h 57"/>
              <a:gd name="T34" fmla="*/ 269496480 w 64"/>
              <a:gd name="T35" fmla="*/ 131195345 h 57"/>
              <a:gd name="T36" fmla="*/ 363233196 w 64"/>
              <a:gd name="T37" fmla="*/ 131195345 h 57"/>
              <a:gd name="T38" fmla="*/ 726469815 w 64"/>
              <a:gd name="T39" fmla="*/ 310094006 h 57"/>
              <a:gd name="T40" fmla="*/ 749903994 w 64"/>
              <a:gd name="T41" fmla="*/ 453214317 h 57"/>
              <a:gd name="T42" fmla="*/ 691318547 w 64"/>
              <a:gd name="T43" fmla="*/ 644041397 h 5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57">
                <a:moveTo>
                  <a:pt x="59" y="54"/>
                </a:moveTo>
                <a:cubicBezTo>
                  <a:pt x="59" y="55"/>
                  <a:pt x="58" y="56"/>
                  <a:pt x="58" y="57"/>
                </a:cubicBezTo>
                <a:cubicBezTo>
                  <a:pt x="58" y="57"/>
                  <a:pt x="57" y="57"/>
                  <a:pt x="57" y="57"/>
                </a:cubicBezTo>
                <a:cubicBezTo>
                  <a:pt x="56" y="57"/>
                  <a:pt x="56" y="57"/>
                  <a:pt x="56" y="56"/>
                </a:cubicBezTo>
                <a:cubicBezTo>
                  <a:pt x="56" y="55"/>
                  <a:pt x="56" y="55"/>
                  <a:pt x="56" y="54"/>
                </a:cubicBezTo>
                <a:cubicBezTo>
                  <a:pt x="56" y="53"/>
                  <a:pt x="56" y="51"/>
                  <a:pt x="56" y="50"/>
                </a:cubicBezTo>
                <a:cubicBezTo>
                  <a:pt x="56" y="33"/>
                  <a:pt x="46" y="30"/>
                  <a:pt x="31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40"/>
                  <a:pt x="22" y="41"/>
                  <a:pt x="20" y="41"/>
                </a:cubicBezTo>
                <a:cubicBezTo>
                  <a:pt x="20" y="41"/>
                  <a:pt x="19" y="41"/>
                  <a:pt x="19" y="4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1"/>
                  <a:pt x="0" y="21"/>
                </a:cubicBezTo>
                <a:cubicBezTo>
                  <a:pt x="0" y="20"/>
                  <a:pt x="0" y="19"/>
                  <a:pt x="0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0" y="0"/>
                </a:cubicBezTo>
                <a:cubicBezTo>
                  <a:pt x="22" y="0"/>
                  <a:pt x="23" y="1"/>
                  <a:pt x="23" y="2"/>
                </a:cubicBezTo>
                <a:cubicBezTo>
                  <a:pt x="23" y="11"/>
                  <a:pt x="23" y="11"/>
                  <a:pt x="23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42" y="11"/>
                  <a:pt x="57" y="14"/>
                  <a:pt x="62" y="26"/>
                </a:cubicBezTo>
                <a:cubicBezTo>
                  <a:pt x="63" y="30"/>
                  <a:pt x="64" y="34"/>
                  <a:pt x="64" y="38"/>
                </a:cubicBezTo>
                <a:cubicBezTo>
                  <a:pt x="64" y="43"/>
                  <a:pt x="61" y="49"/>
                  <a:pt x="59" y="5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7" name="Freeform 122"/>
          <p:cNvSpPr>
            <a:spLocks noEditPoints="1"/>
          </p:cNvSpPr>
          <p:nvPr/>
        </p:nvSpPr>
        <p:spPr bwMode="auto">
          <a:xfrm>
            <a:off x="3101686" y="5082424"/>
            <a:ext cx="227544" cy="327256"/>
          </a:xfrm>
          <a:custGeom>
            <a:avLst/>
            <a:gdLst>
              <a:gd name="T0" fmla="*/ 486878448 w 41"/>
              <a:gd name="T1" fmla="*/ 343986603 h 59"/>
              <a:gd name="T2" fmla="*/ 273128447 w 41"/>
              <a:gd name="T3" fmla="*/ 593078807 h 59"/>
              <a:gd name="T4" fmla="*/ 273128447 w 41"/>
              <a:gd name="T5" fmla="*/ 652389098 h 59"/>
              <a:gd name="T6" fmla="*/ 380003448 w 41"/>
              <a:gd name="T7" fmla="*/ 652389098 h 59"/>
              <a:gd name="T8" fmla="*/ 403753448 w 41"/>
              <a:gd name="T9" fmla="*/ 676111837 h 59"/>
              <a:gd name="T10" fmla="*/ 380003448 w 41"/>
              <a:gd name="T11" fmla="*/ 699834576 h 59"/>
              <a:gd name="T12" fmla="*/ 106875000 w 41"/>
              <a:gd name="T13" fmla="*/ 699834576 h 59"/>
              <a:gd name="T14" fmla="*/ 83125000 w 41"/>
              <a:gd name="T15" fmla="*/ 676111837 h 59"/>
              <a:gd name="T16" fmla="*/ 106875000 w 41"/>
              <a:gd name="T17" fmla="*/ 652389098 h 59"/>
              <a:gd name="T18" fmla="*/ 213750001 w 41"/>
              <a:gd name="T19" fmla="*/ 652389098 h 59"/>
              <a:gd name="T20" fmla="*/ 213750001 w 41"/>
              <a:gd name="T21" fmla="*/ 593078807 h 59"/>
              <a:gd name="T22" fmla="*/ 0 w 41"/>
              <a:gd name="T23" fmla="*/ 343986603 h 59"/>
              <a:gd name="T24" fmla="*/ 0 w 41"/>
              <a:gd name="T25" fmla="*/ 296541125 h 59"/>
              <a:gd name="T26" fmla="*/ 23750000 w 41"/>
              <a:gd name="T27" fmla="*/ 272818386 h 59"/>
              <a:gd name="T28" fmla="*/ 47500000 w 41"/>
              <a:gd name="T29" fmla="*/ 296541125 h 59"/>
              <a:gd name="T30" fmla="*/ 47500000 w 41"/>
              <a:gd name="T31" fmla="*/ 343986603 h 59"/>
              <a:gd name="T32" fmla="*/ 237500001 w 41"/>
              <a:gd name="T33" fmla="*/ 533771959 h 59"/>
              <a:gd name="T34" fmla="*/ 427503448 w 41"/>
              <a:gd name="T35" fmla="*/ 343986603 h 59"/>
              <a:gd name="T36" fmla="*/ 427503448 w 41"/>
              <a:gd name="T37" fmla="*/ 296541125 h 59"/>
              <a:gd name="T38" fmla="*/ 463128448 w 41"/>
              <a:gd name="T39" fmla="*/ 272818386 h 59"/>
              <a:gd name="T40" fmla="*/ 486878448 w 41"/>
              <a:gd name="T41" fmla="*/ 296541125 h 59"/>
              <a:gd name="T42" fmla="*/ 486878448 w 41"/>
              <a:gd name="T43" fmla="*/ 343986603 h 59"/>
              <a:gd name="T44" fmla="*/ 380003448 w 41"/>
              <a:gd name="T45" fmla="*/ 343986603 h 59"/>
              <a:gd name="T46" fmla="*/ 237500001 w 41"/>
              <a:gd name="T47" fmla="*/ 486326481 h 59"/>
              <a:gd name="T48" fmla="*/ 106875000 w 41"/>
              <a:gd name="T49" fmla="*/ 343986603 h 59"/>
              <a:gd name="T50" fmla="*/ 106875000 w 41"/>
              <a:gd name="T51" fmla="*/ 130478508 h 59"/>
              <a:gd name="T52" fmla="*/ 237500001 w 41"/>
              <a:gd name="T53" fmla="*/ 0 h 59"/>
              <a:gd name="T54" fmla="*/ 380003448 w 41"/>
              <a:gd name="T55" fmla="*/ 130478508 h 59"/>
              <a:gd name="T56" fmla="*/ 380003448 w 41"/>
              <a:gd name="T57" fmla="*/ 343986603 h 5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1" h="59">
                <a:moveTo>
                  <a:pt x="41" y="29"/>
                </a:moveTo>
                <a:cubicBezTo>
                  <a:pt x="41" y="40"/>
                  <a:pt x="33" y="49"/>
                  <a:pt x="23" y="50"/>
                </a:cubicBezTo>
                <a:cubicBezTo>
                  <a:pt x="23" y="55"/>
                  <a:pt x="23" y="55"/>
                  <a:pt x="23" y="55"/>
                </a:cubicBezTo>
                <a:cubicBezTo>
                  <a:pt x="32" y="55"/>
                  <a:pt x="32" y="55"/>
                  <a:pt x="32" y="55"/>
                </a:cubicBezTo>
                <a:cubicBezTo>
                  <a:pt x="33" y="55"/>
                  <a:pt x="34" y="56"/>
                  <a:pt x="34" y="57"/>
                </a:cubicBezTo>
                <a:cubicBezTo>
                  <a:pt x="34" y="58"/>
                  <a:pt x="33" y="59"/>
                  <a:pt x="32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8" y="59"/>
                  <a:pt x="7" y="58"/>
                  <a:pt x="7" y="57"/>
                </a:cubicBezTo>
                <a:cubicBezTo>
                  <a:pt x="7" y="56"/>
                  <a:pt x="8" y="55"/>
                  <a:pt x="9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0"/>
                  <a:pt x="18" y="50"/>
                  <a:pt x="18" y="50"/>
                </a:cubicBezTo>
                <a:cubicBezTo>
                  <a:pt x="8" y="49"/>
                  <a:pt x="0" y="40"/>
                  <a:pt x="0" y="29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1" y="23"/>
                  <a:pt x="2" y="23"/>
                </a:cubicBezTo>
                <a:cubicBezTo>
                  <a:pt x="3" y="23"/>
                  <a:pt x="4" y="24"/>
                  <a:pt x="4" y="25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38"/>
                  <a:pt x="12" y="45"/>
                  <a:pt x="20" y="45"/>
                </a:cubicBezTo>
                <a:cubicBezTo>
                  <a:pt x="29" y="45"/>
                  <a:pt x="36" y="38"/>
                  <a:pt x="36" y="29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4"/>
                  <a:pt x="37" y="23"/>
                  <a:pt x="39" y="23"/>
                </a:cubicBezTo>
                <a:cubicBezTo>
                  <a:pt x="40" y="23"/>
                  <a:pt x="41" y="24"/>
                  <a:pt x="41" y="25"/>
                </a:cubicBezTo>
                <a:lnTo>
                  <a:pt x="41" y="29"/>
                </a:lnTo>
                <a:close/>
                <a:moveTo>
                  <a:pt x="32" y="29"/>
                </a:moveTo>
                <a:cubicBezTo>
                  <a:pt x="32" y="36"/>
                  <a:pt x="27" y="41"/>
                  <a:pt x="20" y="41"/>
                </a:cubicBezTo>
                <a:cubicBezTo>
                  <a:pt x="14" y="41"/>
                  <a:pt x="9" y="36"/>
                  <a:pt x="9" y="29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5"/>
                  <a:pt x="14" y="0"/>
                  <a:pt x="20" y="0"/>
                </a:cubicBezTo>
                <a:cubicBezTo>
                  <a:pt x="27" y="0"/>
                  <a:pt x="32" y="5"/>
                  <a:pt x="32" y="11"/>
                </a:cubicBezTo>
                <a:lnTo>
                  <a:pt x="32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8" name="Freeform 123"/>
          <p:cNvSpPr>
            <a:spLocks noEditPoints="1"/>
          </p:cNvSpPr>
          <p:nvPr/>
        </p:nvSpPr>
        <p:spPr bwMode="auto">
          <a:xfrm>
            <a:off x="3899372" y="5105435"/>
            <a:ext cx="304245" cy="304245"/>
          </a:xfrm>
          <a:custGeom>
            <a:avLst/>
            <a:gdLst>
              <a:gd name="T0" fmla="*/ 648868068 w 55"/>
              <a:gd name="T1" fmla="*/ 530890807 h 55"/>
              <a:gd name="T2" fmla="*/ 519095828 w 55"/>
              <a:gd name="T3" fmla="*/ 648868068 h 55"/>
              <a:gd name="T4" fmla="*/ 117977261 w 55"/>
              <a:gd name="T5" fmla="*/ 648868068 h 55"/>
              <a:gd name="T6" fmla="*/ 0 w 55"/>
              <a:gd name="T7" fmla="*/ 530890807 h 55"/>
              <a:gd name="T8" fmla="*/ 0 w 55"/>
              <a:gd name="T9" fmla="*/ 129772240 h 55"/>
              <a:gd name="T10" fmla="*/ 117977261 w 55"/>
              <a:gd name="T11" fmla="*/ 0 h 55"/>
              <a:gd name="T12" fmla="*/ 519095828 w 55"/>
              <a:gd name="T13" fmla="*/ 0 h 55"/>
              <a:gd name="T14" fmla="*/ 648868068 w 55"/>
              <a:gd name="T15" fmla="*/ 129772240 h 55"/>
              <a:gd name="T16" fmla="*/ 648868068 w 55"/>
              <a:gd name="T17" fmla="*/ 530890807 h 55"/>
              <a:gd name="T18" fmla="*/ 530890807 w 55"/>
              <a:gd name="T19" fmla="*/ 294939719 h 55"/>
              <a:gd name="T20" fmla="*/ 507297415 w 55"/>
              <a:gd name="T21" fmla="*/ 271346327 h 55"/>
              <a:gd name="T22" fmla="*/ 129772240 w 55"/>
              <a:gd name="T23" fmla="*/ 271346327 h 55"/>
              <a:gd name="T24" fmla="*/ 106178848 w 55"/>
              <a:gd name="T25" fmla="*/ 294939719 h 55"/>
              <a:gd name="T26" fmla="*/ 106178848 w 55"/>
              <a:gd name="T27" fmla="*/ 353928349 h 55"/>
              <a:gd name="T28" fmla="*/ 129772240 w 55"/>
              <a:gd name="T29" fmla="*/ 377521741 h 55"/>
              <a:gd name="T30" fmla="*/ 507297415 w 55"/>
              <a:gd name="T31" fmla="*/ 377521741 h 55"/>
              <a:gd name="T32" fmla="*/ 530890807 w 55"/>
              <a:gd name="T33" fmla="*/ 353928349 h 55"/>
              <a:gd name="T34" fmla="*/ 530890807 w 55"/>
              <a:gd name="T35" fmla="*/ 294939719 h 5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25"/>
                </a:moveTo>
                <a:cubicBezTo>
                  <a:pt x="45" y="24"/>
                  <a:pt x="44" y="23"/>
                  <a:pt x="43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23"/>
                  <a:pt x="9" y="24"/>
                  <a:pt x="9" y="25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1"/>
                  <a:pt x="10" y="32"/>
                  <a:pt x="11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4" y="32"/>
                  <a:pt x="45" y="31"/>
                  <a:pt x="45" y="30"/>
                </a:cubicBezTo>
                <a:lnTo>
                  <a:pt x="45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" name="Freeform 124"/>
          <p:cNvSpPr>
            <a:spLocks noEditPoints="1"/>
          </p:cNvSpPr>
          <p:nvPr/>
        </p:nvSpPr>
        <p:spPr bwMode="auto">
          <a:xfrm>
            <a:off x="4697057" y="5133557"/>
            <a:ext cx="375832" cy="253113"/>
          </a:xfrm>
          <a:custGeom>
            <a:avLst/>
            <a:gdLst>
              <a:gd name="T0" fmla="*/ 800850339 w 68"/>
              <a:gd name="T1" fmla="*/ 501941040 h 46"/>
              <a:gd name="T2" fmla="*/ 777294504 w 68"/>
              <a:gd name="T3" fmla="*/ 536961056 h 46"/>
              <a:gd name="T4" fmla="*/ 23555835 w 68"/>
              <a:gd name="T5" fmla="*/ 536961056 h 46"/>
              <a:gd name="T6" fmla="*/ 0 w 68"/>
              <a:gd name="T7" fmla="*/ 501941040 h 46"/>
              <a:gd name="T8" fmla="*/ 0 w 68"/>
              <a:gd name="T9" fmla="*/ 23345539 h 46"/>
              <a:gd name="T10" fmla="*/ 23555835 w 68"/>
              <a:gd name="T11" fmla="*/ 0 h 46"/>
              <a:gd name="T12" fmla="*/ 777294504 w 68"/>
              <a:gd name="T13" fmla="*/ 0 h 46"/>
              <a:gd name="T14" fmla="*/ 800850339 w 68"/>
              <a:gd name="T15" fmla="*/ 23345539 h 46"/>
              <a:gd name="T16" fmla="*/ 800850339 w 68"/>
              <a:gd name="T17" fmla="*/ 501941040 h 46"/>
              <a:gd name="T18" fmla="*/ 753742101 w 68"/>
              <a:gd name="T19" fmla="*/ 163422187 h 46"/>
              <a:gd name="T20" fmla="*/ 647747708 w 68"/>
              <a:gd name="T21" fmla="*/ 46691077 h 46"/>
              <a:gd name="T22" fmla="*/ 153102631 w 68"/>
              <a:gd name="T23" fmla="*/ 46691077 h 46"/>
              <a:gd name="T24" fmla="*/ 47108238 w 68"/>
              <a:gd name="T25" fmla="*/ 163422187 h 46"/>
              <a:gd name="T26" fmla="*/ 47108238 w 68"/>
              <a:gd name="T27" fmla="*/ 373538869 h 46"/>
              <a:gd name="T28" fmla="*/ 153102631 w 68"/>
              <a:gd name="T29" fmla="*/ 478595501 h 46"/>
              <a:gd name="T30" fmla="*/ 647747708 w 68"/>
              <a:gd name="T31" fmla="*/ 478595501 h 46"/>
              <a:gd name="T32" fmla="*/ 753742101 w 68"/>
              <a:gd name="T33" fmla="*/ 373538869 h 46"/>
              <a:gd name="T34" fmla="*/ 753742101 w 68"/>
              <a:gd name="T35" fmla="*/ 163422187 h 46"/>
              <a:gd name="T36" fmla="*/ 400425169 w 68"/>
              <a:gd name="T37" fmla="*/ 443575485 h 46"/>
              <a:gd name="T38" fmla="*/ 270874942 w 68"/>
              <a:gd name="T39" fmla="*/ 268482236 h 46"/>
              <a:gd name="T40" fmla="*/ 400425169 w 68"/>
              <a:gd name="T41" fmla="*/ 93385571 h 46"/>
              <a:gd name="T42" fmla="*/ 529975397 w 68"/>
              <a:gd name="T43" fmla="*/ 268482236 h 46"/>
              <a:gd name="T44" fmla="*/ 400425169 w 68"/>
              <a:gd name="T45" fmla="*/ 443575485 h 46"/>
              <a:gd name="T46" fmla="*/ 482867160 w 68"/>
              <a:gd name="T47" fmla="*/ 373538869 h 46"/>
              <a:gd name="T48" fmla="*/ 482867160 w 68"/>
              <a:gd name="T49" fmla="*/ 326844375 h 46"/>
              <a:gd name="T50" fmla="*/ 423981004 w 68"/>
              <a:gd name="T51" fmla="*/ 326844375 h 46"/>
              <a:gd name="T52" fmla="*/ 423981004 w 68"/>
              <a:gd name="T53" fmla="*/ 140076649 h 46"/>
              <a:gd name="T54" fmla="*/ 376869335 w 68"/>
              <a:gd name="T55" fmla="*/ 140076649 h 46"/>
              <a:gd name="T56" fmla="*/ 317983179 w 68"/>
              <a:gd name="T57" fmla="*/ 198442204 h 46"/>
              <a:gd name="T58" fmla="*/ 353316932 w 68"/>
              <a:gd name="T59" fmla="*/ 233462220 h 46"/>
              <a:gd name="T60" fmla="*/ 376869335 w 68"/>
              <a:gd name="T61" fmla="*/ 210116681 h 46"/>
              <a:gd name="T62" fmla="*/ 376869335 w 68"/>
              <a:gd name="T63" fmla="*/ 210116681 h 46"/>
              <a:gd name="T64" fmla="*/ 376869335 w 68"/>
              <a:gd name="T65" fmla="*/ 326844375 h 46"/>
              <a:gd name="T66" fmla="*/ 317983179 w 68"/>
              <a:gd name="T67" fmla="*/ 326844375 h 46"/>
              <a:gd name="T68" fmla="*/ 317983179 w 68"/>
              <a:gd name="T69" fmla="*/ 373538869 h 46"/>
              <a:gd name="T70" fmla="*/ 482867160 w 68"/>
              <a:gd name="T71" fmla="*/ 373538869 h 4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46">
                <a:moveTo>
                  <a:pt x="68" y="43"/>
                </a:moveTo>
                <a:cubicBezTo>
                  <a:pt x="68" y="45"/>
                  <a:pt x="67" y="46"/>
                  <a:pt x="66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7" y="0"/>
                  <a:pt x="68" y="1"/>
                  <a:pt x="68" y="2"/>
                </a:cubicBezTo>
                <a:lnTo>
                  <a:pt x="68" y="43"/>
                </a:lnTo>
                <a:close/>
                <a:moveTo>
                  <a:pt x="64" y="14"/>
                </a:moveTo>
                <a:cubicBezTo>
                  <a:pt x="59" y="14"/>
                  <a:pt x="55" y="10"/>
                  <a:pt x="55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10"/>
                  <a:pt x="9" y="14"/>
                  <a:pt x="4" y="14"/>
                </a:cubicBezTo>
                <a:cubicBezTo>
                  <a:pt x="4" y="32"/>
                  <a:pt x="4" y="32"/>
                  <a:pt x="4" y="32"/>
                </a:cubicBezTo>
                <a:cubicBezTo>
                  <a:pt x="9" y="32"/>
                  <a:pt x="13" y="36"/>
                  <a:pt x="13" y="41"/>
                </a:cubicBezTo>
                <a:cubicBezTo>
                  <a:pt x="55" y="41"/>
                  <a:pt x="55" y="41"/>
                  <a:pt x="55" y="41"/>
                </a:cubicBezTo>
                <a:cubicBezTo>
                  <a:pt x="55" y="36"/>
                  <a:pt x="59" y="32"/>
                  <a:pt x="64" y="32"/>
                </a:cubicBezTo>
                <a:lnTo>
                  <a:pt x="64" y="14"/>
                </a:lnTo>
                <a:close/>
                <a:moveTo>
                  <a:pt x="34" y="38"/>
                </a:moveTo>
                <a:cubicBezTo>
                  <a:pt x="27" y="38"/>
                  <a:pt x="23" y="29"/>
                  <a:pt x="23" y="23"/>
                </a:cubicBezTo>
                <a:cubicBezTo>
                  <a:pt x="23" y="16"/>
                  <a:pt x="27" y="8"/>
                  <a:pt x="34" y="8"/>
                </a:cubicBezTo>
                <a:cubicBezTo>
                  <a:pt x="42" y="8"/>
                  <a:pt x="45" y="16"/>
                  <a:pt x="45" y="23"/>
                </a:cubicBezTo>
                <a:cubicBezTo>
                  <a:pt x="45" y="29"/>
                  <a:pt x="42" y="38"/>
                  <a:pt x="34" y="38"/>
                </a:cubicBezTo>
                <a:close/>
                <a:moveTo>
                  <a:pt x="41" y="32"/>
                </a:moveTo>
                <a:cubicBezTo>
                  <a:pt x="41" y="28"/>
                  <a:pt x="41" y="28"/>
                  <a:pt x="41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12"/>
                  <a:pt x="36" y="12"/>
                  <a:pt x="36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27" y="17"/>
                  <a:pt x="27" y="17"/>
                  <a:pt x="27" y="17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19"/>
                  <a:pt x="31" y="19"/>
                  <a:pt x="32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28"/>
                  <a:pt x="32" y="28"/>
                  <a:pt x="32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32"/>
                  <a:pt x="27" y="32"/>
                  <a:pt x="27" y="32"/>
                </a:cubicBezTo>
                <a:lnTo>
                  <a:pt x="41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" name="Freeform 125"/>
          <p:cNvSpPr>
            <a:spLocks noEditPoints="1"/>
          </p:cNvSpPr>
          <p:nvPr/>
        </p:nvSpPr>
        <p:spPr bwMode="auto">
          <a:xfrm>
            <a:off x="5492186" y="5133557"/>
            <a:ext cx="304246" cy="253113"/>
          </a:xfrm>
          <a:custGeom>
            <a:avLst/>
            <a:gdLst>
              <a:gd name="T0" fmla="*/ 648874938 w 55"/>
              <a:gd name="T1" fmla="*/ 81711094 h 46"/>
              <a:gd name="T2" fmla="*/ 613482946 w 55"/>
              <a:gd name="T3" fmla="*/ 105056632 h 46"/>
              <a:gd name="T4" fmla="*/ 23596951 w 55"/>
              <a:gd name="T5" fmla="*/ 105056632 h 46"/>
              <a:gd name="T6" fmla="*/ 0 w 55"/>
              <a:gd name="T7" fmla="*/ 81711094 h 46"/>
              <a:gd name="T8" fmla="*/ 0 w 55"/>
              <a:gd name="T9" fmla="*/ 23345539 h 46"/>
              <a:gd name="T10" fmla="*/ 23596951 w 55"/>
              <a:gd name="T11" fmla="*/ 0 h 46"/>
              <a:gd name="T12" fmla="*/ 613482946 w 55"/>
              <a:gd name="T13" fmla="*/ 0 h 46"/>
              <a:gd name="T14" fmla="*/ 648874938 w 55"/>
              <a:gd name="T15" fmla="*/ 23345539 h 46"/>
              <a:gd name="T16" fmla="*/ 648874938 w 55"/>
              <a:gd name="T17" fmla="*/ 81711094 h 46"/>
              <a:gd name="T18" fmla="*/ 648874938 w 55"/>
              <a:gd name="T19" fmla="*/ 291827775 h 46"/>
              <a:gd name="T20" fmla="*/ 613482946 w 55"/>
              <a:gd name="T21" fmla="*/ 315173314 h 46"/>
              <a:gd name="T22" fmla="*/ 23596951 w 55"/>
              <a:gd name="T23" fmla="*/ 315173314 h 46"/>
              <a:gd name="T24" fmla="*/ 0 w 55"/>
              <a:gd name="T25" fmla="*/ 291827775 h 46"/>
              <a:gd name="T26" fmla="*/ 0 w 55"/>
              <a:gd name="T27" fmla="*/ 233462220 h 46"/>
              <a:gd name="T28" fmla="*/ 23596951 w 55"/>
              <a:gd name="T29" fmla="*/ 210116681 h 46"/>
              <a:gd name="T30" fmla="*/ 613482946 w 55"/>
              <a:gd name="T31" fmla="*/ 210116681 h 46"/>
              <a:gd name="T32" fmla="*/ 648874938 w 55"/>
              <a:gd name="T33" fmla="*/ 233462220 h 46"/>
              <a:gd name="T34" fmla="*/ 648874938 w 55"/>
              <a:gd name="T35" fmla="*/ 291827775 h 46"/>
              <a:gd name="T36" fmla="*/ 648874938 w 55"/>
              <a:gd name="T37" fmla="*/ 501941040 h 46"/>
              <a:gd name="T38" fmla="*/ 613482946 w 55"/>
              <a:gd name="T39" fmla="*/ 536961056 h 46"/>
              <a:gd name="T40" fmla="*/ 23596951 w 55"/>
              <a:gd name="T41" fmla="*/ 536961056 h 46"/>
              <a:gd name="T42" fmla="*/ 0 w 55"/>
              <a:gd name="T43" fmla="*/ 501941040 h 46"/>
              <a:gd name="T44" fmla="*/ 0 w 55"/>
              <a:gd name="T45" fmla="*/ 455249962 h 46"/>
              <a:gd name="T46" fmla="*/ 23596951 w 55"/>
              <a:gd name="T47" fmla="*/ 420229946 h 46"/>
              <a:gd name="T48" fmla="*/ 613482946 w 55"/>
              <a:gd name="T49" fmla="*/ 420229946 h 46"/>
              <a:gd name="T50" fmla="*/ 648874938 w 55"/>
              <a:gd name="T51" fmla="*/ 455249962 h 46"/>
              <a:gd name="T52" fmla="*/ 648874938 w 55"/>
              <a:gd name="T53" fmla="*/ 501941040 h 4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46">
                <a:moveTo>
                  <a:pt x="55" y="7"/>
                </a:moveTo>
                <a:cubicBezTo>
                  <a:pt x="55" y="8"/>
                  <a:pt x="54" y="9"/>
                  <a:pt x="5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7"/>
                </a:lnTo>
                <a:close/>
                <a:moveTo>
                  <a:pt x="55" y="25"/>
                </a:moveTo>
                <a:cubicBezTo>
                  <a:pt x="55" y="26"/>
                  <a:pt x="54" y="27"/>
                  <a:pt x="5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4" y="18"/>
                  <a:pt x="55" y="19"/>
                  <a:pt x="55" y="20"/>
                </a:cubicBezTo>
                <a:lnTo>
                  <a:pt x="55" y="25"/>
                </a:lnTo>
                <a:close/>
                <a:moveTo>
                  <a:pt x="55" y="43"/>
                </a:moveTo>
                <a:cubicBezTo>
                  <a:pt x="55" y="45"/>
                  <a:pt x="54" y="46"/>
                  <a:pt x="5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7"/>
                  <a:pt x="1" y="36"/>
                  <a:pt x="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7"/>
                  <a:pt x="55" y="39"/>
                </a:cubicBezTo>
                <a:lnTo>
                  <a:pt x="55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1" name="Freeform 126"/>
          <p:cNvSpPr>
            <a:spLocks/>
          </p:cNvSpPr>
          <p:nvPr/>
        </p:nvSpPr>
        <p:spPr bwMode="auto">
          <a:xfrm>
            <a:off x="6289871" y="5082424"/>
            <a:ext cx="276122" cy="355380"/>
          </a:xfrm>
          <a:custGeom>
            <a:avLst/>
            <a:gdLst>
              <a:gd name="T0" fmla="*/ 293951025 w 50"/>
              <a:gd name="T1" fmla="*/ 546837393 h 64"/>
              <a:gd name="T2" fmla="*/ 11758041 w 50"/>
              <a:gd name="T3" fmla="*/ 760814993 h 64"/>
              <a:gd name="T4" fmla="*/ 0 w 50"/>
              <a:gd name="T5" fmla="*/ 737038555 h 64"/>
              <a:gd name="T6" fmla="*/ 11758041 w 50"/>
              <a:gd name="T7" fmla="*/ 725150336 h 64"/>
              <a:gd name="T8" fmla="*/ 258676902 w 50"/>
              <a:gd name="T9" fmla="*/ 546837393 h 64"/>
              <a:gd name="T10" fmla="*/ 11758041 w 50"/>
              <a:gd name="T11" fmla="*/ 427958649 h 64"/>
              <a:gd name="T12" fmla="*/ 282192984 w 50"/>
              <a:gd name="T13" fmla="*/ 487396297 h 64"/>
              <a:gd name="T14" fmla="*/ 317467107 w 50"/>
              <a:gd name="T15" fmla="*/ 368521001 h 64"/>
              <a:gd name="T16" fmla="*/ 82306287 w 50"/>
              <a:gd name="T17" fmla="*/ 213977601 h 64"/>
              <a:gd name="T18" fmla="*/ 317467107 w 50"/>
              <a:gd name="T19" fmla="*/ 332856344 h 64"/>
              <a:gd name="T20" fmla="*/ 329225148 w 50"/>
              <a:gd name="T21" fmla="*/ 249642258 h 64"/>
              <a:gd name="T22" fmla="*/ 270434943 w 50"/>
              <a:gd name="T23" fmla="*/ 0 h 64"/>
              <a:gd name="T24" fmla="*/ 364499271 w 50"/>
              <a:gd name="T25" fmla="*/ 249642258 h 64"/>
              <a:gd name="T26" fmla="*/ 364499271 w 50"/>
              <a:gd name="T27" fmla="*/ 297191687 h 64"/>
              <a:gd name="T28" fmla="*/ 564385968 w 50"/>
              <a:gd name="T29" fmla="*/ 213977601 h 64"/>
              <a:gd name="T30" fmla="*/ 352741230 w 50"/>
              <a:gd name="T31" fmla="*/ 380409221 h 64"/>
              <a:gd name="T32" fmla="*/ 317467107 w 50"/>
              <a:gd name="T33" fmla="*/ 499284516 h 64"/>
              <a:gd name="T34" fmla="*/ 587902050 w 50"/>
              <a:gd name="T35" fmla="*/ 463623307 h 64"/>
              <a:gd name="T36" fmla="*/ 293951025 w 50"/>
              <a:gd name="T37" fmla="*/ 546837393 h 6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0" h="64">
                <a:moveTo>
                  <a:pt x="25" y="46"/>
                </a:moveTo>
                <a:cubicBezTo>
                  <a:pt x="20" y="57"/>
                  <a:pt x="11" y="64"/>
                  <a:pt x="1" y="64"/>
                </a:cubicBezTo>
                <a:cubicBezTo>
                  <a:pt x="0" y="64"/>
                  <a:pt x="0" y="63"/>
                  <a:pt x="0" y="62"/>
                </a:cubicBezTo>
                <a:cubicBezTo>
                  <a:pt x="0" y="61"/>
                  <a:pt x="0" y="61"/>
                  <a:pt x="1" y="61"/>
                </a:cubicBezTo>
                <a:cubicBezTo>
                  <a:pt x="10" y="61"/>
                  <a:pt x="17" y="55"/>
                  <a:pt x="22" y="46"/>
                </a:cubicBezTo>
                <a:cubicBezTo>
                  <a:pt x="17" y="48"/>
                  <a:pt x="6" y="50"/>
                  <a:pt x="1" y="36"/>
                </a:cubicBezTo>
                <a:cubicBezTo>
                  <a:pt x="15" y="30"/>
                  <a:pt x="22" y="37"/>
                  <a:pt x="24" y="41"/>
                </a:cubicBezTo>
                <a:cubicBezTo>
                  <a:pt x="25" y="38"/>
                  <a:pt x="26" y="35"/>
                  <a:pt x="27" y="31"/>
                </a:cubicBezTo>
                <a:cubicBezTo>
                  <a:pt x="27" y="31"/>
                  <a:pt x="9" y="34"/>
                  <a:pt x="7" y="18"/>
                </a:cubicBezTo>
                <a:cubicBezTo>
                  <a:pt x="23" y="12"/>
                  <a:pt x="27" y="28"/>
                  <a:pt x="27" y="28"/>
                </a:cubicBezTo>
                <a:cubicBezTo>
                  <a:pt x="27" y="26"/>
                  <a:pt x="28" y="21"/>
                  <a:pt x="28" y="21"/>
                </a:cubicBezTo>
                <a:cubicBezTo>
                  <a:pt x="28" y="21"/>
                  <a:pt x="14" y="12"/>
                  <a:pt x="23" y="0"/>
                </a:cubicBezTo>
                <a:cubicBezTo>
                  <a:pt x="39" y="5"/>
                  <a:pt x="31" y="21"/>
                  <a:pt x="31" y="21"/>
                </a:cubicBezTo>
                <a:cubicBezTo>
                  <a:pt x="31" y="21"/>
                  <a:pt x="31" y="24"/>
                  <a:pt x="31" y="25"/>
                </a:cubicBezTo>
                <a:cubicBezTo>
                  <a:pt x="31" y="25"/>
                  <a:pt x="37" y="14"/>
                  <a:pt x="48" y="18"/>
                </a:cubicBezTo>
                <a:cubicBezTo>
                  <a:pt x="48" y="35"/>
                  <a:pt x="30" y="32"/>
                  <a:pt x="30" y="32"/>
                </a:cubicBezTo>
                <a:cubicBezTo>
                  <a:pt x="29" y="35"/>
                  <a:pt x="29" y="39"/>
                  <a:pt x="27" y="42"/>
                </a:cubicBezTo>
                <a:cubicBezTo>
                  <a:pt x="27" y="42"/>
                  <a:pt x="38" y="30"/>
                  <a:pt x="50" y="39"/>
                </a:cubicBezTo>
                <a:cubicBezTo>
                  <a:pt x="43" y="57"/>
                  <a:pt x="25" y="46"/>
                  <a:pt x="25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2" name="Freeform 127"/>
          <p:cNvSpPr>
            <a:spLocks/>
          </p:cNvSpPr>
          <p:nvPr/>
        </p:nvSpPr>
        <p:spPr bwMode="auto">
          <a:xfrm>
            <a:off x="7087557" y="5105435"/>
            <a:ext cx="276122" cy="304245"/>
          </a:xfrm>
          <a:custGeom>
            <a:avLst/>
            <a:gdLst>
              <a:gd name="T0" fmla="*/ 470321640 w 50"/>
              <a:gd name="T1" fmla="*/ 648868068 h 55"/>
              <a:gd name="T2" fmla="*/ 376257312 w 50"/>
              <a:gd name="T3" fmla="*/ 601677850 h 55"/>
              <a:gd name="T4" fmla="*/ 47032164 w 50"/>
              <a:gd name="T5" fmla="*/ 283141306 h 55"/>
              <a:gd name="T6" fmla="*/ 0 w 50"/>
              <a:gd name="T7" fmla="*/ 165167479 h 55"/>
              <a:gd name="T8" fmla="*/ 152854533 w 50"/>
              <a:gd name="T9" fmla="*/ 0 h 55"/>
              <a:gd name="T10" fmla="*/ 270434943 w 50"/>
              <a:gd name="T11" fmla="*/ 58988631 h 55"/>
              <a:gd name="T12" fmla="*/ 529111845 w 50"/>
              <a:gd name="T13" fmla="*/ 306738132 h 55"/>
              <a:gd name="T14" fmla="*/ 529111845 w 50"/>
              <a:gd name="T15" fmla="*/ 318536545 h 55"/>
              <a:gd name="T16" fmla="*/ 493837722 w 50"/>
              <a:gd name="T17" fmla="*/ 353928349 h 55"/>
              <a:gd name="T18" fmla="*/ 493837722 w 50"/>
              <a:gd name="T19" fmla="*/ 342129936 h 55"/>
              <a:gd name="T20" fmla="*/ 235160820 w 50"/>
              <a:gd name="T21" fmla="*/ 94380435 h 55"/>
              <a:gd name="T22" fmla="*/ 152854533 w 50"/>
              <a:gd name="T23" fmla="*/ 58988631 h 55"/>
              <a:gd name="T24" fmla="*/ 47032164 w 50"/>
              <a:gd name="T25" fmla="*/ 165167479 h 55"/>
              <a:gd name="T26" fmla="*/ 82306287 w 50"/>
              <a:gd name="T27" fmla="*/ 247749501 h 55"/>
              <a:gd name="T28" fmla="*/ 411531435 w 50"/>
              <a:gd name="T29" fmla="*/ 566286046 h 55"/>
              <a:gd name="T30" fmla="*/ 470321640 w 50"/>
              <a:gd name="T31" fmla="*/ 589879437 h 55"/>
              <a:gd name="T32" fmla="*/ 529111845 w 50"/>
              <a:gd name="T33" fmla="*/ 530890807 h 55"/>
              <a:gd name="T34" fmla="*/ 505595763 w 50"/>
              <a:gd name="T35" fmla="*/ 471905611 h 55"/>
              <a:gd name="T36" fmla="*/ 258676902 w 50"/>
              <a:gd name="T37" fmla="*/ 224156110 h 55"/>
              <a:gd name="T38" fmla="*/ 235160820 w 50"/>
              <a:gd name="T39" fmla="*/ 212357697 h 55"/>
              <a:gd name="T40" fmla="*/ 211644738 w 50"/>
              <a:gd name="T41" fmla="*/ 247749501 h 55"/>
              <a:gd name="T42" fmla="*/ 223402779 w 50"/>
              <a:gd name="T43" fmla="*/ 271346327 h 55"/>
              <a:gd name="T44" fmla="*/ 388015353 w 50"/>
              <a:gd name="T45" fmla="*/ 448308785 h 55"/>
              <a:gd name="T46" fmla="*/ 399773394 w 50"/>
              <a:gd name="T47" fmla="*/ 448308785 h 55"/>
              <a:gd name="T48" fmla="*/ 364499271 w 50"/>
              <a:gd name="T49" fmla="*/ 483700589 h 55"/>
              <a:gd name="T50" fmla="*/ 352741230 w 50"/>
              <a:gd name="T51" fmla="*/ 483700589 h 55"/>
              <a:gd name="T52" fmla="*/ 188128656 w 50"/>
              <a:gd name="T53" fmla="*/ 306738132 h 55"/>
              <a:gd name="T54" fmla="*/ 152854533 w 50"/>
              <a:gd name="T55" fmla="*/ 247749501 h 55"/>
              <a:gd name="T56" fmla="*/ 235160820 w 50"/>
              <a:gd name="T57" fmla="*/ 165167479 h 55"/>
              <a:gd name="T58" fmla="*/ 305709066 w 50"/>
              <a:gd name="T59" fmla="*/ 188760870 h 55"/>
              <a:gd name="T60" fmla="*/ 540869886 w 50"/>
              <a:gd name="T61" fmla="*/ 436510371 h 55"/>
              <a:gd name="T62" fmla="*/ 587902050 w 50"/>
              <a:gd name="T63" fmla="*/ 530890807 h 55"/>
              <a:gd name="T64" fmla="*/ 470321640 w 50"/>
              <a:gd name="T65" fmla="*/ 648868068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0" h="55">
                <a:moveTo>
                  <a:pt x="40" y="55"/>
                </a:moveTo>
                <a:cubicBezTo>
                  <a:pt x="37" y="55"/>
                  <a:pt x="34" y="54"/>
                  <a:pt x="32" y="51"/>
                </a:cubicBezTo>
                <a:cubicBezTo>
                  <a:pt x="4" y="24"/>
                  <a:pt x="4" y="24"/>
                  <a:pt x="4" y="24"/>
                </a:cubicBezTo>
                <a:cubicBezTo>
                  <a:pt x="1" y="21"/>
                  <a:pt x="0" y="18"/>
                  <a:pt x="0" y="14"/>
                </a:cubicBezTo>
                <a:cubicBezTo>
                  <a:pt x="0" y="7"/>
                  <a:pt x="6" y="0"/>
                  <a:pt x="13" y="0"/>
                </a:cubicBezTo>
                <a:cubicBezTo>
                  <a:pt x="17" y="0"/>
                  <a:pt x="21" y="2"/>
                  <a:pt x="23" y="5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5" y="27"/>
                  <a:pt x="45" y="27"/>
                </a:cubicBezTo>
                <a:cubicBezTo>
                  <a:pt x="45" y="28"/>
                  <a:pt x="43" y="30"/>
                  <a:pt x="42" y="30"/>
                </a:cubicBezTo>
                <a:cubicBezTo>
                  <a:pt x="42" y="30"/>
                  <a:pt x="42" y="30"/>
                  <a:pt x="42" y="29"/>
                </a:cubicBezTo>
                <a:cubicBezTo>
                  <a:pt x="20" y="8"/>
                  <a:pt x="20" y="8"/>
                  <a:pt x="20" y="8"/>
                </a:cubicBezTo>
                <a:cubicBezTo>
                  <a:pt x="18" y="6"/>
                  <a:pt x="16" y="5"/>
                  <a:pt x="13" y="5"/>
                </a:cubicBezTo>
                <a:cubicBezTo>
                  <a:pt x="8" y="5"/>
                  <a:pt x="4" y="9"/>
                  <a:pt x="4" y="14"/>
                </a:cubicBezTo>
                <a:cubicBezTo>
                  <a:pt x="4" y="16"/>
                  <a:pt x="5" y="19"/>
                  <a:pt x="7" y="21"/>
                </a:cubicBezTo>
                <a:cubicBezTo>
                  <a:pt x="35" y="48"/>
                  <a:pt x="35" y="48"/>
                  <a:pt x="35" y="48"/>
                </a:cubicBezTo>
                <a:cubicBezTo>
                  <a:pt x="36" y="50"/>
                  <a:pt x="38" y="50"/>
                  <a:pt x="40" y="50"/>
                </a:cubicBezTo>
                <a:cubicBezTo>
                  <a:pt x="43" y="50"/>
                  <a:pt x="45" y="48"/>
                  <a:pt x="45" y="45"/>
                </a:cubicBezTo>
                <a:cubicBezTo>
                  <a:pt x="45" y="43"/>
                  <a:pt x="44" y="41"/>
                  <a:pt x="43" y="40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9"/>
                  <a:pt x="21" y="18"/>
                  <a:pt x="20" y="18"/>
                </a:cubicBezTo>
                <a:cubicBezTo>
                  <a:pt x="19" y="18"/>
                  <a:pt x="18" y="19"/>
                  <a:pt x="18" y="21"/>
                </a:cubicBezTo>
                <a:cubicBezTo>
                  <a:pt x="18" y="22"/>
                  <a:pt x="18" y="22"/>
                  <a:pt x="19" y="23"/>
                </a:cubicBezTo>
                <a:cubicBezTo>
                  <a:pt x="33" y="38"/>
                  <a:pt x="33" y="38"/>
                  <a:pt x="33" y="38"/>
                </a:cubicBezTo>
                <a:cubicBezTo>
                  <a:pt x="34" y="38"/>
                  <a:pt x="34" y="38"/>
                  <a:pt x="34" y="38"/>
                </a:cubicBezTo>
                <a:cubicBezTo>
                  <a:pt x="34" y="39"/>
                  <a:pt x="32" y="41"/>
                  <a:pt x="31" y="41"/>
                </a:cubicBezTo>
                <a:cubicBezTo>
                  <a:pt x="31" y="41"/>
                  <a:pt x="30" y="41"/>
                  <a:pt x="30" y="41"/>
                </a:cubicBezTo>
                <a:cubicBezTo>
                  <a:pt x="16" y="26"/>
                  <a:pt x="16" y="26"/>
                  <a:pt x="16" y="26"/>
                </a:cubicBezTo>
                <a:cubicBezTo>
                  <a:pt x="14" y="25"/>
                  <a:pt x="13" y="23"/>
                  <a:pt x="13" y="21"/>
                </a:cubicBezTo>
                <a:cubicBezTo>
                  <a:pt x="13" y="17"/>
                  <a:pt x="16" y="14"/>
                  <a:pt x="20" y="14"/>
                </a:cubicBezTo>
                <a:cubicBezTo>
                  <a:pt x="22" y="14"/>
                  <a:pt x="24" y="15"/>
                  <a:pt x="26" y="16"/>
                </a:cubicBezTo>
                <a:cubicBezTo>
                  <a:pt x="46" y="37"/>
                  <a:pt x="46" y="37"/>
                  <a:pt x="46" y="37"/>
                </a:cubicBezTo>
                <a:cubicBezTo>
                  <a:pt x="49" y="39"/>
                  <a:pt x="50" y="42"/>
                  <a:pt x="50" y="45"/>
                </a:cubicBezTo>
                <a:cubicBezTo>
                  <a:pt x="50" y="51"/>
                  <a:pt x="46" y="55"/>
                  <a:pt x="40" y="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3" name="Freeform 128"/>
          <p:cNvSpPr>
            <a:spLocks noEditPoints="1"/>
          </p:cNvSpPr>
          <p:nvPr/>
        </p:nvSpPr>
        <p:spPr bwMode="auto">
          <a:xfrm>
            <a:off x="7882687" y="5105435"/>
            <a:ext cx="327256" cy="304245"/>
          </a:xfrm>
          <a:custGeom>
            <a:avLst/>
            <a:gdLst>
              <a:gd name="T0" fmla="*/ 118617139 w 59"/>
              <a:gd name="T1" fmla="*/ 436510371 h 55"/>
              <a:gd name="T2" fmla="*/ 0 w 59"/>
              <a:gd name="T3" fmla="*/ 294939719 h 55"/>
              <a:gd name="T4" fmla="*/ 71168217 w 59"/>
              <a:gd name="T5" fmla="*/ 212357697 h 55"/>
              <a:gd name="T6" fmla="*/ 177923986 w 59"/>
              <a:gd name="T7" fmla="*/ 353928349 h 55"/>
              <a:gd name="T8" fmla="*/ 118617139 w 59"/>
              <a:gd name="T9" fmla="*/ 436510371 h 55"/>
              <a:gd name="T10" fmla="*/ 593078807 w 59"/>
              <a:gd name="T11" fmla="*/ 589879437 h 55"/>
              <a:gd name="T12" fmla="*/ 510049220 w 59"/>
              <a:gd name="T13" fmla="*/ 648868068 h 55"/>
              <a:gd name="T14" fmla="*/ 343986603 w 59"/>
              <a:gd name="T15" fmla="*/ 613476264 h 55"/>
              <a:gd name="T16" fmla="*/ 177923986 w 59"/>
              <a:gd name="T17" fmla="*/ 648868068 h 55"/>
              <a:gd name="T18" fmla="*/ 106755769 w 59"/>
              <a:gd name="T19" fmla="*/ 589879437 h 55"/>
              <a:gd name="T20" fmla="*/ 343986603 w 59"/>
              <a:gd name="T21" fmla="*/ 342129936 h 55"/>
              <a:gd name="T22" fmla="*/ 593078807 w 59"/>
              <a:gd name="T23" fmla="*/ 589879437 h 55"/>
              <a:gd name="T24" fmla="*/ 249092203 w 59"/>
              <a:gd name="T25" fmla="*/ 247749501 h 55"/>
              <a:gd name="T26" fmla="*/ 142339878 w 59"/>
              <a:gd name="T27" fmla="*/ 106178848 h 55"/>
              <a:gd name="T28" fmla="*/ 213508095 w 59"/>
              <a:gd name="T29" fmla="*/ 0 h 55"/>
              <a:gd name="T30" fmla="*/ 332125234 w 59"/>
              <a:gd name="T31" fmla="*/ 153369066 h 55"/>
              <a:gd name="T32" fmla="*/ 249092203 w 59"/>
              <a:gd name="T33" fmla="*/ 247749501 h 55"/>
              <a:gd name="T34" fmla="*/ 367709342 w 59"/>
              <a:gd name="T35" fmla="*/ 153369066 h 55"/>
              <a:gd name="T36" fmla="*/ 486326481 w 59"/>
              <a:gd name="T37" fmla="*/ 0 h 55"/>
              <a:gd name="T38" fmla="*/ 557494698 w 59"/>
              <a:gd name="T39" fmla="*/ 106178848 h 55"/>
              <a:gd name="T40" fmla="*/ 450742373 w 59"/>
              <a:gd name="T41" fmla="*/ 247749501 h 55"/>
              <a:gd name="T42" fmla="*/ 367709342 w 59"/>
              <a:gd name="T43" fmla="*/ 153369066 h 55"/>
              <a:gd name="T44" fmla="*/ 699834576 w 59"/>
              <a:gd name="T45" fmla="*/ 294939719 h 55"/>
              <a:gd name="T46" fmla="*/ 581217437 w 59"/>
              <a:gd name="T47" fmla="*/ 436510371 h 55"/>
              <a:gd name="T48" fmla="*/ 521910590 w 59"/>
              <a:gd name="T49" fmla="*/ 353928349 h 55"/>
              <a:gd name="T50" fmla="*/ 628666359 w 59"/>
              <a:gd name="T51" fmla="*/ 212357697 h 55"/>
              <a:gd name="T52" fmla="*/ 699834576 w 59"/>
              <a:gd name="T53" fmla="*/ 294939719 h 5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9" h="55">
                <a:moveTo>
                  <a:pt x="10" y="37"/>
                </a:moveTo>
                <a:cubicBezTo>
                  <a:pt x="4" y="37"/>
                  <a:pt x="0" y="30"/>
                  <a:pt x="0" y="25"/>
                </a:cubicBezTo>
                <a:cubicBezTo>
                  <a:pt x="0" y="21"/>
                  <a:pt x="2" y="18"/>
                  <a:pt x="6" y="18"/>
                </a:cubicBezTo>
                <a:cubicBezTo>
                  <a:pt x="11" y="18"/>
                  <a:pt x="15" y="25"/>
                  <a:pt x="15" y="30"/>
                </a:cubicBezTo>
                <a:cubicBezTo>
                  <a:pt x="15" y="33"/>
                  <a:pt x="14" y="37"/>
                  <a:pt x="10" y="37"/>
                </a:cubicBezTo>
                <a:close/>
                <a:moveTo>
                  <a:pt x="50" y="50"/>
                </a:moveTo>
                <a:cubicBezTo>
                  <a:pt x="50" y="54"/>
                  <a:pt x="46" y="55"/>
                  <a:pt x="43" y="55"/>
                </a:cubicBezTo>
                <a:cubicBezTo>
                  <a:pt x="38" y="55"/>
                  <a:pt x="34" y="52"/>
                  <a:pt x="29" y="52"/>
                </a:cubicBezTo>
                <a:cubicBezTo>
                  <a:pt x="25" y="52"/>
                  <a:pt x="21" y="55"/>
                  <a:pt x="15" y="55"/>
                </a:cubicBezTo>
                <a:cubicBezTo>
                  <a:pt x="12" y="55"/>
                  <a:pt x="9" y="54"/>
                  <a:pt x="9" y="50"/>
                </a:cubicBezTo>
                <a:cubicBezTo>
                  <a:pt x="9" y="41"/>
                  <a:pt x="21" y="29"/>
                  <a:pt x="29" y="29"/>
                </a:cubicBezTo>
                <a:cubicBezTo>
                  <a:pt x="38" y="29"/>
                  <a:pt x="50" y="41"/>
                  <a:pt x="50" y="50"/>
                </a:cubicBezTo>
                <a:close/>
                <a:moveTo>
                  <a:pt x="21" y="21"/>
                </a:moveTo>
                <a:cubicBezTo>
                  <a:pt x="15" y="21"/>
                  <a:pt x="12" y="14"/>
                  <a:pt x="12" y="9"/>
                </a:cubicBezTo>
                <a:cubicBezTo>
                  <a:pt x="12" y="5"/>
                  <a:pt x="14" y="0"/>
                  <a:pt x="18" y="0"/>
                </a:cubicBezTo>
                <a:cubicBezTo>
                  <a:pt x="24" y="0"/>
                  <a:pt x="28" y="8"/>
                  <a:pt x="28" y="13"/>
                </a:cubicBezTo>
                <a:cubicBezTo>
                  <a:pt x="28" y="17"/>
                  <a:pt x="26" y="21"/>
                  <a:pt x="21" y="21"/>
                </a:cubicBezTo>
                <a:close/>
                <a:moveTo>
                  <a:pt x="31" y="13"/>
                </a:moveTo>
                <a:cubicBezTo>
                  <a:pt x="31" y="8"/>
                  <a:pt x="35" y="0"/>
                  <a:pt x="41" y="0"/>
                </a:cubicBezTo>
                <a:cubicBezTo>
                  <a:pt x="45" y="0"/>
                  <a:pt x="47" y="5"/>
                  <a:pt x="47" y="9"/>
                </a:cubicBezTo>
                <a:cubicBezTo>
                  <a:pt x="47" y="14"/>
                  <a:pt x="44" y="21"/>
                  <a:pt x="38" y="21"/>
                </a:cubicBezTo>
                <a:cubicBezTo>
                  <a:pt x="33" y="21"/>
                  <a:pt x="31" y="17"/>
                  <a:pt x="31" y="13"/>
                </a:cubicBezTo>
                <a:close/>
                <a:moveTo>
                  <a:pt x="59" y="25"/>
                </a:moveTo>
                <a:cubicBezTo>
                  <a:pt x="59" y="30"/>
                  <a:pt x="55" y="37"/>
                  <a:pt x="49" y="37"/>
                </a:cubicBezTo>
                <a:cubicBezTo>
                  <a:pt x="45" y="37"/>
                  <a:pt x="44" y="33"/>
                  <a:pt x="44" y="30"/>
                </a:cubicBezTo>
                <a:cubicBezTo>
                  <a:pt x="44" y="25"/>
                  <a:pt x="48" y="18"/>
                  <a:pt x="53" y="18"/>
                </a:cubicBezTo>
                <a:cubicBezTo>
                  <a:pt x="57" y="18"/>
                  <a:pt x="59" y="21"/>
                  <a:pt x="59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4" name="Freeform 129"/>
          <p:cNvSpPr>
            <a:spLocks noEditPoints="1"/>
          </p:cNvSpPr>
          <p:nvPr/>
        </p:nvSpPr>
        <p:spPr bwMode="auto">
          <a:xfrm>
            <a:off x="8680372" y="5105435"/>
            <a:ext cx="375832" cy="304245"/>
          </a:xfrm>
          <a:custGeom>
            <a:avLst/>
            <a:gdLst>
              <a:gd name="T0" fmla="*/ 800850339 w 68"/>
              <a:gd name="T1" fmla="*/ 578081024 h 55"/>
              <a:gd name="T2" fmla="*/ 741964184 w 68"/>
              <a:gd name="T3" fmla="*/ 648868068 h 55"/>
              <a:gd name="T4" fmla="*/ 58886155 w 68"/>
              <a:gd name="T5" fmla="*/ 648868068 h 55"/>
              <a:gd name="T6" fmla="*/ 0 w 68"/>
              <a:gd name="T7" fmla="*/ 578081024 h 55"/>
              <a:gd name="T8" fmla="*/ 0 w 68"/>
              <a:gd name="T9" fmla="*/ 70787044 h 55"/>
              <a:gd name="T10" fmla="*/ 58886155 w 68"/>
              <a:gd name="T11" fmla="*/ 0 h 55"/>
              <a:gd name="T12" fmla="*/ 741964184 w 68"/>
              <a:gd name="T13" fmla="*/ 0 h 55"/>
              <a:gd name="T14" fmla="*/ 800850339 w 68"/>
              <a:gd name="T15" fmla="*/ 70787044 h 55"/>
              <a:gd name="T16" fmla="*/ 800850339 w 68"/>
              <a:gd name="T17" fmla="*/ 578081024 h 55"/>
              <a:gd name="T18" fmla="*/ 58886155 w 68"/>
              <a:gd name="T19" fmla="*/ 58988631 h 55"/>
              <a:gd name="T20" fmla="*/ 47108238 w 68"/>
              <a:gd name="T21" fmla="*/ 70787044 h 55"/>
              <a:gd name="T22" fmla="*/ 47108238 w 68"/>
              <a:gd name="T23" fmla="*/ 578081024 h 55"/>
              <a:gd name="T24" fmla="*/ 58886155 w 68"/>
              <a:gd name="T25" fmla="*/ 601677850 h 55"/>
              <a:gd name="T26" fmla="*/ 741964184 w 68"/>
              <a:gd name="T27" fmla="*/ 601677850 h 55"/>
              <a:gd name="T28" fmla="*/ 753742101 w 68"/>
              <a:gd name="T29" fmla="*/ 578081024 h 55"/>
              <a:gd name="T30" fmla="*/ 753742101 w 68"/>
              <a:gd name="T31" fmla="*/ 70787044 h 55"/>
              <a:gd name="T32" fmla="*/ 741964184 w 68"/>
              <a:gd name="T33" fmla="*/ 58988631 h 55"/>
              <a:gd name="T34" fmla="*/ 58886155 w 68"/>
              <a:gd name="T35" fmla="*/ 58988631 h 55"/>
              <a:gd name="T36" fmla="*/ 188436383 w 68"/>
              <a:gd name="T37" fmla="*/ 271346327 h 55"/>
              <a:gd name="T38" fmla="*/ 105994393 w 68"/>
              <a:gd name="T39" fmla="*/ 188760870 h 55"/>
              <a:gd name="T40" fmla="*/ 188436383 w 68"/>
              <a:gd name="T41" fmla="*/ 106178848 h 55"/>
              <a:gd name="T42" fmla="*/ 270874942 w 68"/>
              <a:gd name="T43" fmla="*/ 188760870 h 55"/>
              <a:gd name="T44" fmla="*/ 188436383 w 68"/>
              <a:gd name="T45" fmla="*/ 271346327 h 55"/>
              <a:gd name="T46" fmla="*/ 694855946 w 68"/>
              <a:gd name="T47" fmla="*/ 542689220 h 55"/>
              <a:gd name="T48" fmla="*/ 105994393 w 68"/>
              <a:gd name="T49" fmla="*/ 542689220 h 55"/>
              <a:gd name="T50" fmla="*/ 105994393 w 68"/>
              <a:gd name="T51" fmla="*/ 460107198 h 55"/>
              <a:gd name="T52" fmla="*/ 235544621 w 68"/>
              <a:gd name="T53" fmla="*/ 330331523 h 55"/>
              <a:gd name="T54" fmla="*/ 306208694 w 68"/>
              <a:gd name="T55" fmla="*/ 389320154 h 55"/>
              <a:gd name="T56" fmla="*/ 518197480 w 68"/>
              <a:gd name="T57" fmla="*/ 176962457 h 55"/>
              <a:gd name="T58" fmla="*/ 694855946 w 68"/>
              <a:gd name="T59" fmla="*/ 353928349 h 55"/>
              <a:gd name="T60" fmla="*/ 694855946 w 68"/>
              <a:gd name="T61" fmla="*/ 542689220 h 5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55">
                <a:moveTo>
                  <a:pt x="68" y="49"/>
                </a:moveTo>
                <a:cubicBezTo>
                  <a:pt x="68" y="53"/>
                  <a:pt x="66" y="55"/>
                  <a:pt x="6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3"/>
                  <a:pt x="68" y="6"/>
                </a:cubicBezTo>
                <a:lnTo>
                  <a:pt x="68" y="49"/>
                </a:lnTo>
                <a:close/>
                <a:moveTo>
                  <a:pt x="5" y="5"/>
                </a:moveTo>
                <a:cubicBezTo>
                  <a:pt x="5" y="5"/>
                  <a:pt x="4" y="5"/>
                  <a:pt x="4" y="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0"/>
                  <a:pt x="5" y="51"/>
                  <a:pt x="5" y="51"/>
                </a:cubicBezTo>
                <a:cubicBezTo>
                  <a:pt x="63" y="51"/>
                  <a:pt x="63" y="51"/>
                  <a:pt x="63" y="51"/>
                </a:cubicBezTo>
                <a:cubicBezTo>
                  <a:pt x="63" y="51"/>
                  <a:pt x="64" y="50"/>
                  <a:pt x="64" y="49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5"/>
                  <a:pt x="63" y="5"/>
                  <a:pt x="63" y="5"/>
                </a:cubicBezTo>
                <a:lnTo>
                  <a:pt x="5" y="5"/>
                </a:lnTo>
                <a:close/>
                <a:moveTo>
                  <a:pt x="16" y="23"/>
                </a:moveTo>
                <a:cubicBezTo>
                  <a:pt x="12" y="23"/>
                  <a:pt x="9" y="20"/>
                  <a:pt x="9" y="16"/>
                </a:cubicBezTo>
                <a:cubicBezTo>
                  <a:pt x="9" y="13"/>
                  <a:pt x="12" y="9"/>
                  <a:pt x="16" y="9"/>
                </a:cubicBezTo>
                <a:cubicBezTo>
                  <a:pt x="20" y="9"/>
                  <a:pt x="23" y="13"/>
                  <a:pt x="23" y="16"/>
                </a:cubicBezTo>
                <a:cubicBezTo>
                  <a:pt x="23" y="20"/>
                  <a:pt x="20" y="23"/>
                  <a:pt x="16" y="23"/>
                </a:cubicBezTo>
                <a:close/>
                <a:moveTo>
                  <a:pt x="59" y="46"/>
                </a:moveTo>
                <a:cubicBezTo>
                  <a:pt x="9" y="46"/>
                  <a:pt x="9" y="46"/>
                  <a:pt x="9" y="46"/>
                </a:cubicBezTo>
                <a:cubicBezTo>
                  <a:pt x="9" y="39"/>
                  <a:pt x="9" y="39"/>
                  <a:pt x="9" y="39"/>
                </a:cubicBezTo>
                <a:cubicBezTo>
                  <a:pt x="20" y="28"/>
                  <a:pt x="20" y="28"/>
                  <a:pt x="20" y="28"/>
                </a:cubicBezTo>
                <a:cubicBezTo>
                  <a:pt x="26" y="33"/>
                  <a:pt x="26" y="33"/>
                  <a:pt x="26" y="33"/>
                </a:cubicBezTo>
                <a:cubicBezTo>
                  <a:pt x="44" y="15"/>
                  <a:pt x="44" y="15"/>
                  <a:pt x="44" y="15"/>
                </a:cubicBezTo>
                <a:cubicBezTo>
                  <a:pt x="59" y="30"/>
                  <a:pt x="59" y="30"/>
                  <a:pt x="59" y="30"/>
                </a:cubicBezTo>
                <a:lnTo>
                  <a:pt x="59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5" name="Freeform 130"/>
          <p:cNvSpPr>
            <a:spLocks/>
          </p:cNvSpPr>
          <p:nvPr/>
        </p:nvSpPr>
        <p:spPr bwMode="auto">
          <a:xfrm>
            <a:off x="9478058" y="5105435"/>
            <a:ext cx="304245" cy="304245"/>
          </a:xfrm>
          <a:custGeom>
            <a:avLst/>
            <a:gdLst>
              <a:gd name="T0" fmla="*/ 318536545 w 55"/>
              <a:gd name="T1" fmla="*/ 648868068 h 55"/>
              <a:gd name="T2" fmla="*/ 224156110 w 55"/>
              <a:gd name="T3" fmla="*/ 637069655 h 55"/>
              <a:gd name="T4" fmla="*/ 259547914 w 55"/>
              <a:gd name="T5" fmla="*/ 566286046 h 55"/>
              <a:gd name="T6" fmla="*/ 283141306 w 55"/>
              <a:gd name="T7" fmla="*/ 483700589 h 55"/>
              <a:gd name="T8" fmla="*/ 365726762 w 55"/>
              <a:gd name="T9" fmla="*/ 519095828 h 55"/>
              <a:gd name="T10" fmla="*/ 542689220 w 55"/>
              <a:gd name="T11" fmla="*/ 294939719 h 55"/>
              <a:gd name="T12" fmla="*/ 330331523 w 55"/>
              <a:gd name="T13" fmla="*/ 117977261 h 55"/>
              <a:gd name="T14" fmla="*/ 106178848 w 55"/>
              <a:gd name="T15" fmla="*/ 318536545 h 55"/>
              <a:gd name="T16" fmla="*/ 165167479 w 55"/>
              <a:gd name="T17" fmla="*/ 436510371 h 55"/>
              <a:gd name="T18" fmla="*/ 188760870 w 55"/>
              <a:gd name="T19" fmla="*/ 424711958 h 55"/>
              <a:gd name="T20" fmla="*/ 188760870 w 55"/>
              <a:gd name="T21" fmla="*/ 401118567 h 55"/>
              <a:gd name="T22" fmla="*/ 188760870 w 55"/>
              <a:gd name="T23" fmla="*/ 389320154 h 55"/>
              <a:gd name="T24" fmla="*/ 165167479 w 55"/>
              <a:gd name="T25" fmla="*/ 318536545 h 55"/>
              <a:gd name="T26" fmla="*/ 318536545 w 55"/>
              <a:gd name="T27" fmla="*/ 165167479 h 55"/>
              <a:gd name="T28" fmla="*/ 460107198 w 55"/>
              <a:gd name="T29" fmla="*/ 294939719 h 55"/>
              <a:gd name="T30" fmla="*/ 353928349 w 55"/>
              <a:gd name="T31" fmla="*/ 460107198 h 55"/>
              <a:gd name="T32" fmla="*/ 306738132 w 55"/>
              <a:gd name="T33" fmla="*/ 401118567 h 55"/>
              <a:gd name="T34" fmla="*/ 330331523 w 55"/>
              <a:gd name="T35" fmla="*/ 283141306 h 55"/>
              <a:gd name="T36" fmla="*/ 294939719 w 55"/>
              <a:gd name="T37" fmla="*/ 235951088 h 55"/>
              <a:gd name="T38" fmla="*/ 224156110 w 55"/>
              <a:gd name="T39" fmla="*/ 318536545 h 55"/>
              <a:gd name="T40" fmla="*/ 235951088 w 55"/>
              <a:gd name="T41" fmla="*/ 377521741 h 55"/>
              <a:gd name="T42" fmla="*/ 200559283 w 55"/>
              <a:gd name="T43" fmla="*/ 554487633 h 55"/>
              <a:gd name="T44" fmla="*/ 188760870 w 55"/>
              <a:gd name="T45" fmla="*/ 625271242 h 55"/>
              <a:gd name="T46" fmla="*/ 0 w 55"/>
              <a:gd name="T47" fmla="*/ 330331523 h 55"/>
              <a:gd name="T48" fmla="*/ 318536545 w 55"/>
              <a:gd name="T49" fmla="*/ 0 h 55"/>
              <a:gd name="T50" fmla="*/ 648868068 w 55"/>
              <a:gd name="T51" fmla="*/ 330331523 h 55"/>
              <a:gd name="T52" fmla="*/ 318536545 w 55"/>
              <a:gd name="T53" fmla="*/ 648868068 h 5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24" y="55"/>
                  <a:pt x="22" y="55"/>
                  <a:pt x="19" y="54"/>
                </a:cubicBezTo>
                <a:cubicBezTo>
                  <a:pt x="20" y="52"/>
                  <a:pt x="22" y="50"/>
                  <a:pt x="22" y="48"/>
                </a:cubicBezTo>
                <a:cubicBezTo>
                  <a:pt x="22" y="48"/>
                  <a:pt x="23" y="47"/>
                  <a:pt x="24" y="41"/>
                </a:cubicBezTo>
                <a:cubicBezTo>
                  <a:pt x="25" y="42"/>
                  <a:pt x="28" y="44"/>
                  <a:pt x="31" y="44"/>
                </a:cubicBezTo>
                <a:cubicBezTo>
                  <a:pt x="40" y="44"/>
                  <a:pt x="46" y="36"/>
                  <a:pt x="46" y="25"/>
                </a:cubicBezTo>
                <a:cubicBezTo>
                  <a:pt x="46" y="17"/>
                  <a:pt x="39" y="10"/>
                  <a:pt x="28" y="10"/>
                </a:cubicBezTo>
                <a:cubicBezTo>
                  <a:pt x="15" y="10"/>
                  <a:pt x="9" y="19"/>
                  <a:pt x="9" y="27"/>
                </a:cubicBezTo>
                <a:cubicBezTo>
                  <a:pt x="9" y="31"/>
                  <a:pt x="10" y="36"/>
                  <a:pt x="14" y="37"/>
                </a:cubicBezTo>
                <a:cubicBezTo>
                  <a:pt x="15" y="37"/>
                  <a:pt x="15" y="37"/>
                  <a:pt x="16" y="36"/>
                </a:cubicBezTo>
                <a:cubicBezTo>
                  <a:pt x="16" y="36"/>
                  <a:pt x="16" y="35"/>
                  <a:pt x="16" y="34"/>
                </a:cubicBezTo>
                <a:cubicBezTo>
                  <a:pt x="16" y="34"/>
                  <a:pt x="16" y="33"/>
                  <a:pt x="16" y="33"/>
                </a:cubicBezTo>
                <a:cubicBezTo>
                  <a:pt x="15" y="31"/>
                  <a:pt x="14" y="30"/>
                  <a:pt x="14" y="27"/>
                </a:cubicBezTo>
                <a:cubicBezTo>
                  <a:pt x="14" y="20"/>
                  <a:pt x="19" y="14"/>
                  <a:pt x="27" y="14"/>
                </a:cubicBezTo>
                <a:cubicBezTo>
                  <a:pt x="35" y="14"/>
                  <a:pt x="39" y="19"/>
                  <a:pt x="39" y="25"/>
                </a:cubicBezTo>
                <a:cubicBezTo>
                  <a:pt x="39" y="33"/>
                  <a:pt x="35" y="39"/>
                  <a:pt x="30" y="39"/>
                </a:cubicBezTo>
                <a:cubicBezTo>
                  <a:pt x="27" y="39"/>
                  <a:pt x="25" y="37"/>
                  <a:pt x="26" y="34"/>
                </a:cubicBezTo>
                <a:cubicBezTo>
                  <a:pt x="27" y="31"/>
                  <a:pt x="28" y="27"/>
                  <a:pt x="28" y="24"/>
                </a:cubicBezTo>
                <a:cubicBezTo>
                  <a:pt x="28" y="22"/>
                  <a:pt x="27" y="20"/>
                  <a:pt x="25" y="20"/>
                </a:cubicBezTo>
                <a:cubicBezTo>
                  <a:pt x="22" y="20"/>
                  <a:pt x="19" y="23"/>
                  <a:pt x="19" y="27"/>
                </a:cubicBezTo>
                <a:cubicBezTo>
                  <a:pt x="19" y="27"/>
                  <a:pt x="19" y="30"/>
                  <a:pt x="20" y="32"/>
                </a:cubicBezTo>
                <a:cubicBezTo>
                  <a:pt x="17" y="44"/>
                  <a:pt x="17" y="47"/>
                  <a:pt x="17" y="47"/>
                </a:cubicBezTo>
                <a:cubicBezTo>
                  <a:pt x="16" y="49"/>
                  <a:pt x="16" y="51"/>
                  <a:pt x="16" y="53"/>
                </a:cubicBezTo>
                <a:cubicBezTo>
                  <a:pt x="7" y="49"/>
                  <a:pt x="0" y="39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6" name="Freeform 131"/>
          <p:cNvSpPr>
            <a:spLocks noEditPoints="1"/>
          </p:cNvSpPr>
          <p:nvPr/>
        </p:nvSpPr>
        <p:spPr bwMode="auto">
          <a:xfrm>
            <a:off x="10273186" y="5105435"/>
            <a:ext cx="304246" cy="304245"/>
          </a:xfrm>
          <a:custGeom>
            <a:avLst/>
            <a:gdLst>
              <a:gd name="T0" fmla="*/ 648874938 w 55"/>
              <a:gd name="T1" fmla="*/ 330331523 h 55"/>
              <a:gd name="T2" fmla="*/ 318538231 w 55"/>
              <a:gd name="T3" fmla="*/ 648868068 h 55"/>
              <a:gd name="T4" fmla="*/ 0 w 55"/>
              <a:gd name="T5" fmla="*/ 330331523 h 55"/>
              <a:gd name="T6" fmla="*/ 318538231 w 55"/>
              <a:gd name="T7" fmla="*/ 0 h 55"/>
              <a:gd name="T8" fmla="*/ 648874938 w 55"/>
              <a:gd name="T9" fmla="*/ 330331523 h 55"/>
              <a:gd name="T10" fmla="*/ 495505060 w 55"/>
              <a:gd name="T11" fmla="*/ 330331523 h 55"/>
              <a:gd name="T12" fmla="*/ 483706584 w 55"/>
              <a:gd name="T13" fmla="*/ 306738132 h 55"/>
              <a:gd name="T14" fmla="*/ 247750813 w 55"/>
              <a:gd name="T15" fmla="*/ 165167479 h 55"/>
              <a:gd name="T16" fmla="*/ 224157296 w 55"/>
              <a:gd name="T17" fmla="*/ 165167479 h 55"/>
              <a:gd name="T18" fmla="*/ 212358821 w 55"/>
              <a:gd name="T19" fmla="*/ 188760870 h 55"/>
              <a:gd name="T20" fmla="*/ 212358821 w 55"/>
              <a:gd name="T21" fmla="*/ 460107198 h 55"/>
              <a:gd name="T22" fmla="*/ 224157296 w 55"/>
              <a:gd name="T23" fmla="*/ 483700589 h 55"/>
              <a:gd name="T24" fmla="*/ 235955772 w 55"/>
              <a:gd name="T25" fmla="*/ 483700589 h 55"/>
              <a:gd name="T26" fmla="*/ 247750813 w 55"/>
              <a:gd name="T27" fmla="*/ 483700589 h 55"/>
              <a:gd name="T28" fmla="*/ 483706584 w 55"/>
              <a:gd name="T29" fmla="*/ 353928349 h 55"/>
              <a:gd name="T30" fmla="*/ 495505060 w 55"/>
              <a:gd name="T31" fmla="*/ 330331523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55">
                <a:moveTo>
                  <a:pt x="55" y="28"/>
                </a:moveTo>
                <a:cubicBezTo>
                  <a:pt x="55" y="43"/>
                  <a:pt x="42" y="55"/>
                  <a:pt x="27" y="55"/>
                </a:cubicBez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lose/>
                <a:moveTo>
                  <a:pt x="42" y="28"/>
                </a:moveTo>
                <a:cubicBezTo>
                  <a:pt x="42" y="27"/>
                  <a:pt x="42" y="26"/>
                  <a:pt x="41" y="26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0" y="14"/>
                  <a:pt x="19" y="14"/>
                </a:cubicBezTo>
                <a:cubicBezTo>
                  <a:pt x="18" y="15"/>
                  <a:pt x="18" y="16"/>
                  <a:pt x="18" y="16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40"/>
                  <a:pt x="18" y="41"/>
                  <a:pt x="19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41" y="30"/>
                  <a:pt x="41" y="30"/>
                  <a:pt x="41" y="30"/>
                </a:cubicBezTo>
                <a:cubicBezTo>
                  <a:pt x="42" y="29"/>
                  <a:pt x="42" y="29"/>
                  <a:pt x="42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7" name="Freeform 132"/>
          <p:cNvSpPr>
            <a:spLocks noEditPoints="1"/>
          </p:cNvSpPr>
          <p:nvPr/>
        </p:nvSpPr>
        <p:spPr bwMode="auto">
          <a:xfrm>
            <a:off x="11070872" y="5105435"/>
            <a:ext cx="304246" cy="304245"/>
          </a:xfrm>
          <a:custGeom>
            <a:avLst/>
            <a:gdLst>
              <a:gd name="T0" fmla="*/ 318538231 w 55"/>
              <a:gd name="T1" fmla="*/ 648868068 h 55"/>
              <a:gd name="T2" fmla="*/ 0 w 55"/>
              <a:gd name="T3" fmla="*/ 330331523 h 55"/>
              <a:gd name="T4" fmla="*/ 318538231 w 55"/>
              <a:gd name="T5" fmla="*/ 0 h 55"/>
              <a:gd name="T6" fmla="*/ 648874938 w 55"/>
              <a:gd name="T7" fmla="*/ 330331523 h 55"/>
              <a:gd name="T8" fmla="*/ 318538231 w 55"/>
              <a:gd name="T9" fmla="*/ 648868068 h 55"/>
              <a:gd name="T10" fmla="*/ 507303535 w 55"/>
              <a:gd name="T11" fmla="*/ 294939719 h 55"/>
              <a:gd name="T12" fmla="*/ 483706584 w 55"/>
              <a:gd name="T13" fmla="*/ 271346327 h 55"/>
              <a:gd name="T14" fmla="*/ 377527174 w 55"/>
              <a:gd name="T15" fmla="*/ 271346327 h 55"/>
              <a:gd name="T16" fmla="*/ 377527174 w 55"/>
              <a:gd name="T17" fmla="*/ 165167479 h 55"/>
              <a:gd name="T18" fmla="*/ 342135182 w 55"/>
              <a:gd name="T19" fmla="*/ 141570653 h 55"/>
              <a:gd name="T20" fmla="*/ 294944715 w 55"/>
              <a:gd name="T21" fmla="*/ 141570653 h 55"/>
              <a:gd name="T22" fmla="*/ 271347764 w 55"/>
              <a:gd name="T23" fmla="*/ 165167479 h 55"/>
              <a:gd name="T24" fmla="*/ 271347764 w 55"/>
              <a:gd name="T25" fmla="*/ 271346327 h 55"/>
              <a:gd name="T26" fmla="*/ 153369878 w 55"/>
              <a:gd name="T27" fmla="*/ 271346327 h 55"/>
              <a:gd name="T28" fmla="*/ 129776361 w 55"/>
              <a:gd name="T29" fmla="*/ 294939719 h 55"/>
              <a:gd name="T30" fmla="*/ 129776361 w 55"/>
              <a:gd name="T31" fmla="*/ 353928349 h 55"/>
              <a:gd name="T32" fmla="*/ 153369878 w 55"/>
              <a:gd name="T33" fmla="*/ 377521741 h 55"/>
              <a:gd name="T34" fmla="*/ 271347764 w 55"/>
              <a:gd name="T35" fmla="*/ 377521741 h 55"/>
              <a:gd name="T36" fmla="*/ 271347764 w 55"/>
              <a:gd name="T37" fmla="*/ 483700589 h 55"/>
              <a:gd name="T38" fmla="*/ 294944715 w 55"/>
              <a:gd name="T39" fmla="*/ 519095828 h 55"/>
              <a:gd name="T40" fmla="*/ 342135182 w 55"/>
              <a:gd name="T41" fmla="*/ 519095828 h 55"/>
              <a:gd name="T42" fmla="*/ 377527174 w 55"/>
              <a:gd name="T43" fmla="*/ 483700589 h 55"/>
              <a:gd name="T44" fmla="*/ 377527174 w 55"/>
              <a:gd name="T45" fmla="*/ 377521741 h 55"/>
              <a:gd name="T46" fmla="*/ 483706584 w 55"/>
              <a:gd name="T47" fmla="*/ 377521741 h 55"/>
              <a:gd name="T48" fmla="*/ 507303535 w 55"/>
              <a:gd name="T49" fmla="*/ 353928349 h 55"/>
              <a:gd name="T50" fmla="*/ 507303535 w 55"/>
              <a:gd name="T51" fmla="*/ 294939719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  <a:moveTo>
                  <a:pt x="43" y="25"/>
                </a:moveTo>
                <a:cubicBezTo>
                  <a:pt x="43" y="24"/>
                  <a:pt x="42" y="23"/>
                  <a:pt x="41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3"/>
                  <a:pt x="31" y="12"/>
                  <a:pt x="29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2"/>
                  <a:pt x="23" y="13"/>
                  <a:pt x="23" y="14"/>
                </a:cubicBezTo>
                <a:cubicBezTo>
                  <a:pt x="23" y="23"/>
                  <a:pt x="23" y="23"/>
                  <a:pt x="2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3"/>
                  <a:pt x="11" y="24"/>
                  <a:pt x="11" y="25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1"/>
                  <a:pt x="12" y="32"/>
                  <a:pt x="13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3"/>
                  <a:pt x="24" y="44"/>
                  <a:pt x="25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31" y="44"/>
                  <a:pt x="32" y="43"/>
                  <a:pt x="32" y="41"/>
                </a:cubicBezTo>
                <a:cubicBezTo>
                  <a:pt x="32" y="32"/>
                  <a:pt x="32" y="32"/>
                  <a:pt x="32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2" y="32"/>
                  <a:pt x="43" y="31"/>
                  <a:pt x="43" y="30"/>
                </a:cubicBezTo>
                <a:lnTo>
                  <a:pt x="43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8" name="Freeform 133"/>
          <p:cNvSpPr>
            <a:spLocks noEditPoints="1"/>
          </p:cNvSpPr>
          <p:nvPr/>
        </p:nvSpPr>
        <p:spPr bwMode="auto">
          <a:xfrm>
            <a:off x="11868557" y="5105435"/>
            <a:ext cx="327256" cy="304245"/>
          </a:xfrm>
          <a:custGeom>
            <a:avLst/>
            <a:gdLst>
              <a:gd name="T0" fmla="*/ 699834576 w 59"/>
              <a:gd name="T1" fmla="*/ 530890807 h 55"/>
              <a:gd name="T2" fmla="*/ 687973207 w 59"/>
              <a:gd name="T3" fmla="*/ 542689220 h 55"/>
              <a:gd name="T4" fmla="*/ 593078807 w 59"/>
              <a:gd name="T5" fmla="*/ 542689220 h 55"/>
              <a:gd name="T6" fmla="*/ 593078807 w 59"/>
              <a:gd name="T7" fmla="*/ 613476264 h 55"/>
              <a:gd name="T8" fmla="*/ 557494698 w 59"/>
              <a:gd name="T9" fmla="*/ 648868068 h 55"/>
              <a:gd name="T10" fmla="*/ 142339878 w 59"/>
              <a:gd name="T11" fmla="*/ 648868068 h 55"/>
              <a:gd name="T12" fmla="*/ 106755769 w 59"/>
              <a:gd name="T13" fmla="*/ 613476264 h 55"/>
              <a:gd name="T14" fmla="*/ 106755769 w 59"/>
              <a:gd name="T15" fmla="*/ 542689220 h 55"/>
              <a:gd name="T16" fmla="*/ 11861369 w 59"/>
              <a:gd name="T17" fmla="*/ 542689220 h 55"/>
              <a:gd name="T18" fmla="*/ 0 w 59"/>
              <a:gd name="T19" fmla="*/ 530890807 h 55"/>
              <a:gd name="T20" fmla="*/ 0 w 59"/>
              <a:gd name="T21" fmla="*/ 353928349 h 55"/>
              <a:gd name="T22" fmla="*/ 83029586 w 59"/>
              <a:gd name="T23" fmla="*/ 271346327 h 55"/>
              <a:gd name="T24" fmla="*/ 106755769 w 59"/>
              <a:gd name="T25" fmla="*/ 271346327 h 55"/>
              <a:gd name="T26" fmla="*/ 106755769 w 59"/>
              <a:gd name="T27" fmla="*/ 47190218 h 55"/>
              <a:gd name="T28" fmla="*/ 142339878 w 59"/>
              <a:gd name="T29" fmla="*/ 0 h 55"/>
              <a:gd name="T30" fmla="*/ 427016190 w 59"/>
              <a:gd name="T31" fmla="*/ 0 h 55"/>
              <a:gd name="T32" fmla="*/ 498187851 w 59"/>
              <a:gd name="T33" fmla="*/ 35391805 h 55"/>
              <a:gd name="T34" fmla="*/ 569356068 w 59"/>
              <a:gd name="T35" fmla="*/ 94380435 h 55"/>
              <a:gd name="T36" fmla="*/ 593078807 w 59"/>
              <a:gd name="T37" fmla="*/ 165167479 h 55"/>
              <a:gd name="T38" fmla="*/ 593078807 w 59"/>
              <a:gd name="T39" fmla="*/ 271346327 h 55"/>
              <a:gd name="T40" fmla="*/ 616804990 w 59"/>
              <a:gd name="T41" fmla="*/ 271346327 h 55"/>
              <a:gd name="T42" fmla="*/ 699834576 w 59"/>
              <a:gd name="T43" fmla="*/ 353928349 h 55"/>
              <a:gd name="T44" fmla="*/ 699834576 w 59"/>
              <a:gd name="T45" fmla="*/ 530890807 h 55"/>
              <a:gd name="T46" fmla="*/ 533771959 w 59"/>
              <a:gd name="T47" fmla="*/ 330331523 h 55"/>
              <a:gd name="T48" fmla="*/ 533771959 w 59"/>
              <a:gd name="T49" fmla="*/ 165167479 h 55"/>
              <a:gd name="T50" fmla="*/ 474465112 w 59"/>
              <a:gd name="T51" fmla="*/ 165167479 h 55"/>
              <a:gd name="T52" fmla="*/ 427016190 w 59"/>
              <a:gd name="T53" fmla="*/ 129772240 h 55"/>
              <a:gd name="T54" fmla="*/ 427016190 w 59"/>
              <a:gd name="T55" fmla="*/ 58988631 h 55"/>
              <a:gd name="T56" fmla="*/ 154201247 w 59"/>
              <a:gd name="T57" fmla="*/ 58988631 h 55"/>
              <a:gd name="T58" fmla="*/ 154201247 w 59"/>
              <a:gd name="T59" fmla="*/ 330331523 h 55"/>
              <a:gd name="T60" fmla="*/ 533771959 w 59"/>
              <a:gd name="T61" fmla="*/ 330331523 h 55"/>
              <a:gd name="T62" fmla="*/ 533771959 w 59"/>
              <a:gd name="T63" fmla="*/ 601677850 h 55"/>
              <a:gd name="T64" fmla="*/ 533771959 w 59"/>
              <a:gd name="T65" fmla="*/ 483700589 h 55"/>
              <a:gd name="T66" fmla="*/ 154201247 w 59"/>
              <a:gd name="T67" fmla="*/ 483700589 h 55"/>
              <a:gd name="T68" fmla="*/ 154201247 w 59"/>
              <a:gd name="T69" fmla="*/ 601677850 h 55"/>
              <a:gd name="T70" fmla="*/ 533771959 w 59"/>
              <a:gd name="T71" fmla="*/ 601677850 h 55"/>
              <a:gd name="T72" fmla="*/ 616804990 w 59"/>
              <a:gd name="T73" fmla="*/ 330331523 h 55"/>
              <a:gd name="T74" fmla="*/ 593078807 w 59"/>
              <a:gd name="T75" fmla="*/ 353928349 h 55"/>
              <a:gd name="T76" fmla="*/ 616804990 w 59"/>
              <a:gd name="T77" fmla="*/ 377521741 h 55"/>
              <a:gd name="T78" fmla="*/ 652389098 w 59"/>
              <a:gd name="T79" fmla="*/ 353928349 h 55"/>
              <a:gd name="T80" fmla="*/ 616804990 w 59"/>
              <a:gd name="T81" fmla="*/ 330331523 h 5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9" h="55">
                <a:moveTo>
                  <a:pt x="59" y="45"/>
                </a:moveTo>
                <a:cubicBezTo>
                  <a:pt x="59" y="45"/>
                  <a:pt x="59" y="46"/>
                  <a:pt x="58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4"/>
                  <a:pt x="48" y="55"/>
                  <a:pt x="47" y="55"/>
                </a:cubicBezTo>
                <a:cubicBezTo>
                  <a:pt x="12" y="55"/>
                  <a:pt x="12" y="55"/>
                  <a:pt x="12" y="55"/>
                </a:cubicBezTo>
                <a:cubicBezTo>
                  <a:pt x="10" y="55"/>
                  <a:pt x="9" y="54"/>
                  <a:pt x="9" y="52"/>
                </a:cubicBezTo>
                <a:cubicBezTo>
                  <a:pt x="9" y="46"/>
                  <a:pt x="9" y="46"/>
                  <a:pt x="9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5"/>
                  <a:pt x="0" y="45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6"/>
                  <a:pt x="3" y="23"/>
                  <a:pt x="7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4"/>
                  <a:pt x="9" y="4"/>
                  <a:pt x="9" y="4"/>
                </a:cubicBezTo>
                <a:cubicBezTo>
                  <a:pt x="9" y="2"/>
                  <a:pt x="10" y="0"/>
                  <a:pt x="1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41" y="1"/>
                  <a:pt x="42" y="3"/>
                </a:cubicBezTo>
                <a:cubicBezTo>
                  <a:pt x="48" y="8"/>
                  <a:pt x="48" y="8"/>
                  <a:pt x="48" y="8"/>
                </a:cubicBezTo>
                <a:cubicBezTo>
                  <a:pt x="49" y="10"/>
                  <a:pt x="50" y="12"/>
                  <a:pt x="50" y="14"/>
                </a:cubicBezTo>
                <a:cubicBezTo>
                  <a:pt x="50" y="23"/>
                  <a:pt x="50" y="23"/>
                  <a:pt x="50" y="23"/>
                </a:cubicBezTo>
                <a:cubicBezTo>
                  <a:pt x="52" y="23"/>
                  <a:pt x="52" y="23"/>
                  <a:pt x="52" y="23"/>
                </a:cubicBezTo>
                <a:cubicBezTo>
                  <a:pt x="56" y="23"/>
                  <a:pt x="59" y="26"/>
                  <a:pt x="59" y="30"/>
                </a:cubicBezTo>
                <a:lnTo>
                  <a:pt x="59" y="45"/>
                </a:lnTo>
                <a:close/>
                <a:moveTo>
                  <a:pt x="45" y="28"/>
                </a:moveTo>
                <a:cubicBezTo>
                  <a:pt x="45" y="14"/>
                  <a:pt x="45" y="14"/>
                  <a:pt x="45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38" y="14"/>
                  <a:pt x="36" y="13"/>
                  <a:pt x="36" y="11"/>
                </a:cubicBezTo>
                <a:cubicBezTo>
                  <a:pt x="36" y="5"/>
                  <a:pt x="36" y="5"/>
                  <a:pt x="36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28"/>
                  <a:pt x="13" y="28"/>
                  <a:pt x="13" y="28"/>
                </a:cubicBezTo>
                <a:lnTo>
                  <a:pt x="45" y="28"/>
                </a:lnTo>
                <a:close/>
                <a:moveTo>
                  <a:pt x="45" y="51"/>
                </a:moveTo>
                <a:cubicBezTo>
                  <a:pt x="45" y="41"/>
                  <a:pt x="45" y="41"/>
                  <a:pt x="45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51"/>
                  <a:pt x="13" y="51"/>
                  <a:pt x="13" y="51"/>
                </a:cubicBezTo>
                <a:lnTo>
                  <a:pt x="45" y="51"/>
                </a:lnTo>
                <a:close/>
                <a:moveTo>
                  <a:pt x="52" y="28"/>
                </a:moveTo>
                <a:cubicBezTo>
                  <a:pt x="51" y="28"/>
                  <a:pt x="50" y="29"/>
                  <a:pt x="50" y="30"/>
                </a:cubicBezTo>
                <a:cubicBezTo>
                  <a:pt x="50" y="31"/>
                  <a:pt x="51" y="32"/>
                  <a:pt x="52" y="32"/>
                </a:cubicBezTo>
                <a:cubicBezTo>
                  <a:pt x="54" y="32"/>
                  <a:pt x="55" y="31"/>
                  <a:pt x="55" y="30"/>
                </a:cubicBezTo>
                <a:cubicBezTo>
                  <a:pt x="55" y="29"/>
                  <a:pt x="54" y="28"/>
                  <a:pt x="52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" name="Freeform 134"/>
          <p:cNvSpPr>
            <a:spLocks/>
          </p:cNvSpPr>
          <p:nvPr/>
        </p:nvSpPr>
        <p:spPr bwMode="auto">
          <a:xfrm>
            <a:off x="12666243" y="5082424"/>
            <a:ext cx="347709" cy="355380"/>
          </a:xfrm>
          <a:custGeom>
            <a:avLst/>
            <a:gdLst>
              <a:gd name="T0" fmla="*/ 176164119 w 63"/>
              <a:gd name="T1" fmla="*/ 59437648 h 64"/>
              <a:gd name="T2" fmla="*/ 187908394 w 63"/>
              <a:gd name="T3" fmla="*/ 59437648 h 64"/>
              <a:gd name="T4" fmla="*/ 164419844 w 63"/>
              <a:gd name="T5" fmla="*/ 404182211 h 64"/>
              <a:gd name="T6" fmla="*/ 293606865 w 63"/>
              <a:gd name="T7" fmla="*/ 416070430 h 64"/>
              <a:gd name="T8" fmla="*/ 293606865 w 63"/>
              <a:gd name="T9" fmla="*/ 225865820 h 64"/>
              <a:gd name="T10" fmla="*/ 223141217 w 63"/>
              <a:gd name="T11" fmla="*/ 154539953 h 64"/>
              <a:gd name="T12" fmla="*/ 270118316 w 63"/>
              <a:gd name="T13" fmla="*/ 106990524 h 64"/>
              <a:gd name="T14" fmla="*/ 340583963 w 63"/>
              <a:gd name="T15" fmla="*/ 166428172 h 64"/>
              <a:gd name="T16" fmla="*/ 305351140 w 63"/>
              <a:gd name="T17" fmla="*/ 71325867 h 64"/>
              <a:gd name="T18" fmla="*/ 375813360 w 63"/>
              <a:gd name="T19" fmla="*/ 0 h 64"/>
              <a:gd name="T20" fmla="*/ 434534733 w 63"/>
              <a:gd name="T21" fmla="*/ 71325867 h 64"/>
              <a:gd name="T22" fmla="*/ 411046184 w 63"/>
              <a:gd name="T23" fmla="*/ 166428172 h 64"/>
              <a:gd name="T24" fmla="*/ 469767557 w 63"/>
              <a:gd name="T25" fmla="*/ 106990524 h 64"/>
              <a:gd name="T26" fmla="*/ 516744656 w 63"/>
              <a:gd name="T27" fmla="*/ 154539953 h 64"/>
              <a:gd name="T28" fmla="*/ 446279008 w 63"/>
              <a:gd name="T29" fmla="*/ 213977601 h 64"/>
              <a:gd name="T30" fmla="*/ 446279008 w 63"/>
              <a:gd name="T31" fmla="*/ 416070430 h 64"/>
              <a:gd name="T32" fmla="*/ 575466029 w 63"/>
              <a:gd name="T33" fmla="*/ 416070430 h 64"/>
              <a:gd name="T34" fmla="*/ 563721754 w 63"/>
              <a:gd name="T35" fmla="*/ 71325867 h 64"/>
              <a:gd name="T36" fmla="*/ 563721754 w 63"/>
              <a:gd name="T37" fmla="*/ 59437648 h 64"/>
              <a:gd name="T38" fmla="*/ 739885873 w 63"/>
              <a:gd name="T39" fmla="*/ 380409221 h 64"/>
              <a:gd name="T40" fmla="*/ 375813360 w 63"/>
              <a:gd name="T41" fmla="*/ 760814993 h 64"/>
              <a:gd name="T42" fmla="*/ 0 w 63"/>
              <a:gd name="T43" fmla="*/ 368521001 h 64"/>
              <a:gd name="T44" fmla="*/ 176164119 w 63"/>
              <a:gd name="T45" fmla="*/ 59437648 h 6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3" h="64">
                <a:moveTo>
                  <a:pt x="15" y="5"/>
                </a:moveTo>
                <a:cubicBezTo>
                  <a:pt x="16" y="5"/>
                  <a:pt x="16" y="5"/>
                  <a:pt x="16" y="5"/>
                </a:cubicBezTo>
                <a:cubicBezTo>
                  <a:pt x="15" y="6"/>
                  <a:pt x="1" y="22"/>
                  <a:pt x="14" y="34"/>
                </a:cubicBezTo>
                <a:cubicBezTo>
                  <a:pt x="20" y="41"/>
                  <a:pt x="25" y="35"/>
                  <a:pt x="25" y="35"/>
                </a:cubicBezTo>
                <a:cubicBezTo>
                  <a:pt x="30" y="28"/>
                  <a:pt x="25" y="19"/>
                  <a:pt x="25" y="19"/>
                </a:cubicBezTo>
                <a:cubicBezTo>
                  <a:pt x="24" y="15"/>
                  <a:pt x="19" y="13"/>
                  <a:pt x="19" y="13"/>
                </a:cubicBezTo>
                <a:cubicBezTo>
                  <a:pt x="23" y="9"/>
                  <a:pt x="23" y="9"/>
                  <a:pt x="23" y="9"/>
                </a:cubicBezTo>
                <a:cubicBezTo>
                  <a:pt x="26" y="11"/>
                  <a:pt x="29" y="14"/>
                  <a:pt x="29" y="14"/>
                </a:cubicBezTo>
                <a:cubicBezTo>
                  <a:pt x="29" y="10"/>
                  <a:pt x="26" y="6"/>
                  <a:pt x="26" y="6"/>
                </a:cubicBezTo>
                <a:cubicBezTo>
                  <a:pt x="32" y="0"/>
                  <a:pt x="32" y="0"/>
                  <a:pt x="32" y="0"/>
                </a:cubicBezTo>
                <a:cubicBezTo>
                  <a:pt x="37" y="6"/>
                  <a:pt x="37" y="6"/>
                  <a:pt x="37" y="6"/>
                </a:cubicBezTo>
                <a:cubicBezTo>
                  <a:pt x="35" y="10"/>
                  <a:pt x="35" y="14"/>
                  <a:pt x="35" y="14"/>
                </a:cubicBezTo>
                <a:cubicBezTo>
                  <a:pt x="36" y="11"/>
                  <a:pt x="40" y="9"/>
                  <a:pt x="40" y="9"/>
                </a:cubicBezTo>
                <a:cubicBezTo>
                  <a:pt x="44" y="13"/>
                  <a:pt x="44" y="13"/>
                  <a:pt x="44" y="13"/>
                </a:cubicBezTo>
                <a:cubicBezTo>
                  <a:pt x="40" y="14"/>
                  <a:pt x="38" y="18"/>
                  <a:pt x="38" y="18"/>
                </a:cubicBezTo>
                <a:cubicBezTo>
                  <a:pt x="36" y="22"/>
                  <a:pt x="34" y="30"/>
                  <a:pt x="38" y="35"/>
                </a:cubicBezTo>
                <a:cubicBezTo>
                  <a:pt x="42" y="41"/>
                  <a:pt x="49" y="35"/>
                  <a:pt x="49" y="35"/>
                </a:cubicBezTo>
                <a:cubicBezTo>
                  <a:pt x="63" y="23"/>
                  <a:pt x="48" y="6"/>
                  <a:pt x="48" y="6"/>
                </a:cubicBezTo>
                <a:cubicBezTo>
                  <a:pt x="47" y="5"/>
                  <a:pt x="48" y="5"/>
                  <a:pt x="48" y="5"/>
                </a:cubicBezTo>
                <a:cubicBezTo>
                  <a:pt x="55" y="10"/>
                  <a:pt x="63" y="16"/>
                  <a:pt x="63" y="32"/>
                </a:cubicBezTo>
                <a:cubicBezTo>
                  <a:pt x="63" y="50"/>
                  <a:pt x="50" y="64"/>
                  <a:pt x="32" y="64"/>
                </a:cubicBezTo>
                <a:cubicBezTo>
                  <a:pt x="14" y="64"/>
                  <a:pt x="0" y="49"/>
                  <a:pt x="0" y="31"/>
                </a:cubicBezTo>
                <a:cubicBezTo>
                  <a:pt x="1" y="21"/>
                  <a:pt x="6" y="11"/>
                  <a:pt x="15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" name="Freeform 135"/>
          <p:cNvSpPr>
            <a:spLocks noEditPoints="1"/>
          </p:cNvSpPr>
          <p:nvPr/>
        </p:nvSpPr>
        <p:spPr bwMode="auto">
          <a:xfrm>
            <a:off x="13461373" y="5110548"/>
            <a:ext cx="304245" cy="299131"/>
          </a:xfrm>
          <a:custGeom>
            <a:avLst/>
            <a:gdLst>
              <a:gd name="T0" fmla="*/ 271346327 w 55"/>
              <a:gd name="T1" fmla="*/ 201122215 h 54"/>
              <a:gd name="T2" fmla="*/ 70787044 w 55"/>
              <a:gd name="T3" fmla="*/ 520548580 h 54"/>
              <a:gd name="T4" fmla="*/ 0 w 55"/>
              <a:gd name="T5" fmla="*/ 319429805 h 54"/>
              <a:gd name="T6" fmla="*/ 271346327 w 55"/>
              <a:gd name="T7" fmla="*/ 0 h 54"/>
              <a:gd name="T8" fmla="*/ 271346327 w 55"/>
              <a:gd name="T9" fmla="*/ 201122215 h 54"/>
              <a:gd name="T10" fmla="*/ 318536545 w 55"/>
              <a:gd name="T11" fmla="*/ 638856170 h 54"/>
              <a:gd name="T12" fmla="*/ 165167479 w 55"/>
              <a:gd name="T13" fmla="*/ 603363205 h 54"/>
              <a:gd name="T14" fmla="*/ 318536545 w 55"/>
              <a:gd name="T15" fmla="*/ 402244430 h 54"/>
              <a:gd name="T16" fmla="*/ 471905611 w 55"/>
              <a:gd name="T17" fmla="*/ 603363205 h 54"/>
              <a:gd name="T18" fmla="*/ 318536545 w 55"/>
              <a:gd name="T19" fmla="*/ 638856170 h 54"/>
              <a:gd name="T20" fmla="*/ 566286046 w 55"/>
              <a:gd name="T21" fmla="*/ 520548580 h 54"/>
              <a:gd name="T22" fmla="*/ 377521741 w 55"/>
              <a:gd name="T23" fmla="*/ 201122215 h 54"/>
              <a:gd name="T24" fmla="*/ 377521741 w 55"/>
              <a:gd name="T25" fmla="*/ 0 h 54"/>
              <a:gd name="T26" fmla="*/ 648868068 w 55"/>
              <a:gd name="T27" fmla="*/ 319429805 h 54"/>
              <a:gd name="T28" fmla="*/ 566286046 w 55"/>
              <a:gd name="T29" fmla="*/ 520548580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5" h="54">
                <a:moveTo>
                  <a:pt x="23" y="17"/>
                </a:moveTo>
                <a:cubicBezTo>
                  <a:pt x="23" y="29"/>
                  <a:pt x="16" y="40"/>
                  <a:pt x="6" y="44"/>
                </a:cubicBezTo>
                <a:cubicBezTo>
                  <a:pt x="2" y="40"/>
                  <a:pt x="0" y="34"/>
                  <a:pt x="0" y="27"/>
                </a:cubicBezTo>
                <a:cubicBezTo>
                  <a:pt x="0" y="13"/>
                  <a:pt x="10" y="2"/>
                  <a:pt x="23" y="0"/>
                </a:cubicBezTo>
                <a:lnTo>
                  <a:pt x="23" y="17"/>
                </a:lnTo>
                <a:close/>
                <a:moveTo>
                  <a:pt x="27" y="54"/>
                </a:moveTo>
                <a:cubicBezTo>
                  <a:pt x="22" y="54"/>
                  <a:pt x="18" y="53"/>
                  <a:pt x="14" y="51"/>
                </a:cubicBezTo>
                <a:cubicBezTo>
                  <a:pt x="20" y="47"/>
                  <a:pt x="25" y="41"/>
                  <a:pt x="27" y="34"/>
                </a:cubicBezTo>
                <a:cubicBezTo>
                  <a:pt x="29" y="41"/>
                  <a:pt x="34" y="47"/>
                  <a:pt x="40" y="51"/>
                </a:cubicBezTo>
                <a:cubicBezTo>
                  <a:pt x="36" y="53"/>
                  <a:pt x="32" y="54"/>
                  <a:pt x="27" y="54"/>
                </a:cubicBezTo>
                <a:close/>
                <a:moveTo>
                  <a:pt x="48" y="44"/>
                </a:moveTo>
                <a:cubicBezTo>
                  <a:pt x="39" y="40"/>
                  <a:pt x="32" y="29"/>
                  <a:pt x="32" y="17"/>
                </a:cubicBezTo>
                <a:cubicBezTo>
                  <a:pt x="32" y="0"/>
                  <a:pt x="32" y="0"/>
                  <a:pt x="32" y="0"/>
                </a:cubicBezTo>
                <a:cubicBezTo>
                  <a:pt x="45" y="2"/>
                  <a:pt x="55" y="13"/>
                  <a:pt x="55" y="27"/>
                </a:cubicBezTo>
                <a:cubicBezTo>
                  <a:pt x="55" y="34"/>
                  <a:pt x="52" y="40"/>
                  <a:pt x="48" y="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3" name="Freeform 138"/>
          <p:cNvSpPr>
            <a:spLocks noEditPoints="1"/>
          </p:cNvSpPr>
          <p:nvPr/>
        </p:nvSpPr>
        <p:spPr bwMode="auto">
          <a:xfrm>
            <a:off x="833906" y="5846873"/>
            <a:ext cx="355380" cy="276122"/>
          </a:xfrm>
          <a:custGeom>
            <a:avLst/>
            <a:gdLst>
              <a:gd name="T0" fmla="*/ 594386821 w 64"/>
              <a:gd name="T1" fmla="*/ 470321640 h 50"/>
              <a:gd name="T2" fmla="*/ 475508078 w 64"/>
              <a:gd name="T3" fmla="*/ 587902050 h 50"/>
              <a:gd name="T4" fmla="*/ 118878743 w 64"/>
              <a:gd name="T5" fmla="*/ 587902050 h 50"/>
              <a:gd name="T6" fmla="*/ 0 w 64"/>
              <a:gd name="T7" fmla="*/ 470321640 h 50"/>
              <a:gd name="T8" fmla="*/ 0 w 64"/>
              <a:gd name="T9" fmla="*/ 117580410 h 50"/>
              <a:gd name="T10" fmla="*/ 118878743 w 64"/>
              <a:gd name="T11" fmla="*/ 0 h 50"/>
              <a:gd name="T12" fmla="*/ 475508078 w 64"/>
              <a:gd name="T13" fmla="*/ 0 h 50"/>
              <a:gd name="T14" fmla="*/ 523060954 w 64"/>
              <a:gd name="T15" fmla="*/ 11758041 h 50"/>
              <a:gd name="T16" fmla="*/ 534949173 w 64"/>
              <a:gd name="T17" fmla="*/ 23516082 h 50"/>
              <a:gd name="T18" fmla="*/ 523060954 w 64"/>
              <a:gd name="T19" fmla="*/ 35274123 h 50"/>
              <a:gd name="T20" fmla="*/ 499284516 w 64"/>
              <a:gd name="T21" fmla="*/ 47032164 h 50"/>
              <a:gd name="T22" fmla="*/ 487396297 w 64"/>
              <a:gd name="T23" fmla="*/ 58790205 h 50"/>
              <a:gd name="T24" fmla="*/ 475508078 w 64"/>
              <a:gd name="T25" fmla="*/ 47032164 h 50"/>
              <a:gd name="T26" fmla="*/ 118878743 w 64"/>
              <a:gd name="T27" fmla="*/ 47032164 h 50"/>
              <a:gd name="T28" fmla="*/ 47549429 w 64"/>
              <a:gd name="T29" fmla="*/ 117580410 h 50"/>
              <a:gd name="T30" fmla="*/ 47549429 w 64"/>
              <a:gd name="T31" fmla="*/ 470321640 h 50"/>
              <a:gd name="T32" fmla="*/ 118878743 w 64"/>
              <a:gd name="T33" fmla="*/ 540869886 h 50"/>
              <a:gd name="T34" fmla="*/ 475508078 w 64"/>
              <a:gd name="T35" fmla="*/ 540869886 h 50"/>
              <a:gd name="T36" fmla="*/ 534949173 w 64"/>
              <a:gd name="T37" fmla="*/ 470321640 h 50"/>
              <a:gd name="T38" fmla="*/ 534949173 w 64"/>
              <a:gd name="T39" fmla="*/ 411531435 h 50"/>
              <a:gd name="T40" fmla="*/ 546837393 w 64"/>
              <a:gd name="T41" fmla="*/ 411531435 h 50"/>
              <a:gd name="T42" fmla="*/ 570610383 w 64"/>
              <a:gd name="T43" fmla="*/ 376257312 h 50"/>
              <a:gd name="T44" fmla="*/ 582498602 w 64"/>
              <a:gd name="T45" fmla="*/ 376257312 h 50"/>
              <a:gd name="T46" fmla="*/ 594386821 w 64"/>
              <a:gd name="T47" fmla="*/ 388015353 h 50"/>
              <a:gd name="T48" fmla="*/ 594386821 w 64"/>
              <a:gd name="T49" fmla="*/ 470321640 h 50"/>
              <a:gd name="T50" fmla="*/ 677600907 w 64"/>
              <a:gd name="T51" fmla="*/ 199886697 h 50"/>
              <a:gd name="T52" fmla="*/ 392293992 w 64"/>
              <a:gd name="T53" fmla="*/ 482079681 h 50"/>
              <a:gd name="T54" fmla="*/ 273418696 w 64"/>
              <a:gd name="T55" fmla="*/ 482079681 h 50"/>
              <a:gd name="T56" fmla="*/ 273418696 w 64"/>
              <a:gd name="T57" fmla="*/ 364499271 h 50"/>
              <a:gd name="T58" fmla="*/ 558722164 w 64"/>
              <a:gd name="T59" fmla="*/ 82306287 h 50"/>
              <a:gd name="T60" fmla="*/ 677600907 w 64"/>
              <a:gd name="T61" fmla="*/ 199886697 h 50"/>
              <a:gd name="T62" fmla="*/ 427958649 w 64"/>
              <a:gd name="T63" fmla="*/ 388015353 h 50"/>
              <a:gd name="T64" fmla="*/ 356632782 w 64"/>
              <a:gd name="T65" fmla="*/ 329225148 h 50"/>
              <a:gd name="T66" fmla="*/ 309079906 w 64"/>
              <a:gd name="T67" fmla="*/ 376257312 h 50"/>
              <a:gd name="T68" fmla="*/ 309079906 w 64"/>
              <a:gd name="T69" fmla="*/ 399773394 h 50"/>
              <a:gd name="T70" fmla="*/ 344744563 w 64"/>
              <a:gd name="T71" fmla="*/ 399773394 h 50"/>
              <a:gd name="T72" fmla="*/ 344744563 w 64"/>
              <a:gd name="T73" fmla="*/ 446805558 h 50"/>
              <a:gd name="T74" fmla="*/ 368521001 w 64"/>
              <a:gd name="T75" fmla="*/ 446805558 h 50"/>
              <a:gd name="T76" fmla="*/ 427958649 w 64"/>
              <a:gd name="T77" fmla="*/ 388015353 h 50"/>
              <a:gd name="T78" fmla="*/ 546837393 w 64"/>
              <a:gd name="T79" fmla="*/ 141096492 h 50"/>
              <a:gd name="T80" fmla="*/ 404182211 w 64"/>
              <a:gd name="T81" fmla="*/ 282192984 h 50"/>
              <a:gd name="T82" fmla="*/ 392293992 w 64"/>
              <a:gd name="T83" fmla="*/ 305709066 h 50"/>
              <a:gd name="T84" fmla="*/ 416070430 w 64"/>
              <a:gd name="T85" fmla="*/ 305709066 h 50"/>
              <a:gd name="T86" fmla="*/ 558722164 w 64"/>
              <a:gd name="T87" fmla="*/ 152854533 h 50"/>
              <a:gd name="T88" fmla="*/ 558722164 w 64"/>
              <a:gd name="T89" fmla="*/ 141096492 h 50"/>
              <a:gd name="T90" fmla="*/ 546837393 w 64"/>
              <a:gd name="T91" fmla="*/ 141096492 h 50"/>
              <a:gd name="T92" fmla="*/ 701377346 w 64"/>
              <a:gd name="T93" fmla="*/ 176370615 h 50"/>
              <a:gd name="T94" fmla="*/ 582498602 w 64"/>
              <a:gd name="T95" fmla="*/ 47032164 h 50"/>
              <a:gd name="T96" fmla="*/ 618163259 w 64"/>
              <a:gd name="T97" fmla="*/ 11758041 h 50"/>
              <a:gd name="T98" fmla="*/ 677600907 w 64"/>
              <a:gd name="T99" fmla="*/ 11758041 h 50"/>
              <a:gd name="T100" fmla="*/ 737038555 w 64"/>
              <a:gd name="T101" fmla="*/ 82306287 h 50"/>
              <a:gd name="T102" fmla="*/ 737038555 w 64"/>
              <a:gd name="T103" fmla="*/ 129338451 h 50"/>
              <a:gd name="T104" fmla="*/ 701377346 w 64"/>
              <a:gd name="T105" fmla="*/ 176370615 h 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4" h="50">
                <a:moveTo>
                  <a:pt x="50" y="40"/>
                </a:moveTo>
                <a:cubicBezTo>
                  <a:pt x="50" y="46"/>
                  <a:pt x="45" y="50"/>
                  <a:pt x="4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4" y="50"/>
                  <a:pt x="0" y="46"/>
                  <a:pt x="0" y="4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1" y="0"/>
                  <a:pt x="43" y="0"/>
                  <a:pt x="44" y="1"/>
                </a:cubicBezTo>
                <a:cubicBezTo>
                  <a:pt x="44" y="1"/>
                  <a:pt x="44" y="1"/>
                  <a:pt x="45" y="2"/>
                </a:cubicBezTo>
                <a:cubicBezTo>
                  <a:pt x="45" y="2"/>
                  <a:pt x="45" y="2"/>
                  <a:pt x="44" y="3"/>
                </a:cubicBezTo>
                <a:cubicBezTo>
                  <a:pt x="42" y="4"/>
                  <a:pt x="42" y="4"/>
                  <a:pt x="42" y="4"/>
                </a:cubicBezTo>
                <a:cubicBezTo>
                  <a:pt x="42" y="5"/>
                  <a:pt x="42" y="5"/>
                  <a:pt x="41" y="5"/>
                </a:cubicBezTo>
                <a:cubicBezTo>
                  <a:pt x="41" y="5"/>
                  <a:pt x="40" y="4"/>
                  <a:pt x="4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7" y="4"/>
                  <a:pt x="4" y="7"/>
                  <a:pt x="4" y="1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3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3"/>
                  <a:pt x="45" y="40"/>
                </a:cubicBezTo>
                <a:cubicBezTo>
                  <a:pt x="45" y="35"/>
                  <a:pt x="45" y="35"/>
                  <a:pt x="45" y="35"/>
                </a:cubicBezTo>
                <a:cubicBezTo>
                  <a:pt x="45" y="35"/>
                  <a:pt x="46" y="35"/>
                  <a:pt x="46" y="35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9" y="32"/>
                  <a:pt x="49" y="32"/>
                </a:cubicBezTo>
                <a:cubicBezTo>
                  <a:pt x="50" y="32"/>
                  <a:pt x="50" y="33"/>
                  <a:pt x="50" y="33"/>
                </a:cubicBezTo>
                <a:lnTo>
                  <a:pt x="50" y="40"/>
                </a:lnTo>
                <a:close/>
                <a:moveTo>
                  <a:pt x="57" y="17"/>
                </a:moveTo>
                <a:cubicBezTo>
                  <a:pt x="33" y="41"/>
                  <a:pt x="33" y="41"/>
                  <a:pt x="3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31"/>
                  <a:pt x="23" y="31"/>
                  <a:pt x="23" y="31"/>
                </a:cubicBezTo>
                <a:cubicBezTo>
                  <a:pt x="47" y="7"/>
                  <a:pt x="47" y="7"/>
                  <a:pt x="47" y="7"/>
                </a:cubicBezTo>
                <a:lnTo>
                  <a:pt x="57" y="17"/>
                </a:lnTo>
                <a:close/>
                <a:moveTo>
                  <a:pt x="36" y="33"/>
                </a:moveTo>
                <a:cubicBezTo>
                  <a:pt x="30" y="28"/>
                  <a:pt x="30" y="28"/>
                  <a:pt x="30" y="28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4"/>
                  <a:pt x="26" y="34"/>
                  <a:pt x="26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8"/>
                  <a:pt x="31" y="38"/>
                  <a:pt x="31" y="38"/>
                </a:cubicBezTo>
                <a:lnTo>
                  <a:pt x="36" y="33"/>
                </a:lnTo>
                <a:close/>
                <a:moveTo>
                  <a:pt x="46" y="12"/>
                </a:moveTo>
                <a:cubicBezTo>
                  <a:pt x="34" y="24"/>
                  <a:pt x="34" y="24"/>
                  <a:pt x="34" y="24"/>
                </a:cubicBezTo>
                <a:cubicBezTo>
                  <a:pt x="33" y="25"/>
                  <a:pt x="33" y="25"/>
                  <a:pt x="33" y="26"/>
                </a:cubicBezTo>
                <a:cubicBezTo>
                  <a:pt x="34" y="26"/>
                  <a:pt x="34" y="26"/>
                  <a:pt x="35" y="26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2"/>
                  <a:pt x="47" y="12"/>
                </a:cubicBezTo>
                <a:cubicBezTo>
                  <a:pt x="47" y="12"/>
                  <a:pt x="46" y="12"/>
                  <a:pt x="46" y="12"/>
                </a:cubicBezTo>
                <a:close/>
                <a:moveTo>
                  <a:pt x="59" y="15"/>
                </a:moveTo>
                <a:cubicBezTo>
                  <a:pt x="49" y="4"/>
                  <a:pt x="49" y="4"/>
                  <a:pt x="49" y="4"/>
                </a:cubicBezTo>
                <a:cubicBezTo>
                  <a:pt x="52" y="1"/>
                  <a:pt x="52" y="1"/>
                  <a:pt x="52" y="1"/>
                </a:cubicBezTo>
                <a:cubicBezTo>
                  <a:pt x="53" y="0"/>
                  <a:pt x="56" y="0"/>
                  <a:pt x="57" y="1"/>
                </a:cubicBezTo>
                <a:cubicBezTo>
                  <a:pt x="62" y="7"/>
                  <a:pt x="62" y="7"/>
                  <a:pt x="62" y="7"/>
                </a:cubicBezTo>
                <a:cubicBezTo>
                  <a:pt x="64" y="8"/>
                  <a:pt x="64" y="10"/>
                  <a:pt x="62" y="11"/>
                </a:cubicBezTo>
                <a:lnTo>
                  <a:pt x="59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4" name="Freeform 139"/>
          <p:cNvSpPr>
            <a:spLocks noEditPoints="1"/>
          </p:cNvSpPr>
          <p:nvPr/>
        </p:nvSpPr>
        <p:spPr bwMode="auto">
          <a:xfrm>
            <a:off x="1508871" y="5846873"/>
            <a:ext cx="276122" cy="276122"/>
          </a:xfrm>
          <a:custGeom>
            <a:avLst/>
            <a:gdLst>
              <a:gd name="T0" fmla="*/ 576144009 w 50"/>
              <a:gd name="T1" fmla="*/ 576144009 h 50"/>
              <a:gd name="T2" fmla="*/ 564385968 w 50"/>
              <a:gd name="T3" fmla="*/ 587902050 h 50"/>
              <a:gd name="T4" fmla="*/ 505595763 w 50"/>
              <a:gd name="T5" fmla="*/ 587902050 h 50"/>
              <a:gd name="T6" fmla="*/ 470321640 w 50"/>
              <a:gd name="T7" fmla="*/ 564385968 h 50"/>
              <a:gd name="T8" fmla="*/ 23516082 w 50"/>
              <a:gd name="T9" fmla="*/ 117580410 h 50"/>
              <a:gd name="T10" fmla="*/ 0 w 50"/>
              <a:gd name="T11" fmla="*/ 82306287 h 50"/>
              <a:gd name="T12" fmla="*/ 0 w 50"/>
              <a:gd name="T13" fmla="*/ 23516082 h 50"/>
              <a:gd name="T14" fmla="*/ 0 w 50"/>
              <a:gd name="T15" fmla="*/ 11758041 h 50"/>
              <a:gd name="T16" fmla="*/ 23516082 w 50"/>
              <a:gd name="T17" fmla="*/ 0 h 50"/>
              <a:gd name="T18" fmla="*/ 23516082 w 50"/>
              <a:gd name="T19" fmla="*/ 0 h 50"/>
              <a:gd name="T20" fmla="*/ 411531435 w 50"/>
              <a:gd name="T21" fmla="*/ 176370615 h 50"/>
              <a:gd name="T22" fmla="*/ 587902050 w 50"/>
              <a:gd name="T23" fmla="*/ 564385968 h 50"/>
              <a:gd name="T24" fmla="*/ 576144009 w 50"/>
              <a:gd name="T25" fmla="*/ 576144009 h 50"/>
              <a:gd name="T26" fmla="*/ 364499271 w 50"/>
              <a:gd name="T27" fmla="*/ 576144009 h 50"/>
              <a:gd name="T28" fmla="*/ 340983189 w 50"/>
              <a:gd name="T29" fmla="*/ 587902050 h 50"/>
              <a:gd name="T30" fmla="*/ 293951025 w 50"/>
              <a:gd name="T31" fmla="*/ 587902050 h 50"/>
              <a:gd name="T32" fmla="*/ 258676902 w 50"/>
              <a:gd name="T33" fmla="*/ 564385968 h 50"/>
              <a:gd name="T34" fmla="*/ 23516082 w 50"/>
              <a:gd name="T35" fmla="*/ 329225148 h 50"/>
              <a:gd name="T36" fmla="*/ 0 w 50"/>
              <a:gd name="T37" fmla="*/ 293951025 h 50"/>
              <a:gd name="T38" fmla="*/ 0 w 50"/>
              <a:gd name="T39" fmla="*/ 235160820 h 50"/>
              <a:gd name="T40" fmla="*/ 11758041 w 50"/>
              <a:gd name="T41" fmla="*/ 223402779 h 50"/>
              <a:gd name="T42" fmla="*/ 23516082 w 50"/>
              <a:gd name="T43" fmla="*/ 211644738 h 50"/>
              <a:gd name="T44" fmla="*/ 23516082 w 50"/>
              <a:gd name="T45" fmla="*/ 211644738 h 50"/>
              <a:gd name="T46" fmla="*/ 258676902 w 50"/>
              <a:gd name="T47" fmla="*/ 329225148 h 50"/>
              <a:gd name="T48" fmla="*/ 376257312 w 50"/>
              <a:gd name="T49" fmla="*/ 564385968 h 50"/>
              <a:gd name="T50" fmla="*/ 364499271 w 50"/>
              <a:gd name="T51" fmla="*/ 576144009 h 50"/>
              <a:gd name="T52" fmla="*/ 82306287 w 50"/>
              <a:gd name="T53" fmla="*/ 587902050 h 50"/>
              <a:gd name="T54" fmla="*/ 0 w 50"/>
              <a:gd name="T55" fmla="*/ 505595763 h 50"/>
              <a:gd name="T56" fmla="*/ 82306287 w 50"/>
              <a:gd name="T57" fmla="*/ 423289476 h 50"/>
              <a:gd name="T58" fmla="*/ 152854533 w 50"/>
              <a:gd name="T59" fmla="*/ 505595763 h 50"/>
              <a:gd name="T60" fmla="*/ 82306287 w 50"/>
              <a:gd name="T61" fmla="*/ 587902050 h 5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0" h="50">
                <a:moveTo>
                  <a:pt x="49" y="49"/>
                </a:moveTo>
                <a:cubicBezTo>
                  <a:pt x="49" y="50"/>
                  <a:pt x="48" y="50"/>
                  <a:pt x="48" y="50"/>
                </a:cubicBezTo>
                <a:cubicBezTo>
                  <a:pt x="43" y="50"/>
                  <a:pt x="43" y="50"/>
                  <a:pt x="43" y="50"/>
                </a:cubicBezTo>
                <a:cubicBezTo>
                  <a:pt x="41" y="50"/>
                  <a:pt x="40" y="49"/>
                  <a:pt x="40" y="48"/>
                </a:cubicBezTo>
                <a:cubicBezTo>
                  <a:pt x="39" y="27"/>
                  <a:pt x="23" y="11"/>
                  <a:pt x="2" y="10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5" y="1"/>
                  <a:pt x="26" y="6"/>
                  <a:pt x="35" y="15"/>
                </a:cubicBezTo>
                <a:cubicBezTo>
                  <a:pt x="44" y="24"/>
                  <a:pt x="49" y="35"/>
                  <a:pt x="50" y="48"/>
                </a:cubicBezTo>
                <a:cubicBezTo>
                  <a:pt x="50" y="48"/>
                  <a:pt x="50" y="49"/>
                  <a:pt x="49" y="49"/>
                </a:cubicBezTo>
                <a:close/>
                <a:moveTo>
                  <a:pt x="31" y="49"/>
                </a:moveTo>
                <a:cubicBezTo>
                  <a:pt x="31" y="50"/>
                  <a:pt x="30" y="50"/>
                  <a:pt x="29" y="50"/>
                </a:cubicBezTo>
                <a:cubicBezTo>
                  <a:pt x="25" y="50"/>
                  <a:pt x="25" y="50"/>
                  <a:pt x="25" y="50"/>
                </a:cubicBezTo>
                <a:cubicBezTo>
                  <a:pt x="23" y="50"/>
                  <a:pt x="23" y="49"/>
                  <a:pt x="22" y="48"/>
                </a:cubicBezTo>
                <a:cubicBezTo>
                  <a:pt x="21" y="37"/>
                  <a:pt x="13" y="29"/>
                  <a:pt x="2" y="28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19"/>
                  <a:pt x="1" y="19"/>
                </a:cubicBezTo>
                <a:cubicBezTo>
                  <a:pt x="1" y="18"/>
                  <a:pt x="1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0" y="19"/>
                  <a:pt x="17" y="22"/>
                  <a:pt x="22" y="28"/>
                </a:cubicBezTo>
                <a:cubicBezTo>
                  <a:pt x="28" y="33"/>
                  <a:pt x="31" y="40"/>
                  <a:pt x="32" y="48"/>
                </a:cubicBezTo>
                <a:cubicBezTo>
                  <a:pt x="32" y="48"/>
                  <a:pt x="32" y="49"/>
                  <a:pt x="31" y="49"/>
                </a:cubicBezTo>
                <a:close/>
                <a:moveTo>
                  <a:pt x="7" y="50"/>
                </a:moveTo>
                <a:cubicBezTo>
                  <a:pt x="3" y="50"/>
                  <a:pt x="0" y="47"/>
                  <a:pt x="0" y="43"/>
                </a:cubicBezTo>
                <a:cubicBezTo>
                  <a:pt x="0" y="40"/>
                  <a:pt x="3" y="36"/>
                  <a:pt x="7" y="36"/>
                </a:cubicBezTo>
                <a:cubicBezTo>
                  <a:pt x="10" y="36"/>
                  <a:pt x="13" y="40"/>
                  <a:pt x="13" y="43"/>
                </a:cubicBezTo>
                <a:cubicBezTo>
                  <a:pt x="13" y="47"/>
                  <a:pt x="10" y="50"/>
                  <a:pt x="7" y="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5" name="Freeform 140"/>
          <p:cNvSpPr>
            <a:spLocks/>
          </p:cNvSpPr>
          <p:nvPr/>
        </p:nvSpPr>
        <p:spPr bwMode="auto">
          <a:xfrm>
            <a:off x="2304001" y="5846873"/>
            <a:ext cx="178968" cy="276122"/>
          </a:xfrm>
          <a:custGeom>
            <a:avLst/>
            <a:gdLst>
              <a:gd name="T0" fmla="*/ 385898926 w 32"/>
              <a:gd name="T1" fmla="*/ 188128656 h 50"/>
              <a:gd name="T2" fmla="*/ 373838391 w 32"/>
              <a:gd name="T3" fmla="*/ 199886697 h 50"/>
              <a:gd name="T4" fmla="*/ 301482125 w 32"/>
              <a:gd name="T5" fmla="*/ 199886697 h 50"/>
              <a:gd name="T6" fmla="*/ 120594934 w 32"/>
              <a:gd name="T7" fmla="*/ 340983189 h 50"/>
              <a:gd name="T8" fmla="*/ 325603195 w 32"/>
              <a:gd name="T9" fmla="*/ 564385968 h 50"/>
              <a:gd name="T10" fmla="*/ 325603195 w 32"/>
              <a:gd name="T11" fmla="*/ 587902050 h 50"/>
              <a:gd name="T12" fmla="*/ 313542660 w 32"/>
              <a:gd name="T13" fmla="*/ 587902050 h 50"/>
              <a:gd name="T14" fmla="*/ 229125859 w 32"/>
              <a:gd name="T15" fmla="*/ 587902050 h 50"/>
              <a:gd name="T16" fmla="*/ 217068797 w 32"/>
              <a:gd name="T17" fmla="*/ 587902050 h 50"/>
              <a:gd name="T18" fmla="*/ 0 w 32"/>
              <a:gd name="T19" fmla="*/ 340983189 h 50"/>
              <a:gd name="T20" fmla="*/ 0 w 32"/>
              <a:gd name="T21" fmla="*/ 340983189 h 50"/>
              <a:gd name="T22" fmla="*/ 0 w 32"/>
              <a:gd name="T23" fmla="*/ 282192984 h 50"/>
              <a:gd name="T24" fmla="*/ 12060535 w 32"/>
              <a:gd name="T25" fmla="*/ 270434943 h 50"/>
              <a:gd name="T26" fmla="*/ 60295730 w 32"/>
              <a:gd name="T27" fmla="*/ 270434943 h 50"/>
              <a:gd name="T28" fmla="*/ 192951199 w 32"/>
              <a:gd name="T29" fmla="*/ 199886697 h 50"/>
              <a:gd name="T30" fmla="*/ 12060535 w 32"/>
              <a:gd name="T31" fmla="*/ 199886697 h 50"/>
              <a:gd name="T32" fmla="*/ 0 w 32"/>
              <a:gd name="T33" fmla="*/ 188128656 h 50"/>
              <a:gd name="T34" fmla="*/ 0 w 32"/>
              <a:gd name="T35" fmla="*/ 141096492 h 50"/>
              <a:gd name="T36" fmla="*/ 12060535 w 32"/>
              <a:gd name="T37" fmla="*/ 129338451 h 50"/>
              <a:gd name="T38" fmla="*/ 192951199 w 32"/>
              <a:gd name="T39" fmla="*/ 129338451 h 50"/>
              <a:gd name="T40" fmla="*/ 72356266 w 32"/>
              <a:gd name="T41" fmla="*/ 82306287 h 50"/>
              <a:gd name="T42" fmla="*/ 12060535 w 32"/>
              <a:gd name="T43" fmla="*/ 82306287 h 50"/>
              <a:gd name="T44" fmla="*/ 0 w 32"/>
              <a:gd name="T45" fmla="*/ 70548246 h 50"/>
              <a:gd name="T46" fmla="*/ 0 w 32"/>
              <a:gd name="T47" fmla="*/ 11758041 h 50"/>
              <a:gd name="T48" fmla="*/ 12060535 w 32"/>
              <a:gd name="T49" fmla="*/ 0 h 50"/>
              <a:gd name="T50" fmla="*/ 373838391 w 32"/>
              <a:gd name="T51" fmla="*/ 0 h 50"/>
              <a:gd name="T52" fmla="*/ 385898926 w 32"/>
              <a:gd name="T53" fmla="*/ 11758041 h 50"/>
              <a:gd name="T54" fmla="*/ 385898926 w 32"/>
              <a:gd name="T55" fmla="*/ 58790205 h 50"/>
              <a:gd name="T56" fmla="*/ 373838391 w 32"/>
              <a:gd name="T57" fmla="*/ 70548246 h 50"/>
              <a:gd name="T58" fmla="*/ 265303992 w 32"/>
              <a:gd name="T59" fmla="*/ 70548246 h 50"/>
              <a:gd name="T60" fmla="*/ 301482125 w 32"/>
              <a:gd name="T61" fmla="*/ 129338451 h 50"/>
              <a:gd name="T62" fmla="*/ 373838391 w 32"/>
              <a:gd name="T63" fmla="*/ 129338451 h 50"/>
              <a:gd name="T64" fmla="*/ 385898926 w 32"/>
              <a:gd name="T65" fmla="*/ 141096492 h 50"/>
              <a:gd name="T66" fmla="*/ 385898926 w 32"/>
              <a:gd name="T67" fmla="*/ 188128656 h 5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2" h="50">
                <a:moveTo>
                  <a:pt x="32" y="16"/>
                </a:moveTo>
                <a:cubicBezTo>
                  <a:pt x="32" y="16"/>
                  <a:pt x="31" y="17"/>
                  <a:pt x="31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4" y="24"/>
                  <a:pt x="18" y="28"/>
                  <a:pt x="10" y="29"/>
                </a:cubicBezTo>
                <a:cubicBezTo>
                  <a:pt x="16" y="35"/>
                  <a:pt x="21" y="42"/>
                  <a:pt x="27" y="48"/>
                </a:cubicBezTo>
                <a:cubicBezTo>
                  <a:pt x="27" y="49"/>
                  <a:pt x="27" y="49"/>
                  <a:pt x="27" y="50"/>
                </a:cubicBezTo>
                <a:cubicBezTo>
                  <a:pt x="27" y="50"/>
                  <a:pt x="26" y="50"/>
                  <a:pt x="26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8" y="50"/>
                  <a:pt x="18" y="50"/>
                  <a:pt x="18" y="50"/>
                </a:cubicBezTo>
                <a:cubicBezTo>
                  <a:pt x="12" y="43"/>
                  <a:pt x="7" y="37"/>
                  <a:pt x="0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3"/>
                  <a:pt x="0" y="23"/>
                  <a:pt x="1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11" y="23"/>
                  <a:pt x="15" y="21"/>
                  <a:pt x="16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6"/>
                  <a:pt x="0" y="1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1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4" y="8"/>
                  <a:pt x="11" y="7"/>
                  <a:pt x="6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6"/>
                  <a:pt x="0" y="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2" y="0"/>
                  <a:pt x="32" y="1"/>
                </a:cubicBezTo>
                <a:cubicBezTo>
                  <a:pt x="32" y="5"/>
                  <a:pt x="32" y="5"/>
                  <a:pt x="32" y="5"/>
                </a:cubicBezTo>
                <a:cubicBezTo>
                  <a:pt x="32" y="5"/>
                  <a:pt x="31" y="6"/>
                  <a:pt x="3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3" y="7"/>
                  <a:pt x="24" y="9"/>
                  <a:pt x="25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2" y="11"/>
                  <a:pt x="32" y="12"/>
                </a:cubicBezTo>
                <a:lnTo>
                  <a:pt x="32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6" name="Freeform 141"/>
          <p:cNvSpPr>
            <a:spLocks noEditPoints="1"/>
          </p:cNvSpPr>
          <p:nvPr/>
        </p:nvSpPr>
        <p:spPr bwMode="auto">
          <a:xfrm>
            <a:off x="3101686" y="5846873"/>
            <a:ext cx="327256" cy="324698"/>
          </a:xfrm>
          <a:custGeom>
            <a:avLst/>
            <a:gdLst>
              <a:gd name="T0" fmla="*/ 652389098 w 59"/>
              <a:gd name="T1" fmla="*/ 688938958 h 59"/>
              <a:gd name="T2" fmla="*/ 604940176 w 59"/>
              <a:gd name="T3" fmla="*/ 677262548 h 59"/>
              <a:gd name="T4" fmla="*/ 462603742 w 59"/>
              <a:gd name="T5" fmla="*/ 537138791 h 59"/>
              <a:gd name="T6" fmla="*/ 296541125 w 59"/>
              <a:gd name="T7" fmla="*/ 583847849 h 59"/>
              <a:gd name="T8" fmla="*/ 0 w 59"/>
              <a:gd name="T9" fmla="*/ 291923925 h 59"/>
              <a:gd name="T10" fmla="*/ 296541125 w 59"/>
              <a:gd name="T11" fmla="*/ 0 h 59"/>
              <a:gd name="T12" fmla="*/ 593078807 w 59"/>
              <a:gd name="T13" fmla="*/ 291923925 h 59"/>
              <a:gd name="T14" fmla="*/ 545633329 w 59"/>
              <a:gd name="T15" fmla="*/ 455400502 h 59"/>
              <a:gd name="T16" fmla="*/ 687973207 w 59"/>
              <a:gd name="T17" fmla="*/ 607200670 h 59"/>
              <a:gd name="T18" fmla="*/ 699834576 w 59"/>
              <a:gd name="T19" fmla="*/ 642229900 h 59"/>
              <a:gd name="T20" fmla="*/ 652389098 w 59"/>
              <a:gd name="T21" fmla="*/ 688938958 h 59"/>
              <a:gd name="T22" fmla="*/ 296541125 w 59"/>
              <a:gd name="T23" fmla="*/ 105091109 h 59"/>
              <a:gd name="T24" fmla="*/ 106755769 w 59"/>
              <a:gd name="T25" fmla="*/ 291923925 h 59"/>
              <a:gd name="T26" fmla="*/ 296541125 w 59"/>
              <a:gd name="T27" fmla="*/ 478753323 h 59"/>
              <a:gd name="T28" fmla="*/ 486326481 w 59"/>
              <a:gd name="T29" fmla="*/ 291923925 h 59"/>
              <a:gd name="T30" fmla="*/ 296541125 w 59"/>
              <a:gd name="T31" fmla="*/ 105091109 h 59"/>
              <a:gd name="T32" fmla="*/ 427016190 w 59"/>
              <a:gd name="T33" fmla="*/ 303600335 h 59"/>
              <a:gd name="T34" fmla="*/ 415154820 w 59"/>
              <a:gd name="T35" fmla="*/ 315276745 h 59"/>
              <a:gd name="T36" fmla="*/ 177923986 w 59"/>
              <a:gd name="T37" fmla="*/ 315276745 h 59"/>
              <a:gd name="T38" fmla="*/ 154201247 w 59"/>
              <a:gd name="T39" fmla="*/ 303600335 h 59"/>
              <a:gd name="T40" fmla="*/ 154201247 w 59"/>
              <a:gd name="T41" fmla="*/ 280247514 h 59"/>
              <a:gd name="T42" fmla="*/ 177923986 w 59"/>
              <a:gd name="T43" fmla="*/ 268571104 h 59"/>
              <a:gd name="T44" fmla="*/ 415154820 w 59"/>
              <a:gd name="T45" fmla="*/ 268571104 h 59"/>
              <a:gd name="T46" fmla="*/ 427016190 w 59"/>
              <a:gd name="T47" fmla="*/ 280247514 h 59"/>
              <a:gd name="T48" fmla="*/ 427016190 w 59"/>
              <a:gd name="T49" fmla="*/ 303600335 h 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9" h="59">
                <a:moveTo>
                  <a:pt x="55" y="59"/>
                </a:moveTo>
                <a:cubicBezTo>
                  <a:pt x="53" y="59"/>
                  <a:pt x="52" y="59"/>
                  <a:pt x="51" y="58"/>
                </a:cubicBezTo>
                <a:cubicBezTo>
                  <a:pt x="39" y="46"/>
                  <a:pt x="39" y="46"/>
                  <a:pt x="39" y="46"/>
                </a:cubicBezTo>
                <a:cubicBezTo>
                  <a:pt x="35" y="49"/>
                  <a:pt x="30" y="50"/>
                  <a:pt x="25" y="50"/>
                </a:cubicBezTo>
                <a:cubicBezTo>
                  <a:pt x="11" y="50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ubicBezTo>
                  <a:pt x="39" y="0"/>
                  <a:pt x="50" y="11"/>
                  <a:pt x="50" y="25"/>
                </a:cubicBezTo>
                <a:cubicBezTo>
                  <a:pt x="50" y="30"/>
                  <a:pt x="48" y="35"/>
                  <a:pt x="46" y="39"/>
                </a:cubicBezTo>
                <a:cubicBezTo>
                  <a:pt x="58" y="52"/>
                  <a:pt x="58" y="52"/>
                  <a:pt x="58" y="52"/>
                </a:cubicBezTo>
                <a:cubicBezTo>
                  <a:pt x="59" y="52"/>
                  <a:pt x="59" y="54"/>
                  <a:pt x="59" y="55"/>
                </a:cubicBezTo>
                <a:cubicBezTo>
                  <a:pt x="59" y="57"/>
                  <a:pt x="57" y="59"/>
                  <a:pt x="55" y="59"/>
                </a:cubicBezTo>
                <a:close/>
                <a:moveTo>
                  <a:pt x="25" y="9"/>
                </a:moveTo>
                <a:cubicBezTo>
                  <a:pt x="16" y="9"/>
                  <a:pt x="9" y="16"/>
                  <a:pt x="9" y="25"/>
                </a:cubicBezTo>
                <a:cubicBezTo>
                  <a:pt x="9" y="34"/>
                  <a:pt x="16" y="41"/>
                  <a:pt x="25" y="41"/>
                </a:cubicBezTo>
                <a:cubicBezTo>
                  <a:pt x="34" y="41"/>
                  <a:pt x="41" y="34"/>
                  <a:pt x="41" y="25"/>
                </a:cubicBezTo>
                <a:cubicBezTo>
                  <a:pt x="41" y="16"/>
                  <a:pt x="34" y="9"/>
                  <a:pt x="25" y="9"/>
                </a:cubicBezTo>
                <a:close/>
                <a:moveTo>
                  <a:pt x="36" y="26"/>
                </a:moveTo>
                <a:cubicBezTo>
                  <a:pt x="36" y="27"/>
                  <a:pt x="36" y="27"/>
                  <a:pt x="3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4" y="27"/>
                  <a:pt x="13" y="27"/>
                  <a:pt x="13" y="26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3"/>
                  <a:pt x="14" y="23"/>
                  <a:pt x="15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3"/>
                  <a:pt x="36" y="24"/>
                </a:cubicBezTo>
                <a:lnTo>
                  <a:pt x="36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7" name="Freeform 142"/>
          <p:cNvSpPr>
            <a:spLocks/>
          </p:cNvSpPr>
          <p:nvPr/>
        </p:nvSpPr>
        <p:spPr bwMode="auto">
          <a:xfrm>
            <a:off x="3899372" y="5834089"/>
            <a:ext cx="352822" cy="317029"/>
          </a:xfrm>
          <a:custGeom>
            <a:avLst/>
            <a:gdLst>
              <a:gd name="T0" fmla="*/ 738186905 w 64"/>
              <a:gd name="T1" fmla="*/ 262387236 h 57"/>
              <a:gd name="T2" fmla="*/ 527275871 w 64"/>
              <a:gd name="T3" fmla="*/ 477067702 h 57"/>
              <a:gd name="T4" fmla="*/ 503841693 w 64"/>
              <a:gd name="T5" fmla="*/ 488996121 h 57"/>
              <a:gd name="T6" fmla="*/ 480407514 w 64"/>
              <a:gd name="T7" fmla="*/ 453214317 h 57"/>
              <a:gd name="T8" fmla="*/ 480407514 w 64"/>
              <a:gd name="T9" fmla="*/ 345875811 h 57"/>
              <a:gd name="T10" fmla="*/ 386670798 w 64"/>
              <a:gd name="T11" fmla="*/ 345875811 h 57"/>
              <a:gd name="T12" fmla="*/ 82019626 w 64"/>
              <a:gd name="T13" fmla="*/ 584409661 h 57"/>
              <a:gd name="T14" fmla="*/ 93736716 w 64"/>
              <a:gd name="T15" fmla="*/ 644041397 h 57"/>
              <a:gd name="T16" fmla="*/ 93736716 w 64"/>
              <a:gd name="T17" fmla="*/ 667894782 h 57"/>
              <a:gd name="T18" fmla="*/ 82019626 w 64"/>
              <a:gd name="T19" fmla="*/ 679823202 h 57"/>
              <a:gd name="T20" fmla="*/ 70302537 w 64"/>
              <a:gd name="T21" fmla="*/ 667894782 h 57"/>
              <a:gd name="T22" fmla="*/ 46868358 w 64"/>
              <a:gd name="T23" fmla="*/ 632116432 h 57"/>
              <a:gd name="T24" fmla="*/ 0 w 64"/>
              <a:gd name="T25" fmla="*/ 441289351 h 57"/>
              <a:gd name="T26" fmla="*/ 23434179 w 64"/>
              <a:gd name="T27" fmla="*/ 298169040 h 57"/>
              <a:gd name="T28" fmla="*/ 386670798 w 64"/>
              <a:gd name="T29" fmla="*/ 131195345 h 57"/>
              <a:gd name="T30" fmla="*/ 480407514 w 64"/>
              <a:gd name="T31" fmla="*/ 131195345 h 57"/>
              <a:gd name="T32" fmla="*/ 480407514 w 64"/>
              <a:gd name="T33" fmla="*/ 23853385 h 57"/>
              <a:gd name="T34" fmla="*/ 503841693 w 64"/>
              <a:gd name="T35" fmla="*/ 0 h 57"/>
              <a:gd name="T36" fmla="*/ 527275871 w 64"/>
              <a:gd name="T37" fmla="*/ 0 h 57"/>
              <a:gd name="T38" fmla="*/ 738186905 w 64"/>
              <a:gd name="T39" fmla="*/ 226608885 h 57"/>
              <a:gd name="T40" fmla="*/ 749903994 w 64"/>
              <a:gd name="T41" fmla="*/ 238533851 h 57"/>
              <a:gd name="T42" fmla="*/ 738186905 w 64"/>
              <a:gd name="T43" fmla="*/ 262387236 h 5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57">
                <a:moveTo>
                  <a:pt x="63" y="22"/>
                </a:moveTo>
                <a:cubicBezTo>
                  <a:pt x="45" y="40"/>
                  <a:pt x="45" y="40"/>
                  <a:pt x="45" y="40"/>
                </a:cubicBezTo>
                <a:cubicBezTo>
                  <a:pt x="44" y="41"/>
                  <a:pt x="44" y="41"/>
                  <a:pt x="43" y="41"/>
                </a:cubicBezTo>
                <a:cubicBezTo>
                  <a:pt x="42" y="41"/>
                  <a:pt x="41" y="40"/>
                  <a:pt x="41" y="38"/>
                </a:cubicBezTo>
                <a:cubicBezTo>
                  <a:pt x="41" y="29"/>
                  <a:pt x="41" y="29"/>
                  <a:pt x="41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18" y="29"/>
                  <a:pt x="7" y="32"/>
                  <a:pt x="7" y="49"/>
                </a:cubicBezTo>
                <a:cubicBezTo>
                  <a:pt x="7" y="51"/>
                  <a:pt x="7" y="52"/>
                  <a:pt x="8" y="54"/>
                </a:cubicBezTo>
                <a:cubicBezTo>
                  <a:pt x="8" y="54"/>
                  <a:pt x="8" y="55"/>
                  <a:pt x="8" y="56"/>
                </a:cubicBezTo>
                <a:cubicBezTo>
                  <a:pt x="8" y="56"/>
                  <a:pt x="7" y="57"/>
                  <a:pt x="7" y="57"/>
                </a:cubicBezTo>
                <a:cubicBezTo>
                  <a:pt x="6" y="57"/>
                  <a:pt x="6" y="57"/>
                  <a:pt x="6" y="56"/>
                </a:cubicBezTo>
                <a:cubicBezTo>
                  <a:pt x="5" y="55"/>
                  <a:pt x="5" y="54"/>
                  <a:pt x="4" y="53"/>
                </a:cubicBezTo>
                <a:cubicBezTo>
                  <a:pt x="2" y="49"/>
                  <a:pt x="0" y="42"/>
                  <a:pt x="0" y="37"/>
                </a:cubicBezTo>
                <a:cubicBezTo>
                  <a:pt x="0" y="33"/>
                  <a:pt x="0" y="29"/>
                  <a:pt x="2" y="25"/>
                </a:cubicBezTo>
                <a:cubicBezTo>
                  <a:pt x="7" y="13"/>
                  <a:pt x="21" y="11"/>
                  <a:pt x="33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2"/>
                  <a:pt x="41" y="2"/>
                  <a:pt x="41" y="2"/>
                </a:cubicBezTo>
                <a:cubicBezTo>
                  <a:pt x="41" y="1"/>
                  <a:pt x="42" y="0"/>
                  <a:pt x="43" y="0"/>
                </a:cubicBezTo>
                <a:cubicBezTo>
                  <a:pt x="44" y="0"/>
                  <a:pt x="44" y="0"/>
                  <a:pt x="45" y="0"/>
                </a:cubicBezTo>
                <a:cubicBezTo>
                  <a:pt x="63" y="19"/>
                  <a:pt x="63" y="19"/>
                  <a:pt x="63" y="19"/>
                </a:cubicBezTo>
                <a:cubicBezTo>
                  <a:pt x="63" y="19"/>
                  <a:pt x="64" y="20"/>
                  <a:pt x="64" y="20"/>
                </a:cubicBezTo>
                <a:cubicBezTo>
                  <a:pt x="64" y="21"/>
                  <a:pt x="63" y="21"/>
                  <a:pt x="63" y="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8" name="Freeform 143"/>
          <p:cNvSpPr>
            <a:spLocks noEditPoints="1"/>
          </p:cNvSpPr>
          <p:nvPr/>
        </p:nvSpPr>
        <p:spPr bwMode="auto">
          <a:xfrm>
            <a:off x="4697057" y="5818749"/>
            <a:ext cx="324698" cy="304246"/>
          </a:xfrm>
          <a:custGeom>
            <a:avLst/>
            <a:gdLst>
              <a:gd name="T0" fmla="*/ 583847849 w 59"/>
              <a:gd name="T1" fmla="*/ 530897052 h 55"/>
              <a:gd name="T2" fmla="*/ 467076912 w 59"/>
              <a:gd name="T3" fmla="*/ 648874938 h 55"/>
              <a:gd name="T4" fmla="*/ 116770937 w 59"/>
              <a:gd name="T5" fmla="*/ 648874938 h 55"/>
              <a:gd name="T6" fmla="*/ 0 w 59"/>
              <a:gd name="T7" fmla="*/ 530897052 h 55"/>
              <a:gd name="T8" fmla="*/ 0 w 59"/>
              <a:gd name="T9" fmla="*/ 176966829 h 55"/>
              <a:gd name="T10" fmla="*/ 116770937 w 59"/>
              <a:gd name="T11" fmla="*/ 58988943 h 55"/>
              <a:gd name="T12" fmla="*/ 221862046 w 59"/>
              <a:gd name="T13" fmla="*/ 58988943 h 55"/>
              <a:gd name="T14" fmla="*/ 233538456 w 59"/>
              <a:gd name="T15" fmla="*/ 70787418 h 55"/>
              <a:gd name="T16" fmla="*/ 221862046 w 59"/>
              <a:gd name="T17" fmla="*/ 82582459 h 55"/>
              <a:gd name="T18" fmla="*/ 175152988 w 59"/>
              <a:gd name="T19" fmla="*/ 106179410 h 55"/>
              <a:gd name="T20" fmla="*/ 163476578 w 59"/>
              <a:gd name="T21" fmla="*/ 106179410 h 55"/>
              <a:gd name="T22" fmla="*/ 116770937 w 59"/>
              <a:gd name="T23" fmla="*/ 106179410 h 55"/>
              <a:gd name="T24" fmla="*/ 46709058 w 59"/>
              <a:gd name="T25" fmla="*/ 176966829 h 55"/>
              <a:gd name="T26" fmla="*/ 46709058 w 59"/>
              <a:gd name="T27" fmla="*/ 530897052 h 55"/>
              <a:gd name="T28" fmla="*/ 116770937 w 59"/>
              <a:gd name="T29" fmla="*/ 601684470 h 55"/>
              <a:gd name="T30" fmla="*/ 467076912 w 59"/>
              <a:gd name="T31" fmla="*/ 601684470 h 55"/>
              <a:gd name="T32" fmla="*/ 525462381 w 59"/>
              <a:gd name="T33" fmla="*/ 530897052 h 55"/>
              <a:gd name="T34" fmla="*/ 525462381 w 59"/>
              <a:gd name="T35" fmla="*/ 436516117 h 55"/>
              <a:gd name="T36" fmla="*/ 537138791 w 59"/>
              <a:gd name="T37" fmla="*/ 424717641 h 55"/>
              <a:gd name="T38" fmla="*/ 560491611 w 59"/>
              <a:gd name="T39" fmla="*/ 412919166 h 55"/>
              <a:gd name="T40" fmla="*/ 572168022 w 59"/>
              <a:gd name="T41" fmla="*/ 412919166 h 55"/>
              <a:gd name="T42" fmla="*/ 583847849 w 59"/>
              <a:gd name="T43" fmla="*/ 424717641 h 55"/>
              <a:gd name="T44" fmla="*/ 583847849 w 59"/>
              <a:gd name="T45" fmla="*/ 530897052 h 55"/>
              <a:gd name="T46" fmla="*/ 525462381 w 59"/>
              <a:gd name="T47" fmla="*/ 377527174 h 55"/>
              <a:gd name="T48" fmla="*/ 502109560 w 59"/>
              <a:gd name="T49" fmla="*/ 377527174 h 55"/>
              <a:gd name="T50" fmla="*/ 490429733 w 59"/>
              <a:gd name="T51" fmla="*/ 377527174 h 55"/>
              <a:gd name="T52" fmla="*/ 478753323 w 59"/>
              <a:gd name="T53" fmla="*/ 353930223 h 55"/>
              <a:gd name="T54" fmla="*/ 478753323 w 59"/>
              <a:gd name="T55" fmla="*/ 271347764 h 55"/>
              <a:gd name="T56" fmla="*/ 408691444 w 59"/>
              <a:gd name="T57" fmla="*/ 271347764 h 55"/>
              <a:gd name="T58" fmla="*/ 233538456 w 59"/>
              <a:gd name="T59" fmla="*/ 330336707 h 55"/>
              <a:gd name="T60" fmla="*/ 198509225 w 59"/>
              <a:gd name="T61" fmla="*/ 530897052 h 55"/>
              <a:gd name="T62" fmla="*/ 186829398 w 59"/>
              <a:gd name="T63" fmla="*/ 542695527 h 55"/>
              <a:gd name="T64" fmla="*/ 186829398 w 59"/>
              <a:gd name="T65" fmla="*/ 542695527 h 55"/>
              <a:gd name="T66" fmla="*/ 175152988 w 59"/>
              <a:gd name="T67" fmla="*/ 542695527 h 55"/>
              <a:gd name="T68" fmla="*/ 105091109 w 59"/>
              <a:gd name="T69" fmla="*/ 353930223 h 55"/>
              <a:gd name="T70" fmla="*/ 408691444 w 59"/>
              <a:gd name="T71" fmla="*/ 106179410 h 55"/>
              <a:gd name="T72" fmla="*/ 478753323 w 59"/>
              <a:gd name="T73" fmla="*/ 106179410 h 55"/>
              <a:gd name="T74" fmla="*/ 478753323 w 59"/>
              <a:gd name="T75" fmla="*/ 35391992 h 55"/>
              <a:gd name="T76" fmla="*/ 490429733 w 59"/>
              <a:gd name="T77" fmla="*/ 11798476 h 55"/>
              <a:gd name="T78" fmla="*/ 502109560 w 59"/>
              <a:gd name="T79" fmla="*/ 0 h 55"/>
              <a:gd name="T80" fmla="*/ 525462381 w 59"/>
              <a:gd name="T81" fmla="*/ 11798476 h 55"/>
              <a:gd name="T82" fmla="*/ 677262548 w 59"/>
              <a:gd name="T83" fmla="*/ 176966829 h 55"/>
              <a:gd name="T84" fmla="*/ 677262548 w 59"/>
              <a:gd name="T85" fmla="*/ 212358821 h 55"/>
              <a:gd name="T86" fmla="*/ 525462381 w 59"/>
              <a:gd name="T87" fmla="*/ 377527174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9" h="55">
                <a:moveTo>
                  <a:pt x="50" y="45"/>
                </a:moveTo>
                <a:cubicBezTo>
                  <a:pt x="50" y="51"/>
                  <a:pt x="45" y="55"/>
                  <a:pt x="40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4" y="5"/>
                  <a:pt x="10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20" y="5"/>
                  <a:pt x="20" y="5"/>
                  <a:pt x="20" y="6"/>
                </a:cubicBezTo>
                <a:cubicBezTo>
                  <a:pt x="20" y="7"/>
                  <a:pt x="20" y="7"/>
                  <a:pt x="19" y="7"/>
                </a:cubicBezTo>
                <a:cubicBezTo>
                  <a:pt x="18" y="8"/>
                  <a:pt x="16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7" y="9"/>
                  <a:pt x="4" y="12"/>
                  <a:pt x="4" y="15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8"/>
                  <a:pt x="7" y="51"/>
                  <a:pt x="10" y="51"/>
                </a:cubicBezTo>
                <a:cubicBezTo>
                  <a:pt x="40" y="51"/>
                  <a:pt x="40" y="51"/>
                  <a:pt x="40" y="51"/>
                </a:cubicBezTo>
                <a:cubicBezTo>
                  <a:pt x="43" y="51"/>
                  <a:pt x="45" y="48"/>
                  <a:pt x="45" y="45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6" y="36"/>
                  <a:pt x="46" y="36"/>
                </a:cubicBezTo>
                <a:cubicBezTo>
                  <a:pt x="47" y="36"/>
                  <a:pt x="47" y="35"/>
                  <a:pt x="48" y="35"/>
                </a:cubicBezTo>
                <a:cubicBezTo>
                  <a:pt x="48" y="35"/>
                  <a:pt x="49" y="34"/>
                  <a:pt x="49" y="35"/>
                </a:cubicBezTo>
                <a:cubicBezTo>
                  <a:pt x="50" y="35"/>
                  <a:pt x="50" y="35"/>
                  <a:pt x="50" y="36"/>
                </a:cubicBezTo>
                <a:lnTo>
                  <a:pt x="50" y="45"/>
                </a:lnTo>
                <a:close/>
                <a:moveTo>
                  <a:pt x="45" y="32"/>
                </a:moveTo>
                <a:cubicBezTo>
                  <a:pt x="44" y="32"/>
                  <a:pt x="44" y="32"/>
                  <a:pt x="43" y="32"/>
                </a:cubicBezTo>
                <a:cubicBezTo>
                  <a:pt x="43" y="32"/>
                  <a:pt x="43" y="32"/>
                  <a:pt x="42" y="32"/>
                </a:cubicBezTo>
                <a:cubicBezTo>
                  <a:pt x="41" y="32"/>
                  <a:pt x="41" y="31"/>
                  <a:pt x="41" y="30"/>
                </a:cubicBezTo>
                <a:cubicBezTo>
                  <a:pt x="41" y="23"/>
                  <a:pt x="41" y="23"/>
                  <a:pt x="41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27" y="23"/>
                  <a:pt x="22" y="25"/>
                  <a:pt x="20" y="28"/>
                </a:cubicBezTo>
                <a:cubicBezTo>
                  <a:pt x="17" y="31"/>
                  <a:pt x="16" y="37"/>
                  <a:pt x="17" y="45"/>
                </a:cubicBezTo>
                <a:cubicBezTo>
                  <a:pt x="17" y="45"/>
                  <a:pt x="17" y="46"/>
                  <a:pt x="16" y="46"/>
                </a:cubicBezTo>
                <a:cubicBezTo>
                  <a:pt x="16" y="46"/>
                  <a:pt x="16" y="46"/>
                  <a:pt x="16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5"/>
                  <a:pt x="9" y="37"/>
                  <a:pt x="9" y="30"/>
                </a:cubicBezTo>
                <a:cubicBezTo>
                  <a:pt x="9" y="20"/>
                  <a:pt x="12" y="9"/>
                  <a:pt x="35" y="9"/>
                </a:cubicBezTo>
                <a:cubicBezTo>
                  <a:pt x="41" y="9"/>
                  <a:pt x="41" y="9"/>
                  <a:pt x="41" y="9"/>
                </a:cubicBezTo>
                <a:cubicBezTo>
                  <a:pt x="41" y="3"/>
                  <a:pt x="41" y="3"/>
                  <a:pt x="41" y="3"/>
                </a:cubicBezTo>
                <a:cubicBezTo>
                  <a:pt x="41" y="2"/>
                  <a:pt x="41" y="1"/>
                  <a:pt x="42" y="1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1"/>
                  <a:pt x="45" y="1"/>
                </a:cubicBezTo>
                <a:cubicBezTo>
                  <a:pt x="58" y="15"/>
                  <a:pt x="58" y="15"/>
                  <a:pt x="58" y="15"/>
                </a:cubicBezTo>
                <a:cubicBezTo>
                  <a:pt x="59" y="16"/>
                  <a:pt x="59" y="17"/>
                  <a:pt x="58" y="18"/>
                </a:cubicBezTo>
                <a:lnTo>
                  <a:pt x="45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9" name="Freeform 144"/>
          <p:cNvSpPr>
            <a:spLocks noEditPoints="1"/>
          </p:cNvSpPr>
          <p:nvPr/>
        </p:nvSpPr>
        <p:spPr bwMode="auto">
          <a:xfrm>
            <a:off x="5492186" y="5867327"/>
            <a:ext cx="327256" cy="283791"/>
          </a:xfrm>
          <a:custGeom>
            <a:avLst/>
            <a:gdLst>
              <a:gd name="T0" fmla="*/ 699834576 w 59"/>
              <a:gd name="T1" fmla="*/ 310388800 h 51"/>
              <a:gd name="T2" fmla="*/ 676111837 w 59"/>
              <a:gd name="T3" fmla="*/ 334263799 h 51"/>
              <a:gd name="T4" fmla="*/ 237230834 w 59"/>
              <a:gd name="T5" fmla="*/ 382013795 h 51"/>
              <a:gd name="T6" fmla="*/ 237230834 w 59"/>
              <a:gd name="T7" fmla="*/ 417829748 h 51"/>
              <a:gd name="T8" fmla="*/ 225369464 w 59"/>
              <a:gd name="T9" fmla="*/ 441704747 h 51"/>
              <a:gd name="T10" fmla="*/ 616804990 w 59"/>
              <a:gd name="T11" fmla="*/ 441704747 h 51"/>
              <a:gd name="T12" fmla="*/ 652389098 w 59"/>
              <a:gd name="T13" fmla="*/ 465579745 h 51"/>
              <a:gd name="T14" fmla="*/ 616804990 w 59"/>
              <a:gd name="T15" fmla="*/ 501395698 h 51"/>
              <a:gd name="T16" fmla="*/ 189785356 w 59"/>
              <a:gd name="T17" fmla="*/ 501395698 h 51"/>
              <a:gd name="T18" fmla="*/ 154201247 w 59"/>
              <a:gd name="T19" fmla="*/ 465579745 h 51"/>
              <a:gd name="T20" fmla="*/ 189785356 w 59"/>
              <a:gd name="T21" fmla="*/ 405892249 h 51"/>
              <a:gd name="T22" fmla="*/ 106755769 w 59"/>
              <a:gd name="T23" fmla="*/ 59690951 h 51"/>
              <a:gd name="T24" fmla="*/ 23722739 w 59"/>
              <a:gd name="T25" fmla="*/ 59690951 h 51"/>
              <a:gd name="T26" fmla="*/ 0 w 59"/>
              <a:gd name="T27" fmla="*/ 35812498 h 51"/>
              <a:gd name="T28" fmla="*/ 23722739 w 59"/>
              <a:gd name="T29" fmla="*/ 0 h 51"/>
              <a:gd name="T30" fmla="*/ 130478508 w 59"/>
              <a:gd name="T31" fmla="*/ 0 h 51"/>
              <a:gd name="T32" fmla="*/ 166062617 w 59"/>
              <a:gd name="T33" fmla="*/ 59690951 h 51"/>
              <a:gd name="T34" fmla="*/ 676111837 w 59"/>
              <a:gd name="T35" fmla="*/ 59690951 h 51"/>
              <a:gd name="T36" fmla="*/ 699834576 w 59"/>
              <a:gd name="T37" fmla="*/ 83565950 h 51"/>
              <a:gd name="T38" fmla="*/ 699834576 w 59"/>
              <a:gd name="T39" fmla="*/ 310388800 h 51"/>
              <a:gd name="T40" fmla="*/ 213508095 w 59"/>
              <a:gd name="T41" fmla="*/ 608836646 h 51"/>
              <a:gd name="T42" fmla="*/ 154201247 w 59"/>
              <a:gd name="T43" fmla="*/ 549145695 h 51"/>
              <a:gd name="T44" fmla="*/ 213508095 w 59"/>
              <a:gd name="T45" fmla="*/ 501395698 h 51"/>
              <a:gd name="T46" fmla="*/ 272818386 w 59"/>
              <a:gd name="T47" fmla="*/ 549145695 h 51"/>
              <a:gd name="T48" fmla="*/ 213508095 w 59"/>
              <a:gd name="T49" fmla="*/ 608836646 h 51"/>
              <a:gd name="T50" fmla="*/ 593078807 w 59"/>
              <a:gd name="T51" fmla="*/ 608836646 h 51"/>
              <a:gd name="T52" fmla="*/ 533771959 w 59"/>
              <a:gd name="T53" fmla="*/ 549145695 h 51"/>
              <a:gd name="T54" fmla="*/ 593078807 w 59"/>
              <a:gd name="T55" fmla="*/ 501395698 h 51"/>
              <a:gd name="T56" fmla="*/ 652389098 w 59"/>
              <a:gd name="T57" fmla="*/ 549145695 h 51"/>
              <a:gd name="T58" fmla="*/ 593078807 w 59"/>
              <a:gd name="T59" fmla="*/ 608836646 h 5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9" h="51">
                <a:moveTo>
                  <a:pt x="59" y="26"/>
                </a:moveTo>
                <a:cubicBezTo>
                  <a:pt x="59" y="27"/>
                  <a:pt x="58" y="28"/>
                  <a:pt x="57" y="28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3"/>
                  <a:pt x="20" y="34"/>
                  <a:pt x="20" y="35"/>
                </a:cubicBezTo>
                <a:cubicBezTo>
                  <a:pt x="20" y="36"/>
                  <a:pt x="20" y="36"/>
                  <a:pt x="19" y="37"/>
                </a:cubicBezTo>
                <a:cubicBezTo>
                  <a:pt x="52" y="37"/>
                  <a:pt x="52" y="37"/>
                  <a:pt x="52" y="37"/>
                </a:cubicBezTo>
                <a:cubicBezTo>
                  <a:pt x="54" y="37"/>
                  <a:pt x="55" y="38"/>
                  <a:pt x="55" y="39"/>
                </a:cubicBezTo>
                <a:cubicBezTo>
                  <a:pt x="55" y="41"/>
                  <a:pt x="54" y="42"/>
                  <a:pt x="52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15" y="42"/>
                  <a:pt x="13" y="41"/>
                  <a:pt x="13" y="39"/>
                </a:cubicBezTo>
                <a:cubicBezTo>
                  <a:pt x="13" y="38"/>
                  <a:pt x="15" y="35"/>
                  <a:pt x="16" y="34"/>
                </a:cubicBezTo>
                <a:cubicBezTo>
                  <a:pt x="9" y="5"/>
                  <a:pt x="9" y="5"/>
                  <a:pt x="9" y="5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1" y="0"/>
                  <a:pt x="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4" y="0"/>
                  <a:pt x="14" y="3"/>
                  <a:pt x="14" y="5"/>
                </a:cubicBezTo>
                <a:cubicBezTo>
                  <a:pt x="57" y="5"/>
                  <a:pt x="57" y="5"/>
                  <a:pt x="57" y="5"/>
                </a:cubicBezTo>
                <a:cubicBezTo>
                  <a:pt x="58" y="5"/>
                  <a:pt x="59" y="6"/>
                  <a:pt x="59" y="7"/>
                </a:cubicBezTo>
                <a:lnTo>
                  <a:pt x="59" y="26"/>
                </a:lnTo>
                <a:close/>
                <a:moveTo>
                  <a:pt x="18" y="51"/>
                </a:moveTo>
                <a:cubicBezTo>
                  <a:pt x="16" y="51"/>
                  <a:pt x="13" y="49"/>
                  <a:pt x="13" y="46"/>
                </a:cubicBezTo>
                <a:cubicBezTo>
                  <a:pt x="13" y="44"/>
                  <a:pt x="16" y="42"/>
                  <a:pt x="18" y="42"/>
                </a:cubicBezTo>
                <a:cubicBezTo>
                  <a:pt x="21" y="42"/>
                  <a:pt x="23" y="44"/>
                  <a:pt x="23" y="46"/>
                </a:cubicBezTo>
                <a:cubicBezTo>
                  <a:pt x="23" y="49"/>
                  <a:pt x="21" y="51"/>
                  <a:pt x="18" y="51"/>
                </a:cubicBezTo>
                <a:close/>
                <a:moveTo>
                  <a:pt x="50" y="51"/>
                </a:moveTo>
                <a:cubicBezTo>
                  <a:pt x="47" y="51"/>
                  <a:pt x="45" y="49"/>
                  <a:pt x="45" y="46"/>
                </a:cubicBezTo>
                <a:cubicBezTo>
                  <a:pt x="45" y="44"/>
                  <a:pt x="47" y="42"/>
                  <a:pt x="50" y="42"/>
                </a:cubicBezTo>
                <a:cubicBezTo>
                  <a:pt x="53" y="42"/>
                  <a:pt x="55" y="44"/>
                  <a:pt x="55" y="46"/>
                </a:cubicBezTo>
                <a:cubicBezTo>
                  <a:pt x="55" y="49"/>
                  <a:pt x="53" y="51"/>
                  <a:pt x="50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" name="Freeform 145"/>
          <p:cNvSpPr>
            <a:spLocks/>
          </p:cNvSpPr>
          <p:nvPr/>
        </p:nvSpPr>
        <p:spPr bwMode="auto">
          <a:xfrm>
            <a:off x="6289871" y="5846873"/>
            <a:ext cx="352822" cy="304245"/>
          </a:xfrm>
          <a:custGeom>
            <a:avLst/>
            <a:gdLst>
              <a:gd name="T0" fmla="*/ 749903994 w 64"/>
              <a:gd name="T1" fmla="*/ 601677850 h 55"/>
              <a:gd name="T2" fmla="*/ 703035636 w 64"/>
              <a:gd name="T3" fmla="*/ 648868068 h 55"/>
              <a:gd name="T4" fmla="*/ 574144229 w 64"/>
              <a:gd name="T5" fmla="*/ 648868068 h 55"/>
              <a:gd name="T6" fmla="*/ 527275871 w 64"/>
              <a:gd name="T7" fmla="*/ 601677850 h 55"/>
              <a:gd name="T8" fmla="*/ 527275871 w 64"/>
              <a:gd name="T9" fmla="*/ 471905611 h 55"/>
              <a:gd name="T10" fmla="*/ 574144229 w 64"/>
              <a:gd name="T11" fmla="*/ 424711958 h 55"/>
              <a:gd name="T12" fmla="*/ 609295498 w 64"/>
              <a:gd name="T13" fmla="*/ 424711958 h 55"/>
              <a:gd name="T14" fmla="*/ 609295498 w 64"/>
              <a:gd name="T15" fmla="*/ 353928349 h 55"/>
              <a:gd name="T16" fmla="*/ 398387888 w 64"/>
              <a:gd name="T17" fmla="*/ 353928349 h 55"/>
              <a:gd name="T18" fmla="*/ 398387888 w 64"/>
              <a:gd name="T19" fmla="*/ 424711958 h 55"/>
              <a:gd name="T20" fmla="*/ 433539156 w 64"/>
              <a:gd name="T21" fmla="*/ 424711958 h 55"/>
              <a:gd name="T22" fmla="*/ 480407514 w 64"/>
              <a:gd name="T23" fmla="*/ 471905611 h 55"/>
              <a:gd name="T24" fmla="*/ 480407514 w 64"/>
              <a:gd name="T25" fmla="*/ 601677850 h 55"/>
              <a:gd name="T26" fmla="*/ 433539156 w 64"/>
              <a:gd name="T27" fmla="*/ 648868068 h 55"/>
              <a:gd name="T28" fmla="*/ 304647749 w 64"/>
              <a:gd name="T29" fmla="*/ 648868068 h 55"/>
              <a:gd name="T30" fmla="*/ 269496480 w 64"/>
              <a:gd name="T31" fmla="*/ 601677850 h 55"/>
              <a:gd name="T32" fmla="*/ 269496480 w 64"/>
              <a:gd name="T33" fmla="*/ 471905611 h 55"/>
              <a:gd name="T34" fmla="*/ 304647749 w 64"/>
              <a:gd name="T35" fmla="*/ 424711958 h 55"/>
              <a:gd name="T36" fmla="*/ 339799017 w 64"/>
              <a:gd name="T37" fmla="*/ 424711958 h 55"/>
              <a:gd name="T38" fmla="*/ 339799017 w 64"/>
              <a:gd name="T39" fmla="*/ 353928349 h 55"/>
              <a:gd name="T40" fmla="*/ 128891407 w 64"/>
              <a:gd name="T41" fmla="*/ 353928349 h 55"/>
              <a:gd name="T42" fmla="*/ 128891407 w 64"/>
              <a:gd name="T43" fmla="*/ 424711958 h 55"/>
              <a:gd name="T44" fmla="*/ 175759765 w 64"/>
              <a:gd name="T45" fmla="*/ 424711958 h 55"/>
              <a:gd name="T46" fmla="*/ 210911033 w 64"/>
              <a:gd name="T47" fmla="*/ 471905611 h 55"/>
              <a:gd name="T48" fmla="*/ 210911033 w 64"/>
              <a:gd name="T49" fmla="*/ 601677850 h 55"/>
              <a:gd name="T50" fmla="*/ 175759765 w 64"/>
              <a:gd name="T51" fmla="*/ 648868068 h 55"/>
              <a:gd name="T52" fmla="*/ 35151268 w 64"/>
              <a:gd name="T53" fmla="*/ 648868068 h 55"/>
              <a:gd name="T54" fmla="*/ 0 w 64"/>
              <a:gd name="T55" fmla="*/ 601677850 h 55"/>
              <a:gd name="T56" fmla="*/ 0 w 64"/>
              <a:gd name="T57" fmla="*/ 471905611 h 55"/>
              <a:gd name="T58" fmla="*/ 35151268 w 64"/>
              <a:gd name="T59" fmla="*/ 424711958 h 55"/>
              <a:gd name="T60" fmla="*/ 82019626 w 64"/>
              <a:gd name="T61" fmla="*/ 424711958 h 55"/>
              <a:gd name="T62" fmla="*/ 82019626 w 64"/>
              <a:gd name="T63" fmla="*/ 353928349 h 55"/>
              <a:gd name="T64" fmla="*/ 128891407 w 64"/>
              <a:gd name="T65" fmla="*/ 294939719 h 55"/>
              <a:gd name="T66" fmla="*/ 339799017 w 64"/>
              <a:gd name="T67" fmla="*/ 294939719 h 55"/>
              <a:gd name="T68" fmla="*/ 339799017 w 64"/>
              <a:gd name="T69" fmla="*/ 212357697 h 55"/>
              <a:gd name="T70" fmla="*/ 304647749 w 64"/>
              <a:gd name="T71" fmla="*/ 212357697 h 55"/>
              <a:gd name="T72" fmla="*/ 269496480 w 64"/>
              <a:gd name="T73" fmla="*/ 176962457 h 55"/>
              <a:gd name="T74" fmla="*/ 269496480 w 64"/>
              <a:gd name="T75" fmla="*/ 35391805 h 55"/>
              <a:gd name="T76" fmla="*/ 304647749 w 64"/>
              <a:gd name="T77" fmla="*/ 0 h 55"/>
              <a:gd name="T78" fmla="*/ 433539156 w 64"/>
              <a:gd name="T79" fmla="*/ 0 h 55"/>
              <a:gd name="T80" fmla="*/ 480407514 w 64"/>
              <a:gd name="T81" fmla="*/ 35391805 h 55"/>
              <a:gd name="T82" fmla="*/ 480407514 w 64"/>
              <a:gd name="T83" fmla="*/ 176962457 h 55"/>
              <a:gd name="T84" fmla="*/ 433539156 w 64"/>
              <a:gd name="T85" fmla="*/ 212357697 h 55"/>
              <a:gd name="T86" fmla="*/ 398387888 w 64"/>
              <a:gd name="T87" fmla="*/ 212357697 h 55"/>
              <a:gd name="T88" fmla="*/ 398387888 w 64"/>
              <a:gd name="T89" fmla="*/ 294939719 h 55"/>
              <a:gd name="T90" fmla="*/ 609295498 w 64"/>
              <a:gd name="T91" fmla="*/ 294939719 h 55"/>
              <a:gd name="T92" fmla="*/ 667884368 w 64"/>
              <a:gd name="T93" fmla="*/ 353928349 h 55"/>
              <a:gd name="T94" fmla="*/ 667884368 w 64"/>
              <a:gd name="T95" fmla="*/ 424711958 h 55"/>
              <a:gd name="T96" fmla="*/ 703035636 w 64"/>
              <a:gd name="T97" fmla="*/ 424711958 h 55"/>
              <a:gd name="T98" fmla="*/ 749903994 w 64"/>
              <a:gd name="T99" fmla="*/ 471905611 h 55"/>
              <a:gd name="T100" fmla="*/ 749903994 w 64"/>
              <a:gd name="T101" fmla="*/ 601677850 h 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4" h="55">
                <a:moveTo>
                  <a:pt x="64" y="51"/>
                </a:moveTo>
                <a:cubicBezTo>
                  <a:pt x="64" y="53"/>
                  <a:pt x="62" y="55"/>
                  <a:pt x="60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7" y="55"/>
                  <a:pt x="45" y="53"/>
                  <a:pt x="45" y="51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38"/>
                  <a:pt x="47" y="36"/>
                  <a:pt x="49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0"/>
                  <a:pt x="52" y="30"/>
                  <a:pt x="52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36"/>
                  <a:pt x="34" y="36"/>
                  <a:pt x="34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9" y="36"/>
                  <a:pt x="41" y="38"/>
                  <a:pt x="41" y="40"/>
                </a:cubicBezTo>
                <a:cubicBezTo>
                  <a:pt x="41" y="51"/>
                  <a:pt x="41" y="51"/>
                  <a:pt x="41" y="51"/>
                </a:cubicBezTo>
                <a:cubicBezTo>
                  <a:pt x="41" y="53"/>
                  <a:pt x="39" y="55"/>
                  <a:pt x="37" y="55"/>
                </a:cubicBezTo>
                <a:cubicBezTo>
                  <a:pt x="26" y="55"/>
                  <a:pt x="26" y="55"/>
                  <a:pt x="26" y="55"/>
                </a:cubicBezTo>
                <a:cubicBezTo>
                  <a:pt x="24" y="55"/>
                  <a:pt x="23" y="53"/>
                  <a:pt x="23" y="51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38"/>
                  <a:pt x="24" y="36"/>
                  <a:pt x="26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0"/>
                  <a:pt x="29" y="30"/>
                  <a:pt x="29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6"/>
                  <a:pt x="11" y="36"/>
                  <a:pt x="11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7" y="36"/>
                  <a:pt x="18" y="38"/>
                  <a:pt x="18" y="40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3"/>
                  <a:pt x="17" y="55"/>
                  <a:pt x="15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6"/>
                  <a:pt x="3" y="36"/>
                </a:cubicBezTo>
                <a:cubicBezTo>
                  <a:pt x="7" y="36"/>
                  <a:pt x="7" y="36"/>
                  <a:pt x="7" y="36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27"/>
                  <a:pt x="9" y="25"/>
                  <a:pt x="11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18"/>
                  <a:pt x="29" y="18"/>
                  <a:pt x="29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4" y="18"/>
                  <a:pt x="23" y="17"/>
                  <a:pt x="23" y="15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1"/>
                  <a:pt x="24" y="0"/>
                  <a:pt x="26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1" y="1"/>
                  <a:pt x="41" y="3"/>
                </a:cubicBezTo>
                <a:cubicBezTo>
                  <a:pt x="41" y="15"/>
                  <a:pt x="41" y="15"/>
                  <a:pt x="41" y="15"/>
                </a:cubicBezTo>
                <a:cubicBezTo>
                  <a:pt x="41" y="17"/>
                  <a:pt x="39" y="18"/>
                  <a:pt x="37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25"/>
                  <a:pt x="34" y="25"/>
                  <a:pt x="34" y="25"/>
                </a:cubicBezTo>
                <a:cubicBezTo>
                  <a:pt x="52" y="25"/>
                  <a:pt x="52" y="25"/>
                  <a:pt x="52" y="25"/>
                </a:cubicBezTo>
                <a:cubicBezTo>
                  <a:pt x="55" y="25"/>
                  <a:pt x="57" y="27"/>
                  <a:pt x="57" y="30"/>
                </a:cubicBezTo>
                <a:cubicBezTo>
                  <a:pt x="57" y="36"/>
                  <a:pt x="57" y="36"/>
                  <a:pt x="57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2" y="36"/>
                  <a:pt x="64" y="38"/>
                  <a:pt x="64" y="40"/>
                </a:cubicBezTo>
                <a:lnTo>
                  <a:pt x="64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1" name="Freeform 146"/>
          <p:cNvSpPr>
            <a:spLocks noEditPoints="1"/>
          </p:cNvSpPr>
          <p:nvPr/>
        </p:nvSpPr>
        <p:spPr bwMode="auto">
          <a:xfrm>
            <a:off x="7087557" y="5818749"/>
            <a:ext cx="352822" cy="386060"/>
          </a:xfrm>
          <a:custGeom>
            <a:avLst/>
            <a:gdLst>
              <a:gd name="T0" fmla="*/ 574144229 w 64"/>
              <a:gd name="T1" fmla="*/ 492534877 h 70"/>
              <a:gd name="T2" fmla="*/ 386670798 w 64"/>
              <a:gd name="T3" fmla="*/ 680165091 h 70"/>
              <a:gd name="T4" fmla="*/ 386670798 w 64"/>
              <a:gd name="T5" fmla="*/ 539443286 h 70"/>
              <a:gd name="T6" fmla="*/ 363233196 w 64"/>
              <a:gd name="T7" fmla="*/ 527714472 h 70"/>
              <a:gd name="T8" fmla="*/ 363233196 w 64"/>
              <a:gd name="T9" fmla="*/ 680165091 h 70"/>
              <a:gd name="T10" fmla="*/ 164042675 w 64"/>
              <a:gd name="T11" fmla="*/ 492534877 h 70"/>
              <a:gd name="T12" fmla="*/ 11717089 w 64"/>
              <a:gd name="T13" fmla="*/ 386992667 h 70"/>
              <a:gd name="T14" fmla="*/ 35151268 w 64"/>
              <a:gd name="T15" fmla="*/ 363538462 h 70"/>
              <a:gd name="T16" fmla="*/ 46868358 w 64"/>
              <a:gd name="T17" fmla="*/ 363538462 h 70"/>
              <a:gd name="T18" fmla="*/ 46868358 w 64"/>
              <a:gd name="T19" fmla="*/ 82088005 h 70"/>
              <a:gd name="T20" fmla="*/ 105453805 w 64"/>
              <a:gd name="T21" fmla="*/ 0 h 70"/>
              <a:gd name="T22" fmla="*/ 632733100 w 64"/>
              <a:gd name="T23" fmla="*/ 0 h 70"/>
              <a:gd name="T24" fmla="*/ 703035636 w 64"/>
              <a:gd name="T25" fmla="*/ 82088005 h 70"/>
              <a:gd name="T26" fmla="*/ 703035636 w 64"/>
              <a:gd name="T27" fmla="*/ 363538462 h 70"/>
              <a:gd name="T28" fmla="*/ 714752726 w 64"/>
              <a:gd name="T29" fmla="*/ 363538462 h 70"/>
              <a:gd name="T30" fmla="*/ 738186905 w 64"/>
              <a:gd name="T31" fmla="*/ 386992667 h 70"/>
              <a:gd name="T32" fmla="*/ 574144229 w 64"/>
              <a:gd name="T33" fmla="*/ 492534877 h 70"/>
              <a:gd name="T34" fmla="*/ 667884368 w 64"/>
              <a:gd name="T35" fmla="*/ 105542209 h 70"/>
              <a:gd name="T36" fmla="*/ 609295498 w 64"/>
              <a:gd name="T37" fmla="*/ 46908410 h 70"/>
              <a:gd name="T38" fmla="*/ 140608496 w 64"/>
              <a:gd name="T39" fmla="*/ 46908410 h 70"/>
              <a:gd name="T40" fmla="*/ 82019626 w 64"/>
              <a:gd name="T41" fmla="*/ 105542209 h 70"/>
              <a:gd name="T42" fmla="*/ 82019626 w 64"/>
              <a:gd name="T43" fmla="*/ 386992667 h 70"/>
              <a:gd name="T44" fmla="*/ 316364838 w 64"/>
              <a:gd name="T45" fmla="*/ 433897652 h 70"/>
              <a:gd name="T46" fmla="*/ 351516107 w 64"/>
              <a:gd name="T47" fmla="*/ 445626467 h 70"/>
              <a:gd name="T48" fmla="*/ 351516107 w 64"/>
              <a:gd name="T49" fmla="*/ 445626467 h 70"/>
              <a:gd name="T50" fmla="*/ 386670798 w 64"/>
              <a:gd name="T51" fmla="*/ 469080672 h 70"/>
              <a:gd name="T52" fmla="*/ 433539156 w 64"/>
              <a:gd name="T53" fmla="*/ 433897652 h 70"/>
              <a:gd name="T54" fmla="*/ 667884368 w 64"/>
              <a:gd name="T55" fmla="*/ 386992667 h 70"/>
              <a:gd name="T56" fmla="*/ 667884368 w 64"/>
              <a:gd name="T57" fmla="*/ 105542209 h 70"/>
              <a:gd name="T58" fmla="*/ 269496480 w 64"/>
              <a:gd name="T59" fmla="*/ 398718057 h 70"/>
              <a:gd name="T60" fmla="*/ 187476854 w 64"/>
              <a:gd name="T61" fmla="*/ 316630053 h 70"/>
              <a:gd name="T62" fmla="*/ 269496480 w 64"/>
              <a:gd name="T63" fmla="*/ 234538624 h 70"/>
              <a:gd name="T64" fmla="*/ 363233196 w 64"/>
              <a:gd name="T65" fmla="*/ 316630053 h 70"/>
              <a:gd name="T66" fmla="*/ 269496480 w 64"/>
              <a:gd name="T67" fmla="*/ 398718057 h 70"/>
              <a:gd name="T68" fmla="*/ 480407514 w 64"/>
              <a:gd name="T69" fmla="*/ 398718057 h 70"/>
              <a:gd name="T70" fmla="*/ 386670798 w 64"/>
              <a:gd name="T71" fmla="*/ 316630053 h 70"/>
              <a:gd name="T72" fmla="*/ 480407514 w 64"/>
              <a:gd name="T73" fmla="*/ 234538624 h 70"/>
              <a:gd name="T74" fmla="*/ 574144229 w 64"/>
              <a:gd name="T75" fmla="*/ 316630053 h 70"/>
              <a:gd name="T76" fmla="*/ 480407514 w 64"/>
              <a:gd name="T77" fmla="*/ 398718057 h 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4" h="70">
                <a:moveTo>
                  <a:pt x="49" y="42"/>
                </a:moveTo>
                <a:cubicBezTo>
                  <a:pt x="56" y="66"/>
                  <a:pt x="32" y="70"/>
                  <a:pt x="33" y="58"/>
                </a:cubicBezTo>
                <a:cubicBezTo>
                  <a:pt x="33" y="58"/>
                  <a:pt x="33" y="51"/>
                  <a:pt x="33" y="46"/>
                </a:cubicBezTo>
                <a:cubicBezTo>
                  <a:pt x="32" y="46"/>
                  <a:pt x="32" y="46"/>
                  <a:pt x="31" y="45"/>
                </a:cubicBezTo>
                <a:cubicBezTo>
                  <a:pt x="31" y="51"/>
                  <a:pt x="31" y="58"/>
                  <a:pt x="31" y="58"/>
                </a:cubicBezTo>
                <a:cubicBezTo>
                  <a:pt x="31" y="70"/>
                  <a:pt x="7" y="66"/>
                  <a:pt x="14" y="42"/>
                </a:cubicBezTo>
                <a:cubicBezTo>
                  <a:pt x="7" y="39"/>
                  <a:pt x="3" y="36"/>
                  <a:pt x="1" y="33"/>
                </a:cubicBezTo>
                <a:cubicBezTo>
                  <a:pt x="0" y="31"/>
                  <a:pt x="1" y="29"/>
                  <a:pt x="3" y="31"/>
                </a:cubicBezTo>
                <a:cubicBezTo>
                  <a:pt x="3" y="31"/>
                  <a:pt x="3" y="31"/>
                  <a:pt x="4" y="31"/>
                </a:cubicBezTo>
                <a:cubicBezTo>
                  <a:pt x="4" y="7"/>
                  <a:pt x="4" y="7"/>
                  <a:pt x="4" y="7"/>
                </a:cubicBezTo>
                <a:cubicBezTo>
                  <a:pt x="4" y="3"/>
                  <a:pt x="6" y="0"/>
                  <a:pt x="9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7" y="0"/>
                  <a:pt x="60" y="3"/>
                  <a:pt x="60" y="7"/>
                </a:cubicBezTo>
                <a:cubicBezTo>
                  <a:pt x="60" y="31"/>
                  <a:pt x="60" y="31"/>
                  <a:pt x="60" y="31"/>
                </a:cubicBezTo>
                <a:cubicBezTo>
                  <a:pt x="60" y="31"/>
                  <a:pt x="60" y="31"/>
                  <a:pt x="61" y="31"/>
                </a:cubicBezTo>
                <a:cubicBezTo>
                  <a:pt x="63" y="29"/>
                  <a:pt x="64" y="31"/>
                  <a:pt x="63" y="33"/>
                </a:cubicBezTo>
                <a:cubicBezTo>
                  <a:pt x="60" y="36"/>
                  <a:pt x="56" y="39"/>
                  <a:pt x="49" y="42"/>
                </a:cubicBezTo>
                <a:close/>
                <a:moveTo>
                  <a:pt x="57" y="9"/>
                </a:moveTo>
                <a:cubicBezTo>
                  <a:pt x="57" y="5"/>
                  <a:pt x="56" y="4"/>
                  <a:pt x="5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8" y="4"/>
                  <a:pt x="7" y="5"/>
                  <a:pt x="7" y="9"/>
                </a:cubicBezTo>
                <a:cubicBezTo>
                  <a:pt x="7" y="33"/>
                  <a:pt x="7" y="33"/>
                  <a:pt x="7" y="33"/>
                </a:cubicBezTo>
                <a:cubicBezTo>
                  <a:pt x="15" y="38"/>
                  <a:pt x="23" y="37"/>
                  <a:pt x="27" y="37"/>
                </a:cubicBezTo>
                <a:cubicBezTo>
                  <a:pt x="28" y="37"/>
                  <a:pt x="29" y="37"/>
                  <a:pt x="30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1" y="39"/>
                  <a:pt x="32" y="39"/>
                  <a:pt x="33" y="40"/>
                </a:cubicBezTo>
                <a:cubicBezTo>
                  <a:pt x="33" y="38"/>
                  <a:pt x="34" y="37"/>
                  <a:pt x="37" y="37"/>
                </a:cubicBezTo>
                <a:cubicBezTo>
                  <a:pt x="41" y="37"/>
                  <a:pt x="48" y="38"/>
                  <a:pt x="57" y="33"/>
                </a:cubicBezTo>
                <a:lnTo>
                  <a:pt x="57" y="9"/>
                </a:lnTo>
                <a:close/>
                <a:moveTo>
                  <a:pt x="23" y="34"/>
                </a:moveTo>
                <a:cubicBezTo>
                  <a:pt x="19" y="34"/>
                  <a:pt x="16" y="31"/>
                  <a:pt x="16" y="27"/>
                </a:cubicBezTo>
                <a:cubicBezTo>
                  <a:pt x="16" y="23"/>
                  <a:pt x="19" y="20"/>
                  <a:pt x="23" y="20"/>
                </a:cubicBezTo>
                <a:cubicBezTo>
                  <a:pt x="27" y="20"/>
                  <a:pt x="31" y="23"/>
                  <a:pt x="31" y="27"/>
                </a:cubicBezTo>
                <a:cubicBezTo>
                  <a:pt x="31" y="31"/>
                  <a:pt x="27" y="34"/>
                  <a:pt x="23" y="34"/>
                </a:cubicBezTo>
                <a:close/>
                <a:moveTo>
                  <a:pt x="41" y="34"/>
                </a:moveTo>
                <a:cubicBezTo>
                  <a:pt x="37" y="34"/>
                  <a:pt x="33" y="31"/>
                  <a:pt x="33" y="27"/>
                </a:cubicBezTo>
                <a:cubicBezTo>
                  <a:pt x="33" y="23"/>
                  <a:pt x="37" y="20"/>
                  <a:pt x="41" y="20"/>
                </a:cubicBezTo>
                <a:cubicBezTo>
                  <a:pt x="45" y="20"/>
                  <a:pt x="49" y="23"/>
                  <a:pt x="49" y="27"/>
                </a:cubicBezTo>
                <a:cubicBezTo>
                  <a:pt x="49" y="31"/>
                  <a:pt x="45" y="34"/>
                  <a:pt x="41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2" name="Freeform 147"/>
          <p:cNvSpPr>
            <a:spLocks noEditPoints="1"/>
          </p:cNvSpPr>
          <p:nvPr/>
        </p:nvSpPr>
        <p:spPr bwMode="auto">
          <a:xfrm>
            <a:off x="7890356" y="5818749"/>
            <a:ext cx="319586" cy="352823"/>
          </a:xfrm>
          <a:custGeom>
            <a:avLst/>
            <a:gdLst>
              <a:gd name="T0" fmla="*/ 152171154 w 58"/>
              <a:gd name="T1" fmla="*/ 749903994 h 64"/>
              <a:gd name="T2" fmla="*/ 140466733 w 58"/>
              <a:gd name="T3" fmla="*/ 749903994 h 64"/>
              <a:gd name="T4" fmla="*/ 0 w 58"/>
              <a:gd name="T5" fmla="*/ 597578408 h 64"/>
              <a:gd name="T6" fmla="*/ 93645629 w 58"/>
              <a:gd name="T7" fmla="*/ 597578408 h 64"/>
              <a:gd name="T8" fmla="*/ 105350050 w 58"/>
              <a:gd name="T9" fmla="*/ 0 h 64"/>
              <a:gd name="T10" fmla="*/ 198995679 w 58"/>
              <a:gd name="T11" fmla="*/ 11717089 h 64"/>
              <a:gd name="T12" fmla="*/ 280933466 w 58"/>
              <a:gd name="T13" fmla="*/ 597578408 h 64"/>
              <a:gd name="T14" fmla="*/ 292641308 w 58"/>
              <a:gd name="T15" fmla="*/ 621012587 h 64"/>
              <a:gd name="T16" fmla="*/ 561870354 w 58"/>
              <a:gd name="T17" fmla="*/ 328081928 h 64"/>
              <a:gd name="T18" fmla="*/ 585279196 w 58"/>
              <a:gd name="T19" fmla="*/ 281213570 h 64"/>
              <a:gd name="T20" fmla="*/ 468224725 w 58"/>
              <a:gd name="T21" fmla="*/ 222628123 h 64"/>
              <a:gd name="T22" fmla="*/ 479929146 w 58"/>
              <a:gd name="T23" fmla="*/ 281213570 h 64"/>
              <a:gd name="T24" fmla="*/ 362874675 w 58"/>
              <a:gd name="T25" fmla="*/ 328081928 h 64"/>
              <a:gd name="T26" fmla="*/ 386283516 w 58"/>
              <a:gd name="T27" fmla="*/ 281213570 h 64"/>
              <a:gd name="T28" fmla="*/ 550162512 w 58"/>
              <a:gd name="T29" fmla="*/ 0 h 64"/>
              <a:gd name="T30" fmla="*/ 678924825 w 58"/>
              <a:gd name="T31" fmla="*/ 281213570 h 64"/>
              <a:gd name="T32" fmla="*/ 643808142 w 58"/>
              <a:gd name="T33" fmla="*/ 749903994 h 64"/>
              <a:gd name="T34" fmla="*/ 397991358 w 58"/>
              <a:gd name="T35" fmla="*/ 714752726 h 64"/>
              <a:gd name="T36" fmla="*/ 561870354 w 58"/>
              <a:gd name="T37" fmla="*/ 480407514 h 64"/>
              <a:gd name="T38" fmla="*/ 561870354 w 58"/>
              <a:gd name="T39" fmla="*/ 480407514 h 64"/>
              <a:gd name="T40" fmla="*/ 550162512 w 58"/>
              <a:gd name="T41" fmla="*/ 480407514 h 64"/>
              <a:gd name="T42" fmla="*/ 444812462 w 58"/>
              <a:gd name="T43" fmla="*/ 527275871 h 64"/>
              <a:gd name="T44" fmla="*/ 397991358 w 58"/>
              <a:gd name="T45" fmla="*/ 433539156 h 64"/>
              <a:gd name="T46" fmla="*/ 632103721 w 58"/>
              <a:gd name="T47" fmla="*/ 468690424 h 64"/>
              <a:gd name="T48" fmla="*/ 479929146 w 58"/>
              <a:gd name="T49" fmla="*/ 703035636 h 64"/>
              <a:gd name="T50" fmla="*/ 468224725 w 58"/>
              <a:gd name="T51" fmla="*/ 703035636 h 64"/>
              <a:gd name="T52" fmla="*/ 491633566 w 58"/>
              <a:gd name="T53" fmla="*/ 703035636 h 64"/>
              <a:gd name="T54" fmla="*/ 596987038 w 58"/>
              <a:gd name="T55" fmla="*/ 656167279 h 64"/>
              <a:gd name="T56" fmla="*/ 643808142 w 58"/>
              <a:gd name="T57" fmla="*/ 749903994 h 64"/>
              <a:gd name="T58" fmla="*/ 526753671 w 58"/>
              <a:gd name="T59" fmla="*/ 82019626 h 64"/>
              <a:gd name="T60" fmla="*/ 526753671 w 58"/>
              <a:gd name="T61" fmla="*/ 58585447 h 64"/>
              <a:gd name="T62" fmla="*/ 515045829 w 58"/>
              <a:gd name="T63" fmla="*/ 58585447 h 64"/>
              <a:gd name="T64" fmla="*/ 479929146 w 58"/>
              <a:gd name="T65" fmla="*/ 175759765 h 6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8" h="64">
                <a:moveTo>
                  <a:pt x="25" y="53"/>
                </a:moveTo>
                <a:cubicBezTo>
                  <a:pt x="13" y="64"/>
                  <a:pt x="13" y="64"/>
                  <a:pt x="13" y="64"/>
                </a:cubicBezTo>
                <a:cubicBezTo>
                  <a:pt x="13" y="64"/>
                  <a:pt x="13" y="64"/>
                  <a:pt x="12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2"/>
                  <a:pt x="0" y="52"/>
                  <a:pt x="0" y="51"/>
                </a:cubicBezTo>
                <a:cubicBezTo>
                  <a:pt x="0" y="51"/>
                  <a:pt x="1" y="51"/>
                  <a:pt x="1" y="51"/>
                </a:cubicBezTo>
                <a:cubicBezTo>
                  <a:pt x="8" y="51"/>
                  <a:pt x="8" y="51"/>
                  <a:pt x="8" y="5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0"/>
                  <a:pt x="9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51"/>
                  <a:pt x="17" y="51"/>
                  <a:pt x="17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5" y="51"/>
                  <a:pt x="25" y="51"/>
                  <a:pt x="25" y="52"/>
                </a:cubicBezTo>
                <a:cubicBezTo>
                  <a:pt x="25" y="52"/>
                  <a:pt x="25" y="52"/>
                  <a:pt x="25" y="53"/>
                </a:cubicBezTo>
                <a:close/>
                <a:moveTo>
                  <a:pt x="58" y="28"/>
                </a:moveTo>
                <a:cubicBezTo>
                  <a:pt x="48" y="28"/>
                  <a:pt x="48" y="28"/>
                  <a:pt x="48" y="28"/>
                </a:cubicBezTo>
                <a:cubicBezTo>
                  <a:pt x="48" y="24"/>
                  <a:pt x="48" y="24"/>
                  <a:pt x="48" y="24"/>
                </a:cubicBezTo>
                <a:cubicBezTo>
                  <a:pt x="50" y="24"/>
                  <a:pt x="50" y="24"/>
                  <a:pt x="50" y="24"/>
                </a:cubicBezTo>
                <a:cubicBezTo>
                  <a:pt x="49" y="19"/>
                  <a:pt x="49" y="19"/>
                  <a:pt x="49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38" y="24"/>
                  <a:pt x="38" y="24"/>
                  <a:pt x="38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8"/>
                  <a:pt x="41" y="28"/>
                  <a:pt x="4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4"/>
                  <a:pt x="31" y="24"/>
                  <a:pt x="31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6" y="24"/>
                  <a:pt x="56" y="24"/>
                  <a:pt x="56" y="24"/>
                </a:cubicBezTo>
                <a:cubicBezTo>
                  <a:pt x="58" y="24"/>
                  <a:pt x="58" y="24"/>
                  <a:pt x="58" y="24"/>
                </a:cubicBezTo>
                <a:lnTo>
                  <a:pt x="58" y="28"/>
                </a:lnTo>
                <a:close/>
                <a:moveTo>
                  <a:pt x="55" y="64"/>
                </a:moveTo>
                <a:cubicBezTo>
                  <a:pt x="34" y="64"/>
                  <a:pt x="34" y="64"/>
                  <a:pt x="34" y="64"/>
                </a:cubicBezTo>
                <a:cubicBezTo>
                  <a:pt x="34" y="61"/>
                  <a:pt x="34" y="61"/>
                  <a:pt x="34" y="6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7" y="41"/>
                  <a:pt x="47" y="41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5"/>
                  <a:pt x="38" y="45"/>
                  <a:pt x="38" y="45"/>
                </a:cubicBezTo>
                <a:cubicBezTo>
                  <a:pt x="34" y="45"/>
                  <a:pt x="34" y="45"/>
                  <a:pt x="34" y="45"/>
                </a:cubicBezTo>
                <a:cubicBezTo>
                  <a:pt x="34" y="37"/>
                  <a:pt x="34" y="37"/>
                  <a:pt x="34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40"/>
                  <a:pt x="54" y="40"/>
                  <a:pt x="54" y="40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41" y="60"/>
                  <a:pt x="41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0"/>
                  <a:pt x="41" y="60"/>
                  <a:pt x="42" y="60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6"/>
                  <a:pt x="51" y="56"/>
                  <a:pt x="51" y="56"/>
                </a:cubicBezTo>
                <a:cubicBezTo>
                  <a:pt x="55" y="56"/>
                  <a:pt x="55" y="56"/>
                  <a:pt x="55" y="56"/>
                </a:cubicBezTo>
                <a:lnTo>
                  <a:pt x="55" y="64"/>
                </a:lnTo>
                <a:close/>
                <a:moveTo>
                  <a:pt x="48" y="15"/>
                </a:moveTo>
                <a:cubicBezTo>
                  <a:pt x="45" y="7"/>
                  <a:pt x="45" y="7"/>
                  <a:pt x="45" y="7"/>
                </a:cubicBezTo>
                <a:cubicBezTo>
                  <a:pt x="45" y="5"/>
                  <a:pt x="45" y="5"/>
                  <a:pt x="45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6"/>
                  <a:pt x="44" y="6"/>
                  <a:pt x="44" y="7"/>
                </a:cubicBezTo>
                <a:cubicBezTo>
                  <a:pt x="41" y="15"/>
                  <a:pt x="41" y="15"/>
                  <a:pt x="41" y="15"/>
                </a:cubicBezTo>
                <a:lnTo>
                  <a:pt x="48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3" name="Freeform 148"/>
          <p:cNvSpPr>
            <a:spLocks/>
          </p:cNvSpPr>
          <p:nvPr/>
        </p:nvSpPr>
        <p:spPr bwMode="auto">
          <a:xfrm>
            <a:off x="8680372" y="5857100"/>
            <a:ext cx="199421" cy="115050"/>
          </a:xfrm>
          <a:custGeom>
            <a:avLst/>
            <a:gdLst>
              <a:gd name="T0" fmla="*/ 402245513 w 36"/>
              <a:gd name="T1" fmla="*/ 243011665 h 21"/>
              <a:gd name="T2" fmla="*/ 23660894 w 36"/>
              <a:gd name="T3" fmla="*/ 243011665 h 21"/>
              <a:gd name="T4" fmla="*/ 0 w 36"/>
              <a:gd name="T5" fmla="*/ 208296685 h 21"/>
              <a:gd name="T6" fmla="*/ 0 w 36"/>
              <a:gd name="T7" fmla="*/ 196723891 h 21"/>
              <a:gd name="T8" fmla="*/ 189290590 w 36"/>
              <a:gd name="T9" fmla="*/ 11572794 h 21"/>
              <a:gd name="T10" fmla="*/ 212954923 w 36"/>
              <a:gd name="T11" fmla="*/ 0 h 21"/>
              <a:gd name="T12" fmla="*/ 236615817 w 36"/>
              <a:gd name="T13" fmla="*/ 11572794 h 21"/>
              <a:gd name="T14" fmla="*/ 425906406 w 36"/>
              <a:gd name="T15" fmla="*/ 196723891 h 21"/>
              <a:gd name="T16" fmla="*/ 425906406 w 36"/>
              <a:gd name="T17" fmla="*/ 208296685 h 21"/>
              <a:gd name="T18" fmla="*/ 402245513 w 36"/>
              <a:gd name="T19" fmla="*/ 243011665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6" h="21">
                <a:moveTo>
                  <a:pt x="34" y="21"/>
                </a:moveTo>
                <a:cubicBezTo>
                  <a:pt x="2" y="21"/>
                  <a:pt x="2" y="21"/>
                  <a:pt x="2" y="21"/>
                </a:cubicBezTo>
                <a:cubicBezTo>
                  <a:pt x="1" y="21"/>
                  <a:pt x="0" y="20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8"/>
                  <a:pt x="36" y="18"/>
                </a:cubicBezTo>
                <a:cubicBezTo>
                  <a:pt x="36" y="20"/>
                  <a:pt x="35" y="21"/>
                  <a:pt x="34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4" name="Freeform 149"/>
          <p:cNvSpPr>
            <a:spLocks noEditPoints="1"/>
          </p:cNvSpPr>
          <p:nvPr/>
        </p:nvSpPr>
        <p:spPr bwMode="auto">
          <a:xfrm>
            <a:off x="9483171" y="5818749"/>
            <a:ext cx="286349" cy="352823"/>
          </a:xfrm>
          <a:custGeom>
            <a:avLst/>
            <a:gdLst>
              <a:gd name="T0" fmla="*/ 292279265 w 52"/>
              <a:gd name="T1" fmla="*/ 621012587 h 64"/>
              <a:gd name="T2" fmla="*/ 151984808 w 52"/>
              <a:gd name="T3" fmla="*/ 749903994 h 64"/>
              <a:gd name="T4" fmla="*/ 140294458 w 52"/>
              <a:gd name="T5" fmla="*/ 749903994 h 64"/>
              <a:gd name="T6" fmla="*/ 140294458 w 52"/>
              <a:gd name="T7" fmla="*/ 749903994 h 64"/>
              <a:gd name="T8" fmla="*/ 0 w 52"/>
              <a:gd name="T9" fmla="*/ 621012587 h 64"/>
              <a:gd name="T10" fmla="*/ 0 w 52"/>
              <a:gd name="T11" fmla="*/ 597578408 h 64"/>
              <a:gd name="T12" fmla="*/ 11690350 w 52"/>
              <a:gd name="T13" fmla="*/ 597578408 h 64"/>
              <a:gd name="T14" fmla="*/ 93529638 w 52"/>
              <a:gd name="T15" fmla="*/ 597578408 h 64"/>
              <a:gd name="T16" fmla="*/ 93529638 w 52"/>
              <a:gd name="T17" fmla="*/ 11717089 h 64"/>
              <a:gd name="T18" fmla="*/ 105219988 w 52"/>
              <a:gd name="T19" fmla="*/ 0 h 64"/>
              <a:gd name="T20" fmla="*/ 187059277 w 52"/>
              <a:gd name="T21" fmla="*/ 0 h 64"/>
              <a:gd name="T22" fmla="*/ 198749627 w 52"/>
              <a:gd name="T23" fmla="*/ 11717089 h 64"/>
              <a:gd name="T24" fmla="*/ 198749627 w 52"/>
              <a:gd name="T25" fmla="*/ 597578408 h 64"/>
              <a:gd name="T26" fmla="*/ 280588915 w 52"/>
              <a:gd name="T27" fmla="*/ 597578408 h 64"/>
              <a:gd name="T28" fmla="*/ 292279265 w 52"/>
              <a:gd name="T29" fmla="*/ 609295498 h 64"/>
              <a:gd name="T30" fmla="*/ 292279265 w 52"/>
              <a:gd name="T31" fmla="*/ 621012587 h 64"/>
              <a:gd name="T32" fmla="*/ 455954423 w 52"/>
              <a:gd name="T33" fmla="*/ 328081928 h 64"/>
              <a:gd name="T34" fmla="*/ 420879954 w 52"/>
              <a:gd name="T35" fmla="*/ 316364838 h 64"/>
              <a:gd name="T36" fmla="*/ 397499254 w 52"/>
              <a:gd name="T37" fmla="*/ 316364838 h 64"/>
              <a:gd name="T38" fmla="*/ 409189604 w 52"/>
              <a:gd name="T39" fmla="*/ 269496480 h 64"/>
              <a:gd name="T40" fmla="*/ 432573723 w 52"/>
              <a:gd name="T41" fmla="*/ 269496480 h 64"/>
              <a:gd name="T42" fmla="*/ 455954423 w 52"/>
              <a:gd name="T43" fmla="*/ 269496480 h 64"/>
              <a:gd name="T44" fmla="*/ 537793712 w 52"/>
              <a:gd name="T45" fmla="*/ 187476854 h 64"/>
              <a:gd name="T46" fmla="*/ 537793712 w 52"/>
              <a:gd name="T47" fmla="*/ 187476854 h 64"/>
              <a:gd name="T48" fmla="*/ 479335123 w 52"/>
              <a:gd name="T49" fmla="*/ 210911033 h 64"/>
              <a:gd name="T50" fmla="*/ 385808904 w 52"/>
              <a:gd name="T51" fmla="*/ 105453805 h 64"/>
              <a:gd name="T52" fmla="*/ 491028892 w 52"/>
              <a:gd name="T53" fmla="*/ 0 h 64"/>
              <a:gd name="T54" fmla="*/ 607939231 w 52"/>
              <a:gd name="T55" fmla="*/ 152325586 h 64"/>
              <a:gd name="T56" fmla="*/ 455954423 w 52"/>
              <a:gd name="T57" fmla="*/ 328081928 h 64"/>
              <a:gd name="T58" fmla="*/ 596248881 w 52"/>
              <a:gd name="T59" fmla="*/ 749903994 h 64"/>
              <a:gd name="T60" fmla="*/ 397499254 w 52"/>
              <a:gd name="T61" fmla="*/ 749903994 h 64"/>
              <a:gd name="T62" fmla="*/ 397499254 w 52"/>
              <a:gd name="T63" fmla="*/ 703035636 h 64"/>
              <a:gd name="T64" fmla="*/ 467644773 w 52"/>
              <a:gd name="T65" fmla="*/ 703035636 h 64"/>
              <a:gd name="T66" fmla="*/ 467644773 w 52"/>
              <a:gd name="T67" fmla="*/ 527275871 h 64"/>
              <a:gd name="T68" fmla="*/ 467644773 w 52"/>
              <a:gd name="T69" fmla="*/ 515558782 h 64"/>
              <a:gd name="T70" fmla="*/ 467644773 w 52"/>
              <a:gd name="T71" fmla="*/ 503841693 h 64"/>
              <a:gd name="T72" fmla="*/ 467644773 w 52"/>
              <a:gd name="T73" fmla="*/ 503841693 h 64"/>
              <a:gd name="T74" fmla="*/ 467644773 w 52"/>
              <a:gd name="T75" fmla="*/ 503841693 h 64"/>
              <a:gd name="T76" fmla="*/ 455954423 w 52"/>
              <a:gd name="T77" fmla="*/ 527275871 h 64"/>
              <a:gd name="T78" fmla="*/ 432573723 w 52"/>
              <a:gd name="T79" fmla="*/ 550710050 h 64"/>
              <a:gd name="T80" fmla="*/ 397499254 w 52"/>
              <a:gd name="T81" fmla="*/ 515558782 h 64"/>
              <a:gd name="T82" fmla="*/ 467644773 w 52"/>
              <a:gd name="T83" fmla="*/ 433539156 h 64"/>
              <a:gd name="T84" fmla="*/ 526099942 w 52"/>
              <a:gd name="T85" fmla="*/ 433539156 h 64"/>
              <a:gd name="T86" fmla="*/ 526099942 w 52"/>
              <a:gd name="T87" fmla="*/ 703035636 h 64"/>
              <a:gd name="T88" fmla="*/ 596248881 w 52"/>
              <a:gd name="T89" fmla="*/ 703035636 h 64"/>
              <a:gd name="T90" fmla="*/ 596248881 w 52"/>
              <a:gd name="T91" fmla="*/ 749903994 h 64"/>
              <a:gd name="T92" fmla="*/ 491028892 w 52"/>
              <a:gd name="T93" fmla="*/ 58585447 h 64"/>
              <a:gd name="T94" fmla="*/ 444264073 w 52"/>
              <a:gd name="T95" fmla="*/ 105453805 h 64"/>
              <a:gd name="T96" fmla="*/ 502719242 w 52"/>
              <a:gd name="T97" fmla="*/ 164042675 h 64"/>
              <a:gd name="T98" fmla="*/ 549484062 w 52"/>
              <a:gd name="T99" fmla="*/ 128891407 h 64"/>
              <a:gd name="T100" fmla="*/ 491028892 w 52"/>
              <a:gd name="T101" fmla="*/ 58585447 h 6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2" h="64">
                <a:moveTo>
                  <a:pt x="25" y="53"/>
                </a:moveTo>
                <a:cubicBezTo>
                  <a:pt x="13" y="64"/>
                  <a:pt x="13" y="64"/>
                  <a:pt x="13" y="64"/>
                </a:cubicBezTo>
                <a:cubicBezTo>
                  <a:pt x="13" y="64"/>
                  <a:pt x="13" y="64"/>
                  <a:pt x="12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2"/>
                  <a:pt x="0" y="52"/>
                  <a:pt x="0" y="51"/>
                </a:cubicBezTo>
                <a:cubicBezTo>
                  <a:pt x="0" y="51"/>
                  <a:pt x="1" y="51"/>
                  <a:pt x="1" y="51"/>
                </a:cubicBezTo>
                <a:cubicBezTo>
                  <a:pt x="8" y="51"/>
                  <a:pt x="8" y="51"/>
                  <a:pt x="8" y="5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0"/>
                  <a:pt x="9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51"/>
                  <a:pt x="17" y="51"/>
                  <a:pt x="17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5" y="51"/>
                  <a:pt x="25" y="51"/>
                  <a:pt x="25" y="52"/>
                </a:cubicBezTo>
                <a:cubicBezTo>
                  <a:pt x="25" y="52"/>
                  <a:pt x="25" y="52"/>
                  <a:pt x="25" y="53"/>
                </a:cubicBezTo>
                <a:close/>
                <a:moveTo>
                  <a:pt x="39" y="28"/>
                </a:moveTo>
                <a:cubicBezTo>
                  <a:pt x="38" y="28"/>
                  <a:pt x="36" y="28"/>
                  <a:pt x="36" y="27"/>
                </a:cubicBezTo>
                <a:cubicBezTo>
                  <a:pt x="35" y="27"/>
                  <a:pt x="34" y="27"/>
                  <a:pt x="34" y="27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3"/>
                  <a:pt x="37" y="23"/>
                </a:cubicBezTo>
                <a:cubicBezTo>
                  <a:pt x="37" y="23"/>
                  <a:pt x="38" y="23"/>
                  <a:pt x="39" y="23"/>
                </a:cubicBezTo>
                <a:cubicBezTo>
                  <a:pt x="43" y="23"/>
                  <a:pt x="46" y="20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5" y="17"/>
                  <a:pt x="43" y="18"/>
                  <a:pt x="41" y="18"/>
                </a:cubicBezTo>
                <a:cubicBezTo>
                  <a:pt x="36" y="18"/>
                  <a:pt x="33" y="14"/>
                  <a:pt x="33" y="9"/>
                </a:cubicBezTo>
                <a:cubicBezTo>
                  <a:pt x="33" y="4"/>
                  <a:pt x="36" y="0"/>
                  <a:pt x="42" y="0"/>
                </a:cubicBezTo>
                <a:cubicBezTo>
                  <a:pt x="47" y="0"/>
                  <a:pt x="52" y="5"/>
                  <a:pt x="52" y="13"/>
                </a:cubicBezTo>
                <a:cubicBezTo>
                  <a:pt x="52" y="20"/>
                  <a:pt x="48" y="28"/>
                  <a:pt x="39" y="28"/>
                </a:cubicBezTo>
                <a:close/>
                <a:moveTo>
                  <a:pt x="51" y="64"/>
                </a:moveTo>
                <a:cubicBezTo>
                  <a:pt x="34" y="64"/>
                  <a:pt x="34" y="64"/>
                  <a:pt x="34" y="64"/>
                </a:cubicBezTo>
                <a:cubicBezTo>
                  <a:pt x="34" y="60"/>
                  <a:pt x="34" y="60"/>
                  <a:pt x="34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39" y="44"/>
                  <a:pt x="39" y="44"/>
                  <a:pt x="39" y="45"/>
                </a:cubicBezTo>
                <a:cubicBezTo>
                  <a:pt x="37" y="47"/>
                  <a:pt x="37" y="47"/>
                  <a:pt x="37" y="47"/>
                </a:cubicBezTo>
                <a:cubicBezTo>
                  <a:pt x="34" y="44"/>
                  <a:pt x="34" y="44"/>
                  <a:pt x="34" y="44"/>
                </a:cubicBezTo>
                <a:cubicBezTo>
                  <a:pt x="40" y="37"/>
                  <a:pt x="40" y="37"/>
                  <a:pt x="40" y="37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60"/>
                  <a:pt x="45" y="60"/>
                  <a:pt x="45" y="60"/>
                </a:cubicBezTo>
                <a:cubicBezTo>
                  <a:pt x="51" y="60"/>
                  <a:pt x="51" y="60"/>
                  <a:pt x="51" y="60"/>
                </a:cubicBezTo>
                <a:lnTo>
                  <a:pt x="51" y="64"/>
                </a:lnTo>
                <a:close/>
                <a:moveTo>
                  <a:pt x="42" y="5"/>
                </a:moveTo>
                <a:cubicBezTo>
                  <a:pt x="39" y="5"/>
                  <a:pt x="38" y="7"/>
                  <a:pt x="38" y="9"/>
                </a:cubicBezTo>
                <a:cubicBezTo>
                  <a:pt x="38" y="12"/>
                  <a:pt x="39" y="14"/>
                  <a:pt x="43" y="14"/>
                </a:cubicBezTo>
                <a:cubicBezTo>
                  <a:pt x="45" y="14"/>
                  <a:pt x="47" y="13"/>
                  <a:pt x="47" y="11"/>
                </a:cubicBezTo>
                <a:cubicBezTo>
                  <a:pt x="47" y="8"/>
                  <a:pt x="44" y="5"/>
                  <a:pt x="42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5" name="Freeform 150"/>
          <p:cNvSpPr>
            <a:spLocks noEditPoints="1"/>
          </p:cNvSpPr>
          <p:nvPr/>
        </p:nvSpPr>
        <p:spPr bwMode="auto">
          <a:xfrm>
            <a:off x="10273186" y="5834089"/>
            <a:ext cx="304246" cy="317029"/>
          </a:xfrm>
          <a:custGeom>
            <a:avLst/>
            <a:gdLst>
              <a:gd name="T0" fmla="*/ 58988943 w 55"/>
              <a:gd name="T1" fmla="*/ 417435966 h 57"/>
              <a:gd name="T2" fmla="*/ 0 w 55"/>
              <a:gd name="T3" fmla="*/ 345875811 h 57"/>
              <a:gd name="T4" fmla="*/ 58988943 w 55"/>
              <a:gd name="T5" fmla="*/ 286240621 h 57"/>
              <a:gd name="T6" fmla="*/ 129776361 w 55"/>
              <a:gd name="T7" fmla="*/ 345875811 h 57"/>
              <a:gd name="T8" fmla="*/ 58988943 w 55"/>
              <a:gd name="T9" fmla="*/ 417435966 h 57"/>
              <a:gd name="T10" fmla="*/ 141571402 w 55"/>
              <a:gd name="T11" fmla="*/ 238533851 h 57"/>
              <a:gd name="T12" fmla="*/ 70787418 w 55"/>
              <a:gd name="T13" fmla="*/ 155048730 h 57"/>
              <a:gd name="T14" fmla="*/ 141571402 w 55"/>
              <a:gd name="T15" fmla="*/ 83488575 h 57"/>
              <a:gd name="T16" fmla="*/ 224157296 w 55"/>
              <a:gd name="T17" fmla="*/ 155048730 h 57"/>
              <a:gd name="T18" fmla="*/ 141571402 w 55"/>
              <a:gd name="T19" fmla="*/ 238533851 h 57"/>
              <a:gd name="T20" fmla="*/ 141571402 w 55"/>
              <a:gd name="T21" fmla="*/ 596334627 h 57"/>
              <a:gd name="T22" fmla="*/ 82582459 w 55"/>
              <a:gd name="T23" fmla="*/ 536702891 h 57"/>
              <a:gd name="T24" fmla="*/ 141571402 w 55"/>
              <a:gd name="T25" fmla="*/ 477067702 h 57"/>
              <a:gd name="T26" fmla="*/ 200560345 w 55"/>
              <a:gd name="T27" fmla="*/ 536702891 h 57"/>
              <a:gd name="T28" fmla="*/ 141571402 w 55"/>
              <a:gd name="T29" fmla="*/ 596334627 h 57"/>
              <a:gd name="T30" fmla="*/ 330336707 w 55"/>
              <a:gd name="T31" fmla="*/ 155048730 h 57"/>
              <a:gd name="T32" fmla="*/ 247750813 w 55"/>
              <a:gd name="T33" fmla="*/ 71560155 h 57"/>
              <a:gd name="T34" fmla="*/ 330336707 w 55"/>
              <a:gd name="T35" fmla="*/ 0 h 57"/>
              <a:gd name="T36" fmla="*/ 412919166 w 55"/>
              <a:gd name="T37" fmla="*/ 71560155 h 57"/>
              <a:gd name="T38" fmla="*/ 330336707 w 55"/>
              <a:gd name="T39" fmla="*/ 155048730 h 57"/>
              <a:gd name="T40" fmla="*/ 330336707 w 55"/>
              <a:gd name="T41" fmla="*/ 679823202 h 57"/>
              <a:gd name="T42" fmla="*/ 283146239 w 55"/>
              <a:gd name="T43" fmla="*/ 620188012 h 57"/>
              <a:gd name="T44" fmla="*/ 330336707 w 55"/>
              <a:gd name="T45" fmla="*/ 572481242 h 57"/>
              <a:gd name="T46" fmla="*/ 389325650 w 55"/>
              <a:gd name="T47" fmla="*/ 620188012 h 57"/>
              <a:gd name="T48" fmla="*/ 330336707 w 55"/>
              <a:gd name="T49" fmla="*/ 679823202 h 57"/>
              <a:gd name="T50" fmla="*/ 519098576 w 55"/>
              <a:gd name="T51" fmla="*/ 584409661 h 57"/>
              <a:gd name="T52" fmla="*/ 471908109 w 55"/>
              <a:gd name="T53" fmla="*/ 536702891 h 57"/>
              <a:gd name="T54" fmla="*/ 519098576 w 55"/>
              <a:gd name="T55" fmla="*/ 488996121 h 57"/>
              <a:gd name="T56" fmla="*/ 566292478 w 55"/>
              <a:gd name="T57" fmla="*/ 536702891 h 57"/>
              <a:gd name="T58" fmla="*/ 519098576 w 55"/>
              <a:gd name="T59" fmla="*/ 584409661 h 57"/>
              <a:gd name="T60" fmla="*/ 519098576 w 55"/>
              <a:gd name="T61" fmla="*/ 190827081 h 57"/>
              <a:gd name="T62" fmla="*/ 483706584 w 55"/>
              <a:gd name="T63" fmla="*/ 155048730 h 57"/>
              <a:gd name="T64" fmla="*/ 519098576 w 55"/>
              <a:gd name="T65" fmla="*/ 119266925 h 57"/>
              <a:gd name="T66" fmla="*/ 554494003 w 55"/>
              <a:gd name="T67" fmla="*/ 155048730 h 57"/>
              <a:gd name="T68" fmla="*/ 519098576 w 55"/>
              <a:gd name="T69" fmla="*/ 190827081 h 57"/>
              <a:gd name="T70" fmla="*/ 601684470 w 55"/>
              <a:gd name="T71" fmla="*/ 393582581 h 57"/>
              <a:gd name="T72" fmla="*/ 566292478 w 55"/>
              <a:gd name="T73" fmla="*/ 345875811 h 57"/>
              <a:gd name="T74" fmla="*/ 601684470 w 55"/>
              <a:gd name="T75" fmla="*/ 310094006 h 57"/>
              <a:gd name="T76" fmla="*/ 648874938 w 55"/>
              <a:gd name="T77" fmla="*/ 345875811 h 57"/>
              <a:gd name="T78" fmla="*/ 601684470 w 55"/>
              <a:gd name="T79" fmla="*/ 393582581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5" h="57">
                <a:moveTo>
                  <a:pt x="5" y="35"/>
                </a:moveTo>
                <a:cubicBezTo>
                  <a:pt x="2" y="35"/>
                  <a:pt x="0" y="32"/>
                  <a:pt x="0" y="29"/>
                </a:cubicBezTo>
                <a:cubicBezTo>
                  <a:pt x="0" y="26"/>
                  <a:pt x="2" y="24"/>
                  <a:pt x="5" y="24"/>
                </a:cubicBezTo>
                <a:cubicBezTo>
                  <a:pt x="9" y="24"/>
                  <a:pt x="11" y="26"/>
                  <a:pt x="11" y="29"/>
                </a:cubicBezTo>
                <a:cubicBezTo>
                  <a:pt x="11" y="32"/>
                  <a:pt x="9" y="35"/>
                  <a:pt x="5" y="35"/>
                </a:cubicBezTo>
                <a:close/>
                <a:moveTo>
                  <a:pt x="12" y="20"/>
                </a:moveTo>
                <a:cubicBezTo>
                  <a:pt x="9" y="20"/>
                  <a:pt x="6" y="17"/>
                  <a:pt x="6" y="13"/>
                </a:cubicBezTo>
                <a:cubicBezTo>
                  <a:pt x="6" y="10"/>
                  <a:pt x="9" y="7"/>
                  <a:pt x="12" y="7"/>
                </a:cubicBezTo>
                <a:cubicBezTo>
                  <a:pt x="16" y="7"/>
                  <a:pt x="19" y="10"/>
                  <a:pt x="19" y="13"/>
                </a:cubicBezTo>
                <a:cubicBezTo>
                  <a:pt x="19" y="17"/>
                  <a:pt x="16" y="20"/>
                  <a:pt x="12" y="20"/>
                </a:cubicBezTo>
                <a:close/>
                <a:moveTo>
                  <a:pt x="12" y="50"/>
                </a:moveTo>
                <a:cubicBezTo>
                  <a:pt x="9" y="50"/>
                  <a:pt x="7" y="48"/>
                  <a:pt x="7" y="45"/>
                </a:cubicBezTo>
                <a:cubicBezTo>
                  <a:pt x="7" y="42"/>
                  <a:pt x="9" y="40"/>
                  <a:pt x="12" y="40"/>
                </a:cubicBezTo>
                <a:cubicBezTo>
                  <a:pt x="15" y="40"/>
                  <a:pt x="17" y="42"/>
                  <a:pt x="17" y="45"/>
                </a:cubicBezTo>
                <a:cubicBezTo>
                  <a:pt x="17" y="48"/>
                  <a:pt x="15" y="50"/>
                  <a:pt x="12" y="50"/>
                </a:cubicBezTo>
                <a:close/>
                <a:moveTo>
                  <a:pt x="28" y="13"/>
                </a:moveTo>
                <a:cubicBezTo>
                  <a:pt x="25" y="13"/>
                  <a:pt x="21" y="10"/>
                  <a:pt x="21" y="6"/>
                </a:cubicBezTo>
                <a:cubicBezTo>
                  <a:pt x="21" y="3"/>
                  <a:pt x="25" y="0"/>
                  <a:pt x="28" y="0"/>
                </a:cubicBezTo>
                <a:cubicBezTo>
                  <a:pt x="32" y="0"/>
                  <a:pt x="35" y="3"/>
                  <a:pt x="35" y="6"/>
                </a:cubicBezTo>
                <a:cubicBezTo>
                  <a:pt x="35" y="10"/>
                  <a:pt x="32" y="13"/>
                  <a:pt x="28" y="13"/>
                </a:cubicBezTo>
                <a:close/>
                <a:moveTo>
                  <a:pt x="28" y="57"/>
                </a:moveTo>
                <a:cubicBezTo>
                  <a:pt x="26" y="57"/>
                  <a:pt x="24" y="55"/>
                  <a:pt x="24" y="52"/>
                </a:cubicBezTo>
                <a:cubicBezTo>
                  <a:pt x="24" y="50"/>
                  <a:pt x="26" y="48"/>
                  <a:pt x="28" y="48"/>
                </a:cubicBezTo>
                <a:cubicBezTo>
                  <a:pt x="31" y="48"/>
                  <a:pt x="33" y="50"/>
                  <a:pt x="33" y="52"/>
                </a:cubicBezTo>
                <a:cubicBezTo>
                  <a:pt x="33" y="55"/>
                  <a:pt x="31" y="57"/>
                  <a:pt x="28" y="57"/>
                </a:cubicBezTo>
                <a:close/>
                <a:moveTo>
                  <a:pt x="44" y="49"/>
                </a:moveTo>
                <a:cubicBezTo>
                  <a:pt x="42" y="49"/>
                  <a:pt x="40" y="48"/>
                  <a:pt x="40" y="45"/>
                </a:cubicBezTo>
                <a:cubicBezTo>
                  <a:pt x="40" y="43"/>
                  <a:pt x="42" y="41"/>
                  <a:pt x="44" y="41"/>
                </a:cubicBezTo>
                <a:cubicBezTo>
                  <a:pt x="47" y="41"/>
                  <a:pt x="48" y="43"/>
                  <a:pt x="48" y="45"/>
                </a:cubicBezTo>
                <a:cubicBezTo>
                  <a:pt x="48" y="48"/>
                  <a:pt x="47" y="49"/>
                  <a:pt x="44" y="49"/>
                </a:cubicBezTo>
                <a:close/>
                <a:moveTo>
                  <a:pt x="44" y="16"/>
                </a:moveTo>
                <a:cubicBezTo>
                  <a:pt x="43" y="16"/>
                  <a:pt x="41" y="15"/>
                  <a:pt x="41" y="13"/>
                </a:cubicBezTo>
                <a:cubicBezTo>
                  <a:pt x="41" y="12"/>
                  <a:pt x="43" y="10"/>
                  <a:pt x="44" y="10"/>
                </a:cubicBezTo>
                <a:cubicBezTo>
                  <a:pt x="46" y="10"/>
                  <a:pt x="47" y="12"/>
                  <a:pt x="47" y="13"/>
                </a:cubicBezTo>
                <a:cubicBezTo>
                  <a:pt x="47" y="15"/>
                  <a:pt x="46" y="16"/>
                  <a:pt x="44" y="16"/>
                </a:cubicBezTo>
                <a:close/>
                <a:moveTo>
                  <a:pt x="51" y="33"/>
                </a:moveTo>
                <a:cubicBezTo>
                  <a:pt x="49" y="33"/>
                  <a:pt x="48" y="31"/>
                  <a:pt x="48" y="29"/>
                </a:cubicBezTo>
                <a:cubicBezTo>
                  <a:pt x="48" y="27"/>
                  <a:pt x="49" y="26"/>
                  <a:pt x="51" y="26"/>
                </a:cubicBezTo>
                <a:cubicBezTo>
                  <a:pt x="53" y="26"/>
                  <a:pt x="55" y="27"/>
                  <a:pt x="55" y="29"/>
                </a:cubicBezTo>
                <a:cubicBezTo>
                  <a:pt x="55" y="31"/>
                  <a:pt x="53" y="33"/>
                  <a:pt x="51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" name="Freeform 151"/>
          <p:cNvSpPr>
            <a:spLocks noEditPoints="1"/>
          </p:cNvSpPr>
          <p:nvPr/>
        </p:nvSpPr>
        <p:spPr bwMode="auto">
          <a:xfrm>
            <a:off x="11070872" y="5846873"/>
            <a:ext cx="276122" cy="276122"/>
          </a:xfrm>
          <a:custGeom>
            <a:avLst/>
            <a:gdLst>
              <a:gd name="T0" fmla="*/ 587902050 w 50"/>
              <a:gd name="T1" fmla="*/ 470321640 h 50"/>
              <a:gd name="T2" fmla="*/ 470321640 w 50"/>
              <a:gd name="T3" fmla="*/ 587902050 h 50"/>
              <a:gd name="T4" fmla="*/ 117580410 w 50"/>
              <a:gd name="T5" fmla="*/ 587902050 h 50"/>
              <a:gd name="T6" fmla="*/ 0 w 50"/>
              <a:gd name="T7" fmla="*/ 470321640 h 50"/>
              <a:gd name="T8" fmla="*/ 0 w 50"/>
              <a:gd name="T9" fmla="*/ 117580410 h 50"/>
              <a:gd name="T10" fmla="*/ 117580410 w 50"/>
              <a:gd name="T11" fmla="*/ 0 h 50"/>
              <a:gd name="T12" fmla="*/ 470321640 w 50"/>
              <a:gd name="T13" fmla="*/ 0 h 50"/>
              <a:gd name="T14" fmla="*/ 587902050 w 50"/>
              <a:gd name="T15" fmla="*/ 117580410 h 50"/>
              <a:gd name="T16" fmla="*/ 587902050 w 50"/>
              <a:gd name="T17" fmla="*/ 470321640 h 50"/>
              <a:gd name="T18" fmla="*/ 117580410 w 50"/>
              <a:gd name="T19" fmla="*/ 47032164 h 50"/>
              <a:gd name="T20" fmla="*/ 47032164 w 50"/>
              <a:gd name="T21" fmla="*/ 117580410 h 50"/>
              <a:gd name="T22" fmla="*/ 47032164 w 50"/>
              <a:gd name="T23" fmla="*/ 470321640 h 50"/>
              <a:gd name="T24" fmla="*/ 117580410 w 50"/>
              <a:gd name="T25" fmla="*/ 540869886 h 50"/>
              <a:gd name="T26" fmla="*/ 470321640 w 50"/>
              <a:gd name="T27" fmla="*/ 540869886 h 50"/>
              <a:gd name="T28" fmla="*/ 529111845 w 50"/>
              <a:gd name="T29" fmla="*/ 470321640 h 50"/>
              <a:gd name="T30" fmla="*/ 529111845 w 50"/>
              <a:gd name="T31" fmla="*/ 117580410 h 50"/>
              <a:gd name="T32" fmla="*/ 470321640 w 50"/>
              <a:gd name="T33" fmla="*/ 47032164 h 50"/>
              <a:gd name="T34" fmla="*/ 117580410 w 50"/>
              <a:gd name="T35" fmla="*/ 47032164 h 5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0" h="50">
                <a:moveTo>
                  <a:pt x="50" y="40"/>
                </a:moveTo>
                <a:cubicBezTo>
                  <a:pt x="50" y="46"/>
                  <a:pt x="45" y="50"/>
                  <a:pt x="4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4" y="50"/>
                  <a:pt x="0" y="46"/>
                  <a:pt x="0" y="4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5" y="0"/>
                  <a:pt x="50" y="5"/>
                  <a:pt x="50" y="10"/>
                </a:cubicBezTo>
                <a:lnTo>
                  <a:pt x="50" y="40"/>
                </a:lnTo>
                <a:close/>
                <a:moveTo>
                  <a:pt x="10" y="4"/>
                </a:moveTo>
                <a:cubicBezTo>
                  <a:pt x="7" y="4"/>
                  <a:pt x="4" y="7"/>
                  <a:pt x="4" y="1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3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3"/>
                  <a:pt x="45" y="4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7"/>
                  <a:pt x="43" y="4"/>
                  <a:pt x="40" y="4"/>
                </a:cubicBezTo>
                <a:lnTo>
                  <a:pt x="10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7" name="Freeform 152"/>
          <p:cNvSpPr>
            <a:spLocks/>
          </p:cNvSpPr>
          <p:nvPr/>
        </p:nvSpPr>
        <p:spPr bwMode="auto">
          <a:xfrm>
            <a:off x="11868557" y="5823862"/>
            <a:ext cx="161072" cy="314473"/>
          </a:xfrm>
          <a:custGeom>
            <a:avLst/>
            <a:gdLst>
              <a:gd name="T0" fmla="*/ 344917247 w 29"/>
              <a:gd name="T1" fmla="*/ 563289221 h 57"/>
              <a:gd name="T2" fmla="*/ 154616649 w 29"/>
              <a:gd name="T3" fmla="*/ 668905950 h 57"/>
              <a:gd name="T4" fmla="*/ 142725448 w 29"/>
              <a:gd name="T5" fmla="*/ 668905950 h 57"/>
              <a:gd name="T6" fmla="*/ 130830799 w 29"/>
              <a:gd name="T7" fmla="*/ 645436708 h 57"/>
              <a:gd name="T8" fmla="*/ 130830799 w 29"/>
              <a:gd name="T9" fmla="*/ 645436708 h 57"/>
              <a:gd name="T10" fmla="*/ 166511299 w 29"/>
              <a:gd name="T11" fmla="*/ 434203250 h 57"/>
              <a:gd name="T12" fmla="*/ 11894650 w 29"/>
              <a:gd name="T13" fmla="*/ 281644611 h 57"/>
              <a:gd name="T14" fmla="*/ 0 w 29"/>
              <a:gd name="T15" fmla="*/ 258175368 h 57"/>
              <a:gd name="T16" fmla="*/ 23785850 w 29"/>
              <a:gd name="T17" fmla="*/ 246439034 h 57"/>
              <a:gd name="T18" fmla="*/ 237872299 w 29"/>
              <a:gd name="T19" fmla="*/ 211233458 h 57"/>
              <a:gd name="T20" fmla="*/ 333022598 w 29"/>
              <a:gd name="T21" fmla="*/ 23469242 h 57"/>
              <a:gd name="T22" fmla="*/ 344917247 w 29"/>
              <a:gd name="T23" fmla="*/ 0 h 57"/>
              <a:gd name="T24" fmla="*/ 344917247 w 29"/>
              <a:gd name="T25" fmla="*/ 563289221 h 5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" h="57">
                <a:moveTo>
                  <a:pt x="29" y="48"/>
                </a:move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7"/>
                  <a:pt x="12" y="57"/>
                </a:cubicBezTo>
                <a:cubicBezTo>
                  <a:pt x="11" y="57"/>
                  <a:pt x="11" y="56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4" y="37"/>
                  <a:pt x="14" y="37"/>
                  <a:pt x="14" y="37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21"/>
                  <a:pt x="1" y="21"/>
                  <a:pt x="2" y="21"/>
                </a:cubicBezTo>
                <a:cubicBezTo>
                  <a:pt x="20" y="18"/>
                  <a:pt x="20" y="18"/>
                  <a:pt x="20" y="18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9" y="0"/>
                  <a:pt x="29" y="0"/>
                </a:cubicBezTo>
                <a:lnTo>
                  <a:pt x="29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8" name="Freeform 153"/>
          <p:cNvSpPr>
            <a:spLocks noEditPoints="1"/>
          </p:cNvSpPr>
          <p:nvPr/>
        </p:nvSpPr>
        <p:spPr bwMode="auto">
          <a:xfrm>
            <a:off x="12666243" y="5823862"/>
            <a:ext cx="324700" cy="314473"/>
          </a:xfrm>
          <a:custGeom>
            <a:avLst/>
            <a:gdLst>
              <a:gd name="T0" fmla="*/ 677269325 w 59"/>
              <a:gd name="T1" fmla="*/ 281644611 h 57"/>
              <a:gd name="T2" fmla="*/ 525468404 w 59"/>
              <a:gd name="T3" fmla="*/ 434203250 h 57"/>
              <a:gd name="T4" fmla="*/ 560497809 w 59"/>
              <a:gd name="T5" fmla="*/ 645436708 h 57"/>
              <a:gd name="T6" fmla="*/ 560497809 w 59"/>
              <a:gd name="T7" fmla="*/ 645436708 h 57"/>
              <a:gd name="T8" fmla="*/ 548821341 w 59"/>
              <a:gd name="T9" fmla="*/ 668905950 h 57"/>
              <a:gd name="T10" fmla="*/ 525468404 w 59"/>
              <a:gd name="T11" fmla="*/ 668905950 h 57"/>
              <a:gd name="T12" fmla="*/ 338634662 w 59"/>
              <a:gd name="T13" fmla="*/ 563289221 h 57"/>
              <a:gd name="T14" fmla="*/ 151800920 w 59"/>
              <a:gd name="T15" fmla="*/ 668905950 h 57"/>
              <a:gd name="T16" fmla="*/ 140124452 w 59"/>
              <a:gd name="T17" fmla="*/ 668905950 h 57"/>
              <a:gd name="T18" fmla="*/ 128447984 w 59"/>
              <a:gd name="T19" fmla="*/ 645436708 h 57"/>
              <a:gd name="T20" fmla="*/ 128447984 w 59"/>
              <a:gd name="T21" fmla="*/ 645436708 h 57"/>
              <a:gd name="T22" fmla="*/ 163477388 w 59"/>
              <a:gd name="T23" fmla="*/ 434203250 h 57"/>
              <a:gd name="T24" fmla="*/ 11676468 w 59"/>
              <a:gd name="T25" fmla="*/ 281644611 h 57"/>
              <a:gd name="T26" fmla="*/ 0 w 59"/>
              <a:gd name="T27" fmla="*/ 258175368 h 57"/>
              <a:gd name="T28" fmla="*/ 23352936 w 59"/>
              <a:gd name="T29" fmla="*/ 246439034 h 57"/>
              <a:gd name="T30" fmla="*/ 233539615 w 59"/>
              <a:gd name="T31" fmla="*/ 211233458 h 57"/>
              <a:gd name="T32" fmla="*/ 326958194 w 59"/>
              <a:gd name="T33" fmla="*/ 23469242 h 57"/>
              <a:gd name="T34" fmla="*/ 338634662 w 59"/>
              <a:gd name="T35" fmla="*/ 0 h 57"/>
              <a:gd name="T36" fmla="*/ 361987599 w 59"/>
              <a:gd name="T37" fmla="*/ 23469242 h 57"/>
              <a:gd name="T38" fmla="*/ 455406178 w 59"/>
              <a:gd name="T39" fmla="*/ 211233458 h 57"/>
              <a:gd name="T40" fmla="*/ 665592856 w 59"/>
              <a:gd name="T41" fmla="*/ 246439034 h 57"/>
              <a:gd name="T42" fmla="*/ 688945793 w 59"/>
              <a:gd name="T43" fmla="*/ 258175368 h 57"/>
              <a:gd name="T44" fmla="*/ 677269325 w 59"/>
              <a:gd name="T45" fmla="*/ 281644611 h 57"/>
              <a:gd name="T46" fmla="*/ 595530630 w 59"/>
              <a:gd name="T47" fmla="*/ 293380945 h 57"/>
              <a:gd name="T48" fmla="*/ 420373357 w 59"/>
              <a:gd name="T49" fmla="*/ 258175368 h 57"/>
              <a:gd name="T50" fmla="*/ 338634662 w 59"/>
              <a:gd name="T51" fmla="*/ 105616729 h 57"/>
              <a:gd name="T52" fmla="*/ 268572436 w 59"/>
              <a:gd name="T53" fmla="*/ 258175368 h 57"/>
              <a:gd name="T54" fmla="*/ 93415162 w 59"/>
              <a:gd name="T55" fmla="*/ 293380945 h 57"/>
              <a:gd name="T56" fmla="*/ 221863146 w 59"/>
              <a:gd name="T57" fmla="*/ 410730582 h 57"/>
              <a:gd name="T58" fmla="*/ 186833742 w 59"/>
              <a:gd name="T59" fmla="*/ 586758464 h 57"/>
              <a:gd name="T60" fmla="*/ 338634662 w 59"/>
              <a:gd name="T61" fmla="*/ 504614403 h 57"/>
              <a:gd name="T62" fmla="*/ 502112051 w 59"/>
              <a:gd name="T63" fmla="*/ 586758464 h 57"/>
              <a:gd name="T64" fmla="*/ 467082646 w 59"/>
              <a:gd name="T65" fmla="*/ 410730582 h 57"/>
              <a:gd name="T66" fmla="*/ 595530630 w 59"/>
              <a:gd name="T67" fmla="*/ 293380945 h 5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9" h="57">
                <a:moveTo>
                  <a:pt x="58" y="24"/>
                </a:moveTo>
                <a:cubicBezTo>
                  <a:pt x="45" y="37"/>
                  <a:pt x="45" y="37"/>
                  <a:pt x="45" y="37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6"/>
                  <a:pt x="48" y="57"/>
                  <a:pt x="47" y="57"/>
                </a:cubicBezTo>
                <a:cubicBezTo>
                  <a:pt x="46" y="57"/>
                  <a:pt x="46" y="57"/>
                  <a:pt x="45" y="57"/>
                </a:cubicBezTo>
                <a:cubicBezTo>
                  <a:pt x="29" y="48"/>
                  <a:pt x="29" y="48"/>
                  <a:pt x="29" y="48"/>
                </a:cubicBez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7"/>
                  <a:pt x="12" y="57"/>
                </a:cubicBezTo>
                <a:cubicBezTo>
                  <a:pt x="11" y="57"/>
                  <a:pt x="11" y="56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4" y="37"/>
                  <a:pt x="14" y="37"/>
                  <a:pt x="14" y="37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21"/>
                  <a:pt x="1" y="21"/>
                  <a:pt x="2" y="21"/>
                </a:cubicBezTo>
                <a:cubicBezTo>
                  <a:pt x="20" y="18"/>
                  <a:pt x="20" y="18"/>
                  <a:pt x="20" y="18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9" y="0"/>
                  <a:pt x="29" y="0"/>
                </a:cubicBezTo>
                <a:cubicBezTo>
                  <a:pt x="30" y="0"/>
                  <a:pt x="31" y="1"/>
                  <a:pt x="31" y="2"/>
                </a:cubicBezTo>
                <a:cubicBezTo>
                  <a:pt x="39" y="18"/>
                  <a:pt x="39" y="18"/>
                  <a:pt x="39" y="18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1"/>
                  <a:pt x="59" y="22"/>
                </a:cubicBezTo>
                <a:cubicBezTo>
                  <a:pt x="59" y="23"/>
                  <a:pt x="59" y="24"/>
                  <a:pt x="58" y="24"/>
                </a:cubicBezTo>
                <a:close/>
                <a:moveTo>
                  <a:pt x="51" y="25"/>
                </a:moveTo>
                <a:cubicBezTo>
                  <a:pt x="36" y="22"/>
                  <a:pt x="36" y="22"/>
                  <a:pt x="36" y="22"/>
                </a:cubicBezTo>
                <a:cubicBezTo>
                  <a:pt x="29" y="9"/>
                  <a:pt x="29" y="9"/>
                  <a:pt x="29" y="9"/>
                </a:cubicBezTo>
                <a:cubicBezTo>
                  <a:pt x="23" y="22"/>
                  <a:pt x="23" y="22"/>
                  <a:pt x="23" y="22"/>
                </a:cubicBezTo>
                <a:cubicBezTo>
                  <a:pt x="8" y="25"/>
                  <a:pt x="8" y="25"/>
                  <a:pt x="8" y="25"/>
                </a:cubicBezTo>
                <a:cubicBezTo>
                  <a:pt x="19" y="35"/>
                  <a:pt x="19" y="35"/>
                  <a:pt x="19" y="35"/>
                </a:cubicBezTo>
                <a:cubicBezTo>
                  <a:pt x="16" y="50"/>
                  <a:pt x="16" y="50"/>
                  <a:pt x="16" y="50"/>
                </a:cubicBezTo>
                <a:cubicBezTo>
                  <a:pt x="29" y="43"/>
                  <a:pt x="29" y="43"/>
                  <a:pt x="29" y="43"/>
                </a:cubicBezTo>
                <a:cubicBezTo>
                  <a:pt x="43" y="50"/>
                  <a:pt x="43" y="50"/>
                  <a:pt x="43" y="50"/>
                </a:cubicBezTo>
                <a:cubicBezTo>
                  <a:pt x="40" y="35"/>
                  <a:pt x="40" y="35"/>
                  <a:pt x="40" y="35"/>
                </a:cubicBezTo>
                <a:lnTo>
                  <a:pt x="51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9" name="Freeform 154"/>
          <p:cNvSpPr>
            <a:spLocks/>
          </p:cNvSpPr>
          <p:nvPr/>
        </p:nvSpPr>
        <p:spPr bwMode="auto">
          <a:xfrm>
            <a:off x="13461373" y="5839203"/>
            <a:ext cx="199421" cy="311916"/>
          </a:xfrm>
          <a:custGeom>
            <a:avLst/>
            <a:gdLst>
              <a:gd name="T0" fmla="*/ 0 w 36"/>
              <a:gd name="T1" fmla="*/ 657862098 h 56"/>
              <a:gd name="T2" fmla="*/ 0 w 36"/>
              <a:gd name="T3" fmla="*/ 23922321 h 56"/>
              <a:gd name="T4" fmla="*/ 11832167 w 36"/>
              <a:gd name="T5" fmla="*/ 11959431 h 56"/>
              <a:gd name="T6" fmla="*/ 319430665 w 36"/>
              <a:gd name="T7" fmla="*/ 322949604 h 56"/>
              <a:gd name="T8" fmla="*/ 319430665 w 36"/>
              <a:gd name="T9" fmla="*/ 322949604 h 56"/>
              <a:gd name="T10" fmla="*/ 319430665 w 36"/>
              <a:gd name="T11" fmla="*/ 35881752 h 56"/>
              <a:gd name="T12" fmla="*/ 343091558 w 36"/>
              <a:gd name="T13" fmla="*/ 11959431 h 56"/>
              <a:gd name="T14" fmla="*/ 402245513 w 36"/>
              <a:gd name="T15" fmla="*/ 11959431 h 56"/>
              <a:gd name="T16" fmla="*/ 425906406 w 36"/>
              <a:gd name="T17" fmla="*/ 35881752 h 56"/>
              <a:gd name="T18" fmla="*/ 425906406 w 36"/>
              <a:gd name="T19" fmla="*/ 633939777 h 56"/>
              <a:gd name="T20" fmla="*/ 402245513 w 36"/>
              <a:gd name="T21" fmla="*/ 669821529 h 56"/>
              <a:gd name="T22" fmla="*/ 343091558 w 36"/>
              <a:gd name="T23" fmla="*/ 669821529 h 56"/>
              <a:gd name="T24" fmla="*/ 319430665 w 36"/>
              <a:gd name="T25" fmla="*/ 633939777 h 56"/>
              <a:gd name="T26" fmla="*/ 319430665 w 36"/>
              <a:gd name="T27" fmla="*/ 346871925 h 56"/>
              <a:gd name="T28" fmla="*/ 319430665 w 36"/>
              <a:gd name="T29" fmla="*/ 358831356 h 56"/>
              <a:gd name="T30" fmla="*/ 11832167 w 36"/>
              <a:gd name="T31" fmla="*/ 657862098 h 56"/>
              <a:gd name="T32" fmla="*/ 0 w 36"/>
              <a:gd name="T33" fmla="*/ 657862098 h 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6" h="56">
                <a:moveTo>
                  <a:pt x="0" y="55"/>
                </a:move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1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2"/>
                  <a:pt x="28" y="1"/>
                  <a:pt x="29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5" y="1"/>
                  <a:pt x="36" y="2"/>
                  <a:pt x="36" y="3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5"/>
                  <a:pt x="35" y="56"/>
                  <a:pt x="34" y="56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56"/>
                  <a:pt x="27" y="55"/>
                  <a:pt x="27" y="53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30"/>
                  <a:pt x="27" y="30"/>
                  <a:pt x="27" y="30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6"/>
                  <a:pt x="0" y="56"/>
                  <a:pt x="0" y="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2" name="Freeform 157"/>
          <p:cNvSpPr>
            <a:spLocks noEditPoints="1"/>
          </p:cNvSpPr>
          <p:nvPr/>
        </p:nvSpPr>
        <p:spPr bwMode="auto">
          <a:xfrm>
            <a:off x="833906" y="6583199"/>
            <a:ext cx="227546" cy="278678"/>
          </a:xfrm>
          <a:custGeom>
            <a:avLst/>
            <a:gdLst>
              <a:gd name="T0" fmla="*/ 486885340 w 41"/>
              <a:gd name="T1" fmla="*/ 526977262 h 50"/>
              <a:gd name="T2" fmla="*/ 415634836 w 41"/>
              <a:gd name="T3" fmla="*/ 598836067 h 50"/>
              <a:gd name="T4" fmla="*/ 59375420 w 41"/>
              <a:gd name="T5" fmla="*/ 598836067 h 50"/>
              <a:gd name="T6" fmla="*/ 0 w 41"/>
              <a:gd name="T7" fmla="*/ 526977262 h 50"/>
              <a:gd name="T8" fmla="*/ 0 w 41"/>
              <a:gd name="T9" fmla="*/ 59884645 h 50"/>
              <a:gd name="T10" fmla="*/ 59375420 w 41"/>
              <a:gd name="T11" fmla="*/ 0 h 50"/>
              <a:gd name="T12" fmla="*/ 415634836 w 41"/>
              <a:gd name="T13" fmla="*/ 0 h 50"/>
              <a:gd name="T14" fmla="*/ 486885340 w 41"/>
              <a:gd name="T15" fmla="*/ 59884645 h 50"/>
              <a:gd name="T16" fmla="*/ 486885340 w 41"/>
              <a:gd name="T17" fmla="*/ 526977262 h 50"/>
              <a:gd name="T18" fmla="*/ 427509920 w 41"/>
              <a:gd name="T19" fmla="*/ 59884645 h 50"/>
              <a:gd name="T20" fmla="*/ 415634836 w 41"/>
              <a:gd name="T21" fmla="*/ 47907024 h 50"/>
              <a:gd name="T22" fmla="*/ 59375420 w 41"/>
              <a:gd name="T23" fmla="*/ 47907024 h 50"/>
              <a:gd name="T24" fmla="*/ 47500336 w 41"/>
              <a:gd name="T25" fmla="*/ 59884645 h 50"/>
              <a:gd name="T26" fmla="*/ 47500336 w 41"/>
              <a:gd name="T27" fmla="*/ 479070238 h 50"/>
              <a:gd name="T28" fmla="*/ 59375420 w 41"/>
              <a:gd name="T29" fmla="*/ 491044399 h 50"/>
              <a:gd name="T30" fmla="*/ 415634836 w 41"/>
              <a:gd name="T31" fmla="*/ 491044399 h 50"/>
              <a:gd name="T32" fmla="*/ 427509920 w 41"/>
              <a:gd name="T33" fmla="*/ 479070238 h 50"/>
              <a:gd name="T34" fmla="*/ 427509920 w 41"/>
              <a:gd name="T35" fmla="*/ 59884645 h 50"/>
              <a:gd name="T36" fmla="*/ 237505128 w 41"/>
              <a:gd name="T37" fmla="*/ 514999641 h 50"/>
              <a:gd name="T38" fmla="*/ 213754960 w 41"/>
              <a:gd name="T39" fmla="*/ 538951422 h 50"/>
              <a:gd name="T40" fmla="*/ 237505128 w 41"/>
              <a:gd name="T41" fmla="*/ 574884286 h 50"/>
              <a:gd name="T42" fmla="*/ 273130380 w 41"/>
              <a:gd name="T43" fmla="*/ 538951422 h 50"/>
              <a:gd name="T44" fmla="*/ 237505128 w 41"/>
              <a:gd name="T45" fmla="*/ 514999641 h 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1" h="50">
                <a:moveTo>
                  <a:pt x="41" y="44"/>
                </a:moveTo>
                <a:cubicBezTo>
                  <a:pt x="41" y="47"/>
                  <a:pt x="38" y="50"/>
                  <a:pt x="35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8" y="0"/>
                  <a:pt x="41" y="2"/>
                  <a:pt x="41" y="5"/>
                </a:cubicBezTo>
                <a:lnTo>
                  <a:pt x="41" y="44"/>
                </a:lnTo>
                <a:close/>
                <a:moveTo>
                  <a:pt x="36" y="5"/>
                </a:moveTo>
                <a:cubicBezTo>
                  <a:pt x="36" y="5"/>
                  <a:pt x="36" y="4"/>
                  <a:pt x="3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5" y="41"/>
                  <a:pt x="5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0"/>
                  <a:pt x="36" y="40"/>
                </a:cubicBezTo>
                <a:lnTo>
                  <a:pt x="36" y="5"/>
                </a:lnTo>
                <a:close/>
                <a:moveTo>
                  <a:pt x="20" y="43"/>
                </a:moveTo>
                <a:cubicBezTo>
                  <a:pt x="19" y="43"/>
                  <a:pt x="18" y="44"/>
                  <a:pt x="18" y="45"/>
                </a:cubicBezTo>
                <a:cubicBezTo>
                  <a:pt x="18" y="46"/>
                  <a:pt x="19" y="48"/>
                  <a:pt x="20" y="48"/>
                </a:cubicBezTo>
                <a:cubicBezTo>
                  <a:pt x="22" y="48"/>
                  <a:pt x="23" y="46"/>
                  <a:pt x="23" y="45"/>
                </a:cubicBezTo>
                <a:cubicBezTo>
                  <a:pt x="23" y="44"/>
                  <a:pt x="22" y="43"/>
                  <a:pt x="20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3" name="Freeform 158"/>
          <p:cNvSpPr>
            <a:spLocks noEditPoints="1"/>
          </p:cNvSpPr>
          <p:nvPr/>
        </p:nvSpPr>
        <p:spPr bwMode="auto">
          <a:xfrm>
            <a:off x="1508871" y="6583199"/>
            <a:ext cx="352822" cy="278678"/>
          </a:xfrm>
          <a:custGeom>
            <a:avLst/>
            <a:gdLst>
              <a:gd name="T0" fmla="*/ 749903994 w 64"/>
              <a:gd name="T1" fmla="*/ 131743450 h 50"/>
              <a:gd name="T2" fmla="*/ 714752726 w 64"/>
              <a:gd name="T3" fmla="*/ 155698693 h 50"/>
              <a:gd name="T4" fmla="*/ 23434179 w 64"/>
              <a:gd name="T5" fmla="*/ 155698693 h 50"/>
              <a:gd name="T6" fmla="*/ 0 w 64"/>
              <a:gd name="T7" fmla="*/ 131743450 h 50"/>
              <a:gd name="T8" fmla="*/ 0 w 64"/>
              <a:gd name="T9" fmla="*/ 23951782 h 50"/>
              <a:gd name="T10" fmla="*/ 23434179 w 64"/>
              <a:gd name="T11" fmla="*/ 0 h 50"/>
              <a:gd name="T12" fmla="*/ 714752726 w 64"/>
              <a:gd name="T13" fmla="*/ 0 h 50"/>
              <a:gd name="T14" fmla="*/ 749903994 w 64"/>
              <a:gd name="T15" fmla="*/ 23951782 h 50"/>
              <a:gd name="T16" fmla="*/ 749903994 w 64"/>
              <a:gd name="T17" fmla="*/ 131743450 h 50"/>
              <a:gd name="T18" fmla="*/ 749903994 w 64"/>
              <a:gd name="T19" fmla="*/ 347323327 h 50"/>
              <a:gd name="T20" fmla="*/ 714752726 w 64"/>
              <a:gd name="T21" fmla="*/ 383256191 h 50"/>
              <a:gd name="T22" fmla="*/ 23434179 w 64"/>
              <a:gd name="T23" fmla="*/ 383256191 h 50"/>
              <a:gd name="T24" fmla="*/ 0 w 64"/>
              <a:gd name="T25" fmla="*/ 347323327 h 50"/>
              <a:gd name="T26" fmla="*/ 0 w 64"/>
              <a:gd name="T27" fmla="*/ 239535119 h 50"/>
              <a:gd name="T28" fmla="*/ 23434179 w 64"/>
              <a:gd name="T29" fmla="*/ 215579877 h 50"/>
              <a:gd name="T30" fmla="*/ 714752726 w 64"/>
              <a:gd name="T31" fmla="*/ 215579877 h 50"/>
              <a:gd name="T32" fmla="*/ 749903994 w 64"/>
              <a:gd name="T33" fmla="*/ 239535119 h 50"/>
              <a:gd name="T34" fmla="*/ 749903994 w 64"/>
              <a:gd name="T35" fmla="*/ 347323327 h 50"/>
              <a:gd name="T36" fmla="*/ 749903994 w 64"/>
              <a:gd name="T37" fmla="*/ 574884286 h 50"/>
              <a:gd name="T38" fmla="*/ 714752726 w 64"/>
              <a:gd name="T39" fmla="*/ 598836067 h 50"/>
              <a:gd name="T40" fmla="*/ 23434179 w 64"/>
              <a:gd name="T41" fmla="*/ 598836067 h 50"/>
              <a:gd name="T42" fmla="*/ 0 w 64"/>
              <a:gd name="T43" fmla="*/ 574884286 h 50"/>
              <a:gd name="T44" fmla="*/ 0 w 64"/>
              <a:gd name="T45" fmla="*/ 455114996 h 50"/>
              <a:gd name="T46" fmla="*/ 23434179 w 64"/>
              <a:gd name="T47" fmla="*/ 431163214 h 50"/>
              <a:gd name="T48" fmla="*/ 714752726 w 64"/>
              <a:gd name="T49" fmla="*/ 431163214 h 50"/>
              <a:gd name="T50" fmla="*/ 749903994 w 64"/>
              <a:gd name="T51" fmla="*/ 455114996 h 50"/>
              <a:gd name="T52" fmla="*/ 749903994 w 64"/>
              <a:gd name="T53" fmla="*/ 574884286 h 50"/>
              <a:gd name="T54" fmla="*/ 691318547 w 64"/>
              <a:gd name="T55" fmla="*/ 323371546 h 50"/>
              <a:gd name="T56" fmla="*/ 691318547 w 64"/>
              <a:gd name="T57" fmla="*/ 263486901 h 50"/>
              <a:gd name="T58" fmla="*/ 269496480 w 64"/>
              <a:gd name="T59" fmla="*/ 263486901 h 50"/>
              <a:gd name="T60" fmla="*/ 269496480 w 64"/>
              <a:gd name="T61" fmla="*/ 323371546 h 50"/>
              <a:gd name="T62" fmla="*/ 691318547 w 64"/>
              <a:gd name="T63" fmla="*/ 323371546 h 50"/>
              <a:gd name="T64" fmla="*/ 691318547 w 64"/>
              <a:gd name="T65" fmla="*/ 538951422 h 50"/>
              <a:gd name="T66" fmla="*/ 691318547 w 64"/>
              <a:gd name="T67" fmla="*/ 491044399 h 50"/>
              <a:gd name="T68" fmla="*/ 421822066 w 64"/>
              <a:gd name="T69" fmla="*/ 491044399 h 50"/>
              <a:gd name="T70" fmla="*/ 421822066 w 64"/>
              <a:gd name="T71" fmla="*/ 538951422 h 50"/>
              <a:gd name="T72" fmla="*/ 691318547 w 64"/>
              <a:gd name="T73" fmla="*/ 538951422 h 50"/>
              <a:gd name="T74" fmla="*/ 691318547 w 64"/>
              <a:gd name="T75" fmla="*/ 107791669 h 50"/>
              <a:gd name="T76" fmla="*/ 691318547 w 64"/>
              <a:gd name="T77" fmla="*/ 47907024 h 50"/>
              <a:gd name="T78" fmla="*/ 527275871 w 64"/>
              <a:gd name="T79" fmla="*/ 47907024 h 50"/>
              <a:gd name="T80" fmla="*/ 527275871 w 64"/>
              <a:gd name="T81" fmla="*/ 107791669 h 50"/>
              <a:gd name="T82" fmla="*/ 691318547 w 64"/>
              <a:gd name="T83" fmla="*/ 107791669 h 5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4" h="50">
                <a:moveTo>
                  <a:pt x="64" y="11"/>
                </a:moveTo>
                <a:cubicBezTo>
                  <a:pt x="64" y="12"/>
                  <a:pt x="63" y="13"/>
                  <a:pt x="61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0" y="12"/>
                  <a:pt x="0" y="1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lnTo>
                  <a:pt x="64" y="11"/>
                </a:lnTo>
                <a:close/>
                <a:moveTo>
                  <a:pt x="64" y="29"/>
                </a:moveTo>
                <a:cubicBezTo>
                  <a:pt x="64" y="30"/>
                  <a:pt x="63" y="32"/>
                  <a:pt x="61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0"/>
                  <a:pt x="0" y="2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61" y="18"/>
                  <a:pt x="61" y="18"/>
                  <a:pt x="61" y="18"/>
                </a:cubicBezTo>
                <a:cubicBezTo>
                  <a:pt x="63" y="18"/>
                  <a:pt x="64" y="19"/>
                  <a:pt x="64" y="20"/>
                </a:cubicBezTo>
                <a:lnTo>
                  <a:pt x="64" y="29"/>
                </a:lnTo>
                <a:close/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1" y="36"/>
                  <a:pt x="2" y="36"/>
                </a:cubicBezTo>
                <a:cubicBezTo>
                  <a:pt x="61" y="36"/>
                  <a:pt x="61" y="36"/>
                  <a:pt x="61" y="36"/>
                </a:cubicBezTo>
                <a:cubicBezTo>
                  <a:pt x="63" y="36"/>
                  <a:pt x="64" y="37"/>
                  <a:pt x="64" y="38"/>
                </a:cubicBezTo>
                <a:lnTo>
                  <a:pt x="64" y="48"/>
                </a:lnTo>
                <a:close/>
                <a:moveTo>
                  <a:pt x="59" y="27"/>
                </a:moveTo>
                <a:cubicBezTo>
                  <a:pt x="59" y="22"/>
                  <a:pt x="59" y="22"/>
                  <a:pt x="59" y="22"/>
                </a:cubicBezTo>
                <a:cubicBezTo>
                  <a:pt x="23" y="22"/>
                  <a:pt x="23" y="22"/>
                  <a:pt x="23" y="22"/>
                </a:cubicBezTo>
                <a:cubicBezTo>
                  <a:pt x="23" y="27"/>
                  <a:pt x="23" y="27"/>
                  <a:pt x="23" y="27"/>
                </a:cubicBezTo>
                <a:lnTo>
                  <a:pt x="59" y="27"/>
                </a:lnTo>
                <a:close/>
                <a:moveTo>
                  <a:pt x="59" y="45"/>
                </a:moveTo>
                <a:cubicBezTo>
                  <a:pt x="59" y="41"/>
                  <a:pt x="59" y="41"/>
                  <a:pt x="59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5"/>
                  <a:pt x="36" y="45"/>
                  <a:pt x="36" y="45"/>
                </a:cubicBezTo>
                <a:lnTo>
                  <a:pt x="59" y="45"/>
                </a:lnTo>
                <a:close/>
                <a:moveTo>
                  <a:pt x="59" y="9"/>
                </a:moveTo>
                <a:cubicBezTo>
                  <a:pt x="59" y="4"/>
                  <a:pt x="59" y="4"/>
                  <a:pt x="59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5" y="9"/>
                  <a:pt x="45" y="9"/>
                  <a:pt x="45" y="9"/>
                </a:cubicBezTo>
                <a:lnTo>
                  <a:pt x="59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4" name="Freeform 159"/>
          <p:cNvSpPr>
            <a:spLocks noEditPoints="1"/>
          </p:cNvSpPr>
          <p:nvPr/>
        </p:nvSpPr>
        <p:spPr bwMode="auto">
          <a:xfrm>
            <a:off x="2304001" y="6578085"/>
            <a:ext cx="355378" cy="309358"/>
          </a:xfrm>
          <a:custGeom>
            <a:avLst/>
            <a:gdLst>
              <a:gd name="T0" fmla="*/ 59437378 w 64"/>
              <a:gd name="T1" fmla="*/ 23530658 h 56"/>
              <a:gd name="T2" fmla="*/ 142651087 w 64"/>
              <a:gd name="T3" fmla="*/ 23530658 h 56"/>
              <a:gd name="T4" fmla="*/ 261529292 w 64"/>
              <a:gd name="T5" fmla="*/ 23530658 h 56"/>
              <a:gd name="T6" fmla="*/ 344739553 w 64"/>
              <a:gd name="T7" fmla="*/ 23530658 h 56"/>
              <a:gd name="T8" fmla="*/ 475505923 w 64"/>
              <a:gd name="T9" fmla="*/ 23530658 h 56"/>
              <a:gd name="T10" fmla="*/ 511166971 w 64"/>
              <a:gd name="T11" fmla="*/ 11765329 h 56"/>
              <a:gd name="T12" fmla="*/ 523055136 w 64"/>
              <a:gd name="T13" fmla="*/ 11765329 h 56"/>
              <a:gd name="T14" fmla="*/ 534943301 w 64"/>
              <a:gd name="T15" fmla="*/ 11765329 h 56"/>
              <a:gd name="T16" fmla="*/ 534943301 w 64"/>
              <a:gd name="T17" fmla="*/ 152956134 h 56"/>
              <a:gd name="T18" fmla="*/ 534943301 w 64"/>
              <a:gd name="T19" fmla="*/ 188252120 h 56"/>
              <a:gd name="T20" fmla="*/ 511166971 w 64"/>
              <a:gd name="T21" fmla="*/ 200017449 h 56"/>
              <a:gd name="T22" fmla="*/ 487394088 w 64"/>
              <a:gd name="T23" fmla="*/ 152956134 h 56"/>
              <a:gd name="T24" fmla="*/ 475505923 w 64"/>
              <a:gd name="T25" fmla="*/ 82360731 h 56"/>
              <a:gd name="T26" fmla="*/ 439841427 w 64"/>
              <a:gd name="T27" fmla="*/ 70595403 h 56"/>
              <a:gd name="T28" fmla="*/ 320966670 w 64"/>
              <a:gd name="T29" fmla="*/ 70595403 h 56"/>
              <a:gd name="T30" fmla="*/ 320966670 w 64"/>
              <a:gd name="T31" fmla="*/ 129422046 h 56"/>
              <a:gd name="T32" fmla="*/ 320966670 w 64"/>
              <a:gd name="T33" fmla="*/ 482395629 h 56"/>
              <a:gd name="T34" fmla="*/ 320966670 w 64"/>
              <a:gd name="T35" fmla="*/ 588287018 h 56"/>
              <a:gd name="T36" fmla="*/ 427953262 w 64"/>
              <a:gd name="T37" fmla="*/ 623586435 h 56"/>
              <a:gd name="T38" fmla="*/ 427953262 w 64"/>
              <a:gd name="T39" fmla="*/ 635351763 h 56"/>
              <a:gd name="T40" fmla="*/ 427953262 w 64"/>
              <a:gd name="T41" fmla="*/ 647117092 h 56"/>
              <a:gd name="T42" fmla="*/ 416068545 w 64"/>
              <a:gd name="T43" fmla="*/ 647117092 h 56"/>
              <a:gd name="T44" fmla="*/ 237752961 w 64"/>
              <a:gd name="T45" fmla="*/ 647117092 h 56"/>
              <a:gd name="T46" fmla="*/ 106990039 w 64"/>
              <a:gd name="T47" fmla="*/ 647117092 h 56"/>
              <a:gd name="T48" fmla="*/ 106990039 w 64"/>
              <a:gd name="T49" fmla="*/ 635351763 h 56"/>
              <a:gd name="T50" fmla="*/ 106990039 w 64"/>
              <a:gd name="T51" fmla="*/ 623586435 h 56"/>
              <a:gd name="T52" fmla="*/ 202088466 w 64"/>
              <a:gd name="T53" fmla="*/ 588287018 h 56"/>
              <a:gd name="T54" fmla="*/ 213976631 w 64"/>
              <a:gd name="T55" fmla="*/ 423568986 h 56"/>
              <a:gd name="T56" fmla="*/ 213976631 w 64"/>
              <a:gd name="T57" fmla="*/ 164721463 h 56"/>
              <a:gd name="T58" fmla="*/ 213976631 w 64"/>
              <a:gd name="T59" fmla="*/ 117656718 h 56"/>
              <a:gd name="T60" fmla="*/ 213976631 w 64"/>
              <a:gd name="T61" fmla="*/ 70595403 h 56"/>
              <a:gd name="T62" fmla="*/ 142651087 w 64"/>
              <a:gd name="T63" fmla="*/ 70595403 h 56"/>
              <a:gd name="T64" fmla="*/ 71325544 w 64"/>
              <a:gd name="T65" fmla="*/ 82360731 h 56"/>
              <a:gd name="T66" fmla="*/ 23776331 w 64"/>
              <a:gd name="T67" fmla="*/ 188252120 h 56"/>
              <a:gd name="T68" fmla="*/ 0 w 64"/>
              <a:gd name="T69" fmla="*/ 164721463 h 56"/>
              <a:gd name="T70" fmla="*/ 0 w 64"/>
              <a:gd name="T71" fmla="*/ 11765329 h 56"/>
              <a:gd name="T72" fmla="*/ 35664496 w 64"/>
              <a:gd name="T73" fmla="*/ 11765329 h 56"/>
              <a:gd name="T74" fmla="*/ 59437378 w 64"/>
              <a:gd name="T75" fmla="*/ 23530658 h 56"/>
              <a:gd name="T76" fmla="*/ 748919932 w 64"/>
              <a:gd name="T77" fmla="*/ 564756361 h 56"/>
              <a:gd name="T78" fmla="*/ 701370719 w 64"/>
              <a:gd name="T79" fmla="*/ 635351763 h 56"/>
              <a:gd name="T80" fmla="*/ 653818058 w 64"/>
              <a:gd name="T81" fmla="*/ 635351763 h 56"/>
              <a:gd name="T82" fmla="*/ 606268845 w 64"/>
              <a:gd name="T83" fmla="*/ 564756361 h 56"/>
              <a:gd name="T84" fmla="*/ 618157010 w 64"/>
              <a:gd name="T85" fmla="*/ 541225703 h 56"/>
              <a:gd name="T86" fmla="*/ 653818058 w 64"/>
              <a:gd name="T87" fmla="*/ 541225703 h 56"/>
              <a:gd name="T88" fmla="*/ 653818058 w 64"/>
              <a:gd name="T89" fmla="*/ 117656718 h 56"/>
              <a:gd name="T90" fmla="*/ 618157010 w 64"/>
              <a:gd name="T91" fmla="*/ 117656718 h 56"/>
              <a:gd name="T92" fmla="*/ 606268845 w 64"/>
              <a:gd name="T93" fmla="*/ 82360731 h 56"/>
              <a:gd name="T94" fmla="*/ 653818058 w 64"/>
              <a:gd name="T95" fmla="*/ 23530658 h 56"/>
              <a:gd name="T96" fmla="*/ 701370719 w 64"/>
              <a:gd name="T97" fmla="*/ 23530658 h 56"/>
              <a:gd name="T98" fmla="*/ 748919932 w 64"/>
              <a:gd name="T99" fmla="*/ 82360731 h 56"/>
              <a:gd name="T100" fmla="*/ 737031767 w 64"/>
              <a:gd name="T101" fmla="*/ 117656718 h 56"/>
              <a:gd name="T102" fmla="*/ 701370719 w 64"/>
              <a:gd name="T103" fmla="*/ 117656718 h 56"/>
              <a:gd name="T104" fmla="*/ 701370719 w 64"/>
              <a:gd name="T105" fmla="*/ 541225703 h 56"/>
              <a:gd name="T106" fmla="*/ 737031767 w 64"/>
              <a:gd name="T107" fmla="*/ 541225703 h 56"/>
              <a:gd name="T108" fmla="*/ 748919932 w 64"/>
              <a:gd name="T109" fmla="*/ 564756361 h 5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4" h="56">
                <a:moveTo>
                  <a:pt x="5" y="2"/>
                </a:moveTo>
                <a:cubicBezTo>
                  <a:pt x="5" y="2"/>
                  <a:pt x="11" y="2"/>
                  <a:pt x="12" y="2"/>
                </a:cubicBezTo>
                <a:cubicBezTo>
                  <a:pt x="15" y="2"/>
                  <a:pt x="18" y="2"/>
                  <a:pt x="22" y="2"/>
                </a:cubicBezTo>
                <a:cubicBezTo>
                  <a:pt x="24" y="2"/>
                  <a:pt x="27" y="2"/>
                  <a:pt x="29" y="2"/>
                </a:cubicBezTo>
                <a:cubicBezTo>
                  <a:pt x="40" y="2"/>
                  <a:pt x="40" y="2"/>
                  <a:pt x="40" y="2"/>
                </a:cubicBezTo>
                <a:cubicBezTo>
                  <a:pt x="41" y="2"/>
                  <a:pt x="42" y="2"/>
                  <a:pt x="43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5" y="1"/>
                  <a:pt x="45" y="1"/>
                  <a:pt x="45" y="1"/>
                </a:cubicBezTo>
                <a:cubicBezTo>
                  <a:pt x="45" y="5"/>
                  <a:pt x="45" y="9"/>
                  <a:pt x="45" y="13"/>
                </a:cubicBezTo>
                <a:cubicBezTo>
                  <a:pt x="45" y="14"/>
                  <a:pt x="45" y="15"/>
                  <a:pt x="45" y="16"/>
                </a:cubicBezTo>
                <a:cubicBezTo>
                  <a:pt x="44" y="17"/>
                  <a:pt x="44" y="17"/>
                  <a:pt x="43" y="17"/>
                </a:cubicBezTo>
                <a:cubicBezTo>
                  <a:pt x="42" y="16"/>
                  <a:pt x="41" y="14"/>
                  <a:pt x="41" y="13"/>
                </a:cubicBezTo>
                <a:cubicBezTo>
                  <a:pt x="41" y="12"/>
                  <a:pt x="40" y="7"/>
                  <a:pt x="40" y="7"/>
                </a:cubicBezTo>
                <a:cubicBezTo>
                  <a:pt x="39" y="6"/>
                  <a:pt x="38" y="6"/>
                  <a:pt x="37" y="6"/>
                </a:cubicBezTo>
                <a:cubicBezTo>
                  <a:pt x="34" y="6"/>
                  <a:pt x="30" y="6"/>
                  <a:pt x="27" y="6"/>
                </a:cubicBezTo>
                <a:cubicBezTo>
                  <a:pt x="27" y="8"/>
                  <a:pt x="27" y="10"/>
                  <a:pt x="27" y="11"/>
                </a:cubicBezTo>
                <a:cubicBezTo>
                  <a:pt x="27" y="21"/>
                  <a:pt x="27" y="31"/>
                  <a:pt x="27" y="41"/>
                </a:cubicBezTo>
                <a:cubicBezTo>
                  <a:pt x="27" y="44"/>
                  <a:pt x="27" y="47"/>
                  <a:pt x="27" y="50"/>
                </a:cubicBezTo>
                <a:cubicBezTo>
                  <a:pt x="30" y="51"/>
                  <a:pt x="33" y="51"/>
                  <a:pt x="36" y="53"/>
                </a:cubicBezTo>
                <a:cubicBezTo>
                  <a:pt x="36" y="53"/>
                  <a:pt x="36" y="54"/>
                  <a:pt x="36" y="54"/>
                </a:cubicBezTo>
                <a:cubicBezTo>
                  <a:pt x="36" y="55"/>
                  <a:pt x="36" y="55"/>
                  <a:pt x="36" y="55"/>
                </a:cubicBezTo>
                <a:cubicBezTo>
                  <a:pt x="35" y="55"/>
                  <a:pt x="35" y="55"/>
                  <a:pt x="35" y="55"/>
                </a:cubicBezTo>
                <a:cubicBezTo>
                  <a:pt x="30" y="56"/>
                  <a:pt x="25" y="55"/>
                  <a:pt x="20" y="55"/>
                </a:cubicBezTo>
                <a:cubicBezTo>
                  <a:pt x="16" y="55"/>
                  <a:pt x="13" y="55"/>
                  <a:pt x="9" y="55"/>
                </a:cubicBezTo>
                <a:cubicBezTo>
                  <a:pt x="9" y="55"/>
                  <a:pt x="9" y="54"/>
                  <a:pt x="9" y="54"/>
                </a:cubicBezTo>
                <a:cubicBezTo>
                  <a:pt x="9" y="53"/>
                  <a:pt x="9" y="53"/>
                  <a:pt x="9" y="53"/>
                </a:cubicBezTo>
                <a:cubicBezTo>
                  <a:pt x="10" y="51"/>
                  <a:pt x="15" y="51"/>
                  <a:pt x="17" y="50"/>
                </a:cubicBezTo>
                <a:cubicBezTo>
                  <a:pt x="18" y="48"/>
                  <a:pt x="18" y="38"/>
                  <a:pt x="18" y="36"/>
                </a:cubicBezTo>
                <a:cubicBezTo>
                  <a:pt x="18" y="29"/>
                  <a:pt x="18" y="22"/>
                  <a:pt x="18" y="14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7"/>
                  <a:pt x="18" y="6"/>
                </a:cubicBezTo>
                <a:cubicBezTo>
                  <a:pt x="17" y="6"/>
                  <a:pt x="12" y="6"/>
                  <a:pt x="12" y="6"/>
                </a:cubicBezTo>
                <a:cubicBezTo>
                  <a:pt x="10" y="6"/>
                  <a:pt x="7" y="7"/>
                  <a:pt x="6" y="7"/>
                </a:cubicBezTo>
                <a:cubicBezTo>
                  <a:pt x="4" y="9"/>
                  <a:pt x="4" y="16"/>
                  <a:pt x="2" y="16"/>
                </a:cubicBezTo>
                <a:cubicBezTo>
                  <a:pt x="1" y="15"/>
                  <a:pt x="0" y="15"/>
                  <a:pt x="0" y="14"/>
                </a:cubicBezTo>
                <a:cubicBezTo>
                  <a:pt x="0" y="1"/>
                  <a:pt x="0" y="1"/>
                  <a:pt x="0" y="1"/>
                </a:cubicBezTo>
                <a:cubicBezTo>
                  <a:pt x="3" y="1"/>
                  <a:pt x="3" y="1"/>
                  <a:pt x="3" y="1"/>
                </a:cubicBezTo>
                <a:lnTo>
                  <a:pt x="5" y="2"/>
                </a:lnTo>
                <a:close/>
                <a:moveTo>
                  <a:pt x="63" y="48"/>
                </a:moveTo>
                <a:cubicBezTo>
                  <a:pt x="59" y="54"/>
                  <a:pt x="59" y="54"/>
                  <a:pt x="59" y="54"/>
                </a:cubicBezTo>
                <a:cubicBezTo>
                  <a:pt x="58" y="56"/>
                  <a:pt x="56" y="56"/>
                  <a:pt x="55" y="54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7"/>
                  <a:pt x="50" y="46"/>
                  <a:pt x="52" y="46"/>
                </a:cubicBezTo>
                <a:cubicBezTo>
                  <a:pt x="55" y="46"/>
                  <a:pt x="55" y="46"/>
                  <a:pt x="55" y="46"/>
                </a:cubicBezTo>
                <a:cubicBezTo>
                  <a:pt x="55" y="10"/>
                  <a:pt x="55" y="10"/>
                  <a:pt x="55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0" y="10"/>
                  <a:pt x="50" y="9"/>
                  <a:pt x="51" y="7"/>
                </a:cubicBezTo>
                <a:cubicBezTo>
                  <a:pt x="55" y="2"/>
                  <a:pt x="55" y="2"/>
                  <a:pt x="55" y="2"/>
                </a:cubicBezTo>
                <a:cubicBezTo>
                  <a:pt x="56" y="0"/>
                  <a:pt x="58" y="0"/>
                  <a:pt x="59" y="2"/>
                </a:cubicBezTo>
                <a:cubicBezTo>
                  <a:pt x="63" y="7"/>
                  <a:pt x="63" y="7"/>
                  <a:pt x="63" y="7"/>
                </a:cubicBezTo>
                <a:cubicBezTo>
                  <a:pt x="64" y="9"/>
                  <a:pt x="64" y="10"/>
                  <a:pt x="62" y="10"/>
                </a:cubicBezTo>
                <a:cubicBezTo>
                  <a:pt x="59" y="10"/>
                  <a:pt x="59" y="10"/>
                  <a:pt x="59" y="10"/>
                </a:cubicBezTo>
                <a:cubicBezTo>
                  <a:pt x="59" y="46"/>
                  <a:pt x="59" y="46"/>
                  <a:pt x="59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4" y="46"/>
                  <a:pt x="64" y="47"/>
                  <a:pt x="63" y="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5" name="Freeform 160"/>
          <p:cNvSpPr>
            <a:spLocks noEditPoints="1"/>
          </p:cNvSpPr>
          <p:nvPr/>
        </p:nvSpPr>
        <p:spPr bwMode="auto">
          <a:xfrm>
            <a:off x="3101686" y="6583199"/>
            <a:ext cx="355378" cy="278678"/>
          </a:xfrm>
          <a:custGeom>
            <a:avLst/>
            <a:gdLst>
              <a:gd name="T0" fmla="*/ 213976631 w 64"/>
              <a:gd name="T1" fmla="*/ 119765829 h 50"/>
              <a:gd name="T2" fmla="*/ 178315583 w 64"/>
              <a:gd name="T3" fmla="*/ 155698693 h 50"/>
              <a:gd name="T4" fmla="*/ 35664496 w 64"/>
              <a:gd name="T5" fmla="*/ 155698693 h 50"/>
              <a:gd name="T6" fmla="*/ 0 w 64"/>
              <a:gd name="T7" fmla="*/ 119765829 h 50"/>
              <a:gd name="T8" fmla="*/ 0 w 64"/>
              <a:gd name="T9" fmla="*/ 35929403 h 50"/>
              <a:gd name="T10" fmla="*/ 35664496 w 64"/>
              <a:gd name="T11" fmla="*/ 0 h 50"/>
              <a:gd name="T12" fmla="*/ 178315583 w 64"/>
              <a:gd name="T13" fmla="*/ 0 h 50"/>
              <a:gd name="T14" fmla="*/ 213976631 w 64"/>
              <a:gd name="T15" fmla="*/ 35929403 h 50"/>
              <a:gd name="T16" fmla="*/ 213976631 w 64"/>
              <a:gd name="T17" fmla="*/ 119765829 h 50"/>
              <a:gd name="T18" fmla="*/ 213976631 w 64"/>
              <a:gd name="T19" fmla="*/ 335349167 h 50"/>
              <a:gd name="T20" fmla="*/ 178315583 w 64"/>
              <a:gd name="T21" fmla="*/ 383256191 h 50"/>
              <a:gd name="T22" fmla="*/ 35664496 w 64"/>
              <a:gd name="T23" fmla="*/ 383256191 h 50"/>
              <a:gd name="T24" fmla="*/ 0 w 64"/>
              <a:gd name="T25" fmla="*/ 335349167 h 50"/>
              <a:gd name="T26" fmla="*/ 0 w 64"/>
              <a:gd name="T27" fmla="*/ 251512740 h 50"/>
              <a:gd name="T28" fmla="*/ 35664496 w 64"/>
              <a:gd name="T29" fmla="*/ 215579877 h 50"/>
              <a:gd name="T30" fmla="*/ 178315583 w 64"/>
              <a:gd name="T31" fmla="*/ 215579877 h 50"/>
              <a:gd name="T32" fmla="*/ 213976631 w 64"/>
              <a:gd name="T33" fmla="*/ 251512740 h 50"/>
              <a:gd name="T34" fmla="*/ 213976631 w 64"/>
              <a:gd name="T35" fmla="*/ 335349167 h 50"/>
              <a:gd name="T36" fmla="*/ 213976631 w 64"/>
              <a:gd name="T37" fmla="*/ 550929044 h 50"/>
              <a:gd name="T38" fmla="*/ 178315583 w 64"/>
              <a:gd name="T39" fmla="*/ 598836067 h 50"/>
              <a:gd name="T40" fmla="*/ 35664496 w 64"/>
              <a:gd name="T41" fmla="*/ 598836067 h 50"/>
              <a:gd name="T42" fmla="*/ 0 w 64"/>
              <a:gd name="T43" fmla="*/ 550929044 h 50"/>
              <a:gd name="T44" fmla="*/ 0 w 64"/>
              <a:gd name="T45" fmla="*/ 479070238 h 50"/>
              <a:gd name="T46" fmla="*/ 35664496 w 64"/>
              <a:gd name="T47" fmla="*/ 431163214 h 50"/>
              <a:gd name="T48" fmla="*/ 178315583 w 64"/>
              <a:gd name="T49" fmla="*/ 431163214 h 50"/>
              <a:gd name="T50" fmla="*/ 213976631 w 64"/>
              <a:gd name="T51" fmla="*/ 479070238 h 50"/>
              <a:gd name="T52" fmla="*/ 213976631 w 64"/>
              <a:gd name="T53" fmla="*/ 550929044 h 50"/>
              <a:gd name="T54" fmla="*/ 760808098 w 64"/>
              <a:gd name="T55" fmla="*/ 119765829 h 50"/>
              <a:gd name="T56" fmla="*/ 713258884 w 64"/>
              <a:gd name="T57" fmla="*/ 155698693 h 50"/>
              <a:gd name="T58" fmla="*/ 309078505 w 64"/>
              <a:gd name="T59" fmla="*/ 155698693 h 50"/>
              <a:gd name="T60" fmla="*/ 273414009 w 64"/>
              <a:gd name="T61" fmla="*/ 119765829 h 50"/>
              <a:gd name="T62" fmla="*/ 273414009 w 64"/>
              <a:gd name="T63" fmla="*/ 35929403 h 50"/>
              <a:gd name="T64" fmla="*/ 309078505 w 64"/>
              <a:gd name="T65" fmla="*/ 0 h 50"/>
              <a:gd name="T66" fmla="*/ 713258884 w 64"/>
              <a:gd name="T67" fmla="*/ 0 h 50"/>
              <a:gd name="T68" fmla="*/ 760808098 w 64"/>
              <a:gd name="T69" fmla="*/ 35929403 h 50"/>
              <a:gd name="T70" fmla="*/ 760808098 w 64"/>
              <a:gd name="T71" fmla="*/ 119765829 h 50"/>
              <a:gd name="T72" fmla="*/ 760808098 w 64"/>
              <a:gd name="T73" fmla="*/ 335349167 h 50"/>
              <a:gd name="T74" fmla="*/ 713258884 w 64"/>
              <a:gd name="T75" fmla="*/ 383256191 h 50"/>
              <a:gd name="T76" fmla="*/ 309078505 w 64"/>
              <a:gd name="T77" fmla="*/ 383256191 h 50"/>
              <a:gd name="T78" fmla="*/ 273414009 w 64"/>
              <a:gd name="T79" fmla="*/ 335349167 h 50"/>
              <a:gd name="T80" fmla="*/ 273414009 w 64"/>
              <a:gd name="T81" fmla="*/ 251512740 h 50"/>
              <a:gd name="T82" fmla="*/ 309078505 w 64"/>
              <a:gd name="T83" fmla="*/ 215579877 h 50"/>
              <a:gd name="T84" fmla="*/ 713258884 w 64"/>
              <a:gd name="T85" fmla="*/ 215579877 h 50"/>
              <a:gd name="T86" fmla="*/ 760808098 w 64"/>
              <a:gd name="T87" fmla="*/ 251512740 h 50"/>
              <a:gd name="T88" fmla="*/ 760808098 w 64"/>
              <a:gd name="T89" fmla="*/ 335349167 h 50"/>
              <a:gd name="T90" fmla="*/ 760808098 w 64"/>
              <a:gd name="T91" fmla="*/ 550929044 h 50"/>
              <a:gd name="T92" fmla="*/ 713258884 w 64"/>
              <a:gd name="T93" fmla="*/ 598836067 h 50"/>
              <a:gd name="T94" fmla="*/ 309078505 w 64"/>
              <a:gd name="T95" fmla="*/ 598836067 h 50"/>
              <a:gd name="T96" fmla="*/ 273414009 w 64"/>
              <a:gd name="T97" fmla="*/ 550929044 h 50"/>
              <a:gd name="T98" fmla="*/ 273414009 w 64"/>
              <a:gd name="T99" fmla="*/ 479070238 h 50"/>
              <a:gd name="T100" fmla="*/ 309078505 w 64"/>
              <a:gd name="T101" fmla="*/ 431163214 h 50"/>
              <a:gd name="T102" fmla="*/ 713258884 w 64"/>
              <a:gd name="T103" fmla="*/ 431163214 h 50"/>
              <a:gd name="T104" fmla="*/ 760808098 w 64"/>
              <a:gd name="T105" fmla="*/ 479070238 h 50"/>
              <a:gd name="T106" fmla="*/ 760808098 w 64"/>
              <a:gd name="T107" fmla="*/ 550929044 h 5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4" h="50">
                <a:moveTo>
                  <a:pt x="18" y="10"/>
                </a:moveTo>
                <a:cubicBezTo>
                  <a:pt x="18" y="12"/>
                  <a:pt x="17" y="13"/>
                  <a:pt x="15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1" y="13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8" y="3"/>
                </a:cubicBezTo>
                <a:lnTo>
                  <a:pt x="18" y="10"/>
                </a:lnTo>
                <a:close/>
                <a:moveTo>
                  <a:pt x="18" y="28"/>
                </a:moveTo>
                <a:cubicBezTo>
                  <a:pt x="18" y="30"/>
                  <a:pt x="17" y="32"/>
                  <a:pt x="15" y="32"/>
                </a:cubicBezTo>
                <a:cubicBezTo>
                  <a:pt x="3" y="32"/>
                  <a:pt x="3" y="32"/>
                  <a:pt x="3" y="32"/>
                </a:cubicBezTo>
                <a:cubicBezTo>
                  <a:pt x="1" y="32"/>
                  <a:pt x="0" y="30"/>
                  <a:pt x="0" y="2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9"/>
                  <a:pt x="1" y="18"/>
                  <a:pt x="3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7" y="18"/>
                  <a:pt x="18" y="19"/>
                  <a:pt x="18" y="21"/>
                </a:cubicBezTo>
                <a:lnTo>
                  <a:pt x="18" y="28"/>
                </a:lnTo>
                <a:close/>
                <a:moveTo>
                  <a:pt x="18" y="46"/>
                </a:moveTo>
                <a:cubicBezTo>
                  <a:pt x="18" y="48"/>
                  <a:pt x="17" y="50"/>
                  <a:pt x="15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1" y="50"/>
                  <a:pt x="0" y="48"/>
                  <a:pt x="0" y="4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6"/>
                  <a:pt x="3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7" y="36"/>
                  <a:pt x="18" y="38"/>
                  <a:pt x="18" y="40"/>
                </a:cubicBezTo>
                <a:lnTo>
                  <a:pt x="18" y="46"/>
                </a:lnTo>
                <a:close/>
                <a:moveTo>
                  <a:pt x="64" y="10"/>
                </a:moveTo>
                <a:cubicBezTo>
                  <a:pt x="64" y="12"/>
                  <a:pt x="62" y="13"/>
                  <a:pt x="60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4" y="13"/>
                  <a:pt x="23" y="12"/>
                  <a:pt x="23" y="10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1"/>
                  <a:pt x="24" y="0"/>
                  <a:pt x="2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2" y="0"/>
                  <a:pt x="64" y="1"/>
                  <a:pt x="64" y="3"/>
                </a:cubicBezTo>
                <a:lnTo>
                  <a:pt x="64" y="10"/>
                </a:lnTo>
                <a:close/>
                <a:moveTo>
                  <a:pt x="64" y="28"/>
                </a:moveTo>
                <a:cubicBezTo>
                  <a:pt x="64" y="30"/>
                  <a:pt x="62" y="32"/>
                  <a:pt x="60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4" y="32"/>
                  <a:pt x="23" y="30"/>
                  <a:pt x="23" y="28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19"/>
                  <a:pt x="24" y="18"/>
                  <a:pt x="26" y="18"/>
                </a:cubicBezTo>
                <a:cubicBezTo>
                  <a:pt x="60" y="18"/>
                  <a:pt x="60" y="18"/>
                  <a:pt x="60" y="18"/>
                </a:cubicBezTo>
                <a:cubicBezTo>
                  <a:pt x="62" y="18"/>
                  <a:pt x="64" y="19"/>
                  <a:pt x="64" y="21"/>
                </a:cubicBezTo>
                <a:lnTo>
                  <a:pt x="64" y="28"/>
                </a:lnTo>
                <a:close/>
                <a:moveTo>
                  <a:pt x="64" y="46"/>
                </a:moveTo>
                <a:cubicBezTo>
                  <a:pt x="64" y="48"/>
                  <a:pt x="62" y="50"/>
                  <a:pt x="60" y="50"/>
                </a:cubicBezTo>
                <a:cubicBezTo>
                  <a:pt x="26" y="50"/>
                  <a:pt x="26" y="50"/>
                  <a:pt x="26" y="50"/>
                </a:cubicBezTo>
                <a:cubicBezTo>
                  <a:pt x="24" y="50"/>
                  <a:pt x="23" y="48"/>
                  <a:pt x="23" y="46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38"/>
                  <a:pt x="24" y="36"/>
                  <a:pt x="26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2" y="36"/>
                  <a:pt x="64" y="38"/>
                  <a:pt x="64" y="40"/>
                </a:cubicBezTo>
                <a:lnTo>
                  <a:pt x="64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6" name="Freeform 161"/>
          <p:cNvSpPr>
            <a:spLocks noEditPoints="1"/>
          </p:cNvSpPr>
          <p:nvPr/>
        </p:nvSpPr>
        <p:spPr bwMode="auto">
          <a:xfrm>
            <a:off x="3899372" y="6555074"/>
            <a:ext cx="304245" cy="327256"/>
          </a:xfrm>
          <a:custGeom>
            <a:avLst/>
            <a:gdLst>
              <a:gd name="T0" fmla="*/ 625271242 w 55"/>
              <a:gd name="T1" fmla="*/ 391432081 h 59"/>
              <a:gd name="T2" fmla="*/ 625271242 w 55"/>
              <a:gd name="T3" fmla="*/ 427016190 h 59"/>
              <a:gd name="T4" fmla="*/ 613476264 w 55"/>
              <a:gd name="T5" fmla="*/ 486326481 h 59"/>
              <a:gd name="T6" fmla="*/ 613476264 w 55"/>
              <a:gd name="T7" fmla="*/ 498187851 h 59"/>
              <a:gd name="T8" fmla="*/ 589879437 w 55"/>
              <a:gd name="T9" fmla="*/ 581217437 h 59"/>
              <a:gd name="T10" fmla="*/ 460107198 w 55"/>
              <a:gd name="T11" fmla="*/ 699834576 h 59"/>
              <a:gd name="T12" fmla="*/ 436510371 w 55"/>
              <a:gd name="T13" fmla="*/ 699834576 h 59"/>
              <a:gd name="T14" fmla="*/ 401118567 w 55"/>
              <a:gd name="T15" fmla="*/ 699834576 h 59"/>
              <a:gd name="T16" fmla="*/ 235951088 w 55"/>
              <a:gd name="T17" fmla="*/ 664250468 h 59"/>
              <a:gd name="T18" fmla="*/ 176962457 w 55"/>
              <a:gd name="T19" fmla="*/ 652389098 h 59"/>
              <a:gd name="T20" fmla="*/ 47190218 w 55"/>
              <a:gd name="T21" fmla="*/ 652389098 h 59"/>
              <a:gd name="T22" fmla="*/ 0 w 55"/>
              <a:gd name="T23" fmla="*/ 593078807 h 59"/>
              <a:gd name="T24" fmla="*/ 0 w 55"/>
              <a:gd name="T25" fmla="*/ 320263864 h 59"/>
              <a:gd name="T26" fmla="*/ 47190218 w 55"/>
              <a:gd name="T27" fmla="*/ 272818386 h 59"/>
              <a:gd name="T28" fmla="*/ 165167479 w 55"/>
              <a:gd name="T29" fmla="*/ 272818386 h 59"/>
              <a:gd name="T30" fmla="*/ 224156110 w 55"/>
              <a:gd name="T31" fmla="*/ 201646725 h 59"/>
              <a:gd name="T32" fmla="*/ 271346327 w 55"/>
              <a:gd name="T33" fmla="*/ 154201247 h 59"/>
              <a:gd name="T34" fmla="*/ 318536545 w 55"/>
              <a:gd name="T35" fmla="*/ 11861369 h 59"/>
              <a:gd name="T36" fmla="*/ 365726762 w 55"/>
              <a:gd name="T37" fmla="*/ 0 h 59"/>
              <a:gd name="T38" fmla="*/ 471905611 w 55"/>
              <a:gd name="T39" fmla="*/ 59306847 h 59"/>
              <a:gd name="T40" fmla="*/ 483700589 w 55"/>
              <a:gd name="T41" fmla="*/ 130478508 h 59"/>
              <a:gd name="T42" fmla="*/ 460107198 w 55"/>
              <a:gd name="T43" fmla="*/ 213508095 h 59"/>
              <a:gd name="T44" fmla="*/ 530890807 w 55"/>
              <a:gd name="T45" fmla="*/ 213508095 h 59"/>
              <a:gd name="T46" fmla="*/ 648868068 w 55"/>
              <a:gd name="T47" fmla="*/ 320263864 h 59"/>
              <a:gd name="T48" fmla="*/ 625271242 w 55"/>
              <a:gd name="T49" fmla="*/ 391432081 h 59"/>
              <a:gd name="T50" fmla="*/ 82582022 w 55"/>
              <a:gd name="T51" fmla="*/ 545633329 h 59"/>
              <a:gd name="T52" fmla="*/ 47190218 w 55"/>
              <a:gd name="T53" fmla="*/ 569356068 h 59"/>
              <a:gd name="T54" fmla="*/ 82582022 w 55"/>
              <a:gd name="T55" fmla="*/ 593078807 h 59"/>
              <a:gd name="T56" fmla="*/ 106178848 w 55"/>
              <a:gd name="T57" fmla="*/ 569356068 h 59"/>
              <a:gd name="T58" fmla="*/ 82582022 w 55"/>
              <a:gd name="T59" fmla="*/ 545633329 h 59"/>
              <a:gd name="T60" fmla="*/ 530890807 w 55"/>
              <a:gd name="T61" fmla="*/ 272818386 h 59"/>
              <a:gd name="T62" fmla="*/ 389320154 w 55"/>
              <a:gd name="T63" fmla="*/ 272818386 h 59"/>
              <a:gd name="T64" fmla="*/ 424711958 w 55"/>
              <a:gd name="T65" fmla="*/ 130478508 h 59"/>
              <a:gd name="T66" fmla="*/ 365726762 w 55"/>
              <a:gd name="T67" fmla="*/ 59306847 h 59"/>
              <a:gd name="T68" fmla="*/ 306738132 w 55"/>
              <a:gd name="T69" fmla="*/ 189785356 h 59"/>
              <a:gd name="T70" fmla="*/ 271346327 w 55"/>
              <a:gd name="T71" fmla="*/ 225369464 h 59"/>
              <a:gd name="T72" fmla="*/ 176962457 w 55"/>
              <a:gd name="T73" fmla="*/ 320263864 h 59"/>
              <a:gd name="T74" fmla="*/ 153369066 w 55"/>
              <a:gd name="T75" fmla="*/ 320263864 h 59"/>
              <a:gd name="T76" fmla="*/ 153369066 w 55"/>
              <a:gd name="T77" fmla="*/ 593078807 h 59"/>
              <a:gd name="T78" fmla="*/ 176962457 w 55"/>
              <a:gd name="T79" fmla="*/ 593078807 h 59"/>
              <a:gd name="T80" fmla="*/ 259547914 w 55"/>
              <a:gd name="T81" fmla="*/ 616804990 h 59"/>
              <a:gd name="T82" fmla="*/ 401118567 w 55"/>
              <a:gd name="T83" fmla="*/ 652389098 h 59"/>
              <a:gd name="T84" fmla="*/ 448308785 w 55"/>
              <a:gd name="T85" fmla="*/ 652389098 h 59"/>
              <a:gd name="T86" fmla="*/ 530890807 w 55"/>
              <a:gd name="T87" fmla="*/ 581217437 h 59"/>
              <a:gd name="T88" fmla="*/ 530890807 w 55"/>
              <a:gd name="T89" fmla="*/ 557494698 h 59"/>
              <a:gd name="T90" fmla="*/ 554487633 w 55"/>
              <a:gd name="T91" fmla="*/ 498187851 h 59"/>
              <a:gd name="T92" fmla="*/ 554487633 w 55"/>
              <a:gd name="T93" fmla="*/ 474465112 h 59"/>
              <a:gd name="T94" fmla="*/ 578081024 w 55"/>
              <a:gd name="T95" fmla="*/ 427016190 h 59"/>
              <a:gd name="T96" fmla="*/ 554487633 w 55"/>
              <a:gd name="T97" fmla="*/ 379570712 h 59"/>
              <a:gd name="T98" fmla="*/ 589879437 w 55"/>
              <a:gd name="T99" fmla="*/ 320263864 h 59"/>
              <a:gd name="T100" fmla="*/ 530890807 w 55"/>
              <a:gd name="T101" fmla="*/ 272818386 h 5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5" h="59">
                <a:moveTo>
                  <a:pt x="53" y="33"/>
                </a:moveTo>
                <a:cubicBezTo>
                  <a:pt x="53" y="34"/>
                  <a:pt x="53" y="35"/>
                  <a:pt x="53" y="36"/>
                </a:cubicBezTo>
                <a:cubicBezTo>
                  <a:pt x="53" y="37"/>
                  <a:pt x="53" y="39"/>
                  <a:pt x="52" y="41"/>
                </a:cubicBezTo>
                <a:cubicBezTo>
                  <a:pt x="52" y="41"/>
                  <a:pt x="52" y="42"/>
                  <a:pt x="52" y="42"/>
                </a:cubicBezTo>
                <a:cubicBezTo>
                  <a:pt x="52" y="45"/>
                  <a:pt x="51" y="47"/>
                  <a:pt x="50" y="49"/>
                </a:cubicBezTo>
                <a:cubicBezTo>
                  <a:pt x="50" y="55"/>
                  <a:pt x="45" y="59"/>
                  <a:pt x="39" y="59"/>
                </a:cubicBezTo>
                <a:cubicBezTo>
                  <a:pt x="37" y="59"/>
                  <a:pt x="37" y="59"/>
                  <a:pt x="37" y="59"/>
                </a:cubicBezTo>
                <a:cubicBezTo>
                  <a:pt x="34" y="59"/>
                  <a:pt x="34" y="59"/>
                  <a:pt x="34" y="59"/>
                </a:cubicBezTo>
                <a:cubicBezTo>
                  <a:pt x="29" y="59"/>
                  <a:pt x="24" y="58"/>
                  <a:pt x="20" y="56"/>
                </a:cubicBezTo>
                <a:cubicBezTo>
                  <a:pt x="19" y="56"/>
                  <a:pt x="16" y="55"/>
                  <a:pt x="1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5"/>
                  <a:pt x="2" y="23"/>
                  <a:pt x="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6" y="22"/>
                  <a:pt x="18" y="19"/>
                  <a:pt x="19" y="17"/>
                </a:cubicBezTo>
                <a:cubicBezTo>
                  <a:pt x="20" y="16"/>
                  <a:pt x="21" y="14"/>
                  <a:pt x="23" y="13"/>
                </a:cubicBezTo>
                <a:cubicBezTo>
                  <a:pt x="25" y="10"/>
                  <a:pt x="24" y="5"/>
                  <a:pt x="27" y="1"/>
                </a:cubicBezTo>
                <a:cubicBezTo>
                  <a:pt x="28" y="0"/>
                  <a:pt x="29" y="0"/>
                  <a:pt x="31" y="0"/>
                </a:cubicBezTo>
                <a:cubicBezTo>
                  <a:pt x="34" y="0"/>
                  <a:pt x="38" y="1"/>
                  <a:pt x="40" y="5"/>
                </a:cubicBezTo>
                <a:cubicBezTo>
                  <a:pt x="41" y="7"/>
                  <a:pt x="41" y="9"/>
                  <a:pt x="41" y="11"/>
                </a:cubicBezTo>
                <a:cubicBezTo>
                  <a:pt x="41" y="14"/>
                  <a:pt x="40" y="16"/>
                  <a:pt x="39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50" y="18"/>
                  <a:pt x="55" y="22"/>
                  <a:pt x="55" y="27"/>
                </a:cubicBezTo>
                <a:cubicBezTo>
                  <a:pt x="55" y="29"/>
                  <a:pt x="54" y="31"/>
                  <a:pt x="53" y="33"/>
                </a:cubicBezTo>
                <a:close/>
                <a:moveTo>
                  <a:pt x="7" y="46"/>
                </a:moveTo>
                <a:cubicBezTo>
                  <a:pt x="5" y="46"/>
                  <a:pt x="4" y="47"/>
                  <a:pt x="4" y="48"/>
                </a:cubicBezTo>
                <a:cubicBezTo>
                  <a:pt x="4" y="49"/>
                  <a:pt x="5" y="50"/>
                  <a:pt x="7" y="50"/>
                </a:cubicBezTo>
                <a:cubicBezTo>
                  <a:pt x="8" y="50"/>
                  <a:pt x="9" y="49"/>
                  <a:pt x="9" y="48"/>
                </a:cubicBezTo>
                <a:cubicBezTo>
                  <a:pt x="9" y="47"/>
                  <a:pt x="8" y="46"/>
                  <a:pt x="7" y="46"/>
                </a:cubicBezTo>
                <a:close/>
                <a:moveTo>
                  <a:pt x="45" y="23"/>
                </a:moveTo>
                <a:cubicBezTo>
                  <a:pt x="33" y="23"/>
                  <a:pt x="33" y="23"/>
                  <a:pt x="33" y="23"/>
                </a:cubicBezTo>
                <a:cubicBezTo>
                  <a:pt x="33" y="19"/>
                  <a:pt x="36" y="16"/>
                  <a:pt x="36" y="11"/>
                </a:cubicBezTo>
                <a:cubicBezTo>
                  <a:pt x="36" y="7"/>
                  <a:pt x="36" y="5"/>
                  <a:pt x="31" y="5"/>
                </a:cubicBezTo>
                <a:cubicBezTo>
                  <a:pt x="28" y="7"/>
                  <a:pt x="30" y="12"/>
                  <a:pt x="26" y="16"/>
                </a:cubicBezTo>
                <a:cubicBezTo>
                  <a:pt x="25" y="17"/>
                  <a:pt x="24" y="18"/>
                  <a:pt x="23" y="19"/>
                </a:cubicBezTo>
                <a:cubicBezTo>
                  <a:pt x="22" y="21"/>
                  <a:pt x="17" y="27"/>
                  <a:pt x="15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7" y="50"/>
                  <a:pt x="20" y="52"/>
                  <a:pt x="22" y="52"/>
                </a:cubicBezTo>
                <a:cubicBezTo>
                  <a:pt x="26" y="54"/>
                  <a:pt x="30" y="55"/>
                  <a:pt x="34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2" y="55"/>
                  <a:pt x="45" y="53"/>
                  <a:pt x="45" y="49"/>
                </a:cubicBezTo>
                <a:cubicBezTo>
                  <a:pt x="45" y="48"/>
                  <a:pt x="45" y="47"/>
                  <a:pt x="45" y="47"/>
                </a:cubicBezTo>
                <a:cubicBezTo>
                  <a:pt x="47" y="46"/>
                  <a:pt x="47" y="44"/>
                  <a:pt x="47" y="42"/>
                </a:cubicBezTo>
                <a:cubicBezTo>
                  <a:pt x="47" y="41"/>
                  <a:pt x="47" y="41"/>
                  <a:pt x="47" y="40"/>
                </a:cubicBezTo>
                <a:cubicBezTo>
                  <a:pt x="48" y="39"/>
                  <a:pt x="49" y="37"/>
                  <a:pt x="49" y="36"/>
                </a:cubicBezTo>
                <a:cubicBezTo>
                  <a:pt x="49" y="34"/>
                  <a:pt x="48" y="33"/>
                  <a:pt x="47" y="32"/>
                </a:cubicBezTo>
                <a:cubicBezTo>
                  <a:pt x="49" y="32"/>
                  <a:pt x="50" y="29"/>
                  <a:pt x="50" y="27"/>
                </a:cubicBezTo>
                <a:cubicBezTo>
                  <a:pt x="50" y="25"/>
                  <a:pt x="48" y="23"/>
                  <a:pt x="45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7" name="Freeform 162"/>
          <p:cNvSpPr>
            <a:spLocks noEditPoints="1"/>
          </p:cNvSpPr>
          <p:nvPr/>
        </p:nvSpPr>
        <p:spPr bwMode="auto">
          <a:xfrm>
            <a:off x="4697057" y="6583199"/>
            <a:ext cx="304245" cy="299131"/>
          </a:xfrm>
          <a:custGeom>
            <a:avLst/>
            <a:gdLst>
              <a:gd name="T0" fmla="*/ 318536545 w 55"/>
              <a:gd name="T1" fmla="*/ 638856170 h 54"/>
              <a:gd name="T2" fmla="*/ 0 w 55"/>
              <a:gd name="T3" fmla="*/ 319429805 h 54"/>
              <a:gd name="T4" fmla="*/ 318536545 w 55"/>
              <a:gd name="T5" fmla="*/ 0 h 54"/>
              <a:gd name="T6" fmla="*/ 648868068 w 55"/>
              <a:gd name="T7" fmla="*/ 319429805 h 54"/>
              <a:gd name="T8" fmla="*/ 318536545 w 55"/>
              <a:gd name="T9" fmla="*/ 638856170 h 54"/>
              <a:gd name="T10" fmla="*/ 471905611 w 55"/>
              <a:gd name="T11" fmla="*/ 390412295 h 54"/>
              <a:gd name="T12" fmla="*/ 401118567 w 55"/>
              <a:gd name="T13" fmla="*/ 319429805 h 54"/>
              <a:gd name="T14" fmla="*/ 471905611 w 55"/>
              <a:gd name="T15" fmla="*/ 236611740 h 54"/>
              <a:gd name="T16" fmla="*/ 483700589 w 55"/>
              <a:gd name="T17" fmla="*/ 224783045 h 54"/>
              <a:gd name="T18" fmla="*/ 471905611 w 55"/>
              <a:gd name="T19" fmla="*/ 201122215 h 54"/>
              <a:gd name="T20" fmla="*/ 436510371 w 55"/>
              <a:gd name="T21" fmla="*/ 165629250 h 54"/>
              <a:gd name="T22" fmla="*/ 412916980 w 55"/>
              <a:gd name="T23" fmla="*/ 153797115 h 54"/>
              <a:gd name="T24" fmla="*/ 401118567 w 55"/>
              <a:gd name="T25" fmla="*/ 165629250 h 54"/>
              <a:gd name="T26" fmla="*/ 318536545 w 55"/>
              <a:gd name="T27" fmla="*/ 236611740 h 54"/>
              <a:gd name="T28" fmla="*/ 247749501 w 55"/>
              <a:gd name="T29" fmla="*/ 165629250 h 54"/>
              <a:gd name="T30" fmla="*/ 224156110 w 55"/>
              <a:gd name="T31" fmla="*/ 153797115 h 54"/>
              <a:gd name="T32" fmla="*/ 200559283 w 55"/>
              <a:gd name="T33" fmla="*/ 165629250 h 54"/>
              <a:gd name="T34" fmla="*/ 165167479 w 55"/>
              <a:gd name="T35" fmla="*/ 201122215 h 54"/>
              <a:gd name="T36" fmla="*/ 165167479 w 55"/>
              <a:gd name="T37" fmla="*/ 224783045 h 54"/>
              <a:gd name="T38" fmla="*/ 165167479 w 55"/>
              <a:gd name="T39" fmla="*/ 236611740 h 54"/>
              <a:gd name="T40" fmla="*/ 247749501 w 55"/>
              <a:gd name="T41" fmla="*/ 319429805 h 54"/>
              <a:gd name="T42" fmla="*/ 165167479 w 55"/>
              <a:gd name="T43" fmla="*/ 390412295 h 54"/>
              <a:gd name="T44" fmla="*/ 165167479 w 55"/>
              <a:gd name="T45" fmla="*/ 414073125 h 54"/>
              <a:gd name="T46" fmla="*/ 165167479 w 55"/>
              <a:gd name="T47" fmla="*/ 437733955 h 54"/>
              <a:gd name="T48" fmla="*/ 200559283 w 55"/>
              <a:gd name="T49" fmla="*/ 473226920 h 54"/>
              <a:gd name="T50" fmla="*/ 224156110 w 55"/>
              <a:gd name="T51" fmla="*/ 485059055 h 54"/>
              <a:gd name="T52" fmla="*/ 247749501 w 55"/>
              <a:gd name="T53" fmla="*/ 473226920 h 54"/>
              <a:gd name="T54" fmla="*/ 318536545 w 55"/>
              <a:gd name="T55" fmla="*/ 390412295 h 54"/>
              <a:gd name="T56" fmla="*/ 401118567 w 55"/>
              <a:gd name="T57" fmla="*/ 473226920 h 54"/>
              <a:gd name="T58" fmla="*/ 412916980 w 55"/>
              <a:gd name="T59" fmla="*/ 485059055 h 54"/>
              <a:gd name="T60" fmla="*/ 436510371 w 55"/>
              <a:gd name="T61" fmla="*/ 473226920 h 54"/>
              <a:gd name="T62" fmla="*/ 471905611 w 55"/>
              <a:gd name="T63" fmla="*/ 437733955 h 54"/>
              <a:gd name="T64" fmla="*/ 483700589 w 55"/>
              <a:gd name="T65" fmla="*/ 414073125 h 54"/>
              <a:gd name="T66" fmla="*/ 471905611 w 55"/>
              <a:gd name="T67" fmla="*/ 390412295 h 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5" h="54">
                <a:moveTo>
                  <a:pt x="27" y="54"/>
                </a:move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4"/>
                  <a:pt x="27" y="54"/>
                </a:cubicBezTo>
                <a:close/>
                <a:moveTo>
                  <a:pt x="40" y="33"/>
                </a:moveTo>
                <a:cubicBezTo>
                  <a:pt x="34" y="27"/>
                  <a:pt x="34" y="27"/>
                  <a:pt x="34" y="27"/>
                </a:cubicBezTo>
                <a:cubicBezTo>
                  <a:pt x="40" y="20"/>
                  <a:pt x="40" y="20"/>
                  <a:pt x="40" y="20"/>
                </a:cubicBezTo>
                <a:cubicBezTo>
                  <a:pt x="41" y="20"/>
                  <a:pt x="41" y="19"/>
                  <a:pt x="41" y="19"/>
                </a:cubicBezTo>
                <a:cubicBezTo>
                  <a:pt x="41" y="18"/>
                  <a:pt x="41" y="18"/>
                  <a:pt x="40" y="17"/>
                </a:cubicBezTo>
                <a:cubicBezTo>
                  <a:pt x="37" y="14"/>
                  <a:pt x="37" y="14"/>
                  <a:pt x="37" y="14"/>
                </a:cubicBezTo>
                <a:cubicBezTo>
                  <a:pt x="36" y="14"/>
                  <a:pt x="36" y="13"/>
                  <a:pt x="35" y="13"/>
                </a:cubicBezTo>
                <a:cubicBezTo>
                  <a:pt x="35" y="13"/>
                  <a:pt x="34" y="14"/>
                  <a:pt x="34" y="14"/>
                </a:cubicBezTo>
                <a:cubicBezTo>
                  <a:pt x="27" y="20"/>
                  <a:pt x="27" y="20"/>
                  <a:pt x="27" y="20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20" y="13"/>
                  <a:pt x="19" y="13"/>
                </a:cubicBezTo>
                <a:cubicBezTo>
                  <a:pt x="19" y="13"/>
                  <a:pt x="18" y="14"/>
                  <a:pt x="17" y="14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8"/>
                  <a:pt x="14" y="18"/>
                  <a:pt x="14" y="19"/>
                </a:cubicBezTo>
                <a:cubicBezTo>
                  <a:pt x="14" y="19"/>
                  <a:pt x="14" y="20"/>
                  <a:pt x="14" y="20"/>
                </a:cubicBezTo>
                <a:cubicBezTo>
                  <a:pt x="21" y="27"/>
                  <a:pt x="21" y="27"/>
                  <a:pt x="21" y="27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4"/>
                  <a:pt x="14" y="34"/>
                  <a:pt x="14" y="35"/>
                </a:cubicBezTo>
                <a:cubicBezTo>
                  <a:pt x="14" y="36"/>
                  <a:pt x="14" y="36"/>
                  <a:pt x="14" y="37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1"/>
                  <a:pt x="19" y="41"/>
                </a:cubicBezTo>
                <a:cubicBezTo>
                  <a:pt x="20" y="41"/>
                  <a:pt x="20" y="40"/>
                  <a:pt x="21" y="40"/>
                </a:cubicBezTo>
                <a:cubicBezTo>
                  <a:pt x="27" y="33"/>
                  <a:pt x="27" y="33"/>
                  <a:pt x="27" y="33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40"/>
                  <a:pt x="35" y="41"/>
                  <a:pt x="35" y="41"/>
                </a:cubicBezTo>
                <a:cubicBezTo>
                  <a:pt x="36" y="41"/>
                  <a:pt x="36" y="40"/>
                  <a:pt x="37" y="40"/>
                </a:cubicBezTo>
                <a:cubicBezTo>
                  <a:pt x="40" y="37"/>
                  <a:pt x="40" y="37"/>
                  <a:pt x="40" y="37"/>
                </a:cubicBezTo>
                <a:cubicBezTo>
                  <a:pt x="41" y="36"/>
                  <a:pt x="41" y="36"/>
                  <a:pt x="41" y="35"/>
                </a:cubicBezTo>
                <a:cubicBezTo>
                  <a:pt x="41" y="34"/>
                  <a:pt x="41" y="34"/>
                  <a:pt x="40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8" name="Freeform 163"/>
          <p:cNvSpPr>
            <a:spLocks noEditPoints="1"/>
          </p:cNvSpPr>
          <p:nvPr/>
        </p:nvSpPr>
        <p:spPr bwMode="auto">
          <a:xfrm>
            <a:off x="5492186" y="6583199"/>
            <a:ext cx="304246" cy="299131"/>
          </a:xfrm>
          <a:custGeom>
            <a:avLst/>
            <a:gdLst>
              <a:gd name="T0" fmla="*/ 648874938 w 55"/>
              <a:gd name="T1" fmla="*/ 520548580 h 54"/>
              <a:gd name="T2" fmla="*/ 519098576 w 55"/>
              <a:gd name="T3" fmla="*/ 638856170 h 54"/>
              <a:gd name="T4" fmla="*/ 117977886 w 55"/>
              <a:gd name="T5" fmla="*/ 638856170 h 54"/>
              <a:gd name="T6" fmla="*/ 0 w 55"/>
              <a:gd name="T7" fmla="*/ 520548580 h 54"/>
              <a:gd name="T8" fmla="*/ 0 w 55"/>
              <a:gd name="T9" fmla="*/ 118307590 h 54"/>
              <a:gd name="T10" fmla="*/ 117977886 w 55"/>
              <a:gd name="T11" fmla="*/ 0 h 54"/>
              <a:gd name="T12" fmla="*/ 519098576 w 55"/>
              <a:gd name="T13" fmla="*/ 0 h 54"/>
              <a:gd name="T14" fmla="*/ 648874938 w 55"/>
              <a:gd name="T15" fmla="*/ 118307590 h 54"/>
              <a:gd name="T16" fmla="*/ 648874938 w 55"/>
              <a:gd name="T17" fmla="*/ 520548580 h 54"/>
              <a:gd name="T18" fmla="*/ 530897052 w 55"/>
              <a:gd name="T19" fmla="*/ 118307590 h 54"/>
              <a:gd name="T20" fmla="*/ 519098576 w 55"/>
              <a:gd name="T21" fmla="*/ 106475455 h 54"/>
              <a:gd name="T22" fmla="*/ 117977886 w 55"/>
              <a:gd name="T23" fmla="*/ 106475455 h 54"/>
              <a:gd name="T24" fmla="*/ 106179410 w 55"/>
              <a:gd name="T25" fmla="*/ 118307590 h 54"/>
              <a:gd name="T26" fmla="*/ 106179410 w 55"/>
              <a:gd name="T27" fmla="*/ 520548580 h 54"/>
              <a:gd name="T28" fmla="*/ 117977886 w 55"/>
              <a:gd name="T29" fmla="*/ 532380715 h 54"/>
              <a:gd name="T30" fmla="*/ 519098576 w 55"/>
              <a:gd name="T31" fmla="*/ 532380715 h 54"/>
              <a:gd name="T32" fmla="*/ 530897052 w 55"/>
              <a:gd name="T33" fmla="*/ 520548580 h 54"/>
              <a:gd name="T34" fmla="*/ 530897052 w 55"/>
              <a:gd name="T35" fmla="*/ 118307590 h 54"/>
              <a:gd name="T36" fmla="*/ 424717641 w 55"/>
              <a:gd name="T37" fmla="*/ 449566090 h 54"/>
              <a:gd name="T38" fmla="*/ 401124125 w 55"/>
              <a:gd name="T39" fmla="*/ 485059055 h 54"/>
              <a:gd name="T40" fmla="*/ 389325650 w 55"/>
              <a:gd name="T41" fmla="*/ 473226920 h 54"/>
              <a:gd name="T42" fmla="*/ 200560345 w 55"/>
              <a:gd name="T43" fmla="*/ 343090635 h 54"/>
              <a:gd name="T44" fmla="*/ 188765304 w 55"/>
              <a:gd name="T45" fmla="*/ 319429805 h 54"/>
              <a:gd name="T46" fmla="*/ 200560345 w 55"/>
              <a:gd name="T47" fmla="*/ 295765535 h 54"/>
              <a:gd name="T48" fmla="*/ 389325650 w 55"/>
              <a:gd name="T49" fmla="*/ 165629250 h 54"/>
              <a:gd name="T50" fmla="*/ 401124125 w 55"/>
              <a:gd name="T51" fmla="*/ 153797115 h 54"/>
              <a:gd name="T52" fmla="*/ 424717641 w 55"/>
              <a:gd name="T53" fmla="*/ 189290080 h 54"/>
              <a:gd name="T54" fmla="*/ 424717641 w 55"/>
              <a:gd name="T55" fmla="*/ 449566090 h 5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4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0"/>
                </a:moveTo>
                <a:cubicBezTo>
                  <a:pt x="45" y="9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10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5"/>
                  <a:pt x="9" y="45"/>
                  <a:pt x="10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5"/>
                  <a:pt x="45" y="45"/>
                  <a:pt x="45" y="44"/>
                </a:cubicBezTo>
                <a:lnTo>
                  <a:pt x="45" y="10"/>
                </a:lnTo>
                <a:close/>
                <a:moveTo>
                  <a:pt x="36" y="38"/>
                </a:moveTo>
                <a:cubicBezTo>
                  <a:pt x="36" y="40"/>
                  <a:pt x="35" y="41"/>
                  <a:pt x="34" y="41"/>
                </a:cubicBezTo>
                <a:cubicBezTo>
                  <a:pt x="34" y="41"/>
                  <a:pt x="33" y="41"/>
                  <a:pt x="33" y="40"/>
                </a:cubicBezTo>
                <a:cubicBezTo>
                  <a:pt x="17" y="29"/>
                  <a:pt x="17" y="29"/>
                  <a:pt x="17" y="29"/>
                </a:cubicBezTo>
                <a:cubicBezTo>
                  <a:pt x="16" y="28"/>
                  <a:pt x="16" y="28"/>
                  <a:pt x="16" y="27"/>
                </a:cubicBezTo>
                <a:cubicBezTo>
                  <a:pt x="16" y="26"/>
                  <a:pt x="16" y="26"/>
                  <a:pt x="17" y="25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3"/>
                  <a:pt x="34" y="13"/>
                  <a:pt x="34" y="13"/>
                </a:cubicBezTo>
                <a:cubicBezTo>
                  <a:pt x="35" y="13"/>
                  <a:pt x="36" y="14"/>
                  <a:pt x="36" y="16"/>
                </a:cubicBezTo>
                <a:lnTo>
                  <a:pt x="36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9" name="Freeform 164"/>
          <p:cNvSpPr>
            <a:spLocks noEditPoints="1"/>
          </p:cNvSpPr>
          <p:nvPr/>
        </p:nvSpPr>
        <p:spPr bwMode="auto">
          <a:xfrm>
            <a:off x="6289871" y="6583199"/>
            <a:ext cx="304246" cy="299131"/>
          </a:xfrm>
          <a:custGeom>
            <a:avLst/>
            <a:gdLst>
              <a:gd name="T0" fmla="*/ 648874938 w 55"/>
              <a:gd name="T1" fmla="*/ 520548580 h 54"/>
              <a:gd name="T2" fmla="*/ 519098576 w 55"/>
              <a:gd name="T3" fmla="*/ 638856170 h 54"/>
              <a:gd name="T4" fmla="*/ 117977886 w 55"/>
              <a:gd name="T5" fmla="*/ 638856170 h 54"/>
              <a:gd name="T6" fmla="*/ 0 w 55"/>
              <a:gd name="T7" fmla="*/ 520548580 h 54"/>
              <a:gd name="T8" fmla="*/ 0 w 55"/>
              <a:gd name="T9" fmla="*/ 118307590 h 54"/>
              <a:gd name="T10" fmla="*/ 117977886 w 55"/>
              <a:gd name="T11" fmla="*/ 0 h 54"/>
              <a:gd name="T12" fmla="*/ 519098576 w 55"/>
              <a:gd name="T13" fmla="*/ 0 h 54"/>
              <a:gd name="T14" fmla="*/ 648874938 w 55"/>
              <a:gd name="T15" fmla="*/ 118307590 h 54"/>
              <a:gd name="T16" fmla="*/ 648874938 w 55"/>
              <a:gd name="T17" fmla="*/ 520548580 h 54"/>
              <a:gd name="T18" fmla="*/ 530897052 w 55"/>
              <a:gd name="T19" fmla="*/ 118307590 h 54"/>
              <a:gd name="T20" fmla="*/ 519098576 w 55"/>
              <a:gd name="T21" fmla="*/ 106475455 h 54"/>
              <a:gd name="T22" fmla="*/ 117977886 w 55"/>
              <a:gd name="T23" fmla="*/ 106475455 h 54"/>
              <a:gd name="T24" fmla="*/ 106179410 w 55"/>
              <a:gd name="T25" fmla="*/ 118307590 h 54"/>
              <a:gd name="T26" fmla="*/ 106179410 w 55"/>
              <a:gd name="T27" fmla="*/ 520548580 h 54"/>
              <a:gd name="T28" fmla="*/ 117977886 w 55"/>
              <a:gd name="T29" fmla="*/ 532380715 h 54"/>
              <a:gd name="T30" fmla="*/ 519098576 w 55"/>
              <a:gd name="T31" fmla="*/ 532380715 h 54"/>
              <a:gd name="T32" fmla="*/ 530897052 w 55"/>
              <a:gd name="T33" fmla="*/ 520548580 h 54"/>
              <a:gd name="T34" fmla="*/ 530897052 w 55"/>
              <a:gd name="T35" fmla="*/ 118307590 h 54"/>
              <a:gd name="T36" fmla="*/ 460109633 w 55"/>
              <a:gd name="T37" fmla="*/ 425905260 h 54"/>
              <a:gd name="T38" fmla="*/ 188765304 w 55"/>
              <a:gd name="T39" fmla="*/ 425905260 h 54"/>
              <a:gd name="T40" fmla="*/ 165168353 w 55"/>
              <a:gd name="T41" fmla="*/ 414073125 h 54"/>
              <a:gd name="T42" fmla="*/ 165168353 w 55"/>
              <a:gd name="T43" fmla="*/ 378580160 h 54"/>
              <a:gd name="T44" fmla="*/ 294944715 w 55"/>
              <a:gd name="T45" fmla="*/ 189290080 h 54"/>
              <a:gd name="T46" fmla="*/ 318538231 w 55"/>
              <a:gd name="T47" fmla="*/ 189290080 h 54"/>
              <a:gd name="T48" fmla="*/ 342135182 w 55"/>
              <a:gd name="T49" fmla="*/ 189290080 h 54"/>
              <a:gd name="T50" fmla="*/ 471908109 w 55"/>
              <a:gd name="T51" fmla="*/ 378580160 h 54"/>
              <a:gd name="T52" fmla="*/ 483706584 w 55"/>
              <a:gd name="T53" fmla="*/ 414073125 h 54"/>
              <a:gd name="T54" fmla="*/ 460109633 w 55"/>
              <a:gd name="T55" fmla="*/ 425905260 h 5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4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0"/>
                </a:moveTo>
                <a:cubicBezTo>
                  <a:pt x="45" y="9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10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5"/>
                  <a:pt x="9" y="45"/>
                  <a:pt x="10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5"/>
                  <a:pt x="45" y="45"/>
                  <a:pt x="45" y="44"/>
                </a:cubicBezTo>
                <a:lnTo>
                  <a:pt x="45" y="10"/>
                </a:lnTo>
                <a:close/>
                <a:moveTo>
                  <a:pt x="39" y="36"/>
                </a:moveTo>
                <a:cubicBezTo>
                  <a:pt x="16" y="36"/>
                  <a:pt x="16" y="36"/>
                  <a:pt x="16" y="36"/>
                </a:cubicBezTo>
                <a:cubicBezTo>
                  <a:pt x="15" y="36"/>
                  <a:pt x="14" y="36"/>
                  <a:pt x="14" y="35"/>
                </a:cubicBezTo>
                <a:cubicBezTo>
                  <a:pt x="13" y="34"/>
                  <a:pt x="13" y="33"/>
                  <a:pt x="14" y="32"/>
                </a:cubicBezTo>
                <a:cubicBezTo>
                  <a:pt x="25" y="16"/>
                  <a:pt x="25" y="16"/>
                  <a:pt x="25" y="16"/>
                </a:cubicBezTo>
                <a:cubicBezTo>
                  <a:pt x="26" y="16"/>
                  <a:pt x="26" y="16"/>
                  <a:pt x="27" y="16"/>
                </a:cubicBezTo>
                <a:cubicBezTo>
                  <a:pt x="28" y="16"/>
                  <a:pt x="29" y="16"/>
                  <a:pt x="29" y="16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3"/>
                  <a:pt x="41" y="34"/>
                  <a:pt x="41" y="35"/>
                </a:cubicBezTo>
                <a:cubicBezTo>
                  <a:pt x="40" y="36"/>
                  <a:pt x="39" y="36"/>
                  <a:pt x="39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" name="Freeform 165"/>
          <p:cNvSpPr>
            <a:spLocks noEditPoints="1"/>
          </p:cNvSpPr>
          <p:nvPr/>
        </p:nvSpPr>
        <p:spPr bwMode="auto">
          <a:xfrm>
            <a:off x="7087557" y="6583199"/>
            <a:ext cx="304246" cy="299131"/>
          </a:xfrm>
          <a:custGeom>
            <a:avLst/>
            <a:gdLst>
              <a:gd name="T0" fmla="*/ 648874938 w 55"/>
              <a:gd name="T1" fmla="*/ 615195340 h 54"/>
              <a:gd name="T2" fmla="*/ 613482946 w 55"/>
              <a:gd name="T3" fmla="*/ 638856170 h 54"/>
              <a:gd name="T4" fmla="*/ 23596951 w 55"/>
              <a:gd name="T5" fmla="*/ 638856170 h 54"/>
              <a:gd name="T6" fmla="*/ 0 w 55"/>
              <a:gd name="T7" fmla="*/ 615195340 h 54"/>
              <a:gd name="T8" fmla="*/ 0 w 55"/>
              <a:gd name="T9" fmla="*/ 23660830 h 54"/>
              <a:gd name="T10" fmla="*/ 23596951 w 55"/>
              <a:gd name="T11" fmla="*/ 0 h 54"/>
              <a:gd name="T12" fmla="*/ 613482946 w 55"/>
              <a:gd name="T13" fmla="*/ 0 h 54"/>
              <a:gd name="T14" fmla="*/ 648874938 w 55"/>
              <a:gd name="T15" fmla="*/ 23660830 h 54"/>
              <a:gd name="T16" fmla="*/ 648874938 w 55"/>
              <a:gd name="T17" fmla="*/ 615195340 h 54"/>
              <a:gd name="T18" fmla="*/ 294944715 w 55"/>
              <a:gd name="T19" fmla="*/ 70982490 h 54"/>
              <a:gd name="T20" fmla="*/ 283146239 w 55"/>
              <a:gd name="T21" fmla="*/ 59153795 h 54"/>
              <a:gd name="T22" fmla="*/ 82582459 w 55"/>
              <a:gd name="T23" fmla="*/ 59153795 h 54"/>
              <a:gd name="T24" fmla="*/ 58988943 w 55"/>
              <a:gd name="T25" fmla="*/ 70982490 h 54"/>
              <a:gd name="T26" fmla="*/ 58988943 w 55"/>
              <a:gd name="T27" fmla="*/ 508719885 h 54"/>
              <a:gd name="T28" fmla="*/ 82582459 w 55"/>
              <a:gd name="T29" fmla="*/ 520548580 h 54"/>
              <a:gd name="T30" fmla="*/ 283146239 w 55"/>
              <a:gd name="T31" fmla="*/ 520548580 h 54"/>
              <a:gd name="T32" fmla="*/ 294944715 w 55"/>
              <a:gd name="T33" fmla="*/ 508719885 h 54"/>
              <a:gd name="T34" fmla="*/ 294944715 w 55"/>
              <a:gd name="T35" fmla="*/ 70982490 h 54"/>
              <a:gd name="T36" fmla="*/ 578087519 w 55"/>
              <a:gd name="T37" fmla="*/ 70982490 h 54"/>
              <a:gd name="T38" fmla="*/ 566292478 w 55"/>
              <a:gd name="T39" fmla="*/ 59153795 h 54"/>
              <a:gd name="T40" fmla="*/ 365728698 w 55"/>
              <a:gd name="T41" fmla="*/ 59153795 h 54"/>
              <a:gd name="T42" fmla="*/ 342135182 w 55"/>
              <a:gd name="T43" fmla="*/ 70982490 h 54"/>
              <a:gd name="T44" fmla="*/ 342135182 w 55"/>
              <a:gd name="T45" fmla="*/ 343090635 h 54"/>
              <a:gd name="T46" fmla="*/ 365728698 w 55"/>
              <a:gd name="T47" fmla="*/ 354919330 h 54"/>
              <a:gd name="T48" fmla="*/ 566292478 w 55"/>
              <a:gd name="T49" fmla="*/ 354919330 h 54"/>
              <a:gd name="T50" fmla="*/ 578087519 w 55"/>
              <a:gd name="T51" fmla="*/ 343090635 h 54"/>
              <a:gd name="T52" fmla="*/ 578087519 w 55"/>
              <a:gd name="T53" fmla="*/ 70982490 h 5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54">
                <a:moveTo>
                  <a:pt x="55" y="52"/>
                </a:moveTo>
                <a:cubicBezTo>
                  <a:pt x="55" y="53"/>
                  <a:pt x="54" y="54"/>
                  <a:pt x="5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1" y="54"/>
                  <a:pt x="0" y="53"/>
                  <a:pt x="0" y="5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52"/>
                </a:lnTo>
                <a:close/>
                <a:moveTo>
                  <a:pt x="25" y="6"/>
                </a:moveTo>
                <a:cubicBezTo>
                  <a:pt x="25" y="6"/>
                  <a:pt x="24" y="5"/>
                  <a:pt x="24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6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4"/>
                  <a:pt x="6" y="44"/>
                  <a:pt x="7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44"/>
                  <a:pt x="25" y="44"/>
                  <a:pt x="25" y="43"/>
                </a:cubicBezTo>
                <a:lnTo>
                  <a:pt x="25" y="6"/>
                </a:lnTo>
                <a:close/>
                <a:moveTo>
                  <a:pt x="49" y="6"/>
                </a:moveTo>
                <a:cubicBezTo>
                  <a:pt x="49" y="6"/>
                  <a:pt x="48" y="5"/>
                  <a:pt x="48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0" y="5"/>
                  <a:pt x="29" y="6"/>
                  <a:pt x="29" y="6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30"/>
                  <a:pt x="30" y="30"/>
                  <a:pt x="31" y="30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30"/>
                  <a:pt x="49" y="30"/>
                  <a:pt x="49" y="29"/>
                </a:cubicBezTo>
                <a:lnTo>
                  <a:pt x="49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" name="Freeform 166"/>
          <p:cNvSpPr>
            <a:spLocks noEditPoints="1"/>
          </p:cNvSpPr>
          <p:nvPr/>
        </p:nvSpPr>
        <p:spPr bwMode="auto">
          <a:xfrm>
            <a:off x="7882687" y="6583199"/>
            <a:ext cx="355378" cy="278678"/>
          </a:xfrm>
          <a:custGeom>
            <a:avLst/>
            <a:gdLst>
              <a:gd name="T0" fmla="*/ 534943301 w 64"/>
              <a:gd name="T1" fmla="*/ 167672853 h 50"/>
              <a:gd name="T2" fmla="*/ 380404049 w 64"/>
              <a:gd name="T3" fmla="*/ 119765829 h 50"/>
              <a:gd name="T4" fmla="*/ 213976631 w 64"/>
              <a:gd name="T5" fmla="*/ 167672853 h 50"/>
              <a:gd name="T6" fmla="*/ 0 w 64"/>
              <a:gd name="T7" fmla="*/ 167672853 h 50"/>
              <a:gd name="T8" fmla="*/ 760808098 w 64"/>
              <a:gd name="T9" fmla="*/ 167672853 h 50"/>
              <a:gd name="T10" fmla="*/ 0 w 64"/>
              <a:gd name="T11" fmla="*/ 179650474 h 50"/>
              <a:gd name="T12" fmla="*/ 213976631 w 64"/>
              <a:gd name="T13" fmla="*/ 239535119 h 50"/>
              <a:gd name="T14" fmla="*/ 23776331 w 64"/>
              <a:gd name="T15" fmla="*/ 263486901 h 50"/>
              <a:gd name="T16" fmla="*/ 106990039 w 64"/>
              <a:gd name="T17" fmla="*/ 419185593 h 50"/>
              <a:gd name="T18" fmla="*/ 11888165 w 64"/>
              <a:gd name="T19" fmla="*/ 431163214 h 50"/>
              <a:gd name="T20" fmla="*/ 0 w 64"/>
              <a:gd name="T21" fmla="*/ 335349167 h 50"/>
              <a:gd name="T22" fmla="*/ 95101874 w 64"/>
              <a:gd name="T23" fmla="*/ 323371546 h 50"/>
              <a:gd name="T24" fmla="*/ 106990039 w 64"/>
              <a:gd name="T25" fmla="*/ 419185593 h 50"/>
              <a:gd name="T26" fmla="*/ 178315583 w 64"/>
              <a:gd name="T27" fmla="*/ 598836067 h 50"/>
              <a:gd name="T28" fmla="*/ 83213709 w 64"/>
              <a:gd name="T29" fmla="*/ 586858446 h 50"/>
              <a:gd name="T30" fmla="*/ 95101874 w 64"/>
              <a:gd name="T31" fmla="*/ 491044399 h 50"/>
              <a:gd name="T32" fmla="*/ 190203748 w 64"/>
              <a:gd name="T33" fmla="*/ 503022020 h 50"/>
              <a:gd name="T34" fmla="*/ 273414009 w 64"/>
              <a:gd name="T35" fmla="*/ 419185593 h 50"/>
              <a:gd name="T36" fmla="*/ 178315583 w 64"/>
              <a:gd name="T37" fmla="*/ 431163214 h 50"/>
              <a:gd name="T38" fmla="*/ 154539253 w 64"/>
              <a:gd name="T39" fmla="*/ 335349167 h 50"/>
              <a:gd name="T40" fmla="*/ 249641127 w 64"/>
              <a:gd name="T41" fmla="*/ 323371546 h 50"/>
              <a:gd name="T42" fmla="*/ 273414009 w 64"/>
              <a:gd name="T43" fmla="*/ 419185593 h 50"/>
              <a:gd name="T44" fmla="*/ 332854836 w 64"/>
              <a:gd name="T45" fmla="*/ 598836067 h 50"/>
              <a:gd name="T46" fmla="*/ 237752961 w 64"/>
              <a:gd name="T47" fmla="*/ 586858446 h 50"/>
              <a:gd name="T48" fmla="*/ 249641127 w 64"/>
              <a:gd name="T49" fmla="*/ 491044399 h 50"/>
              <a:gd name="T50" fmla="*/ 344739553 w 64"/>
              <a:gd name="T51" fmla="*/ 503022020 h 50"/>
              <a:gd name="T52" fmla="*/ 427953262 w 64"/>
              <a:gd name="T53" fmla="*/ 419185593 h 50"/>
              <a:gd name="T54" fmla="*/ 332854836 w 64"/>
              <a:gd name="T55" fmla="*/ 431163214 h 50"/>
              <a:gd name="T56" fmla="*/ 320966670 w 64"/>
              <a:gd name="T57" fmla="*/ 335349167 h 50"/>
              <a:gd name="T58" fmla="*/ 416068545 w 64"/>
              <a:gd name="T59" fmla="*/ 323371546 h 50"/>
              <a:gd name="T60" fmla="*/ 427953262 w 64"/>
              <a:gd name="T61" fmla="*/ 419185593 h 50"/>
              <a:gd name="T62" fmla="*/ 499278806 w 64"/>
              <a:gd name="T63" fmla="*/ 598836067 h 50"/>
              <a:gd name="T64" fmla="*/ 404180379 w 64"/>
              <a:gd name="T65" fmla="*/ 586858446 h 50"/>
              <a:gd name="T66" fmla="*/ 416068545 w 64"/>
              <a:gd name="T67" fmla="*/ 491044399 h 50"/>
              <a:gd name="T68" fmla="*/ 511166971 w 64"/>
              <a:gd name="T69" fmla="*/ 503022020 h 50"/>
              <a:gd name="T70" fmla="*/ 594380680 w 64"/>
              <a:gd name="T71" fmla="*/ 419185593 h 50"/>
              <a:gd name="T72" fmla="*/ 499278806 w 64"/>
              <a:gd name="T73" fmla="*/ 431163214 h 50"/>
              <a:gd name="T74" fmla="*/ 487394088 w 64"/>
              <a:gd name="T75" fmla="*/ 335349167 h 50"/>
              <a:gd name="T76" fmla="*/ 582492515 w 64"/>
              <a:gd name="T77" fmla="*/ 323371546 h 50"/>
              <a:gd name="T78" fmla="*/ 594380680 w 64"/>
              <a:gd name="T79" fmla="*/ 419185593 h 50"/>
              <a:gd name="T80" fmla="*/ 725143602 w 64"/>
              <a:gd name="T81" fmla="*/ 263486901 h 50"/>
              <a:gd name="T82" fmla="*/ 534943301 w 64"/>
              <a:gd name="T83" fmla="*/ 239535119 h 50"/>
              <a:gd name="T84" fmla="*/ 760808098 w 64"/>
              <a:gd name="T85" fmla="*/ 179650474 h 50"/>
              <a:gd name="T86" fmla="*/ 677594389 w 64"/>
              <a:gd name="T87" fmla="*/ 586858446 h 50"/>
              <a:gd name="T88" fmla="*/ 582492515 w 64"/>
              <a:gd name="T89" fmla="*/ 598836067 h 50"/>
              <a:gd name="T90" fmla="*/ 570607797 w 64"/>
              <a:gd name="T91" fmla="*/ 503022020 h 50"/>
              <a:gd name="T92" fmla="*/ 665706223 w 64"/>
              <a:gd name="T93" fmla="*/ 491044399 h 50"/>
              <a:gd name="T94" fmla="*/ 677594389 w 64"/>
              <a:gd name="T95" fmla="*/ 586858446 h 50"/>
              <a:gd name="T96" fmla="*/ 748919932 w 64"/>
              <a:gd name="T97" fmla="*/ 431163214 h 50"/>
              <a:gd name="T98" fmla="*/ 653818058 w 64"/>
              <a:gd name="T99" fmla="*/ 419185593 h 50"/>
              <a:gd name="T100" fmla="*/ 665706223 w 64"/>
              <a:gd name="T101" fmla="*/ 323371546 h 50"/>
              <a:gd name="T102" fmla="*/ 760808098 w 64"/>
              <a:gd name="T103" fmla="*/ 335349167 h 5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4" h="50">
                <a:moveTo>
                  <a:pt x="64" y="14"/>
                </a:moveTo>
                <a:cubicBezTo>
                  <a:pt x="45" y="14"/>
                  <a:pt x="45" y="14"/>
                  <a:pt x="45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45" y="12"/>
                  <a:pt x="44" y="10"/>
                  <a:pt x="32" y="10"/>
                </a:cubicBezTo>
                <a:cubicBezTo>
                  <a:pt x="19" y="10"/>
                  <a:pt x="18" y="12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1"/>
                  <a:pt x="4" y="0"/>
                  <a:pt x="32" y="0"/>
                </a:cubicBezTo>
                <a:cubicBezTo>
                  <a:pt x="59" y="0"/>
                  <a:pt x="64" y="11"/>
                  <a:pt x="64" y="14"/>
                </a:cubicBezTo>
                <a:close/>
                <a:moveTo>
                  <a:pt x="0" y="20"/>
                </a:moveTo>
                <a:cubicBezTo>
                  <a:pt x="0" y="15"/>
                  <a:pt x="0" y="15"/>
                  <a:pt x="0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7" y="22"/>
                  <a:pt x="16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2"/>
                  <a:pt x="0" y="21"/>
                  <a:pt x="0" y="20"/>
                </a:cubicBezTo>
                <a:close/>
                <a:moveTo>
                  <a:pt x="9" y="35"/>
                </a:moveTo>
                <a:cubicBezTo>
                  <a:pt x="9" y="36"/>
                  <a:pt x="8" y="36"/>
                  <a:pt x="8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7"/>
                  <a:pt x="1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9" y="27"/>
                  <a:pt x="9" y="28"/>
                </a:cubicBezTo>
                <a:lnTo>
                  <a:pt x="9" y="35"/>
                </a:lnTo>
                <a:close/>
                <a:moveTo>
                  <a:pt x="16" y="49"/>
                </a:moveTo>
                <a:cubicBezTo>
                  <a:pt x="16" y="49"/>
                  <a:pt x="15" y="50"/>
                  <a:pt x="15" y="50"/>
                </a:cubicBezTo>
                <a:cubicBezTo>
                  <a:pt x="8" y="50"/>
                  <a:pt x="8" y="50"/>
                  <a:pt x="8" y="50"/>
                </a:cubicBezTo>
                <a:cubicBezTo>
                  <a:pt x="7" y="50"/>
                  <a:pt x="7" y="49"/>
                  <a:pt x="7" y="49"/>
                </a:cubicBezTo>
                <a:cubicBezTo>
                  <a:pt x="7" y="42"/>
                  <a:pt x="7" y="42"/>
                  <a:pt x="7" y="42"/>
                </a:cubicBezTo>
                <a:cubicBezTo>
                  <a:pt x="7" y="41"/>
                  <a:pt x="7" y="41"/>
                  <a:pt x="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6" y="41"/>
                  <a:pt x="16" y="42"/>
                </a:cubicBezTo>
                <a:lnTo>
                  <a:pt x="16" y="49"/>
                </a:lnTo>
                <a:close/>
                <a:moveTo>
                  <a:pt x="23" y="35"/>
                </a:moveTo>
                <a:cubicBezTo>
                  <a:pt x="23" y="36"/>
                  <a:pt x="22" y="36"/>
                  <a:pt x="21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4" y="36"/>
                  <a:pt x="13" y="36"/>
                  <a:pt x="13" y="35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7"/>
                  <a:pt x="14" y="27"/>
                  <a:pt x="15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7"/>
                  <a:pt x="23" y="28"/>
                </a:cubicBezTo>
                <a:lnTo>
                  <a:pt x="23" y="35"/>
                </a:lnTo>
                <a:close/>
                <a:moveTo>
                  <a:pt x="29" y="49"/>
                </a:moveTo>
                <a:cubicBezTo>
                  <a:pt x="29" y="49"/>
                  <a:pt x="29" y="50"/>
                  <a:pt x="28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1" y="50"/>
                  <a:pt x="20" y="49"/>
                  <a:pt x="20" y="49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1"/>
                  <a:pt x="21" y="41"/>
                  <a:pt x="21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9" y="41"/>
                  <a:pt x="29" y="41"/>
                  <a:pt x="29" y="42"/>
                </a:cubicBezTo>
                <a:lnTo>
                  <a:pt x="29" y="49"/>
                </a:lnTo>
                <a:close/>
                <a:moveTo>
                  <a:pt x="36" y="35"/>
                </a:moveTo>
                <a:cubicBezTo>
                  <a:pt x="36" y="36"/>
                  <a:pt x="36" y="36"/>
                  <a:pt x="35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7" y="36"/>
                  <a:pt x="27" y="35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7"/>
                  <a:pt x="28" y="27"/>
                  <a:pt x="28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6" y="27"/>
                  <a:pt x="36" y="27"/>
                  <a:pt x="36" y="28"/>
                </a:cubicBezTo>
                <a:lnTo>
                  <a:pt x="36" y="35"/>
                </a:lnTo>
                <a:close/>
                <a:moveTo>
                  <a:pt x="43" y="49"/>
                </a:moveTo>
                <a:cubicBezTo>
                  <a:pt x="43" y="49"/>
                  <a:pt x="43" y="50"/>
                  <a:pt x="42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4" y="49"/>
                  <a:pt x="34" y="49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1"/>
                  <a:pt x="35" y="41"/>
                  <a:pt x="35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3" y="41"/>
                  <a:pt x="43" y="41"/>
                  <a:pt x="43" y="42"/>
                </a:cubicBezTo>
                <a:lnTo>
                  <a:pt x="43" y="49"/>
                </a:lnTo>
                <a:close/>
                <a:moveTo>
                  <a:pt x="50" y="35"/>
                </a:moveTo>
                <a:cubicBezTo>
                  <a:pt x="50" y="36"/>
                  <a:pt x="50" y="36"/>
                  <a:pt x="49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6"/>
                  <a:pt x="41" y="36"/>
                  <a:pt x="41" y="35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7"/>
                  <a:pt x="41" y="27"/>
                  <a:pt x="42" y="27"/>
                </a:cubicBezTo>
                <a:cubicBezTo>
                  <a:pt x="49" y="27"/>
                  <a:pt x="49" y="27"/>
                  <a:pt x="49" y="27"/>
                </a:cubicBezTo>
                <a:cubicBezTo>
                  <a:pt x="50" y="27"/>
                  <a:pt x="50" y="27"/>
                  <a:pt x="50" y="28"/>
                </a:cubicBezTo>
                <a:lnTo>
                  <a:pt x="50" y="35"/>
                </a:lnTo>
                <a:close/>
                <a:moveTo>
                  <a:pt x="64" y="20"/>
                </a:moveTo>
                <a:cubicBezTo>
                  <a:pt x="64" y="21"/>
                  <a:pt x="63" y="22"/>
                  <a:pt x="61" y="22"/>
                </a:cubicBezTo>
                <a:cubicBezTo>
                  <a:pt x="48" y="22"/>
                  <a:pt x="48" y="22"/>
                  <a:pt x="48" y="22"/>
                </a:cubicBezTo>
                <a:cubicBezTo>
                  <a:pt x="46" y="22"/>
                  <a:pt x="45" y="21"/>
                  <a:pt x="45" y="20"/>
                </a:cubicBezTo>
                <a:cubicBezTo>
                  <a:pt x="45" y="15"/>
                  <a:pt x="45" y="15"/>
                  <a:pt x="45" y="15"/>
                </a:cubicBezTo>
                <a:cubicBezTo>
                  <a:pt x="64" y="15"/>
                  <a:pt x="64" y="15"/>
                  <a:pt x="64" y="15"/>
                </a:cubicBezTo>
                <a:lnTo>
                  <a:pt x="64" y="20"/>
                </a:lnTo>
                <a:close/>
                <a:moveTo>
                  <a:pt x="57" y="49"/>
                </a:moveTo>
                <a:cubicBezTo>
                  <a:pt x="57" y="49"/>
                  <a:pt x="56" y="50"/>
                  <a:pt x="56" y="50"/>
                </a:cubicBezTo>
                <a:cubicBezTo>
                  <a:pt x="49" y="50"/>
                  <a:pt x="49" y="50"/>
                  <a:pt x="49" y="50"/>
                </a:cubicBezTo>
                <a:cubicBezTo>
                  <a:pt x="48" y="50"/>
                  <a:pt x="48" y="49"/>
                  <a:pt x="48" y="49"/>
                </a:cubicBezTo>
                <a:cubicBezTo>
                  <a:pt x="48" y="42"/>
                  <a:pt x="48" y="42"/>
                  <a:pt x="48" y="42"/>
                </a:cubicBezTo>
                <a:cubicBezTo>
                  <a:pt x="48" y="41"/>
                  <a:pt x="48" y="41"/>
                  <a:pt x="49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6" y="41"/>
                  <a:pt x="57" y="41"/>
                  <a:pt x="57" y="42"/>
                </a:cubicBezTo>
                <a:lnTo>
                  <a:pt x="57" y="49"/>
                </a:lnTo>
                <a:close/>
                <a:moveTo>
                  <a:pt x="64" y="35"/>
                </a:moveTo>
                <a:cubicBezTo>
                  <a:pt x="64" y="36"/>
                  <a:pt x="63" y="36"/>
                  <a:pt x="63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55" y="36"/>
                  <a:pt x="55" y="36"/>
                  <a:pt x="55" y="35"/>
                </a:cubicBezTo>
                <a:cubicBezTo>
                  <a:pt x="55" y="28"/>
                  <a:pt x="55" y="28"/>
                  <a:pt x="55" y="28"/>
                </a:cubicBezTo>
                <a:cubicBezTo>
                  <a:pt x="55" y="27"/>
                  <a:pt x="55" y="27"/>
                  <a:pt x="5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7"/>
                  <a:pt x="64" y="27"/>
                  <a:pt x="64" y="28"/>
                </a:cubicBezTo>
                <a:lnTo>
                  <a:pt x="64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2" name="Freeform 167"/>
          <p:cNvSpPr>
            <a:spLocks noEditPoints="1"/>
          </p:cNvSpPr>
          <p:nvPr/>
        </p:nvSpPr>
        <p:spPr bwMode="auto">
          <a:xfrm>
            <a:off x="8698268" y="6555074"/>
            <a:ext cx="314473" cy="327256"/>
          </a:xfrm>
          <a:custGeom>
            <a:avLst/>
            <a:gdLst>
              <a:gd name="T0" fmla="*/ 309980806 w 123"/>
              <a:gd name="T1" fmla="*/ 196572188 h 128"/>
              <a:gd name="T2" fmla="*/ 226814643 w 123"/>
              <a:gd name="T3" fmla="*/ 284778450 h 128"/>
              <a:gd name="T4" fmla="*/ 161290413 w 123"/>
              <a:gd name="T5" fmla="*/ 284778450 h 128"/>
              <a:gd name="T6" fmla="*/ 118448441 w 123"/>
              <a:gd name="T7" fmla="*/ 322580000 h 128"/>
              <a:gd name="T8" fmla="*/ 80645207 w 123"/>
              <a:gd name="T9" fmla="*/ 322580000 h 128"/>
              <a:gd name="T10" fmla="*/ 80645207 w 123"/>
              <a:gd name="T11" fmla="*/ 284778450 h 128"/>
              <a:gd name="T12" fmla="*/ 0 w 123"/>
              <a:gd name="T13" fmla="*/ 284778450 h 128"/>
              <a:gd name="T14" fmla="*/ 0 w 123"/>
              <a:gd name="T15" fmla="*/ 55443438 h 128"/>
              <a:gd name="T16" fmla="*/ 20161302 w 123"/>
              <a:gd name="T17" fmla="*/ 0 h 128"/>
              <a:gd name="T18" fmla="*/ 309980806 w 123"/>
              <a:gd name="T19" fmla="*/ 0 h 128"/>
              <a:gd name="T20" fmla="*/ 309980806 w 123"/>
              <a:gd name="T21" fmla="*/ 196572188 h 128"/>
              <a:gd name="T22" fmla="*/ 282258223 w 123"/>
              <a:gd name="T23" fmla="*/ 186491563 h 128"/>
              <a:gd name="T24" fmla="*/ 282258223 w 123"/>
              <a:gd name="T25" fmla="*/ 27722513 h 128"/>
              <a:gd name="T26" fmla="*/ 47883885 w 123"/>
              <a:gd name="T27" fmla="*/ 27722513 h 128"/>
              <a:gd name="T28" fmla="*/ 47883885 w 123"/>
              <a:gd name="T29" fmla="*/ 236894688 h 128"/>
              <a:gd name="T30" fmla="*/ 113408115 w 123"/>
              <a:gd name="T31" fmla="*/ 236894688 h 128"/>
              <a:gd name="T32" fmla="*/ 113408115 w 123"/>
              <a:gd name="T33" fmla="*/ 274697825 h 128"/>
              <a:gd name="T34" fmla="*/ 156250088 w 123"/>
              <a:gd name="T35" fmla="*/ 236894688 h 128"/>
              <a:gd name="T36" fmla="*/ 234375925 w 123"/>
              <a:gd name="T37" fmla="*/ 236894688 h 128"/>
              <a:gd name="T38" fmla="*/ 282258223 w 123"/>
              <a:gd name="T39" fmla="*/ 186491563 h 128"/>
              <a:gd name="T40" fmla="*/ 156250088 w 123"/>
              <a:gd name="T41" fmla="*/ 171370625 h 128"/>
              <a:gd name="T42" fmla="*/ 128529092 w 123"/>
              <a:gd name="T43" fmla="*/ 171370625 h 128"/>
              <a:gd name="T44" fmla="*/ 128529092 w 123"/>
              <a:gd name="T45" fmla="*/ 83165950 h 128"/>
              <a:gd name="T46" fmla="*/ 156250088 w 123"/>
              <a:gd name="T47" fmla="*/ 83165950 h 128"/>
              <a:gd name="T48" fmla="*/ 156250088 w 123"/>
              <a:gd name="T49" fmla="*/ 171370625 h 128"/>
              <a:gd name="T50" fmla="*/ 234375925 w 123"/>
              <a:gd name="T51" fmla="*/ 171370625 h 128"/>
              <a:gd name="T52" fmla="*/ 206653342 w 123"/>
              <a:gd name="T53" fmla="*/ 171370625 h 128"/>
              <a:gd name="T54" fmla="*/ 206653342 w 123"/>
              <a:gd name="T55" fmla="*/ 83165950 h 128"/>
              <a:gd name="T56" fmla="*/ 234375925 w 123"/>
              <a:gd name="T57" fmla="*/ 83165950 h 128"/>
              <a:gd name="T58" fmla="*/ 234375925 w 123"/>
              <a:gd name="T59" fmla="*/ 171370625 h 1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28">
                <a:moveTo>
                  <a:pt x="123" y="78"/>
                </a:moveTo>
                <a:lnTo>
                  <a:pt x="90" y="113"/>
                </a:lnTo>
                <a:lnTo>
                  <a:pt x="64" y="113"/>
                </a:lnTo>
                <a:lnTo>
                  <a:pt x="47" y="128"/>
                </a:lnTo>
                <a:lnTo>
                  <a:pt x="32" y="128"/>
                </a:lnTo>
                <a:lnTo>
                  <a:pt x="32" y="113"/>
                </a:lnTo>
                <a:lnTo>
                  <a:pt x="0" y="113"/>
                </a:lnTo>
                <a:lnTo>
                  <a:pt x="0" y="22"/>
                </a:lnTo>
                <a:lnTo>
                  <a:pt x="8" y="0"/>
                </a:lnTo>
                <a:lnTo>
                  <a:pt x="123" y="0"/>
                </a:lnTo>
                <a:lnTo>
                  <a:pt x="123" y="78"/>
                </a:lnTo>
                <a:close/>
                <a:moveTo>
                  <a:pt x="112" y="74"/>
                </a:moveTo>
                <a:lnTo>
                  <a:pt x="112" y="11"/>
                </a:lnTo>
                <a:lnTo>
                  <a:pt x="19" y="11"/>
                </a:lnTo>
                <a:lnTo>
                  <a:pt x="19" y="94"/>
                </a:lnTo>
                <a:lnTo>
                  <a:pt x="45" y="94"/>
                </a:lnTo>
                <a:lnTo>
                  <a:pt x="45" y="109"/>
                </a:lnTo>
                <a:lnTo>
                  <a:pt x="62" y="94"/>
                </a:lnTo>
                <a:lnTo>
                  <a:pt x="93" y="94"/>
                </a:lnTo>
                <a:lnTo>
                  <a:pt x="112" y="74"/>
                </a:lnTo>
                <a:close/>
                <a:moveTo>
                  <a:pt x="62" y="68"/>
                </a:moveTo>
                <a:lnTo>
                  <a:pt x="51" y="68"/>
                </a:lnTo>
                <a:lnTo>
                  <a:pt x="51" y="33"/>
                </a:lnTo>
                <a:lnTo>
                  <a:pt x="62" y="33"/>
                </a:lnTo>
                <a:lnTo>
                  <a:pt x="62" y="68"/>
                </a:lnTo>
                <a:close/>
                <a:moveTo>
                  <a:pt x="93" y="68"/>
                </a:moveTo>
                <a:lnTo>
                  <a:pt x="82" y="68"/>
                </a:lnTo>
                <a:lnTo>
                  <a:pt x="82" y="33"/>
                </a:lnTo>
                <a:lnTo>
                  <a:pt x="93" y="33"/>
                </a:lnTo>
                <a:lnTo>
                  <a:pt x="93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3" name="Freeform 168"/>
          <p:cNvSpPr>
            <a:spLocks/>
          </p:cNvSpPr>
          <p:nvPr/>
        </p:nvSpPr>
        <p:spPr bwMode="auto">
          <a:xfrm>
            <a:off x="9478058" y="6583199"/>
            <a:ext cx="324698" cy="278678"/>
          </a:xfrm>
          <a:custGeom>
            <a:avLst/>
            <a:gdLst>
              <a:gd name="T0" fmla="*/ 688938958 w 59"/>
              <a:gd name="T1" fmla="*/ 299419764 h 50"/>
              <a:gd name="T2" fmla="*/ 665586138 w 59"/>
              <a:gd name="T3" fmla="*/ 323371546 h 50"/>
              <a:gd name="T4" fmla="*/ 642229900 w 59"/>
              <a:gd name="T5" fmla="*/ 323371546 h 50"/>
              <a:gd name="T6" fmla="*/ 607200670 w 59"/>
              <a:gd name="T7" fmla="*/ 299419764 h 50"/>
              <a:gd name="T8" fmla="*/ 607200670 w 59"/>
              <a:gd name="T9" fmla="*/ 191628095 h 50"/>
              <a:gd name="T10" fmla="*/ 502109560 w 59"/>
              <a:gd name="T11" fmla="*/ 71858805 h 50"/>
              <a:gd name="T12" fmla="*/ 397015034 w 59"/>
              <a:gd name="T13" fmla="*/ 191628095 h 50"/>
              <a:gd name="T14" fmla="*/ 397015034 w 59"/>
              <a:gd name="T15" fmla="*/ 263486901 h 50"/>
              <a:gd name="T16" fmla="*/ 432047682 w 59"/>
              <a:gd name="T17" fmla="*/ 263486901 h 50"/>
              <a:gd name="T18" fmla="*/ 478753323 w 59"/>
              <a:gd name="T19" fmla="*/ 311393924 h 50"/>
              <a:gd name="T20" fmla="*/ 478753323 w 59"/>
              <a:gd name="T21" fmla="*/ 550929044 h 50"/>
              <a:gd name="T22" fmla="*/ 432047682 w 59"/>
              <a:gd name="T23" fmla="*/ 598836067 h 50"/>
              <a:gd name="T24" fmla="*/ 35029231 w 59"/>
              <a:gd name="T25" fmla="*/ 598836067 h 50"/>
              <a:gd name="T26" fmla="*/ 0 w 59"/>
              <a:gd name="T27" fmla="*/ 550929044 h 50"/>
              <a:gd name="T28" fmla="*/ 0 w 59"/>
              <a:gd name="T29" fmla="*/ 311393924 h 50"/>
              <a:gd name="T30" fmla="*/ 35029231 w 59"/>
              <a:gd name="T31" fmla="*/ 263486901 h 50"/>
              <a:gd name="T32" fmla="*/ 315276745 w 59"/>
              <a:gd name="T33" fmla="*/ 263486901 h 50"/>
              <a:gd name="T34" fmla="*/ 315276745 w 59"/>
              <a:gd name="T35" fmla="*/ 191628095 h 50"/>
              <a:gd name="T36" fmla="*/ 502109560 w 59"/>
              <a:gd name="T37" fmla="*/ 0 h 50"/>
              <a:gd name="T38" fmla="*/ 688938958 w 59"/>
              <a:gd name="T39" fmla="*/ 191628095 h 50"/>
              <a:gd name="T40" fmla="*/ 688938958 w 59"/>
              <a:gd name="T41" fmla="*/ 299419764 h 5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9" h="50">
                <a:moveTo>
                  <a:pt x="59" y="25"/>
                </a:moveTo>
                <a:cubicBezTo>
                  <a:pt x="59" y="26"/>
                  <a:pt x="58" y="27"/>
                  <a:pt x="57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3" y="27"/>
                  <a:pt x="52" y="26"/>
                  <a:pt x="52" y="25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0"/>
                  <a:pt x="48" y="6"/>
                  <a:pt x="43" y="6"/>
                </a:cubicBezTo>
                <a:cubicBezTo>
                  <a:pt x="38" y="6"/>
                  <a:pt x="34" y="10"/>
                  <a:pt x="34" y="16"/>
                </a:cubicBezTo>
                <a:cubicBezTo>
                  <a:pt x="34" y="22"/>
                  <a:pt x="34" y="22"/>
                  <a:pt x="34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9" y="22"/>
                  <a:pt x="41" y="24"/>
                  <a:pt x="41" y="26"/>
                </a:cubicBezTo>
                <a:cubicBezTo>
                  <a:pt x="41" y="46"/>
                  <a:pt x="41" y="46"/>
                  <a:pt x="41" y="46"/>
                </a:cubicBezTo>
                <a:cubicBezTo>
                  <a:pt x="41" y="48"/>
                  <a:pt x="39" y="50"/>
                  <a:pt x="37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1" y="50"/>
                  <a:pt x="0" y="48"/>
                  <a:pt x="0" y="4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4"/>
                  <a:pt x="1" y="22"/>
                  <a:pt x="3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7"/>
                  <a:pt x="34" y="0"/>
                  <a:pt x="43" y="0"/>
                </a:cubicBezTo>
                <a:cubicBezTo>
                  <a:pt x="52" y="0"/>
                  <a:pt x="59" y="7"/>
                  <a:pt x="59" y="16"/>
                </a:cubicBezTo>
                <a:lnTo>
                  <a:pt x="59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4" name="Freeform 169"/>
          <p:cNvSpPr>
            <a:spLocks/>
          </p:cNvSpPr>
          <p:nvPr/>
        </p:nvSpPr>
        <p:spPr bwMode="auto">
          <a:xfrm>
            <a:off x="10280857" y="6555074"/>
            <a:ext cx="186637" cy="355380"/>
          </a:xfrm>
          <a:custGeom>
            <a:avLst/>
            <a:gdLst>
              <a:gd name="T0" fmla="*/ 243965994 w 34"/>
              <a:gd name="T1" fmla="*/ 677600907 h 64"/>
              <a:gd name="T2" fmla="*/ 243965994 w 34"/>
              <a:gd name="T3" fmla="*/ 748926774 h 64"/>
              <a:gd name="T4" fmla="*/ 232350027 w 34"/>
              <a:gd name="T5" fmla="*/ 760814993 h 64"/>
              <a:gd name="T6" fmla="*/ 174263372 w 34"/>
              <a:gd name="T7" fmla="*/ 760814993 h 64"/>
              <a:gd name="T8" fmla="*/ 162643996 w 34"/>
              <a:gd name="T9" fmla="*/ 748926774 h 64"/>
              <a:gd name="T10" fmla="*/ 162643996 w 34"/>
              <a:gd name="T11" fmla="*/ 677600907 h 64"/>
              <a:gd name="T12" fmla="*/ 11615968 w 34"/>
              <a:gd name="T13" fmla="*/ 594386821 h 64"/>
              <a:gd name="T14" fmla="*/ 11615968 w 34"/>
              <a:gd name="T15" fmla="*/ 582498602 h 64"/>
              <a:gd name="T16" fmla="*/ 46470687 w 34"/>
              <a:gd name="T17" fmla="*/ 523060954 h 64"/>
              <a:gd name="T18" fmla="*/ 58086655 w 34"/>
              <a:gd name="T19" fmla="*/ 511172735 h 64"/>
              <a:gd name="T20" fmla="*/ 69706031 w 34"/>
              <a:gd name="T21" fmla="*/ 523060954 h 64"/>
              <a:gd name="T22" fmla="*/ 197498716 w 34"/>
              <a:gd name="T23" fmla="*/ 582498602 h 64"/>
              <a:gd name="T24" fmla="*/ 290436681 w 34"/>
              <a:gd name="T25" fmla="*/ 511172735 h 64"/>
              <a:gd name="T26" fmla="*/ 185879340 w 34"/>
              <a:gd name="T27" fmla="*/ 427958649 h 64"/>
              <a:gd name="T28" fmla="*/ 11615968 w 34"/>
              <a:gd name="T29" fmla="*/ 249642258 h 64"/>
              <a:gd name="T30" fmla="*/ 162643996 w 34"/>
              <a:gd name="T31" fmla="*/ 95102305 h 64"/>
              <a:gd name="T32" fmla="*/ 162643996 w 34"/>
              <a:gd name="T33" fmla="*/ 11888219 h 64"/>
              <a:gd name="T34" fmla="*/ 174263372 w 34"/>
              <a:gd name="T35" fmla="*/ 0 h 64"/>
              <a:gd name="T36" fmla="*/ 232350027 w 34"/>
              <a:gd name="T37" fmla="*/ 0 h 64"/>
              <a:gd name="T38" fmla="*/ 243965994 w 34"/>
              <a:gd name="T39" fmla="*/ 11888219 h 64"/>
              <a:gd name="T40" fmla="*/ 243965994 w 34"/>
              <a:gd name="T41" fmla="*/ 83214086 h 64"/>
              <a:gd name="T42" fmla="*/ 371758679 w 34"/>
              <a:gd name="T43" fmla="*/ 142651734 h 64"/>
              <a:gd name="T44" fmla="*/ 371758679 w 34"/>
              <a:gd name="T45" fmla="*/ 166428172 h 64"/>
              <a:gd name="T46" fmla="*/ 336907368 w 34"/>
              <a:gd name="T47" fmla="*/ 225865820 h 64"/>
              <a:gd name="T48" fmla="*/ 336907368 w 34"/>
              <a:gd name="T49" fmla="*/ 225865820 h 64"/>
              <a:gd name="T50" fmla="*/ 325287992 w 34"/>
              <a:gd name="T51" fmla="*/ 225865820 h 64"/>
              <a:gd name="T52" fmla="*/ 209114683 w 34"/>
              <a:gd name="T53" fmla="*/ 178316391 h 64"/>
              <a:gd name="T54" fmla="*/ 116173309 w 34"/>
              <a:gd name="T55" fmla="*/ 249642258 h 64"/>
              <a:gd name="T56" fmla="*/ 232350027 w 34"/>
              <a:gd name="T57" fmla="*/ 332856344 h 64"/>
              <a:gd name="T58" fmla="*/ 394994023 w 34"/>
              <a:gd name="T59" fmla="*/ 499284516 h 64"/>
              <a:gd name="T60" fmla="*/ 243965994 w 34"/>
              <a:gd name="T61" fmla="*/ 677600907 h 6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4" h="64">
                <a:moveTo>
                  <a:pt x="21" y="57"/>
                </a:moveTo>
                <a:cubicBezTo>
                  <a:pt x="21" y="63"/>
                  <a:pt x="21" y="63"/>
                  <a:pt x="21" y="63"/>
                </a:cubicBezTo>
                <a:cubicBezTo>
                  <a:pt x="21" y="63"/>
                  <a:pt x="20" y="64"/>
                  <a:pt x="20" y="64"/>
                </a:cubicBezTo>
                <a:cubicBezTo>
                  <a:pt x="15" y="64"/>
                  <a:pt x="15" y="64"/>
                  <a:pt x="15" y="64"/>
                </a:cubicBezTo>
                <a:cubicBezTo>
                  <a:pt x="14" y="64"/>
                  <a:pt x="14" y="63"/>
                  <a:pt x="14" y="63"/>
                </a:cubicBezTo>
                <a:cubicBezTo>
                  <a:pt x="14" y="57"/>
                  <a:pt x="14" y="57"/>
                  <a:pt x="14" y="57"/>
                </a:cubicBezTo>
                <a:cubicBezTo>
                  <a:pt x="5" y="55"/>
                  <a:pt x="1" y="50"/>
                  <a:pt x="1" y="50"/>
                </a:cubicBezTo>
                <a:cubicBezTo>
                  <a:pt x="0" y="50"/>
                  <a:pt x="0" y="49"/>
                  <a:pt x="1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4"/>
                  <a:pt x="5" y="43"/>
                  <a:pt x="5" y="43"/>
                </a:cubicBezTo>
                <a:cubicBezTo>
                  <a:pt x="5" y="43"/>
                  <a:pt x="6" y="44"/>
                  <a:pt x="6" y="44"/>
                </a:cubicBezTo>
                <a:cubicBezTo>
                  <a:pt x="6" y="44"/>
                  <a:pt x="11" y="49"/>
                  <a:pt x="17" y="49"/>
                </a:cubicBezTo>
                <a:cubicBezTo>
                  <a:pt x="21" y="49"/>
                  <a:pt x="25" y="47"/>
                  <a:pt x="25" y="43"/>
                </a:cubicBezTo>
                <a:cubicBezTo>
                  <a:pt x="25" y="39"/>
                  <a:pt x="20" y="38"/>
                  <a:pt x="16" y="36"/>
                </a:cubicBezTo>
                <a:cubicBezTo>
                  <a:pt x="9" y="33"/>
                  <a:pt x="1" y="30"/>
                  <a:pt x="1" y="21"/>
                </a:cubicBezTo>
                <a:cubicBezTo>
                  <a:pt x="1" y="14"/>
                  <a:pt x="6" y="9"/>
                  <a:pt x="14" y="8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5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1" y="0"/>
                  <a:pt x="21" y="1"/>
                </a:cubicBezTo>
                <a:cubicBezTo>
                  <a:pt x="21" y="7"/>
                  <a:pt x="21" y="7"/>
                  <a:pt x="21" y="7"/>
                </a:cubicBezTo>
                <a:cubicBezTo>
                  <a:pt x="28" y="8"/>
                  <a:pt x="32" y="12"/>
                  <a:pt x="32" y="12"/>
                </a:cubicBezTo>
                <a:cubicBezTo>
                  <a:pt x="33" y="13"/>
                  <a:pt x="33" y="13"/>
                  <a:pt x="32" y="14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3" y="15"/>
                  <a:pt x="18" y="15"/>
                </a:cubicBezTo>
                <a:cubicBezTo>
                  <a:pt x="13" y="15"/>
                  <a:pt x="10" y="18"/>
                  <a:pt x="10" y="21"/>
                </a:cubicBezTo>
                <a:cubicBezTo>
                  <a:pt x="10" y="25"/>
                  <a:pt x="15" y="26"/>
                  <a:pt x="20" y="28"/>
                </a:cubicBezTo>
                <a:cubicBezTo>
                  <a:pt x="26" y="31"/>
                  <a:pt x="34" y="34"/>
                  <a:pt x="34" y="42"/>
                </a:cubicBezTo>
                <a:cubicBezTo>
                  <a:pt x="34" y="50"/>
                  <a:pt x="28" y="55"/>
                  <a:pt x="21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5" name="Freeform 170"/>
          <p:cNvSpPr>
            <a:spLocks noEditPoints="1"/>
          </p:cNvSpPr>
          <p:nvPr/>
        </p:nvSpPr>
        <p:spPr bwMode="auto">
          <a:xfrm>
            <a:off x="11070872" y="6583199"/>
            <a:ext cx="304246" cy="299131"/>
          </a:xfrm>
          <a:custGeom>
            <a:avLst/>
            <a:gdLst>
              <a:gd name="T0" fmla="*/ 0 w 55"/>
              <a:gd name="T1" fmla="*/ 0 h 54"/>
              <a:gd name="T2" fmla="*/ 58988943 w 55"/>
              <a:gd name="T3" fmla="*/ 0 h 54"/>
              <a:gd name="T4" fmla="*/ 200560345 w 55"/>
              <a:gd name="T5" fmla="*/ 0 h 54"/>
              <a:gd name="T6" fmla="*/ 294944715 w 55"/>
              <a:gd name="T7" fmla="*/ 0 h 54"/>
              <a:gd name="T8" fmla="*/ 294944715 w 55"/>
              <a:gd name="T9" fmla="*/ 23660830 h 54"/>
              <a:gd name="T10" fmla="*/ 247750813 w 55"/>
              <a:gd name="T11" fmla="*/ 35492965 h 54"/>
              <a:gd name="T12" fmla="*/ 212358821 w 55"/>
              <a:gd name="T13" fmla="*/ 106475455 h 54"/>
              <a:gd name="T14" fmla="*/ 212358821 w 55"/>
              <a:gd name="T15" fmla="*/ 224783045 h 54"/>
              <a:gd name="T16" fmla="*/ 235955772 w 55"/>
              <a:gd name="T17" fmla="*/ 425905260 h 54"/>
              <a:gd name="T18" fmla="*/ 353930223 w 55"/>
              <a:gd name="T19" fmla="*/ 485059055 h 54"/>
              <a:gd name="T20" fmla="*/ 471908109 w 55"/>
              <a:gd name="T21" fmla="*/ 449566090 h 54"/>
              <a:gd name="T22" fmla="*/ 519098576 w 55"/>
              <a:gd name="T23" fmla="*/ 378580160 h 54"/>
              <a:gd name="T24" fmla="*/ 519098576 w 55"/>
              <a:gd name="T25" fmla="*/ 106475455 h 54"/>
              <a:gd name="T26" fmla="*/ 507303535 w 55"/>
              <a:gd name="T27" fmla="*/ 47321660 h 54"/>
              <a:gd name="T28" fmla="*/ 436516117 w 55"/>
              <a:gd name="T29" fmla="*/ 35492965 h 54"/>
              <a:gd name="T30" fmla="*/ 424717641 w 55"/>
              <a:gd name="T31" fmla="*/ 0 h 54"/>
              <a:gd name="T32" fmla="*/ 554494003 w 55"/>
              <a:gd name="T33" fmla="*/ 0 h 54"/>
              <a:gd name="T34" fmla="*/ 637076462 w 55"/>
              <a:gd name="T35" fmla="*/ 0 h 54"/>
              <a:gd name="T36" fmla="*/ 637076462 w 55"/>
              <a:gd name="T37" fmla="*/ 35492965 h 54"/>
              <a:gd name="T38" fmla="*/ 578087519 w 55"/>
              <a:gd name="T39" fmla="*/ 47321660 h 54"/>
              <a:gd name="T40" fmla="*/ 566292478 w 55"/>
              <a:gd name="T41" fmla="*/ 82814625 h 54"/>
              <a:gd name="T42" fmla="*/ 566292478 w 55"/>
              <a:gd name="T43" fmla="*/ 378580160 h 54"/>
              <a:gd name="T44" fmla="*/ 507303535 w 55"/>
              <a:gd name="T45" fmla="*/ 485059055 h 54"/>
              <a:gd name="T46" fmla="*/ 318538231 w 55"/>
              <a:gd name="T47" fmla="*/ 532380715 h 54"/>
              <a:gd name="T48" fmla="*/ 129776361 w 55"/>
              <a:gd name="T49" fmla="*/ 461394785 h 54"/>
              <a:gd name="T50" fmla="*/ 82582459 w 55"/>
              <a:gd name="T51" fmla="*/ 283936840 h 54"/>
              <a:gd name="T52" fmla="*/ 82582459 w 55"/>
              <a:gd name="T53" fmla="*/ 47321660 h 54"/>
              <a:gd name="T54" fmla="*/ 0 w 55"/>
              <a:gd name="T55" fmla="*/ 35492965 h 54"/>
              <a:gd name="T56" fmla="*/ 625277987 w 55"/>
              <a:gd name="T57" fmla="*/ 591534510 h 54"/>
              <a:gd name="T58" fmla="*/ 0 w 55"/>
              <a:gd name="T59" fmla="*/ 603363205 h 54"/>
              <a:gd name="T60" fmla="*/ 11798476 w 55"/>
              <a:gd name="T61" fmla="*/ 638856170 h 54"/>
              <a:gd name="T62" fmla="*/ 648874938 w 55"/>
              <a:gd name="T63" fmla="*/ 627024035 h 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" h="54">
                <a:moveTo>
                  <a:pt x="0" y="3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2" y="0"/>
                  <a:pt x="4" y="0"/>
                  <a:pt x="5" y="0"/>
                </a:cubicBezTo>
                <a:cubicBezTo>
                  <a:pt x="9" y="0"/>
                  <a:pt x="11" y="0"/>
                  <a:pt x="11" y="0"/>
                </a:cubicBezTo>
                <a:cubicBezTo>
                  <a:pt x="13" y="0"/>
                  <a:pt x="15" y="0"/>
                  <a:pt x="17" y="0"/>
                </a:cubicBezTo>
                <a:cubicBezTo>
                  <a:pt x="19" y="0"/>
                  <a:pt x="21" y="0"/>
                  <a:pt x="22" y="0"/>
                </a:cubicBezTo>
                <a:cubicBezTo>
                  <a:pt x="24" y="0"/>
                  <a:pt x="25" y="0"/>
                  <a:pt x="2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3" y="3"/>
                  <a:pt x="21" y="3"/>
                </a:cubicBezTo>
                <a:cubicBezTo>
                  <a:pt x="20" y="3"/>
                  <a:pt x="19" y="3"/>
                  <a:pt x="18" y="4"/>
                </a:cubicBezTo>
                <a:cubicBezTo>
                  <a:pt x="18" y="4"/>
                  <a:pt x="18" y="6"/>
                  <a:pt x="18" y="9"/>
                </a:cubicBezTo>
                <a:cubicBezTo>
                  <a:pt x="18" y="10"/>
                  <a:pt x="18" y="10"/>
                  <a:pt x="18" y="1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32"/>
                  <a:pt x="19" y="34"/>
                  <a:pt x="20" y="36"/>
                </a:cubicBezTo>
                <a:cubicBezTo>
                  <a:pt x="21" y="38"/>
                  <a:pt x="22" y="39"/>
                  <a:pt x="24" y="39"/>
                </a:cubicBezTo>
                <a:cubicBezTo>
                  <a:pt x="26" y="41"/>
                  <a:pt x="28" y="41"/>
                  <a:pt x="30" y="41"/>
                </a:cubicBezTo>
                <a:cubicBezTo>
                  <a:pt x="32" y="41"/>
                  <a:pt x="35" y="41"/>
                  <a:pt x="37" y="40"/>
                </a:cubicBezTo>
                <a:cubicBezTo>
                  <a:pt x="38" y="40"/>
                  <a:pt x="39" y="39"/>
                  <a:pt x="40" y="38"/>
                </a:cubicBezTo>
                <a:cubicBezTo>
                  <a:pt x="41" y="37"/>
                  <a:pt x="42" y="37"/>
                  <a:pt x="43" y="36"/>
                </a:cubicBezTo>
                <a:cubicBezTo>
                  <a:pt x="43" y="35"/>
                  <a:pt x="44" y="33"/>
                  <a:pt x="44" y="32"/>
                </a:cubicBezTo>
                <a:cubicBezTo>
                  <a:pt x="45" y="30"/>
                  <a:pt x="45" y="27"/>
                  <a:pt x="45" y="24"/>
                </a:cubicBezTo>
                <a:cubicBezTo>
                  <a:pt x="45" y="17"/>
                  <a:pt x="45" y="17"/>
                  <a:pt x="44" y="9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5"/>
                  <a:pt x="44" y="4"/>
                  <a:pt x="43" y="4"/>
                </a:cubicBezTo>
                <a:cubicBezTo>
                  <a:pt x="42" y="3"/>
                  <a:pt x="41" y="3"/>
                  <a:pt x="40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1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5" y="1"/>
                  <a:pt x="55" y="1"/>
                </a:cubicBezTo>
                <a:cubicBezTo>
                  <a:pt x="55" y="2"/>
                  <a:pt x="55" y="2"/>
                  <a:pt x="54" y="3"/>
                </a:cubicBezTo>
                <a:cubicBezTo>
                  <a:pt x="53" y="3"/>
                  <a:pt x="52" y="3"/>
                  <a:pt x="51" y="3"/>
                </a:cubicBezTo>
                <a:cubicBezTo>
                  <a:pt x="50" y="3"/>
                  <a:pt x="49" y="3"/>
                  <a:pt x="49" y="4"/>
                </a:cubicBezTo>
                <a:cubicBezTo>
                  <a:pt x="48" y="4"/>
                  <a:pt x="48" y="4"/>
                  <a:pt x="48" y="5"/>
                </a:cubicBezTo>
                <a:cubicBezTo>
                  <a:pt x="48" y="6"/>
                  <a:pt x="48" y="6"/>
                  <a:pt x="48" y="7"/>
                </a:cubicBezTo>
                <a:cubicBezTo>
                  <a:pt x="48" y="7"/>
                  <a:pt x="48" y="8"/>
                  <a:pt x="49" y="21"/>
                </a:cubicBezTo>
                <a:cubicBezTo>
                  <a:pt x="49" y="27"/>
                  <a:pt x="49" y="30"/>
                  <a:pt x="48" y="32"/>
                </a:cubicBezTo>
                <a:cubicBezTo>
                  <a:pt x="48" y="34"/>
                  <a:pt x="48" y="35"/>
                  <a:pt x="47" y="36"/>
                </a:cubicBezTo>
                <a:cubicBezTo>
                  <a:pt x="46" y="38"/>
                  <a:pt x="45" y="40"/>
                  <a:pt x="43" y="41"/>
                </a:cubicBezTo>
                <a:cubicBezTo>
                  <a:pt x="41" y="42"/>
                  <a:pt x="39" y="43"/>
                  <a:pt x="37" y="44"/>
                </a:cubicBezTo>
                <a:cubicBezTo>
                  <a:pt x="34" y="45"/>
                  <a:pt x="31" y="45"/>
                  <a:pt x="27" y="45"/>
                </a:cubicBezTo>
                <a:cubicBezTo>
                  <a:pt x="23" y="45"/>
                  <a:pt x="20" y="45"/>
                  <a:pt x="17" y="44"/>
                </a:cubicBezTo>
                <a:cubicBezTo>
                  <a:pt x="14" y="42"/>
                  <a:pt x="12" y="41"/>
                  <a:pt x="11" y="39"/>
                </a:cubicBezTo>
                <a:cubicBezTo>
                  <a:pt x="9" y="37"/>
                  <a:pt x="8" y="35"/>
                  <a:pt x="8" y="32"/>
                </a:cubicBezTo>
                <a:cubicBezTo>
                  <a:pt x="8" y="30"/>
                  <a:pt x="7" y="27"/>
                  <a:pt x="7" y="2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7"/>
                  <a:pt x="7" y="5"/>
                  <a:pt x="7" y="4"/>
                </a:cubicBezTo>
                <a:cubicBezTo>
                  <a:pt x="6" y="3"/>
                  <a:pt x="4" y="3"/>
                  <a:pt x="1" y="3"/>
                </a:cubicBezTo>
                <a:cubicBezTo>
                  <a:pt x="1" y="3"/>
                  <a:pt x="0" y="3"/>
                  <a:pt x="0" y="3"/>
                </a:cubicBezTo>
                <a:close/>
                <a:moveTo>
                  <a:pt x="55" y="51"/>
                </a:moveTo>
                <a:cubicBezTo>
                  <a:pt x="55" y="50"/>
                  <a:pt x="54" y="50"/>
                  <a:pt x="53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0"/>
                  <a:pt x="0" y="51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4"/>
                  <a:pt x="0" y="54"/>
                  <a:pt x="1" y="54"/>
                </a:cubicBezTo>
                <a:cubicBezTo>
                  <a:pt x="53" y="54"/>
                  <a:pt x="53" y="54"/>
                  <a:pt x="53" y="54"/>
                </a:cubicBezTo>
                <a:cubicBezTo>
                  <a:pt x="54" y="54"/>
                  <a:pt x="55" y="54"/>
                  <a:pt x="55" y="53"/>
                </a:cubicBezTo>
                <a:lnTo>
                  <a:pt x="55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6" name="Freeform 171"/>
          <p:cNvSpPr>
            <a:spLocks/>
          </p:cNvSpPr>
          <p:nvPr/>
        </p:nvSpPr>
        <p:spPr bwMode="auto">
          <a:xfrm>
            <a:off x="11868557" y="6606208"/>
            <a:ext cx="352822" cy="255668"/>
          </a:xfrm>
          <a:custGeom>
            <a:avLst/>
            <a:gdLst>
              <a:gd name="T0" fmla="*/ 749903994 w 64"/>
              <a:gd name="T1" fmla="*/ 500221250 h 46"/>
              <a:gd name="T2" fmla="*/ 726469815 w 64"/>
              <a:gd name="T3" fmla="*/ 524040652 h 46"/>
              <a:gd name="T4" fmla="*/ 714752726 w 64"/>
              <a:gd name="T5" fmla="*/ 535950353 h 46"/>
              <a:gd name="T6" fmla="*/ 703035636 w 64"/>
              <a:gd name="T7" fmla="*/ 524040652 h 46"/>
              <a:gd name="T8" fmla="*/ 527275871 w 64"/>
              <a:gd name="T9" fmla="*/ 357301386 h 46"/>
              <a:gd name="T10" fmla="*/ 527275871 w 64"/>
              <a:gd name="T11" fmla="*/ 428759592 h 46"/>
              <a:gd name="T12" fmla="*/ 410104977 w 64"/>
              <a:gd name="T13" fmla="*/ 547860054 h 46"/>
              <a:gd name="T14" fmla="*/ 117170895 w 64"/>
              <a:gd name="T15" fmla="*/ 547860054 h 46"/>
              <a:gd name="T16" fmla="*/ 0 w 64"/>
              <a:gd name="T17" fmla="*/ 428759592 h 46"/>
              <a:gd name="T18" fmla="*/ 0 w 64"/>
              <a:gd name="T19" fmla="*/ 119100462 h 46"/>
              <a:gd name="T20" fmla="*/ 117170895 w 64"/>
              <a:gd name="T21" fmla="*/ 0 h 46"/>
              <a:gd name="T22" fmla="*/ 410104977 w 64"/>
              <a:gd name="T23" fmla="*/ 0 h 46"/>
              <a:gd name="T24" fmla="*/ 527275871 w 64"/>
              <a:gd name="T25" fmla="*/ 119100462 h 46"/>
              <a:gd name="T26" fmla="*/ 527275871 w 64"/>
              <a:gd name="T27" fmla="*/ 190558668 h 46"/>
              <a:gd name="T28" fmla="*/ 703035636 w 64"/>
              <a:gd name="T29" fmla="*/ 23819402 h 46"/>
              <a:gd name="T30" fmla="*/ 714752726 w 64"/>
              <a:gd name="T31" fmla="*/ 11909701 h 46"/>
              <a:gd name="T32" fmla="*/ 726469815 w 64"/>
              <a:gd name="T33" fmla="*/ 11909701 h 46"/>
              <a:gd name="T34" fmla="*/ 749903994 w 64"/>
              <a:gd name="T35" fmla="*/ 47638804 h 46"/>
              <a:gd name="T36" fmla="*/ 749903994 w 64"/>
              <a:gd name="T37" fmla="*/ 500221250 h 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4" h="46">
                <a:moveTo>
                  <a:pt x="64" y="42"/>
                </a:moveTo>
                <a:cubicBezTo>
                  <a:pt x="64" y="43"/>
                  <a:pt x="63" y="44"/>
                  <a:pt x="62" y="44"/>
                </a:cubicBezTo>
                <a:cubicBezTo>
                  <a:pt x="62" y="45"/>
                  <a:pt x="62" y="45"/>
                  <a:pt x="61" y="45"/>
                </a:cubicBezTo>
                <a:cubicBezTo>
                  <a:pt x="61" y="45"/>
                  <a:pt x="60" y="44"/>
                  <a:pt x="60" y="44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41"/>
                  <a:pt x="41" y="46"/>
                  <a:pt x="35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4" y="46"/>
                  <a:pt x="0" y="41"/>
                  <a:pt x="0" y="3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41" y="0"/>
                  <a:pt x="45" y="5"/>
                  <a:pt x="45" y="10"/>
                </a:cubicBezTo>
                <a:cubicBezTo>
                  <a:pt x="45" y="16"/>
                  <a:pt x="45" y="16"/>
                  <a:pt x="45" y="16"/>
                </a:cubicBezTo>
                <a:cubicBezTo>
                  <a:pt x="60" y="2"/>
                  <a:pt x="60" y="2"/>
                  <a:pt x="60" y="2"/>
                </a:cubicBezTo>
                <a:cubicBezTo>
                  <a:pt x="60" y="1"/>
                  <a:pt x="61" y="1"/>
                  <a:pt x="61" y="1"/>
                </a:cubicBezTo>
                <a:cubicBezTo>
                  <a:pt x="62" y="1"/>
                  <a:pt x="62" y="1"/>
                  <a:pt x="62" y="1"/>
                </a:cubicBezTo>
                <a:cubicBezTo>
                  <a:pt x="63" y="2"/>
                  <a:pt x="64" y="3"/>
                  <a:pt x="64" y="4"/>
                </a:cubicBezTo>
                <a:lnTo>
                  <a:pt x="64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7" name="Freeform 172"/>
          <p:cNvSpPr>
            <a:spLocks noEditPoints="1"/>
          </p:cNvSpPr>
          <p:nvPr/>
        </p:nvSpPr>
        <p:spPr bwMode="auto">
          <a:xfrm>
            <a:off x="12666243" y="6611321"/>
            <a:ext cx="224988" cy="242886"/>
          </a:xfrm>
          <a:custGeom>
            <a:avLst/>
            <a:gdLst>
              <a:gd name="T0" fmla="*/ 313466356 w 41"/>
              <a:gd name="T1" fmla="*/ 481676157 h 44"/>
              <a:gd name="T2" fmla="*/ 290245490 w 41"/>
              <a:gd name="T3" fmla="*/ 516921840 h 44"/>
              <a:gd name="T4" fmla="*/ 267024624 w 41"/>
              <a:gd name="T5" fmla="*/ 505172136 h 44"/>
              <a:gd name="T6" fmla="*/ 127706244 w 41"/>
              <a:gd name="T7" fmla="*/ 364196257 h 44"/>
              <a:gd name="T8" fmla="*/ 23220866 w 41"/>
              <a:gd name="T9" fmla="*/ 364196257 h 44"/>
              <a:gd name="T10" fmla="*/ 0 w 41"/>
              <a:gd name="T11" fmla="*/ 340696850 h 44"/>
              <a:gd name="T12" fmla="*/ 0 w 41"/>
              <a:gd name="T13" fmla="*/ 176224991 h 44"/>
              <a:gd name="T14" fmla="*/ 23220866 w 41"/>
              <a:gd name="T15" fmla="*/ 152725583 h 44"/>
              <a:gd name="T16" fmla="*/ 127706244 w 41"/>
              <a:gd name="T17" fmla="*/ 152725583 h 44"/>
              <a:gd name="T18" fmla="*/ 267024624 w 41"/>
              <a:gd name="T19" fmla="*/ 11749704 h 44"/>
              <a:gd name="T20" fmla="*/ 290245490 w 41"/>
              <a:gd name="T21" fmla="*/ 0 h 44"/>
              <a:gd name="T22" fmla="*/ 313466356 w 41"/>
              <a:gd name="T23" fmla="*/ 35245684 h 44"/>
              <a:gd name="T24" fmla="*/ 313466356 w 41"/>
              <a:gd name="T25" fmla="*/ 481676157 h 44"/>
              <a:gd name="T26" fmla="*/ 406343005 w 41"/>
              <a:gd name="T27" fmla="*/ 352446553 h 44"/>
              <a:gd name="T28" fmla="*/ 394734276 w 41"/>
              <a:gd name="T29" fmla="*/ 364196257 h 44"/>
              <a:gd name="T30" fmla="*/ 371513410 w 41"/>
              <a:gd name="T31" fmla="*/ 328950574 h 44"/>
              <a:gd name="T32" fmla="*/ 417951734 w 41"/>
              <a:gd name="T33" fmla="*/ 258462634 h 44"/>
              <a:gd name="T34" fmla="*/ 371513410 w 41"/>
              <a:gd name="T35" fmla="*/ 187971267 h 44"/>
              <a:gd name="T36" fmla="*/ 394734276 w 41"/>
              <a:gd name="T37" fmla="*/ 152725583 h 44"/>
              <a:gd name="T38" fmla="*/ 406343005 w 41"/>
              <a:gd name="T39" fmla="*/ 164475287 h 44"/>
              <a:gd name="T40" fmla="*/ 476002195 w 41"/>
              <a:gd name="T41" fmla="*/ 258462634 h 44"/>
              <a:gd name="T42" fmla="*/ 406343005 w 41"/>
              <a:gd name="T43" fmla="*/ 352446553 h 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44">
                <a:moveTo>
                  <a:pt x="27" y="41"/>
                </a:moveTo>
                <a:cubicBezTo>
                  <a:pt x="27" y="43"/>
                  <a:pt x="26" y="44"/>
                  <a:pt x="25" y="44"/>
                </a:cubicBezTo>
                <a:cubicBezTo>
                  <a:pt x="24" y="44"/>
                  <a:pt x="24" y="43"/>
                  <a:pt x="23" y="43"/>
                </a:cubicBezTo>
                <a:cubicBezTo>
                  <a:pt x="11" y="31"/>
                  <a:pt x="11" y="31"/>
                  <a:pt x="11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0"/>
                  <a:pt x="0" y="29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1" y="13"/>
                  <a:pt x="2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0"/>
                  <a:pt x="24" y="0"/>
                  <a:pt x="25" y="0"/>
                </a:cubicBezTo>
                <a:cubicBezTo>
                  <a:pt x="26" y="0"/>
                  <a:pt x="27" y="1"/>
                  <a:pt x="27" y="3"/>
                </a:cubicBezTo>
                <a:lnTo>
                  <a:pt x="27" y="41"/>
                </a:lnTo>
                <a:close/>
                <a:moveTo>
                  <a:pt x="35" y="30"/>
                </a:moveTo>
                <a:cubicBezTo>
                  <a:pt x="35" y="30"/>
                  <a:pt x="35" y="31"/>
                  <a:pt x="34" y="31"/>
                </a:cubicBezTo>
                <a:cubicBezTo>
                  <a:pt x="33" y="31"/>
                  <a:pt x="32" y="30"/>
                  <a:pt x="32" y="28"/>
                </a:cubicBezTo>
                <a:cubicBezTo>
                  <a:pt x="32" y="26"/>
                  <a:pt x="36" y="26"/>
                  <a:pt x="36" y="22"/>
                </a:cubicBezTo>
                <a:cubicBezTo>
                  <a:pt x="36" y="18"/>
                  <a:pt x="32" y="18"/>
                  <a:pt x="32" y="16"/>
                </a:cubicBezTo>
                <a:cubicBezTo>
                  <a:pt x="32" y="14"/>
                  <a:pt x="33" y="13"/>
                  <a:pt x="34" y="13"/>
                </a:cubicBezTo>
                <a:cubicBezTo>
                  <a:pt x="35" y="13"/>
                  <a:pt x="35" y="13"/>
                  <a:pt x="35" y="14"/>
                </a:cubicBezTo>
                <a:cubicBezTo>
                  <a:pt x="39" y="15"/>
                  <a:pt x="41" y="18"/>
                  <a:pt x="41" y="22"/>
                </a:cubicBezTo>
                <a:cubicBezTo>
                  <a:pt x="41" y="26"/>
                  <a:pt x="39" y="29"/>
                  <a:pt x="35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8" name="Freeform 173"/>
          <p:cNvSpPr>
            <a:spLocks noEditPoints="1"/>
          </p:cNvSpPr>
          <p:nvPr/>
        </p:nvSpPr>
        <p:spPr bwMode="auto">
          <a:xfrm>
            <a:off x="13461373" y="6567859"/>
            <a:ext cx="403956" cy="332369"/>
          </a:xfrm>
          <a:custGeom>
            <a:avLst/>
            <a:gdLst>
              <a:gd name="T0" fmla="*/ 578484913 w 73"/>
              <a:gd name="T1" fmla="*/ 212954923 h 60"/>
              <a:gd name="T2" fmla="*/ 318757343 w 73"/>
              <a:gd name="T3" fmla="*/ 461399467 h 60"/>
              <a:gd name="T4" fmla="*/ 330563298 w 73"/>
              <a:gd name="T5" fmla="*/ 520553421 h 60"/>
              <a:gd name="T6" fmla="*/ 306951389 w 73"/>
              <a:gd name="T7" fmla="*/ 520553421 h 60"/>
              <a:gd name="T8" fmla="*/ 200697796 w 73"/>
              <a:gd name="T9" fmla="*/ 508721254 h 60"/>
              <a:gd name="T10" fmla="*/ 94447638 w 73"/>
              <a:gd name="T11" fmla="*/ 556043042 h 60"/>
              <a:gd name="T12" fmla="*/ 118059548 w 73"/>
              <a:gd name="T13" fmla="*/ 473228194 h 60"/>
              <a:gd name="T14" fmla="*/ 0 w 73"/>
              <a:gd name="T15" fmla="*/ 260276710 h 60"/>
              <a:gd name="T16" fmla="*/ 306951389 w 73"/>
              <a:gd name="T17" fmla="*/ 0 h 60"/>
              <a:gd name="T18" fmla="*/ 613902777 w 73"/>
              <a:gd name="T19" fmla="*/ 212954923 h 60"/>
              <a:gd name="T20" fmla="*/ 578484913 w 73"/>
              <a:gd name="T21" fmla="*/ 212954923 h 60"/>
              <a:gd name="T22" fmla="*/ 200697796 w 73"/>
              <a:gd name="T23" fmla="*/ 130136635 h 60"/>
              <a:gd name="T24" fmla="*/ 153473976 w 73"/>
              <a:gd name="T25" fmla="*/ 165629696 h 60"/>
              <a:gd name="T26" fmla="*/ 200697796 w 73"/>
              <a:gd name="T27" fmla="*/ 212954923 h 60"/>
              <a:gd name="T28" fmla="*/ 236115660 w 73"/>
              <a:gd name="T29" fmla="*/ 165629696 h 60"/>
              <a:gd name="T30" fmla="*/ 200697796 w 73"/>
              <a:gd name="T31" fmla="*/ 130136635 h 60"/>
              <a:gd name="T32" fmla="*/ 755570799 w 73"/>
              <a:gd name="T33" fmla="*/ 627029163 h 60"/>
              <a:gd name="T34" fmla="*/ 779182709 w 73"/>
              <a:gd name="T35" fmla="*/ 709844010 h 60"/>
              <a:gd name="T36" fmla="*/ 696544461 w 73"/>
              <a:gd name="T37" fmla="*/ 662522223 h 60"/>
              <a:gd name="T38" fmla="*/ 602096823 w 73"/>
              <a:gd name="T39" fmla="*/ 674350950 h 60"/>
              <a:gd name="T40" fmla="*/ 342369253 w 73"/>
              <a:gd name="T41" fmla="*/ 449567300 h 60"/>
              <a:gd name="T42" fmla="*/ 602096823 w 73"/>
              <a:gd name="T43" fmla="*/ 236615817 h 60"/>
              <a:gd name="T44" fmla="*/ 861824392 w 73"/>
              <a:gd name="T45" fmla="*/ 449567300 h 60"/>
              <a:gd name="T46" fmla="*/ 755570799 w 73"/>
              <a:gd name="T47" fmla="*/ 627029163 h 60"/>
              <a:gd name="T48" fmla="*/ 413204982 w 73"/>
              <a:gd name="T49" fmla="*/ 130136635 h 60"/>
              <a:gd name="T50" fmla="*/ 365981163 w 73"/>
              <a:gd name="T51" fmla="*/ 165629696 h 60"/>
              <a:gd name="T52" fmla="*/ 413204982 w 73"/>
              <a:gd name="T53" fmla="*/ 212954923 h 60"/>
              <a:gd name="T54" fmla="*/ 460425365 w 73"/>
              <a:gd name="T55" fmla="*/ 165629696 h 60"/>
              <a:gd name="T56" fmla="*/ 413204982 w 73"/>
              <a:gd name="T57" fmla="*/ 130136635 h 60"/>
              <a:gd name="T58" fmla="*/ 519455139 w 73"/>
              <a:gd name="T59" fmla="*/ 354923725 h 60"/>
              <a:gd name="T60" fmla="*/ 484037275 w 73"/>
              <a:gd name="T61" fmla="*/ 390413346 h 60"/>
              <a:gd name="T62" fmla="*/ 519455139 w 73"/>
              <a:gd name="T63" fmla="*/ 414074240 h 60"/>
              <a:gd name="T64" fmla="*/ 554873003 w 73"/>
              <a:gd name="T65" fmla="*/ 390413346 h 60"/>
              <a:gd name="T66" fmla="*/ 519455139 w 73"/>
              <a:gd name="T67" fmla="*/ 354923725 h 60"/>
              <a:gd name="T68" fmla="*/ 684738506 w 73"/>
              <a:gd name="T69" fmla="*/ 354923725 h 60"/>
              <a:gd name="T70" fmla="*/ 649320642 w 73"/>
              <a:gd name="T71" fmla="*/ 390413346 h 60"/>
              <a:gd name="T72" fmla="*/ 684738506 w 73"/>
              <a:gd name="T73" fmla="*/ 414074240 h 60"/>
              <a:gd name="T74" fmla="*/ 720152935 w 73"/>
              <a:gd name="T75" fmla="*/ 390413346 h 60"/>
              <a:gd name="T76" fmla="*/ 684738506 w 73"/>
              <a:gd name="T77" fmla="*/ 354923725 h 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73" h="60">
                <a:moveTo>
                  <a:pt x="49" y="18"/>
                </a:moveTo>
                <a:cubicBezTo>
                  <a:pt x="37" y="18"/>
                  <a:pt x="27" y="27"/>
                  <a:pt x="27" y="39"/>
                </a:cubicBezTo>
                <a:cubicBezTo>
                  <a:pt x="27" y="41"/>
                  <a:pt x="28" y="42"/>
                  <a:pt x="28" y="44"/>
                </a:cubicBezTo>
                <a:cubicBezTo>
                  <a:pt x="27" y="44"/>
                  <a:pt x="26" y="44"/>
                  <a:pt x="26" y="44"/>
                </a:cubicBezTo>
                <a:cubicBezTo>
                  <a:pt x="22" y="44"/>
                  <a:pt x="20" y="44"/>
                  <a:pt x="17" y="43"/>
                </a:cubicBezTo>
                <a:cubicBezTo>
                  <a:pt x="8" y="47"/>
                  <a:pt x="8" y="47"/>
                  <a:pt x="8" y="47"/>
                </a:cubicBezTo>
                <a:cubicBezTo>
                  <a:pt x="10" y="40"/>
                  <a:pt x="10" y="40"/>
                  <a:pt x="10" y="40"/>
                </a:cubicBezTo>
                <a:cubicBezTo>
                  <a:pt x="4" y="35"/>
                  <a:pt x="0" y="29"/>
                  <a:pt x="0" y="22"/>
                </a:cubicBezTo>
                <a:cubicBezTo>
                  <a:pt x="0" y="10"/>
                  <a:pt x="11" y="0"/>
                  <a:pt x="26" y="0"/>
                </a:cubicBezTo>
                <a:cubicBezTo>
                  <a:pt x="38" y="0"/>
                  <a:pt x="50" y="8"/>
                  <a:pt x="52" y="18"/>
                </a:cubicBezTo>
                <a:cubicBezTo>
                  <a:pt x="51" y="18"/>
                  <a:pt x="50" y="18"/>
                  <a:pt x="49" y="18"/>
                </a:cubicBezTo>
                <a:close/>
                <a:moveTo>
                  <a:pt x="17" y="11"/>
                </a:moveTo>
                <a:cubicBezTo>
                  <a:pt x="15" y="11"/>
                  <a:pt x="13" y="12"/>
                  <a:pt x="13" y="14"/>
                </a:cubicBezTo>
                <a:cubicBezTo>
                  <a:pt x="13" y="16"/>
                  <a:pt x="15" y="18"/>
                  <a:pt x="17" y="18"/>
                </a:cubicBezTo>
                <a:cubicBezTo>
                  <a:pt x="19" y="18"/>
                  <a:pt x="20" y="16"/>
                  <a:pt x="20" y="14"/>
                </a:cubicBezTo>
                <a:cubicBezTo>
                  <a:pt x="20" y="12"/>
                  <a:pt x="19" y="11"/>
                  <a:pt x="17" y="11"/>
                </a:cubicBezTo>
                <a:close/>
                <a:moveTo>
                  <a:pt x="64" y="53"/>
                </a:moveTo>
                <a:cubicBezTo>
                  <a:pt x="66" y="60"/>
                  <a:pt x="66" y="60"/>
                  <a:pt x="66" y="60"/>
                </a:cubicBezTo>
                <a:cubicBezTo>
                  <a:pt x="59" y="56"/>
                  <a:pt x="59" y="56"/>
                  <a:pt x="59" y="56"/>
                </a:cubicBezTo>
                <a:cubicBezTo>
                  <a:pt x="56" y="56"/>
                  <a:pt x="53" y="57"/>
                  <a:pt x="51" y="57"/>
                </a:cubicBezTo>
                <a:cubicBezTo>
                  <a:pt x="39" y="57"/>
                  <a:pt x="29" y="49"/>
                  <a:pt x="29" y="38"/>
                </a:cubicBezTo>
                <a:cubicBezTo>
                  <a:pt x="29" y="28"/>
                  <a:pt x="39" y="20"/>
                  <a:pt x="51" y="20"/>
                </a:cubicBezTo>
                <a:cubicBezTo>
                  <a:pt x="63" y="20"/>
                  <a:pt x="73" y="28"/>
                  <a:pt x="73" y="38"/>
                </a:cubicBezTo>
                <a:cubicBezTo>
                  <a:pt x="73" y="44"/>
                  <a:pt x="69" y="49"/>
                  <a:pt x="64" y="53"/>
                </a:cubicBezTo>
                <a:close/>
                <a:moveTo>
                  <a:pt x="35" y="11"/>
                </a:moveTo>
                <a:cubicBezTo>
                  <a:pt x="33" y="11"/>
                  <a:pt x="31" y="12"/>
                  <a:pt x="31" y="14"/>
                </a:cubicBezTo>
                <a:cubicBezTo>
                  <a:pt x="31" y="16"/>
                  <a:pt x="33" y="18"/>
                  <a:pt x="35" y="18"/>
                </a:cubicBezTo>
                <a:cubicBezTo>
                  <a:pt x="37" y="18"/>
                  <a:pt x="39" y="16"/>
                  <a:pt x="39" y="14"/>
                </a:cubicBezTo>
                <a:cubicBezTo>
                  <a:pt x="39" y="12"/>
                  <a:pt x="37" y="11"/>
                  <a:pt x="35" y="11"/>
                </a:cubicBezTo>
                <a:close/>
                <a:moveTo>
                  <a:pt x="44" y="30"/>
                </a:moveTo>
                <a:cubicBezTo>
                  <a:pt x="42" y="30"/>
                  <a:pt x="41" y="31"/>
                  <a:pt x="41" y="33"/>
                </a:cubicBezTo>
                <a:cubicBezTo>
                  <a:pt x="41" y="34"/>
                  <a:pt x="42" y="35"/>
                  <a:pt x="44" y="35"/>
                </a:cubicBezTo>
                <a:cubicBezTo>
                  <a:pt x="46" y="35"/>
                  <a:pt x="47" y="34"/>
                  <a:pt x="47" y="33"/>
                </a:cubicBezTo>
                <a:cubicBezTo>
                  <a:pt x="47" y="31"/>
                  <a:pt x="46" y="30"/>
                  <a:pt x="44" y="30"/>
                </a:cubicBezTo>
                <a:close/>
                <a:moveTo>
                  <a:pt x="58" y="30"/>
                </a:moveTo>
                <a:cubicBezTo>
                  <a:pt x="57" y="30"/>
                  <a:pt x="55" y="31"/>
                  <a:pt x="55" y="33"/>
                </a:cubicBezTo>
                <a:cubicBezTo>
                  <a:pt x="55" y="34"/>
                  <a:pt x="57" y="35"/>
                  <a:pt x="58" y="35"/>
                </a:cubicBezTo>
                <a:cubicBezTo>
                  <a:pt x="60" y="35"/>
                  <a:pt x="61" y="34"/>
                  <a:pt x="61" y="33"/>
                </a:cubicBezTo>
                <a:cubicBezTo>
                  <a:pt x="61" y="31"/>
                  <a:pt x="60" y="30"/>
                  <a:pt x="58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4" name="Freeform 179"/>
          <p:cNvSpPr>
            <a:spLocks noEditPoints="1"/>
          </p:cNvSpPr>
          <p:nvPr/>
        </p:nvSpPr>
        <p:spPr bwMode="auto">
          <a:xfrm>
            <a:off x="2306556" y="5123331"/>
            <a:ext cx="304246" cy="247999"/>
          </a:xfrm>
          <a:custGeom>
            <a:avLst/>
            <a:gdLst>
              <a:gd name="T0" fmla="*/ 648874938 w 55"/>
              <a:gd name="T1" fmla="*/ 81969523 h 45"/>
              <a:gd name="T2" fmla="*/ 613482946 w 55"/>
              <a:gd name="T3" fmla="*/ 105389387 h 45"/>
              <a:gd name="T4" fmla="*/ 23596951 w 55"/>
              <a:gd name="T5" fmla="*/ 105389387 h 45"/>
              <a:gd name="T6" fmla="*/ 0 w 55"/>
              <a:gd name="T7" fmla="*/ 81969523 h 45"/>
              <a:gd name="T8" fmla="*/ 0 w 55"/>
              <a:gd name="T9" fmla="*/ 23419864 h 45"/>
              <a:gd name="T10" fmla="*/ 23596951 w 55"/>
              <a:gd name="T11" fmla="*/ 0 h 45"/>
              <a:gd name="T12" fmla="*/ 613482946 w 55"/>
              <a:gd name="T13" fmla="*/ 0 h 45"/>
              <a:gd name="T14" fmla="*/ 648874938 w 55"/>
              <a:gd name="T15" fmla="*/ 23419864 h 45"/>
              <a:gd name="T16" fmla="*/ 648874938 w 55"/>
              <a:gd name="T17" fmla="*/ 81969523 h 45"/>
              <a:gd name="T18" fmla="*/ 648874938 w 55"/>
              <a:gd name="T19" fmla="*/ 292744876 h 45"/>
              <a:gd name="T20" fmla="*/ 613482946 w 55"/>
              <a:gd name="T21" fmla="*/ 316164740 h 45"/>
              <a:gd name="T22" fmla="*/ 23596951 w 55"/>
              <a:gd name="T23" fmla="*/ 316164740 h 45"/>
              <a:gd name="T24" fmla="*/ 0 w 55"/>
              <a:gd name="T25" fmla="*/ 292744876 h 45"/>
              <a:gd name="T26" fmla="*/ 0 w 55"/>
              <a:gd name="T27" fmla="*/ 234195216 h 45"/>
              <a:gd name="T28" fmla="*/ 23596951 w 55"/>
              <a:gd name="T29" fmla="*/ 210775352 h 45"/>
              <a:gd name="T30" fmla="*/ 613482946 w 55"/>
              <a:gd name="T31" fmla="*/ 210775352 h 45"/>
              <a:gd name="T32" fmla="*/ 648874938 w 55"/>
              <a:gd name="T33" fmla="*/ 234195216 h 45"/>
              <a:gd name="T34" fmla="*/ 648874938 w 55"/>
              <a:gd name="T35" fmla="*/ 292744876 h 45"/>
              <a:gd name="T36" fmla="*/ 648874938 w 55"/>
              <a:gd name="T37" fmla="*/ 503520228 h 45"/>
              <a:gd name="T38" fmla="*/ 613482946 w 55"/>
              <a:gd name="T39" fmla="*/ 526940092 h 45"/>
              <a:gd name="T40" fmla="*/ 23596951 w 55"/>
              <a:gd name="T41" fmla="*/ 526940092 h 45"/>
              <a:gd name="T42" fmla="*/ 0 w 55"/>
              <a:gd name="T43" fmla="*/ 503520228 h 45"/>
              <a:gd name="T44" fmla="*/ 0 w 55"/>
              <a:gd name="T45" fmla="*/ 456680501 h 45"/>
              <a:gd name="T46" fmla="*/ 23596951 w 55"/>
              <a:gd name="T47" fmla="*/ 421550705 h 45"/>
              <a:gd name="T48" fmla="*/ 613482946 w 55"/>
              <a:gd name="T49" fmla="*/ 421550705 h 45"/>
              <a:gd name="T50" fmla="*/ 648874938 w 55"/>
              <a:gd name="T51" fmla="*/ 456680501 h 45"/>
              <a:gd name="T52" fmla="*/ 648874938 w 55"/>
              <a:gd name="T53" fmla="*/ 503520228 h 4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45">
                <a:moveTo>
                  <a:pt x="55" y="7"/>
                </a:moveTo>
                <a:cubicBezTo>
                  <a:pt x="55" y="8"/>
                  <a:pt x="54" y="9"/>
                  <a:pt x="5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7"/>
                </a:lnTo>
                <a:close/>
                <a:moveTo>
                  <a:pt x="55" y="25"/>
                </a:moveTo>
                <a:cubicBezTo>
                  <a:pt x="55" y="26"/>
                  <a:pt x="54" y="27"/>
                  <a:pt x="5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4" y="18"/>
                  <a:pt x="55" y="19"/>
                  <a:pt x="55" y="20"/>
                </a:cubicBezTo>
                <a:lnTo>
                  <a:pt x="55" y="25"/>
                </a:lnTo>
                <a:close/>
                <a:moveTo>
                  <a:pt x="55" y="43"/>
                </a:moveTo>
                <a:cubicBezTo>
                  <a:pt x="55" y="44"/>
                  <a:pt x="54" y="45"/>
                  <a:pt x="52" y="45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7"/>
                  <a:pt x="1" y="36"/>
                  <a:pt x="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7"/>
                  <a:pt x="55" y="39"/>
                </a:cubicBezTo>
                <a:lnTo>
                  <a:pt x="55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7035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>
            <a:spLocks noChangeArrowheads="1"/>
          </p:cNvSpPr>
          <p:nvPr/>
        </p:nvSpPr>
        <p:spPr bwMode="auto">
          <a:xfrm>
            <a:off x="9229772" y="1840494"/>
            <a:ext cx="322142" cy="258224"/>
          </a:xfrm>
          <a:custGeom>
            <a:avLst/>
            <a:gdLst>
              <a:gd name="T0" fmla="*/ 179752 w 444"/>
              <a:gd name="T1" fmla="*/ 16214 h 356"/>
              <a:gd name="T2" fmla="*/ 179752 w 444"/>
              <a:gd name="T3" fmla="*/ 16214 h 356"/>
              <a:gd name="T4" fmla="*/ 111726 w 444"/>
              <a:gd name="T5" fmla="*/ 16214 h 356"/>
              <a:gd name="T6" fmla="*/ 99562 w 444"/>
              <a:gd name="T7" fmla="*/ 27924 h 356"/>
              <a:gd name="T8" fmla="*/ 87849 w 444"/>
              <a:gd name="T9" fmla="*/ 16214 h 356"/>
              <a:gd name="T10" fmla="*/ 20273 w 444"/>
              <a:gd name="T11" fmla="*/ 16214 h 356"/>
              <a:gd name="T12" fmla="*/ 20273 w 444"/>
              <a:gd name="T13" fmla="*/ 83772 h 356"/>
              <a:gd name="T14" fmla="*/ 99562 w 444"/>
              <a:gd name="T15" fmla="*/ 159887 h 356"/>
              <a:gd name="T16" fmla="*/ 179752 w 444"/>
              <a:gd name="T17" fmla="*/ 83772 h 356"/>
              <a:gd name="T18" fmla="*/ 179752 w 444"/>
              <a:gd name="T19" fmla="*/ 16214 h 3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44" h="356">
                <a:moveTo>
                  <a:pt x="399" y="36"/>
                </a:moveTo>
                <a:lnTo>
                  <a:pt x="399" y="36"/>
                </a:lnTo>
                <a:cubicBezTo>
                  <a:pt x="355" y="0"/>
                  <a:pt x="293" y="0"/>
                  <a:pt x="248" y="36"/>
                </a:cubicBezTo>
                <a:cubicBezTo>
                  <a:pt x="221" y="62"/>
                  <a:pt x="221" y="62"/>
                  <a:pt x="221" y="62"/>
                </a:cubicBezTo>
                <a:cubicBezTo>
                  <a:pt x="195" y="36"/>
                  <a:pt x="195" y="36"/>
                  <a:pt x="195" y="36"/>
                </a:cubicBezTo>
                <a:cubicBezTo>
                  <a:pt x="151" y="0"/>
                  <a:pt x="89" y="0"/>
                  <a:pt x="45" y="36"/>
                </a:cubicBezTo>
                <a:cubicBezTo>
                  <a:pt x="0" y="80"/>
                  <a:pt x="0" y="151"/>
                  <a:pt x="45" y="186"/>
                </a:cubicBezTo>
                <a:cubicBezTo>
                  <a:pt x="221" y="355"/>
                  <a:pt x="221" y="355"/>
                  <a:pt x="221" y="355"/>
                </a:cubicBezTo>
                <a:cubicBezTo>
                  <a:pt x="399" y="186"/>
                  <a:pt x="399" y="186"/>
                  <a:pt x="399" y="186"/>
                </a:cubicBezTo>
                <a:cubicBezTo>
                  <a:pt x="443" y="151"/>
                  <a:pt x="443" y="80"/>
                  <a:pt x="399" y="3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3564158" y="1827709"/>
            <a:ext cx="178968" cy="288906"/>
          </a:xfrm>
          <a:custGeom>
            <a:avLst/>
            <a:gdLst>
              <a:gd name="T0" fmla="*/ 55786 w 249"/>
              <a:gd name="T1" fmla="*/ 0 h 400"/>
              <a:gd name="T2" fmla="*/ 55786 w 249"/>
              <a:gd name="T3" fmla="*/ 0 h 400"/>
              <a:gd name="T4" fmla="*/ 0 w 249"/>
              <a:gd name="T5" fmla="*/ 56059 h 400"/>
              <a:gd name="T6" fmla="*/ 55786 w 249"/>
              <a:gd name="T7" fmla="*/ 178940 h 400"/>
              <a:gd name="T8" fmla="*/ 110679 w 249"/>
              <a:gd name="T9" fmla="*/ 56059 h 400"/>
              <a:gd name="T10" fmla="*/ 55786 w 249"/>
              <a:gd name="T11" fmla="*/ 0 h 400"/>
              <a:gd name="T12" fmla="*/ 55786 w 249"/>
              <a:gd name="T13" fmla="*/ 87900 h 400"/>
              <a:gd name="T14" fmla="*/ 55786 w 249"/>
              <a:gd name="T15" fmla="*/ 87900 h 400"/>
              <a:gd name="T16" fmla="*/ 23653 w 249"/>
              <a:gd name="T17" fmla="*/ 56059 h 400"/>
              <a:gd name="T18" fmla="*/ 55786 w 249"/>
              <a:gd name="T19" fmla="*/ 24217 h 400"/>
              <a:gd name="T20" fmla="*/ 87026 w 249"/>
              <a:gd name="T21" fmla="*/ 56059 h 400"/>
              <a:gd name="T22" fmla="*/ 55786 w 249"/>
              <a:gd name="T23" fmla="*/ 87900 h 40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9" h="400">
                <a:moveTo>
                  <a:pt x="125" y="0"/>
                </a:moveTo>
                <a:lnTo>
                  <a:pt x="125" y="0"/>
                </a:lnTo>
                <a:cubicBezTo>
                  <a:pt x="53" y="0"/>
                  <a:pt x="0" y="54"/>
                  <a:pt x="0" y="125"/>
                </a:cubicBezTo>
                <a:cubicBezTo>
                  <a:pt x="0" y="240"/>
                  <a:pt x="125" y="399"/>
                  <a:pt x="125" y="399"/>
                </a:cubicBezTo>
                <a:cubicBezTo>
                  <a:pt x="125" y="399"/>
                  <a:pt x="248" y="240"/>
                  <a:pt x="248" y="125"/>
                </a:cubicBezTo>
                <a:cubicBezTo>
                  <a:pt x="248" y="54"/>
                  <a:pt x="195" y="0"/>
                  <a:pt x="125" y="0"/>
                </a:cubicBezTo>
                <a:close/>
                <a:moveTo>
                  <a:pt x="125" y="196"/>
                </a:moveTo>
                <a:lnTo>
                  <a:pt x="125" y="196"/>
                </a:lnTo>
                <a:cubicBezTo>
                  <a:pt x="88" y="196"/>
                  <a:pt x="53" y="160"/>
                  <a:pt x="53" y="125"/>
                </a:cubicBezTo>
                <a:cubicBezTo>
                  <a:pt x="53" y="89"/>
                  <a:pt x="88" y="54"/>
                  <a:pt x="125" y="54"/>
                </a:cubicBezTo>
                <a:cubicBezTo>
                  <a:pt x="159" y="54"/>
                  <a:pt x="195" y="89"/>
                  <a:pt x="195" y="125"/>
                </a:cubicBezTo>
                <a:cubicBezTo>
                  <a:pt x="195" y="160"/>
                  <a:pt x="159" y="196"/>
                  <a:pt x="125" y="1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193103" y="1827709"/>
            <a:ext cx="360493" cy="288906"/>
          </a:xfrm>
          <a:custGeom>
            <a:avLst/>
            <a:gdLst>
              <a:gd name="T0" fmla="*/ 219334 w 497"/>
              <a:gd name="T1" fmla="*/ 31841 h 400"/>
              <a:gd name="T2" fmla="*/ 219334 w 497"/>
              <a:gd name="T3" fmla="*/ 31841 h 400"/>
              <a:gd name="T4" fmla="*/ 167541 w 497"/>
              <a:gd name="T5" fmla="*/ 0 h 400"/>
              <a:gd name="T6" fmla="*/ 159434 w 497"/>
              <a:gd name="T7" fmla="*/ 0 h 400"/>
              <a:gd name="T8" fmla="*/ 111694 w 497"/>
              <a:gd name="T9" fmla="*/ 31841 h 400"/>
              <a:gd name="T10" fmla="*/ 63954 w 497"/>
              <a:gd name="T11" fmla="*/ 0 h 400"/>
              <a:gd name="T12" fmla="*/ 55397 w 497"/>
              <a:gd name="T13" fmla="*/ 0 h 400"/>
              <a:gd name="T14" fmla="*/ 3603 w 497"/>
              <a:gd name="T15" fmla="*/ 31841 h 400"/>
              <a:gd name="T16" fmla="*/ 0 w 497"/>
              <a:gd name="T17" fmla="*/ 39914 h 400"/>
              <a:gd name="T18" fmla="*/ 0 w 497"/>
              <a:gd name="T19" fmla="*/ 171316 h 400"/>
              <a:gd name="T20" fmla="*/ 3603 w 497"/>
              <a:gd name="T21" fmla="*/ 174903 h 400"/>
              <a:gd name="T22" fmla="*/ 11710 w 497"/>
              <a:gd name="T23" fmla="*/ 174903 h 400"/>
              <a:gd name="T24" fmla="*/ 59450 w 497"/>
              <a:gd name="T25" fmla="*/ 147098 h 400"/>
              <a:gd name="T26" fmla="*/ 107640 w 497"/>
              <a:gd name="T27" fmla="*/ 174903 h 400"/>
              <a:gd name="T28" fmla="*/ 115747 w 497"/>
              <a:gd name="T29" fmla="*/ 174903 h 400"/>
              <a:gd name="T30" fmla="*/ 163487 w 497"/>
              <a:gd name="T31" fmla="*/ 147098 h 400"/>
              <a:gd name="T32" fmla="*/ 211678 w 497"/>
              <a:gd name="T33" fmla="*/ 174903 h 400"/>
              <a:gd name="T34" fmla="*/ 215281 w 497"/>
              <a:gd name="T35" fmla="*/ 178940 h 400"/>
              <a:gd name="T36" fmla="*/ 219334 w 497"/>
              <a:gd name="T37" fmla="*/ 174903 h 400"/>
              <a:gd name="T38" fmla="*/ 223388 w 497"/>
              <a:gd name="T39" fmla="*/ 171316 h 400"/>
              <a:gd name="T40" fmla="*/ 223388 w 497"/>
              <a:gd name="T41" fmla="*/ 39914 h 400"/>
              <a:gd name="T42" fmla="*/ 219334 w 497"/>
              <a:gd name="T43" fmla="*/ 31841 h 400"/>
              <a:gd name="T44" fmla="*/ 51794 w 497"/>
              <a:gd name="T45" fmla="*/ 131402 h 400"/>
              <a:gd name="T46" fmla="*/ 51794 w 497"/>
              <a:gd name="T47" fmla="*/ 131402 h 400"/>
              <a:gd name="T48" fmla="*/ 15763 w 497"/>
              <a:gd name="T49" fmla="*/ 155171 h 400"/>
              <a:gd name="T50" fmla="*/ 15763 w 497"/>
              <a:gd name="T51" fmla="*/ 43950 h 400"/>
              <a:gd name="T52" fmla="*/ 51794 w 497"/>
              <a:gd name="T53" fmla="*/ 19733 h 400"/>
              <a:gd name="T54" fmla="*/ 51794 w 497"/>
              <a:gd name="T55" fmla="*/ 131402 h 400"/>
              <a:gd name="T56" fmla="*/ 103587 w 497"/>
              <a:gd name="T57" fmla="*/ 155171 h 400"/>
              <a:gd name="T58" fmla="*/ 103587 w 497"/>
              <a:gd name="T59" fmla="*/ 155171 h 400"/>
              <a:gd name="T60" fmla="*/ 67557 w 497"/>
              <a:gd name="T61" fmla="*/ 131402 h 400"/>
              <a:gd name="T62" fmla="*/ 67557 w 497"/>
              <a:gd name="T63" fmla="*/ 19733 h 400"/>
              <a:gd name="T64" fmla="*/ 103587 w 497"/>
              <a:gd name="T65" fmla="*/ 43950 h 400"/>
              <a:gd name="T66" fmla="*/ 103587 w 497"/>
              <a:gd name="T67" fmla="*/ 155171 h 400"/>
              <a:gd name="T68" fmla="*/ 155381 w 497"/>
              <a:gd name="T69" fmla="*/ 131402 h 400"/>
              <a:gd name="T70" fmla="*/ 155381 w 497"/>
              <a:gd name="T71" fmla="*/ 131402 h 400"/>
              <a:gd name="T72" fmla="*/ 119801 w 497"/>
              <a:gd name="T73" fmla="*/ 155171 h 400"/>
              <a:gd name="T74" fmla="*/ 119801 w 497"/>
              <a:gd name="T75" fmla="*/ 43950 h 400"/>
              <a:gd name="T76" fmla="*/ 155381 w 497"/>
              <a:gd name="T77" fmla="*/ 19733 h 400"/>
              <a:gd name="T78" fmla="*/ 155381 w 497"/>
              <a:gd name="T79" fmla="*/ 131402 h 400"/>
              <a:gd name="T80" fmla="*/ 207624 w 497"/>
              <a:gd name="T81" fmla="*/ 155171 h 400"/>
              <a:gd name="T82" fmla="*/ 207624 w 497"/>
              <a:gd name="T83" fmla="*/ 155171 h 400"/>
              <a:gd name="T84" fmla="*/ 171144 w 497"/>
              <a:gd name="T85" fmla="*/ 131402 h 400"/>
              <a:gd name="T86" fmla="*/ 171144 w 497"/>
              <a:gd name="T87" fmla="*/ 19733 h 400"/>
              <a:gd name="T88" fmla="*/ 207624 w 497"/>
              <a:gd name="T89" fmla="*/ 43950 h 400"/>
              <a:gd name="T90" fmla="*/ 207624 w 497"/>
              <a:gd name="T91" fmla="*/ 155171 h 4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97" h="400">
                <a:moveTo>
                  <a:pt x="487" y="71"/>
                </a:moveTo>
                <a:lnTo>
                  <a:pt x="487" y="71"/>
                </a:lnTo>
                <a:cubicBezTo>
                  <a:pt x="372" y="0"/>
                  <a:pt x="372" y="0"/>
                  <a:pt x="372" y="0"/>
                </a:cubicBezTo>
                <a:cubicBezTo>
                  <a:pt x="363" y="0"/>
                  <a:pt x="363" y="0"/>
                  <a:pt x="354" y="0"/>
                </a:cubicBezTo>
                <a:cubicBezTo>
                  <a:pt x="248" y="71"/>
                  <a:pt x="248" y="71"/>
                  <a:pt x="248" y="71"/>
                </a:cubicBezTo>
                <a:cubicBezTo>
                  <a:pt x="142" y="0"/>
                  <a:pt x="142" y="0"/>
                  <a:pt x="142" y="0"/>
                </a:cubicBezTo>
                <a:cubicBezTo>
                  <a:pt x="132" y="0"/>
                  <a:pt x="132" y="0"/>
                  <a:pt x="123" y="0"/>
                </a:cubicBezTo>
                <a:cubicBezTo>
                  <a:pt x="8" y="71"/>
                  <a:pt x="8" y="71"/>
                  <a:pt x="8" y="71"/>
                </a:cubicBezTo>
                <a:cubicBezTo>
                  <a:pt x="0" y="80"/>
                  <a:pt x="0" y="80"/>
                  <a:pt x="0" y="89"/>
                </a:cubicBezTo>
                <a:cubicBezTo>
                  <a:pt x="0" y="382"/>
                  <a:pt x="0" y="382"/>
                  <a:pt x="0" y="382"/>
                </a:cubicBezTo>
                <a:cubicBezTo>
                  <a:pt x="0" y="382"/>
                  <a:pt x="0" y="390"/>
                  <a:pt x="8" y="390"/>
                </a:cubicBezTo>
                <a:cubicBezTo>
                  <a:pt x="8" y="399"/>
                  <a:pt x="17" y="399"/>
                  <a:pt x="26" y="390"/>
                </a:cubicBezTo>
                <a:cubicBezTo>
                  <a:pt x="132" y="328"/>
                  <a:pt x="132" y="328"/>
                  <a:pt x="132" y="328"/>
                </a:cubicBezTo>
                <a:cubicBezTo>
                  <a:pt x="239" y="390"/>
                  <a:pt x="239" y="390"/>
                  <a:pt x="239" y="390"/>
                </a:cubicBezTo>
                <a:cubicBezTo>
                  <a:pt x="248" y="399"/>
                  <a:pt x="248" y="399"/>
                  <a:pt x="257" y="390"/>
                </a:cubicBezTo>
                <a:cubicBezTo>
                  <a:pt x="363" y="328"/>
                  <a:pt x="363" y="328"/>
                  <a:pt x="363" y="328"/>
                </a:cubicBezTo>
                <a:cubicBezTo>
                  <a:pt x="470" y="390"/>
                  <a:pt x="470" y="390"/>
                  <a:pt x="470" y="390"/>
                </a:cubicBezTo>
                <a:cubicBezTo>
                  <a:pt x="470" y="399"/>
                  <a:pt x="478" y="399"/>
                  <a:pt x="478" y="399"/>
                </a:cubicBezTo>
                <a:cubicBezTo>
                  <a:pt x="478" y="399"/>
                  <a:pt x="487" y="399"/>
                  <a:pt x="487" y="390"/>
                </a:cubicBezTo>
                <a:cubicBezTo>
                  <a:pt x="496" y="390"/>
                  <a:pt x="496" y="382"/>
                  <a:pt x="496" y="382"/>
                </a:cubicBezTo>
                <a:cubicBezTo>
                  <a:pt x="496" y="89"/>
                  <a:pt x="496" y="89"/>
                  <a:pt x="496" y="89"/>
                </a:cubicBezTo>
                <a:cubicBezTo>
                  <a:pt x="496" y="80"/>
                  <a:pt x="496" y="80"/>
                  <a:pt x="487" y="71"/>
                </a:cubicBezTo>
                <a:close/>
                <a:moveTo>
                  <a:pt x="115" y="293"/>
                </a:moveTo>
                <a:lnTo>
                  <a:pt x="115" y="293"/>
                </a:lnTo>
                <a:cubicBezTo>
                  <a:pt x="35" y="346"/>
                  <a:pt x="35" y="346"/>
                  <a:pt x="35" y="346"/>
                </a:cubicBezTo>
                <a:cubicBezTo>
                  <a:pt x="35" y="98"/>
                  <a:pt x="35" y="98"/>
                  <a:pt x="35" y="98"/>
                </a:cubicBezTo>
                <a:cubicBezTo>
                  <a:pt x="115" y="44"/>
                  <a:pt x="115" y="44"/>
                  <a:pt x="115" y="44"/>
                </a:cubicBezTo>
                <a:lnTo>
                  <a:pt x="115" y="293"/>
                </a:lnTo>
                <a:close/>
                <a:moveTo>
                  <a:pt x="230" y="346"/>
                </a:moveTo>
                <a:lnTo>
                  <a:pt x="230" y="346"/>
                </a:lnTo>
                <a:cubicBezTo>
                  <a:pt x="150" y="293"/>
                  <a:pt x="150" y="293"/>
                  <a:pt x="150" y="293"/>
                </a:cubicBezTo>
                <a:cubicBezTo>
                  <a:pt x="150" y="44"/>
                  <a:pt x="150" y="44"/>
                  <a:pt x="150" y="44"/>
                </a:cubicBezTo>
                <a:cubicBezTo>
                  <a:pt x="230" y="98"/>
                  <a:pt x="230" y="98"/>
                  <a:pt x="230" y="98"/>
                </a:cubicBezTo>
                <a:lnTo>
                  <a:pt x="230" y="346"/>
                </a:lnTo>
                <a:close/>
                <a:moveTo>
                  <a:pt x="345" y="293"/>
                </a:moveTo>
                <a:lnTo>
                  <a:pt x="345" y="293"/>
                </a:lnTo>
                <a:cubicBezTo>
                  <a:pt x="266" y="346"/>
                  <a:pt x="266" y="346"/>
                  <a:pt x="266" y="346"/>
                </a:cubicBezTo>
                <a:cubicBezTo>
                  <a:pt x="266" y="98"/>
                  <a:pt x="266" y="98"/>
                  <a:pt x="266" y="98"/>
                </a:cubicBezTo>
                <a:cubicBezTo>
                  <a:pt x="345" y="44"/>
                  <a:pt x="345" y="44"/>
                  <a:pt x="345" y="44"/>
                </a:cubicBezTo>
                <a:lnTo>
                  <a:pt x="345" y="293"/>
                </a:lnTo>
                <a:close/>
                <a:moveTo>
                  <a:pt x="461" y="346"/>
                </a:moveTo>
                <a:lnTo>
                  <a:pt x="461" y="346"/>
                </a:lnTo>
                <a:cubicBezTo>
                  <a:pt x="380" y="293"/>
                  <a:pt x="380" y="293"/>
                  <a:pt x="380" y="293"/>
                </a:cubicBezTo>
                <a:cubicBezTo>
                  <a:pt x="380" y="44"/>
                  <a:pt x="380" y="44"/>
                  <a:pt x="380" y="44"/>
                </a:cubicBezTo>
                <a:cubicBezTo>
                  <a:pt x="461" y="98"/>
                  <a:pt x="461" y="98"/>
                  <a:pt x="461" y="98"/>
                </a:cubicBezTo>
                <a:lnTo>
                  <a:pt x="461" y="3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2042932" y="1827709"/>
            <a:ext cx="357936" cy="283793"/>
          </a:xfrm>
          <a:custGeom>
            <a:avLst/>
            <a:gdLst>
              <a:gd name="T0" fmla="*/ 166018 w 498"/>
              <a:gd name="T1" fmla="*/ 151877 h 391"/>
              <a:gd name="T2" fmla="*/ 166018 w 498"/>
              <a:gd name="T3" fmla="*/ 151877 h 391"/>
              <a:gd name="T4" fmla="*/ 23653 w 498"/>
              <a:gd name="T5" fmla="*/ 151877 h 391"/>
              <a:gd name="T6" fmla="*/ 23653 w 498"/>
              <a:gd name="T7" fmla="*/ 52278 h 391"/>
              <a:gd name="T8" fmla="*/ 51769 w 498"/>
              <a:gd name="T9" fmla="*/ 52278 h 391"/>
              <a:gd name="T10" fmla="*/ 75422 w 498"/>
              <a:gd name="T11" fmla="*/ 31998 h 391"/>
              <a:gd name="T12" fmla="*/ 12050 w 498"/>
              <a:gd name="T13" fmla="*/ 31998 h 391"/>
              <a:gd name="T14" fmla="*/ 0 w 498"/>
              <a:gd name="T15" fmla="*/ 40110 h 391"/>
              <a:gd name="T16" fmla="*/ 0 w 498"/>
              <a:gd name="T17" fmla="*/ 163594 h 391"/>
              <a:gd name="T18" fmla="*/ 12050 w 498"/>
              <a:gd name="T19" fmla="*/ 175762 h 391"/>
              <a:gd name="T20" fmla="*/ 178068 w 498"/>
              <a:gd name="T21" fmla="*/ 175762 h 391"/>
              <a:gd name="T22" fmla="*/ 190117 w 498"/>
              <a:gd name="T23" fmla="*/ 163594 h 391"/>
              <a:gd name="T24" fmla="*/ 190117 w 498"/>
              <a:gd name="T25" fmla="*/ 123935 h 391"/>
              <a:gd name="T26" fmla="*/ 166018 w 498"/>
              <a:gd name="T27" fmla="*/ 139709 h 391"/>
              <a:gd name="T28" fmla="*/ 166018 w 498"/>
              <a:gd name="T29" fmla="*/ 151877 h 391"/>
              <a:gd name="T30" fmla="*/ 146382 w 498"/>
              <a:gd name="T31" fmla="*/ 76164 h 391"/>
              <a:gd name="T32" fmla="*/ 146382 w 498"/>
              <a:gd name="T33" fmla="*/ 76164 h 391"/>
              <a:gd name="T34" fmla="*/ 146382 w 498"/>
              <a:gd name="T35" fmla="*/ 115823 h 391"/>
              <a:gd name="T36" fmla="*/ 221804 w 498"/>
              <a:gd name="T37" fmla="*/ 56334 h 391"/>
              <a:gd name="T38" fmla="*/ 146382 w 498"/>
              <a:gd name="T39" fmla="*/ 0 h 391"/>
              <a:gd name="T40" fmla="*/ 146382 w 498"/>
              <a:gd name="T41" fmla="*/ 36054 h 391"/>
              <a:gd name="T42" fmla="*/ 59356 w 498"/>
              <a:gd name="T43" fmla="*/ 123935 h 391"/>
              <a:gd name="T44" fmla="*/ 146382 w 498"/>
              <a:gd name="T45" fmla="*/ 76164 h 39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98" h="391">
                <a:moveTo>
                  <a:pt x="372" y="337"/>
                </a:moveTo>
                <a:lnTo>
                  <a:pt x="372" y="337"/>
                </a:lnTo>
                <a:cubicBezTo>
                  <a:pt x="53" y="337"/>
                  <a:pt x="53" y="337"/>
                  <a:pt x="53" y="337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116"/>
                  <a:pt x="133" y="98"/>
                  <a:pt x="169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9" y="71"/>
                  <a:pt x="0" y="80"/>
                  <a:pt x="0" y="89"/>
                </a:cubicBezTo>
                <a:cubicBezTo>
                  <a:pt x="0" y="363"/>
                  <a:pt x="0" y="363"/>
                  <a:pt x="0" y="363"/>
                </a:cubicBezTo>
                <a:cubicBezTo>
                  <a:pt x="0" y="382"/>
                  <a:pt x="9" y="390"/>
                  <a:pt x="27" y="390"/>
                </a:cubicBezTo>
                <a:cubicBezTo>
                  <a:pt x="399" y="390"/>
                  <a:pt x="399" y="390"/>
                  <a:pt x="399" y="390"/>
                </a:cubicBezTo>
                <a:cubicBezTo>
                  <a:pt x="408" y="390"/>
                  <a:pt x="426" y="382"/>
                  <a:pt x="426" y="363"/>
                </a:cubicBezTo>
                <a:cubicBezTo>
                  <a:pt x="426" y="275"/>
                  <a:pt x="426" y="275"/>
                  <a:pt x="426" y="275"/>
                </a:cubicBezTo>
                <a:cubicBezTo>
                  <a:pt x="372" y="310"/>
                  <a:pt x="372" y="310"/>
                  <a:pt x="372" y="310"/>
                </a:cubicBezTo>
                <a:lnTo>
                  <a:pt x="372" y="337"/>
                </a:lnTo>
                <a:close/>
                <a:moveTo>
                  <a:pt x="328" y="169"/>
                </a:moveTo>
                <a:lnTo>
                  <a:pt x="328" y="169"/>
                </a:lnTo>
                <a:cubicBezTo>
                  <a:pt x="328" y="257"/>
                  <a:pt x="328" y="257"/>
                  <a:pt x="328" y="257"/>
                </a:cubicBezTo>
                <a:cubicBezTo>
                  <a:pt x="497" y="125"/>
                  <a:pt x="497" y="125"/>
                  <a:pt x="497" y="125"/>
                </a:cubicBezTo>
                <a:cubicBezTo>
                  <a:pt x="328" y="0"/>
                  <a:pt x="328" y="0"/>
                  <a:pt x="328" y="0"/>
                </a:cubicBezTo>
                <a:cubicBezTo>
                  <a:pt x="328" y="80"/>
                  <a:pt x="328" y="80"/>
                  <a:pt x="328" y="80"/>
                </a:cubicBezTo>
                <a:cubicBezTo>
                  <a:pt x="133" y="80"/>
                  <a:pt x="133" y="275"/>
                  <a:pt x="133" y="275"/>
                </a:cubicBezTo>
                <a:cubicBezTo>
                  <a:pt x="186" y="187"/>
                  <a:pt x="222" y="169"/>
                  <a:pt x="328" y="1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916645" y="1794473"/>
            <a:ext cx="347709" cy="347709"/>
          </a:xfrm>
          <a:custGeom>
            <a:avLst/>
            <a:gdLst>
              <a:gd name="T0" fmla="*/ 107500 w 480"/>
              <a:gd name="T1" fmla="*/ 0 h 480"/>
              <a:gd name="T2" fmla="*/ 107500 w 480"/>
              <a:gd name="T3" fmla="*/ 0 h 480"/>
              <a:gd name="T4" fmla="*/ 0 w 480"/>
              <a:gd name="T5" fmla="*/ 111548 h 480"/>
              <a:gd name="T6" fmla="*/ 107500 w 480"/>
              <a:gd name="T7" fmla="*/ 215450 h 480"/>
              <a:gd name="T8" fmla="*/ 215450 w 480"/>
              <a:gd name="T9" fmla="*/ 107950 h 480"/>
              <a:gd name="T10" fmla="*/ 107500 w 480"/>
              <a:gd name="T11" fmla="*/ 0 h 480"/>
              <a:gd name="T12" fmla="*/ 107500 w 480"/>
              <a:gd name="T13" fmla="*/ 191611 h 480"/>
              <a:gd name="T14" fmla="*/ 107500 w 480"/>
              <a:gd name="T15" fmla="*/ 191611 h 480"/>
              <a:gd name="T16" fmla="*/ 23839 w 480"/>
              <a:gd name="T17" fmla="*/ 111548 h 480"/>
              <a:gd name="T18" fmla="*/ 107500 w 480"/>
              <a:gd name="T19" fmla="*/ 23839 h 480"/>
              <a:gd name="T20" fmla="*/ 191611 w 480"/>
              <a:gd name="T21" fmla="*/ 107950 h 480"/>
              <a:gd name="T22" fmla="*/ 107500 w 480"/>
              <a:gd name="T23" fmla="*/ 191611 h 480"/>
              <a:gd name="T24" fmla="*/ 55324 w 480"/>
              <a:gd name="T25" fmla="*/ 159226 h 480"/>
              <a:gd name="T26" fmla="*/ 55324 w 480"/>
              <a:gd name="T27" fmla="*/ 159226 h 480"/>
              <a:gd name="T28" fmla="*/ 127291 w 480"/>
              <a:gd name="T29" fmla="*/ 131789 h 480"/>
              <a:gd name="T30" fmla="*/ 159226 w 480"/>
              <a:gd name="T31" fmla="*/ 55774 h 480"/>
              <a:gd name="T32" fmla="*/ 83661 w 480"/>
              <a:gd name="T33" fmla="*/ 87709 h 480"/>
              <a:gd name="T34" fmla="*/ 55324 w 480"/>
              <a:gd name="T35" fmla="*/ 159226 h 480"/>
              <a:gd name="T36" fmla="*/ 95806 w 480"/>
              <a:gd name="T37" fmla="*/ 95806 h 480"/>
              <a:gd name="T38" fmla="*/ 95806 w 480"/>
              <a:gd name="T39" fmla="*/ 95806 h 480"/>
              <a:gd name="T40" fmla="*/ 139435 w 480"/>
              <a:gd name="T41" fmla="*/ 76015 h 480"/>
              <a:gd name="T42" fmla="*/ 119645 w 480"/>
              <a:gd name="T43" fmla="*/ 119645 h 480"/>
              <a:gd name="T44" fmla="*/ 95806 w 480"/>
              <a:gd name="T45" fmla="*/ 119645 h 480"/>
              <a:gd name="T46" fmla="*/ 95806 w 480"/>
              <a:gd name="T47" fmla="*/ 95806 h 4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0" h="480">
                <a:moveTo>
                  <a:pt x="239" y="0"/>
                </a:moveTo>
                <a:lnTo>
                  <a:pt x="239" y="0"/>
                </a:lnTo>
                <a:cubicBezTo>
                  <a:pt x="107" y="9"/>
                  <a:pt x="0" y="115"/>
                  <a:pt x="0" y="248"/>
                </a:cubicBezTo>
                <a:cubicBezTo>
                  <a:pt x="0" y="372"/>
                  <a:pt x="107" y="479"/>
                  <a:pt x="239" y="479"/>
                </a:cubicBezTo>
                <a:cubicBezTo>
                  <a:pt x="372" y="479"/>
                  <a:pt x="479" y="372"/>
                  <a:pt x="479" y="240"/>
                </a:cubicBezTo>
                <a:cubicBezTo>
                  <a:pt x="479" y="107"/>
                  <a:pt x="363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42" y="434"/>
                  <a:pt x="53" y="346"/>
                  <a:pt x="53" y="248"/>
                </a:cubicBezTo>
                <a:cubicBezTo>
                  <a:pt x="53" y="142"/>
                  <a:pt x="133" y="53"/>
                  <a:pt x="239" y="53"/>
                </a:cubicBezTo>
                <a:cubicBezTo>
                  <a:pt x="336" y="53"/>
                  <a:pt x="426" y="133"/>
                  <a:pt x="426" y="240"/>
                </a:cubicBezTo>
                <a:cubicBezTo>
                  <a:pt x="426" y="346"/>
                  <a:pt x="345" y="426"/>
                  <a:pt x="239" y="426"/>
                </a:cubicBezTo>
                <a:close/>
                <a:moveTo>
                  <a:pt x="123" y="354"/>
                </a:moveTo>
                <a:lnTo>
                  <a:pt x="123" y="354"/>
                </a:lnTo>
                <a:cubicBezTo>
                  <a:pt x="123" y="354"/>
                  <a:pt x="239" y="337"/>
                  <a:pt x="283" y="293"/>
                </a:cubicBezTo>
                <a:cubicBezTo>
                  <a:pt x="336" y="240"/>
                  <a:pt x="354" y="124"/>
                  <a:pt x="354" y="124"/>
                </a:cubicBezTo>
                <a:cubicBezTo>
                  <a:pt x="354" y="124"/>
                  <a:pt x="239" y="142"/>
                  <a:pt x="186" y="195"/>
                </a:cubicBezTo>
                <a:cubicBezTo>
                  <a:pt x="142" y="240"/>
                  <a:pt x="123" y="354"/>
                  <a:pt x="123" y="354"/>
                </a:cubicBezTo>
                <a:close/>
                <a:moveTo>
                  <a:pt x="213" y="213"/>
                </a:moveTo>
                <a:lnTo>
                  <a:pt x="213" y="213"/>
                </a:lnTo>
                <a:cubicBezTo>
                  <a:pt x="239" y="195"/>
                  <a:pt x="274" y="178"/>
                  <a:pt x="310" y="169"/>
                </a:cubicBezTo>
                <a:cubicBezTo>
                  <a:pt x="301" y="204"/>
                  <a:pt x="283" y="248"/>
                  <a:pt x="266" y="266"/>
                </a:cubicBezTo>
                <a:cubicBezTo>
                  <a:pt x="248" y="275"/>
                  <a:pt x="230" y="275"/>
                  <a:pt x="213" y="266"/>
                </a:cubicBezTo>
                <a:cubicBezTo>
                  <a:pt x="204" y="248"/>
                  <a:pt x="204" y="231"/>
                  <a:pt x="213" y="2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652971" y="1807256"/>
            <a:ext cx="319585" cy="317029"/>
          </a:xfrm>
          <a:custGeom>
            <a:avLst/>
            <a:gdLst>
              <a:gd name="T0" fmla="*/ 189945 w 444"/>
              <a:gd name="T1" fmla="*/ 7693 h 435"/>
              <a:gd name="T2" fmla="*/ 189945 w 444"/>
              <a:gd name="T3" fmla="*/ 7693 h 435"/>
              <a:gd name="T4" fmla="*/ 154191 w 444"/>
              <a:gd name="T5" fmla="*/ 15839 h 435"/>
              <a:gd name="T6" fmla="*/ 0 w 444"/>
              <a:gd name="T7" fmla="*/ 100461 h 435"/>
              <a:gd name="T8" fmla="*/ 87151 w 444"/>
              <a:gd name="T9" fmla="*/ 112227 h 435"/>
              <a:gd name="T10" fmla="*/ 98772 w 444"/>
              <a:gd name="T11" fmla="*/ 196397 h 435"/>
              <a:gd name="T12" fmla="*/ 178325 w 444"/>
              <a:gd name="T13" fmla="*/ 40275 h 435"/>
              <a:gd name="T14" fmla="*/ 189945 w 444"/>
              <a:gd name="T15" fmla="*/ 7693 h 435"/>
              <a:gd name="T16" fmla="*/ 170280 w 444"/>
              <a:gd name="T17" fmla="*/ 28057 h 435"/>
              <a:gd name="T18" fmla="*/ 170280 w 444"/>
              <a:gd name="T19" fmla="*/ 28057 h 435"/>
              <a:gd name="T20" fmla="*/ 106816 w 444"/>
              <a:gd name="T21" fmla="*/ 144357 h 435"/>
              <a:gd name="T22" fmla="*/ 102794 w 444"/>
              <a:gd name="T23" fmla="*/ 92316 h 435"/>
              <a:gd name="T24" fmla="*/ 170280 w 444"/>
              <a:gd name="T25" fmla="*/ 28057 h 43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4" h="435">
                <a:moveTo>
                  <a:pt x="425" y="17"/>
                </a:moveTo>
                <a:lnTo>
                  <a:pt x="425" y="17"/>
                </a:lnTo>
                <a:cubicBezTo>
                  <a:pt x="408" y="0"/>
                  <a:pt x="399" y="17"/>
                  <a:pt x="345" y="35"/>
                </a:cubicBezTo>
                <a:cubicBezTo>
                  <a:pt x="221" y="97"/>
                  <a:pt x="0" y="222"/>
                  <a:pt x="0" y="222"/>
                </a:cubicBezTo>
                <a:cubicBezTo>
                  <a:pt x="195" y="248"/>
                  <a:pt x="195" y="248"/>
                  <a:pt x="195" y="248"/>
                </a:cubicBezTo>
                <a:cubicBezTo>
                  <a:pt x="221" y="434"/>
                  <a:pt x="221" y="434"/>
                  <a:pt x="221" y="434"/>
                </a:cubicBezTo>
                <a:cubicBezTo>
                  <a:pt x="221" y="434"/>
                  <a:pt x="345" y="222"/>
                  <a:pt x="399" y="89"/>
                </a:cubicBezTo>
                <a:cubicBezTo>
                  <a:pt x="425" y="44"/>
                  <a:pt x="443" y="26"/>
                  <a:pt x="425" y="17"/>
                </a:cubicBezTo>
                <a:close/>
                <a:moveTo>
                  <a:pt x="381" y="62"/>
                </a:moveTo>
                <a:lnTo>
                  <a:pt x="381" y="62"/>
                </a:lnTo>
                <a:cubicBezTo>
                  <a:pt x="239" y="319"/>
                  <a:pt x="239" y="319"/>
                  <a:pt x="239" y="319"/>
                </a:cubicBezTo>
                <a:cubicBezTo>
                  <a:pt x="230" y="204"/>
                  <a:pt x="230" y="204"/>
                  <a:pt x="230" y="204"/>
                </a:cubicBezTo>
                <a:lnTo>
                  <a:pt x="381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7815926" y="1807256"/>
            <a:ext cx="281235" cy="322142"/>
          </a:xfrm>
          <a:custGeom>
            <a:avLst/>
            <a:gdLst>
              <a:gd name="T0" fmla="*/ 142834 w 390"/>
              <a:gd name="T1" fmla="*/ 135603 h 444"/>
              <a:gd name="T2" fmla="*/ 142834 w 390"/>
              <a:gd name="T3" fmla="*/ 135603 h 444"/>
              <a:gd name="T4" fmla="*/ 122685 w 390"/>
              <a:gd name="T5" fmla="*/ 139657 h 444"/>
              <a:gd name="T6" fmla="*/ 63581 w 390"/>
              <a:gd name="T7" fmla="*/ 107671 h 444"/>
              <a:gd name="T8" fmla="*/ 63581 w 390"/>
              <a:gd name="T9" fmla="*/ 100013 h 444"/>
              <a:gd name="T10" fmla="*/ 63581 w 390"/>
              <a:gd name="T11" fmla="*/ 95958 h 444"/>
              <a:gd name="T12" fmla="*/ 122685 w 390"/>
              <a:gd name="T13" fmla="*/ 59917 h 444"/>
              <a:gd name="T14" fmla="*/ 142834 w 390"/>
              <a:gd name="T15" fmla="*/ 68027 h 444"/>
              <a:gd name="T16" fmla="*/ 174177 w 390"/>
              <a:gd name="T17" fmla="*/ 31535 h 444"/>
              <a:gd name="T18" fmla="*/ 142834 w 390"/>
              <a:gd name="T19" fmla="*/ 0 h 444"/>
              <a:gd name="T20" fmla="*/ 111044 w 390"/>
              <a:gd name="T21" fmla="*/ 31535 h 444"/>
              <a:gd name="T22" fmla="*/ 111044 w 390"/>
              <a:gd name="T23" fmla="*/ 40095 h 444"/>
              <a:gd name="T24" fmla="*/ 51492 w 390"/>
              <a:gd name="T25" fmla="*/ 76136 h 444"/>
              <a:gd name="T26" fmla="*/ 31343 w 390"/>
              <a:gd name="T27" fmla="*/ 68027 h 444"/>
              <a:gd name="T28" fmla="*/ 0 w 390"/>
              <a:gd name="T29" fmla="*/ 100013 h 444"/>
              <a:gd name="T30" fmla="*/ 31343 w 390"/>
              <a:gd name="T31" fmla="*/ 135603 h 444"/>
              <a:gd name="T32" fmla="*/ 51492 w 390"/>
              <a:gd name="T33" fmla="*/ 127493 h 444"/>
              <a:gd name="T34" fmla="*/ 111044 w 390"/>
              <a:gd name="T35" fmla="*/ 163534 h 444"/>
              <a:gd name="T36" fmla="*/ 111044 w 390"/>
              <a:gd name="T37" fmla="*/ 167589 h 444"/>
              <a:gd name="T38" fmla="*/ 142834 w 390"/>
              <a:gd name="T39" fmla="*/ 199574 h 444"/>
              <a:gd name="T40" fmla="*/ 174177 w 390"/>
              <a:gd name="T41" fmla="*/ 167589 h 444"/>
              <a:gd name="T42" fmla="*/ 142834 w 390"/>
              <a:gd name="T43" fmla="*/ 135603 h 4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90" h="444">
                <a:moveTo>
                  <a:pt x="319" y="301"/>
                </a:moveTo>
                <a:lnTo>
                  <a:pt x="319" y="301"/>
                </a:lnTo>
                <a:cubicBezTo>
                  <a:pt x="301" y="301"/>
                  <a:pt x="283" y="301"/>
                  <a:pt x="274" y="310"/>
                </a:cubicBezTo>
                <a:cubicBezTo>
                  <a:pt x="142" y="239"/>
                  <a:pt x="142" y="239"/>
                  <a:pt x="142" y="239"/>
                </a:cubicBezTo>
                <a:cubicBezTo>
                  <a:pt x="142" y="230"/>
                  <a:pt x="142" y="230"/>
                  <a:pt x="142" y="222"/>
                </a:cubicBezTo>
                <a:lnTo>
                  <a:pt x="142" y="213"/>
                </a:lnTo>
                <a:cubicBezTo>
                  <a:pt x="274" y="133"/>
                  <a:pt x="274" y="133"/>
                  <a:pt x="274" y="133"/>
                </a:cubicBezTo>
                <a:cubicBezTo>
                  <a:pt x="283" y="142"/>
                  <a:pt x="301" y="151"/>
                  <a:pt x="319" y="151"/>
                </a:cubicBezTo>
                <a:cubicBezTo>
                  <a:pt x="363" y="151"/>
                  <a:pt x="389" y="115"/>
                  <a:pt x="389" y="70"/>
                </a:cubicBezTo>
                <a:cubicBezTo>
                  <a:pt x="389" y="35"/>
                  <a:pt x="363" y="0"/>
                  <a:pt x="319" y="0"/>
                </a:cubicBezTo>
                <a:cubicBezTo>
                  <a:pt x="274" y="0"/>
                  <a:pt x="248" y="35"/>
                  <a:pt x="248" y="70"/>
                </a:cubicBezTo>
                <a:cubicBezTo>
                  <a:pt x="248" y="80"/>
                  <a:pt x="248" y="80"/>
                  <a:pt x="248" y="89"/>
                </a:cubicBezTo>
                <a:cubicBezTo>
                  <a:pt x="115" y="169"/>
                  <a:pt x="115" y="169"/>
                  <a:pt x="115" y="169"/>
                </a:cubicBezTo>
                <a:cubicBezTo>
                  <a:pt x="107" y="151"/>
                  <a:pt x="88" y="151"/>
                  <a:pt x="70" y="151"/>
                </a:cubicBezTo>
                <a:cubicBezTo>
                  <a:pt x="26" y="151"/>
                  <a:pt x="0" y="186"/>
                  <a:pt x="0" y="222"/>
                </a:cubicBezTo>
                <a:cubicBezTo>
                  <a:pt x="0" y="266"/>
                  <a:pt x="26" y="301"/>
                  <a:pt x="70" y="301"/>
                </a:cubicBezTo>
                <a:cubicBezTo>
                  <a:pt x="88" y="301"/>
                  <a:pt x="107" y="292"/>
                  <a:pt x="115" y="283"/>
                </a:cubicBezTo>
                <a:cubicBezTo>
                  <a:pt x="248" y="363"/>
                  <a:pt x="248" y="363"/>
                  <a:pt x="248" y="363"/>
                </a:cubicBezTo>
                <a:lnTo>
                  <a:pt x="248" y="372"/>
                </a:lnTo>
                <a:cubicBezTo>
                  <a:pt x="248" y="416"/>
                  <a:pt x="274" y="443"/>
                  <a:pt x="319" y="443"/>
                </a:cubicBezTo>
                <a:cubicBezTo>
                  <a:pt x="363" y="443"/>
                  <a:pt x="389" y="416"/>
                  <a:pt x="389" y="372"/>
                </a:cubicBezTo>
                <a:cubicBezTo>
                  <a:pt x="389" y="328"/>
                  <a:pt x="363" y="301"/>
                  <a:pt x="319" y="30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608631" y="1807256"/>
            <a:ext cx="360493" cy="322142"/>
          </a:xfrm>
          <a:custGeom>
            <a:avLst/>
            <a:gdLst>
              <a:gd name="T0" fmla="*/ 139617 w 497"/>
              <a:gd name="T1" fmla="*/ 151370 h 444"/>
              <a:gd name="T2" fmla="*/ 139617 w 497"/>
              <a:gd name="T3" fmla="*/ 151370 h 444"/>
              <a:gd name="T4" fmla="*/ 99534 w 497"/>
              <a:gd name="T5" fmla="*/ 115780 h 444"/>
              <a:gd name="T6" fmla="*/ 111694 w 497"/>
              <a:gd name="T7" fmla="*/ 87849 h 444"/>
              <a:gd name="T8" fmla="*/ 123404 w 497"/>
              <a:gd name="T9" fmla="*/ 68027 h 444"/>
              <a:gd name="T10" fmla="*/ 119801 w 497"/>
              <a:gd name="T11" fmla="*/ 59917 h 444"/>
              <a:gd name="T12" fmla="*/ 123404 w 497"/>
              <a:gd name="T13" fmla="*/ 40095 h 444"/>
              <a:gd name="T14" fmla="*/ 79717 w 497"/>
              <a:gd name="T15" fmla="*/ 0 h 444"/>
              <a:gd name="T16" fmla="*/ 31526 w 497"/>
              <a:gd name="T17" fmla="*/ 40095 h 444"/>
              <a:gd name="T18" fmla="*/ 35580 w 497"/>
              <a:gd name="T19" fmla="*/ 59917 h 444"/>
              <a:gd name="T20" fmla="*/ 31526 w 497"/>
              <a:gd name="T21" fmla="*/ 68027 h 444"/>
              <a:gd name="T22" fmla="*/ 43687 w 497"/>
              <a:gd name="T23" fmla="*/ 87849 h 444"/>
              <a:gd name="T24" fmla="*/ 55397 w 497"/>
              <a:gd name="T25" fmla="*/ 115780 h 444"/>
              <a:gd name="T26" fmla="*/ 15763 w 497"/>
              <a:gd name="T27" fmla="*/ 151370 h 444"/>
              <a:gd name="T28" fmla="*/ 0 w 497"/>
              <a:gd name="T29" fmla="*/ 155425 h 444"/>
              <a:gd name="T30" fmla="*/ 0 w 497"/>
              <a:gd name="T31" fmla="*/ 199574 h 444"/>
              <a:gd name="T32" fmla="*/ 179251 w 497"/>
              <a:gd name="T33" fmla="*/ 199574 h 444"/>
              <a:gd name="T34" fmla="*/ 179251 w 497"/>
              <a:gd name="T35" fmla="*/ 179752 h 444"/>
              <a:gd name="T36" fmla="*/ 139617 w 497"/>
              <a:gd name="T37" fmla="*/ 151370 h 444"/>
              <a:gd name="T38" fmla="*/ 191411 w 497"/>
              <a:gd name="T39" fmla="*/ 87849 h 444"/>
              <a:gd name="T40" fmla="*/ 191411 w 497"/>
              <a:gd name="T41" fmla="*/ 87849 h 444"/>
              <a:gd name="T42" fmla="*/ 191411 w 497"/>
              <a:gd name="T43" fmla="*/ 55863 h 444"/>
              <a:gd name="T44" fmla="*/ 167541 w 497"/>
              <a:gd name="T45" fmla="*/ 55863 h 444"/>
              <a:gd name="T46" fmla="*/ 167541 w 497"/>
              <a:gd name="T47" fmla="*/ 87849 h 444"/>
              <a:gd name="T48" fmla="*/ 135564 w 497"/>
              <a:gd name="T49" fmla="*/ 87849 h 444"/>
              <a:gd name="T50" fmla="*/ 135564 w 497"/>
              <a:gd name="T51" fmla="*/ 111726 h 444"/>
              <a:gd name="T52" fmla="*/ 167541 w 497"/>
              <a:gd name="T53" fmla="*/ 111726 h 444"/>
              <a:gd name="T54" fmla="*/ 167541 w 497"/>
              <a:gd name="T55" fmla="*/ 143712 h 444"/>
              <a:gd name="T56" fmla="*/ 191411 w 497"/>
              <a:gd name="T57" fmla="*/ 143712 h 444"/>
              <a:gd name="T58" fmla="*/ 191411 w 497"/>
              <a:gd name="T59" fmla="*/ 111726 h 444"/>
              <a:gd name="T60" fmla="*/ 223388 w 497"/>
              <a:gd name="T61" fmla="*/ 111726 h 444"/>
              <a:gd name="T62" fmla="*/ 223388 w 497"/>
              <a:gd name="T63" fmla="*/ 87849 h 444"/>
              <a:gd name="T64" fmla="*/ 191411 w 497"/>
              <a:gd name="T65" fmla="*/ 87849 h 44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97" h="444">
                <a:moveTo>
                  <a:pt x="310" y="336"/>
                </a:moveTo>
                <a:lnTo>
                  <a:pt x="310" y="336"/>
                </a:lnTo>
                <a:cubicBezTo>
                  <a:pt x="248" y="310"/>
                  <a:pt x="221" y="292"/>
                  <a:pt x="221" y="257"/>
                </a:cubicBezTo>
                <a:cubicBezTo>
                  <a:pt x="221" y="230"/>
                  <a:pt x="239" y="239"/>
                  <a:pt x="248" y="195"/>
                </a:cubicBezTo>
                <a:cubicBezTo>
                  <a:pt x="257" y="177"/>
                  <a:pt x="274" y="195"/>
                  <a:pt x="274" y="151"/>
                </a:cubicBezTo>
                <a:cubicBezTo>
                  <a:pt x="274" y="133"/>
                  <a:pt x="266" y="133"/>
                  <a:pt x="266" y="133"/>
                </a:cubicBezTo>
                <a:cubicBezTo>
                  <a:pt x="266" y="133"/>
                  <a:pt x="274" y="106"/>
                  <a:pt x="274" y="89"/>
                </a:cubicBezTo>
                <a:cubicBezTo>
                  <a:pt x="274" y="62"/>
                  <a:pt x="257" y="0"/>
                  <a:pt x="177" y="0"/>
                </a:cubicBezTo>
                <a:cubicBezTo>
                  <a:pt x="88" y="0"/>
                  <a:pt x="70" y="62"/>
                  <a:pt x="70" y="89"/>
                </a:cubicBezTo>
                <a:cubicBezTo>
                  <a:pt x="70" y="106"/>
                  <a:pt x="79" y="133"/>
                  <a:pt x="79" y="133"/>
                </a:cubicBezTo>
                <a:cubicBezTo>
                  <a:pt x="79" y="133"/>
                  <a:pt x="70" y="133"/>
                  <a:pt x="70" y="151"/>
                </a:cubicBezTo>
                <a:cubicBezTo>
                  <a:pt x="70" y="195"/>
                  <a:pt x="88" y="177"/>
                  <a:pt x="97" y="195"/>
                </a:cubicBezTo>
                <a:cubicBezTo>
                  <a:pt x="106" y="239"/>
                  <a:pt x="123" y="230"/>
                  <a:pt x="123" y="257"/>
                </a:cubicBezTo>
                <a:cubicBezTo>
                  <a:pt x="123" y="292"/>
                  <a:pt x="97" y="310"/>
                  <a:pt x="35" y="336"/>
                </a:cubicBezTo>
                <a:cubicBezTo>
                  <a:pt x="35" y="336"/>
                  <a:pt x="17" y="336"/>
                  <a:pt x="0" y="345"/>
                </a:cubicBezTo>
                <a:cubicBezTo>
                  <a:pt x="0" y="443"/>
                  <a:pt x="0" y="443"/>
                  <a:pt x="0" y="443"/>
                </a:cubicBezTo>
                <a:cubicBezTo>
                  <a:pt x="398" y="443"/>
                  <a:pt x="398" y="443"/>
                  <a:pt x="398" y="443"/>
                </a:cubicBezTo>
                <a:cubicBezTo>
                  <a:pt x="398" y="443"/>
                  <a:pt x="398" y="408"/>
                  <a:pt x="398" y="399"/>
                </a:cubicBezTo>
                <a:cubicBezTo>
                  <a:pt x="398" y="381"/>
                  <a:pt x="372" y="354"/>
                  <a:pt x="310" y="336"/>
                </a:cubicBezTo>
                <a:close/>
                <a:moveTo>
                  <a:pt x="425" y="195"/>
                </a:moveTo>
                <a:lnTo>
                  <a:pt x="425" y="195"/>
                </a:lnTo>
                <a:cubicBezTo>
                  <a:pt x="425" y="124"/>
                  <a:pt x="425" y="124"/>
                  <a:pt x="425" y="124"/>
                </a:cubicBezTo>
                <a:cubicBezTo>
                  <a:pt x="372" y="124"/>
                  <a:pt x="372" y="124"/>
                  <a:pt x="372" y="124"/>
                </a:cubicBezTo>
                <a:cubicBezTo>
                  <a:pt x="372" y="195"/>
                  <a:pt x="372" y="195"/>
                  <a:pt x="372" y="195"/>
                </a:cubicBezTo>
                <a:cubicBezTo>
                  <a:pt x="301" y="195"/>
                  <a:pt x="301" y="195"/>
                  <a:pt x="301" y="195"/>
                </a:cubicBezTo>
                <a:cubicBezTo>
                  <a:pt x="301" y="248"/>
                  <a:pt x="301" y="248"/>
                  <a:pt x="301" y="248"/>
                </a:cubicBezTo>
                <a:cubicBezTo>
                  <a:pt x="372" y="248"/>
                  <a:pt x="372" y="248"/>
                  <a:pt x="372" y="248"/>
                </a:cubicBezTo>
                <a:cubicBezTo>
                  <a:pt x="372" y="319"/>
                  <a:pt x="372" y="319"/>
                  <a:pt x="372" y="319"/>
                </a:cubicBezTo>
                <a:cubicBezTo>
                  <a:pt x="425" y="319"/>
                  <a:pt x="425" y="319"/>
                  <a:pt x="425" y="319"/>
                </a:cubicBezTo>
                <a:cubicBezTo>
                  <a:pt x="425" y="248"/>
                  <a:pt x="425" y="248"/>
                  <a:pt x="425" y="248"/>
                </a:cubicBezTo>
                <a:cubicBezTo>
                  <a:pt x="496" y="248"/>
                  <a:pt x="496" y="248"/>
                  <a:pt x="496" y="248"/>
                </a:cubicBezTo>
                <a:cubicBezTo>
                  <a:pt x="496" y="195"/>
                  <a:pt x="496" y="195"/>
                  <a:pt x="496" y="195"/>
                </a:cubicBezTo>
                <a:lnTo>
                  <a:pt x="425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6368842" y="1814927"/>
            <a:ext cx="309358" cy="309358"/>
          </a:xfrm>
          <a:custGeom>
            <a:avLst/>
            <a:gdLst>
              <a:gd name="T0" fmla="*/ 95593 w 426"/>
              <a:gd name="T1" fmla="*/ 0 h 426"/>
              <a:gd name="T2" fmla="*/ 95593 w 426"/>
              <a:gd name="T3" fmla="*/ 0 h 426"/>
              <a:gd name="T4" fmla="*/ 0 w 426"/>
              <a:gd name="T5" fmla="*/ 96044 h 426"/>
              <a:gd name="T6" fmla="*/ 95593 w 426"/>
              <a:gd name="T7" fmla="*/ 191636 h 426"/>
              <a:gd name="T8" fmla="*/ 191636 w 426"/>
              <a:gd name="T9" fmla="*/ 96044 h 426"/>
              <a:gd name="T10" fmla="*/ 95593 w 426"/>
              <a:gd name="T11" fmla="*/ 0 h 426"/>
              <a:gd name="T12" fmla="*/ 103258 w 426"/>
              <a:gd name="T13" fmla="*/ 175854 h 426"/>
              <a:gd name="T14" fmla="*/ 103258 w 426"/>
              <a:gd name="T15" fmla="*/ 175854 h 426"/>
              <a:gd name="T16" fmla="*/ 103258 w 426"/>
              <a:gd name="T17" fmla="*/ 131665 h 426"/>
              <a:gd name="T18" fmla="*/ 87476 w 426"/>
              <a:gd name="T19" fmla="*/ 131665 h 426"/>
              <a:gd name="T20" fmla="*/ 87476 w 426"/>
              <a:gd name="T21" fmla="*/ 175854 h 426"/>
              <a:gd name="T22" fmla="*/ 15782 w 426"/>
              <a:gd name="T23" fmla="*/ 103709 h 426"/>
              <a:gd name="T24" fmla="*/ 59520 w 426"/>
              <a:gd name="T25" fmla="*/ 103709 h 426"/>
              <a:gd name="T26" fmla="*/ 59520 w 426"/>
              <a:gd name="T27" fmla="*/ 87927 h 426"/>
              <a:gd name="T28" fmla="*/ 15782 w 426"/>
              <a:gd name="T29" fmla="*/ 87927 h 426"/>
              <a:gd name="T30" fmla="*/ 87476 w 426"/>
              <a:gd name="T31" fmla="*/ 19840 h 426"/>
              <a:gd name="T32" fmla="*/ 87476 w 426"/>
              <a:gd name="T33" fmla="*/ 64029 h 426"/>
              <a:gd name="T34" fmla="*/ 103258 w 426"/>
              <a:gd name="T35" fmla="*/ 64029 h 426"/>
              <a:gd name="T36" fmla="*/ 103258 w 426"/>
              <a:gd name="T37" fmla="*/ 19840 h 426"/>
              <a:gd name="T38" fmla="*/ 171345 w 426"/>
              <a:gd name="T39" fmla="*/ 87927 h 426"/>
              <a:gd name="T40" fmla="*/ 131665 w 426"/>
              <a:gd name="T41" fmla="*/ 87927 h 426"/>
              <a:gd name="T42" fmla="*/ 131665 w 426"/>
              <a:gd name="T43" fmla="*/ 103709 h 426"/>
              <a:gd name="T44" fmla="*/ 171345 w 426"/>
              <a:gd name="T45" fmla="*/ 103709 h 426"/>
              <a:gd name="T46" fmla="*/ 103258 w 426"/>
              <a:gd name="T47" fmla="*/ 175854 h 42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26" h="426">
                <a:moveTo>
                  <a:pt x="212" y="0"/>
                </a:moveTo>
                <a:lnTo>
                  <a:pt x="212" y="0"/>
                </a:lnTo>
                <a:cubicBezTo>
                  <a:pt x="97" y="0"/>
                  <a:pt x="0" y="97"/>
                  <a:pt x="0" y="213"/>
                </a:cubicBezTo>
                <a:cubicBezTo>
                  <a:pt x="0" y="336"/>
                  <a:pt x="97" y="425"/>
                  <a:pt x="212" y="425"/>
                </a:cubicBezTo>
                <a:cubicBezTo>
                  <a:pt x="327" y="425"/>
                  <a:pt x="425" y="336"/>
                  <a:pt x="425" y="213"/>
                </a:cubicBezTo>
                <a:cubicBezTo>
                  <a:pt x="425" y="97"/>
                  <a:pt x="327" y="0"/>
                  <a:pt x="212" y="0"/>
                </a:cubicBezTo>
                <a:close/>
                <a:moveTo>
                  <a:pt x="229" y="390"/>
                </a:moveTo>
                <a:lnTo>
                  <a:pt x="229" y="390"/>
                </a:lnTo>
                <a:cubicBezTo>
                  <a:pt x="229" y="292"/>
                  <a:pt x="229" y="292"/>
                  <a:pt x="229" y="292"/>
                </a:cubicBezTo>
                <a:cubicBezTo>
                  <a:pt x="194" y="292"/>
                  <a:pt x="194" y="292"/>
                  <a:pt x="194" y="292"/>
                </a:cubicBezTo>
                <a:cubicBezTo>
                  <a:pt x="194" y="390"/>
                  <a:pt x="194" y="390"/>
                  <a:pt x="194" y="390"/>
                </a:cubicBezTo>
                <a:cubicBezTo>
                  <a:pt x="114" y="380"/>
                  <a:pt x="44" y="310"/>
                  <a:pt x="35" y="230"/>
                </a:cubicBezTo>
                <a:cubicBezTo>
                  <a:pt x="132" y="230"/>
                  <a:pt x="132" y="230"/>
                  <a:pt x="132" y="230"/>
                </a:cubicBezTo>
                <a:cubicBezTo>
                  <a:pt x="132" y="195"/>
                  <a:pt x="132" y="195"/>
                  <a:pt x="132" y="195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44" y="115"/>
                  <a:pt x="114" y="53"/>
                  <a:pt x="194" y="44"/>
                </a:cubicBezTo>
                <a:cubicBezTo>
                  <a:pt x="194" y="142"/>
                  <a:pt x="194" y="142"/>
                  <a:pt x="194" y="142"/>
                </a:cubicBezTo>
                <a:cubicBezTo>
                  <a:pt x="229" y="142"/>
                  <a:pt x="229" y="142"/>
                  <a:pt x="229" y="142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310" y="53"/>
                  <a:pt x="380" y="115"/>
                  <a:pt x="380" y="195"/>
                </a:cubicBezTo>
                <a:cubicBezTo>
                  <a:pt x="292" y="195"/>
                  <a:pt x="292" y="195"/>
                  <a:pt x="292" y="195"/>
                </a:cubicBezTo>
                <a:cubicBezTo>
                  <a:pt x="292" y="230"/>
                  <a:pt x="292" y="230"/>
                  <a:pt x="292" y="230"/>
                </a:cubicBezTo>
                <a:cubicBezTo>
                  <a:pt x="380" y="230"/>
                  <a:pt x="380" y="230"/>
                  <a:pt x="380" y="230"/>
                </a:cubicBezTo>
                <a:cubicBezTo>
                  <a:pt x="380" y="310"/>
                  <a:pt x="310" y="380"/>
                  <a:pt x="229" y="3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1" name="Freeform 11"/>
          <p:cNvSpPr>
            <a:spLocks noChangeArrowheads="1"/>
          </p:cNvSpPr>
          <p:nvPr/>
        </p:nvSpPr>
        <p:spPr bwMode="auto">
          <a:xfrm>
            <a:off x="12126496" y="1855834"/>
            <a:ext cx="301689" cy="304245"/>
          </a:xfrm>
          <a:custGeom>
            <a:avLst/>
            <a:gdLst>
              <a:gd name="T0" fmla="*/ 91422 w 418"/>
              <a:gd name="T1" fmla="*/ 0 h 417"/>
              <a:gd name="T2" fmla="*/ 91422 w 418"/>
              <a:gd name="T3" fmla="*/ 0 h 417"/>
              <a:gd name="T4" fmla="*/ 0 w 418"/>
              <a:gd name="T5" fmla="*/ 92417 h 417"/>
              <a:gd name="T6" fmla="*/ 91422 w 418"/>
              <a:gd name="T7" fmla="*/ 188459 h 417"/>
              <a:gd name="T8" fmla="*/ 186877 w 418"/>
              <a:gd name="T9" fmla="*/ 92417 h 417"/>
              <a:gd name="T10" fmla="*/ 91422 w 418"/>
              <a:gd name="T11" fmla="*/ 0 h 417"/>
              <a:gd name="T12" fmla="*/ 146992 w 418"/>
              <a:gd name="T13" fmla="*/ 80186 h 417"/>
              <a:gd name="T14" fmla="*/ 146992 w 418"/>
              <a:gd name="T15" fmla="*/ 80186 h 417"/>
              <a:gd name="T16" fmla="*/ 146992 w 418"/>
              <a:gd name="T17" fmla="*/ 104196 h 417"/>
              <a:gd name="T18" fmla="*/ 35852 w 418"/>
              <a:gd name="T19" fmla="*/ 104196 h 417"/>
              <a:gd name="T20" fmla="*/ 35852 w 418"/>
              <a:gd name="T21" fmla="*/ 80186 h 417"/>
              <a:gd name="T22" fmla="*/ 146992 w 418"/>
              <a:gd name="T23" fmla="*/ 80186 h 41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18" h="417">
                <a:moveTo>
                  <a:pt x="204" y="0"/>
                </a:moveTo>
                <a:lnTo>
                  <a:pt x="204" y="0"/>
                </a:lnTo>
                <a:cubicBezTo>
                  <a:pt x="89" y="0"/>
                  <a:pt x="0" y="88"/>
                  <a:pt x="0" y="204"/>
                </a:cubicBezTo>
                <a:cubicBezTo>
                  <a:pt x="0" y="319"/>
                  <a:pt x="89" y="416"/>
                  <a:pt x="204" y="416"/>
                </a:cubicBezTo>
                <a:cubicBezTo>
                  <a:pt x="319" y="416"/>
                  <a:pt x="417" y="319"/>
                  <a:pt x="417" y="204"/>
                </a:cubicBezTo>
                <a:cubicBezTo>
                  <a:pt x="417" y="88"/>
                  <a:pt x="319" y="0"/>
                  <a:pt x="204" y="0"/>
                </a:cubicBezTo>
                <a:close/>
                <a:moveTo>
                  <a:pt x="328" y="177"/>
                </a:moveTo>
                <a:lnTo>
                  <a:pt x="328" y="177"/>
                </a:lnTo>
                <a:cubicBezTo>
                  <a:pt x="328" y="230"/>
                  <a:pt x="328" y="230"/>
                  <a:pt x="328" y="230"/>
                </a:cubicBezTo>
                <a:cubicBezTo>
                  <a:pt x="80" y="230"/>
                  <a:pt x="80" y="230"/>
                  <a:pt x="80" y="230"/>
                </a:cubicBezTo>
                <a:cubicBezTo>
                  <a:pt x="80" y="177"/>
                  <a:pt x="80" y="177"/>
                  <a:pt x="80" y="177"/>
                </a:cubicBezTo>
                <a:lnTo>
                  <a:pt x="328" y="1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2" name="Freeform 12"/>
          <p:cNvSpPr>
            <a:spLocks noChangeArrowheads="1"/>
          </p:cNvSpPr>
          <p:nvPr/>
        </p:nvSpPr>
        <p:spPr bwMode="auto">
          <a:xfrm>
            <a:off x="2751133" y="2561479"/>
            <a:ext cx="334926" cy="334925"/>
          </a:xfrm>
          <a:custGeom>
            <a:avLst/>
            <a:gdLst>
              <a:gd name="T0" fmla="*/ 103531 w 462"/>
              <a:gd name="T1" fmla="*/ 4060 h 461"/>
              <a:gd name="T2" fmla="*/ 103531 w 462"/>
              <a:gd name="T3" fmla="*/ 4060 h 461"/>
              <a:gd name="T4" fmla="*/ 0 w 462"/>
              <a:gd name="T5" fmla="*/ 107815 h 461"/>
              <a:gd name="T6" fmla="*/ 103531 w 462"/>
              <a:gd name="T7" fmla="*/ 207511 h 461"/>
              <a:gd name="T8" fmla="*/ 207513 w 462"/>
              <a:gd name="T9" fmla="*/ 103755 h 461"/>
              <a:gd name="T10" fmla="*/ 103531 w 462"/>
              <a:gd name="T11" fmla="*/ 4060 h 461"/>
              <a:gd name="T12" fmla="*/ 111634 w 462"/>
              <a:gd name="T13" fmla="*/ 35638 h 461"/>
              <a:gd name="T14" fmla="*/ 111634 w 462"/>
              <a:gd name="T15" fmla="*/ 35638 h 461"/>
              <a:gd name="T16" fmla="*/ 127389 w 462"/>
              <a:gd name="T17" fmla="*/ 47818 h 461"/>
              <a:gd name="T18" fmla="*/ 107583 w 462"/>
              <a:gd name="T19" fmla="*/ 67667 h 461"/>
              <a:gd name="T20" fmla="*/ 95879 w 462"/>
              <a:gd name="T21" fmla="*/ 51878 h 461"/>
              <a:gd name="T22" fmla="*/ 111634 w 462"/>
              <a:gd name="T23" fmla="*/ 35638 h 461"/>
              <a:gd name="T24" fmla="*/ 87777 w 462"/>
              <a:gd name="T25" fmla="*/ 167813 h 461"/>
              <a:gd name="T26" fmla="*/ 87777 w 462"/>
              <a:gd name="T27" fmla="*/ 167813 h 461"/>
              <a:gd name="T28" fmla="*/ 79674 w 462"/>
              <a:gd name="T29" fmla="*/ 147513 h 461"/>
              <a:gd name="T30" fmla="*/ 87777 w 462"/>
              <a:gd name="T31" fmla="*/ 111875 h 461"/>
              <a:gd name="T32" fmla="*/ 87777 w 462"/>
              <a:gd name="T33" fmla="*/ 103755 h 461"/>
              <a:gd name="T34" fmla="*/ 72022 w 462"/>
              <a:gd name="T35" fmla="*/ 111875 h 461"/>
              <a:gd name="T36" fmla="*/ 67971 w 462"/>
              <a:gd name="T37" fmla="*/ 107815 h 461"/>
              <a:gd name="T38" fmla="*/ 111634 w 462"/>
              <a:gd name="T39" fmla="*/ 83455 h 461"/>
              <a:gd name="T40" fmla="*/ 119736 w 462"/>
              <a:gd name="T41" fmla="*/ 103755 h 461"/>
              <a:gd name="T42" fmla="*/ 107583 w 462"/>
              <a:gd name="T43" fmla="*/ 139844 h 461"/>
              <a:gd name="T44" fmla="*/ 107583 w 462"/>
              <a:gd name="T45" fmla="*/ 147513 h 461"/>
              <a:gd name="T46" fmla="*/ 123788 w 462"/>
              <a:gd name="T47" fmla="*/ 139844 h 461"/>
              <a:gd name="T48" fmla="*/ 127389 w 462"/>
              <a:gd name="T49" fmla="*/ 147513 h 461"/>
              <a:gd name="T50" fmla="*/ 87777 w 462"/>
              <a:gd name="T51" fmla="*/ 167813 h 46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62" h="461">
                <a:moveTo>
                  <a:pt x="230" y="9"/>
                </a:moveTo>
                <a:lnTo>
                  <a:pt x="230" y="9"/>
                </a:lnTo>
                <a:cubicBezTo>
                  <a:pt x="98" y="9"/>
                  <a:pt x="0" y="106"/>
                  <a:pt x="0" y="239"/>
                </a:cubicBezTo>
                <a:cubicBezTo>
                  <a:pt x="0" y="363"/>
                  <a:pt x="107" y="460"/>
                  <a:pt x="230" y="460"/>
                </a:cubicBezTo>
                <a:cubicBezTo>
                  <a:pt x="363" y="460"/>
                  <a:pt x="461" y="354"/>
                  <a:pt x="461" y="230"/>
                </a:cubicBezTo>
                <a:cubicBezTo>
                  <a:pt x="461" y="106"/>
                  <a:pt x="355" y="0"/>
                  <a:pt x="230" y="9"/>
                </a:cubicBezTo>
                <a:close/>
                <a:moveTo>
                  <a:pt x="248" y="79"/>
                </a:moveTo>
                <a:lnTo>
                  <a:pt x="248" y="79"/>
                </a:lnTo>
                <a:cubicBezTo>
                  <a:pt x="275" y="79"/>
                  <a:pt x="283" y="97"/>
                  <a:pt x="283" y="106"/>
                </a:cubicBezTo>
                <a:cubicBezTo>
                  <a:pt x="283" y="132"/>
                  <a:pt x="266" y="150"/>
                  <a:pt x="239" y="150"/>
                </a:cubicBezTo>
                <a:cubicBezTo>
                  <a:pt x="222" y="150"/>
                  <a:pt x="213" y="132"/>
                  <a:pt x="213" y="115"/>
                </a:cubicBezTo>
                <a:cubicBezTo>
                  <a:pt x="213" y="106"/>
                  <a:pt x="222" y="79"/>
                  <a:pt x="248" y="79"/>
                </a:cubicBezTo>
                <a:close/>
                <a:moveTo>
                  <a:pt x="195" y="372"/>
                </a:moveTo>
                <a:lnTo>
                  <a:pt x="195" y="372"/>
                </a:lnTo>
                <a:cubicBezTo>
                  <a:pt x="177" y="372"/>
                  <a:pt x="169" y="363"/>
                  <a:pt x="177" y="327"/>
                </a:cubicBezTo>
                <a:cubicBezTo>
                  <a:pt x="195" y="248"/>
                  <a:pt x="195" y="248"/>
                  <a:pt x="195" y="248"/>
                </a:cubicBezTo>
                <a:cubicBezTo>
                  <a:pt x="195" y="239"/>
                  <a:pt x="195" y="230"/>
                  <a:pt x="195" y="230"/>
                </a:cubicBezTo>
                <a:cubicBezTo>
                  <a:pt x="186" y="230"/>
                  <a:pt x="169" y="239"/>
                  <a:pt x="160" y="248"/>
                </a:cubicBezTo>
                <a:cubicBezTo>
                  <a:pt x="151" y="239"/>
                  <a:pt x="151" y="239"/>
                  <a:pt x="151" y="239"/>
                </a:cubicBezTo>
                <a:cubicBezTo>
                  <a:pt x="186" y="204"/>
                  <a:pt x="230" y="185"/>
                  <a:pt x="248" y="185"/>
                </a:cubicBezTo>
                <a:cubicBezTo>
                  <a:pt x="266" y="185"/>
                  <a:pt x="266" y="204"/>
                  <a:pt x="266" y="230"/>
                </a:cubicBezTo>
                <a:cubicBezTo>
                  <a:pt x="239" y="310"/>
                  <a:pt x="239" y="310"/>
                  <a:pt x="239" y="310"/>
                </a:cubicBezTo>
                <a:cubicBezTo>
                  <a:pt x="239" y="327"/>
                  <a:pt x="239" y="327"/>
                  <a:pt x="239" y="327"/>
                </a:cubicBezTo>
                <a:cubicBezTo>
                  <a:pt x="248" y="327"/>
                  <a:pt x="266" y="327"/>
                  <a:pt x="275" y="310"/>
                </a:cubicBezTo>
                <a:cubicBezTo>
                  <a:pt x="283" y="327"/>
                  <a:pt x="283" y="327"/>
                  <a:pt x="283" y="327"/>
                </a:cubicBezTo>
                <a:cubicBezTo>
                  <a:pt x="248" y="363"/>
                  <a:pt x="213" y="372"/>
                  <a:pt x="195" y="3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3" name="Freeform 13"/>
          <p:cNvSpPr>
            <a:spLocks noChangeArrowheads="1"/>
          </p:cNvSpPr>
          <p:nvPr/>
        </p:nvSpPr>
        <p:spPr bwMode="auto">
          <a:xfrm>
            <a:off x="2799711" y="1748453"/>
            <a:ext cx="168741" cy="357936"/>
          </a:xfrm>
          <a:custGeom>
            <a:avLst/>
            <a:gdLst>
              <a:gd name="T0" fmla="*/ 80388 w 232"/>
              <a:gd name="T1" fmla="*/ 0 h 498"/>
              <a:gd name="T2" fmla="*/ 80388 w 232"/>
              <a:gd name="T3" fmla="*/ 0 h 498"/>
              <a:gd name="T4" fmla="*/ 100259 w 232"/>
              <a:gd name="T5" fmla="*/ 23653 h 498"/>
              <a:gd name="T6" fmla="*/ 72259 w 232"/>
              <a:gd name="T7" fmla="*/ 51323 h 498"/>
              <a:gd name="T8" fmla="*/ 48323 w 232"/>
              <a:gd name="T9" fmla="*/ 27670 h 498"/>
              <a:gd name="T10" fmla="*/ 80388 w 232"/>
              <a:gd name="T11" fmla="*/ 0 h 498"/>
              <a:gd name="T12" fmla="*/ 32516 w 232"/>
              <a:gd name="T13" fmla="*/ 221804 h 498"/>
              <a:gd name="T14" fmla="*/ 32516 w 232"/>
              <a:gd name="T15" fmla="*/ 221804 h 498"/>
              <a:gd name="T16" fmla="*/ 20323 w 232"/>
              <a:gd name="T17" fmla="*/ 181638 h 498"/>
              <a:gd name="T18" fmla="*/ 36581 w 232"/>
              <a:gd name="T19" fmla="*/ 126745 h 498"/>
              <a:gd name="T20" fmla="*/ 36581 w 232"/>
              <a:gd name="T21" fmla="*/ 114695 h 498"/>
              <a:gd name="T22" fmla="*/ 8581 w 232"/>
              <a:gd name="T23" fmla="*/ 126745 h 498"/>
              <a:gd name="T24" fmla="*/ 0 w 232"/>
              <a:gd name="T25" fmla="*/ 118712 h 498"/>
              <a:gd name="T26" fmla="*/ 76323 w 232"/>
              <a:gd name="T27" fmla="*/ 79439 h 498"/>
              <a:gd name="T28" fmla="*/ 84452 w 232"/>
              <a:gd name="T29" fmla="*/ 114695 h 498"/>
              <a:gd name="T30" fmla="*/ 68194 w 232"/>
              <a:gd name="T31" fmla="*/ 174051 h 498"/>
              <a:gd name="T32" fmla="*/ 72259 w 232"/>
              <a:gd name="T33" fmla="*/ 189671 h 498"/>
              <a:gd name="T34" fmla="*/ 96194 w 232"/>
              <a:gd name="T35" fmla="*/ 174051 h 498"/>
              <a:gd name="T36" fmla="*/ 104323 w 232"/>
              <a:gd name="T37" fmla="*/ 181638 h 498"/>
              <a:gd name="T38" fmla="*/ 32516 w 232"/>
              <a:gd name="T39" fmla="*/ 221804 h 49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32" h="498">
                <a:moveTo>
                  <a:pt x="178" y="0"/>
                </a:moveTo>
                <a:lnTo>
                  <a:pt x="178" y="0"/>
                </a:lnTo>
                <a:cubicBezTo>
                  <a:pt x="213" y="0"/>
                  <a:pt x="222" y="27"/>
                  <a:pt x="222" y="53"/>
                </a:cubicBezTo>
                <a:cubicBezTo>
                  <a:pt x="222" y="80"/>
                  <a:pt x="196" y="115"/>
                  <a:pt x="160" y="115"/>
                </a:cubicBezTo>
                <a:cubicBezTo>
                  <a:pt x="125" y="115"/>
                  <a:pt x="107" y="97"/>
                  <a:pt x="107" y="62"/>
                </a:cubicBezTo>
                <a:cubicBezTo>
                  <a:pt x="107" y="35"/>
                  <a:pt x="134" y="0"/>
                  <a:pt x="178" y="0"/>
                </a:cubicBezTo>
                <a:close/>
                <a:moveTo>
                  <a:pt x="72" y="497"/>
                </a:moveTo>
                <a:lnTo>
                  <a:pt x="72" y="497"/>
                </a:lnTo>
                <a:cubicBezTo>
                  <a:pt x="45" y="497"/>
                  <a:pt x="28" y="478"/>
                  <a:pt x="45" y="407"/>
                </a:cubicBezTo>
                <a:cubicBezTo>
                  <a:pt x="81" y="284"/>
                  <a:pt x="81" y="284"/>
                  <a:pt x="81" y="284"/>
                </a:cubicBezTo>
                <a:cubicBezTo>
                  <a:pt x="81" y="266"/>
                  <a:pt x="81" y="257"/>
                  <a:pt x="81" y="257"/>
                </a:cubicBezTo>
                <a:cubicBezTo>
                  <a:pt x="72" y="257"/>
                  <a:pt x="37" y="275"/>
                  <a:pt x="19" y="284"/>
                </a:cubicBezTo>
                <a:cubicBezTo>
                  <a:pt x="0" y="266"/>
                  <a:pt x="0" y="266"/>
                  <a:pt x="0" y="266"/>
                </a:cubicBezTo>
                <a:cubicBezTo>
                  <a:pt x="63" y="213"/>
                  <a:pt x="143" y="178"/>
                  <a:pt x="169" y="178"/>
                </a:cubicBezTo>
                <a:cubicBezTo>
                  <a:pt x="196" y="178"/>
                  <a:pt x="205" y="213"/>
                  <a:pt x="187" y="257"/>
                </a:cubicBezTo>
                <a:cubicBezTo>
                  <a:pt x="151" y="390"/>
                  <a:pt x="151" y="390"/>
                  <a:pt x="151" y="390"/>
                </a:cubicBezTo>
                <a:cubicBezTo>
                  <a:pt x="151" y="416"/>
                  <a:pt x="151" y="425"/>
                  <a:pt x="160" y="425"/>
                </a:cubicBezTo>
                <a:cubicBezTo>
                  <a:pt x="160" y="425"/>
                  <a:pt x="187" y="407"/>
                  <a:pt x="213" y="390"/>
                </a:cubicBezTo>
                <a:cubicBezTo>
                  <a:pt x="231" y="407"/>
                  <a:pt x="231" y="407"/>
                  <a:pt x="231" y="407"/>
                </a:cubicBezTo>
                <a:cubicBezTo>
                  <a:pt x="169" y="478"/>
                  <a:pt x="98" y="497"/>
                  <a:pt x="72" y="4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4" name="Freeform 15"/>
          <p:cNvSpPr>
            <a:spLocks noChangeArrowheads="1"/>
          </p:cNvSpPr>
          <p:nvPr/>
        </p:nvSpPr>
        <p:spPr bwMode="auto">
          <a:xfrm>
            <a:off x="11359491" y="2561479"/>
            <a:ext cx="304245" cy="301689"/>
          </a:xfrm>
          <a:custGeom>
            <a:avLst/>
            <a:gdLst>
              <a:gd name="T0" fmla="*/ 96495 w 417"/>
              <a:gd name="T1" fmla="*/ 0 h 417"/>
              <a:gd name="T2" fmla="*/ 96495 w 417"/>
              <a:gd name="T3" fmla="*/ 0 h 417"/>
              <a:gd name="T4" fmla="*/ 0 w 417"/>
              <a:gd name="T5" fmla="*/ 91641 h 417"/>
              <a:gd name="T6" fmla="*/ 96495 w 417"/>
              <a:gd name="T7" fmla="*/ 186876 h 417"/>
              <a:gd name="T8" fmla="*/ 188459 w 417"/>
              <a:gd name="T9" fmla="*/ 91641 h 417"/>
              <a:gd name="T10" fmla="*/ 96495 w 417"/>
              <a:gd name="T11" fmla="*/ 0 h 417"/>
              <a:gd name="T12" fmla="*/ 116428 w 417"/>
              <a:gd name="T13" fmla="*/ 91641 h 417"/>
              <a:gd name="T14" fmla="*/ 116428 w 417"/>
              <a:gd name="T15" fmla="*/ 91641 h 417"/>
              <a:gd name="T16" fmla="*/ 148593 w 417"/>
              <a:gd name="T17" fmla="*/ 127579 h 417"/>
              <a:gd name="T18" fmla="*/ 128659 w 417"/>
              <a:gd name="T19" fmla="*/ 147344 h 417"/>
              <a:gd name="T20" fmla="*/ 96495 w 417"/>
              <a:gd name="T21" fmla="*/ 111407 h 417"/>
              <a:gd name="T22" fmla="*/ 59799 w 417"/>
              <a:gd name="T23" fmla="*/ 147344 h 417"/>
              <a:gd name="T24" fmla="*/ 39866 w 417"/>
              <a:gd name="T25" fmla="*/ 127579 h 417"/>
              <a:gd name="T26" fmla="*/ 76108 w 417"/>
              <a:gd name="T27" fmla="*/ 91641 h 417"/>
              <a:gd name="T28" fmla="*/ 39866 w 417"/>
              <a:gd name="T29" fmla="*/ 60196 h 417"/>
              <a:gd name="T30" fmla="*/ 59799 w 417"/>
              <a:gd name="T31" fmla="*/ 39981 h 417"/>
              <a:gd name="T32" fmla="*/ 96495 w 417"/>
              <a:gd name="T33" fmla="*/ 71426 h 417"/>
              <a:gd name="T34" fmla="*/ 128659 w 417"/>
              <a:gd name="T35" fmla="*/ 39981 h 417"/>
              <a:gd name="T36" fmla="*/ 148593 w 417"/>
              <a:gd name="T37" fmla="*/ 60196 h 417"/>
              <a:gd name="T38" fmla="*/ 116428 w 417"/>
              <a:gd name="T39" fmla="*/ 91641 h 4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17" h="417">
                <a:moveTo>
                  <a:pt x="213" y="0"/>
                </a:moveTo>
                <a:lnTo>
                  <a:pt x="213" y="0"/>
                </a:lnTo>
                <a:cubicBezTo>
                  <a:pt x="97" y="0"/>
                  <a:pt x="0" y="89"/>
                  <a:pt x="0" y="204"/>
                </a:cubicBezTo>
                <a:cubicBezTo>
                  <a:pt x="0" y="319"/>
                  <a:pt x="97" y="416"/>
                  <a:pt x="213" y="416"/>
                </a:cubicBezTo>
                <a:cubicBezTo>
                  <a:pt x="328" y="416"/>
                  <a:pt x="416" y="319"/>
                  <a:pt x="416" y="204"/>
                </a:cubicBezTo>
                <a:cubicBezTo>
                  <a:pt x="416" y="89"/>
                  <a:pt x="328" y="0"/>
                  <a:pt x="213" y="0"/>
                </a:cubicBezTo>
                <a:close/>
                <a:moveTo>
                  <a:pt x="257" y="204"/>
                </a:moveTo>
                <a:lnTo>
                  <a:pt x="257" y="204"/>
                </a:lnTo>
                <a:cubicBezTo>
                  <a:pt x="328" y="284"/>
                  <a:pt x="328" y="284"/>
                  <a:pt x="328" y="284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13" y="248"/>
                  <a:pt x="213" y="248"/>
                  <a:pt x="213" y="248"/>
                </a:cubicBezTo>
                <a:cubicBezTo>
                  <a:pt x="132" y="328"/>
                  <a:pt x="132" y="328"/>
                  <a:pt x="132" y="328"/>
                </a:cubicBezTo>
                <a:cubicBezTo>
                  <a:pt x="88" y="284"/>
                  <a:pt x="88" y="284"/>
                  <a:pt x="88" y="284"/>
                </a:cubicBezTo>
                <a:cubicBezTo>
                  <a:pt x="168" y="204"/>
                  <a:pt x="168" y="204"/>
                  <a:pt x="168" y="204"/>
                </a:cubicBezTo>
                <a:cubicBezTo>
                  <a:pt x="88" y="134"/>
                  <a:pt x="88" y="134"/>
                  <a:pt x="88" y="134"/>
                </a:cubicBezTo>
                <a:cubicBezTo>
                  <a:pt x="132" y="89"/>
                  <a:pt x="132" y="89"/>
                  <a:pt x="132" y="89"/>
                </a:cubicBezTo>
                <a:cubicBezTo>
                  <a:pt x="213" y="159"/>
                  <a:pt x="213" y="159"/>
                  <a:pt x="213" y="159"/>
                </a:cubicBezTo>
                <a:cubicBezTo>
                  <a:pt x="284" y="89"/>
                  <a:pt x="284" y="89"/>
                  <a:pt x="284" y="89"/>
                </a:cubicBezTo>
                <a:cubicBezTo>
                  <a:pt x="328" y="134"/>
                  <a:pt x="328" y="134"/>
                  <a:pt x="328" y="134"/>
                </a:cubicBezTo>
                <a:lnTo>
                  <a:pt x="257" y="2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5" name="Freeform 17"/>
          <p:cNvSpPr>
            <a:spLocks noChangeArrowheads="1"/>
          </p:cNvSpPr>
          <p:nvPr/>
        </p:nvSpPr>
        <p:spPr bwMode="auto">
          <a:xfrm>
            <a:off x="5645300" y="2525685"/>
            <a:ext cx="334926" cy="334925"/>
          </a:xfrm>
          <a:custGeom>
            <a:avLst/>
            <a:gdLst>
              <a:gd name="T0" fmla="*/ 104207 w 461"/>
              <a:gd name="T1" fmla="*/ 4060 h 461"/>
              <a:gd name="T2" fmla="*/ 104207 w 461"/>
              <a:gd name="T3" fmla="*/ 4060 h 461"/>
              <a:gd name="T4" fmla="*/ 0 w 461"/>
              <a:gd name="T5" fmla="*/ 107815 h 461"/>
              <a:gd name="T6" fmla="*/ 104207 w 461"/>
              <a:gd name="T7" fmla="*/ 207511 h 461"/>
              <a:gd name="T8" fmla="*/ 207512 w 461"/>
              <a:gd name="T9" fmla="*/ 103755 h 461"/>
              <a:gd name="T10" fmla="*/ 104207 w 461"/>
              <a:gd name="T11" fmla="*/ 4060 h 461"/>
              <a:gd name="T12" fmla="*/ 104207 w 461"/>
              <a:gd name="T13" fmla="*/ 167813 h 461"/>
              <a:gd name="T14" fmla="*/ 104207 w 461"/>
              <a:gd name="T15" fmla="*/ 167813 h 461"/>
              <a:gd name="T16" fmla="*/ 99696 w 461"/>
              <a:gd name="T17" fmla="*/ 167813 h 461"/>
              <a:gd name="T18" fmla="*/ 87967 w 461"/>
              <a:gd name="T19" fmla="*/ 151573 h 461"/>
              <a:gd name="T20" fmla="*/ 104207 w 461"/>
              <a:gd name="T21" fmla="*/ 135784 h 461"/>
              <a:gd name="T22" fmla="*/ 104207 w 461"/>
              <a:gd name="T23" fmla="*/ 135784 h 461"/>
              <a:gd name="T24" fmla="*/ 115936 w 461"/>
              <a:gd name="T25" fmla="*/ 151573 h 461"/>
              <a:gd name="T26" fmla="*/ 104207 w 461"/>
              <a:gd name="T27" fmla="*/ 167813 h 461"/>
              <a:gd name="T28" fmla="*/ 139845 w 461"/>
              <a:gd name="T29" fmla="*/ 96087 h 461"/>
              <a:gd name="T30" fmla="*/ 139845 w 461"/>
              <a:gd name="T31" fmla="*/ 96087 h 461"/>
              <a:gd name="T32" fmla="*/ 128116 w 461"/>
              <a:gd name="T33" fmla="*/ 103755 h 461"/>
              <a:gd name="T34" fmla="*/ 119996 w 461"/>
              <a:gd name="T35" fmla="*/ 111875 h 461"/>
              <a:gd name="T36" fmla="*/ 115936 w 461"/>
              <a:gd name="T37" fmla="*/ 115935 h 461"/>
              <a:gd name="T38" fmla="*/ 111876 w 461"/>
              <a:gd name="T39" fmla="*/ 123604 h 461"/>
              <a:gd name="T40" fmla="*/ 111876 w 461"/>
              <a:gd name="T41" fmla="*/ 123604 h 461"/>
              <a:gd name="T42" fmla="*/ 87967 w 461"/>
              <a:gd name="T43" fmla="*/ 123604 h 461"/>
              <a:gd name="T44" fmla="*/ 87967 w 461"/>
              <a:gd name="T45" fmla="*/ 123604 h 461"/>
              <a:gd name="T46" fmla="*/ 92027 w 461"/>
              <a:gd name="T47" fmla="*/ 103755 h 461"/>
              <a:gd name="T48" fmla="*/ 111876 w 461"/>
              <a:gd name="T49" fmla="*/ 92027 h 461"/>
              <a:gd name="T50" fmla="*/ 115936 w 461"/>
              <a:gd name="T51" fmla="*/ 87967 h 461"/>
              <a:gd name="T52" fmla="*/ 119996 w 461"/>
              <a:gd name="T53" fmla="*/ 79395 h 461"/>
              <a:gd name="T54" fmla="*/ 115936 w 461"/>
              <a:gd name="T55" fmla="*/ 67667 h 461"/>
              <a:gd name="T56" fmla="*/ 104207 w 461"/>
              <a:gd name="T57" fmla="*/ 63607 h 461"/>
              <a:gd name="T58" fmla="*/ 92027 w 461"/>
              <a:gd name="T59" fmla="*/ 67667 h 461"/>
              <a:gd name="T60" fmla="*/ 87967 w 461"/>
              <a:gd name="T61" fmla="*/ 79395 h 461"/>
              <a:gd name="T62" fmla="*/ 87967 w 461"/>
              <a:gd name="T63" fmla="*/ 83455 h 461"/>
              <a:gd name="T64" fmla="*/ 64058 w 461"/>
              <a:gd name="T65" fmla="*/ 83455 h 461"/>
              <a:gd name="T66" fmla="*/ 64058 w 461"/>
              <a:gd name="T67" fmla="*/ 79395 h 461"/>
              <a:gd name="T68" fmla="*/ 79847 w 461"/>
              <a:gd name="T69" fmla="*/ 47818 h 461"/>
              <a:gd name="T70" fmla="*/ 104207 w 461"/>
              <a:gd name="T71" fmla="*/ 43758 h 461"/>
              <a:gd name="T72" fmla="*/ 132176 w 461"/>
              <a:gd name="T73" fmla="*/ 51878 h 461"/>
              <a:gd name="T74" fmla="*/ 143905 w 461"/>
              <a:gd name="T75" fmla="*/ 75787 h 461"/>
              <a:gd name="T76" fmla="*/ 139845 w 461"/>
              <a:gd name="T77" fmla="*/ 96087 h 46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61" h="461">
                <a:moveTo>
                  <a:pt x="231" y="9"/>
                </a:moveTo>
                <a:lnTo>
                  <a:pt x="231" y="9"/>
                </a:lnTo>
                <a:cubicBezTo>
                  <a:pt x="97" y="9"/>
                  <a:pt x="0" y="106"/>
                  <a:pt x="0" y="239"/>
                </a:cubicBezTo>
                <a:cubicBezTo>
                  <a:pt x="0" y="363"/>
                  <a:pt x="106" y="460"/>
                  <a:pt x="231" y="460"/>
                </a:cubicBezTo>
                <a:cubicBezTo>
                  <a:pt x="363" y="460"/>
                  <a:pt x="460" y="354"/>
                  <a:pt x="460" y="230"/>
                </a:cubicBezTo>
                <a:cubicBezTo>
                  <a:pt x="460" y="106"/>
                  <a:pt x="354" y="0"/>
                  <a:pt x="231" y="9"/>
                </a:cubicBezTo>
                <a:close/>
                <a:moveTo>
                  <a:pt x="231" y="372"/>
                </a:moveTo>
                <a:lnTo>
                  <a:pt x="231" y="372"/>
                </a:lnTo>
                <a:cubicBezTo>
                  <a:pt x="221" y="372"/>
                  <a:pt x="221" y="372"/>
                  <a:pt x="221" y="372"/>
                </a:cubicBezTo>
                <a:cubicBezTo>
                  <a:pt x="204" y="372"/>
                  <a:pt x="195" y="354"/>
                  <a:pt x="195" y="336"/>
                </a:cubicBezTo>
                <a:cubicBezTo>
                  <a:pt x="195" y="319"/>
                  <a:pt x="204" y="301"/>
                  <a:pt x="231" y="301"/>
                </a:cubicBezTo>
                <a:cubicBezTo>
                  <a:pt x="248" y="310"/>
                  <a:pt x="257" y="319"/>
                  <a:pt x="257" y="336"/>
                </a:cubicBezTo>
                <a:cubicBezTo>
                  <a:pt x="257" y="363"/>
                  <a:pt x="248" y="372"/>
                  <a:pt x="231" y="372"/>
                </a:cubicBezTo>
                <a:close/>
                <a:moveTo>
                  <a:pt x="310" y="213"/>
                </a:moveTo>
                <a:lnTo>
                  <a:pt x="310" y="213"/>
                </a:lnTo>
                <a:cubicBezTo>
                  <a:pt x="301" y="213"/>
                  <a:pt x="293" y="221"/>
                  <a:pt x="284" y="230"/>
                </a:cubicBezTo>
                <a:cubicBezTo>
                  <a:pt x="266" y="248"/>
                  <a:pt x="266" y="248"/>
                  <a:pt x="266" y="248"/>
                </a:cubicBezTo>
                <a:cubicBezTo>
                  <a:pt x="257" y="248"/>
                  <a:pt x="257" y="257"/>
                  <a:pt x="257" y="257"/>
                </a:cubicBezTo>
                <a:cubicBezTo>
                  <a:pt x="248" y="266"/>
                  <a:pt x="248" y="266"/>
                  <a:pt x="248" y="274"/>
                </a:cubicBezTo>
                <a:cubicBezTo>
                  <a:pt x="195" y="274"/>
                  <a:pt x="195" y="274"/>
                  <a:pt x="195" y="274"/>
                </a:cubicBezTo>
                <a:cubicBezTo>
                  <a:pt x="195" y="257"/>
                  <a:pt x="195" y="248"/>
                  <a:pt x="204" y="230"/>
                </a:cubicBezTo>
                <a:cubicBezTo>
                  <a:pt x="221" y="221"/>
                  <a:pt x="248" y="204"/>
                  <a:pt x="248" y="204"/>
                </a:cubicBezTo>
                <a:lnTo>
                  <a:pt x="257" y="195"/>
                </a:lnTo>
                <a:cubicBezTo>
                  <a:pt x="257" y="185"/>
                  <a:pt x="266" y="176"/>
                  <a:pt x="266" y="176"/>
                </a:cubicBezTo>
                <a:cubicBezTo>
                  <a:pt x="266" y="168"/>
                  <a:pt x="257" y="160"/>
                  <a:pt x="257" y="150"/>
                </a:cubicBezTo>
                <a:cubicBezTo>
                  <a:pt x="248" y="141"/>
                  <a:pt x="240" y="141"/>
                  <a:pt x="231" y="141"/>
                </a:cubicBezTo>
                <a:cubicBezTo>
                  <a:pt x="221" y="141"/>
                  <a:pt x="213" y="141"/>
                  <a:pt x="204" y="150"/>
                </a:cubicBezTo>
                <a:cubicBezTo>
                  <a:pt x="195" y="160"/>
                  <a:pt x="195" y="168"/>
                  <a:pt x="195" y="176"/>
                </a:cubicBezTo>
                <a:cubicBezTo>
                  <a:pt x="195" y="185"/>
                  <a:pt x="195" y="185"/>
                  <a:pt x="195" y="185"/>
                </a:cubicBezTo>
                <a:cubicBezTo>
                  <a:pt x="142" y="185"/>
                  <a:pt x="142" y="185"/>
                  <a:pt x="142" y="185"/>
                </a:cubicBezTo>
                <a:cubicBezTo>
                  <a:pt x="142" y="176"/>
                  <a:pt x="142" y="176"/>
                  <a:pt x="142" y="176"/>
                </a:cubicBezTo>
                <a:cubicBezTo>
                  <a:pt x="142" y="141"/>
                  <a:pt x="150" y="123"/>
                  <a:pt x="177" y="106"/>
                </a:cubicBezTo>
                <a:cubicBezTo>
                  <a:pt x="186" y="97"/>
                  <a:pt x="204" y="97"/>
                  <a:pt x="231" y="97"/>
                </a:cubicBezTo>
                <a:cubicBezTo>
                  <a:pt x="257" y="97"/>
                  <a:pt x="275" y="97"/>
                  <a:pt x="293" y="115"/>
                </a:cubicBezTo>
                <a:cubicBezTo>
                  <a:pt x="310" y="123"/>
                  <a:pt x="319" y="141"/>
                  <a:pt x="319" y="168"/>
                </a:cubicBezTo>
                <a:cubicBezTo>
                  <a:pt x="319" y="185"/>
                  <a:pt x="319" y="195"/>
                  <a:pt x="310" y="2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6" name="Freeform 18"/>
          <p:cNvSpPr>
            <a:spLocks noChangeArrowheads="1"/>
          </p:cNvSpPr>
          <p:nvPr/>
        </p:nvSpPr>
        <p:spPr bwMode="auto">
          <a:xfrm>
            <a:off x="12844924" y="2604942"/>
            <a:ext cx="207092" cy="214762"/>
          </a:xfrm>
          <a:custGeom>
            <a:avLst/>
            <a:gdLst>
              <a:gd name="T0" fmla="*/ 119564 w 285"/>
              <a:gd name="T1" fmla="*/ 56696 h 294"/>
              <a:gd name="T2" fmla="*/ 119564 w 285"/>
              <a:gd name="T3" fmla="*/ 56696 h 294"/>
              <a:gd name="T4" fmla="*/ 75799 w 285"/>
              <a:gd name="T5" fmla="*/ 56696 h 294"/>
              <a:gd name="T6" fmla="*/ 75799 w 285"/>
              <a:gd name="T7" fmla="*/ 8164 h 294"/>
              <a:gd name="T8" fmla="*/ 63617 w 285"/>
              <a:gd name="T9" fmla="*/ 0 h 294"/>
              <a:gd name="T10" fmla="*/ 51886 w 285"/>
              <a:gd name="T11" fmla="*/ 8164 h 294"/>
              <a:gd name="T12" fmla="*/ 51886 w 285"/>
              <a:gd name="T13" fmla="*/ 56696 h 294"/>
              <a:gd name="T14" fmla="*/ 4061 w 285"/>
              <a:gd name="T15" fmla="*/ 56696 h 294"/>
              <a:gd name="T16" fmla="*/ 0 w 285"/>
              <a:gd name="T17" fmla="*/ 64407 h 294"/>
              <a:gd name="T18" fmla="*/ 4061 w 285"/>
              <a:gd name="T19" fmla="*/ 76654 h 294"/>
              <a:gd name="T20" fmla="*/ 51886 w 285"/>
              <a:gd name="T21" fmla="*/ 76654 h 294"/>
              <a:gd name="T22" fmla="*/ 51886 w 285"/>
              <a:gd name="T23" fmla="*/ 124732 h 294"/>
              <a:gd name="T24" fmla="*/ 63617 w 285"/>
              <a:gd name="T25" fmla="*/ 132896 h 294"/>
              <a:gd name="T26" fmla="*/ 75799 w 285"/>
              <a:gd name="T27" fmla="*/ 124732 h 294"/>
              <a:gd name="T28" fmla="*/ 75799 w 285"/>
              <a:gd name="T29" fmla="*/ 76654 h 294"/>
              <a:gd name="T30" fmla="*/ 119564 w 285"/>
              <a:gd name="T31" fmla="*/ 76654 h 294"/>
              <a:gd name="T32" fmla="*/ 128137 w 285"/>
              <a:gd name="T33" fmla="*/ 64407 h 294"/>
              <a:gd name="T34" fmla="*/ 119564 w 285"/>
              <a:gd name="T35" fmla="*/ 56696 h 2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85" h="294">
                <a:moveTo>
                  <a:pt x="265" y="125"/>
                </a:moveTo>
                <a:lnTo>
                  <a:pt x="265" y="125"/>
                </a:lnTo>
                <a:cubicBezTo>
                  <a:pt x="168" y="125"/>
                  <a:pt x="168" y="125"/>
                  <a:pt x="168" y="125"/>
                </a:cubicBezTo>
                <a:cubicBezTo>
                  <a:pt x="168" y="18"/>
                  <a:pt x="168" y="18"/>
                  <a:pt x="168" y="18"/>
                </a:cubicBezTo>
                <a:cubicBezTo>
                  <a:pt x="168" y="0"/>
                  <a:pt x="150" y="0"/>
                  <a:pt x="141" y="0"/>
                </a:cubicBezTo>
                <a:cubicBezTo>
                  <a:pt x="124" y="0"/>
                  <a:pt x="115" y="0"/>
                  <a:pt x="115" y="18"/>
                </a:cubicBezTo>
                <a:cubicBezTo>
                  <a:pt x="115" y="125"/>
                  <a:pt x="115" y="125"/>
                  <a:pt x="115" y="125"/>
                </a:cubicBezTo>
                <a:cubicBezTo>
                  <a:pt x="9" y="125"/>
                  <a:pt x="9" y="125"/>
                  <a:pt x="9" y="125"/>
                </a:cubicBezTo>
                <a:cubicBezTo>
                  <a:pt x="0" y="125"/>
                  <a:pt x="0" y="133"/>
                  <a:pt x="0" y="142"/>
                </a:cubicBezTo>
                <a:cubicBezTo>
                  <a:pt x="0" y="160"/>
                  <a:pt x="0" y="169"/>
                  <a:pt x="9" y="169"/>
                </a:cubicBezTo>
                <a:cubicBezTo>
                  <a:pt x="115" y="169"/>
                  <a:pt x="115" y="169"/>
                  <a:pt x="115" y="169"/>
                </a:cubicBezTo>
                <a:cubicBezTo>
                  <a:pt x="115" y="275"/>
                  <a:pt x="115" y="275"/>
                  <a:pt x="115" y="275"/>
                </a:cubicBezTo>
                <a:cubicBezTo>
                  <a:pt x="115" y="284"/>
                  <a:pt x="124" y="293"/>
                  <a:pt x="141" y="293"/>
                </a:cubicBezTo>
                <a:cubicBezTo>
                  <a:pt x="150" y="293"/>
                  <a:pt x="168" y="284"/>
                  <a:pt x="168" y="275"/>
                </a:cubicBezTo>
                <a:cubicBezTo>
                  <a:pt x="168" y="169"/>
                  <a:pt x="168" y="169"/>
                  <a:pt x="168" y="169"/>
                </a:cubicBezTo>
                <a:cubicBezTo>
                  <a:pt x="265" y="169"/>
                  <a:pt x="265" y="169"/>
                  <a:pt x="265" y="169"/>
                </a:cubicBezTo>
                <a:cubicBezTo>
                  <a:pt x="284" y="169"/>
                  <a:pt x="284" y="160"/>
                  <a:pt x="284" y="142"/>
                </a:cubicBezTo>
                <a:cubicBezTo>
                  <a:pt x="284" y="133"/>
                  <a:pt x="284" y="125"/>
                  <a:pt x="265" y="12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7" name="Freeform 19"/>
          <p:cNvSpPr>
            <a:spLocks noChangeArrowheads="1"/>
          </p:cNvSpPr>
          <p:nvPr/>
        </p:nvSpPr>
        <p:spPr bwMode="auto">
          <a:xfrm>
            <a:off x="12129052" y="2694426"/>
            <a:ext cx="204535" cy="33236"/>
          </a:xfrm>
          <a:custGeom>
            <a:avLst/>
            <a:gdLst>
              <a:gd name="T0" fmla="*/ 118922 w 283"/>
              <a:gd name="T1" fmla="*/ 0 h 45"/>
              <a:gd name="T2" fmla="*/ 118922 w 283"/>
              <a:gd name="T3" fmla="*/ 0 h 45"/>
              <a:gd name="T4" fmla="*/ 4039 w 283"/>
              <a:gd name="T5" fmla="*/ 0 h 45"/>
              <a:gd name="T6" fmla="*/ 0 w 283"/>
              <a:gd name="T7" fmla="*/ 7796 h 45"/>
              <a:gd name="T8" fmla="*/ 4039 w 283"/>
              <a:gd name="T9" fmla="*/ 20178 h 45"/>
              <a:gd name="T10" fmla="*/ 118922 w 283"/>
              <a:gd name="T11" fmla="*/ 20178 h 45"/>
              <a:gd name="T12" fmla="*/ 126551 w 283"/>
              <a:gd name="T13" fmla="*/ 7796 h 45"/>
              <a:gd name="T14" fmla="*/ 118922 w 283"/>
              <a:gd name="T15" fmla="*/ 0 h 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83" h="45">
                <a:moveTo>
                  <a:pt x="265" y="0"/>
                </a:moveTo>
                <a:lnTo>
                  <a:pt x="265" y="0"/>
                </a:lnTo>
                <a:cubicBezTo>
                  <a:pt x="9" y="0"/>
                  <a:pt x="9" y="0"/>
                  <a:pt x="9" y="0"/>
                </a:cubicBezTo>
                <a:cubicBezTo>
                  <a:pt x="0" y="0"/>
                  <a:pt x="0" y="8"/>
                  <a:pt x="0" y="17"/>
                </a:cubicBezTo>
                <a:cubicBezTo>
                  <a:pt x="0" y="35"/>
                  <a:pt x="0" y="44"/>
                  <a:pt x="9" y="44"/>
                </a:cubicBezTo>
                <a:cubicBezTo>
                  <a:pt x="265" y="44"/>
                  <a:pt x="265" y="44"/>
                  <a:pt x="265" y="44"/>
                </a:cubicBezTo>
                <a:cubicBezTo>
                  <a:pt x="282" y="44"/>
                  <a:pt x="282" y="35"/>
                  <a:pt x="282" y="17"/>
                </a:cubicBezTo>
                <a:cubicBezTo>
                  <a:pt x="282" y="8"/>
                  <a:pt x="282" y="0"/>
                  <a:pt x="265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8" name="Freeform 20"/>
          <p:cNvSpPr>
            <a:spLocks noChangeArrowheads="1"/>
          </p:cNvSpPr>
          <p:nvPr/>
        </p:nvSpPr>
        <p:spPr bwMode="auto">
          <a:xfrm>
            <a:off x="3482345" y="3223659"/>
            <a:ext cx="360493" cy="365607"/>
          </a:xfrm>
          <a:custGeom>
            <a:avLst/>
            <a:gdLst>
              <a:gd name="T0" fmla="*/ 211227 w 497"/>
              <a:gd name="T1" fmla="*/ 3596 h 505"/>
              <a:gd name="T2" fmla="*/ 211227 w 497"/>
              <a:gd name="T3" fmla="*/ 3596 h 505"/>
              <a:gd name="T4" fmla="*/ 203571 w 497"/>
              <a:gd name="T5" fmla="*/ 0 h 505"/>
              <a:gd name="T6" fmla="*/ 199518 w 497"/>
              <a:gd name="T7" fmla="*/ 7642 h 505"/>
              <a:gd name="T8" fmla="*/ 171594 w 497"/>
              <a:gd name="T9" fmla="*/ 75521 h 505"/>
              <a:gd name="T10" fmla="*/ 167541 w 497"/>
              <a:gd name="T11" fmla="*/ 63384 h 505"/>
              <a:gd name="T12" fmla="*/ 155831 w 497"/>
              <a:gd name="T13" fmla="*/ 59338 h 505"/>
              <a:gd name="T14" fmla="*/ 119350 w 497"/>
              <a:gd name="T15" fmla="*/ 59338 h 505"/>
              <a:gd name="T16" fmla="*/ 108091 w 497"/>
              <a:gd name="T17" fmla="*/ 63384 h 505"/>
              <a:gd name="T18" fmla="*/ 4053 w 497"/>
              <a:gd name="T19" fmla="*/ 134859 h 505"/>
              <a:gd name="T20" fmla="*/ 4053 w 497"/>
              <a:gd name="T21" fmla="*/ 151042 h 505"/>
              <a:gd name="T22" fmla="*/ 47740 w 497"/>
              <a:gd name="T23" fmla="*/ 218472 h 505"/>
              <a:gd name="T24" fmla="*/ 63954 w 497"/>
              <a:gd name="T25" fmla="*/ 222518 h 505"/>
              <a:gd name="T26" fmla="*/ 167541 w 497"/>
              <a:gd name="T27" fmla="*/ 146997 h 505"/>
              <a:gd name="T28" fmla="*/ 175648 w 497"/>
              <a:gd name="T29" fmla="*/ 138905 h 505"/>
              <a:gd name="T30" fmla="*/ 187357 w 497"/>
              <a:gd name="T31" fmla="*/ 102943 h 505"/>
              <a:gd name="T32" fmla="*/ 183754 w 497"/>
              <a:gd name="T33" fmla="*/ 91255 h 505"/>
              <a:gd name="T34" fmla="*/ 179701 w 497"/>
              <a:gd name="T35" fmla="*/ 83163 h 505"/>
              <a:gd name="T36" fmla="*/ 211227 w 497"/>
              <a:gd name="T37" fmla="*/ 3596 h 505"/>
              <a:gd name="T38" fmla="*/ 163487 w 497"/>
              <a:gd name="T39" fmla="*/ 111034 h 505"/>
              <a:gd name="T40" fmla="*/ 163487 w 497"/>
              <a:gd name="T41" fmla="*/ 111034 h 505"/>
              <a:gd name="T42" fmla="*/ 139617 w 497"/>
              <a:gd name="T43" fmla="*/ 102943 h 505"/>
              <a:gd name="T44" fmla="*/ 143671 w 497"/>
              <a:gd name="T45" fmla="*/ 79117 h 505"/>
              <a:gd name="T46" fmla="*/ 163487 w 497"/>
              <a:gd name="T47" fmla="*/ 79117 h 505"/>
              <a:gd name="T48" fmla="*/ 159884 w 497"/>
              <a:gd name="T49" fmla="*/ 83163 h 505"/>
              <a:gd name="T50" fmla="*/ 155831 w 497"/>
              <a:gd name="T51" fmla="*/ 91255 h 505"/>
              <a:gd name="T52" fmla="*/ 159884 w 497"/>
              <a:gd name="T53" fmla="*/ 95301 h 505"/>
              <a:gd name="T54" fmla="*/ 163487 w 497"/>
              <a:gd name="T55" fmla="*/ 95301 h 505"/>
              <a:gd name="T56" fmla="*/ 171594 w 497"/>
              <a:gd name="T57" fmla="*/ 91255 h 505"/>
              <a:gd name="T58" fmla="*/ 163487 w 497"/>
              <a:gd name="T59" fmla="*/ 111034 h 50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97" h="505">
                <a:moveTo>
                  <a:pt x="469" y="8"/>
                </a:moveTo>
                <a:lnTo>
                  <a:pt x="469" y="8"/>
                </a:lnTo>
                <a:cubicBezTo>
                  <a:pt x="469" y="8"/>
                  <a:pt x="461" y="0"/>
                  <a:pt x="452" y="0"/>
                </a:cubicBezTo>
                <a:cubicBezTo>
                  <a:pt x="443" y="8"/>
                  <a:pt x="443" y="17"/>
                  <a:pt x="443" y="17"/>
                </a:cubicBezTo>
                <a:cubicBezTo>
                  <a:pt x="461" y="88"/>
                  <a:pt x="416" y="141"/>
                  <a:pt x="381" y="168"/>
                </a:cubicBezTo>
                <a:cubicBezTo>
                  <a:pt x="372" y="141"/>
                  <a:pt x="372" y="141"/>
                  <a:pt x="372" y="141"/>
                </a:cubicBezTo>
                <a:cubicBezTo>
                  <a:pt x="363" y="141"/>
                  <a:pt x="355" y="132"/>
                  <a:pt x="346" y="132"/>
                </a:cubicBezTo>
                <a:cubicBezTo>
                  <a:pt x="265" y="132"/>
                  <a:pt x="265" y="132"/>
                  <a:pt x="265" y="132"/>
                </a:cubicBezTo>
                <a:cubicBezTo>
                  <a:pt x="257" y="132"/>
                  <a:pt x="248" y="132"/>
                  <a:pt x="240" y="141"/>
                </a:cubicBezTo>
                <a:cubicBezTo>
                  <a:pt x="9" y="300"/>
                  <a:pt x="9" y="300"/>
                  <a:pt x="9" y="300"/>
                </a:cubicBezTo>
                <a:cubicBezTo>
                  <a:pt x="0" y="309"/>
                  <a:pt x="0" y="327"/>
                  <a:pt x="9" y="336"/>
                </a:cubicBezTo>
                <a:cubicBezTo>
                  <a:pt x="106" y="486"/>
                  <a:pt x="106" y="486"/>
                  <a:pt x="106" y="486"/>
                </a:cubicBezTo>
                <a:cubicBezTo>
                  <a:pt x="115" y="504"/>
                  <a:pt x="133" y="495"/>
                  <a:pt x="142" y="495"/>
                </a:cubicBezTo>
                <a:cubicBezTo>
                  <a:pt x="372" y="327"/>
                  <a:pt x="372" y="327"/>
                  <a:pt x="372" y="327"/>
                </a:cubicBezTo>
                <a:cubicBezTo>
                  <a:pt x="381" y="327"/>
                  <a:pt x="390" y="309"/>
                  <a:pt x="390" y="309"/>
                </a:cubicBezTo>
                <a:cubicBezTo>
                  <a:pt x="416" y="229"/>
                  <a:pt x="416" y="229"/>
                  <a:pt x="416" y="229"/>
                </a:cubicBezTo>
                <a:cubicBezTo>
                  <a:pt x="416" y="221"/>
                  <a:pt x="416" y="212"/>
                  <a:pt x="408" y="203"/>
                </a:cubicBezTo>
                <a:cubicBezTo>
                  <a:pt x="399" y="185"/>
                  <a:pt x="399" y="185"/>
                  <a:pt x="399" y="185"/>
                </a:cubicBezTo>
                <a:cubicBezTo>
                  <a:pt x="452" y="150"/>
                  <a:pt x="496" y="88"/>
                  <a:pt x="469" y="8"/>
                </a:cubicBezTo>
                <a:close/>
                <a:moveTo>
                  <a:pt x="363" y="247"/>
                </a:moveTo>
                <a:lnTo>
                  <a:pt x="363" y="247"/>
                </a:lnTo>
                <a:cubicBezTo>
                  <a:pt x="346" y="256"/>
                  <a:pt x="319" y="256"/>
                  <a:pt x="310" y="229"/>
                </a:cubicBezTo>
                <a:cubicBezTo>
                  <a:pt x="293" y="212"/>
                  <a:pt x="301" y="194"/>
                  <a:pt x="319" y="176"/>
                </a:cubicBezTo>
                <a:cubicBezTo>
                  <a:pt x="328" y="168"/>
                  <a:pt x="346" y="168"/>
                  <a:pt x="363" y="176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46" y="185"/>
                  <a:pt x="337" y="194"/>
                  <a:pt x="346" y="203"/>
                </a:cubicBezTo>
                <a:cubicBezTo>
                  <a:pt x="346" y="212"/>
                  <a:pt x="355" y="212"/>
                  <a:pt x="355" y="212"/>
                </a:cubicBezTo>
                <a:cubicBezTo>
                  <a:pt x="363" y="212"/>
                  <a:pt x="363" y="212"/>
                  <a:pt x="363" y="212"/>
                </a:cubicBezTo>
                <a:cubicBezTo>
                  <a:pt x="372" y="212"/>
                  <a:pt x="372" y="212"/>
                  <a:pt x="381" y="203"/>
                </a:cubicBezTo>
                <a:cubicBezTo>
                  <a:pt x="381" y="221"/>
                  <a:pt x="372" y="238"/>
                  <a:pt x="363" y="2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9" name="Freeform 21"/>
          <p:cNvSpPr>
            <a:spLocks noChangeArrowheads="1"/>
          </p:cNvSpPr>
          <p:nvPr/>
        </p:nvSpPr>
        <p:spPr bwMode="auto">
          <a:xfrm>
            <a:off x="3474675" y="4021345"/>
            <a:ext cx="360492" cy="201979"/>
          </a:xfrm>
          <a:custGeom>
            <a:avLst/>
            <a:gdLst>
              <a:gd name="T0" fmla="*/ 112144 w 497"/>
              <a:gd name="T1" fmla="*/ 0 h 276"/>
              <a:gd name="T2" fmla="*/ 112144 w 497"/>
              <a:gd name="T3" fmla="*/ 0 h 276"/>
              <a:gd name="T4" fmla="*/ 0 w 497"/>
              <a:gd name="T5" fmla="*/ 60435 h 276"/>
              <a:gd name="T6" fmla="*/ 112144 w 497"/>
              <a:gd name="T7" fmla="*/ 124959 h 276"/>
              <a:gd name="T8" fmla="*/ 223387 w 497"/>
              <a:gd name="T9" fmla="*/ 60435 h 276"/>
              <a:gd name="T10" fmla="*/ 112144 w 497"/>
              <a:gd name="T11" fmla="*/ 0 h 276"/>
              <a:gd name="T12" fmla="*/ 112144 w 497"/>
              <a:gd name="T13" fmla="*/ 108600 h 276"/>
              <a:gd name="T14" fmla="*/ 112144 w 497"/>
              <a:gd name="T15" fmla="*/ 108600 h 276"/>
              <a:gd name="T16" fmla="*/ 63953 w 497"/>
              <a:gd name="T17" fmla="*/ 60435 h 276"/>
              <a:gd name="T18" fmla="*/ 112144 w 497"/>
              <a:gd name="T19" fmla="*/ 11814 h 276"/>
              <a:gd name="T20" fmla="*/ 159884 w 497"/>
              <a:gd name="T21" fmla="*/ 60435 h 276"/>
              <a:gd name="T22" fmla="*/ 112144 w 497"/>
              <a:gd name="T23" fmla="*/ 108600 h 276"/>
              <a:gd name="T24" fmla="*/ 112144 w 497"/>
              <a:gd name="T25" fmla="*/ 60435 h 276"/>
              <a:gd name="T26" fmla="*/ 112144 w 497"/>
              <a:gd name="T27" fmla="*/ 60435 h 276"/>
              <a:gd name="T28" fmla="*/ 112144 w 497"/>
              <a:gd name="T29" fmla="*/ 35897 h 276"/>
              <a:gd name="T30" fmla="*/ 87823 w 497"/>
              <a:gd name="T31" fmla="*/ 60435 h 276"/>
              <a:gd name="T32" fmla="*/ 112144 w 497"/>
              <a:gd name="T33" fmla="*/ 84517 h 276"/>
              <a:gd name="T34" fmla="*/ 136014 w 497"/>
              <a:gd name="T35" fmla="*/ 60435 h 276"/>
              <a:gd name="T36" fmla="*/ 112144 w 497"/>
              <a:gd name="T37" fmla="*/ 60435 h 27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7" h="276">
                <a:moveTo>
                  <a:pt x="249" y="0"/>
                </a:moveTo>
                <a:lnTo>
                  <a:pt x="249" y="0"/>
                </a:lnTo>
                <a:cubicBezTo>
                  <a:pt x="89" y="0"/>
                  <a:pt x="0" y="115"/>
                  <a:pt x="0" y="133"/>
                </a:cubicBezTo>
                <a:cubicBezTo>
                  <a:pt x="0" y="151"/>
                  <a:pt x="89" y="275"/>
                  <a:pt x="249" y="275"/>
                </a:cubicBezTo>
                <a:cubicBezTo>
                  <a:pt x="408" y="275"/>
                  <a:pt x="496" y="151"/>
                  <a:pt x="496" y="133"/>
                </a:cubicBezTo>
                <a:cubicBezTo>
                  <a:pt x="496" y="115"/>
                  <a:pt x="408" y="0"/>
                  <a:pt x="249" y="0"/>
                </a:cubicBezTo>
                <a:close/>
                <a:moveTo>
                  <a:pt x="249" y="239"/>
                </a:moveTo>
                <a:lnTo>
                  <a:pt x="249" y="239"/>
                </a:lnTo>
                <a:cubicBezTo>
                  <a:pt x="186" y="239"/>
                  <a:pt x="142" y="195"/>
                  <a:pt x="142" y="133"/>
                </a:cubicBezTo>
                <a:cubicBezTo>
                  <a:pt x="142" y="79"/>
                  <a:pt x="186" y="26"/>
                  <a:pt x="249" y="26"/>
                </a:cubicBezTo>
                <a:cubicBezTo>
                  <a:pt x="310" y="26"/>
                  <a:pt x="355" y="79"/>
                  <a:pt x="355" y="133"/>
                </a:cubicBezTo>
                <a:cubicBezTo>
                  <a:pt x="355" y="195"/>
                  <a:pt x="310" y="239"/>
                  <a:pt x="249" y="239"/>
                </a:cubicBezTo>
                <a:close/>
                <a:moveTo>
                  <a:pt x="249" y="133"/>
                </a:moveTo>
                <a:lnTo>
                  <a:pt x="249" y="133"/>
                </a:lnTo>
                <a:cubicBezTo>
                  <a:pt x="239" y="123"/>
                  <a:pt x="266" y="79"/>
                  <a:pt x="249" y="79"/>
                </a:cubicBezTo>
                <a:cubicBezTo>
                  <a:pt x="221" y="79"/>
                  <a:pt x="195" y="107"/>
                  <a:pt x="195" y="133"/>
                </a:cubicBezTo>
                <a:cubicBezTo>
                  <a:pt x="195" y="168"/>
                  <a:pt x="221" y="186"/>
                  <a:pt x="249" y="186"/>
                </a:cubicBezTo>
                <a:cubicBezTo>
                  <a:pt x="274" y="186"/>
                  <a:pt x="302" y="168"/>
                  <a:pt x="302" y="133"/>
                </a:cubicBezTo>
                <a:cubicBezTo>
                  <a:pt x="302" y="123"/>
                  <a:pt x="257" y="142"/>
                  <a:pt x="249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0" name="Freeform 22"/>
          <p:cNvSpPr>
            <a:spLocks noChangeArrowheads="1"/>
          </p:cNvSpPr>
          <p:nvPr/>
        </p:nvSpPr>
        <p:spPr bwMode="auto">
          <a:xfrm>
            <a:off x="2771586" y="3952316"/>
            <a:ext cx="334926" cy="334925"/>
          </a:xfrm>
          <a:custGeom>
            <a:avLst/>
            <a:gdLst>
              <a:gd name="T0" fmla="*/ 103756 w 461"/>
              <a:gd name="T1" fmla="*/ 3609 h 461"/>
              <a:gd name="T2" fmla="*/ 103756 w 461"/>
              <a:gd name="T3" fmla="*/ 3609 h 461"/>
              <a:gd name="T4" fmla="*/ 0 w 461"/>
              <a:gd name="T5" fmla="*/ 107815 h 461"/>
              <a:gd name="T6" fmla="*/ 103756 w 461"/>
              <a:gd name="T7" fmla="*/ 207511 h 461"/>
              <a:gd name="T8" fmla="*/ 207512 w 461"/>
              <a:gd name="T9" fmla="*/ 103755 h 461"/>
              <a:gd name="T10" fmla="*/ 103756 w 461"/>
              <a:gd name="T11" fmla="*/ 3609 h 461"/>
              <a:gd name="T12" fmla="*/ 103756 w 461"/>
              <a:gd name="T13" fmla="*/ 15789 h 461"/>
              <a:gd name="T14" fmla="*/ 103756 w 461"/>
              <a:gd name="T15" fmla="*/ 15789 h 461"/>
              <a:gd name="T16" fmla="*/ 143905 w 461"/>
              <a:gd name="T17" fmla="*/ 23909 h 461"/>
              <a:gd name="T18" fmla="*/ 131274 w 461"/>
              <a:gd name="T19" fmla="*/ 47818 h 461"/>
              <a:gd name="T20" fmla="*/ 103756 w 461"/>
              <a:gd name="T21" fmla="*/ 43758 h 461"/>
              <a:gd name="T22" fmla="*/ 75787 w 461"/>
              <a:gd name="T23" fmla="*/ 47818 h 461"/>
              <a:gd name="T24" fmla="*/ 63607 w 461"/>
              <a:gd name="T25" fmla="*/ 23909 h 461"/>
              <a:gd name="T26" fmla="*/ 103756 w 461"/>
              <a:gd name="T27" fmla="*/ 15789 h 461"/>
              <a:gd name="T28" fmla="*/ 47818 w 461"/>
              <a:gd name="T29" fmla="*/ 131724 h 461"/>
              <a:gd name="T30" fmla="*/ 47818 w 461"/>
              <a:gd name="T31" fmla="*/ 131724 h 461"/>
              <a:gd name="T32" fmla="*/ 23909 w 461"/>
              <a:gd name="T33" fmla="*/ 147513 h 461"/>
              <a:gd name="T34" fmla="*/ 15789 w 461"/>
              <a:gd name="T35" fmla="*/ 107815 h 461"/>
              <a:gd name="T36" fmla="*/ 23909 w 461"/>
              <a:gd name="T37" fmla="*/ 63607 h 461"/>
              <a:gd name="T38" fmla="*/ 47818 w 461"/>
              <a:gd name="T39" fmla="*/ 75335 h 461"/>
              <a:gd name="T40" fmla="*/ 39698 w 461"/>
              <a:gd name="T41" fmla="*/ 103755 h 461"/>
              <a:gd name="T42" fmla="*/ 47818 w 461"/>
              <a:gd name="T43" fmla="*/ 131724 h 461"/>
              <a:gd name="T44" fmla="*/ 103756 w 461"/>
              <a:gd name="T45" fmla="*/ 195331 h 461"/>
              <a:gd name="T46" fmla="*/ 103756 w 461"/>
              <a:gd name="T47" fmla="*/ 195331 h 461"/>
              <a:gd name="T48" fmla="*/ 63607 w 461"/>
              <a:gd name="T49" fmla="*/ 183602 h 461"/>
              <a:gd name="T50" fmla="*/ 75787 w 461"/>
              <a:gd name="T51" fmla="*/ 159693 h 461"/>
              <a:gd name="T52" fmla="*/ 103756 w 461"/>
              <a:gd name="T53" fmla="*/ 167813 h 461"/>
              <a:gd name="T54" fmla="*/ 131274 w 461"/>
              <a:gd name="T55" fmla="*/ 159693 h 461"/>
              <a:gd name="T56" fmla="*/ 143905 w 461"/>
              <a:gd name="T57" fmla="*/ 183602 h 461"/>
              <a:gd name="T58" fmla="*/ 103756 w 461"/>
              <a:gd name="T59" fmla="*/ 195331 h 461"/>
              <a:gd name="T60" fmla="*/ 103756 w 461"/>
              <a:gd name="T61" fmla="*/ 155633 h 461"/>
              <a:gd name="T62" fmla="*/ 103756 w 461"/>
              <a:gd name="T63" fmla="*/ 155633 h 461"/>
              <a:gd name="T64" fmla="*/ 55938 w 461"/>
              <a:gd name="T65" fmla="*/ 103755 h 461"/>
              <a:gd name="T66" fmla="*/ 103756 w 461"/>
              <a:gd name="T67" fmla="*/ 55487 h 461"/>
              <a:gd name="T68" fmla="*/ 151574 w 461"/>
              <a:gd name="T69" fmla="*/ 103755 h 461"/>
              <a:gd name="T70" fmla="*/ 103756 w 461"/>
              <a:gd name="T71" fmla="*/ 155633 h 461"/>
              <a:gd name="T72" fmla="*/ 159694 w 461"/>
              <a:gd name="T73" fmla="*/ 131724 h 461"/>
              <a:gd name="T74" fmla="*/ 159694 w 461"/>
              <a:gd name="T75" fmla="*/ 131724 h 461"/>
              <a:gd name="T76" fmla="*/ 167814 w 461"/>
              <a:gd name="T77" fmla="*/ 103755 h 461"/>
              <a:gd name="T78" fmla="*/ 159694 w 461"/>
              <a:gd name="T79" fmla="*/ 75335 h 461"/>
              <a:gd name="T80" fmla="*/ 183603 w 461"/>
              <a:gd name="T81" fmla="*/ 63607 h 461"/>
              <a:gd name="T82" fmla="*/ 191723 w 461"/>
              <a:gd name="T83" fmla="*/ 103755 h 461"/>
              <a:gd name="T84" fmla="*/ 183603 w 461"/>
              <a:gd name="T85" fmla="*/ 147513 h 461"/>
              <a:gd name="T86" fmla="*/ 159694 w 461"/>
              <a:gd name="T87" fmla="*/ 131724 h 4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61" h="461">
                <a:moveTo>
                  <a:pt x="230" y="8"/>
                </a:moveTo>
                <a:lnTo>
                  <a:pt x="230" y="8"/>
                </a:lnTo>
                <a:cubicBezTo>
                  <a:pt x="97" y="8"/>
                  <a:pt x="0" y="106"/>
                  <a:pt x="0" y="239"/>
                </a:cubicBezTo>
                <a:cubicBezTo>
                  <a:pt x="0" y="363"/>
                  <a:pt x="106" y="460"/>
                  <a:pt x="230" y="460"/>
                </a:cubicBezTo>
                <a:cubicBezTo>
                  <a:pt x="363" y="460"/>
                  <a:pt x="460" y="354"/>
                  <a:pt x="460" y="230"/>
                </a:cubicBezTo>
                <a:cubicBezTo>
                  <a:pt x="460" y="106"/>
                  <a:pt x="354" y="0"/>
                  <a:pt x="230" y="8"/>
                </a:cubicBezTo>
                <a:close/>
                <a:moveTo>
                  <a:pt x="230" y="35"/>
                </a:moveTo>
                <a:lnTo>
                  <a:pt x="230" y="35"/>
                </a:lnTo>
                <a:cubicBezTo>
                  <a:pt x="256" y="35"/>
                  <a:pt x="291" y="44"/>
                  <a:pt x="319" y="53"/>
                </a:cubicBezTo>
                <a:cubicBezTo>
                  <a:pt x="291" y="106"/>
                  <a:pt x="291" y="106"/>
                  <a:pt x="291" y="106"/>
                </a:cubicBezTo>
                <a:cubicBezTo>
                  <a:pt x="275" y="97"/>
                  <a:pt x="247" y="97"/>
                  <a:pt x="230" y="97"/>
                </a:cubicBezTo>
                <a:cubicBezTo>
                  <a:pt x="203" y="97"/>
                  <a:pt x="185" y="97"/>
                  <a:pt x="168" y="106"/>
                </a:cubicBezTo>
                <a:cubicBezTo>
                  <a:pt x="141" y="53"/>
                  <a:pt x="141" y="53"/>
                  <a:pt x="141" y="53"/>
                </a:cubicBezTo>
                <a:cubicBezTo>
                  <a:pt x="168" y="44"/>
                  <a:pt x="194" y="35"/>
                  <a:pt x="230" y="35"/>
                </a:cubicBezTo>
                <a:close/>
                <a:moveTo>
                  <a:pt x="106" y="292"/>
                </a:moveTo>
                <a:lnTo>
                  <a:pt x="106" y="292"/>
                </a:lnTo>
                <a:cubicBezTo>
                  <a:pt x="53" y="327"/>
                  <a:pt x="53" y="327"/>
                  <a:pt x="53" y="327"/>
                </a:cubicBezTo>
                <a:cubicBezTo>
                  <a:pt x="35" y="301"/>
                  <a:pt x="35" y="265"/>
                  <a:pt x="35" y="239"/>
                </a:cubicBezTo>
                <a:cubicBezTo>
                  <a:pt x="26" y="204"/>
                  <a:pt x="35" y="167"/>
                  <a:pt x="53" y="141"/>
                </a:cubicBezTo>
                <a:cubicBezTo>
                  <a:pt x="106" y="167"/>
                  <a:pt x="106" y="167"/>
                  <a:pt x="106" y="167"/>
                </a:cubicBezTo>
                <a:cubicBezTo>
                  <a:pt x="97" y="185"/>
                  <a:pt x="88" y="212"/>
                  <a:pt x="88" y="230"/>
                </a:cubicBezTo>
                <a:cubicBezTo>
                  <a:pt x="88" y="257"/>
                  <a:pt x="97" y="274"/>
                  <a:pt x="106" y="292"/>
                </a:cubicBezTo>
                <a:close/>
                <a:moveTo>
                  <a:pt x="230" y="433"/>
                </a:moveTo>
                <a:lnTo>
                  <a:pt x="230" y="433"/>
                </a:lnTo>
                <a:cubicBezTo>
                  <a:pt x="194" y="433"/>
                  <a:pt x="168" y="425"/>
                  <a:pt x="141" y="407"/>
                </a:cubicBezTo>
                <a:cubicBezTo>
                  <a:pt x="168" y="354"/>
                  <a:pt x="168" y="354"/>
                  <a:pt x="168" y="354"/>
                </a:cubicBezTo>
                <a:cubicBezTo>
                  <a:pt x="185" y="363"/>
                  <a:pt x="203" y="372"/>
                  <a:pt x="230" y="372"/>
                </a:cubicBezTo>
                <a:cubicBezTo>
                  <a:pt x="247" y="372"/>
                  <a:pt x="275" y="363"/>
                  <a:pt x="291" y="354"/>
                </a:cubicBezTo>
                <a:cubicBezTo>
                  <a:pt x="319" y="407"/>
                  <a:pt x="319" y="407"/>
                  <a:pt x="319" y="407"/>
                </a:cubicBezTo>
                <a:cubicBezTo>
                  <a:pt x="291" y="425"/>
                  <a:pt x="266" y="433"/>
                  <a:pt x="230" y="433"/>
                </a:cubicBezTo>
                <a:close/>
                <a:moveTo>
                  <a:pt x="230" y="345"/>
                </a:moveTo>
                <a:lnTo>
                  <a:pt x="230" y="345"/>
                </a:lnTo>
                <a:cubicBezTo>
                  <a:pt x="168" y="345"/>
                  <a:pt x="124" y="292"/>
                  <a:pt x="124" y="230"/>
                </a:cubicBezTo>
                <a:cubicBezTo>
                  <a:pt x="124" y="167"/>
                  <a:pt x="168" y="123"/>
                  <a:pt x="230" y="123"/>
                </a:cubicBezTo>
                <a:cubicBezTo>
                  <a:pt x="291" y="123"/>
                  <a:pt x="336" y="167"/>
                  <a:pt x="336" y="230"/>
                </a:cubicBezTo>
                <a:cubicBezTo>
                  <a:pt x="336" y="292"/>
                  <a:pt x="291" y="345"/>
                  <a:pt x="230" y="345"/>
                </a:cubicBezTo>
                <a:close/>
                <a:moveTo>
                  <a:pt x="354" y="292"/>
                </a:moveTo>
                <a:lnTo>
                  <a:pt x="354" y="292"/>
                </a:lnTo>
                <a:cubicBezTo>
                  <a:pt x="363" y="274"/>
                  <a:pt x="372" y="257"/>
                  <a:pt x="372" y="230"/>
                </a:cubicBezTo>
                <a:cubicBezTo>
                  <a:pt x="372" y="212"/>
                  <a:pt x="363" y="185"/>
                  <a:pt x="354" y="167"/>
                </a:cubicBezTo>
                <a:cubicBezTo>
                  <a:pt x="407" y="141"/>
                  <a:pt x="407" y="141"/>
                  <a:pt x="407" y="141"/>
                </a:cubicBezTo>
                <a:cubicBezTo>
                  <a:pt x="416" y="167"/>
                  <a:pt x="425" y="195"/>
                  <a:pt x="425" y="230"/>
                </a:cubicBezTo>
                <a:cubicBezTo>
                  <a:pt x="425" y="265"/>
                  <a:pt x="416" y="292"/>
                  <a:pt x="407" y="327"/>
                </a:cubicBezTo>
                <a:lnTo>
                  <a:pt x="354" y="29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1" name="Freeform 23"/>
          <p:cNvSpPr>
            <a:spLocks noChangeArrowheads="1"/>
          </p:cNvSpPr>
          <p:nvPr/>
        </p:nvSpPr>
        <p:spPr bwMode="auto">
          <a:xfrm>
            <a:off x="1350070" y="3970212"/>
            <a:ext cx="309360" cy="304246"/>
          </a:xfrm>
          <a:custGeom>
            <a:avLst/>
            <a:gdLst>
              <a:gd name="T0" fmla="*/ 187140 w 427"/>
              <a:gd name="T1" fmla="*/ 24011 h 417"/>
              <a:gd name="T2" fmla="*/ 187140 w 427"/>
              <a:gd name="T3" fmla="*/ 24011 h 417"/>
              <a:gd name="T4" fmla="*/ 159249 w 427"/>
              <a:gd name="T5" fmla="*/ 4077 h 417"/>
              <a:gd name="T6" fmla="*/ 147552 w 427"/>
              <a:gd name="T7" fmla="*/ 0 h 417"/>
              <a:gd name="T8" fmla="*/ 40037 w 427"/>
              <a:gd name="T9" fmla="*/ 0 h 417"/>
              <a:gd name="T10" fmla="*/ 27891 w 427"/>
              <a:gd name="T11" fmla="*/ 4077 h 417"/>
              <a:gd name="T12" fmla="*/ 4049 w 427"/>
              <a:gd name="T13" fmla="*/ 24011 h 417"/>
              <a:gd name="T14" fmla="*/ 0 w 427"/>
              <a:gd name="T15" fmla="*/ 36242 h 417"/>
              <a:gd name="T16" fmla="*/ 19794 w 427"/>
              <a:gd name="T17" fmla="*/ 180758 h 417"/>
              <a:gd name="T18" fmla="*/ 32390 w 427"/>
              <a:gd name="T19" fmla="*/ 188460 h 417"/>
              <a:gd name="T20" fmla="*/ 159249 w 427"/>
              <a:gd name="T21" fmla="*/ 188460 h 417"/>
              <a:gd name="T22" fmla="*/ 171395 w 427"/>
              <a:gd name="T23" fmla="*/ 180758 h 417"/>
              <a:gd name="T24" fmla="*/ 191638 w 427"/>
              <a:gd name="T25" fmla="*/ 36242 h 417"/>
              <a:gd name="T26" fmla="*/ 187140 w 427"/>
              <a:gd name="T27" fmla="*/ 24011 h 417"/>
              <a:gd name="T28" fmla="*/ 95819 w 427"/>
              <a:gd name="T29" fmla="*/ 120506 h 417"/>
              <a:gd name="T30" fmla="*/ 95819 w 427"/>
              <a:gd name="T31" fmla="*/ 120506 h 417"/>
              <a:gd name="T32" fmla="*/ 48134 w 427"/>
              <a:gd name="T33" fmla="*/ 56176 h 417"/>
              <a:gd name="T34" fmla="*/ 71977 w 427"/>
              <a:gd name="T35" fmla="*/ 56176 h 417"/>
              <a:gd name="T36" fmla="*/ 95819 w 427"/>
              <a:gd name="T37" fmla="*/ 100572 h 417"/>
              <a:gd name="T38" fmla="*/ 119661 w 427"/>
              <a:gd name="T39" fmla="*/ 56176 h 417"/>
              <a:gd name="T40" fmla="*/ 139455 w 427"/>
              <a:gd name="T41" fmla="*/ 56176 h 417"/>
              <a:gd name="T42" fmla="*/ 95819 w 427"/>
              <a:gd name="T43" fmla="*/ 120506 h 417"/>
              <a:gd name="T44" fmla="*/ 16195 w 427"/>
              <a:gd name="T45" fmla="*/ 36242 h 417"/>
              <a:gd name="T46" fmla="*/ 16195 w 427"/>
              <a:gd name="T47" fmla="*/ 36242 h 417"/>
              <a:gd name="T48" fmla="*/ 40037 w 427"/>
              <a:gd name="T49" fmla="*/ 12232 h 417"/>
              <a:gd name="T50" fmla="*/ 147552 w 427"/>
              <a:gd name="T51" fmla="*/ 12232 h 417"/>
              <a:gd name="T52" fmla="*/ 175893 w 427"/>
              <a:gd name="T53" fmla="*/ 36242 h 417"/>
              <a:gd name="T54" fmla="*/ 16195 w 427"/>
              <a:gd name="T55" fmla="*/ 36242 h 41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27" h="417">
                <a:moveTo>
                  <a:pt x="416" y="53"/>
                </a:moveTo>
                <a:lnTo>
                  <a:pt x="416" y="53"/>
                </a:lnTo>
                <a:cubicBezTo>
                  <a:pt x="408" y="44"/>
                  <a:pt x="363" y="9"/>
                  <a:pt x="354" y="9"/>
                </a:cubicBezTo>
                <a:cubicBezTo>
                  <a:pt x="354" y="0"/>
                  <a:pt x="337" y="0"/>
                  <a:pt x="328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0"/>
                  <a:pt x="72" y="0"/>
                  <a:pt x="62" y="9"/>
                </a:cubicBezTo>
                <a:cubicBezTo>
                  <a:pt x="62" y="9"/>
                  <a:pt x="18" y="44"/>
                  <a:pt x="9" y="53"/>
                </a:cubicBezTo>
                <a:cubicBezTo>
                  <a:pt x="0" y="53"/>
                  <a:pt x="0" y="62"/>
                  <a:pt x="0" y="80"/>
                </a:cubicBezTo>
                <a:cubicBezTo>
                  <a:pt x="0" y="88"/>
                  <a:pt x="44" y="399"/>
                  <a:pt x="44" y="399"/>
                </a:cubicBezTo>
                <a:cubicBezTo>
                  <a:pt x="53" y="407"/>
                  <a:pt x="62" y="416"/>
                  <a:pt x="72" y="416"/>
                </a:cubicBezTo>
                <a:cubicBezTo>
                  <a:pt x="354" y="416"/>
                  <a:pt x="354" y="416"/>
                  <a:pt x="354" y="416"/>
                </a:cubicBezTo>
                <a:cubicBezTo>
                  <a:pt x="363" y="416"/>
                  <a:pt x="372" y="407"/>
                  <a:pt x="381" y="399"/>
                </a:cubicBezTo>
                <a:cubicBezTo>
                  <a:pt x="381" y="399"/>
                  <a:pt x="426" y="88"/>
                  <a:pt x="426" y="80"/>
                </a:cubicBezTo>
                <a:cubicBezTo>
                  <a:pt x="426" y="62"/>
                  <a:pt x="416" y="53"/>
                  <a:pt x="416" y="53"/>
                </a:cubicBezTo>
                <a:close/>
                <a:moveTo>
                  <a:pt x="213" y="266"/>
                </a:moveTo>
                <a:lnTo>
                  <a:pt x="213" y="266"/>
                </a:lnTo>
                <a:cubicBezTo>
                  <a:pt x="133" y="266"/>
                  <a:pt x="116" y="150"/>
                  <a:pt x="107" y="124"/>
                </a:cubicBezTo>
                <a:cubicBezTo>
                  <a:pt x="160" y="124"/>
                  <a:pt x="160" y="124"/>
                  <a:pt x="160" y="124"/>
                </a:cubicBezTo>
                <a:cubicBezTo>
                  <a:pt x="160" y="159"/>
                  <a:pt x="178" y="222"/>
                  <a:pt x="213" y="222"/>
                </a:cubicBezTo>
                <a:cubicBezTo>
                  <a:pt x="248" y="222"/>
                  <a:pt x="257" y="159"/>
                  <a:pt x="266" y="124"/>
                </a:cubicBezTo>
                <a:cubicBezTo>
                  <a:pt x="310" y="124"/>
                  <a:pt x="310" y="124"/>
                  <a:pt x="310" y="124"/>
                </a:cubicBezTo>
                <a:cubicBezTo>
                  <a:pt x="310" y="150"/>
                  <a:pt x="293" y="266"/>
                  <a:pt x="213" y="266"/>
                </a:cubicBezTo>
                <a:close/>
                <a:moveTo>
                  <a:pt x="36" y="80"/>
                </a:moveTo>
                <a:lnTo>
                  <a:pt x="36" y="80"/>
                </a:lnTo>
                <a:cubicBezTo>
                  <a:pt x="89" y="27"/>
                  <a:pt x="89" y="27"/>
                  <a:pt x="89" y="27"/>
                </a:cubicBezTo>
                <a:cubicBezTo>
                  <a:pt x="328" y="27"/>
                  <a:pt x="328" y="27"/>
                  <a:pt x="328" y="27"/>
                </a:cubicBezTo>
                <a:cubicBezTo>
                  <a:pt x="391" y="80"/>
                  <a:pt x="391" y="80"/>
                  <a:pt x="391" y="80"/>
                </a:cubicBezTo>
                <a:lnTo>
                  <a:pt x="3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2" name="Freeform 24"/>
          <p:cNvSpPr>
            <a:spLocks noChangeArrowheads="1"/>
          </p:cNvSpPr>
          <p:nvPr/>
        </p:nvSpPr>
        <p:spPr bwMode="auto">
          <a:xfrm>
            <a:off x="4193103" y="3262011"/>
            <a:ext cx="360493" cy="286349"/>
          </a:xfrm>
          <a:custGeom>
            <a:avLst/>
            <a:gdLst>
              <a:gd name="T0" fmla="*/ 111694 w 497"/>
              <a:gd name="T1" fmla="*/ 66842 h 399"/>
              <a:gd name="T2" fmla="*/ 111694 w 497"/>
              <a:gd name="T3" fmla="*/ 66842 h 399"/>
              <a:gd name="T4" fmla="*/ 79717 w 497"/>
              <a:gd name="T5" fmla="*/ 98481 h 399"/>
              <a:gd name="T6" fmla="*/ 111694 w 497"/>
              <a:gd name="T7" fmla="*/ 130119 h 399"/>
              <a:gd name="T8" fmla="*/ 143671 w 497"/>
              <a:gd name="T9" fmla="*/ 98481 h 399"/>
              <a:gd name="T10" fmla="*/ 111694 w 497"/>
              <a:gd name="T11" fmla="*/ 66842 h 399"/>
              <a:gd name="T12" fmla="*/ 199067 w 497"/>
              <a:gd name="T13" fmla="*/ 31193 h 399"/>
              <a:gd name="T14" fmla="*/ 199067 w 497"/>
              <a:gd name="T15" fmla="*/ 31193 h 399"/>
              <a:gd name="T16" fmla="*/ 175197 w 497"/>
              <a:gd name="T17" fmla="*/ 31193 h 399"/>
              <a:gd name="T18" fmla="*/ 163487 w 497"/>
              <a:gd name="T19" fmla="*/ 27182 h 399"/>
              <a:gd name="T20" fmla="*/ 159434 w 497"/>
              <a:gd name="T21" fmla="*/ 3565 h 399"/>
              <a:gd name="T22" fmla="*/ 147274 w 497"/>
              <a:gd name="T23" fmla="*/ 0 h 399"/>
              <a:gd name="T24" fmla="*/ 71610 w 497"/>
              <a:gd name="T25" fmla="*/ 0 h 399"/>
              <a:gd name="T26" fmla="*/ 63954 w 497"/>
              <a:gd name="T27" fmla="*/ 3565 h 399"/>
              <a:gd name="T28" fmla="*/ 55397 w 497"/>
              <a:gd name="T29" fmla="*/ 27182 h 399"/>
              <a:gd name="T30" fmla="*/ 47740 w 497"/>
              <a:gd name="T31" fmla="*/ 31193 h 399"/>
              <a:gd name="T32" fmla="*/ 23870 w 497"/>
              <a:gd name="T33" fmla="*/ 31193 h 399"/>
              <a:gd name="T34" fmla="*/ 0 w 497"/>
              <a:gd name="T35" fmla="*/ 54811 h 399"/>
              <a:gd name="T36" fmla="*/ 0 w 497"/>
              <a:gd name="T37" fmla="*/ 153737 h 399"/>
              <a:gd name="T38" fmla="*/ 23870 w 497"/>
              <a:gd name="T39" fmla="*/ 177354 h 399"/>
              <a:gd name="T40" fmla="*/ 199067 w 497"/>
              <a:gd name="T41" fmla="*/ 177354 h 399"/>
              <a:gd name="T42" fmla="*/ 223388 w 497"/>
              <a:gd name="T43" fmla="*/ 153737 h 399"/>
              <a:gd name="T44" fmla="*/ 223388 w 497"/>
              <a:gd name="T45" fmla="*/ 54811 h 399"/>
              <a:gd name="T46" fmla="*/ 199067 w 497"/>
              <a:gd name="T47" fmla="*/ 31193 h 399"/>
              <a:gd name="T48" fmla="*/ 111694 w 497"/>
              <a:gd name="T49" fmla="*/ 153737 h 399"/>
              <a:gd name="T50" fmla="*/ 111694 w 497"/>
              <a:gd name="T51" fmla="*/ 153737 h 399"/>
              <a:gd name="T52" fmla="*/ 55397 w 497"/>
              <a:gd name="T53" fmla="*/ 98481 h 399"/>
              <a:gd name="T54" fmla="*/ 111694 w 497"/>
              <a:gd name="T55" fmla="*/ 43225 h 399"/>
              <a:gd name="T56" fmla="*/ 167541 w 497"/>
              <a:gd name="T57" fmla="*/ 98481 h 399"/>
              <a:gd name="T58" fmla="*/ 111694 w 497"/>
              <a:gd name="T59" fmla="*/ 153737 h 399"/>
              <a:gd name="T60" fmla="*/ 191411 w 497"/>
              <a:gd name="T61" fmla="*/ 70853 h 399"/>
              <a:gd name="T62" fmla="*/ 191411 w 497"/>
              <a:gd name="T63" fmla="*/ 70853 h 399"/>
              <a:gd name="T64" fmla="*/ 183304 w 497"/>
              <a:gd name="T65" fmla="*/ 62832 h 399"/>
              <a:gd name="T66" fmla="*/ 191411 w 497"/>
              <a:gd name="T67" fmla="*/ 54811 h 399"/>
              <a:gd name="T68" fmla="*/ 199067 w 497"/>
              <a:gd name="T69" fmla="*/ 62832 h 399"/>
              <a:gd name="T70" fmla="*/ 191411 w 497"/>
              <a:gd name="T71" fmla="*/ 70853 h 39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97" h="399">
                <a:moveTo>
                  <a:pt x="248" y="150"/>
                </a:moveTo>
                <a:lnTo>
                  <a:pt x="248" y="150"/>
                </a:lnTo>
                <a:cubicBezTo>
                  <a:pt x="203" y="150"/>
                  <a:pt x="177" y="176"/>
                  <a:pt x="177" y="221"/>
                </a:cubicBezTo>
                <a:cubicBezTo>
                  <a:pt x="177" y="266"/>
                  <a:pt x="203" y="292"/>
                  <a:pt x="248" y="292"/>
                </a:cubicBezTo>
                <a:cubicBezTo>
                  <a:pt x="292" y="292"/>
                  <a:pt x="319" y="266"/>
                  <a:pt x="319" y="221"/>
                </a:cubicBezTo>
                <a:cubicBezTo>
                  <a:pt x="319" y="176"/>
                  <a:pt x="292" y="150"/>
                  <a:pt x="248" y="150"/>
                </a:cubicBezTo>
                <a:close/>
                <a:moveTo>
                  <a:pt x="442" y="70"/>
                </a:moveTo>
                <a:lnTo>
                  <a:pt x="442" y="70"/>
                </a:lnTo>
                <a:cubicBezTo>
                  <a:pt x="389" y="70"/>
                  <a:pt x="389" y="70"/>
                  <a:pt x="389" y="70"/>
                </a:cubicBezTo>
                <a:cubicBezTo>
                  <a:pt x="380" y="70"/>
                  <a:pt x="372" y="70"/>
                  <a:pt x="363" y="61"/>
                </a:cubicBezTo>
                <a:cubicBezTo>
                  <a:pt x="354" y="8"/>
                  <a:pt x="354" y="8"/>
                  <a:pt x="354" y="8"/>
                </a:cubicBezTo>
                <a:cubicBezTo>
                  <a:pt x="345" y="8"/>
                  <a:pt x="336" y="0"/>
                  <a:pt x="327" y="0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0"/>
                  <a:pt x="150" y="8"/>
                  <a:pt x="142" y="8"/>
                </a:cubicBezTo>
                <a:cubicBezTo>
                  <a:pt x="123" y="61"/>
                  <a:pt x="123" y="61"/>
                  <a:pt x="123" y="61"/>
                </a:cubicBezTo>
                <a:cubicBezTo>
                  <a:pt x="123" y="70"/>
                  <a:pt x="115" y="70"/>
                  <a:pt x="106" y="70"/>
                </a:cubicBezTo>
                <a:cubicBezTo>
                  <a:pt x="53" y="70"/>
                  <a:pt x="53" y="70"/>
                  <a:pt x="53" y="70"/>
                </a:cubicBezTo>
                <a:cubicBezTo>
                  <a:pt x="17" y="70"/>
                  <a:pt x="0" y="97"/>
                  <a:pt x="0" y="12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7" y="398"/>
                  <a:pt x="53" y="398"/>
                </a:cubicBezTo>
                <a:cubicBezTo>
                  <a:pt x="442" y="398"/>
                  <a:pt x="442" y="398"/>
                  <a:pt x="442" y="398"/>
                </a:cubicBezTo>
                <a:cubicBezTo>
                  <a:pt x="470" y="398"/>
                  <a:pt x="496" y="372"/>
                  <a:pt x="496" y="345"/>
                </a:cubicBezTo>
                <a:cubicBezTo>
                  <a:pt x="496" y="123"/>
                  <a:pt x="496" y="123"/>
                  <a:pt x="496" y="123"/>
                </a:cubicBezTo>
                <a:cubicBezTo>
                  <a:pt x="496" y="97"/>
                  <a:pt x="470" y="70"/>
                  <a:pt x="442" y="70"/>
                </a:cubicBezTo>
                <a:close/>
                <a:moveTo>
                  <a:pt x="248" y="345"/>
                </a:moveTo>
                <a:lnTo>
                  <a:pt x="248" y="345"/>
                </a:lnTo>
                <a:cubicBezTo>
                  <a:pt x="177" y="345"/>
                  <a:pt x="123" y="292"/>
                  <a:pt x="123" y="221"/>
                </a:cubicBezTo>
                <a:cubicBezTo>
                  <a:pt x="123" y="150"/>
                  <a:pt x="177" y="97"/>
                  <a:pt x="248" y="97"/>
                </a:cubicBezTo>
                <a:cubicBezTo>
                  <a:pt x="319" y="97"/>
                  <a:pt x="372" y="150"/>
                  <a:pt x="372" y="221"/>
                </a:cubicBezTo>
                <a:cubicBezTo>
                  <a:pt x="372" y="292"/>
                  <a:pt x="319" y="345"/>
                  <a:pt x="248" y="345"/>
                </a:cubicBezTo>
                <a:close/>
                <a:moveTo>
                  <a:pt x="425" y="159"/>
                </a:moveTo>
                <a:lnTo>
                  <a:pt x="425" y="159"/>
                </a:lnTo>
                <a:cubicBezTo>
                  <a:pt x="416" y="159"/>
                  <a:pt x="407" y="150"/>
                  <a:pt x="407" y="141"/>
                </a:cubicBezTo>
                <a:cubicBezTo>
                  <a:pt x="407" y="132"/>
                  <a:pt x="416" y="123"/>
                  <a:pt x="425" y="123"/>
                </a:cubicBezTo>
                <a:cubicBezTo>
                  <a:pt x="433" y="123"/>
                  <a:pt x="442" y="132"/>
                  <a:pt x="442" y="141"/>
                </a:cubicBezTo>
                <a:cubicBezTo>
                  <a:pt x="442" y="150"/>
                  <a:pt x="433" y="159"/>
                  <a:pt x="425" y="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3" name="Freeform 25"/>
          <p:cNvSpPr>
            <a:spLocks noChangeArrowheads="1"/>
          </p:cNvSpPr>
          <p:nvPr/>
        </p:nvSpPr>
        <p:spPr bwMode="auto">
          <a:xfrm>
            <a:off x="7846606" y="3236444"/>
            <a:ext cx="250555" cy="345152"/>
          </a:xfrm>
          <a:custGeom>
            <a:avLst/>
            <a:gdLst>
              <a:gd name="T0" fmla="*/ 87680 w 346"/>
              <a:gd name="T1" fmla="*/ 0 h 479"/>
              <a:gd name="T2" fmla="*/ 87680 w 346"/>
              <a:gd name="T3" fmla="*/ 0 h 479"/>
              <a:gd name="T4" fmla="*/ 71942 w 346"/>
              <a:gd name="T5" fmla="*/ 0 h 479"/>
              <a:gd name="T6" fmla="*/ 71942 w 346"/>
              <a:gd name="T7" fmla="*/ 146752 h 479"/>
              <a:gd name="T8" fmla="*/ 35971 w 346"/>
              <a:gd name="T9" fmla="*/ 146752 h 479"/>
              <a:gd name="T10" fmla="*/ 4496 w 346"/>
              <a:gd name="T11" fmla="*/ 190152 h 479"/>
              <a:gd name="T12" fmla="*/ 55755 w 346"/>
              <a:gd name="T13" fmla="*/ 206259 h 479"/>
              <a:gd name="T14" fmla="*/ 87680 w 346"/>
              <a:gd name="T15" fmla="*/ 166439 h 479"/>
              <a:gd name="T16" fmla="*/ 87680 w 346"/>
              <a:gd name="T17" fmla="*/ 47426 h 479"/>
              <a:gd name="T18" fmla="*/ 115557 w 346"/>
              <a:gd name="T19" fmla="*/ 102906 h 479"/>
              <a:gd name="T20" fmla="*/ 123651 w 346"/>
              <a:gd name="T21" fmla="*/ 102906 h 479"/>
              <a:gd name="T22" fmla="*/ 87680 w 346"/>
              <a:gd name="T23" fmla="*/ 0 h 47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6" h="479">
                <a:moveTo>
                  <a:pt x="195" y="0"/>
                </a:moveTo>
                <a:lnTo>
                  <a:pt x="195" y="0"/>
                </a:lnTo>
                <a:cubicBezTo>
                  <a:pt x="160" y="0"/>
                  <a:pt x="160" y="0"/>
                  <a:pt x="160" y="0"/>
                </a:cubicBezTo>
                <a:cubicBezTo>
                  <a:pt x="160" y="328"/>
                  <a:pt x="160" y="328"/>
                  <a:pt x="160" y="328"/>
                </a:cubicBezTo>
                <a:cubicBezTo>
                  <a:pt x="133" y="319"/>
                  <a:pt x="107" y="319"/>
                  <a:pt x="80" y="328"/>
                </a:cubicBezTo>
                <a:cubicBezTo>
                  <a:pt x="26" y="346"/>
                  <a:pt x="0" y="390"/>
                  <a:pt x="10" y="425"/>
                </a:cubicBezTo>
                <a:cubicBezTo>
                  <a:pt x="26" y="461"/>
                  <a:pt x="71" y="478"/>
                  <a:pt x="124" y="461"/>
                </a:cubicBezTo>
                <a:cubicBezTo>
                  <a:pt x="169" y="443"/>
                  <a:pt x="195" y="408"/>
                  <a:pt x="195" y="372"/>
                </a:cubicBezTo>
                <a:cubicBezTo>
                  <a:pt x="195" y="106"/>
                  <a:pt x="195" y="106"/>
                  <a:pt x="195" y="106"/>
                </a:cubicBezTo>
                <a:cubicBezTo>
                  <a:pt x="266" y="124"/>
                  <a:pt x="266" y="212"/>
                  <a:pt x="257" y="230"/>
                </a:cubicBezTo>
                <a:cubicBezTo>
                  <a:pt x="257" y="239"/>
                  <a:pt x="266" y="248"/>
                  <a:pt x="275" y="230"/>
                </a:cubicBezTo>
                <a:cubicBezTo>
                  <a:pt x="345" y="115"/>
                  <a:pt x="195" y="62"/>
                  <a:pt x="195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4" name="Freeform 26"/>
          <p:cNvSpPr>
            <a:spLocks noChangeArrowheads="1"/>
          </p:cNvSpPr>
          <p:nvPr/>
        </p:nvSpPr>
        <p:spPr bwMode="auto">
          <a:xfrm>
            <a:off x="5658084" y="3254340"/>
            <a:ext cx="309358" cy="314473"/>
          </a:xfrm>
          <a:custGeom>
            <a:avLst/>
            <a:gdLst>
              <a:gd name="T0" fmla="*/ 115433 w 426"/>
              <a:gd name="T1" fmla="*/ 118953 h 435"/>
              <a:gd name="T2" fmla="*/ 115433 w 426"/>
              <a:gd name="T3" fmla="*/ 118953 h 435"/>
              <a:gd name="T4" fmla="*/ 0 w 426"/>
              <a:gd name="T5" fmla="*/ 135113 h 435"/>
              <a:gd name="T6" fmla="*/ 15782 w 426"/>
              <a:gd name="T7" fmla="*/ 154864 h 435"/>
              <a:gd name="T8" fmla="*/ 156014 w 426"/>
              <a:gd name="T9" fmla="*/ 154864 h 435"/>
              <a:gd name="T10" fmla="*/ 156014 w 426"/>
              <a:gd name="T11" fmla="*/ 15711 h 435"/>
              <a:gd name="T12" fmla="*/ 131665 w 426"/>
              <a:gd name="T13" fmla="*/ 0 h 435"/>
              <a:gd name="T14" fmla="*/ 115433 w 426"/>
              <a:gd name="T15" fmla="*/ 118953 h 4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6" h="435">
                <a:moveTo>
                  <a:pt x="256" y="265"/>
                </a:moveTo>
                <a:lnTo>
                  <a:pt x="256" y="265"/>
                </a:lnTo>
                <a:cubicBezTo>
                  <a:pt x="186" y="336"/>
                  <a:pt x="80" y="345"/>
                  <a:pt x="0" y="301"/>
                </a:cubicBezTo>
                <a:cubicBezTo>
                  <a:pt x="9" y="319"/>
                  <a:pt x="17" y="328"/>
                  <a:pt x="35" y="345"/>
                </a:cubicBezTo>
                <a:cubicBezTo>
                  <a:pt x="124" y="434"/>
                  <a:pt x="256" y="434"/>
                  <a:pt x="346" y="345"/>
                </a:cubicBezTo>
                <a:cubicBezTo>
                  <a:pt x="425" y="256"/>
                  <a:pt x="425" y="124"/>
                  <a:pt x="346" y="35"/>
                </a:cubicBezTo>
                <a:cubicBezTo>
                  <a:pt x="328" y="26"/>
                  <a:pt x="310" y="9"/>
                  <a:pt x="292" y="0"/>
                </a:cubicBezTo>
                <a:cubicBezTo>
                  <a:pt x="346" y="88"/>
                  <a:pt x="328" y="194"/>
                  <a:pt x="256" y="26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5" name="Freeform 27"/>
          <p:cNvSpPr>
            <a:spLocks noChangeArrowheads="1"/>
          </p:cNvSpPr>
          <p:nvPr/>
        </p:nvSpPr>
        <p:spPr bwMode="auto">
          <a:xfrm>
            <a:off x="6343275" y="3254340"/>
            <a:ext cx="365605" cy="286349"/>
          </a:xfrm>
          <a:custGeom>
            <a:avLst/>
            <a:gdLst>
              <a:gd name="T0" fmla="*/ 194710 w 506"/>
              <a:gd name="T1" fmla="*/ 31193 h 399"/>
              <a:gd name="T2" fmla="*/ 194710 w 506"/>
              <a:gd name="T3" fmla="*/ 31193 h 399"/>
              <a:gd name="T4" fmla="*/ 75372 w 506"/>
              <a:gd name="T5" fmla="*/ 15596 h 399"/>
              <a:gd name="T6" fmla="*/ 4038 w 506"/>
              <a:gd name="T7" fmla="*/ 98481 h 399"/>
              <a:gd name="T8" fmla="*/ 87485 w 506"/>
              <a:gd name="T9" fmla="*/ 177354 h 399"/>
              <a:gd name="T10" fmla="*/ 170932 w 506"/>
              <a:gd name="T11" fmla="*/ 138140 h 399"/>
              <a:gd name="T12" fmla="*/ 162856 w 506"/>
              <a:gd name="T13" fmla="*/ 94470 h 399"/>
              <a:gd name="T14" fmla="*/ 210412 w 506"/>
              <a:gd name="T15" fmla="*/ 90460 h 399"/>
              <a:gd name="T16" fmla="*/ 194710 w 506"/>
              <a:gd name="T17" fmla="*/ 31193 h 399"/>
              <a:gd name="T18" fmla="*/ 122927 w 506"/>
              <a:gd name="T19" fmla="*/ 134130 h 399"/>
              <a:gd name="T20" fmla="*/ 122927 w 506"/>
              <a:gd name="T21" fmla="*/ 134130 h 399"/>
              <a:gd name="T22" fmla="*/ 107225 w 506"/>
              <a:gd name="T23" fmla="*/ 118088 h 399"/>
              <a:gd name="T24" fmla="*/ 122927 w 506"/>
              <a:gd name="T25" fmla="*/ 102491 h 399"/>
              <a:gd name="T26" fmla="*/ 138630 w 506"/>
              <a:gd name="T27" fmla="*/ 118088 h 399"/>
              <a:gd name="T28" fmla="*/ 122927 w 506"/>
              <a:gd name="T29" fmla="*/ 134130 h 39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06" h="399">
                <a:moveTo>
                  <a:pt x="434" y="70"/>
                </a:moveTo>
                <a:lnTo>
                  <a:pt x="434" y="70"/>
                </a:lnTo>
                <a:cubicBezTo>
                  <a:pt x="354" y="17"/>
                  <a:pt x="265" y="0"/>
                  <a:pt x="168" y="35"/>
                </a:cubicBezTo>
                <a:cubicBezTo>
                  <a:pt x="89" y="53"/>
                  <a:pt x="9" y="141"/>
                  <a:pt x="9" y="221"/>
                </a:cubicBezTo>
                <a:cubicBezTo>
                  <a:pt x="0" y="319"/>
                  <a:pt x="71" y="398"/>
                  <a:pt x="195" y="398"/>
                </a:cubicBezTo>
                <a:cubicBezTo>
                  <a:pt x="337" y="398"/>
                  <a:pt x="381" y="328"/>
                  <a:pt x="381" y="310"/>
                </a:cubicBezTo>
                <a:cubicBezTo>
                  <a:pt x="390" y="292"/>
                  <a:pt x="328" y="248"/>
                  <a:pt x="363" y="212"/>
                </a:cubicBezTo>
                <a:cubicBezTo>
                  <a:pt x="408" y="168"/>
                  <a:pt x="452" y="203"/>
                  <a:pt x="469" y="203"/>
                </a:cubicBezTo>
                <a:cubicBezTo>
                  <a:pt x="496" y="194"/>
                  <a:pt x="505" y="124"/>
                  <a:pt x="434" y="70"/>
                </a:cubicBezTo>
                <a:close/>
                <a:moveTo>
                  <a:pt x="274" y="301"/>
                </a:moveTo>
                <a:lnTo>
                  <a:pt x="274" y="301"/>
                </a:lnTo>
                <a:cubicBezTo>
                  <a:pt x="248" y="301"/>
                  <a:pt x="239" y="283"/>
                  <a:pt x="239" y="265"/>
                </a:cubicBezTo>
                <a:cubicBezTo>
                  <a:pt x="239" y="248"/>
                  <a:pt x="248" y="230"/>
                  <a:pt x="274" y="230"/>
                </a:cubicBezTo>
                <a:cubicBezTo>
                  <a:pt x="293" y="230"/>
                  <a:pt x="309" y="248"/>
                  <a:pt x="309" y="265"/>
                </a:cubicBezTo>
                <a:cubicBezTo>
                  <a:pt x="309" y="283"/>
                  <a:pt x="293" y="301"/>
                  <a:pt x="274" y="3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6" name="Freeform 28"/>
          <p:cNvSpPr>
            <a:spLocks noChangeArrowheads="1"/>
          </p:cNvSpPr>
          <p:nvPr/>
        </p:nvSpPr>
        <p:spPr bwMode="auto">
          <a:xfrm>
            <a:off x="7066816" y="3241557"/>
            <a:ext cx="360493" cy="301689"/>
          </a:xfrm>
          <a:custGeom>
            <a:avLst/>
            <a:gdLst>
              <a:gd name="T0" fmla="*/ 55735 w 498"/>
              <a:gd name="T1" fmla="*/ 36300 h 418"/>
              <a:gd name="T2" fmla="*/ 55735 w 498"/>
              <a:gd name="T3" fmla="*/ 36300 h 418"/>
              <a:gd name="T4" fmla="*/ 16181 w 498"/>
              <a:gd name="T5" fmla="*/ 115622 h 418"/>
              <a:gd name="T6" fmla="*/ 155518 w 498"/>
              <a:gd name="T7" fmla="*/ 51985 h 418"/>
              <a:gd name="T8" fmla="*/ 4045 w 498"/>
              <a:gd name="T9" fmla="*/ 171192 h 418"/>
              <a:gd name="T10" fmla="*/ 19777 w 498"/>
              <a:gd name="T11" fmla="*/ 179258 h 418"/>
              <a:gd name="T12" fmla="*/ 43599 w 498"/>
              <a:gd name="T13" fmla="*/ 139373 h 418"/>
              <a:gd name="T14" fmla="*/ 131696 w 498"/>
              <a:gd name="T15" fmla="*/ 139373 h 418"/>
              <a:gd name="T16" fmla="*/ 210803 w 498"/>
              <a:gd name="T17" fmla="*/ 32267 h 418"/>
              <a:gd name="T18" fmla="*/ 55735 w 498"/>
              <a:gd name="T19" fmla="*/ 36300 h 4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98" h="418">
                <a:moveTo>
                  <a:pt x="124" y="81"/>
                </a:moveTo>
                <a:lnTo>
                  <a:pt x="124" y="81"/>
                </a:lnTo>
                <a:cubicBezTo>
                  <a:pt x="27" y="134"/>
                  <a:pt x="36" y="222"/>
                  <a:pt x="36" y="258"/>
                </a:cubicBezTo>
                <a:cubicBezTo>
                  <a:pt x="159" y="107"/>
                  <a:pt x="346" y="116"/>
                  <a:pt x="346" y="116"/>
                </a:cubicBezTo>
                <a:cubicBezTo>
                  <a:pt x="346" y="116"/>
                  <a:pt x="80" y="204"/>
                  <a:pt x="9" y="382"/>
                </a:cubicBezTo>
                <a:cubicBezTo>
                  <a:pt x="0" y="400"/>
                  <a:pt x="36" y="417"/>
                  <a:pt x="44" y="400"/>
                </a:cubicBezTo>
                <a:cubicBezTo>
                  <a:pt x="62" y="355"/>
                  <a:pt x="97" y="311"/>
                  <a:pt x="97" y="311"/>
                </a:cubicBezTo>
                <a:cubicBezTo>
                  <a:pt x="151" y="329"/>
                  <a:pt x="230" y="355"/>
                  <a:pt x="293" y="311"/>
                </a:cubicBezTo>
                <a:cubicBezTo>
                  <a:pt x="363" y="258"/>
                  <a:pt x="363" y="134"/>
                  <a:pt x="469" y="72"/>
                </a:cubicBezTo>
                <a:cubicBezTo>
                  <a:pt x="497" y="63"/>
                  <a:pt x="249" y="0"/>
                  <a:pt x="124" y="8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7" name="Freeform 29"/>
          <p:cNvSpPr>
            <a:spLocks noChangeArrowheads="1"/>
          </p:cNvSpPr>
          <p:nvPr/>
        </p:nvSpPr>
        <p:spPr bwMode="auto">
          <a:xfrm>
            <a:off x="2776700" y="3236444"/>
            <a:ext cx="322142" cy="332369"/>
          </a:xfrm>
          <a:custGeom>
            <a:avLst/>
            <a:gdLst>
              <a:gd name="T0" fmla="*/ 111726 w 444"/>
              <a:gd name="T1" fmla="*/ 150538 h 462"/>
              <a:gd name="T2" fmla="*/ 111726 w 444"/>
              <a:gd name="T3" fmla="*/ 150538 h 462"/>
              <a:gd name="T4" fmla="*/ 144162 w 444"/>
              <a:gd name="T5" fmla="*/ 114802 h 462"/>
              <a:gd name="T6" fmla="*/ 199574 w 444"/>
              <a:gd name="T7" fmla="*/ 31716 h 462"/>
              <a:gd name="T8" fmla="*/ 191916 w 444"/>
              <a:gd name="T9" fmla="*/ 23675 h 462"/>
              <a:gd name="T10" fmla="*/ 155875 w 444"/>
              <a:gd name="T11" fmla="*/ 23675 h 462"/>
              <a:gd name="T12" fmla="*/ 100013 w 444"/>
              <a:gd name="T13" fmla="*/ 0 h 462"/>
              <a:gd name="T14" fmla="*/ 44150 w 444"/>
              <a:gd name="T15" fmla="*/ 23675 h 462"/>
              <a:gd name="T16" fmla="*/ 8109 w 444"/>
              <a:gd name="T17" fmla="*/ 23675 h 462"/>
              <a:gd name="T18" fmla="*/ 0 w 444"/>
              <a:gd name="T19" fmla="*/ 31716 h 462"/>
              <a:gd name="T20" fmla="*/ 55863 w 444"/>
              <a:gd name="T21" fmla="*/ 114802 h 462"/>
              <a:gd name="T22" fmla="*/ 87849 w 444"/>
              <a:gd name="T23" fmla="*/ 150538 h 462"/>
              <a:gd name="T24" fmla="*/ 87849 w 444"/>
              <a:gd name="T25" fmla="*/ 166172 h 462"/>
              <a:gd name="T26" fmla="*/ 48204 w 444"/>
              <a:gd name="T27" fmla="*/ 185827 h 462"/>
              <a:gd name="T28" fmla="*/ 100013 w 444"/>
              <a:gd name="T29" fmla="*/ 205928 h 462"/>
              <a:gd name="T30" fmla="*/ 147766 w 444"/>
              <a:gd name="T31" fmla="*/ 185827 h 462"/>
              <a:gd name="T32" fmla="*/ 111726 w 444"/>
              <a:gd name="T33" fmla="*/ 166172 h 462"/>
              <a:gd name="T34" fmla="*/ 111726 w 444"/>
              <a:gd name="T35" fmla="*/ 150538 h 462"/>
              <a:gd name="T36" fmla="*/ 144162 w 444"/>
              <a:gd name="T37" fmla="*/ 94700 h 462"/>
              <a:gd name="T38" fmla="*/ 144162 w 444"/>
              <a:gd name="T39" fmla="*/ 94700 h 462"/>
              <a:gd name="T40" fmla="*/ 155875 w 444"/>
              <a:gd name="T41" fmla="*/ 39756 h 462"/>
              <a:gd name="T42" fmla="*/ 183807 w 444"/>
              <a:gd name="T43" fmla="*/ 39756 h 462"/>
              <a:gd name="T44" fmla="*/ 144162 w 444"/>
              <a:gd name="T45" fmla="*/ 94700 h 462"/>
              <a:gd name="T46" fmla="*/ 100013 w 444"/>
              <a:gd name="T47" fmla="*/ 16081 h 462"/>
              <a:gd name="T48" fmla="*/ 100013 w 444"/>
              <a:gd name="T49" fmla="*/ 16081 h 462"/>
              <a:gd name="T50" fmla="*/ 144162 w 444"/>
              <a:gd name="T51" fmla="*/ 31716 h 462"/>
              <a:gd name="T52" fmla="*/ 100013 w 444"/>
              <a:gd name="T53" fmla="*/ 51370 h 462"/>
              <a:gd name="T54" fmla="*/ 55863 w 444"/>
              <a:gd name="T55" fmla="*/ 31716 h 462"/>
              <a:gd name="T56" fmla="*/ 100013 w 444"/>
              <a:gd name="T57" fmla="*/ 16081 h 462"/>
              <a:gd name="T58" fmla="*/ 16218 w 444"/>
              <a:gd name="T59" fmla="*/ 39756 h 462"/>
              <a:gd name="T60" fmla="*/ 16218 w 444"/>
              <a:gd name="T61" fmla="*/ 39756 h 462"/>
              <a:gd name="T62" fmla="*/ 44150 w 444"/>
              <a:gd name="T63" fmla="*/ 39756 h 462"/>
              <a:gd name="T64" fmla="*/ 55863 w 444"/>
              <a:gd name="T65" fmla="*/ 94700 h 462"/>
              <a:gd name="T66" fmla="*/ 16218 w 444"/>
              <a:gd name="T67" fmla="*/ 39756 h 4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44" h="462">
                <a:moveTo>
                  <a:pt x="248" y="337"/>
                </a:moveTo>
                <a:lnTo>
                  <a:pt x="248" y="337"/>
                </a:lnTo>
                <a:cubicBezTo>
                  <a:pt x="248" y="302"/>
                  <a:pt x="275" y="283"/>
                  <a:pt x="320" y="257"/>
                </a:cubicBezTo>
                <a:cubicBezTo>
                  <a:pt x="373" y="221"/>
                  <a:pt x="443" y="177"/>
                  <a:pt x="443" y="71"/>
                </a:cubicBezTo>
                <a:cubicBezTo>
                  <a:pt x="443" y="62"/>
                  <a:pt x="434" y="53"/>
                  <a:pt x="426" y="53"/>
                </a:cubicBezTo>
                <a:cubicBezTo>
                  <a:pt x="346" y="53"/>
                  <a:pt x="346" y="53"/>
                  <a:pt x="346" y="53"/>
                </a:cubicBezTo>
                <a:cubicBezTo>
                  <a:pt x="328" y="27"/>
                  <a:pt x="293" y="0"/>
                  <a:pt x="222" y="0"/>
                </a:cubicBezTo>
                <a:cubicBezTo>
                  <a:pt x="151" y="0"/>
                  <a:pt x="116" y="27"/>
                  <a:pt x="98" y="53"/>
                </a:cubicBezTo>
                <a:cubicBezTo>
                  <a:pt x="18" y="53"/>
                  <a:pt x="18" y="53"/>
                  <a:pt x="18" y="53"/>
                </a:cubicBezTo>
                <a:cubicBezTo>
                  <a:pt x="9" y="53"/>
                  <a:pt x="0" y="62"/>
                  <a:pt x="0" y="71"/>
                </a:cubicBezTo>
                <a:cubicBezTo>
                  <a:pt x="0" y="177"/>
                  <a:pt x="62" y="221"/>
                  <a:pt x="124" y="257"/>
                </a:cubicBezTo>
                <a:cubicBezTo>
                  <a:pt x="169" y="283"/>
                  <a:pt x="195" y="302"/>
                  <a:pt x="195" y="337"/>
                </a:cubicBezTo>
                <a:cubicBezTo>
                  <a:pt x="195" y="372"/>
                  <a:pt x="195" y="372"/>
                  <a:pt x="195" y="372"/>
                </a:cubicBezTo>
                <a:cubicBezTo>
                  <a:pt x="142" y="381"/>
                  <a:pt x="107" y="399"/>
                  <a:pt x="107" y="416"/>
                </a:cubicBezTo>
                <a:cubicBezTo>
                  <a:pt x="107" y="443"/>
                  <a:pt x="160" y="461"/>
                  <a:pt x="222" y="461"/>
                </a:cubicBezTo>
                <a:cubicBezTo>
                  <a:pt x="283" y="461"/>
                  <a:pt x="328" y="443"/>
                  <a:pt x="328" y="416"/>
                </a:cubicBezTo>
                <a:cubicBezTo>
                  <a:pt x="328" y="399"/>
                  <a:pt x="302" y="381"/>
                  <a:pt x="248" y="372"/>
                </a:cubicBezTo>
                <a:lnTo>
                  <a:pt x="248" y="337"/>
                </a:lnTo>
                <a:close/>
                <a:moveTo>
                  <a:pt x="320" y="212"/>
                </a:moveTo>
                <a:lnTo>
                  <a:pt x="320" y="212"/>
                </a:lnTo>
                <a:cubicBezTo>
                  <a:pt x="337" y="186"/>
                  <a:pt x="346" y="142"/>
                  <a:pt x="346" y="89"/>
                </a:cubicBezTo>
                <a:cubicBezTo>
                  <a:pt x="408" y="89"/>
                  <a:pt x="408" y="89"/>
                  <a:pt x="408" y="89"/>
                </a:cubicBezTo>
                <a:cubicBezTo>
                  <a:pt x="399" y="151"/>
                  <a:pt x="364" y="186"/>
                  <a:pt x="320" y="212"/>
                </a:cubicBezTo>
                <a:close/>
                <a:moveTo>
                  <a:pt x="222" y="36"/>
                </a:moveTo>
                <a:lnTo>
                  <a:pt x="222" y="36"/>
                </a:lnTo>
                <a:cubicBezTo>
                  <a:pt x="293" y="36"/>
                  <a:pt x="320" y="62"/>
                  <a:pt x="320" y="71"/>
                </a:cubicBezTo>
                <a:cubicBezTo>
                  <a:pt x="320" y="80"/>
                  <a:pt x="293" y="106"/>
                  <a:pt x="222" y="115"/>
                </a:cubicBezTo>
                <a:cubicBezTo>
                  <a:pt x="151" y="106"/>
                  <a:pt x="124" y="80"/>
                  <a:pt x="124" y="71"/>
                </a:cubicBezTo>
                <a:cubicBezTo>
                  <a:pt x="124" y="62"/>
                  <a:pt x="151" y="36"/>
                  <a:pt x="222" y="36"/>
                </a:cubicBezTo>
                <a:close/>
                <a:moveTo>
                  <a:pt x="36" y="89"/>
                </a:moveTo>
                <a:lnTo>
                  <a:pt x="36" y="89"/>
                </a:lnTo>
                <a:cubicBezTo>
                  <a:pt x="98" y="89"/>
                  <a:pt x="98" y="89"/>
                  <a:pt x="98" y="89"/>
                </a:cubicBezTo>
                <a:cubicBezTo>
                  <a:pt x="98" y="142"/>
                  <a:pt x="107" y="186"/>
                  <a:pt x="124" y="212"/>
                </a:cubicBezTo>
                <a:cubicBezTo>
                  <a:pt x="80" y="186"/>
                  <a:pt x="36" y="151"/>
                  <a:pt x="36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8" name="Freeform 30"/>
          <p:cNvSpPr>
            <a:spLocks noChangeArrowheads="1"/>
          </p:cNvSpPr>
          <p:nvPr/>
        </p:nvSpPr>
        <p:spPr bwMode="auto">
          <a:xfrm>
            <a:off x="2042932" y="3952316"/>
            <a:ext cx="357936" cy="340038"/>
          </a:xfrm>
          <a:custGeom>
            <a:avLst/>
            <a:gdLst>
              <a:gd name="T0" fmla="*/ 59356 w 498"/>
              <a:gd name="T1" fmla="*/ 210688 h 470"/>
              <a:gd name="T2" fmla="*/ 59356 w 498"/>
              <a:gd name="T3" fmla="*/ 210688 h 470"/>
              <a:gd name="T4" fmla="*/ 83009 w 498"/>
              <a:gd name="T5" fmla="*/ 210688 h 470"/>
              <a:gd name="T6" fmla="*/ 130762 w 498"/>
              <a:gd name="T7" fmla="*/ 119045 h 470"/>
              <a:gd name="T8" fmla="*/ 190117 w 498"/>
              <a:gd name="T9" fmla="*/ 119045 h 470"/>
              <a:gd name="T10" fmla="*/ 221804 w 498"/>
              <a:gd name="T11" fmla="*/ 103322 h 470"/>
              <a:gd name="T12" fmla="*/ 190117 w 498"/>
              <a:gd name="T13" fmla="*/ 87599 h 470"/>
              <a:gd name="T14" fmla="*/ 130762 w 498"/>
              <a:gd name="T15" fmla="*/ 87599 h 470"/>
              <a:gd name="T16" fmla="*/ 83009 w 498"/>
              <a:gd name="T17" fmla="*/ 0 h 470"/>
              <a:gd name="T18" fmla="*/ 59356 w 498"/>
              <a:gd name="T19" fmla="*/ 0 h 470"/>
              <a:gd name="T20" fmla="*/ 87026 w 498"/>
              <a:gd name="T21" fmla="*/ 87599 h 470"/>
              <a:gd name="T22" fmla="*/ 47753 w 498"/>
              <a:gd name="T23" fmla="*/ 87599 h 470"/>
              <a:gd name="T24" fmla="*/ 23653 w 498"/>
              <a:gd name="T25" fmla="*/ 67384 h 470"/>
              <a:gd name="T26" fmla="*/ 0 w 498"/>
              <a:gd name="T27" fmla="*/ 67384 h 470"/>
              <a:gd name="T28" fmla="*/ 16066 w 498"/>
              <a:gd name="T29" fmla="*/ 103322 h 470"/>
              <a:gd name="T30" fmla="*/ 0 w 498"/>
              <a:gd name="T31" fmla="*/ 143304 h 470"/>
              <a:gd name="T32" fmla="*/ 23653 w 498"/>
              <a:gd name="T33" fmla="*/ 143304 h 470"/>
              <a:gd name="T34" fmla="*/ 47753 w 498"/>
              <a:gd name="T35" fmla="*/ 119045 h 470"/>
              <a:gd name="T36" fmla="*/ 87026 w 498"/>
              <a:gd name="T37" fmla="*/ 119045 h 470"/>
              <a:gd name="T38" fmla="*/ 59356 w 498"/>
              <a:gd name="T39" fmla="*/ 210688 h 47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98" h="470">
                <a:moveTo>
                  <a:pt x="133" y="469"/>
                </a:moveTo>
                <a:lnTo>
                  <a:pt x="133" y="469"/>
                </a:lnTo>
                <a:cubicBezTo>
                  <a:pt x="186" y="469"/>
                  <a:pt x="186" y="469"/>
                  <a:pt x="186" y="469"/>
                </a:cubicBezTo>
                <a:cubicBezTo>
                  <a:pt x="293" y="265"/>
                  <a:pt x="293" y="265"/>
                  <a:pt x="293" y="265"/>
                </a:cubicBezTo>
                <a:cubicBezTo>
                  <a:pt x="426" y="265"/>
                  <a:pt x="426" y="265"/>
                  <a:pt x="426" y="265"/>
                </a:cubicBezTo>
                <a:cubicBezTo>
                  <a:pt x="426" y="265"/>
                  <a:pt x="497" y="265"/>
                  <a:pt x="497" y="230"/>
                </a:cubicBezTo>
                <a:cubicBezTo>
                  <a:pt x="497" y="195"/>
                  <a:pt x="426" y="195"/>
                  <a:pt x="426" y="195"/>
                </a:cubicBezTo>
                <a:cubicBezTo>
                  <a:pt x="293" y="195"/>
                  <a:pt x="293" y="195"/>
                  <a:pt x="293" y="195"/>
                </a:cubicBezTo>
                <a:cubicBezTo>
                  <a:pt x="186" y="0"/>
                  <a:pt x="186" y="0"/>
                  <a:pt x="186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95" y="195"/>
                  <a:pt x="195" y="195"/>
                  <a:pt x="195" y="195"/>
                </a:cubicBezTo>
                <a:cubicBezTo>
                  <a:pt x="107" y="195"/>
                  <a:pt x="107" y="195"/>
                  <a:pt x="107" y="195"/>
                </a:cubicBezTo>
                <a:cubicBezTo>
                  <a:pt x="53" y="150"/>
                  <a:pt x="53" y="150"/>
                  <a:pt x="53" y="150"/>
                </a:cubicBezTo>
                <a:cubicBezTo>
                  <a:pt x="0" y="150"/>
                  <a:pt x="0" y="150"/>
                  <a:pt x="0" y="150"/>
                </a:cubicBezTo>
                <a:cubicBezTo>
                  <a:pt x="36" y="230"/>
                  <a:pt x="36" y="230"/>
                  <a:pt x="36" y="230"/>
                </a:cubicBezTo>
                <a:cubicBezTo>
                  <a:pt x="0" y="319"/>
                  <a:pt x="0" y="319"/>
                  <a:pt x="0" y="319"/>
                </a:cubicBezTo>
                <a:cubicBezTo>
                  <a:pt x="53" y="319"/>
                  <a:pt x="53" y="319"/>
                  <a:pt x="53" y="319"/>
                </a:cubicBezTo>
                <a:cubicBezTo>
                  <a:pt x="107" y="265"/>
                  <a:pt x="107" y="265"/>
                  <a:pt x="107" y="265"/>
                </a:cubicBezTo>
                <a:cubicBezTo>
                  <a:pt x="195" y="265"/>
                  <a:pt x="195" y="265"/>
                  <a:pt x="195" y="265"/>
                </a:cubicBezTo>
                <a:lnTo>
                  <a:pt x="133" y="469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grpSp>
        <p:nvGrpSpPr>
          <p:cNvPr id="29" name="Group 1"/>
          <p:cNvGrpSpPr>
            <a:grpSpLocks/>
          </p:cNvGrpSpPr>
          <p:nvPr/>
        </p:nvGrpSpPr>
        <p:grpSpPr bwMode="auto">
          <a:xfrm>
            <a:off x="4205887" y="3957429"/>
            <a:ext cx="334925" cy="329812"/>
            <a:chOff x="7197121" y="8332916"/>
            <a:chExt cx="553830" cy="543285"/>
          </a:xfrm>
        </p:grpSpPr>
        <p:sp>
          <p:nvSpPr>
            <p:cNvPr id="30" name="Freeform 31"/>
            <p:cNvSpPr>
              <a:spLocks noChangeArrowheads="1"/>
            </p:cNvSpPr>
            <p:nvPr/>
          </p:nvSpPr>
          <p:spPr bwMode="auto">
            <a:xfrm>
              <a:off x="7197121" y="8332916"/>
              <a:ext cx="553830" cy="543285"/>
            </a:xfrm>
            <a:custGeom>
              <a:avLst/>
              <a:gdLst>
                <a:gd name="T0" fmla="*/ 276915 w 462"/>
                <a:gd name="T1" fmla="*/ 0 h 453"/>
                <a:gd name="T2" fmla="*/ 276915 w 462"/>
                <a:gd name="T3" fmla="*/ 0 h 453"/>
                <a:gd name="T4" fmla="*/ 0 w 462"/>
                <a:gd name="T5" fmla="*/ 266246 h 453"/>
                <a:gd name="T6" fmla="*/ 276915 w 462"/>
                <a:gd name="T7" fmla="*/ 542086 h 453"/>
                <a:gd name="T8" fmla="*/ 552631 w 462"/>
                <a:gd name="T9" fmla="*/ 266246 h 453"/>
                <a:gd name="T10" fmla="*/ 276915 w 462"/>
                <a:gd name="T11" fmla="*/ 0 h 453"/>
                <a:gd name="T12" fmla="*/ 276915 w 462"/>
                <a:gd name="T13" fmla="*/ 478523 h 453"/>
                <a:gd name="T14" fmla="*/ 276915 w 462"/>
                <a:gd name="T15" fmla="*/ 478523 h 453"/>
                <a:gd name="T16" fmla="*/ 63535 w 462"/>
                <a:gd name="T17" fmla="*/ 266246 h 453"/>
                <a:gd name="T18" fmla="*/ 276915 w 462"/>
                <a:gd name="T19" fmla="*/ 53969 h 453"/>
                <a:gd name="T20" fmla="*/ 489097 w 462"/>
                <a:gd name="T21" fmla="*/ 266246 h 453"/>
                <a:gd name="T22" fmla="*/ 276915 w 462"/>
                <a:gd name="T23" fmla="*/ 478523 h 4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2" h="453">
                  <a:moveTo>
                    <a:pt x="231" y="0"/>
                  </a:moveTo>
                  <a:lnTo>
                    <a:pt x="231" y="0"/>
                  </a:lnTo>
                  <a:cubicBezTo>
                    <a:pt x="106" y="0"/>
                    <a:pt x="0" y="98"/>
                    <a:pt x="0" y="222"/>
                  </a:cubicBezTo>
                  <a:cubicBezTo>
                    <a:pt x="0" y="346"/>
                    <a:pt x="106" y="452"/>
                    <a:pt x="231" y="452"/>
                  </a:cubicBezTo>
                  <a:cubicBezTo>
                    <a:pt x="355" y="452"/>
                    <a:pt x="461" y="346"/>
                    <a:pt x="461" y="222"/>
                  </a:cubicBezTo>
                  <a:cubicBezTo>
                    <a:pt x="461" y="98"/>
                    <a:pt x="355" y="0"/>
                    <a:pt x="231" y="0"/>
                  </a:cubicBezTo>
                  <a:close/>
                  <a:moveTo>
                    <a:pt x="231" y="399"/>
                  </a:moveTo>
                  <a:lnTo>
                    <a:pt x="231" y="399"/>
                  </a:lnTo>
                  <a:cubicBezTo>
                    <a:pt x="133" y="399"/>
                    <a:pt x="53" y="319"/>
                    <a:pt x="53" y="222"/>
                  </a:cubicBezTo>
                  <a:cubicBezTo>
                    <a:pt x="53" y="124"/>
                    <a:pt x="133" y="45"/>
                    <a:pt x="231" y="45"/>
                  </a:cubicBezTo>
                  <a:cubicBezTo>
                    <a:pt x="328" y="45"/>
                    <a:pt x="408" y="124"/>
                    <a:pt x="408" y="222"/>
                  </a:cubicBezTo>
                  <a:cubicBezTo>
                    <a:pt x="408" y="319"/>
                    <a:pt x="328" y="399"/>
                    <a:pt x="231" y="39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31" name="Freeform 32"/>
            <p:cNvSpPr>
              <a:spLocks noChangeArrowheads="1"/>
            </p:cNvSpPr>
            <p:nvPr/>
          </p:nvSpPr>
          <p:spPr bwMode="auto">
            <a:xfrm>
              <a:off x="7450784" y="8450839"/>
              <a:ext cx="126832" cy="261114"/>
            </a:xfrm>
            <a:custGeom>
              <a:avLst/>
              <a:gdLst>
                <a:gd name="T0" fmla="*/ 42672 w 107"/>
                <a:gd name="T1" fmla="*/ 0 h 222"/>
                <a:gd name="T2" fmla="*/ 0 w 107"/>
                <a:gd name="T3" fmla="*/ 0 h 222"/>
                <a:gd name="T4" fmla="*/ 0 w 107"/>
                <a:gd name="T5" fmla="*/ 156433 h 222"/>
                <a:gd name="T6" fmla="*/ 105496 w 107"/>
                <a:gd name="T7" fmla="*/ 259938 h 222"/>
                <a:gd name="T8" fmla="*/ 125647 w 107"/>
                <a:gd name="T9" fmla="*/ 229357 h 222"/>
                <a:gd name="T10" fmla="*/ 42672 w 107"/>
                <a:gd name="T11" fmla="*/ 134086 h 222"/>
                <a:gd name="T12" fmla="*/ 42672 w 107"/>
                <a:gd name="T13" fmla="*/ 0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222">
                  <a:moveTo>
                    <a:pt x="36" y="0"/>
                  </a:moveTo>
                  <a:lnTo>
                    <a:pt x="0" y="0"/>
                  </a:lnTo>
                  <a:lnTo>
                    <a:pt x="0" y="133"/>
                  </a:lnTo>
                  <a:lnTo>
                    <a:pt x="89" y="221"/>
                  </a:lnTo>
                  <a:lnTo>
                    <a:pt x="106" y="195"/>
                  </a:lnTo>
                  <a:lnTo>
                    <a:pt x="36" y="114"/>
                  </a:lnTo>
                  <a:lnTo>
                    <a:pt x="3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/>
            </a:p>
          </p:txBody>
        </p:sp>
      </p:grpSp>
      <p:sp>
        <p:nvSpPr>
          <p:cNvPr id="32" name="Freeform 33"/>
          <p:cNvSpPr>
            <a:spLocks noChangeArrowheads="1"/>
          </p:cNvSpPr>
          <p:nvPr/>
        </p:nvSpPr>
        <p:spPr bwMode="auto">
          <a:xfrm>
            <a:off x="12126496" y="5430080"/>
            <a:ext cx="245442" cy="258224"/>
          </a:xfrm>
          <a:custGeom>
            <a:avLst/>
            <a:gdLst>
              <a:gd name="T0" fmla="*/ 55910 w 338"/>
              <a:gd name="T1" fmla="*/ 159887 h 356"/>
              <a:gd name="T2" fmla="*/ 55910 w 338"/>
              <a:gd name="T3" fmla="*/ 159887 h 356"/>
              <a:gd name="T4" fmla="*/ 44187 w 338"/>
              <a:gd name="T5" fmla="*/ 151780 h 356"/>
              <a:gd name="T6" fmla="*/ 4058 w 338"/>
              <a:gd name="T7" fmla="*/ 99985 h 356"/>
              <a:gd name="T8" fmla="*/ 8116 w 338"/>
              <a:gd name="T9" fmla="*/ 80169 h 356"/>
              <a:gd name="T10" fmla="*/ 27955 w 338"/>
              <a:gd name="T11" fmla="*/ 80169 h 356"/>
              <a:gd name="T12" fmla="*/ 55910 w 338"/>
              <a:gd name="T13" fmla="*/ 116199 h 356"/>
              <a:gd name="T14" fmla="*/ 119936 w 338"/>
              <a:gd name="T15" fmla="*/ 12160 h 356"/>
              <a:gd name="T16" fmla="*/ 143833 w 338"/>
              <a:gd name="T17" fmla="*/ 4053 h 356"/>
              <a:gd name="T18" fmla="*/ 147891 w 338"/>
              <a:gd name="T19" fmla="*/ 27924 h 356"/>
              <a:gd name="T20" fmla="*/ 72142 w 338"/>
              <a:gd name="T21" fmla="*/ 151780 h 356"/>
              <a:gd name="T22" fmla="*/ 55910 w 338"/>
              <a:gd name="T23" fmla="*/ 159887 h 3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38" h="356">
                <a:moveTo>
                  <a:pt x="124" y="355"/>
                </a:moveTo>
                <a:lnTo>
                  <a:pt x="124" y="355"/>
                </a:lnTo>
                <a:cubicBezTo>
                  <a:pt x="115" y="355"/>
                  <a:pt x="107" y="346"/>
                  <a:pt x="98" y="337"/>
                </a:cubicBezTo>
                <a:cubicBezTo>
                  <a:pt x="9" y="222"/>
                  <a:pt x="9" y="222"/>
                  <a:pt x="9" y="222"/>
                </a:cubicBezTo>
                <a:cubicBezTo>
                  <a:pt x="0" y="204"/>
                  <a:pt x="0" y="187"/>
                  <a:pt x="18" y="178"/>
                </a:cubicBezTo>
                <a:cubicBezTo>
                  <a:pt x="36" y="160"/>
                  <a:pt x="53" y="168"/>
                  <a:pt x="62" y="178"/>
                </a:cubicBezTo>
                <a:cubicBezTo>
                  <a:pt x="124" y="258"/>
                  <a:pt x="124" y="258"/>
                  <a:pt x="124" y="258"/>
                </a:cubicBezTo>
                <a:cubicBezTo>
                  <a:pt x="266" y="27"/>
                  <a:pt x="266" y="27"/>
                  <a:pt x="266" y="27"/>
                </a:cubicBezTo>
                <a:cubicBezTo>
                  <a:pt x="284" y="9"/>
                  <a:pt x="301" y="0"/>
                  <a:pt x="319" y="9"/>
                </a:cubicBezTo>
                <a:cubicBezTo>
                  <a:pt x="337" y="18"/>
                  <a:pt x="337" y="45"/>
                  <a:pt x="328" y="62"/>
                </a:cubicBezTo>
                <a:cubicBezTo>
                  <a:pt x="160" y="337"/>
                  <a:pt x="160" y="337"/>
                  <a:pt x="160" y="337"/>
                </a:cubicBezTo>
                <a:cubicBezTo>
                  <a:pt x="151" y="346"/>
                  <a:pt x="142" y="355"/>
                  <a:pt x="124" y="35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3" name="Freeform 34"/>
          <p:cNvSpPr>
            <a:spLocks noChangeArrowheads="1"/>
          </p:cNvSpPr>
          <p:nvPr/>
        </p:nvSpPr>
        <p:spPr bwMode="auto">
          <a:xfrm>
            <a:off x="10720320" y="3939531"/>
            <a:ext cx="204535" cy="360493"/>
          </a:xfrm>
          <a:custGeom>
            <a:avLst/>
            <a:gdLst>
              <a:gd name="T0" fmla="*/ 126553 w 284"/>
              <a:gd name="T1" fmla="*/ 51794 h 497"/>
              <a:gd name="T2" fmla="*/ 126553 w 284"/>
              <a:gd name="T3" fmla="*/ 51794 h 497"/>
              <a:gd name="T4" fmla="*/ 126553 w 284"/>
              <a:gd name="T5" fmla="*/ 27923 h 497"/>
              <a:gd name="T6" fmla="*/ 63500 w 284"/>
              <a:gd name="T7" fmla="*/ 0 h 497"/>
              <a:gd name="T8" fmla="*/ 0 w 284"/>
              <a:gd name="T9" fmla="*/ 27923 h 497"/>
              <a:gd name="T10" fmla="*/ 0 w 284"/>
              <a:gd name="T11" fmla="*/ 51794 h 497"/>
              <a:gd name="T12" fmla="*/ 43377 w 284"/>
              <a:gd name="T13" fmla="*/ 111694 h 497"/>
              <a:gd name="T14" fmla="*/ 0 w 284"/>
              <a:gd name="T15" fmla="*/ 171594 h 497"/>
              <a:gd name="T16" fmla="*/ 0 w 284"/>
              <a:gd name="T17" fmla="*/ 199518 h 497"/>
              <a:gd name="T18" fmla="*/ 63500 w 284"/>
              <a:gd name="T19" fmla="*/ 223388 h 497"/>
              <a:gd name="T20" fmla="*/ 126553 w 284"/>
              <a:gd name="T21" fmla="*/ 199518 h 497"/>
              <a:gd name="T22" fmla="*/ 126553 w 284"/>
              <a:gd name="T23" fmla="*/ 171594 h 497"/>
              <a:gd name="T24" fmla="*/ 83176 w 284"/>
              <a:gd name="T25" fmla="*/ 111694 h 497"/>
              <a:gd name="T26" fmla="*/ 126553 w 284"/>
              <a:gd name="T27" fmla="*/ 51794 h 497"/>
              <a:gd name="T28" fmla="*/ 19676 w 284"/>
              <a:gd name="T29" fmla="*/ 27923 h 497"/>
              <a:gd name="T30" fmla="*/ 19676 w 284"/>
              <a:gd name="T31" fmla="*/ 27923 h 497"/>
              <a:gd name="T32" fmla="*/ 63500 w 284"/>
              <a:gd name="T33" fmla="*/ 15763 h 497"/>
              <a:gd name="T34" fmla="*/ 106877 w 284"/>
              <a:gd name="T35" fmla="*/ 27923 h 497"/>
              <a:gd name="T36" fmla="*/ 110901 w 284"/>
              <a:gd name="T37" fmla="*/ 31977 h 497"/>
              <a:gd name="T38" fmla="*/ 63500 w 284"/>
              <a:gd name="T39" fmla="*/ 43687 h 497"/>
              <a:gd name="T40" fmla="*/ 15651 w 284"/>
              <a:gd name="T41" fmla="*/ 31977 h 497"/>
              <a:gd name="T42" fmla="*/ 19676 w 284"/>
              <a:gd name="T43" fmla="*/ 27923 h 497"/>
              <a:gd name="T44" fmla="*/ 67525 w 284"/>
              <a:gd name="T45" fmla="*/ 111694 h 497"/>
              <a:gd name="T46" fmla="*/ 67525 w 284"/>
              <a:gd name="T47" fmla="*/ 111694 h 497"/>
              <a:gd name="T48" fmla="*/ 91225 w 284"/>
              <a:gd name="T49" fmla="*/ 147724 h 497"/>
              <a:gd name="T50" fmla="*/ 110901 w 284"/>
              <a:gd name="T51" fmla="*/ 171594 h 497"/>
              <a:gd name="T52" fmla="*/ 110901 w 284"/>
              <a:gd name="T53" fmla="*/ 187357 h 497"/>
              <a:gd name="T54" fmla="*/ 67525 w 284"/>
              <a:gd name="T55" fmla="*/ 159434 h 497"/>
              <a:gd name="T56" fmla="*/ 59475 w 284"/>
              <a:gd name="T57" fmla="*/ 159434 h 497"/>
              <a:gd name="T58" fmla="*/ 15651 w 284"/>
              <a:gd name="T59" fmla="*/ 187357 h 497"/>
              <a:gd name="T60" fmla="*/ 15651 w 284"/>
              <a:gd name="T61" fmla="*/ 171594 h 497"/>
              <a:gd name="T62" fmla="*/ 35775 w 284"/>
              <a:gd name="T63" fmla="*/ 147724 h 497"/>
              <a:gd name="T64" fmla="*/ 59475 w 284"/>
              <a:gd name="T65" fmla="*/ 111694 h 497"/>
              <a:gd name="T66" fmla="*/ 35775 w 284"/>
              <a:gd name="T67" fmla="*/ 79717 h 497"/>
              <a:gd name="T68" fmla="*/ 15651 w 284"/>
              <a:gd name="T69" fmla="*/ 51794 h 497"/>
              <a:gd name="T70" fmla="*/ 15651 w 284"/>
              <a:gd name="T71" fmla="*/ 39633 h 497"/>
              <a:gd name="T72" fmla="*/ 63500 w 284"/>
              <a:gd name="T73" fmla="*/ 51794 h 497"/>
              <a:gd name="T74" fmla="*/ 110901 w 284"/>
              <a:gd name="T75" fmla="*/ 39633 h 497"/>
              <a:gd name="T76" fmla="*/ 110901 w 284"/>
              <a:gd name="T77" fmla="*/ 51794 h 497"/>
              <a:gd name="T78" fmla="*/ 91225 w 284"/>
              <a:gd name="T79" fmla="*/ 79717 h 497"/>
              <a:gd name="T80" fmla="*/ 67525 w 284"/>
              <a:gd name="T81" fmla="*/ 111694 h 4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84" h="497">
                <a:moveTo>
                  <a:pt x="283" y="115"/>
                </a:moveTo>
                <a:lnTo>
                  <a:pt x="283" y="115"/>
                </a:lnTo>
                <a:cubicBezTo>
                  <a:pt x="283" y="62"/>
                  <a:pt x="283" y="62"/>
                  <a:pt x="283" y="62"/>
                </a:cubicBezTo>
                <a:cubicBezTo>
                  <a:pt x="283" y="35"/>
                  <a:pt x="221" y="0"/>
                  <a:pt x="142" y="0"/>
                </a:cubicBezTo>
                <a:cubicBezTo>
                  <a:pt x="61" y="0"/>
                  <a:pt x="0" y="35"/>
                  <a:pt x="0" y="62"/>
                </a:cubicBezTo>
                <a:cubicBezTo>
                  <a:pt x="0" y="62"/>
                  <a:pt x="0" y="62"/>
                  <a:pt x="0" y="115"/>
                </a:cubicBezTo>
                <a:cubicBezTo>
                  <a:pt x="0" y="168"/>
                  <a:pt x="97" y="213"/>
                  <a:pt x="97" y="248"/>
                </a:cubicBezTo>
                <a:cubicBezTo>
                  <a:pt x="97" y="292"/>
                  <a:pt x="0" y="328"/>
                  <a:pt x="0" y="381"/>
                </a:cubicBezTo>
                <a:cubicBezTo>
                  <a:pt x="0" y="434"/>
                  <a:pt x="0" y="443"/>
                  <a:pt x="0" y="443"/>
                </a:cubicBezTo>
                <a:cubicBezTo>
                  <a:pt x="0" y="460"/>
                  <a:pt x="61" y="496"/>
                  <a:pt x="142" y="496"/>
                </a:cubicBezTo>
                <a:cubicBezTo>
                  <a:pt x="221" y="496"/>
                  <a:pt x="283" y="460"/>
                  <a:pt x="283" y="443"/>
                </a:cubicBezTo>
                <a:cubicBezTo>
                  <a:pt x="283" y="443"/>
                  <a:pt x="283" y="434"/>
                  <a:pt x="283" y="381"/>
                </a:cubicBezTo>
                <a:cubicBezTo>
                  <a:pt x="283" y="328"/>
                  <a:pt x="186" y="292"/>
                  <a:pt x="186" y="248"/>
                </a:cubicBezTo>
                <a:cubicBezTo>
                  <a:pt x="186" y="213"/>
                  <a:pt x="283" y="168"/>
                  <a:pt x="283" y="115"/>
                </a:cubicBezTo>
                <a:close/>
                <a:moveTo>
                  <a:pt x="44" y="62"/>
                </a:moveTo>
                <a:lnTo>
                  <a:pt x="44" y="62"/>
                </a:lnTo>
                <a:cubicBezTo>
                  <a:pt x="61" y="53"/>
                  <a:pt x="88" y="35"/>
                  <a:pt x="142" y="35"/>
                </a:cubicBezTo>
                <a:cubicBezTo>
                  <a:pt x="195" y="35"/>
                  <a:pt x="239" y="62"/>
                  <a:pt x="239" y="62"/>
                </a:cubicBezTo>
                <a:cubicBezTo>
                  <a:pt x="248" y="62"/>
                  <a:pt x="257" y="71"/>
                  <a:pt x="248" y="71"/>
                </a:cubicBezTo>
                <a:cubicBezTo>
                  <a:pt x="230" y="88"/>
                  <a:pt x="186" y="97"/>
                  <a:pt x="142" y="97"/>
                </a:cubicBezTo>
                <a:cubicBezTo>
                  <a:pt x="97" y="97"/>
                  <a:pt x="53" y="88"/>
                  <a:pt x="35" y="71"/>
                </a:cubicBezTo>
                <a:cubicBezTo>
                  <a:pt x="26" y="71"/>
                  <a:pt x="44" y="62"/>
                  <a:pt x="44" y="62"/>
                </a:cubicBezTo>
                <a:close/>
                <a:moveTo>
                  <a:pt x="151" y="248"/>
                </a:moveTo>
                <a:lnTo>
                  <a:pt x="151" y="248"/>
                </a:lnTo>
                <a:cubicBezTo>
                  <a:pt x="151" y="283"/>
                  <a:pt x="177" y="301"/>
                  <a:pt x="204" y="328"/>
                </a:cubicBezTo>
                <a:cubicBezTo>
                  <a:pt x="221" y="345"/>
                  <a:pt x="248" y="372"/>
                  <a:pt x="248" y="381"/>
                </a:cubicBezTo>
                <a:cubicBezTo>
                  <a:pt x="248" y="416"/>
                  <a:pt x="248" y="416"/>
                  <a:pt x="248" y="416"/>
                </a:cubicBezTo>
                <a:cubicBezTo>
                  <a:pt x="230" y="407"/>
                  <a:pt x="151" y="390"/>
                  <a:pt x="151" y="354"/>
                </a:cubicBezTo>
                <a:cubicBezTo>
                  <a:pt x="151" y="337"/>
                  <a:pt x="133" y="337"/>
                  <a:pt x="133" y="354"/>
                </a:cubicBezTo>
                <a:cubicBezTo>
                  <a:pt x="133" y="390"/>
                  <a:pt x="61" y="407"/>
                  <a:pt x="35" y="416"/>
                </a:cubicBezTo>
                <a:cubicBezTo>
                  <a:pt x="35" y="381"/>
                  <a:pt x="35" y="381"/>
                  <a:pt x="35" y="381"/>
                </a:cubicBezTo>
                <a:cubicBezTo>
                  <a:pt x="35" y="372"/>
                  <a:pt x="61" y="345"/>
                  <a:pt x="80" y="328"/>
                </a:cubicBezTo>
                <a:cubicBezTo>
                  <a:pt x="106" y="301"/>
                  <a:pt x="133" y="283"/>
                  <a:pt x="133" y="248"/>
                </a:cubicBezTo>
                <a:cubicBezTo>
                  <a:pt x="133" y="222"/>
                  <a:pt x="106" y="203"/>
                  <a:pt x="80" y="177"/>
                </a:cubicBezTo>
                <a:cubicBezTo>
                  <a:pt x="61" y="159"/>
                  <a:pt x="35" y="132"/>
                  <a:pt x="35" y="115"/>
                </a:cubicBezTo>
                <a:cubicBezTo>
                  <a:pt x="35" y="88"/>
                  <a:pt x="35" y="88"/>
                  <a:pt x="35" y="88"/>
                </a:cubicBezTo>
                <a:cubicBezTo>
                  <a:pt x="61" y="106"/>
                  <a:pt x="97" y="115"/>
                  <a:pt x="142" y="115"/>
                </a:cubicBezTo>
                <a:cubicBezTo>
                  <a:pt x="186" y="115"/>
                  <a:pt x="230" y="106"/>
                  <a:pt x="248" y="88"/>
                </a:cubicBezTo>
                <a:cubicBezTo>
                  <a:pt x="248" y="115"/>
                  <a:pt x="248" y="115"/>
                  <a:pt x="248" y="115"/>
                </a:cubicBezTo>
                <a:cubicBezTo>
                  <a:pt x="248" y="132"/>
                  <a:pt x="221" y="159"/>
                  <a:pt x="204" y="177"/>
                </a:cubicBezTo>
                <a:cubicBezTo>
                  <a:pt x="177" y="203"/>
                  <a:pt x="151" y="222"/>
                  <a:pt x="151" y="2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4" name="Freeform 35"/>
          <p:cNvSpPr>
            <a:spLocks noChangeArrowheads="1"/>
          </p:cNvSpPr>
          <p:nvPr/>
        </p:nvSpPr>
        <p:spPr bwMode="auto">
          <a:xfrm>
            <a:off x="12819357" y="1845607"/>
            <a:ext cx="258226" cy="301689"/>
          </a:xfrm>
          <a:custGeom>
            <a:avLst/>
            <a:gdLst>
              <a:gd name="T0" fmla="*/ 144078 w 355"/>
              <a:gd name="T1" fmla="*/ 63340 h 417"/>
              <a:gd name="T2" fmla="*/ 144078 w 355"/>
              <a:gd name="T3" fmla="*/ 63340 h 417"/>
              <a:gd name="T4" fmla="*/ 123754 w 355"/>
              <a:gd name="T5" fmla="*/ 63340 h 417"/>
              <a:gd name="T6" fmla="*/ 123754 w 355"/>
              <a:gd name="T7" fmla="*/ 47617 h 417"/>
              <a:gd name="T8" fmla="*/ 79492 w 355"/>
              <a:gd name="T9" fmla="*/ 0 h 417"/>
              <a:gd name="T10" fmla="*/ 35681 w 355"/>
              <a:gd name="T11" fmla="*/ 47617 h 417"/>
              <a:gd name="T12" fmla="*/ 35681 w 355"/>
              <a:gd name="T13" fmla="*/ 63340 h 417"/>
              <a:gd name="T14" fmla="*/ 11291 w 355"/>
              <a:gd name="T15" fmla="*/ 63340 h 417"/>
              <a:gd name="T16" fmla="*/ 0 w 355"/>
              <a:gd name="T17" fmla="*/ 79512 h 417"/>
              <a:gd name="T18" fmla="*/ 0 w 355"/>
              <a:gd name="T19" fmla="*/ 167110 h 417"/>
              <a:gd name="T20" fmla="*/ 11291 w 355"/>
              <a:gd name="T21" fmla="*/ 178790 h 417"/>
              <a:gd name="T22" fmla="*/ 23938 w 355"/>
              <a:gd name="T23" fmla="*/ 182833 h 417"/>
              <a:gd name="T24" fmla="*/ 47876 w 355"/>
              <a:gd name="T25" fmla="*/ 186876 h 417"/>
              <a:gd name="T26" fmla="*/ 111559 w 355"/>
              <a:gd name="T27" fmla="*/ 186876 h 417"/>
              <a:gd name="T28" fmla="*/ 135497 w 355"/>
              <a:gd name="T29" fmla="*/ 182833 h 417"/>
              <a:gd name="T30" fmla="*/ 147692 w 355"/>
              <a:gd name="T31" fmla="*/ 178790 h 417"/>
              <a:gd name="T32" fmla="*/ 159886 w 355"/>
              <a:gd name="T33" fmla="*/ 167110 h 417"/>
              <a:gd name="T34" fmla="*/ 159886 w 355"/>
              <a:gd name="T35" fmla="*/ 79512 h 417"/>
              <a:gd name="T36" fmla="*/ 144078 w 355"/>
              <a:gd name="T37" fmla="*/ 63340 h 417"/>
              <a:gd name="T38" fmla="*/ 55554 w 355"/>
              <a:gd name="T39" fmla="*/ 43574 h 417"/>
              <a:gd name="T40" fmla="*/ 55554 w 355"/>
              <a:gd name="T41" fmla="*/ 43574 h 417"/>
              <a:gd name="T42" fmla="*/ 79492 w 355"/>
              <a:gd name="T43" fmla="*/ 19766 h 417"/>
              <a:gd name="T44" fmla="*/ 103429 w 355"/>
              <a:gd name="T45" fmla="*/ 43574 h 417"/>
              <a:gd name="T46" fmla="*/ 103429 w 355"/>
              <a:gd name="T47" fmla="*/ 63340 h 417"/>
              <a:gd name="T48" fmla="*/ 55554 w 355"/>
              <a:gd name="T49" fmla="*/ 63340 h 417"/>
              <a:gd name="T50" fmla="*/ 55554 w 355"/>
              <a:gd name="T51" fmla="*/ 43574 h 41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55" h="417">
                <a:moveTo>
                  <a:pt x="319" y="141"/>
                </a:moveTo>
                <a:lnTo>
                  <a:pt x="319" y="141"/>
                </a:lnTo>
                <a:cubicBezTo>
                  <a:pt x="274" y="141"/>
                  <a:pt x="274" y="141"/>
                  <a:pt x="274" y="141"/>
                </a:cubicBezTo>
                <a:cubicBezTo>
                  <a:pt x="274" y="106"/>
                  <a:pt x="274" y="106"/>
                  <a:pt x="274" y="106"/>
                </a:cubicBezTo>
                <a:cubicBezTo>
                  <a:pt x="274" y="35"/>
                  <a:pt x="238" y="0"/>
                  <a:pt x="176" y="0"/>
                </a:cubicBezTo>
                <a:cubicBezTo>
                  <a:pt x="106" y="0"/>
                  <a:pt x="79" y="35"/>
                  <a:pt x="79" y="106"/>
                </a:cubicBezTo>
                <a:cubicBezTo>
                  <a:pt x="79" y="141"/>
                  <a:pt x="79" y="141"/>
                  <a:pt x="79" y="141"/>
                </a:cubicBezTo>
                <a:cubicBezTo>
                  <a:pt x="25" y="141"/>
                  <a:pt x="25" y="141"/>
                  <a:pt x="25" y="141"/>
                </a:cubicBezTo>
                <a:cubicBezTo>
                  <a:pt x="17" y="141"/>
                  <a:pt x="0" y="159"/>
                  <a:pt x="0" y="177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381"/>
                  <a:pt x="17" y="398"/>
                  <a:pt x="25" y="398"/>
                </a:cubicBezTo>
                <a:cubicBezTo>
                  <a:pt x="53" y="407"/>
                  <a:pt x="53" y="407"/>
                  <a:pt x="53" y="407"/>
                </a:cubicBezTo>
                <a:cubicBezTo>
                  <a:pt x="70" y="416"/>
                  <a:pt x="88" y="416"/>
                  <a:pt x="106" y="416"/>
                </a:cubicBezTo>
                <a:cubicBezTo>
                  <a:pt x="247" y="416"/>
                  <a:pt x="247" y="416"/>
                  <a:pt x="247" y="416"/>
                </a:cubicBezTo>
                <a:cubicBezTo>
                  <a:pt x="265" y="416"/>
                  <a:pt x="283" y="416"/>
                  <a:pt x="300" y="407"/>
                </a:cubicBezTo>
                <a:cubicBezTo>
                  <a:pt x="327" y="398"/>
                  <a:pt x="327" y="398"/>
                  <a:pt x="327" y="398"/>
                </a:cubicBezTo>
                <a:cubicBezTo>
                  <a:pt x="336" y="398"/>
                  <a:pt x="354" y="381"/>
                  <a:pt x="354" y="372"/>
                </a:cubicBezTo>
                <a:cubicBezTo>
                  <a:pt x="354" y="177"/>
                  <a:pt x="354" y="177"/>
                  <a:pt x="354" y="177"/>
                </a:cubicBezTo>
                <a:cubicBezTo>
                  <a:pt x="354" y="159"/>
                  <a:pt x="336" y="141"/>
                  <a:pt x="319" y="141"/>
                </a:cubicBezTo>
                <a:close/>
                <a:moveTo>
                  <a:pt x="123" y="97"/>
                </a:moveTo>
                <a:lnTo>
                  <a:pt x="123" y="97"/>
                </a:lnTo>
                <a:cubicBezTo>
                  <a:pt x="123" y="62"/>
                  <a:pt x="150" y="44"/>
                  <a:pt x="176" y="44"/>
                </a:cubicBezTo>
                <a:cubicBezTo>
                  <a:pt x="203" y="44"/>
                  <a:pt x="229" y="62"/>
                  <a:pt x="229" y="97"/>
                </a:cubicBezTo>
                <a:cubicBezTo>
                  <a:pt x="229" y="141"/>
                  <a:pt x="229" y="141"/>
                  <a:pt x="229" y="141"/>
                </a:cubicBezTo>
                <a:cubicBezTo>
                  <a:pt x="123" y="141"/>
                  <a:pt x="123" y="141"/>
                  <a:pt x="123" y="141"/>
                </a:cubicBezTo>
                <a:lnTo>
                  <a:pt x="123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5" name="Freeform 36"/>
          <p:cNvSpPr>
            <a:spLocks noChangeArrowheads="1"/>
          </p:cNvSpPr>
          <p:nvPr/>
        </p:nvSpPr>
        <p:spPr bwMode="auto">
          <a:xfrm>
            <a:off x="11356933" y="4675857"/>
            <a:ext cx="347709" cy="314473"/>
          </a:xfrm>
          <a:custGeom>
            <a:avLst/>
            <a:gdLst>
              <a:gd name="T0" fmla="*/ 107500 w 480"/>
              <a:gd name="T1" fmla="*/ 146895 h 436"/>
              <a:gd name="T2" fmla="*/ 107500 w 480"/>
              <a:gd name="T3" fmla="*/ 146895 h 436"/>
              <a:gd name="T4" fmla="*/ 83661 w 480"/>
              <a:gd name="T5" fmla="*/ 171079 h 436"/>
              <a:gd name="T6" fmla="*/ 107500 w 480"/>
              <a:gd name="T7" fmla="*/ 194815 h 436"/>
              <a:gd name="T8" fmla="*/ 131339 w 480"/>
              <a:gd name="T9" fmla="*/ 171079 h 436"/>
              <a:gd name="T10" fmla="*/ 107500 w 480"/>
              <a:gd name="T11" fmla="*/ 146895 h 436"/>
              <a:gd name="T12" fmla="*/ 59822 w 480"/>
              <a:gd name="T13" fmla="*/ 123159 h 436"/>
              <a:gd name="T14" fmla="*/ 59822 w 480"/>
              <a:gd name="T15" fmla="*/ 123159 h 436"/>
              <a:gd name="T16" fmla="*/ 75565 w 480"/>
              <a:gd name="T17" fmla="*/ 139282 h 436"/>
              <a:gd name="T18" fmla="*/ 139435 w 480"/>
              <a:gd name="T19" fmla="*/ 139282 h 436"/>
              <a:gd name="T20" fmla="*/ 155178 w 480"/>
              <a:gd name="T21" fmla="*/ 123159 h 436"/>
              <a:gd name="T22" fmla="*/ 59822 w 480"/>
              <a:gd name="T23" fmla="*/ 123159 h 436"/>
              <a:gd name="T24" fmla="*/ 27887 w 480"/>
              <a:gd name="T25" fmla="*/ 91362 h 436"/>
              <a:gd name="T26" fmla="*/ 27887 w 480"/>
              <a:gd name="T27" fmla="*/ 91362 h 436"/>
              <a:gd name="T28" fmla="*/ 44080 w 480"/>
              <a:gd name="T29" fmla="*/ 107484 h 436"/>
              <a:gd name="T30" fmla="*/ 171371 w 480"/>
              <a:gd name="T31" fmla="*/ 107484 h 436"/>
              <a:gd name="T32" fmla="*/ 187563 w 480"/>
              <a:gd name="T33" fmla="*/ 91362 h 436"/>
              <a:gd name="T34" fmla="*/ 27887 w 480"/>
              <a:gd name="T35" fmla="*/ 91362 h 436"/>
              <a:gd name="T36" fmla="*/ 0 w 480"/>
              <a:gd name="T37" fmla="*/ 60012 h 436"/>
              <a:gd name="T38" fmla="*/ 0 w 480"/>
              <a:gd name="T39" fmla="*/ 60012 h 436"/>
              <a:gd name="T40" fmla="*/ 11695 w 480"/>
              <a:gd name="T41" fmla="*/ 75687 h 436"/>
              <a:gd name="T42" fmla="*/ 199258 w 480"/>
              <a:gd name="T43" fmla="*/ 75687 h 436"/>
              <a:gd name="T44" fmla="*/ 215450 w 480"/>
              <a:gd name="T45" fmla="*/ 60012 h 436"/>
              <a:gd name="T46" fmla="*/ 0 w 480"/>
              <a:gd name="T47" fmla="*/ 60012 h 4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0" h="436">
                <a:moveTo>
                  <a:pt x="239" y="328"/>
                </a:moveTo>
                <a:lnTo>
                  <a:pt x="239" y="328"/>
                </a:lnTo>
                <a:cubicBezTo>
                  <a:pt x="213" y="328"/>
                  <a:pt x="186" y="355"/>
                  <a:pt x="186" y="382"/>
                </a:cubicBezTo>
                <a:cubicBezTo>
                  <a:pt x="186" y="409"/>
                  <a:pt x="213" y="435"/>
                  <a:pt x="239" y="435"/>
                </a:cubicBezTo>
                <a:cubicBezTo>
                  <a:pt x="266" y="435"/>
                  <a:pt x="292" y="409"/>
                  <a:pt x="292" y="382"/>
                </a:cubicBezTo>
                <a:cubicBezTo>
                  <a:pt x="292" y="355"/>
                  <a:pt x="266" y="328"/>
                  <a:pt x="239" y="328"/>
                </a:cubicBezTo>
                <a:close/>
                <a:moveTo>
                  <a:pt x="133" y="275"/>
                </a:moveTo>
                <a:lnTo>
                  <a:pt x="133" y="275"/>
                </a:lnTo>
                <a:cubicBezTo>
                  <a:pt x="168" y="311"/>
                  <a:pt x="168" y="311"/>
                  <a:pt x="168" y="311"/>
                </a:cubicBezTo>
                <a:cubicBezTo>
                  <a:pt x="204" y="275"/>
                  <a:pt x="266" y="275"/>
                  <a:pt x="310" y="311"/>
                </a:cubicBezTo>
                <a:cubicBezTo>
                  <a:pt x="345" y="275"/>
                  <a:pt x="345" y="275"/>
                  <a:pt x="345" y="275"/>
                </a:cubicBezTo>
                <a:cubicBezTo>
                  <a:pt x="283" y="222"/>
                  <a:pt x="195" y="222"/>
                  <a:pt x="133" y="275"/>
                </a:cubicBezTo>
                <a:close/>
                <a:moveTo>
                  <a:pt x="62" y="204"/>
                </a:moveTo>
                <a:lnTo>
                  <a:pt x="62" y="204"/>
                </a:lnTo>
                <a:cubicBezTo>
                  <a:pt x="98" y="240"/>
                  <a:pt x="98" y="240"/>
                  <a:pt x="98" y="240"/>
                </a:cubicBezTo>
                <a:cubicBezTo>
                  <a:pt x="177" y="169"/>
                  <a:pt x="301" y="169"/>
                  <a:pt x="381" y="240"/>
                </a:cubicBezTo>
                <a:cubicBezTo>
                  <a:pt x="417" y="204"/>
                  <a:pt x="417" y="204"/>
                  <a:pt x="417" y="204"/>
                </a:cubicBezTo>
                <a:cubicBezTo>
                  <a:pt x="319" y="107"/>
                  <a:pt x="160" y="107"/>
                  <a:pt x="62" y="204"/>
                </a:cubicBezTo>
                <a:close/>
                <a:moveTo>
                  <a:pt x="0" y="134"/>
                </a:moveTo>
                <a:lnTo>
                  <a:pt x="0" y="134"/>
                </a:lnTo>
                <a:cubicBezTo>
                  <a:pt x="26" y="169"/>
                  <a:pt x="26" y="169"/>
                  <a:pt x="26" y="169"/>
                </a:cubicBezTo>
                <a:cubicBezTo>
                  <a:pt x="142" y="54"/>
                  <a:pt x="328" y="54"/>
                  <a:pt x="443" y="169"/>
                </a:cubicBezTo>
                <a:cubicBezTo>
                  <a:pt x="479" y="134"/>
                  <a:pt x="479" y="134"/>
                  <a:pt x="479" y="134"/>
                </a:cubicBezTo>
                <a:cubicBezTo>
                  <a:pt x="345" y="0"/>
                  <a:pt x="133" y="0"/>
                  <a:pt x="0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6" name="Freeform 37"/>
          <p:cNvSpPr>
            <a:spLocks noChangeArrowheads="1"/>
          </p:cNvSpPr>
          <p:nvPr/>
        </p:nvSpPr>
        <p:spPr bwMode="auto">
          <a:xfrm>
            <a:off x="12875604" y="5463316"/>
            <a:ext cx="171299" cy="194308"/>
          </a:xfrm>
          <a:custGeom>
            <a:avLst/>
            <a:gdLst>
              <a:gd name="T0" fmla="*/ 101931 w 240"/>
              <a:gd name="T1" fmla="*/ 96249 h 267"/>
              <a:gd name="T2" fmla="*/ 101931 w 240"/>
              <a:gd name="T3" fmla="*/ 96249 h 267"/>
              <a:gd name="T4" fmla="*/ 70909 w 240"/>
              <a:gd name="T5" fmla="*/ 60099 h 267"/>
              <a:gd name="T6" fmla="*/ 101931 w 240"/>
              <a:gd name="T7" fmla="*/ 23949 h 267"/>
              <a:gd name="T8" fmla="*/ 101931 w 240"/>
              <a:gd name="T9" fmla="*/ 7682 h 267"/>
              <a:gd name="T10" fmla="*/ 81988 w 240"/>
              <a:gd name="T11" fmla="*/ 7682 h 267"/>
              <a:gd name="T12" fmla="*/ 54954 w 240"/>
              <a:gd name="T13" fmla="*/ 39765 h 267"/>
              <a:gd name="T14" fmla="*/ 27477 w 240"/>
              <a:gd name="T15" fmla="*/ 7682 h 267"/>
              <a:gd name="T16" fmla="*/ 7977 w 240"/>
              <a:gd name="T17" fmla="*/ 7682 h 267"/>
              <a:gd name="T18" fmla="*/ 7977 w 240"/>
              <a:gd name="T19" fmla="*/ 23949 h 267"/>
              <a:gd name="T20" fmla="*/ 39000 w 240"/>
              <a:gd name="T21" fmla="*/ 60099 h 267"/>
              <a:gd name="T22" fmla="*/ 7977 w 240"/>
              <a:gd name="T23" fmla="*/ 96249 h 267"/>
              <a:gd name="T24" fmla="*/ 7977 w 240"/>
              <a:gd name="T25" fmla="*/ 116131 h 267"/>
              <a:gd name="T26" fmla="*/ 27477 w 240"/>
              <a:gd name="T27" fmla="*/ 116131 h 267"/>
              <a:gd name="T28" fmla="*/ 54954 w 240"/>
              <a:gd name="T29" fmla="*/ 79981 h 267"/>
              <a:gd name="T30" fmla="*/ 81988 w 240"/>
              <a:gd name="T31" fmla="*/ 116131 h 267"/>
              <a:gd name="T32" fmla="*/ 101931 w 240"/>
              <a:gd name="T33" fmla="*/ 116131 h 267"/>
              <a:gd name="T34" fmla="*/ 101931 w 240"/>
              <a:gd name="T35" fmla="*/ 96249 h 26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40" h="267">
                <a:moveTo>
                  <a:pt x="230" y="213"/>
                </a:moveTo>
                <a:lnTo>
                  <a:pt x="230" y="213"/>
                </a:lnTo>
                <a:cubicBezTo>
                  <a:pt x="160" y="133"/>
                  <a:pt x="160" y="133"/>
                  <a:pt x="160" y="13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9" y="44"/>
                  <a:pt x="239" y="26"/>
                  <a:pt x="230" y="17"/>
                </a:cubicBezTo>
                <a:cubicBezTo>
                  <a:pt x="222" y="0"/>
                  <a:pt x="204" y="0"/>
                  <a:pt x="185" y="17"/>
                </a:cubicBezTo>
                <a:cubicBezTo>
                  <a:pt x="124" y="88"/>
                  <a:pt x="124" y="88"/>
                  <a:pt x="124" y="88"/>
                </a:cubicBezTo>
                <a:cubicBezTo>
                  <a:pt x="62" y="17"/>
                  <a:pt x="62" y="17"/>
                  <a:pt x="62" y="17"/>
                </a:cubicBezTo>
                <a:cubicBezTo>
                  <a:pt x="44" y="0"/>
                  <a:pt x="26" y="0"/>
                  <a:pt x="18" y="17"/>
                </a:cubicBezTo>
                <a:cubicBezTo>
                  <a:pt x="0" y="26"/>
                  <a:pt x="0" y="44"/>
                  <a:pt x="18" y="53"/>
                </a:cubicBezTo>
                <a:cubicBezTo>
                  <a:pt x="88" y="133"/>
                  <a:pt x="88" y="133"/>
                  <a:pt x="88" y="133"/>
                </a:cubicBezTo>
                <a:cubicBezTo>
                  <a:pt x="18" y="213"/>
                  <a:pt x="18" y="213"/>
                  <a:pt x="18" y="213"/>
                </a:cubicBezTo>
                <a:cubicBezTo>
                  <a:pt x="0" y="221"/>
                  <a:pt x="0" y="248"/>
                  <a:pt x="18" y="257"/>
                </a:cubicBezTo>
                <a:cubicBezTo>
                  <a:pt x="26" y="266"/>
                  <a:pt x="44" y="266"/>
                  <a:pt x="62" y="257"/>
                </a:cubicBezTo>
                <a:cubicBezTo>
                  <a:pt x="124" y="177"/>
                  <a:pt x="124" y="177"/>
                  <a:pt x="124" y="177"/>
                </a:cubicBezTo>
                <a:cubicBezTo>
                  <a:pt x="185" y="257"/>
                  <a:pt x="185" y="257"/>
                  <a:pt x="185" y="257"/>
                </a:cubicBezTo>
                <a:cubicBezTo>
                  <a:pt x="204" y="266"/>
                  <a:pt x="222" y="266"/>
                  <a:pt x="230" y="257"/>
                </a:cubicBezTo>
                <a:cubicBezTo>
                  <a:pt x="239" y="248"/>
                  <a:pt x="239" y="221"/>
                  <a:pt x="230" y="21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7" name="Freeform 38"/>
          <p:cNvSpPr>
            <a:spLocks noChangeArrowheads="1"/>
          </p:cNvSpPr>
          <p:nvPr/>
        </p:nvSpPr>
        <p:spPr bwMode="auto">
          <a:xfrm>
            <a:off x="6445543" y="3957429"/>
            <a:ext cx="145730" cy="329812"/>
          </a:xfrm>
          <a:custGeom>
            <a:avLst/>
            <a:gdLst>
              <a:gd name="T0" fmla="*/ 11476 w 205"/>
              <a:gd name="T1" fmla="*/ 200266 h 453"/>
              <a:gd name="T2" fmla="*/ 11476 w 205"/>
              <a:gd name="T3" fmla="*/ 200266 h 453"/>
              <a:gd name="T4" fmla="*/ 46788 w 205"/>
              <a:gd name="T5" fmla="*/ 120250 h 453"/>
              <a:gd name="T6" fmla="*/ 3531 w 205"/>
              <a:gd name="T7" fmla="*/ 95839 h 453"/>
              <a:gd name="T8" fmla="*/ 82100 w 205"/>
              <a:gd name="T9" fmla="*/ 0 h 453"/>
              <a:gd name="T10" fmla="*/ 46788 w 205"/>
              <a:gd name="T11" fmla="*/ 84537 h 453"/>
              <a:gd name="T12" fmla="*/ 90046 w 205"/>
              <a:gd name="T13" fmla="*/ 108496 h 453"/>
              <a:gd name="T14" fmla="*/ 11476 w 205"/>
              <a:gd name="T15" fmla="*/ 200266 h 45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5" h="453">
                <a:moveTo>
                  <a:pt x="26" y="443"/>
                </a:moveTo>
                <a:lnTo>
                  <a:pt x="26" y="443"/>
                </a:lnTo>
                <a:cubicBezTo>
                  <a:pt x="17" y="443"/>
                  <a:pt x="106" y="266"/>
                  <a:pt x="106" y="266"/>
                </a:cubicBezTo>
                <a:cubicBezTo>
                  <a:pt x="97" y="257"/>
                  <a:pt x="8" y="231"/>
                  <a:pt x="8" y="212"/>
                </a:cubicBezTo>
                <a:cubicBezTo>
                  <a:pt x="0" y="196"/>
                  <a:pt x="177" y="0"/>
                  <a:pt x="186" y="0"/>
                </a:cubicBezTo>
                <a:cubicBezTo>
                  <a:pt x="186" y="9"/>
                  <a:pt x="106" y="177"/>
                  <a:pt x="106" y="187"/>
                </a:cubicBezTo>
                <a:cubicBezTo>
                  <a:pt x="114" y="196"/>
                  <a:pt x="204" y="222"/>
                  <a:pt x="204" y="240"/>
                </a:cubicBezTo>
                <a:cubicBezTo>
                  <a:pt x="204" y="249"/>
                  <a:pt x="35" y="452"/>
                  <a:pt x="26" y="44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8" name="Freeform 39"/>
          <p:cNvSpPr>
            <a:spLocks noChangeArrowheads="1"/>
          </p:cNvSpPr>
          <p:nvPr/>
        </p:nvSpPr>
        <p:spPr bwMode="auto">
          <a:xfrm>
            <a:off x="5645300" y="3957429"/>
            <a:ext cx="322142" cy="322142"/>
          </a:xfrm>
          <a:custGeom>
            <a:avLst/>
            <a:gdLst>
              <a:gd name="T0" fmla="*/ 179752 w 444"/>
              <a:gd name="T1" fmla="*/ 23877 h 444"/>
              <a:gd name="T2" fmla="*/ 179752 w 444"/>
              <a:gd name="T3" fmla="*/ 23877 h 444"/>
              <a:gd name="T4" fmla="*/ 167589 w 444"/>
              <a:gd name="T5" fmla="*/ 23877 h 444"/>
              <a:gd name="T6" fmla="*/ 167589 w 444"/>
              <a:gd name="T7" fmla="*/ 44150 h 444"/>
              <a:gd name="T8" fmla="*/ 131998 w 444"/>
              <a:gd name="T9" fmla="*/ 44150 h 444"/>
              <a:gd name="T10" fmla="*/ 131998 w 444"/>
              <a:gd name="T11" fmla="*/ 23877 h 444"/>
              <a:gd name="T12" fmla="*/ 68027 w 444"/>
              <a:gd name="T13" fmla="*/ 23877 h 444"/>
              <a:gd name="T14" fmla="*/ 68027 w 444"/>
              <a:gd name="T15" fmla="*/ 44150 h 444"/>
              <a:gd name="T16" fmla="*/ 31986 w 444"/>
              <a:gd name="T17" fmla="*/ 44150 h 444"/>
              <a:gd name="T18" fmla="*/ 31986 w 444"/>
              <a:gd name="T19" fmla="*/ 23877 h 444"/>
              <a:gd name="T20" fmla="*/ 20273 w 444"/>
              <a:gd name="T21" fmla="*/ 23877 h 444"/>
              <a:gd name="T22" fmla="*/ 0 w 444"/>
              <a:gd name="T23" fmla="*/ 44150 h 444"/>
              <a:gd name="T24" fmla="*/ 0 w 444"/>
              <a:gd name="T25" fmla="*/ 179752 h 444"/>
              <a:gd name="T26" fmla="*/ 20273 w 444"/>
              <a:gd name="T27" fmla="*/ 199574 h 444"/>
              <a:gd name="T28" fmla="*/ 179752 w 444"/>
              <a:gd name="T29" fmla="*/ 199574 h 444"/>
              <a:gd name="T30" fmla="*/ 199574 w 444"/>
              <a:gd name="T31" fmla="*/ 179752 h 444"/>
              <a:gd name="T32" fmla="*/ 199574 w 444"/>
              <a:gd name="T33" fmla="*/ 44150 h 444"/>
              <a:gd name="T34" fmla="*/ 179752 w 444"/>
              <a:gd name="T35" fmla="*/ 23877 h 444"/>
              <a:gd name="T36" fmla="*/ 179752 w 444"/>
              <a:gd name="T37" fmla="*/ 179752 h 444"/>
              <a:gd name="T38" fmla="*/ 179752 w 444"/>
              <a:gd name="T39" fmla="*/ 179752 h 444"/>
              <a:gd name="T40" fmla="*/ 20273 w 444"/>
              <a:gd name="T41" fmla="*/ 179752 h 444"/>
              <a:gd name="T42" fmla="*/ 20273 w 444"/>
              <a:gd name="T43" fmla="*/ 88299 h 444"/>
              <a:gd name="T44" fmla="*/ 179752 w 444"/>
              <a:gd name="T45" fmla="*/ 88299 h 444"/>
              <a:gd name="T46" fmla="*/ 179752 w 444"/>
              <a:gd name="T47" fmla="*/ 179752 h 444"/>
              <a:gd name="T48" fmla="*/ 55863 w 444"/>
              <a:gd name="T49" fmla="*/ 0 h 444"/>
              <a:gd name="T50" fmla="*/ 55863 w 444"/>
              <a:gd name="T51" fmla="*/ 0 h 444"/>
              <a:gd name="T52" fmla="*/ 40095 w 444"/>
              <a:gd name="T53" fmla="*/ 0 h 444"/>
              <a:gd name="T54" fmla="*/ 40095 w 444"/>
              <a:gd name="T55" fmla="*/ 40095 h 444"/>
              <a:gd name="T56" fmla="*/ 55863 w 444"/>
              <a:gd name="T57" fmla="*/ 40095 h 444"/>
              <a:gd name="T58" fmla="*/ 55863 w 444"/>
              <a:gd name="T59" fmla="*/ 0 h 444"/>
              <a:gd name="T60" fmla="*/ 159479 w 444"/>
              <a:gd name="T61" fmla="*/ 0 h 444"/>
              <a:gd name="T62" fmla="*/ 159479 w 444"/>
              <a:gd name="T63" fmla="*/ 0 h 444"/>
              <a:gd name="T64" fmla="*/ 143712 w 444"/>
              <a:gd name="T65" fmla="*/ 0 h 444"/>
              <a:gd name="T66" fmla="*/ 143712 w 444"/>
              <a:gd name="T67" fmla="*/ 40095 h 444"/>
              <a:gd name="T68" fmla="*/ 159479 w 444"/>
              <a:gd name="T69" fmla="*/ 40095 h 444"/>
              <a:gd name="T70" fmla="*/ 159479 w 444"/>
              <a:gd name="T71" fmla="*/ 0 h 4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44" h="444">
                <a:moveTo>
                  <a:pt x="399" y="53"/>
                </a:moveTo>
                <a:lnTo>
                  <a:pt x="399" y="53"/>
                </a:lnTo>
                <a:cubicBezTo>
                  <a:pt x="372" y="53"/>
                  <a:pt x="372" y="53"/>
                  <a:pt x="372" y="53"/>
                </a:cubicBezTo>
                <a:cubicBezTo>
                  <a:pt x="372" y="98"/>
                  <a:pt x="372" y="98"/>
                  <a:pt x="372" y="98"/>
                </a:cubicBezTo>
                <a:cubicBezTo>
                  <a:pt x="293" y="98"/>
                  <a:pt x="293" y="98"/>
                  <a:pt x="293" y="98"/>
                </a:cubicBezTo>
                <a:cubicBezTo>
                  <a:pt x="293" y="53"/>
                  <a:pt x="293" y="53"/>
                  <a:pt x="293" y="53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151" y="98"/>
                  <a:pt x="151" y="98"/>
                  <a:pt x="151" y="98"/>
                </a:cubicBezTo>
                <a:cubicBezTo>
                  <a:pt x="71" y="98"/>
                  <a:pt x="71" y="98"/>
                  <a:pt x="71" y="98"/>
                </a:cubicBezTo>
                <a:cubicBezTo>
                  <a:pt x="71" y="53"/>
                  <a:pt x="71" y="53"/>
                  <a:pt x="71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18" y="53"/>
                  <a:pt x="0" y="71"/>
                  <a:pt x="0" y="98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18" y="443"/>
                  <a:pt x="45" y="443"/>
                </a:cubicBezTo>
                <a:cubicBezTo>
                  <a:pt x="399" y="443"/>
                  <a:pt x="399" y="443"/>
                  <a:pt x="399" y="443"/>
                </a:cubicBezTo>
                <a:cubicBezTo>
                  <a:pt x="425" y="443"/>
                  <a:pt x="443" y="425"/>
                  <a:pt x="443" y="399"/>
                </a:cubicBezTo>
                <a:cubicBezTo>
                  <a:pt x="443" y="98"/>
                  <a:pt x="443" y="98"/>
                  <a:pt x="443" y="98"/>
                </a:cubicBezTo>
                <a:cubicBezTo>
                  <a:pt x="443" y="71"/>
                  <a:pt x="425" y="53"/>
                  <a:pt x="399" y="53"/>
                </a:cubicBezTo>
                <a:close/>
                <a:moveTo>
                  <a:pt x="399" y="399"/>
                </a:moveTo>
                <a:lnTo>
                  <a:pt x="399" y="399"/>
                </a:lnTo>
                <a:cubicBezTo>
                  <a:pt x="45" y="399"/>
                  <a:pt x="45" y="399"/>
                  <a:pt x="45" y="399"/>
                </a:cubicBezTo>
                <a:cubicBezTo>
                  <a:pt x="45" y="196"/>
                  <a:pt x="45" y="196"/>
                  <a:pt x="45" y="196"/>
                </a:cubicBezTo>
                <a:cubicBezTo>
                  <a:pt x="399" y="196"/>
                  <a:pt x="399" y="196"/>
                  <a:pt x="399" y="196"/>
                </a:cubicBezTo>
                <a:lnTo>
                  <a:pt x="399" y="399"/>
                </a:lnTo>
                <a:close/>
                <a:moveTo>
                  <a:pt x="124" y="0"/>
                </a:moveTo>
                <a:lnTo>
                  <a:pt x="124" y="0"/>
                </a:lnTo>
                <a:cubicBezTo>
                  <a:pt x="89" y="0"/>
                  <a:pt x="89" y="0"/>
                  <a:pt x="89" y="0"/>
                </a:cubicBezTo>
                <a:cubicBezTo>
                  <a:pt x="89" y="89"/>
                  <a:pt x="89" y="89"/>
                  <a:pt x="89" y="89"/>
                </a:cubicBezTo>
                <a:cubicBezTo>
                  <a:pt x="124" y="89"/>
                  <a:pt x="124" y="89"/>
                  <a:pt x="124" y="89"/>
                </a:cubicBezTo>
                <a:lnTo>
                  <a:pt x="124" y="0"/>
                </a:lnTo>
                <a:close/>
                <a:moveTo>
                  <a:pt x="354" y="0"/>
                </a:moveTo>
                <a:lnTo>
                  <a:pt x="354" y="0"/>
                </a:lnTo>
                <a:cubicBezTo>
                  <a:pt x="319" y="0"/>
                  <a:pt x="319" y="0"/>
                  <a:pt x="319" y="0"/>
                </a:cubicBezTo>
                <a:cubicBezTo>
                  <a:pt x="319" y="89"/>
                  <a:pt x="319" y="89"/>
                  <a:pt x="319" y="89"/>
                </a:cubicBezTo>
                <a:cubicBezTo>
                  <a:pt x="354" y="89"/>
                  <a:pt x="354" y="89"/>
                  <a:pt x="354" y="89"/>
                </a:cubicBezTo>
                <a:lnTo>
                  <a:pt x="35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9" name="Freeform 40"/>
          <p:cNvSpPr>
            <a:spLocks noChangeArrowheads="1"/>
          </p:cNvSpPr>
          <p:nvPr/>
        </p:nvSpPr>
        <p:spPr bwMode="auto">
          <a:xfrm>
            <a:off x="4972892" y="4072479"/>
            <a:ext cx="232657" cy="227546"/>
          </a:xfrm>
          <a:custGeom>
            <a:avLst/>
            <a:gdLst>
              <a:gd name="T0" fmla="*/ 140399 w 320"/>
              <a:gd name="T1" fmla="*/ 0 h 312"/>
              <a:gd name="T2" fmla="*/ 140399 w 320"/>
              <a:gd name="T3" fmla="*/ 0 h 312"/>
              <a:gd name="T4" fmla="*/ 132273 w 320"/>
              <a:gd name="T5" fmla="*/ 0 h 312"/>
              <a:gd name="T6" fmla="*/ 128210 w 320"/>
              <a:gd name="T7" fmla="*/ 4076 h 312"/>
              <a:gd name="T8" fmla="*/ 128210 w 320"/>
              <a:gd name="T9" fmla="*/ 32605 h 312"/>
              <a:gd name="T10" fmla="*/ 72231 w 320"/>
              <a:gd name="T11" fmla="*/ 72455 h 312"/>
              <a:gd name="T12" fmla="*/ 16252 w 320"/>
              <a:gd name="T13" fmla="*/ 32605 h 312"/>
              <a:gd name="T14" fmla="*/ 16252 w 320"/>
              <a:gd name="T15" fmla="*/ 4076 h 312"/>
              <a:gd name="T16" fmla="*/ 12640 w 320"/>
              <a:gd name="T17" fmla="*/ 0 h 312"/>
              <a:gd name="T18" fmla="*/ 4063 w 320"/>
              <a:gd name="T19" fmla="*/ 0 h 312"/>
              <a:gd name="T20" fmla="*/ 0 w 320"/>
              <a:gd name="T21" fmla="*/ 4076 h 312"/>
              <a:gd name="T22" fmla="*/ 0 w 320"/>
              <a:gd name="T23" fmla="*/ 32605 h 312"/>
              <a:gd name="T24" fmla="*/ 60493 w 320"/>
              <a:gd name="T25" fmla="*/ 88758 h 312"/>
              <a:gd name="T26" fmla="*/ 60493 w 320"/>
              <a:gd name="T27" fmla="*/ 120457 h 312"/>
              <a:gd name="T28" fmla="*/ 32504 w 320"/>
              <a:gd name="T29" fmla="*/ 120457 h 312"/>
              <a:gd name="T30" fmla="*/ 28441 w 320"/>
              <a:gd name="T31" fmla="*/ 124533 h 312"/>
              <a:gd name="T32" fmla="*/ 28441 w 320"/>
              <a:gd name="T33" fmla="*/ 136760 h 312"/>
              <a:gd name="T34" fmla="*/ 32504 w 320"/>
              <a:gd name="T35" fmla="*/ 140835 h 312"/>
              <a:gd name="T36" fmla="*/ 112409 w 320"/>
              <a:gd name="T37" fmla="*/ 140835 h 312"/>
              <a:gd name="T38" fmla="*/ 116021 w 320"/>
              <a:gd name="T39" fmla="*/ 136760 h 312"/>
              <a:gd name="T40" fmla="*/ 116021 w 320"/>
              <a:gd name="T41" fmla="*/ 124533 h 312"/>
              <a:gd name="T42" fmla="*/ 112409 w 320"/>
              <a:gd name="T43" fmla="*/ 120457 h 312"/>
              <a:gd name="T44" fmla="*/ 84420 w 320"/>
              <a:gd name="T45" fmla="*/ 120457 h 312"/>
              <a:gd name="T46" fmla="*/ 84420 w 320"/>
              <a:gd name="T47" fmla="*/ 88758 h 312"/>
              <a:gd name="T48" fmla="*/ 144011 w 320"/>
              <a:gd name="T49" fmla="*/ 32605 h 312"/>
              <a:gd name="T50" fmla="*/ 144011 w 320"/>
              <a:gd name="T51" fmla="*/ 4076 h 312"/>
              <a:gd name="T52" fmla="*/ 140399 w 320"/>
              <a:gd name="T53" fmla="*/ 0 h 31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20" h="312">
                <a:moveTo>
                  <a:pt x="311" y="0"/>
                </a:moveTo>
                <a:lnTo>
                  <a:pt x="311" y="0"/>
                </a:lnTo>
                <a:cubicBezTo>
                  <a:pt x="293" y="0"/>
                  <a:pt x="293" y="0"/>
                  <a:pt x="293" y="0"/>
                </a:cubicBezTo>
                <a:cubicBezTo>
                  <a:pt x="284" y="0"/>
                  <a:pt x="284" y="0"/>
                  <a:pt x="284" y="9"/>
                </a:cubicBezTo>
                <a:cubicBezTo>
                  <a:pt x="284" y="72"/>
                  <a:pt x="284" y="72"/>
                  <a:pt x="284" y="72"/>
                </a:cubicBezTo>
                <a:cubicBezTo>
                  <a:pt x="284" y="107"/>
                  <a:pt x="257" y="160"/>
                  <a:pt x="160" y="160"/>
                </a:cubicBezTo>
                <a:cubicBezTo>
                  <a:pt x="63" y="160"/>
                  <a:pt x="36" y="107"/>
                  <a:pt x="36" y="72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0"/>
                  <a:pt x="28" y="0"/>
                  <a:pt x="28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0" y="0"/>
                  <a:pt x="0" y="9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34"/>
                  <a:pt x="44" y="187"/>
                  <a:pt x="134" y="196"/>
                </a:cubicBezTo>
                <a:cubicBezTo>
                  <a:pt x="134" y="266"/>
                  <a:pt x="134" y="266"/>
                  <a:pt x="134" y="266"/>
                </a:cubicBezTo>
                <a:cubicBezTo>
                  <a:pt x="72" y="266"/>
                  <a:pt x="72" y="266"/>
                  <a:pt x="72" y="266"/>
                </a:cubicBezTo>
                <a:cubicBezTo>
                  <a:pt x="63" y="266"/>
                  <a:pt x="63" y="266"/>
                  <a:pt x="63" y="275"/>
                </a:cubicBezTo>
                <a:cubicBezTo>
                  <a:pt x="63" y="302"/>
                  <a:pt x="63" y="302"/>
                  <a:pt x="63" y="302"/>
                </a:cubicBezTo>
                <a:cubicBezTo>
                  <a:pt x="63" y="311"/>
                  <a:pt x="63" y="311"/>
                  <a:pt x="72" y="311"/>
                </a:cubicBezTo>
                <a:cubicBezTo>
                  <a:pt x="249" y="311"/>
                  <a:pt x="249" y="311"/>
                  <a:pt x="249" y="311"/>
                </a:cubicBezTo>
                <a:cubicBezTo>
                  <a:pt x="257" y="311"/>
                  <a:pt x="257" y="311"/>
                  <a:pt x="257" y="302"/>
                </a:cubicBezTo>
                <a:cubicBezTo>
                  <a:pt x="257" y="275"/>
                  <a:pt x="257" y="275"/>
                  <a:pt x="257" y="275"/>
                </a:cubicBezTo>
                <a:cubicBezTo>
                  <a:pt x="257" y="266"/>
                  <a:pt x="257" y="266"/>
                  <a:pt x="249" y="266"/>
                </a:cubicBezTo>
                <a:cubicBezTo>
                  <a:pt x="187" y="266"/>
                  <a:pt x="187" y="266"/>
                  <a:pt x="187" y="266"/>
                </a:cubicBezTo>
                <a:cubicBezTo>
                  <a:pt x="187" y="196"/>
                  <a:pt x="187" y="196"/>
                  <a:pt x="187" y="196"/>
                </a:cubicBezTo>
                <a:cubicBezTo>
                  <a:pt x="275" y="187"/>
                  <a:pt x="319" y="134"/>
                  <a:pt x="319" y="72"/>
                </a:cubicBezTo>
                <a:cubicBezTo>
                  <a:pt x="319" y="9"/>
                  <a:pt x="319" y="9"/>
                  <a:pt x="319" y="9"/>
                </a:cubicBezTo>
                <a:cubicBezTo>
                  <a:pt x="319" y="0"/>
                  <a:pt x="311" y="0"/>
                  <a:pt x="311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0" name="Freeform 41"/>
          <p:cNvSpPr>
            <a:spLocks noChangeArrowheads="1"/>
          </p:cNvSpPr>
          <p:nvPr/>
        </p:nvSpPr>
        <p:spPr bwMode="auto">
          <a:xfrm>
            <a:off x="5036809" y="4072479"/>
            <a:ext cx="102267" cy="86927"/>
          </a:xfrm>
          <a:custGeom>
            <a:avLst/>
            <a:gdLst>
              <a:gd name="T0" fmla="*/ 31528 w 143"/>
              <a:gd name="T1" fmla="*/ 53514 h 117"/>
              <a:gd name="T2" fmla="*/ 31528 w 143"/>
              <a:gd name="T3" fmla="*/ 53514 h 117"/>
              <a:gd name="T4" fmla="*/ 63056 w 143"/>
              <a:gd name="T5" fmla="*/ 33215 h 117"/>
              <a:gd name="T6" fmla="*/ 63056 w 143"/>
              <a:gd name="T7" fmla="*/ 0 h 117"/>
              <a:gd name="T8" fmla="*/ 0 w 143"/>
              <a:gd name="T9" fmla="*/ 0 h 117"/>
              <a:gd name="T10" fmla="*/ 0 w 143"/>
              <a:gd name="T11" fmla="*/ 33215 h 117"/>
              <a:gd name="T12" fmla="*/ 31528 w 143"/>
              <a:gd name="T13" fmla="*/ 53514 h 1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3" h="117">
                <a:moveTo>
                  <a:pt x="71" y="116"/>
                </a:moveTo>
                <a:lnTo>
                  <a:pt x="71" y="116"/>
                </a:lnTo>
                <a:cubicBezTo>
                  <a:pt x="133" y="116"/>
                  <a:pt x="142" y="90"/>
                  <a:pt x="142" y="72"/>
                </a:cubicBezTo>
                <a:cubicBezTo>
                  <a:pt x="142" y="0"/>
                  <a:pt x="142" y="0"/>
                  <a:pt x="1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90"/>
                  <a:pt x="9" y="116"/>
                  <a:pt x="71" y="11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1" name="Freeform 42"/>
          <p:cNvSpPr>
            <a:spLocks noChangeArrowheads="1"/>
          </p:cNvSpPr>
          <p:nvPr/>
        </p:nvSpPr>
        <p:spPr bwMode="auto">
          <a:xfrm>
            <a:off x="5036809" y="3939531"/>
            <a:ext cx="102267" cy="107381"/>
          </a:xfrm>
          <a:custGeom>
            <a:avLst/>
            <a:gdLst>
              <a:gd name="T0" fmla="*/ 63056 w 143"/>
              <a:gd name="T1" fmla="*/ 19428 h 151"/>
              <a:gd name="T2" fmla="*/ 63056 w 143"/>
              <a:gd name="T3" fmla="*/ 19428 h 151"/>
              <a:gd name="T4" fmla="*/ 31528 w 143"/>
              <a:gd name="T5" fmla="*/ 0 h 151"/>
              <a:gd name="T6" fmla="*/ 0 w 143"/>
              <a:gd name="T7" fmla="*/ 19428 h 151"/>
              <a:gd name="T8" fmla="*/ 0 w 143"/>
              <a:gd name="T9" fmla="*/ 66233 h 151"/>
              <a:gd name="T10" fmla="*/ 63056 w 143"/>
              <a:gd name="T11" fmla="*/ 66233 h 151"/>
              <a:gd name="T12" fmla="*/ 63056 w 143"/>
              <a:gd name="T13" fmla="*/ 19428 h 1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3" h="151">
                <a:moveTo>
                  <a:pt x="142" y="44"/>
                </a:moveTo>
                <a:lnTo>
                  <a:pt x="142" y="44"/>
                </a:lnTo>
                <a:cubicBezTo>
                  <a:pt x="142" y="26"/>
                  <a:pt x="133" y="0"/>
                  <a:pt x="71" y="0"/>
                </a:cubicBezTo>
                <a:cubicBezTo>
                  <a:pt x="9" y="0"/>
                  <a:pt x="0" y="26"/>
                  <a:pt x="0" y="44"/>
                </a:cubicBezTo>
                <a:cubicBezTo>
                  <a:pt x="0" y="150"/>
                  <a:pt x="0" y="150"/>
                  <a:pt x="0" y="150"/>
                </a:cubicBezTo>
                <a:cubicBezTo>
                  <a:pt x="142" y="150"/>
                  <a:pt x="142" y="150"/>
                  <a:pt x="142" y="150"/>
                </a:cubicBezTo>
                <a:lnTo>
                  <a:pt x="142" y="4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2" name="Freeform 44"/>
          <p:cNvSpPr>
            <a:spLocks noChangeArrowheads="1"/>
          </p:cNvSpPr>
          <p:nvPr/>
        </p:nvSpPr>
        <p:spPr bwMode="auto">
          <a:xfrm>
            <a:off x="13537786" y="1832823"/>
            <a:ext cx="258224" cy="327256"/>
          </a:xfrm>
          <a:custGeom>
            <a:avLst/>
            <a:gdLst>
              <a:gd name="T0" fmla="*/ 144077 w 355"/>
              <a:gd name="T1" fmla="*/ 79396 h 453"/>
              <a:gd name="T2" fmla="*/ 144077 w 355"/>
              <a:gd name="T3" fmla="*/ 79396 h 453"/>
              <a:gd name="T4" fmla="*/ 124205 w 355"/>
              <a:gd name="T5" fmla="*/ 79396 h 453"/>
              <a:gd name="T6" fmla="*/ 124205 w 355"/>
              <a:gd name="T7" fmla="*/ 51585 h 453"/>
              <a:gd name="T8" fmla="*/ 79943 w 355"/>
              <a:gd name="T9" fmla="*/ 0 h 453"/>
              <a:gd name="T10" fmla="*/ 35681 w 355"/>
              <a:gd name="T11" fmla="*/ 51585 h 453"/>
              <a:gd name="T12" fmla="*/ 35681 w 355"/>
              <a:gd name="T13" fmla="*/ 55622 h 453"/>
              <a:gd name="T14" fmla="*/ 56005 w 355"/>
              <a:gd name="T15" fmla="*/ 55622 h 453"/>
              <a:gd name="T16" fmla="*/ 56005 w 355"/>
              <a:gd name="T17" fmla="*/ 47548 h 453"/>
              <a:gd name="T18" fmla="*/ 79943 w 355"/>
              <a:gd name="T19" fmla="*/ 23774 h 453"/>
              <a:gd name="T20" fmla="*/ 103880 w 355"/>
              <a:gd name="T21" fmla="*/ 47548 h 453"/>
              <a:gd name="T22" fmla="*/ 103880 w 355"/>
              <a:gd name="T23" fmla="*/ 79396 h 453"/>
              <a:gd name="T24" fmla="*/ 11743 w 355"/>
              <a:gd name="T25" fmla="*/ 79396 h 453"/>
              <a:gd name="T26" fmla="*/ 0 w 355"/>
              <a:gd name="T27" fmla="*/ 91507 h 453"/>
              <a:gd name="T28" fmla="*/ 0 w 355"/>
              <a:gd name="T29" fmla="*/ 178977 h 453"/>
              <a:gd name="T30" fmla="*/ 11743 w 355"/>
              <a:gd name="T31" fmla="*/ 194677 h 453"/>
              <a:gd name="T32" fmla="*/ 23938 w 355"/>
              <a:gd name="T33" fmla="*/ 198714 h 453"/>
              <a:gd name="T34" fmla="*/ 47875 w 355"/>
              <a:gd name="T35" fmla="*/ 202751 h 453"/>
              <a:gd name="T36" fmla="*/ 112010 w 355"/>
              <a:gd name="T37" fmla="*/ 202751 h 453"/>
              <a:gd name="T38" fmla="*/ 135948 w 355"/>
              <a:gd name="T39" fmla="*/ 198714 h 453"/>
              <a:gd name="T40" fmla="*/ 148142 w 355"/>
              <a:gd name="T41" fmla="*/ 194677 h 453"/>
              <a:gd name="T42" fmla="*/ 159885 w 355"/>
              <a:gd name="T43" fmla="*/ 178977 h 453"/>
              <a:gd name="T44" fmla="*/ 159885 w 355"/>
              <a:gd name="T45" fmla="*/ 91507 h 453"/>
              <a:gd name="T46" fmla="*/ 144077 w 355"/>
              <a:gd name="T47" fmla="*/ 79396 h 45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55" h="453">
                <a:moveTo>
                  <a:pt x="319" y="177"/>
                </a:moveTo>
                <a:lnTo>
                  <a:pt x="319" y="177"/>
                </a:lnTo>
                <a:cubicBezTo>
                  <a:pt x="275" y="177"/>
                  <a:pt x="275" y="177"/>
                  <a:pt x="275" y="177"/>
                </a:cubicBezTo>
                <a:cubicBezTo>
                  <a:pt x="275" y="115"/>
                  <a:pt x="275" y="115"/>
                  <a:pt x="275" y="115"/>
                </a:cubicBezTo>
                <a:cubicBezTo>
                  <a:pt x="275" y="44"/>
                  <a:pt x="238" y="0"/>
                  <a:pt x="177" y="0"/>
                </a:cubicBezTo>
                <a:cubicBezTo>
                  <a:pt x="106" y="0"/>
                  <a:pt x="79" y="44"/>
                  <a:pt x="79" y="115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24" y="106"/>
                  <a:pt x="124" y="106"/>
                  <a:pt x="124" y="106"/>
                </a:cubicBezTo>
                <a:cubicBezTo>
                  <a:pt x="124" y="71"/>
                  <a:pt x="150" y="53"/>
                  <a:pt x="177" y="53"/>
                </a:cubicBezTo>
                <a:cubicBezTo>
                  <a:pt x="203" y="53"/>
                  <a:pt x="230" y="71"/>
                  <a:pt x="230" y="106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26" y="177"/>
                  <a:pt x="26" y="177"/>
                  <a:pt x="26" y="177"/>
                </a:cubicBezTo>
                <a:cubicBezTo>
                  <a:pt x="17" y="177"/>
                  <a:pt x="0" y="195"/>
                  <a:pt x="0" y="204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08"/>
                  <a:pt x="17" y="425"/>
                  <a:pt x="26" y="434"/>
                </a:cubicBezTo>
                <a:cubicBezTo>
                  <a:pt x="53" y="443"/>
                  <a:pt x="53" y="443"/>
                  <a:pt x="53" y="443"/>
                </a:cubicBezTo>
                <a:cubicBezTo>
                  <a:pt x="71" y="443"/>
                  <a:pt x="88" y="452"/>
                  <a:pt x="106" y="452"/>
                </a:cubicBezTo>
                <a:cubicBezTo>
                  <a:pt x="248" y="452"/>
                  <a:pt x="248" y="452"/>
                  <a:pt x="248" y="452"/>
                </a:cubicBezTo>
                <a:cubicBezTo>
                  <a:pt x="266" y="452"/>
                  <a:pt x="283" y="443"/>
                  <a:pt x="301" y="443"/>
                </a:cubicBezTo>
                <a:cubicBezTo>
                  <a:pt x="328" y="434"/>
                  <a:pt x="328" y="434"/>
                  <a:pt x="328" y="434"/>
                </a:cubicBezTo>
                <a:cubicBezTo>
                  <a:pt x="336" y="425"/>
                  <a:pt x="354" y="408"/>
                  <a:pt x="354" y="399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54" y="195"/>
                  <a:pt x="336" y="177"/>
                  <a:pt x="319" y="177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3" name="Freeform 45"/>
          <p:cNvSpPr>
            <a:spLocks noChangeArrowheads="1"/>
          </p:cNvSpPr>
          <p:nvPr/>
        </p:nvSpPr>
        <p:spPr bwMode="auto">
          <a:xfrm>
            <a:off x="4947326" y="1111837"/>
            <a:ext cx="283791" cy="281235"/>
          </a:xfrm>
          <a:custGeom>
            <a:avLst/>
            <a:gdLst>
              <a:gd name="T0" fmla="*/ 159537 w 391"/>
              <a:gd name="T1" fmla="*/ 15631 h 391"/>
              <a:gd name="T2" fmla="*/ 159537 w 391"/>
              <a:gd name="T3" fmla="*/ 15631 h 391"/>
              <a:gd name="T4" fmla="*/ 131596 w 391"/>
              <a:gd name="T5" fmla="*/ 0 h 391"/>
              <a:gd name="T6" fmla="*/ 76163 w 391"/>
              <a:gd name="T7" fmla="*/ 59399 h 391"/>
              <a:gd name="T8" fmla="*/ 11717 w 391"/>
              <a:gd name="T9" fmla="*/ 122818 h 391"/>
              <a:gd name="T10" fmla="*/ 0 w 391"/>
              <a:gd name="T11" fmla="*/ 174178 h 391"/>
              <a:gd name="T12" fmla="*/ 52278 w 391"/>
              <a:gd name="T13" fmla="*/ 162120 h 391"/>
              <a:gd name="T14" fmla="*/ 119878 w 391"/>
              <a:gd name="T15" fmla="*/ 99148 h 391"/>
              <a:gd name="T16" fmla="*/ 175761 w 391"/>
              <a:gd name="T17" fmla="*/ 43321 h 391"/>
              <a:gd name="T18" fmla="*/ 159537 w 391"/>
              <a:gd name="T19" fmla="*/ 15631 h 391"/>
              <a:gd name="T20" fmla="*/ 52278 w 391"/>
              <a:gd name="T21" fmla="*/ 158100 h 391"/>
              <a:gd name="T22" fmla="*/ 52278 w 391"/>
              <a:gd name="T23" fmla="*/ 158100 h 391"/>
              <a:gd name="T24" fmla="*/ 31998 w 391"/>
              <a:gd name="T25" fmla="*/ 162120 h 391"/>
              <a:gd name="T26" fmla="*/ 24336 w 391"/>
              <a:gd name="T27" fmla="*/ 150508 h 391"/>
              <a:gd name="T28" fmla="*/ 15773 w 391"/>
              <a:gd name="T29" fmla="*/ 142469 h 391"/>
              <a:gd name="T30" fmla="*/ 19829 w 391"/>
              <a:gd name="T31" fmla="*/ 126838 h 391"/>
              <a:gd name="T32" fmla="*/ 24336 w 391"/>
              <a:gd name="T33" fmla="*/ 118799 h 391"/>
              <a:gd name="T34" fmla="*/ 44166 w 391"/>
              <a:gd name="T35" fmla="*/ 130410 h 391"/>
              <a:gd name="T36" fmla="*/ 55883 w 391"/>
              <a:gd name="T37" fmla="*/ 150508 h 391"/>
              <a:gd name="T38" fmla="*/ 52278 w 391"/>
              <a:gd name="T39" fmla="*/ 158100 h 39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91" h="391">
                <a:moveTo>
                  <a:pt x="354" y="35"/>
                </a:moveTo>
                <a:lnTo>
                  <a:pt x="354" y="35"/>
                </a:lnTo>
                <a:cubicBezTo>
                  <a:pt x="319" y="0"/>
                  <a:pt x="292" y="0"/>
                  <a:pt x="292" y="0"/>
                </a:cubicBezTo>
                <a:cubicBezTo>
                  <a:pt x="169" y="133"/>
                  <a:pt x="169" y="133"/>
                  <a:pt x="169" y="133"/>
                </a:cubicBezTo>
                <a:cubicBezTo>
                  <a:pt x="26" y="275"/>
                  <a:pt x="26" y="275"/>
                  <a:pt x="26" y="275"/>
                </a:cubicBezTo>
                <a:cubicBezTo>
                  <a:pt x="0" y="390"/>
                  <a:pt x="0" y="390"/>
                  <a:pt x="0" y="390"/>
                </a:cubicBezTo>
                <a:cubicBezTo>
                  <a:pt x="116" y="363"/>
                  <a:pt x="116" y="363"/>
                  <a:pt x="116" y="363"/>
                </a:cubicBezTo>
                <a:cubicBezTo>
                  <a:pt x="266" y="222"/>
                  <a:pt x="266" y="222"/>
                  <a:pt x="266" y="222"/>
                </a:cubicBezTo>
                <a:cubicBezTo>
                  <a:pt x="390" y="97"/>
                  <a:pt x="390" y="97"/>
                  <a:pt x="390" y="97"/>
                </a:cubicBezTo>
                <a:cubicBezTo>
                  <a:pt x="390" y="97"/>
                  <a:pt x="390" y="71"/>
                  <a:pt x="354" y="35"/>
                </a:cubicBezTo>
                <a:close/>
                <a:moveTo>
                  <a:pt x="116" y="354"/>
                </a:moveTo>
                <a:lnTo>
                  <a:pt x="116" y="354"/>
                </a:lnTo>
                <a:cubicBezTo>
                  <a:pt x="71" y="363"/>
                  <a:pt x="71" y="363"/>
                  <a:pt x="71" y="363"/>
                </a:cubicBezTo>
                <a:cubicBezTo>
                  <a:pt x="71" y="354"/>
                  <a:pt x="63" y="346"/>
                  <a:pt x="54" y="337"/>
                </a:cubicBezTo>
                <a:cubicBezTo>
                  <a:pt x="44" y="328"/>
                  <a:pt x="35" y="328"/>
                  <a:pt x="35" y="319"/>
                </a:cubicBezTo>
                <a:cubicBezTo>
                  <a:pt x="44" y="284"/>
                  <a:pt x="44" y="284"/>
                  <a:pt x="44" y="284"/>
                </a:cubicBezTo>
                <a:cubicBezTo>
                  <a:pt x="54" y="266"/>
                  <a:pt x="54" y="266"/>
                  <a:pt x="54" y="266"/>
                </a:cubicBezTo>
                <a:cubicBezTo>
                  <a:pt x="54" y="266"/>
                  <a:pt x="71" y="266"/>
                  <a:pt x="98" y="292"/>
                </a:cubicBezTo>
                <a:cubicBezTo>
                  <a:pt x="124" y="319"/>
                  <a:pt x="124" y="337"/>
                  <a:pt x="124" y="337"/>
                </a:cubicBezTo>
                <a:lnTo>
                  <a:pt x="116" y="3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4" name="Freeform 46"/>
          <p:cNvSpPr>
            <a:spLocks noChangeArrowheads="1"/>
          </p:cNvSpPr>
          <p:nvPr/>
        </p:nvSpPr>
        <p:spPr bwMode="auto">
          <a:xfrm>
            <a:off x="9940530" y="1091384"/>
            <a:ext cx="334926" cy="319586"/>
          </a:xfrm>
          <a:custGeom>
            <a:avLst/>
            <a:gdLst>
              <a:gd name="T0" fmla="*/ 163754 w 461"/>
              <a:gd name="T1" fmla="*/ 150508 h 443"/>
              <a:gd name="T2" fmla="*/ 163754 w 461"/>
              <a:gd name="T3" fmla="*/ 150508 h 443"/>
              <a:gd name="T4" fmla="*/ 128116 w 461"/>
              <a:gd name="T5" fmla="*/ 111089 h 443"/>
              <a:gd name="T6" fmla="*/ 139845 w 461"/>
              <a:gd name="T7" fmla="*/ 87349 h 443"/>
              <a:gd name="T8" fmla="*/ 147965 w 461"/>
              <a:gd name="T9" fmla="*/ 67639 h 443"/>
              <a:gd name="T10" fmla="*/ 143905 w 461"/>
              <a:gd name="T11" fmla="*/ 59128 h 443"/>
              <a:gd name="T12" fmla="*/ 147965 w 461"/>
              <a:gd name="T13" fmla="*/ 39419 h 443"/>
              <a:gd name="T14" fmla="*/ 103756 w 461"/>
              <a:gd name="T15" fmla="*/ 0 h 443"/>
              <a:gd name="T16" fmla="*/ 59547 w 461"/>
              <a:gd name="T17" fmla="*/ 39419 h 443"/>
              <a:gd name="T18" fmla="*/ 63607 w 461"/>
              <a:gd name="T19" fmla="*/ 59128 h 443"/>
              <a:gd name="T20" fmla="*/ 59547 w 461"/>
              <a:gd name="T21" fmla="*/ 67639 h 443"/>
              <a:gd name="T22" fmla="*/ 67667 w 461"/>
              <a:gd name="T23" fmla="*/ 87349 h 443"/>
              <a:gd name="T24" fmla="*/ 79847 w 461"/>
              <a:gd name="T25" fmla="*/ 111089 h 443"/>
              <a:gd name="T26" fmla="*/ 43758 w 461"/>
              <a:gd name="T27" fmla="*/ 150508 h 443"/>
              <a:gd name="T28" fmla="*/ 0 w 461"/>
              <a:gd name="T29" fmla="*/ 178281 h 443"/>
              <a:gd name="T30" fmla="*/ 0 w 461"/>
              <a:gd name="T31" fmla="*/ 197990 h 443"/>
              <a:gd name="T32" fmla="*/ 103756 w 461"/>
              <a:gd name="T33" fmla="*/ 197990 h 443"/>
              <a:gd name="T34" fmla="*/ 207512 w 461"/>
              <a:gd name="T35" fmla="*/ 197990 h 443"/>
              <a:gd name="T36" fmla="*/ 207512 w 461"/>
              <a:gd name="T37" fmla="*/ 178281 h 443"/>
              <a:gd name="T38" fmla="*/ 163754 w 461"/>
              <a:gd name="T39" fmla="*/ 150508 h 44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61" h="443">
                <a:moveTo>
                  <a:pt x="363" y="336"/>
                </a:moveTo>
                <a:lnTo>
                  <a:pt x="363" y="336"/>
                </a:lnTo>
                <a:cubicBezTo>
                  <a:pt x="301" y="310"/>
                  <a:pt x="284" y="292"/>
                  <a:pt x="284" y="248"/>
                </a:cubicBezTo>
                <a:cubicBezTo>
                  <a:pt x="284" y="230"/>
                  <a:pt x="301" y="239"/>
                  <a:pt x="310" y="195"/>
                </a:cubicBezTo>
                <a:cubicBezTo>
                  <a:pt x="310" y="176"/>
                  <a:pt x="328" y="195"/>
                  <a:pt x="328" y="151"/>
                </a:cubicBezTo>
                <a:cubicBezTo>
                  <a:pt x="328" y="132"/>
                  <a:pt x="319" y="132"/>
                  <a:pt x="319" y="132"/>
                </a:cubicBezTo>
                <a:cubicBezTo>
                  <a:pt x="319" y="132"/>
                  <a:pt x="328" y="106"/>
                  <a:pt x="328" y="88"/>
                </a:cubicBezTo>
                <a:cubicBezTo>
                  <a:pt x="328" y="61"/>
                  <a:pt x="319" y="0"/>
                  <a:pt x="230" y="0"/>
                </a:cubicBezTo>
                <a:cubicBezTo>
                  <a:pt x="141" y="0"/>
                  <a:pt x="132" y="61"/>
                  <a:pt x="132" y="88"/>
                </a:cubicBezTo>
                <a:cubicBezTo>
                  <a:pt x="132" y="106"/>
                  <a:pt x="141" y="132"/>
                  <a:pt x="141" y="132"/>
                </a:cubicBezTo>
                <a:cubicBezTo>
                  <a:pt x="141" y="132"/>
                  <a:pt x="132" y="132"/>
                  <a:pt x="132" y="151"/>
                </a:cubicBezTo>
                <a:cubicBezTo>
                  <a:pt x="132" y="195"/>
                  <a:pt x="150" y="176"/>
                  <a:pt x="150" y="195"/>
                </a:cubicBezTo>
                <a:cubicBezTo>
                  <a:pt x="159" y="239"/>
                  <a:pt x="177" y="230"/>
                  <a:pt x="177" y="248"/>
                </a:cubicBezTo>
                <a:cubicBezTo>
                  <a:pt x="177" y="292"/>
                  <a:pt x="159" y="310"/>
                  <a:pt x="97" y="336"/>
                </a:cubicBezTo>
                <a:cubicBezTo>
                  <a:pt x="35" y="354"/>
                  <a:pt x="0" y="380"/>
                  <a:pt x="0" y="398"/>
                </a:cubicBezTo>
                <a:cubicBezTo>
                  <a:pt x="0" y="407"/>
                  <a:pt x="0" y="442"/>
                  <a:pt x="0" y="442"/>
                </a:cubicBezTo>
                <a:cubicBezTo>
                  <a:pt x="230" y="442"/>
                  <a:pt x="230" y="442"/>
                  <a:pt x="230" y="442"/>
                </a:cubicBezTo>
                <a:cubicBezTo>
                  <a:pt x="460" y="442"/>
                  <a:pt x="460" y="442"/>
                  <a:pt x="460" y="442"/>
                </a:cubicBezTo>
                <a:cubicBezTo>
                  <a:pt x="460" y="442"/>
                  <a:pt x="460" y="407"/>
                  <a:pt x="460" y="398"/>
                </a:cubicBezTo>
                <a:cubicBezTo>
                  <a:pt x="460" y="380"/>
                  <a:pt x="425" y="354"/>
                  <a:pt x="363" y="33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5" name="Freeform 47"/>
          <p:cNvSpPr>
            <a:spLocks noChangeArrowheads="1"/>
          </p:cNvSpPr>
          <p:nvPr/>
        </p:nvSpPr>
        <p:spPr bwMode="auto">
          <a:xfrm>
            <a:off x="10646175" y="1099055"/>
            <a:ext cx="357936" cy="314471"/>
          </a:xfrm>
          <a:custGeom>
            <a:avLst/>
            <a:gdLst>
              <a:gd name="T0" fmla="*/ 221804 w 498"/>
              <a:gd name="T1" fmla="*/ 194813 h 435"/>
              <a:gd name="T2" fmla="*/ 221804 w 498"/>
              <a:gd name="T3" fmla="*/ 194813 h 435"/>
              <a:gd name="T4" fmla="*/ 217341 w 498"/>
              <a:gd name="T5" fmla="*/ 147232 h 435"/>
              <a:gd name="T6" fmla="*/ 189671 w 498"/>
              <a:gd name="T7" fmla="*/ 131521 h 435"/>
              <a:gd name="T8" fmla="*/ 166018 w 498"/>
              <a:gd name="T9" fmla="*/ 103691 h 435"/>
              <a:gd name="T10" fmla="*/ 174051 w 498"/>
              <a:gd name="T11" fmla="*/ 87980 h 435"/>
              <a:gd name="T12" fmla="*/ 182084 w 498"/>
              <a:gd name="T13" fmla="*/ 71372 h 435"/>
              <a:gd name="T14" fmla="*/ 178068 w 498"/>
              <a:gd name="T15" fmla="*/ 67781 h 435"/>
              <a:gd name="T16" fmla="*/ 182084 w 498"/>
              <a:gd name="T17" fmla="*/ 51621 h 435"/>
              <a:gd name="T18" fmla="*/ 154415 w 498"/>
              <a:gd name="T19" fmla="*/ 27830 h 435"/>
              <a:gd name="T20" fmla="*/ 126745 w 498"/>
              <a:gd name="T21" fmla="*/ 51621 h 435"/>
              <a:gd name="T22" fmla="*/ 130762 w 498"/>
              <a:gd name="T23" fmla="*/ 67781 h 435"/>
              <a:gd name="T24" fmla="*/ 126745 w 498"/>
              <a:gd name="T25" fmla="*/ 71372 h 435"/>
              <a:gd name="T26" fmla="*/ 134778 w 498"/>
              <a:gd name="T27" fmla="*/ 87980 h 435"/>
              <a:gd name="T28" fmla="*/ 138795 w 498"/>
              <a:gd name="T29" fmla="*/ 103691 h 435"/>
              <a:gd name="T30" fmla="*/ 130762 w 498"/>
              <a:gd name="T31" fmla="*/ 123441 h 435"/>
              <a:gd name="T32" fmla="*/ 170035 w 498"/>
              <a:gd name="T33" fmla="*/ 163392 h 435"/>
              <a:gd name="T34" fmla="*/ 170035 w 498"/>
              <a:gd name="T35" fmla="*/ 194813 h 435"/>
              <a:gd name="T36" fmla="*/ 221804 w 498"/>
              <a:gd name="T37" fmla="*/ 194813 h 435"/>
              <a:gd name="T38" fmla="*/ 115142 w 498"/>
              <a:gd name="T39" fmla="*/ 135561 h 435"/>
              <a:gd name="T40" fmla="*/ 115142 w 498"/>
              <a:gd name="T41" fmla="*/ 135561 h 435"/>
              <a:gd name="T42" fmla="*/ 83455 w 498"/>
              <a:gd name="T43" fmla="*/ 103691 h 435"/>
              <a:gd name="T44" fmla="*/ 95059 w 498"/>
              <a:gd name="T45" fmla="*/ 75412 h 435"/>
              <a:gd name="T46" fmla="*/ 103092 w 498"/>
              <a:gd name="T47" fmla="*/ 59701 h 435"/>
              <a:gd name="T48" fmla="*/ 99075 w 498"/>
              <a:gd name="T49" fmla="*/ 51621 h 435"/>
              <a:gd name="T50" fmla="*/ 103092 w 498"/>
              <a:gd name="T51" fmla="*/ 31870 h 435"/>
              <a:gd name="T52" fmla="*/ 67389 w 498"/>
              <a:gd name="T53" fmla="*/ 0 h 435"/>
              <a:gd name="T54" fmla="*/ 31686 w 498"/>
              <a:gd name="T55" fmla="*/ 31870 h 435"/>
              <a:gd name="T56" fmla="*/ 31686 w 498"/>
              <a:gd name="T57" fmla="*/ 51621 h 435"/>
              <a:gd name="T58" fmla="*/ 31686 w 498"/>
              <a:gd name="T59" fmla="*/ 59701 h 435"/>
              <a:gd name="T60" fmla="*/ 39719 w 498"/>
              <a:gd name="T61" fmla="*/ 75412 h 435"/>
              <a:gd name="T62" fmla="*/ 47753 w 498"/>
              <a:gd name="T63" fmla="*/ 103691 h 435"/>
              <a:gd name="T64" fmla="*/ 20083 w 498"/>
              <a:gd name="T65" fmla="*/ 135561 h 435"/>
              <a:gd name="T66" fmla="*/ 0 w 498"/>
              <a:gd name="T67" fmla="*/ 155312 h 435"/>
              <a:gd name="T68" fmla="*/ 0 w 498"/>
              <a:gd name="T69" fmla="*/ 194813 h 435"/>
              <a:gd name="T70" fmla="*/ 154415 w 498"/>
              <a:gd name="T71" fmla="*/ 194813 h 435"/>
              <a:gd name="T72" fmla="*/ 154415 w 498"/>
              <a:gd name="T73" fmla="*/ 163392 h 435"/>
              <a:gd name="T74" fmla="*/ 115142 w 498"/>
              <a:gd name="T75" fmla="*/ 135561 h 43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98" h="435">
                <a:moveTo>
                  <a:pt x="497" y="434"/>
                </a:moveTo>
                <a:lnTo>
                  <a:pt x="497" y="434"/>
                </a:lnTo>
                <a:cubicBezTo>
                  <a:pt x="497" y="434"/>
                  <a:pt x="497" y="337"/>
                  <a:pt x="487" y="328"/>
                </a:cubicBezTo>
                <a:cubicBezTo>
                  <a:pt x="479" y="319"/>
                  <a:pt x="462" y="302"/>
                  <a:pt x="425" y="293"/>
                </a:cubicBezTo>
                <a:cubicBezTo>
                  <a:pt x="390" y="275"/>
                  <a:pt x="372" y="257"/>
                  <a:pt x="372" y="231"/>
                </a:cubicBezTo>
                <a:cubicBezTo>
                  <a:pt x="372" y="213"/>
                  <a:pt x="390" y="222"/>
                  <a:pt x="390" y="196"/>
                </a:cubicBezTo>
                <a:cubicBezTo>
                  <a:pt x="390" y="178"/>
                  <a:pt x="408" y="196"/>
                  <a:pt x="408" y="159"/>
                </a:cubicBezTo>
                <a:cubicBezTo>
                  <a:pt x="408" y="151"/>
                  <a:pt x="399" y="151"/>
                  <a:pt x="399" y="151"/>
                </a:cubicBezTo>
                <a:cubicBezTo>
                  <a:pt x="399" y="151"/>
                  <a:pt x="408" y="133"/>
                  <a:pt x="408" y="115"/>
                </a:cubicBezTo>
                <a:cubicBezTo>
                  <a:pt x="408" y="98"/>
                  <a:pt x="399" y="62"/>
                  <a:pt x="346" y="62"/>
                </a:cubicBezTo>
                <a:cubicBezTo>
                  <a:pt x="293" y="62"/>
                  <a:pt x="284" y="98"/>
                  <a:pt x="284" y="115"/>
                </a:cubicBezTo>
                <a:cubicBezTo>
                  <a:pt x="284" y="133"/>
                  <a:pt x="293" y="151"/>
                  <a:pt x="293" y="151"/>
                </a:cubicBezTo>
                <a:cubicBezTo>
                  <a:pt x="293" y="151"/>
                  <a:pt x="284" y="151"/>
                  <a:pt x="284" y="159"/>
                </a:cubicBezTo>
                <a:cubicBezTo>
                  <a:pt x="284" y="196"/>
                  <a:pt x="293" y="178"/>
                  <a:pt x="302" y="196"/>
                </a:cubicBezTo>
                <a:cubicBezTo>
                  <a:pt x="302" y="222"/>
                  <a:pt x="311" y="213"/>
                  <a:pt x="311" y="231"/>
                </a:cubicBezTo>
                <a:cubicBezTo>
                  <a:pt x="311" y="249"/>
                  <a:pt x="311" y="266"/>
                  <a:pt x="293" y="275"/>
                </a:cubicBezTo>
                <a:cubicBezTo>
                  <a:pt x="372" y="319"/>
                  <a:pt x="381" y="319"/>
                  <a:pt x="381" y="364"/>
                </a:cubicBezTo>
                <a:cubicBezTo>
                  <a:pt x="381" y="434"/>
                  <a:pt x="381" y="434"/>
                  <a:pt x="381" y="434"/>
                </a:cubicBezTo>
                <a:lnTo>
                  <a:pt x="497" y="434"/>
                </a:lnTo>
                <a:close/>
                <a:moveTo>
                  <a:pt x="258" y="302"/>
                </a:moveTo>
                <a:lnTo>
                  <a:pt x="258" y="302"/>
                </a:lnTo>
                <a:cubicBezTo>
                  <a:pt x="204" y="284"/>
                  <a:pt x="187" y="266"/>
                  <a:pt x="187" y="231"/>
                </a:cubicBezTo>
                <a:cubicBezTo>
                  <a:pt x="187" y="204"/>
                  <a:pt x="204" y="213"/>
                  <a:pt x="213" y="168"/>
                </a:cubicBezTo>
                <a:cubicBezTo>
                  <a:pt x="213" y="159"/>
                  <a:pt x="231" y="168"/>
                  <a:pt x="231" y="133"/>
                </a:cubicBezTo>
                <a:cubicBezTo>
                  <a:pt x="231" y="115"/>
                  <a:pt x="222" y="115"/>
                  <a:pt x="222" y="115"/>
                </a:cubicBezTo>
                <a:cubicBezTo>
                  <a:pt x="222" y="115"/>
                  <a:pt x="222" y="89"/>
                  <a:pt x="231" y="71"/>
                </a:cubicBezTo>
                <a:cubicBezTo>
                  <a:pt x="231" y="53"/>
                  <a:pt x="213" y="0"/>
                  <a:pt x="151" y="0"/>
                </a:cubicBezTo>
                <a:cubicBezTo>
                  <a:pt x="80" y="0"/>
                  <a:pt x="71" y="53"/>
                  <a:pt x="71" y="71"/>
                </a:cubicBezTo>
                <a:cubicBezTo>
                  <a:pt x="71" y="89"/>
                  <a:pt x="71" y="115"/>
                  <a:pt x="71" y="115"/>
                </a:cubicBezTo>
                <a:cubicBezTo>
                  <a:pt x="71" y="115"/>
                  <a:pt x="71" y="115"/>
                  <a:pt x="71" y="133"/>
                </a:cubicBezTo>
                <a:cubicBezTo>
                  <a:pt x="71" y="168"/>
                  <a:pt x="80" y="159"/>
                  <a:pt x="89" y="168"/>
                </a:cubicBezTo>
                <a:cubicBezTo>
                  <a:pt x="89" y="213"/>
                  <a:pt x="107" y="204"/>
                  <a:pt x="107" y="231"/>
                </a:cubicBezTo>
                <a:cubicBezTo>
                  <a:pt x="107" y="266"/>
                  <a:pt x="89" y="284"/>
                  <a:pt x="45" y="302"/>
                </a:cubicBezTo>
                <a:cubicBezTo>
                  <a:pt x="27" y="310"/>
                  <a:pt x="0" y="319"/>
                  <a:pt x="0" y="346"/>
                </a:cubicBezTo>
                <a:cubicBezTo>
                  <a:pt x="0" y="434"/>
                  <a:pt x="0" y="434"/>
                  <a:pt x="0" y="434"/>
                </a:cubicBezTo>
                <a:cubicBezTo>
                  <a:pt x="346" y="434"/>
                  <a:pt x="346" y="434"/>
                  <a:pt x="346" y="434"/>
                </a:cubicBezTo>
                <a:cubicBezTo>
                  <a:pt x="346" y="434"/>
                  <a:pt x="346" y="381"/>
                  <a:pt x="346" y="364"/>
                </a:cubicBezTo>
                <a:cubicBezTo>
                  <a:pt x="346" y="346"/>
                  <a:pt x="302" y="328"/>
                  <a:pt x="258" y="3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6" name="Freeform 48"/>
          <p:cNvSpPr>
            <a:spLocks noChangeArrowheads="1"/>
          </p:cNvSpPr>
          <p:nvPr/>
        </p:nvSpPr>
        <p:spPr bwMode="auto">
          <a:xfrm>
            <a:off x="7795472" y="1129735"/>
            <a:ext cx="322142" cy="242884"/>
          </a:xfrm>
          <a:custGeom>
            <a:avLst/>
            <a:gdLst>
              <a:gd name="T0" fmla="*/ 199576 w 445"/>
              <a:gd name="T1" fmla="*/ 150364 h 337"/>
              <a:gd name="T2" fmla="*/ 199576 w 445"/>
              <a:gd name="T3" fmla="*/ 150364 h 337"/>
              <a:gd name="T4" fmla="*/ 80010 w 445"/>
              <a:gd name="T5" fmla="*/ 43856 h 337"/>
              <a:gd name="T6" fmla="*/ 80010 w 445"/>
              <a:gd name="T7" fmla="*/ 0 h 337"/>
              <a:gd name="T8" fmla="*/ 0 w 445"/>
              <a:gd name="T9" fmla="*/ 71155 h 337"/>
              <a:gd name="T10" fmla="*/ 80010 w 445"/>
              <a:gd name="T11" fmla="*/ 146337 h 337"/>
              <a:gd name="T12" fmla="*/ 80010 w 445"/>
              <a:gd name="T13" fmla="*/ 98900 h 337"/>
              <a:gd name="T14" fmla="*/ 199576 w 445"/>
              <a:gd name="T15" fmla="*/ 150364 h 33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5" h="337">
                <a:moveTo>
                  <a:pt x="444" y="336"/>
                </a:moveTo>
                <a:lnTo>
                  <a:pt x="444" y="336"/>
                </a:lnTo>
                <a:cubicBezTo>
                  <a:pt x="444" y="336"/>
                  <a:pt x="399" y="98"/>
                  <a:pt x="178" y="98"/>
                </a:cubicBezTo>
                <a:cubicBezTo>
                  <a:pt x="178" y="0"/>
                  <a:pt x="178" y="0"/>
                  <a:pt x="178" y="0"/>
                </a:cubicBezTo>
                <a:cubicBezTo>
                  <a:pt x="0" y="159"/>
                  <a:pt x="0" y="159"/>
                  <a:pt x="0" y="159"/>
                </a:cubicBezTo>
                <a:cubicBezTo>
                  <a:pt x="178" y="327"/>
                  <a:pt x="178" y="327"/>
                  <a:pt x="178" y="327"/>
                </a:cubicBezTo>
                <a:cubicBezTo>
                  <a:pt x="178" y="221"/>
                  <a:pt x="178" y="221"/>
                  <a:pt x="178" y="221"/>
                </a:cubicBezTo>
                <a:cubicBezTo>
                  <a:pt x="293" y="221"/>
                  <a:pt x="381" y="230"/>
                  <a:pt x="444" y="33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7" name="Freeform 49"/>
          <p:cNvSpPr>
            <a:spLocks noChangeArrowheads="1"/>
          </p:cNvSpPr>
          <p:nvPr/>
        </p:nvSpPr>
        <p:spPr bwMode="auto">
          <a:xfrm>
            <a:off x="9229772" y="1129735"/>
            <a:ext cx="322142" cy="242884"/>
          </a:xfrm>
          <a:custGeom>
            <a:avLst/>
            <a:gdLst>
              <a:gd name="T0" fmla="*/ 119835 w 444"/>
              <a:gd name="T1" fmla="*/ 98900 h 337"/>
              <a:gd name="T2" fmla="*/ 119835 w 444"/>
              <a:gd name="T3" fmla="*/ 98900 h 337"/>
              <a:gd name="T4" fmla="*/ 119835 w 444"/>
              <a:gd name="T5" fmla="*/ 146337 h 337"/>
              <a:gd name="T6" fmla="*/ 199574 w 444"/>
              <a:gd name="T7" fmla="*/ 71155 h 337"/>
              <a:gd name="T8" fmla="*/ 119835 w 444"/>
              <a:gd name="T9" fmla="*/ 0 h 337"/>
              <a:gd name="T10" fmla="*/ 119835 w 444"/>
              <a:gd name="T11" fmla="*/ 43856 h 337"/>
              <a:gd name="T12" fmla="*/ 0 w 444"/>
              <a:gd name="T13" fmla="*/ 150364 h 337"/>
              <a:gd name="T14" fmla="*/ 119835 w 444"/>
              <a:gd name="T15" fmla="*/ 98900 h 33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4" h="337">
                <a:moveTo>
                  <a:pt x="266" y="221"/>
                </a:moveTo>
                <a:lnTo>
                  <a:pt x="266" y="221"/>
                </a:lnTo>
                <a:cubicBezTo>
                  <a:pt x="266" y="327"/>
                  <a:pt x="266" y="327"/>
                  <a:pt x="266" y="327"/>
                </a:cubicBezTo>
                <a:cubicBezTo>
                  <a:pt x="443" y="159"/>
                  <a:pt x="443" y="159"/>
                  <a:pt x="443" y="159"/>
                </a:cubicBezTo>
                <a:cubicBezTo>
                  <a:pt x="266" y="0"/>
                  <a:pt x="266" y="0"/>
                  <a:pt x="266" y="0"/>
                </a:cubicBezTo>
                <a:cubicBezTo>
                  <a:pt x="266" y="98"/>
                  <a:pt x="266" y="98"/>
                  <a:pt x="266" y="98"/>
                </a:cubicBezTo>
                <a:cubicBezTo>
                  <a:pt x="45" y="98"/>
                  <a:pt x="0" y="336"/>
                  <a:pt x="0" y="336"/>
                </a:cubicBezTo>
                <a:cubicBezTo>
                  <a:pt x="62" y="230"/>
                  <a:pt x="151" y="221"/>
                  <a:pt x="266" y="22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8" name="Freeform 50"/>
          <p:cNvSpPr>
            <a:spLocks noChangeArrowheads="1"/>
          </p:cNvSpPr>
          <p:nvPr/>
        </p:nvSpPr>
        <p:spPr bwMode="auto">
          <a:xfrm>
            <a:off x="621415" y="1091384"/>
            <a:ext cx="322142" cy="319586"/>
          </a:xfrm>
          <a:custGeom>
            <a:avLst/>
            <a:gdLst>
              <a:gd name="T0" fmla="*/ 115780 w 444"/>
              <a:gd name="T1" fmla="*/ 115121 h 443"/>
              <a:gd name="T2" fmla="*/ 115780 w 444"/>
              <a:gd name="T3" fmla="*/ 115121 h 443"/>
              <a:gd name="T4" fmla="*/ 72081 w 444"/>
              <a:gd name="T5" fmla="*/ 138862 h 443"/>
              <a:gd name="T6" fmla="*/ 27931 w 444"/>
              <a:gd name="T7" fmla="*/ 138862 h 443"/>
              <a:gd name="T8" fmla="*/ 31986 w 444"/>
              <a:gd name="T9" fmla="*/ 182312 h 443"/>
              <a:gd name="T10" fmla="*/ 139657 w 444"/>
              <a:gd name="T11" fmla="*/ 138862 h 443"/>
              <a:gd name="T12" fmla="*/ 187411 w 444"/>
              <a:gd name="T13" fmla="*/ 27324 h 443"/>
              <a:gd name="T14" fmla="*/ 143712 w 444"/>
              <a:gd name="T15" fmla="*/ 23741 h 443"/>
              <a:gd name="T16" fmla="*/ 143712 w 444"/>
              <a:gd name="T17" fmla="*/ 67639 h 443"/>
              <a:gd name="T18" fmla="*/ 115780 w 444"/>
              <a:gd name="T19" fmla="*/ 115121 h 44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44" h="443">
                <a:moveTo>
                  <a:pt x="257" y="257"/>
                </a:moveTo>
                <a:lnTo>
                  <a:pt x="257" y="257"/>
                </a:lnTo>
                <a:cubicBezTo>
                  <a:pt x="222" y="292"/>
                  <a:pt x="177" y="327"/>
                  <a:pt x="160" y="310"/>
                </a:cubicBezTo>
                <a:cubicBezTo>
                  <a:pt x="133" y="283"/>
                  <a:pt x="115" y="265"/>
                  <a:pt x="62" y="310"/>
                </a:cubicBezTo>
                <a:cubicBezTo>
                  <a:pt x="0" y="354"/>
                  <a:pt x="44" y="389"/>
                  <a:pt x="71" y="407"/>
                </a:cubicBezTo>
                <a:cubicBezTo>
                  <a:pt x="97" y="442"/>
                  <a:pt x="204" y="416"/>
                  <a:pt x="310" y="310"/>
                </a:cubicBezTo>
                <a:cubicBezTo>
                  <a:pt x="416" y="204"/>
                  <a:pt x="443" y="97"/>
                  <a:pt x="416" y="61"/>
                </a:cubicBezTo>
                <a:cubicBezTo>
                  <a:pt x="390" y="35"/>
                  <a:pt x="363" y="0"/>
                  <a:pt x="319" y="53"/>
                </a:cubicBezTo>
                <a:cubicBezTo>
                  <a:pt x="275" y="106"/>
                  <a:pt x="293" y="123"/>
                  <a:pt x="319" y="151"/>
                </a:cubicBezTo>
                <a:cubicBezTo>
                  <a:pt x="337" y="167"/>
                  <a:pt x="302" y="212"/>
                  <a:pt x="257" y="257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9" name="Freeform 51"/>
          <p:cNvSpPr>
            <a:spLocks noChangeArrowheads="1"/>
          </p:cNvSpPr>
          <p:nvPr/>
        </p:nvSpPr>
        <p:spPr bwMode="auto">
          <a:xfrm>
            <a:off x="3487458" y="1147631"/>
            <a:ext cx="334926" cy="207092"/>
          </a:xfrm>
          <a:custGeom>
            <a:avLst/>
            <a:gdLst>
              <a:gd name="T0" fmla="*/ 8120 w 461"/>
              <a:gd name="T1" fmla="*/ 12182 h 285"/>
              <a:gd name="T2" fmla="*/ 8120 w 461"/>
              <a:gd name="T3" fmla="*/ 12182 h 285"/>
              <a:gd name="T4" fmla="*/ 91576 w 461"/>
              <a:gd name="T5" fmla="*/ 56398 h 285"/>
              <a:gd name="T6" fmla="*/ 104207 w 461"/>
              <a:gd name="T7" fmla="*/ 60008 h 285"/>
              <a:gd name="T8" fmla="*/ 111876 w 461"/>
              <a:gd name="T9" fmla="*/ 56398 h 285"/>
              <a:gd name="T10" fmla="*/ 195783 w 461"/>
              <a:gd name="T11" fmla="*/ 12182 h 285"/>
              <a:gd name="T12" fmla="*/ 199843 w 461"/>
              <a:gd name="T13" fmla="*/ 0 h 285"/>
              <a:gd name="T14" fmla="*/ 8120 w 461"/>
              <a:gd name="T15" fmla="*/ 0 h 285"/>
              <a:gd name="T16" fmla="*/ 8120 w 461"/>
              <a:gd name="T17" fmla="*/ 12182 h 285"/>
              <a:gd name="T18" fmla="*/ 199843 w 461"/>
              <a:gd name="T19" fmla="*/ 36095 h 285"/>
              <a:gd name="T20" fmla="*/ 199843 w 461"/>
              <a:gd name="T21" fmla="*/ 36095 h 285"/>
              <a:gd name="T22" fmla="*/ 111876 w 461"/>
              <a:gd name="T23" fmla="*/ 80311 h 285"/>
              <a:gd name="T24" fmla="*/ 104207 w 461"/>
              <a:gd name="T25" fmla="*/ 80311 h 285"/>
              <a:gd name="T26" fmla="*/ 91576 w 461"/>
              <a:gd name="T27" fmla="*/ 80311 h 285"/>
              <a:gd name="T28" fmla="*/ 8120 w 461"/>
              <a:gd name="T29" fmla="*/ 36095 h 285"/>
              <a:gd name="T30" fmla="*/ 4060 w 461"/>
              <a:gd name="T31" fmla="*/ 36095 h 285"/>
              <a:gd name="T32" fmla="*/ 4060 w 461"/>
              <a:gd name="T33" fmla="*/ 120015 h 285"/>
              <a:gd name="T34" fmla="*/ 15789 w 461"/>
              <a:gd name="T35" fmla="*/ 128137 h 285"/>
              <a:gd name="T36" fmla="*/ 191723 w 461"/>
              <a:gd name="T37" fmla="*/ 128137 h 285"/>
              <a:gd name="T38" fmla="*/ 203903 w 461"/>
              <a:gd name="T39" fmla="*/ 120015 h 285"/>
              <a:gd name="T40" fmla="*/ 203903 w 461"/>
              <a:gd name="T41" fmla="*/ 36095 h 285"/>
              <a:gd name="T42" fmla="*/ 199843 w 461"/>
              <a:gd name="T43" fmla="*/ 36095 h 28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61" h="285">
                <a:moveTo>
                  <a:pt x="18" y="27"/>
                </a:moveTo>
                <a:lnTo>
                  <a:pt x="18" y="27"/>
                </a:lnTo>
                <a:cubicBezTo>
                  <a:pt x="35" y="35"/>
                  <a:pt x="203" y="125"/>
                  <a:pt x="203" y="125"/>
                </a:cubicBezTo>
                <a:cubicBezTo>
                  <a:pt x="212" y="133"/>
                  <a:pt x="221" y="133"/>
                  <a:pt x="231" y="133"/>
                </a:cubicBezTo>
                <a:cubicBezTo>
                  <a:pt x="239" y="133"/>
                  <a:pt x="248" y="133"/>
                  <a:pt x="248" y="125"/>
                </a:cubicBezTo>
                <a:cubicBezTo>
                  <a:pt x="256" y="125"/>
                  <a:pt x="425" y="35"/>
                  <a:pt x="434" y="27"/>
                </a:cubicBezTo>
                <a:cubicBezTo>
                  <a:pt x="452" y="18"/>
                  <a:pt x="460" y="0"/>
                  <a:pt x="443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0" y="0"/>
                  <a:pt x="9" y="18"/>
                  <a:pt x="18" y="27"/>
                </a:cubicBezTo>
                <a:close/>
                <a:moveTo>
                  <a:pt x="443" y="80"/>
                </a:moveTo>
                <a:lnTo>
                  <a:pt x="443" y="80"/>
                </a:lnTo>
                <a:cubicBezTo>
                  <a:pt x="434" y="80"/>
                  <a:pt x="256" y="169"/>
                  <a:pt x="248" y="178"/>
                </a:cubicBezTo>
                <a:cubicBezTo>
                  <a:pt x="248" y="178"/>
                  <a:pt x="239" y="178"/>
                  <a:pt x="231" y="178"/>
                </a:cubicBezTo>
                <a:cubicBezTo>
                  <a:pt x="221" y="178"/>
                  <a:pt x="212" y="178"/>
                  <a:pt x="203" y="178"/>
                </a:cubicBezTo>
                <a:cubicBezTo>
                  <a:pt x="194" y="169"/>
                  <a:pt x="27" y="80"/>
                  <a:pt x="18" y="80"/>
                </a:cubicBezTo>
                <a:cubicBezTo>
                  <a:pt x="9" y="72"/>
                  <a:pt x="9" y="80"/>
                  <a:pt x="9" y="80"/>
                </a:cubicBezTo>
                <a:cubicBezTo>
                  <a:pt x="9" y="88"/>
                  <a:pt x="9" y="266"/>
                  <a:pt x="9" y="266"/>
                </a:cubicBezTo>
                <a:cubicBezTo>
                  <a:pt x="9" y="275"/>
                  <a:pt x="18" y="284"/>
                  <a:pt x="35" y="284"/>
                </a:cubicBezTo>
                <a:cubicBezTo>
                  <a:pt x="425" y="284"/>
                  <a:pt x="425" y="284"/>
                  <a:pt x="425" y="284"/>
                </a:cubicBezTo>
                <a:cubicBezTo>
                  <a:pt x="443" y="284"/>
                  <a:pt x="452" y="275"/>
                  <a:pt x="452" y="266"/>
                </a:cubicBezTo>
                <a:cubicBezTo>
                  <a:pt x="452" y="266"/>
                  <a:pt x="452" y="88"/>
                  <a:pt x="452" y="80"/>
                </a:cubicBezTo>
                <a:cubicBezTo>
                  <a:pt x="452" y="80"/>
                  <a:pt x="452" y="72"/>
                  <a:pt x="443" y="8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50" name="Freeform 52"/>
          <p:cNvSpPr>
            <a:spLocks noChangeArrowheads="1"/>
          </p:cNvSpPr>
          <p:nvPr/>
        </p:nvSpPr>
        <p:spPr bwMode="auto">
          <a:xfrm>
            <a:off x="6343275" y="1073488"/>
            <a:ext cx="347709" cy="357936"/>
          </a:xfrm>
          <a:custGeom>
            <a:avLst/>
            <a:gdLst>
              <a:gd name="T0" fmla="*/ 59947 w 479"/>
              <a:gd name="T1" fmla="*/ 221804 h 498"/>
              <a:gd name="T2" fmla="*/ 59947 w 479"/>
              <a:gd name="T3" fmla="*/ 221804 h 498"/>
              <a:gd name="T4" fmla="*/ 23889 w 479"/>
              <a:gd name="T5" fmla="*/ 205291 h 498"/>
              <a:gd name="T6" fmla="*/ 23889 w 479"/>
              <a:gd name="T7" fmla="*/ 126745 h 498"/>
              <a:gd name="T8" fmla="*/ 135670 w 479"/>
              <a:gd name="T9" fmla="*/ 15620 h 498"/>
              <a:gd name="T10" fmla="*/ 175785 w 479"/>
              <a:gd name="T11" fmla="*/ 4017 h 498"/>
              <a:gd name="T12" fmla="*/ 203730 w 479"/>
              <a:gd name="T13" fmla="*/ 31686 h 498"/>
              <a:gd name="T14" fmla="*/ 191561 w 479"/>
              <a:gd name="T15" fmla="*/ 70959 h 498"/>
              <a:gd name="T16" fmla="*/ 87892 w 479"/>
              <a:gd name="T17" fmla="*/ 174051 h 498"/>
              <a:gd name="T18" fmla="*/ 67610 w 479"/>
              <a:gd name="T19" fmla="*/ 185655 h 498"/>
              <a:gd name="T20" fmla="*/ 47777 w 479"/>
              <a:gd name="T21" fmla="*/ 178068 h 498"/>
              <a:gd name="T22" fmla="*/ 51834 w 479"/>
              <a:gd name="T23" fmla="*/ 142365 h 498"/>
              <a:gd name="T24" fmla="*/ 128008 w 479"/>
              <a:gd name="T25" fmla="*/ 66943 h 498"/>
              <a:gd name="T26" fmla="*/ 139276 w 479"/>
              <a:gd name="T27" fmla="*/ 66943 h 498"/>
              <a:gd name="T28" fmla="*/ 139276 w 479"/>
              <a:gd name="T29" fmla="*/ 79439 h 498"/>
              <a:gd name="T30" fmla="*/ 64004 w 479"/>
              <a:gd name="T31" fmla="*/ 153968 h 498"/>
              <a:gd name="T32" fmla="*/ 59947 w 479"/>
              <a:gd name="T33" fmla="*/ 170035 h 498"/>
              <a:gd name="T34" fmla="*/ 64004 w 479"/>
              <a:gd name="T35" fmla="*/ 170035 h 498"/>
              <a:gd name="T36" fmla="*/ 75723 w 479"/>
              <a:gd name="T37" fmla="*/ 166018 h 498"/>
              <a:gd name="T38" fmla="*/ 179842 w 479"/>
              <a:gd name="T39" fmla="*/ 59356 h 498"/>
              <a:gd name="T40" fmla="*/ 187504 w 479"/>
              <a:gd name="T41" fmla="*/ 35703 h 498"/>
              <a:gd name="T42" fmla="*/ 171728 w 479"/>
              <a:gd name="T43" fmla="*/ 19637 h 498"/>
              <a:gd name="T44" fmla="*/ 147840 w 479"/>
              <a:gd name="T45" fmla="*/ 27670 h 498"/>
              <a:gd name="T46" fmla="*/ 36058 w 479"/>
              <a:gd name="T47" fmla="*/ 134332 h 498"/>
              <a:gd name="T48" fmla="*/ 36058 w 479"/>
              <a:gd name="T49" fmla="*/ 193688 h 498"/>
              <a:gd name="T50" fmla="*/ 91498 w 479"/>
              <a:gd name="T51" fmla="*/ 189671 h 498"/>
              <a:gd name="T52" fmla="*/ 203730 w 479"/>
              <a:gd name="T53" fmla="*/ 83009 h 498"/>
              <a:gd name="T54" fmla="*/ 215449 w 479"/>
              <a:gd name="T55" fmla="*/ 83009 h 498"/>
              <a:gd name="T56" fmla="*/ 215449 w 479"/>
              <a:gd name="T57" fmla="*/ 90596 h 498"/>
              <a:gd name="T58" fmla="*/ 103668 w 479"/>
              <a:gd name="T59" fmla="*/ 201721 h 498"/>
              <a:gd name="T60" fmla="*/ 59947 w 479"/>
              <a:gd name="T61" fmla="*/ 221804 h 4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79" h="498">
                <a:moveTo>
                  <a:pt x="133" y="497"/>
                </a:moveTo>
                <a:lnTo>
                  <a:pt x="133" y="497"/>
                </a:lnTo>
                <a:cubicBezTo>
                  <a:pt x="106" y="497"/>
                  <a:pt x="71" y="478"/>
                  <a:pt x="53" y="460"/>
                </a:cubicBezTo>
                <a:cubicBezTo>
                  <a:pt x="9" y="416"/>
                  <a:pt x="0" y="337"/>
                  <a:pt x="53" y="284"/>
                </a:cubicBezTo>
                <a:cubicBezTo>
                  <a:pt x="89" y="248"/>
                  <a:pt x="230" y="106"/>
                  <a:pt x="301" y="35"/>
                </a:cubicBezTo>
                <a:cubicBezTo>
                  <a:pt x="328" y="9"/>
                  <a:pt x="363" y="0"/>
                  <a:pt x="390" y="9"/>
                </a:cubicBezTo>
                <a:cubicBezTo>
                  <a:pt x="416" y="18"/>
                  <a:pt x="443" y="44"/>
                  <a:pt x="452" y="71"/>
                </a:cubicBezTo>
                <a:cubicBezTo>
                  <a:pt x="461" y="97"/>
                  <a:pt x="452" y="133"/>
                  <a:pt x="425" y="159"/>
                </a:cubicBezTo>
                <a:cubicBezTo>
                  <a:pt x="195" y="390"/>
                  <a:pt x="195" y="390"/>
                  <a:pt x="195" y="390"/>
                </a:cubicBezTo>
                <a:cubicBezTo>
                  <a:pt x="177" y="407"/>
                  <a:pt x="159" y="416"/>
                  <a:pt x="150" y="416"/>
                </a:cubicBezTo>
                <a:cubicBezTo>
                  <a:pt x="133" y="416"/>
                  <a:pt x="115" y="416"/>
                  <a:pt x="106" y="399"/>
                </a:cubicBezTo>
                <a:cubicBezTo>
                  <a:pt x="89" y="381"/>
                  <a:pt x="89" y="354"/>
                  <a:pt x="115" y="319"/>
                </a:cubicBezTo>
                <a:cubicBezTo>
                  <a:pt x="284" y="150"/>
                  <a:pt x="284" y="150"/>
                  <a:pt x="284" y="150"/>
                </a:cubicBezTo>
                <a:cubicBezTo>
                  <a:pt x="293" y="150"/>
                  <a:pt x="301" y="150"/>
                  <a:pt x="309" y="150"/>
                </a:cubicBezTo>
                <a:cubicBezTo>
                  <a:pt x="309" y="159"/>
                  <a:pt x="309" y="168"/>
                  <a:pt x="309" y="178"/>
                </a:cubicBezTo>
                <a:cubicBezTo>
                  <a:pt x="142" y="345"/>
                  <a:pt x="142" y="345"/>
                  <a:pt x="142" y="345"/>
                </a:cubicBezTo>
                <a:cubicBezTo>
                  <a:pt x="124" y="354"/>
                  <a:pt x="124" y="372"/>
                  <a:pt x="133" y="381"/>
                </a:cubicBezTo>
                <a:lnTo>
                  <a:pt x="142" y="381"/>
                </a:lnTo>
                <a:cubicBezTo>
                  <a:pt x="150" y="381"/>
                  <a:pt x="159" y="372"/>
                  <a:pt x="168" y="372"/>
                </a:cubicBezTo>
                <a:cubicBezTo>
                  <a:pt x="399" y="133"/>
                  <a:pt x="399" y="133"/>
                  <a:pt x="399" y="133"/>
                </a:cubicBezTo>
                <a:cubicBezTo>
                  <a:pt x="416" y="115"/>
                  <a:pt x="425" y="97"/>
                  <a:pt x="416" y="80"/>
                </a:cubicBezTo>
                <a:cubicBezTo>
                  <a:pt x="416" y="62"/>
                  <a:pt x="399" y="44"/>
                  <a:pt x="381" y="44"/>
                </a:cubicBezTo>
                <a:cubicBezTo>
                  <a:pt x="363" y="35"/>
                  <a:pt x="346" y="44"/>
                  <a:pt x="328" y="62"/>
                </a:cubicBezTo>
                <a:cubicBezTo>
                  <a:pt x="256" y="133"/>
                  <a:pt x="115" y="275"/>
                  <a:pt x="80" y="301"/>
                </a:cubicBezTo>
                <a:cubicBezTo>
                  <a:pt x="36" y="354"/>
                  <a:pt x="44" y="407"/>
                  <a:pt x="80" y="434"/>
                </a:cubicBezTo>
                <a:cubicBezTo>
                  <a:pt x="106" y="460"/>
                  <a:pt x="159" y="478"/>
                  <a:pt x="203" y="425"/>
                </a:cubicBezTo>
                <a:cubicBezTo>
                  <a:pt x="452" y="186"/>
                  <a:pt x="452" y="186"/>
                  <a:pt x="452" y="186"/>
                </a:cubicBezTo>
                <a:cubicBezTo>
                  <a:pt x="461" y="178"/>
                  <a:pt x="469" y="178"/>
                  <a:pt x="478" y="186"/>
                </a:cubicBezTo>
                <a:lnTo>
                  <a:pt x="478" y="203"/>
                </a:lnTo>
                <a:cubicBezTo>
                  <a:pt x="230" y="452"/>
                  <a:pt x="230" y="452"/>
                  <a:pt x="230" y="452"/>
                </a:cubicBezTo>
                <a:cubicBezTo>
                  <a:pt x="203" y="478"/>
                  <a:pt x="168" y="497"/>
                  <a:pt x="133" y="497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51" name="Freeform 53"/>
          <p:cNvSpPr>
            <a:spLocks noChangeArrowheads="1"/>
          </p:cNvSpPr>
          <p:nvPr/>
        </p:nvSpPr>
        <p:spPr bwMode="auto">
          <a:xfrm>
            <a:off x="8493446" y="1129735"/>
            <a:ext cx="360493" cy="242884"/>
          </a:xfrm>
          <a:custGeom>
            <a:avLst/>
            <a:gdLst>
              <a:gd name="T0" fmla="*/ 79717 w 497"/>
              <a:gd name="T1" fmla="*/ 31326 h 337"/>
              <a:gd name="T2" fmla="*/ 79717 w 497"/>
              <a:gd name="T3" fmla="*/ 31326 h 337"/>
              <a:gd name="T4" fmla="*/ 79717 w 497"/>
              <a:gd name="T5" fmla="*/ 0 h 337"/>
              <a:gd name="T6" fmla="*/ 0 w 497"/>
              <a:gd name="T7" fmla="*/ 71155 h 337"/>
              <a:gd name="T8" fmla="*/ 79717 w 497"/>
              <a:gd name="T9" fmla="*/ 146337 h 337"/>
              <a:gd name="T10" fmla="*/ 79717 w 497"/>
              <a:gd name="T11" fmla="*/ 115011 h 337"/>
              <a:gd name="T12" fmla="*/ 31977 w 497"/>
              <a:gd name="T13" fmla="*/ 71155 h 337"/>
              <a:gd name="T14" fmla="*/ 79717 w 497"/>
              <a:gd name="T15" fmla="*/ 31326 h 337"/>
              <a:gd name="T16" fmla="*/ 135564 w 497"/>
              <a:gd name="T17" fmla="*/ 43856 h 337"/>
              <a:gd name="T18" fmla="*/ 135564 w 497"/>
              <a:gd name="T19" fmla="*/ 43856 h 337"/>
              <a:gd name="T20" fmla="*/ 135564 w 497"/>
              <a:gd name="T21" fmla="*/ 0 h 337"/>
              <a:gd name="T22" fmla="*/ 55847 w 497"/>
              <a:gd name="T23" fmla="*/ 71155 h 337"/>
              <a:gd name="T24" fmla="*/ 135564 w 497"/>
              <a:gd name="T25" fmla="*/ 146337 h 337"/>
              <a:gd name="T26" fmla="*/ 135564 w 497"/>
              <a:gd name="T27" fmla="*/ 98900 h 337"/>
              <a:gd name="T28" fmla="*/ 223388 w 497"/>
              <a:gd name="T29" fmla="*/ 150364 h 337"/>
              <a:gd name="T30" fmla="*/ 135564 w 497"/>
              <a:gd name="T31" fmla="*/ 43856 h 3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7" h="337">
                <a:moveTo>
                  <a:pt x="177" y="70"/>
                </a:moveTo>
                <a:lnTo>
                  <a:pt x="177" y="70"/>
                </a:lnTo>
                <a:cubicBezTo>
                  <a:pt x="177" y="0"/>
                  <a:pt x="177" y="0"/>
                  <a:pt x="177" y="0"/>
                </a:cubicBezTo>
                <a:cubicBezTo>
                  <a:pt x="0" y="159"/>
                  <a:pt x="0" y="159"/>
                  <a:pt x="0" y="159"/>
                </a:cubicBezTo>
                <a:cubicBezTo>
                  <a:pt x="177" y="327"/>
                  <a:pt x="177" y="327"/>
                  <a:pt x="177" y="327"/>
                </a:cubicBezTo>
                <a:cubicBezTo>
                  <a:pt x="177" y="257"/>
                  <a:pt x="177" y="257"/>
                  <a:pt x="177" y="257"/>
                </a:cubicBezTo>
                <a:cubicBezTo>
                  <a:pt x="71" y="159"/>
                  <a:pt x="71" y="159"/>
                  <a:pt x="71" y="159"/>
                </a:cubicBezTo>
                <a:lnTo>
                  <a:pt x="177" y="70"/>
                </a:lnTo>
                <a:close/>
                <a:moveTo>
                  <a:pt x="301" y="98"/>
                </a:moveTo>
                <a:lnTo>
                  <a:pt x="301" y="98"/>
                </a:lnTo>
                <a:cubicBezTo>
                  <a:pt x="301" y="0"/>
                  <a:pt x="301" y="0"/>
                  <a:pt x="301" y="0"/>
                </a:cubicBezTo>
                <a:cubicBezTo>
                  <a:pt x="124" y="159"/>
                  <a:pt x="124" y="159"/>
                  <a:pt x="124" y="159"/>
                </a:cubicBezTo>
                <a:cubicBezTo>
                  <a:pt x="301" y="327"/>
                  <a:pt x="301" y="327"/>
                  <a:pt x="301" y="327"/>
                </a:cubicBezTo>
                <a:cubicBezTo>
                  <a:pt x="301" y="221"/>
                  <a:pt x="301" y="221"/>
                  <a:pt x="301" y="221"/>
                </a:cubicBezTo>
                <a:cubicBezTo>
                  <a:pt x="381" y="221"/>
                  <a:pt x="435" y="230"/>
                  <a:pt x="496" y="336"/>
                </a:cubicBezTo>
                <a:cubicBezTo>
                  <a:pt x="496" y="336"/>
                  <a:pt x="488" y="98"/>
                  <a:pt x="301" y="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52" name="Freeform 54"/>
          <p:cNvSpPr>
            <a:spLocks noChangeArrowheads="1"/>
          </p:cNvSpPr>
          <p:nvPr/>
        </p:nvSpPr>
        <p:spPr bwMode="auto">
          <a:xfrm>
            <a:off x="2758804" y="1091384"/>
            <a:ext cx="360492" cy="319586"/>
          </a:xfrm>
          <a:custGeom>
            <a:avLst/>
            <a:gdLst>
              <a:gd name="T0" fmla="*/ 95480 w 497"/>
              <a:gd name="T1" fmla="*/ 0 h 443"/>
              <a:gd name="T2" fmla="*/ 95480 w 497"/>
              <a:gd name="T3" fmla="*/ 0 h 443"/>
              <a:gd name="T4" fmla="*/ 83770 w 497"/>
              <a:gd name="T5" fmla="*/ 0 h 443"/>
              <a:gd name="T6" fmla="*/ 79717 w 497"/>
              <a:gd name="T7" fmla="*/ 3584 h 443"/>
              <a:gd name="T8" fmla="*/ 79717 w 497"/>
              <a:gd name="T9" fmla="*/ 47482 h 443"/>
              <a:gd name="T10" fmla="*/ 39633 w 497"/>
              <a:gd name="T11" fmla="*/ 47482 h 443"/>
              <a:gd name="T12" fmla="*/ 36030 w 497"/>
              <a:gd name="T13" fmla="*/ 47482 h 443"/>
              <a:gd name="T14" fmla="*/ 27923 w 497"/>
              <a:gd name="T15" fmla="*/ 51065 h 443"/>
              <a:gd name="T16" fmla="*/ 0 w 497"/>
              <a:gd name="T17" fmla="*/ 67639 h 443"/>
              <a:gd name="T18" fmla="*/ 0 w 497"/>
              <a:gd name="T19" fmla="*/ 71223 h 443"/>
              <a:gd name="T20" fmla="*/ 0 w 497"/>
              <a:gd name="T21" fmla="*/ 74806 h 443"/>
              <a:gd name="T22" fmla="*/ 27923 w 497"/>
              <a:gd name="T23" fmla="*/ 94964 h 443"/>
              <a:gd name="T24" fmla="*/ 36030 w 497"/>
              <a:gd name="T25" fmla="*/ 94964 h 443"/>
              <a:gd name="T26" fmla="*/ 39633 w 497"/>
              <a:gd name="T27" fmla="*/ 98995 h 443"/>
              <a:gd name="T28" fmla="*/ 79717 w 497"/>
              <a:gd name="T29" fmla="*/ 98995 h 443"/>
              <a:gd name="T30" fmla="*/ 79717 w 497"/>
              <a:gd name="T31" fmla="*/ 193959 h 443"/>
              <a:gd name="T32" fmla="*/ 83770 w 497"/>
              <a:gd name="T33" fmla="*/ 197990 h 443"/>
              <a:gd name="T34" fmla="*/ 95480 w 497"/>
              <a:gd name="T35" fmla="*/ 197990 h 443"/>
              <a:gd name="T36" fmla="*/ 99533 w 497"/>
              <a:gd name="T37" fmla="*/ 193959 h 443"/>
              <a:gd name="T38" fmla="*/ 99533 w 497"/>
              <a:gd name="T39" fmla="*/ 3584 h 443"/>
              <a:gd name="T40" fmla="*/ 95480 w 497"/>
              <a:gd name="T41" fmla="*/ 0 h 443"/>
              <a:gd name="T42" fmla="*/ 219333 w 497"/>
              <a:gd name="T43" fmla="*/ 47482 h 443"/>
              <a:gd name="T44" fmla="*/ 219333 w 497"/>
              <a:gd name="T45" fmla="*/ 47482 h 443"/>
              <a:gd name="T46" fmla="*/ 195463 w 497"/>
              <a:gd name="T47" fmla="*/ 27324 h 443"/>
              <a:gd name="T48" fmla="*/ 187357 w 497"/>
              <a:gd name="T49" fmla="*/ 23741 h 443"/>
              <a:gd name="T50" fmla="*/ 183303 w 497"/>
              <a:gd name="T51" fmla="*/ 23741 h 443"/>
              <a:gd name="T52" fmla="*/ 107640 w 497"/>
              <a:gd name="T53" fmla="*/ 23741 h 443"/>
              <a:gd name="T54" fmla="*/ 115296 w 497"/>
              <a:gd name="T55" fmla="*/ 74806 h 443"/>
              <a:gd name="T56" fmla="*/ 183303 w 497"/>
              <a:gd name="T57" fmla="*/ 74806 h 443"/>
              <a:gd name="T58" fmla="*/ 187357 w 497"/>
              <a:gd name="T59" fmla="*/ 74806 h 443"/>
              <a:gd name="T60" fmla="*/ 195463 w 497"/>
              <a:gd name="T61" fmla="*/ 71223 h 443"/>
              <a:gd name="T62" fmla="*/ 219333 w 497"/>
              <a:gd name="T63" fmla="*/ 55097 h 443"/>
              <a:gd name="T64" fmla="*/ 223387 w 497"/>
              <a:gd name="T65" fmla="*/ 51065 h 443"/>
              <a:gd name="T66" fmla="*/ 219333 w 497"/>
              <a:gd name="T67" fmla="*/ 47482 h 44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7" h="443">
                <a:moveTo>
                  <a:pt x="212" y="0"/>
                </a:moveTo>
                <a:lnTo>
                  <a:pt x="212" y="0"/>
                </a:lnTo>
                <a:cubicBezTo>
                  <a:pt x="186" y="0"/>
                  <a:pt x="186" y="0"/>
                  <a:pt x="186" y="0"/>
                </a:cubicBezTo>
                <a:lnTo>
                  <a:pt x="177" y="8"/>
                </a:lnTo>
                <a:cubicBezTo>
                  <a:pt x="177" y="106"/>
                  <a:pt x="177" y="106"/>
                  <a:pt x="177" y="106"/>
                </a:cubicBezTo>
                <a:cubicBezTo>
                  <a:pt x="88" y="106"/>
                  <a:pt x="88" y="106"/>
                  <a:pt x="88" y="106"/>
                </a:cubicBezTo>
                <a:lnTo>
                  <a:pt x="80" y="106"/>
                </a:lnTo>
                <a:cubicBezTo>
                  <a:pt x="71" y="106"/>
                  <a:pt x="71" y="106"/>
                  <a:pt x="62" y="114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7"/>
                  <a:pt x="0" y="167"/>
                  <a:pt x="0" y="167"/>
                </a:cubicBezTo>
                <a:cubicBezTo>
                  <a:pt x="62" y="212"/>
                  <a:pt x="62" y="212"/>
                  <a:pt x="62" y="212"/>
                </a:cubicBezTo>
                <a:cubicBezTo>
                  <a:pt x="71" y="212"/>
                  <a:pt x="71" y="212"/>
                  <a:pt x="80" y="212"/>
                </a:cubicBezTo>
                <a:cubicBezTo>
                  <a:pt x="80" y="221"/>
                  <a:pt x="88" y="221"/>
                  <a:pt x="88" y="221"/>
                </a:cubicBezTo>
                <a:cubicBezTo>
                  <a:pt x="177" y="221"/>
                  <a:pt x="177" y="221"/>
                  <a:pt x="177" y="221"/>
                </a:cubicBezTo>
                <a:cubicBezTo>
                  <a:pt x="177" y="433"/>
                  <a:pt x="177" y="433"/>
                  <a:pt x="177" y="433"/>
                </a:cubicBezTo>
                <a:cubicBezTo>
                  <a:pt x="177" y="442"/>
                  <a:pt x="186" y="442"/>
                  <a:pt x="186" y="442"/>
                </a:cubicBezTo>
                <a:cubicBezTo>
                  <a:pt x="212" y="442"/>
                  <a:pt x="212" y="442"/>
                  <a:pt x="212" y="442"/>
                </a:cubicBezTo>
                <a:cubicBezTo>
                  <a:pt x="212" y="442"/>
                  <a:pt x="221" y="442"/>
                  <a:pt x="221" y="433"/>
                </a:cubicBezTo>
                <a:cubicBezTo>
                  <a:pt x="221" y="8"/>
                  <a:pt x="221" y="8"/>
                  <a:pt x="221" y="8"/>
                </a:cubicBezTo>
                <a:lnTo>
                  <a:pt x="212" y="0"/>
                </a:lnTo>
                <a:close/>
                <a:moveTo>
                  <a:pt x="487" y="106"/>
                </a:moveTo>
                <a:lnTo>
                  <a:pt x="487" y="106"/>
                </a:lnTo>
                <a:cubicBezTo>
                  <a:pt x="434" y="61"/>
                  <a:pt x="434" y="61"/>
                  <a:pt x="434" y="61"/>
                </a:cubicBezTo>
                <a:cubicBezTo>
                  <a:pt x="425" y="61"/>
                  <a:pt x="425" y="61"/>
                  <a:pt x="416" y="53"/>
                </a:cubicBezTo>
                <a:lnTo>
                  <a:pt x="407" y="53"/>
                </a:lnTo>
                <a:cubicBezTo>
                  <a:pt x="239" y="53"/>
                  <a:pt x="239" y="53"/>
                  <a:pt x="239" y="53"/>
                </a:cubicBezTo>
                <a:cubicBezTo>
                  <a:pt x="256" y="167"/>
                  <a:pt x="256" y="167"/>
                  <a:pt x="256" y="167"/>
                </a:cubicBezTo>
                <a:cubicBezTo>
                  <a:pt x="407" y="167"/>
                  <a:pt x="407" y="167"/>
                  <a:pt x="407" y="167"/>
                </a:cubicBezTo>
                <a:lnTo>
                  <a:pt x="416" y="167"/>
                </a:lnTo>
                <a:cubicBezTo>
                  <a:pt x="425" y="167"/>
                  <a:pt x="425" y="159"/>
                  <a:pt x="434" y="159"/>
                </a:cubicBezTo>
                <a:cubicBezTo>
                  <a:pt x="487" y="123"/>
                  <a:pt x="487" y="123"/>
                  <a:pt x="487" y="123"/>
                </a:cubicBezTo>
                <a:cubicBezTo>
                  <a:pt x="496" y="114"/>
                  <a:pt x="496" y="114"/>
                  <a:pt x="496" y="114"/>
                </a:cubicBezTo>
                <a:cubicBezTo>
                  <a:pt x="496" y="106"/>
                  <a:pt x="496" y="106"/>
                  <a:pt x="487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53" name="Freeform 55"/>
          <p:cNvSpPr>
            <a:spLocks noChangeArrowheads="1"/>
          </p:cNvSpPr>
          <p:nvPr/>
        </p:nvSpPr>
        <p:spPr bwMode="auto">
          <a:xfrm>
            <a:off x="2111962" y="1073488"/>
            <a:ext cx="219875" cy="370719"/>
          </a:xfrm>
          <a:custGeom>
            <a:avLst/>
            <a:gdLst>
              <a:gd name="T0" fmla="*/ 127964 w 303"/>
              <a:gd name="T1" fmla="*/ 162564 h 514"/>
              <a:gd name="T2" fmla="*/ 127964 w 303"/>
              <a:gd name="T3" fmla="*/ 162564 h 514"/>
              <a:gd name="T4" fmla="*/ 100028 w 303"/>
              <a:gd name="T5" fmla="*/ 75236 h 514"/>
              <a:gd name="T6" fmla="*/ 40101 w 303"/>
              <a:gd name="T7" fmla="*/ 47470 h 514"/>
              <a:gd name="T8" fmla="*/ 20276 w 303"/>
              <a:gd name="T9" fmla="*/ 4031 h 514"/>
              <a:gd name="T10" fmla="*/ 8561 w 303"/>
              <a:gd name="T11" fmla="*/ 0 h 514"/>
              <a:gd name="T12" fmla="*/ 4506 w 303"/>
              <a:gd name="T13" fmla="*/ 12092 h 514"/>
              <a:gd name="T14" fmla="*/ 28386 w 303"/>
              <a:gd name="T15" fmla="*/ 55531 h 514"/>
              <a:gd name="T16" fmla="*/ 8561 w 303"/>
              <a:gd name="T17" fmla="*/ 107032 h 514"/>
              <a:gd name="T18" fmla="*/ 32442 w 303"/>
              <a:gd name="T19" fmla="*/ 194360 h 514"/>
              <a:gd name="T20" fmla="*/ 91918 w 303"/>
              <a:gd name="T21" fmla="*/ 222574 h 514"/>
              <a:gd name="T22" fmla="*/ 127964 w 303"/>
              <a:gd name="T23" fmla="*/ 162564 h 514"/>
              <a:gd name="T24" fmla="*/ 56322 w 303"/>
              <a:gd name="T25" fmla="*/ 99419 h 514"/>
              <a:gd name="T26" fmla="*/ 56322 w 303"/>
              <a:gd name="T27" fmla="*/ 99419 h 514"/>
              <a:gd name="T28" fmla="*/ 36497 w 303"/>
              <a:gd name="T29" fmla="*/ 90910 h 514"/>
              <a:gd name="T30" fmla="*/ 44157 w 303"/>
              <a:gd name="T31" fmla="*/ 71206 h 514"/>
              <a:gd name="T32" fmla="*/ 63982 w 303"/>
              <a:gd name="T33" fmla="*/ 79715 h 514"/>
              <a:gd name="T34" fmla="*/ 56322 w 303"/>
              <a:gd name="T35" fmla="*/ 99419 h 5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03" h="514">
                <a:moveTo>
                  <a:pt x="284" y="363"/>
                </a:moveTo>
                <a:lnTo>
                  <a:pt x="284" y="363"/>
                </a:lnTo>
                <a:cubicBezTo>
                  <a:pt x="222" y="168"/>
                  <a:pt x="222" y="168"/>
                  <a:pt x="222" y="168"/>
                </a:cubicBezTo>
                <a:cubicBezTo>
                  <a:pt x="204" y="124"/>
                  <a:pt x="142" y="88"/>
                  <a:pt x="89" y="106"/>
                </a:cubicBezTo>
                <a:cubicBezTo>
                  <a:pt x="45" y="9"/>
                  <a:pt x="45" y="9"/>
                  <a:pt x="45" y="9"/>
                </a:cubicBezTo>
                <a:cubicBezTo>
                  <a:pt x="36" y="0"/>
                  <a:pt x="28" y="0"/>
                  <a:pt x="19" y="0"/>
                </a:cubicBezTo>
                <a:cubicBezTo>
                  <a:pt x="10" y="9"/>
                  <a:pt x="10" y="18"/>
                  <a:pt x="10" y="27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28" y="141"/>
                  <a:pt x="0" y="194"/>
                  <a:pt x="19" y="239"/>
                </a:cubicBezTo>
                <a:cubicBezTo>
                  <a:pt x="72" y="434"/>
                  <a:pt x="72" y="434"/>
                  <a:pt x="72" y="434"/>
                </a:cubicBezTo>
                <a:cubicBezTo>
                  <a:pt x="81" y="487"/>
                  <a:pt x="142" y="513"/>
                  <a:pt x="204" y="497"/>
                </a:cubicBezTo>
                <a:cubicBezTo>
                  <a:pt x="267" y="469"/>
                  <a:pt x="302" y="407"/>
                  <a:pt x="284" y="363"/>
                </a:cubicBezTo>
                <a:close/>
                <a:moveTo>
                  <a:pt x="125" y="222"/>
                </a:moveTo>
                <a:lnTo>
                  <a:pt x="125" y="222"/>
                </a:lnTo>
                <a:cubicBezTo>
                  <a:pt x="107" y="231"/>
                  <a:pt x="89" y="222"/>
                  <a:pt x="81" y="203"/>
                </a:cubicBezTo>
                <a:cubicBezTo>
                  <a:pt x="72" y="186"/>
                  <a:pt x="81" y="159"/>
                  <a:pt x="98" y="159"/>
                </a:cubicBezTo>
                <a:cubicBezTo>
                  <a:pt x="125" y="150"/>
                  <a:pt x="142" y="159"/>
                  <a:pt x="142" y="178"/>
                </a:cubicBezTo>
                <a:cubicBezTo>
                  <a:pt x="151" y="194"/>
                  <a:pt x="142" y="222"/>
                  <a:pt x="125" y="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54" name="Freeform 61"/>
          <p:cNvSpPr>
            <a:spLocks noChangeArrowheads="1"/>
          </p:cNvSpPr>
          <p:nvPr/>
        </p:nvSpPr>
        <p:spPr bwMode="auto">
          <a:xfrm>
            <a:off x="12814243" y="3323371"/>
            <a:ext cx="271009" cy="209648"/>
          </a:xfrm>
          <a:custGeom>
            <a:avLst/>
            <a:gdLst>
              <a:gd name="T0" fmla="*/ 24296 w 374"/>
              <a:gd name="T1" fmla="*/ 98187 h 293"/>
              <a:gd name="T2" fmla="*/ 24296 w 374"/>
              <a:gd name="T3" fmla="*/ 98187 h 293"/>
              <a:gd name="T4" fmla="*/ 111583 w 374"/>
              <a:gd name="T5" fmla="*/ 98187 h 293"/>
              <a:gd name="T6" fmla="*/ 111583 w 374"/>
              <a:gd name="T7" fmla="*/ 129731 h 293"/>
              <a:gd name="T8" fmla="*/ 167825 w 374"/>
              <a:gd name="T9" fmla="*/ 82637 h 293"/>
              <a:gd name="T10" fmla="*/ 111583 w 374"/>
              <a:gd name="T11" fmla="*/ 31544 h 293"/>
              <a:gd name="T12" fmla="*/ 111583 w 374"/>
              <a:gd name="T13" fmla="*/ 66642 h 293"/>
              <a:gd name="T14" fmla="*/ 31945 w 374"/>
              <a:gd name="T15" fmla="*/ 66642 h 293"/>
              <a:gd name="T16" fmla="*/ 31945 w 374"/>
              <a:gd name="T17" fmla="*/ 0 h 293"/>
              <a:gd name="T18" fmla="*/ 0 w 374"/>
              <a:gd name="T19" fmla="*/ 0 h 293"/>
              <a:gd name="T20" fmla="*/ 0 w 374"/>
              <a:gd name="T21" fmla="*/ 74640 h 293"/>
              <a:gd name="T22" fmla="*/ 24296 w 374"/>
              <a:gd name="T23" fmla="*/ 98187 h 2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74" h="293">
                <a:moveTo>
                  <a:pt x="54" y="221"/>
                </a:moveTo>
                <a:lnTo>
                  <a:pt x="54" y="221"/>
                </a:lnTo>
                <a:cubicBezTo>
                  <a:pt x="248" y="221"/>
                  <a:pt x="248" y="221"/>
                  <a:pt x="248" y="221"/>
                </a:cubicBezTo>
                <a:cubicBezTo>
                  <a:pt x="248" y="292"/>
                  <a:pt x="248" y="292"/>
                  <a:pt x="248" y="292"/>
                </a:cubicBezTo>
                <a:cubicBezTo>
                  <a:pt x="373" y="186"/>
                  <a:pt x="373" y="186"/>
                  <a:pt x="373" y="186"/>
                </a:cubicBezTo>
                <a:cubicBezTo>
                  <a:pt x="248" y="71"/>
                  <a:pt x="248" y="71"/>
                  <a:pt x="248" y="71"/>
                </a:cubicBezTo>
                <a:cubicBezTo>
                  <a:pt x="248" y="150"/>
                  <a:pt x="248" y="150"/>
                  <a:pt x="248" y="150"/>
                </a:cubicBezTo>
                <a:cubicBezTo>
                  <a:pt x="71" y="150"/>
                  <a:pt x="71" y="150"/>
                  <a:pt x="71" y="150"/>
                </a:cubicBezTo>
                <a:cubicBezTo>
                  <a:pt x="71" y="0"/>
                  <a:pt x="71" y="0"/>
                  <a:pt x="7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95"/>
                  <a:pt x="27" y="221"/>
                  <a:pt x="54" y="22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55" name="Freeform 62"/>
          <p:cNvSpPr>
            <a:spLocks noChangeArrowheads="1"/>
          </p:cNvSpPr>
          <p:nvPr/>
        </p:nvSpPr>
        <p:spPr bwMode="auto">
          <a:xfrm>
            <a:off x="10681968" y="2538468"/>
            <a:ext cx="281235" cy="296575"/>
          </a:xfrm>
          <a:custGeom>
            <a:avLst/>
            <a:gdLst>
              <a:gd name="T0" fmla="*/ 63134 w 390"/>
              <a:gd name="T1" fmla="*/ 143628 h 409"/>
              <a:gd name="T2" fmla="*/ 63134 w 390"/>
              <a:gd name="T3" fmla="*/ 143628 h 409"/>
              <a:gd name="T4" fmla="*/ 55522 w 390"/>
              <a:gd name="T5" fmla="*/ 155334 h 409"/>
              <a:gd name="T6" fmla="*/ 27313 w 390"/>
              <a:gd name="T7" fmla="*/ 155334 h 409"/>
              <a:gd name="T8" fmla="*/ 19701 w 390"/>
              <a:gd name="T9" fmla="*/ 140026 h 409"/>
              <a:gd name="T10" fmla="*/ 27313 w 390"/>
              <a:gd name="T11" fmla="*/ 127419 h 409"/>
              <a:gd name="T12" fmla="*/ 59552 w 390"/>
              <a:gd name="T13" fmla="*/ 91850 h 409"/>
              <a:gd name="T14" fmla="*/ 87313 w 390"/>
              <a:gd name="T15" fmla="*/ 83745 h 409"/>
              <a:gd name="T16" fmla="*/ 102984 w 390"/>
              <a:gd name="T17" fmla="*/ 83745 h 409"/>
              <a:gd name="T18" fmla="*/ 102984 w 390"/>
              <a:gd name="T19" fmla="*/ 72039 h 409"/>
              <a:gd name="T20" fmla="*/ 43432 w 390"/>
              <a:gd name="T21" fmla="*/ 75641 h 409"/>
              <a:gd name="T22" fmla="*/ 11642 w 390"/>
              <a:gd name="T23" fmla="*/ 111661 h 409"/>
              <a:gd name="T24" fmla="*/ 0 w 390"/>
              <a:gd name="T25" fmla="*/ 140026 h 409"/>
              <a:gd name="T26" fmla="*/ 11642 w 390"/>
              <a:gd name="T27" fmla="*/ 171543 h 409"/>
              <a:gd name="T28" fmla="*/ 39403 w 390"/>
              <a:gd name="T29" fmla="*/ 183700 h 409"/>
              <a:gd name="T30" fmla="*/ 71193 w 390"/>
              <a:gd name="T31" fmla="*/ 171543 h 409"/>
              <a:gd name="T32" fmla="*/ 79253 w 390"/>
              <a:gd name="T33" fmla="*/ 159837 h 409"/>
              <a:gd name="T34" fmla="*/ 79253 w 390"/>
              <a:gd name="T35" fmla="*/ 143628 h 409"/>
              <a:gd name="T36" fmla="*/ 63134 w 390"/>
              <a:gd name="T37" fmla="*/ 143628 h 409"/>
              <a:gd name="T38" fmla="*/ 162536 w 390"/>
              <a:gd name="T39" fmla="*/ 16209 h 409"/>
              <a:gd name="T40" fmla="*/ 162536 w 390"/>
              <a:gd name="T41" fmla="*/ 16209 h 409"/>
              <a:gd name="T42" fmla="*/ 107014 w 390"/>
              <a:gd name="T43" fmla="*/ 16209 h 409"/>
              <a:gd name="T44" fmla="*/ 94924 w 390"/>
              <a:gd name="T45" fmla="*/ 23863 h 409"/>
              <a:gd name="T46" fmla="*/ 94924 w 390"/>
              <a:gd name="T47" fmla="*/ 40072 h 409"/>
              <a:gd name="T48" fmla="*/ 111044 w 390"/>
              <a:gd name="T49" fmla="*/ 40072 h 409"/>
              <a:gd name="T50" fmla="*/ 122685 w 390"/>
              <a:gd name="T51" fmla="*/ 31967 h 409"/>
              <a:gd name="T52" fmla="*/ 146416 w 390"/>
              <a:gd name="T53" fmla="*/ 31967 h 409"/>
              <a:gd name="T54" fmla="*/ 154476 w 390"/>
              <a:gd name="T55" fmla="*/ 48176 h 409"/>
              <a:gd name="T56" fmla="*/ 146416 w 390"/>
              <a:gd name="T57" fmla="*/ 59883 h 409"/>
              <a:gd name="T58" fmla="*/ 115073 w 390"/>
              <a:gd name="T59" fmla="*/ 95902 h 409"/>
              <a:gd name="T60" fmla="*/ 87313 w 390"/>
              <a:gd name="T61" fmla="*/ 99504 h 409"/>
              <a:gd name="T62" fmla="*/ 71193 w 390"/>
              <a:gd name="T63" fmla="*/ 99504 h 409"/>
              <a:gd name="T64" fmla="*/ 71193 w 390"/>
              <a:gd name="T65" fmla="*/ 115713 h 409"/>
              <a:gd name="T66" fmla="*/ 94924 w 390"/>
              <a:gd name="T67" fmla="*/ 127419 h 409"/>
              <a:gd name="T68" fmla="*/ 126715 w 390"/>
              <a:gd name="T69" fmla="*/ 111661 h 409"/>
              <a:gd name="T70" fmla="*/ 162536 w 390"/>
              <a:gd name="T71" fmla="*/ 75641 h 409"/>
              <a:gd name="T72" fmla="*/ 174177 w 390"/>
              <a:gd name="T73" fmla="*/ 48176 h 409"/>
              <a:gd name="T74" fmla="*/ 162536 w 390"/>
              <a:gd name="T75" fmla="*/ 16209 h 40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90" h="409">
                <a:moveTo>
                  <a:pt x="141" y="319"/>
                </a:moveTo>
                <a:lnTo>
                  <a:pt x="141" y="319"/>
                </a:lnTo>
                <a:cubicBezTo>
                  <a:pt x="124" y="345"/>
                  <a:pt x="124" y="345"/>
                  <a:pt x="124" y="345"/>
                </a:cubicBezTo>
                <a:cubicBezTo>
                  <a:pt x="106" y="364"/>
                  <a:pt x="79" y="364"/>
                  <a:pt x="61" y="345"/>
                </a:cubicBezTo>
                <a:cubicBezTo>
                  <a:pt x="53" y="336"/>
                  <a:pt x="44" y="319"/>
                  <a:pt x="44" y="311"/>
                </a:cubicBezTo>
                <a:cubicBezTo>
                  <a:pt x="44" y="301"/>
                  <a:pt x="53" y="292"/>
                  <a:pt x="61" y="283"/>
                </a:cubicBezTo>
                <a:cubicBezTo>
                  <a:pt x="133" y="204"/>
                  <a:pt x="133" y="204"/>
                  <a:pt x="133" y="204"/>
                </a:cubicBezTo>
                <a:cubicBezTo>
                  <a:pt x="150" y="195"/>
                  <a:pt x="177" y="168"/>
                  <a:pt x="195" y="186"/>
                </a:cubicBezTo>
                <a:cubicBezTo>
                  <a:pt x="204" y="204"/>
                  <a:pt x="221" y="204"/>
                  <a:pt x="230" y="186"/>
                </a:cubicBezTo>
                <a:cubicBezTo>
                  <a:pt x="239" y="177"/>
                  <a:pt x="239" y="168"/>
                  <a:pt x="230" y="160"/>
                </a:cubicBezTo>
                <a:cubicBezTo>
                  <a:pt x="195" y="124"/>
                  <a:pt x="141" y="124"/>
                  <a:pt x="97" y="168"/>
                </a:cubicBezTo>
                <a:cubicBezTo>
                  <a:pt x="26" y="248"/>
                  <a:pt x="26" y="248"/>
                  <a:pt x="26" y="248"/>
                </a:cubicBezTo>
                <a:cubicBezTo>
                  <a:pt x="8" y="266"/>
                  <a:pt x="0" y="283"/>
                  <a:pt x="0" y="311"/>
                </a:cubicBezTo>
                <a:cubicBezTo>
                  <a:pt x="0" y="336"/>
                  <a:pt x="8" y="364"/>
                  <a:pt x="26" y="381"/>
                </a:cubicBezTo>
                <a:cubicBezTo>
                  <a:pt x="44" y="399"/>
                  <a:pt x="70" y="408"/>
                  <a:pt x="88" y="408"/>
                </a:cubicBezTo>
                <a:cubicBezTo>
                  <a:pt x="114" y="408"/>
                  <a:pt x="141" y="399"/>
                  <a:pt x="159" y="381"/>
                </a:cubicBezTo>
                <a:cubicBezTo>
                  <a:pt x="177" y="355"/>
                  <a:pt x="177" y="355"/>
                  <a:pt x="177" y="355"/>
                </a:cubicBezTo>
                <a:cubicBezTo>
                  <a:pt x="186" y="345"/>
                  <a:pt x="186" y="328"/>
                  <a:pt x="177" y="319"/>
                </a:cubicBezTo>
                <a:cubicBezTo>
                  <a:pt x="168" y="311"/>
                  <a:pt x="150" y="311"/>
                  <a:pt x="141" y="319"/>
                </a:cubicBezTo>
                <a:close/>
                <a:moveTo>
                  <a:pt x="363" y="36"/>
                </a:moveTo>
                <a:lnTo>
                  <a:pt x="363" y="36"/>
                </a:lnTo>
                <a:cubicBezTo>
                  <a:pt x="327" y="0"/>
                  <a:pt x="274" y="0"/>
                  <a:pt x="239" y="36"/>
                </a:cubicBezTo>
                <a:cubicBezTo>
                  <a:pt x="212" y="53"/>
                  <a:pt x="212" y="53"/>
                  <a:pt x="212" y="53"/>
                </a:cubicBezTo>
                <a:cubicBezTo>
                  <a:pt x="204" y="71"/>
                  <a:pt x="204" y="80"/>
                  <a:pt x="212" y="89"/>
                </a:cubicBezTo>
                <a:cubicBezTo>
                  <a:pt x="221" y="98"/>
                  <a:pt x="239" y="98"/>
                  <a:pt x="248" y="89"/>
                </a:cubicBezTo>
                <a:cubicBezTo>
                  <a:pt x="274" y="71"/>
                  <a:pt x="274" y="71"/>
                  <a:pt x="274" y="71"/>
                </a:cubicBezTo>
                <a:cubicBezTo>
                  <a:pt x="292" y="53"/>
                  <a:pt x="318" y="53"/>
                  <a:pt x="327" y="71"/>
                </a:cubicBezTo>
                <a:cubicBezTo>
                  <a:pt x="336" y="80"/>
                  <a:pt x="345" y="89"/>
                  <a:pt x="345" y="107"/>
                </a:cubicBezTo>
                <a:cubicBezTo>
                  <a:pt x="345" y="115"/>
                  <a:pt x="336" y="124"/>
                  <a:pt x="327" y="133"/>
                </a:cubicBezTo>
                <a:cubicBezTo>
                  <a:pt x="257" y="213"/>
                  <a:pt x="257" y="213"/>
                  <a:pt x="257" y="213"/>
                </a:cubicBezTo>
                <a:cubicBezTo>
                  <a:pt x="212" y="248"/>
                  <a:pt x="204" y="230"/>
                  <a:pt x="195" y="221"/>
                </a:cubicBezTo>
                <a:cubicBezTo>
                  <a:pt x="186" y="213"/>
                  <a:pt x="168" y="213"/>
                  <a:pt x="159" y="221"/>
                </a:cubicBezTo>
                <a:cubicBezTo>
                  <a:pt x="150" y="230"/>
                  <a:pt x="150" y="248"/>
                  <a:pt x="159" y="257"/>
                </a:cubicBezTo>
                <a:cubicBezTo>
                  <a:pt x="177" y="275"/>
                  <a:pt x="195" y="283"/>
                  <a:pt x="212" y="283"/>
                </a:cubicBezTo>
                <a:cubicBezTo>
                  <a:pt x="239" y="283"/>
                  <a:pt x="265" y="275"/>
                  <a:pt x="283" y="248"/>
                </a:cubicBezTo>
                <a:cubicBezTo>
                  <a:pt x="363" y="168"/>
                  <a:pt x="363" y="168"/>
                  <a:pt x="363" y="168"/>
                </a:cubicBezTo>
                <a:cubicBezTo>
                  <a:pt x="380" y="151"/>
                  <a:pt x="389" y="124"/>
                  <a:pt x="389" y="107"/>
                </a:cubicBezTo>
                <a:cubicBezTo>
                  <a:pt x="389" y="80"/>
                  <a:pt x="380" y="53"/>
                  <a:pt x="363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56" name="Freeform 63"/>
          <p:cNvSpPr>
            <a:spLocks noChangeArrowheads="1"/>
          </p:cNvSpPr>
          <p:nvPr/>
        </p:nvSpPr>
        <p:spPr bwMode="auto">
          <a:xfrm>
            <a:off x="4231454" y="2564035"/>
            <a:ext cx="278678" cy="247999"/>
          </a:xfrm>
          <a:custGeom>
            <a:avLst/>
            <a:gdLst>
              <a:gd name="T0" fmla="*/ 153071 w 390"/>
              <a:gd name="T1" fmla="*/ 0 h 346"/>
              <a:gd name="T2" fmla="*/ 153071 w 390"/>
              <a:gd name="T3" fmla="*/ 0 h 346"/>
              <a:gd name="T4" fmla="*/ 19522 w 390"/>
              <a:gd name="T5" fmla="*/ 0 h 346"/>
              <a:gd name="T6" fmla="*/ 0 w 390"/>
              <a:gd name="T7" fmla="*/ 19582 h 346"/>
              <a:gd name="T8" fmla="*/ 0 w 390"/>
              <a:gd name="T9" fmla="*/ 98356 h 346"/>
              <a:gd name="T10" fmla="*/ 19522 w 390"/>
              <a:gd name="T11" fmla="*/ 117939 h 346"/>
              <a:gd name="T12" fmla="*/ 63003 w 390"/>
              <a:gd name="T13" fmla="*/ 117939 h 346"/>
              <a:gd name="T14" fmla="*/ 110034 w 390"/>
              <a:gd name="T15" fmla="*/ 153543 h 346"/>
              <a:gd name="T16" fmla="*/ 110034 w 390"/>
              <a:gd name="T17" fmla="*/ 117939 h 346"/>
              <a:gd name="T18" fmla="*/ 153071 w 390"/>
              <a:gd name="T19" fmla="*/ 117939 h 346"/>
              <a:gd name="T20" fmla="*/ 172593 w 390"/>
              <a:gd name="T21" fmla="*/ 98356 h 346"/>
              <a:gd name="T22" fmla="*/ 172593 w 390"/>
              <a:gd name="T23" fmla="*/ 19582 h 346"/>
              <a:gd name="T24" fmla="*/ 153071 w 390"/>
              <a:gd name="T25" fmla="*/ 0 h 34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90" h="346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17"/>
                  <a:pt x="0" y="44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47"/>
                  <a:pt x="17" y="265"/>
                  <a:pt x="44" y="265"/>
                </a:cubicBezTo>
                <a:cubicBezTo>
                  <a:pt x="142" y="265"/>
                  <a:pt x="142" y="265"/>
                  <a:pt x="142" y="265"/>
                </a:cubicBezTo>
                <a:cubicBezTo>
                  <a:pt x="248" y="345"/>
                  <a:pt x="248" y="345"/>
                  <a:pt x="248" y="345"/>
                </a:cubicBezTo>
                <a:cubicBezTo>
                  <a:pt x="248" y="265"/>
                  <a:pt x="248" y="265"/>
                  <a:pt x="248" y="265"/>
                </a:cubicBezTo>
                <a:cubicBezTo>
                  <a:pt x="345" y="265"/>
                  <a:pt x="345" y="265"/>
                  <a:pt x="345" y="265"/>
                </a:cubicBezTo>
                <a:cubicBezTo>
                  <a:pt x="372" y="265"/>
                  <a:pt x="389" y="247"/>
                  <a:pt x="389" y="221"/>
                </a:cubicBezTo>
                <a:cubicBezTo>
                  <a:pt x="389" y="44"/>
                  <a:pt x="389" y="44"/>
                  <a:pt x="389" y="44"/>
                </a:cubicBezTo>
                <a:cubicBezTo>
                  <a:pt x="389" y="17"/>
                  <a:pt x="372" y="0"/>
                  <a:pt x="345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57" name="Freeform 64"/>
          <p:cNvSpPr>
            <a:spLocks noChangeArrowheads="1"/>
          </p:cNvSpPr>
          <p:nvPr/>
        </p:nvSpPr>
        <p:spPr bwMode="auto">
          <a:xfrm>
            <a:off x="10664072" y="1814927"/>
            <a:ext cx="322142" cy="314471"/>
          </a:xfrm>
          <a:custGeom>
            <a:avLst/>
            <a:gdLst>
              <a:gd name="T0" fmla="*/ 100013 w 444"/>
              <a:gd name="T1" fmla="*/ 0 h 435"/>
              <a:gd name="T2" fmla="*/ 127944 w 444"/>
              <a:gd name="T3" fmla="*/ 71821 h 435"/>
              <a:gd name="T4" fmla="*/ 199574 w 444"/>
              <a:gd name="T5" fmla="*/ 71821 h 435"/>
              <a:gd name="T6" fmla="*/ 139657 w 444"/>
              <a:gd name="T7" fmla="*/ 115362 h 435"/>
              <a:gd name="T8" fmla="*/ 159479 w 444"/>
              <a:gd name="T9" fmla="*/ 194813 h 435"/>
              <a:gd name="T10" fmla="*/ 100013 w 444"/>
              <a:gd name="T11" fmla="*/ 146783 h 435"/>
              <a:gd name="T12" fmla="*/ 39645 w 444"/>
              <a:gd name="T13" fmla="*/ 194813 h 435"/>
              <a:gd name="T14" fmla="*/ 59917 w 444"/>
              <a:gd name="T15" fmla="*/ 115362 h 435"/>
              <a:gd name="T16" fmla="*/ 0 w 444"/>
              <a:gd name="T17" fmla="*/ 71821 h 435"/>
              <a:gd name="T18" fmla="*/ 72081 w 444"/>
              <a:gd name="T19" fmla="*/ 71821 h 435"/>
              <a:gd name="T20" fmla="*/ 100013 w 444"/>
              <a:gd name="T21" fmla="*/ 0 h 4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4" h="435">
                <a:moveTo>
                  <a:pt x="222" y="0"/>
                </a:moveTo>
                <a:lnTo>
                  <a:pt x="284" y="160"/>
                </a:lnTo>
                <a:lnTo>
                  <a:pt x="443" y="160"/>
                </a:lnTo>
                <a:lnTo>
                  <a:pt x="310" y="257"/>
                </a:lnTo>
                <a:lnTo>
                  <a:pt x="354" y="434"/>
                </a:lnTo>
                <a:lnTo>
                  <a:pt x="222" y="327"/>
                </a:lnTo>
                <a:lnTo>
                  <a:pt x="88" y="434"/>
                </a:lnTo>
                <a:lnTo>
                  <a:pt x="133" y="257"/>
                </a:lnTo>
                <a:lnTo>
                  <a:pt x="0" y="160"/>
                </a:lnTo>
                <a:lnTo>
                  <a:pt x="160" y="160"/>
                </a:lnTo>
                <a:lnTo>
                  <a:pt x="222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58" name="Freeform 65"/>
          <p:cNvSpPr>
            <a:spLocks noChangeArrowheads="1"/>
          </p:cNvSpPr>
          <p:nvPr/>
        </p:nvSpPr>
        <p:spPr bwMode="auto">
          <a:xfrm>
            <a:off x="1350070" y="3254340"/>
            <a:ext cx="304246" cy="301689"/>
          </a:xfrm>
          <a:custGeom>
            <a:avLst/>
            <a:gdLst>
              <a:gd name="T0" fmla="*/ 172604 w 417"/>
              <a:gd name="T1" fmla="*/ 91192 h 417"/>
              <a:gd name="T2" fmla="*/ 172604 w 417"/>
              <a:gd name="T3" fmla="*/ 91192 h 417"/>
              <a:gd name="T4" fmla="*/ 188460 w 417"/>
              <a:gd name="T5" fmla="*/ 63340 h 417"/>
              <a:gd name="T6" fmla="*/ 184836 w 417"/>
              <a:gd name="T7" fmla="*/ 47617 h 417"/>
              <a:gd name="T8" fmla="*/ 152671 w 417"/>
              <a:gd name="T9" fmla="*/ 35488 h 417"/>
              <a:gd name="T10" fmla="*/ 144516 w 417"/>
              <a:gd name="T11" fmla="*/ 7637 h 417"/>
              <a:gd name="T12" fmla="*/ 124583 w 417"/>
              <a:gd name="T13" fmla="*/ 0 h 417"/>
              <a:gd name="T14" fmla="*/ 96495 w 417"/>
              <a:gd name="T15" fmla="*/ 15723 h 417"/>
              <a:gd name="T16" fmla="*/ 68407 w 417"/>
              <a:gd name="T17" fmla="*/ 0 h 417"/>
              <a:gd name="T18" fmla="*/ 48474 w 417"/>
              <a:gd name="T19" fmla="*/ 7637 h 417"/>
              <a:gd name="T20" fmla="*/ 40320 w 417"/>
              <a:gd name="T21" fmla="*/ 35488 h 417"/>
              <a:gd name="T22" fmla="*/ 8155 w 417"/>
              <a:gd name="T23" fmla="*/ 47617 h 417"/>
              <a:gd name="T24" fmla="*/ 0 w 417"/>
              <a:gd name="T25" fmla="*/ 63340 h 417"/>
              <a:gd name="T26" fmla="*/ 19933 w 417"/>
              <a:gd name="T27" fmla="*/ 91192 h 417"/>
              <a:gd name="T28" fmla="*/ 0 w 417"/>
              <a:gd name="T29" fmla="*/ 123536 h 417"/>
              <a:gd name="T30" fmla="*/ 8155 w 417"/>
              <a:gd name="T31" fmla="*/ 139258 h 417"/>
              <a:gd name="T32" fmla="*/ 40320 w 417"/>
              <a:gd name="T33" fmla="*/ 147344 h 417"/>
              <a:gd name="T34" fmla="*/ 48474 w 417"/>
              <a:gd name="T35" fmla="*/ 178790 h 417"/>
              <a:gd name="T36" fmla="*/ 68407 w 417"/>
              <a:gd name="T37" fmla="*/ 186876 h 417"/>
              <a:gd name="T38" fmla="*/ 96495 w 417"/>
              <a:gd name="T39" fmla="*/ 167110 h 417"/>
              <a:gd name="T40" fmla="*/ 124583 w 417"/>
              <a:gd name="T41" fmla="*/ 186876 h 417"/>
              <a:gd name="T42" fmla="*/ 144516 w 417"/>
              <a:gd name="T43" fmla="*/ 178790 h 417"/>
              <a:gd name="T44" fmla="*/ 152671 w 417"/>
              <a:gd name="T45" fmla="*/ 147344 h 417"/>
              <a:gd name="T46" fmla="*/ 184836 w 417"/>
              <a:gd name="T47" fmla="*/ 139258 h 417"/>
              <a:gd name="T48" fmla="*/ 188460 w 417"/>
              <a:gd name="T49" fmla="*/ 119043 h 417"/>
              <a:gd name="T50" fmla="*/ 172604 w 417"/>
              <a:gd name="T51" fmla="*/ 91192 h 417"/>
              <a:gd name="T52" fmla="*/ 96495 w 417"/>
              <a:gd name="T53" fmla="*/ 131172 h 417"/>
              <a:gd name="T54" fmla="*/ 96495 w 417"/>
              <a:gd name="T55" fmla="*/ 131172 h 417"/>
              <a:gd name="T56" fmla="*/ 56629 w 417"/>
              <a:gd name="T57" fmla="*/ 91192 h 417"/>
              <a:gd name="T58" fmla="*/ 96495 w 417"/>
              <a:gd name="T59" fmla="*/ 51660 h 417"/>
              <a:gd name="T60" fmla="*/ 136362 w 417"/>
              <a:gd name="T61" fmla="*/ 91192 h 417"/>
              <a:gd name="T62" fmla="*/ 96495 w 417"/>
              <a:gd name="T63" fmla="*/ 131172 h 41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17" h="417">
                <a:moveTo>
                  <a:pt x="381" y="203"/>
                </a:moveTo>
                <a:lnTo>
                  <a:pt x="381" y="203"/>
                </a:lnTo>
                <a:cubicBezTo>
                  <a:pt x="381" y="177"/>
                  <a:pt x="399" y="159"/>
                  <a:pt x="416" y="141"/>
                </a:cubicBezTo>
                <a:cubicBezTo>
                  <a:pt x="416" y="132"/>
                  <a:pt x="408" y="115"/>
                  <a:pt x="408" y="106"/>
                </a:cubicBezTo>
                <a:cubicBezTo>
                  <a:pt x="372" y="115"/>
                  <a:pt x="354" y="97"/>
                  <a:pt x="337" y="79"/>
                </a:cubicBezTo>
                <a:cubicBezTo>
                  <a:pt x="319" y="62"/>
                  <a:pt x="310" y="44"/>
                  <a:pt x="319" y="17"/>
                </a:cubicBezTo>
                <a:cubicBezTo>
                  <a:pt x="310" y="9"/>
                  <a:pt x="293" y="0"/>
                  <a:pt x="275" y="0"/>
                </a:cubicBezTo>
                <a:cubicBezTo>
                  <a:pt x="266" y="17"/>
                  <a:pt x="240" y="35"/>
                  <a:pt x="213" y="35"/>
                </a:cubicBezTo>
                <a:cubicBezTo>
                  <a:pt x="187" y="35"/>
                  <a:pt x="160" y="17"/>
                  <a:pt x="151" y="0"/>
                </a:cubicBezTo>
                <a:cubicBezTo>
                  <a:pt x="133" y="0"/>
                  <a:pt x="116" y="9"/>
                  <a:pt x="107" y="17"/>
                </a:cubicBezTo>
                <a:cubicBezTo>
                  <a:pt x="116" y="44"/>
                  <a:pt x="107" y="62"/>
                  <a:pt x="89" y="79"/>
                </a:cubicBezTo>
                <a:cubicBezTo>
                  <a:pt x="72" y="97"/>
                  <a:pt x="44" y="115"/>
                  <a:pt x="18" y="106"/>
                </a:cubicBezTo>
                <a:cubicBezTo>
                  <a:pt x="18" y="115"/>
                  <a:pt x="9" y="132"/>
                  <a:pt x="0" y="141"/>
                </a:cubicBezTo>
                <a:cubicBezTo>
                  <a:pt x="27" y="159"/>
                  <a:pt x="44" y="177"/>
                  <a:pt x="44" y="203"/>
                </a:cubicBezTo>
                <a:cubicBezTo>
                  <a:pt x="44" y="230"/>
                  <a:pt x="27" y="256"/>
                  <a:pt x="0" y="275"/>
                </a:cubicBezTo>
                <a:cubicBezTo>
                  <a:pt x="9" y="283"/>
                  <a:pt x="18" y="301"/>
                  <a:pt x="18" y="310"/>
                </a:cubicBezTo>
                <a:cubicBezTo>
                  <a:pt x="44" y="310"/>
                  <a:pt x="72" y="310"/>
                  <a:pt x="89" y="328"/>
                </a:cubicBezTo>
                <a:cubicBezTo>
                  <a:pt x="107" y="345"/>
                  <a:pt x="116" y="372"/>
                  <a:pt x="107" y="398"/>
                </a:cubicBezTo>
                <a:cubicBezTo>
                  <a:pt x="116" y="407"/>
                  <a:pt x="133" y="407"/>
                  <a:pt x="151" y="416"/>
                </a:cubicBezTo>
                <a:cubicBezTo>
                  <a:pt x="160" y="389"/>
                  <a:pt x="187" y="372"/>
                  <a:pt x="213" y="372"/>
                </a:cubicBezTo>
                <a:cubicBezTo>
                  <a:pt x="240" y="372"/>
                  <a:pt x="266" y="389"/>
                  <a:pt x="275" y="416"/>
                </a:cubicBezTo>
                <a:cubicBezTo>
                  <a:pt x="293" y="407"/>
                  <a:pt x="310" y="407"/>
                  <a:pt x="319" y="398"/>
                </a:cubicBezTo>
                <a:cubicBezTo>
                  <a:pt x="310" y="372"/>
                  <a:pt x="319" y="345"/>
                  <a:pt x="337" y="328"/>
                </a:cubicBezTo>
                <a:cubicBezTo>
                  <a:pt x="354" y="310"/>
                  <a:pt x="372" y="301"/>
                  <a:pt x="408" y="310"/>
                </a:cubicBezTo>
                <a:cubicBezTo>
                  <a:pt x="408" y="292"/>
                  <a:pt x="416" y="283"/>
                  <a:pt x="416" y="265"/>
                </a:cubicBezTo>
                <a:cubicBezTo>
                  <a:pt x="399" y="256"/>
                  <a:pt x="381" y="230"/>
                  <a:pt x="381" y="203"/>
                </a:cubicBezTo>
                <a:close/>
                <a:moveTo>
                  <a:pt x="213" y="292"/>
                </a:moveTo>
                <a:lnTo>
                  <a:pt x="213" y="292"/>
                </a:lnTo>
                <a:cubicBezTo>
                  <a:pt x="160" y="292"/>
                  <a:pt x="125" y="256"/>
                  <a:pt x="125" y="203"/>
                </a:cubicBezTo>
                <a:cubicBezTo>
                  <a:pt x="125" y="159"/>
                  <a:pt x="160" y="115"/>
                  <a:pt x="213" y="115"/>
                </a:cubicBezTo>
                <a:cubicBezTo>
                  <a:pt x="266" y="115"/>
                  <a:pt x="301" y="159"/>
                  <a:pt x="301" y="203"/>
                </a:cubicBezTo>
                <a:cubicBezTo>
                  <a:pt x="301" y="256"/>
                  <a:pt x="266" y="292"/>
                  <a:pt x="213" y="29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59" name="Freeform 66"/>
          <p:cNvSpPr>
            <a:spLocks noChangeArrowheads="1"/>
          </p:cNvSpPr>
          <p:nvPr/>
        </p:nvSpPr>
        <p:spPr bwMode="auto">
          <a:xfrm>
            <a:off x="8506231" y="2518014"/>
            <a:ext cx="334925" cy="334927"/>
          </a:xfrm>
          <a:custGeom>
            <a:avLst/>
            <a:gdLst>
              <a:gd name="T0" fmla="*/ 183655 w 462"/>
              <a:gd name="T1" fmla="*/ 24307 h 462"/>
              <a:gd name="T2" fmla="*/ 183655 w 462"/>
              <a:gd name="T3" fmla="*/ 24307 h 462"/>
              <a:gd name="T4" fmla="*/ 131439 w 462"/>
              <a:gd name="T5" fmla="*/ 8553 h 462"/>
              <a:gd name="T6" fmla="*/ 103531 w 462"/>
              <a:gd name="T7" fmla="*/ 36011 h 462"/>
              <a:gd name="T8" fmla="*/ 95879 w 462"/>
              <a:gd name="T9" fmla="*/ 72022 h 462"/>
              <a:gd name="T10" fmla="*/ 3601 w 462"/>
              <a:gd name="T11" fmla="*/ 163400 h 462"/>
              <a:gd name="T12" fmla="*/ 15755 w 462"/>
              <a:gd name="T13" fmla="*/ 191758 h 462"/>
              <a:gd name="T14" fmla="*/ 44113 w 462"/>
              <a:gd name="T15" fmla="*/ 203912 h 462"/>
              <a:gd name="T16" fmla="*/ 135490 w 462"/>
              <a:gd name="T17" fmla="*/ 111634 h 462"/>
              <a:gd name="T18" fmla="*/ 171501 w 462"/>
              <a:gd name="T19" fmla="*/ 103982 h 462"/>
              <a:gd name="T20" fmla="*/ 199409 w 462"/>
              <a:gd name="T21" fmla="*/ 76073 h 462"/>
              <a:gd name="T22" fmla="*/ 183655 w 462"/>
              <a:gd name="T23" fmla="*/ 24307 h 462"/>
              <a:gd name="T24" fmla="*/ 83725 w 462"/>
              <a:gd name="T25" fmla="*/ 115685 h 462"/>
              <a:gd name="T26" fmla="*/ 83725 w 462"/>
              <a:gd name="T27" fmla="*/ 115685 h 462"/>
              <a:gd name="T28" fmla="*/ 87776 w 462"/>
              <a:gd name="T29" fmla="*/ 99930 h 462"/>
              <a:gd name="T30" fmla="*/ 103531 w 462"/>
              <a:gd name="T31" fmla="*/ 95879 h 462"/>
              <a:gd name="T32" fmla="*/ 99480 w 462"/>
              <a:gd name="T33" fmla="*/ 111634 h 462"/>
              <a:gd name="T34" fmla="*/ 83725 w 462"/>
              <a:gd name="T35" fmla="*/ 115685 h 462"/>
              <a:gd name="T36" fmla="*/ 159348 w 462"/>
              <a:gd name="T37" fmla="*/ 52216 h 462"/>
              <a:gd name="T38" fmla="*/ 159348 w 462"/>
              <a:gd name="T39" fmla="*/ 52216 h 462"/>
              <a:gd name="T40" fmla="*/ 139542 w 462"/>
              <a:gd name="T41" fmla="*/ 16205 h 462"/>
              <a:gd name="T42" fmla="*/ 175552 w 462"/>
              <a:gd name="T43" fmla="*/ 32410 h 462"/>
              <a:gd name="T44" fmla="*/ 191307 w 462"/>
              <a:gd name="T45" fmla="*/ 67971 h 462"/>
              <a:gd name="T46" fmla="*/ 159348 w 462"/>
              <a:gd name="T47" fmla="*/ 52216 h 4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2" h="462">
                <a:moveTo>
                  <a:pt x="408" y="54"/>
                </a:moveTo>
                <a:lnTo>
                  <a:pt x="408" y="54"/>
                </a:lnTo>
                <a:cubicBezTo>
                  <a:pt x="363" y="19"/>
                  <a:pt x="310" y="0"/>
                  <a:pt x="292" y="19"/>
                </a:cubicBezTo>
                <a:cubicBezTo>
                  <a:pt x="230" y="80"/>
                  <a:pt x="230" y="80"/>
                  <a:pt x="230" y="80"/>
                </a:cubicBezTo>
                <a:cubicBezTo>
                  <a:pt x="221" y="89"/>
                  <a:pt x="213" y="125"/>
                  <a:pt x="213" y="160"/>
                </a:cubicBezTo>
                <a:cubicBezTo>
                  <a:pt x="8" y="363"/>
                  <a:pt x="8" y="363"/>
                  <a:pt x="8" y="363"/>
                </a:cubicBezTo>
                <a:cubicBezTo>
                  <a:pt x="0" y="372"/>
                  <a:pt x="8" y="408"/>
                  <a:pt x="35" y="426"/>
                </a:cubicBezTo>
                <a:cubicBezTo>
                  <a:pt x="62" y="453"/>
                  <a:pt x="89" y="461"/>
                  <a:pt x="98" y="453"/>
                </a:cubicBezTo>
                <a:cubicBezTo>
                  <a:pt x="301" y="248"/>
                  <a:pt x="301" y="248"/>
                  <a:pt x="301" y="248"/>
                </a:cubicBezTo>
                <a:cubicBezTo>
                  <a:pt x="336" y="248"/>
                  <a:pt x="372" y="240"/>
                  <a:pt x="381" y="231"/>
                </a:cubicBezTo>
                <a:cubicBezTo>
                  <a:pt x="443" y="169"/>
                  <a:pt x="443" y="169"/>
                  <a:pt x="443" y="169"/>
                </a:cubicBezTo>
                <a:cubicBezTo>
                  <a:pt x="461" y="151"/>
                  <a:pt x="452" y="98"/>
                  <a:pt x="408" y="54"/>
                </a:cubicBezTo>
                <a:close/>
                <a:moveTo>
                  <a:pt x="186" y="257"/>
                </a:moveTo>
                <a:lnTo>
                  <a:pt x="186" y="257"/>
                </a:lnTo>
                <a:cubicBezTo>
                  <a:pt x="177" y="248"/>
                  <a:pt x="177" y="231"/>
                  <a:pt x="195" y="222"/>
                </a:cubicBezTo>
                <a:cubicBezTo>
                  <a:pt x="204" y="204"/>
                  <a:pt x="221" y="204"/>
                  <a:pt x="230" y="213"/>
                </a:cubicBezTo>
                <a:cubicBezTo>
                  <a:pt x="239" y="222"/>
                  <a:pt x="239" y="240"/>
                  <a:pt x="221" y="248"/>
                </a:cubicBezTo>
                <a:cubicBezTo>
                  <a:pt x="213" y="266"/>
                  <a:pt x="195" y="266"/>
                  <a:pt x="186" y="257"/>
                </a:cubicBezTo>
                <a:close/>
                <a:moveTo>
                  <a:pt x="354" y="116"/>
                </a:moveTo>
                <a:lnTo>
                  <a:pt x="354" y="116"/>
                </a:lnTo>
                <a:cubicBezTo>
                  <a:pt x="319" y="80"/>
                  <a:pt x="310" y="36"/>
                  <a:pt x="310" y="36"/>
                </a:cubicBezTo>
                <a:cubicBezTo>
                  <a:pt x="319" y="27"/>
                  <a:pt x="354" y="44"/>
                  <a:pt x="390" y="72"/>
                </a:cubicBezTo>
                <a:cubicBezTo>
                  <a:pt x="425" y="107"/>
                  <a:pt x="434" y="142"/>
                  <a:pt x="425" y="151"/>
                </a:cubicBezTo>
                <a:cubicBezTo>
                  <a:pt x="425" y="151"/>
                  <a:pt x="381" y="142"/>
                  <a:pt x="354" y="1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0" name="Freeform 67"/>
          <p:cNvSpPr>
            <a:spLocks noChangeArrowheads="1"/>
          </p:cNvSpPr>
          <p:nvPr/>
        </p:nvSpPr>
        <p:spPr bwMode="auto">
          <a:xfrm>
            <a:off x="626529" y="3172526"/>
            <a:ext cx="329812" cy="383503"/>
          </a:xfrm>
          <a:custGeom>
            <a:avLst/>
            <a:gdLst>
              <a:gd name="T0" fmla="*/ 196198 w 453"/>
              <a:gd name="T1" fmla="*/ 83098 h 533"/>
              <a:gd name="T2" fmla="*/ 196198 w 453"/>
              <a:gd name="T3" fmla="*/ 83098 h 533"/>
              <a:gd name="T4" fmla="*/ 19891 w 453"/>
              <a:gd name="T5" fmla="*/ 71482 h 533"/>
              <a:gd name="T6" fmla="*/ 0 w 453"/>
              <a:gd name="T7" fmla="*/ 79524 h 533"/>
              <a:gd name="T8" fmla="*/ 39782 w 453"/>
              <a:gd name="T9" fmla="*/ 237678 h 533"/>
              <a:gd name="T10" fmla="*/ 63742 w 453"/>
              <a:gd name="T11" fmla="*/ 237678 h 533"/>
              <a:gd name="T12" fmla="*/ 43851 w 453"/>
              <a:gd name="T13" fmla="*/ 158601 h 533"/>
              <a:gd name="T14" fmla="*/ 200266 w 453"/>
              <a:gd name="T15" fmla="*/ 87119 h 533"/>
              <a:gd name="T16" fmla="*/ 196198 w 453"/>
              <a:gd name="T17" fmla="*/ 83098 h 5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53" h="533">
                <a:moveTo>
                  <a:pt x="434" y="186"/>
                </a:moveTo>
                <a:lnTo>
                  <a:pt x="434" y="186"/>
                </a:lnTo>
                <a:cubicBezTo>
                  <a:pt x="151" y="301"/>
                  <a:pt x="266" y="0"/>
                  <a:pt x="44" y="160"/>
                </a:cubicBezTo>
                <a:cubicBezTo>
                  <a:pt x="0" y="178"/>
                  <a:pt x="0" y="178"/>
                  <a:pt x="0" y="178"/>
                </a:cubicBezTo>
                <a:cubicBezTo>
                  <a:pt x="88" y="532"/>
                  <a:pt x="88" y="532"/>
                  <a:pt x="88" y="532"/>
                </a:cubicBezTo>
                <a:cubicBezTo>
                  <a:pt x="141" y="532"/>
                  <a:pt x="141" y="532"/>
                  <a:pt x="141" y="532"/>
                </a:cubicBezTo>
                <a:cubicBezTo>
                  <a:pt x="97" y="355"/>
                  <a:pt x="97" y="355"/>
                  <a:pt x="97" y="355"/>
                </a:cubicBezTo>
                <a:cubicBezTo>
                  <a:pt x="293" y="195"/>
                  <a:pt x="213" y="532"/>
                  <a:pt x="443" y="195"/>
                </a:cubicBezTo>
                <a:cubicBezTo>
                  <a:pt x="452" y="195"/>
                  <a:pt x="443" y="186"/>
                  <a:pt x="434" y="18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1" name="Freeform 68"/>
          <p:cNvSpPr>
            <a:spLocks noChangeArrowheads="1"/>
          </p:cNvSpPr>
          <p:nvPr/>
        </p:nvSpPr>
        <p:spPr bwMode="auto">
          <a:xfrm>
            <a:off x="9953314" y="2525685"/>
            <a:ext cx="309358" cy="334925"/>
          </a:xfrm>
          <a:custGeom>
            <a:avLst/>
            <a:gdLst>
              <a:gd name="T0" fmla="*/ 147447 w 426"/>
              <a:gd name="T1" fmla="*/ 83725 h 462"/>
              <a:gd name="T2" fmla="*/ 147447 w 426"/>
              <a:gd name="T3" fmla="*/ 83725 h 462"/>
              <a:gd name="T4" fmla="*/ 67636 w 426"/>
              <a:gd name="T5" fmla="*/ 8102 h 462"/>
              <a:gd name="T6" fmla="*/ 43738 w 426"/>
              <a:gd name="T7" fmla="*/ 4501 h 462"/>
              <a:gd name="T8" fmla="*/ 31564 w 426"/>
              <a:gd name="T9" fmla="*/ 24307 h 462"/>
              <a:gd name="T10" fmla="*/ 15782 w 426"/>
              <a:gd name="T11" fmla="*/ 131889 h 462"/>
              <a:gd name="T12" fmla="*/ 11724 w 426"/>
              <a:gd name="T13" fmla="*/ 183655 h 462"/>
              <a:gd name="T14" fmla="*/ 111825 w 426"/>
              <a:gd name="T15" fmla="*/ 187706 h 462"/>
              <a:gd name="T16" fmla="*/ 183520 w 426"/>
              <a:gd name="T17" fmla="*/ 119736 h 462"/>
              <a:gd name="T18" fmla="*/ 147447 w 426"/>
              <a:gd name="T19" fmla="*/ 83725 h 462"/>
              <a:gd name="T20" fmla="*/ 107316 w 426"/>
              <a:gd name="T21" fmla="*/ 176002 h 462"/>
              <a:gd name="T22" fmla="*/ 107316 w 426"/>
              <a:gd name="T23" fmla="*/ 176002 h 462"/>
              <a:gd name="T24" fmla="*/ 23898 w 426"/>
              <a:gd name="T25" fmla="*/ 176002 h 462"/>
              <a:gd name="T26" fmla="*/ 87476 w 426"/>
              <a:gd name="T27" fmla="*/ 127838 h 462"/>
              <a:gd name="T28" fmla="*/ 167738 w 426"/>
              <a:gd name="T29" fmla="*/ 123787 h 462"/>
              <a:gd name="T30" fmla="*/ 107316 w 426"/>
              <a:gd name="T31" fmla="*/ 176002 h 462"/>
              <a:gd name="T32" fmla="*/ 91534 w 426"/>
              <a:gd name="T33" fmla="*/ 135490 h 462"/>
              <a:gd name="T34" fmla="*/ 91534 w 426"/>
              <a:gd name="T35" fmla="*/ 135490 h 462"/>
              <a:gd name="T36" fmla="*/ 43738 w 426"/>
              <a:gd name="T37" fmla="*/ 163399 h 462"/>
              <a:gd name="T38" fmla="*/ 75302 w 426"/>
              <a:gd name="T39" fmla="*/ 163399 h 462"/>
              <a:gd name="T40" fmla="*/ 99651 w 426"/>
              <a:gd name="T41" fmla="*/ 131889 h 462"/>
              <a:gd name="T42" fmla="*/ 99651 w 426"/>
              <a:gd name="T43" fmla="*/ 131889 h 462"/>
              <a:gd name="T44" fmla="*/ 91534 w 426"/>
              <a:gd name="T45" fmla="*/ 135490 h 46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26" h="462">
                <a:moveTo>
                  <a:pt x="327" y="186"/>
                </a:moveTo>
                <a:lnTo>
                  <a:pt x="327" y="186"/>
                </a:lnTo>
                <a:cubicBezTo>
                  <a:pt x="274" y="63"/>
                  <a:pt x="238" y="18"/>
                  <a:pt x="150" y="18"/>
                </a:cubicBezTo>
                <a:cubicBezTo>
                  <a:pt x="114" y="18"/>
                  <a:pt x="123" y="0"/>
                  <a:pt x="97" y="10"/>
                </a:cubicBezTo>
                <a:cubicBezTo>
                  <a:pt x="70" y="18"/>
                  <a:pt x="97" y="27"/>
                  <a:pt x="70" y="54"/>
                </a:cubicBezTo>
                <a:cubicBezTo>
                  <a:pt x="0" y="107"/>
                  <a:pt x="8" y="169"/>
                  <a:pt x="35" y="293"/>
                </a:cubicBezTo>
                <a:cubicBezTo>
                  <a:pt x="53" y="346"/>
                  <a:pt x="8" y="354"/>
                  <a:pt x="26" y="408"/>
                </a:cubicBezTo>
                <a:cubicBezTo>
                  <a:pt x="35" y="444"/>
                  <a:pt x="141" y="461"/>
                  <a:pt x="248" y="417"/>
                </a:cubicBezTo>
                <a:cubicBezTo>
                  <a:pt x="354" y="382"/>
                  <a:pt x="425" y="301"/>
                  <a:pt x="407" y="266"/>
                </a:cubicBezTo>
                <a:cubicBezTo>
                  <a:pt x="389" y="213"/>
                  <a:pt x="354" y="239"/>
                  <a:pt x="327" y="186"/>
                </a:cubicBezTo>
                <a:close/>
                <a:moveTo>
                  <a:pt x="238" y="391"/>
                </a:moveTo>
                <a:lnTo>
                  <a:pt x="238" y="391"/>
                </a:lnTo>
                <a:cubicBezTo>
                  <a:pt x="141" y="426"/>
                  <a:pt x="61" y="399"/>
                  <a:pt x="53" y="391"/>
                </a:cubicBezTo>
                <a:cubicBezTo>
                  <a:pt x="53" y="382"/>
                  <a:pt x="88" y="319"/>
                  <a:pt x="194" y="284"/>
                </a:cubicBezTo>
                <a:cubicBezTo>
                  <a:pt x="310" y="239"/>
                  <a:pt x="372" y="257"/>
                  <a:pt x="372" y="275"/>
                </a:cubicBezTo>
                <a:cubicBezTo>
                  <a:pt x="380" y="284"/>
                  <a:pt x="336" y="354"/>
                  <a:pt x="238" y="391"/>
                </a:cubicBezTo>
                <a:close/>
                <a:moveTo>
                  <a:pt x="203" y="301"/>
                </a:moveTo>
                <a:lnTo>
                  <a:pt x="203" y="301"/>
                </a:lnTo>
                <a:cubicBezTo>
                  <a:pt x="150" y="319"/>
                  <a:pt x="123" y="337"/>
                  <a:pt x="97" y="363"/>
                </a:cubicBezTo>
                <a:cubicBezTo>
                  <a:pt x="114" y="373"/>
                  <a:pt x="141" y="382"/>
                  <a:pt x="167" y="363"/>
                </a:cubicBezTo>
                <a:cubicBezTo>
                  <a:pt x="212" y="354"/>
                  <a:pt x="230" y="319"/>
                  <a:pt x="221" y="293"/>
                </a:cubicBezTo>
                <a:cubicBezTo>
                  <a:pt x="221" y="293"/>
                  <a:pt x="212" y="301"/>
                  <a:pt x="203" y="3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2" name="Freeform 69"/>
          <p:cNvSpPr>
            <a:spLocks noChangeArrowheads="1"/>
          </p:cNvSpPr>
          <p:nvPr/>
        </p:nvSpPr>
        <p:spPr bwMode="auto">
          <a:xfrm>
            <a:off x="9216989" y="2530799"/>
            <a:ext cx="347709" cy="309358"/>
          </a:xfrm>
          <a:custGeom>
            <a:avLst/>
            <a:gdLst>
              <a:gd name="T0" fmla="*/ 11719 w 479"/>
              <a:gd name="T1" fmla="*/ 55462 h 426"/>
              <a:gd name="T2" fmla="*/ 11719 w 479"/>
              <a:gd name="T3" fmla="*/ 55462 h 426"/>
              <a:gd name="T4" fmla="*/ 203280 w 479"/>
              <a:gd name="T5" fmla="*/ 55462 h 426"/>
              <a:gd name="T6" fmla="*/ 203280 w 479"/>
              <a:gd name="T7" fmla="*/ 47796 h 426"/>
              <a:gd name="T8" fmla="*/ 159559 w 479"/>
              <a:gd name="T9" fmla="*/ 35622 h 426"/>
              <a:gd name="T10" fmla="*/ 151446 w 479"/>
              <a:gd name="T11" fmla="*/ 35622 h 426"/>
              <a:gd name="T12" fmla="*/ 151446 w 479"/>
              <a:gd name="T13" fmla="*/ 0 h 426"/>
              <a:gd name="T14" fmla="*/ 63553 w 479"/>
              <a:gd name="T15" fmla="*/ 0 h 426"/>
              <a:gd name="T16" fmla="*/ 63553 w 479"/>
              <a:gd name="T17" fmla="*/ 35622 h 426"/>
              <a:gd name="T18" fmla="*/ 55891 w 479"/>
              <a:gd name="T19" fmla="*/ 35622 h 426"/>
              <a:gd name="T20" fmla="*/ 11719 w 479"/>
              <a:gd name="T21" fmla="*/ 47796 h 426"/>
              <a:gd name="T22" fmla="*/ 11719 w 479"/>
              <a:gd name="T23" fmla="*/ 55462 h 426"/>
              <a:gd name="T24" fmla="*/ 203280 w 479"/>
              <a:gd name="T25" fmla="*/ 71694 h 426"/>
              <a:gd name="T26" fmla="*/ 203280 w 479"/>
              <a:gd name="T27" fmla="*/ 71694 h 426"/>
              <a:gd name="T28" fmla="*/ 11719 w 479"/>
              <a:gd name="T29" fmla="*/ 71694 h 426"/>
              <a:gd name="T30" fmla="*/ 0 w 479"/>
              <a:gd name="T31" fmla="*/ 83418 h 426"/>
              <a:gd name="T32" fmla="*/ 0 w 479"/>
              <a:gd name="T33" fmla="*/ 123549 h 426"/>
              <a:gd name="T34" fmla="*/ 11719 w 479"/>
              <a:gd name="T35" fmla="*/ 135273 h 426"/>
              <a:gd name="T36" fmla="*/ 32002 w 479"/>
              <a:gd name="T37" fmla="*/ 135273 h 426"/>
              <a:gd name="T38" fmla="*/ 23889 w 479"/>
              <a:gd name="T39" fmla="*/ 191636 h 426"/>
              <a:gd name="T40" fmla="*/ 191561 w 479"/>
              <a:gd name="T41" fmla="*/ 191636 h 426"/>
              <a:gd name="T42" fmla="*/ 183447 w 479"/>
              <a:gd name="T43" fmla="*/ 135273 h 426"/>
              <a:gd name="T44" fmla="*/ 203280 w 479"/>
              <a:gd name="T45" fmla="*/ 135273 h 426"/>
              <a:gd name="T46" fmla="*/ 215449 w 479"/>
              <a:gd name="T47" fmla="*/ 123549 h 426"/>
              <a:gd name="T48" fmla="*/ 215449 w 479"/>
              <a:gd name="T49" fmla="*/ 83418 h 426"/>
              <a:gd name="T50" fmla="*/ 203280 w 479"/>
              <a:gd name="T51" fmla="*/ 71694 h 426"/>
              <a:gd name="T52" fmla="*/ 43721 w 479"/>
              <a:gd name="T53" fmla="*/ 167738 h 426"/>
              <a:gd name="T54" fmla="*/ 43721 w 479"/>
              <a:gd name="T55" fmla="*/ 167738 h 426"/>
              <a:gd name="T56" fmla="*/ 59496 w 479"/>
              <a:gd name="T57" fmla="*/ 95593 h 426"/>
              <a:gd name="T58" fmla="*/ 155502 w 479"/>
              <a:gd name="T59" fmla="*/ 95593 h 426"/>
              <a:gd name="T60" fmla="*/ 171728 w 479"/>
              <a:gd name="T61" fmla="*/ 167738 h 426"/>
              <a:gd name="T62" fmla="*/ 43721 w 479"/>
              <a:gd name="T63" fmla="*/ 167738 h 42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79" h="426">
                <a:moveTo>
                  <a:pt x="26" y="123"/>
                </a:moveTo>
                <a:lnTo>
                  <a:pt x="26" y="123"/>
                </a:lnTo>
                <a:cubicBezTo>
                  <a:pt x="451" y="123"/>
                  <a:pt x="451" y="123"/>
                  <a:pt x="451" y="123"/>
                </a:cubicBezTo>
                <a:cubicBezTo>
                  <a:pt x="460" y="123"/>
                  <a:pt x="460" y="115"/>
                  <a:pt x="451" y="106"/>
                </a:cubicBezTo>
                <a:cubicBezTo>
                  <a:pt x="451" y="106"/>
                  <a:pt x="372" y="79"/>
                  <a:pt x="354" y="79"/>
                </a:cubicBezTo>
                <a:cubicBezTo>
                  <a:pt x="336" y="79"/>
                  <a:pt x="336" y="79"/>
                  <a:pt x="336" y="79"/>
                </a:cubicBezTo>
                <a:cubicBezTo>
                  <a:pt x="336" y="0"/>
                  <a:pt x="336" y="0"/>
                  <a:pt x="336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41" y="79"/>
                  <a:pt x="141" y="79"/>
                  <a:pt x="141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06" y="79"/>
                  <a:pt x="26" y="106"/>
                  <a:pt x="26" y="106"/>
                </a:cubicBezTo>
                <a:cubicBezTo>
                  <a:pt x="17" y="115"/>
                  <a:pt x="17" y="123"/>
                  <a:pt x="26" y="123"/>
                </a:cubicBezTo>
                <a:close/>
                <a:moveTo>
                  <a:pt x="451" y="159"/>
                </a:moveTo>
                <a:lnTo>
                  <a:pt x="451" y="159"/>
                </a:lnTo>
                <a:cubicBezTo>
                  <a:pt x="26" y="159"/>
                  <a:pt x="26" y="159"/>
                  <a:pt x="26" y="159"/>
                </a:cubicBezTo>
                <a:cubicBezTo>
                  <a:pt x="8" y="159"/>
                  <a:pt x="0" y="168"/>
                  <a:pt x="0" y="185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283"/>
                  <a:pt x="8" y="300"/>
                  <a:pt x="26" y="300"/>
                </a:cubicBezTo>
                <a:cubicBezTo>
                  <a:pt x="71" y="300"/>
                  <a:pt x="71" y="300"/>
                  <a:pt x="71" y="300"/>
                </a:cubicBezTo>
                <a:cubicBezTo>
                  <a:pt x="53" y="425"/>
                  <a:pt x="53" y="425"/>
                  <a:pt x="53" y="425"/>
                </a:cubicBezTo>
                <a:cubicBezTo>
                  <a:pt x="425" y="425"/>
                  <a:pt x="425" y="425"/>
                  <a:pt x="425" y="425"/>
                </a:cubicBezTo>
                <a:cubicBezTo>
                  <a:pt x="407" y="300"/>
                  <a:pt x="407" y="300"/>
                  <a:pt x="407" y="300"/>
                </a:cubicBezTo>
                <a:cubicBezTo>
                  <a:pt x="451" y="300"/>
                  <a:pt x="451" y="300"/>
                  <a:pt x="451" y="300"/>
                </a:cubicBezTo>
                <a:cubicBezTo>
                  <a:pt x="469" y="300"/>
                  <a:pt x="478" y="283"/>
                  <a:pt x="478" y="274"/>
                </a:cubicBezTo>
                <a:cubicBezTo>
                  <a:pt x="478" y="185"/>
                  <a:pt x="478" y="185"/>
                  <a:pt x="478" y="185"/>
                </a:cubicBezTo>
                <a:cubicBezTo>
                  <a:pt x="478" y="168"/>
                  <a:pt x="469" y="159"/>
                  <a:pt x="451" y="159"/>
                </a:cubicBezTo>
                <a:close/>
                <a:moveTo>
                  <a:pt x="97" y="372"/>
                </a:moveTo>
                <a:lnTo>
                  <a:pt x="97" y="372"/>
                </a:lnTo>
                <a:cubicBezTo>
                  <a:pt x="132" y="212"/>
                  <a:pt x="132" y="212"/>
                  <a:pt x="132" y="212"/>
                </a:cubicBezTo>
                <a:cubicBezTo>
                  <a:pt x="345" y="212"/>
                  <a:pt x="345" y="212"/>
                  <a:pt x="345" y="212"/>
                </a:cubicBezTo>
                <a:cubicBezTo>
                  <a:pt x="381" y="372"/>
                  <a:pt x="381" y="372"/>
                  <a:pt x="381" y="372"/>
                </a:cubicBezTo>
                <a:lnTo>
                  <a:pt x="97" y="3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3" name="Freeform 70"/>
          <p:cNvSpPr>
            <a:spLocks noChangeArrowheads="1"/>
          </p:cNvSpPr>
          <p:nvPr/>
        </p:nvSpPr>
        <p:spPr bwMode="auto">
          <a:xfrm>
            <a:off x="3474675" y="2525685"/>
            <a:ext cx="360492" cy="322142"/>
          </a:xfrm>
          <a:custGeom>
            <a:avLst/>
            <a:gdLst>
              <a:gd name="T0" fmla="*/ 63953 w 497"/>
              <a:gd name="T1" fmla="*/ 123611 h 445"/>
              <a:gd name="T2" fmla="*/ 63953 w 497"/>
              <a:gd name="T3" fmla="*/ 123611 h 445"/>
              <a:gd name="T4" fmla="*/ 63953 w 497"/>
              <a:gd name="T5" fmla="*/ 56187 h 445"/>
              <a:gd name="T6" fmla="*/ 23870 w 497"/>
              <a:gd name="T7" fmla="*/ 56187 h 445"/>
              <a:gd name="T8" fmla="*/ 0 w 497"/>
              <a:gd name="T9" fmla="*/ 80010 h 445"/>
              <a:gd name="T10" fmla="*/ 0 w 497"/>
              <a:gd name="T11" fmla="*/ 143389 h 445"/>
              <a:gd name="T12" fmla="*/ 23870 w 497"/>
              <a:gd name="T13" fmla="*/ 167661 h 445"/>
              <a:gd name="T14" fmla="*/ 31977 w 497"/>
              <a:gd name="T15" fmla="*/ 167661 h 445"/>
              <a:gd name="T16" fmla="*/ 31977 w 497"/>
              <a:gd name="T17" fmla="*/ 199576 h 445"/>
              <a:gd name="T18" fmla="*/ 68007 w 497"/>
              <a:gd name="T19" fmla="*/ 167661 h 445"/>
              <a:gd name="T20" fmla="*/ 123403 w 497"/>
              <a:gd name="T21" fmla="*/ 167661 h 445"/>
              <a:gd name="T22" fmla="*/ 143670 w 497"/>
              <a:gd name="T23" fmla="*/ 143389 h 445"/>
              <a:gd name="T24" fmla="*/ 143670 w 497"/>
              <a:gd name="T25" fmla="*/ 123611 h 445"/>
              <a:gd name="T26" fmla="*/ 143670 w 497"/>
              <a:gd name="T27" fmla="*/ 123611 h 445"/>
              <a:gd name="T28" fmla="*/ 63953 w 497"/>
              <a:gd name="T29" fmla="*/ 123611 h 445"/>
              <a:gd name="T30" fmla="*/ 199517 w 497"/>
              <a:gd name="T31" fmla="*/ 0 h 445"/>
              <a:gd name="T32" fmla="*/ 199517 w 497"/>
              <a:gd name="T33" fmla="*/ 0 h 445"/>
              <a:gd name="T34" fmla="*/ 99533 w 497"/>
              <a:gd name="T35" fmla="*/ 0 h 445"/>
              <a:gd name="T36" fmla="*/ 79717 w 497"/>
              <a:gd name="T37" fmla="*/ 24273 h 445"/>
              <a:gd name="T38" fmla="*/ 79717 w 497"/>
              <a:gd name="T39" fmla="*/ 111475 h 445"/>
              <a:gd name="T40" fmla="*/ 155830 w 497"/>
              <a:gd name="T41" fmla="*/ 111475 h 445"/>
              <a:gd name="T42" fmla="*/ 191410 w 497"/>
              <a:gd name="T43" fmla="*/ 143389 h 445"/>
              <a:gd name="T44" fmla="*/ 191410 w 497"/>
              <a:gd name="T45" fmla="*/ 111475 h 445"/>
              <a:gd name="T46" fmla="*/ 199517 w 497"/>
              <a:gd name="T47" fmla="*/ 111475 h 445"/>
              <a:gd name="T48" fmla="*/ 223387 w 497"/>
              <a:gd name="T49" fmla="*/ 87651 h 445"/>
              <a:gd name="T50" fmla="*/ 223387 w 497"/>
              <a:gd name="T51" fmla="*/ 24273 h 445"/>
              <a:gd name="T52" fmla="*/ 199517 w 497"/>
              <a:gd name="T53" fmla="*/ 0 h 44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7" h="445">
                <a:moveTo>
                  <a:pt x="142" y="275"/>
                </a:moveTo>
                <a:lnTo>
                  <a:pt x="142" y="275"/>
                </a:lnTo>
                <a:cubicBezTo>
                  <a:pt x="142" y="125"/>
                  <a:pt x="142" y="125"/>
                  <a:pt x="14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18" y="125"/>
                  <a:pt x="0" y="151"/>
                  <a:pt x="0" y="178"/>
                </a:cubicBezTo>
                <a:cubicBezTo>
                  <a:pt x="0" y="319"/>
                  <a:pt x="0" y="319"/>
                  <a:pt x="0" y="319"/>
                </a:cubicBezTo>
                <a:cubicBezTo>
                  <a:pt x="0" y="354"/>
                  <a:pt x="18" y="373"/>
                  <a:pt x="53" y="373"/>
                </a:cubicBezTo>
                <a:cubicBezTo>
                  <a:pt x="71" y="373"/>
                  <a:pt x="71" y="373"/>
                  <a:pt x="71" y="373"/>
                </a:cubicBezTo>
                <a:cubicBezTo>
                  <a:pt x="71" y="444"/>
                  <a:pt x="71" y="444"/>
                  <a:pt x="71" y="444"/>
                </a:cubicBezTo>
                <a:cubicBezTo>
                  <a:pt x="151" y="373"/>
                  <a:pt x="151" y="373"/>
                  <a:pt x="151" y="373"/>
                </a:cubicBezTo>
                <a:cubicBezTo>
                  <a:pt x="274" y="373"/>
                  <a:pt x="274" y="373"/>
                  <a:pt x="274" y="373"/>
                </a:cubicBezTo>
                <a:cubicBezTo>
                  <a:pt x="302" y="373"/>
                  <a:pt x="319" y="354"/>
                  <a:pt x="319" y="319"/>
                </a:cubicBezTo>
                <a:cubicBezTo>
                  <a:pt x="319" y="275"/>
                  <a:pt x="319" y="275"/>
                  <a:pt x="319" y="275"/>
                </a:cubicBezTo>
                <a:lnTo>
                  <a:pt x="142" y="275"/>
                </a:lnTo>
                <a:close/>
                <a:moveTo>
                  <a:pt x="443" y="0"/>
                </a:moveTo>
                <a:lnTo>
                  <a:pt x="443" y="0"/>
                </a:lnTo>
                <a:cubicBezTo>
                  <a:pt x="221" y="0"/>
                  <a:pt x="221" y="0"/>
                  <a:pt x="221" y="0"/>
                </a:cubicBezTo>
                <a:cubicBezTo>
                  <a:pt x="195" y="0"/>
                  <a:pt x="177" y="27"/>
                  <a:pt x="177" y="54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346" y="248"/>
                  <a:pt x="346" y="248"/>
                  <a:pt x="346" y="248"/>
                </a:cubicBezTo>
                <a:cubicBezTo>
                  <a:pt x="425" y="319"/>
                  <a:pt x="425" y="319"/>
                  <a:pt x="425" y="319"/>
                </a:cubicBezTo>
                <a:cubicBezTo>
                  <a:pt x="425" y="248"/>
                  <a:pt x="425" y="248"/>
                  <a:pt x="425" y="248"/>
                </a:cubicBezTo>
                <a:cubicBezTo>
                  <a:pt x="443" y="248"/>
                  <a:pt x="443" y="248"/>
                  <a:pt x="443" y="248"/>
                </a:cubicBezTo>
                <a:cubicBezTo>
                  <a:pt x="470" y="248"/>
                  <a:pt x="496" y="231"/>
                  <a:pt x="496" y="195"/>
                </a:cubicBezTo>
                <a:cubicBezTo>
                  <a:pt x="496" y="54"/>
                  <a:pt x="496" y="54"/>
                  <a:pt x="496" y="54"/>
                </a:cubicBezTo>
                <a:cubicBezTo>
                  <a:pt x="496" y="27"/>
                  <a:pt x="470" y="0"/>
                  <a:pt x="4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4" name="Freeform 71"/>
          <p:cNvSpPr>
            <a:spLocks noChangeArrowheads="1"/>
          </p:cNvSpPr>
          <p:nvPr/>
        </p:nvSpPr>
        <p:spPr bwMode="auto">
          <a:xfrm>
            <a:off x="4954995" y="2569148"/>
            <a:ext cx="322142" cy="240328"/>
          </a:xfrm>
          <a:custGeom>
            <a:avLst/>
            <a:gdLst>
              <a:gd name="T0" fmla="*/ 31535 w 444"/>
              <a:gd name="T1" fmla="*/ 0 h 329"/>
              <a:gd name="T2" fmla="*/ 31535 w 444"/>
              <a:gd name="T3" fmla="*/ 0 h 329"/>
              <a:gd name="T4" fmla="*/ 0 w 444"/>
              <a:gd name="T5" fmla="*/ 31750 h 329"/>
              <a:gd name="T6" fmla="*/ 31535 w 444"/>
              <a:gd name="T7" fmla="*/ 68036 h 329"/>
              <a:gd name="T8" fmla="*/ 0 w 444"/>
              <a:gd name="T9" fmla="*/ 131989 h 329"/>
              <a:gd name="T10" fmla="*/ 0 w 444"/>
              <a:gd name="T11" fmla="*/ 148771 h 329"/>
              <a:gd name="T12" fmla="*/ 31535 w 444"/>
              <a:gd name="T13" fmla="*/ 0 h 329"/>
              <a:gd name="T14" fmla="*/ 123889 w 444"/>
              <a:gd name="T15" fmla="*/ 0 h 329"/>
              <a:gd name="T16" fmla="*/ 123889 w 444"/>
              <a:gd name="T17" fmla="*/ 0 h 329"/>
              <a:gd name="T18" fmla="*/ 91903 w 444"/>
              <a:gd name="T19" fmla="*/ 31750 h 329"/>
              <a:gd name="T20" fmla="*/ 123889 w 444"/>
              <a:gd name="T21" fmla="*/ 68036 h 329"/>
              <a:gd name="T22" fmla="*/ 91903 w 444"/>
              <a:gd name="T23" fmla="*/ 131989 h 329"/>
              <a:gd name="T24" fmla="*/ 91903 w 444"/>
              <a:gd name="T25" fmla="*/ 148771 h 329"/>
              <a:gd name="T26" fmla="*/ 123889 w 444"/>
              <a:gd name="T27" fmla="*/ 0 h 32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44" h="329">
                <a:moveTo>
                  <a:pt x="70" y="0"/>
                </a:moveTo>
                <a:lnTo>
                  <a:pt x="70" y="0"/>
                </a:lnTo>
                <a:cubicBezTo>
                  <a:pt x="26" y="0"/>
                  <a:pt x="0" y="35"/>
                  <a:pt x="0" y="70"/>
                </a:cubicBezTo>
                <a:cubicBezTo>
                  <a:pt x="0" y="115"/>
                  <a:pt x="26" y="150"/>
                  <a:pt x="70" y="150"/>
                </a:cubicBezTo>
                <a:cubicBezTo>
                  <a:pt x="142" y="150"/>
                  <a:pt x="98" y="291"/>
                  <a:pt x="0" y="291"/>
                </a:cubicBezTo>
                <a:cubicBezTo>
                  <a:pt x="0" y="328"/>
                  <a:pt x="0" y="328"/>
                  <a:pt x="0" y="328"/>
                </a:cubicBezTo>
                <a:cubicBezTo>
                  <a:pt x="168" y="328"/>
                  <a:pt x="239" y="0"/>
                  <a:pt x="70" y="0"/>
                </a:cubicBezTo>
                <a:close/>
                <a:moveTo>
                  <a:pt x="275" y="0"/>
                </a:moveTo>
                <a:lnTo>
                  <a:pt x="275" y="0"/>
                </a:lnTo>
                <a:cubicBezTo>
                  <a:pt x="239" y="0"/>
                  <a:pt x="204" y="35"/>
                  <a:pt x="204" y="70"/>
                </a:cubicBezTo>
                <a:cubicBezTo>
                  <a:pt x="204" y="115"/>
                  <a:pt x="239" y="150"/>
                  <a:pt x="275" y="150"/>
                </a:cubicBezTo>
                <a:cubicBezTo>
                  <a:pt x="354" y="150"/>
                  <a:pt x="301" y="291"/>
                  <a:pt x="204" y="291"/>
                </a:cubicBezTo>
                <a:cubicBezTo>
                  <a:pt x="204" y="328"/>
                  <a:pt x="204" y="328"/>
                  <a:pt x="204" y="328"/>
                </a:cubicBezTo>
                <a:cubicBezTo>
                  <a:pt x="381" y="328"/>
                  <a:pt x="443" y="0"/>
                  <a:pt x="27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5" name="Freeform 72"/>
          <p:cNvSpPr>
            <a:spLocks noChangeArrowheads="1"/>
          </p:cNvSpPr>
          <p:nvPr/>
        </p:nvSpPr>
        <p:spPr bwMode="auto">
          <a:xfrm>
            <a:off x="7097497" y="2543581"/>
            <a:ext cx="283793" cy="291462"/>
          </a:xfrm>
          <a:custGeom>
            <a:avLst/>
            <a:gdLst>
              <a:gd name="T0" fmla="*/ 155933 w 391"/>
              <a:gd name="T1" fmla="*/ 0 h 400"/>
              <a:gd name="T2" fmla="*/ 155933 w 391"/>
              <a:gd name="T3" fmla="*/ 0 h 400"/>
              <a:gd name="T4" fmla="*/ 63996 w 391"/>
              <a:gd name="T5" fmla="*/ 0 h 400"/>
              <a:gd name="T6" fmla="*/ 44166 w 391"/>
              <a:gd name="T7" fmla="*/ 19907 h 400"/>
              <a:gd name="T8" fmla="*/ 44166 w 391"/>
              <a:gd name="T9" fmla="*/ 112205 h 400"/>
              <a:gd name="T10" fmla="*/ 63996 w 391"/>
              <a:gd name="T11" fmla="*/ 132112 h 400"/>
              <a:gd name="T12" fmla="*/ 155933 w 391"/>
              <a:gd name="T13" fmla="*/ 132112 h 400"/>
              <a:gd name="T14" fmla="*/ 175762 w 391"/>
              <a:gd name="T15" fmla="*/ 112205 h 400"/>
              <a:gd name="T16" fmla="*/ 175762 w 391"/>
              <a:gd name="T17" fmla="*/ 19907 h 400"/>
              <a:gd name="T18" fmla="*/ 155933 w 391"/>
              <a:gd name="T19" fmla="*/ 0 h 400"/>
              <a:gd name="T20" fmla="*/ 155933 w 391"/>
              <a:gd name="T21" fmla="*/ 112205 h 400"/>
              <a:gd name="T22" fmla="*/ 155933 w 391"/>
              <a:gd name="T23" fmla="*/ 112205 h 400"/>
              <a:gd name="T24" fmla="*/ 63996 w 391"/>
              <a:gd name="T25" fmla="*/ 112205 h 400"/>
              <a:gd name="T26" fmla="*/ 63996 w 391"/>
              <a:gd name="T27" fmla="*/ 19907 h 400"/>
              <a:gd name="T28" fmla="*/ 155933 w 391"/>
              <a:gd name="T29" fmla="*/ 19907 h 400"/>
              <a:gd name="T30" fmla="*/ 155933 w 391"/>
              <a:gd name="T31" fmla="*/ 112205 h 400"/>
              <a:gd name="T32" fmla="*/ 20280 w 391"/>
              <a:gd name="T33" fmla="*/ 88225 h 400"/>
              <a:gd name="T34" fmla="*/ 20280 w 391"/>
              <a:gd name="T35" fmla="*/ 88225 h 400"/>
              <a:gd name="T36" fmla="*/ 0 w 391"/>
              <a:gd name="T37" fmla="*/ 88225 h 400"/>
              <a:gd name="T38" fmla="*/ 0 w 391"/>
              <a:gd name="T39" fmla="*/ 156543 h 400"/>
              <a:gd name="T40" fmla="*/ 20280 w 391"/>
              <a:gd name="T41" fmla="*/ 180523 h 400"/>
              <a:gd name="T42" fmla="*/ 88332 w 391"/>
              <a:gd name="T43" fmla="*/ 180523 h 400"/>
              <a:gd name="T44" fmla="*/ 88332 w 391"/>
              <a:gd name="T45" fmla="*/ 156543 h 400"/>
              <a:gd name="T46" fmla="*/ 20280 w 391"/>
              <a:gd name="T47" fmla="*/ 156543 h 400"/>
              <a:gd name="T48" fmla="*/ 20280 w 391"/>
              <a:gd name="T49" fmla="*/ 88225 h 40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391" h="400">
                <a:moveTo>
                  <a:pt x="346" y="0"/>
                </a:moveTo>
                <a:lnTo>
                  <a:pt x="346" y="0"/>
                </a:lnTo>
                <a:cubicBezTo>
                  <a:pt x="142" y="0"/>
                  <a:pt x="142" y="0"/>
                  <a:pt x="142" y="0"/>
                </a:cubicBezTo>
                <a:cubicBezTo>
                  <a:pt x="115" y="0"/>
                  <a:pt x="98" y="18"/>
                  <a:pt x="98" y="44"/>
                </a:cubicBezTo>
                <a:cubicBezTo>
                  <a:pt x="98" y="248"/>
                  <a:pt x="98" y="248"/>
                  <a:pt x="98" y="248"/>
                </a:cubicBezTo>
                <a:cubicBezTo>
                  <a:pt x="98" y="274"/>
                  <a:pt x="115" y="292"/>
                  <a:pt x="142" y="292"/>
                </a:cubicBezTo>
                <a:cubicBezTo>
                  <a:pt x="346" y="292"/>
                  <a:pt x="346" y="292"/>
                  <a:pt x="346" y="292"/>
                </a:cubicBezTo>
                <a:cubicBezTo>
                  <a:pt x="372" y="292"/>
                  <a:pt x="390" y="274"/>
                  <a:pt x="390" y="248"/>
                </a:cubicBezTo>
                <a:cubicBezTo>
                  <a:pt x="390" y="44"/>
                  <a:pt x="390" y="44"/>
                  <a:pt x="390" y="44"/>
                </a:cubicBezTo>
                <a:cubicBezTo>
                  <a:pt x="390" y="18"/>
                  <a:pt x="372" y="0"/>
                  <a:pt x="346" y="0"/>
                </a:cubicBezTo>
                <a:close/>
                <a:moveTo>
                  <a:pt x="346" y="248"/>
                </a:moveTo>
                <a:lnTo>
                  <a:pt x="346" y="248"/>
                </a:lnTo>
                <a:cubicBezTo>
                  <a:pt x="142" y="248"/>
                  <a:pt x="142" y="248"/>
                  <a:pt x="142" y="248"/>
                </a:cubicBezTo>
                <a:cubicBezTo>
                  <a:pt x="142" y="44"/>
                  <a:pt x="142" y="44"/>
                  <a:pt x="142" y="44"/>
                </a:cubicBezTo>
                <a:cubicBezTo>
                  <a:pt x="346" y="44"/>
                  <a:pt x="346" y="44"/>
                  <a:pt x="346" y="44"/>
                </a:cubicBezTo>
                <a:lnTo>
                  <a:pt x="346" y="248"/>
                </a:lnTo>
                <a:close/>
                <a:moveTo>
                  <a:pt x="45" y="195"/>
                </a:moveTo>
                <a:lnTo>
                  <a:pt x="45" y="195"/>
                </a:lnTo>
                <a:cubicBezTo>
                  <a:pt x="0" y="195"/>
                  <a:pt x="0" y="195"/>
                  <a:pt x="0" y="195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2"/>
                  <a:pt x="18" y="399"/>
                  <a:pt x="45" y="399"/>
                </a:cubicBezTo>
                <a:cubicBezTo>
                  <a:pt x="196" y="399"/>
                  <a:pt x="196" y="399"/>
                  <a:pt x="196" y="399"/>
                </a:cubicBezTo>
                <a:cubicBezTo>
                  <a:pt x="196" y="346"/>
                  <a:pt x="196" y="346"/>
                  <a:pt x="196" y="346"/>
                </a:cubicBezTo>
                <a:cubicBezTo>
                  <a:pt x="45" y="346"/>
                  <a:pt x="45" y="346"/>
                  <a:pt x="45" y="346"/>
                </a:cubicBezTo>
                <a:lnTo>
                  <a:pt x="45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6" name="Freeform 73"/>
          <p:cNvSpPr>
            <a:spLocks noChangeArrowheads="1"/>
          </p:cNvSpPr>
          <p:nvPr/>
        </p:nvSpPr>
        <p:spPr bwMode="auto">
          <a:xfrm>
            <a:off x="12077918" y="3323371"/>
            <a:ext cx="309360" cy="209648"/>
          </a:xfrm>
          <a:custGeom>
            <a:avLst/>
            <a:gdLst>
              <a:gd name="T0" fmla="*/ 167346 w 427"/>
              <a:gd name="T1" fmla="*/ 23547 h 293"/>
              <a:gd name="T2" fmla="*/ 167346 w 427"/>
              <a:gd name="T3" fmla="*/ 23547 h 293"/>
              <a:gd name="T4" fmla="*/ 48134 w 427"/>
              <a:gd name="T5" fmla="*/ 23547 h 293"/>
              <a:gd name="T6" fmla="*/ 48134 w 427"/>
              <a:gd name="T7" fmla="*/ 0 h 293"/>
              <a:gd name="T8" fmla="*/ 0 w 427"/>
              <a:gd name="T9" fmla="*/ 39541 h 293"/>
              <a:gd name="T10" fmla="*/ 48134 w 427"/>
              <a:gd name="T11" fmla="*/ 78638 h 293"/>
              <a:gd name="T12" fmla="*/ 48134 w 427"/>
              <a:gd name="T13" fmla="*/ 55091 h 293"/>
              <a:gd name="T14" fmla="*/ 159249 w 427"/>
              <a:gd name="T15" fmla="*/ 55091 h 293"/>
              <a:gd name="T16" fmla="*/ 159249 w 427"/>
              <a:gd name="T17" fmla="*/ 98187 h 293"/>
              <a:gd name="T18" fmla="*/ 12146 w 427"/>
              <a:gd name="T19" fmla="*/ 98187 h 293"/>
              <a:gd name="T20" fmla="*/ 12146 w 427"/>
              <a:gd name="T21" fmla="*/ 129731 h 293"/>
              <a:gd name="T22" fmla="*/ 167346 w 427"/>
              <a:gd name="T23" fmla="*/ 129731 h 293"/>
              <a:gd name="T24" fmla="*/ 191638 w 427"/>
              <a:gd name="T25" fmla="*/ 110182 h 293"/>
              <a:gd name="T26" fmla="*/ 191638 w 427"/>
              <a:gd name="T27" fmla="*/ 43095 h 293"/>
              <a:gd name="T28" fmla="*/ 167346 w 427"/>
              <a:gd name="T29" fmla="*/ 23547 h 2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27" h="293">
                <a:moveTo>
                  <a:pt x="372" y="53"/>
                </a:moveTo>
                <a:lnTo>
                  <a:pt x="372" y="53"/>
                </a:lnTo>
                <a:cubicBezTo>
                  <a:pt x="107" y="53"/>
                  <a:pt x="107" y="53"/>
                  <a:pt x="107" y="53"/>
                </a:cubicBezTo>
                <a:cubicBezTo>
                  <a:pt x="107" y="0"/>
                  <a:pt x="107" y="0"/>
                  <a:pt x="107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107" y="177"/>
                  <a:pt x="107" y="177"/>
                  <a:pt x="107" y="177"/>
                </a:cubicBezTo>
                <a:cubicBezTo>
                  <a:pt x="107" y="124"/>
                  <a:pt x="107" y="124"/>
                  <a:pt x="107" y="124"/>
                </a:cubicBezTo>
                <a:cubicBezTo>
                  <a:pt x="354" y="124"/>
                  <a:pt x="354" y="124"/>
                  <a:pt x="354" y="124"/>
                </a:cubicBezTo>
                <a:cubicBezTo>
                  <a:pt x="354" y="221"/>
                  <a:pt x="354" y="221"/>
                  <a:pt x="354" y="221"/>
                </a:cubicBezTo>
                <a:cubicBezTo>
                  <a:pt x="27" y="221"/>
                  <a:pt x="27" y="221"/>
                  <a:pt x="27" y="221"/>
                </a:cubicBezTo>
                <a:cubicBezTo>
                  <a:pt x="27" y="292"/>
                  <a:pt x="27" y="292"/>
                  <a:pt x="27" y="292"/>
                </a:cubicBezTo>
                <a:cubicBezTo>
                  <a:pt x="372" y="292"/>
                  <a:pt x="372" y="292"/>
                  <a:pt x="372" y="292"/>
                </a:cubicBezTo>
                <a:cubicBezTo>
                  <a:pt x="399" y="292"/>
                  <a:pt x="426" y="274"/>
                  <a:pt x="426" y="248"/>
                </a:cubicBezTo>
                <a:cubicBezTo>
                  <a:pt x="426" y="97"/>
                  <a:pt x="426" y="97"/>
                  <a:pt x="426" y="97"/>
                </a:cubicBezTo>
                <a:cubicBezTo>
                  <a:pt x="426" y="71"/>
                  <a:pt x="399" y="53"/>
                  <a:pt x="372" y="5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7" name="Freeform 74"/>
          <p:cNvSpPr>
            <a:spLocks noChangeArrowheads="1"/>
          </p:cNvSpPr>
          <p:nvPr/>
        </p:nvSpPr>
        <p:spPr bwMode="auto">
          <a:xfrm>
            <a:off x="6356058" y="2538468"/>
            <a:ext cx="334926" cy="296575"/>
          </a:xfrm>
          <a:custGeom>
            <a:avLst/>
            <a:gdLst>
              <a:gd name="T0" fmla="*/ 203452 w 461"/>
              <a:gd name="T1" fmla="*/ 95902 h 409"/>
              <a:gd name="T2" fmla="*/ 203452 w 461"/>
              <a:gd name="T3" fmla="*/ 95902 h 409"/>
              <a:gd name="T4" fmla="*/ 111425 w 461"/>
              <a:gd name="T5" fmla="*/ 7654 h 409"/>
              <a:gd name="T6" fmla="*/ 95636 w 461"/>
              <a:gd name="T7" fmla="*/ 7654 h 409"/>
              <a:gd name="T8" fmla="*/ 4060 w 461"/>
              <a:gd name="T9" fmla="*/ 95902 h 409"/>
              <a:gd name="T10" fmla="*/ 8120 w 461"/>
              <a:gd name="T11" fmla="*/ 103556 h 409"/>
              <a:gd name="T12" fmla="*/ 27969 w 461"/>
              <a:gd name="T13" fmla="*/ 103556 h 409"/>
              <a:gd name="T14" fmla="*/ 27969 w 461"/>
              <a:gd name="T15" fmla="*/ 175595 h 409"/>
              <a:gd name="T16" fmla="*/ 35638 w 461"/>
              <a:gd name="T17" fmla="*/ 183700 h 409"/>
              <a:gd name="T18" fmla="*/ 79847 w 461"/>
              <a:gd name="T19" fmla="*/ 183700 h 409"/>
              <a:gd name="T20" fmla="*/ 79847 w 461"/>
              <a:gd name="T21" fmla="*/ 111661 h 409"/>
              <a:gd name="T22" fmla="*/ 127665 w 461"/>
              <a:gd name="T23" fmla="*/ 111661 h 409"/>
              <a:gd name="T24" fmla="*/ 127665 w 461"/>
              <a:gd name="T25" fmla="*/ 183700 h 409"/>
              <a:gd name="T26" fmla="*/ 171874 w 461"/>
              <a:gd name="T27" fmla="*/ 183700 h 409"/>
              <a:gd name="T28" fmla="*/ 179543 w 461"/>
              <a:gd name="T29" fmla="*/ 175595 h 409"/>
              <a:gd name="T30" fmla="*/ 179543 w 461"/>
              <a:gd name="T31" fmla="*/ 103556 h 409"/>
              <a:gd name="T32" fmla="*/ 199843 w 461"/>
              <a:gd name="T33" fmla="*/ 103556 h 409"/>
              <a:gd name="T34" fmla="*/ 203452 w 461"/>
              <a:gd name="T35" fmla="*/ 95902 h 4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61" h="409">
                <a:moveTo>
                  <a:pt x="451" y="213"/>
                </a:moveTo>
                <a:lnTo>
                  <a:pt x="451" y="213"/>
                </a:lnTo>
                <a:cubicBezTo>
                  <a:pt x="247" y="17"/>
                  <a:pt x="247" y="17"/>
                  <a:pt x="247" y="17"/>
                </a:cubicBezTo>
                <a:cubicBezTo>
                  <a:pt x="238" y="0"/>
                  <a:pt x="221" y="0"/>
                  <a:pt x="212" y="17"/>
                </a:cubicBezTo>
                <a:cubicBezTo>
                  <a:pt x="9" y="213"/>
                  <a:pt x="9" y="213"/>
                  <a:pt x="9" y="213"/>
                </a:cubicBezTo>
                <a:cubicBezTo>
                  <a:pt x="0" y="221"/>
                  <a:pt x="9" y="230"/>
                  <a:pt x="18" y="230"/>
                </a:cubicBezTo>
                <a:cubicBezTo>
                  <a:pt x="62" y="230"/>
                  <a:pt x="62" y="230"/>
                  <a:pt x="62" y="230"/>
                </a:cubicBezTo>
                <a:cubicBezTo>
                  <a:pt x="62" y="390"/>
                  <a:pt x="62" y="390"/>
                  <a:pt x="62" y="390"/>
                </a:cubicBezTo>
                <a:cubicBezTo>
                  <a:pt x="62" y="399"/>
                  <a:pt x="62" y="408"/>
                  <a:pt x="79" y="408"/>
                </a:cubicBezTo>
                <a:cubicBezTo>
                  <a:pt x="177" y="408"/>
                  <a:pt x="177" y="408"/>
                  <a:pt x="177" y="408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283" y="248"/>
                  <a:pt x="283" y="248"/>
                  <a:pt x="283" y="248"/>
                </a:cubicBezTo>
                <a:cubicBezTo>
                  <a:pt x="283" y="408"/>
                  <a:pt x="283" y="408"/>
                  <a:pt x="283" y="408"/>
                </a:cubicBezTo>
                <a:cubicBezTo>
                  <a:pt x="381" y="408"/>
                  <a:pt x="381" y="408"/>
                  <a:pt x="381" y="408"/>
                </a:cubicBezTo>
                <a:cubicBezTo>
                  <a:pt x="398" y="408"/>
                  <a:pt x="398" y="399"/>
                  <a:pt x="398" y="390"/>
                </a:cubicBezTo>
                <a:cubicBezTo>
                  <a:pt x="398" y="230"/>
                  <a:pt x="398" y="230"/>
                  <a:pt x="398" y="230"/>
                </a:cubicBezTo>
                <a:cubicBezTo>
                  <a:pt x="443" y="230"/>
                  <a:pt x="443" y="230"/>
                  <a:pt x="443" y="230"/>
                </a:cubicBezTo>
                <a:cubicBezTo>
                  <a:pt x="451" y="230"/>
                  <a:pt x="460" y="221"/>
                  <a:pt x="451" y="21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8" name="Freeform 75"/>
          <p:cNvSpPr>
            <a:spLocks noChangeArrowheads="1"/>
          </p:cNvSpPr>
          <p:nvPr/>
        </p:nvSpPr>
        <p:spPr bwMode="auto">
          <a:xfrm>
            <a:off x="1324503" y="1827709"/>
            <a:ext cx="360493" cy="288906"/>
          </a:xfrm>
          <a:custGeom>
            <a:avLst/>
            <a:gdLst>
              <a:gd name="T0" fmla="*/ 199518 w 497"/>
              <a:gd name="T1" fmla="*/ 0 h 400"/>
              <a:gd name="T2" fmla="*/ 199518 w 497"/>
              <a:gd name="T3" fmla="*/ 0 h 400"/>
              <a:gd name="T4" fmla="*/ 23870 w 497"/>
              <a:gd name="T5" fmla="*/ 0 h 400"/>
              <a:gd name="T6" fmla="*/ 0 w 497"/>
              <a:gd name="T7" fmla="*/ 19733 h 400"/>
              <a:gd name="T8" fmla="*/ 0 w 497"/>
              <a:gd name="T9" fmla="*/ 155171 h 400"/>
              <a:gd name="T10" fmla="*/ 23870 w 497"/>
              <a:gd name="T11" fmla="*/ 178940 h 400"/>
              <a:gd name="T12" fmla="*/ 199518 w 497"/>
              <a:gd name="T13" fmla="*/ 178940 h 400"/>
              <a:gd name="T14" fmla="*/ 223388 w 497"/>
              <a:gd name="T15" fmla="*/ 155171 h 400"/>
              <a:gd name="T16" fmla="*/ 223388 w 497"/>
              <a:gd name="T17" fmla="*/ 19733 h 400"/>
              <a:gd name="T18" fmla="*/ 199518 w 497"/>
              <a:gd name="T19" fmla="*/ 0 h 400"/>
              <a:gd name="T20" fmla="*/ 199518 w 497"/>
              <a:gd name="T21" fmla="*/ 155171 h 400"/>
              <a:gd name="T22" fmla="*/ 199518 w 497"/>
              <a:gd name="T23" fmla="*/ 155171 h 400"/>
              <a:gd name="T24" fmla="*/ 23870 w 497"/>
              <a:gd name="T25" fmla="*/ 155171 h 400"/>
              <a:gd name="T26" fmla="*/ 23870 w 497"/>
              <a:gd name="T27" fmla="*/ 19733 h 400"/>
              <a:gd name="T28" fmla="*/ 199518 w 497"/>
              <a:gd name="T29" fmla="*/ 19733 h 400"/>
              <a:gd name="T30" fmla="*/ 199518 w 497"/>
              <a:gd name="T31" fmla="*/ 155171 h 400"/>
              <a:gd name="T32" fmla="*/ 99984 w 497"/>
              <a:gd name="T33" fmla="*/ 111669 h 400"/>
              <a:gd name="T34" fmla="*/ 99984 w 497"/>
              <a:gd name="T35" fmla="*/ 111669 h 400"/>
              <a:gd name="T36" fmla="*/ 43687 w 497"/>
              <a:gd name="T37" fmla="*/ 111669 h 400"/>
              <a:gd name="T38" fmla="*/ 43687 w 497"/>
              <a:gd name="T39" fmla="*/ 131402 h 400"/>
              <a:gd name="T40" fmla="*/ 99984 w 497"/>
              <a:gd name="T41" fmla="*/ 131402 h 400"/>
              <a:gd name="T42" fmla="*/ 99984 w 497"/>
              <a:gd name="T43" fmla="*/ 111669 h 400"/>
              <a:gd name="T44" fmla="*/ 99984 w 497"/>
              <a:gd name="T45" fmla="*/ 79828 h 400"/>
              <a:gd name="T46" fmla="*/ 99984 w 497"/>
              <a:gd name="T47" fmla="*/ 79828 h 400"/>
              <a:gd name="T48" fmla="*/ 43687 w 497"/>
              <a:gd name="T49" fmla="*/ 79828 h 400"/>
              <a:gd name="T50" fmla="*/ 43687 w 497"/>
              <a:gd name="T51" fmla="*/ 99560 h 400"/>
              <a:gd name="T52" fmla="*/ 99984 w 497"/>
              <a:gd name="T53" fmla="*/ 99560 h 400"/>
              <a:gd name="T54" fmla="*/ 99984 w 497"/>
              <a:gd name="T55" fmla="*/ 79828 h 400"/>
              <a:gd name="T56" fmla="*/ 99984 w 497"/>
              <a:gd name="T57" fmla="*/ 43950 h 400"/>
              <a:gd name="T58" fmla="*/ 99984 w 497"/>
              <a:gd name="T59" fmla="*/ 43950 h 400"/>
              <a:gd name="T60" fmla="*/ 43687 w 497"/>
              <a:gd name="T61" fmla="*/ 43950 h 400"/>
              <a:gd name="T62" fmla="*/ 43687 w 497"/>
              <a:gd name="T63" fmla="*/ 64131 h 400"/>
              <a:gd name="T64" fmla="*/ 99984 w 497"/>
              <a:gd name="T65" fmla="*/ 64131 h 400"/>
              <a:gd name="T66" fmla="*/ 99984 w 497"/>
              <a:gd name="T67" fmla="*/ 43950 h 400"/>
              <a:gd name="T68" fmla="*/ 175197 w 497"/>
              <a:gd name="T69" fmla="*/ 115257 h 400"/>
              <a:gd name="T70" fmla="*/ 175197 w 497"/>
              <a:gd name="T71" fmla="*/ 115257 h 400"/>
              <a:gd name="T72" fmla="*/ 159434 w 497"/>
              <a:gd name="T73" fmla="*/ 103597 h 400"/>
              <a:gd name="T74" fmla="*/ 171594 w 497"/>
              <a:gd name="T75" fmla="*/ 67719 h 400"/>
              <a:gd name="T76" fmla="*/ 151327 w 497"/>
              <a:gd name="T77" fmla="*/ 43950 h 400"/>
              <a:gd name="T78" fmla="*/ 131510 w 497"/>
              <a:gd name="T79" fmla="*/ 67719 h 400"/>
              <a:gd name="T80" fmla="*/ 143671 w 497"/>
              <a:gd name="T81" fmla="*/ 103597 h 400"/>
              <a:gd name="T82" fmla="*/ 123854 w 497"/>
              <a:gd name="T83" fmla="*/ 115257 h 400"/>
              <a:gd name="T84" fmla="*/ 123854 w 497"/>
              <a:gd name="T85" fmla="*/ 131402 h 400"/>
              <a:gd name="T86" fmla="*/ 179251 w 497"/>
              <a:gd name="T87" fmla="*/ 131402 h 400"/>
              <a:gd name="T88" fmla="*/ 175197 w 497"/>
              <a:gd name="T89" fmla="*/ 115257 h 4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97" h="400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18"/>
                  <a:pt x="0" y="44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3"/>
                  <a:pt x="17" y="399"/>
                  <a:pt x="53" y="399"/>
                </a:cubicBezTo>
                <a:cubicBezTo>
                  <a:pt x="443" y="399"/>
                  <a:pt x="443" y="399"/>
                  <a:pt x="443" y="399"/>
                </a:cubicBezTo>
                <a:cubicBezTo>
                  <a:pt x="470" y="399"/>
                  <a:pt x="496" y="373"/>
                  <a:pt x="496" y="346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8"/>
                  <a:pt x="470" y="0"/>
                  <a:pt x="443" y="0"/>
                </a:cubicBezTo>
                <a:close/>
                <a:moveTo>
                  <a:pt x="443" y="346"/>
                </a:moveTo>
                <a:lnTo>
                  <a:pt x="443" y="346"/>
                </a:lnTo>
                <a:cubicBezTo>
                  <a:pt x="53" y="346"/>
                  <a:pt x="53" y="346"/>
                  <a:pt x="53" y="346"/>
                </a:cubicBezTo>
                <a:cubicBezTo>
                  <a:pt x="53" y="44"/>
                  <a:pt x="53" y="44"/>
                  <a:pt x="53" y="44"/>
                </a:cubicBezTo>
                <a:cubicBezTo>
                  <a:pt x="443" y="44"/>
                  <a:pt x="443" y="44"/>
                  <a:pt x="443" y="44"/>
                </a:cubicBezTo>
                <a:lnTo>
                  <a:pt x="443" y="346"/>
                </a:lnTo>
                <a:close/>
                <a:moveTo>
                  <a:pt x="222" y="249"/>
                </a:moveTo>
                <a:lnTo>
                  <a:pt x="222" y="249"/>
                </a:lnTo>
                <a:cubicBezTo>
                  <a:pt x="97" y="249"/>
                  <a:pt x="97" y="249"/>
                  <a:pt x="97" y="249"/>
                </a:cubicBezTo>
                <a:cubicBezTo>
                  <a:pt x="97" y="293"/>
                  <a:pt x="97" y="293"/>
                  <a:pt x="97" y="293"/>
                </a:cubicBezTo>
                <a:cubicBezTo>
                  <a:pt x="222" y="293"/>
                  <a:pt x="222" y="293"/>
                  <a:pt x="222" y="293"/>
                </a:cubicBezTo>
                <a:lnTo>
                  <a:pt x="222" y="249"/>
                </a:lnTo>
                <a:close/>
                <a:moveTo>
                  <a:pt x="222" y="178"/>
                </a:moveTo>
                <a:lnTo>
                  <a:pt x="222" y="178"/>
                </a:lnTo>
                <a:cubicBezTo>
                  <a:pt x="97" y="178"/>
                  <a:pt x="97" y="178"/>
                  <a:pt x="97" y="178"/>
                </a:cubicBezTo>
                <a:cubicBezTo>
                  <a:pt x="97" y="222"/>
                  <a:pt x="97" y="222"/>
                  <a:pt x="97" y="222"/>
                </a:cubicBezTo>
                <a:cubicBezTo>
                  <a:pt x="222" y="222"/>
                  <a:pt x="222" y="222"/>
                  <a:pt x="222" y="222"/>
                </a:cubicBezTo>
                <a:lnTo>
                  <a:pt x="222" y="178"/>
                </a:lnTo>
                <a:close/>
                <a:moveTo>
                  <a:pt x="222" y="98"/>
                </a:moveTo>
                <a:lnTo>
                  <a:pt x="222" y="98"/>
                </a:lnTo>
                <a:cubicBezTo>
                  <a:pt x="97" y="98"/>
                  <a:pt x="97" y="98"/>
                  <a:pt x="97" y="98"/>
                </a:cubicBezTo>
                <a:cubicBezTo>
                  <a:pt x="97" y="143"/>
                  <a:pt x="97" y="143"/>
                  <a:pt x="97" y="143"/>
                </a:cubicBezTo>
                <a:cubicBezTo>
                  <a:pt x="222" y="143"/>
                  <a:pt x="222" y="143"/>
                  <a:pt x="222" y="143"/>
                </a:cubicBezTo>
                <a:lnTo>
                  <a:pt x="222" y="98"/>
                </a:lnTo>
                <a:close/>
                <a:moveTo>
                  <a:pt x="389" y="257"/>
                </a:moveTo>
                <a:lnTo>
                  <a:pt x="389" y="257"/>
                </a:lnTo>
                <a:cubicBezTo>
                  <a:pt x="389" y="257"/>
                  <a:pt x="354" y="249"/>
                  <a:pt x="354" y="231"/>
                </a:cubicBezTo>
                <a:cubicBezTo>
                  <a:pt x="354" y="204"/>
                  <a:pt x="381" y="196"/>
                  <a:pt x="381" y="151"/>
                </a:cubicBezTo>
                <a:cubicBezTo>
                  <a:pt x="381" y="125"/>
                  <a:pt x="372" y="98"/>
                  <a:pt x="336" y="98"/>
                </a:cubicBezTo>
                <a:cubicBezTo>
                  <a:pt x="301" y="98"/>
                  <a:pt x="292" y="125"/>
                  <a:pt x="292" y="151"/>
                </a:cubicBezTo>
                <a:cubicBezTo>
                  <a:pt x="292" y="196"/>
                  <a:pt x="319" y="204"/>
                  <a:pt x="319" y="231"/>
                </a:cubicBezTo>
                <a:cubicBezTo>
                  <a:pt x="319" y="249"/>
                  <a:pt x="275" y="257"/>
                  <a:pt x="275" y="257"/>
                </a:cubicBezTo>
                <a:lnTo>
                  <a:pt x="275" y="293"/>
                </a:lnTo>
                <a:cubicBezTo>
                  <a:pt x="398" y="293"/>
                  <a:pt x="398" y="293"/>
                  <a:pt x="398" y="293"/>
                </a:cubicBezTo>
                <a:cubicBezTo>
                  <a:pt x="398" y="293"/>
                  <a:pt x="398" y="257"/>
                  <a:pt x="389" y="2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69" name="Freeform 76"/>
          <p:cNvSpPr>
            <a:spLocks noChangeArrowheads="1"/>
          </p:cNvSpPr>
          <p:nvPr/>
        </p:nvSpPr>
        <p:spPr bwMode="auto">
          <a:xfrm>
            <a:off x="1401203" y="1078601"/>
            <a:ext cx="204535" cy="352823"/>
          </a:xfrm>
          <a:custGeom>
            <a:avLst/>
            <a:gdLst>
              <a:gd name="T0" fmla="*/ 106806 w 283"/>
              <a:gd name="T1" fmla="*/ 0 h 489"/>
              <a:gd name="T2" fmla="*/ 106806 w 283"/>
              <a:gd name="T3" fmla="*/ 0 h 489"/>
              <a:gd name="T4" fmla="*/ 19746 w 283"/>
              <a:gd name="T5" fmla="*/ 0 h 489"/>
              <a:gd name="T6" fmla="*/ 0 w 283"/>
              <a:gd name="T7" fmla="*/ 19712 h 489"/>
              <a:gd name="T8" fmla="*/ 0 w 283"/>
              <a:gd name="T9" fmla="*/ 194435 h 489"/>
              <a:gd name="T10" fmla="*/ 19746 w 283"/>
              <a:gd name="T11" fmla="*/ 218627 h 489"/>
              <a:gd name="T12" fmla="*/ 106806 w 283"/>
              <a:gd name="T13" fmla="*/ 218627 h 489"/>
              <a:gd name="T14" fmla="*/ 126551 w 283"/>
              <a:gd name="T15" fmla="*/ 194435 h 489"/>
              <a:gd name="T16" fmla="*/ 126551 w 283"/>
              <a:gd name="T17" fmla="*/ 19712 h 489"/>
              <a:gd name="T18" fmla="*/ 106806 w 283"/>
              <a:gd name="T19" fmla="*/ 0 h 489"/>
              <a:gd name="T20" fmla="*/ 63276 w 283"/>
              <a:gd name="T21" fmla="*/ 206083 h 489"/>
              <a:gd name="T22" fmla="*/ 63276 w 283"/>
              <a:gd name="T23" fmla="*/ 206083 h 489"/>
              <a:gd name="T24" fmla="*/ 47569 w 283"/>
              <a:gd name="T25" fmla="*/ 198467 h 489"/>
              <a:gd name="T26" fmla="*/ 63276 w 283"/>
              <a:gd name="T27" fmla="*/ 186371 h 489"/>
              <a:gd name="T28" fmla="*/ 78982 w 283"/>
              <a:gd name="T29" fmla="*/ 198467 h 489"/>
              <a:gd name="T30" fmla="*/ 63276 w 283"/>
              <a:gd name="T31" fmla="*/ 206083 h 489"/>
              <a:gd name="T32" fmla="*/ 110845 w 283"/>
              <a:gd name="T33" fmla="*/ 174722 h 489"/>
              <a:gd name="T34" fmla="*/ 110845 w 283"/>
              <a:gd name="T35" fmla="*/ 174722 h 489"/>
              <a:gd name="T36" fmla="*/ 15707 w 283"/>
              <a:gd name="T37" fmla="*/ 174722 h 489"/>
              <a:gd name="T38" fmla="*/ 15707 w 283"/>
              <a:gd name="T39" fmla="*/ 27776 h 489"/>
              <a:gd name="T40" fmla="*/ 110845 w 283"/>
              <a:gd name="T41" fmla="*/ 27776 h 489"/>
              <a:gd name="T42" fmla="*/ 110845 w 283"/>
              <a:gd name="T43" fmla="*/ 174722 h 4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83" h="489">
                <a:moveTo>
                  <a:pt x="238" y="0"/>
                </a:moveTo>
                <a:lnTo>
                  <a:pt x="238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18"/>
                  <a:pt x="0" y="44"/>
                </a:cubicBezTo>
                <a:cubicBezTo>
                  <a:pt x="0" y="434"/>
                  <a:pt x="0" y="434"/>
                  <a:pt x="0" y="434"/>
                </a:cubicBezTo>
                <a:cubicBezTo>
                  <a:pt x="0" y="460"/>
                  <a:pt x="17" y="488"/>
                  <a:pt x="44" y="488"/>
                </a:cubicBezTo>
                <a:cubicBezTo>
                  <a:pt x="238" y="488"/>
                  <a:pt x="238" y="488"/>
                  <a:pt x="238" y="488"/>
                </a:cubicBezTo>
                <a:cubicBezTo>
                  <a:pt x="265" y="488"/>
                  <a:pt x="282" y="460"/>
                  <a:pt x="282" y="434"/>
                </a:cubicBezTo>
                <a:cubicBezTo>
                  <a:pt x="282" y="44"/>
                  <a:pt x="282" y="44"/>
                  <a:pt x="282" y="44"/>
                </a:cubicBezTo>
                <a:cubicBezTo>
                  <a:pt x="282" y="18"/>
                  <a:pt x="265" y="0"/>
                  <a:pt x="238" y="0"/>
                </a:cubicBezTo>
                <a:close/>
                <a:moveTo>
                  <a:pt x="141" y="460"/>
                </a:moveTo>
                <a:lnTo>
                  <a:pt x="141" y="460"/>
                </a:lnTo>
                <a:cubicBezTo>
                  <a:pt x="123" y="460"/>
                  <a:pt x="106" y="451"/>
                  <a:pt x="106" y="443"/>
                </a:cubicBezTo>
                <a:cubicBezTo>
                  <a:pt x="106" y="425"/>
                  <a:pt x="123" y="416"/>
                  <a:pt x="141" y="416"/>
                </a:cubicBezTo>
                <a:cubicBezTo>
                  <a:pt x="159" y="416"/>
                  <a:pt x="176" y="425"/>
                  <a:pt x="176" y="443"/>
                </a:cubicBezTo>
                <a:cubicBezTo>
                  <a:pt x="176" y="451"/>
                  <a:pt x="159" y="460"/>
                  <a:pt x="141" y="460"/>
                </a:cubicBezTo>
                <a:close/>
                <a:moveTo>
                  <a:pt x="247" y="390"/>
                </a:moveTo>
                <a:lnTo>
                  <a:pt x="247" y="390"/>
                </a:lnTo>
                <a:cubicBezTo>
                  <a:pt x="35" y="390"/>
                  <a:pt x="35" y="390"/>
                  <a:pt x="35" y="390"/>
                </a:cubicBezTo>
                <a:cubicBezTo>
                  <a:pt x="35" y="62"/>
                  <a:pt x="35" y="62"/>
                  <a:pt x="35" y="62"/>
                </a:cubicBezTo>
                <a:cubicBezTo>
                  <a:pt x="247" y="62"/>
                  <a:pt x="247" y="62"/>
                  <a:pt x="247" y="62"/>
                </a:cubicBezTo>
                <a:lnTo>
                  <a:pt x="247" y="3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70" name="Freeform 77"/>
          <p:cNvSpPr>
            <a:spLocks noChangeArrowheads="1"/>
          </p:cNvSpPr>
          <p:nvPr/>
        </p:nvSpPr>
        <p:spPr bwMode="auto">
          <a:xfrm>
            <a:off x="11333924" y="3277351"/>
            <a:ext cx="360492" cy="304245"/>
          </a:xfrm>
          <a:custGeom>
            <a:avLst/>
            <a:gdLst>
              <a:gd name="T0" fmla="*/ 167540 w 497"/>
              <a:gd name="T1" fmla="*/ 56041 h 418"/>
              <a:gd name="T2" fmla="*/ 167540 w 497"/>
              <a:gd name="T3" fmla="*/ 56041 h 418"/>
              <a:gd name="T4" fmla="*/ 175196 w 497"/>
              <a:gd name="T5" fmla="*/ 56041 h 418"/>
              <a:gd name="T6" fmla="*/ 175196 w 497"/>
              <a:gd name="T7" fmla="*/ 80446 h 418"/>
              <a:gd name="T8" fmla="*/ 223387 w 497"/>
              <a:gd name="T9" fmla="*/ 40223 h 418"/>
              <a:gd name="T10" fmla="*/ 175196 w 497"/>
              <a:gd name="T11" fmla="*/ 0 h 418"/>
              <a:gd name="T12" fmla="*/ 175196 w 497"/>
              <a:gd name="T13" fmla="*/ 23953 h 418"/>
              <a:gd name="T14" fmla="*/ 167540 w 497"/>
              <a:gd name="T15" fmla="*/ 23953 h 418"/>
              <a:gd name="T16" fmla="*/ 83770 w 497"/>
              <a:gd name="T17" fmla="*/ 84513 h 418"/>
              <a:gd name="T18" fmla="*/ 23870 w 497"/>
              <a:gd name="T19" fmla="*/ 128352 h 418"/>
              <a:gd name="T20" fmla="*/ 0 w 497"/>
              <a:gd name="T21" fmla="*/ 128352 h 418"/>
              <a:gd name="T22" fmla="*/ 0 w 497"/>
              <a:gd name="T23" fmla="*/ 160440 h 418"/>
              <a:gd name="T24" fmla="*/ 23870 w 497"/>
              <a:gd name="T25" fmla="*/ 160440 h 418"/>
              <a:gd name="T26" fmla="*/ 107640 w 497"/>
              <a:gd name="T27" fmla="*/ 100331 h 418"/>
              <a:gd name="T28" fmla="*/ 167540 w 497"/>
              <a:gd name="T29" fmla="*/ 56041 h 418"/>
              <a:gd name="T30" fmla="*/ 59450 w 497"/>
              <a:gd name="T31" fmla="*/ 76378 h 418"/>
              <a:gd name="T32" fmla="*/ 59450 w 497"/>
              <a:gd name="T33" fmla="*/ 76378 h 418"/>
              <a:gd name="T34" fmla="*/ 63503 w 497"/>
              <a:gd name="T35" fmla="*/ 68695 h 418"/>
              <a:gd name="T36" fmla="*/ 79717 w 497"/>
              <a:gd name="T37" fmla="*/ 52425 h 418"/>
              <a:gd name="T38" fmla="*/ 23870 w 497"/>
              <a:gd name="T39" fmla="*/ 28472 h 418"/>
              <a:gd name="T40" fmla="*/ 0 w 497"/>
              <a:gd name="T41" fmla="*/ 28472 h 418"/>
              <a:gd name="T42" fmla="*/ 0 w 497"/>
              <a:gd name="T43" fmla="*/ 60560 h 418"/>
              <a:gd name="T44" fmla="*/ 23870 w 497"/>
              <a:gd name="T45" fmla="*/ 60560 h 418"/>
              <a:gd name="T46" fmla="*/ 59450 w 497"/>
              <a:gd name="T47" fmla="*/ 76378 h 418"/>
              <a:gd name="T48" fmla="*/ 175196 w 497"/>
              <a:gd name="T49" fmla="*/ 132419 h 418"/>
              <a:gd name="T50" fmla="*/ 175196 w 497"/>
              <a:gd name="T51" fmla="*/ 132419 h 418"/>
              <a:gd name="T52" fmla="*/ 167540 w 497"/>
              <a:gd name="T53" fmla="*/ 132419 h 418"/>
              <a:gd name="T54" fmla="*/ 127456 w 497"/>
              <a:gd name="T55" fmla="*/ 112534 h 418"/>
              <a:gd name="T56" fmla="*/ 127456 w 497"/>
              <a:gd name="T57" fmla="*/ 116601 h 418"/>
              <a:gd name="T58" fmla="*/ 111693 w 497"/>
              <a:gd name="T59" fmla="*/ 136487 h 418"/>
              <a:gd name="T60" fmla="*/ 167540 w 497"/>
              <a:gd name="T61" fmla="*/ 160440 h 418"/>
              <a:gd name="T62" fmla="*/ 175196 w 497"/>
              <a:gd name="T63" fmla="*/ 160440 h 418"/>
              <a:gd name="T64" fmla="*/ 175196 w 497"/>
              <a:gd name="T65" fmla="*/ 188460 h 418"/>
              <a:gd name="T66" fmla="*/ 223387 w 497"/>
              <a:gd name="T67" fmla="*/ 148237 h 418"/>
              <a:gd name="T68" fmla="*/ 175196 w 497"/>
              <a:gd name="T69" fmla="*/ 108466 h 418"/>
              <a:gd name="T70" fmla="*/ 175196 w 497"/>
              <a:gd name="T71" fmla="*/ 132419 h 41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97" h="418">
                <a:moveTo>
                  <a:pt x="372" y="124"/>
                </a:moveTo>
                <a:lnTo>
                  <a:pt x="372" y="124"/>
                </a:lnTo>
                <a:cubicBezTo>
                  <a:pt x="389" y="124"/>
                  <a:pt x="389" y="124"/>
                  <a:pt x="389" y="124"/>
                </a:cubicBezTo>
                <a:cubicBezTo>
                  <a:pt x="389" y="178"/>
                  <a:pt x="389" y="178"/>
                  <a:pt x="389" y="178"/>
                </a:cubicBezTo>
                <a:cubicBezTo>
                  <a:pt x="496" y="89"/>
                  <a:pt x="496" y="89"/>
                  <a:pt x="496" y="89"/>
                </a:cubicBezTo>
                <a:cubicBezTo>
                  <a:pt x="389" y="0"/>
                  <a:pt x="389" y="0"/>
                  <a:pt x="389" y="0"/>
                </a:cubicBezTo>
                <a:cubicBezTo>
                  <a:pt x="389" y="53"/>
                  <a:pt x="389" y="53"/>
                  <a:pt x="389" y="53"/>
                </a:cubicBezTo>
                <a:cubicBezTo>
                  <a:pt x="372" y="53"/>
                  <a:pt x="372" y="53"/>
                  <a:pt x="372" y="53"/>
                </a:cubicBezTo>
                <a:cubicBezTo>
                  <a:pt x="283" y="53"/>
                  <a:pt x="230" y="124"/>
                  <a:pt x="186" y="187"/>
                </a:cubicBezTo>
                <a:cubicBezTo>
                  <a:pt x="141" y="240"/>
                  <a:pt x="106" y="284"/>
                  <a:pt x="53" y="284"/>
                </a:cubicBezTo>
                <a:cubicBezTo>
                  <a:pt x="0" y="284"/>
                  <a:pt x="0" y="284"/>
                  <a:pt x="0" y="284"/>
                </a:cubicBezTo>
                <a:cubicBezTo>
                  <a:pt x="0" y="355"/>
                  <a:pt x="0" y="355"/>
                  <a:pt x="0" y="355"/>
                </a:cubicBezTo>
                <a:cubicBezTo>
                  <a:pt x="53" y="355"/>
                  <a:pt x="53" y="355"/>
                  <a:pt x="53" y="355"/>
                </a:cubicBezTo>
                <a:cubicBezTo>
                  <a:pt x="141" y="355"/>
                  <a:pt x="194" y="284"/>
                  <a:pt x="239" y="222"/>
                </a:cubicBezTo>
                <a:cubicBezTo>
                  <a:pt x="283" y="169"/>
                  <a:pt x="319" y="124"/>
                  <a:pt x="372" y="124"/>
                </a:cubicBezTo>
                <a:close/>
                <a:moveTo>
                  <a:pt x="132" y="169"/>
                </a:moveTo>
                <a:lnTo>
                  <a:pt x="132" y="169"/>
                </a:lnTo>
                <a:cubicBezTo>
                  <a:pt x="132" y="160"/>
                  <a:pt x="141" y="160"/>
                  <a:pt x="141" y="152"/>
                </a:cubicBezTo>
                <a:cubicBezTo>
                  <a:pt x="150" y="143"/>
                  <a:pt x="167" y="124"/>
                  <a:pt x="177" y="116"/>
                </a:cubicBezTo>
                <a:cubicBezTo>
                  <a:pt x="141" y="80"/>
                  <a:pt x="106" y="63"/>
                  <a:pt x="53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134"/>
                  <a:pt x="0" y="134"/>
                  <a:pt x="0" y="134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79" y="134"/>
                  <a:pt x="106" y="143"/>
                  <a:pt x="132" y="169"/>
                </a:cubicBezTo>
                <a:close/>
                <a:moveTo>
                  <a:pt x="389" y="293"/>
                </a:moveTo>
                <a:lnTo>
                  <a:pt x="389" y="293"/>
                </a:lnTo>
                <a:cubicBezTo>
                  <a:pt x="372" y="293"/>
                  <a:pt x="372" y="293"/>
                  <a:pt x="372" y="293"/>
                </a:cubicBezTo>
                <a:cubicBezTo>
                  <a:pt x="336" y="293"/>
                  <a:pt x="310" y="275"/>
                  <a:pt x="283" y="249"/>
                </a:cubicBezTo>
                <a:cubicBezTo>
                  <a:pt x="283" y="249"/>
                  <a:pt x="283" y="249"/>
                  <a:pt x="283" y="258"/>
                </a:cubicBezTo>
                <a:cubicBezTo>
                  <a:pt x="266" y="266"/>
                  <a:pt x="257" y="284"/>
                  <a:pt x="248" y="302"/>
                </a:cubicBezTo>
                <a:cubicBezTo>
                  <a:pt x="274" y="337"/>
                  <a:pt x="319" y="355"/>
                  <a:pt x="372" y="355"/>
                </a:cubicBezTo>
                <a:cubicBezTo>
                  <a:pt x="389" y="355"/>
                  <a:pt x="389" y="355"/>
                  <a:pt x="389" y="355"/>
                </a:cubicBezTo>
                <a:cubicBezTo>
                  <a:pt x="389" y="417"/>
                  <a:pt x="389" y="417"/>
                  <a:pt x="389" y="417"/>
                </a:cubicBezTo>
                <a:cubicBezTo>
                  <a:pt x="496" y="328"/>
                  <a:pt x="496" y="328"/>
                  <a:pt x="496" y="328"/>
                </a:cubicBezTo>
                <a:cubicBezTo>
                  <a:pt x="389" y="240"/>
                  <a:pt x="389" y="240"/>
                  <a:pt x="389" y="240"/>
                </a:cubicBezTo>
                <a:lnTo>
                  <a:pt x="389" y="2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71" name="Freeform 78"/>
          <p:cNvSpPr>
            <a:spLocks noChangeArrowheads="1"/>
          </p:cNvSpPr>
          <p:nvPr/>
        </p:nvSpPr>
        <p:spPr bwMode="auto">
          <a:xfrm>
            <a:off x="7815926" y="2543581"/>
            <a:ext cx="286349" cy="291462"/>
          </a:xfrm>
          <a:custGeom>
            <a:avLst/>
            <a:gdLst>
              <a:gd name="T0" fmla="*/ 169779 w 399"/>
              <a:gd name="T1" fmla="*/ 152019 h 400"/>
              <a:gd name="T2" fmla="*/ 169779 w 399"/>
              <a:gd name="T3" fmla="*/ 152019 h 400"/>
              <a:gd name="T4" fmla="*/ 130119 w 399"/>
              <a:gd name="T5" fmla="*/ 108133 h 400"/>
              <a:gd name="T6" fmla="*/ 138140 w 399"/>
              <a:gd name="T7" fmla="*/ 71938 h 400"/>
              <a:gd name="T8" fmla="*/ 67288 w 399"/>
              <a:gd name="T9" fmla="*/ 0 h 400"/>
              <a:gd name="T10" fmla="*/ 0 w 399"/>
              <a:gd name="T11" fmla="*/ 68318 h 400"/>
              <a:gd name="T12" fmla="*/ 71298 w 399"/>
              <a:gd name="T13" fmla="*/ 140256 h 400"/>
              <a:gd name="T14" fmla="*/ 102491 w 399"/>
              <a:gd name="T15" fmla="*/ 132112 h 400"/>
              <a:gd name="T16" fmla="*/ 146161 w 399"/>
              <a:gd name="T17" fmla="*/ 176451 h 400"/>
              <a:gd name="T18" fmla="*/ 161758 w 399"/>
              <a:gd name="T19" fmla="*/ 176451 h 400"/>
              <a:gd name="T20" fmla="*/ 173344 w 399"/>
              <a:gd name="T21" fmla="*/ 164687 h 400"/>
              <a:gd name="T22" fmla="*/ 169779 w 399"/>
              <a:gd name="T23" fmla="*/ 152019 h 400"/>
              <a:gd name="T24" fmla="*/ 19607 w 399"/>
              <a:gd name="T25" fmla="*/ 68318 h 400"/>
              <a:gd name="T26" fmla="*/ 19607 w 399"/>
              <a:gd name="T27" fmla="*/ 68318 h 400"/>
              <a:gd name="T28" fmla="*/ 67288 w 399"/>
              <a:gd name="T29" fmla="*/ 19907 h 400"/>
              <a:gd name="T30" fmla="*/ 118533 w 399"/>
              <a:gd name="T31" fmla="*/ 71938 h 400"/>
              <a:gd name="T32" fmla="*/ 71298 w 399"/>
              <a:gd name="T33" fmla="*/ 120348 h 400"/>
              <a:gd name="T34" fmla="*/ 19607 w 399"/>
              <a:gd name="T35" fmla="*/ 68318 h 4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99" h="400">
                <a:moveTo>
                  <a:pt x="381" y="336"/>
                </a:moveTo>
                <a:lnTo>
                  <a:pt x="381" y="336"/>
                </a:lnTo>
                <a:cubicBezTo>
                  <a:pt x="292" y="239"/>
                  <a:pt x="292" y="239"/>
                  <a:pt x="292" y="239"/>
                </a:cubicBezTo>
                <a:cubicBezTo>
                  <a:pt x="301" y="212"/>
                  <a:pt x="310" y="186"/>
                  <a:pt x="310" y="159"/>
                </a:cubicBezTo>
                <a:cubicBezTo>
                  <a:pt x="310" y="71"/>
                  <a:pt x="239" y="0"/>
                  <a:pt x="151" y="0"/>
                </a:cubicBezTo>
                <a:cubicBezTo>
                  <a:pt x="70" y="0"/>
                  <a:pt x="0" y="71"/>
                  <a:pt x="0" y="151"/>
                </a:cubicBezTo>
                <a:cubicBezTo>
                  <a:pt x="0" y="239"/>
                  <a:pt x="70" y="310"/>
                  <a:pt x="160" y="310"/>
                </a:cubicBezTo>
                <a:cubicBezTo>
                  <a:pt x="186" y="310"/>
                  <a:pt x="213" y="302"/>
                  <a:pt x="230" y="292"/>
                </a:cubicBezTo>
                <a:cubicBezTo>
                  <a:pt x="328" y="390"/>
                  <a:pt x="328" y="390"/>
                  <a:pt x="328" y="390"/>
                </a:cubicBezTo>
                <a:cubicBezTo>
                  <a:pt x="336" y="399"/>
                  <a:pt x="354" y="399"/>
                  <a:pt x="363" y="390"/>
                </a:cubicBezTo>
                <a:cubicBezTo>
                  <a:pt x="389" y="364"/>
                  <a:pt x="389" y="364"/>
                  <a:pt x="389" y="364"/>
                </a:cubicBezTo>
                <a:cubicBezTo>
                  <a:pt x="398" y="355"/>
                  <a:pt x="389" y="346"/>
                  <a:pt x="381" y="336"/>
                </a:cubicBezTo>
                <a:close/>
                <a:moveTo>
                  <a:pt x="44" y="151"/>
                </a:moveTo>
                <a:lnTo>
                  <a:pt x="44" y="151"/>
                </a:lnTo>
                <a:cubicBezTo>
                  <a:pt x="44" y="98"/>
                  <a:pt x="98" y="44"/>
                  <a:pt x="151" y="44"/>
                </a:cubicBezTo>
                <a:cubicBezTo>
                  <a:pt x="213" y="44"/>
                  <a:pt x="266" y="98"/>
                  <a:pt x="266" y="159"/>
                </a:cubicBezTo>
                <a:cubicBezTo>
                  <a:pt x="266" y="221"/>
                  <a:pt x="213" y="266"/>
                  <a:pt x="160" y="266"/>
                </a:cubicBezTo>
                <a:cubicBezTo>
                  <a:pt x="98" y="266"/>
                  <a:pt x="44" y="212"/>
                  <a:pt x="44" y="1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72" name="Freeform 79"/>
          <p:cNvSpPr>
            <a:spLocks noChangeArrowheads="1"/>
          </p:cNvSpPr>
          <p:nvPr/>
        </p:nvSpPr>
        <p:spPr bwMode="auto">
          <a:xfrm>
            <a:off x="9935417" y="4663074"/>
            <a:ext cx="345153" cy="347709"/>
          </a:xfrm>
          <a:custGeom>
            <a:avLst/>
            <a:gdLst>
              <a:gd name="T0" fmla="*/ 106933 w 479"/>
              <a:gd name="T1" fmla="*/ 0 h 479"/>
              <a:gd name="T2" fmla="*/ 106933 w 479"/>
              <a:gd name="T3" fmla="*/ 0 h 479"/>
              <a:gd name="T4" fmla="*/ 0 w 479"/>
              <a:gd name="T5" fmla="*/ 107725 h 479"/>
              <a:gd name="T6" fmla="*/ 106933 w 479"/>
              <a:gd name="T7" fmla="*/ 215449 h 479"/>
              <a:gd name="T8" fmla="*/ 213866 w 479"/>
              <a:gd name="T9" fmla="*/ 107725 h 479"/>
              <a:gd name="T10" fmla="*/ 106933 w 479"/>
              <a:gd name="T11" fmla="*/ 0 h 479"/>
              <a:gd name="T12" fmla="*/ 198206 w 479"/>
              <a:gd name="T13" fmla="*/ 107725 h 479"/>
              <a:gd name="T14" fmla="*/ 198206 w 479"/>
              <a:gd name="T15" fmla="*/ 107725 h 479"/>
              <a:gd name="T16" fmla="*/ 178520 w 479"/>
              <a:gd name="T17" fmla="*/ 163615 h 479"/>
              <a:gd name="T18" fmla="*/ 174493 w 479"/>
              <a:gd name="T19" fmla="*/ 147840 h 479"/>
              <a:gd name="T20" fmla="*/ 178520 w 479"/>
              <a:gd name="T21" fmla="*/ 115838 h 479"/>
              <a:gd name="T22" fmla="*/ 166439 w 479"/>
              <a:gd name="T23" fmla="*/ 91949 h 479"/>
              <a:gd name="T24" fmla="*/ 142726 w 479"/>
              <a:gd name="T25" fmla="*/ 80230 h 479"/>
              <a:gd name="T26" fmla="*/ 154806 w 479"/>
              <a:gd name="T27" fmla="*/ 39664 h 479"/>
              <a:gd name="T28" fmla="*/ 131093 w 479"/>
              <a:gd name="T29" fmla="*/ 27945 h 479"/>
              <a:gd name="T30" fmla="*/ 134673 w 479"/>
              <a:gd name="T31" fmla="*/ 23889 h 479"/>
              <a:gd name="T32" fmla="*/ 198206 w 479"/>
              <a:gd name="T33" fmla="*/ 107725 h 479"/>
              <a:gd name="T34" fmla="*/ 94853 w 479"/>
              <a:gd name="T35" fmla="*/ 19832 h 479"/>
              <a:gd name="T36" fmla="*/ 94853 w 479"/>
              <a:gd name="T37" fmla="*/ 19832 h 479"/>
              <a:gd name="T38" fmla="*/ 83220 w 479"/>
              <a:gd name="T39" fmla="*/ 27945 h 479"/>
              <a:gd name="T40" fmla="*/ 67113 w 479"/>
              <a:gd name="T41" fmla="*/ 39664 h 479"/>
              <a:gd name="T42" fmla="*/ 51453 w 479"/>
              <a:gd name="T43" fmla="*/ 59947 h 479"/>
              <a:gd name="T44" fmla="*/ 59507 w 479"/>
              <a:gd name="T45" fmla="*/ 71666 h 479"/>
              <a:gd name="T46" fmla="*/ 79193 w 479"/>
              <a:gd name="T47" fmla="*/ 71666 h 479"/>
              <a:gd name="T48" fmla="*/ 110960 w 479"/>
              <a:gd name="T49" fmla="*/ 107725 h 479"/>
              <a:gd name="T50" fmla="*/ 83220 w 479"/>
              <a:gd name="T51" fmla="*/ 131613 h 479"/>
              <a:gd name="T52" fmla="*/ 79193 w 479"/>
              <a:gd name="T53" fmla="*/ 151896 h 479"/>
              <a:gd name="T54" fmla="*/ 79193 w 479"/>
              <a:gd name="T55" fmla="*/ 175785 h 479"/>
              <a:gd name="T56" fmla="*/ 59507 w 479"/>
              <a:gd name="T57" fmla="*/ 155502 h 479"/>
              <a:gd name="T58" fmla="*/ 55480 w 479"/>
              <a:gd name="T59" fmla="*/ 128008 h 479"/>
              <a:gd name="T60" fmla="*/ 39373 w 479"/>
              <a:gd name="T61" fmla="*/ 107725 h 479"/>
              <a:gd name="T62" fmla="*/ 47426 w 479"/>
              <a:gd name="T63" fmla="*/ 83836 h 479"/>
              <a:gd name="T64" fmla="*/ 23713 w 479"/>
              <a:gd name="T65" fmla="*/ 76173 h 479"/>
              <a:gd name="T66" fmla="*/ 94853 w 479"/>
              <a:gd name="T67" fmla="*/ 19832 h 479"/>
              <a:gd name="T68" fmla="*/ 79193 w 479"/>
              <a:gd name="T69" fmla="*/ 195617 h 479"/>
              <a:gd name="T70" fmla="*/ 79193 w 479"/>
              <a:gd name="T71" fmla="*/ 195617 h 479"/>
              <a:gd name="T72" fmla="*/ 91273 w 479"/>
              <a:gd name="T73" fmla="*/ 187504 h 479"/>
              <a:gd name="T74" fmla="*/ 106933 w 479"/>
              <a:gd name="T75" fmla="*/ 183447 h 479"/>
              <a:gd name="T76" fmla="*/ 131093 w 479"/>
              <a:gd name="T77" fmla="*/ 175785 h 479"/>
              <a:gd name="T78" fmla="*/ 158386 w 479"/>
              <a:gd name="T79" fmla="*/ 183447 h 479"/>
              <a:gd name="T80" fmla="*/ 106933 w 479"/>
              <a:gd name="T81" fmla="*/ 199674 h 479"/>
              <a:gd name="T82" fmla="*/ 79193 w 479"/>
              <a:gd name="T83" fmla="*/ 195617 h 47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79" h="479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6"/>
                  <a:pt x="0" y="239"/>
                </a:cubicBezTo>
                <a:cubicBezTo>
                  <a:pt x="0" y="372"/>
                  <a:pt x="106" y="478"/>
                  <a:pt x="239" y="478"/>
                </a:cubicBezTo>
                <a:cubicBezTo>
                  <a:pt x="372" y="478"/>
                  <a:pt x="478" y="372"/>
                  <a:pt x="478" y="239"/>
                </a:cubicBezTo>
                <a:cubicBezTo>
                  <a:pt x="478" y="106"/>
                  <a:pt x="372" y="0"/>
                  <a:pt x="239" y="0"/>
                </a:cubicBezTo>
                <a:close/>
                <a:moveTo>
                  <a:pt x="443" y="239"/>
                </a:moveTo>
                <a:lnTo>
                  <a:pt x="443" y="239"/>
                </a:lnTo>
                <a:cubicBezTo>
                  <a:pt x="443" y="292"/>
                  <a:pt x="425" y="328"/>
                  <a:pt x="399" y="363"/>
                </a:cubicBezTo>
                <a:cubicBezTo>
                  <a:pt x="390" y="363"/>
                  <a:pt x="381" y="345"/>
                  <a:pt x="390" y="328"/>
                </a:cubicBezTo>
                <a:cubicBezTo>
                  <a:pt x="399" y="310"/>
                  <a:pt x="399" y="275"/>
                  <a:pt x="399" y="257"/>
                </a:cubicBezTo>
                <a:cubicBezTo>
                  <a:pt x="399" y="239"/>
                  <a:pt x="390" y="204"/>
                  <a:pt x="372" y="204"/>
                </a:cubicBezTo>
                <a:cubicBezTo>
                  <a:pt x="346" y="204"/>
                  <a:pt x="337" y="204"/>
                  <a:pt x="319" y="178"/>
                </a:cubicBezTo>
                <a:cubicBezTo>
                  <a:pt x="301" y="124"/>
                  <a:pt x="372" y="115"/>
                  <a:pt x="346" y="88"/>
                </a:cubicBezTo>
                <a:cubicBezTo>
                  <a:pt x="337" y="80"/>
                  <a:pt x="301" y="115"/>
                  <a:pt x="293" y="62"/>
                </a:cubicBezTo>
                <a:lnTo>
                  <a:pt x="301" y="53"/>
                </a:lnTo>
                <a:cubicBezTo>
                  <a:pt x="381" y="80"/>
                  <a:pt x="443" y="150"/>
                  <a:pt x="443" y="239"/>
                </a:cubicBezTo>
                <a:close/>
                <a:moveTo>
                  <a:pt x="212" y="44"/>
                </a:moveTo>
                <a:lnTo>
                  <a:pt x="212" y="44"/>
                </a:lnTo>
                <a:cubicBezTo>
                  <a:pt x="204" y="53"/>
                  <a:pt x="194" y="53"/>
                  <a:pt x="186" y="62"/>
                </a:cubicBezTo>
                <a:cubicBezTo>
                  <a:pt x="168" y="80"/>
                  <a:pt x="159" y="71"/>
                  <a:pt x="150" y="88"/>
                </a:cubicBezTo>
                <a:cubicBezTo>
                  <a:pt x="141" y="106"/>
                  <a:pt x="115" y="124"/>
                  <a:pt x="115" y="133"/>
                </a:cubicBezTo>
                <a:cubicBezTo>
                  <a:pt x="115" y="142"/>
                  <a:pt x="133" y="159"/>
                  <a:pt x="133" y="159"/>
                </a:cubicBezTo>
                <a:cubicBezTo>
                  <a:pt x="141" y="150"/>
                  <a:pt x="159" y="150"/>
                  <a:pt x="177" y="159"/>
                </a:cubicBezTo>
                <a:cubicBezTo>
                  <a:pt x="186" y="159"/>
                  <a:pt x="275" y="169"/>
                  <a:pt x="248" y="239"/>
                </a:cubicBezTo>
                <a:cubicBezTo>
                  <a:pt x="239" y="266"/>
                  <a:pt x="194" y="257"/>
                  <a:pt x="186" y="292"/>
                </a:cubicBezTo>
                <a:cubicBezTo>
                  <a:pt x="186" y="301"/>
                  <a:pt x="186" y="328"/>
                  <a:pt x="177" y="337"/>
                </a:cubicBezTo>
                <a:cubicBezTo>
                  <a:pt x="177" y="345"/>
                  <a:pt x="186" y="390"/>
                  <a:pt x="177" y="390"/>
                </a:cubicBezTo>
                <a:cubicBezTo>
                  <a:pt x="168" y="390"/>
                  <a:pt x="133" y="345"/>
                  <a:pt x="133" y="345"/>
                </a:cubicBezTo>
                <a:cubicBezTo>
                  <a:pt x="133" y="337"/>
                  <a:pt x="124" y="310"/>
                  <a:pt x="124" y="284"/>
                </a:cubicBezTo>
                <a:cubicBezTo>
                  <a:pt x="124" y="266"/>
                  <a:pt x="88" y="266"/>
                  <a:pt x="88" y="239"/>
                </a:cubicBezTo>
                <a:cubicBezTo>
                  <a:pt x="88" y="213"/>
                  <a:pt x="106" y="195"/>
                  <a:pt x="106" y="186"/>
                </a:cubicBezTo>
                <a:cubicBezTo>
                  <a:pt x="97" y="169"/>
                  <a:pt x="62" y="169"/>
                  <a:pt x="53" y="169"/>
                </a:cubicBezTo>
                <a:cubicBezTo>
                  <a:pt x="80" y="97"/>
                  <a:pt x="141" y="53"/>
                  <a:pt x="212" y="44"/>
                </a:cubicBezTo>
                <a:close/>
                <a:moveTo>
                  <a:pt x="177" y="434"/>
                </a:moveTo>
                <a:lnTo>
                  <a:pt x="177" y="434"/>
                </a:lnTo>
                <a:cubicBezTo>
                  <a:pt x="186" y="425"/>
                  <a:pt x="186" y="416"/>
                  <a:pt x="204" y="416"/>
                </a:cubicBezTo>
                <a:cubicBezTo>
                  <a:pt x="212" y="416"/>
                  <a:pt x="221" y="416"/>
                  <a:pt x="239" y="407"/>
                </a:cubicBezTo>
                <a:cubicBezTo>
                  <a:pt x="248" y="407"/>
                  <a:pt x="275" y="398"/>
                  <a:pt x="293" y="390"/>
                </a:cubicBezTo>
                <a:cubicBezTo>
                  <a:pt x="310" y="390"/>
                  <a:pt x="346" y="398"/>
                  <a:pt x="354" y="407"/>
                </a:cubicBezTo>
                <a:cubicBezTo>
                  <a:pt x="319" y="434"/>
                  <a:pt x="284" y="443"/>
                  <a:pt x="239" y="443"/>
                </a:cubicBezTo>
                <a:cubicBezTo>
                  <a:pt x="221" y="443"/>
                  <a:pt x="194" y="443"/>
                  <a:pt x="177" y="4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73" name="Freeform 80"/>
          <p:cNvSpPr>
            <a:spLocks noChangeArrowheads="1"/>
          </p:cNvSpPr>
          <p:nvPr/>
        </p:nvSpPr>
        <p:spPr bwMode="auto">
          <a:xfrm>
            <a:off x="10646175" y="4726990"/>
            <a:ext cx="357936" cy="219875"/>
          </a:xfrm>
          <a:custGeom>
            <a:avLst/>
            <a:gdLst>
              <a:gd name="T0" fmla="*/ 206184 w 498"/>
              <a:gd name="T1" fmla="*/ 0 h 303"/>
              <a:gd name="T2" fmla="*/ 0 w 498"/>
              <a:gd name="T3" fmla="*/ 16221 h 303"/>
              <a:gd name="T4" fmla="*/ 16066 w 498"/>
              <a:gd name="T5" fmla="*/ 136074 h 303"/>
              <a:gd name="T6" fmla="*/ 221804 w 498"/>
              <a:gd name="T7" fmla="*/ 119854 h 303"/>
              <a:gd name="T8" fmla="*/ 206184 w 498"/>
              <a:gd name="T9" fmla="*/ 0 h 303"/>
              <a:gd name="T10" fmla="*/ 122728 w 498"/>
              <a:gd name="T11" fmla="*/ 24331 h 303"/>
              <a:gd name="T12" fmla="*/ 142365 w 498"/>
              <a:gd name="T13" fmla="*/ 48212 h 303"/>
              <a:gd name="T14" fmla="*/ 122728 w 498"/>
              <a:gd name="T15" fmla="*/ 24331 h 303"/>
              <a:gd name="T16" fmla="*/ 154415 w 498"/>
              <a:gd name="T17" fmla="*/ 56322 h 303"/>
              <a:gd name="T18" fmla="*/ 134778 w 498"/>
              <a:gd name="T19" fmla="*/ 80203 h 303"/>
              <a:gd name="T20" fmla="*/ 154415 w 498"/>
              <a:gd name="T21" fmla="*/ 56322 h 303"/>
              <a:gd name="T22" fmla="*/ 87026 w 498"/>
              <a:gd name="T23" fmla="*/ 24331 h 303"/>
              <a:gd name="T24" fmla="*/ 111125 w 498"/>
              <a:gd name="T25" fmla="*/ 48212 h 303"/>
              <a:gd name="T26" fmla="*/ 87026 w 498"/>
              <a:gd name="T27" fmla="*/ 24331 h 303"/>
              <a:gd name="T28" fmla="*/ 122728 w 498"/>
              <a:gd name="T29" fmla="*/ 56322 h 303"/>
              <a:gd name="T30" fmla="*/ 99075 w 498"/>
              <a:gd name="T31" fmla="*/ 80203 h 303"/>
              <a:gd name="T32" fmla="*/ 122728 w 498"/>
              <a:gd name="T33" fmla="*/ 56322 h 303"/>
              <a:gd name="T34" fmla="*/ 55339 w 498"/>
              <a:gd name="T35" fmla="*/ 24331 h 303"/>
              <a:gd name="T36" fmla="*/ 79439 w 498"/>
              <a:gd name="T37" fmla="*/ 48212 h 303"/>
              <a:gd name="T38" fmla="*/ 55339 w 498"/>
              <a:gd name="T39" fmla="*/ 24331 h 303"/>
              <a:gd name="T40" fmla="*/ 87026 w 498"/>
              <a:gd name="T41" fmla="*/ 56322 h 303"/>
              <a:gd name="T42" fmla="*/ 67389 w 498"/>
              <a:gd name="T43" fmla="*/ 80203 h 303"/>
              <a:gd name="T44" fmla="*/ 87026 w 498"/>
              <a:gd name="T45" fmla="*/ 56322 h 303"/>
              <a:gd name="T46" fmla="*/ 24099 w 498"/>
              <a:gd name="T47" fmla="*/ 24331 h 303"/>
              <a:gd name="T48" fmla="*/ 43736 w 498"/>
              <a:gd name="T49" fmla="*/ 48212 h 303"/>
              <a:gd name="T50" fmla="*/ 24099 w 498"/>
              <a:gd name="T51" fmla="*/ 24331 h 303"/>
              <a:gd name="T52" fmla="*/ 55339 w 498"/>
              <a:gd name="T53" fmla="*/ 56322 h 303"/>
              <a:gd name="T54" fmla="*/ 31686 w 498"/>
              <a:gd name="T55" fmla="*/ 80203 h 303"/>
              <a:gd name="T56" fmla="*/ 55339 w 498"/>
              <a:gd name="T57" fmla="*/ 56322 h 303"/>
              <a:gd name="T58" fmla="*/ 43736 w 498"/>
              <a:gd name="T59" fmla="*/ 112194 h 303"/>
              <a:gd name="T60" fmla="*/ 24099 w 498"/>
              <a:gd name="T61" fmla="*/ 91918 h 303"/>
              <a:gd name="T62" fmla="*/ 43736 w 498"/>
              <a:gd name="T63" fmla="*/ 112194 h 303"/>
              <a:gd name="T64" fmla="*/ 166018 w 498"/>
              <a:gd name="T65" fmla="*/ 112194 h 303"/>
              <a:gd name="T66" fmla="*/ 55339 w 498"/>
              <a:gd name="T67" fmla="*/ 91918 h 303"/>
              <a:gd name="T68" fmla="*/ 166018 w 498"/>
              <a:gd name="T69" fmla="*/ 112194 h 303"/>
              <a:gd name="T70" fmla="*/ 197704 w 498"/>
              <a:gd name="T71" fmla="*/ 112194 h 303"/>
              <a:gd name="T72" fmla="*/ 178068 w 498"/>
              <a:gd name="T73" fmla="*/ 91918 h 303"/>
              <a:gd name="T74" fmla="*/ 197704 w 498"/>
              <a:gd name="T75" fmla="*/ 112194 h 303"/>
              <a:gd name="T76" fmla="*/ 166018 w 498"/>
              <a:gd name="T77" fmla="*/ 80203 h 303"/>
              <a:gd name="T78" fmla="*/ 189671 w 498"/>
              <a:gd name="T79" fmla="*/ 56322 h 303"/>
              <a:gd name="T80" fmla="*/ 166018 w 498"/>
              <a:gd name="T81" fmla="*/ 80203 h 303"/>
              <a:gd name="T82" fmla="*/ 197704 w 498"/>
              <a:gd name="T83" fmla="*/ 48212 h 303"/>
              <a:gd name="T84" fmla="*/ 154415 w 498"/>
              <a:gd name="T85" fmla="*/ 24331 h 303"/>
              <a:gd name="T86" fmla="*/ 197704 w 498"/>
              <a:gd name="T87" fmla="*/ 48212 h 3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98" h="303">
                <a:moveTo>
                  <a:pt x="462" y="0"/>
                </a:moveTo>
                <a:lnTo>
                  <a:pt x="462" y="0"/>
                </a:lnTo>
                <a:cubicBezTo>
                  <a:pt x="36" y="0"/>
                  <a:pt x="36" y="0"/>
                  <a:pt x="36" y="0"/>
                </a:cubicBezTo>
                <a:cubicBezTo>
                  <a:pt x="18" y="0"/>
                  <a:pt x="0" y="18"/>
                  <a:pt x="0" y="3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84"/>
                  <a:pt x="18" y="302"/>
                  <a:pt x="36" y="302"/>
                </a:cubicBezTo>
                <a:cubicBezTo>
                  <a:pt x="462" y="302"/>
                  <a:pt x="462" y="302"/>
                  <a:pt x="462" y="302"/>
                </a:cubicBezTo>
                <a:cubicBezTo>
                  <a:pt x="479" y="302"/>
                  <a:pt x="497" y="284"/>
                  <a:pt x="497" y="266"/>
                </a:cubicBezTo>
                <a:cubicBezTo>
                  <a:pt x="497" y="36"/>
                  <a:pt x="497" y="36"/>
                  <a:pt x="497" y="36"/>
                </a:cubicBezTo>
                <a:cubicBezTo>
                  <a:pt x="497" y="18"/>
                  <a:pt x="479" y="0"/>
                  <a:pt x="462" y="0"/>
                </a:cubicBezTo>
                <a:close/>
                <a:moveTo>
                  <a:pt x="275" y="54"/>
                </a:moveTo>
                <a:lnTo>
                  <a:pt x="275" y="54"/>
                </a:lnTo>
                <a:cubicBezTo>
                  <a:pt x="319" y="54"/>
                  <a:pt x="319" y="54"/>
                  <a:pt x="319" y="54"/>
                </a:cubicBezTo>
                <a:cubicBezTo>
                  <a:pt x="319" y="107"/>
                  <a:pt x="319" y="107"/>
                  <a:pt x="319" y="107"/>
                </a:cubicBezTo>
                <a:cubicBezTo>
                  <a:pt x="275" y="107"/>
                  <a:pt x="275" y="107"/>
                  <a:pt x="275" y="107"/>
                </a:cubicBezTo>
                <a:lnTo>
                  <a:pt x="275" y="54"/>
                </a:lnTo>
                <a:close/>
                <a:moveTo>
                  <a:pt x="346" y="125"/>
                </a:moveTo>
                <a:lnTo>
                  <a:pt x="346" y="125"/>
                </a:lnTo>
                <a:cubicBezTo>
                  <a:pt x="346" y="178"/>
                  <a:pt x="346" y="178"/>
                  <a:pt x="346" y="178"/>
                </a:cubicBezTo>
                <a:cubicBezTo>
                  <a:pt x="302" y="178"/>
                  <a:pt x="302" y="178"/>
                  <a:pt x="302" y="178"/>
                </a:cubicBezTo>
                <a:cubicBezTo>
                  <a:pt x="302" y="125"/>
                  <a:pt x="302" y="125"/>
                  <a:pt x="302" y="125"/>
                </a:cubicBezTo>
                <a:lnTo>
                  <a:pt x="346" y="125"/>
                </a:lnTo>
                <a:close/>
                <a:moveTo>
                  <a:pt x="195" y="54"/>
                </a:moveTo>
                <a:lnTo>
                  <a:pt x="195" y="54"/>
                </a:lnTo>
                <a:cubicBezTo>
                  <a:pt x="249" y="54"/>
                  <a:pt x="249" y="54"/>
                  <a:pt x="249" y="54"/>
                </a:cubicBezTo>
                <a:cubicBezTo>
                  <a:pt x="249" y="107"/>
                  <a:pt x="249" y="107"/>
                  <a:pt x="249" y="107"/>
                </a:cubicBezTo>
                <a:cubicBezTo>
                  <a:pt x="195" y="107"/>
                  <a:pt x="195" y="107"/>
                  <a:pt x="195" y="107"/>
                </a:cubicBezTo>
                <a:lnTo>
                  <a:pt x="195" y="54"/>
                </a:lnTo>
                <a:close/>
                <a:moveTo>
                  <a:pt x="275" y="125"/>
                </a:moveTo>
                <a:lnTo>
                  <a:pt x="275" y="125"/>
                </a:lnTo>
                <a:cubicBezTo>
                  <a:pt x="275" y="178"/>
                  <a:pt x="275" y="178"/>
                  <a:pt x="275" y="178"/>
                </a:cubicBezTo>
                <a:cubicBezTo>
                  <a:pt x="222" y="178"/>
                  <a:pt x="222" y="178"/>
                  <a:pt x="222" y="178"/>
                </a:cubicBezTo>
                <a:cubicBezTo>
                  <a:pt x="222" y="125"/>
                  <a:pt x="222" y="125"/>
                  <a:pt x="222" y="125"/>
                </a:cubicBezTo>
                <a:lnTo>
                  <a:pt x="275" y="125"/>
                </a:lnTo>
                <a:close/>
                <a:moveTo>
                  <a:pt x="124" y="54"/>
                </a:moveTo>
                <a:lnTo>
                  <a:pt x="124" y="54"/>
                </a:lnTo>
                <a:cubicBezTo>
                  <a:pt x="178" y="54"/>
                  <a:pt x="178" y="54"/>
                  <a:pt x="178" y="54"/>
                </a:cubicBezTo>
                <a:cubicBezTo>
                  <a:pt x="178" y="107"/>
                  <a:pt x="178" y="107"/>
                  <a:pt x="178" y="107"/>
                </a:cubicBezTo>
                <a:cubicBezTo>
                  <a:pt x="124" y="107"/>
                  <a:pt x="124" y="107"/>
                  <a:pt x="124" y="107"/>
                </a:cubicBezTo>
                <a:lnTo>
                  <a:pt x="124" y="54"/>
                </a:lnTo>
                <a:close/>
                <a:moveTo>
                  <a:pt x="195" y="125"/>
                </a:moveTo>
                <a:lnTo>
                  <a:pt x="195" y="125"/>
                </a:lnTo>
                <a:cubicBezTo>
                  <a:pt x="195" y="178"/>
                  <a:pt x="195" y="178"/>
                  <a:pt x="195" y="178"/>
                </a:cubicBezTo>
                <a:cubicBezTo>
                  <a:pt x="151" y="178"/>
                  <a:pt x="151" y="178"/>
                  <a:pt x="151" y="178"/>
                </a:cubicBezTo>
                <a:cubicBezTo>
                  <a:pt x="151" y="125"/>
                  <a:pt x="151" y="125"/>
                  <a:pt x="151" y="125"/>
                </a:cubicBezTo>
                <a:lnTo>
                  <a:pt x="195" y="125"/>
                </a:lnTo>
                <a:close/>
                <a:moveTo>
                  <a:pt x="54" y="54"/>
                </a:moveTo>
                <a:lnTo>
                  <a:pt x="54" y="54"/>
                </a:lnTo>
                <a:cubicBezTo>
                  <a:pt x="98" y="54"/>
                  <a:pt x="98" y="54"/>
                  <a:pt x="98" y="54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54" y="107"/>
                  <a:pt x="54" y="107"/>
                  <a:pt x="54" y="107"/>
                </a:cubicBezTo>
                <a:lnTo>
                  <a:pt x="54" y="54"/>
                </a:lnTo>
                <a:close/>
                <a:moveTo>
                  <a:pt x="124" y="125"/>
                </a:moveTo>
                <a:lnTo>
                  <a:pt x="124" y="125"/>
                </a:lnTo>
                <a:cubicBezTo>
                  <a:pt x="124" y="178"/>
                  <a:pt x="124" y="178"/>
                  <a:pt x="124" y="178"/>
                </a:cubicBezTo>
                <a:cubicBezTo>
                  <a:pt x="71" y="178"/>
                  <a:pt x="71" y="178"/>
                  <a:pt x="71" y="178"/>
                </a:cubicBezTo>
                <a:cubicBezTo>
                  <a:pt x="71" y="125"/>
                  <a:pt x="71" y="125"/>
                  <a:pt x="71" y="125"/>
                </a:cubicBezTo>
                <a:lnTo>
                  <a:pt x="124" y="125"/>
                </a:lnTo>
                <a:close/>
                <a:moveTo>
                  <a:pt x="98" y="249"/>
                </a:moveTo>
                <a:lnTo>
                  <a:pt x="98" y="249"/>
                </a:lnTo>
                <a:cubicBezTo>
                  <a:pt x="54" y="249"/>
                  <a:pt x="54" y="249"/>
                  <a:pt x="54" y="249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98" y="204"/>
                  <a:pt x="98" y="204"/>
                  <a:pt x="98" y="204"/>
                </a:cubicBezTo>
                <a:lnTo>
                  <a:pt x="98" y="249"/>
                </a:lnTo>
                <a:close/>
                <a:moveTo>
                  <a:pt x="372" y="249"/>
                </a:moveTo>
                <a:lnTo>
                  <a:pt x="372" y="249"/>
                </a:lnTo>
                <a:cubicBezTo>
                  <a:pt x="124" y="249"/>
                  <a:pt x="124" y="249"/>
                  <a:pt x="124" y="249"/>
                </a:cubicBezTo>
                <a:cubicBezTo>
                  <a:pt x="124" y="204"/>
                  <a:pt x="124" y="204"/>
                  <a:pt x="124" y="204"/>
                </a:cubicBezTo>
                <a:cubicBezTo>
                  <a:pt x="372" y="204"/>
                  <a:pt x="372" y="204"/>
                  <a:pt x="372" y="204"/>
                </a:cubicBezTo>
                <a:lnTo>
                  <a:pt x="372" y="249"/>
                </a:lnTo>
                <a:close/>
                <a:moveTo>
                  <a:pt x="443" y="249"/>
                </a:moveTo>
                <a:lnTo>
                  <a:pt x="443" y="249"/>
                </a:lnTo>
                <a:cubicBezTo>
                  <a:pt x="399" y="249"/>
                  <a:pt x="399" y="249"/>
                  <a:pt x="399" y="249"/>
                </a:cubicBezTo>
                <a:cubicBezTo>
                  <a:pt x="399" y="204"/>
                  <a:pt x="399" y="204"/>
                  <a:pt x="399" y="204"/>
                </a:cubicBezTo>
                <a:cubicBezTo>
                  <a:pt x="443" y="204"/>
                  <a:pt x="443" y="204"/>
                  <a:pt x="443" y="204"/>
                </a:cubicBezTo>
                <a:lnTo>
                  <a:pt x="443" y="249"/>
                </a:lnTo>
                <a:close/>
                <a:moveTo>
                  <a:pt x="372" y="178"/>
                </a:moveTo>
                <a:lnTo>
                  <a:pt x="372" y="178"/>
                </a:lnTo>
                <a:cubicBezTo>
                  <a:pt x="372" y="125"/>
                  <a:pt x="372" y="125"/>
                  <a:pt x="372" y="125"/>
                </a:cubicBezTo>
                <a:cubicBezTo>
                  <a:pt x="425" y="125"/>
                  <a:pt x="425" y="125"/>
                  <a:pt x="425" y="125"/>
                </a:cubicBezTo>
                <a:cubicBezTo>
                  <a:pt x="425" y="178"/>
                  <a:pt x="425" y="178"/>
                  <a:pt x="425" y="178"/>
                </a:cubicBezTo>
                <a:lnTo>
                  <a:pt x="372" y="178"/>
                </a:lnTo>
                <a:close/>
                <a:moveTo>
                  <a:pt x="443" y="107"/>
                </a:moveTo>
                <a:lnTo>
                  <a:pt x="443" y="107"/>
                </a:lnTo>
                <a:cubicBezTo>
                  <a:pt x="346" y="107"/>
                  <a:pt x="346" y="107"/>
                  <a:pt x="346" y="107"/>
                </a:cubicBezTo>
                <a:cubicBezTo>
                  <a:pt x="346" y="54"/>
                  <a:pt x="346" y="54"/>
                  <a:pt x="346" y="54"/>
                </a:cubicBezTo>
                <a:cubicBezTo>
                  <a:pt x="443" y="54"/>
                  <a:pt x="443" y="54"/>
                  <a:pt x="443" y="54"/>
                </a:cubicBezTo>
                <a:lnTo>
                  <a:pt x="443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74" name="Freeform 81"/>
          <p:cNvSpPr>
            <a:spLocks noChangeArrowheads="1"/>
          </p:cNvSpPr>
          <p:nvPr/>
        </p:nvSpPr>
        <p:spPr bwMode="auto">
          <a:xfrm>
            <a:off x="608631" y="5412182"/>
            <a:ext cx="360493" cy="288906"/>
          </a:xfrm>
          <a:custGeom>
            <a:avLst/>
            <a:gdLst>
              <a:gd name="T0" fmla="*/ 199067 w 497"/>
              <a:gd name="T1" fmla="*/ 0 h 401"/>
              <a:gd name="T2" fmla="*/ 199067 w 497"/>
              <a:gd name="T3" fmla="*/ 0 h 401"/>
              <a:gd name="T4" fmla="*/ 23870 w 497"/>
              <a:gd name="T5" fmla="*/ 0 h 401"/>
              <a:gd name="T6" fmla="*/ 0 w 497"/>
              <a:gd name="T7" fmla="*/ 20131 h 401"/>
              <a:gd name="T8" fmla="*/ 0 w 497"/>
              <a:gd name="T9" fmla="*/ 155231 h 401"/>
              <a:gd name="T10" fmla="*/ 23870 w 497"/>
              <a:gd name="T11" fmla="*/ 178941 h 401"/>
              <a:gd name="T12" fmla="*/ 199067 w 497"/>
              <a:gd name="T13" fmla="*/ 178941 h 401"/>
              <a:gd name="T14" fmla="*/ 223388 w 497"/>
              <a:gd name="T15" fmla="*/ 155231 h 401"/>
              <a:gd name="T16" fmla="*/ 223388 w 497"/>
              <a:gd name="T17" fmla="*/ 20131 h 401"/>
              <a:gd name="T18" fmla="*/ 199067 w 497"/>
              <a:gd name="T19" fmla="*/ 0 h 401"/>
              <a:gd name="T20" fmla="*/ 51343 w 497"/>
              <a:gd name="T21" fmla="*/ 20131 h 401"/>
              <a:gd name="T22" fmla="*/ 51343 w 497"/>
              <a:gd name="T23" fmla="*/ 20131 h 401"/>
              <a:gd name="T24" fmla="*/ 59450 w 497"/>
              <a:gd name="T25" fmla="*/ 28183 h 401"/>
              <a:gd name="T26" fmla="*/ 51343 w 497"/>
              <a:gd name="T27" fmla="*/ 35788 h 401"/>
              <a:gd name="T28" fmla="*/ 43687 w 497"/>
              <a:gd name="T29" fmla="*/ 28183 h 401"/>
              <a:gd name="T30" fmla="*/ 51343 w 497"/>
              <a:gd name="T31" fmla="*/ 20131 h 401"/>
              <a:gd name="T32" fmla="*/ 19817 w 497"/>
              <a:gd name="T33" fmla="*/ 28183 h 401"/>
              <a:gd name="T34" fmla="*/ 19817 w 497"/>
              <a:gd name="T35" fmla="*/ 28183 h 401"/>
              <a:gd name="T36" fmla="*/ 27473 w 497"/>
              <a:gd name="T37" fmla="*/ 20131 h 401"/>
              <a:gd name="T38" fmla="*/ 35580 w 497"/>
              <a:gd name="T39" fmla="*/ 28183 h 401"/>
              <a:gd name="T40" fmla="*/ 27473 w 497"/>
              <a:gd name="T41" fmla="*/ 35788 h 401"/>
              <a:gd name="T42" fmla="*/ 19817 w 497"/>
              <a:gd name="T43" fmla="*/ 28183 h 401"/>
              <a:gd name="T44" fmla="*/ 199067 w 497"/>
              <a:gd name="T45" fmla="*/ 155231 h 401"/>
              <a:gd name="T46" fmla="*/ 199067 w 497"/>
              <a:gd name="T47" fmla="*/ 155231 h 401"/>
              <a:gd name="T48" fmla="*/ 19817 w 497"/>
              <a:gd name="T49" fmla="*/ 155231 h 401"/>
              <a:gd name="T50" fmla="*/ 19817 w 497"/>
              <a:gd name="T51" fmla="*/ 51893 h 401"/>
              <a:gd name="T52" fmla="*/ 199067 w 497"/>
              <a:gd name="T53" fmla="*/ 51893 h 401"/>
              <a:gd name="T54" fmla="*/ 199067 w 497"/>
              <a:gd name="T55" fmla="*/ 155231 h 401"/>
              <a:gd name="T56" fmla="*/ 199067 w 497"/>
              <a:gd name="T57" fmla="*/ 35788 h 401"/>
              <a:gd name="T58" fmla="*/ 199067 w 497"/>
              <a:gd name="T59" fmla="*/ 35788 h 401"/>
              <a:gd name="T60" fmla="*/ 67557 w 497"/>
              <a:gd name="T61" fmla="*/ 35788 h 401"/>
              <a:gd name="T62" fmla="*/ 67557 w 497"/>
              <a:gd name="T63" fmla="*/ 20131 h 401"/>
              <a:gd name="T64" fmla="*/ 199067 w 497"/>
              <a:gd name="T65" fmla="*/ 20131 h 401"/>
              <a:gd name="T66" fmla="*/ 199067 w 497"/>
              <a:gd name="T67" fmla="*/ 35788 h 40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7" h="401">
                <a:moveTo>
                  <a:pt x="442" y="0"/>
                </a:moveTo>
                <a:lnTo>
                  <a:pt x="442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19"/>
                  <a:pt x="0" y="45"/>
                </a:cubicBezTo>
                <a:cubicBezTo>
                  <a:pt x="0" y="347"/>
                  <a:pt x="0" y="347"/>
                  <a:pt x="0" y="347"/>
                </a:cubicBezTo>
                <a:cubicBezTo>
                  <a:pt x="0" y="373"/>
                  <a:pt x="17" y="400"/>
                  <a:pt x="53" y="400"/>
                </a:cubicBezTo>
                <a:cubicBezTo>
                  <a:pt x="442" y="400"/>
                  <a:pt x="442" y="400"/>
                  <a:pt x="442" y="400"/>
                </a:cubicBezTo>
                <a:cubicBezTo>
                  <a:pt x="469" y="400"/>
                  <a:pt x="496" y="373"/>
                  <a:pt x="496" y="347"/>
                </a:cubicBezTo>
                <a:cubicBezTo>
                  <a:pt x="496" y="45"/>
                  <a:pt x="496" y="45"/>
                  <a:pt x="496" y="45"/>
                </a:cubicBezTo>
                <a:cubicBezTo>
                  <a:pt x="496" y="19"/>
                  <a:pt x="469" y="0"/>
                  <a:pt x="442" y="0"/>
                </a:cubicBezTo>
                <a:close/>
                <a:moveTo>
                  <a:pt x="114" y="45"/>
                </a:moveTo>
                <a:lnTo>
                  <a:pt x="114" y="45"/>
                </a:lnTo>
                <a:cubicBezTo>
                  <a:pt x="123" y="45"/>
                  <a:pt x="132" y="54"/>
                  <a:pt x="132" y="63"/>
                </a:cubicBezTo>
                <a:cubicBezTo>
                  <a:pt x="132" y="72"/>
                  <a:pt x="123" y="80"/>
                  <a:pt x="114" y="80"/>
                </a:cubicBezTo>
                <a:cubicBezTo>
                  <a:pt x="106" y="80"/>
                  <a:pt x="97" y="72"/>
                  <a:pt x="97" y="63"/>
                </a:cubicBezTo>
                <a:cubicBezTo>
                  <a:pt x="97" y="54"/>
                  <a:pt x="106" y="45"/>
                  <a:pt x="114" y="45"/>
                </a:cubicBezTo>
                <a:close/>
                <a:moveTo>
                  <a:pt x="44" y="63"/>
                </a:moveTo>
                <a:lnTo>
                  <a:pt x="44" y="63"/>
                </a:lnTo>
                <a:cubicBezTo>
                  <a:pt x="44" y="54"/>
                  <a:pt x="53" y="45"/>
                  <a:pt x="61" y="45"/>
                </a:cubicBezTo>
                <a:cubicBezTo>
                  <a:pt x="70" y="45"/>
                  <a:pt x="79" y="54"/>
                  <a:pt x="79" y="63"/>
                </a:cubicBezTo>
                <a:cubicBezTo>
                  <a:pt x="79" y="72"/>
                  <a:pt x="70" y="80"/>
                  <a:pt x="61" y="80"/>
                </a:cubicBezTo>
                <a:cubicBezTo>
                  <a:pt x="53" y="80"/>
                  <a:pt x="44" y="72"/>
                  <a:pt x="44" y="63"/>
                </a:cubicBezTo>
                <a:close/>
                <a:moveTo>
                  <a:pt x="442" y="347"/>
                </a:moveTo>
                <a:lnTo>
                  <a:pt x="442" y="347"/>
                </a:lnTo>
                <a:cubicBezTo>
                  <a:pt x="44" y="347"/>
                  <a:pt x="44" y="347"/>
                  <a:pt x="44" y="347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2" y="116"/>
                  <a:pt x="442" y="116"/>
                  <a:pt x="442" y="116"/>
                </a:cubicBezTo>
                <a:lnTo>
                  <a:pt x="442" y="347"/>
                </a:lnTo>
                <a:close/>
                <a:moveTo>
                  <a:pt x="442" y="80"/>
                </a:moveTo>
                <a:lnTo>
                  <a:pt x="442" y="80"/>
                </a:lnTo>
                <a:cubicBezTo>
                  <a:pt x="150" y="80"/>
                  <a:pt x="150" y="80"/>
                  <a:pt x="150" y="80"/>
                </a:cubicBezTo>
                <a:cubicBezTo>
                  <a:pt x="150" y="45"/>
                  <a:pt x="150" y="45"/>
                  <a:pt x="150" y="45"/>
                </a:cubicBezTo>
                <a:cubicBezTo>
                  <a:pt x="442" y="45"/>
                  <a:pt x="442" y="45"/>
                  <a:pt x="442" y="45"/>
                </a:cubicBezTo>
                <a:lnTo>
                  <a:pt x="442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75" name="Freeform 82"/>
          <p:cNvSpPr>
            <a:spLocks noChangeArrowheads="1"/>
          </p:cNvSpPr>
          <p:nvPr/>
        </p:nvSpPr>
        <p:spPr bwMode="auto">
          <a:xfrm>
            <a:off x="1324503" y="5391729"/>
            <a:ext cx="360493" cy="322142"/>
          </a:xfrm>
          <a:custGeom>
            <a:avLst/>
            <a:gdLst>
              <a:gd name="T0" fmla="*/ 199518 w 497"/>
              <a:gd name="T1" fmla="*/ 0 h 444"/>
              <a:gd name="T2" fmla="*/ 199518 w 497"/>
              <a:gd name="T3" fmla="*/ 0 h 444"/>
              <a:gd name="T4" fmla="*/ 23870 w 497"/>
              <a:gd name="T5" fmla="*/ 0 h 444"/>
              <a:gd name="T6" fmla="*/ 0 w 497"/>
              <a:gd name="T7" fmla="*/ 23877 h 444"/>
              <a:gd name="T8" fmla="*/ 0 w 497"/>
              <a:gd name="T9" fmla="*/ 155425 h 444"/>
              <a:gd name="T10" fmla="*/ 23870 w 497"/>
              <a:gd name="T11" fmla="*/ 179752 h 444"/>
              <a:gd name="T12" fmla="*/ 68007 w 497"/>
              <a:gd name="T13" fmla="*/ 179752 h 444"/>
              <a:gd name="T14" fmla="*/ 68007 w 497"/>
              <a:gd name="T15" fmla="*/ 155425 h 444"/>
              <a:gd name="T16" fmla="*/ 19817 w 497"/>
              <a:gd name="T17" fmla="*/ 155425 h 444"/>
              <a:gd name="T18" fmla="*/ 19817 w 497"/>
              <a:gd name="T19" fmla="*/ 55863 h 444"/>
              <a:gd name="T20" fmla="*/ 199518 w 497"/>
              <a:gd name="T21" fmla="*/ 55863 h 444"/>
              <a:gd name="T22" fmla="*/ 199518 w 497"/>
              <a:gd name="T23" fmla="*/ 155425 h 444"/>
              <a:gd name="T24" fmla="*/ 155381 w 497"/>
              <a:gd name="T25" fmla="*/ 155425 h 444"/>
              <a:gd name="T26" fmla="*/ 155381 w 497"/>
              <a:gd name="T27" fmla="*/ 179752 h 444"/>
              <a:gd name="T28" fmla="*/ 199518 w 497"/>
              <a:gd name="T29" fmla="*/ 179752 h 444"/>
              <a:gd name="T30" fmla="*/ 223388 w 497"/>
              <a:gd name="T31" fmla="*/ 155425 h 444"/>
              <a:gd name="T32" fmla="*/ 223388 w 497"/>
              <a:gd name="T33" fmla="*/ 23877 h 444"/>
              <a:gd name="T34" fmla="*/ 199518 w 497"/>
              <a:gd name="T35" fmla="*/ 0 h 444"/>
              <a:gd name="T36" fmla="*/ 27923 w 497"/>
              <a:gd name="T37" fmla="*/ 36041 h 444"/>
              <a:gd name="T38" fmla="*/ 27923 w 497"/>
              <a:gd name="T39" fmla="*/ 36041 h 444"/>
              <a:gd name="T40" fmla="*/ 19817 w 497"/>
              <a:gd name="T41" fmla="*/ 27931 h 444"/>
              <a:gd name="T42" fmla="*/ 27923 w 497"/>
              <a:gd name="T43" fmla="*/ 20273 h 444"/>
              <a:gd name="T44" fmla="*/ 35580 w 497"/>
              <a:gd name="T45" fmla="*/ 27931 h 444"/>
              <a:gd name="T46" fmla="*/ 27923 w 497"/>
              <a:gd name="T47" fmla="*/ 36041 h 444"/>
              <a:gd name="T48" fmla="*/ 52244 w 497"/>
              <a:gd name="T49" fmla="*/ 36041 h 444"/>
              <a:gd name="T50" fmla="*/ 52244 w 497"/>
              <a:gd name="T51" fmla="*/ 36041 h 444"/>
              <a:gd name="T52" fmla="*/ 43687 w 497"/>
              <a:gd name="T53" fmla="*/ 27931 h 444"/>
              <a:gd name="T54" fmla="*/ 52244 w 497"/>
              <a:gd name="T55" fmla="*/ 20273 h 444"/>
              <a:gd name="T56" fmla="*/ 59450 w 497"/>
              <a:gd name="T57" fmla="*/ 27931 h 444"/>
              <a:gd name="T58" fmla="*/ 52244 w 497"/>
              <a:gd name="T59" fmla="*/ 36041 h 444"/>
              <a:gd name="T60" fmla="*/ 199518 w 497"/>
              <a:gd name="T61" fmla="*/ 36041 h 444"/>
              <a:gd name="T62" fmla="*/ 199518 w 497"/>
              <a:gd name="T63" fmla="*/ 36041 h 444"/>
              <a:gd name="T64" fmla="*/ 68007 w 497"/>
              <a:gd name="T65" fmla="*/ 36041 h 444"/>
              <a:gd name="T66" fmla="*/ 68007 w 497"/>
              <a:gd name="T67" fmla="*/ 23877 h 444"/>
              <a:gd name="T68" fmla="*/ 199518 w 497"/>
              <a:gd name="T69" fmla="*/ 23877 h 444"/>
              <a:gd name="T70" fmla="*/ 199518 w 497"/>
              <a:gd name="T71" fmla="*/ 36041 h 444"/>
              <a:gd name="T72" fmla="*/ 111694 w 497"/>
              <a:gd name="T73" fmla="*/ 79740 h 444"/>
              <a:gd name="T74" fmla="*/ 111694 w 497"/>
              <a:gd name="T75" fmla="*/ 79740 h 444"/>
              <a:gd name="T76" fmla="*/ 55847 w 497"/>
              <a:gd name="T77" fmla="*/ 135603 h 444"/>
              <a:gd name="T78" fmla="*/ 91877 w 497"/>
              <a:gd name="T79" fmla="*/ 135603 h 444"/>
              <a:gd name="T80" fmla="*/ 91877 w 497"/>
              <a:gd name="T81" fmla="*/ 199574 h 444"/>
              <a:gd name="T82" fmla="*/ 131510 w 497"/>
              <a:gd name="T83" fmla="*/ 199574 h 444"/>
              <a:gd name="T84" fmla="*/ 131510 w 497"/>
              <a:gd name="T85" fmla="*/ 135603 h 444"/>
              <a:gd name="T86" fmla="*/ 163487 w 497"/>
              <a:gd name="T87" fmla="*/ 135603 h 444"/>
              <a:gd name="T88" fmla="*/ 111694 w 497"/>
              <a:gd name="T89" fmla="*/ 79740 h 4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97" h="444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26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3"/>
                  <a:pt x="17" y="399"/>
                  <a:pt x="53" y="399"/>
                </a:cubicBezTo>
                <a:cubicBezTo>
                  <a:pt x="151" y="399"/>
                  <a:pt x="151" y="399"/>
                  <a:pt x="151" y="399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44" y="345"/>
                  <a:pt x="44" y="345"/>
                  <a:pt x="44" y="345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443" y="124"/>
                  <a:pt x="443" y="124"/>
                  <a:pt x="443" y="124"/>
                </a:cubicBezTo>
                <a:cubicBezTo>
                  <a:pt x="443" y="345"/>
                  <a:pt x="443" y="345"/>
                  <a:pt x="443" y="345"/>
                </a:cubicBezTo>
                <a:cubicBezTo>
                  <a:pt x="345" y="345"/>
                  <a:pt x="345" y="345"/>
                  <a:pt x="345" y="345"/>
                </a:cubicBezTo>
                <a:cubicBezTo>
                  <a:pt x="345" y="399"/>
                  <a:pt x="345" y="399"/>
                  <a:pt x="345" y="399"/>
                </a:cubicBezTo>
                <a:cubicBezTo>
                  <a:pt x="443" y="399"/>
                  <a:pt x="443" y="399"/>
                  <a:pt x="443" y="399"/>
                </a:cubicBezTo>
                <a:cubicBezTo>
                  <a:pt x="470" y="399"/>
                  <a:pt x="496" y="373"/>
                  <a:pt x="496" y="345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70" y="0"/>
                  <a:pt x="443" y="0"/>
                </a:cubicBezTo>
                <a:close/>
                <a:moveTo>
                  <a:pt x="62" y="80"/>
                </a:moveTo>
                <a:lnTo>
                  <a:pt x="62" y="80"/>
                </a:lnTo>
                <a:cubicBezTo>
                  <a:pt x="53" y="80"/>
                  <a:pt x="44" y="71"/>
                  <a:pt x="44" y="62"/>
                </a:cubicBezTo>
                <a:cubicBezTo>
                  <a:pt x="44" y="53"/>
                  <a:pt x="53" y="45"/>
                  <a:pt x="62" y="45"/>
                </a:cubicBezTo>
                <a:cubicBezTo>
                  <a:pt x="71" y="45"/>
                  <a:pt x="79" y="53"/>
                  <a:pt x="79" y="62"/>
                </a:cubicBezTo>
                <a:cubicBezTo>
                  <a:pt x="79" y="71"/>
                  <a:pt x="71" y="80"/>
                  <a:pt x="62" y="80"/>
                </a:cubicBezTo>
                <a:close/>
                <a:moveTo>
                  <a:pt x="116" y="80"/>
                </a:moveTo>
                <a:lnTo>
                  <a:pt x="116" y="80"/>
                </a:lnTo>
                <a:cubicBezTo>
                  <a:pt x="107" y="80"/>
                  <a:pt x="97" y="71"/>
                  <a:pt x="97" y="62"/>
                </a:cubicBezTo>
                <a:cubicBezTo>
                  <a:pt x="97" y="53"/>
                  <a:pt x="107" y="45"/>
                  <a:pt x="116" y="45"/>
                </a:cubicBezTo>
                <a:cubicBezTo>
                  <a:pt x="124" y="45"/>
                  <a:pt x="132" y="53"/>
                  <a:pt x="132" y="62"/>
                </a:cubicBezTo>
                <a:cubicBezTo>
                  <a:pt x="132" y="71"/>
                  <a:pt x="124" y="80"/>
                  <a:pt x="116" y="80"/>
                </a:cubicBezTo>
                <a:close/>
                <a:moveTo>
                  <a:pt x="443" y="80"/>
                </a:moveTo>
                <a:lnTo>
                  <a:pt x="443" y="80"/>
                </a:lnTo>
                <a:cubicBezTo>
                  <a:pt x="151" y="80"/>
                  <a:pt x="151" y="80"/>
                  <a:pt x="151" y="80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443" y="53"/>
                  <a:pt x="443" y="53"/>
                  <a:pt x="443" y="53"/>
                </a:cubicBezTo>
                <a:lnTo>
                  <a:pt x="443" y="80"/>
                </a:lnTo>
                <a:close/>
                <a:moveTo>
                  <a:pt x="248" y="177"/>
                </a:moveTo>
                <a:lnTo>
                  <a:pt x="248" y="177"/>
                </a:lnTo>
                <a:cubicBezTo>
                  <a:pt x="124" y="301"/>
                  <a:pt x="124" y="301"/>
                  <a:pt x="124" y="301"/>
                </a:cubicBezTo>
                <a:cubicBezTo>
                  <a:pt x="204" y="301"/>
                  <a:pt x="204" y="301"/>
                  <a:pt x="204" y="301"/>
                </a:cubicBezTo>
                <a:cubicBezTo>
                  <a:pt x="204" y="443"/>
                  <a:pt x="204" y="443"/>
                  <a:pt x="204" y="443"/>
                </a:cubicBezTo>
                <a:cubicBezTo>
                  <a:pt x="292" y="443"/>
                  <a:pt x="292" y="443"/>
                  <a:pt x="292" y="443"/>
                </a:cubicBezTo>
                <a:cubicBezTo>
                  <a:pt x="292" y="301"/>
                  <a:pt x="292" y="301"/>
                  <a:pt x="292" y="301"/>
                </a:cubicBezTo>
                <a:cubicBezTo>
                  <a:pt x="363" y="301"/>
                  <a:pt x="363" y="301"/>
                  <a:pt x="363" y="301"/>
                </a:cubicBezTo>
                <a:lnTo>
                  <a:pt x="248" y="1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76" name="Freeform 83"/>
          <p:cNvSpPr>
            <a:spLocks noChangeArrowheads="1"/>
          </p:cNvSpPr>
          <p:nvPr/>
        </p:nvSpPr>
        <p:spPr bwMode="auto">
          <a:xfrm>
            <a:off x="4960108" y="5430080"/>
            <a:ext cx="258226" cy="250555"/>
          </a:xfrm>
          <a:custGeom>
            <a:avLst/>
            <a:gdLst>
              <a:gd name="T0" fmla="*/ 79719 w 356"/>
              <a:gd name="T1" fmla="*/ 39903 h 347"/>
              <a:gd name="T2" fmla="*/ 79719 w 356"/>
              <a:gd name="T3" fmla="*/ 39903 h 347"/>
              <a:gd name="T4" fmla="*/ 44138 w 356"/>
              <a:gd name="T5" fmla="*/ 75770 h 347"/>
              <a:gd name="T6" fmla="*/ 79719 w 356"/>
              <a:gd name="T7" fmla="*/ 111189 h 347"/>
              <a:gd name="T8" fmla="*/ 115750 w 356"/>
              <a:gd name="T9" fmla="*/ 75770 h 347"/>
              <a:gd name="T10" fmla="*/ 79719 w 356"/>
              <a:gd name="T11" fmla="*/ 39903 h 347"/>
              <a:gd name="T12" fmla="*/ 79719 w 356"/>
              <a:gd name="T13" fmla="*/ 99532 h 347"/>
              <a:gd name="T14" fmla="*/ 79719 w 356"/>
              <a:gd name="T15" fmla="*/ 99532 h 347"/>
              <a:gd name="T16" fmla="*/ 55848 w 356"/>
              <a:gd name="T17" fmla="*/ 75770 h 347"/>
              <a:gd name="T18" fmla="*/ 79719 w 356"/>
              <a:gd name="T19" fmla="*/ 55595 h 347"/>
              <a:gd name="T20" fmla="*/ 103589 w 356"/>
              <a:gd name="T21" fmla="*/ 75770 h 347"/>
              <a:gd name="T22" fmla="*/ 79719 w 356"/>
              <a:gd name="T23" fmla="*/ 99532 h 347"/>
              <a:gd name="T24" fmla="*/ 11710 w 356"/>
              <a:gd name="T25" fmla="*/ 67700 h 347"/>
              <a:gd name="T26" fmla="*/ 11710 w 356"/>
              <a:gd name="T27" fmla="*/ 67700 h 347"/>
              <a:gd name="T28" fmla="*/ 0 w 356"/>
              <a:gd name="T29" fmla="*/ 75770 h 347"/>
              <a:gd name="T30" fmla="*/ 11710 w 356"/>
              <a:gd name="T31" fmla="*/ 87427 h 347"/>
              <a:gd name="T32" fmla="*/ 23871 w 356"/>
              <a:gd name="T33" fmla="*/ 75770 h 347"/>
              <a:gd name="T34" fmla="*/ 11710 w 356"/>
              <a:gd name="T35" fmla="*/ 67700 h 347"/>
              <a:gd name="T36" fmla="*/ 135567 w 356"/>
              <a:gd name="T37" fmla="*/ 23762 h 347"/>
              <a:gd name="T38" fmla="*/ 135567 w 356"/>
              <a:gd name="T39" fmla="*/ 23762 h 347"/>
              <a:gd name="T40" fmla="*/ 119803 w 356"/>
              <a:gd name="T41" fmla="*/ 23762 h 347"/>
              <a:gd name="T42" fmla="*/ 119803 w 356"/>
              <a:gd name="T43" fmla="*/ 39903 h 347"/>
              <a:gd name="T44" fmla="*/ 131513 w 356"/>
              <a:gd name="T45" fmla="*/ 35867 h 347"/>
              <a:gd name="T46" fmla="*/ 135567 w 356"/>
              <a:gd name="T47" fmla="*/ 23762 h 347"/>
              <a:gd name="T48" fmla="*/ 147727 w 356"/>
              <a:gd name="T49" fmla="*/ 67700 h 347"/>
              <a:gd name="T50" fmla="*/ 147727 w 356"/>
              <a:gd name="T51" fmla="*/ 67700 h 347"/>
              <a:gd name="T52" fmla="*/ 135567 w 356"/>
              <a:gd name="T53" fmla="*/ 75770 h 347"/>
              <a:gd name="T54" fmla="*/ 147727 w 356"/>
              <a:gd name="T55" fmla="*/ 87427 h 347"/>
              <a:gd name="T56" fmla="*/ 159888 w 356"/>
              <a:gd name="T57" fmla="*/ 75770 h 347"/>
              <a:gd name="T58" fmla="*/ 147727 w 356"/>
              <a:gd name="T59" fmla="*/ 67700 h 347"/>
              <a:gd name="T60" fmla="*/ 79719 w 356"/>
              <a:gd name="T61" fmla="*/ 130916 h 347"/>
              <a:gd name="T62" fmla="*/ 79719 w 356"/>
              <a:gd name="T63" fmla="*/ 130916 h 347"/>
              <a:gd name="T64" fmla="*/ 71612 w 356"/>
              <a:gd name="T65" fmla="*/ 143470 h 347"/>
              <a:gd name="T66" fmla="*/ 79719 w 356"/>
              <a:gd name="T67" fmla="*/ 155127 h 347"/>
              <a:gd name="T68" fmla="*/ 87826 w 356"/>
              <a:gd name="T69" fmla="*/ 143470 h 347"/>
              <a:gd name="T70" fmla="*/ 79719 w 356"/>
              <a:gd name="T71" fmla="*/ 130916 h 347"/>
              <a:gd name="T72" fmla="*/ 27474 w 356"/>
              <a:gd name="T73" fmla="*/ 119259 h 347"/>
              <a:gd name="T74" fmla="*/ 27474 w 356"/>
              <a:gd name="T75" fmla="*/ 119259 h 347"/>
              <a:gd name="T76" fmla="*/ 23871 w 356"/>
              <a:gd name="T77" fmla="*/ 130916 h 347"/>
              <a:gd name="T78" fmla="*/ 40085 w 356"/>
              <a:gd name="T79" fmla="*/ 130916 h 347"/>
              <a:gd name="T80" fmla="*/ 40085 w 356"/>
              <a:gd name="T81" fmla="*/ 115224 h 347"/>
              <a:gd name="T82" fmla="*/ 27474 w 356"/>
              <a:gd name="T83" fmla="*/ 119259 h 347"/>
              <a:gd name="T84" fmla="*/ 23871 w 356"/>
              <a:gd name="T85" fmla="*/ 23762 h 347"/>
              <a:gd name="T86" fmla="*/ 23871 w 356"/>
              <a:gd name="T87" fmla="*/ 23762 h 347"/>
              <a:gd name="T88" fmla="*/ 23871 w 356"/>
              <a:gd name="T89" fmla="*/ 35867 h 347"/>
              <a:gd name="T90" fmla="*/ 40085 w 356"/>
              <a:gd name="T91" fmla="*/ 39903 h 347"/>
              <a:gd name="T92" fmla="*/ 40085 w 356"/>
              <a:gd name="T93" fmla="*/ 23762 h 347"/>
              <a:gd name="T94" fmla="*/ 23871 w 356"/>
              <a:gd name="T95" fmla="*/ 23762 h 347"/>
              <a:gd name="T96" fmla="*/ 119803 w 356"/>
              <a:gd name="T97" fmla="*/ 130916 h 347"/>
              <a:gd name="T98" fmla="*/ 119803 w 356"/>
              <a:gd name="T99" fmla="*/ 130916 h 347"/>
              <a:gd name="T100" fmla="*/ 135567 w 356"/>
              <a:gd name="T101" fmla="*/ 130916 h 347"/>
              <a:gd name="T102" fmla="*/ 131513 w 356"/>
              <a:gd name="T103" fmla="*/ 119259 h 347"/>
              <a:gd name="T104" fmla="*/ 119803 w 356"/>
              <a:gd name="T105" fmla="*/ 115224 h 347"/>
              <a:gd name="T106" fmla="*/ 119803 w 356"/>
              <a:gd name="T107" fmla="*/ 130916 h 347"/>
              <a:gd name="T108" fmla="*/ 79719 w 356"/>
              <a:gd name="T109" fmla="*/ 20175 h 347"/>
              <a:gd name="T110" fmla="*/ 79719 w 356"/>
              <a:gd name="T111" fmla="*/ 20175 h 347"/>
              <a:gd name="T112" fmla="*/ 87826 w 356"/>
              <a:gd name="T113" fmla="*/ 8070 h 347"/>
              <a:gd name="T114" fmla="*/ 79719 w 356"/>
              <a:gd name="T115" fmla="*/ 0 h 347"/>
              <a:gd name="T116" fmla="*/ 71612 w 356"/>
              <a:gd name="T117" fmla="*/ 8070 h 347"/>
              <a:gd name="T118" fmla="*/ 79719 w 356"/>
              <a:gd name="T119" fmla="*/ 20175 h 34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356" h="347">
                <a:moveTo>
                  <a:pt x="177" y="89"/>
                </a:moveTo>
                <a:lnTo>
                  <a:pt x="177" y="89"/>
                </a:lnTo>
                <a:cubicBezTo>
                  <a:pt x="133" y="89"/>
                  <a:pt x="98" y="124"/>
                  <a:pt x="98" y="169"/>
                </a:cubicBezTo>
                <a:cubicBezTo>
                  <a:pt x="98" y="213"/>
                  <a:pt x="133" y="248"/>
                  <a:pt x="177" y="248"/>
                </a:cubicBezTo>
                <a:cubicBezTo>
                  <a:pt x="221" y="248"/>
                  <a:pt x="257" y="213"/>
                  <a:pt x="257" y="169"/>
                </a:cubicBezTo>
                <a:cubicBezTo>
                  <a:pt x="257" y="124"/>
                  <a:pt x="221" y="89"/>
                  <a:pt x="177" y="89"/>
                </a:cubicBezTo>
                <a:close/>
                <a:moveTo>
                  <a:pt x="177" y="222"/>
                </a:moveTo>
                <a:lnTo>
                  <a:pt x="177" y="222"/>
                </a:lnTo>
                <a:cubicBezTo>
                  <a:pt x="151" y="222"/>
                  <a:pt x="124" y="195"/>
                  <a:pt x="124" y="169"/>
                </a:cubicBezTo>
                <a:cubicBezTo>
                  <a:pt x="124" y="142"/>
                  <a:pt x="151" y="124"/>
                  <a:pt x="177" y="124"/>
                </a:cubicBezTo>
                <a:cubicBezTo>
                  <a:pt x="204" y="124"/>
                  <a:pt x="230" y="142"/>
                  <a:pt x="230" y="169"/>
                </a:cubicBezTo>
                <a:cubicBezTo>
                  <a:pt x="230" y="195"/>
                  <a:pt x="204" y="222"/>
                  <a:pt x="177" y="222"/>
                </a:cubicBezTo>
                <a:close/>
                <a:moveTo>
                  <a:pt x="26" y="151"/>
                </a:moveTo>
                <a:lnTo>
                  <a:pt x="26" y="151"/>
                </a:lnTo>
                <a:cubicBezTo>
                  <a:pt x="17" y="151"/>
                  <a:pt x="0" y="160"/>
                  <a:pt x="0" y="169"/>
                </a:cubicBezTo>
                <a:cubicBezTo>
                  <a:pt x="0" y="186"/>
                  <a:pt x="17" y="195"/>
                  <a:pt x="26" y="195"/>
                </a:cubicBezTo>
                <a:cubicBezTo>
                  <a:pt x="45" y="195"/>
                  <a:pt x="53" y="186"/>
                  <a:pt x="53" y="169"/>
                </a:cubicBezTo>
                <a:cubicBezTo>
                  <a:pt x="53" y="160"/>
                  <a:pt x="45" y="151"/>
                  <a:pt x="26" y="151"/>
                </a:cubicBezTo>
                <a:close/>
                <a:moveTo>
                  <a:pt x="301" y="53"/>
                </a:moveTo>
                <a:lnTo>
                  <a:pt x="301" y="53"/>
                </a:lnTo>
                <a:cubicBezTo>
                  <a:pt x="292" y="45"/>
                  <a:pt x="274" y="45"/>
                  <a:pt x="266" y="53"/>
                </a:cubicBezTo>
                <a:cubicBezTo>
                  <a:pt x="257" y="63"/>
                  <a:pt x="257" y="80"/>
                  <a:pt x="266" y="89"/>
                </a:cubicBezTo>
                <a:cubicBezTo>
                  <a:pt x="274" y="89"/>
                  <a:pt x="283" y="89"/>
                  <a:pt x="292" y="80"/>
                </a:cubicBezTo>
                <a:cubicBezTo>
                  <a:pt x="301" y="71"/>
                  <a:pt x="310" y="53"/>
                  <a:pt x="301" y="53"/>
                </a:cubicBezTo>
                <a:close/>
                <a:moveTo>
                  <a:pt x="328" y="151"/>
                </a:moveTo>
                <a:lnTo>
                  <a:pt x="328" y="151"/>
                </a:lnTo>
                <a:cubicBezTo>
                  <a:pt x="310" y="151"/>
                  <a:pt x="301" y="160"/>
                  <a:pt x="301" y="169"/>
                </a:cubicBezTo>
                <a:cubicBezTo>
                  <a:pt x="301" y="186"/>
                  <a:pt x="310" y="195"/>
                  <a:pt x="328" y="195"/>
                </a:cubicBezTo>
                <a:cubicBezTo>
                  <a:pt x="336" y="195"/>
                  <a:pt x="355" y="186"/>
                  <a:pt x="355" y="169"/>
                </a:cubicBezTo>
                <a:cubicBezTo>
                  <a:pt x="355" y="160"/>
                  <a:pt x="336" y="151"/>
                  <a:pt x="328" y="151"/>
                </a:cubicBezTo>
                <a:close/>
                <a:moveTo>
                  <a:pt x="177" y="292"/>
                </a:moveTo>
                <a:lnTo>
                  <a:pt x="177" y="292"/>
                </a:lnTo>
                <a:cubicBezTo>
                  <a:pt x="168" y="292"/>
                  <a:pt x="159" y="311"/>
                  <a:pt x="159" y="320"/>
                </a:cubicBezTo>
                <a:cubicBezTo>
                  <a:pt x="159" y="337"/>
                  <a:pt x="168" y="346"/>
                  <a:pt x="177" y="346"/>
                </a:cubicBezTo>
                <a:cubicBezTo>
                  <a:pt x="186" y="346"/>
                  <a:pt x="195" y="337"/>
                  <a:pt x="195" y="320"/>
                </a:cubicBezTo>
                <a:cubicBezTo>
                  <a:pt x="195" y="311"/>
                  <a:pt x="186" y="292"/>
                  <a:pt x="177" y="292"/>
                </a:cubicBezTo>
                <a:close/>
                <a:moveTo>
                  <a:pt x="61" y="266"/>
                </a:moveTo>
                <a:lnTo>
                  <a:pt x="61" y="266"/>
                </a:lnTo>
                <a:cubicBezTo>
                  <a:pt x="53" y="275"/>
                  <a:pt x="45" y="284"/>
                  <a:pt x="53" y="292"/>
                </a:cubicBezTo>
                <a:cubicBezTo>
                  <a:pt x="61" y="301"/>
                  <a:pt x="80" y="301"/>
                  <a:pt x="89" y="292"/>
                </a:cubicBezTo>
                <a:cubicBezTo>
                  <a:pt x="98" y="284"/>
                  <a:pt x="98" y="266"/>
                  <a:pt x="89" y="257"/>
                </a:cubicBezTo>
                <a:cubicBezTo>
                  <a:pt x="80" y="248"/>
                  <a:pt x="71" y="257"/>
                  <a:pt x="61" y="266"/>
                </a:cubicBezTo>
                <a:close/>
                <a:moveTo>
                  <a:pt x="53" y="53"/>
                </a:moveTo>
                <a:lnTo>
                  <a:pt x="53" y="53"/>
                </a:lnTo>
                <a:cubicBezTo>
                  <a:pt x="45" y="63"/>
                  <a:pt x="45" y="71"/>
                  <a:pt x="53" y="80"/>
                </a:cubicBezTo>
                <a:cubicBezTo>
                  <a:pt x="71" y="89"/>
                  <a:pt x="80" y="98"/>
                  <a:pt x="89" y="89"/>
                </a:cubicBezTo>
                <a:cubicBezTo>
                  <a:pt x="98" y="80"/>
                  <a:pt x="98" y="63"/>
                  <a:pt x="89" y="53"/>
                </a:cubicBezTo>
                <a:cubicBezTo>
                  <a:pt x="80" y="45"/>
                  <a:pt x="61" y="45"/>
                  <a:pt x="53" y="53"/>
                </a:cubicBezTo>
                <a:close/>
                <a:moveTo>
                  <a:pt x="266" y="292"/>
                </a:moveTo>
                <a:lnTo>
                  <a:pt x="266" y="292"/>
                </a:lnTo>
                <a:cubicBezTo>
                  <a:pt x="274" y="301"/>
                  <a:pt x="292" y="301"/>
                  <a:pt x="301" y="292"/>
                </a:cubicBezTo>
                <a:cubicBezTo>
                  <a:pt x="310" y="284"/>
                  <a:pt x="310" y="275"/>
                  <a:pt x="292" y="266"/>
                </a:cubicBezTo>
                <a:cubicBezTo>
                  <a:pt x="283" y="257"/>
                  <a:pt x="274" y="248"/>
                  <a:pt x="266" y="257"/>
                </a:cubicBezTo>
                <a:cubicBezTo>
                  <a:pt x="257" y="266"/>
                  <a:pt x="257" y="284"/>
                  <a:pt x="266" y="292"/>
                </a:cubicBezTo>
                <a:close/>
                <a:moveTo>
                  <a:pt x="177" y="45"/>
                </a:moveTo>
                <a:lnTo>
                  <a:pt x="177" y="45"/>
                </a:lnTo>
                <a:cubicBezTo>
                  <a:pt x="186" y="45"/>
                  <a:pt x="195" y="36"/>
                  <a:pt x="195" y="18"/>
                </a:cubicBezTo>
                <a:cubicBezTo>
                  <a:pt x="195" y="9"/>
                  <a:pt x="186" y="0"/>
                  <a:pt x="177" y="0"/>
                </a:cubicBezTo>
                <a:cubicBezTo>
                  <a:pt x="168" y="0"/>
                  <a:pt x="159" y="9"/>
                  <a:pt x="159" y="18"/>
                </a:cubicBezTo>
                <a:cubicBezTo>
                  <a:pt x="159" y="36"/>
                  <a:pt x="168" y="45"/>
                  <a:pt x="177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77" name="Freeform 84"/>
          <p:cNvSpPr>
            <a:spLocks noChangeArrowheads="1"/>
          </p:cNvSpPr>
          <p:nvPr/>
        </p:nvSpPr>
        <p:spPr bwMode="auto">
          <a:xfrm>
            <a:off x="5627404" y="5373833"/>
            <a:ext cx="357936" cy="357936"/>
          </a:xfrm>
          <a:custGeom>
            <a:avLst/>
            <a:gdLst>
              <a:gd name="T0" fmla="*/ 209729 w 497"/>
              <a:gd name="T1" fmla="*/ 103092 h 498"/>
              <a:gd name="T2" fmla="*/ 190053 w 497"/>
              <a:gd name="T3" fmla="*/ 111125 h 498"/>
              <a:gd name="T4" fmla="*/ 209729 w 497"/>
              <a:gd name="T5" fmla="*/ 122728 h 498"/>
              <a:gd name="T6" fmla="*/ 209729 w 497"/>
              <a:gd name="T7" fmla="*/ 103092 h 498"/>
              <a:gd name="T8" fmla="*/ 110454 w 497"/>
              <a:gd name="T9" fmla="*/ 51769 h 498"/>
              <a:gd name="T10" fmla="*/ 110454 w 497"/>
              <a:gd name="T11" fmla="*/ 174497 h 498"/>
              <a:gd name="T12" fmla="*/ 110454 w 497"/>
              <a:gd name="T13" fmla="*/ 51769 h 498"/>
              <a:gd name="T14" fmla="*/ 110454 w 497"/>
              <a:gd name="T15" fmla="*/ 154415 h 498"/>
              <a:gd name="T16" fmla="*/ 110454 w 497"/>
              <a:gd name="T17" fmla="*/ 67389 h 498"/>
              <a:gd name="T18" fmla="*/ 110454 w 497"/>
              <a:gd name="T19" fmla="*/ 154415 h 498"/>
              <a:gd name="T20" fmla="*/ 31750 w 497"/>
              <a:gd name="T21" fmla="*/ 111125 h 498"/>
              <a:gd name="T22" fmla="*/ 11627 w 497"/>
              <a:gd name="T23" fmla="*/ 103092 h 498"/>
              <a:gd name="T24" fmla="*/ 11627 w 497"/>
              <a:gd name="T25" fmla="*/ 122728 h 498"/>
              <a:gd name="T26" fmla="*/ 31750 w 497"/>
              <a:gd name="T27" fmla="*/ 111125 h 498"/>
              <a:gd name="T28" fmla="*/ 110454 w 497"/>
              <a:gd name="T29" fmla="*/ 35703 h 498"/>
              <a:gd name="T30" fmla="*/ 118504 w 497"/>
              <a:gd name="T31" fmla="*/ 12050 h 498"/>
              <a:gd name="T32" fmla="*/ 102852 w 497"/>
              <a:gd name="T33" fmla="*/ 12050 h 498"/>
              <a:gd name="T34" fmla="*/ 110454 w 497"/>
              <a:gd name="T35" fmla="*/ 35703 h 498"/>
              <a:gd name="T36" fmla="*/ 110454 w 497"/>
              <a:gd name="T37" fmla="*/ 190117 h 498"/>
              <a:gd name="T38" fmla="*/ 102852 w 497"/>
              <a:gd name="T39" fmla="*/ 209754 h 498"/>
              <a:gd name="T40" fmla="*/ 118504 w 497"/>
              <a:gd name="T41" fmla="*/ 209754 h 498"/>
              <a:gd name="T42" fmla="*/ 110454 w 497"/>
              <a:gd name="T43" fmla="*/ 190117 h 498"/>
              <a:gd name="T44" fmla="*/ 194077 w 497"/>
              <a:gd name="T45" fmla="*/ 43736 h 498"/>
              <a:gd name="T46" fmla="*/ 177979 w 497"/>
              <a:gd name="T47" fmla="*/ 32133 h 498"/>
              <a:gd name="T48" fmla="*/ 169930 w 497"/>
              <a:gd name="T49" fmla="*/ 51769 h 498"/>
              <a:gd name="T50" fmla="*/ 194077 w 497"/>
              <a:gd name="T51" fmla="*/ 43736 h 498"/>
              <a:gd name="T52" fmla="*/ 35327 w 497"/>
              <a:gd name="T53" fmla="*/ 174497 h 498"/>
              <a:gd name="T54" fmla="*/ 27278 w 497"/>
              <a:gd name="T55" fmla="*/ 194134 h 498"/>
              <a:gd name="T56" fmla="*/ 47401 w 497"/>
              <a:gd name="T57" fmla="*/ 186101 h 498"/>
              <a:gd name="T58" fmla="*/ 35327 w 497"/>
              <a:gd name="T59" fmla="*/ 174497 h 498"/>
              <a:gd name="T60" fmla="*/ 43377 w 497"/>
              <a:gd name="T61" fmla="*/ 32133 h 498"/>
              <a:gd name="T62" fmla="*/ 27278 w 497"/>
              <a:gd name="T63" fmla="*/ 43736 h 498"/>
              <a:gd name="T64" fmla="*/ 51426 w 497"/>
              <a:gd name="T65" fmla="*/ 51769 h 498"/>
              <a:gd name="T66" fmla="*/ 43377 w 497"/>
              <a:gd name="T67" fmla="*/ 32133 h 498"/>
              <a:gd name="T68" fmla="*/ 169930 w 497"/>
              <a:gd name="T69" fmla="*/ 186101 h 498"/>
              <a:gd name="T70" fmla="*/ 194077 w 497"/>
              <a:gd name="T71" fmla="*/ 194134 h 498"/>
              <a:gd name="T72" fmla="*/ 186028 w 497"/>
              <a:gd name="T73" fmla="*/ 174497 h 498"/>
              <a:gd name="T74" fmla="*/ 169930 w 497"/>
              <a:gd name="T75" fmla="*/ 186101 h 49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97" h="498">
                <a:moveTo>
                  <a:pt x="469" y="231"/>
                </a:moveTo>
                <a:lnTo>
                  <a:pt x="469" y="231"/>
                </a:lnTo>
                <a:cubicBezTo>
                  <a:pt x="469" y="231"/>
                  <a:pt x="451" y="231"/>
                  <a:pt x="443" y="231"/>
                </a:cubicBezTo>
                <a:cubicBezTo>
                  <a:pt x="434" y="231"/>
                  <a:pt x="425" y="240"/>
                  <a:pt x="425" y="249"/>
                </a:cubicBezTo>
                <a:cubicBezTo>
                  <a:pt x="425" y="266"/>
                  <a:pt x="434" y="275"/>
                  <a:pt x="443" y="275"/>
                </a:cubicBezTo>
                <a:cubicBezTo>
                  <a:pt x="451" y="275"/>
                  <a:pt x="469" y="275"/>
                  <a:pt x="469" y="275"/>
                </a:cubicBezTo>
                <a:cubicBezTo>
                  <a:pt x="487" y="275"/>
                  <a:pt x="496" y="266"/>
                  <a:pt x="496" y="249"/>
                </a:cubicBezTo>
                <a:cubicBezTo>
                  <a:pt x="496" y="240"/>
                  <a:pt x="487" y="231"/>
                  <a:pt x="469" y="231"/>
                </a:cubicBezTo>
                <a:close/>
                <a:moveTo>
                  <a:pt x="247" y="116"/>
                </a:moveTo>
                <a:lnTo>
                  <a:pt x="247" y="116"/>
                </a:lnTo>
                <a:cubicBezTo>
                  <a:pt x="168" y="116"/>
                  <a:pt x="115" y="178"/>
                  <a:pt x="115" y="249"/>
                </a:cubicBezTo>
                <a:cubicBezTo>
                  <a:pt x="115" y="328"/>
                  <a:pt x="168" y="391"/>
                  <a:pt x="247" y="391"/>
                </a:cubicBezTo>
                <a:cubicBezTo>
                  <a:pt x="327" y="391"/>
                  <a:pt x="380" y="328"/>
                  <a:pt x="380" y="249"/>
                </a:cubicBezTo>
                <a:cubicBezTo>
                  <a:pt x="380" y="178"/>
                  <a:pt x="327" y="116"/>
                  <a:pt x="247" y="116"/>
                </a:cubicBezTo>
                <a:close/>
                <a:moveTo>
                  <a:pt x="247" y="346"/>
                </a:moveTo>
                <a:lnTo>
                  <a:pt x="247" y="346"/>
                </a:lnTo>
                <a:cubicBezTo>
                  <a:pt x="194" y="346"/>
                  <a:pt x="150" y="302"/>
                  <a:pt x="150" y="249"/>
                </a:cubicBezTo>
                <a:cubicBezTo>
                  <a:pt x="150" y="196"/>
                  <a:pt x="194" y="151"/>
                  <a:pt x="247" y="151"/>
                </a:cubicBezTo>
                <a:cubicBezTo>
                  <a:pt x="300" y="151"/>
                  <a:pt x="345" y="196"/>
                  <a:pt x="345" y="249"/>
                </a:cubicBezTo>
                <a:cubicBezTo>
                  <a:pt x="345" y="302"/>
                  <a:pt x="300" y="346"/>
                  <a:pt x="247" y="346"/>
                </a:cubicBezTo>
                <a:close/>
                <a:moveTo>
                  <a:pt x="71" y="249"/>
                </a:moveTo>
                <a:lnTo>
                  <a:pt x="71" y="249"/>
                </a:lnTo>
                <a:cubicBezTo>
                  <a:pt x="71" y="240"/>
                  <a:pt x="61" y="231"/>
                  <a:pt x="53" y="231"/>
                </a:cubicBezTo>
                <a:cubicBezTo>
                  <a:pt x="44" y="231"/>
                  <a:pt x="26" y="231"/>
                  <a:pt x="26" y="231"/>
                </a:cubicBezTo>
                <a:cubicBezTo>
                  <a:pt x="8" y="231"/>
                  <a:pt x="0" y="240"/>
                  <a:pt x="0" y="249"/>
                </a:cubicBezTo>
                <a:cubicBezTo>
                  <a:pt x="0" y="266"/>
                  <a:pt x="8" y="275"/>
                  <a:pt x="26" y="275"/>
                </a:cubicBezTo>
                <a:cubicBezTo>
                  <a:pt x="26" y="275"/>
                  <a:pt x="44" y="275"/>
                  <a:pt x="53" y="275"/>
                </a:cubicBezTo>
                <a:cubicBezTo>
                  <a:pt x="61" y="275"/>
                  <a:pt x="71" y="266"/>
                  <a:pt x="71" y="249"/>
                </a:cubicBezTo>
                <a:close/>
                <a:moveTo>
                  <a:pt x="247" y="80"/>
                </a:moveTo>
                <a:lnTo>
                  <a:pt x="247" y="80"/>
                </a:lnTo>
                <a:cubicBezTo>
                  <a:pt x="256" y="80"/>
                  <a:pt x="265" y="62"/>
                  <a:pt x="265" y="53"/>
                </a:cubicBezTo>
                <a:cubicBezTo>
                  <a:pt x="265" y="45"/>
                  <a:pt x="265" y="36"/>
                  <a:pt x="265" y="27"/>
                </a:cubicBezTo>
                <a:cubicBezTo>
                  <a:pt x="265" y="18"/>
                  <a:pt x="256" y="0"/>
                  <a:pt x="247" y="0"/>
                </a:cubicBezTo>
                <a:cubicBezTo>
                  <a:pt x="239" y="0"/>
                  <a:pt x="230" y="18"/>
                  <a:pt x="230" y="27"/>
                </a:cubicBezTo>
                <a:cubicBezTo>
                  <a:pt x="230" y="36"/>
                  <a:pt x="230" y="45"/>
                  <a:pt x="230" y="53"/>
                </a:cubicBezTo>
                <a:cubicBezTo>
                  <a:pt x="230" y="62"/>
                  <a:pt x="239" y="80"/>
                  <a:pt x="247" y="80"/>
                </a:cubicBezTo>
                <a:close/>
                <a:moveTo>
                  <a:pt x="247" y="426"/>
                </a:moveTo>
                <a:lnTo>
                  <a:pt x="247" y="426"/>
                </a:lnTo>
                <a:cubicBezTo>
                  <a:pt x="239" y="426"/>
                  <a:pt x="230" y="435"/>
                  <a:pt x="230" y="453"/>
                </a:cubicBezTo>
                <a:lnTo>
                  <a:pt x="230" y="470"/>
                </a:lnTo>
                <a:cubicBezTo>
                  <a:pt x="230" y="488"/>
                  <a:pt x="239" y="497"/>
                  <a:pt x="247" y="497"/>
                </a:cubicBezTo>
                <a:cubicBezTo>
                  <a:pt x="256" y="497"/>
                  <a:pt x="265" y="488"/>
                  <a:pt x="265" y="470"/>
                </a:cubicBezTo>
                <a:lnTo>
                  <a:pt x="265" y="453"/>
                </a:lnTo>
                <a:cubicBezTo>
                  <a:pt x="265" y="435"/>
                  <a:pt x="256" y="426"/>
                  <a:pt x="247" y="426"/>
                </a:cubicBezTo>
                <a:close/>
                <a:moveTo>
                  <a:pt x="434" y="98"/>
                </a:moveTo>
                <a:lnTo>
                  <a:pt x="434" y="98"/>
                </a:lnTo>
                <a:cubicBezTo>
                  <a:pt x="443" y="89"/>
                  <a:pt x="443" y="72"/>
                  <a:pt x="434" y="62"/>
                </a:cubicBezTo>
                <a:cubicBezTo>
                  <a:pt x="425" y="53"/>
                  <a:pt x="416" y="62"/>
                  <a:pt x="398" y="72"/>
                </a:cubicBezTo>
                <a:cubicBezTo>
                  <a:pt x="398" y="72"/>
                  <a:pt x="390" y="80"/>
                  <a:pt x="380" y="89"/>
                </a:cubicBezTo>
                <a:cubicBezTo>
                  <a:pt x="372" y="98"/>
                  <a:pt x="372" y="107"/>
                  <a:pt x="380" y="116"/>
                </a:cubicBezTo>
                <a:cubicBezTo>
                  <a:pt x="390" y="125"/>
                  <a:pt x="407" y="125"/>
                  <a:pt x="416" y="116"/>
                </a:cubicBezTo>
                <a:cubicBezTo>
                  <a:pt x="416" y="107"/>
                  <a:pt x="425" y="98"/>
                  <a:pt x="434" y="98"/>
                </a:cubicBezTo>
                <a:close/>
                <a:moveTo>
                  <a:pt x="79" y="391"/>
                </a:moveTo>
                <a:lnTo>
                  <a:pt x="79" y="391"/>
                </a:lnTo>
                <a:cubicBezTo>
                  <a:pt x="79" y="391"/>
                  <a:pt x="71" y="400"/>
                  <a:pt x="61" y="408"/>
                </a:cubicBezTo>
                <a:cubicBezTo>
                  <a:pt x="53" y="417"/>
                  <a:pt x="53" y="426"/>
                  <a:pt x="61" y="435"/>
                </a:cubicBezTo>
                <a:cubicBezTo>
                  <a:pt x="71" y="444"/>
                  <a:pt x="79" y="444"/>
                  <a:pt x="97" y="435"/>
                </a:cubicBezTo>
                <a:lnTo>
                  <a:pt x="106" y="417"/>
                </a:lnTo>
                <a:cubicBezTo>
                  <a:pt x="124" y="408"/>
                  <a:pt x="124" y="391"/>
                  <a:pt x="115" y="381"/>
                </a:cubicBezTo>
                <a:cubicBezTo>
                  <a:pt x="106" y="381"/>
                  <a:pt x="88" y="381"/>
                  <a:pt x="79" y="391"/>
                </a:cubicBezTo>
                <a:close/>
                <a:moveTo>
                  <a:pt x="97" y="72"/>
                </a:moveTo>
                <a:lnTo>
                  <a:pt x="97" y="72"/>
                </a:lnTo>
                <a:cubicBezTo>
                  <a:pt x="79" y="62"/>
                  <a:pt x="71" y="53"/>
                  <a:pt x="61" y="62"/>
                </a:cubicBezTo>
                <a:cubicBezTo>
                  <a:pt x="53" y="72"/>
                  <a:pt x="53" y="89"/>
                  <a:pt x="61" y="98"/>
                </a:cubicBezTo>
                <a:cubicBezTo>
                  <a:pt x="71" y="98"/>
                  <a:pt x="79" y="107"/>
                  <a:pt x="79" y="116"/>
                </a:cubicBezTo>
                <a:cubicBezTo>
                  <a:pt x="88" y="125"/>
                  <a:pt x="106" y="125"/>
                  <a:pt x="115" y="116"/>
                </a:cubicBezTo>
                <a:cubicBezTo>
                  <a:pt x="124" y="107"/>
                  <a:pt x="124" y="98"/>
                  <a:pt x="106" y="89"/>
                </a:cubicBezTo>
                <a:cubicBezTo>
                  <a:pt x="106" y="80"/>
                  <a:pt x="97" y="72"/>
                  <a:pt x="97" y="72"/>
                </a:cubicBezTo>
                <a:close/>
                <a:moveTo>
                  <a:pt x="380" y="417"/>
                </a:moveTo>
                <a:lnTo>
                  <a:pt x="380" y="417"/>
                </a:lnTo>
                <a:cubicBezTo>
                  <a:pt x="390" y="417"/>
                  <a:pt x="398" y="435"/>
                  <a:pt x="398" y="435"/>
                </a:cubicBezTo>
                <a:cubicBezTo>
                  <a:pt x="416" y="444"/>
                  <a:pt x="425" y="444"/>
                  <a:pt x="434" y="435"/>
                </a:cubicBezTo>
                <a:cubicBezTo>
                  <a:pt x="443" y="426"/>
                  <a:pt x="443" y="417"/>
                  <a:pt x="434" y="408"/>
                </a:cubicBezTo>
                <a:cubicBezTo>
                  <a:pt x="425" y="400"/>
                  <a:pt x="416" y="391"/>
                  <a:pt x="416" y="391"/>
                </a:cubicBezTo>
                <a:cubicBezTo>
                  <a:pt x="407" y="381"/>
                  <a:pt x="390" y="381"/>
                  <a:pt x="380" y="381"/>
                </a:cubicBezTo>
                <a:cubicBezTo>
                  <a:pt x="372" y="391"/>
                  <a:pt x="372" y="408"/>
                  <a:pt x="380" y="4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78" name="Freeform 85"/>
          <p:cNvSpPr>
            <a:spLocks noChangeArrowheads="1"/>
          </p:cNvSpPr>
          <p:nvPr/>
        </p:nvSpPr>
        <p:spPr bwMode="auto">
          <a:xfrm>
            <a:off x="626529" y="2530799"/>
            <a:ext cx="322142" cy="317029"/>
          </a:xfrm>
          <a:custGeom>
            <a:avLst/>
            <a:gdLst>
              <a:gd name="T0" fmla="*/ 199574 w 444"/>
              <a:gd name="T1" fmla="*/ 71952 h 435"/>
              <a:gd name="T2" fmla="*/ 127944 w 444"/>
              <a:gd name="T3" fmla="*/ 71952 h 435"/>
              <a:gd name="T4" fmla="*/ 100013 w 444"/>
              <a:gd name="T5" fmla="*/ 0 h 435"/>
              <a:gd name="T6" fmla="*/ 72081 w 444"/>
              <a:gd name="T7" fmla="*/ 71952 h 435"/>
              <a:gd name="T8" fmla="*/ 0 w 444"/>
              <a:gd name="T9" fmla="*/ 71952 h 435"/>
              <a:gd name="T10" fmla="*/ 59917 w 444"/>
              <a:gd name="T11" fmla="*/ 115847 h 435"/>
              <a:gd name="T12" fmla="*/ 39645 w 444"/>
              <a:gd name="T13" fmla="*/ 196397 h 435"/>
              <a:gd name="T14" fmla="*/ 100013 w 444"/>
              <a:gd name="T15" fmla="*/ 147977 h 435"/>
              <a:gd name="T16" fmla="*/ 159479 w 444"/>
              <a:gd name="T17" fmla="*/ 196397 h 435"/>
              <a:gd name="T18" fmla="*/ 139657 w 444"/>
              <a:gd name="T19" fmla="*/ 115847 h 435"/>
              <a:gd name="T20" fmla="*/ 199574 w 444"/>
              <a:gd name="T21" fmla="*/ 71952 h 435"/>
              <a:gd name="T22" fmla="*/ 100013 w 444"/>
              <a:gd name="T23" fmla="*/ 128066 h 435"/>
              <a:gd name="T24" fmla="*/ 63521 w 444"/>
              <a:gd name="T25" fmla="*/ 155670 h 435"/>
              <a:gd name="T26" fmla="*/ 79740 w 444"/>
              <a:gd name="T27" fmla="*/ 115847 h 435"/>
              <a:gd name="T28" fmla="*/ 47754 w 444"/>
              <a:gd name="T29" fmla="*/ 87791 h 435"/>
              <a:gd name="T30" fmla="*/ 87849 w 444"/>
              <a:gd name="T31" fmla="*/ 91863 h 435"/>
              <a:gd name="T32" fmla="*/ 100013 w 444"/>
              <a:gd name="T33" fmla="*/ 43895 h 435"/>
              <a:gd name="T34" fmla="*/ 111726 w 444"/>
              <a:gd name="T35" fmla="*/ 91863 h 435"/>
              <a:gd name="T36" fmla="*/ 151821 w 444"/>
              <a:gd name="T37" fmla="*/ 87791 h 435"/>
              <a:gd name="T38" fmla="*/ 119835 w 444"/>
              <a:gd name="T39" fmla="*/ 115847 h 435"/>
              <a:gd name="T40" fmla="*/ 131998 w 444"/>
              <a:gd name="T41" fmla="*/ 155670 h 435"/>
              <a:gd name="T42" fmla="*/ 100013 w 444"/>
              <a:gd name="T43" fmla="*/ 128066 h 43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44" h="435">
                <a:moveTo>
                  <a:pt x="443" y="159"/>
                </a:moveTo>
                <a:lnTo>
                  <a:pt x="284" y="159"/>
                </a:lnTo>
                <a:lnTo>
                  <a:pt x="222" y="0"/>
                </a:lnTo>
                <a:lnTo>
                  <a:pt x="160" y="159"/>
                </a:lnTo>
                <a:lnTo>
                  <a:pt x="0" y="159"/>
                </a:lnTo>
                <a:lnTo>
                  <a:pt x="133" y="256"/>
                </a:lnTo>
                <a:lnTo>
                  <a:pt x="88" y="434"/>
                </a:lnTo>
                <a:lnTo>
                  <a:pt x="222" y="327"/>
                </a:lnTo>
                <a:lnTo>
                  <a:pt x="354" y="434"/>
                </a:lnTo>
                <a:lnTo>
                  <a:pt x="310" y="256"/>
                </a:lnTo>
                <a:lnTo>
                  <a:pt x="443" y="159"/>
                </a:lnTo>
                <a:close/>
                <a:moveTo>
                  <a:pt x="222" y="283"/>
                </a:moveTo>
                <a:lnTo>
                  <a:pt x="141" y="344"/>
                </a:lnTo>
                <a:lnTo>
                  <a:pt x="177" y="256"/>
                </a:lnTo>
                <a:lnTo>
                  <a:pt x="106" y="194"/>
                </a:lnTo>
                <a:lnTo>
                  <a:pt x="195" y="203"/>
                </a:lnTo>
                <a:lnTo>
                  <a:pt x="222" y="97"/>
                </a:lnTo>
                <a:lnTo>
                  <a:pt x="248" y="203"/>
                </a:lnTo>
                <a:lnTo>
                  <a:pt x="337" y="194"/>
                </a:lnTo>
                <a:lnTo>
                  <a:pt x="266" y="256"/>
                </a:lnTo>
                <a:lnTo>
                  <a:pt x="293" y="344"/>
                </a:lnTo>
                <a:lnTo>
                  <a:pt x="222" y="2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79" name="Freeform 86"/>
          <p:cNvSpPr>
            <a:spLocks noChangeArrowheads="1"/>
          </p:cNvSpPr>
          <p:nvPr/>
        </p:nvSpPr>
        <p:spPr bwMode="auto">
          <a:xfrm>
            <a:off x="9948201" y="1840494"/>
            <a:ext cx="317029" cy="258224"/>
          </a:xfrm>
          <a:custGeom>
            <a:avLst/>
            <a:gdLst>
              <a:gd name="T0" fmla="*/ 176854 w 443"/>
              <a:gd name="T1" fmla="*/ 16214 h 356"/>
              <a:gd name="T2" fmla="*/ 176854 w 443"/>
              <a:gd name="T3" fmla="*/ 16214 h 356"/>
              <a:gd name="T4" fmla="*/ 109756 w 443"/>
              <a:gd name="T5" fmla="*/ 16214 h 356"/>
              <a:gd name="T6" fmla="*/ 98203 w 443"/>
              <a:gd name="T7" fmla="*/ 27924 h 356"/>
              <a:gd name="T8" fmla="*/ 86205 w 443"/>
              <a:gd name="T9" fmla="*/ 16214 h 356"/>
              <a:gd name="T10" fmla="*/ 19552 w 443"/>
              <a:gd name="T11" fmla="*/ 16214 h 356"/>
              <a:gd name="T12" fmla="*/ 19552 w 443"/>
              <a:gd name="T13" fmla="*/ 83772 h 356"/>
              <a:gd name="T14" fmla="*/ 98203 w 443"/>
              <a:gd name="T15" fmla="*/ 159887 h 356"/>
              <a:gd name="T16" fmla="*/ 176854 w 443"/>
              <a:gd name="T17" fmla="*/ 83772 h 356"/>
              <a:gd name="T18" fmla="*/ 176854 w 443"/>
              <a:gd name="T19" fmla="*/ 16214 h 356"/>
              <a:gd name="T20" fmla="*/ 165301 w 443"/>
              <a:gd name="T21" fmla="*/ 72062 h 356"/>
              <a:gd name="T22" fmla="*/ 165301 w 443"/>
              <a:gd name="T23" fmla="*/ 72062 h 356"/>
              <a:gd name="T24" fmla="*/ 98203 w 443"/>
              <a:gd name="T25" fmla="*/ 135566 h 356"/>
              <a:gd name="T26" fmla="*/ 31105 w 443"/>
              <a:gd name="T27" fmla="*/ 72062 h 356"/>
              <a:gd name="T28" fmla="*/ 19552 w 443"/>
              <a:gd name="T29" fmla="*/ 52245 h 356"/>
              <a:gd name="T30" fmla="*/ 31105 w 443"/>
              <a:gd name="T31" fmla="*/ 27924 h 356"/>
              <a:gd name="T32" fmla="*/ 51101 w 443"/>
              <a:gd name="T33" fmla="*/ 20267 h 356"/>
              <a:gd name="T34" fmla="*/ 74652 w 443"/>
              <a:gd name="T35" fmla="*/ 31977 h 356"/>
              <a:gd name="T36" fmla="*/ 98203 w 443"/>
              <a:gd name="T37" fmla="*/ 52245 h 356"/>
              <a:gd name="T38" fmla="*/ 122198 w 443"/>
              <a:gd name="T39" fmla="*/ 31977 h 356"/>
              <a:gd name="T40" fmla="*/ 145749 w 443"/>
              <a:gd name="T41" fmla="*/ 20267 h 356"/>
              <a:gd name="T42" fmla="*/ 165301 w 443"/>
              <a:gd name="T43" fmla="*/ 27924 h 356"/>
              <a:gd name="T44" fmla="*/ 176854 w 443"/>
              <a:gd name="T45" fmla="*/ 52245 h 356"/>
              <a:gd name="T46" fmla="*/ 165301 w 443"/>
              <a:gd name="T47" fmla="*/ 72062 h 3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43" h="356">
                <a:moveTo>
                  <a:pt x="398" y="36"/>
                </a:moveTo>
                <a:lnTo>
                  <a:pt x="398" y="36"/>
                </a:lnTo>
                <a:cubicBezTo>
                  <a:pt x="354" y="0"/>
                  <a:pt x="292" y="0"/>
                  <a:pt x="247" y="36"/>
                </a:cubicBezTo>
                <a:cubicBezTo>
                  <a:pt x="221" y="62"/>
                  <a:pt x="221" y="62"/>
                  <a:pt x="221" y="62"/>
                </a:cubicBezTo>
                <a:cubicBezTo>
                  <a:pt x="194" y="36"/>
                  <a:pt x="194" y="36"/>
                  <a:pt x="194" y="36"/>
                </a:cubicBezTo>
                <a:cubicBezTo>
                  <a:pt x="150" y="0"/>
                  <a:pt x="88" y="0"/>
                  <a:pt x="44" y="36"/>
                </a:cubicBezTo>
                <a:cubicBezTo>
                  <a:pt x="0" y="80"/>
                  <a:pt x="0" y="151"/>
                  <a:pt x="44" y="186"/>
                </a:cubicBezTo>
                <a:cubicBezTo>
                  <a:pt x="221" y="355"/>
                  <a:pt x="221" y="355"/>
                  <a:pt x="221" y="355"/>
                </a:cubicBezTo>
                <a:cubicBezTo>
                  <a:pt x="398" y="186"/>
                  <a:pt x="398" y="186"/>
                  <a:pt x="398" y="186"/>
                </a:cubicBezTo>
                <a:cubicBezTo>
                  <a:pt x="442" y="151"/>
                  <a:pt x="442" y="80"/>
                  <a:pt x="398" y="36"/>
                </a:cubicBezTo>
                <a:close/>
                <a:moveTo>
                  <a:pt x="372" y="160"/>
                </a:moveTo>
                <a:lnTo>
                  <a:pt x="372" y="160"/>
                </a:lnTo>
                <a:cubicBezTo>
                  <a:pt x="221" y="301"/>
                  <a:pt x="221" y="301"/>
                  <a:pt x="221" y="301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53" y="151"/>
                  <a:pt x="44" y="133"/>
                  <a:pt x="44" y="116"/>
                </a:cubicBezTo>
                <a:cubicBezTo>
                  <a:pt x="44" y="89"/>
                  <a:pt x="53" y="80"/>
                  <a:pt x="70" y="62"/>
                </a:cubicBezTo>
                <a:cubicBezTo>
                  <a:pt x="79" y="53"/>
                  <a:pt x="97" y="45"/>
                  <a:pt x="115" y="45"/>
                </a:cubicBezTo>
                <a:cubicBezTo>
                  <a:pt x="141" y="45"/>
                  <a:pt x="159" y="53"/>
                  <a:pt x="168" y="71"/>
                </a:cubicBezTo>
                <a:cubicBezTo>
                  <a:pt x="221" y="116"/>
                  <a:pt x="221" y="116"/>
                  <a:pt x="221" y="116"/>
                </a:cubicBezTo>
                <a:cubicBezTo>
                  <a:pt x="275" y="71"/>
                  <a:pt x="275" y="71"/>
                  <a:pt x="275" y="71"/>
                </a:cubicBezTo>
                <a:cubicBezTo>
                  <a:pt x="283" y="53"/>
                  <a:pt x="301" y="45"/>
                  <a:pt x="328" y="45"/>
                </a:cubicBezTo>
                <a:cubicBezTo>
                  <a:pt x="345" y="45"/>
                  <a:pt x="363" y="53"/>
                  <a:pt x="372" y="62"/>
                </a:cubicBezTo>
                <a:cubicBezTo>
                  <a:pt x="389" y="80"/>
                  <a:pt x="398" y="89"/>
                  <a:pt x="398" y="116"/>
                </a:cubicBezTo>
                <a:cubicBezTo>
                  <a:pt x="398" y="133"/>
                  <a:pt x="389" y="151"/>
                  <a:pt x="372" y="1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0" name="Freeform 87"/>
          <p:cNvSpPr>
            <a:spLocks noChangeArrowheads="1"/>
          </p:cNvSpPr>
          <p:nvPr/>
        </p:nvSpPr>
        <p:spPr bwMode="auto">
          <a:xfrm>
            <a:off x="2055714" y="4675857"/>
            <a:ext cx="332369" cy="327256"/>
          </a:xfrm>
          <a:custGeom>
            <a:avLst/>
            <a:gdLst>
              <a:gd name="T0" fmla="*/ 51370 w 462"/>
              <a:gd name="T1" fmla="*/ 67883 h 452"/>
              <a:gd name="T2" fmla="*/ 83086 w 462"/>
              <a:gd name="T3" fmla="*/ 43607 h 452"/>
              <a:gd name="T4" fmla="*/ 83086 w 462"/>
              <a:gd name="T5" fmla="*/ 31469 h 452"/>
              <a:gd name="T6" fmla="*/ 19655 w 462"/>
              <a:gd name="T7" fmla="*/ 39561 h 452"/>
              <a:gd name="T8" fmla="*/ 51370 w 462"/>
              <a:gd name="T9" fmla="*/ 67883 h 452"/>
              <a:gd name="T10" fmla="*/ 27695 w 462"/>
              <a:gd name="T11" fmla="*/ 87664 h 452"/>
              <a:gd name="T12" fmla="*/ 11614 w 462"/>
              <a:gd name="T13" fmla="*/ 55745 h 452"/>
              <a:gd name="T14" fmla="*/ 15634 w 462"/>
              <a:gd name="T15" fmla="*/ 151051 h 452"/>
              <a:gd name="T16" fmla="*/ 27695 w 462"/>
              <a:gd name="T17" fmla="*/ 87664 h 452"/>
              <a:gd name="T18" fmla="*/ 102741 w 462"/>
              <a:gd name="T19" fmla="*/ 15735 h 452"/>
              <a:gd name="T20" fmla="*/ 154558 w 462"/>
              <a:gd name="T21" fmla="*/ 11688 h 452"/>
              <a:gd name="T22" fmla="*/ 67452 w 462"/>
              <a:gd name="T23" fmla="*/ 3596 h 452"/>
              <a:gd name="T24" fmla="*/ 102741 w 462"/>
              <a:gd name="T25" fmla="*/ 15735 h 452"/>
              <a:gd name="T26" fmla="*/ 134456 w 462"/>
              <a:gd name="T27" fmla="*/ 119582 h 452"/>
              <a:gd name="T28" fmla="*/ 110781 w 462"/>
              <a:gd name="T29" fmla="*/ 59342 h 452"/>
              <a:gd name="T30" fmla="*/ 91127 w 462"/>
              <a:gd name="T31" fmla="*/ 55745 h 452"/>
              <a:gd name="T32" fmla="*/ 71472 w 462"/>
              <a:gd name="T33" fmla="*/ 87664 h 452"/>
              <a:gd name="T34" fmla="*/ 134456 w 462"/>
              <a:gd name="T35" fmla="*/ 119582 h 452"/>
              <a:gd name="T36" fmla="*/ 162152 w 462"/>
              <a:gd name="T37" fmla="*/ 147005 h 452"/>
              <a:gd name="T38" fmla="*/ 162152 w 462"/>
              <a:gd name="T39" fmla="*/ 182970 h 452"/>
              <a:gd name="T40" fmla="*/ 174213 w 462"/>
              <a:gd name="T41" fmla="*/ 135317 h 452"/>
              <a:gd name="T42" fmla="*/ 130436 w 462"/>
              <a:gd name="T43" fmla="*/ 135317 h 452"/>
              <a:gd name="T44" fmla="*/ 63431 w 462"/>
              <a:gd name="T45" fmla="*/ 107444 h 452"/>
              <a:gd name="T46" fmla="*/ 47797 w 462"/>
              <a:gd name="T47" fmla="*/ 107444 h 452"/>
              <a:gd name="T48" fmla="*/ 63431 w 462"/>
              <a:gd name="T49" fmla="*/ 195108 h 452"/>
              <a:gd name="T50" fmla="*/ 170192 w 462"/>
              <a:gd name="T51" fmla="*/ 23827 h 452"/>
              <a:gd name="T52" fmla="*/ 122842 w 462"/>
              <a:gd name="T53" fmla="*/ 35515 h 452"/>
              <a:gd name="T54" fmla="*/ 122842 w 462"/>
              <a:gd name="T55" fmla="*/ 47653 h 452"/>
              <a:gd name="T56" fmla="*/ 174213 w 462"/>
              <a:gd name="T57" fmla="*/ 119582 h 452"/>
              <a:gd name="T58" fmla="*/ 205928 w 462"/>
              <a:gd name="T59" fmla="*/ 99352 h 452"/>
              <a:gd name="T60" fmla="*/ 142497 w 462"/>
              <a:gd name="T61" fmla="*/ 147005 h 452"/>
              <a:gd name="T62" fmla="*/ 79066 w 462"/>
              <a:gd name="T63" fmla="*/ 199154 h 452"/>
              <a:gd name="T64" fmla="*/ 146517 w 462"/>
              <a:gd name="T65" fmla="*/ 195108 h 452"/>
              <a:gd name="T66" fmla="*/ 146517 w 462"/>
              <a:gd name="T67" fmla="*/ 151051 h 45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62" h="452">
                <a:moveTo>
                  <a:pt x="115" y="151"/>
                </a:moveTo>
                <a:lnTo>
                  <a:pt x="115" y="151"/>
                </a:lnTo>
                <a:lnTo>
                  <a:pt x="124" y="151"/>
                </a:lnTo>
                <a:cubicBezTo>
                  <a:pt x="142" y="132"/>
                  <a:pt x="160" y="115"/>
                  <a:pt x="186" y="97"/>
                </a:cubicBezTo>
                <a:lnTo>
                  <a:pt x="186" y="88"/>
                </a:lnTo>
                <a:cubicBezTo>
                  <a:pt x="186" y="79"/>
                  <a:pt x="186" y="79"/>
                  <a:pt x="186" y="70"/>
                </a:cubicBezTo>
                <a:cubicBezTo>
                  <a:pt x="160" y="53"/>
                  <a:pt x="133" y="44"/>
                  <a:pt x="107" y="26"/>
                </a:cubicBezTo>
                <a:cubicBezTo>
                  <a:pt x="89" y="44"/>
                  <a:pt x="62" y="62"/>
                  <a:pt x="44" y="88"/>
                </a:cubicBezTo>
                <a:cubicBezTo>
                  <a:pt x="62" y="115"/>
                  <a:pt x="71" y="132"/>
                  <a:pt x="89" y="151"/>
                </a:cubicBezTo>
                <a:cubicBezTo>
                  <a:pt x="98" y="151"/>
                  <a:pt x="107" y="151"/>
                  <a:pt x="115" y="151"/>
                </a:cubicBezTo>
                <a:close/>
                <a:moveTo>
                  <a:pt x="62" y="195"/>
                </a:moveTo>
                <a:lnTo>
                  <a:pt x="62" y="195"/>
                </a:lnTo>
                <a:cubicBezTo>
                  <a:pt x="62" y="186"/>
                  <a:pt x="62" y="186"/>
                  <a:pt x="71" y="177"/>
                </a:cubicBezTo>
                <a:cubicBezTo>
                  <a:pt x="54" y="160"/>
                  <a:pt x="35" y="141"/>
                  <a:pt x="26" y="124"/>
                </a:cubicBezTo>
                <a:cubicBezTo>
                  <a:pt x="9" y="151"/>
                  <a:pt x="0" y="186"/>
                  <a:pt x="0" y="221"/>
                </a:cubicBezTo>
                <a:cubicBezTo>
                  <a:pt x="0" y="266"/>
                  <a:pt x="9" y="310"/>
                  <a:pt x="35" y="336"/>
                </a:cubicBezTo>
                <a:cubicBezTo>
                  <a:pt x="44" y="301"/>
                  <a:pt x="54" y="257"/>
                  <a:pt x="71" y="221"/>
                </a:cubicBezTo>
                <a:cubicBezTo>
                  <a:pt x="71" y="221"/>
                  <a:pt x="62" y="204"/>
                  <a:pt x="62" y="195"/>
                </a:cubicBezTo>
                <a:close/>
                <a:moveTo>
                  <a:pt x="230" y="35"/>
                </a:moveTo>
                <a:lnTo>
                  <a:pt x="230" y="35"/>
                </a:lnTo>
                <a:cubicBezTo>
                  <a:pt x="239" y="35"/>
                  <a:pt x="257" y="44"/>
                  <a:pt x="266" y="53"/>
                </a:cubicBezTo>
                <a:cubicBezTo>
                  <a:pt x="292" y="35"/>
                  <a:pt x="319" y="35"/>
                  <a:pt x="346" y="26"/>
                </a:cubicBezTo>
                <a:cubicBezTo>
                  <a:pt x="310" y="8"/>
                  <a:pt x="275" y="0"/>
                  <a:pt x="230" y="0"/>
                </a:cubicBezTo>
                <a:cubicBezTo>
                  <a:pt x="204" y="0"/>
                  <a:pt x="177" y="0"/>
                  <a:pt x="151" y="8"/>
                </a:cubicBezTo>
                <a:cubicBezTo>
                  <a:pt x="168" y="17"/>
                  <a:pt x="186" y="35"/>
                  <a:pt x="204" y="44"/>
                </a:cubicBezTo>
                <a:cubicBezTo>
                  <a:pt x="213" y="44"/>
                  <a:pt x="221" y="35"/>
                  <a:pt x="230" y="35"/>
                </a:cubicBezTo>
                <a:close/>
                <a:moveTo>
                  <a:pt x="301" y="266"/>
                </a:moveTo>
                <a:lnTo>
                  <a:pt x="301" y="266"/>
                </a:lnTo>
                <a:cubicBezTo>
                  <a:pt x="310" y="257"/>
                  <a:pt x="310" y="257"/>
                  <a:pt x="319" y="248"/>
                </a:cubicBezTo>
                <a:cubicBezTo>
                  <a:pt x="301" y="204"/>
                  <a:pt x="275" y="168"/>
                  <a:pt x="248" y="132"/>
                </a:cubicBezTo>
                <a:cubicBezTo>
                  <a:pt x="248" y="132"/>
                  <a:pt x="239" y="132"/>
                  <a:pt x="230" y="132"/>
                </a:cubicBezTo>
                <a:cubicBezTo>
                  <a:pt x="221" y="132"/>
                  <a:pt x="213" y="132"/>
                  <a:pt x="204" y="124"/>
                </a:cubicBezTo>
                <a:cubicBezTo>
                  <a:pt x="186" y="141"/>
                  <a:pt x="168" y="151"/>
                  <a:pt x="151" y="168"/>
                </a:cubicBezTo>
                <a:cubicBezTo>
                  <a:pt x="160" y="177"/>
                  <a:pt x="160" y="186"/>
                  <a:pt x="160" y="195"/>
                </a:cubicBezTo>
                <a:cubicBezTo>
                  <a:pt x="160" y="204"/>
                  <a:pt x="160" y="204"/>
                  <a:pt x="160" y="213"/>
                </a:cubicBezTo>
                <a:cubicBezTo>
                  <a:pt x="204" y="239"/>
                  <a:pt x="248" y="257"/>
                  <a:pt x="301" y="266"/>
                </a:cubicBezTo>
                <a:close/>
                <a:moveTo>
                  <a:pt x="363" y="327"/>
                </a:moveTo>
                <a:lnTo>
                  <a:pt x="363" y="327"/>
                </a:lnTo>
                <a:cubicBezTo>
                  <a:pt x="363" y="336"/>
                  <a:pt x="363" y="354"/>
                  <a:pt x="363" y="363"/>
                </a:cubicBezTo>
                <a:cubicBezTo>
                  <a:pt x="363" y="372"/>
                  <a:pt x="363" y="389"/>
                  <a:pt x="363" y="407"/>
                </a:cubicBezTo>
                <a:cubicBezTo>
                  <a:pt x="399" y="380"/>
                  <a:pt x="434" y="336"/>
                  <a:pt x="443" y="292"/>
                </a:cubicBezTo>
                <a:cubicBezTo>
                  <a:pt x="426" y="301"/>
                  <a:pt x="408" y="301"/>
                  <a:pt x="390" y="301"/>
                </a:cubicBezTo>
                <a:cubicBezTo>
                  <a:pt x="390" y="319"/>
                  <a:pt x="381" y="327"/>
                  <a:pt x="363" y="327"/>
                </a:cubicBezTo>
                <a:close/>
                <a:moveTo>
                  <a:pt x="292" y="301"/>
                </a:moveTo>
                <a:lnTo>
                  <a:pt x="292" y="301"/>
                </a:lnTo>
                <a:cubicBezTo>
                  <a:pt x="239" y="292"/>
                  <a:pt x="186" y="266"/>
                  <a:pt x="142" y="239"/>
                </a:cubicBezTo>
                <a:cubicBezTo>
                  <a:pt x="133" y="239"/>
                  <a:pt x="124" y="248"/>
                  <a:pt x="115" y="248"/>
                </a:cubicBezTo>
                <a:cubicBezTo>
                  <a:pt x="107" y="248"/>
                  <a:pt x="107" y="248"/>
                  <a:pt x="107" y="239"/>
                </a:cubicBezTo>
                <a:cubicBezTo>
                  <a:pt x="79" y="283"/>
                  <a:pt x="71" y="327"/>
                  <a:pt x="62" y="380"/>
                </a:cubicBezTo>
                <a:cubicBezTo>
                  <a:pt x="89" y="398"/>
                  <a:pt x="115" y="425"/>
                  <a:pt x="142" y="434"/>
                </a:cubicBezTo>
                <a:cubicBezTo>
                  <a:pt x="177" y="380"/>
                  <a:pt x="230" y="327"/>
                  <a:pt x="292" y="301"/>
                </a:cubicBezTo>
                <a:close/>
                <a:moveTo>
                  <a:pt x="381" y="53"/>
                </a:moveTo>
                <a:lnTo>
                  <a:pt x="381" y="53"/>
                </a:lnTo>
                <a:cubicBezTo>
                  <a:pt x="346" y="62"/>
                  <a:pt x="310" y="70"/>
                  <a:pt x="275" y="79"/>
                </a:cubicBezTo>
                <a:lnTo>
                  <a:pt x="283" y="88"/>
                </a:lnTo>
                <a:cubicBezTo>
                  <a:pt x="283" y="97"/>
                  <a:pt x="275" y="97"/>
                  <a:pt x="275" y="106"/>
                </a:cubicBezTo>
                <a:cubicBezTo>
                  <a:pt x="310" y="141"/>
                  <a:pt x="328" y="186"/>
                  <a:pt x="346" y="239"/>
                </a:cubicBezTo>
                <a:cubicBezTo>
                  <a:pt x="363" y="239"/>
                  <a:pt x="381" y="248"/>
                  <a:pt x="390" y="266"/>
                </a:cubicBezTo>
                <a:cubicBezTo>
                  <a:pt x="417" y="266"/>
                  <a:pt x="434" y="266"/>
                  <a:pt x="452" y="257"/>
                </a:cubicBezTo>
                <a:cubicBezTo>
                  <a:pt x="461" y="248"/>
                  <a:pt x="461" y="230"/>
                  <a:pt x="461" y="221"/>
                </a:cubicBezTo>
                <a:cubicBezTo>
                  <a:pt x="461" y="160"/>
                  <a:pt x="426" y="97"/>
                  <a:pt x="381" y="53"/>
                </a:cubicBezTo>
                <a:close/>
                <a:moveTo>
                  <a:pt x="319" y="327"/>
                </a:moveTo>
                <a:lnTo>
                  <a:pt x="319" y="327"/>
                </a:lnTo>
                <a:cubicBezTo>
                  <a:pt x="257" y="354"/>
                  <a:pt x="213" y="389"/>
                  <a:pt x="177" y="443"/>
                </a:cubicBezTo>
                <a:cubicBezTo>
                  <a:pt x="195" y="451"/>
                  <a:pt x="213" y="451"/>
                  <a:pt x="230" y="451"/>
                </a:cubicBezTo>
                <a:cubicBezTo>
                  <a:pt x="266" y="451"/>
                  <a:pt x="292" y="443"/>
                  <a:pt x="328" y="434"/>
                </a:cubicBezTo>
                <a:cubicBezTo>
                  <a:pt x="328" y="407"/>
                  <a:pt x="337" y="380"/>
                  <a:pt x="337" y="363"/>
                </a:cubicBezTo>
                <a:cubicBezTo>
                  <a:pt x="337" y="354"/>
                  <a:pt x="337" y="345"/>
                  <a:pt x="328" y="336"/>
                </a:cubicBezTo>
                <a:cubicBezTo>
                  <a:pt x="328" y="327"/>
                  <a:pt x="319" y="327"/>
                  <a:pt x="319" y="3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1" name="Freeform 88"/>
          <p:cNvSpPr>
            <a:spLocks noChangeArrowheads="1"/>
          </p:cNvSpPr>
          <p:nvPr/>
        </p:nvSpPr>
        <p:spPr bwMode="auto">
          <a:xfrm>
            <a:off x="7059147" y="5442862"/>
            <a:ext cx="360492" cy="219875"/>
          </a:xfrm>
          <a:custGeom>
            <a:avLst/>
            <a:gdLst>
              <a:gd name="T0" fmla="*/ 83602 w 498"/>
              <a:gd name="T1" fmla="*/ 4055 h 303"/>
              <a:gd name="T2" fmla="*/ 83602 w 498"/>
              <a:gd name="T3" fmla="*/ 4055 h 303"/>
              <a:gd name="T4" fmla="*/ 71916 w 498"/>
              <a:gd name="T5" fmla="*/ 4055 h 303"/>
              <a:gd name="T6" fmla="*/ 0 w 498"/>
              <a:gd name="T7" fmla="*/ 68037 h 303"/>
              <a:gd name="T8" fmla="*/ 71916 w 498"/>
              <a:gd name="T9" fmla="*/ 132019 h 303"/>
              <a:gd name="T10" fmla="*/ 83602 w 498"/>
              <a:gd name="T11" fmla="*/ 132019 h 303"/>
              <a:gd name="T12" fmla="*/ 83602 w 498"/>
              <a:gd name="T13" fmla="*/ 119854 h 303"/>
              <a:gd name="T14" fmla="*/ 27867 w 498"/>
              <a:gd name="T15" fmla="*/ 68037 h 303"/>
              <a:gd name="T16" fmla="*/ 83602 w 498"/>
              <a:gd name="T17" fmla="*/ 20276 h 303"/>
              <a:gd name="T18" fmla="*/ 83602 w 498"/>
              <a:gd name="T19" fmla="*/ 4055 h 303"/>
              <a:gd name="T20" fmla="*/ 151472 w 498"/>
              <a:gd name="T21" fmla="*/ 4055 h 303"/>
              <a:gd name="T22" fmla="*/ 151472 w 498"/>
              <a:gd name="T23" fmla="*/ 4055 h 303"/>
              <a:gd name="T24" fmla="*/ 139786 w 498"/>
              <a:gd name="T25" fmla="*/ 4055 h 303"/>
              <a:gd name="T26" fmla="*/ 139786 w 498"/>
              <a:gd name="T27" fmla="*/ 20276 h 303"/>
              <a:gd name="T28" fmla="*/ 195071 w 498"/>
              <a:gd name="T29" fmla="*/ 68037 h 303"/>
              <a:gd name="T30" fmla="*/ 139786 w 498"/>
              <a:gd name="T31" fmla="*/ 119854 h 303"/>
              <a:gd name="T32" fmla="*/ 139786 w 498"/>
              <a:gd name="T33" fmla="*/ 132019 h 303"/>
              <a:gd name="T34" fmla="*/ 151472 w 498"/>
              <a:gd name="T35" fmla="*/ 132019 h 303"/>
              <a:gd name="T36" fmla="*/ 223388 w 498"/>
              <a:gd name="T37" fmla="*/ 68037 h 303"/>
              <a:gd name="T38" fmla="*/ 151472 w 498"/>
              <a:gd name="T39" fmla="*/ 4055 h 30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98" h="303">
                <a:moveTo>
                  <a:pt x="186" y="9"/>
                </a:moveTo>
                <a:lnTo>
                  <a:pt x="186" y="9"/>
                </a:lnTo>
                <a:cubicBezTo>
                  <a:pt x="178" y="0"/>
                  <a:pt x="168" y="0"/>
                  <a:pt x="160" y="9"/>
                </a:cubicBezTo>
                <a:cubicBezTo>
                  <a:pt x="0" y="151"/>
                  <a:pt x="0" y="151"/>
                  <a:pt x="0" y="151"/>
                </a:cubicBezTo>
                <a:cubicBezTo>
                  <a:pt x="160" y="293"/>
                  <a:pt x="160" y="293"/>
                  <a:pt x="160" y="293"/>
                </a:cubicBezTo>
                <a:cubicBezTo>
                  <a:pt x="168" y="302"/>
                  <a:pt x="178" y="302"/>
                  <a:pt x="186" y="293"/>
                </a:cubicBezTo>
                <a:cubicBezTo>
                  <a:pt x="195" y="283"/>
                  <a:pt x="195" y="274"/>
                  <a:pt x="186" y="266"/>
                </a:cubicBezTo>
                <a:cubicBezTo>
                  <a:pt x="62" y="151"/>
                  <a:pt x="62" y="151"/>
                  <a:pt x="62" y="151"/>
                </a:cubicBezTo>
                <a:cubicBezTo>
                  <a:pt x="186" y="45"/>
                  <a:pt x="186" y="45"/>
                  <a:pt x="186" y="45"/>
                </a:cubicBezTo>
                <a:cubicBezTo>
                  <a:pt x="195" y="35"/>
                  <a:pt x="195" y="18"/>
                  <a:pt x="186" y="9"/>
                </a:cubicBezTo>
                <a:close/>
                <a:moveTo>
                  <a:pt x="337" y="9"/>
                </a:moveTo>
                <a:lnTo>
                  <a:pt x="337" y="9"/>
                </a:lnTo>
                <a:cubicBezTo>
                  <a:pt x="328" y="0"/>
                  <a:pt x="319" y="0"/>
                  <a:pt x="311" y="9"/>
                </a:cubicBezTo>
                <a:cubicBezTo>
                  <a:pt x="302" y="18"/>
                  <a:pt x="302" y="35"/>
                  <a:pt x="311" y="45"/>
                </a:cubicBezTo>
                <a:cubicBezTo>
                  <a:pt x="434" y="151"/>
                  <a:pt x="434" y="151"/>
                  <a:pt x="434" y="151"/>
                </a:cubicBezTo>
                <a:cubicBezTo>
                  <a:pt x="311" y="266"/>
                  <a:pt x="311" y="266"/>
                  <a:pt x="311" y="266"/>
                </a:cubicBezTo>
                <a:cubicBezTo>
                  <a:pt x="302" y="274"/>
                  <a:pt x="302" y="283"/>
                  <a:pt x="311" y="293"/>
                </a:cubicBezTo>
                <a:cubicBezTo>
                  <a:pt x="319" y="302"/>
                  <a:pt x="328" y="302"/>
                  <a:pt x="337" y="293"/>
                </a:cubicBezTo>
                <a:cubicBezTo>
                  <a:pt x="497" y="151"/>
                  <a:pt x="497" y="151"/>
                  <a:pt x="497" y="151"/>
                </a:cubicBezTo>
                <a:lnTo>
                  <a:pt x="337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2" name="Freeform 89"/>
          <p:cNvSpPr>
            <a:spLocks noChangeArrowheads="1"/>
          </p:cNvSpPr>
          <p:nvPr/>
        </p:nvSpPr>
        <p:spPr bwMode="auto">
          <a:xfrm>
            <a:off x="8506231" y="3957429"/>
            <a:ext cx="334925" cy="329812"/>
          </a:xfrm>
          <a:custGeom>
            <a:avLst/>
            <a:gdLst>
              <a:gd name="T0" fmla="*/ 103531 w 462"/>
              <a:gd name="T1" fmla="*/ 0 h 453"/>
              <a:gd name="T2" fmla="*/ 103531 w 462"/>
              <a:gd name="T3" fmla="*/ 0 h 453"/>
              <a:gd name="T4" fmla="*/ 0 w 462"/>
              <a:gd name="T5" fmla="*/ 100359 h 453"/>
              <a:gd name="T6" fmla="*/ 103531 w 462"/>
              <a:gd name="T7" fmla="*/ 204335 h 453"/>
              <a:gd name="T8" fmla="*/ 207512 w 462"/>
              <a:gd name="T9" fmla="*/ 100359 h 453"/>
              <a:gd name="T10" fmla="*/ 103531 w 462"/>
              <a:gd name="T11" fmla="*/ 0 h 453"/>
              <a:gd name="T12" fmla="*/ 103531 w 462"/>
              <a:gd name="T13" fmla="*/ 136525 h 453"/>
              <a:gd name="T14" fmla="*/ 103531 w 462"/>
              <a:gd name="T15" fmla="*/ 136525 h 453"/>
              <a:gd name="T16" fmla="*/ 71571 w 462"/>
              <a:gd name="T17" fmla="*/ 100359 h 453"/>
              <a:gd name="T18" fmla="*/ 103531 w 462"/>
              <a:gd name="T19" fmla="*/ 68262 h 453"/>
              <a:gd name="T20" fmla="*/ 135490 w 462"/>
              <a:gd name="T21" fmla="*/ 100359 h 453"/>
              <a:gd name="T22" fmla="*/ 103531 w 462"/>
              <a:gd name="T23" fmla="*/ 136525 h 45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62" h="453">
                <a:moveTo>
                  <a:pt x="230" y="0"/>
                </a:moveTo>
                <a:lnTo>
                  <a:pt x="230" y="0"/>
                </a:lnTo>
                <a:cubicBezTo>
                  <a:pt x="106" y="0"/>
                  <a:pt x="0" y="98"/>
                  <a:pt x="0" y="222"/>
                </a:cubicBezTo>
                <a:cubicBezTo>
                  <a:pt x="0" y="346"/>
                  <a:pt x="106" y="452"/>
                  <a:pt x="230" y="452"/>
                </a:cubicBezTo>
                <a:cubicBezTo>
                  <a:pt x="354" y="452"/>
                  <a:pt x="461" y="346"/>
                  <a:pt x="461" y="222"/>
                </a:cubicBezTo>
                <a:cubicBezTo>
                  <a:pt x="461" y="98"/>
                  <a:pt x="354" y="0"/>
                  <a:pt x="230" y="0"/>
                </a:cubicBezTo>
                <a:close/>
                <a:moveTo>
                  <a:pt x="230" y="302"/>
                </a:moveTo>
                <a:lnTo>
                  <a:pt x="230" y="302"/>
                </a:lnTo>
                <a:cubicBezTo>
                  <a:pt x="186" y="302"/>
                  <a:pt x="159" y="266"/>
                  <a:pt x="159" y="222"/>
                </a:cubicBezTo>
                <a:cubicBezTo>
                  <a:pt x="159" y="187"/>
                  <a:pt x="186" y="151"/>
                  <a:pt x="230" y="151"/>
                </a:cubicBezTo>
                <a:cubicBezTo>
                  <a:pt x="274" y="151"/>
                  <a:pt x="301" y="187"/>
                  <a:pt x="301" y="222"/>
                </a:cubicBezTo>
                <a:cubicBezTo>
                  <a:pt x="301" y="266"/>
                  <a:pt x="274" y="302"/>
                  <a:pt x="230" y="3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3" name="Freeform 90"/>
          <p:cNvSpPr>
            <a:spLocks noChangeArrowheads="1"/>
          </p:cNvSpPr>
          <p:nvPr/>
        </p:nvSpPr>
        <p:spPr bwMode="auto">
          <a:xfrm>
            <a:off x="2042932" y="5463316"/>
            <a:ext cx="357936" cy="176412"/>
          </a:xfrm>
          <a:custGeom>
            <a:avLst/>
            <a:gdLst>
              <a:gd name="T0" fmla="*/ 198151 w 498"/>
              <a:gd name="T1" fmla="*/ 0 h 248"/>
              <a:gd name="T2" fmla="*/ 198151 w 498"/>
              <a:gd name="T3" fmla="*/ 0 h 248"/>
              <a:gd name="T4" fmla="*/ 23653 w 498"/>
              <a:gd name="T5" fmla="*/ 0 h 248"/>
              <a:gd name="T6" fmla="*/ 0 w 498"/>
              <a:gd name="T7" fmla="*/ 23409 h 248"/>
              <a:gd name="T8" fmla="*/ 0 w 498"/>
              <a:gd name="T9" fmla="*/ 89662 h 248"/>
              <a:gd name="T10" fmla="*/ 23653 w 498"/>
              <a:gd name="T11" fmla="*/ 109096 h 248"/>
              <a:gd name="T12" fmla="*/ 198151 w 498"/>
              <a:gd name="T13" fmla="*/ 109096 h 248"/>
              <a:gd name="T14" fmla="*/ 221804 w 498"/>
              <a:gd name="T15" fmla="*/ 89662 h 248"/>
              <a:gd name="T16" fmla="*/ 221804 w 498"/>
              <a:gd name="T17" fmla="*/ 23409 h 248"/>
              <a:gd name="T18" fmla="*/ 198151 w 498"/>
              <a:gd name="T19" fmla="*/ 0 h 248"/>
              <a:gd name="T20" fmla="*/ 198151 w 498"/>
              <a:gd name="T21" fmla="*/ 89662 h 248"/>
              <a:gd name="T22" fmla="*/ 198151 w 498"/>
              <a:gd name="T23" fmla="*/ 89662 h 248"/>
              <a:gd name="T24" fmla="*/ 23653 w 498"/>
              <a:gd name="T25" fmla="*/ 89662 h 248"/>
              <a:gd name="T26" fmla="*/ 23653 w 498"/>
              <a:gd name="T27" fmla="*/ 23409 h 248"/>
              <a:gd name="T28" fmla="*/ 198151 w 498"/>
              <a:gd name="T29" fmla="*/ 23409 h 248"/>
              <a:gd name="T30" fmla="*/ 198151 w 498"/>
              <a:gd name="T31" fmla="*/ 89662 h 248"/>
              <a:gd name="T32" fmla="*/ 190117 w 498"/>
              <a:gd name="T33" fmla="*/ 34893 h 248"/>
              <a:gd name="T34" fmla="*/ 190117 w 498"/>
              <a:gd name="T35" fmla="*/ 34893 h 248"/>
              <a:gd name="T36" fmla="*/ 142365 w 498"/>
              <a:gd name="T37" fmla="*/ 34893 h 248"/>
              <a:gd name="T38" fmla="*/ 142365 w 498"/>
              <a:gd name="T39" fmla="*/ 78178 h 248"/>
              <a:gd name="T40" fmla="*/ 190117 w 498"/>
              <a:gd name="T41" fmla="*/ 78178 h 248"/>
              <a:gd name="T42" fmla="*/ 190117 w 498"/>
              <a:gd name="T43" fmla="*/ 34893 h 248"/>
              <a:gd name="T44" fmla="*/ 79439 w 498"/>
              <a:gd name="T45" fmla="*/ 34893 h 248"/>
              <a:gd name="T46" fmla="*/ 79439 w 498"/>
              <a:gd name="T47" fmla="*/ 34893 h 248"/>
              <a:gd name="T48" fmla="*/ 32133 w 498"/>
              <a:gd name="T49" fmla="*/ 34893 h 248"/>
              <a:gd name="T50" fmla="*/ 32133 w 498"/>
              <a:gd name="T51" fmla="*/ 78178 h 248"/>
              <a:gd name="T52" fmla="*/ 79439 w 498"/>
              <a:gd name="T53" fmla="*/ 78178 h 248"/>
              <a:gd name="T54" fmla="*/ 79439 w 498"/>
              <a:gd name="T55" fmla="*/ 34893 h 248"/>
              <a:gd name="T56" fmla="*/ 134332 w 498"/>
              <a:gd name="T57" fmla="*/ 34893 h 248"/>
              <a:gd name="T58" fmla="*/ 134332 w 498"/>
              <a:gd name="T59" fmla="*/ 34893 h 248"/>
              <a:gd name="T60" fmla="*/ 87026 w 498"/>
              <a:gd name="T61" fmla="*/ 34893 h 248"/>
              <a:gd name="T62" fmla="*/ 87026 w 498"/>
              <a:gd name="T63" fmla="*/ 78178 h 248"/>
              <a:gd name="T64" fmla="*/ 134332 w 498"/>
              <a:gd name="T65" fmla="*/ 78178 h 248"/>
              <a:gd name="T66" fmla="*/ 134332 w 498"/>
              <a:gd name="T67" fmla="*/ 34893 h 2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8" h="248">
                <a:moveTo>
                  <a:pt x="444" y="0"/>
                </a:moveTo>
                <a:lnTo>
                  <a:pt x="444" y="0"/>
                </a:ln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8" y="247"/>
                  <a:pt x="53" y="247"/>
                </a:cubicBezTo>
                <a:cubicBezTo>
                  <a:pt x="444" y="247"/>
                  <a:pt x="444" y="247"/>
                  <a:pt x="444" y="247"/>
                </a:cubicBezTo>
                <a:cubicBezTo>
                  <a:pt x="470" y="247"/>
                  <a:pt x="497" y="230"/>
                  <a:pt x="497" y="203"/>
                </a:cubicBezTo>
                <a:cubicBezTo>
                  <a:pt x="497" y="53"/>
                  <a:pt x="497" y="53"/>
                  <a:pt x="497" y="53"/>
                </a:cubicBezTo>
                <a:cubicBezTo>
                  <a:pt x="497" y="26"/>
                  <a:pt x="470" y="0"/>
                  <a:pt x="444" y="0"/>
                </a:cubicBezTo>
                <a:close/>
                <a:moveTo>
                  <a:pt x="444" y="203"/>
                </a:moveTo>
                <a:lnTo>
                  <a:pt x="444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4" y="53"/>
                  <a:pt x="444" y="53"/>
                  <a:pt x="444" y="53"/>
                </a:cubicBezTo>
                <a:lnTo>
                  <a:pt x="444" y="203"/>
                </a:lnTo>
                <a:close/>
                <a:moveTo>
                  <a:pt x="426" y="79"/>
                </a:moveTo>
                <a:lnTo>
                  <a:pt x="426" y="79"/>
                </a:lnTo>
                <a:cubicBezTo>
                  <a:pt x="319" y="79"/>
                  <a:pt x="319" y="79"/>
                  <a:pt x="319" y="79"/>
                </a:cubicBezTo>
                <a:cubicBezTo>
                  <a:pt x="319" y="177"/>
                  <a:pt x="319" y="177"/>
                  <a:pt x="319" y="177"/>
                </a:cubicBezTo>
                <a:cubicBezTo>
                  <a:pt x="426" y="177"/>
                  <a:pt x="426" y="177"/>
                  <a:pt x="426" y="177"/>
                </a:cubicBezTo>
                <a:lnTo>
                  <a:pt x="426" y="79"/>
                </a:lnTo>
                <a:close/>
                <a:moveTo>
                  <a:pt x="178" y="79"/>
                </a:moveTo>
                <a:lnTo>
                  <a:pt x="178" y="79"/>
                </a:lnTo>
                <a:cubicBezTo>
                  <a:pt x="72" y="79"/>
                  <a:pt x="72" y="79"/>
                  <a:pt x="72" y="79"/>
                </a:cubicBezTo>
                <a:cubicBezTo>
                  <a:pt x="72" y="177"/>
                  <a:pt x="72" y="177"/>
                  <a:pt x="72" y="177"/>
                </a:cubicBezTo>
                <a:cubicBezTo>
                  <a:pt x="178" y="177"/>
                  <a:pt x="178" y="177"/>
                  <a:pt x="178" y="177"/>
                </a:cubicBezTo>
                <a:lnTo>
                  <a:pt x="178" y="79"/>
                </a:lnTo>
                <a:close/>
                <a:moveTo>
                  <a:pt x="301" y="79"/>
                </a:moveTo>
                <a:lnTo>
                  <a:pt x="301" y="79"/>
                </a:lnTo>
                <a:cubicBezTo>
                  <a:pt x="195" y="79"/>
                  <a:pt x="195" y="79"/>
                  <a:pt x="195" y="79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301" y="177"/>
                  <a:pt x="301" y="177"/>
                  <a:pt x="301" y="177"/>
                </a:cubicBezTo>
                <a:lnTo>
                  <a:pt x="301" y="7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4" name="Freeform 91"/>
          <p:cNvSpPr>
            <a:spLocks noChangeArrowheads="1"/>
          </p:cNvSpPr>
          <p:nvPr/>
        </p:nvSpPr>
        <p:spPr bwMode="auto">
          <a:xfrm>
            <a:off x="2758804" y="5463316"/>
            <a:ext cx="360492" cy="176412"/>
          </a:xfrm>
          <a:custGeom>
            <a:avLst/>
            <a:gdLst>
              <a:gd name="T0" fmla="*/ 199517 w 497"/>
              <a:gd name="T1" fmla="*/ 0 h 248"/>
              <a:gd name="T2" fmla="*/ 199517 w 497"/>
              <a:gd name="T3" fmla="*/ 0 h 248"/>
              <a:gd name="T4" fmla="*/ 23870 w 497"/>
              <a:gd name="T5" fmla="*/ 0 h 248"/>
              <a:gd name="T6" fmla="*/ 0 w 497"/>
              <a:gd name="T7" fmla="*/ 23409 h 248"/>
              <a:gd name="T8" fmla="*/ 0 w 497"/>
              <a:gd name="T9" fmla="*/ 89662 h 248"/>
              <a:gd name="T10" fmla="*/ 23870 w 497"/>
              <a:gd name="T11" fmla="*/ 109096 h 248"/>
              <a:gd name="T12" fmla="*/ 199517 w 497"/>
              <a:gd name="T13" fmla="*/ 109096 h 248"/>
              <a:gd name="T14" fmla="*/ 223387 w 497"/>
              <a:gd name="T15" fmla="*/ 89662 h 248"/>
              <a:gd name="T16" fmla="*/ 223387 w 497"/>
              <a:gd name="T17" fmla="*/ 23409 h 248"/>
              <a:gd name="T18" fmla="*/ 199517 w 497"/>
              <a:gd name="T19" fmla="*/ 0 h 248"/>
              <a:gd name="T20" fmla="*/ 199517 w 497"/>
              <a:gd name="T21" fmla="*/ 89662 h 248"/>
              <a:gd name="T22" fmla="*/ 199517 w 497"/>
              <a:gd name="T23" fmla="*/ 89662 h 248"/>
              <a:gd name="T24" fmla="*/ 23870 w 497"/>
              <a:gd name="T25" fmla="*/ 89662 h 248"/>
              <a:gd name="T26" fmla="*/ 23870 w 497"/>
              <a:gd name="T27" fmla="*/ 23409 h 248"/>
              <a:gd name="T28" fmla="*/ 199517 w 497"/>
              <a:gd name="T29" fmla="*/ 23409 h 248"/>
              <a:gd name="T30" fmla="*/ 199517 w 497"/>
              <a:gd name="T31" fmla="*/ 89662 h 248"/>
              <a:gd name="T32" fmla="*/ 79717 w 497"/>
              <a:gd name="T33" fmla="*/ 34893 h 248"/>
              <a:gd name="T34" fmla="*/ 79717 w 497"/>
              <a:gd name="T35" fmla="*/ 34893 h 248"/>
              <a:gd name="T36" fmla="*/ 31977 w 497"/>
              <a:gd name="T37" fmla="*/ 34893 h 248"/>
              <a:gd name="T38" fmla="*/ 31977 w 497"/>
              <a:gd name="T39" fmla="*/ 78178 h 248"/>
              <a:gd name="T40" fmla="*/ 79717 w 497"/>
              <a:gd name="T41" fmla="*/ 78178 h 248"/>
              <a:gd name="T42" fmla="*/ 79717 w 497"/>
              <a:gd name="T43" fmla="*/ 34893 h 248"/>
              <a:gd name="T44" fmla="*/ 135563 w 497"/>
              <a:gd name="T45" fmla="*/ 34893 h 248"/>
              <a:gd name="T46" fmla="*/ 135563 w 497"/>
              <a:gd name="T47" fmla="*/ 34893 h 248"/>
              <a:gd name="T48" fmla="*/ 87823 w 497"/>
              <a:gd name="T49" fmla="*/ 34893 h 248"/>
              <a:gd name="T50" fmla="*/ 87823 w 497"/>
              <a:gd name="T51" fmla="*/ 78178 h 248"/>
              <a:gd name="T52" fmla="*/ 135563 w 497"/>
              <a:gd name="T53" fmla="*/ 78178 h 248"/>
              <a:gd name="T54" fmla="*/ 135563 w 497"/>
              <a:gd name="T55" fmla="*/ 34893 h 24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97" h="248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8" y="247"/>
                  <a:pt x="53" y="247"/>
                </a:cubicBezTo>
                <a:cubicBezTo>
                  <a:pt x="443" y="247"/>
                  <a:pt x="443" y="247"/>
                  <a:pt x="443" y="247"/>
                </a:cubicBezTo>
                <a:cubicBezTo>
                  <a:pt x="469" y="247"/>
                  <a:pt x="496" y="230"/>
                  <a:pt x="496" y="203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69" y="0"/>
                  <a:pt x="443" y="0"/>
                </a:cubicBezTo>
                <a:close/>
                <a:moveTo>
                  <a:pt x="443" y="203"/>
                </a:moveTo>
                <a:lnTo>
                  <a:pt x="443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3" y="53"/>
                  <a:pt x="443" y="53"/>
                  <a:pt x="443" y="53"/>
                </a:cubicBezTo>
                <a:lnTo>
                  <a:pt x="443" y="203"/>
                </a:lnTo>
                <a:close/>
                <a:moveTo>
                  <a:pt x="177" y="79"/>
                </a:moveTo>
                <a:lnTo>
                  <a:pt x="177" y="79"/>
                </a:lnTo>
                <a:cubicBezTo>
                  <a:pt x="71" y="79"/>
                  <a:pt x="71" y="79"/>
                  <a:pt x="71" y="79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177" y="177"/>
                  <a:pt x="177" y="177"/>
                  <a:pt x="177" y="177"/>
                </a:cubicBezTo>
                <a:lnTo>
                  <a:pt x="177" y="79"/>
                </a:lnTo>
                <a:close/>
                <a:moveTo>
                  <a:pt x="301" y="79"/>
                </a:moveTo>
                <a:lnTo>
                  <a:pt x="301" y="79"/>
                </a:lnTo>
                <a:cubicBezTo>
                  <a:pt x="195" y="79"/>
                  <a:pt x="195" y="79"/>
                  <a:pt x="195" y="79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301" y="177"/>
                  <a:pt x="301" y="177"/>
                  <a:pt x="301" y="177"/>
                </a:cubicBezTo>
                <a:lnTo>
                  <a:pt x="301" y="7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5" name="Freeform 92"/>
          <p:cNvSpPr>
            <a:spLocks noChangeArrowheads="1"/>
          </p:cNvSpPr>
          <p:nvPr/>
        </p:nvSpPr>
        <p:spPr bwMode="auto">
          <a:xfrm>
            <a:off x="3474675" y="5463316"/>
            <a:ext cx="360492" cy="176412"/>
          </a:xfrm>
          <a:custGeom>
            <a:avLst/>
            <a:gdLst>
              <a:gd name="T0" fmla="*/ 199517 w 497"/>
              <a:gd name="T1" fmla="*/ 0 h 248"/>
              <a:gd name="T2" fmla="*/ 199517 w 497"/>
              <a:gd name="T3" fmla="*/ 0 h 248"/>
              <a:gd name="T4" fmla="*/ 23870 w 497"/>
              <a:gd name="T5" fmla="*/ 0 h 248"/>
              <a:gd name="T6" fmla="*/ 0 w 497"/>
              <a:gd name="T7" fmla="*/ 23409 h 248"/>
              <a:gd name="T8" fmla="*/ 0 w 497"/>
              <a:gd name="T9" fmla="*/ 89662 h 248"/>
              <a:gd name="T10" fmla="*/ 23870 w 497"/>
              <a:gd name="T11" fmla="*/ 109096 h 248"/>
              <a:gd name="T12" fmla="*/ 199517 w 497"/>
              <a:gd name="T13" fmla="*/ 109096 h 248"/>
              <a:gd name="T14" fmla="*/ 223387 w 497"/>
              <a:gd name="T15" fmla="*/ 89662 h 248"/>
              <a:gd name="T16" fmla="*/ 223387 w 497"/>
              <a:gd name="T17" fmla="*/ 23409 h 248"/>
              <a:gd name="T18" fmla="*/ 199517 w 497"/>
              <a:gd name="T19" fmla="*/ 0 h 248"/>
              <a:gd name="T20" fmla="*/ 199517 w 497"/>
              <a:gd name="T21" fmla="*/ 89662 h 248"/>
              <a:gd name="T22" fmla="*/ 199517 w 497"/>
              <a:gd name="T23" fmla="*/ 89662 h 248"/>
              <a:gd name="T24" fmla="*/ 23870 w 497"/>
              <a:gd name="T25" fmla="*/ 89662 h 248"/>
              <a:gd name="T26" fmla="*/ 23870 w 497"/>
              <a:gd name="T27" fmla="*/ 23409 h 248"/>
              <a:gd name="T28" fmla="*/ 199517 w 497"/>
              <a:gd name="T29" fmla="*/ 23409 h 248"/>
              <a:gd name="T30" fmla="*/ 199517 w 497"/>
              <a:gd name="T31" fmla="*/ 89662 h 248"/>
              <a:gd name="T32" fmla="*/ 79717 w 497"/>
              <a:gd name="T33" fmla="*/ 34893 h 248"/>
              <a:gd name="T34" fmla="*/ 79717 w 497"/>
              <a:gd name="T35" fmla="*/ 34893 h 248"/>
              <a:gd name="T36" fmla="*/ 31977 w 497"/>
              <a:gd name="T37" fmla="*/ 34893 h 248"/>
              <a:gd name="T38" fmla="*/ 31977 w 497"/>
              <a:gd name="T39" fmla="*/ 78178 h 248"/>
              <a:gd name="T40" fmla="*/ 79717 w 497"/>
              <a:gd name="T41" fmla="*/ 78178 h 248"/>
              <a:gd name="T42" fmla="*/ 79717 w 497"/>
              <a:gd name="T43" fmla="*/ 34893 h 24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97" h="248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8" y="247"/>
                  <a:pt x="53" y="247"/>
                </a:cubicBezTo>
                <a:cubicBezTo>
                  <a:pt x="443" y="247"/>
                  <a:pt x="443" y="247"/>
                  <a:pt x="443" y="247"/>
                </a:cubicBezTo>
                <a:cubicBezTo>
                  <a:pt x="470" y="247"/>
                  <a:pt x="496" y="230"/>
                  <a:pt x="496" y="203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70" y="0"/>
                  <a:pt x="443" y="0"/>
                </a:cubicBezTo>
                <a:close/>
                <a:moveTo>
                  <a:pt x="443" y="203"/>
                </a:moveTo>
                <a:lnTo>
                  <a:pt x="443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3" y="53"/>
                  <a:pt x="443" y="53"/>
                  <a:pt x="443" y="53"/>
                </a:cubicBezTo>
                <a:lnTo>
                  <a:pt x="443" y="203"/>
                </a:lnTo>
                <a:close/>
                <a:moveTo>
                  <a:pt x="177" y="79"/>
                </a:moveTo>
                <a:lnTo>
                  <a:pt x="177" y="79"/>
                </a:lnTo>
                <a:cubicBezTo>
                  <a:pt x="71" y="79"/>
                  <a:pt x="71" y="79"/>
                  <a:pt x="71" y="79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177" y="177"/>
                  <a:pt x="177" y="177"/>
                  <a:pt x="177" y="177"/>
                </a:cubicBezTo>
                <a:lnTo>
                  <a:pt x="177" y="7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6" name="Freeform 93"/>
          <p:cNvSpPr>
            <a:spLocks noChangeArrowheads="1"/>
          </p:cNvSpPr>
          <p:nvPr/>
        </p:nvSpPr>
        <p:spPr bwMode="auto">
          <a:xfrm>
            <a:off x="4193103" y="5463316"/>
            <a:ext cx="360493" cy="176412"/>
          </a:xfrm>
          <a:custGeom>
            <a:avLst/>
            <a:gdLst>
              <a:gd name="T0" fmla="*/ 199067 w 497"/>
              <a:gd name="T1" fmla="*/ 0 h 248"/>
              <a:gd name="T2" fmla="*/ 199067 w 497"/>
              <a:gd name="T3" fmla="*/ 0 h 248"/>
              <a:gd name="T4" fmla="*/ 23870 w 497"/>
              <a:gd name="T5" fmla="*/ 0 h 248"/>
              <a:gd name="T6" fmla="*/ 0 w 497"/>
              <a:gd name="T7" fmla="*/ 23409 h 248"/>
              <a:gd name="T8" fmla="*/ 0 w 497"/>
              <a:gd name="T9" fmla="*/ 89662 h 248"/>
              <a:gd name="T10" fmla="*/ 23870 w 497"/>
              <a:gd name="T11" fmla="*/ 109096 h 248"/>
              <a:gd name="T12" fmla="*/ 199067 w 497"/>
              <a:gd name="T13" fmla="*/ 109096 h 248"/>
              <a:gd name="T14" fmla="*/ 223388 w 497"/>
              <a:gd name="T15" fmla="*/ 89662 h 248"/>
              <a:gd name="T16" fmla="*/ 223388 w 497"/>
              <a:gd name="T17" fmla="*/ 23409 h 248"/>
              <a:gd name="T18" fmla="*/ 199067 w 497"/>
              <a:gd name="T19" fmla="*/ 0 h 248"/>
              <a:gd name="T20" fmla="*/ 199067 w 497"/>
              <a:gd name="T21" fmla="*/ 89662 h 248"/>
              <a:gd name="T22" fmla="*/ 199067 w 497"/>
              <a:gd name="T23" fmla="*/ 89662 h 248"/>
              <a:gd name="T24" fmla="*/ 23870 w 497"/>
              <a:gd name="T25" fmla="*/ 89662 h 248"/>
              <a:gd name="T26" fmla="*/ 23870 w 497"/>
              <a:gd name="T27" fmla="*/ 23409 h 248"/>
              <a:gd name="T28" fmla="*/ 199067 w 497"/>
              <a:gd name="T29" fmla="*/ 23409 h 248"/>
              <a:gd name="T30" fmla="*/ 199067 w 497"/>
              <a:gd name="T31" fmla="*/ 89662 h 2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7" h="248">
                <a:moveTo>
                  <a:pt x="442" y="0"/>
                </a:moveTo>
                <a:lnTo>
                  <a:pt x="442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7" y="247"/>
                  <a:pt x="53" y="247"/>
                </a:cubicBezTo>
                <a:cubicBezTo>
                  <a:pt x="442" y="247"/>
                  <a:pt x="442" y="247"/>
                  <a:pt x="442" y="247"/>
                </a:cubicBezTo>
                <a:cubicBezTo>
                  <a:pt x="470" y="247"/>
                  <a:pt x="496" y="230"/>
                  <a:pt x="496" y="203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70" y="0"/>
                  <a:pt x="442" y="0"/>
                </a:cubicBezTo>
                <a:close/>
                <a:moveTo>
                  <a:pt x="442" y="203"/>
                </a:moveTo>
                <a:lnTo>
                  <a:pt x="442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2" y="53"/>
                  <a:pt x="442" y="53"/>
                  <a:pt x="442" y="53"/>
                </a:cubicBezTo>
                <a:lnTo>
                  <a:pt x="442" y="2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7" name="Freeform 94"/>
          <p:cNvSpPr>
            <a:spLocks noChangeArrowheads="1"/>
          </p:cNvSpPr>
          <p:nvPr/>
        </p:nvSpPr>
        <p:spPr bwMode="auto">
          <a:xfrm>
            <a:off x="7059147" y="1173198"/>
            <a:ext cx="360492" cy="163628"/>
          </a:xfrm>
          <a:custGeom>
            <a:avLst/>
            <a:gdLst>
              <a:gd name="T0" fmla="*/ 214848 w 498"/>
              <a:gd name="T1" fmla="*/ 41004 h 223"/>
              <a:gd name="T2" fmla="*/ 214848 w 498"/>
              <a:gd name="T3" fmla="*/ 41004 h 223"/>
              <a:gd name="T4" fmla="*/ 179339 w 498"/>
              <a:gd name="T5" fmla="*/ 4100 h 223"/>
              <a:gd name="T6" fmla="*/ 167204 w 498"/>
              <a:gd name="T7" fmla="*/ 0 h 223"/>
              <a:gd name="T8" fmla="*/ 111919 w 498"/>
              <a:gd name="T9" fmla="*/ 0 h 223"/>
              <a:gd name="T10" fmla="*/ 55735 w 498"/>
              <a:gd name="T11" fmla="*/ 0 h 223"/>
              <a:gd name="T12" fmla="*/ 44048 w 498"/>
              <a:gd name="T13" fmla="*/ 4100 h 223"/>
              <a:gd name="T14" fmla="*/ 8090 w 498"/>
              <a:gd name="T15" fmla="*/ 41004 h 223"/>
              <a:gd name="T16" fmla="*/ 0 w 498"/>
              <a:gd name="T17" fmla="*/ 56951 h 223"/>
              <a:gd name="T18" fmla="*/ 8090 w 498"/>
              <a:gd name="T19" fmla="*/ 89299 h 223"/>
              <a:gd name="T20" fmla="*/ 20226 w 498"/>
              <a:gd name="T21" fmla="*/ 101144 h 223"/>
              <a:gd name="T22" fmla="*/ 203161 w 498"/>
              <a:gd name="T23" fmla="*/ 101144 h 223"/>
              <a:gd name="T24" fmla="*/ 214848 w 498"/>
              <a:gd name="T25" fmla="*/ 89299 h 223"/>
              <a:gd name="T26" fmla="*/ 223388 w 498"/>
              <a:gd name="T27" fmla="*/ 56951 h 223"/>
              <a:gd name="T28" fmla="*/ 214848 w 498"/>
              <a:gd name="T29" fmla="*/ 41004 h 223"/>
              <a:gd name="T30" fmla="*/ 155517 w 498"/>
              <a:gd name="T31" fmla="*/ 44649 h 223"/>
              <a:gd name="T32" fmla="*/ 155517 w 498"/>
              <a:gd name="T33" fmla="*/ 44649 h 223"/>
              <a:gd name="T34" fmla="*/ 155517 w 498"/>
              <a:gd name="T35" fmla="*/ 48750 h 223"/>
              <a:gd name="T36" fmla="*/ 143382 w 498"/>
              <a:gd name="T37" fmla="*/ 68796 h 223"/>
              <a:gd name="T38" fmla="*/ 80006 w 498"/>
              <a:gd name="T39" fmla="*/ 68796 h 223"/>
              <a:gd name="T40" fmla="*/ 67870 w 498"/>
              <a:gd name="T41" fmla="*/ 48750 h 223"/>
              <a:gd name="T42" fmla="*/ 67870 w 498"/>
              <a:gd name="T43" fmla="*/ 44649 h 223"/>
              <a:gd name="T44" fmla="*/ 27867 w 498"/>
              <a:gd name="T45" fmla="*/ 44649 h 223"/>
              <a:gd name="T46" fmla="*/ 47644 w 498"/>
              <a:gd name="T47" fmla="*/ 20502 h 223"/>
              <a:gd name="T48" fmla="*/ 175294 w 498"/>
              <a:gd name="T49" fmla="*/ 20502 h 223"/>
              <a:gd name="T50" fmla="*/ 195071 w 498"/>
              <a:gd name="T51" fmla="*/ 44649 h 223"/>
              <a:gd name="T52" fmla="*/ 155517 w 498"/>
              <a:gd name="T53" fmla="*/ 44649 h 2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8" h="223">
                <a:moveTo>
                  <a:pt x="478" y="90"/>
                </a:moveTo>
                <a:lnTo>
                  <a:pt x="478" y="90"/>
                </a:lnTo>
                <a:cubicBezTo>
                  <a:pt x="470" y="72"/>
                  <a:pt x="425" y="27"/>
                  <a:pt x="399" y="9"/>
                </a:cubicBezTo>
                <a:cubicBezTo>
                  <a:pt x="399" y="0"/>
                  <a:pt x="390" y="0"/>
                  <a:pt x="372" y="0"/>
                </a:cubicBezTo>
                <a:cubicBezTo>
                  <a:pt x="364" y="0"/>
                  <a:pt x="249" y="0"/>
                  <a:pt x="249" y="0"/>
                </a:cubicBezTo>
                <a:cubicBezTo>
                  <a:pt x="249" y="0"/>
                  <a:pt x="133" y="0"/>
                  <a:pt x="124" y="0"/>
                </a:cubicBezTo>
                <a:cubicBezTo>
                  <a:pt x="106" y="0"/>
                  <a:pt x="98" y="0"/>
                  <a:pt x="98" y="9"/>
                </a:cubicBezTo>
                <a:cubicBezTo>
                  <a:pt x="71" y="27"/>
                  <a:pt x="27" y="72"/>
                  <a:pt x="18" y="90"/>
                </a:cubicBezTo>
                <a:cubicBezTo>
                  <a:pt x="0" y="98"/>
                  <a:pt x="0" y="107"/>
                  <a:pt x="0" y="125"/>
                </a:cubicBezTo>
                <a:cubicBezTo>
                  <a:pt x="18" y="196"/>
                  <a:pt x="18" y="196"/>
                  <a:pt x="18" y="196"/>
                </a:cubicBezTo>
                <a:cubicBezTo>
                  <a:pt x="18" y="213"/>
                  <a:pt x="36" y="222"/>
                  <a:pt x="45" y="222"/>
                </a:cubicBezTo>
                <a:cubicBezTo>
                  <a:pt x="452" y="222"/>
                  <a:pt x="452" y="222"/>
                  <a:pt x="452" y="222"/>
                </a:cubicBezTo>
                <a:cubicBezTo>
                  <a:pt x="461" y="222"/>
                  <a:pt x="478" y="213"/>
                  <a:pt x="478" y="196"/>
                </a:cubicBezTo>
                <a:cubicBezTo>
                  <a:pt x="497" y="125"/>
                  <a:pt x="497" y="125"/>
                  <a:pt x="497" y="125"/>
                </a:cubicBezTo>
                <a:cubicBezTo>
                  <a:pt x="497" y="107"/>
                  <a:pt x="497" y="98"/>
                  <a:pt x="478" y="90"/>
                </a:cubicBezTo>
                <a:close/>
                <a:moveTo>
                  <a:pt x="346" y="98"/>
                </a:moveTo>
                <a:lnTo>
                  <a:pt x="346" y="98"/>
                </a:lnTo>
                <a:lnTo>
                  <a:pt x="346" y="107"/>
                </a:lnTo>
                <a:cubicBezTo>
                  <a:pt x="319" y="151"/>
                  <a:pt x="319" y="151"/>
                  <a:pt x="319" y="151"/>
                </a:cubicBezTo>
                <a:cubicBezTo>
                  <a:pt x="178" y="151"/>
                  <a:pt x="178" y="151"/>
                  <a:pt x="178" y="151"/>
                </a:cubicBezTo>
                <a:cubicBezTo>
                  <a:pt x="151" y="107"/>
                  <a:pt x="151" y="107"/>
                  <a:pt x="151" y="107"/>
                </a:cubicBezTo>
                <a:lnTo>
                  <a:pt x="151" y="98"/>
                </a:lnTo>
                <a:cubicBezTo>
                  <a:pt x="62" y="98"/>
                  <a:pt x="62" y="98"/>
                  <a:pt x="62" y="98"/>
                </a:cubicBezTo>
                <a:cubicBezTo>
                  <a:pt x="106" y="45"/>
                  <a:pt x="106" y="45"/>
                  <a:pt x="106" y="45"/>
                </a:cubicBezTo>
                <a:cubicBezTo>
                  <a:pt x="390" y="45"/>
                  <a:pt x="390" y="45"/>
                  <a:pt x="390" y="45"/>
                </a:cubicBezTo>
                <a:cubicBezTo>
                  <a:pt x="434" y="98"/>
                  <a:pt x="434" y="98"/>
                  <a:pt x="434" y="98"/>
                </a:cubicBezTo>
                <a:lnTo>
                  <a:pt x="346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8" name="Freeform 96"/>
          <p:cNvSpPr>
            <a:spLocks noChangeArrowheads="1"/>
          </p:cNvSpPr>
          <p:nvPr/>
        </p:nvSpPr>
        <p:spPr bwMode="auto">
          <a:xfrm>
            <a:off x="7777575" y="5399399"/>
            <a:ext cx="360493" cy="314471"/>
          </a:xfrm>
          <a:custGeom>
            <a:avLst/>
            <a:gdLst>
              <a:gd name="T0" fmla="*/ 199067 w 497"/>
              <a:gd name="T1" fmla="*/ 0 h 435"/>
              <a:gd name="T2" fmla="*/ 199067 w 497"/>
              <a:gd name="T3" fmla="*/ 0 h 435"/>
              <a:gd name="T4" fmla="*/ 23870 w 497"/>
              <a:gd name="T5" fmla="*/ 0 h 435"/>
              <a:gd name="T6" fmla="*/ 0 w 497"/>
              <a:gd name="T7" fmla="*/ 19751 h 435"/>
              <a:gd name="T8" fmla="*/ 0 w 497"/>
              <a:gd name="T9" fmla="*/ 143192 h 435"/>
              <a:gd name="T10" fmla="*/ 19817 w 497"/>
              <a:gd name="T11" fmla="*/ 171023 h 435"/>
              <a:gd name="T12" fmla="*/ 72061 w 497"/>
              <a:gd name="T13" fmla="*/ 179102 h 435"/>
              <a:gd name="T14" fmla="*/ 55397 w 497"/>
              <a:gd name="T15" fmla="*/ 194813 h 435"/>
              <a:gd name="T16" fmla="*/ 167541 w 497"/>
              <a:gd name="T17" fmla="*/ 194813 h 435"/>
              <a:gd name="T18" fmla="*/ 151327 w 497"/>
              <a:gd name="T19" fmla="*/ 179102 h 435"/>
              <a:gd name="T20" fmla="*/ 203121 w 497"/>
              <a:gd name="T21" fmla="*/ 171023 h 435"/>
              <a:gd name="T22" fmla="*/ 223388 w 497"/>
              <a:gd name="T23" fmla="*/ 143192 h 435"/>
              <a:gd name="T24" fmla="*/ 223388 w 497"/>
              <a:gd name="T25" fmla="*/ 19751 h 435"/>
              <a:gd name="T26" fmla="*/ 199067 w 497"/>
              <a:gd name="T27" fmla="*/ 0 h 435"/>
              <a:gd name="T28" fmla="*/ 199067 w 497"/>
              <a:gd name="T29" fmla="*/ 143192 h 435"/>
              <a:gd name="T30" fmla="*/ 199067 w 497"/>
              <a:gd name="T31" fmla="*/ 143192 h 435"/>
              <a:gd name="T32" fmla="*/ 23870 w 497"/>
              <a:gd name="T33" fmla="*/ 143192 h 435"/>
              <a:gd name="T34" fmla="*/ 23870 w 497"/>
              <a:gd name="T35" fmla="*/ 19751 h 435"/>
              <a:gd name="T36" fmla="*/ 199067 w 497"/>
              <a:gd name="T37" fmla="*/ 19751 h 435"/>
              <a:gd name="T38" fmla="*/ 199067 w 497"/>
              <a:gd name="T39" fmla="*/ 143192 h 43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97" h="435">
                <a:moveTo>
                  <a:pt x="442" y="0"/>
                </a:moveTo>
                <a:lnTo>
                  <a:pt x="442" y="0"/>
                </a:lnTo>
                <a:cubicBezTo>
                  <a:pt x="53" y="0"/>
                  <a:pt x="53" y="0"/>
                  <a:pt x="53" y="0"/>
                </a:cubicBezTo>
                <a:cubicBezTo>
                  <a:pt x="26" y="0"/>
                  <a:pt x="0" y="17"/>
                  <a:pt x="0" y="44"/>
                </a:cubicBezTo>
                <a:cubicBezTo>
                  <a:pt x="0" y="319"/>
                  <a:pt x="0" y="319"/>
                  <a:pt x="0" y="319"/>
                </a:cubicBezTo>
                <a:cubicBezTo>
                  <a:pt x="0" y="345"/>
                  <a:pt x="17" y="372"/>
                  <a:pt x="44" y="381"/>
                </a:cubicBezTo>
                <a:cubicBezTo>
                  <a:pt x="160" y="399"/>
                  <a:pt x="160" y="399"/>
                  <a:pt x="160" y="399"/>
                </a:cubicBezTo>
                <a:cubicBezTo>
                  <a:pt x="160" y="399"/>
                  <a:pt x="62" y="434"/>
                  <a:pt x="123" y="434"/>
                </a:cubicBezTo>
                <a:cubicBezTo>
                  <a:pt x="372" y="434"/>
                  <a:pt x="372" y="434"/>
                  <a:pt x="372" y="434"/>
                </a:cubicBezTo>
                <a:cubicBezTo>
                  <a:pt x="434" y="434"/>
                  <a:pt x="336" y="399"/>
                  <a:pt x="336" y="399"/>
                </a:cubicBezTo>
                <a:cubicBezTo>
                  <a:pt x="451" y="381"/>
                  <a:pt x="451" y="381"/>
                  <a:pt x="451" y="381"/>
                </a:cubicBezTo>
                <a:cubicBezTo>
                  <a:pt x="479" y="372"/>
                  <a:pt x="496" y="345"/>
                  <a:pt x="496" y="319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7"/>
                  <a:pt x="470" y="0"/>
                  <a:pt x="442" y="0"/>
                </a:cubicBezTo>
                <a:close/>
                <a:moveTo>
                  <a:pt x="442" y="319"/>
                </a:moveTo>
                <a:lnTo>
                  <a:pt x="442" y="319"/>
                </a:lnTo>
                <a:cubicBezTo>
                  <a:pt x="53" y="319"/>
                  <a:pt x="53" y="319"/>
                  <a:pt x="53" y="319"/>
                </a:cubicBezTo>
                <a:cubicBezTo>
                  <a:pt x="53" y="44"/>
                  <a:pt x="53" y="44"/>
                  <a:pt x="53" y="44"/>
                </a:cubicBezTo>
                <a:cubicBezTo>
                  <a:pt x="442" y="44"/>
                  <a:pt x="442" y="44"/>
                  <a:pt x="442" y="44"/>
                </a:cubicBezTo>
                <a:lnTo>
                  <a:pt x="442" y="3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9" name="Freeform 97"/>
          <p:cNvSpPr>
            <a:spLocks noChangeArrowheads="1"/>
          </p:cNvSpPr>
          <p:nvPr/>
        </p:nvSpPr>
        <p:spPr bwMode="auto">
          <a:xfrm>
            <a:off x="9211876" y="3965098"/>
            <a:ext cx="360492" cy="309360"/>
          </a:xfrm>
          <a:custGeom>
            <a:avLst/>
            <a:gdLst>
              <a:gd name="T0" fmla="*/ 103587 w 497"/>
              <a:gd name="T1" fmla="*/ 104160 h 426"/>
              <a:gd name="T2" fmla="*/ 103587 w 497"/>
              <a:gd name="T3" fmla="*/ 104160 h 426"/>
              <a:gd name="T4" fmla="*/ 123403 w 497"/>
              <a:gd name="T5" fmla="*/ 104160 h 426"/>
              <a:gd name="T6" fmla="*/ 123403 w 497"/>
              <a:gd name="T7" fmla="*/ 124000 h 426"/>
              <a:gd name="T8" fmla="*/ 223387 w 497"/>
              <a:gd name="T9" fmla="*/ 124000 h 426"/>
              <a:gd name="T10" fmla="*/ 219333 w 497"/>
              <a:gd name="T11" fmla="*/ 59971 h 426"/>
              <a:gd name="T12" fmla="*/ 199517 w 497"/>
              <a:gd name="T13" fmla="*/ 36073 h 426"/>
              <a:gd name="T14" fmla="*/ 163487 w 497"/>
              <a:gd name="T15" fmla="*/ 36073 h 426"/>
              <a:gd name="T16" fmla="*/ 151777 w 497"/>
              <a:gd name="T17" fmla="*/ 12175 h 426"/>
              <a:gd name="T18" fmla="*/ 135113 w 497"/>
              <a:gd name="T19" fmla="*/ 0 h 426"/>
              <a:gd name="T20" fmla="*/ 87373 w 497"/>
              <a:gd name="T21" fmla="*/ 0 h 426"/>
              <a:gd name="T22" fmla="*/ 75663 w 497"/>
              <a:gd name="T23" fmla="*/ 12175 h 426"/>
              <a:gd name="T24" fmla="*/ 59900 w 497"/>
              <a:gd name="T25" fmla="*/ 36073 h 426"/>
              <a:gd name="T26" fmla="*/ 23870 w 497"/>
              <a:gd name="T27" fmla="*/ 36073 h 426"/>
              <a:gd name="T28" fmla="*/ 4053 w 497"/>
              <a:gd name="T29" fmla="*/ 59971 h 426"/>
              <a:gd name="T30" fmla="*/ 0 w 497"/>
              <a:gd name="T31" fmla="*/ 124000 h 426"/>
              <a:gd name="T32" fmla="*/ 103587 w 497"/>
              <a:gd name="T33" fmla="*/ 124000 h 426"/>
              <a:gd name="T34" fmla="*/ 103587 w 497"/>
              <a:gd name="T35" fmla="*/ 104160 h 426"/>
              <a:gd name="T36" fmla="*/ 83770 w 497"/>
              <a:gd name="T37" fmla="*/ 23898 h 426"/>
              <a:gd name="T38" fmla="*/ 83770 w 497"/>
              <a:gd name="T39" fmla="*/ 23898 h 426"/>
              <a:gd name="T40" fmla="*/ 95480 w 497"/>
              <a:gd name="T41" fmla="*/ 16233 h 426"/>
              <a:gd name="T42" fmla="*/ 127907 w 497"/>
              <a:gd name="T43" fmla="*/ 16233 h 426"/>
              <a:gd name="T44" fmla="*/ 139166 w 497"/>
              <a:gd name="T45" fmla="*/ 23898 h 426"/>
              <a:gd name="T46" fmla="*/ 143670 w 497"/>
              <a:gd name="T47" fmla="*/ 36073 h 426"/>
              <a:gd name="T48" fmla="*/ 79717 w 497"/>
              <a:gd name="T49" fmla="*/ 36073 h 426"/>
              <a:gd name="T50" fmla="*/ 83770 w 497"/>
              <a:gd name="T51" fmla="*/ 23898 h 426"/>
              <a:gd name="T52" fmla="*/ 123403 w 497"/>
              <a:gd name="T53" fmla="*/ 160073 h 426"/>
              <a:gd name="T54" fmla="*/ 123403 w 497"/>
              <a:gd name="T55" fmla="*/ 160073 h 426"/>
              <a:gd name="T56" fmla="*/ 103587 w 497"/>
              <a:gd name="T57" fmla="*/ 160073 h 426"/>
              <a:gd name="T58" fmla="*/ 103587 w 497"/>
              <a:gd name="T59" fmla="*/ 136175 h 426"/>
              <a:gd name="T60" fmla="*/ 4053 w 497"/>
              <a:gd name="T61" fmla="*/ 136175 h 426"/>
              <a:gd name="T62" fmla="*/ 7656 w 497"/>
              <a:gd name="T63" fmla="*/ 171797 h 426"/>
              <a:gd name="T64" fmla="*/ 27923 w 497"/>
              <a:gd name="T65" fmla="*/ 191637 h 426"/>
              <a:gd name="T66" fmla="*/ 195463 w 497"/>
              <a:gd name="T67" fmla="*/ 191637 h 426"/>
              <a:gd name="T68" fmla="*/ 215280 w 497"/>
              <a:gd name="T69" fmla="*/ 171797 h 426"/>
              <a:gd name="T70" fmla="*/ 219333 w 497"/>
              <a:gd name="T71" fmla="*/ 136175 h 426"/>
              <a:gd name="T72" fmla="*/ 123403 w 497"/>
              <a:gd name="T73" fmla="*/ 136175 h 426"/>
              <a:gd name="T74" fmla="*/ 123403 w 497"/>
              <a:gd name="T75" fmla="*/ 160073 h 4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97" h="426">
                <a:moveTo>
                  <a:pt x="230" y="231"/>
                </a:moveTo>
                <a:lnTo>
                  <a:pt x="230" y="231"/>
                </a:lnTo>
                <a:cubicBezTo>
                  <a:pt x="274" y="231"/>
                  <a:pt x="274" y="231"/>
                  <a:pt x="274" y="231"/>
                </a:cubicBezTo>
                <a:cubicBezTo>
                  <a:pt x="274" y="275"/>
                  <a:pt x="274" y="275"/>
                  <a:pt x="274" y="275"/>
                </a:cubicBezTo>
                <a:cubicBezTo>
                  <a:pt x="496" y="275"/>
                  <a:pt x="496" y="275"/>
                  <a:pt x="496" y="275"/>
                </a:cubicBezTo>
                <a:cubicBezTo>
                  <a:pt x="496" y="275"/>
                  <a:pt x="496" y="168"/>
                  <a:pt x="487" y="133"/>
                </a:cubicBezTo>
                <a:cubicBezTo>
                  <a:pt x="487" y="97"/>
                  <a:pt x="478" y="80"/>
                  <a:pt x="443" y="80"/>
                </a:cubicBezTo>
                <a:cubicBezTo>
                  <a:pt x="363" y="80"/>
                  <a:pt x="363" y="80"/>
                  <a:pt x="363" y="80"/>
                </a:cubicBezTo>
                <a:cubicBezTo>
                  <a:pt x="345" y="53"/>
                  <a:pt x="337" y="27"/>
                  <a:pt x="337" y="27"/>
                </a:cubicBezTo>
                <a:cubicBezTo>
                  <a:pt x="328" y="9"/>
                  <a:pt x="319" y="0"/>
                  <a:pt x="300" y="0"/>
                </a:cubicBezTo>
                <a:cubicBezTo>
                  <a:pt x="194" y="0"/>
                  <a:pt x="194" y="0"/>
                  <a:pt x="194" y="0"/>
                </a:cubicBezTo>
                <a:cubicBezTo>
                  <a:pt x="177" y="0"/>
                  <a:pt x="168" y="9"/>
                  <a:pt x="168" y="27"/>
                </a:cubicBezTo>
                <a:cubicBezTo>
                  <a:pt x="159" y="27"/>
                  <a:pt x="150" y="53"/>
                  <a:pt x="133" y="80"/>
                </a:cubicBezTo>
                <a:cubicBezTo>
                  <a:pt x="53" y="80"/>
                  <a:pt x="53" y="80"/>
                  <a:pt x="53" y="80"/>
                </a:cubicBezTo>
                <a:cubicBezTo>
                  <a:pt x="17" y="80"/>
                  <a:pt x="9" y="97"/>
                  <a:pt x="9" y="133"/>
                </a:cubicBezTo>
                <a:cubicBezTo>
                  <a:pt x="0" y="168"/>
                  <a:pt x="0" y="275"/>
                  <a:pt x="0" y="275"/>
                </a:cubicBezTo>
                <a:cubicBezTo>
                  <a:pt x="230" y="275"/>
                  <a:pt x="230" y="275"/>
                  <a:pt x="230" y="275"/>
                </a:cubicBezTo>
                <a:lnTo>
                  <a:pt x="230" y="231"/>
                </a:lnTo>
                <a:close/>
                <a:moveTo>
                  <a:pt x="186" y="53"/>
                </a:moveTo>
                <a:lnTo>
                  <a:pt x="186" y="53"/>
                </a:lnTo>
                <a:cubicBezTo>
                  <a:pt x="194" y="44"/>
                  <a:pt x="194" y="36"/>
                  <a:pt x="212" y="36"/>
                </a:cubicBezTo>
                <a:cubicBezTo>
                  <a:pt x="284" y="36"/>
                  <a:pt x="284" y="36"/>
                  <a:pt x="284" y="36"/>
                </a:cubicBezTo>
                <a:cubicBezTo>
                  <a:pt x="300" y="36"/>
                  <a:pt x="300" y="44"/>
                  <a:pt x="309" y="53"/>
                </a:cubicBezTo>
                <a:cubicBezTo>
                  <a:pt x="309" y="53"/>
                  <a:pt x="319" y="71"/>
                  <a:pt x="319" y="80"/>
                </a:cubicBezTo>
                <a:cubicBezTo>
                  <a:pt x="177" y="80"/>
                  <a:pt x="177" y="80"/>
                  <a:pt x="177" y="80"/>
                </a:cubicBezTo>
                <a:cubicBezTo>
                  <a:pt x="186" y="71"/>
                  <a:pt x="186" y="53"/>
                  <a:pt x="186" y="53"/>
                </a:cubicBezTo>
                <a:close/>
                <a:moveTo>
                  <a:pt x="274" y="355"/>
                </a:moveTo>
                <a:lnTo>
                  <a:pt x="274" y="355"/>
                </a:lnTo>
                <a:cubicBezTo>
                  <a:pt x="230" y="355"/>
                  <a:pt x="230" y="355"/>
                  <a:pt x="230" y="355"/>
                </a:cubicBezTo>
                <a:cubicBezTo>
                  <a:pt x="230" y="302"/>
                  <a:pt x="230" y="302"/>
                  <a:pt x="230" y="302"/>
                </a:cubicBezTo>
                <a:cubicBezTo>
                  <a:pt x="9" y="302"/>
                  <a:pt x="9" y="302"/>
                  <a:pt x="9" y="302"/>
                </a:cubicBezTo>
                <a:cubicBezTo>
                  <a:pt x="9" y="302"/>
                  <a:pt x="17" y="346"/>
                  <a:pt x="17" y="381"/>
                </a:cubicBezTo>
                <a:cubicBezTo>
                  <a:pt x="17" y="399"/>
                  <a:pt x="26" y="425"/>
                  <a:pt x="62" y="425"/>
                </a:cubicBezTo>
                <a:cubicBezTo>
                  <a:pt x="434" y="425"/>
                  <a:pt x="434" y="425"/>
                  <a:pt x="434" y="425"/>
                </a:cubicBezTo>
                <a:cubicBezTo>
                  <a:pt x="469" y="425"/>
                  <a:pt x="478" y="399"/>
                  <a:pt x="478" y="381"/>
                </a:cubicBezTo>
                <a:cubicBezTo>
                  <a:pt x="478" y="346"/>
                  <a:pt x="487" y="302"/>
                  <a:pt x="487" y="302"/>
                </a:cubicBezTo>
                <a:cubicBezTo>
                  <a:pt x="274" y="302"/>
                  <a:pt x="274" y="302"/>
                  <a:pt x="274" y="302"/>
                </a:cubicBezTo>
                <a:lnTo>
                  <a:pt x="274" y="3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0" name="Freeform 99"/>
          <p:cNvSpPr>
            <a:spLocks noChangeArrowheads="1"/>
          </p:cNvSpPr>
          <p:nvPr/>
        </p:nvSpPr>
        <p:spPr bwMode="auto">
          <a:xfrm>
            <a:off x="3474675" y="4726990"/>
            <a:ext cx="360492" cy="219875"/>
          </a:xfrm>
          <a:custGeom>
            <a:avLst/>
            <a:gdLst>
              <a:gd name="T0" fmla="*/ 171593 w 497"/>
              <a:gd name="T1" fmla="*/ 68037 h 303"/>
              <a:gd name="T2" fmla="*/ 171593 w 497"/>
              <a:gd name="T3" fmla="*/ 68037 h 303"/>
              <a:gd name="T4" fmla="*/ 195463 w 497"/>
              <a:gd name="T5" fmla="*/ 20276 h 303"/>
              <a:gd name="T6" fmla="*/ 211677 w 497"/>
              <a:gd name="T7" fmla="*/ 20276 h 303"/>
              <a:gd name="T8" fmla="*/ 171593 w 497"/>
              <a:gd name="T9" fmla="*/ 0 h 303"/>
              <a:gd name="T10" fmla="*/ 59900 w 497"/>
              <a:gd name="T11" fmla="*/ 0 h 303"/>
              <a:gd name="T12" fmla="*/ 0 w 497"/>
              <a:gd name="T13" fmla="*/ 68037 h 303"/>
              <a:gd name="T14" fmla="*/ 59900 w 497"/>
              <a:gd name="T15" fmla="*/ 136074 h 303"/>
              <a:gd name="T16" fmla="*/ 171593 w 497"/>
              <a:gd name="T17" fmla="*/ 136074 h 303"/>
              <a:gd name="T18" fmla="*/ 211677 w 497"/>
              <a:gd name="T19" fmla="*/ 115798 h 303"/>
              <a:gd name="T20" fmla="*/ 195463 w 497"/>
              <a:gd name="T21" fmla="*/ 115798 h 303"/>
              <a:gd name="T22" fmla="*/ 171593 w 497"/>
              <a:gd name="T23" fmla="*/ 68037 h 303"/>
              <a:gd name="T24" fmla="*/ 139617 w 497"/>
              <a:gd name="T25" fmla="*/ 88313 h 303"/>
              <a:gd name="T26" fmla="*/ 139617 w 497"/>
              <a:gd name="T27" fmla="*/ 88313 h 303"/>
              <a:gd name="T28" fmla="*/ 136014 w 497"/>
              <a:gd name="T29" fmla="*/ 88313 h 303"/>
              <a:gd name="T30" fmla="*/ 99533 w 497"/>
              <a:gd name="T31" fmla="*/ 76148 h 303"/>
              <a:gd name="T32" fmla="*/ 95480 w 497"/>
              <a:gd name="T33" fmla="*/ 88313 h 303"/>
              <a:gd name="T34" fmla="*/ 83770 w 497"/>
              <a:gd name="T35" fmla="*/ 91918 h 303"/>
              <a:gd name="T36" fmla="*/ 44137 w 497"/>
              <a:gd name="T37" fmla="*/ 56322 h 303"/>
              <a:gd name="T38" fmla="*/ 40083 w 497"/>
              <a:gd name="T39" fmla="*/ 48212 h 303"/>
              <a:gd name="T40" fmla="*/ 47740 w 497"/>
              <a:gd name="T41" fmla="*/ 48212 h 303"/>
              <a:gd name="T42" fmla="*/ 79717 w 497"/>
              <a:gd name="T43" fmla="*/ 64433 h 303"/>
              <a:gd name="T44" fmla="*/ 87823 w 497"/>
              <a:gd name="T45" fmla="*/ 52267 h 303"/>
              <a:gd name="T46" fmla="*/ 99533 w 497"/>
              <a:gd name="T47" fmla="*/ 48212 h 303"/>
              <a:gd name="T48" fmla="*/ 139617 w 497"/>
              <a:gd name="T49" fmla="*/ 84258 h 303"/>
              <a:gd name="T50" fmla="*/ 139617 w 497"/>
              <a:gd name="T51" fmla="*/ 88313 h 303"/>
              <a:gd name="T52" fmla="*/ 211677 w 497"/>
              <a:gd name="T53" fmla="*/ 44157 h 303"/>
              <a:gd name="T54" fmla="*/ 211677 w 497"/>
              <a:gd name="T55" fmla="*/ 44157 h 303"/>
              <a:gd name="T56" fmla="*/ 203570 w 497"/>
              <a:gd name="T57" fmla="*/ 44157 h 303"/>
              <a:gd name="T58" fmla="*/ 191410 w 497"/>
              <a:gd name="T59" fmla="*/ 68037 h 303"/>
              <a:gd name="T60" fmla="*/ 203570 w 497"/>
              <a:gd name="T61" fmla="*/ 91918 h 303"/>
              <a:gd name="T62" fmla="*/ 211677 w 497"/>
              <a:gd name="T63" fmla="*/ 91918 h 303"/>
              <a:gd name="T64" fmla="*/ 223387 w 497"/>
              <a:gd name="T65" fmla="*/ 68037 h 303"/>
              <a:gd name="T66" fmla="*/ 211677 w 497"/>
              <a:gd name="T67" fmla="*/ 44157 h 3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7" h="303">
                <a:moveTo>
                  <a:pt x="381" y="151"/>
                </a:moveTo>
                <a:lnTo>
                  <a:pt x="381" y="151"/>
                </a:lnTo>
                <a:cubicBezTo>
                  <a:pt x="381" y="90"/>
                  <a:pt x="417" y="45"/>
                  <a:pt x="434" y="45"/>
                </a:cubicBezTo>
                <a:cubicBezTo>
                  <a:pt x="443" y="45"/>
                  <a:pt x="470" y="45"/>
                  <a:pt x="470" y="45"/>
                </a:cubicBezTo>
                <a:cubicBezTo>
                  <a:pt x="452" y="18"/>
                  <a:pt x="443" y="0"/>
                  <a:pt x="381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36" y="0"/>
                  <a:pt x="0" y="90"/>
                  <a:pt x="0" y="151"/>
                </a:cubicBezTo>
                <a:cubicBezTo>
                  <a:pt x="0" y="213"/>
                  <a:pt x="36" y="302"/>
                  <a:pt x="133" y="302"/>
                </a:cubicBezTo>
                <a:cubicBezTo>
                  <a:pt x="381" y="302"/>
                  <a:pt x="381" y="302"/>
                  <a:pt x="381" y="302"/>
                </a:cubicBezTo>
                <a:cubicBezTo>
                  <a:pt x="443" y="302"/>
                  <a:pt x="452" y="284"/>
                  <a:pt x="470" y="257"/>
                </a:cubicBezTo>
                <a:cubicBezTo>
                  <a:pt x="470" y="257"/>
                  <a:pt x="461" y="257"/>
                  <a:pt x="434" y="257"/>
                </a:cubicBezTo>
                <a:cubicBezTo>
                  <a:pt x="417" y="257"/>
                  <a:pt x="381" y="222"/>
                  <a:pt x="381" y="151"/>
                </a:cubicBezTo>
                <a:close/>
                <a:moveTo>
                  <a:pt x="310" y="196"/>
                </a:moveTo>
                <a:lnTo>
                  <a:pt x="310" y="196"/>
                </a:lnTo>
                <a:cubicBezTo>
                  <a:pt x="310" y="204"/>
                  <a:pt x="302" y="196"/>
                  <a:pt x="302" y="196"/>
                </a:cubicBezTo>
                <a:cubicBezTo>
                  <a:pt x="221" y="169"/>
                  <a:pt x="221" y="169"/>
                  <a:pt x="221" y="169"/>
                </a:cubicBezTo>
                <a:cubicBezTo>
                  <a:pt x="221" y="169"/>
                  <a:pt x="221" y="178"/>
                  <a:pt x="212" y="196"/>
                </a:cubicBezTo>
                <a:cubicBezTo>
                  <a:pt x="204" y="204"/>
                  <a:pt x="204" y="222"/>
                  <a:pt x="186" y="204"/>
                </a:cubicBezTo>
                <a:cubicBezTo>
                  <a:pt x="159" y="187"/>
                  <a:pt x="98" y="125"/>
                  <a:pt x="98" y="125"/>
                </a:cubicBezTo>
                <a:cubicBezTo>
                  <a:pt x="98" y="125"/>
                  <a:pt x="89" y="116"/>
                  <a:pt x="89" y="107"/>
                </a:cubicBezTo>
                <a:cubicBezTo>
                  <a:pt x="98" y="107"/>
                  <a:pt x="106" y="107"/>
                  <a:pt x="106" y="107"/>
                </a:cubicBezTo>
                <a:cubicBezTo>
                  <a:pt x="177" y="143"/>
                  <a:pt x="177" y="143"/>
                  <a:pt x="177" y="143"/>
                </a:cubicBezTo>
                <a:cubicBezTo>
                  <a:pt x="177" y="143"/>
                  <a:pt x="186" y="125"/>
                  <a:pt x="195" y="116"/>
                </a:cubicBezTo>
                <a:cubicBezTo>
                  <a:pt x="195" y="98"/>
                  <a:pt x="204" y="90"/>
                  <a:pt x="221" y="107"/>
                </a:cubicBezTo>
                <a:cubicBezTo>
                  <a:pt x="239" y="116"/>
                  <a:pt x="310" y="187"/>
                  <a:pt x="310" y="187"/>
                </a:cubicBezTo>
                <a:cubicBezTo>
                  <a:pt x="310" y="187"/>
                  <a:pt x="319" y="196"/>
                  <a:pt x="310" y="196"/>
                </a:cubicBezTo>
                <a:close/>
                <a:moveTo>
                  <a:pt x="470" y="98"/>
                </a:moveTo>
                <a:lnTo>
                  <a:pt x="470" y="98"/>
                </a:lnTo>
                <a:cubicBezTo>
                  <a:pt x="452" y="98"/>
                  <a:pt x="452" y="98"/>
                  <a:pt x="452" y="98"/>
                </a:cubicBezTo>
                <a:cubicBezTo>
                  <a:pt x="434" y="98"/>
                  <a:pt x="425" y="125"/>
                  <a:pt x="425" y="151"/>
                </a:cubicBezTo>
                <a:cubicBezTo>
                  <a:pt x="425" y="178"/>
                  <a:pt x="434" y="204"/>
                  <a:pt x="452" y="204"/>
                </a:cubicBezTo>
                <a:cubicBezTo>
                  <a:pt x="470" y="204"/>
                  <a:pt x="470" y="204"/>
                  <a:pt x="470" y="204"/>
                </a:cubicBezTo>
                <a:cubicBezTo>
                  <a:pt x="478" y="204"/>
                  <a:pt x="496" y="178"/>
                  <a:pt x="496" y="151"/>
                </a:cubicBezTo>
                <a:cubicBezTo>
                  <a:pt x="496" y="125"/>
                  <a:pt x="478" y="98"/>
                  <a:pt x="470" y="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1" name="Freeform 100"/>
          <p:cNvSpPr>
            <a:spLocks noChangeArrowheads="1"/>
          </p:cNvSpPr>
          <p:nvPr/>
        </p:nvSpPr>
        <p:spPr bwMode="auto">
          <a:xfrm>
            <a:off x="7059147" y="4003449"/>
            <a:ext cx="360492" cy="232658"/>
          </a:xfrm>
          <a:custGeom>
            <a:avLst/>
            <a:gdLst>
              <a:gd name="T0" fmla="*/ 171249 w 498"/>
              <a:gd name="T1" fmla="*/ 40178 h 320"/>
              <a:gd name="T2" fmla="*/ 171249 w 498"/>
              <a:gd name="T3" fmla="*/ 40178 h 320"/>
              <a:gd name="T4" fmla="*/ 159563 w 498"/>
              <a:gd name="T5" fmla="*/ 40178 h 320"/>
              <a:gd name="T6" fmla="*/ 103828 w 498"/>
              <a:gd name="T7" fmla="*/ 0 h 320"/>
              <a:gd name="T8" fmla="*/ 44048 w 498"/>
              <a:gd name="T9" fmla="*/ 60493 h 320"/>
              <a:gd name="T10" fmla="*/ 44048 w 498"/>
              <a:gd name="T11" fmla="*/ 67717 h 320"/>
              <a:gd name="T12" fmla="*/ 40003 w 498"/>
              <a:gd name="T13" fmla="*/ 67717 h 320"/>
              <a:gd name="T14" fmla="*/ 0 w 498"/>
              <a:gd name="T15" fmla="*/ 108347 h 320"/>
              <a:gd name="T16" fmla="*/ 40003 w 498"/>
              <a:gd name="T17" fmla="*/ 144011 h 320"/>
              <a:gd name="T18" fmla="*/ 171249 w 498"/>
              <a:gd name="T19" fmla="*/ 144011 h 320"/>
              <a:gd name="T20" fmla="*/ 223388 w 498"/>
              <a:gd name="T21" fmla="*/ 92095 h 320"/>
              <a:gd name="T22" fmla="*/ 171249 w 498"/>
              <a:gd name="T23" fmla="*/ 40178 h 320"/>
              <a:gd name="T24" fmla="*/ 127650 w 498"/>
              <a:gd name="T25" fmla="*/ 88032 h 320"/>
              <a:gd name="T26" fmla="*/ 127650 w 498"/>
              <a:gd name="T27" fmla="*/ 88032 h 320"/>
              <a:gd name="T28" fmla="*/ 95738 w 498"/>
              <a:gd name="T29" fmla="*/ 124147 h 320"/>
              <a:gd name="T30" fmla="*/ 87647 w 498"/>
              <a:gd name="T31" fmla="*/ 124147 h 320"/>
              <a:gd name="T32" fmla="*/ 87647 w 498"/>
              <a:gd name="T33" fmla="*/ 120084 h 320"/>
              <a:gd name="T34" fmla="*/ 87647 w 498"/>
              <a:gd name="T35" fmla="*/ 116021 h 320"/>
              <a:gd name="T36" fmla="*/ 99783 w 498"/>
              <a:gd name="T37" fmla="*/ 92095 h 320"/>
              <a:gd name="T38" fmla="*/ 91692 w 498"/>
              <a:gd name="T39" fmla="*/ 88032 h 320"/>
              <a:gd name="T40" fmla="*/ 91692 w 498"/>
              <a:gd name="T41" fmla="*/ 88032 h 320"/>
              <a:gd name="T42" fmla="*/ 83602 w 498"/>
              <a:gd name="T43" fmla="*/ 80357 h 320"/>
              <a:gd name="T44" fmla="*/ 87647 w 498"/>
              <a:gd name="T45" fmla="*/ 72231 h 320"/>
              <a:gd name="T46" fmla="*/ 115964 w 498"/>
              <a:gd name="T47" fmla="*/ 40178 h 320"/>
              <a:gd name="T48" fmla="*/ 123605 w 498"/>
              <a:gd name="T49" fmla="*/ 36116 h 320"/>
              <a:gd name="T50" fmla="*/ 127650 w 498"/>
              <a:gd name="T51" fmla="*/ 40178 h 320"/>
              <a:gd name="T52" fmla="*/ 123605 w 498"/>
              <a:gd name="T53" fmla="*/ 47853 h 320"/>
              <a:gd name="T54" fmla="*/ 111919 w 498"/>
              <a:gd name="T55" fmla="*/ 72231 h 320"/>
              <a:gd name="T56" fmla="*/ 123605 w 498"/>
              <a:gd name="T57" fmla="*/ 76294 h 320"/>
              <a:gd name="T58" fmla="*/ 123605 w 498"/>
              <a:gd name="T59" fmla="*/ 76294 h 320"/>
              <a:gd name="T60" fmla="*/ 131695 w 498"/>
              <a:gd name="T61" fmla="*/ 84420 h 320"/>
              <a:gd name="T62" fmla="*/ 127650 w 498"/>
              <a:gd name="T63" fmla="*/ 88032 h 32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98" h="320">
                <a:moveTo>
                  <a:pt x="381" y="89"/>
                </a:moveTo>
                <a:lnTo>
                  <a:pt x="381" y="89"/>
                </a:lnTo>
                <a:cubicBezTo>
                  <a:pt x="372" y="89"/>
                  <a:pt x="364" y="89"/>
                  <a:pt x="355" y="89"/>
                </a:cubicBezTo>
                <a:cubicBezTo>
                  <a:pt x="337" y="36"/>
                  <a:pt x="293" y="0"/>
                  <a:pt x="231" y="0"/>
                </a:cubicBezTo>
                <a:cubicBezTo>
                  <a:pt x="160" y="0"/>
                  <a:pt x="98" y="62"/>
                  <a:pt x="98" y="134"/>
                </a:cubicBezTo>
                <a:cubicBezTo>
                  <a:pt x="98" y="134"/>
                  <a:pt x="98" y="142"/>
                  <a:pt x="98" y="150"/>
                </a:cubicBezTo>
                <a:cubicBezTo>
                  <a:pt x="98" y="150"/>
                  <a:pt x="98" y="150"/>
                  <a:pt x="89" y="150"/>
                </a:cubicBezTo>
                <a:cubicBezTo>
                  <a:pt x="45" y="150"/>
                  <a:pt x="0" y="187"/>
                  <a:pt x="0" y="240"/>
                </a:cubicBezTo>
                <a:cubicBezTo>
                  <a:pt x="0" y="284"/>
                  <a:pt x="45" y="319"/>
                  <a:pt x="89" y="319"/>
                </a:cubicBezTo>
                <a:cubicBezTo>
                  <a:pt x="381" y="319"/>
                  <a:pt x="381" y="319"/>
                  <a:pt x="381" y="319"/>
                </a:cubicBezTo>
                <a:cubicBezTo>
                  <a:pt x="443" y="319"/>
                  <a:pt x="497" y="275"/>
                  <a:pt x="497" y="204"/>
                </a:cubicBezTo>
                <a:cubicBezTo>
                  <a:pt x="497" y="142"/>
                  <a:pt x="443" y="89"/>
                  <a:pt x="381" y="89"/>
                </a:cubicBezTo>
                <a:close/>
                <a:moveTo>
                  <a:pt x="284" y="195"/>
                </a:moveTo>
                <a:lnTo>
                  <a:pt x="284" y="195"/>
                </a:lnTo>
                <a:cubicBezTo>
                  <a:pt x="266" y="213"/>
                  <a:pt x="222" y="266"/>
                  <a:pt x="213" y="275"/>
                </a:cubicBezTo>
                <a:cubicBezTo>
                  <a:pt x="213" y="275"/>
                  <a:pt x="204" y="284"/>
                  <a:pt x="195" y="275"/>
                </a:cubicBezTo>
                <a:cubicBezTo>
                  <a:pt x="195" y="275"/>
                  <a:pt x="195" y="275"/>
                  <a:pt x="195" y="266"/>
                </a:cubicBezTo>
                <a:lnTo>
                  <a:pt x="195" y="257"/>
                </a:lnTo>
                <a:cubicBezTo>
                  <a:pt x="222" y="204"/>
                  <a:pt x="222" y="204"/>
                  <a:pt x="222" y="204"/>
                </a:cubicBezTo>
                <a:cubicBezTo>
                  <a:pt x="222" y="195"/>
                  <a:pt x="213" y="195"/>
                  <a:pt x="204" y="195"/>
                </a:cubicBezTo>
                <a:cubicBezTo>
                  <a:pt x="195" y="187"/>
                  <a:pt x="186" y="187"/>
                  <a:pt x="186" y="178"/>
                </a:cubicBezTo>
                <a:cubicBezTo>
                  <a:pt x="186" y="169"/>
                  <a:pt x="186" y="169"/>
                  <a:pt x="195" y="160"/>
                </a:cubicBezTo>
                <a:cubicBezTo>
                  <a:pt x="204" y="142"/>
                  <a:pt x="258" y="89"/>
                  <a:pt x="258" y="89"/>
                </a:cubicBezTo>
                <a:cubicBezTo>
                  <a:pt x="266" y="80"/>
                  <a:pt x="266" y="80"/>
                  <a:pt x="275" y="80"/>
                </a:cubicBezTo>
                <a:cubicBezTo>
                  <a:pt x="275" y="89"/>
                  <a:pt x="284" y="89"/>
                  <a:pt x="284" y="89"/>
                </a:cubicBezTo>
                <a:cubicBezTo>
                  <a:pt x="284" y="97"/>
                  <a:pt x="275" y="97"/>
                  <a:pt x="275" y="106"/>
                </a:cubicBezTo>
                <a:cubicBezTo>
                  <a:pt x="249" y="160"/>
                  <a:pt x="249" y="160"/>
                  <a:pt x="249" y="160"/>
                </a:cubicBezTo>
                <a:cubicBezTo>
                  <a:pt x="258" y="160"/>
                  <a:pt x="266" y="169"/>
                  <a:pt x="275" y="169"/>
                </a:cubicBezTo>
                <a:cubicBezTo>
                  <a:pt x="284" y="169"/>
                  <a:pt x="293" y="178"/>
                  <a:pt x="293" y="187"/>
                </a:cubicBezTo>
                <a:lnTo>
                  <a:pt x="284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2" name="Freeform 101"/>
          <p:cNvSpPr>
            <a:spLocks noChangeArrowheads="1"/>
          </p:cNvSpPr>
          <p:nvPr/>
        </p:nvSpPr>
        <p:spPr bwMode="auto">
          <a:xfrm>
            <a:off x="9927747" y="3267124"/>
            <a:ext cx="360492" cy="276122"/>
          </a:xfrm>
          <a:custGeom>
            <a:avLst/>
            <a:gdLst>
              <a:gd name="T0" fmla="*/ 36030 w 497"/>
              <a:gd name="T1" fmla="*/ 111308 h 382"/>
              <a:gd name="T2" fmla="*/ 36030 w 497"/>
              <a:gd name="T3" fmla="*/ 111308 h 382"/>
              <a:gd name="T4" fmla="*/ 71610 w 497"/>
              <a:gd name="T5" fmla="*/ 147214 h 382"/>
              <a:gd name="T6" fmla="*/ 111693 w 497"/>
              <a:gd name="T7" fmla="*/ 171001 h 382"/>
              <a:gd name="T8" fmla="*/ 151777 w 497"/>
              <a:gd name="T9" fmla="*/ 151253 h 382"/>
              <a:gd name="T10" fmla="*/ 175647 w 497"/>
              <a:gd name="T11" fmla="*/ 115796 h 382"/>
              <a:gd name="T12" fmla="*/ 111693 w 497"/>
              <a:gd name="T13" fmla="*/ 147214 h 382"/>
              <a:gd name="T14" fmla="*/ 36030 w 497"/>
              <a:gd name="T15" fmla="*/ 111308 h 382"/>
              <a:gd name="T16" fmla="*/ 219333 w 497"/>
              <a:gd name="T17" fmla="*/ 55654 h 382"/>
              <a:gd name="T18" fmla="*/ 219333 w 497"/>
              <a:gd name="T19" fmla="*/ 55654 h 382"/>
              <a:gd name="T20" fmla="*/ 123403 w 497"/>
              <a:gd name="T21" fmla="*/ 4039 h 382"/>
              <a:gd name="T22" fmla="*/ 99533 w 497"/>
              <a:gd name="T23" fmla="*/ 4039 h 382"/>
              <a:gd name="T24" fmla="*/ 4053 w 497"/>
              <a:gd name="T25" fmla="*/ 55654 h 382"/>
              <a:gd name="T26" fmla="*/ 4053 w 497"/>
              <a:gd name="T27" fmla="*/ 71812 h 382"/>
              <a:gd name="T28" fmla="*/ 99533 w 497"/>
              <a:gd name="T29" fmla="*/ 123426 h 382"/>
              <a:gd name="T30" fmla="*/ 123403 w 497"/>
              <a:gd name="T31" fmla="*/ 123426 h 382"/>
              <a:gd name="T32" fmla="*/ 183754 w 497"/>
              <a:gd name="T33" fmla="*/ 87520 h 382"/>
              <a:gd name="T34" fmla="*/ 119800 w 497"/>
              <a:gd name="T35" fmla="*/ 71812 h 382"/>
              <a:gd name="T36" fmla="*/ 111693 w 497"/>
              <a:gd name="T37" fmla="*/ 75402 h 382"/>
              <a:gd name="T38" fmla="*/ 91426 w 497"/>
              <a:gd name="T39" fmla="*/ 59693 h 382"/>
              <a:gd name="T40" fmla="*/ 111693 w 497"/>
              <a:gd name="T41" fmla="*/ 48024 h 382"/>
              <a:gd name="T42" fmla="*/ 131960 w 497"/>
              <a:gd name="T43" fmla="*/ 55654 h 382"/>
              <a:gd name="T44" fmla="*/ 199517 w 497"/>
              <a:gd name="T45" fmla="*/ 79441 h 382"/>
              <a:gd name="T46" fmla="*/ 219333 w 497"/>
              <a:gd name="T47" fmla="*/ 71812 h 382"/>
              <a:gd name="T48" fmla="*/ 219333 w 497"/>
              <a:gd name="T49" fmla="*/ 55654 h 382"/>
              <a:gd name="T50" fmla="*/ 191410 w 497"/>
              <a:gd name="T51" fmla="*/ 155292 h 382"/>
              <a:gd name="T52" fmla="*/ 191410 w 497"/>
              <a:gd name="T53" fmla="*/ 155292 h 382"/>
              <a:gd name="T54" fmla="*/ 207623 w 497"/>
              <a:gd name="T55" fmla="*/ 151253 h 382"/>
              <a:gd name="T56" fmla="*/ 199517 w 497"/>
              <a:gd name="T57" fmla="*/ 79441 h 382"/>
              <a:gd name="T58" fmla="*/ 183754 w 497"/>
              <a:gd name="T59" fmla="*/ 87520 h 382"/>
              <a:gd name="T60" fmla="*/ 191410 w 497"/>
              <a:gd name="T61" fmla="*/ 155292 h 38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97" h="382">
                <a:moveTo>
                  <a:pt x="80" y="248"/>
                </a:moveTo>
                <a:lnTo>
                  <a:pt x="80" y="248"/>
                </a:lnTo>
                <a:cubicBezTo>
                  <a:pt x="97" y="293"/>
                  <a:pt x="106" y="311"/>
                  <a:pt x="159" y="328"/>
                </a:cubicBezTo>
                <a:cubicBezTo>
                  <a:pt x="203" y="355"/>
                  <a:pt x="230" y="381"/>
                  <a:pt x="248" y="381"/>
                </a:cubicBezTo>
                <a:cubicBezTo>
                  <a:pt x="266" y="381"/>
                  <a:pt x="293" y="355"/>
                  <a:pt x="337" y="337"/>
                </a:cubicBezTo>
                <a:cubicBezTo>
                  <a:pt x="390" y="311"/>
                  <a:pt x="372" y="311"/>
                  <a:pt x="390" y="258"/>
                </a:cubicBezTo>
                <a:cubicBezTo>
                  <a:pt x="248" y="328"/>
                  <a:pt x="248" y="328"/>
                  <a:pt x="248" y="328"/>
                </a:cubicBezTo>
                <a:lnTo>
                  <a:pt x="80" y="248"/>
                </a:lnTo>
                <a:close/>
                <a:moveTo>
                  <a:pt x="487" y="124"/>
                </a:moveTo>
                <a:lnTo>
                  <a:pt x="487" y="124"/>
                </a:lnTo>
                <a:cubicBezTo>
                  <a:pt x="274" y="9"/>
                  <a:pt x="274" y="9"/>
                  <a:pt x="274" y="9"/>
                </a:cubicBezTo>
                <a:cubicBezTo>
                  <a:pt x="266" y="0"/>
                  <a:pt x="239" y="0"/>
                  <a:pt x="221" y="9"/>
                </a:cubicBezTo>
                <a:cubicBezTo>
                  <a:pt x="9" y="124"/>
                  <a:pt x="9" y="124"/>
                  <a:pt x="9" y="124"/>
                </a:cubicBezTo>
                <a:cubicBezTo>
                  <a:pt x="0" y="133"/>
                  <a:pt x="0" y="142"/>
                  <a:pt x="9" y="160"/>
                </a:cubicBezTo>
                <a:cubicBezTo>
                  <a:pt x="221" y="275"/>
                  <a:pt x="221" y="275"/>
                  <a:pt x="221" y="275"/>
                </a:cubicBezTo>
                <a:cubicBezTo>
                  <a:pt x="239" y="284"/>
                  <a:pt x="266" y="284"/>
                  <a:pt x="274" y="275"/>
                </a:cubicBezTo>
                <a:cubicBezTo>
                  <a:pt x="408" y="195"/>
                  <a:pt x="408" y="195"/>
                  <a:pt x="408" y="195"/>
                </a:cubicBezTo>
                <a:cubicBezTo>
                  <a:pt x="266" y="160"/>
                  <a:pt x="266" y="160"/>
                  <a:pt x="266" y="160"/>
                </a:cubicBezTo>
                <a:cubicBezTo>
                  <a:pt x="257" y="160"/>
                  <a:pt x="257" y="168"/>
                  <a:pt x="248" y="168"/>
                </a:cubicBezTo>
                <a:cubicBezTo>
                  <a:pt x="221" y="168"/>
                  <a:pt x="203" y="151"/>
                  <a:pt x="203" y="133"/>
                </a:cubicBezTo>
                <a:cubicBezTo>
                  <a:pt x="203" y="124"/>
                  <a:pt x="221" y="107"/>
                  <a:pt x="248" y="107"/>
                </a:cubicBezTo>
                <a:cubicBezTo>
                  <a:pt x="266" y="107"/>
                  <a:pt x="284" y="115"/>
                  <a:pt x="293" y="124"/>
                </a:cubicBezTo>
                <a:cubicBezTo>
                  <a:pt x="443" y="177"/>
                  <a:pt x="443" y="177"/>
                  <a:pt x="443" y="177"/>
                </a:cubicBezTo>
                <a:cubicBezTo>
                  <a:pt x="487" y="160"/>
                  <a:pt x="487" y="160"/>
                  <a:pt x="487" y="160"/>
                </a:cubicBezTo>
                <a:cubicBezTo>
                  <a:pt x="496" y="142"/>
                  <a:pt x="496" y="133"/>
                  <a:pt x="487" y="124"/>
                </a:cubicBezTo>
                <a:close/>
                <a:moveTo>
                  <a:pt x="425" y="346"/>
                </a:moveTo>
                <a:lnTo>
                  <a:pt x="425" y="346"/>
                </a:lnTo>
                <a:cubicBezTo>
                  <a:pt x="416" y="355"/>
                  <a:pt x="452" y="364"/>
                  <a:pt x="461" y="337"/>
                </a:cubicBezTo>
                <a:cubicBezTo>
                  <a:pt x="469" y="213"/>
                  <a:pt x="443" y="177"/>
                  <a:pt x="443" y="177"/>
                </a:cubicBezTo>
                <a:cubicBezTo>
                  <a:pt x="408" y="195"/>
                  <a:pt x="408" y="195"/>
                  <a:pt x="408" y="195"/>
                </a:cubicBezTo>
                <a:cubicBezTo>
                  <a:pt x="408" y="195"/>
                  <a:pt x="443" y="222"/>
                  <a:pt x="425" y="3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3" name="Freeform 102"/>
          <p:cNvSpPr>
            <a:spLocks noChangeArrowheads="1"/>
          </p:cNvSpPr>
          <p:nvPr/>
        </p:nvSpPr>
        <p:spPr bwMode="auto">
          <a:xfrm>
            <a:off x="2042932" y="3241557"/>
            <a:ext cx="357936" cy="322142"/>
          </a:xfrm>
          <a:custGeom>
            <a:avLst/>
            <a:gdLst>
              <a:gd name="T0" fmla="*/ 35703 w 498"/>
              <a:gd name="T1" fmla="*/ 67874 h 445"/>
              <a:gd name="T2" fmla="*/ 35703 w 498"/>
              <a:gd name="T3" fmla="*/ 67874 h 445"/>
              <a:gd name="T4" fmla="*/ 63372 w 498"/>
              <a:gd name="T5" fmla="*/ 75965 h 445"/>
              <a:gd name="T6" fmla="*/ 67389 w 498"/>
              <a:gd name="T7" fmla="*/ 75965 h 445"/>
              <a:gd name="T8" fmla="*/ 87026 w 498"/>
              <a:gd name="T9" fmla="*/ 60232 h 445"/>
              <a:gd name="T10" fmla="*/ 87026 w 498"/>
              <a:gd name="T11" fmla="*/ 56187 h 445"/>
              <a:gd name="T12" fmla="*/ 79439 w 498"/>
              <a:gd name="T13" fmla="*/ 48096 h 445"/>
              <a:gd name="T14" fmla="*/ 122728 w 498"/>
              <a:gd name="T15" fmla="*/ 4495 h 445"/>
              <a:gd name="T16" fmla="*/ 87026 w 498"/>
              <a:gd name="T17" fmla="*/ 0 h 445"/>
              <a:gd name="T18" fmla="*/ 47753 w 498"/>
              <a:gd name="T19" fmla="*/ 24273 h 445"/>
              <a:gd name="T20" fmla="*/ 32133 w 498"/>
              <a:gd name="T21" fmla="*/ 36409 h 445"/>
              <a:gd name="T22" fmla="*/ 23653 w 498"/>
              <a:gd name="T23" fmla="*/ 52141 h 445"/>
              <a:gd name="T24" fmla="*/ 8033 w 498"/>
              <a:gd name="T25" fmla="*/ 56187 h 445"/>
              <a:gd name="T26" fmla="*/ 0 w 498"/>
              <a:gd name="T27" fmla="*/ 64278 h 445"/>
              <a:gd name="T28" fmla="*/ 0 w 498"/>
              <a:gd name="T29" fmla="*/ 67874 h 445"/>
              <a:gd name="T30" fmla="*/ 16066 w 498"/>
              <a:gd name="T31" fmla="*/ 84055 h 445"/>
              <a:gd name="T32" fmla="*/ 23653 w 498"/>
              <a:gd name="T33" fmla="*/ 88101 h 445"/>
              <a:gd name="T34" fmla="*/ 32133 w 498"/>
              <a:gd name="T35" fmla="*/ 80010 h 445"/>
              <a:gd name="T36" fmla="*/ 35703 w 498"/>
              <a:gd name="T37" fmla="*/ 67874 h 445"/>
              <a:gd name="T38" fmla="*/ 99075 w 498"/>
              <a:gd name="T39" fmla="*/ 71919 h 445"/>
              <a:gd name="T40" fmla="*/ 99075 w 498"/>
              <a:gd name="T41" fmla="*/ 71919 h 445"/>
              <a:gd name="T42" fmla="*/ 95059 w 498"/>
              <a:gd name="T43" fmla="*/ 71919 h 445"/>
              <a:gd name="T44" fmla="*/ 79439 w 498"/>
              <a:gd name="T45" fmla="*/ 84055 h 445"/>
              <a:gd name="T46" fmla="*/ 75422 w 498"/>
              <a:gd name="T47" fmla="*/ 91697 h 445"/>
              <a:gd name="T48" fmla="*/ 170035 w 498"/>
              <a:gd name="T49" fmla="*/ 195530 h 445"/>
              <a:gd name="T50" fmla="*/ 178068 w 498"/>
              <a:gd name="T51" fmla="*/ 195530 h 445"/>
              <a:gd name="T52" fmla="*/ 190117 w 498"/>
              <a:gd name="T53" fmla="*/ 187439 h 445"/>
              <a:gd name="T54" fmla="*/ 190117 w 498"/>
              <a:gd name="T55" fmla="*/ 179798 h 445"/>
              <a:gd name="T56" fmla="*/ 99075 w 498"/>
              <a:gd name="T57" fmla="*/ 71919 h 445"/>
              <a:gd name="T58" fmla="*/ 221804 w 498"/>
              <a:gd name="T59" fmla="*/ 28318 h 445"/>
              <a:gd name="T60" fmla="*/ 221804 w 498"/>
              <a:gd name="T61" fmla="*/ 28318 h 445"/>
              <a:gd name="T62" fmla="*/ 213771 w 498"/>
              <a:gd name="T63" fmla="*/ 24273 h 445"/>
              <a:gd name="T64" fmla="*/ 205737 w 498"/>
              <a:gd name="T65" fmla="*/ 40005 h 445"/>
              <a:gd name="T66" fmla="*/ 182084 w 498"/>
              <a:gd name="T67" fmla="*/ 48096 h 445"/>
              <a:gd name="T68" fmla="*/ 178068 w 498"/>
              <a:gd name="T69" fmla="*/ 28318 h 445"/>
              <a:gd name="T70" fmla="*/ 186101 w 498"/>
              <a:gd name="T71" fmla="*/ 8540 h 445"/>
              <a:gd name="T72" fmla="*/ 182084 w 498"/>
              <a:gd name="T73" fmla="*/ 4495 h 445"/>
              <a:gd name="T74" fmla="*/ 150398 w 498"/>
              <a:gd name="T75" fmla="*/ 32364 h 445"/>
              <a:gd name="T76" fmla="*/ 142365 w 498"/>
              <a:gd name="T77" fmla="*/ 67874 h 445"/>
              <a:gd name="T78" fmla="*/ 126745 w 498"/>
              <a:gd name="T79" fmla="*/ 84055 h 445"/>
              <a:gd name="T80" fmla="*/ 142365 w 498"/>
              <a:gd name="T81" fmla="*/ 103833 h 445"/>
              <a:gd name="T82" fmla="*/ 162448 w 498"/>
              <a:gd name="T83" fmla="*/ 84055 h 445"/>
              <a:gd name="T84" fmla="*/ 182084 w 498"/>
              <a:gd name="T85" fmla="*/ 80010 h 445"/>
              <a:gd name="T86" fmla="*/ 217787 w 498"/>
              <a:gd name="T87" fmla="*/ 64278 h 445"/>
              <a:gd name="T88" fmla="*/ 221804 w 498"/>
              <a:gd name="T89" fmla="*/ 28318 h 445"/>
              <a:gd name="T90" fmla="*/ 32133 w 498"/>
              <a:gd name="T91" fmla="*/ 179798 h 445"/>
              <a:gd name="T92" fmla="*/ 32133 w 498"/>
              <a:gd name="T93" fmla="*/ 179798 h 445"/>
              <a:gd name="T94" fmla="*/ 32133 w 498"/>
              <a:gd name="T95" fmla="*/ 187439 h 445"/>
              <a:gd name="T96" fmla="*/ 39719 w 498"/>
              <a:gd name="T97" fmla="*/ 199576 h 445"/>
              <a:gd name="T98" fmla="*/ 47753 w 498"/>
              <a:gd name="T99" fmla="*/ 195530 h 445"/>
              <a:gd name="T100" fmla="*/ 103092 w 498"/>
              <a:gd name="T101" fmla="*/ 143838 h 445"/>
              <a:gd name="T102" fmla="*/ 87026 w 498"/>
              <a:gd name="T103" fmla="*/ 123611 h 445"/>
              <a:gd name="T104" fmla="*/ 32133 w 498"/>
              <a:gd name="T105" fmla="*/ 179798 h 44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498" h="445">
                <a:moveTo>
                  <a:pt x="80" y="151"/>
                </a:moveTo>
                <a:lnTo>
                  <a:pt x="80" y="151"/>
                </a:lnTo>
                <a:cubicBezTo>
                  <a:pt x="97" y="134"/>
                  <a:pt x="116" y="143"/>
                  <a:pt x="142" y="169"/>
                </a:cubicBezTo>
                <a:cubicBezTo>
                  <a:pt x="151" y="178"/>
                  <a:pt x="151" y="169"/>
                  <a:pt x="151" y="169"/>
                </a:cubicBezTo>
                <a:cubicBezTo>
                  <a:pt x="160" y="169"/>
                  <a:pt x="186" y="134"/>
                  <a:pt x="195" y="134"/>
                </a:cubicBezTo>
                <a:cubicBezTo>
                  <a:pt x="195" y="134"/>
                  <a:pt x="195" y="134"/>
                  <a:pt x="195" y="125"/>
                </a:cubicBezTo>
                <a:cubicBezTo>
                  <a:pt x="186" y="125"/>
                  <a:pt x="178" y="116"/>
                  <a:pt x="178" y="107"/>
                </a:cubicBezTo>
                <a:cubicBezTo>
                  <a:pt x="133" y="45"/>
                  <a:pt x="301" y="10"/>
                  <a:pt x="275" y="10"/>
                </a:cubicBezTo>
                <a:cubicBezTo>
                  <a:pt x="257" y="0"/>
                  <a:pt x="204" y="0"/>
                  <a:pt x="195" y="0"/>
                </a:cubicBezTo>
                <a:cubicBezTo>
                  <a:pt x="169" y="10"/>
                  <a:pt x="125" y="36"/>
                  <a:pt x="107" y="54"/>
                </a:cubicBezTo>
                <a:cubicBezTo>
                  <a:pt x="80" y="72"/>
                  <a:pt x="72" y="81"/>
                  <a:pt x="72" y="81"/>
                </a:cubicBezTo>
                <a:cubicBezTo>
                  <a:pt x="62" y="89"/>
                  <a:pt x="72" y="107"/>
                  <a:pt x="53" y="116"/>
                </a:cubicBezTo>
                <a:cubicBezTo>
                  <a:pt x="36" y="125"/>
                  <a:pt x="27" y="116"/>
                  <a:pt x="18" y="125"/>
                </a:cubicBezTo>
                <a:cubicBezTo>
                  <a:pt x="18" y="134"/>
                  <a:pt x="9" y="134"/>
                  <a:pt x="0" y="143"/>
                </a:cubicBezTo>
                <a:lnTo>
                  <a:pt x="0" y="151"/>
                </a:lnTo>
                <a:lnTo>
                  <a:pt x="36" y="187"/>
                </a:lnTo>
                <a:cubicBezTo>
                  <a:pt x="36" y="196"/>
                  <a:pt x="44" y="196"/>
                  <a:pt x="53" y="196"/>
                </a:cubicBezTo>
                <a:cubicBezTo>
                  <a:pt x="53" y="187"/>
                  <a:pt x="62" y="178"/>
                  <a:pt x="72" y="178"/>
                </a:cubicBezTo>
                <a:cubicBezTo>
                  <a:pt x="72" y="178"/>
                  <a:pt x="72" y="151"/>
                  <a:pt x="80" y="151"/>
                </a:cubicBezTo>
                <a:close/>
                <a:moveTo>
                  <a:pt x="222" y="160"/>
                </a:moveTo>
                <a:lnTo>
                  <a:pt x="222" y="160"/>
                </a:lnTo>
                <a:cubicBezTo>
                  <a:pt x="213" y="160"/>
                  <a:pt x="213" y="160"/>
                  <a:pt x="213" y="160"/>
                </a:cubicBezTo>
                <a:cubicBezTo>
                  <a:pt x="178" y="187"/>
                  <a:pt x="178" y="187"/>
                  <a:pt x="178" y="187"/>
                </a:cubicBezTo>
                <a:cubicBezTo>
                  <a:pt x="169" y="196"/>
                  <a:pt x="169" y="196"/>
                  <a:pt x="169" y="204"/>
                </a:cubicBezTo>
                <a:cubicBezTo>
                  <a:pt x="381" y="435"/>
                  <a:pt x="381" y="435"/>
                  <a:pt x="381" y="435"/>
                </a:cubicBezTo>
                <a:cubicBezTo>
                  <a:pt x="381" y="444"/>
                  <a:pt x="391" y="444"/>
                  <a:pt x="399" y="435"/>
                </a:cubicBezTo>
                <a:cubicBezTo>
                  <a:pt x="426" y="417"/>
                  <a:pt x="426" y="417"/>
                  <a:pt x="426" y="417"/>
                </a:cubicBezTo>
                <a:cubicBezTo>
                  <a:pt x="426" y="408"/>
                  <a:pt x="426" y="400"/>
                  <a:pt x="426" y="400"/>
                </a:cubicBezTo>
                <a:lnTo>
                  <a:pt x="222" y="160"/>
                </a:lnTo>
                <a:close/>
                <a:moveTo>
                  <a:pt x="497" y="63"/>
                </a:moveTo>
                <a:lnTo>
                  <a:pt x="497" y="63"/>
                </a:lnTo>
                <a:cubicBezTo>
                  <a:pt x="488" y="45"/>
                  <a:pt x="488" y="54"/>
                  <a:pt x="479" y="54"/>
                </a:cubicBezTo>
                <a:cubicBezTo>
                  <a:pt x="479" y="63"/>
                  <a:pt x="461" y="81"/>
                  <a:pt x="461" y="89"/>
                </a:cubicBezTo>
                <a:cubicBezTo>
                  <a:pt x="452" y="107"/>
                  <a:pt x="435" y="125"/>
                  <a:pt x="408" y="107"/>
                </a:cubicBezTo>
                <a:cubicBezTo>
                  <a:pt x="381" y="81"/>
                  <a:pt x="391" y="72"/>
                  <a:pt x="399" y="63"/>
                </a:cubicBezTo>
                <a:cubicBezTo>
                  <a:pt x="399" y="54"/>
                  <a:pt x="417" y="28"/>
                  <a:pt x="417" y="19"/>
                </a:cubicBezTo>
                <a:cubicBezTo>
                  <a:pt x="426" y="19"/>
                  <a:pt x="417" y="10"/>
                  <a:pt x="408" y="10"/>
                </a:cubicBezTo>
                <a:cubicBezTo>
                  <a:pt x="399" y="19"/>
                  <a:pt x="346" y="36"/>
                  <a:pt x="337" y="72"/>
                </a:cubicBezTo>
                <a:cubicBezTo>
                  <a:pt x="328" y="98"/>
                  <a:pt x="346" y="125"/>
                  <a:pt x="319" y="151"/>
                </a:cubicBezTo>
                <a:cubicBezTo>
                  <a:pt x="284" y="187"/>
                  <a:pt x="284" y="187"/>
                  <a:pt x="284" y="187"/>
                </a:cubicBezTo>
                <a:cubicBezTo>
                  <a:pt x="319" y="231"/>
                  <a:pt x="319" y="231"/>
                  <a:pt x="319" y="231"/>
                </a:cubicBezTo>
                <a:cubicBezTo>
                  <a:pt x="364" y="187"/>
                  <a:pt x="364" y="187"/>
                  <a:pt x="364" y="187"/>
                </a:cubicBezTo>
                <a:cubicBezTo>
                  <a:pt x="372" y="178"/>
                  <a:pt x="391" y="169"/>
                  <a:pt x="408" y="178"/>
                </a:cubicBezTo>
                <a:cubicBezTo>
                  <a:pt x="452" y="187"/>
                  <a:pt x="470" y="169"/>
                  <a:pt x="488" y="143"/>
                </a:cubicBezTo>
                <a:cubicBezTo>
                  <a:pt x="497" y="116"/>
                  <a:pt x="497" y="72"/>
                  <a:pt x="497" y="63"/>
                </a:cubicBezTo>
                <a:close/>
                <a:moveTo>
                  <a:pt x="72" y="400"/>
                </a:moveTo>
                <a:lnTo>
                  <a:pt x="72" y="400"/>
                </a:lnTo>
                <a:cubicBezTo>
                  <a:pt x="62" y="408"/>
                  <a:pt x="62" y="417"/>
                  <a:pt x="72" y="417"/>
                </a:cubicBezTo>
                <a:cubicBezTo>
                  <a:pt x="89" y="444"/>
                  <a:pt x="89" y="444"/>
                  <a:pt x="89" y="444"/>
                </a:cubicBezTo>
                <a:cubicBezTo>
                  <a:pt x="97" y="444"/>
                  <a:pt x="107" y="444"/>
                  <a:pt x="107" y="435"/>
                </a:cubicBezTo>
                <a:cubicBezTo>
                  <a:pt x="231" y="320"/>
                  <a:pt x="231" y="320"/>
                  <a:pt x="231" y="320"/>
                </a:cubicBezTo>
                <a:cubicBezTo>
                  <a:pt x="195" y="275"/>
                  <a:pt x="195" y="275"/>
                  <a:pt x="195" y="275"/>
                </a:cubicBezTo>
                <a:lnTo>
                  <a:pt x="72" y="4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4" name="Freeform 103"/>
          <p:cNvSpPr>
            <a:spLocks noChangeArrowheads="1"/>
          </p:cNvSpPr>
          <p:nvPr/>
        </p:nvSpPr>
        <p:spPr bwMode="auto">
          <a:xfrm>
            <a:off x="8531797" y="3228773"/>
            <a:ext cx="278678" cy="352823"/>
          </a:xfrm>
          <a:custGeom>
            <a:avLst/>
            <a:gdLst>
              <a:gd name="T0" fmla="*/ 52408 w 383"/>
              <a:gd name="T1" fmla="*/ 27833 h 488"/>
              <a:gd name="T2" fmla="*/ 52408 w 383"/>
              <a:gd name="T3" fmla="*/ 27833 h 488"/>
              <a:gd name="T4" fmla="*/ 52408 w 383"/>
              <a:gd name="T5" fmla="*/ 159368 h 488"/>
              <a:gd name="T6" fmla="*/ 28463 w 383"/>
              <a:gd name="T7" fmla="*/ 163408 h 488"/>
              <a:gd name="T8" fmla="*/ 8132 w 383"/>
              <a:gd name="T9" fmla="*/ 198873 h 488"/>
              <a:gd name="T10" fmla="*/ 44276 w 383"/>
              <a:gd name="T11" fmla="*/ 210994 h 488"/>
              <a:gd name="T12" fmla="*/ 72287 w 383"/>
              <a:gd name="T13" fmla="*/ 179121 h 488"/>
              <a:gd name="T14" fmla="*/ 72287 w 383"/>
              <a:gd name="T15" fmla="*/ 71828 h 488"/>
              <a:gd name="T16" fmla="*/ 152254 w 383"/>
              <a:gd name="T17" fmla="*/ 51626 h 488"/>
              <a:gd name="T18" fmla="*/ 152254 w 383"/>
              <a:gd name="T19" fmla="*/ 139615 h 488"/>
              <a:gd name="T20" fmla="*/ 128309 w 383"/>
              <a:gd name="T21" fmla="*/ 139615 h 488"/>
              <a:gd name="T22" fmla="*/ 107979 w 383"/>
              <a:gd name="T23" fmla="*/ 179121 h 488"/>
              <a:gd name="T24" fmla="*/ 144122 w 383"/>
              <a:gd name="T25" fmla="*/ 190793 h 488"/>
              <a:gd name="T26" fmla="*/ 172585 w 383"/>
              <a:gd name="T27" fmla="*/ 159368 h 488"/>
              <a:gd name="T28" fmla="*/ 172585 w 383"/>
              <a:gd name="T29" fmla="*/ 0 h 488"/>
              <a:gd name="T30" fmla="*/ 52408 w 383"/>
              <a:gd name="T31" fmla="*/ 27833 h 4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83" h="488">
                <a:moveTo>
                  <a:pt x="116" y="62"/>
                </a:moveTo>
                <a:lnTo>
                  <a:pt x="116" y="62"/>
                </a:lnTo>
                <a:cubicBezTo>
                  <a:pt x="116" y="355"/>
                  <a:pt x="116" y="355"/>
                  <a:pt x="116" y="355"/>
                </a:cubicBezTo>
                <a:cubicBezTo>
                  <a:pt x="98" y="355"/>
                  <a:pt x="80" y="355"/>
                  <a:pt x="63" y="364"/>
                </a:cubicBezTo>
                <a:cubicBezTo>
                  <a:pt x="18" y="372"/>
                  <a:pt x="0" y="417"/>
                  <a:pt x="18" y="443"/>
                </a:cubicBezTo>
                <a:cubicBezTo>
                  <a:pt x="27" y="478"/>
                  <a:pt x="63" y="487"/>
                  <a:pt x="98" y="470"/>
                </a:cubicBezTo>
                <a:cubicBezTo>
                  <a:pt x="133" y="461"/>
                  <a:pt x="160" y="434"/>
                  <a:pt x="160" y="399"/>
                </a:cubicBezTo>
                <a:cubicBezTo>
                  <a:pt x="160" y="399"/>
                  <a:pt x="160" y="248"/>
                  <a:pt x="160" y="160"/>
                </a:cubicBezTo>
                <a:cubicBezTo>
                  <a:pt x="337" y="115"/>
                  <a:pt x="337" y="115"/>
                  <a:pt x="337" y="115"/>
                </a:cubicBezTo>
                <a:cubicBezTo>
                  <a:pt x="337" y="311"/>
                  <a:pt x="337" y="311"/>
                  <a:pt x="337" y="311"/>
                </a:cubicBezTo>
                <a:cubicBezTo>
                  <a:pt x="319" y="301"/>
                  <a:pt x="301" y="301"/>
                  <a:pt x="284" y="311"/>
                </a:cubicBezTo>
                <a:cubicBezTo>
                  <a:pt x="239" y="328"/>
                  <a:pt x="222" y="364"/>
                  <a:pt x="239" y="399"/>
                </a:cubicBezTo>
                <a:cubicBezTo>
                  <a:pt x="248" y="425"/>
                  <a:pt x="284" y="434"/>
                  <a:pt x="319" y="425"/>
                </a:cubicBezTo>
                <a:cubicBezTo>
                  <a:pt x="355" y="408"/>
                  <a:pt x="382" y="381"/>
                  <a:pt x="382" y="355"/>
                </a:cubicBezTo>
                <a:cubicBezTo>
                  <a:pt x="382" y="0"/>
                  <a:pt x="382" y="0"/>
                  <a:pt x="382" y="0"/>
                </a:cubicBezTo>
                <a:lnTo>
                  <a:pt x="116" y="6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5" name="Freeform 104"/>
          <p:cNvSpPr>
            <a:spLocks noChangeArrowheads="1"/>
          </p:cNvSpPr>
          <p:nvPr/>
        </p:nvSpPr>
        <p:spPr bwMode="auto">
          <a:xfrm>
            <a:off x="608631" y="4714208"/>
            <a:ext cx="360493" cy="240328"/>
          </a:xfrm>
          <a:custGeom>
            <a:avLst/>
            <a:gdLst>
              <a:gd name="T0" fmla="*/ 91427 w 497"/>
              <a:gd name="T1" fmla="*/ 113801 h 337"/>
              <a:gd name="T2" fmla="*/ 91427 w 497"/>
              <a:gd name="T3" fmla="*/ 113801 h 337"/>
              <a:gd name="T4" fmla="*/ 99534 w 497"/>
              <a:gd name="T5" fmla="*/ 144797 h 337"/>
              <a:gd name="T6" fmla="*/ 127457 w 497"/>
              <a:gd name="T7" fmla="*/ 137269 h 337"/>
              <a:gd name="T8" fmla="*/ 179251 w 497"/>
              <a:gd name="T9" fmla="*/ 3985 h 337"/>
              <a:gd name="T10" fmla="*/ 91427 w 497"/>
              <a:gd name="T11" fmla="*/ 113801 h 337"/>
              <a:gd name="T12" fmla="*/ 111694 w 497"/>
              <a:gd name="T13" fmla="*/ 31439 h 337"/>
              <a:gd name="T14" fmla="*/ 111694 w 497"/>
              <a:gd name="T15" fmla="*/ 31439 h 337"/>
              <a:gd name="T16" fmla="*/ 123404 w 497"/>
              <a:gd name="T17" fmla="*/ 31439 h 337"/>
              <a:gd name="T18" fmla="*/ 139617 w 497"/>
              <a:gd name="T19" fmla="*/ 11513 h 337"/>
              <a:gd name="T20" fmla="*/ 111694 w 497"/>
              <a:gd name="T21" fmla="*/ 7528 h 337"/>
              <a:gd name="T22" fmla="*/ 0 w 497"/>
              <a:gd name="T23" fmla="*/ 125314 h 337"/>
              <a:gd name="T24" fmla="*/ 0 w 497"/>
              <a:gd name="T25" fmla="*/ 137269 h 337"/>
              <a:gd name="T26" fmla="*/ 11710 w 497"/>
              <a:gd name="T27" fmla="*/ 148782 h 337"/>
              <a:gd name="T28" fmla="*/ 23870 w 497"/>
              <a:gd name="T29" fmla="*/ 137269 h 337"/>
              <a:gd name="T30" fmla="*/ 23870 w 497"/>
              <a:gd name="T31" fmla="*/ 125314 h 337"/>
              <a:gd name="T32" fmla="*/ 111694 w 497"/>
              <a:gd name="T33" fmla="*/ 31439 h 337"/>
              <a:gd name="T34" fmla="*/ 191411 w 497"/>
              <a:gd name="T35" fmla="*/ 43395 h 337"/>
              <a:gd name="T36" fmla="*/ 191411 w 497"/>
              <a:gd name="T37" fmla="*/ 43395 h 337"/>
              <a:gd name="T38" fmla="*/ 183304 w 497"/>
              <a:gd name="T39" fmla="*/ 66863 h 337"/>
              <a:gd name="T40" fmla="*/ 199067 w 497"/>
              <a:gd name="T41" fmla="*/ 125314 h 337"/>
              <a:gd name="T42" fmla="*/ 199067 w 497"/>
              <a:gd name="T43" fmla="*/ 137269 h 337"/>
              <a:gd name="T44" fmla="*/ 211227 w 497"/>
              <a:gd name="T45" fmla="*/ 148782 h 337"/>
              <a:gd name="T46" fmla="*/ 211227 w 497"/>
              <a:gd name="T47" fmla="*/ 148782 h 337"/>
              <a:gd name="T48" fmla="*/ 223388 w 497"/>
              <a:gd name="T49" fmla="*/ 137269 h 337"/>
              <a:gd name="T50" fmla="*/ 223388 w 497"/>
              <a:gd name="T51" fmla="*/ 125314 h 337"/>
              <a:gd name="T52" fmla="*/ 191411 w 497"/>
              <a:gd name="T53" fmla="*/ 43395 h 33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7" h="337">
                <a:moveTo>
                  <a:pt x="203" y="257"/>
                </a:moveTo>
                <a:lnTo>
                  <a:pt x="203" y="257"/>
                </a:lnTo>
                <a:cubicBezTo>
                  <a:pt x="186" y="283"/>
                  <a:pt x="194" y="310"/>
                  <a:pt x="221" y="327"/>
                </a:cubicBezTo>
                <a:cubicBezTo>
                  <a:pt x="239" y="336"/>
                  <a:pt x="266" y="336"/>
                  <a:pt x="283" y="310"/>
                </a:cubicBezTo>
                <a:cubicBezTo>
                  <a:pt x="301" y="274"/>
                  <a:pt x="407" y="9"/>
                  <a:pt x="398" y="9"/>
                </a:cubicBezTo>
                <a:cubicBezTo>
                  <a:pt x="389" y="0"/>
                  <a:pt x="221" y="230"/>
                  <a:pt x="203" y="257"/>
                </a:cubicBezTo>
                <a:close/>
                <a:moveTo>
                  <a:pt x="248" y="71"/>
                </a:moveTo>
                <a:lnTo>
                  <a:pt x="248" y="71"/>
                </a:lnTo>
                <a:cubicBezTo>
                  <a:pt x="257" y="71"/>
                  <a:pt x="266" y="71"/>
                  <a:pt x="274" y="71"/>
                </a:cubicBezTo>
                <a:cubicBezTo>
                  <a:pt x="292" y="53"/>
                  <a:pt x="301" y="44"/>
                  <a:pt x="310" y="26"/>
                </a:cubicBezTo>
                <a:cubicBezTo>
                  <a:pt x="292" y="17"/>
                  <a:pt x="274" y="17"/>
                  <a:pt x="248" y="17"/>
                </a:cubicBezTo>
                <a:cubicBezTo>
                  <a:pt x="106" y="17"/>
                  <a:pt x="0" y="133"/>
                  <a:pt x="0" y="283"/>
                </a:cubicBezTo>
                <a:cubicBezTo>
                  <a:pt x="0" y="292"/>
                  <a:pt x="0" y="301"/>
                  <a:pt x="0" y="310"/>
                </a:cubicBezTo>
                <a:cubicBezTo>
                  <a:pt x="0" y="327"/>
                  <a:pt x="17" y="336"/>
                  <a:pt x="26" y="336"/>
                </a:cubicBezTo>
                <a:cubicBezTo>
                  <a:pt x="44" y="336"/>
                  <a:pt x="53" y="319"/>
                  <a:pt x="53" y="310"/>
                </a:cubicBezTo>
                <a:cubicBezTo>
                  <a:pt x="53" y="301"/>
                  <a:pt x="53" y="292"/>
                  <a:pt x="53" y="283"/>
                </a:cubicBezTo>
                <a:cubicBezTo>
                  <a:pt x="53" y="160"/>
                  <a:pt x="132" y="71"/>
                  <a:pt x="248" y="71"/>
                </a:cubicBezTo>
                <a:close/>
                <a:moveTo>
                  <a:pt x="425" y="98"/>
                </a:moveTo>
                <a:lnTo>
                  <a:pt x="425" y="98"/>
                </a:lnTo>
                <a:cubicBezTo>
                  <a:pt x="416" y="115"/>
                  <a:pt x="416" y="133"/>
                  <a:pt x="407" y="151"/>
                </a:cubicBezTo>
                <a:cubicBezTo>
                  <a:pt x="433" y="186"/>
                  <a:pt x="442" y="239"/>
                  <a:pt x="442" y="283"/>
                </a:cubicBezTo>
                <a:cubicBezTo>
                  <a:pt x="442" y="292"/>
                  <a:pt x="442" y="301"/>
                  <a:pt x="442" y="310"/>
                </a:cubicBezTo>
                <a:cubicBezTo>
                  <a:pt x="442" y="319"/>
                  <a:pt x="451" y="336"/>
                  <a:pt x="469" y="336"/>
                </a:cubicBezTo>
                <a:cubicBezTo>
                  <a:pt x="478" y="336"/>
                  <a:pt x="496" y="327"/>
                  <a:pt x="496" y="310"/>
                </a:cubicBezTo>
                <a:cubicBezTo>
                  <a:pt x="496" y="301"/>
                  <a:pt x="496" y="292"/>
                  <a:pt x="496" y="283"/>
                </a:cubicBezTo>
                <a:cubicBezTo>
                  <a:pt x="496" y="213"/>
                  <a:pt x="469" y="151"/>
                  <a:pt x="425" y="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6" name="Freeform 105"/>
          <p:cNvSpPr>
            <a:spLocks noChangeArrowheads="1"/>
          </p:cNvSpPr>
          <p:nvPr/>
        </p:nvSpPr>
        <p:spPr bwMode="auto">
          <a:xfrm>
            <a:off x="1324503" y="4701424"/>
            <a:ext cx="365607" cy="276122"/>
          </a:xfrm>
          <a:custGeom>
            <a:avLst/>
            <a:gdLst>
              <a:gd name="T0" fmla="*/ 218937 w 506"/>
              <a:gd name="T1" fmla="*/ 95599 h 382"/>
              <a:gd name="T2" fmla="*/ 162857 w 506"/>
              <a:gd name="T3" fmla="*/ 63733 h 382"/>
              <a:gd name="T4" fmla="*/ 202338 w 506"/>
              <a:gd name="T5" fmla="*/ 35906 h 382"/>
              <a:gd name="T6" fmla="*/ 202338 w 506"/>
              <a:gd name="T7" fmla="*/ 19748 h 382"/>
              <a:gd name="T8" fmla="*/ 162857 w 506"/>
              <a:gd name="T9" fmla="*/ 23788 h 382"/>
              <a:gd name="T10" fmla="*/ 162857 w 506"/>
              <a:gd name="T11" fmla="*/ 0 h 382"/>
              <a:gd name="T12" fmla="*/ 147155 w 506"/>
              <a:gd name="T13" fmla="*/ 0 h 382"/>
              <a:gd name="T14" fmla="*/ 115301 w 506"/>
              <a:gd name="T15" fmla="*/ 31866 h 382"/>
              <a:gd name="T16" fmla="*/ 115301 w 506"/>
              <a:gd name="T17" fmla="*/ 47575 h 382"/>
              <a:gd name="T18" fmla="*/ 150744 w 506"/>
              <a:gd name="T19" fmla="*/ 43536 h 382"/>
              <a:gd name="T20" fmla="*/ 123377 w 506"/>
              <a:gd name="T21" fmla="*/ 79890 h 382"/>
              <a:gd name="T22" fmla="*/ 139079 w 506"/>
              <a:gd name="T23" fmla="*/ 143174 h 382"/>
              <a:gd name="T24" fmla="*/ 178560 w 506"/>
              <a:gd name="T25" fmla="*/ 158883 h 382"/>
              <a:gd name="T26" fmla="*/ 182597 w 506"/>
              <a:gd name="T27" fmla="*/ 166962 h 382"/>
              <a:gd name="T28" fmla="*/ 218937 w 506"/>
              <a:gd name="T29" fmla="*/ 95599 h 382"/>
              <a:gd name="T30" fmla="*/ 139079 w 506"/>
              <a:gd name="T31" fmla="*/ 131056 h 382"/>
              <a:gd name="T32" fmla="*/ 135041 w 506"/>
              <a:gd name="T33" fmla="*/ 91560 h 382"/>
              <a:gd name="T34" fmla="*/ 150744 w 506"/>
              <a:gd name="T35" fmla="*/ 127465 h 382"/>
              <a:gd name="T36" fmla="*/ 162857 w 506"/>
              <a:gd name="T37" fmla="*/ 123426 h 382"/>
              <a:gd name="T38" fmla="*/ 162857 w 506"/>
              <a:gd name="T39" fmla="*/ 79890 h 382"/>
              <a:gd name="T40" fmla="*/ 186635 w 506"/>
              <a:gd name="T41" fmla="*/ 83481 h 382"/>
              <a:gd name="T42" fmla="*/ 63707 w 506"/>
              <a:gd name="T43" fmla="*/ 39945 h 382"/>
              <a:gd name="T44" fmla="*/ 63707 w 506"/>
              <a:gd name="T45" fmla="*/ 35906 h 382"/>
              <a:gd name="T46" fmla="*/ 39481 w 506"/>
              <a:gd name="T47" fmla="*/ 39945 h 382"/>
              <a:gd name="T48" fmla="*/ 0 w 506"/>
              <a:gd name="T49" fmla="*/ 162922 h 382"/>
              <a:gd name="T50" fmla="*/ 19740 w 506"/>
              <a:gd name="T51" fmla="*/ 162922 h 382"/>
              <a:gd name="T52" fmla="*/ 71783 w 506"/>
              <a:gd name="T53" fmla="*/ 123426 h 382"/>
              <a:gd name="T54" fmla="*/ 83447 w 506"/>
              <a:gd name="T55" fmla="*/ 162922 h 382"/>
              <a:gd name="T56" fmla="*/ 103188 w 506"/>
              <a:gd name="T57" fmla="*/ 162922 h 382"/>
              <a:gd name="T58" fmla="*/ 35443 w 506"/>
              <a:gd name="T59" fmla="*/ 107268 h 382"/>
              <a:gd name="T60" fmla="*/ 52043 w 506"/>
              <a:gd name="T61" fmla="*/ 52063 h 382"/>
              <a:gd name="T62" fmla="*/ 35443 w 506"/>
              <a:gd name="T63" fmla="*/ 107268 h 38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06" h="382">
                <a:moveTo>
                  <a:pt x="488" y="213"/>
                </a:moveTo>
                <a:lnTo>
                  <a:pt x="488" y="213"/>
                </a:lnTo>
                <a:cubicBezTo>
                  <a:pt x="470" y="169"/>
                  <a:pt x="434" y="142"/>
                  <a:pt x="372" y="142"/>
                </a:cubicBezTo>
                <a:cubicBezTo>
                  <a:pt x="372" y="142"/>
                  <a:pt x="372" y="142"/>
                  <a:pt x="363" y="142"/>
                </a:cubicBezTo>
                <a:cubicBezTo>
                  <a:pt x="363" y="89"/>
                  <a:pt x="363" y="89"/>
                  <a:pt x="363" y="89"/>
                </a:cubicBezTo>
                <a:lnTo>
                  <a:pt x="451" y="80"/>
                </a:lnTo>
                <a:cubicBezTo>
                  <a:pt x="461" y="80"/>
                  <a:pt x="461" y="71"/>
                  <a:pt x="461" y="71"/>
                </a:cubicBezTo>
                <a:cubicBezTo>
                  <a:pt x="461" y="71"/>
                  <a:pt x="451" y="53"/>
                  <a:pt x="451" y="44"/>
                </a:cubicBezTo>
                <a:cubicBezTo>
                  <a:pt x="451" y="44"/>
                  <a:pt x="451" y="44"/>
                  <a:pt x="443" y="44"/>
                </a:cubicBezTo>
                <a:lnTo>
                  <a:pt x="363" y="53"/>
                </a:lnTo>
                <a:cubicBezTo>
                  <a:pt x="363" y="53"/>
                  <a:pt x="363" y="9"/>
                  <a:pt x="363" y="0"/>
                </a:cubicBezTo>
                <a:cubicBezTo>
                  <a:pt x="354" y="0"/>
                  <a:pt x="336" y="0"/>
                  <a:pt x="336" y="0"/>
                </a:cubicBezTo>
                <a:lnTo>
                  <a:pt x="328" y="0"/>
                </a:lnTo>
                <a:cubicBezTo>
                  <a:pt x="328" y="9"/>
                  <a:pt x="336" y="62"/>
                  <a:pt x="336" y="62"/>
                </a:cubicBezTo>
                <a:lnTo>
                  <a:pt x="257" y="71"/>
                </a:lnTo>
                <a:lnTo>
                  <a:pt x="248" y="80"/>
                </a:lnTo>
                <a:lnTo>
                  <a:pt x="257" y="106"/>
                </a:lnTo>
                <a:cubicBezTo>
                  <a:pt x="266" y="106"/>
                  <a:pt x="336" y="97"/>
                  <a:pt x="336" y="97"/>
                </a:cubicBezTo>
                <a:cubicBezTo>
                  <a:pt x="336" y="151"/>
                  <a:pt x="336" y="151"/>
                  <a:pt x="336" y="151"/>
                </a:cubicBezTo>
                <a:cubicBezTo>
                  <a:pt x="310" y="151"/>
                  <a:pt x="292" y="169"/>
                  <a:pt x="275" y="178"/>
                </a:cubicBezTo>
                <a:cubicBezTo>
                  <a:pt x="257" y="204"/>
                  <a:pt x="248" y="231"/>
                  <a:pt x="248" y="257"/>
                </a:cubicBezTo>
                <a:cubicBezTo>
                  <a:pt x="248" y="292"/>
                  <a:pt x="275" y="319"/>
                  <a:pt x="310" y="319"/>
                </a:cubicBezTo>
                <a:cubicBezTo>
                  <a:pt x="381" y="328"/>
                  <a:pt x="434" y="248"/>
                  <a:pt x="451" y="204"/>
                </a:cubicBezTo>
                <a:cubicBezTo>
                  <a:pt x="479" y="239"/>
                  <a:pt x="451" y="310"/>
                  <a:pt x="398" y="354"/>
                </a:cubicBezTo>
                <a:lnTo>
                  <a:pt x="407" y="372"/>
                </a:lnTo>
                <a:cubicBezTo>
                  <a:pt x="416" y="381"/>
                  <a:pt x="416" y="381"/>
                  <a:pt x="416" y="372"/>
                </a:cubicBezTo>
                <a:cubicBezTo>
                  <a:pt x="479" y="337"/>
                  <a:pt x="505" y="266"/>
                  <a:pt x="488" y="213"/>
                </a:cubicBezTo>
                <a:close/>
                <a:moveTo>
                  <a:pt x="310" y="292"/>
                </a:moveTo>
                <a:lnTo>
                  <a:pt x="310" y="292"/>
                </a:lnTo>
                <a:cubicBezTo>
                  <a:pt x="283" y="284"/>
                  <a:pt x="283" y="266"/>
                  <a:pt x="283" y="257"/>
                </a:cubicBezTo>
                <a:cubicBezTo>
                  <a:pt x="283" y="231"/>
                  <a:pt x="292" y="213"/>
                  <a:pt x="301" y="204"/>
                </a:cubicBezTo>
                <a:cubicBezTo>
                  <a:pt x="310" y="195"/>
                  <a:pt x="319" y="186"/>
                  <a:pt x="336" y="178"/>
                </a:cubicBezTo>
                <a:cubicBezTo>
                  <a:pt x="336" y="284"/>
                  <a:pt x="336" y="284"/>
                  <a:pt x="336" y="284"/>
                </a:cubicBezTo>
                <a:cubicBezTo>
                  <a:pt x="328" y="292"/>
                  <a:pt x="319" y="292"/>
                  <a:pt x="310" y="292"/>
                </a:cubicBezTo>
                <a:close/>
                <a:moveTo>
                  <a:pt x="363" y="275"/>
                </a:moveTo>
                <a:lnTo>
                  <a:pt x="363" y="275"/>
                </a:lnTo>
                <a:cubicBezTo>
                  <a:pt x="363" y="178"/>
                  <a:pt x="363" y="178"/>
                  <a:pt x="363" y="178"/>
                </a:cubicBezTo>
                <a:cubicBezTo>
                  <a:pt x="372" y="178"/>
                  <a:pt x="372" y="178"/>
                  <a:pt x="372" y="178"/>
                </a:cubicBezTo>
                <a:cubicBezTo>
                  <a:pt x="389" y="178"/>
                  <a:pt x="407" y="178"/>
                  <a:pt x="416" y="186"/>
                </a:cubicBezTo>
                <a:cubicBezTo>
                  <a:pt x="434" y="186"/>
                  <a:pt x="398" y="248"/>
                  <a:pt x="363" y="275"/>
                </a:cubicBezTo>
                <a:close/>
                <a:moveTo>
                  <a:pt x="142" y="89"/>
                </a:moveTo>
                <a:lnTo>
                  <a:pt x="142" y="89"/>
                </a:lnTo>
                <a:cubicBezTo>
                  <a:pt x="142" y="80"/>
                  <a:pt x="142" y="80"/>
                  <a:pt x="142" y="80"/>
                </a:cubicBezTo>
                <a:cubicBezTo>
                  <a:pt x="88" y="80"/>
                  <a:pt x="88" y="80"/>
                  <a:pt x="88" y="80"/>
                </a:cubicBezTo>
                <a:cubicBezTo>
                  <a:pt x="88" y="80"/>
                  <a:pt x="88" y="80"/>
                  <a:pt x="88" y="89"/>
                </a:cubicBezTo>
                <a:cubicBezTo>
                  <a:pt x="79" y="116"/>
                  <a:pt x="0" y="354"/>
                  <a:pt x="0" y="363"/>
                </a:cubicBezTo>
                <a:cubicBezTo>
                  <a:pt x="44" y="363"/>
                  <a:pt x="44" y="363"/>
                  <a:pt x="44" y="363"/>
                </a:cubicBezTo>
                <a:cubicBezTo>
                  <a:pt x="44" y="354"/>
                  <a:pt x="71" y="275"/>
                  <a:pt x="71" y="275"/>
                </a:cubicBezTo>
                <a:cubicBezTo>
                  <a:pt x="160" y="275"/>
                  <a:pt x="160" y="275"/>
                  <a:pt x="160" y="275"/>
                </a:cubicBezTo>
                <a:cubicBezTo>
                  <a:pt x="160" y="275"/>
                  <a:pt x="186" y="354"/>
                  <a:pt x="186" y="363"/>
                </a:cubicBezTo>
                <a:cubicBezTo>
                  <a:pt x="230" y="363"/>
                  <a:pt x="230" y="363"/>
                  <a:pt x="230" y="363"/>
                </a:cubicBezTo>
                <a:cubicBezTo>
                  <a:pt x="230" y="354"/>
                  <a:pt x="151" y="116"/>
                  <a:pt x="142" y="89"/>
                </a:cubicBezTo>
                <a:close/>
                <a:moveTo>
                  <a:pt x="79" y="239"/>
                </a:moveTo>
                <a:lnTo>
                  <a:pt x="79" y="239"/>
                </a:lnTo>
                <a:cubicBezTo>
                  <a:pt x="116" y="116"/>
                  <a:pt x="116" y="116"/>
                  <a:pt x="116" y="116"/>
                </a:cubicBezTo>
                <a:cubicBezTo>
                  <a:pt x="151" y="239"/>
                  <a:pt x="151" y="239"/>
                  <a:pt x="151" y="239"/>
                </a:cubicBezTo>
                <a:lnTo>
                  <a:pt x="79" y="2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7" name="Freeform 106"/>
          <p:cNvSpPr>
            <a:spLocks noChangeArrowheads="1"/>
          </p:cNvSpPr>
          <p:nvPr/>
        </p:nvSpPr>
        <p:spPr bwMode="auto">
          <a:xfrm>
            <a:off x="5678537" y="1073488"/>
            <a:ext cx="258224" cy="365605"/>
          </a:xfrm>
          <a:custGeom>
            <a:avLst/>
            <a:gdLst>
              <a:gd name="T0" fmla="*/ 15808 w 355"/>
              <a:gd name="T1" fmla="*/ 222974 h 506"/>
              <a:gd name="T2" fmla="*/ 15808 w 355"/>
              <a:gd name="T3" fmla="*/ 222974 h 506"/>
              <a:gd name="T4" fmla="*/ 31616 w 355"/>
              <a:gd name="T5" fmla="*/ 170932 h 506"/>
              <a:gd name="T6" fmla="*/ 91686 w 355"/>
              <a:gd name="T7" fmla="*/ 139078 h 506"/>
              <a:gd name="T8" fmla="*/ 59618 w 355"/>
              <a:gd name="T9" fmla="*/ 127414 h 506"/>
              <a:gd name="T10" fmla="*/ 131883 w 355"/>
              <a:gd name="T11" fmla="*/ 87036 h 506"/>
              <a:gd name="T12" fmla="*/ 87621 w 355"/>
              <a:gd name="T13" fmla="*/ 75372 h 506"/>
              <a:gd name="T14" fmla="*/ 147691 w 355"/>
              <a:gd name="T15" fmla="*/ 59669 h 506"/>
              <a:gd name="T16" fmla="*/ 155820 w 355"/>
              <a:gd name="T17" fmla="*/ 19740 h 506"/>
              <a:gd name="T18" fmla="*/ 112010 w 355"/>
              <a:gd name="T19" fmla="*/ 0 h 506"/>
              <a:gd name="T20" fmla="*/ 71813 w 355"/>
              <a:gd name="T21" fmla="*/ 55631 h 506"/>
              <a:gd name="T22" fmla="*/ 75878 w 355"/>
              <a:gd name="T23" fmla="*/ 8076 h 506"/>
              <a:gd name="T24" fmla="*/ 31616 w 355"/>
              <a:gd name="T25" fmla="*/ 47556 h 506"/>
              <a:gd name="T26" fmla="*/ 27551 w 355"/>
              <a:gd name="T27" fmla="*/ 135041 h 506"/>
              <a:gd name="T28" fmla="*/ 3613 w 355"/>
              <a:gd name="T29" fmla="*/ 95560 h 506"/>
              <a:gd name="T30" fmla="*/ 15808 w 355"/>
              <a:gd name="T31" fmla="*/ 162856 h 506"/>
              <a:gd name="T32" fmla="*/ 3613 w 355"/>
              <a:gd name="T33" fmla="*/ 214450 h 506"/>
              <a:gd name="T34" fmla="*/ 15808 w 355"/>
              <a:gd name="T35" fmla="*/ 222974 h 50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5" h="506">
                <a:moveTo>
                  <a:pt x="35" y="497"/>
                </a:moveTo>
                <a:lnTo>
                  <a:pt x="35" y="497"/>
                </a:lnTo>
                <a:cubicBezTo>
                  <a:pt x="44" y="469"/>
                  <a:pt x="53" y="434"/>
                  <a:pt x="70" y="381"/>
                </a:cubicBezTo>
                <a:cubicBezTo>
                  <a:pt x="132" y="372"/>
                  <a:pt x="168" y="390"/>
                  <a:pt x="203" y="310"/>
                </a:cubicBezTo>
                <a:cubicBezTo>
                  <a:pt x="168" y="328"/>
                  <a:pt x="132" y="292"/>
                  <a:pt x="132" y="284"/>
                </a:cubicBezTo>
                <a:cubicBezTo>
                  <a:pt x="132" y="266"/>
                  <a:pt x="229" y="292"/>
                  <a:pt x="292" y="194"/>
                </a:cubicBezTo>
                <a:cubicBezTo>
                  <a:pt x="212" y="213"/>
                  <a:pt x="185" y="178"/>
                  <a:pt x="194" y="168"/>
                </a:cubicBezTo>
                <a:cubicBezTo>
                  <a:pt x="221" y="159"/>
                  <a:pt x="292" y="168"/>
                  <a:pt x="327" y="133"/>
                </a:cubicBezTo>
                <a:cubicBezTo>
                  <a:pt x="345" y="115"/>
                  <a:pt x="354" y="62"/>
                  <a:pt x="345" y="44"/>
                </a:cubicBezTo>
                <a:cubicBezTo>
                  <a:pt x="336" y="27"/>
                  <a:pt x="283" y="0"/>
                  <a:pt x="248" y="0"/>
                </a:cubicBezTo>
                <a:cubicBezTo>
                  <a:pt x="221" y="9"/>
                  <a:pt x="168" y="124"/>
                  <a:pt x="159" y="124"/>
                </a:cubicBezTo>
                <a:cubicBezTo>
                  <a:pt x="141" y="124"/>
                  <a:pt x="141" y="71"/>
                  <a:pt x="168" y="18"/>
                </a:cubicBezTo>
                <a:cubicBezTo>
                  <a:pt x="132" y="35"/>
                  <a:pt x="88" y="71"/>
                  <a:pt x="70" y="106"/>
                </a:cubicBezTo>
                <a:cubicBezTo>
                  <a:pt x="44" y="159"/>
                  <a:pt x="79" y="301"/>
                  <a:pt x="61" y="301"/>
                </a:cubicBezTo>
                <a:cubicBezTo>
                  <a:pt x="53" y="310"/>
                  <a:pt x="17" y="239"/>
                  <a:pt x="8" y="213"/>
                </a:cubicBezTo>
                <a:cubicBezTo>
                  <a:pt x="0" y="257"/>
                  <a:pt x="0" y="301"/>
                  <a:pt x="35" y="363"/>
                </a:cubicBezTo>
                <a:cubicBezTo>
                  <a:pt x="26" y="407"/>
                  <a:pt x="17" y="452"/>
                  <a:pt x="8" y="478"/>
                </a:cubicBezTo>
                <a:cubicBezTo>
                  <a:pt x="8" y="497"/>
                  <a:pt x="35" y="505"/>
                  <a:pt x="35" y="497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8" name="Freeform 107"/>
          <p:cNvSpPr>
            <a:spLocks noChangeArrowheads="1"/>
          </p:cNvSpPr>
          <p:nvPr/>
        </p:nvSpPr>
        <p:spPr bwMode="auto">
          <a:xfrm>
            <a:off x="8493446" y="5476100"/>
            <a:ext cx="360493" cy="158514"/>
          </a:xfrm>
          <a:custGeom>
            <a:avLst/>
            <a:gdLst>
              <a:gd name="T0" fmla="*/ 179701 w 497"/>
              <a:gd name="T1" fmla="*/ 0 h 222"/>
              <a:gd name="T2" fmla="*/ 179701 w 497"/>
              <a:gd name="T3" fmla="*/ 0 h 222"/>
              <a:gd name="T4" fmla="*/ 111694 w 497"/>
              <a:gd name="T5" fmla="*/ 31035 h 222"/>
              <a:gd name="T6" fmla="*/ 43687 w 497"/>
              <a:gd name="T7" fmla="*/ 0 h 222"/>
              <a:gd name="T8" fmla="*/ 0 w 497"/>
              <a:gd name="T9" fmla="*/ 46996 h 222"/>
              <a:gd name="T10" fmla="*/ 43687 w 497"/>
              <a:gd name="T11" fmla="*/ 97982 h 222"/>
              <a:gd name="T12" fmla="*/ 43687 w 497"/>
              <a:gd name="T13" fmla="*/ 97982 h 222"/>
              <a:gd name="T14" fmla="*/ 111694 w 497"/>
              <a:gd name="T15" fmla="*/ 62513 h 222"/>
              <a:gd name="T16" fmla="*/ 179701 w 497"/>
              <a:gd name="T17" fmla="*/ 97982 h 222"/>
              <a:gd name="T18" fmla="*/ 223388 w 497"/>
              <a:gd name="T19" fmla="*/ 46996 h 222"/>
              <a:gd name="T20" fmla="*/ 179701 w 497"/>
              <a:gd name="T21" fmla="*/ 0 h 222"/>
              <a:gd name="T22" fmla="*/ 43687 w 497"/>
              <a:gd name="T23" fmla="*/ 78031 h 222"/>
              <a:gd name="T24" fmla="*/ 43687 w 497"/>
              <a:gd name="T25" fmla="*/ 78031 h 222"/>
              <a:gd name="T26" fmla="*/ 19817 w 497"/>
              <a:gd name="T27" fmla="*/ 46996 h 222"/>
              <a:gd name="T28" fmla="*/ 43687 w 497"/>
              <a:gd name="T29" fmla="*/ 19508 h 222"/>
              <a:gd name="T30" fmla="*/ 99984 w 497"/>
              <a:gd name="T31" fmla="*/ 46996 h 222"/>
              <a:gd name="T32" fmla="*/ 43687 w 497"/>
              <a:gd name="T33" fmla="*/ 78031 h 222"/>
              <a:gd name="T34" fmla="*/ 179701 w 497"/>
              <a:gd name="T35" fmla="*/ 78031 h 222"/>
              <a:gd name="T36" fmla="*/ 179701 w 497"/>
              <a:gd name="T37" fmla="*/ 78031 h 222"/>
              <a:gd name="T38" fmla="*/ 123854 w 497"/>
              <a:gd name="T39" fmla="*/ 46996 h 222"/>
              <a:gd name="T40" fmla="*/ 179701 w 497"/>
              <a:gd name="T41" fmla="*/ 19508 h 222"/>
              <a:gd name="T42" fmla="*/ 203571 w 497"/>
              <a:gd name="T43" fmla="*/ 46996 h 222"/>
              <a:gd name="T44" fmla="*/ 179701 w 497"/>
              <a:gd name="T45" fmla="*/ 78031 h 22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97" h="222">
                <a:moveTo>
                  <a:pt x="399" y="0"/>
                </a:moveTo>
                <a:lnTo>
                  <a:pt x="399" y="0"/>
                </a:lnTo>
                <a:cubicBezTo>
                  <a:pt x="345" y="0"/>
                  <a:pt x="284" y="26"/>
                  <a:pt x="248" y="70"/>
                </a:cubicBezTo>
                <a:cubicBezTo>
                  <a:pt x="213" y="26"/>
                  <a:pt x="151" y="0"/>
                  <a:pt x="97" y="0"/>
                </a:cubicBezTo>
                <a:cubicBezTo>
                  <a:pt x="53" y="0"/>
                  <a:pt x="0" y="26"/>
                  <a:pt x="0" y="106"/>
                </a:cubicBezTo>
                <a:cubicBezTo>
                  <a:pt x="0" y="185"/>
                  <a:pt x="53" y="221"/>
                  <a:pt x="97" y="221"/>
                </a:cubicBezTo>
                <a:cubicBezTo>
                  <a:pt x="151" y="221"/>
                  <a:pt x="213" y="185"/>
                  <a:pt x="248" y="141"/>
                </a:cubicBezTo>
                <a:cubicBezTo>
                  <a:pt x="284" y="185"/>
                  <a:pt x="345" y="221"/>
                  <a:pt x="399" y="221"/>
                </a:cubicBezTo>
                <a:cubicBezTo>
                  <a:pt x="443" y="221"/>
                  <a:pt x="496" y="185"/>
                  <a:pt x="496" y="106"/>
                </a:cubicBezTo>
                <a:cubicBezTo>
                  <a:pt x="496" y="26"/>
                  <a:pt x="443" y="0"/>
                  <a:pt x="399" y="0"/>
                </a:cubicBezTo>
                <a:close/>
                <a:moveTo>
                  <a:pt x="97" y="176"/>
                </a:moveTo>
                <a:lnTo>
                  <a:pt x="97" y="176"/>
                </a:lnTo>
                <a:cubicBezTo>
                  <a:pt x="62" y="176"/>
                  <a:pt x="44" y="150"/>
                  <a:pt x="44" y="106"/>
                </a:cubicBezTo>
                <a:cubicBezTo>
                  <a:pt x="44" y="61"/>
                  <a:pt x="62" y="44"/>
                  <a:pt x="97" y="44"/>
                </a:cubicBezTo>
                <a:cubicBezTo>
                  <a:pt x="142" y="44"/>
                  <a:pt x="195" y="70"/>
                  <a:pt x="222" y="106"/>
                </a:cubicBezTo>
                <a:cubicBezTo>
                  <a:pt x="195" y="150"/>
                  <a:pt x="142" y="176"/>
                  <a:pt x="97" y="176"/>
                </a:cubicBezTo>
                <a:close/>
                <a:moveTo>
                  <a:pt x="399" y="176"/>
                </a:moveTo>
                <a:lnTo>
                  <a:pt x="399" y="176"/>
                </a:lnTo>
                <a:cubicBezTo>
                  <a:pt x="354" y="176"/>
                  <a:pt x="301" y="150"/>
                  <a:pt x="275" y="106"/>
                </a:cubicBezTo>
                <a:cubicBezTo>
                  <a:pt x="301" y="70"/>
                  <a:pt x="354" y="44"/>
                  <a:pt x="399" y="44"/>
                </a:cubicBezTo>
                <a:cubicBezTo>
                  <a:pt x="435" y="44"/>
                  <a:pt x="452" y="61"/>
                  <a:pt x="452" y="106"/>
                </a:cubicBezTo>
                <a:cubicBezTo>
                  <a:pt x="452" y="150"/>
                  <a:pt x="435" y="176"/>
                  <a:pt x="399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9" name="Freeform 108"/>
          <p:cNvSpPr>
            <a:spLocks noChangeArrowheads="1"/>
          </p:cNvSpPr>
          <p:nvPr/>
        </p:nvSpPr>
        <p:spPr bwMode="auto">
          <a:xfrm>
            <a:off x="6343275" y="5373833"/>
            <a:ext cx="360492" cy="357936"/>
          </a:xfrm>
          <a:custGeom>
            <a:avLst/>
            <a:gdLst>
              <a:gd name="T0" fmla="*/ 211226 w 497"/>
              <a:gd name="T1" fmla="*/ 103092 h 498"/>
              <a:gd name="T2" fmla="*/ 191410 w 497"/>
              <a:gd name="T3" fmla="*/ 111125 h 498"/>
              <a:gd name="T4" fmla="*/ 211226 w 497"/>
              <a:gd name="T5" fmla="*/ 122728 h 498"/>
              <a:gd name="T6" fmla="*/ 211226 w 497"/>
              <a:gd name="T7" fmla="*/ 103092 h 498"/>
              <a:gd name="T8" fmla="*/ 111693 w 497"/>
              <a:gd name="T9" fmla="*/ 51769 h 498"/>
              <a:gd name="T10" fmla="*/ 111693 w 497"/>
              <a:gd name="T11" fmla="*/ 174497 h 498"/>
              <a:gd name="T12" fmla="*/ 111693 w 497"/>
              <a:gd name="T13" fmla="*/ 51769 h 498"/>
              <a:gd name="T14" fmla="*/ 111693 w 497"/>
              <a:gd name="T15" fmla="*/ 154415 h 498"/>
              <a:gd name="T16" fmla="*/ 111693 w 497"/>
              <a:gd name="T17" fmla="*/ 67389 h 498"/>
              <a:gd name="T18" fmla="*/ 31977 w 497"/>
              <a:gd name="T19" fmla="*/ 111125 h 498"/>
              <a:gd name="T20" fmla="*/ 23870 w 497"/>
              <a:gd name="T21" fmla="*/ 103092 h 498"/>
              <a:gd name="T22" fmla="*/ 0 w 497"/>
              <a:gd name="T23" fmla="*/ 111125 h 498"/>
              <a:gd name="T24" fmla="*/ 23870 w 497"/>
              <a:gd name="T25" fmla="*/ 122728 h 498"/>
              <a:gd name="T26" fmla="*/ 111693 w 497"/>
              <a:gd name="T27" fmla="*/ 35703 h 498"/>
              <a:gd name="T28" fmla="*/ 119350 w 497"/>
              <a:gd name="T29" fmla="*/ 23653 h 498"/>
              <a:gd name="T30" fmla="*/ 111693 w 497"/>
              <a:gd name="T31" fmla="*/ 0 h 498"/>
              <a:gd name="T32" fmla="*/ 103587 w 497"/>
              <a:gd name="T33" fmla="*/ 23653 h 498"/>
              <a:gd name="T34" fmla="*/ 111693 w 497"/>
              <a:gd name="T35" fmla="*/ 190117 h 498"/>
              <a:gd name="T36" fmla="*/ 103587 w 497"/>
              <a:gd name="T37" fmla="*/ 202167 h 498"/>
              <a:gd name="T38" fmla="*/ 111693 w 497"/>
              <a:gd name="T39" fmla="*/ 221804 h 498"/>
              <a:gd name="T40" fmla="*/ 119350 w 497"/>
              <a:gd name="T41" fmla="*/ 202167 h 498"/>
              <a:gd name="T42" fmla="*/ 195463 w 497"/>
              <a:gd name="T43" fmla="*/ 43736 h 498"/>
              <a:gd name="T44" fmla="*/ 195463 w 497"/>
              <a:gd name="T45" fmla="*/ 27670 h 498"/>
              <a:gd name="T46" fmla="*/ 171593 w 497"/>
              <a:gd name="T47" fmla="*/ 39719 h 498"/>
              <a:gd name="T48" fmla="*/ 187357 w 497"/>
              <a:gd name="T49" fmla="*/ 51769 h 498"/>
              <a:gd name="T50" fmla="*/ 36030 w 497"/>
              <a:gd name="T51" fmla="*/ 174497 h 498"/>
              <a:gd name="T52" fmla="*/ 27923 w 497"/>
              <a:gd name="T53" fmla="*/ 182084 h 498"/>
              <a:gd name="T54" fmla="*/ 43686 w 497"/>
              <a:gd name="T55" fmla="*/ 194134 h 498"/>
              <a:gd name="T56" fmla="*/ 51793 w 497"/>
              <a:gd name="T57" fmla="*/ 170035 h 498"/>
              <a:gd name="T58" fmla="*/ 43686 w 497"/>
              <a:gd name="T59" fmla="*/ 32133 h 498"/>
              <a:gd name="T60" fmla="*/ 27923 w 497"/>
              <a:gd name="T61" fmla="*/ 27670 h 498"/>
              <a:gd name="T62" fmla="*/ 36030 w 497"/>
              <a:gd name="T63" fmla="*/ 51769 h 498"/>
              <a:gd name="T64" fmla="*/ 47740 w 497"/>
              <a:gd name="T65" fmla="*/ 39719 h 498"/>
              <a:gd name="T66" fmla="*/ 171593 w 497"/>
              <a:gd name="T67" fmla="*/ 186101 h 498"/>
              <a:gd name="T68" fmla="*/ 179700 w 497"/>
              <a:gd name="T69" fmla="*/ 194134 h 498"/>
              <a:gd name="T70" fmla="*/ 195463 w 497"/>
              <a:gd name="T71" fmla="*/ 182084 h 498"/>
              <a:gd name="T72" fmla="*/ 171593 w 497"/>
              <a:gd name="T73" fmla="*/ 170035 h 49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97" h="498">
                <a:moveTo>
                  <a:pt x="469" y="231"/>
                </a:moveTo>
                <a:lnTo>
                  <a:pt x="469" y="231"/>
                </a:lnTo>
                <a:cubicBezTo>
                  <a:pt x="469" y="231"/>
                  <a:pt x="452" y="231"/>
                  <a:pt x="443" y="231"/>
                </a:cubicBezTo>
                <a:cubicBezTo>
                  <a:pt x="434" y="231"/>
                  <a:pt x="425" y="240"/>
                  <a:pt x="425" y="249"/>
                </a:cubicBezTo>
                <a:cubicBezTo>
                  <a:pt x="425" y="266"/>
                  <a:pt x="434" y="275"/>
                  <a:pt x="443" y="275"/>
                </a:cubicBezTo>
                <a:cubicBezTo>
                  <a:pt x="452" y="275"/>
                  <a:pt x="469" y="275"/>
                  <a:pt x="469" y="275"/>
                </a:cubicBezTo>
                <a:cubicBezTo>
                  <a:pt x="487" y="275"/>
                  <a:pt x="496" y="266"/>
                  <a:pt x="496" y="249"/>
                </a:cubicBezTo>
                <a:cubicBezTo>
                  <a:pt x="496" y="240"/>
                  <a:pt x="487" y="231"/>
                  <a:pt x="469" y="231"/>
                </a:cubicBezTo>
                <a:close/>
                <a:moveTo>
                  <a:pt x="248" y="116"/>
                </a:moveTo>
                <a:lnTo>
                  <a:pt x="248" y="116"/>
                </a:lnTo>
                <a:cubicBezTo>
                  <a:pt x="168" y="116"/>
                  <a:pt x="115" y="178"/>
                  <a:pt x="115" y="249"/>
                </a:cubicBezTo>
                <a:cubicBezTo>
                  <a:pt x="115" y="328"/>
                  <a:pt x="168" y="391"/>
                  <a:pt x="248" y="391"/>
                </a:cubicBezTo>
                <a:cubicBezTo>
                  <a:pt x="328" y="391"/>
                  <a:pt x="381" y="328"/>
                  <a:pt x="381" y="249"/>
                </a:cubicBezTo>
                <a:cubicBezTo>
                  <a:pt x="381" y="178"/>
                  <a:pt x="328" y="116"/>
                  <a:pt x="248" y="116"/>
                </a:cubicBezTo>
                <a:close/>
                <a:moveTo>
                  <a:pt x="248" y="346"/>
                </a:moveTo>
                <a:lnTo>
                  <a:pt x="248" y="346"/>
                </a:lnTo>
                <a:cubicBezTo>
                  <a:pt x="195" y="346"/>
                  <a:pt x="150" y="302"/>
                  <a:pt x="150" y="249"/>
                </a:cubicBezTo>
                <a:cubicBezTo>
                  <a:pt x="150" y="196"/>
                  <a:pt x="195" y="151"/>
                  <a:pt x="248" y="151"/>
                </a:cubicBezTo>
                <a:lnTo>
                  <a:pt x="248" y="346"/>
                </a:lnTo>
                <a:close/>
                <a:moveTo>
                  <a:pt x="71" y="249"/>
                </a:moveTo>
                <a:lnTo>
                  <a:pt x="71" y="249"/>
                </a:lnTo>
                <a:cubicBezTo>
                  <a:pt x="71" y="240"/>
                  <a:pt x="62" y="231"/>
                  <a:pt x="53" y="231"/>
                </a:cubicBezTo>
                <a:cubicBezTo>
                  <a:pt x="44" y="231"/>
                  <a:pt x="27" y="231"/>
                  <a:pt x="27" y="231"/>
                </a:cubicBezTo>
                <a:cubicBezTo>
                  <a:pt x="9" y="231"/>
                  <a:pt x="0" y="240"/>
                  <a:pt x="0" y="249"/>
                </a:cubicBezTo>
                <a:cubicBezTo>
                  <a:pt x="0" y="266"/>
                  <a:pt x="9" y="275"/>
                  <a:pt x="27" y="275"/>
                </a:cubicBezTo>
                <a:cubicBezTo>
                  <a:pt x="27" y="275"/>
                  <a:pt x="44" y="275"/>
                  <a:pt x="53" y="275"/>
                </a:cubicBezTo>
                <a:cubicBezTo>
                  <a:pt x="62" y="275"/>
                  <a:pt x="71" y="266"/>
                  <a:pt x="71" y="249"/>
                </a:cubicBezTo>
                <a:close/>
                <a:moveTo>
                  <a:pt x="248" y="80"/>
                </a:moveTo>
                <a:lnTo>
                  <a:pt x="248" y="80"/>
                </a:lnTo>
                <a:cubicBezTo>
                  <a:pt x="256" y="80"/>
                  <a:pt x="265" y="62"/>
                  <a:pt x="265" y="53"/>
                </a:cubicBezTo>
                <a:cubicBezTo>
                  <a:pt x="265" y="45"/>
                  <a:pt x="265" y="36"/>
                  <a:pt x="265" y="27"/>
                </a:cubicBezTo>
                <a:cubicBezTo>
                  <a:pt x="265" y="18"/>
                  <a:pt x="256" y="0"/>
                  <a:pt x="248" y="0"/>
                </a:cubicBezTo>
                <a:cubicBezTo>
                  <a:pt x="239" y="0"/>
                  <a:pt x="230" y="18"/>
                  <a:pt x="230" y="27"/>
                </a:cubicBezTo>
                <a:cubicBezTo>
                  <a:pt x="230" y="36"/>
                  <a:pt x="230" y="45"/>
                  <a:pt x="230" y="53"/>
                </a:cubicBezTo>
                <a:cubicBezTo>
                  <a:pt x="230" y="62"/>
                  <a:pt x="239" y="80"/>
                  <a:pt x="248" y="80"/>
                </a:cubicBezTo>
                <a:close/>
                <a:moveTo>
                  <a:pt x="248" y="426"/>
                </a:moveTo>
                <a:lnTo>
                  <a:pt x="248" y="426"/>
                </a:lnTo>
                <a:cubicBezTo>
                  <a:pt x="239" y="426"/>
                  <a:pt x="230" y="435"/>
                  <a:pt x="230" y="453"/>
                </a:cubicBezTo>
                <a:lnTo>
                  <a:pt x="230" y="470"/>
                </a:lnTo>
                <a:cubicBezTo>
                  <a:pt x="230" y="488"/>
                  <a:pt x="239" y="497"/>
                  <a:pt x="248" y="497"/>
                </a:cubicBezTo>
                <a:cubicBezTo>
                  <a:pt x="256" y="497"/>
                  <a:pt x="265" y="488"/>
                  <a:pt x="265" y="470"/>
                </a:cubicBezTo>
                <a:lnTo>
                  <a:pt x="265" y="453"/>
                </a:lnTo>
                <a:cubicBezTo>
                  <a:pt x="265" y="435"/>
                  <a:pt x="256" y="426"/>
                  <a:pt x="248" y="426"/>
                </a:cubicBezTo>
                <a:close/>
                <a:moveTo>
                  <a:pt x="434" y="98"/>
                </a:moveTo>
                <a:lnTo>
                  <a:pt x="434" y="98"/>
                </a:lnTo>
                <a:cubicBezTo>
                  <a:pt x="443" y="89"/>
                  <a:pt x="443" y="72"/>
                  <a:pt x="434" y="62"/>
                </a:cubicBezTo>
                <a:cubicBezTo>
                  <a:pt x="425" y="53"/>
                  <a:pt x="416" y="62"/>
                  <a:pt x="399" y="72"/>
                </a:cubicBezTo>
                <a:cubicBezTo>
                  <a:pt x="399" y="72"/>
                  <a:pt x="390" y="80"/>
                  <a:pt x="381" y="89"/>
                </a:cubicBezTo>
                <a:cubicBezTo>
                  <a:pt x="372" y="98"/>
                  <a:pt x="372" y="107"/>
                  <a:pt x="381" y="116"/>
                </a:cubicBezTo>
                <a:cubicBezTo>
                  <a:pt x="390" y="125"/>
                  <a:pt x="408" y="125"/>
                  <a:pt x="416" y="116"/>
                </a:cubicBezTo>
                <a:cubicBezTo>
                  <a:pt x="416" y="107"/>
                  <a:pt x="425" y="98"/>
                  <a:pt x="434" y="98"/>
                </a:cubicBezTo>
                <a:close/>
                <a:moveTo>
                  <a:pt x="80" y="391"/>
                </a:moveTo>
                <a:lnTo>
                  <a:pt x="80" y="391"/>
                </a:lnTo>
                <a:cubicBezTo>
                  <a:pt x="80" y="391"/>
                  <a:pt x="71" y="400"/>
                  <a:pt x="62" y="408"/>
                </a:cubicBezTo>
                <a:cubicBezTo>
                  <a:pt x="53" y="417"/>
                  <a:pt x="53" y="426"/>
                  <a:pt x="62" y="435"/>
                </a:cubicBezTo>
                <a:cubicBezTo>
                  <a:pt x="71" y="444"/>
                  <a:pt x="80" y="444"/>
                  <a:pt x="97" y="435"/>
                </a:cubicBezTo>
                <a:lnTo>
                  <a:pt x="106" y="417"/>
                </a:lnTo>
                <a:cubicBezTo>
                  <a:pt x="124" y="408"/>
                  <a:pt x="124" y="391"/>
                  <a:pt x="115" y="381"/>
                </a:cubicBezTo>
                <a:cubicBezTo>
                  <a:pt x="106" y="381"/>
                  <a:pt x="89" y="381"/>
                  <a:pt x="80" y="391"/>
                </a:cubicBezTo>
                <a:close/>
                <a:moveTo>
                  <a:pt x="97" y="72"/>
                </a:moveTo>
                <a:lnTo>
                  <a:pt x="97" y="72"/>
                </a:lnTo>
                <a:cubicBezTo>
                  <a:pt x="80" y="62"/>
                  <a:pt x="71" y="53"/>
                  <a:pt x="62" y="62"/>
                </a:cubicBezTo>
                <a:cubicBezTo>
                  <a:pt x="53" y="72"/>
                  <a:pt x="53" y="89"/>
                  <a:pt x="62" y="98"/>
                </a:cubicBezTo>
                <a:cubicBezTo>
                  <a:pt x="71" y="98"/>
                  <a:pt x="80" y="107"/>
                  <a:pt x="80" y="116"/>
                </a:cubicBezTo>
                <a:cubicBezTo>
                  <a:pt x="89" y="125"/>
                  <a:pt x="106" y="125"/>
                  <a:pt x="115" y="116"/>
                </a:cubicBezTo>
                <a:cubicBezTo>
                  <a:pt x="124" y="107"/>
                  <a:pt x="124" y="98"/>
                  <a:pt x="106" y="89"/>
                </a:cubicBezTo>
                <a:cubicBezTo>
                  <a:pt x="106" y="80"/>
                  <a:pt x="97" y="72"/>
                  <a:pt x="97" y="72"/>
                </a:cubicBezTo>
                <a:close/>
                <a:moveTo>
                  <a:pt x="381" y="417"/>
                </a:moveTo>
                <a:lnTo>
                  <a:pt x="381" y="417"/>
                </a:lnTo>
                <a:cubicBezTo>
                  <a:pt x="390" y="417"/>
                  <a:pt x="399" y="435"/>
                  <a:pt x="399" y="435"/>
                </a:cubicBezTo>
                <a:cubicBezTo>
                  <a:pt x="416" y="444"/>
                  <a:pt x="425" y="444"/>
                  <a:pt x="434" y="435"/>
                </a:cubicBezTo>
                <a:cubicBezTo>
                  <a:pt x="443" y="426"/>
                  <a:pt x="443" y="417"/>
                  <a:pt x="434" y="408"/>
                </a:cubicBezTo>
                <a:cubicBezTo>
                  <a:pt x="425" y="400"/>
                  <a:pt x="416" y="391"/>
                  <a:pt x="416" y="391"/>
                </a:cubicBezTo>
                <a:cubicBezTo>
                  <a:pt x="408" y="381"/>
                  <a:pt x="390" y="381"/>
                  <a:pt x="381" y="381"/>
                </a:cubicBezTo>
                <a:cubicBezTo>
                  <a:pt x="372" y="391"/>
                  <a:pt x="372" y="408"/>
                  <a:pt x="381" y="4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00" name="Freeform 109"/>
          <p:cNvSpPr>
            <a:spLocks noChangeArrowheads="1"/>
          </p:cNvSpPr>
          <p:nvPr/>
        </p:nvSpPr>
        <p:spPr bwMode="auto">
          <a:xfrm>
            <a:off x="9927747" y="5430080"/>
            <a:ext cx="360492" cy="250555"/>
          </a:xfrm>
          <a:custGeom>
            <a:avLst/>
            <a:gdLst>
              <a:gd name="T0" fmla="*/ 199517 w 497"/>
              <a:gd name="T1" fmla="*/ 0 h 347"/>
              <a:gd name="T2" fmla="*/ 0 w 497"/>
              <a:gd name="T3" fmla="*/ 20175 h 347"/>
              <a:gd name="T4" fmla="*/ 23870 w 497"/>
              <a:gd name="T5" fmla="*/ 155127 h 347"/>
              <a:gd name="T6" fmla="*/ 223387 w 497"/>
              <a:gd name="T7" fmla="*/ 130916 h 347"/>
              <a:gd name="T8" fmla="*/ 199517 w 497"/>
              <a:gd name="T9" fmla="*/ 0 h 347"/>
              <a:gd name="T10" fmla="*/ 199517 w 497"/>
              <a:gd name="T11" fmla="*/ 130916 h 347"/>
              <a:gd name="T12" fmla="*/ 23870 w 497"/>
              <a:gd name="T13" fmla="*/ 63665 h 347"/>
              <a:gd name="T14" fmla="*/ 199517 w 497"/>
              <a:gd name="T15" fmla="*/ 130916 h 347"/>
              <a:gd name="T16" fmla="*/ 199517 w 497"/>
              <a:gd name="T17" fmla="*/ 31832 h 347"/>
              <a:gd name="T18" fmla="*/ 23870 w 497"/>
              <a:gd name="T19" fmla="*/ 20175 h 347"/>
              <a:gd name="T20" fmla="*/ 199517 w 497"/>
              <a:gd name="T21" fmla="*/ 31832 h 347"/>
              <a:gd name="T22" fmla="*/ 43686 w 497"/>
              <a:gd name="T23" fmla="*/ 87427 h 347"/>
              <a:gd name="T24" fmla="*/ 51793 w 497"/>
              <a:gd name="T25" fmla="*/ 95497 h 347"/>
              <a:gd name="T26" fmla="*/ 43686 w 497"/>
              <a:gd name="T27" fmla="*/ 87427 h 347"/>
              <a:gd name="T28" fmla="*/ 83770 w 497"/>
              <a:gd name="T29" fmla="*/ 103567 h 347"/>
              <a:gd name="T30" fmla="*/ 99533 w 497"/>
              <a:gd name="T31" fmla="*/ 107154 h 347"/>
              <a:gd name="T32" fmla="*/ 103587 w 497"/>
              <a:gd name="T33" fmla="*/ 103567 h 347"/>
              <a:gd name="T34" fmla="*/ 111693 w 497"/>
              <a:gd name="T35" fmla="*/ 95497 h 347"/>
              <a:gd name="T36" fmla="*/ 99533 w 497"/>
              <a:gd name="T37" fmla="*/ 87427 h 347"/>
              <a:gd name="T38" fmla="*/ 91426 w 497"/>
              <a:gd name="T39" fmla="*/ 95497 h 347"/>
              <a:gd name="T40" fmla="*/ 83770 w 497"/>
              <a:gd name="T41" fmla="*/ 103567 h 347"/>
              <a:gd name="T42" fmla="*/ 111693 w 497"/>
              <a:gd name="T43" fmla="*/ 107154 h 347"/>
              <a:gd name="T44" fmla="*/ 103587 w 497"/>
              <a:gd name="T45" fmla="*/ 103567 h 347"/>
              <a:gd name="T46" fmla="*/ 111693 w 497"/>
              <a:gd name="T47" fmla="*/ 107154 h 347"/>
              <a:gd name="T48" fmla="*/ 79717 w 497"/>
              <a:gd name="T49" fmla="*/ 107154 h 347"/>
              <a:gd name="T50" fmla="*/ 63953 w 497"/>
              <a:gd name="T51" fmla="*/ 103567 h 347"/>
              <a:gd name="T52" fmla="*/ 79717 w 497"/>
              <a:gd name="T53" fmla="*/ 107154 h 347"/>
              <a:gd name="T54" fmla="*/ 83770 w 497"/>
              <a:gd name="T55" fmla="*/ 95497 h 347"/>
              <a:gd name="T56" fmla="*/ 91426 w 497"/>
              <a:gd name="T57" fmla="*/ 87427 h 347"/>
              <a:gd name="T58" fmla="*/ 79717 w 497"/>
              <a:gd name="T59" fmla="*/ 103567 h 347"/>
              <a:gd name="T60" fmla="*/ 83770 w 497"/>
              <a:gd name="T61" fmla="*/ 95497 h 347"/>
              <a:gd name="T62" fmla="*/ 59900 w 497"/>
              <a:gd name="T63" fmla="*/ 103567 h 347"/>
              <a:gd name="T64" fmla="*/ 63953 w 497"/>
              <a:gd name="T65" fmla="*/ 95497 h 347"/>
              <a:gd name="T66" fmla="*/ 71610 w 497"/>
              <a:gd name="T67" fmla="*/ 87427 h 347"/>
              <a:gd name="T68" fmla="*/ 59900 w 497"/>
              <a:gd name="T69" fmla="*/ 95497 h 347"/>
              <a:gd name="T70" fmla="*/ 51793 w 497"/>
              <a:gd name="T71" fmla="*/ 103567 h 347"/>
              <a:gd name="T72" fmla="*/ 43686 w 497"/>
              <a:gd name="T73" fmla="*/ 107154 h 347"/>
              <a:gd name="T74" fmla="*/ 59900 w 497"/>
              <a:gd name="T75" fmla="*/ 103567 h 34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97" h="347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18"/>
                  <a:pt x="0" y="45"/>
                </a:cubicBezTo>
                <a:cubicBezTo>
                  <a:pt x="0" y="292"/>
                  <a:pt x="0" y="292"/>
                  <a:pt x="0" y="292"/>
                </a:cubicBezTo>
                <a:cubicBezTo>
                  <a:pt x="0" y="320"/>
                  <a:pt x="27" y="346"/>
                  <a:pt x="53" y="346"/>
                </a:cubicBezTo>
                <a:cubicBezTo>
                  <a:pt x="443" y="346"/>
                  <a:pt x="443" y="346"/>
                  <a:pt x="443" y="346"/>
                </a:cubicBezTo>
                <a:cubicBezTo>
                  <a:pt x="478" y="346"/>
                  <a:pt x="496" y="320"/>
                  <a:pt x="496" y="292"/>
                </a:cubicBezTo>
                <a:cubicBezTo>
                  <a:pt x="496" y="45"/>
                  <a:pt x="496" y="45"/>
                  <a:pt x="496" y="45"/>
                </a:cubicBezTo>
                <a:cubicBezTo>
                  <a:pt x="496" y="18"/>
                  <a:pt x="478" y="0"/>
                  <a:pt x="443" y="0"/>
                </a:cubicBezTo>
                <a:close/>
                <a:moveTo>
                  <a:pt x="443" y="292"/>
                </a:moveTo>
                <a:lnTo>
                  <a:pt x="443" y="292"/>
                </a:lnTo>
                <a:cubicBezTo>
                  <a:pt x="53" y="292"/>
                  <a:pt x="53" y="292"/>
                  <a:pt x="53" y="292"/>
                </a:cubicBezTo>
                <a:cubicBezTo>
                  <a:pt x="53" y="142"/>
                  <a:pt x="53" y="142"/>
                  <a:pt x="53" y="142"/>
                </a:cubicBezTo>
                <a:cubicBezTo>
                  <a:pt x="443" y="142"/>
                  <a:pt x="443" y="142"/>
                  <a:pt x="443" y="142"/>
                </a:cubicBezTo>
                <a:lnTo>
                  <a:pt x="443" y="292"/>
                </a:lnTo>
                <a:close/>
                <a:moveTo>
                  <a:pt x="443" y="71"/>
                </a:moveTo>
                <a:lnTo>
                  <a:pt x="443" y="71"/>
                </a:lnTo>
                <a:cubicBezTo>
                  <a:pt x="53" y="71"/>
                  <a:pt x="53" y="71"/>
                  <a:pt x="53" y="71"/>
                </a:cubicBezTo>
                <a:cubicBezTo>
                  <a:pt x="53" y="45"/>
                  <a:pt x="53" y="45"/>
                  <a:pt x="53" y="45"/>
                </a:cubicBezTo>
                <a:cubicBezTo>
                  <a:pt x="443" y="45"/>
                  <a:pt x="443" y="45"/>
                  <a:pt x="443" y="45"/>
                </a:cubicBezTo>
                <a:lnTo>
                  <a:pt x="443" y="71"/>
                </a:lnTo>
                <a:close/>
                <a:moveTo>
                  <a:pt x="97" y="195"/>
                </a:moveTo>
                <a:lnTo>
                  <a:pt x="97" y="195"/>
                </a:lnTo>
                <a:cubicBezTo>
                  <a:pt x="97" y="213"/>
                  <a:pt x="97" y="213"/>
                  <a:pt x="97" y="213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15" y="195"/>
                  <a:pt x="115" y="195"/>
                  <a:pt x="115" y="195"/>
                </a:cubicBezTo>
                <a:lnTo>
                  <a:pt x="97" y="195"/>
                </a:lnTo>
                <a:close/>
                <a:moveTo>
                  <a:pt x="186" y="231"/>
                </a:moveTo>
                <a:lnTo>
                  <a:pt x="186" y="231"/>
                </a:lnTo>
                <a:cubicBezTo>
                  <a:pt x="186" y="239"/>
                  <a:pt x="186" y="239"/>
                  <a:pt x="186" y="239"/>
                </a:cubicBezTo>
                <a:cubicBezTo>
                  <a:pt x="221" y="239"/>
                  <a:pt x="221" y="239"/>
                  <a:pt x="221" y="239"/>
                </a:cubicBezTo>
                <a:cubicBezTo>
                  <a:pt x="221" y="231"/>
                  <a:pt x="221" y="231"/>
                  <a:pt x="221" y="231"/>
                </a:cubicBezTo>
                <a:cubicBezTo>
                  <a:pt x="230" y="231"/>
                  <a:pt x="230" y="231"/>
                  <a:pt x="230" y="231"/>
                </a:cubicBezTo>
                <a:cubicBezTo>
                  <a:pt x="230" y="213"/>
                  <a:pt x="230" y="213"/>
                  <a:pt x="230" y="213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48" y="195"/>
                  <a:pt x="248" y="195"/>
                  <a:pt x="248" y="195"/>
                </a:cubicBezTo>
                <a:cubicBezTo>
                  <a:pt x="221" y="195"/>
                  <a:pt x="221" y="195"/>
                  <a:pt x="221" y="195"/>
                </a:cubicBezTo>
                <a:cubicBezTo>
                  <a:pt x="221" y="213"/>
                  <a:pt x="221" y="213"/>
                  <a:pt x="221" y="213"/>
                </a:cubicBezTo>
                <a:cubicBezTo>
                  <a:pt x="203" y="213"/>
                  <a:pt x="203" y="213"/>
                  <a:pt x="203" y="213"/>
                </a:cubicBezTo>
                <a:cubicBezTo>
                  <a:pt x="203" y="231"/>
                  <a:pt x="203" y="231"/>
                  <a:pt x="203" y="231"/>
                </a:cubicBezTo>
                <a:lnTo>
                  <a:pt x="186" y="231"/>
                </a:lnTo>
                <a:close/>
                <a:moveTo>
                  <a:pt x="248" y="239"/>
                </a:moveTo>
                <a:lnTo>
                  <a:pt x="248" y="239"/>
                </a:lnTo>
                <a:cubicBezTo>
                  <a:pt x="248" y="231"/>
                  <a:pt x="248" y="231"/>
                  <a:pt x="248" y="231"/>
                </a:cubicBezTo>
                <a:cubicBezTo>
                  <a:pt x="230" y="231"/>
                  <a:pt x="230" y="231"/>
                  <a:pt x="230" y="231"/>
                </a:cubicBezTo>
                <a:cubicBezTo>
                  <a:pt x="230" y="239"/>
                  <a:pt x="230" y="239"/>
                  <a:pt x="230" y="239"/>
                </a:cubicBezTo>
                <a:lnTo>
                  <a:pt x="248" y="239"/>
                </a:lnTo>
                <a:close/>
                <a:moveTo>
                  <a:pt x="177" y="239"/>
                </a:moveTo>
                <a:lnTo>
                  <a:pt x="177" y="239"/>
                </a:lnTo>
                <a:cubicBezTo>
                  <a:pt x="177" y="231"/>
                  <a:pt x="177" y="231"/>
                  <a:pt x="177" y="231"/>
                </a:cubicBezTo>
                <a:cubicBezTo>
                  <a:pt x="142" y="231"/>
                  <a:pt x="142" y="231"/>
                  <a:pt x="142" y="231"/>
                </a:cubicBezTo>
                <a:cubicBezTo>
                  <a:pt x="142" y="239"/>
                  <a:pt x="142" y="239"/>
                  <a:pt x="142" y="239"/>
                </a:cubicBezTo>
                <a:lnTo>
                  <a:pt x="177" y="239"/>
                </a:lnTo>
                <a:close/>
                <a:moveTo>
                  <a:pt x="186" y="213"/>
                </a:moveTo>
                <a:lnTo>
                  <a:pt x="186" y="213"/>
                </a:lnTo>
                <a:cubicBezTo>
                  <a:pt x="203" y="213"/>
                  <a:pt x="203" y="213"/>
                  <a:pt x="203" y="213"/>
                </a:cubicBezTo>
                <a:cubicBezTo>
                  <a:pt x="203" y="195"/>
                  <a:pt x="203" y="195"/>
                  <a:pt x="203" y="195"/>
                </a:cubicBezTo>
                <a:cubicBezTo>
                  <a:pt x="177" y="195"/>
                  <a:pt x="177" y="195"/>
                  <a:pt x="177" y="195"/>
                </a:cubicBezTo>
                <a:cubicBezTo>
                  <a:pt x="177" y="231"/>
                  <a:pt x="177" y="231"/>
                  <a:pt x="177" y="231"/>
                </a:cubicBezTo>
                <a:cubicBezTo>
                  <a:pt x="186" y="231"/>
                  <a:pt x="186" y="231"/>
                  <a:pt x="186" y="231"/>
                </a:cubicBezTo>
                <a:lnTo>
                  <a:pt x="186" y="213"/>
                </a:lnTo>
                <a:close/>
                <a:moveTo>
                  <a:pt x="133" y="231"/>
                </a:moveTo>
                <a:lnTo>
                  <a:pt x="133" y="231"/>
                </a:lnTo>
                <a:cubicBezTo>
                  <a:pt x="142" y="231"/>
                  <a:pt x="142" y="231"/>
                  <a:pt x="142" y="231"/>
                </a:cubicBezTo>
                <a:cubicBezTo>
                  <a:pt x="142" y="213"/>
                  <a:pt x="142" y="213"/>
                  <a:pt x="142" y="213"/>
                </a:cubicBezTo>
                <a:cubicBezTo>
                  <a:pt x="159" y="213"/>
                  <a:pt x="159" y="213"/>
                  <a:pt x="159" y="213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33" y="195"/>
                  <a:pt x="133" y="195"/>
                  <a:pt x="133" y="195"/>
                </a:cubicBezTo>
                <a:cubicBezTo>
                  <a:pt x="133" y="213"/>
                  <a:pt x="133" y="213"/>
                  <a:pt x="133" y="213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15" y="231"/>
                  <a:pt x="115" y="231"/>
                  <a:pt x="115" y="231"/>
                </a:cubicBezTo>
                <a:cubicBezTo>
                  <a:pt x="97" y="231"/>
                  <a:pt x="97" y="231"/>
                  <a:pt x="97" y="231"/>
                </a:cubicBezTo>
                <a:cubicBezTo>
                  <a:pt x="97" y="239"/>
                  <a:pt x="97" y="239"/>
                  <a:pt x="97" y="239"/>
                </a:cubicBezTo>
                <a:cubicBezTo>
                  <a:pt x="133" y="239"/>
                  <a:pt x="133" y="239"/>
                  <a:pt x="133" y="239"/>
                </a:cubicBezTo>
                <a:lnTo>
                  <a:pt x="133" y="2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01" name="Freeform 110"/>
          <p:cNvSpPr>
            <a:spLocks noChangeArrowheads="1"/>
          </p:cNvSpPr>
          <p:nvPr/>
        </p:nvSpPr>
        <p:spPr bwMode="auto">
          <a:xfrm>
            <a:off x="4205887" y="1116951"/>
            <a:ext cx="334925" cy="271009"/>
          </a:xfrm>
          <a:custGeom>
            <a:avLst/>
            <a:gdLst>
              <a:gd name="T0" fmla="*/ 199860 w 462"/>
              <a:gd name="T1" fmla="*/ 4060 h 373"/>
              <a:gd name="T2" fmla="*/ 199860 w 462"/>
              <a:gd name="T3" fmla="*/ 4060 h 373"/>
              <a:gd name="T4" fmla="*/ 4051 w 462"/>
              <a:gd name="T5" fmla="*/ 72182 h 373"/>
              <a:gd name="T6" fmla="*/ 4051 w 462"/>
              <a:gd name="T7" fmla="*/ 76243 h 373"/>
              <a:gd name="T8" fmla="*/ 44113 w 462"/>
              <a:gd name="T9" fmla="*/ 96093 h 373"/>
              <a:gd name="T10" fmla="*/ 44113 w 462"/>
              <a:gd name="T11" fmla="*/ 96093 h 373"/>
              <a:gd name="T12" fmla="*/ 72021 w 462"/>
              <a:gd name="T13" fmla="*/ 103762 h 373"/>
              <a:gd name="T14" fmla="*/ 195358 w 462"/>
              <a:gd name="T15" fmla="*/ 15790 h 373"/>
              <a:gd name="T16" fmla="*/ 195358 w 462"/>
              <a:gd name="T17" fmla="*/ 15790 h 373"/>
              <a:gd name="T18" fmla="*/ 108032 w 462"/>
              <a:gd name="T19" fmla="*/ 111883 h 373"/>
              <a:gd name="T20" fmla="*/ 108032 w 462"/>
              <a:gd name="T21" fmla="*/ 111883 h 373"/>
              <a:gd name="T22" fmla="*/ 103981 w 462"/>
              <a:gd name="T23" fmla="*/ 115943 h 373"/>
              <a:gd name="T24" fmla="*/ 108032 w 462"/>
              <a:gd name="T25" fmla="*/ 120003 h 373"/>
              <a:gd name="T26" fmla="*/ 108032 w 462"/>
              <a:gd name="T27" fmla="*/ 120003 h 373"/>
              <a:gd name="T28" fmla="*/ 163399 w 462"/>
              <a:gd name="T29" fmla="*/ 152034 h 373"/>
              <a:gd name="T30" fmla="*/ 175552 w 462"/>
              <a:gd name="T31" fmla="*/ 147974 h 373"/>
              <a:gd name="T32" fmla="*/ 207512 w 462"/>
              <a:gd name="T33" fmla="*/ 8121 h 373"/>
              <a:gd name="T34" fmla="*/ 199860 w 462"/>
              <a:gd name="T35" fmla="*/ 4060 h 373"/>
              <a:gd name="T36" fmla="*/ 72021 w 462"/>
              <a:gd name="T37" fmla="*/ 163764 h 373"/>
              <a:gd name="T38" fmla="*/ 72021 w 462"/>
              <a:gd name="T39" fmla="*/ 163764 h 373"/>
              <a:gd name="T40" fmla="*/ 76073 w 462"/>
              <a:gd name="T41" fmla="*/ 167824 h 373"/>
              <a:gd name="T42" fmla="*/ 108032 w 462"/>
              <a:gd name="T43" fmla="*/ 139853 h 373"/>
              <a:gd name="T44" fmla="*/ 72021 w 462"/>
              <a:gd name="T45" fmla="*/ 120003 h 373"/>
              <a:gd name="T46" fmla="*/ 72021 w 462"/>
              <a:gd name="T47" fmla="*/ 163764 h 37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2" h="373">
                <a:moveTo>
                  <a:pt x="444" y="9"/>
                </a:moveTo>
                <a:lnTo>
                  <a:pt x="444" y="9"/>
                </a:lnTo>
                <a:cubicBezTo>
                  <a:pt x="434" y="9"/>
                  <a:pt x="18" y="160"/>
                  <a:pt x="9" y="160"/>
                </a:cubicBezTo>
                <a:cubicBezTo>
                  <a:pt x="0" y="160"/>
                  <a:pt x="0" y="169"/>
                  <a:pt x="9" y="169"/>
                </a:cubicBezTo>
                <a:cubicBezTo>
                  <a:pt x="18" y="177"/>
                  <a:pt x="98" y="213"/>
                  <a:pt x="98" y="213"/>
                </a:cubicBezTo>
                <a:cubicBezTo>
                  <a:pt x="160" y="230"/>
                  <a:pt x="160" y="230"/>
                  <a:pt x="160" y="230"/>
                </a:cubicBezTo>
                <a:cubicBezTo>
                  <a:pt x="160" y="230"/>
                  <a:pt x="425" y="35"/>
                  <a:pt x="434" y="35"/>
                </a:cubicBezTo>
                <a:cubicBezTo>
                  <a:pt x="434" y="26"/>
                  <a:pt x="434" y="35"/>
                  <a:pt x="434" y="35"/>
                </a:cubicBezTo>
                <a:lnTo>
                  <a:pt x="240" y="248"/>
                </a:lnTo>
                <a:cubicBezTo>
                  <a:pt x="231" y="257"/>
                  <a:pt x="231" y="257"/>
                  <a:pt x="231" y="257"/>
                </a:cubicBezTo>
                <a:cubicBezTo>
                  <a:pt x="240" y="266"/>
                  <a:pt x="240" y="266"/>
                  <a:pt x="240" y="266"/>
                </a:cubicBezTo>
                <a:cubicBezTo>
                  <a:pt x="240" y="266"/>
                  <a:pt x="363" y="328"/>
                  <a:pt x="363" y="337"/>
                </a:cubicBezTo>
                <a:cubicBezTo>
                  <a:pt x="372" y="337"/>
                  <a:pt x="381" y="337"/>
                  <a:pt x="390" y="328"/>
                </a:cubicBezTo>
                <a:cubicBezTo>
                  <a:pt x="390" y="319"/>
                  <a:pt x="461" y="26"/>
                  <a:pt x="461" y="18"/>
                </a:cubicBezTo>
                <a:cubicBezTo>
                  <a:pt x="461" y="9"/>
                  <a:pt x="453" y="0"/>
                  <a:pt x="444" y="9"/>
                </a:cubicBezTo>
                <a:close/>
                <a:moveTo>
                  <a:pt x="160" y="363"/>
                </a:moveTo>
                <a:lnTo>
                  <a:pt x="160" y="363"/>
                </a:lnTo>
                <a:cubicBezTo>
                  <a:pt x="160" y="372"/>
                  <a:pt x="160" y="372"/>
                  <a:pt x="169" y="372"/>
                </a:cubicBezTo>
                <a:cubicBezTo>
                  <a:pt x="169" y="363"/>
                  <a:pt x="240" y="310"/>
                  <a:pt x="240" y="310"/>
                </a:cubicBezTo>
                <a:cubicBezTo>
                  <a:pt x="160" y="266"/>
                  <a:pt x="160" y="266"/>
                  <a:pt x="160" y="266"/>
                </a:cubicBezTo>
                <a:lnTo>
                  <a:pt x="160" y="3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02" name="Freeform 111"/>
          <p:cNvSpPr>
            <a:spLocks noChangeArrowheads="1"/>
          </p:cNvSpPr>
          <p:nvPr/>
        </p:nvSpPr>
        <p:spPr bwMode="auto">
          <a:xfrm>
            <a:off x="10694753" y="5399399"/>
            <a:ext cx="258224" cy="314471"/>
          </a:xfrm>
          <a:custGeom>
            <a:avLst/>
            <a:gdLst>
              <a:gd name="T0" fmla="*/ 156272 w 355"/>
              <a:gd name="T1" fmla="*/ 127033 h 435"/>
              <a:gd name="T2" fmla="*/ 156272 w 355"/>
              <a:gd name="T3" fmla="*/ 127033 h 435"/>
              <a:gd name="T4" fmla="*/ 80394 w 355"/>
              <a:gd name="T5" fmla="*/ 154863 h 435"/>
              <a:gd name="T6" fmla="*/ 4065 w 355"/>
              <a:gd name="T7" fmla="*/ 127033 h 435"/>
              <a:gd name="T8" fmla="*/ 0 w 355"/>
              <a:gd name="T9" fmla="*/ 127033 h 435"/>
              <a:gd name="T10" fmla="*/ 0 w 355"/>
              <a:gd name="T11" fmla="*/ 150823 h 435"/>
              <a:gd name="T12" fmla="*/ 80394 w 355"/>
              <a:gd name="T13" fmla="*/ 194813 h 435"/>
              <a:gd name="T14" fmla="*/ 159885 w 355"/>
              <a:gd name="T15" fmla="*/ 150823 h 435"/>
              <a:gd name="T16" fmla="*/ 159885 w 355"/>
              <a:gd name="T17" fmla="*/ 127033 h 435"/>
              <a:gd name="T18" fmla="*/ 156272 w 355"/>
              <a:gd name="T19" fmla="*/ 127033 h 435"/>
              <a:gd name="T20" fmla="*/ 156272 w 355"/>
              <a:gd name="T21" fmla="*/ 71821 h 435"/>
              <a:gd name="T22" fmla="*/ 156272 w 355"/>
              <a:gd name="T23" fmla="*/ 71821 h 435"/>
              <a:gd name="T24" fmla="*/ 80394 w 355"/>
              <a:gd name="T25" fmla="*/ 95611 h 435"/>
              <a:gd name="T26" fmla="*/ 4065 w 355"/>
              <a:gd name="T27" fmla="*/ 71821 h 435"/>
              <a:gd name="T28" fmla="*/ 0 w 355"/>
              <a:gd name="T29" fmla="*/ 71821 h 435"/>
              <a:gd name="T30" fmla="*/ 0 w 355"/>
              <a:gd name="T31" fmla="*/ 99651 h 435"/>
              <a:gd name="T32" fmla="*/ 80394 w 355"/>
              <a:gd name="T33" fmla="*/ 131072 h 435"/>
              <a:gd name="T34" fmla="*/ 159885 w 355"/>
              <a:gd name="T35" fmla="*/ 99651 h 435"/>
              <a:gd name="T36" fmla="*/ 159885 w 355"/>
              <a:gd name="T37" fmla="*/ 71821 h 435"/>
              <a:gd name="T38" fmla="*/ 156272 w 355"/>
              <a:gd name="T39" fmla="*/ 71821 h 435"/>
              <a:gd name="T40" fmla="*/ 80394 w 355"/>
              <a:gd name="T41" fmla="*/ 0 h 435"/>
              <a:gd name="T42" fmla="*/ 80394 w 355"/>
              <a:gd name="T43" fmla="*/ 0 h 435"/>
              <a:gd name="T44" fmla="*/ 0 w 355"/>
              <a:gd name="T45" fmla="*/ 27830 h 435"/>
              <a:gd name="T46" fmla="*/ 0 w 355"/>
              <a:gd name="T47" fmla="*/ 43541 h 435"/>
              <a:gd name="T48" fmla="*/ 80394 w 355"/>
              <a:gd name="T49" fmla="*/ 71821 h 435"/>
              <a:gd name="T50" fmla="*/ 159885 w 355"/>
              <a:gd name="T51" fmla="*/ 43541 h 435"/>
              <a:gd name="T52" fmla="*/ 159885 w 355"/>
              <a:gd name="T53" fmla="*/ 27830 h 435"/>
              <a:gd name="T54" fmla="*/ 80394 w 355"/>
              <a:gd name="T55" fmla="*/ 0 h 43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55" h="435">
                <a:moveTo>
                  <a:pt x="346" y="283"/>
                </a:moveTo>
                <a:lnTo>
                  <a:pt x="346" y="283"/>
                </a:lnTo>
                <a:cubicBezTo>
                  <a:pt x="328" y="319"/>
                  <a:pt x="257" y="345"/>
                  <a:pt x="178" y="345"/>
                </a:cubicBezTo>
                <a:cubicBezTo>
                  <a:pt x="97" y="345"/>
                  <a:pt x="36" y="319"/>
                  <a:pt x="9" y="283"/>
                </a:cubicBezTo>
                <a:cubicBezTo>
                  <a:pt x="9" y="275"/>
                  <a:pt x="0" y="283"/>
                  <a:pt x="0" y="283"/>
                </a:cubicBezTo>
                <a:cubicBezTo>
                  <a:pt x="0" y="292"/>
                  <a:pt x="0" y="336"/>
                  <a:pt x="0" y="336"/>
                </a:cubicBezTo>
                <a:cubicBezTo>
                  <a:pt x="0" y="381"/>
                  <a:pt x="80" y="434"/>
                  <a:pt x="178" y="434"/>
                </a:cubicBezTo>
                <a:cubicBezTo>
                  <a:pt x="275" y="434"/>
                  <a:pt x="354" y="381"/>
                  <a:pt x="354" y="336"/>
                </a:cubicBezTo>
                <a:cubicBezTo>
                  <a:pt x="354" y="336"/>
                  <a:pt x="354" y="292"/>
                  <a:pt x="354" y="283"/>
                </a:cubicBezTo>
                <a:cubicBezTo>
                  <a:pt x="354" y="283"/>
                  <a:pt x="346" y="275"/>
                  <a:pt x="346" y="283"/>
                </a:cubicBezTo>
                <a:close/>
                <a:moveTo>
                  <a:pt x="346" y="160"/>
                </a:moveTo>
                <a:lnTo>
                  <a:pt x="346" y="160"/>
                </a:lnTo>
                <a:cubicBezTo>
                  <a:pt x="328" y="186"/>
                  <a:pt x="257" y="213"/>
                  <a:pt x="178" y="213"/>
                </a:cubicBezTo>
                <a:cubicBezTo>
                  <a:pt x="97" y="213"/>
                  <a:pt x="36" y="186"/>
                  <a:pt x="9" y="160"/>
                </a:cubicBezTo>
                <a:cubicBezTo>
                  <a:pt x="9" y="151"/>
                  <a:pt x="0" y="160"/>
                  <a:pt x="0" y="160"/>
                </a:cubicBezTo>
                <a:lnTo>
                  <a:pt x="0" y="222"/>
                </a:lnTo>
                <a:cubicBezTo>
                  <a:pt x="0" y="257"/>
                  <a:pt x="80" y="292"/>
                  <a:pt x="178" y="292"/>
                </a:cubicBezTo>
                <a:cubicBezTo>
                  <a:pt x="275" y="292"/>
                  <a:pt x="354" y="257"/>
                  <a:pt x="354" y="222"/>
                </a:cubicBezTo>
                <a:lnTo>
                  <a:pt x="354" y="160"/>
                </a:lnTo>
                <a:cubicBezTo>
                  <a:pt x="354" y="160"/>
                  <a:pt x="346" y="151"/>
                  <a:pt x="346" y="160"/>
                </a:cubicBezTo>
                <a:close/>
                <a:moveTo>
                  <a:pt x="178" y="0"/>
                </a:moveTo>
                <a:lnTo>
                  <a:pt x="178" y="0"/>
                </a:lnTo>
                <a:cubicBezTo>
                  <a:pt x="80" y="0"/>
                  <a:pt x="0" y="26"/>
                  <a:pt x="0" y="62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33"/>
                  <a:pt x="80" y="160"/>
                  <a:pt x="178" y="160"/>
                </a:cubicBezTo>
                <a:cubicBezTo>
                  <a:pt x="275" y="160"/>
                  <a:pt x="354" y="133"/>
                  <a:pt x="354" y="97"/>
                </a:cubicBezTo>
                <a:cubicBezTo>
                  <a:pt x="354" y="62"/>
                  <a:pt x="354" y="62"/>
                  <a:pt x="354" y="62"/>
                </a:cubicBezTo>
                <a:cubicBezTo>
                  <a:pt x="354" y="26"/>
                  <a:pt x="275" y="0"/>
                  <a:pt x="17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03" name="Freeform 112"/>
          <p:cNvSpPr>
            <a:spLocks noChangeArrowheads="1"/>
          </p:cNvSpPr>
          <p:nvPr/>
        </p:nvSpPr>
        <p:spPr bwMode="auto">
          <a:xfrm>
            <a:off x="646982" y="3957429"/>
            <a:ext cx="278678" cy="322142"/>
          </a:xfrm>
          <a:custGeom>
            <a:avLst/>
            <a:gdLst>
              <a:gd name="T0" fmla="*/ 153071 w 390"/>
              <a:gd name="T1" fmla="*/ 0 h 444"/>
              <a:gd name="T2" fmla="*/ 0 w 390"/>
              <a:gd name="T3" fmla="*/ 23877 h 444"/>
              <a:gd name="T4" fmla="*/ 19522 w 390"/>
              <a:gd name="T5" fmla="*/ 199574 h 444"/>
              <a:gd name="T6" fmla="*/ 172593 w 390"/>
              <a:gd name="T7" fmla="*/ 179752 h 444"/>
              <a:gd name="T8" fmla="*/ 153071 w 390"/>
              <a:gd name="T9" fmla="*/ 0 h 444"/>
              <a:gd name="T10" fmla="*/ 153071 w 390"/>
              <a:gd name="T11" fmla="*/ 179752 h 444"/>
              <a:gd name="T12" fmla="*/ 19522 w 390"/>
              <a:gd name="T13" fmla="*/ 23877 h 444"/>
              <a:gd name="T14" fmla="*/ 153071 w 390"/>
              <a:gd name="T15" fmla="*/ 179752 h 444"/>
              <a:gd name="T16" fmla="*/ 98054 w 390"/>
              <a:gd name="T17" fmla="*/ 123889 h 444"/>
              <a:gd name="T18" fmla="*/ 43037 w 390"/>
              <a:gd name="T19" fmla="*/ 136053 h 444"/>
              <a:gd name="T20" fmla="*/ 98054 w 390"/>
              <a:gd name="T21" fmla="*/ 123889 h 444"/>
              <a:gd name="T22" fmla="*/ 129556 w 390"/>
              <a:gd name="T23" fmla="*/ 79740 h 444"/>
              <a:gd name="T24" fmla="*/ 86519 w 390"/>
              <a:gd name="T25" fmla="*/ 88299 h 444"/>
              <a:gd name="T26" fmla="*/ 129556 w 390"/>
              <a:gd name="T27" fmla="*/ 79740 h 444"/>
              <a:gd name="T28" fmla="*/ 86519 w 390"/>
              <a:gd name="T29" fmla="*/ 68027 h 444"/>
              <a:gd name="T30" fmla="*/ 129556 w 390"/>
              <a:gd name="T31" fmla="*/ 44150 h 444"/>
              <a:gd name="T32" fmla="*/ 86519 w 390"/>
              <a:gd name="T33" fmla="*/ 68027 h 444"/>
              <a:gd name="T34" fmla="*/ 74539 w 390"/>
              <a:gd name="T35" fmla="*/ 44150 h 444"/>
              <a:gd name="T36" fmla="*/ 43037 w 390"/>
              <a:gd name="T37" fmla="*/ 88299 h 444"/>
              <a:gd name="T38" fmla="*/ 74539 w 390"/>
              <a:gd name="T39" fmla="*/ 44150 h 444"/>
              <a:gd name="T40" fmla="*/ 62560 w 390"/>
              <a:gd name="T41" fmla="*/ 100013 h 444"/>
              <a:gd name="T42" fmla="*/ 43037 w 390"/>
              <a:gd name="T43" fmla="*/ 112176 h 444"/>
              <a:gd name="T44" fmla="*/ 62560 w 390"/>
              <a:gd name="T45" fmla="*/ 100013 h 444"/>
              <a:gd name="T46" fmla="*/ 74539 w 390"/>
              <a:gd name="T47" fmla="*/ 112176 h 444"/>
              <a:gd name="T48" fmla="*/ 129556 w 390"/>
              <a:gd name="T49" fmla="*/ 100013 h 444"/>
              <a:gd name="T50" fmla="*/ 74539 w 390"/>
              <a:gd name="T51" fmla="*/ 112176 h 444"/>
              <a:gd name="T52" fmla="*/ 129556 w 390"/>
              <a:gd name="T53" fmla="*/ 143712 h 444"/>
              <a:gd name="T54" fmla="*/ 43037 w 390"/>
              <a:gd name="T55" fmla="*/ 155875 h 444"/>
              <a:gd name="T56" fmla="*/ 129556 w 390"/>
              <a:gd name="T57" fmla="*/ 143712 h 444"/>
              <a:gd name="T58" fmla="*/ 110034 w 390"/>
              <a:gd name="T59" fmla="*/ 136053 h 444"/>
              <a:gd name="T60" fmla="*/ 129556 w 390"/>
              <a:gd name="T61" fmla="*/ 123889 h 444"/>
              <a:gd name="T62" fmla="*/ 110034 w 390"/>
              <a:gd name="T63" fmla="*/ 136053 h 4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90" h="444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27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17" y="443"/>
                  <a:pt x="44" y="443"/>
                </a:cubicBezTo>
                <a:cubicBezTo>
                  <a:pt x="345" y="443"/>
                  <a:pt x="345" y="443"/>
                  <a:pt x="345" y="443"/>
                </a:cubicBezTo>
                <a:cubicBezTo>
                  <a:pt x="372" y="443"/>
                  <a:pt x="389" y="425"/>
                  <a:pt x="389" y="399"/>
                </a:cubicBezTo>
                <a:cubicBezTo>
                  <a:pt x="389" y="53"/>
                  <a:pt x="389" y="53"/>
                  <a:pt x="389" y="53"/>
                </a:cubicBezTo>
                <a:cubicBezTo>
                  <a:pt x="389" y="27"/>
                  <a:pt x="372" y="0"/>
                  <a:pt x="345" y="0"/>
                </a:cubicBezTo>
                <a:close/>
                <a:moveTo>
                  <a:pt x="345" y="399"/>
                </a:moveTo>
                <a:lnTo>
                  <a:pt x="345" y="399"/>
                </a:lnTo>
                <a:cubicBezTo>
                  <a:pt x="44" y="399"/>
                  <a:pt x="44" y="399"/>
                  <a:pt x="44" y="399"/>
                </a:cubicBezTo>
                <a:cubicBezTo>
                  <a:pt x="44" y="53"/>
                  <a:pt x="44" y="53"/>
                  <a:pt x="44" y="53"/>
                </a:cubicBezTo>
                <a:cubicBezTo>
                  <a:pt x="345" y="53"/>
                  <a:pt x="345" y="53"/>
                  <a:pt x="345" y="53"/>
                </a:cubicBezTo>
                <a:lnTo>
                  <a:pt x="345" y="399"/>
                </a:lnTo>
                <a:close/>
                <a:moveTo>
                  <a:pt x="221" y="275"/>
                </a:moveTo>
                <a:lnTo>
                  <a:pt x="221" y="275"/>
                </a:lnTo>
                <a:cubicBezTo>
                  <a:pt x="97" y="275"/>
                  <a:pt x="97" y="275"/>
                  <a:pt x="97" y="275"/>
                </a:cubicBezTo>
                <a:cubicBezTo>
                  <a:pt x="97" y="302"/>
                  <a:pt x="97" y="302"/>
                  <a:pt x="97" y="302"/>
                </a:cubicBezTo>
                <a:cubicBezTo>
                  <a:pt x="221" y="302"/>
                  <a:pt x="221" y="302"/>
                  <a:pt x="221" y="302"/>
                </a:cubicBezTo>
                <a:lnTo>
                  <a:pt x="221" y="275"/>
                </a:lnTo>
                <a:close/>
                <a:moveTo>
                  <a:pt x="292" y="177"/>
                </a:moveTo>
                <a:lnTo>
                  <a:pt x="292" y="177"/>
                </a:lnTo>
                <a:cubicBezTo>
                  <a:pt x="195" y="177"/>
                  <a:pt x="195" y="177"/>
                  <a:pt x="195" y="177"/>
                </a:cubicBezTo>
                <a:cubicBezTo>
                  <a:pt x="195" y="196"/>
                  <a:pt x="195" y="196"/>
                  <a:pt x="195" y="196"/>
                </a:cubicBezTo>
                <a:cubicBezTo>
                  <a:pt x="292" y="196"/>
                  <a:pt x="292" y="196"/>
                  <a:pt x="292" y="196"/>
                </a:cubicBezTo>
                <a:lnTo>
                  <a:pt x="292" y="177"/>
                </a:lnTo>
                <a:close/>
                <a:moveTo>
                  <a:pt x="195" y="151"/>
                </a:moveTo>
                <a:lnTo>
                  <a:pt x="195" y="151"/>
                </a:lnTo>
                <a:cubicBezTo>
                  <a:pt x="292" y="151"/>
                  <a:pt x="292" y="151"/>
                  <a:pt x="292" y="151"/>
                </a:cubicBezTo>
                <a:cubicBezTo>
                  <a:pt x="292" y="98"/>
                  <a:pt x="292" y="98"/>
                  <a:pt x="292" y="98"/>
                </a:cubicBezTo>
                <a:cubicBezTo>
                  <a:pt x="195" y="98"/>
                  <a:pt x="195" y="98"/>
                  <a:pt x="195" y="98"/>
                </a:cubicBezTo>
                <a:lnTo>
                  <a:pt x="195" y="151"/>
                </a:lnTo>
                <a:close/>
                <a:moveTo>
                  <a:pt x="168" y="98"/>
                </a:moveTo>
                <a:lnTo>
                  <a:pt x="168" y="98"/>
                </a:lnTo>
                <a:cubicBezTo>
                  <a:pt x="97" y="98"/>
                  <a:pt x="97" y="98"/>
                  <a:pt x="97" y="98"/>
                </a:cubicBezTo>
                <a:cubicBezTo>
                  <a:pt x="97" y="196"/>
                  <a:pt x="97" y="196"/>
                  <a:pt x="97" y="196"/>
                </a:cubicBezTo>
                <a:cubicBezTo>
                  <a:pt x="168" y="196"/>
                  <a:pt x="168" y="196"/>
                  <a:pt x="168" y="196"/>
                </a:cubicBezTo>
                <a:lnTo>
                  <a:pt x="168" y="98"/>
                </a:lnTo>
                <a:close/>
                <a:moveTo>
                  <a:pt x="141" y="222"/>
                </a:moveTo>
                <a:lnTo>
                  <a:pt x="141" y="222"/>
                </a:lnTo>
                <a:cubicBezTo>
                  <a:pt x="97" y="222"/>
                  <a:pt x="97" y="222"/>
                  <a:pt x="97" y="222"/>
                </a:cubicBezTo>
                <a:cubicBezTo>
                  <a:pt x="97" y="249"/>
                  <a:pt x="97" y="249"/>
                  <a:pt x="97" y="249"/>
                </a:cubicBezTo>
                <a:cubicBezTo>
                  <a:pt x="141" y="249"/>
                  <a:pt x="141" y="249"/>
                  <a:pt x="141" y="249"/>
                </a:cubicBezTo>
                <a:lnTo>
                  <a:pt x="141" y="222"/>
                </a:lnTo>
                <a:close/>
                <a:moveTo>
                  <a:pt x="168" y="249"/>
                </a:moveTo>
                <a:lnTo>
                  <a:pt x="168" y="249"/>
                </a:lnTo>
                <a:cubicBezTo>
                  <a:pt x="292" y="249"/>
                  <a:pt x="292" y="249"/>
                  <a:pt x="292" y="249"/>
                </a:cubicBezTo>
                <a:cubicBezTo>
                  <a:pt x="292" y="222"/>
                  <a:pt x="292" y="222"/>
                  <a:pt x="292" y="222"/>
                </a:cubicBezTo>
                <a:cubicBezTo>
                  <a:pt x="168" y="222"/>
                  <a:pt x="168" y="222"/>
                  <a:pt x="168" y="222"/>
                </a:cubicBezTo>
                <a:lnTo>
                  <a:pt x="168" y="249"/>
                </a:lnTo>
                <a:close/>
                <a:moveTo>
                  <a:pt x="292" y="319"/>
                </a:moveTo>
                <a:lnTo>
                  <a:pt x="292" y="319"/>
                </a:lnTo>
                <a:cubicBezTo>
                  <a:pt x="97" y="319"/>
                  <a:pt x="97" y="319"/>
                  <a:pt x="97" y="319"/>
                </a:cubicBezTo>
                <a:cubicBezTo>
                  <a:pt x="97" y="346"/>
                  <a:pt x="97" y="346"/>
                  <a:pt x="97" y="346"/>
                </a:cubicBezTo>
                <a:cubicBezTo>
                  <a:pt x="292" y="346"/>
                  <a:pt x="292" y="346"/>
                  <a:pt x="292" y="346"/>
                </a:cubicBezTo>
                <a:lnTo>
                  <a:pt x="292" y="319"/>
                </a:lnTo>
                <a:close/>
                <a:moveTo>
                  <a:pt x="248" y="302"/>
                </a:moveTo>
                <a:lnTo>
                  <a:pt x="248" y="302"/>
                </a:lnTo>
                <a:cubicBezTo>
                  <a:pt x="292" y="302"/>
                  <a:pt x="292" y="302"/>
                  <a:pt x="292" y="302"/>
                </a:cubicBezTo>
                <a:cubicBezTo>
                  <a:pt x="292" y="275"/>
                  <a:pt x="292" y="275"/>
                  <a:pt x="292" y="275"/>
                </a:cubicBezTo>
                <a:cubicBezTo>
                  <a:pt x="248" y="275"/>
                  <a:pt x="248" y="275"/>
                  <a:pt x="248" y="275"/>
                </a:cubicBezTo>
                <a:lnTo>
                  <a:pt x="248" y="3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04" name="Freeform 114"/>
          <p:cNvSpPr>
            <a:spLocks noChangeArrowheads="1"/>
          </p:cNvSpPr>
          <p:nvPr/>
        </p:nvSpPr>
        <p:spPr bwMode="auto">
          <a:xfrm>
            <a:off x="9224658" y="3228773"/>
            <a:ext cx="334926" cy="352823"/>
          </a:xfrm>
          <a:custGeom>
            <a:avLst/>
            <a:gdLst>
              <a:gd name="T0" fmla="*/ 199410 w 462"/>
              <a:gd name="T1" fmla="*/ 135126 h 488"/>
              <a:gd name="T2" fmla="*/ 199410 w 462"/>
              <a:gd name="T3" fmla="*/ 135126 h 488"/>
              <a:gd name="T4" fmla="*/ 183656 w 462"/>
              <a:gd name="T5" fmla="*/ 119414 h 488"/>
              <a:gd name="T6" fmla="*/ 183656 w 462"/>
              <a:gd name="T7" fmla="*/ 99212 h 488"/>
              <a:gd name="T8" fmla="*/ 199410 w 462"/>
              <a:gd name="T9" fmla="*/ 83500 h 488"/>
              <a:gd name="T10" fmla="*/ 199410 w 462"/>
              <a:gd name="T11" fmla="*/ 71828 h 488"/>
              <a:gd name="T12" fmla="*/ 171502 w 462"/>
              <a:gd name="T13" fmla="*/ 67788 h 488"/>
              <a:gd name="T14" fmla="*/ 163850 w 462"/>
              <a:gd name="T15" fmla="*/ 55667 h 488"/>
              <a:gd name="T16" fmla="*/ 175553 w 462"/>
              <a:gd name="T17" fmla="*/ 16161 h 488"/>
              <a:gd name="T18" fmla="*/ 171502 w 462"/>
              <a:gd name="T19" fmla="*/ 12121 h 488"/>
              <a:gd name="T20" fmla="*/ 139992 w 462"/>
              <a:gd name="T21" fmla="*/ 31874 h 488"/>
              <a:gd name="T22" fmla="*/ 120186 w 462"/>
              <a:gd name="T23" fmla="*/ 23793 h 488"/>
              <a:gd name="T24" fmla="*/ 111634 w 462"/>
              <a:gd name="T25" fmla="*/ 7632 h 488"/>
              <a:gd name="T26" fmla="*/ 95879 w 462"/>
              <a:gd name="T27" fmla="*/ 7632 h 488"/>
              <a:gd name="T28" fmla="*/ 87777 w 462"/>
              <a:gd name="T29" fmla="*/ 23793 h 488"/>
              <a:gd name="T30" fmla="*/ 67971 w 462"/>
              <a:gd name="T31" fmla="*/ 31874 h 488"/>
              <a:gd name="T32" fmla="*/ 52216 w 462"/>
              <a:gd name="T33" fmla="*/ 23793 h 488"/>
              <a:gd name="T34" fmla="*/ 40062 w 462"/>
              <a:gd name="T35" fmla="*/ 31874 h 488"/>
              <a:gd name="T36" fmla="*/ 40062 w 462"/>
              <a:gd name="T37" fmla="*/ 47586 h 488"/>
              <a:gd name="T38" fmla="*/ 28359 w 462"/>
              <a:gd name="T39" fmla="*/ 63747 h 488"/>
              <a:gd name="T40" fmla="*/ 8102 w 462"/>
              <a:gd name="T41" fmla="*/ 71828 h 488"/>
              <a:gd name="T42" fmla="*/ 8102 w 462"/>
              <a:gd name="T43" fmla="*/ 83500 h 488"/>
              <a:gd name="T44" fmla="*/ 28359 w 462"/>
              <a:gd name="T45" fmla="*/ 99212 h 488"/>
              <a:gd name="T46" fmla="*/ 28359 w 462"/>
              <a:gd name="T47" fmla="*/ 119414 h 488"/>
              <a:gd name="T48" fmla="*/ 8102 w 462"/>
              <a:gd name="T49" fmla="*/ 135126 h 488"/>
              <a:gd name="T50" fmla="*/ 12154 w 462"/>
              <a:gd name="T51" fmla="*/ 143207 h 488"/>
              <a:gd name="T52" fmla="*/ 31960 w 462"/>
              <a:gd name="T53" fmla="*/ 147247 h 488"/>
              <a:gd name="T54" fmla="*/ 44113 w 462"/>
              <a:gd name="T55" fmla="*/ 163408 h 488"/>
              <a:gd name="T56" fmla="*/ 31960 w 462"/>
              <a:gd name="T57" fmla="*/ 198873 h 488"/>
              <a:gd name="T58" fmla="*/ 40062 w 462"/>
              <a:gd name="T59" fmla="*/ 206954 h 488"/>
              <a:gd name="T60" fmla="*/ 63919 w 462"/>
              <a:gd name="T61" fmla="*/ 190793 h 488"/>
              <a:gd name="T62" fmla="*/ 83725 w 462"/>
              <a:gd name="T63" fmla="*/ 194833 h 488"/>
              <a:gd name="T64" fmla="*/ 95879 w 462"/>
              <a:gd name="T65" fmla="*/ 210994 h 488"/>
              <a:gd name="T66" fmla="*/ 111634 w 462"/>
              <a:gd name="T67" fmla="*/ 210994 h 488"/>
              <a:gd name="T68" fmla="*/ 120186 w 462"/>
              <a:gd name="T69" fmla="*/ 190793 h 488"/>
              <a:gd name="T70" fmla="*/ 139992 w 462"/>
              <a:gd name="T71" fmla="*/ 183161 h 488"/>
              <a:gd name="T72" fmla="*/ 159798 w 462"/>
              <a:gd name="T73" fmla="*/ 194833 h 488"/>
              <a:gd name="T74" fmla="*/ 167901 w 462"/>
              <a:gd name="T75" fmla="*/ 187201 h 488"/>
              <a:gd name="T76" fmla="*/ 167901 w 462"/>
              <a:gd name="T77" fmla="*/ 167000 h 488"/>
              <a:gd name="T78" fmla="*/ 179604 w 462"/>
              <a:gd name="T79" fmla="*/ 151287 h 488"/>
              <a:gd name="T80" fmla="*/ 199410 w 462"/>
              <a:gd name="T81" fmla="*/ 147247 h 488"/>
              <a:gd name="T82" fmla="*/ 199410 w 462"/>
              <a:gd name="T83" fmla="*/ 135126 h 488"/>
              <a:gd name="T84" fmla="*/ 115685 w 462"/>
              <a:gd name="T85" fmla="*/ 155328 h 488"/>
              <a:gd name="T86" fmla="*/ 115685 w 462"/>
              <a:gd name="T87" fmla="*/ 155328 h 488"/>
              <a:gd name="T88" fmla="*/ 91828 w 462"/>
              <a:gd name="T89" fmla="*/ 155328 h 488"/>
              <a:gd name="T90" fmla="*/ 91828 w 462"/>
              <a:gd name="T91" fmla="*/ 131086 h 488"/>
              <a:gd name="T92" fmla="*/ 115685 w 462"/>
              <a:gd name="T93" fmla="*/ 131086 h 488"/>
              <a:gd name="T94" fmla="*/ 115685 w 462"/>
              <a:gd name="T95" fmla="*/ 155328 h 488"/>
              <a:gd name="T96" fmla="*/ 115685 w 462"/>
              <a:gd name="T97" fmla="*/ 119414 h 488"/>
              <a:gd name="T98" fmla="*/ 115685 w 462"/>
              <a:gd name="T99" fmla="*/ 119414 h 488"/>
              <a:gd name="T100" fmla="*/ 91828 w 462"/>
              <a:gd name="T101" fmla="*/ 119414 h 488"/>
              <a:gd name="T102" fmla="*/ 91828 w 462"/>
              <a:gd name="T103" fmla="*/ 59707 h 488"/>
              <a:gd name="T104" fmla="*/ 115685 w 462"/>
              <a:gd name="T105" fmla="*/ 59707 h 488"/>
              <a:gd name="T106" fmla="*/ 115685 w 462"/>
              <a:gd name="T107" fmla="*/ 119414 h 48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62" h="488">
                <a:moveTo>
                  <a:pt x="443" y="301"/>
                </a:moveTo>
                <a:lnTo>
                  <a:pt x="443" y="301"/>
                </a:lnTo>
                <a:cubicBezTo>
                  <a:pt x="408" y="266"/>
                  <a:pt x="408" y="266"/>
                  <a:pt x="408" y="266"/>
                </a:cubicBezTo>
                <a:cubicBezTo>
                  <a:pt x="390" y="248"/>
                  <a:pt x="390" y="230"/>
                  <a:pt x="408" y="221"/>
                </a:cubicBezTo>
                <a:cubicBezTo>
                  <a:pt x="443" y="186"/>
                  <a:pt x="443" y="186"/>
                  <a:pt x="443" y="186"/>
                </a:cubicBezTo>
                <a:cubicBezTo>
                  <a:pt x="461" y="168"/>
                  <a:pt x="452" y="160"/>
                  <a:pt x="443" y="160"/>
                </a:cubicBezTo>
                <a:cubicBezTo>
                  <a:pt x="381" y="151"/>
                  <a:pt x="381" y="151"/>
                  <a:pt x="381" y="151"/>
                </a:cubicBezTo>
                <a:cubicBezTo>
                  <a:pt x="364" y="151"/>
                  <a:pt x="355" y="142"/>
                  <a:pt x="364" y="124"/>
                </a:cubicBezTo>
                <a:cubicBezTo>
                  <a:pt x="390" y="36"/>
                  <a:pt x="390" y="36"/>
                  <a:pt x="390" y="36"/>
                </a:cubicBezTo>
                <a:cubicBezTo>
                  <a:pt x="399" y="27"/>
                  <a:pt x="390" y="17"/>
                  <a:pt x="381" y="27"/>
                </a:cubicBezTo>
                <a:cubicBezTo>
                  <a:pt x="311" y="71"/>
                  <a:pt x="311" y="71"/>
                  <a:pt x="311" y="71"/>
                </a:cubicBezTo>
                <a:cubicBezTo>
                  <a:pt x="292" y="80"/>
                  <a:pt x="275" y="71"/>
                  <a:pt x="267" y="53"/>
                </a:cubicBezTo>
                <a:cubicBezTo>
                  <a:pt x="248" y="17"/>
                  <a:pt x="248" y="17"/>
                  <a:pt x="248" y="17"/>
                </a:cubicBezTo>
                <a:cubicBezTo>
                  <a:pt x="239" y="0"/>
                  <a:pt x="222" y="0"/>
                  <a:pt x="213" y="17"/>
                </a:cubicBezTo>
                <a:cubicBezTo>
                  <a:pt x="195" y="53"/>
                  <a:pt x="195" y="53"/>
                  <a:pt x="195" y="53"/>
                </a:cubicBezTo>
                <a:cubicBezTo>
                  <a:pt x="186" y="71"/>
                  <a:pt x="169" y="71"/>
                  <a:pt x="151" y="71"/>
                </a:cubicBezTo>
                <a:cubicBezTo>
                  <a:pt x="116" y="53"/>
                  <a:pt x="116" y="53"/>
                  <a:pt x="116" y="53"/>
                </a:cubicBezTo>
                <a:cubicBezTo>
                  <a:pt x="98" y="45"/>
                  <a:pt x="80" y="53"/>
                  <a:pt x="89" y="71"/>
                </a:cubicBezTo>
                <a:cubicBezTo>
                  <a:pt x="89" y="106"/>
                  <a:pt x="89" y="106"/>
                  <a:pt x="89" y="106"/>
                </a:cubicBezTo>
                <a:cubicBezTo>
                  <a:pt x="89" y="124"/>
                  <a:pt x="80" y="142"/>
                  <a:pt x="63" y="142"/>
                </a:cubicBezTo>
                <a:cubicBezTo>
                  <a:pt x="18" y="160"/>
                  <a:pt x="18" y="160"/>
                  <a:pt x="18" y="160"/>
                </a:cubicBezTo>
                <a:cubicBezTo>
                  <a:pt x="9" y="160"/>
                  <a:pt x="0" y="168"/>
                  <a:pt x="18" y="186"/>
                </a:cubicBezTo>
                <a:cubicBezTo>
                  <a:pt x="63" y="221"/>
                  <a:pt x="63" y="221"/>
                  <a:pt x="63" y="221"/>
                </a:cubicBezTo>
                <a:cubicBezTo>
                  <a:pt x="71" y="230"/>
                  <a:pt x="71" y="248"/>
                  <a:pt x="63" y="266"/>
                </a:cubicBezTo>
                <a:cubicBezTo>
                  <a:pt x="18" y="301"/>
                  <a:pt x="18" y="301"/>
                  <a:pt x="18" y="301"/>
                </a:cubicBezTo>
                <a:cubicBezTo>
                  <a:pt x="0" y="311"/>
                  <a:pt x="9" y="319"/>
                  <a:pt x="27" y="319"/>
                </a:cubicBezTo>
                <a:cubicBezTo>
                  <a:pt x="71" y="328"/>
                  <a:pt x="71" y="328"/>
                  <a:pt x="71" y="328"/>
                </a:cubicBezTo>
                <a:cubicBezTo>
                  <a:pt x="89" y="328"/>
                  <a:pt x="98" y="346"/>
                  <a:pt x="98" y="364"/>
                </a:cubicBezTo>
                <a:cubicBezTo>
                  <a:pt x="71" y="443"/>
                  <a:pt x="71" y="443"/>
                  <a:pt x="71" y="443"/>
                </a:cubicBezTo>
                <a:cubicBezTo>
                  <a:pt x="63" y="461"/>
                  <a:pt x="71" y="461"/>
                  <a:pt x="89" y="461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60" y="417"/>
                  <a:pt x="177" y="417"/>
                  <a:pt x="186" y="434"/>
                </a:cubicBezTo>
                <a:cubicBezTo>
                  <a:pt x="213" y="470"/>
                  <a:pt x="213" y="470"/>
                  <a:pt x="213" y="470"/>
                </a:cubicBezTo>
                <a:cubicBezTo>
                  <a:pt x="222" y="487"/>
                  <a:pt x="239" y="478"/>
                  <a:pt x="248" y="470"/>
                </a:cubicBezTo>
                <a:cubicBezTo>
                  <a:pt x="267" y="425"/>
                  <a:pt x="267" y="425"/>
                  <a:pt x="267" y="425"/>
                </a:cubicBezTo>
                <a:cubicBezTo>
                  <a:pt x="275" y="408"/>
                  <a:pt x="292" y="408"/>
                  <a:pt x="311" y="408"/>
                </a:cubicBezTo>
                <a:cubicBezTo>
                  <a:pt x="355" y="434"/>
                  <a:pt x="355" y="434"/>
                  <a:pt x="355" y="434"/>
                </a:cubicBezTo>
                <a:cubicBezTo>
                  <a:pt x="364" y="443"/>
                  <a:pt x="381" y="434"/>
                  <a:pt x="373" y="417"/>
                </a:cubicBezTo>
                <a:cubicBezTo>
                  <a:pt x="373" y="372"/>
                  <a:pt x="373" y="372"/>
                  <a:pt x="373" y="372"/>
                </a:cubicBezTo>
                <a:cubicBezTo>
                  <a:pt x="373" y="364"/>
                  <a:pt x="390" y="346"/>
                  <a:pt x="399" y="337"/>
                </a:cubicBezTo>
                <a:cubicBezTo>
                  <a:pt x="443" y="328"/>
                  <a:pt x="443" y="328"/>
                  <a:pt x="443" y="328"/>
                </a:cubicBezTo>
                <a:cubicBezTo>
                  <a:pt x="452" y="319"/>
                  <a:pt x="461" y="311"/>
                  <a:pt x="443" y="301"/>
                </a:cubicBezTo>
                <a:close/>
                <a:moveTo>
                  <a:pt x="257" y="346"/>
                </a:moveTo>
                <a:lnTo>
                  <a:pt x="257" y="346"/>
                </a:lnTo>
                <a:cubicBezTo>
                  <a:pt x="204" y="346"/>
                  <a:pt x="204" y="346"/>
                  <a:pt x="204" y="346"/>
                </a:cubicBezTo>
                <a:cubicBezTo>
                  <a:pt x="204" y="292"/>
                  <a:pt x="204" y="292"/>
                  <a:pt x="204" y="292"/>
                </a:cubicBezTo>
                <a:cubicBezTo>
                  <a:pt x="257" y="292"/>
                  <a:pt x="257" y="292"/>
                  <a:pt x="257" y="292"/>
                </a:cubicBezTo>
                <a:lnTo>
                  <a:pt x="257" y="346"/>
                </a:lnTo>
                <a:close/>
                <a:moveTo>
                  <a:pt x="257" y="266"/>
                </a:moveTo>
                <a:lnTo>
                  <a:pt x="257" y="266"/>
                </a:lnTo>
                <a:cubicBezTo>
                  <a:pt x="204" y="266"/>
                  <a:pt x="204" y="266"/>
                  <a:pt x="204" y="266"/>
                </a:cubicBezTo>
                <a:cubicBezTo>
                  <a:pt x="204" y="133"/>
                  <a:pt x="204" y="133"/>
                  <a:pt x="204" y="133"/>
                </a:cubicBezTo>
                <a:cubicBezTo>
                  <a:pt x="257" y="133"/>
                  <a:pt x="257" y="133"/>
                  <a:pt x="257" y="133"/>
                </a:cubicBezTo>
                <a:lnTo>
                  <a:pt x="257" y="2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05" name="Freeform 115"/>
          <p:cNvSpPr>
            <a:spLocks noChangeArrowheads="1"/>
          </p:cNvSpPr>
          <p:nvPr/>
        </p:nvSpPr>
        <p:spPr bwMode="auto">
          <a:xfrm>
            <a:off x="2797153" y="4655403"/>
            <a:ext cx="288906" cy="360493"/>
          </a:xfrm>
          <a:custGeom>
            <a:avLst/>
            <a:gdLst>
              <a:gd name="T0" fmla="*/ 170867 w 400"/>
              <a:gd name="T1" fmla="*/ 55735 h 498"/>
              <a:gd name="T2" fmla="*/ 170867 w 400"/>
              <a:gd name="T3" fmla="*/ 55735 h 498"/>
              <a:gd name="T4" fmla="*/ 103597 w 400"/>
              <a:gd name="T5" fmla="*/ 4045 h 498"/>
              <a:gd name="T6" fmla="*/ 51574 w 400"/>
              <a:gd name="T7" fmla="*/ 67871 h 498"/>
              <a:gd name="T8" fmla="*/ 59647 w 400"/>
              <a:gd name="T9" fmla="*/ 95738 h 498"/>
              <a:gd name="T10" fmla="*/ 4036 w 400"/>
              <a:gd name="T11" fmla="*/ 182936 h 498"/>
              <a:gd name="T12" fmla="*/ 0 w 400"/>
              <a:gd name="T13" fmla="*/ 195072 h 498"/>
              <a:gd name="T14" fmla="*/ 4036 w 400"/>
              <a:gd name="T15" fmla="*/ 214849 h 498"/>
              <a:gd name="T16" fmla="*/ 12109 w 400"/>
              <a:gd name="T17" fmla="*/ 223389 h 498"/>
              <a:gd name="T18" fmla="*/ 27805 w 400"/>
              <a:gd name="T19" fmla="*/ 218894 h 498"/>
              <a:gd name="T20" fmla="*/ 39914 w 400"/>
              <a:gd name="T21" fmla="*/ 211253 h 498"/>
              <a:gd name="T22" fmla="*/ 63683 w 400"/>
              <a:gd name="T23" fmla="*/ 175295 h 498"/>
              <a:gd name="T24" fmla="*/ 63683 w 400"/>
              <a:gd name="T25" fmla="*/ 175295 h 498"/>
              <a:gd name="T26" fmla="*/ 79379 w 400"/>
              <a:gd name="T27" fmla="*/ 171250 h 498"/>
              <a:gd name="T28" fmla="*/ 103597 w 400"/>
              <a:gd name="T29" fmla="*/ 127651 h 498"/>
              <a:gd name="T30" fmla="*/ 131402 w 400"/>
              <a:gd name="T31" fmla="*/ 127651 h 498"/>
              <a:gd name="T32" fmla="*/ 170867 w 400"/>
              <a:gd name="T33" fmla="*/ 55735 h 498"/>
              <a:gd name="T34" fmla="*/ 143062 w 400"/>
              <a:gd name="T35" fmla="*/ 71466 h 498"/>
              <a:gd name="T36" fmla="*/ 143062 w 400"/>
              <a:gd name="T37" fmla="*/ 71466 h 498"/>
              <a:gd name="T38" fmla="*/ 114808 w 400"/>
              <a:gd name="T39" fmla="*/ 63825 h 498"/>
              <a:gd name="T40" fmla="*/ 99112 w 400"/>
              <a:gd name="T41" fmla="*/ 35958 h 498"/>
              <a:gd name="T42" fmla="*/ 139026 w 400"/>
              <a:gd name="T43" fmla="*/ 31913 h 498"/>
              <a:gd name="T44" fmla="*/ 143062 w 400"/>
              <a:gd name="T45" fmla="*/ 71466 h 49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00" h="498">
                <a:moveTo>
                  <a:pt x="381" y="124"/>
                </a:moveTo>
                <a:lnTo>
                  <a:pt x="381" y="124"/>
                </a:lnTo>
                <a:cubicBezTo>
                  <a:pt x="372" y="44"/>
                  <a:pt x="301" y="0"/>
                  <a:pt x="231" y="9"/>
                </a:cubicBezTo>
                <a:cubicBezTo>
                  <a:pt x="159" y="27"/>
                  <a:pt x="106" y="80"/>
                  <a:pt x="115" y="151"/>
                </a:cubicBezTo>
                <a:cubicBezTo>
                  <a:pt x="115" y="168"/>
                  <a:pt x="124" y="195"/>
                  <a:pt x="133" y="213"/>
                </a:cubicBezTo>
                <a:cubicBezTo>
                  <a:pt x="9" y="407"/>
                  <a:pt x="9" y="407"/>
                  <a:pt x="9" y="407"/>
                </a:cubicBezTo>
                <a:cubicBezTo>
                  <a:pt x="0" y="407"/>
                  <a:pt x="0" y="425"/>
                  <a:pt x="0" y="434"/>
                </a:cubicBezTo>
                <a:cubicBezTo>
                  <a:pt x="9" y="478"/>
                  <a:pt x="9" y="478"/>
                  <a:pt x="9" y="478"/>
                </a:cubicBezTo>
                <a:cubicBezTo>
                  <a:pt x="9" y="487"/>
                  <a:pt x="18" y="497"/>
                  <a:pt x="27" y="497"/>
                </a:cubicBezTo>
                <a:cubicBezTo>
                  <a:pt x="62" y="487"/>
                  <a:pt x="62" y="487"/>
                  <a:pt x="62" y="487"/>
                </a:cubicBezTo>
                <a:cubicBezTo>
                  <a:pt x="71" y="487"/>
                  <a:pt x="80" y="478"/>
                  <a:pt x="89" y="470"/>
                </a:cubicBezTo>
                <a:cubicBezTo>
                  <a:pt x="142" y="390"/>
                  <a:pt x="142" y="390"/>
                  <a:pt x="142" y="390"/>
                </a:cubicBezTo>
                <a:cubicBezTo>
                  <a:pt x="177" y="381"/>
                  <a:pt x="177" y="381"/>
                  <a:pt x="177" y="381"/>
                </a:cubicBezTo>
                <a:cubicBezTo>
                  <a:pt x="231" y="284"/>
                  <a:pt x="231" y="284"/>
                  <a:pt x="231" y="284"/>
                </a:cubicBezTo>
                <a:cubicBezTo>
                  <a:pt x="248" y="293"/>
                  <a:pt x="284" y="284"/>
                  <a:pt x="293" y="284"/>
                </a:cubicBezTo>
                <a:cubicBezTo>
                  <a:pt x="363" y="275"/>
                  <a:pt x="399" y="195"/>
                  <a:pt x="381" y="124"/>
                </a:cubicBezTo>
                <a:close/>
                <a:moveTo>
                  <a:pt x="319" y="159"/>
                </a:moveTo>
                <a:lnTo>
                  <a:pt x="319" y="159"/>
                </a:lnTo>
                <a:cubicBezTo>
                  <a:pt x="301" y="187"/>
                  <a:pt x="284" y="168"/>
                  <a:pt x="256" y="142"/>
                </a:cubicBezTo>
                <a:cubicBezTo>
                  <a:pt x="231" y="124"/>
                  <a:pt x="203" y="115"/>
                  <a:pt x="221" y="80"/>
                </a:cubicBezTo>
                <a:cubicBezTo>
                  <a:pt x="240" y="53"/>
                  <a:pt x="284" y="44"/>
                  <a:pt x="310" y="71"/>
                </a:cubicBezTo>
                <a:cubicBezTo>
                  <a:pt x="337" y="89"/>
                  <a:pt x="346" y="133"/>
                  <a:pt x="319" y="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06" name="Freeform 116"/>
          <p:cNvSpPr>
            <a:spLocks noChangeArrowheads="1"/>
          </p:cNvSpPr>
          <p:nvPr/>
        </p:nvSpPr>
        <p:spPr bwMode="auto">
          <a:xfrm>
            <a:off x="4929428" y="3236444"/>
            <a:ext cx="322142" cy="332369"/>
          </a:xfrm>
          <a:custGeom>
            <a:avLst/>
            <a:gdLst>
              <a:gd name="T0" fmla="*/ 179798 w 445"/>
              <a:gd name="T1" fmla="*/ 71025 h 462"/>
              <a:gd name="T2" fmla="*/ 179798 w 445"/>
              <a:gd name="T3" fmla="*/ 71025 h 462"/>
              <a:gd name="T4" fmla="*/ 119566 w 445"/>
              <a:gd name="T5" fmla="*/ 3574 h 462"/>
              <a:gd name="T6" fmla="*/ 16182 w 445"/>
              <a:gd name="T7" fmla="*/ 110781 h 462"/>
              <a:gd name="T8" fmla="*/ 4045 w 445"/>
              <a:gd name="T9" fmla="*/ 142497 h 462"/>
              <a:gd name="T10" fmla="*/ 36409 w 445"/>
              <a:gd name="T11" fmla="*/ 158578 h 462"/>
              <a:gd name="T12" fmla="*/ 44050 w 445"/>
              <a:gd name="T13" fmla="*/ 154558 h 462"/>
              <a:gd name="T14" fmla="*/ 60232 w 445"/>
              <a:gd name="T15" fmla="*/ 166172 h 462"/>
              <a:gd name="T16" fmla="*/ 71919 w 445"/>
              <a:gd name="T17" fmla="*/ 193867 h 462"/>
              <a:gd name="T18" fmla="*/ 84055 w 445"/>
              <a:gd name="T19" fmla="*/ 201908 h 462"/>
              <a:gd name="T20" fmla="*/ 107879 w 445"/>
              <a:gd name="T21" fmla="*/ 193867 h 462"/>
              <a:gd name="T22" fmla="*/ 111924 w 445"/>
              <a:gd name="T23" fmla="*/ 185827 h 462"/>
              <a:gd name="T24" fmla="*/ 103833 w 445"/>
              <a:gd name="T25" fmla="*/ 174213 h 462"/>
              <a:gd name="T26" fmla="*/ 91697 w 445"/>
              <a:gd name="T27" fmla="*/ 150538 h 462"/>
              <a:gd name="T28" fmla="*/ 103833 w 445"/>
              <a:gd name="T29" fmla="*/ 138477 h 462"/>
              <a:gd name="T30" fmla="*/ 187439 w 445"/>
              <a:gd name="T31" fmla="*/ 158578 h 462"/>
              <a:gd name="T32" fmla="*/ 179798 w 445"/>
              <a:gd name="T33" fmla="*/ 71025 h 462"/>
              <a:gd name="T34" fmla="*/ 175303 w 445"/>
              <a:gd name="T35" fmla="*/ 138477 h 462"/>
              <a:gd name="T36" fmla="*/ 175303 w 445"/>
              <a:gd name="T37" fmla="*/ 138477 h 462"/>
              <a:gd name="T38" fmla="*/ 135747 w 445"/>
              <a:gd name="T39" fmla="*/ 91127 h 462"/>
              <a:gd name="T40" fmla="*/ 127656 w 445"/>
              <a:gd name="T41" fmla="*/ 27695 h 462"/>
              <a:gd name="T42" fmla="*/ 163616 w 445"/>
              <a:gd name="T43" fmla="*/ 79066 h 462"/>
              <a:gd name="T44" fmla="*/ 175303 w 445"/>
              <a:gd name="T45" fmla="*/ 138477 h 46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45" h="462">
                <a:moveTo>
                  <a:pt x="400" y="159"/>
                </a:moveTo>
                <a:lnTo>
                  <a:pt x="400" y="159"/>
                </a:lnTo>
                <a:cubicBezTo>
                  <a:pt x="364" y="71"/>
                  <a:pt x="302" y="0"/>
                  <a:pt x="266" y="8"/>
                </a:cubicBezTo>
                <a:cubicBezTo>
                  <a:pt x="213" y="36"/>
                  <a:pt x="302" y="142"/>
                  <a:pt x="36" y="248"/>
                </a:cubicBezTo>
                <a:cubicBezTo>
                  <a:pt x="9" y="257"/>
                  <a:pt x="0" y="292"/>
                  <a:pt x="9" y="319"/>
                </a:cubicBezTo>
                <a:cubicBezTo>
                  <a:pt x="18" y="337"/>
                  <a:pt x="53" y="363"/>
                  <a:pt x="81" y="355"/>
                </a:cubicBezTo>
                <a:lnTo>
                  <a:pt x="98" y="346"/>
                </a:lnTo>
                <a:cubicBezTo>
                  <a:pt x="116" y="372"/>
                  <a:pt x="134" y="355"/>
                  <a:pt x="134" y="372"/>
                </a:cubicBezTo>
                <a:cubicBezTo>
                  <a:pt x="143" y="390"/>
                  <a:pt x="160" y="425"/>
                  <a:pt x="160" y="434"/>
                </a:cubicBezTo>
                <a:cubicBezTo>
                  <a:pt x="169" y="443"/>
                  <a:pt x="178" y="461"/>
                  <a:pt x="187" y="452"/>
                </a:cubicBezTo>
                <a:cubicBezTo>
                  <a:pt x="196" y="452"/>
                  <a:pt x="231" y="443"/>
                  <a:pt x="240" y="434"/>
                </a:cubicBezTo>
                <a:cubicBezTo>
                  <a:pt x="257" y="434"/>
                  <a:pt x="257" y="425"/>
                  <a:pt x="249" y="416"/>
                </a:cubicBezTo>
                <a:cubicBezTo>
                  <a:pt x="249" y="408"/>
                  <a:pt x="231" y="399"/>
                  <a:pt x="231" y="390"/>
                </a:cubicBezTo>
                <a:cubicBezTo>
                  <a:pt x="222" y="381"/>
                  <a:pt x="213" y="346"/>
                  <a:pt x="204" y="337"/>
                </a:cubicBezTo>
                <a:cubicBezTo>
                  <a:pt x="196" y="328"/>
                  <a:pt x="213" y="310"/>
                  <a:pt x="231" y="310"/>
                </a:cubicBezTo>
                <a:cubicBezTo>
                  <a:pt x="355" y="302"/>
                  <a:pt x="373" y="372"/>
                  <a:pt x="417" y="355"/>
                </a:cubicBezTo>
                <a:cubicBezTo>
                  <a:pt x="444" y="346"/>
                  <a:pt x="444" y="248"/>
                  <a:pt x="400" y="159"/>
                </a:cubicBezTo>
                <a:close/>
                <a:moveTo>
                  <a:pt x="390" y="310"/>
                </a:moveTo>
                <a:lnTo>
                  <a:pt x="390" y="310"/>
                </a:lnTo>
                <a:cubicBezTo>
                  <a:pt x="381" y="310"/>
                  <a:pt x="328" y="275"/>
                  <a:pt x="302" y="204"/>
                </a:cubicBezTo>
                <a:cubicBezTo>
                  <a:pt x="275" y="133"/>
                  <a:pt x="275" y="62"/>
                  <a:pt x="284" y="62"/>
                </a:cubicBezTo>
                <a:cubicBezTo>
                  <a:pt x="293" y="62"/>
                  <a:pt x="337" y="106"/>
                  <a:pt x="364" y="177"/>
                </a:cubicBezTo>
                <a:cubicBezTo>
                  <a:pt x="400" y="248"/>
                  <a:pt x="390" y="302"/>
                  <a:pt x="390" y="3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07" name="Freeform 117"/>
          <p:cNvSpPr>
            <a:spLocks noChangeArrowheads="1"/>
          </p:cNvSpPr>
          <p:nvPr/>
        </p:nvSpPr>
        <p:spPr bwMode="auto">
          <a:xfrm>
            <a:off x="4205887" y="4680970"/>
            <a:ext cx="334925" cy="309360"/>
          </a:xfrm>
          <a:custGeom>
            <a:avLst/>
            <a:gdLst>
              <a:gd name="T0" fmla="*/ 119736 w 462"/>
              <a:gd name="T1" fmla="*/ 0 h 427"/>
              <a:gd name="T2" fmla="*/ 119736 w 462"/>
              <a:gd name="T3" fmla="*/ 0 h 427"/>
              <a:gd name="T4" fmla="*/ 119736 w 462"/>
              <a:gd name="T5" fmla="*/ 0 h 427"/>
              <a:gd name="T6" fmla="*/ 31960 w 462"/>
              <a:gd name="T7" fmla="*/ 35988 h 427"/>
              <a:gd name="T8" fmla="*/ 36011 w 462"/>
              <a:gd name="T9" fmla="*/ 64329 h 427"/>
              <a:gd name="T10" fmla="*/ 0 w 462"/>
              <a:gd name="T11" fmla="*/ 107965 h 427"/>
              <a:gd name="T12" fmla="*/ 51765 w 462"/>
              <a:gd name="T13" fmla="*/ 143504 h 427"/>
              <a:gd name="T14" fmla="*/ 103981 w 462"/>
              <a:gd name="T15" fmla="*/ 119661 h 427"/>
              <a:gd name="T16" fmla="*/ 103981 w 462"/>
              <a:gd name="T17" fmla="*/ 112014 h 427"/>
              <a:gd name="T18" fmla="*/ 119736 w 462"/>
              <a:gd name="T19" fmla="*/ 95819 h 427"/>
              <a:gd name="T20" fmla="*/ 135941 w 462"/>
              <a:gd name="T21" fmla="*/ 112014 h 427"/>
              <a:gd name="T22" fmla="*/ 119736 w 462"/>
              <a:gd name="T23" fmla="*/ 127759 h 427"/>
              <a:gd name="T24" fmla="*/ 51765 w 462"/>
              <a:gd name="T25" fmla="*/ 159698 h 427"/>
              <a:gd name="T26" fmla="*/ 51765 w 462"/>
              <a:gd name="T27" fmla="*/ 167346 h 427"/>
              <a:gd name="T28" fmla="*/ 119736 w 462"/>
              <a:gd name="T29" fmla="*/ 191638 h 427"/>
              <a:gd name="T30" fmla="*/ 119736 w 462"/>
              <a:gd name="T31" fmla="*/ 191638 h 427"/>
              <a:gd name="T32" fmla="*/ 183655 w 462"/>
              <a:gd name="T33" fmla="*/ 167346 h 427"/>
              <a:gd name="T34" fmla="*/ 203911 w 462"/>
              <a:gd name="T35" fmla="*/ 35988 h 427"/>
              <a:gd name="T36" fmla="*/ 119736 w 462"/>
              <a:gd name="T37" fmla="*/ 0 h 427"/>
              <a:gd name="T38" fmla="*/ 16205 w 462"/>
              <a:gd name="T39" fmla="*/ 103916 h 427"/>
              <a:gd name="T40" fmla="*/ 16205 w 462"/>
              <a:gd name="T41" fmla="*/ 103916 h 427"/>
              <a:gd name="T42" fmla="*/ 40062 w 462"/>
              <a:gd name="T43" fmla="*/ 80074 h 427"/>
              <a:gd name="T44" fmla="*/ 47714 w 462"/>
              <a:gd name="T45" fmla="*/ 127759 h 427"/>
              <a:gd name="T46" fmla="*/ 16205 w 462"/>
              <a:gd name="T47" fmla="*/ 103916 h 427"/>
              <a:gd name="T48" fmla="*/ 119736 w 462"/>
              <a:gd name="T49" fmla="*/ 59831 h 427"/>
              <a:gd name="T50" fmla="*/ 119736 w 462"/>
              <a:gd name="T51" fmla="*/ 59831 h 427"/>
              <a:gd name="T52" fmla="*/ 47714 w 462"/>
              <a:gd name="T53" fmla="*/ 35988 h 427"/>
              <a:gd name="T54" fmla="*/ 119736 w 462"/>
              <a:gd name="T55" fmla="*/ 16195 h 427"/>
              <a:gd name="T56" fmla="*/ 187256 w 462"/>
              <a:gd name="T57" fmla="*/ 35988 h 427"/>
              <a:gd name="T58" fmla="*/ 119736 w 462"/>
              <a:gd name="T59" fmla="*/ 59831 h 42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62" h="427">
                <a:moveTo>
                  <a:pt x="266" y="0"/>
                </a:moveTo>
                <a:lnTo>
                  <a:pt x="266" y="0"/>
                </a:lnTo>
                <a:cubicBezTo>
                  <a:pt x="142" y="0"/>
                  <a:pt x="62" y="45"/>
                  <a:pt x="71" y="80"/>
                </a:cubicBezTo>
                <a:cubicBezTo>
                  <a:pt x="71" y="89"/>
                  <a:pt x="71" y="116"/>
                  <a:pt x="80" y="143"/>
                </a:cubicBezTo>
                <a:cubicBezTo>
                  <a:pt x="18" y="169"/>
                  <a:pt x="0" y="205"/>
                  <a:pt x="0" y="240"/>
                </a:cubicBezTo>
                <a:cubicBezTo>
                  <a:pt x="9" y="275"/>
                  <a:pt x="36" y="311"/>
                  <a:pt x="115" y="319"/>
                </a:cubicBezTo>
                <a:cubicBezTo>
                  <a:pt x="151" y="319"/>
                  <a:pt x="204" y="302"/>
                  <a:pt x="231" y="266"/>
                </a:cubicBezTo>
                <a:cubicBezTo>
                  <a:pt x="231" y="258"/>
                  <a:pt x="231" y="249"/>
                  <a:pt x="231" y="249"/>
                </a:cubicBezTo>
                <a:cubicBezTo>
                  <a:pt x="231" y="222"/>
                  <a:pt x="249" y="213"/>
                  <a:pt x="266" y="213"/>
                </a:cubicBezTo>
                <a:cubicBezTo>
                  <a:pt x="284" y="213"/>
                  <a:pt x="302" y="222"/>
                  <a:pt x="302" y="249"/>
                </a:cubicBezTo>
                <a:cubicBezTo>
                  <a:pt x="302" y="266"/>
                  <a:pt x="284" y="284"/>
                  <a:pt x="266" y="284"/>
                </a:cubicBezTo>
                <a:cubicBezTo>
                  <a:pt x="222" y="328"/>
                  <a:pt x="169" y="355"/>
                  <a:pt x="115" y="355"/>
                </a:cubicBezTo>
                <a:cubicBezTo>
                  <a:pt x="115" y="364"/>
                  <a:pt x="115" y="364"/>
                  <a:pt x="115" y="372"/>
                </a:cubicBezTo>
                <a:cubicBezTo>
                  <a:pt x="115" y="381"/>
                  <a:pt x="178" y="426"/>
                  <a:pt x="266" y="426"/>
                </a:cubicBezTo>
                <a:cubicBezTo>
                  <a:pt x="355" y="426"/>
                  <a:pt x="408" y="381"/>
                  <a:pt x="408" y="372"/>
                </a:cubicBezTo>
                <a:cubicBezTo>
                  <a:pt x="416" y="355"/>
                  <a:pt x="453" y="116"/>
                  <a:pt x="453" y="80"/>
                </a:cubicBezTo>
                <a:cubicBezTo>
                  <a:pt x="461" y="45"/>
                  <a:pt x="381" y="0"/>
                  <a:pt x="266" y="0"/>
                </a:cubicBezTo>
                <a:close/>
                <a:moveTo>
                  <a:pt x="36" y="231"/>
                </a:moveTo>
                <a:lnTo>
                  <a:pt x="36" y="231"/>
                </a:lnTo>
                <a:cubicBezTo>
                  <a:pt x="36" y="222"/>
                  <a:pt x="53" y="196"/>
                  <a:pt x="89" y="178"/>
                </a:cubicBezTo>
                <a:cubicBezTo>
                  <a:pt x="89" y="213"/>
                  <a:pt x="98" y="249"/>
                  <a:pt x="106" y="284"/>
                </a:cubicBezTo>
                <a:cubicBezTo>
                  <a:pt x="62" y="275"/>
                  <a:pt x="44" y="258"/>
                  <a:pt x="36" y="231"/>
                </a:cubicBezTo>
                <a:close/>
                <a:moveTo>
                  <a:pt x="266" y="133"/>
                </a:moveTo>
                <a:lnTo>
                  <a:pt x="266" y="133"/>
                </a:lnTo>
                <a:cubicBezTo>
                  <a:pt x="178" y="133"/>
                  <a:pt x="106" y="98"/>
                  <a:pt x="106" y="80"/>
                </a:cubicBezTo>
                <a:cubicBezTo>
                  <a:pt x="106" y="71"/>
                  <a:pt x="178" y="36"/>
                  <a:pt x="266" y="36"/>
                </a:cubicBezTo>
                <a:cubicBezTo>
                  <a:pt x="355" y="36"/>
                  <a:pt x="416" y="71"/>
                  <a:pt x="416" y="80"/>
                </a:cubicBezTo>
                <a:cubicBezTo>
                  <a:pt x="416" y="98"/>
                  <a:pt x="355" y="133"/>
                  <a:pt x="266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08" name="Freeform 118"/>
          <p:cNvSpPr>
            <a:spLocks noChangeArrowheads="1"/>
          </p:cNvSpPr>
          <p:nvPr/>
        </p:nvSpPr>
        <p:spPr bwMode="auto">
          <a:xfrm>
            <a:off x="4942212" y="4680970"/>
            <a:ext cx="296575" cy="317029"/>
          </a:xfrm>
          <a:custGeom>
            <a:avLst/>
            <a:gdLst>
              <a:gd name="T0" fmla="*/ 115713 w 409"/>
              <a:gd name="T1" fmla="*/ 184208 h 436"/>
              <a:gd name="T2" fmla="*/ 115713 w 409"/>
              <a:gd name="T3" fmla="*/ 184208 h 436"/>
              <a:gd name="T4" fmla="*/ 123817 w 409"/>
              <a:gd name="T5" fmla="*/ 192335 h 436"/>
              <a:gd name="T6" fmla="*/ 167491 w 409"/>
              <a:gd name="T7" fmla="*/ 196399 h 436"/>
              <a:gd name="T8" fmla="*/ 176046 w 409"/>
              <a:gd name="T9" fmla="*/ 188272 h 436"/>
              <a:gd name="T10" fmla="*/ 176046 w 409"/>
              <a:gd name="T11" fmla="*/ 152152 h 436"/>
              <a:gd name="T12" fmla="*/ 119765 w 409"/>
              <a:gd name="T13" fmla="*/ 148089 h 436"/>
              <a:gd name="T14" fmla="*/ 115713 w 409"/>
              <a:gd name="T15" fmla="*/ 184208 h 436"/>
              <a:gd name="T16" fmla="*/ 8104 w 409"/>
              <a:gd name="T17" fmla="*/ 152152 h 436"/>
              <a:gd name="T18" fmla="*/ 8104 w 409"/>
              <a:gd name="T19" fmla="*/ 152152 h 436"/>
              <a:gd name="T20" fmla="*/ 8104 w 409"/>
              <a:gd name="T21" fmla="*/ 188272 h 436"/>
              <a:gd name="T22" fmla="*/ 15759 w 409"/>
              <a:gd name="T23" fmla="*/ 196399 h 436"/>
              <a:gd name="T24" fmla="*/ 59883 w 409"/>
              <a:gd name="T25" fmla="*/ 192335 h 436"/>
              <a:gd name="T26" fmla="*/ 67987 w 409"/>
              <a:gd name="T27" fmla="*/ 184208 h 436"/>
              <a:gd name="T28" fmla="*/ 63935 w 409"/>
              <a:gd name="T29" fmla="*/ 148089 h 436"/>
              <a:gd name="T30" fmla="*/ 8104 w 409"/>
              <a:gd name="T31" fmla="*/ 152152 h 436"/>
              <a:gd name="T32" fmla="*/ 0 w 409"/>
              <a:gd name="T33" fmla="*/ 92556 h 436"/>
              <a:gd name="T34" fmla="*/ 0 w 409"/>
              <a:gd name="T35" fmla="*/ 92556 h 436"/>
              <a:gd name="T36" fmla="*/ 4052 w 409"/>
              <a:gd name="T37" fmla="*/ 132287 h 436"/>
              <a:gd name="T38" fmla="*/ 59883 w 409"/>
              <a:gd name="T39" fmla="*/ 124160 h 436"/>
              <a:gd name="T40" fmla="*/ 59883 w 409"/>
              <a:gd name="T41" fmla="*/ 88492 h 436"/>
              <a:gd name="T42" fmla="*/ 59883 w 409"/>
              <a:gd name="T43" fmla="*/ 84429 h 436"/>
              <a:gd name="T44" fmla="*/ 91850 w 409"/>
              <a:gd name="T45" fmla="*/ 52373 h 436"/>
              <a:gd name="T46" fmla="*/ 123817 w 409"/>
              <a:gd name="T47" fmla="*/ 84429 h 436"/>
              <a:gd name="T48" fmla="*/ 123817 w 409"/>
              <a:gd name="T49" fmla="*/ 88492 h 436"/>
              <a:gd name="T50" fmla="*/ 119765 w 409"/>
              <a:gd name="T51" fmla="*/ 124160 h 436"/>
              <a:gd name="T52" fmla="*/ 179648 w 409"/>
              <a:gd name="T53" fmla="*/ 132287 h 436"/>
              <a:gd name="T54" fmla="*/ 183700 w 409"/>
              <a:gd name="T55" fmla="*/ 92556 h 436"/>
              <a:gd name="T56" fmla="*/ 183700 w 409"/>
              <a:gd name="T57" fmla="*/ 84429 h 436"/>
              <a:gd name="T58" fmla="*/ 91850 w 409"/>
              <a:gd name="T59" fmla="*/ 0 h 436"/>
              <a:gd name="T60" fmla="*/ 0 w 409"/>
              <a:gd name="T61" fmla="*/ 84429 h 436"/>
              <a:gd name="T62" fmla="*/ 0 w 409"/>
              <a:gd name="T63" fmla="*/ 92556 h 4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09" h="436">
                <a:moveTo>
                  <a:pt x="257" y="408"/>
                </a:moveTo>
                <a:lnTo>
                  <a:pt x="257" y="408"/>
                </a:lnTo>
                <a:cubicBezTo>
                  <a:pt x="257" y="417"/>
                  <a:pt x="266" y="426"/>
                  <a:pt x="275" y="426"/>
                </a:cubicBezTo>
                <a:cubicBezTo>
                  <a:pt x="372" y="435"/>
                  <a:pt x="372" y="435"/>
                  <a:pt x="372" y="435"/>
                </a:cubicBezTo>
                <a:cubicBezTo>
                  <a:pt x="382" y="435"/>
                  <a:pt x="382" y="426"/>
                  <a:pt x="391" y="417"/>
                </a:cubicBezTo>
                <a:cubicBezTo>
                  <a:pt x="391" y="337"/>
                  <a:pt x="391" y="337"/>
                  <a:pt x="391" y="337"/>
                </a:cubicBezTo>
                <a:cubicBezTo>
                  <a:pt x="266" y="328"/>
                  <a:pt x="266" y="328"/>
                  <a:pt x="266" y="328"/>
                </a:cubicBezTo>
                <a:lnTo>
                  <a:pt x="257" y="408"/>
                </a:lnTo>
                <a:close/>
                <a:moveTo>
                  <a:pt x="18" y="337"/>
                </a:moveTo>
                <a:lnTo>
                  <a:pt x="18" y="337"/>
                </a:lnTo>
                <a:cubicBezTo>
                  <a:pt x="18" y="417"/>
                  <a:pt x="18" y="417"/>
                  <a:pt x="18" y="417"/>
                </a:cubicBezTo>
                <a:cubicBezTo>
                  <a:pt x="18" y="426"/>
                  <a:pt x="27" y="435"/>
                  <a:pt x="35" y="435"/>
                </a:cubicBezTo>
                <a:cubicBezTo>
                  <a:pt x="133" y="426"/>
                  <a:pt x="133" y="426"/>
                  <a:pt x="133" y="426"/>
                </a:cubicBezTo>
                <a:cubicBezTo>
                  <a:pt x="142" y="426"/>
                  <a:pt x="151" y="417"/>
                  <a:pt x="151" y="408"/>
                </a:cubicBezTo>
                <a:cubicBezTo>
                  <a:pt x="142" y="328"/>
                  <a:pt x="142" y="328"/>
                  <a:pt x="142" y="328"/>
                </a:cubicBezTo>
                <a:lnTo>
                  <a:pt x="18" y="337"/>
                </a:lnTo>
                <a:close/>
                <a:moveTo>
                  <a:pt x="0" y="205"/>
                </a:moveTo>
                <a:lnTo>
                  <a:pt x="0" y="205"/>
                </a:lnTo>
                <a:cubicBezTo>
                  <a:pt x="9" y="293"/>
                  <a:pt x="9" y="293"/>
                  <a:pt x="9" y="293"/>
                </a:cubicBezTo>
                <a:cubicBezTo>
                  <a:pt x="133" y="275"/>
                  <a:pt x="133" y="275"/>
                  <a:pt x="133" y="275"/>
                </a:cubicBezTo>
                <a:cubicBezTo>
                  <a:pt x="133" y="196"/>
                  <a:pt x="133" y="196"/>
                  <a:pt x="133" y="196"/>
                </a:cubicBezTo>
                <a:lnTo>
                  <a:pt x="133" y="187"/>
                </a:lnTo>
                <a:cubicBezTo>
                  <a:pt x="133" y="152"/>
                  <a:pt x="160" y="116"/>
                  <a:pt x="204" y="116"/>
                </a:cubicBezTo>
                <a:cubicBezTo>
                  <a:pt x="248" y="116"/>
                  <a:pt x="275" y="152"/>
                  <a:pt x="275" y="187"/>
                </a:cubicBezTo>
                <a:lnTo>
                  <a:pt x="275" y="196"/>
                </a:lnTo>
                <a:cubicBezTo>
                  <a:pt x="266" y="275"/>
                  <a:pt x="266" y="275"/>
                  <a:pt x="266" y="275"/>
                </a:cubicBezTo>
                <a:cubicBezTo>
                  <a:pt x="399" y="293"/>
                  <a:pt x="399" y="293"/>
                  <a:pt x="399" y="293"/>
                </a:cubicBezTo>
                <a:cubicBezTo>
                  <a:pt x="408" y="205"/>
                  <a:pt x="408" y="205"/>
                  <a:pt x="408" y="205"/>
                </a:cubicBezTo>
                <a:cubicBezTo>
                  <a:pt x="408" y="196"/>
                  <a:pt x="408" y="196"/>
                  <a:pt x="408" y="187"/>
                </a:cubicBezTo>
                <a:cubicBezTo>
                  <a:pt x="408" y="80"/>
                  <a:pt x="319" y="0"/>
                  <a:pt x="204" y="0"/>
                </a:cubicBezTo>
                <a:cubicBezTo>
                  <a:pt x="88" y="0"/>
                  <a:pt x="0" y="80"/>
                  <a:pt x="0" y="187"/>
                </a:cubicBezTo>
                <a:cubicBezTo>
                  <a:pt x="0" y="196"/>
                  <a:pt x="0" y="196"/>
                  <a:pt x="0" y="2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09" name="Freeform 119"/>
          <p:cNvSpPr>
            <a:spLocks noChangeArrowheads="1"/>
          </p:cNvSpPr>
          <p:nvPr/>
        </p:nvSpPr>
        <p:spPr bwMode="auto">
          <a:xfrm>
            <a:off x="8493446" y="4675857"/>
            <a:ext cx="360493" cy="322142"/>
          </a:xfrm>
          <a:custGeom>
            <a:avLst/>
            <a:gdLst>
              <a:gd name="T0" fmla="*/ 199518 w 497"/>
              <a:gd name="T1" fmla="*/ 31535 h 444"/>
              <a:gd name="T2" fmla="*/ 199518 w 497"/>
              <a:gd name="T3" fmla="*/ 31535 h 444"/>
              <a:gd name="T4" fmla="*/ 191861 w 497"/>
              <a:gd name="T5" fmla="*/ 31535 h 444"/>
              <a:gd name="T6" fmla="*/ 191861 w 497"/>
              <a:gd name="T7" fmla="*/ 199574 h 444"/>
              <a:gd name="T8" fmla="*/ 199518 w 497"/>
              <a:gd name="T9" fmla="*/ 199574 h 444"/>
              <a:gd name="T10" fmla="*/ 223388 w 497"/>
              <a:gd name="T11" fmla="*/ 179302 h 444"/>
              <a:gd name="T12" fmla="*/ 223388 w 497"/>
              <a:gd name="T13" fmla="*/ 55863 h 444"/>
              <a:gd name="T14" fmla="*/ 199518 w 497"/>
              <a:gd name="T15" fmla="*/ 31535 h 444"/>
              <a:gd name="T16" fmla="*/ 0 w 497"/>
              <a:gd name="T17" fmla="*/ 55863 h 444"/>
              <a:gd name="T18" fmla="*/ 0 w 497"/>
              <a:gd name="T19" fmla="*/ 55863 h 444"/>
              <a:gd name="T20" fmla="*/ 0 w 497"/>
              <a:gd name="T21" fmla="*/ 179302 h 444"/>
              <a:gd name="T22" fmla="*/ 23870 w 497"/>
              <a:gd name="T23" fmla="*/ 199574 h 444"/>
              <a:gd name="T24" fmla="*/ 31977 w 497"/>
              <a:gd name="T25" fmla="*/ 199574 h 444"/>
              <a:gd name="T26" fmla="*/ 31977 w 497"/>
              <a:gd name="T27" fmla="*/ 31535 h 444"/>
              <a:gd name="T28" fmla="*/ 23870 w 497"/>
              <a:gd name="T29" fmla="*/ 31535 h 444"/>
              <a:gd name="T30" fmla="*/ 0 w 497"/>
              <a:gd name="T31" fmla="*/ 55863 h 444"/>
              <a:gd name="T32" fmla="*/ 151777 w 497"/>
              <a:gd name="T33" fmla="*/ 11713 h 444"/>
              <a:gd name="T34" fmla="*/ 151777 w 497"/>
              <a:gd name="T35" fmla="*/ 11713 h 444"/>
              <a:gd name="T36" fmla="*/ 111694 w 497"/>
              <a:gd name="T37" fmla="*/ 0 h 444"/>
              <a:gd name="T38" fmla="*/ 72061 w 497"/>
              <a:gd name="T39" fmla="*/ 11713 h 444"/>
              <a:gd name="T40" fmla="*/ 72061 w 497"/>
              <a:gd name="T41" fmla="*/ 31535 h 444"/>
              <a:gd name="T42" fmla="*/ 48190 w 497"/>
              <a:gd name="T43" fmla="*/ 31535 h 444"/>
              <a:gd name="T44" fmla="*/ 48190 w 497"/>
              <a:gd name="T45" fmla="*/ 199574 h 444"/>
              <a:gd name="T46" fmla="*/ 175648 w 497"/>
              <a:gd name="T47" fmla="*/ 199574 h 444"/>
              <a:gd name="T48" fmla="*/ 175648 w 497"/>
              <a:gd name="T49" fmla="*/ 31535 h 444"/>
              <a:gd name="T50" fmla="*/ 151777 w 497"/>
              <a:gd name="T51" fmla="*/ 31535 h 444"/>
              <a:gd name="T52" fmla="*/ 151777 w 497"/>
              <a:gd name="T53" fmla="*/ 11713 h 444"/>
              <a:gd name="T54" fmla="*/ 135564 w 497"/>
              <a:gd name="T55" fmla="*/ 31535 h 444"/>
              <a:gd name="T56" fmla="*/ 135564 w 497"/>
              <a:gd name="T57" fmla="*/ 31535 h 444"/>
              <a:gd name="T58" fmla="*/ 87824 w 497"/>
              <a:gd name="T59" fmla="*/ 31535 h 444"/>
              <a:gd name="T60" fmla="*/ 87824 w 497"/>
              <a:gd name="T61" fmla="*/ 19822 h 444"/>
              <a:gd name="T62" fmla="*/ 111694 w 497"/>
              <a:gd name="T63" fmla="*/ 11713 h 444"/>
              <a:gd name="T64" fmla="*/ 135564 w 497"/>
              <a:gd name="T65" fmla="*/ 19822 h 444"/>
              <a:gd name="T66" fmla="*/ 135564 w 497"/>
              <a:gd name="T67" fmla="*/ 31535 h 44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7" h="444">
                <a:moveTo>
                  <a:pt x="443" y="70"/>
                </a:moveTo>
                <a:lnTo>
                  <a:pt x="443" y="70"/>
                </a:lnTo>
                <a:cubicBezTo>
                  <a:pt x="426" y="70"/>
                  <a:pt x="426" y="70"/>
                  <a:pt x="426" y="70"/>
                </a:cubicBezTo>
                <a:cubicBezTo>
                  <a:pt x="426" y="443"/>
                  <a:pt x="426" y="443"/>
                  <a:pt x="426" y="443"/>
                </a:cubicBezTo>
                <a:cubicBezTo>
                  <a:pt x="443" y="443"/>
                  <a:pt x="443" y="443"/>
                  <a:pt x="443" y="443"/>
                </a:cubicBezTo>
                <a:cubicBezTo>
                  <a:pt x="479" y="443"/>
                  <a:pt x="496" y="425"/>
                  <a:pt x="496" y="398"/>
                </a:cubicBezTo>
                <a:cubicBezTo>
                  <a:pt x="496" y="124"/>
                  <a:pt x="496" y="124"/>
                  <a:pt x="496" y="124"/>
                </a:cubicBezTo>
                <a:cubicBezTo>
                  <a:pt x="496" y="97"/>
                  <a:pt x="479" y="70"/>
                  <a:pt x="443" y="70"/>
                </a:cubicBezTo>
                <a:close/>
                <a:moveTo>
                  <a:pt x="0" y="124"/>
                </a:moveTo>
                <a:lnTo>
                  <a:pt x="0" y="124"/>
                </a:lnTo>
                <a:cubicBezTo>
                  <a:pt x="0" y="398"/>
                  <a:pt x="0" y="398"/>
                  <a:pt x="0" y="398"/>
                </a:cubicBezTo>
                <a:cubicBezTo>
                  <a:pt x="0" y="425"/>
                  <a:pt x="26" y="443"/>
                  <a:pt x="53" y="443"/>
                </a:cubicBezTo>
                <a:cubicBezTo>
                  <a:pt x="71" y="443"/>
                  <a:pt x="71" y="443"/>
                  <a:pt x="71" y="443"/>
                </a:cubicBezTo>
                <a:cubicBezTo>
                  <a:pt x="71" y="70"/>
                  <a:pt x="71" y="70"/>
                  <a:pt x="71" y="70"/>
                </a:cubicBezTo>
                <a:cubicBezTo>
                  <a:pt x="53" y="70"/>
                  <a:pt x="53" y="70"/>
                  <a:pt x="53" y="70"/>
                </a:cubicBezTo>
                <a:cubicBezTo>
                  <a:pt x="26" y="70"/>
                  <a:pt x="0" y="97"/>
                  <a:pt x="0" y="124"/>
                </a:cubicBezTo>
                <a:close/>
                <a:moveTo>
                  <a:pt x="337" y="26"/>
                </a:moveTo>
                <a:lnTo>
                  <a:pt x="337" y="26"/>
                </a:lnTo>
                <a:cubicBezTo>
                  <a:pt x="319" y="17"/>
                  <a:pt x="292" y="0"/>
                  <a:pt x="248" y="0"/>
                </a:cubicBezTo>
                <a:cubicBezTo>
                  <a:pt x="204" y="0"/>
                  <a:pt x="177" y="17"/>
                  <a:pt x="160" y="26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07" y="70"/>
                  <a:pt x="107" y="70"/>
                  <a:pt x="107" y="70"/>
                </a:cubicBezTo>
                <a:cubicBezTo>
                  <a:pt x="107" y="443"/>
                  <a:pt x="107" y="443"/>
                  <a:pt x="107" y="443"/>
                </a:cubicBezTo>
                <a:cubicBezTo>
                  <a:pt x="390" y="443"/>
                  <a:pt x="390" y="443"/>
                  <a:pt x="390" y="443"/>
                </a:cubicBezTo>
                <a:cubicBezTo>
                  <a:pt x="390" y="70"/>
                  <a:pt x="390" y="70"/>
                  <a:pt x="390" y="70"/>
                </a:cubicBezTo>
                <a:cubicBezTo>
                  <a:pt x="337" y="70"/>
                  <a:pt x="337" y="70"/>
                  <a:pt x="337" y="70"/>
                </a:cubicBezTo>
                <a:lnTo>
                  <a:pt x="337" y="26"/>
                </a:lnTo>
                <a:close/>
                <a:moveTo>
                  <a:pt x="301" y="70"/>
                </a:moveTo>
                <a:lnTo>
                  <a:pt x="301" y="70"/>
                </a:lnTo>
                <a:cubicBezTo>
                  <a:pt x="195" y="70"/>
                  <a:pt x="195" y="70"/>
                  <a:pt x="195" y="70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204" y="35"/>
                  <a:pt x="222" y="26"/>
                  <a:pt x="248" y="26"/>
                </a:cubicBezTo>
                <a:cubicBezTo>
                  <a:pt x="275" y="26"/>
                  <a:pt x="292" y="35"/>
                  <a:pt x="301" y="44"/>
                </a:cubicBezTo>
                <a:lnTo>
                  <a:pt x="301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10" name="Freeform 120"/>
          <p:cNvSpPr>
            <a:spLocks noChangeArrowheads="1"/>
          </p:cNvSpPr>
          <p:nvPr/>
        </p:nvSpPr>
        <p:spPr bwMode="auto">
          <a:xfrm>
            <a:off x="7854275" y="3944645"/>
            <a:ext cx="204535" cy="347709"/>
          </a:xfrm>
          <a:custGeom>
            <a:avLst/>
            <a:gdLst>
              <a:gd name="T0" fmla="*/ 67314 w 283"/>
              <a:gd name="T1" fmla="*/ 4057 h 479"/>
              <a:gd name="T2" fmla="*/ 67314 w 283"/>
              <a:gd name="T3" fmla="*/ 4057 h 479"/>
              <a:gd name="T4" fmla="*/ 59237 w 283"/>
              <a:gd name="T5" fmla="*/ 4057 h 479"/>
              <a:gd name="T6" fmla="*/ 0 w 283"/>
              <a:gd name="T7" fmla="*/ 155502 h 479"/>
              <a:gd name="T8" fmla="*/ 63276 w 283"/>
              <a:gd name="T9" fmla="*/ 215449 h 479"/>
              <a:gd name="T10" fmla="*/ 126551 w 283"/>
              <a:gd name="T11" fmla="*/ 155502 h 479"/>
              <a:gd name="T12" fmla="*/ 67314 w 283"/>
              <a:gd name="T13" fmla="*/ 4057 h 479"/>
              <a:gd name="T14" fmla="*/ 55198 w 283"/>
              <a:gd name="T15" fmla="*/ 91949 h 479"/>
              <a:gd name="T16" fmla="*/ 55198 w 283"/>
              <a:gd name="T17" fmla="*/ 91949 h 479"/>
              <a:gd name="T18" fmla="*/ 55198 w 283"/>
              <a:gd name="T19" fmla="*/ 99611 h 479"/>
              <a:gd name="T20" fmla="*/ 43530 w 283"/>
              <a:gd name="T21" fmla="*/ 151446 h 479"/>
              <a:gd name="T22" fmla="*/ 31413 w 283"/>
              <a:gd name="T23" fmla="*/ 167672 h 479"/>
              <a:gd name="T24" fmla="*/ 19746 w 283"/>
              <a:gd name="T25" fmla="*/ 155502 h 479"/>
              <a:gd name="T26" fmla="*/ 39491 w 283"/>
              <a:gd name="T27" fmla="*/ 99611 h 479"/>
              <a:gd name="T28" fmla="*/ 51159 w 283"/>
              <a:gd name="T29" fmla="*/ 87442 h 479"/>
              <a:gd name="T30" fmla="*/ 55198 w 283"/>
              <a:gd name="T31" fmla="*/ 87442 h 479"/>
              <a:gd name="T32" fmla="*/ 55198 w 283"/>
              <a:gd name="T33" fmla="*/ 91949 h 4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83" h="479">
                <a:moveTo>
                  <a:pt x="150" y="9"/>
                </a:moveTo>
                <a:lnTo>
                  <a:pt x="150" y="9"/>
                </a:lnTo>
                <a:cubicBezTo>
                  <a:pt x="150" y="0"/>
                  <a:pt x="141" y="0"/>
                  <a:pt x="132" y="9"/>
                </a:cubicBezTo>
                <a:cubicBezTo>
                  <a:pt x="114" y="185"/>
                  <a:pt x="0" y="221"/>
                  <a:pt x="0" y="345"/>
                </a:cubicBezTo>
                <a:cubicBezTo>
                  <a:pt x="0" y="416"/>
                  <a:pt x="70" y="478"/>
                  <a:pt x="141" y="478"/>
                </a:cubicBezTo>
                <a:cubicBezTo>
                  <a:pt x="220" y="478"/>
                  <a:pt x="282" y="416"/>
                  <a:pt x="282" y="345"/>
                </a:cubicBezTo>
                <a:cubicBezTo>
                  <a:pt x="282" y="221"/>
                  <a:pt x="167" y="185"/>
                  <a:pt x="150" y="9"/>
                </a:cubicBezTo>
                <a:close/>
                <a:moveTo>
                  <a:pt x="123" y="204"/>
                </a:moveTo>
                <a:lnTo>
                  <a:pt x="123" y="204"/>
                </a:lnTo>
                <a:cubicBezTo>
                  <a:pt x="123" y="204"/>
                  <a:pt x="123" y="213"/>
                  <a:pt x="123" y="221"/>
                </a:cubicBezTo>
                <a:cubicBezTo>
                  <a:pt x="114" y="257"/>
                  <a:pt x="97" y="292"/>
                  <a:pt x="97" y="336"/>
                </a:cubicBezTo>
                <a:cubicBezTo>
                  <a:pt x="97" y="363"/>
                  <a:pt x="88" y="372"/>
                  <a:pt x="70" y="372"/>
                </a:cubicBezTo>
                <a:cubicBezTo>
                  <a:pt x="53" y="372"/>
                  <a:pt x="44" y="363"/>
                  <a:pt x="44" y="345"/>
                </a:cubicBezTo>
                <a:cubicBezTo>
                  <a:pt x="44" y="292"/>
                  <a:pt x="70" y="257"/>
                  <a:pt x="88" y="221"/>
                </a:cubicBezTo>
                <a:cubicBezTo>
                  <a:pt x="97" y="213"/>
                  <a:pt x="106" y="204"/>
                  <a:pt x="114" y="194"/>
                </a:cubicBezTo>
                <a:lnTo>
                  <a:pt x="123" y="194"/>
                </a:lnTo>
                <a:lnTo>
                  <a:pt x="123" y="2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11" name="Freeform 122"/>
          <p:cNvSpPr>
            <a:spLocks noChangeArrowheads="1"/>
          </p:cNvSpPr>
          <p:nvPr/>
        </p:nvSpPr>
        <p:spPr bwMode="auto">
          <a:xfrm>
            <a:off x="5645300" y="4701424"/>
            <a:ext cx="322142" cy="271009"/>
          </a:xfrm>
          <a:custGeom>
            <a:avLst/>
            <a:gdLst>
              <a:gd name="T0" fmla="*/ 195520 w 444"/>
              <a:gd name="T1" fmla="*/ 96093 h 373"/>
              <a:gd name="T2" fmla="*/ 195520 w 444"/>
              <a:gd name="T3" fmla="*/ 96093 h 373"/>
              <a:gd name="T4" fmla="*/ 159479 w 444"/>
              <a:gd name="T5" fmla="*/ 12181 h 373"/>
              <a:gd name="T6" fmla="*/ 143712 w 444"/>
              <a:gd name="T7" fmla="*/ 0 h 373"/>
              <a:gd name="T8" fmla="*/ 55863 w 444"/>
              <a:gd name="T9" fmla="*/ 0 h 373"/>
              <a:gd name="T10" fmla="*/ 36041 w 444"/>
              <a:gd name="T11" fmla="*/ 12181 h 373"/>
              <a:gd name="T12" fmla="*/ 4055 w 444"/>
              <a:gd name="T13" fmla="*/ 96093 h 373"/>
              <a:gd name="T14" fmla="*/ 0 w 444"/>
              <a:gd name="T15" fmla="*/ 115943 h 373"/>
              <a:gd name="T16" fmla="*/ 8109 w 444"/>
              <a:gd name="T17" fmla="*/ 155643 h 373"/>
              <a:gd name="T18" fmla="*/ 20273 w 444"/>
              <a:gd name="T19" fmla="*/ 167824 h 373"/>
              <a:gd name="T20" fmla="*/ 179752 w 444"/>
              <a:gd name="T21" fmla="*/ 167824 h 373"/>
              <a:gd name="T22" fmla="*/ 191465 w 444"/>
              <a:gd name="T23" fmla="*/ 155643 h 373"/>
              <a:gd name="T24" fmla="*/ 199574 w 444"/>
              <a:gd name="T25" fmla="*/ 115943 h 373"/>
              <a:gd name="T26" fmla="*/ 195520 w 444"/>
              <a:gd name="T27" fmla="*/ 96093 h 373"/>
              <a:gd name="T28" fmla="*/ 179752 w 444"/>
              <a:gd name="T29" fmla="*/ 124063 h 373"/>
              <a:gd name="T30" fmla="*/ 179752 w 444"/>
              <a:gd name="T31" fmla="*/ 124063 h 373"/>
              <a:gd name="T32" fmla="*/ 179752 w 444"/>
              <a:gd name="T33" fmla="*/ 139853 h 373"/>
              <a:gd name="T34" fmla="*/ 167589 w 444"/>
              <a:gd name="T35" fmla="*/ 152034 h 373"/>
              <a:gd name="T36" fmla="*/ 31986 w 444"/>
              <a:gd name="T37" fmla="*/ 152034 h 373"/>
              <a:gd name="T38" fmla="*/ 20273 w 444"/>
              <a:gd name="T39" fmla="*/ 139853 h 373"/>
              <a:gd name="T40" fmla="*/ 15768 w 444"/>
              <a:gd name="T41" fmla="*/ 124063 h 373"/>
              <a:gd name="T42" fmla="*/ 27931 w 444"/>
              <a:gd name="T43" fmla="*/ 111883 h 373"/>
              <a:gd name="T44" fmla="*/ 171643 w 444"/>
              <a:gd name="T45" fmla="*/ 111883 h 373"/>
              <a:gd name="T46" fmla="*/ 179752 w 444"/>
              <a:gd name="T47" fmla="*/ 124063 h 37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44" h="373">
                <a:moveTo>
                  <a:pt x="434" y="213"/>
                </a:moveTo>
                <a:lnTo>
                  <a:pt x="434" y="213"/>
                </a:lnTo>
                <a:cubicBezTo>
                  <a:pt x="354" y="27"/>
                  <a:pt x="354" y="27"/>
                  <a:pt x="354" y="27"/>
                </a:cubicBezTo>
                <a:cubicBezTo>
                  <a:pt x="354" y="9"/>
                  <a:pt x="337" y="0"/>
                  <a:pt x="319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06" y="0"/>
                  <a:pt x="89" y="9"/>
                  <a:pt x="80" y="27"/>
                </a:cubicBezTo>
                <a:cubicBezTo>
                  <a:pt x="9" y="213"/>
                  <a:pt x="9" y="213"/>
                  <a:pt x="9" y="213"/>
                </a:cubicBezTo>
                <a:cubicBezTo>
                  <a:pt x="0" y="222"/>
                  <a:pt x="0" y="248"/>
                  <a:pt x="0" y="257"/>
                </a:cubicBezTo>
                <a:cubicBezTo>
                  <a:pt x="18" y="345"/>
                  <a:pt x="18" y="345"/>
                  <a:pt x="18" y="345"/>
                </a:cubicBezTo>
                <a:cubicBezTo>
                  <a:pt x="18" y="363"/>
                  <a:pt x="35" y="372"/>
                  <a:pt x="45" y="372"/>
                </a:cubicBezTo>
                <a:cubicBezTo>
                  <a:pt x="399" y="372"/>
                  <a:pt x="399" y="372"/>
                  <a:pt x="399" y="372"/>
                </a:cubicBezTo>
                <a:cubicBezTo>
                  <a:pt x="408" y="372"/>
                  <a:pt x="425" y="363"/>
                  <a:pt x="425" y="345"/>
                </a:cubicBezTo>
                <a:cubicBezTo>
                  <a:pt x="443" y="257"/>
                  <a:pt x="443" y="257"/>
                  <a:pt x="443" y="257"/>
                </a:cubicBezTo>
                <a:cubicBezTo>
                  <a:pt x="443" y="248"/>
                  <a:pt x="443" y="222"/>
                  <a:pt x="434" y="213"/>
                </a:cubicBezTo>
                <a:close/>
                <a:moveTo>
                  <a:pt x="399" y="275"/>
                </a:moveTo>
                <a:lnTo>
                  <a:pt x="399" y="275"/>
                </a:lnTo>
                <a:cubicBezTo>
                  <a:pt x="399" y="310"/>
                  <a:pt x="399" y="310"/>
                  <a:pt x="399" y="310"/>
                </a:cubicBezTo>
                <a:cubicBezTo>
                  <a:pt x="399" y="328"/>
                  <a:pt x="381" y="337"/>
                  <a:pt x="372" y="337"/>
                </a:cubicBezTo>
                <a:cubicBezTo>
                  <a:pt x="71" y="337"/>
                  <a:pt x="71" y="337"/>
                  <a:pt x="71" y="337"/>
                </a:cubicBezTo>
                <a:cubicBezTo>
                  <a:pt x="62" y="337"/>
                  <a:pt x="45" y="328"/>
                  <a:pt x="45" y="310"/>
                </a:cubicBezTo>
                <a:cubicBezTo>
                  <a:pt x="35" y="275"/>
                  <a:pt x="35" y="275"/>
                  <a:pt x="35" y="275"/>
                </a:cubicBezTo>
                <a:cubicBezTo>
                  <a:pt x="35" y="266"/>
                  <a:pt x="45" y="248"/>
                  <a:pt x="62" y="248"/>
                </a:cubicBezTo>
                <a:cubicBezTo>
                  <a:pt x="381" y="248"/>
                  <a:pt x="381" y="248"/>
                  <a:pt x="381" y="248"/>
                </a:cubicBezTo>
                <a:cubicBezTo>
                  <a:pt x="399" y="248"/>
                  <a:pt x="408" y="266"/>
                  <a:pt x="399" y="2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12" name="Freeform 123"/>
          <p:cNvSpPr>
            <a:spLocks noChangeArrowheads="1"/>
          </p:cNvSpPr>
          <p:nvPr/>
        </p:nvSpPr>
        <p:spPr bwMode="auto">
          <a:xfrm>
            <a:off x="7079601" y="4663074"/>
            <a:ext cx="327256" cy="334925"/>
          </a:xfrm>
          <a:custGeom>
            <a:avLst/>
            <a:gdLst>
              <a:gd name="T0" fmla="*/ 123628 w 452"/>
              <a:gd name="T1" fmla="*/ 135490 h 462"/>
              <a:gd name="T2" fmla="*/ 123628 w 452"/>
              <a:gd name="T3" fmla="*/ 135490 h 462"/>
              <a:gd name="T4" fmla="*/ 195108 w 452"/>
              <a:gd name="T5" fmla="*/ 11703 h 462"/>
              <a:gd name="T6" fmla="*/ 195108 w 452"/>
              <a:gd name="T7" fmla="*/ 8102 h 462"/>
              <a:gd name="T8" fmla="*/ 191062 w 452"/>
              <a:gd name="T9" fmla="*/ 8102 h 462"/>
              <a:gd name="T10" fmla="*/ 71480 w 452"/>
              <a:gd name="T11" fmla="*/ 80124 h 462"/>
              <a:gd name="T12" fmla="*/ 4046 w 452"/>
              <a:gd name="T13" fmla="*/ 135490 h 462"/>
              <a:gd name="T14" fmla="*/ 15735 w 452"/>
              <a:gd name="T15" fmla="*/ 147644 h 462"/>
              <a:gd name="T16" fmla="*/ 39561 w 452"/>
              <a:gd name="T17" fmla="*/ 139542 h 462"/>
              <a:gd name="T18" fmla="*/ 67883 w 452"/>
              <a:gd name="T19" fmla="*/ 167450 h 462"/>
              <a:gd name="T20" fmla="*/ 59791 w 452"/>
              <a:gd name="T21" fmla="*/ 191307 h 462"/>
              <a:gd name="T22" fmla="*/ 67883 w 452"/>
              <a:gd name="T23" fmla="*/ 203461 h 462"/>
              <a:gd name="T24" fmla="*/ 123628 w 452"/>
              <a:gd name="T25" fmla="*/ 135490 h 462"/>
              <a:gd name="T26" fmla="*/ 135317 w 452"/>
              <a:gd name="T27" fmla="*/ 67520 h 462"/>
              <a:gd name="T28" fmla="*/ 135317 w 452"/>
              <a:gd name="T29" fmla="*/ 67520 h 462"/>
              <a:gd name="T30" fmla="*/ 135317 w 452"/>
              <a:gd name="T31" fmla="*/ 43663 h 462"/>
              <a:gd name="T32" fmla="*/ 159143 w 452"/>
              <a:gd name="T33" fmla="*/ 43663 h 462"/>
              <a:gd name="T34" fmla="*/ 159143 w 452"/>
              <a:gd name="T35" fmla="*/ 67520 h 462"/>
              <a:gd name="T36" fmla="*/ 135317 w 452"/>
              <a:gd name="T37" fmla="*/ 67520 h 4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52" h="462">
                <a:moveTo>
                  <a:pt x="275" y="301"/>
                </a:moveTo>
                <a:lnTo>
                  <a:pt x="275" y="301"/>
                </a:lnTo>
                <a:cubicBezTo>
                  <a:pt x="275" y="301"/>
                  <a:pt x="451" y="169"/>
                  <a:pt x="434" y="26"/>
                </a:cubicBezTo>
                <a:lnTo>
                  <a:pt x="434" y="18"/>
                </a:lnTo>
                <a:cubicBezTo>
                  <a:pt x="425" y="18"/>
                  <a:pt x="425" y="18"/>
                  <a:pt x="425" y="18"/>
                </a:cubicBezTo>
                <a:cubicBezTo>
                  <a:pt x="284" y="0"/>
                  <a:pt x="159" y="178"/>
                  <a:pt x="159" y="178"/>
                </a:cubicBezTo>
                <a:cubicBezTo>
                  <a:pt x="53" y="159"/>
                  <a:pt x="62" y="186"/>
                  <a:pt x="9" y="301"/>
                </a:cubicBezTo>
                <a:cubicBezTo>
                  <a:pt x="0" y="328"/>
                  <a:pt x="18" y="328"/>
                  <a:pt x="35" y="328"/>
                </a:cubicBezTo>
                <a:cubicBezTo>
                  <a:pt x="53" y="319"/>
                  <a:pt x="88" y="310"/>
                  <a:pt x="88" y="310"/>
                </a:cubicBezTo>
                <a:cubicBezTo>
                  <a:pt x="151" y="372"/>
                  <a:pt x="151" y="372"/>
                  <a:pt x="151" y="372"/>
                </a:cubicBezTo>
                <a:cubicBezTo>
                  <a:pt x="151" y="372"/>
                  <a:pt x="141" y="407"/>
                  <a:pt x="133" y="425"/>
                </a:cubicBezTo>
                <a:cubicBezTo>
                  <a:pt x="124" y="443"/>
                  <a:pt x="133" y="461"/>
                  <a:pt x="151" y="452"/>
                </a:cubicBezTo>
                <a:cubicBezTo>
                  <a:pt x="266" y="398"/>
                  <a:pt x="292" y="407"/>
                  <a:pt x="275" y="301"/>
                </a:cubicBezTo>
                <a:close/>
                <a:moveTo>
                  <a:pt x="301" y="150"/>
                </a:moveTo>
                <a:lnTo>
                  <a:pt x="301" y="150"/>
                </a:lnTo>
                <a:cubicBezTo>
                  <a:pt x="284" y="133"/>
                  <a:pt x="284" y="115"/>
                  <a:pt x="301" y="97"/>
                </a:cubicBezTo>
                <a:cubicBezTo>
                  <a:pt x="319" y="80"/>
                  <a:pt x="345" y="80"/>
                  <a:pt x="354" y="97"/>
                </a:cubicBezTo>
                <a:cubicBezTo>
                  <a:pt x="372" y="115"/>
                  <a:pt x="372" y="133"/>
                  <a:pt x="354" y="150"/>
                </a:cubicBezTo>
                <a:cubicBezTo>
                  <a:pt x="345" y="169"/>
                  <a:pt x="319" y="169"/>
                  <a:pt x="301" y="1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13" name="Freeform 124"/>
          <p:cNvSpPr>
            <a:spLocks noChangeArrowheads="1"/>
          </p:cNvSpPr>
          <p:nvPr/>
        </p:nvSpPr>
        <p:spPr bwMode="auto">
          <a:xfrm>
            <a:off x="7769905" y="4655403"/>
            <a:ext cx="373276" cy="360493"/>
          </a:xfrm>
          <a:custGeom>
            <a:avLst/>
            <a:gdLst>
              <a:gd name="T0" fmla="*/ 35554 w 515"/>
              <a:gd name="T1" fmla="*/ 151473 h 498"/>
              <a:gd name="T2" fmla="*/ 35554 w 515"/>
              <a:gd name="T3" fmla="*/ 151473 h 498"/>
              <a:gd name="T4" fmla="*/ 8101 w 515"/>
              <a:gd name="T5" fmla="*/ 211253 h 498"/>
              <a:gd name="T6" fmla="*/ 76058 w 515"/>
              <a:gd name="T7" fmla="*/ 195072 h 498"/>
              <a:gd name="T8" fmla="*/ 72008 w 515"/>
              <a:gd name="T9" fmla="*/ 155518 h 498"/>
              <a:gd name="T10" fmla="*/ 35554 w 515"/>
              <a:gd name="T11" fmla="*/ 151473 h 498"/>
              <a:gd name="T12" fmla="*/ 223224 w 515"/>
              <a:gd name="T13" fmla="*/ 8091 h 498"/>
              <a:gd name="T14" fmla="*/ 223224 w 515"/>
              <a:gd name="T15" fmla="*/ 8091 h 498"/>
              <a:gd name="T16" fmla="*/ 87759 w 515"/>
              <a:gd name="T17" fmla="*/ 103828 h 498"/>
              <a:gd name="T18" fmla="*/ 63457 w 515"/>
              <a:gd name="T19" fmla="*/ 131696 h 498"/>
              <a:gd name="T20" fmla="*/ 67507 w 515"/>
              <a:gd name="T21" fmla="*/ 135292 h 498"/>
              <a:gd name="T22" fmla="*/ 83709 w 515"/>
              <a:gd name="T23" fmla="*/ 147427 h 498"/>
              <a:gd name="T24" fmla="*/ 91810 w 515"/>
              <a:gd name="T25" fmla="*/ 159114 h 498"/>
              <a:gd name="T26" fmla="*/ 95860 w 515"/>
              <a:gd name="T27" fmla="*/ 163159 h 498"/>
              <a:gd name="T28" fmla="*/ 123763 w 515"/>
              <a:gd name="T29" fmla="*/ 139337 h 498"/>
              <a:gd name="T30" fmla="*/ 223224 w 515"/>
              <a:gd name="T31" fmla="*/ 8091 h 49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15" h="498">
                <a:moveTo>
                  <a:pt x="79" y="337"/>
                </a:moveTo>
                <a:lnTo>
                  <a:pt x="79" y="337"/>
                </a:lnTo>
                <a:cubicBezTo>
                  <a:pt x="44" y="372"/>
                  <a:pt x="71" y="416"/>
                  <a:pt x="18" y="470"/>
                </a:cubicBezTo>
                <a:cubicBezTo>
                  <a:pt x="0" y="497"/>
                  <a:pt x="116" y="487"/>
                  <a:pt x="169" y="434"/>
                </a:cubicBezTo>
                <a:cubicBezTo>
                  <a:pt x="195" y="407"/>
                  <a:pt x="186" y="372"/>
                  <a:pt x="160" y="346"/>
                </a:cubicBezTo>
                <a:cubicBezTo>
                  <a:pt x="132" y="319"/>
                  <a:pt x="97" y="319"/>
                  <a:pt x="79" y="337"/>
                </a:cubicBezTo>
                <a:close/>
                <a:moveTo>
                  <a:pt x="496" y="18"/>
                </a:moveTo>
                <a:lnTo>
                  <a:pt x="496" y="18"/>
                </a:lnTo>
                <a:cubicBezTo>
                  <a:pt x="479" y="0"/>
                  <a:pt x="257" y="168"/>
                  <a:pt x="195" y="231"/>
                </a:cubicBezTo>
                <a:cubicBezTo>
                  <a:pt x="169" y="266"/>
                  <a:pt x="160" y="284"/>
                  <a:pt x="141" y="293"/>
                </a:cubicBezTo>
                <a:cubicBezTo>
                  <a:pt x="141" y="301"/>
                  <a:pt x="150" y="301"/>
                  <a:pt x="150" y="301"/>
                </a:cubicBezTo>
                <a:cubicBezTo>
                  <a:pt x="160" y="310"/>
                  <a:pt x="169" y="310"/>
                  <a:pt x="186" y="328"/>
                </a:cubicBezTo>
                <a:cubicBezTo>
                  <a:pt x="195" y="337"/>
                  <a:pt x="204" y="346"/>
                  <a:pt x="204" y="354"/>
                </a:cubicBezTo>
                <a:cubicBezTo>
                  <a:pt x="204" y="363"/>
                  <a:pt x="213" y="363"/>
                  <a:pt x="213" y="363"/>
                </a:cubicBezTo>
                <a:cubicBezTo>
                  <a:pt x="230" y="354"/>
                  <a:pt x="248" y="337"/>
                  <a:pt x="275" y="310"/>
                </a:cubicBezTo>
                <a:cubicBezTo>
                  <a:pt x="336" y="248"/>
                  <a:pt x="514" y="35"/>
                  <a:pt x="496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14" name="Freeform 126"/>
          <p:cNvSpPr>
            <a:spLocks noChangeArrowheads="1"/>
          </p:cNvSpPr>
          <p:nvPr/>
        </p:nvSpPr>
        <p:spPr bwMode="auto">
          <a:xfrm>
            <a:off x="9211876" y="4675857"/>
            <a:ext cx="360492" cy="327256"/>
          </a:xfrm>
          <a:custGeom>
            <a:avLst/>
            <a:gdLst>
              <a:gd name="T0" fmla="*/ 111243 w 497"/>
              <a:gd name="T1" fmla="*/ 123179 h 452"/>
              <a:gd name="T2" fmla="*/ 111243 w 497"/>
              <a:gd name="T3" fmla="*/ 123179 h 452"/>
              <a:gd name="T4" fmla="*/ 163487 w 497"/>
              <a:gd name="T5" fmla="*/ 103398 h 452"/>
              <a:gd name="T6" fmla="*/ 151777 w 497"/>
              <a:gd name="T7" fmla="*/ 67883 h 452"/>
              <a:gd name="T8" fmla="*/ 111243 w 497"/>
              <a:gd name="T9" fmla="*/ 83618 h 452"/>
              <a:gd name="T10" fmla="*/ 75663 w 497"/>
              <a:gd name="T11" fmla="*/ 67883 h 452"/>
              <a:gd name="T12" fmla="*/ 59900 w 497"/>
              <a:gd name="T13" fmla="*/ 103398 h 452"/>
              <a:gd name="T14" fmla="*/ 111243 w 497"/>
              <a:gd name="T15" fmla="*/ 123179 h 452"/>
              <a:gd name="T16" fmla="*/ 111243 w 497"/>
              <a:gd name="T17" fmla="*/ 47653 h 452"/>
              <a:gd name="T18" fmla="*/ 111243 w 497"/>
              <a:gd name="T19" fmla="*/ 47653 h 452"/>
              <a:gd name="T20" fmla="*/ 139166 w 497"/>
              <a:gd name="T21" fmla="*/ 39561 h 452"/>
              <a:gd name="T22" fmla="*/ 127907 w 497"/>
              <a:gd name="T23" fmla="*/ 7642 h 452"/>
              <a:gd name="T24" fmla="*/ 111243 w 497"/>
              <a:gd name="T25" fmla="*/ 0 h 452"/>
              <a:gd name="T26" fmla="*/ 95480 w 497"/>
              <a:gd name="T27" fmla="*/ 7642 h 452"/>
              <a:gd name="T28" fmla="*/ 83770 w 497"/>
              <a:gd name="T29" fmla="*/ 39561 h 452"/>
              <a:gd name="T30" fmla="*/ 111243 w 497"/>
              <a:gd name="T31" fmla="*/ 47653 h 452"/>
              <a:gd name="T32" fmla="*/ 211226 w 497"/>
              <a:gd name="T33" fmla="*/ 135317 h 452"/>
              <a:gd name="T34" fmla="*/ 211226 w 497"/>
              <a:gd name="T35" fmla="*/ 135317 h 452"/>
              <a:gd name="T36" fmla="*/ 167540 w 497"/>
              <a:gd name="T37" fmla="*/ 119582 h 452"/>
              <a:gd name="T38" fmla="*/ 171593 w 497"/>
              <a:gd name="T39" fmla="*/ 131271 h 452"/>
              <a:gd name="T40" fmla="*/ 111243 w 497"/>
              <a:gd name="T41" fmla="*/ 155097 h 452"/>
              <a:gd name="T42" fmla="*/ 51793 w 497"/>
              <a:gd name="T43" fmla="*/ 131271 h 452"/>
              <a:gd name="T44" fmla="*/ 55847 w 497"/>
              <a:gd name="T45" fmla="*/ 119582 h 452"/>
              <a:gd name="T46" fmla="*/ 11710 w 497"/>
              <a:gd name="T47" fmla="*/ 135317 h 452"/>
              <a:gd name="T48" fmla="*/ 11710 w 497"/>
              <a:gd name="T49" fmla="*/ 155097 h 452"/>
              <a:gd name="T50" fmla="*/ 91426 w 497"/>
              <a:gd name="T51" fmla="*/ 195108 h 452"/>
              <a:gd name="T52" fmla="*/ 131510 w 497"/>
              <a:gd name="T53" fmla="*/ 195108 h 452"/>
              <a:gd name="T54" fmla="*/ 211226 w 497"/>
              <a:gd name="T55" fmla="*/ 155097 h 452"/>
              <a:gd name="T56" fmla="*/ 211226 w 497"/>
              <a:gd name="T57" fmla="*/ 135317 h 45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97" h="452">
                <a:moveTo>
                  <a:pt x="247" y="274"/>
                </a:moveTo>
                <a:lnTo>
                  <a:pt x="247" y="274"/>
                </a:lnTo>
                <a:cubicBezTo>
                  <a:pt x="309" y="274"/>
                  <a:pt x="354" y="257"/>
                  <a:pt x="363" y="230"/>
                </a:cubicBezTo>
                <a:cubicBezTo>
                  <a:pt x="354" y="204"/>
                  <a:pt x="345" y="177"/>
                  <a:pt x="337" y="151"/>
                </a:cubicBezTo>
                <a:cubicBezTo>
                  <a:pt x="328" y="168"/>
                  <a:pt x="292" y="186"/>
                  <a:pt x="247" y="186"/>
                </a:cubicBezTo>
                <a:cubicBezTo>
                  <a:pt x="203" y="186"/>
                  <a:pt x="168" y="168"/>
                  <a:pt x="168" y="151"/>
                </a:cubicBezTo>
                <a:cubicBezTo>
                  <a:pt x="150" y="177"/>
                  <a:pt x="141" y="204"/>
                  <a:pt x="133" y="230"/>
                </a:cubicBezTo>
                <a:cubicBezTo>
                  <a:pt x="141" y="257"/>
                  <a:pt x="186" y="274"/>
                  <a:pt x="247" y="274"/>
                </a:cubicBezTo>
                <a:close/>
                <a:moveTo>
                  <a:pt x="247" y="106"/>
                </a:moveTo>
                <a:lnTo>
                  <a:pt x="247" y="106"/>
                </a:lnTo>
                <a:cubicBezTo>
                  <a:pt x="274" y="106"/>
                  <a:pt x="300" y="97"/>
                  <a:pt x="309" y="88"/>
                </a:cubicBezTo>
                <a:cubicBezTo>
                  <a:pt x="300" y="62"/>
                  <a:pt x="292" y="35"/>
                  <a:pt x="284" y="17"/>
                </a:cubicBezTo>
                <a:cubicBezTo>
                  <a:pt x="284" y="8"/>
                  <a:pt x="265" y="0"/>
                  <a:pt x="247" y="0"/>
                </a:cubicBezTo>
                <a:cubicBezTo>
                  <a:pt x="230" y="0"/>
                  <a:pt x="212" y="8"/>
                  <a:pt x="212" y="17"/>
                </a:cubicBezTo>
                <a:cubicBezTo>
                  <a:pt x="203" y="35"/>
                  <a:pt x="194" y="62"/>
                  <a:pt x="186" y="88"/>
                </a:cubicBezTo>
                <a:cubicBezTo>
                  <a:pt x="194" y="97"/>
                  <a:pt x="221" y="106"/>
                  <a:pt x="247" y="106"/>
                </a:cubicBezTo>
                <a:close/>
                <a:moveTo>
                  <a:pt x="469" y="301"/>
                </a:moveTo>
                <a:lnTo>
                  <a:pt x="469" y="301"/>
                </a:lnTo>
                <a:cubicBezTo>
                  <a:pt x="372" y="266"/>
                  <a:pt x="372" y="266"/>
                  <a:pt x="372" y="266"/>
                </a:cubicBezTo>
                <a:cubicBezTo>
                  <a:pt x="381" y="292"/>
                  <a:pt x="381" y="292"/>
                  <a:pt x="381" y="292"/>
                </a:cubicBezTo>
                <a:cubicBezTo>
                  <a:pt x="381" y="327"/>
                  <a:pt x="319" y="345"/>
                  <a:pt x="247" y="345"/>
                </a:cubicBezTo>
                <a:cubicBezTo>
                  <a:pt x="177" y="345"/>
                  <a:pt x="115" y="327"/>
                  <a:pt x="115" y="292"/>
                </a:cubicBezTo>
                <a:cubicBezTo>
                  <a:pt x="124" y="266"/>
                  <a:pt x="124" y="266"/>
                  <a:pt x="124" y="266"/>
                </a:cubicBezTo>
                <a:cubicBezTo>
                  <a:pt x="26" y="301"/>
                  <a:pt x="26" y="301"/>
                  <a:pt x="26" y="301"/>
                </a:cubicBezTo>
                <a:cubicBezTo>
                  <a:pt x="0" y="310"/>
                  <a:pt x="0" y="327"/>
                  <a:pt x="26" y="345"/>
                </a:cubicBezTo>
                <a:cubicBezTo>
                  <a:pt x="203" y="434"/>
                  <a:pt x="203" y="434"/>
                  <a:pt x="203" y="434"/>
                </a:cubicBezTo>
                <a:cubicBezTo>
                  <a:pt x="230" y="451"/>
                  <a:pt x="265" y="451"/>
                  <a:pt x="292" y="434"/>
                </a:cubicBezTo>
                <a:cubicBezTo>
                  <a:pt x="469" y="345"/>
                  <a:pt x="469" y="345"/>
                  <a:pt x="469" y="345"/>
                </a:cubicBezTo>
                <a:cubicBezTo>
                  <a:pt x="496" y="327"/>
                  <a:pt x="496" y="310"/>
                  <a:pt x="469" y="3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15" name="Freeform 127"/>
          <p:cNvSpPr>
            <a:spLocks noChangeArrowheads="1"/>
          </p:cNvSpPr>
          <p:nvPr/>
        </p:nvSpPr>
        <p:spPr bwMode="auto">
          <a:xfrm>
            <a:off x="8493446" y="1827709"/>
            <a:ext cx="360493" cy="288906"/>
          </a:xfrm>
          <a:custGeom>
            <a:avLst/>
            <a:gdLst>
              <a:gd name="T0" fmla="*/ 76114 w 497"/>
              <a:gd name="T1" fmla="*/ 87900 h 400"/>
              <a:gd name="T2" fmla="*/ 76114 w 497"/>
              <a:gd name="T3" fmla="*/ 87900 h 400"/>
              <a:gd name="T4" fmla="*/ 111694 w 497"/>
              <a:gd name="T5" fmla="*/ 123329 h 400"/>
              <a:gd name="T6" fmla="*/ 147724 w 497"/>
              <a:gd name="T7" fmla="*/ 87900 h 400"/>
              <a:gd name="T8" fmla="*/ 111694 w 497"/>
              <a:gd name="T9" fmla="*/ 52023 h 400"/>
              <a:gd name="T10" fmla="*/ 76114 w 497"/>
              <a:gd name="T11" fmla="*/ 87900 h 400"/>
              <a:gd name="T12" fmla="*/ 52244 w 497"/>
              <a:gd name="T13" fmla="*/ 75791 h 400"/>
              <a:gd name="T14" fmla="*/ 52244 w 497"/>
              <a:gd name="T15" fmla="*/ 75791 h 400"/>
              <a:gd name="T16" fmla="*/ 111694 w 497"/>
              <a:gd name="T17" fmla="*/ 28254 h 400"/>
              <a:gd name="T18" fmla="*/ 155381 w 497"/>
              <a:gd name="T19" fmla="*/ 43950 h 400"/>
              <a:gd name="T20" fmla="*/ 175648 w 497"/>
              <a:gd name="T21" fmla="*/ 43950 h 400"/>
              <a:gd name="T22" fmla="*/ 175648 w 497"/>
              <a:gd name="T23" fmla="*/ 24217 h 400"/>
              <a:gd name="T24" fmla="*/ 111694 w 497"/>
              <a:gd name="T25" fmla="*/ 0 h 400"/>
              <a:gd name="T26" fmla="*/ 27923 w 497"/>
              <a:gd name="T27" fmla="*/ 64131 h 400"/>
              <a:gd name="T28" fmla="*/ 0 w 497"/>
              <a:gd name="T29" fmla="*/ 64131 h 400"/>
              <a:gd name="T30" fmla="*/ 0 w 497"/>
              <a:gd name="T31" fmla="*/ 87900 h 400"/>
              <a:gd name="T32" fmla="*/ 36030 w 497"/>
              <a:gd name="T33" fmla="*/ 87900 h 400"/>
              <a:gd name="T34" fmla="*/ 52244 w 497"/>
              <a:gd name="T35" fmla="*/ 75791 h 400"/>
              <a:gd name="T36" fmla="*/ 187357 w 497"/>
              <a:gd name="T37" fmla="*/ 87900 h 400"/>
              <a:gd name="T38" fmla="*/ 187357 w 497"/>
              <a:gd name="T39" fmla="*/ 87900 h 400"/>
              <a:gd name="T40" fmla="*/ 171594 w 497"/>
              <a:gd name="T41" fmla="*/ 103597 h 400"/>
              <a:gd name="T42" fmla="*/ 111694 w 497"/>
              <a:gd name="T43" fmla="*/ 151134 h 400"/>
              <a:gd name="T44" fmla="*/ 68007 w 497"/>
              <a:gd name="T45" fmla="*/ 131402 h 400"/>
              <a:gd name="T46" fmla="*/ 48190 w 497"/>
              <a:gd name="T47" fmla="*/ 131402 h 400"/>
              <a:gd name="T48" fmla="*/ 48190 w 497"/>
              <a:gd name="T49" fmla="*/ 151134 h 400"/>
              <a:gd name="T50" fmla="*/ 111694 w 497"/>
              <a:gd name="T51" fmla="*/ 178940 h 400"/>
              <a:gd name="T52" fmla="*/ 195915 w 497"/>
              <a:gd name="T53" fmla="*/ 115257 h 400"/>
              <a:gd name="T54" fmla="*/ 223388 w 497"/>
              <a:gd name="T55" fmla="*/ 115257 h 400"/>
              <a:gd name="T56" fmla="*/ 223388 w 497"/>
              <a:gd name="T57" fmla="*/ 87900 h 400"/>
              <a:gd name="T58" fmla="*/ 187357 w 497"/>
              <a:gd name="T59" fmla="*/ 87900 h 40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97" h="400">
                <a:moveTo>
                  <a:pt x="169" y="196"/>
                </a:moveTo>
                <a:lnTo>
                  <a:pt x="169" y="196"/>
                </a:lnTo>
                <a:cubicBezTo>
                  <a:pt x="169" y="240"/>
                  <a:pt x="204" y="275"/>
                  <a:pt x="248" y="275"/>
                </a:cubicBezTo>
                <a:cubicBezTo>
                  <a:pt x="292" y="275"/>
                  <a:pt x="328" y="240"/>
                  <a:pt x="328" y="196"/>
                </a:cubicBezTo>
                <a:cubicBezTo>
                  <a:pt x="328" y="151"/>
                  <a:pt x="292" y="116"/>
                  <a:pt x="248" y="116"/>
                </a:cubicBezTo>
                <a:cubicBezTo>
                  <a:pt x="204" y="116"/>
                  <a:pt x="169" y="151"/>
                  <a:pt x="169" y="196"/>
                </a:cubicBezTo>
                <a:close/>
                <a:moveTo>
                  <a:pt x="116" y="169"/>
                </a:moveTo>
                <a:lnTo>
                  <a:pt x="116" y="169"/>
                </a:lnTo>
                <a:cubicBezTo>
                  <a:pt x="124" y="107"/>
                  <a:pt x="186" y="63"/>
                  <a:pt x="248" y="63"/>
                </a:cubicBezTo>
                <a:cubicBezTo>
                  <a:pt x="284" y="63"/>
                  <a:pt x="319" y="71"/>
                  <a:pt x="345" y="98"/>
                </a:cubicBezTo>
                <a:cubicBezTo>
                  <a:pt x="354" y="107"/>
                  <a:pt x="381" y="107"/>
                  <a:pt x="390" y="98"/>
                </a:cubicBezTo>
                <a:cubicBezTo>
                  <a:pt x="399" y="89"/>
                  <a:pt x="399" y="71"/>
                  <a:pt x="390" y="54"/>
                </a:cubicBezTo>
                <a:cubicBezTo>
                  <a:pt x="354" y="18"/>
                  <a:pt x="301" y="0"/>
                  <a:pt x="248" y="0"/>
                </a:cubicBezTo>
                <a:cubicBezTo>
                  <a:pt x="160" y="0"/>
                  <a:pt x="80" y="54"/>
                  <a:pt x="62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96"/>
                  <a:pt x="0" y="196"/>
                  <a:pt x="0" y="196"/>
                </a:cubicBezTo>
                <a:cubicBezTo>
                  <a:pt x="80" y="196"/>
                  <a:pt x="80" y="196"/>
                  <a:pt x="80" y="196"/>
                </a:cubicBezTo>
                <a:cubicBezTo>
                  <a:pt x="107" y="196"/>
                  <a:pt x="107" y="178"/>
                  <a:pt x="116" y="169"/>
                </a:cubicBezTo>
                <a:close/>
                <a:moveTo>
                  <a:pt x="416" y="196"/>
                </a:moveTo>
                <a:lnTo>
                  <a:pt x="416" y="196"/>
                </a:lnTo>
                <a:cubicBezTo>
                  <a:pt x="390" y="196"/>
                  <a:pt x="390" y="222"/>
                  <a:pt x="381" y="231"/>
                </a:cubicBezTo>
                <a:cubicBezTo>
                  <a:pt x="372" y="293"/>
                  <a:pt x="319" y="337"/>
                  <a:pt x="248" y="337"/>
                </a:cubicBezTo>
                <a:cubicBezTo>
                  <a:pt x="213" y="337"/>
                  <a:pt x="177" y="319"/>
                  <a:pt x="151" y="293"/>
                </a:cubicBezTo>
                <a:cubicBezTo>
                  <a:pt x="142" y="284"/>
                  <a:pt x="116" y="284"/>
                  <a:pt x="107" y="293"/>
                </a:cubicBezTo>
                <a:cubicBezTo>
                  <a:pt x="97" y="310"/>
                  <a:pt x="97" y="328"/>
                  <a:pt x="107" y="337"/>
                </a:cubicBezTo>
                <a:cubicBezTo>
                  <a:pt x="142" y="373"/>
                  <a:pt x="195" y="399"/>
                  <a:pt x="248" y="399"/>
                </a:cubicBezTo>
                <a:cubicBezTo>
                  <a:pt x="337" y="399"/>
                  <a:pt x="416" y="337"/>
                  <a:pt x="435" y="257"/>
                </a:cubicBezTo>
                <a:cubicBezTo>
                  <a:pt x="496" y="257"/>
                  <a:pt x="496" y="257"/>
                  <a:pt x="496" y="257"/>
                </a:cubicBezTo>
                <a:cubicBezTo>
                  <a:pt x="496" y="196"/>
                  <a:pt x="496" y="196"/>
                  <a:pt x="496" y="196"/>
                </a:cubicBezTo>
                <a:lnTo>
                  <a:pt x="416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16" name="Freeform 129"/>
          <p:cNvSpPr>
            <a:spLocks noChangeArrowheads="1"/>
          </p:cNvSpPr>
          <p:nvPr/>
        </p:nvSpPr>
        <p:spPr bwMode="auto">
          <a:xfrm>
            <a:off x="6399522" y="4688641"/>
            <a:ext cx="242884" cy="296575"/>
          </a:xfrm>
          <a:custGeom>
            <a:avLst/>
            <a:gdLst>
              <a:gd name="T0" fmla="*/ 75182 w 337"/>
              <a:gd name="T1" fmla="*/ 0 h 409"/>
              <a:gd name="T2" fmla="*/ 75182 w 337"/>
              <a:gd name="T3" fmla="*/ 0 h 409"/>
              <a:gd name="T4" fmla="*/ 0 w 337"/>
              <a:gd name="T5" fmla="*/ 27915 h 409"/>
              <a:gd name="T6" fmla="*/ 15663 w 337"/>
              <a:gd name="T7" fmla="*/ 163439 h 409"/>
              <a:gd name="T8" fmla="*/ 75182 w 337"/>
              <a:gd name="T9" fmla="*/ 183700 h 409"/>
              <a:gd name="T10" fmla="*/ 134702 w 337"/>
              <a:gd name="T11" fmla="*/ 163439 h 409"/>
              <a:gd name="T12" fmla="*/ 150364 w 337"/>
              <a:gd name="T13" fmla="*/ 27915 h 409"/>
              <a:gd name="T14" fmla="*/ 75182 w 337"/>
              <a:gd name="T15" fmla="*/ 0 h 409"/>
              <a:gd name="T16" fmla="*/ 75182 w 337"/>
              <a:gd name="T17" fmla="*/ 48176 h 409"/>
              <a:gd name="T18" fmla="*/ 75182 w 337"/>
              <a:gd name="T19" fmla="*/ 48176 h 409"/>
              <a:gd name="T20" fmla="*/ 15663 w 337"/>
              <a:gd name="T21" fmla="*/ 31967 h 409"/>
              <a:gd name="T22" fmla="*/ 75182 w 337"/>
              <a:gd name="T23" fmla="*/ 16209 h 409"/>
              <a:gd name="T24" fmla="*/ 134702 w 337"/>
              <a:gd name="T25" fmla="*/ 31967 h 409"/>
              <a:gd name="T26" fmla="*/ 75182 w 337"/>
              <a:gd name="T27" fmla="*/ 48176 h 40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7" h="409">
                <a:moveTo>
                  <a:pt x="168" y="0"/>
                </a:moveTo>
                <a:lnTo>
                  <a:pt x="168" y="0"/>
                </a:lnTo>
                <a:cubicBezTo>
                  <a:pt x="62" y="0"/>
                  <a:pt x="0" y="36"/>
                  <a:pt x="0" y="62"/>
                </a:cubicBezTo>
                <a:cubicBezTo>
                  <a:pt x="35" y="363"/>
                  <a:pt x="35" y="363"/>
                  <a:pt x="35" y="363"/>
                </a:cubicBezTo>
                <a:cubicBezTo>
                  <a:pt x="35" y="372"/>
                  <a:pt x="88" y="408"/>
                  <a:pt x="168" y="408"/>
                </a:cubicBezTo>
                <a:cubicBezTo>
                  <a:pt x="248" y="408"/>
                  <a:pt x="301" y="372"/>
                  <a:pt x="301" y="363"/>
                </a:cubicBezTo>
                <a:cubicBezTo>
                  <a:pt x="336" y="62"/>
                  <a:pt x="336" y="62"/>
                  <a:pt x="336" y="62"/>
                </a:cubicBezTo>
                <a:cubicBezTo>
                  <a:pt x="336" y="36"/>
                  <a:pt x="274" y="0"/>
                  <a:pt x="168" y="0"/>
                </a:cubicBezTo>
                <a:close/>
                <a:moveTo>
                  <a:pt x="168" y="107"/>
                </a:moveTo>
                <a:lnTo>
                  <a:pt x="168" y="107"/>
                </a:lnTo>
                <a:cubicBezTo>
                  <a:pt x="88" y="107"/>
                  <a:pt x="35" y="80"/>
                  <a:pt x="35" y="71"/>
                </a:cubicBezTo>
                <a:cubicBezTo>
                  <a:pt x="35" y="62"/>
                  <a:pt x="88" y="36"/>
                  <a:pt x="168" y="36"/>
                </a:cubicBezTo>
                <a:cubicBezTo>
                  <a:pt x="248" y="36"/>
                  <a:pt x="301" y="62"/>
                  <a:pt x="301" y="71"/>
                </a:cubicBezTo>
                <a:cubicBezTo>
                  <a:pt x="301" y="80"/>
                  <a:pt x="248" y="107"/>
                  <a:pt x="168" y="1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17" name="Freeform 133"/>
          <p:cNvSpPr>
            <a:spLocks noChangeArrowheads="1"/>
          </p:cNvSpPr>
          <p:nvPr/>
        </p:nvSpPr>
        <p:spPr bwMode="auto">
          <a:xfrm>
            <a:off x="13486652" y="3970212"/>
            <a:ext cx="360492" cy="345153"/>
          </a:xfrm>
          <a:custGeom>
            <a:avLst/>
            <a:gdLst>
              <a:gd name="T0" fmla="*/ 191410 w 497"/>
              <a:gd name="T1" fmla="*/ 71438 h 480"/>
              <a:gd name="T2" fmla="*/ 191410 w 497"/>
              <a:gd name="T3" fmla="*/ 71438 h 480"/>
              <a:gd name="T4" fmla="*/ 167540 w 497"/>
              <a:gd name="T5" fmla="*/ 8037 h 480"/>
              <a:gd name="T6" fmla="*/ 155830 w 497"/>
              <a:gd name="T7" fmla="*/ 4018 h 480"/>
              <a:gd name="T8" fmla="*/ 4053 w 497"/>
              <a:gd name="T9" fmla="*/ 59829 h 480"/>
              <a:gd name="T10" fmla="*/ 0 w 497"/>
              <a:gd name="T11" fmla="*/ 71438 h 480"/>
              <a:gd name="T12" fmla="*/ 23870 w 497"/>
              <a:gd name="T13" fmla="*/ 134839 h 480"/>
              <a:gd name="T14" fmla="*/ 23870 w 497"/>
              <a:gd name="T15" fmla="*/ 99120 h 480"/>
              <a:gd name="T16" fmla="*/ 51793 w 497"/>
              <a:gd name="T17" fmla="*/ 71438 h 480"/>
              <a:gd name="T18" fmla="*/ 91426 w 497"/>
              <a:gd name="T19" fmla="*/ 71438 h 480"/>
              <a:gd name="T20" fmla="*/ 139166 w 497"/>
              <a:gd name="T21" fmla="*/ 39737 h 480"/>
              <a:gd name="T22" fmla="*/ 167540 w 497"/>
              <a:gd name="T23" fmla="*/ 71438 h 480"/>
              <a:gd name="T24" fmla="*/ 191410 w 497"/>
              <a:gd name="T25" fmla="*/ 71438 h 480"/>
              <a:gd name="T26" fmla="*/ 215280 w 497"/>
              <a:gd name="T27" fmla="*/ 91083 h 480"/>
              <a:gd name="T28" fmla="*/ 215280 w 497"/>
              <a:gd name="T29" fmla="*/ 91083 h 480"/>
              <a:gd name="T30" fmla="*/ 51793 w 497"/>
              <a:gd name="T31" fmla="*/ 91083 h 480"/>
              <a:gd name="T32" fmla="*/ 43686 w 497"/>
              <a:gd name="T33" fmla="*/ 99120 h 480"/>
              <a:gd name="T34" fmla="*/ 43686 w 497"/>
              <a:gd name="T35" fmla="*/ 206276 h 480"/>
              <a:gd name="T36" fmla="*/ 51793 w 497"/>
              <a:gd name="T37" fmla="*/ 213867 h 480"/>
              <a:gd name="T38" fmla="*/ 215280 w 497"/>
              <a:gd name="T39" fmla="*/ 213867 h 480"/>
              <a:gd name="T40" fmla="*/ 223387 w 497"/>
              <a:gd name="T41" fmla="*/ 206276 h 480"/>
              <a:gd name="T42" fmla="*/ 223387 w 497"/>
              <a:gd name="T43" fmla="*/ 99120 h 480"/>
              <a:gd name="T44" fmla="*/ 215280 w 497"/>
              <a:gd name="T45" fmla="*/ 91083 h 480"/>
              <a:gd name="T46" fmla="*/ 203570 w 497"/>
              <a:gd name="T47" fmla="*/ 190203 h 480"/>
              <a:gd name="T48" fmla="*/ 203570 w 497"/>
              <a:gd name="T49" fmla="*/ 190203 h 480"/>
              <a:gd name="T50" fmla="*/ 67556 w 497"/>
              <a:gd name="T51" fmla="*/ 190203 h 480"/>
              <a:gd name="T52" fmla="*/ 67556 w 497"/>
              <a:gd name="T53" fmla="*/ 174576 h 480"/>
              <a:gd name="T54" fmla="*/ 87823 w 497"/>
              <a:gd name="T55" fmla="*/ 122783 h 480"/>
              <a:gd name="T56" fmla="*/ 119350 w 497"/>
              <a:gd name="T57" fmla="*/ 162521 h 480"/>
              <a:gd name="T58" fmla="*/ 147723 w 497"/>
              <a:gd name="T59" fmla="*/ 134839 h 480"/>
              <a:gd name="T60" fmla="*/ 187357 w 497"/>
              <a:gd name="T61" fmla="*/ 118765 h 480"/>
              <a:gd name="T62" fmla="*/ 203570 w 497"/>
              <a:gd name="T63" fmla="*/ 154930 h 480"/>
              <a:gd name="T64" fmla="*/ 203570 w 497"/>
              <a:gd name="T65" fmla="*/ 190203 h 4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97" h="480">
                <a:moveTo>
                  <a:pt x="425" y="160"/>
                </a:moveTo>
                <a:lnTo>
                  <a:pt x="425" y="160"/>
                </a:lnTo>
                <a:cubicBezTo>
                  <a:pt x="372" y="18"/>
                  <a:pt x="372" y="18"/>
                  <a:pt x="372" y="18"/>
                </a:cubicBezTo>
                <a:cubicBezTo>
                  <a:pt x="372" y="9"/>
                  <a:pt x="354" y="0"/>
                  <a:pt x="346" y="9"/>
                </a:cubicBezTo>
                <a:cubicBezTo>
                  <a:pt x="9" y="134"/>
                  <a:pt x="9" y="134"/>
                  <a:pt x="9" y="134"/>
                </a:cubicBezTo>
                <a:cubicBezTo>
                  <a:pt x="0" y="134"/>
                  <a:pt x="0" y="143"/>
                  <a:pt x="0" y="160"/>
                </a:cubicBezTo>
                <a:cubicBezTo>
                  <a:pt x="53" y="302"/>
                  <a:pt x="53" y="302"/>
                  <a:pt x="53" y="302"/>
                </a:cubicBezTo>
                <a:cubicBezTo>
                  <a:pt x="53" y="222"/>
                  <a:pt x="53" y="222"/>
                  <a:pt x="53" y="222"/>
                </a:cubicBezTo>
                <a:cubicBezTo>
                  <a:pt x="53" y="187"/>
                  <a:pt x="80" y="160"/>
                  <a:pt x="115" y="160"/>
                </a:cubicBezTo>
                <a:cubicBezTo>
                  <a:pt x="203" y="160"/>
                  <a:pt x="203" y="160"/>
                  <a:pt x="203" y="160"/>
                </a:cubicBezTo>
                <a:cubicBezTo>
                  <a:pt x="309" y="89"/>
                  <a:pt x="309" y="89"/>
                  <a:pt x="309" y="89"/>
                </a:cubicBezTo>
                <a:cubicBezTo>
                  <a:pt x="372" y="160"/>
                  <a:pt x="372" y="160"/>
                  <a:pt x="372" y="160"/>
                </a:cubicBezTo>
                <a:lnTo>
                  <a:pt x="425" y="160"/>
                </a:lnTo>
                <a:close/>
                <a:moveTo>
                  <a:pt x="478" y="204"/>
                </a:moveTo>
                <a:lnTo>
                  <a:pt x="478" y="204"/>
                </a:lnTo>
                <a:cubicBezTo>
                  <a:pt x="115" y="204"/>
                  <a:pt x="115" y="204"/>
                  <a:pt x="115" y="204"/>
                </a:cubicBezTo>
                <a:cubicBezTo>
                  <a:pt x="106" y="204"/>
                  <a:pt x="97" y="213"/>
                  <a:pt x="97" y="222"/>
                </a:cubicBezTo>
                <a:cubicBezTo>
                  <a:pt x="97" y="462"/>
                  <a:pt x="97" y="462"/>
                  <a:pt x="97" y="462"/>
                </a:cubicBezTo>
                <a:cubicBezTo>
                  <a:pt x="97" y="470"/>
                  <a:pt x="106" y="479"/>
                  <a:pt x="115" y="479"/>
                </a:cubicBezTo>
                <a:cubicBezTo>
                  <a:pt x="478" y="479"/>
                  <a:pt x="478" y="479"/>
                  <a:pt x="478" y="479"/>
                </a:cubicBezTo>
                <a:cubicBezTo>
                  <a:pt x="487" y="479"/>
                  <a:pt x="496" y="470"/>
                  <a:pt x="496" y="462"/>
                </a:cubicBezTo>
                <a:cubicBezTo>
                  <a:pt x="496" y="222"/>
                  <a:pt x="496" y="222"/>
                  <a:pt x="496" y="222"/>
                </a:cubicBezTo>
                <a:cubicBezTo>
                  <a:pt x="496" y="213"/>
                  <a:pt x="487" y="204"/>
                  <a:pt x="478" y="204"/>
                </a:cubicBezTo>
                <a:close/>
                <a:moveTo>
                  <a:pt x="452" y="426"/>
                </a:moveTo>
                <a:lnTo>
                  <a:pt x="452" y="426"/>
                </a:lnTo>
                <a:cubicBezTo>
                  <a:pt x="150" y="426"/>
                  <a:pt x="150" y="426"/>
                  <a:pt x="150" y="426"/>
                </a:cubicBezTo>
                <a:cubicBezTo>
                  <a:pt x="150" y="391"/>
                  <a:pt x="150" y="391"/>
                  <a:pt x="150" y="391"/>
                </a:cubicBezTo>
                <a:cubicBezTo>
                  <a:pt x="195" y="275"/>
                  <a:pt x="195" y="275"/>
                  <a:pt x="195" y="275"/>
                </a:cubicBezTo>
                <a:cubicBezTo>
                  <a:pt x="265" y="364"/>
                  <a:pt x="265" y="364"/>
                  <a:pt x="265" y="364"/>
                </a:cubicBezTo>
                <a:cubicBezTo>
                  <a:pt x="328" y="302"/>
                  <a:pt x="328" y="302"/>
                  <a:pt x="328" y="302"/>
                </a:cubicBezTo>
                <a:cubicBezTo>
                  <a:pt x="416" y="266"/>
                  <a:pt x="416" y="266"/>
                  <a:pt x="416" y="266"/>
                </a:cubicBezTo>
                <a:cubicBezTo>
                  <a:pt x="452" y="347"/>
                  <a:pt x="452" y="347"/>
                  <a:pt x="452" y="347"/>
                </a:cubicBezTo>
                <a:lnTo>
                  <a:pt x="452" y="4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18" name="Freeform 135"/>
          <p:cNvSpPr>
            <a:spLocks noChangeArrowheads="1"/>
          </p:cNvSpPr>
          <p:nvPr/>
        </p:nvSpPr>
        <p:spPr bwMode="auto">
          <a:xfrm>
            <a:off x="11385058" y="3982996"/>
            <a:ext cx="258224" cy="327256"/>
          </a:xfrm>
          <a:custGeom>
            <a:avLst/>
            <a:gdLst>
              <a:gd name="T0" fmla="*/ 136016 w 356"/>
              <a:gd name="T1" fmla="*/ 0 h 453"/>
              <a:gd name="T2" fmla="*/ 136016 w 356"/>
              <a:gd name="T3" fmla="*/ 0 h 453"/>
              <a:gd name="T4" fmla="*/ 23870 w 356"/>
              <a:gd name="T5" fmla="*/ 0 h 453"/>
              <a:gd name="T6" fmla="*/ 0 w 356"/>
              <a:gd name="T7" fmla="*/ 24223 h 453"/>
              <a:gd name="T8" fmla="*/ 0 w 356"/>
              <a:gd name="T9" fmla="*/ 178977 h 453"/>
              <a:gd name="T10" fmla="*/ 23870 w 356"/>
              <a:gd name="T11" fmla="*/ 202751 h 453"/>
              <a:gd name="T12" fmla="*/ 136016 w 356"/>
              <a:gd name="T13" fmla="*/ 202751 h 453"/>
              <a:gd name="T14" fmla="*/ 159887 w 356"/>
              <a:gd name="T15" fmla="*/ 178977 h 453"/>
              <a:gd name="T16" fmla="*/ 159887 w 356"/>
              <a:gd name="T17" fmla="*/ 24223 h 453"/>
              <a:gd name="T18" fmla="*/ 136016 w 356"/>
              <a:gd name="T19" fmla="*/ 0 h 453"/>
              <a:gd name="T20" fmla="*/ 136016 w 356"/>
              <a:gd name="T21" fmla="*/ 178977 h 453"/>
              <a:gd name="T22" fmla="*/ 136016 w 356"/>
              <a:gd name="T23" fmla="*/ 178977 h 453"/>
              <a:gd name="T24" fmla="*/ 23870 w 356"/>
              <a:gd name="T25" fmla="*/ 178977 h 453"/>
              <a:gd name="T26" fmla="*/ 23870 w 356"/>
              <a:gd name="T27" fmla="*/ 24223 h 453"/>
              <a:gd name="T28" fmla="*/ 136016 w 356"/>
              <a:gd name="T29" fmla="*/ 24223 h 453"/>
              <a:gd name="T30" fmla="*/ 136016 w 356"/>
              <a:gd name="T31" fmla="*/ 178977 h 4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56" h="453">
                <a:moveTo>
                  <a:pt x="302" y="0"/>
                </a:moveTo>
                <a:lnTo>
                  <a:pt x="30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4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6"/>
                  <a:pt x="27" y="452"/>
                  <a:pt x="53" y="452"/>
                </a:cubicBezTo>
                <a:cubicBezTo>
                  <a:pt x="302" y="452"/>
                  <a:pt x="302" y="452"/>
                  <a:pt x="302" y="452"/>
                </a:cubicBezTo>
                <a:cubicBezTo>
                  <a:pt x="328" y="452"/>
                  <a:pt x="355" y="426"/>
                  <a:pt x="355" y="399"/>
                </a:cubicBezTo>
                <a:cubicBezTo>
                  <a:pt x="355" y="54"/>
                  <a:pt x="355" y="54"/>
                  <a:pt x="355" y="54"/>
                </a:cubicBezTo>
                <a:cubicBezTo>
                  <a:pt x="355" y="27"/>
                  <a:pt x="328" y="0"/>
                  <a:pt x="302" y="0"/>
                </a:cubicBezTo>
                <a:close/>
                <a:moveTo>
                  <a:pt x="302" y="399"/>
                </a:moveTo>
                <a:lnTo>
                  <a:pt x="302" y="399"/>
                </a:lnTo>
                <a:cubicBezTo>
                  <a:pt x="53" y="399"/>
                  <a:pt x="53" y="399"/>
                  <a:pt x="53" y="399"/>
                </a:cubicBezTo>
                <a:cubicBezTo>
                  <a:pt x="53" y="54"/>
                  <a:pt x="53" y="54"/>
                  <a:pt x="53" y="54"/>
                </a:cubicBezTo>
                <a:cubicBezTo>
                  <a:pt x="302" y="54"/>
                  <a:pt x="302" y="54"/>
                  <a:pt x="302" y="54"/>
                </a:cubicBezTo>
                <a:lnTo>
                  <a:pt x="302" y="3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19" name="Freeform 136"/>
          <p:cNvSpPr>
            <a:spLocks noChangeArrowheads="1"/>
          </p:cNvSpPr>
          <p:nvPr/>
        </p:nvSpPr>
        <p:spPr bwMode="auto">
          <a:xfrm>
            <a:off x="12768223" y="4021345"/>
            <a:ext cx="360493" cy="247999"/>
          </a:xfrm>
          <a:custGeom>
            <a:avLst/>
            <a:gdLst>
              <a:gd name="T0" fmla="*/ 0 w 498"/>
              <a:gd name="T1" fmla="*/ 19582 h 346"/>
              <a:gd name="T2" fmla="*/ 0 w 498"/>
              <a:gd name="T3" fmla="*/ 19582 h 346"/>
              <a:gd name="T4" fmla="*/ 0 w 498"/>
              <a:gd name="T5" fmla="*/ 129955 h 346"/>
              <a:gd name="T6" fmla="*/ 23822 w 498"/>
              <a:gd name="T7" fmla="*/ 153543 h 346"/>
              <a:gd name="T8" fmla="*/ 199566 w 498"/>
              <a:gd name="T9" fmla="*/ 153543 h 346"/>
              <a:gd name="T10" fmla="*/ 223389 w 498"/>
              <a:gd name="T11" fmla="*/ 129955 h 346"/>
              <a:gd name="T12" fmla="*/ 223389 w 498"/>
              <a:gd name="T13" fmla="*/ 19582 h 346"/>
              <a:gd name="T14" fmla="*/ 199566 w 498"/>
              <a:gd name="T15" fmla="*/ 0 h 346"/>
              <a:gd name="T16" fmla="*/ 23822 w 498"/>
              <a:gd name="T17" fmla="*/ 0 h 346"/>
              <a:gd name="T18" fmla="*/ 0 w 498"/>
              <a:gd name="T19" fmla="*/ 19582 h 346"/>
              <a:gd name="T20" fmla="*/ 199566 w 498"/>
              <a:gd name="T21" fmla="*/ 19582 h 346"/>
              <a:gd name="T22" fmla="*/ 199566 w 498"/>
              <a:gd name="T23" fmla="*/ 19582 h 346"/>
              <a:gd name="T24" fmla="*/ 199566 w 498"/>
              <a:gd name="T25" fmla="*/ 129955 h 346"/>
              <a:gd name="T26" fmla="*/ 23822 w 498"/>
              <a:gd name="T27" fmla="*/ 129955 h 346"/>
              <a:gd name="T28" fmla="*/ 23822 w 498"/>
              <a:gd name="T29" fmla="*/ 19582 h 346"/>
              <a:gd name="T30" fmla="*/ 199566 w 498"/>
              <a:gd name="T31" fmla="*/ 19582 h 3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8" h="346">
                <a:moveTo>
                  <a:pt x="0" y="44"/>
                </a:moveTo>
                <a:lnTo>
                  <a:pt x="0" y="44"/>
                </a:lnTo>
                <a:cubicBezTo>
                  <a:pt x="0" y="292"/>
                  <a:pt x="0" y="292"/>
                  <a:pt x="0" y="292"/>
                </a:cubicBezTo>
                <a:cubicBezTo>
                  <a:pt x="0" y="319"/>
                  <a:pt x="18" y="345"/>
                  <a:pt x="53" y="345"/>
                </a:cubicBezTo>
                <a:cubicBezTo>
                  <a:pt x="444" y="345"/>
                  <a:pt x="444" y="345"/>
                  <a:pt x="444" y="345"/>
                </a:cubicBezTo>
                <a:cubicBezTo>
                  <a:pt x="470" y="345"/>
                  <a:pt x="497" y="319"/>
                  <a:pt x="497" y="292"/>
                </a:cubicBezTo>
                <a:cubicBezTo>
                  <a:pt x="497" y="44"/>
                  <a:pt x="497" y="44"/>
                  <a:pt x="497" y="44"/>
                </a:cubicBezTo>
                <a:cubicBezTo>
                  <a:pt x="497" y="17"/>
                  <a:pt x="470" y="0"/>
                  <a:pt x="444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17"/>
                  <a:pt x="0" y="44"/>
                </a:cubicBezTo>
                <a:close/>
                <a:moveTo>
                  <a:pt x="444" y="44"/>
                </a:moveTo>
                <a:lnTo>
                  <a:pt x="444" y="44"/>
                </a:lnTo>
                <a:cubicBezTo>
                  <a:pt x="444" y="292"/>
                  <a:pt x="444" y="292"/>
                  <a:pt x="444" y="292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53" y="44"/>
                  <a:pt x="53" y="44"/>
                  <a:pt x="53" y="44"/>
                </a:cubicBezTo>
                <a:lnTo>
                  <a:pt x="4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20" name="Freeform 141"/>
          <p:cNvSpPr>
            <a:spLocks noChangeArrowheads="1"/>
          </p:cNvSpPr>
          <p:nvPr/>
        </p:nvSpPr>
        <p:spPr bwMode="auto">
          <a:xfrm>
            <a:off x="12052351" y="3962542"/>
            <a:ext cx="360493" cy="365605"/>
          </a:xfrm>
          <a:custGeom>
            <a:avLst/>
            <a:gdLst>
              <a:gd name="T0" fmla="*/ 215731 w 497"/>
              <a:gd name="T1" fmla="*/ 83447 h 506"/>
              <a:gd name="T2" fmla="*/ 215731 w 497"/>
              <a:gd name="T3" fmla="*/ 83447 h 506"/>
              <a:gd name="T4" fmla="*/ 131510 w 497"/>
              <a:gd name="T5" fmla="*/ 63707 h 506"/>
              <a:gd name="T6" fmla="*/ 119801 w 497"/>
              <a:gd name="T7" fmla="*/ 7627 h 506"/>
              <a:gd name="T8" fmla="*/ 107640 w 497"/>
              <a:gd name="T9" fmla="*/ 0 h 506"/>
              <a:gd name="T10" fmla="*/ 7656 w 497"/>
              <a:gd name="T11" fmla="*/ 27367 h 506"/>
              <a:gd name="T12" fmla="*/ 0 w 497"/>
              <a:gd name="T13" fmla="*/ 39929 h 506"/>
              <a:gd name="T14" fmla="*/ 35580 w 497"/>
              <a:gd name="T15" fmla="*/ 174970 h 506"/>
              <a:gd name="T16" fmla="*/ 48190 w 497"/>
              <a:gd name="T17" fmla="*/ 179007 h 506"/>
              <a:gd name="T18" fmla="*/ 87824 w 497"/>
              <a:gd name="T19" fmla="*/ 166894 h 506"/>
              <a:gd name="T20" fmla="*/ 79717 w 497"/>
              <a:gd name="T21" fmla="*/ 190672 h 506"/>
              <a:gd name="T22" fmla="*/ 87824 w 497"/>
              <a:gd name="T23" fmla="*/ 198748 h 506"/>
              <a:gd name="T24" fmla="*/ 179251 w 497"/>
              <a:gd name="T25" fmla="*/ 222526 h 506"/>
              <a:gd name="T26" fmla="*/ 191861 w 497"/>
              <a:gd name="T27" fmla="*/ 218488 h 506"/>
              <a:gd name="T28" fmla="*/ 223388 w 497"/>
              <a:gd name="T29" fmla="*/ 95112 h 506"/>
              <a:gd name="T30" fmla="*/ 215731 w 497"/>
              <a:gd name="T31" fmla="*/ 83447 h 506"/>
              <a:gd name="T32" fmla="*/ 15763 w 497"/>
              <a:gd name="T33" fmla="*/ 43518 h 506"/>
              <a:gd name="T34" fmla="*/ 15763 w 497"/>
              <a:gd name="T35" fmla="*/ 43518 h 506"/>
              <a:gd name="T36" fmla="*/ 103587 w 497"/>
              <a:gd name="T37" fmla="*/ 19740 h 506"/>
              <a:gd name="T38" fmla="*/ 139617 w 497"/>
              <a:gd name="T39" fmla="*/ 139078 h 506"/>
              <a:gd name="T40" fmla="*/ 52244 w 497"/>
              <a:gd name="T41" fmla="*/ 163305 h 506"/>
              <a:gd name="T42" fmla="*/ 15763 w 497"/>
              <a:gd name="T43" fmla="*/ 43518 h 506"/>
              <a:gd name="T44" fmla="*/ 175197 w 497"/>
              <a:gd name="T45" fmla="*/ 206823 h 506"/>
              <a:gd name="T46" fmla="*/ 175197 w 497"/>
              <a:gd name="T47" fmla="*/ 206823 h 506"/>
              <a:gd name="T48" fmla="*/ 99984 w 497"/>
              <a:gd name="T49" fmla="*/ 187083 h 506"/>
              <a:gd name="T50" fmla="*/ 103587 w 497"/>
              <a:gd name="T51" fmla="*/ 163305 h 506"/>
              <a:gd name="T52" fmla="*/ 147724 w 497"/>
              <a:gd name="T53" fmla="*/ 150743 h 506"/>
              <a:gd name="T54" fmla="*/ 155381 w 497"/>
              <a:gd name="T55" fmla="*/ 143116 h 506"/>
              <a:gd name="T56" fmla="*/ 139617 w 497"/>
              <a:gd name="T57" fmla="*/ 79409 h 506"/>
              <a:gd name="T58" fmla="*/ 203121 w 497"/>
              <a:gd name="T59" fmla="*/ 95112 h 506"/>
              <a:gd name="T60" fmla="*/ 175197 w 497"/>
              <a:gd name="T61" fmla="*/ 206823 h 50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97" h="506">
                <a:moveTo>
                  <a:pt x="479" y="186"/>
                </a:moveTo>
                <a:lnTo>
                  <a:pt x="479" y="186"/>
                </a:lnTo>
                <a:cubicBezTo>
                  <a:pt x="292" y="142"/>
                  <a:pt x="292" y="142"/>
                  <a:pt x="292" y="142"/>
                </a:cubicBezTo>
                <a:cubicBezTo>
                  <a:pt x="266" y="17"/>
                  <a:pt x="266" y="17"/>
                  <a:pt x="266" y="17"/>
                </a:cubicBezTo>
                <a:cubicBezTo>
                  <a:pt x="257" y="8"/>
                  <a:pt x="248" y="0"/>
                  <a:pt x="239" y="0"/>
                </a:cubicBezTo>
                <a:cubicBezTo>
                  <a:pt x="17" y="61"/>
                  <a:pt x="17" y="61"/>
                  <a:pt x="17" y="61"/>
                </a:cubicBezTo>
                <a:cubicBezTo>
                  <a:pt x="0" y="71"/>
                  <a:pt x="0" y="80"/>
                  <a:pt x="0" y="89"/>
                </a:cubicBezTo>
                <a:cubicBezTo>
                  <a:pt x="79" y="390"/>
                  <a:pt x="79" y="390"/>
                  <a:pt x="79" y="390"/>
                </a:cubicBezTo>
                <a:cubicBezTo>
                  <a:pt x="79" y="399"/>
                  <a:pt x="97" y="399"/>
                  <a:pt x="107" y="399"/>
                </a:cubicBezTo>
                <a:cubicBezTo>
                  <a:pt x="195" y="372"/>
                  <a:pt x="195" y="372"/>
                  <a:pt x="195" y="372"/>
                </a:cubicBezTo>
                <a:cubicBezTo>
                  <a:pt x="177" y="425"/>
                  <a:pt x="177" y="425"/>
                  <a:pt x="177" y="425"/>
                </a:cubicBezTo>
                <a:cubicBezTo>
                  <a:pt x="177" y="434"/>
                  <a:pt x="186" y="443"/>
                  <a:pt x="195" y="443"/>
                </a:cubicBezTo>
                <a:cubicBezTo>
                  <a:pt x="398" y="496"/>
                  <a:pt x="398" y="496"/>
                  <a:pt x="398" y="496"/>
                </a:cubicBezTo>
                <a:cubicBezTo>
                  <a:pt x="407" y="505"/>
                  <a:pt x="416" y="496"/>
                  <a:pt x="426" y="487"/>
                </a:cubicBezTo>
                <a:cubicBezTo>
                  <a:pt x="496" y="212"/>
                  <a:pt x="496" y="212"/>
                  <a:pt x="496" y="212"/>
                </a:cubicBezTo>
                <a:cubicBezTo>
                  <a:pt x="496" y="204"/>
                  <a:pt x="488" y="186"/>
                  <a:pt x="479" y="186"/>
                </a:cubicBezTo>
                <a:close/>
                <a:moveTo>
                  <a:pt x="35" y="97"/>
                </a:moveTo>
                <a:lnTo>
                  <a:pt x="35" y="97"/>
                </a:lnTo>
                <a:cubicBezTo>
                  <a:pt x="230" y="44"/>
                  <a:pt x="230" y="44"/>
                  <a:pt x="230" y="44"/>
                </a:cubicBezTo>
                <a:cubicBezTo>
                  <a:pt x="310" y="310"/>
                  <a:pt x="310" y="310"/>
                  <a:pt x="310" y="310"/>
                </a:cubicBezTo>
                <a:cubicBezTo>
                  <a:pt x="116" y="364"/>
                  <a:pt x="116" y="364"/>
                  <a:pt x="116" y="364"/>
                </a:cubicBezTo>
                <a:lnTo>
                  <a:pt x="35" y="97"/>
                </a:lnTo>
                <a:close/>
                <a:moveTo>
                  <a:pt x="389" y="461"/>
                </a:moveTo>
                <a:lnTo>
                  <a:pt x="389" y="461"/>
                </a:lnTo>
                <a:cubicBezTo>
                  <a:pt x="222" y="417"/>
                  <a:pt x="222" y="417"/>
                  <a:pt x="222" y="417"/>
                </a:cubicBezTo>
                <a:cubicBezTo>
                  <a:pt x="230" y="364"/>
                  <a:pt x="230" y="364"/>
                  <a:pt x="230" y="364"/>
                </a:cubicBezTo>
                <a:cubicBezTo>
                  <a:pt x="328" y="336"/>
                  <a:pt x="328" y="336"/>
                  <a:pt x="328" y="336"/>
                </a:cubicBezTo>
                <a:cubicBezTo>
                  <a:pt x="336" y="336"/>
                  <a:pt x="345" y="327"/>
                  <a:pt x="345" y="319"/>
                </a:cubicBezTo>
                <a:cubicBezTo>
                  <a:pt x="310" y="177"/>
                  <a:pt x="310" y="177"/>
                  <a:pt x="310" y="177"/>
                </a:cubicBezTo>
                <a:cubicBezTo>
                  <a:pt x="451" y="212"/>
                  <a:pt x="451" y="212"/>
                  <a:pt x="451" y="212"/>
                </a:cubicBezTo>
                <a:lnTo>
                  <a:pt x="389" y="4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21" name="Freeform 144"/>
          <p:cNvSpPr>
            <a:spLocks noChangeArrowheads="1"/>
          </p:cNvSpPr>
          <p:nvPr/>
        </p:nvSpPr>
        <p:spPr bwMode="auto">
          <a:xfrm>
            <a:off x="13504548" y="1134848"/>
            <a:ext cx="322142" cy="286349"/>
          </a:xfrm>
          <a:custGeom>
            <a:avLst/>
            <a:gdLst>
              <a:gd name="T0" fmla="*/ 191916 w 444"/>
              <a:gd name="T1" fmla="*/ 0 h 399"/>
              <a:gd name="T2" fmla="*/ 191916 w 444"/>
              <a:gd name="T3" fmla="*/ 0 h 399"/>
              <a:gd name="T4" fmla="*/ 4055 w 444"/>
              <a:gd name="T5" fmla="*/ 0 h 399"/>
              <a:gd name="T6" fmla="*/ 0 w 444"/>
              <a:gd name="T7" fmla="*/ 7575 h 399"/>
              <a:gd name="T8" fmla="*/ 0 w 444"/>
              <a:gd name="T9" fmla="*/ 31193 h 399"/>
              <a:gd name="T10" fmla="*/ 199574 w 444"/>
              <a:gd name="T11" fmla="*/ 31193 h 399"/>
              <a:gd name="T12" fmla="*/ 199574 w 444"/>
              <a:gd name="T13" fmla="*/ 7575 h 399"/>
              <a:gd name="T14" fmla="*/ 191916 w 444"/>
              <a:gd name="T15" fmla="*/ 0 h 399"/>
              <a:gd name="T16" fmla="*/ 12164 w 444"/>
              <a:gd name="T17" fmla="*/ 161758 h 399"/>
              <a:gd name="T18" fmla="*/ 12164 w 444"/>
              <a:gd name="T19" fmla="*/ 161758 h 399"/>
              <a:gd name="T20" fmla="*/ 24327 w 444"/>
              <a:gd name="T21" fmla="*/ 177354 h 399"/>
              <a:gd name="T22" fmla="*/ 171643 w 444"/>
              <a:gd name="T23" fmla="*/ 177354 h 399"/>
              <a:gd name="T24" fmla="*/ 187861 w 444"/>
              <a:gd name="T25" fmla="*/ 161758 h 399"/>
              <a:gd name="T26" fmla="*/ 187861 w 444"/>
              <a:gd name="T27" fmla="*/ 43225 h 399"/>
              <a:gd name="T28" fmla="*/ 12164 w 444"/>
              <a:gd name="T29" fmla="*/ 43225 h 399"/>
              <a:gd name="T30" fmla="*/ 12164 w 444"/>
              <a:gd name="T31" fmla="*/ 161758 h 399"/>
              <a:gd name="T32" fmla="*/ 68027 w 444"/>
              <a:gd name="T33" fmla="*/ 66842 h 399"/>
              <a:gd name="T34" fmla="*/ 68027 w 444"/>
              <a:gd name="T35" fmla="*/ 66842 h 399"/>
              <a:gd name="T36" fmla="*/ 131998 w 444"/>
              <a:gd name="T37" fmla="*/ 66842 h 399"/>
              <a:gd name="T38" fmla="*/ 131998 w 444"/>
              <a:gd name="T39" fmla="*/ 86449 h 399"/>
              <a:gd name="T40" fmla="*/ 68027 w 444"/>
              <a:gd name="T41" fmla="*/ 86449 h 399"/>
              <a:gd name="T42" fmla="*/ 68027 w 444"/>
              <a:gd name="T43" fmla="*/ 66842 h 39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44" h="399">
                <a:moveTo>
                  <a:pt x="426" y="0"/>
                </a:moveTo>
                <a:lnTo>
                  <a:pt x="426" y="0"/>
                </a:lnTo>
                <a:cubicBezTo>
                  <a:pt x="9" y="0"/>
                  <a:pt x="9" y="0"/>
                  <a:pt x="9" y="0"/>
                </a:cubicBezTo>
                <a:cubicBezTo>
                  <a:pt x="0" y="0"/>
                  <a:pt x="0" y="8"/>
                  <a:pt x="0" y="17"/>
                </a:cubicBezTo>
                <a:cubicBezTo>
                  <a:pt x="0" y="70"/>
                  <a:pt x="0" y="70"/>
                  <a:pt x="0" y="70"/>
                </a:cubicBezTo>
                <a:cubicBezTo>
                  <a:pt x="443" y="70"/>
                  <a:pt x="443" y="70"/>
                  <a:pt x="443" y="70"/>
                </a:cubicBezTo>
                <a:cubicBezTo>
                  <a:pt x="443" y="17"/>
                  <a:pt x="443" y="17"/>
                  <a:pt x="443" y="17"/>
                </a:cubicBezTo>
                <a:cubicBezTo>
                  <a:pt x="443" y="8"/>
                  <a:pt x="434" y="0"/>
                  <a:pt x="426" y="0"/>
                </a:cubicBezTo>
                <a:close/>
                <a:moveTo>
                  <a:pt x="27" y="363"/>
                </a:moveTo>
                <a:lnTo>
                  <a:pt x="27" y="363"/>
                </a:lnTo>
                <a:cubicBezTo>
                  <a:pt x="27" y="380"/>
                  <a:pt x="36" y="398"/>
                  <a:pt x="54" y="398"/>
                </a:cubicBezTo>
                <a:cubicBezTo>
                  <a:pt x="381" y="398"/>
                  <a:pt x="381" y="398"/>
                  <a:pt x="381" y="398"/>
                </a:cubicBezTo>
                <a:cubicBezTo>
                  <a:pt x="408" y="398"/>
                  <a:pt x="417" y="380"/>
                  <a:pt x="417" y="363"/>
                </a:cubicBezTo>
                <a:cubicBezTo>
                  <a:pt x="417" y="97"/>
                  <a:pt x="417" y="97"/>
                  <a:pt x="417" y="97"/>
                </a:cubicBezTo>
                <a:cubicBezTo>
                  <a:pt x="27" y="97"/>
                  <a:pt x="27" y="97"/>
                  <a:pt x="27" y="97"/>
                </a:cubicBezTo>
                <a:lnTo>
                  <a:pt x="27" y="363"/>
                </a:lnTo>
                <a:close/>
                <a:moveTo>
                  <a:pt x="151" y="150"/>
                </a:moveTo>
                <a:lnTo>
                  <a:pt x="151" y="150"/>
                </a:lnTo>
                <a:cubicBezTo>
                  <a:pt x="293" y="150"/>
                  <a:pt x="293" y="150"/>
                  <a:pt x="293" y="150"/>
                </a:cubicBezTo>
                <a:cubicBezTo>
                  <a:pt x="293" y="194"/>
                  <a:pt x="293" y="194"/>
                  <a:pt x="293" y="194"/>
                </a:cubicBezTo>
                <a:cubicBezTo>
                  <a:pt x="151" y="194"/>
                  <a:pt x="151" y="194"/>
                  <a:pt x="151" y="194"/>
                </a:cubicBezTo>
                <a:lnTo>
                  <a:pt x="151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22" name="Freeform 145"/>
          <p:cNvSpPr>
            <a:spLocks noChangeArrowheads="1"/>
          </p:cNvSpPr>
          <p:nvPr/>
        </p:nvSpPr>
        <p:spPr bwMode="auto">
          <a:xfrm>
            <a:off x="12788677" y="1114395"/>
            <a:ext cx="322142" cy="322142"/>
          </a:xfrm>
          <a:custGeom>
            <a:avLst/>
            <a:gdLst>
              <a:gd name="T0" fmla="*/ 31535 w 444"/>
              <a:gd name="T1" fmla="*/ 179798 h 445"/>
              <a:gd name="T2" fmla="*/ 31535 w 444"/>
              <a:gd name="T3" fmla="*/ 179798 h 445"/>
              <a:gd name="T4" fmla="*/ 55863 w 444"/>
              <a:gd name="T5" fmla="*/ 199576 h 445"/>
              <a:gd name="T6" fmla="*/ 75685 w 444"/>
              <a:gd name="T7" fmla="*/ 179798 h 445"/>
              <a:gd name="T8" fmla="*/ 55863 w 444"/>
              <a:gd name="T9" fmla="*/ 155525 h 445"/>
              <a:gd name="T10" fmla="*/ 31535 w 444"/>
              <a:gd name="T11" fmla="*/ 179798 h 445"/>
              <a:gd name="T12" fmla="*/ 143712 w 444"/>
              <a:gd name="T13" fmla="*/ 179798 h 445"/>
              <a:gd name="T14" fmla="*/ 143712 w 444"/>
              <a:gd name="T15" fmla="*/ 179798 h 445"/>
              <a:gd name="T16" fmla="*/ 167589 w 444"/>
              <a:gd name="T17" fmla="*/ 199576 h 445"/>
              <a:gd name="T18" fmla="*/ 187861 w 444"/>
              <a:gd name="T19" fmla="*/ 179798 h 445"/>
              <a:gd name="T20" fmla="*/ 167589 w 444"/>
              <a:gd name="T21" fmla="*/ 155525 h 445"/>
              <a:gd name="T22" fmla="*/ 143712 w 444"/>
              <a:gd name="T23" fmla="*/ 179798 h 445"/>
              <a:gd name="T24" fmla="*/ 71631 w 444"/>
              <a:gd name="T25" fmla="*/ 127656 h 445"/>
              <a:gd name="T26" fmla="*/ 71631 w 444"/>
              <a:gd name="T27" fmla="*/ 127656 h 445"/>
              <a:gd name="T28" fmla="*/ 195520 w 444"/>
              <a:gd name="T29" fmla="*/ 91697 h 445"/>
              <a:gd name="T30" fmla="*/ 199574 w 444"/>
              <a:gd name="T31" fmla="*/ 84055 h 445"/>
              <a:gd name="T32" fmla="*/ 199574 w 444"/>
              <a:gd name="T33" fmla="*/ 24273 h 445"/>
              <a:gd name="T34" fmla="*/ 44150 w 444"/>
              <a:gd name="T35" fmla="*/ 24273 h 445"/>
              <a:gd name="T36" fmla="*/ 44150 w 444"/>
              <a:gd name="T37" fmla="*/ 4495 h 445"/>
              <a:gd name="T38" fmla="*/ 40095 w 444"/>
              <a:gd name="T39" fmla="*/ 0 h 445"/>
              <a:gd name="T40" fmla="*/ 4055 w 444"/>
              <a:gd name="T41" fmla="*/ 0 h 445"/>
              <a:gd name="T42" fmla="*/ 0 w 444"/>
              <a:gd name="T43" fmla="*/ 4495 h 445"/>
              <a:gd name="T44" fmla="*/ 0 w 444"/>
              <a:gd name="T45" fmla="*/ 24273 h 445"/>
              <a:gd name="T46" fmla="*/ 20273 w 444"/>
              <a:gd name="T47" fmla="*/ 24273 h 445"/>
              <a:gd name="T48" fmla="*/ 44150 w 444"/>
              <a:gd name="T49" fmla="*/ 123611 h 445"/>
              <a:gd name="T50" fmla="*/ 44150 w 444"/>
              <a:gd name="T51" fmla="*/ 135747 h 445"/>
              <a:gd name="T52" fmla="*/ 44150 w 444"/>
              <a:gd name="T53" fmla="*/ 151929 h 445"/>
              <a:gd name="T54" fmla="*/ 47754 w 444"/>
              <a:gd name="T55" fmla="*/ 155525 h 445"/>
              <a:gd name="T56" fmla="*/ 55863 w 444"/>
              <a:gd name="T57" fmla="*/ 155525 h 445"/>
              <a:gd name="T58" fmla="*/ 167589 w 444"/>
              <a:gd name="T59" fmla="*/ 155525 h 445"/>
              <a:gd name="T60" fmla="*/ 195520 w 444"/>
              <a:gd name="T61" fmla="*/ 155525 h 445"/>
              <a:gd name="T62" fmla="*/ 199574 w 444"/>
              <a:gd name="T63" fmla="*/ 151929 h 445"/>
              <a:gd name="T64" fmla="*/ 199574 w 444"/>
              <a:gd name="T65" fmla="*/ 135747 h 445"/>
              <a:gd name="T66" fmla="*/ 75685 w 444"/>
              <a:gd name="T67" fmla="*/ 135747 h 445"/>
              <a:gd name="T68" fmla="*/ 71631 w 444"/>
              <a:gd name="T69" fmla="*/ 127656 h 44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44" h="445">
                <a:moveTo>
                  <a:pt x="70" y="400"/>
                </a:moveTo>
                <a:lnTo>
                  <a:pt x="70" y="400"/>
                </a:lnTo>
                <a:cubicBezTo>
                  <a:pt x="70" y="426"/>
                  <a:pt x="98" y="444"/>
                  <a:pt x="124" y="444"/>
                </a:cubicBezTo>
                <a:cubicBezTo>
                  <a:pt x="151" y="444"/>
                  <a:pt x="168" y="426"/>
                  <a:pt x="168" y="400"/>
                </a:cubicBezTo>
                <a:cubicBezTo>
                  <a:pt x="168" y="373"/>
                  <a:pt x="151" y="346"/>
                  <a:pt x="124" y="346"/>
                </a:cubicBezTo>
                <a:cubicBezTo>
                  <a:pt x="98" y="346"/>
                  <a:pt x="70" y="373"/>
                  <a:pt x="70" y="400"/>
                </a:cubicBezTo>
                <a:close/>
                <a:moveTo>
                  <a:pt x="319" y="400"/>
                </a:moveTo>
                <a:lnTo>
                  <a:pt x="319" y="400"/>
                </a:lnTo>
                <a:cubicBezTo>
                  <a:pt x="319" y="426"/>
                  <a:pt x="345" y="444"/>
                  <a:pt x="372" y="444"/>
                </a:cubicBezTo>
                <a:cubicBezTo>
                  <a:pt x="399" y="444"/>
                  <a:pt x="417" y="426"/>
                  <a:pt x="417" y="400"/>
                </a:cubicBezTo>
                <a:cubicBezTo>
                  <a:pt x="417" y="373"/>
                  <a:pt x="399" y="346"/>
                  <a:pt x="372" y="346"/>
                </a:cubicBezTo>
                <a:cubicBezTo>
                  <a:pt x="345" y="346"/>
                  <a:pt x="319" y="373"/>
                  <a:pt x="319" y="400"/>
                </a:cubicBezTo>
                <a:close/>
                <a:moveTo>
                  <a:pt x="159" y="284"/>
                </a:moveTo>
                <a:lnTo>
                  <a:pt x="159" y="284"/>
                </a:lnTo>
                <a:cubicBezTo>
                  <a:pt x="434" y="204"/>
                  <a:pt x="434" y="204"/>
                  <a:pt x="434" y="204"/>
                </a:cubicBezTo>
                <a:cubicBezTo>
                  <a:pt x="443" y="204"/>
                  <a:pt x="443" y="195"/>
                  <a:pt x="443" y="187"/>
                </a:cubicBezTo>
                <a:cubicBezTo>
                  <a:pt x="443" y="54"/>
                  <a:pt x="443" y="54"/>
                  <a:pt x="443" y="54"/>
                </a:cubicBezTo>
                <a:cubicBezTo>
                  <a:pt x="98" y="54"/>
                  <a:pt x="98" y="54"/>
                  <a:pt x="98" y="54"/>
                </a:cubicBezTo>
                <a:cubicBezTo>
                  <a:pt x="98" y="10"/>
                  <a:pt x="98" y="10"/>
                  <a:pt x="98" y="10"/>
                </a:cubicBezTo>
                <a:lnTo>
                  <a:pt x="89" y="0"/>
                </a:lnTo>
                <a:cubicBezTo>
                  <a:pt x="9" y="0"/>
                  <a:pt x="9" y="0"/>
                  <a:pt x="9" y="0"/>
                </a:cubicBezTo>
                <a:cubicBezTo>
                  <a:pt x="0" y="0"/>
                  <a:pt x="0" y="10"/>
                  <a:pt x="0" y="10"/>
                </a:cubicBezTo>
                <a:cubicBezTo>
                  <a:pt x="0" y="54"/>
                  <a:pt x="0" y="54"/>
                  <a:pt x="0" y="54"/>
                </a:cubicBezTo>
                <a:cubicBezTo>
                  <a:pt x="45" y="54"/>
                  <a:pt x="45" y="54"/>
                  <a:pt x="45" y="54"/>
                </a:cubicBezTo>
                <a:cubicBezTo>
                  <a:pt x="98" y="275"/>
                  <a:pt x="98" y="275"/>
                  <a:pt x="98" y="275"/>
                </a:cubicBezTo>
                <a:cubicBezTo>
                  <a:pt x="98" y="302"/>
                  <a:pt x="98" y="302"/>
                  <a:pt x="98" y="302"/>
                </a:cubicBezTo>
                <a:cubicBezTo>
                  <a:pt x="98" y="338"/>
                  <a:pt x="98" y="338"/>
                  <a:pt x="98" y="338"/>
                </a:cubicBezTo>
                <a:cubicBezTo>
                  <a:pt x="98" y="346"/>
                  <a:pt x="106" y="346"/>
                  <a:pt x="106" y="346"/>
                </a:cubicBezTo>
                <a:cubicBezTo>
                  <a:pt x="124" y="346"/>
                  <a:pt x="124" y="346"/>
                  <a:pt x="124" y="346"/>
                </a:cubicBezTo>
                <a:cubicBezTo>
                  <a:pt x="372" y="346"/>
                  <a:pt x="372" y="346"/>
                  <a:pt x="372" y="346"/>
                </a:cubicBezTo>
                <a:cubicBezTo>
                  <a:pt x="434" y="346"/>
                  <a:pt x="434" y="346"/>
                  <a:pt x="434" y="346"/>
                </a:cubicBezTo>
                <a:cubicBezTo>
                  <a:pt x="443" y="346"/>
                  <a:pt x="443" y="346"/>
                  <a:pt x="443" y="338"/>
                </a:cubicBezTo>
                <a:cubicBezTo>
                  <a:pt x="443" y="302"/>
                  <a:pt x="443" y="302"/>
                  <a:pt x="443" y="302"/>
                </a:cubicBezTo>
                <a:cubicBezTo>
                  <a:pt x="168" y="302"/>
                  <a:pt x="168" y="302"/>
                  <a:pt x="168" y="302"/>
                </a:cubicBezTo>
                <a:cubicBezTo>
                  <a:pt x="133" y="302"/>
                  <a:pt x="133" y="284"/>
                  <a:pt x="159" y="2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23" name="Freeform 146"/>
          <p:cNvSpPr>
            <a:spLocks noChangeArrowheads="1"/>
          </p:cNvSpPr>
          <p:nvPr/>
        </p:nvSpPr>
        <p:spPr bwMode="auto">
          <a:xfrm>
            <a:off x="12103485" y="1096497"/>
            <a:ext cx="258226" cy="357936"/>
          </a:xfrm>
          <a:custGeom>
            <a:avLst/>
            <a:gdLst>
              <a:gd name="T0" fmla="*/ 143223 w 356"/>
              <a:gd name="T1" fmla="*/ 24148 h 497"/>
              <a:gd name="T2" fmla="*/ 143223 w 356"/>
              <a:gd name="T3" fmla="*/ 24148 h 497"/>
              <a:gd name="T4" fmla="*/ 127460 w 356"/>
              <a:gd name="T5" fmla="*/ 55451 h 497"/>
              <a:gd name="T6" fmla="*/ 31978 w 356"/>
              <a:gd name="T7" fmla="*/ 55451 h 497"/>
              <a:gd name="T8" fmla="*/ 16214 w 356"/>
              <a:gd name="T9" fmla="*/ 24148 h 497"/>
              <a:gd name="T10" fmla="*/ 0 w 356"/>
              <a:gd name="T11" fmla="*/ 39799 h 497"/>
              <a:gd name="T12" fmla="*/ 0 w 356"/>
              <a:gd name="T13" fmla="*/ 206151 h 497"/>
              <a:gd name="T14" fmla="*/ 16214 w 356"/>
              <a:gd name="T15" fmla="*/ 221803 h 497"/>
              <a:gd name="T16" fmla="*/ 143223 w 356"/>
              <a:gd name="T17" fmla="*/ 221803 h 497"/>
              <a:gd name="T18" fmla="*/ 159888 w 356"/>
              <a:gd name="T19" fmla="*/ 206151 h 497"/>
              <a:gd name="T20" fmla="*/ 159888 w 356"/>
              <a:gd name="T21" fmla="*/ 39799 h 497"/>
              <a:gd name="T22" fmla="*/ 143223 w 356"/>
              <a:gd name="T23" fmla="*/ 24148 h 497"/>
              <a:gd name="T24" fmla="*/ 119353 w 356"/>
              <a:gd name="T25" fmla="*/ 43824 h 497"/>
              <a:gd name="T26" fmla="*/ 119353 w 356"/>
              <a:gd name="T27" fmla="*/ 43824 h 497"/>
              <a:gd name="T28" fmla="*/ 131513 w 356"/>
              <a:gd name="T29" fmla="*/ 24148 h 497"/>
              <a:gd name="T30" fmla="*/ 103589 w 356"/>
              <a:gd name="T31" fmla="*/ 24148 h 497"/>
              <a:gd name="T32" fmla="*/ 95482 w 356"/>
              <a:gd name="T33" fmla="*/ 0 h 497"/>
              <a:gd name="T34" fmla="*/ 59902 w 356"/>
              <a:gd name="T35" fmla="*/ 0 h 497"/>
              <a:gd name="T36" fmla="*/ 51795 w 356"/>
              <a:gd name="T37" fmla="*/ 24148 h 497"/>
              <a:gd name="T38" fmla="*/ 27474 w 356"/>
              <a:gd name="T39" fmla="*/ 24148 h 497"/>
              <a:gd name="T40" fmla="*/ 40085 w 356"/>
              <a:gd name="T41" fmla="*/ 43824 h 497"/>
              <a:gd name="T42" fmla="*/ 119353 w 356"/>
              <a:gd name="T43" fmla="*/ 43824 h 49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56" h="497">
                <a:moveTo>
                  <a:pt x="318" y="54"/>
                </a:moveTo>
                <a:lnTo>
                  <a:pt x="318" y="54"/>
                </a:lnTo>
                <a:cubicBezTo>
                  <a:pt x="283" y="124"/>
                  <a:pt x="283" y="124"/>
                  <a:pt x="283" y="124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36" y="54"/>
                  <a:pt x="36" y="54"/>
                  <a:pt x="36" y="54"/>
                </a:cubicBezTo>
                <a:cubicBezTo>
                  <a:pt x="17" y="54"/>
                  <a:pt x="0" y="71"/>
                  <a:pt x="0" y="89"/>
                </a:cubicBezTo>
                <a:cubicBezTo>
                  <a:pt x="0" y="461"/>
                  <a:pt x="0" y="461"/>
                  <a:pt x="0" y="461"/>
                </a:cubicBezTo>
                <a:cubicBezTo>
                  <a:pt x="0" y="487"/>
                  <a:pt x="17" y="496"/>
                  <a:pt x="36" y="496"/>
                </a:cubicBezTo>
                <a:cubicBezTo>
                  <a:pt x="318" y="496"/>
                  <a:pt x="318" y="496"/>
                  <a:pt x="318" y="496"/>
                </a:cubicBezTo>
                <a:cubicBezTo>
                  <a:pt x="336" y="496"/>
                  <a:pt x="355" y="487"/>
                  <a:pt x="355" y="461"/>
                </a:cubicBezTo>
                <a:cubicBezTo>
                  <a:pt x="355" y="89"/>
                  <a:pt x="355" y="89"/>
                  <a:pt x="355" y="89"/>
                </a:cubicBezTo>
                <a:cubicBezTo>
                  <a:pt x="355" y="71"/>
                  <a:pt x="336" y="54"/>
                  <a:pt x="318" y="54"/>
                </a:cubicBezTo>
                <a:close/>
                <a:moveTo>
                  <a:pt x="265" y="98"/>
                </a:moveTo>
                <a:lnTo>
                  <a:pt x="265" y="98"/>
                </a:lnTo>
                <a:cubicBezTo>
                  <a:pt x="292" y="54"/>
                  <a:pt x="292" y="54"/>
                  <a:pt x="292" y="54"/>
                </a:cubicBezTo>
                <a:cubicBezTo>
                  <a:pt x="230" y="54"/>
                  <a:pt x="230" y="54"/>
                  <a:pt x="230" y="54"/>
                </a:cubicBezTo>
                <a:cubicBezTo>
                  <a:pt x="212" y="0"/>
                  <a:pt x="212" y="0"/>
                  <a:pt x="212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15" y="54"/>
                  <a:pt x="115" y="54"/>
                  <a:pt x="115" y="54"/>
                </a:cubicBezTo>
                <a:cubicBezTo>
                  <a:pt x="61" y="54"/>
                  <a:pt x="61" y="54"/>
                  <a:pt x="61" y="54"/>
                </a:cubicBezTo>
                <a:cubicBezTo>
                  <a:pt x="89" y="98"/>
                  <a:pt x="89" y="98"/>
                  <a:pt x="89" y="98"/>
                </a:cubicBezTo>
                <a:lnTo>
                  <a:pt x="265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24" name="Freeform 149"/>
          <p:cNvSpPr>
            <a:spLocks noChangeArrowheads="1"/>
          </p:cNvSpPr>
          <p:nvPr/>
        </p:nvSpPr>
        <p:spPr bwMode="auto">
          <a:xfrm>
            <a:off x="9263009" y="5373833"/>
            <a:ext cx="263338" cy="357936"/>
          </a:xfrm>
          <a:custGeom>
            <a:avLst/>
            <a:gdLst>
              <a:gd name="T0" fmla="*/ 47616 w 364"/>
              <a:gd name="T1" fmla="*/ 213771 h 498"/>
              <a:gd name="T2" fmla="*/ 47616 w 364"/>
              <a:gd name="T3" fmla="*/ 213771 h 498"/>
              <a:gd name="T4" fmla="*/ 79061 w 364"/>
              <a:gd name="T5" fmla="*/ 221804 h 498"/>
              <a:gd name="T6" fmla="*/ 111404 w 364"/>
              <a:gd name="T7" fmla="*/ 213771 h 498"/>
              <a:gd name="T8" fmla="*/ 111404 w 364"/>
              <a:gd name="T9" fmla="*/ 190117 h 498"/>
              <a:gd name="T10" fmla="*/ 47616 w 364"/>
              <a:gd name="T11" fmla="*/ 190117 h 498"/>
              <a:gd name="T12" fmla="*/ 47616 w 364"/>
              <a:gd name="T13" fmla="*/ 213771 h 498"/>
              <a:gd name="T14" fmla="*/ 111404 w 364"/>
              <a:gd name="T15" fmla="*/ 178514 h 498"/>
              <a:gd name="T16" fmla="*/ 111404 w 364"/>
              <a:gd name="T17" fmla="*/ 178514 h 498"/>
              <a:gd name="T18" fmla="*/ 159020 w 364"/>
              <a:gd name="T19" fmla="*/ 67389 h 498"/>
              <a:gd name="T20" fmla="*/ 79061 w 364"/>
              <a:gd name="T21" fmla="*/ 0 h 498"/>
              <a:gd name="T22" fmla="*/ 0 w 364"/>
              <a:gd name="T23" fmla="*/ 67389 h 498"/>
              <a:gd name="T24" fmla="*/ 47616 w 364"/>
              <a:gd name="T25" fmla="*/ 178514 h 498"/>
              <a:gd name="T26" fmla="*/ 111404 w 364"/>
              <a:gd name="T27" fmla="*/ 178514 h 498"/>
              <a:gd name="T28" fmla="*/ 23808 w 364"/>
              <a:gd name="T29" fmla="*/ 67389 h 498"/>
              <a:gd name="T30" fmla="*/ 23808 w 364"/>
              <a:gd name="T31" fmla="*/ 67389 h 498"/>
              <a:gd name="T32" fmla="*/ 79061 w 364"/>
              <a:gd name="T33" fmla="*/ 23653 h 498"/>
              <a:gd name="T34" fmla="*/ 135212 w 364"/>
              <a:gd name="T35" fmla="*/ 67389 h 498"/>
              <a:gd name="T36" fmla="*/ 115447 w 364"/>
              <a:gd name="T37" fmla="*/ 111125 h 498"/>
              <a:gd name="T38" fmla="*/ 87147 w 364"/>
              <a:gd name="T39" fmla="*/ 158431 h 498"/>
              <a:gd name="T40" fmla="*/ 71424 w 364"/>
              <a:gd name="T41" fmla="*/ 158431 h 498"/>
              <a:gd name="T42" fmla="*/ 43573 w 364"/>
              <a:gd name="T43" fmla="*/ 111125 h 498"/>
              <a:gd name="T44" fmla="*/ 23808 w 364"/>
              <a:gd name="T45" fmla="*/ 67389 h 49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64" h="498">
                <a:moveTo>
                  <a:pt x="106" y="479"/>
                </a:moveTo>
                <a:lnTo>
                  <a:pt x="106" y="479"/>
                </a:lnTo>
                <a:cubicBezTo>
                  <a:pt x="123" y="488"/>
                  <a:pt x="150" y="497"/>
                  <a:pt x="176" y="497"/>
                </a:cubicBezTo>
                <a:cubicBezTo>
                  <a:pt x="203" y="497"/>
                  <a:pt x="229" y="488"/>
                  <a:pt x="248" y="479"/>
                </a:cubicBezTo>
                <a:cubicBezTo>
                  <a:pt x="248" y="426"/>
                  <a:pt x="248" y="426"/>
                  <a:pt x="248" y="426"/>
                </a:cubicBezTo>
                <a:cubicBezTo>
                  <a:pt x="106" y="426"/>
                  <a:pt x="106" y="426"/>
                  <a:pt x="106" y="426"/>
                </a:cubicBezTo>
                <a:lnTo>
                  <a:pt x="106" y="479"/>
                </a:lnTo>
                <a:close/>
                <a:moveTo>
                  <a:pt x="248" y="400"/>
                </a:moveTo>
                <a:lnTo>
                  <a:pt x="248" y="400"/>
                </a:lnTo>
                <a:cubicBezTo>
                  <a:pt x="248" y="293"/>
                  <a:pt x="363" y="258"/>
                  <a:pt x="354" y="151"/>
                </a:cubicBezTo>
                <a:cubicBezTo>
                  <a:pt x="345" y="80"/>
                  <a:pt x="301" y="0"/>
                  <a:pt x="176" y="0"/>
                </a:cubicBezTo>
                <a:cubicBezTo>
                  <a:pt x="53" y="0"/>
                  <a:pt x="9" y="80"/>
                  <a:pt x="0" y="151"/>
                </a:cubicBezTo>
                <a:cubicBezTo>
                  <a:pt x="0" y="258"/>
                  <a:pt x="106" y="293"/>
                  <a:pt x="106" y="400"/>
                </a:cubicBezTo>
                <a:lnTo>
                  <a:pt x="248" y="400"/>
                </a:lnTo>
                <a:close/>
                <a:moveTo>
                  <a:pt x="53" y="151"/>
                </a:moveTo>
                <a:lnTo>
                  <a:pt x="53" y="151"/>
                </a:lnTo>
                <a:cubicBezTo>
                  <a:pt x="62" y="89"/>
                  <a:pt x="106" y="53"/>
                  <a:pt x="176" y="53"/>
                </a:cubicBezTo>
                <a:cubicBezTo>
                  <a:pt x="248" y="53"/>
                  <a:pt x="292" y="89"/>
                  <a:pt x="301" y="151"/>
                </a:cubicBezTo>
                <a:cubicBezTo>
                  <a:pt x="301" y="187"/>
                  <a:pt x="283" y="213"/>
                  <a:pt x="257" y="249"/>
                </a:cubicBezTo>
                <a:cubicBezTo>
                  <a:pt x="229" y="275"/>
                  <a:pt x="213" y="311"/>
                  <a:pt x="194" y="355"/>
                </a:cubicBezTo>
                <a:cubicBezTo>
                  <a:pt x="159" y="355"/>
                  <a:pt x="159" y="355"/>
                  <a:pt x="159" y="355"/>
                </a:cubicBezTo>
                <a:cubicBezTo>
                  <a:pt x="141" y="311"/>
                  <a:pt x="123" y="275"/>
                  <a:pt x="97" y="249"/>
                </a:cubicBezTo>
                <a:cubicBezTo>
                  <a:pt x="70" y="213"/>
                  <a:pt x="53" y="187"/>
                  <a:pt x="53" y="1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25" name="Freeform 151"/>
          <p:cNvSpPr>
            <a:spLocks noChangeArrowheads="1"/>
          </p:cNvSpPr>
          <p:nvPr/>
        </p:nvSpPr>
        <p:spPr bwMode="auto">
          <a:xfrm>
            <a:off x="13486652" y="3323371"/>
            <a:ext cx="360492" cy="209648"/>
          </a:xfrm>
          <a:custGeom>
            <a:avLst/>
            <a:gdLst>
              <a:gd name="T0" fmla="*/ 55847 w 497"/>
              <a:gd name="T1" fmla="*/ 98187 h 293"/>
              <a:gd name="T2" fmla="*/ 55847 w 497"/>
              <a:gd name="T3" fmla="*/ 98187 h 293"/>
              <a:gd name="T4" fmla="*/ 55847 w 497"/>
              <a:gd name="T5" fmla="*/ 43095 h 293"/>
              <a:gd name="T6" fmla="*/ 79717 w 497"/>
              <a:gd name="T7" fmla="*/ 43095 h 293"/>
              <a:gd name="T8" fmla="*/ 39633 w 497"/>
              <a:gd name="T9" fmla="*/ 0 h 293"/>
              <a:gd name="T10" fmla="*/ 0 w 497"/>
              <a:gd name="T11" fmla="*/ 43095 h 293"/>
              <a:gd name="T12" fmla="*/ 23870 w 497"/>
              <a:gd name="T13" fmla="*/ 43095 h 293"/>
              <a:gd name="T14" fmla="*/ 23870 w 497"/>
              <a:gd name="T15" fmla="*/ 110182 h 293"/>
              <a:gd name="T16" fmla="*/ 43686 w 497"/>
              <a:gd name="T17" fmla="*/ 129731 h 293"/>
              <a:gd name="T18" fmla="*/ 143670 w 497"/>
              <a:gd name="T19" fmla="*/ 129731 h 293"/>
              <a:gd name="T20" fmla="*/ 115296 w 497"/>
              <a:gd name="T21" fmla="*/ 98187 h 293"/>
              <a:gd name="T22" fmla="*/ 55847 w 497"/>
              <a:gd name="T23" fmla="*/ 98187 h 293"/>
              <a:gd name="T24" fmla="*/ 199517 w 497"/>
              <a:gd name="T25" fmla="*/ 86635 h 293"/>
              <a:gd name="T26" fmla="*/ 199517 w 497"/>
              <a:gd name="T27" fmla="*/ 86635 h 293"/>
              <a:gd name="T28" fmla="*/ 199517 w 497"/>
              <a:gd name="T29" fmla="*/ 19548 h 293"/>
              <a:gd name="T30" fmla="*/ 179700 w 497"/>
              <a:gd name="T31" fmla="*/ 0 h 293"/>
              <a:gd name="T32" fmla="*/ 79717 w 497"/>
              <a:gd name="T33" fmla="*/ 0 h 293"/>
              <a:gd name="T34" fmla="*/ 107640 w 497"/>
              <a:gd name="T35" fmla="*/ 27101 h 293"/>
              <a:gd name="T36" fmla="*/ 167540 w 497"/>
              <a:gd name="T37" fmla="*/ 27101 h 293"/>
              <a:gd name="T38" fmla="*/ 167540 w 497"/>
              <a:gd name="T39" fmla="*/ 86635 h 293"/>
              <a:gd name="T40" fmla="*/ 143670 w 497"/>
              <a:gd name="T41" fmla="*/ 86635 h 293"/>
              <a:gd name="T42" fmla="*/ 183303 w 497"/>
              <a:gd name="T43" fmla="*/ 129731 h 293"/>
              <a:gd name="T44" fmla="*/ 223387 w 497"/>
              <a:gd name="T45" fmla="*/ 86635 h 293"/>
              <a:gd name="T46" fmla="*/ 199517 w 497"/>
              <a:gd name="T47" fmla="*/ 86635 h 2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97" h="293">
                <a:moveTo>
                  <a:pt x="124" y="221"/>
                </a:moveTo>
                <a:lnTo>
                  <a:pt x="124" y="221"/>
                </a:lnTo>
                <a:cubicBezTo>
                  <a:pt x="124" y="97"/>
                  <a:pt x="124" y="97"/>
                  <a:pt x="124" y="97"/>
                </a:cubicBezTo>
                <a:cubicBezTo>
                  <a:pt x="177" y="97"/>
                  <a:pt x="177" y="97"/>
                  <a:pt x="177" y="97"/>
                </a:cubicBezTo>
                <a:cubicBezTo>
                  <a:pt x="88" y="0"/>
                  <a:pt x="88" y="0"/>
                  <a:pt x="88" y="0"/>
                </a:cubicBezTo>
                <a:cubicBezTo>
                  <a:pt x="0" y="97"/>
                  <a:pt x="0" y="97"/>
                  <a:pt x="0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248"/>
                  <a:pt x="53" y="248"/>
                  <a:pt x="53" y="248"/>
                </a:cubicBezTo>
                <a:cubicBezTo>
                  <a:pt x="53" y="274"/>
                  <a:pt x="71" y="292"/>
                  <a:pt x="97" y="292"/>
                </a:cubicBezTo>
                <a:cubicBezTo>
                  <a:pt x="319" y="292"/>
                  <a:pt x="319" y="292"/>
                  <a:pt x="319" y="292"/>
                </a:cubicBezTo>
                <a:cubicBezTo>
                  <a:pt x="256" y="221"/>
                  <a:pt x="256" y="221"/>
                  <a:pt x="256" y="221"/>
                </a:cubicBezTo>
                <a:lnTo>
                  <a:pt x="124" y="221"/>
                </a:lnTo>
                <a:close/>
                <a:moveTo>
                  <a:pt x="443" y="195"/>
                </a:moveTo>
                <a:lnTo>
                  <a:pt x="443" y="195"/>
                </a:lnTo>
                <a:cubicBezTo>
                  <a:pt x="443" y="44"/>
                  <a:pt x="443" y="44"/>
                  <a:pt x="443" y="44"/>
                </a:cubicBezTo>
                <a:cubicBezTo>
                  <a:pt x="443" y="17"/>
                  <a:pt x="425" y="0"/>
                  <a:pt x="399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239" y="61"/>
                  <a:pt x="239" y="61"/>
                  <a:pt x="239" y="61"/>
                </a:cubicBezTo>
                <a:cubicBezTo>
                  <a:pt x="372" y="61"/>
                  <a:pt x="372" y="61"/>
                  <a:pt x="372" y="61"/>
                </a:cubicBezTo>
                <a:cubicBezTo>
                  <a:pt x="372" y="195"/>
                  <a:pt x="372" y="195"/>
                  <a:pt x="372" y="195"/>
                </a:cubicBezTo>
                <a:cubicBezTo>
                  <a:pt x="319" y="195"/>
                  <a:pt x="319" y="195"/>
                  <a:pt x="319" y="195"/>
                </a:cubicBezTo>
                <a:cubicBezTo>
                  <a:pt x="407" y="292"/>
                  <a:pt x="407" y="292"/>
                  <a:pt x="407" y="292"/>
                </a:cubicBezTo>
                <a:cubicBezTo>
                  <a:pt x="496" y="195"/>
                  <a:pt x="496" y="195"/>
                  <a:pt x="496" y="195"/>
                </a:cubicBezTo>
                <a:lnTo>
                  <a:pt x="443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26" name="Freeform 154"/>
          <p:cNvSpPr>
            <a:spLocks noChangeArrowheads="1"/>
          </p:cNvSpPr>
          <p:nvPr/>
        </p:nvSpPr>
        <p:spPr bwMode="auto">
          <a:xfrm>
            <a:off x="10694753" y="3223659"/>
            <a:ext cx="258224" cy="350267"/>
          </a:xfrm>
          <a:custGeom>
            <a:avLst/>
            <a:gdLst>
              <a:gd name="T0" fmla="*/ 156272 w 355"/>
              <a:gd name="T1" fmla="*/ 58950 h 487"/>
              <a:gd name="T2" fmla="*/ 156272 w 355"/>
              <a:gd name="T3" fmla="*/ 58950 h 487"/>
              <a:gd name="T4" fmla="*/ 52392 w 355"/>
              <a:gd name="T5" fmla="*/ 7592 h 487"/>
              <a:gd name="T6" fmla="*/ 4065 w 355"/>
              <a:gd name="T7" fmla="*/ 23669 h 487"/>
              <a:gd name="T8" fmla="*/ 0 w 355"/>
              <a:gd name="T9" fmla="*/ 35280 h 487"/>
              <a:gd name="T10" fmla="*/ 4065 w 355"/>
              <a:gd name="T11" fmla="*/ 154073 h 487"/>
              <a:gd name="T12" fmla="*/ 8130 w 355"/>
              <a:gd name="T13" fmla="*/ 162111 h 487"/>
              <a:gd name="T14" fmla="*/ 100267 w 355"/>
              <a:gd name="T15" fmla="*/ 217041 h 487"/>
              <a:gd name="T16" fmla="*/ 104332 w 355"/>
              <a:gd name="T17" fmla="*/ 217041 h 487"/>
              <a:gd name="T18" fmla="*/ 108397 w 355"/>
              <a:gd name="T19" fmla="*/ 217041 h 487"/>
              <a:gd name="T20" fmla="*/ 112010 w 355"/>
              <a:gd name="T21" fmla="*/ 213469 h 487"/>
              <a:gd name="T22" fmla="*/ 112010 w 355"/>
              <a:gd name="T23" fmla="*/ 90657 h 487"/>
              <a:gd name="T24" fmla="*/ 108397 w 355"/>
              <a:gd name="T25" fmla="*/ 82619 h 487"/>
              <a:gd name="T26" fmla="*/ 19873 w 355"/>
              <a:gd name="T27" fmla="*/ 31261 h 487"/>
              <a:gd name="T28" fmla="*/ 32067 w 355"/>
              <a:gd name="T29" fmla="*/ 23669 h 487"/>
              <a:gd name="T30" fmla="*/ 48327 w 355"/>
              <a:gd name="T31" fmla="*/ 19650 h 487"/>
              <a:gd name="T32" fmla="*/ 135948 w 355"/>
              <a:gd name="T33" fmla="*/ 66988 h 487"/>
              <a:gd name="T34" fmla="*/ 140013 w 355"/>
              <a:gd name="T35" fmla="*/ 71007 h 487"/>
              <a:gd name="T36" fmla="*/ 140013 w 355"/>
              <a:gd name="T37" fmla="*/ 189800 h 487"/>
              <a:gd name="T38" fmla="*/ 148142 w 355"/>
              <a:gd name="T39" fmla="*/ 197392 h 487"/>
              <a:gd name="T40" fmla="*/ 159885 w 355"/>
              <a:gd name="T41" fmla="*/ 189800 h 487"/>
              <a:gd name="T42" fmla="*/ 159885 w 355"/>
              <a:gd name="T43" fmla="*/ 62969 h 487"/>
              <a:gd name="T44" fmla="*/ 156272 w 355"/>
              <a:gd name="T45" fmla="*/ 58950 h 48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55" h="487">
                <a:moveTo>
                  <a:pt x="346" y="132"/>
                </a:moveTo>
                <a:lnTo>
                  <a:pt x="346" y="132"/>
                </a:lnTo>
                <a:cubicBezTo>
                  <a:pt x="116" y="17"/>
                  <a:pt x="116" y="17"/>
                  <a:pt x="116" y="17"/>
                </a:cubicBezTo>
                <a:cubicBezTo>
                  <a:pt x="89" y="0"/>
                  <a:pt x="27" y="25"/>
                  <a:pt x="9" y="53"/>
                </a:cubicBezTo>
                <a:cubicBezTo>
                  <a:pt x="0" y="70"/>
                  <a:pt x="0" y="79"/>
                  <a:pt x="0" y="79"/>
                </a:cubicBezTo>
                <a:cubicBezTo>
                  <a:pt x="9" y="345"/>
                  <a:pt x="9" y="345"/>
                  <a:pt x="9" y="345"/>
                </a:cubicBezTo>
                <a:cubicBezTo>
                  <a:pt x="9" y="345"/>
                  <a:pt x="18" y="354"/>
                  <a:pt x="18" y="363"/>
                </a:cubicBezTo>
                <a:cubicBezTo>
                  <a:pt x="36" y="363"/>
                  <a:pt x="222" y="486"/>
                  <a:pt x="222" y="486"/>
                </a:cubicBezTo>
                <a:cubicBezTo>
                  <a:pt x="231" y="486"/>
                  <a:pt x="231" y="486"/>
                  <a:pt x="231" y="486"/>
                </a:cubicBezTo>
                <a:cubicBezTo>
                  <a:pt x="240" y="486"/>
                  <a:pt x="240" y="486"/>
                  <a:pt x="240" y="486"/>
                </a:cubicBezTo>
                <a:cubicBezTo>
                  <a:pt x="248" y="486"/>
                  <a:pt x="248" y="478"/>
                  <a:pt x="248" y="478"/>
                </a:cubicBezTo>
                <a:cubicBezTo>
                  <a:pt x="248" y="203"/>
                  <a:pt x="248" y="203"/>
                  <a:pt x="248" y="203"/>
                </a:cubicBezTo>
                <a:cubicBezTo>
                  <a:pt x="248" y="194"/>
                  <a:pt x="248" y="194"/>
                  <a:pt x="240" y="185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53" y="61"/>
                  <a:pt x="71" y="53"/>
                </a:cubicBezTo>
                <a:cubicBezTo>
                  <a:pt x="89" y="44"/>
                  <a:pt x="97" y="44"/>
                  <a:pt x="107" y="44"/>
                </a:cubicBezTo>
                <a:cubicBezTo>
                  <a:pt x="107" y="44"/>
                  <a:pt x="293" y="150"/>
                  <a:pt x="301" y="150"/>
                </a:cubicBezTo>
                <a:cubicBezTo>
                  <a:pt x="310" y="159"/>
                  <a:pt x="310" y="159"/>
                  <a:pt x="310" y="159"/>
                </a:cubicBezTo>
                <a:cubicBezTo>
                  <a:pt x="310" y="168"/>
                  <a:pt x="310" y="425"/>
                  <a:pt x="310" y="425"/>
                </a:cubicBezTo>
                <a:cubicBezTo>
                  <a:pt x="310" y="433"/>
                  <a:pt x="319" y="442"/>
                  <a:pt x="328" y="442"/>
                </a:cubicBezTo>
                <a:cubicBezTo>
                  <a:pt x="337" y="442"/>
                  <a:pt x="354" y="433"/>
                  <a:pt x="354" y="425"/>
                </a:cubicBezTo>
                <a:cubicBezTo>
                  <a:pt x="354" y="141"/>
                  <a:pt x="354" y="141"/>
                  <a:pt x="354" y="141"/>
                </a:cubicBezTo>
                <a:lnTo>
                  <a:pt x="346" y="13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27" name="Freeform 155"/>
          <p:cNvSpPr>
            <a:spLocks noChangeArrowheads="1"/>
          </p:cNvSpPr>
          <p:nvPr/>
        </p:nvSpPr>
        <p:spPr bwMode="auto">
          <a:xfrm>
            <a:off x="12798903" y="4663074"/>
            <a:ext cx="332369" cy="360492"/>
          </a:xfrm>
          <a:custGeom>
            <a:avLst/>
            <a:gdLst>
              <a:gd name="T0" fmla="*/ 35366 w 461"/>
              <a:gd name="T1" fmla="*/ 4053 h 497"/>
              <a:gd name="T2" fmla="*/ 35366 w 461"/>
              <a:gd name="T3" fmla="*/ 4053 h 497"/>
              <a:gd name="T4" fmla="*/ 31784 w 461"/>
              <a:gd name="T5" fmla="*/ 4053 h 497"/>
              <a:gd name="T6" fmla="*/ 0 w 461"/>
              <a:gd name="T7" fmla="*/ 87823 h 497"/>
              <a:gd name="T8" fmla="*/ 35366 w 461"/>
              <a:gd name="T9" fmla="*/ 123403 h 497"/>
              <a:gd name="T10" fmla="*/ 71179 w 461"/>
              <a:gd name="T11" fmla="*/ 87823 h 497"/>
              <a:gd name="T12" fmla="*/ 35366 w 461"/>
              <a:gd name="T13" fmla="*/ 4053 h 497"/>
              <a:gd name="T14" fmla="*/ 174591 w 461"/>
              <a:gd name="T15" fmla="*/ 4053 h 497"/>
              <a:gd name="T16" fmla="*/ 174591 w 461"/>
              <a:gd name="T17" fmla="*/ 4053 h 497"/>
              <a:gd name="T18" fmla="*/ 170562 w 461"/>
              <a:gd name="T19" fmla="*/ 4053 h 497"/>
              <a:gd name="T20" fmla="*/ 134748 w 461"/>
              <a:gd name="T21" fmla="*/ 87823 h 497"/>
              <a:gd name="T22" fmla="*/ 170562 w 461"/>
              <a:gd name="T23" fmla="*/ 123403 h 497"/>
              <a:gd name="T24" fmla="*/ 205927 w 461"/>
              <a:gd name="T25" fmla="*/ 87823 h 497"/>
              <a:gd name="T26" fmla="*/ 174591 w 461"/>
              <a:gd name="T27" fmla="*/ 4053 h 497"/>
              <a:gd name="T28" fmla="*/ 102964 w 461"/>
              <a:gd name="T29" fmla="*/ 99533 h 497"/>
              <a:gd name="T30" fmla="*/ 102964 w 461"/>
              <a:gd name="T31" fmla="*/ 99533 h 497"/>
              <a:gd name="T32" fmla="*/ 67150 w 461"/>
              <a:gd name="T33" fmla="*/ 187807 h 497"/>
              <a:gd name="T34" fmla="*/ 102964 w 461"/>
              <a:gd name="T35" fmla="*/ 223387 h 497"/>
              <a:gd name="T36" fmla="*/ 138777 w 461"/>
              <a:gd name="T37" fmla="*/ 187807 h 497"/>
              <a:gd name="T38" fmla="*/ 102964 w 461"/>
              <a:gd name="T39" fmla="*/ 99533 h 49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61" h="497">
                <a:moveTo>
                  <a:pt x="79" y="9"/>
                </a:moveTo>
                <a:lnTo>
                  <a:pt x="79" y="9"/>
                </a:lnTo>
                <a:cubicBezTo>
                  <a:pt x="79" y="0"/>
                  <a:pt x="71" y="0"/>
                  <a:pt x="71" y="9"/>
                </a:cubicBezTo>
                <a:cubicBezTo>
                  <a:pt x="62" y="107"/>
                  <a:pt x="0" y="124"/>
                  <a:pt x="0" y="195"/>
                </a:cubicBezTo>
                <a:cubicBezTo>
                  <a:pt x="0" y="239"/>
                  <a:pt x="35" y="274"/>
                  <a:pt x="79" y="274"/>
                </a:cubicBezTo>
                <a:cubicBezTo>
                  <a:pt x="124" y="274"/>
                  <a:pt x="159" y="239"/>
                  <a:pt x="159" y="195"/>
                </a:cubicBezTo>
                <a:cubicBezTo>
                  <a:pt x="159" y="124"/>
                  <a:pt x="88" y="107"/>
                  <a:pt x="79" y="9"/>
                </a:cubicBezTo>
                <a:close/>
                <a:moveTo>
                  <a:pt x="390" y="9"/>
                </a:moveTo>
                <a:lnTo>
                  <a:pt x="390" y="9"/>
                </a:lnTo>
                <a:cubicBezTo>
                  <a:pt x="390" y="0"/>
                  <a:pt x="381" y="0"/>
                  <a:pt x="381" y="9"/>
                </a:cubicBezTo>
                <a:cubicBezTo>
                  <a:pt x="363" y="107"/>
                  <a:pt x="301" y="124"/>
                  <a:pt x="301" y="195"/>
                </a:cubicBezTo>
                <a:cubicBezTo>
                  <a:pt x="301" y="239"/>
                  <a:pt x="336" y="274"/>
                  <a:pt x="381" y="274"/>
                </a:cubicBezTo>
                <a:cubicBezTo>
                  <a:pt x="425" y="274"/>
                  <a:pt x="460" y="239"/>
                  <a:pt x="460" y="195"/>
                </a:cubicBezTo>
                <a:cubicBezTo>
                  <a:pt x="460" y="124"/>
                  <a:pt x="398" y="107"/>
                  <a:pt x="390" y="9"/>
                </a:cubicBezTo>
                <a:close/>
                <a:moveTo>
                  <a:pt x="230" y="221"/>
                </a:moveTo>
                <a:lnTo>
                  <a:pt x="230" y="221"/>
                </a:lnTo>
                <a:cubicBezTo>
                  <a:pt x="212" y="328"/>
                  <a:pt x="150" y="345"/>
                  <a:pt x="150" y="417"/>
                </a:cubicBezTo>
                <a:cubicBezTo>
                  <a:pt x="150" y="461"/>
                  <a:pt x="185" y="496"/>
                  <a:pt x="230" y="496"/>
                </a:cubicBezTo>
                <a:cubicBezTo>
                  <a:pt x="275" y="496"/>
                  <a:pt x="310" y="461"/>
                  <a:pt x="310" y="417"/>
                </a:cubicBezTo>
                <a:cubicBezTo>
                  <a:pt x="310" y="345"/>
                  <a:pt x="247" y="328"/>
                  <a:pt x="230" y="2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28" name="Freeform 156"/>
          <p:cNvSpPr>
            <a:spLocks noChangeArrowheads="1"/>
          </p:cNvSpPr>
          <p:nvPr/>
        </p:nvSpPr>
        <p:spPr bwMode="auto">
          <a:xfrm>
            <a:off x="12152063" y="4663074"/>
            <a:ext cx="189195" cy="360492"/>
          </a:xfrm>
          <a:custGeom>
            <a:avLst/>
            <a:gdLst>
              <a:gd name="T0" fmla="*/ 85677 w 266"/>
              <a:gd name="T1" fmla="*/ 111693 h 497"/>
              <a:gd name="T2" fmla="*/ 85677 w 266"/>
              <a:gd name="T3" fmla="*/ 111693 h 497"/>
              <a:gd name="T4" fmla="*/ 85677 w 266"/>
              <a:gd name="T5" fmla="*/ 11710 h 497"/>
              <a:gd name="T6" fmla="*/ 74195 w 266"/>
              <a:gd name="T7" fmla="*/ 0 h 497"/>
              <a:gd name="T8" fmla="*/ 38864 w 266"/>
              <a:gd name="T9" fmla="*/ 0 h 497"/>
              <a:gd name="T10" fmla="*/ 31356 w 266"/>
              <a:gd name="T11" fmla="*/ 11710 h 497"/>
              <a:gd name="T12" fmla="*/ 31356 w 266"/>
              <a:gd name="T13" fmla="*/ 111693 h 497"/>
              <a:gd name="T14" fmla="*/ 0 w 266"/>
              <a:gd name="T15" fmla="*/ 163937 h 497"/>
              <a:gd name="T16" fmla="*/ 58296 w 266"/>
              <a:gd name="T17" fmla="*/ 223387 h 497"/>
              <a:gd name="T18" fmla="*/ 117033 w 266"/>
              <a:gd name="T19" fmla="*/ 163937 h 497"/>
              <a:gd name="T20" fmla="*/ 85677 w 266"/>
              <a:gd name="T21" fmla="*/ 111693 h 497"/>
              <a:gd name="T22" fmla="*/ 58296 w 266"/>
              <a:gd name="T23" fmla="*/ 203570 h 497"/>
              <a:gd name="T24" fmla="*/ 58296 w 266"/>
              <a:gd name="T25" fmla="*/ 203570 h 497"/>
              <a:gd name="T26" fmla="*/ 19432 w 266"/>
              <a:gd name="T27" fmla="*/ 163937 h 497"/>
              <a:gd name="T28" fmla="*/ 46813 w 266"/>
              <a:gd name="T29" fmla="*/ 127456 h 497"/>
              <a:gd name="T30" fmla="*/ 46813 w 266"/>
              <a:gd name="T31" fmla="*/ 44137 h 497"/>
              <a:gd name="T32" fmla="*/ 70220 w 266"/>
              <a:gd name="T33" fmla="*/ 44137 h 497"/>
              <a:gd name="T34" fmla="*/ 70220 w 266"/>
              <a:gd name="T35" fmla="*/ 127456 h 497"/>
              <a:gd name="T36" fmla="*/ 93627 w 266"/>
              <a:gd name="T37" fmla="*/ 163937 h 497"/>
              <a:gd name="T38" fmla="*/ 58296 w 266"/>
              <a:gd name="T39" fmla="*/ 203570 h 49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66" h="497">
                <a:moveTo>
                  <a:pt x="194" y="248"/>
                </a:moveTo>
                <a:lnTo>
                  <a:pt x="194" y="248"/>
                </a:lnTo>
                <a:cubicBezTo>
                  <a:pt x="194" y="26"/>
                  <a:pt x="194" y="26"/>
                  <a:pt x="194" y="26"/>
                </a:cubicBezTo>
                <a:cubicBezTo>
                  <a:pt x="194" y="17"/>
                  <a:pt x="185" y="0"/>
                  <a:pt x="16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71" y="0"/>
                  <a:pt x="71" y="17"/>
                  <a:pt x="71" y="26"/>
                </a:cubicBezTo>
                <a:cubicBezTo>
                  <a:pt x="71" y="248"/>
                  <a:pt x="71" y="248"/>
                  <a:pt x="71" y="248"/>
                </a:cubicBezTo>
                <a:cubicBezTo>
                  <a:pt x="26" y="266"/>
                  <a:pt x="0" y="310"/>
                  <a:pt x="0" y="364"/>
                </a:cubicBezTo>
                <a:cubicBezTo>
                  <a:pt x="0" y="443"/>
                  <a:pt x="62" y="496"/>
                  <a:pt x="132" y="496"/>
                </a:cubicBezTo>
                <a:cubicBezTo>
                  <a:pt x="204" y="496"/>
                  <a:pt x="265" y="443"/>
                  <a:pt x="265" y="364"/>
                </a:cubicBezTo>
                <a:cubicBezTo>
                  <a:pt x="265" y="310"/>
                  <a:pt x="239" y="266"/>
                  <a:pt x="194" y="248"/>
                </a:cubicBezTo>
                <a:close/>
                <a:moveTo>
                  <a:pt x="132" y="452"/>
                </a:moveTo>
                <a:lnTo>
                  <a:pt x="132" y="452"/>
                </a:lnTo>
                <a:cubicBezTo>
                  <a:pt x="88" y="452"/>
                  <a:pt x="44" y="408"/>
                  <a:pt x="44" y="364"/>
                </a:cubicBezTo>
                <a:cubicBezTo>
                  <a:pt x="44" y="328"/>
                  <a:pt x="71" y="292"/>
                  <a:pt x="106" y="283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59" y="98"/>
                  <a:pt x="159" y="98"/>
                  <a:pt x="159" y="98"/>
                </a:cubicBezTo>
                <a:cubicBezTo>
                  <a:pt x="159" y="283"/>
                  <a:pt x="159" y="283"/>
                  <a:pt x="159" y="283"/>
                </a:cubicBezTo>
                <a:cubicBezTo>
                  <a:pt x="194" y="292"/>
                  <a:pt x="212" y="328"/>
                  <a:pt x="212" y="364"/>
                </a:cubicBezTo>
                <a:cubicBezTo>
                  <a:pt x="212" y="408"/>
                  <a:pt x="177" y="452"/>
                  <a:pt x="132" y="4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29" name="Freeform 158"/>
          <p:cNvSpPr>
            <a:spLocks noChangeArrowheads="1"/>
          </p:cNvSpPr>
          <p:nvPr/>
        </p:nvSpPr>
        <p:spPr bwMode="auto">
          <a:xfrm>
            <a:off x="11333924" y="1191096"/>
            <a:ext cx="360492" cy="168741"/>
          </a:xfrm>
          <a:custGeom>
            <a:avLst/>
            <a:gdLst>
              <a:gd name="T0" fmla="*/ 171143 w 497"/>
              <a:gd name="T1" fmla="*/ 0 h 232"/>
              <a:gd name="T2" fmla="*/ 171143 w 497"/>
              <a:gd name="T3" fmla="*/ 0 h 232"/>
              <a:gd name="T4" fmla="*/ 119800 w 497"/>
              <a:gd name="T5" fmla="*/ 51936 h 232"/>
              <a:gd name="T6" fmla="*/ 127456 w 497"/>
              <a:gd name="T7" fmla="*/ 84001 h 232"/>
              <a:gd name="T8" fmla="*/ 91426 w 497"/>
              <a:gd name="T9" fmla="*/ 84001 h 232"/>
              <a:gd name="T10" fmla="*/ 103587 w 497"/>
              <a:gd name="T11" fmla="*/ 51936 h 232"/>
              <a:gd name="T12" fmla="*/ 51343 w 497"/>
              <a:gd name="T13" fmla="*/ 0 h 232"/>
              <a:gd name="T14" fmla="*/ 0 w 497"/>
              <a:gd name="T15" fmla="*/ 51936 h 232"/>
              <a:gd name="T16" fmla="*/ 51343 w 497"/>
              <a:gd name="T17" fmla="*/ 104323 h 232"/>
              <a:gd name="T18" fmla="*/ 171143 w 497"/>
              <a:gd name="T19" fmla="*/ 104323 h 232"/>
              <a:gd name="T20" fmla="*/ 223387 w 497"/>
              <a:gd name="T21" fmla="*/ 51936 h 232"/>
              <a:gd name="T22" fmla="*/ 171143 w 497"/>
              <a:gd name="T23" fmla="*/ 0 h 232"/>
              <a:gd name="T24" fmla="*/ 23870 w 497"/>
              <a:gd name="T25" fmla="*/ 51936 h 232"/>
              <a:gd name="T26" fmla="*/ 23870 w 497"/>
              <a:gd name="T27" fmla="*/ 51936 h 232"/>
              <a:gd name="T28" fmla="*/ 51343 w 497"/>
              <a:gd name="T29" fmla="*/ 23936 h 232"/>
              <a:gd name="T30" fmla="*/ 79717 w 497"/>
              <a:gd name="T31" fmla="*/ 51936 h 232"/>
              <a:gd name="T32" fmla="*/ 51343 w 497"/>
              <a:gd name="T33" fmla="*/ 84001 h 232"/>
              <a:gd name="T34" fmla="*/ 23870 w 497"/>
              <a:gd name="T35" fmla="*/ 51936 h 232"/>
              <a:gd name="T36" fmla="*/ 171143 w 497"/>
              <a:gd name="T37" fmla="*/ 84001 h 232"/>
              <a:gd name="T38" fmla="*/ 171143 w 497"/>
              <a:gd name="T39" fmla="*/ 84001 h 232"/>
              <a:gd name="T40" fmla="*/ 143670 w 497"/>
              <a:gd name="T41" fmla="*/ 51936 h 232"/>
              <a:gd name="T42" fmla="*/ 171143 w 497"/>
              <a:gd name="T43" fmla="*/ 23936 h 232"/>
              <a:gd name="T44" fmla="*/ 199066 w 497"/>
              <a:gd name="T45" fmla="*/ 51936 h 232"/>
              <a:gd name="T46" fmla="*/ 171143 w 497"/>
              <a:gd name="T47" fmla="*/ 84001 h 23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97" h="232">
                <a:moveTo>
                  <a:pt x="380" y="0"/>
                </a:moveTo>
                <a:lnTo>
                  <a:pt x="380" y="0"/>
                </a:lnTo>
                <a:cubicBezTo>
                  <a:pt x="319" y="0"/>
                  <a:pt x="266" y="53"/>
                  <a:pt x="266" y="115"/>
                </a:cubicBezTo>
                <a:cubicBezTo>
                  <a:pt x="266" y="141"/>
                  <a:pt x="274" y="168"/>
                  <a:pt x="283" y="186"/>
                </a:cubicBezTo>
                <a:cubicBezTo>
                  <a:pt x="203" y="186"/>
                  <a:pt x="203" y="186"/>
                  <a:pt x="203" y="186"/>
                </a:cubicBezTo>
                <a:cubicBezTo>
                  <a:pt x="221" y="168"/>
                  <a:pt x="230" y="141"/>
                  <a:pt x="230" y="115"/>
                </a:cubicBezTo>
                <a:cubicBezTo>
                  <a:pt x="230" y="53"/>
                  <a:pt x="177" y="0"/>
                  <a:pt x="114" y="0"/>
                </a:cubicBezTo>
                <a:cubicBezTo>
                  <a:pt x="53" y="0"/>
                  <a:pt x="0" y="53"/>
                  <a:pt x="0" y="115"/>
                </a:cubicBezTo>
                <a:cubicBezTo>
                  <a:pt x="0" y="177"/>
                  <a:pt x="53" y="231"/>
                  <a:pt x="114" y="231"/>
                </a:cubicBezTo>
                <a:cubicBezTo>
                  <a:pt x="380" y="231"/>
                  <a:pt x="380" y="231"/>
                  <a:pt x="380" y="231"/>
                </a:cubicBezTo>
                <a:cubicBezTo>
                  <a:pt x="442" y="231"/>
                  <a:pt x="496" y="177"/>
                  <a:pt x="496" y="115"/>
                </a:cubicBezTo>
                <a:cubicBezTo>
                  <a:pt x="496" y="53"/>
                  <a:pt x="442" y="0"/>
                  <a:pt x="380" y="0"/>
                </a:cubicBezTo>
                <a:close/>
                <a:moveTo>
                  <a:pt x="53" y="115"/>
                </a:moveTo>
                <a:lnTo>
                  <a:pt x="53" y="115"/>
                </a:lnTo>
                <a:cubicBezTo>
                  <a:pt x="53" y="80"/>
                  <a:pt x="79" y="53"/>
                  <a:pt x="114" y="53"/>
                </a:cubicBezTo>
                <a:cubicBezTo>
                  <a:pt x="150" y="53"/>
                  <a:pt x="177" y="80"/>
                  <a:pt x="177" y="115"/>
                </a:cubicBezTo>
                <a:cubicBezTo>
                  <a:pt x="177" y="150"/>
                  <a:pt x="150" y="186"/>
                  <a:pt x="114" y="186"/>
                </a:cubicBezTo>
                <a:cubicBezTo>
                  <a:pt x="79" y="186"/>
                  <a:pt x="53" y="150"/>
                  <a:pt x="53" y="115"/>
                </a:cubicBezTo>
                <a:close/>
                <a:moveTo>
                  <a:pt x="380" y="186"/>
                </a:moveTo>
                <a:lnTo>
                  <a:pt x="380" y="186"/>
                </a:lnTo>
                <a:cubicBezTo>
                  <a:pt x="345" y="186"/>
                  <a:pt x="319" y="150"/>
                  <a:pt x="319" y="115"/>
                </a:cubicBezTo>
                <a:cubicBezTo>
                  <a:pt x="319" y="80"/>
                  <a:pt x="345" y="53"/>
                  <a:pt x="380" y="53"/>
                </a:cubicBezTo>
                <a:cubicBezTo>
                  <a:pt x="416" y="53"/>
                  <a:pt x="442" y="80"/>
                  <a:pt x="442" y="115"/>
                </a:cubicBezTo>
                <a:cubicBezTo>
                  <a:pt x="442" y="150"/>
                  <a:pt x="416" y="186"/>
                  <a:pt x="380" y="1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30" name="Freeform 159"/>
          <p:cNvSpPr>
            <a:spLocks noChangeArrowheads="1"/>
          </p:cNvSpPr>
          <p:nvPr/>
        </p:nvSpPr>
        <p:spPr bwMode="auto">
          <a:xfrm>
            <a:off x="13486652" y="2587046"/>
            <a:ext cx="360492" cy="247998"/>
          </a:xfrm>
          <a:custGeom>
            <a:avLst/>
            <a:gdLst>
              <a:gd name="T0" fmla="*/ 199517 w 497"/>
              <a:gd name="T1" fmla="*/ 0 h 346"/>
              <a:gd name="T2" fmla="*/ 199517 w 497"/>
              <a:gd name="T3" fmla="*/ 0 h 346"/>
              <a:gd name="T4" fmla="*/ 95480 w 497"/>
              <a:gd name="T5" fmla="*/ 0 h 346"/>
              <a:gd name="T6" fmla="*/ 79717 w 497"/>
              <a:gd name="T7" fmla="*/ 3560 h 346"/>
              <a:gd name="T8" fmla="*/ 4053 w 497"/>
              <a:gd name="T9" fmla="*/ 70763 h 346"/>
              <a:gd name="T10" fmla="*/ 4053 w 497"/>
              <a:gd name="T11" fmla="*/ 82779 h 346"/>
              <a:gd name="T12" fmla="*/ 79717 w 497"/>
              <a:gd name="T13" fmla="*/ 145531 h 346"/>
              <a:gd name="T14" fmla="*/ 95480 w 497"/>
              <a:gd name="T15" fmla="*/ 153542 h 346"/>
              <a:gd name="T16" fmla="*/ 199517 w 497"/>
              <a:gd name="T17" fmla="*/ 153542 h 346"/>
              <a:gd name="T18" fmla="*/ 223387 w 497"/>
              <a:gd name="T19" fmla="*/ 129954 h 346"/>
              <a:gd name="T20" fmla="*/ 223387 w 497"/>
              <a:gd name="T21" fmla="*/ 19582 h 346"/>
              <a:gd name="T22" fmla="*/ 199517 w 497"/>
              <a:gd name="T23" fmla="*/ 0 h 346"/>
              <a:gd name="T24" fmla="*/ 167540 w 497"/>
              <a:gd name="T25" fmla="*/ 121943 h 346"/>
              <a:gd name="T26" fmla="*/ 167540 w 497"/>
              <a:gd name="T27" fmla="*/ 121943 h 346"/>
              <a:gd name="T28" fmla="*/ 139166 w 497"/>
              <a:gd name="T29" fmla="*/ 90790 h 346"/>
              <a:gd name="T30" fmla="*/ 111693 w 497"/>
              <a:gd name="T31" fmla="*/ 121943 h 346"/>
              <a:gd name="T32" fmla="*/ 95480 w 497"/>
              <a:gd name="T33" fmla="*/ 102361 h 346"/>
              <a:gd name="T34" fmla="*/ 123403 w 497"/>
              <a:gd name="T35" fmla="*/ 74768 h 346"/>
              <a:gd name="T36" fmla="*/ 95480 w 497"/>
              <a:gd name="T37" fmla="*/ 47175 h 346"/>
              <a:gd name="T38" fmla="*/ 111693 w 497"/>
              <a:gd name="T39" fmla="*/ 31153 h 346"/>
              <a:gd name="T40" fmla="*/ 139166 w 497"/>
              <a:gd name="T41" fmla="*/ 59192 h 346"/>
              <a:gd name="T42" fmla="*/ 167540 w 497"/>
              <a:gd name="T43" fmla="*/ 31153 h 346"/>
              <a:gd name="T44" fmla="*/ 187357 w 497"/>
              <a:gd name="T45" fmla="*/ 47175 h 346"/>
              <a:gd name="T46" fmla="*/ 155830 w 497"/>
              <a:gd name="T47" fmla="*/ 74768 h 346"/>
              <a:gd name="T48" fmla="*/ 187357 w 497"/>
              <a:gd name="T49" fmla="*/ 102361 h 346"/>
              <a:gd name="T50" fmla="*/ 167540 w 497"/>
              <a:gd name="T51" fmla="*/ 121943 h 34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97" h="346">
                <a:moveTo>
                  <a:pt x="443" y="0"/>
                </a:moveTo>
                <a:lnTo>
                  <a:pt x="443" y="0"/>
                </a:lnTo>
                <a:cubicBezTo>
                  <a:pt x="212" y="0"/>
                  <a:pt x="212" y="0"/>
                  <a:pt x="212" y="0"/>
                </a:cubicBezTo>
                <a:cubicBezTo>
                  <a:pt x="195" y="0"/>
                  <a:pt x="186" y="0"/>
                  <a:pt x="177" y="8"/>
                </a:cubicBezTo>
                <a:cubicBezTo>
                  <a:pt x="9" y="159"/>
                  <a:pt x="9" y="159"/>
                  <a:pt x="9" y="159"/>
                </a:cubicBezTo>
                <a:cubicBezTo>
                  <a:pt x="0" y="168"/>
                  <a:pt x="0" y="177"/>
                  <a:pt x="9" y="186"/>
                </a:cubicBezTo>
                <a:cubicBezTo>
                  <a:pt x="177" y="327"/>
                  <a:pt x="177" y="327"/>
                  <a:pt x="177" y="327"/>
                </a:cubicBezTo>
                <a:cubicBezTo>
                  <a:pt x="186" y="336"/>
                  <a:pt x="195" y="345"/>
                  <a:pt x="212" y="345"/>
                </a:cubicBezTo>
                <a:cubicBezTo>
                  <a:pt x="443" y="345"/>
                  <a:pt x="443" y="345"/>
                  <a:pt x="443" y="345"/>
                </a:cubicBezTo>
                <a:cubicBezTo>
                  <a:pt x="469" y="345"/>
                  <a:pt x="496" y="319"/>
                  <a:pt x="496" y="292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7"/>
                  <a:pt x="469" y="0"/>
                  <a:pt x="443" y="0"/>
                </a:cubicBezTo>
                <a:close/>
                <a:moveTo>
                  <a:pt x="372" y="274"/>
                </a:moveTo>
                <a:lnTo>
                  <a:pt x="372" y="274"/>
                </a:lnTo>
                <a:cubicBezTo>
                  <a:pt x="309" y="204"/>
                  <a:pt x="309" y="204"/>
                  <a:pt x="309" y="204"/>
                </a:cubicBezTo>
                <a:cubicBezTo>
                  <a:pt x="248" y="274"/>
                  <a:pt x="248" y="274"/>
                  <a:pt x="248" y="274"/>
                </a:cubicBezTo>
                <a:cubicBezTo>
                  <a:pt x="212" y="230"/>
                  <a:pt x="212" y="230"/>
                  <a:pt x="212" y="230"/>
                </a:cubicBezTo>
                <a:cubicBezTo>
                  <a:pt x="274" y="168"/>
                  <a:pt x="274" y="168"/>
                  <a:pt x="274" y="168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48" y="70"/>
                  <a:pt x="248" y="70"/>
                  <a:pt x="248" y="70"/>
                </a:cubicBezTo>
                <a:cubicBezTo>
                  <a:pt x="309" y="133"/>
                  <a:pt x="309" y="133"/>
                  <a:pt x="309" y="133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416" y="106"/>
                  <a:pt x="416" y="106"/>
                  <a:pt x="416" y="106"/>
                </a:cubicBezTo>
                <a:cubicBezTo>
                  <a:pt x="346" y="168"/>
                  <a:pt x="346" y="168"/>
                  <a:pt x="346" y="168"/>
                </a:cubicBezTo>
                <a:cubicBezTo>
                  <a:pt x="416" y="230"/>
                  <a:pt x="416" y="230"/>
                  <a:pt x="416" y="230"/>
                </a:cubicBezTo>
                <a:lnTo>
                  <a:pt x="372" y="27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31" name="Freeform 160"/>
          <p:cNvSpPr>
            <a:spLocks noChangeArrowheads="1"/>
          </p:cNvSpPr>
          <p:nvPr/>
        </p:nvSpPr>
        <p:spPr bwMode="auto">
          <a:xfrm>
            <a:off x="9940530" y="3965098"/>
            <a:ext cx="334926" cy="288906"/>
          </a:xfrm>
          <a:custGeom>
            <a:avLst/>
            <a:gdLst>
              <a:gd name="T0" fmla="*/ 19849 w 461"/>
              <a:gd name="T1" fmla="*/ 55610 h 400"/>
              <a:gd name="T2" fmla="*/ 19849 w 461"/>
              <a:gd name="T3" fmla="*/ 55610 h 400"/>
              <a:gd name="T4" fmla="*/ 99696 w 461"/>
              <a:gd name="T5" fmla="*/ 47538 h 400"/>
              <a:gd name="T6" fmla="*/ 147965 w 461"/>
              <a:gd name="T7" fmla="*/ 63683 h 400"/>
              <a:gd name="T8" fmla="*/ 199843 w 461"/>
              <a:gd name="T9" fmla="*/ 39914 h 400"/>
              <a:gd name="T10" fmla="*/ 203452 w 461"/>
              <a:gd name="T11" fmla="*/ 23769 h 400"/>
              <a:gd name="T12" fmla="*/ 187663 w 461"/>
              <a:gd name="T13" fmla="*/ 23769 h 400"/>
              <a:gd name="T14" fmla="*/ 107816 w 461"/>
              <a:gd name="T15" fmla="*/ 27805 h 400"/>
              <a:gd name="T16" fmla="*/ 8120 w 461"/>
              <a:gd name="T17" fmla="*/ 39914 h 400"/>
              <a:gd name="T18" fmla="*/ 4060 w 461"/>
              <a:gd name="T19" fmla="*/ 55610 h 400"/>
              <a:gd name="T20" fmla="*/ 19849 w 461"/>
              <a:gd name="T21" fmla="*/ 55610 h 400"/>
              <a:gd name="T22" fmla="*/ 187663 w 461"/>
              <a:gd name="T23" fmla="*/ 79828 h 400"/>
              <a:gd name="T24" fmla="*/ 187663 w 461"/>
              <a:gd name="T25" fmla="*/ 79828 h 400"/>
              <a:gd name="T26" fmla="*/ 107816 w 461"/>
              <a:gd name="T27" fmla="*/ 87452 h 400"/>
              <a:gd name="T28" fmla="*/ 8120 w 461"/>
              <a:gd name="T29" fmla="*/ 95524 h 400"/>
              <a:gd name="T30" fmla="*/ 4060 w 461"/>
              <a:gd name="T31" fmla="*/ 111221 h 400"/>
              <a:gd name="T32" fmla="*/ 19849 w 461"/>
              <a:gd name="T33" fmla="*/ 111221 h 400"/>
              <a:gd name="T34" fmla="*/ 99696 w 461"/>
              <a:gd name="T35" fmla="*/ 107633 h 400"/>
              <a:gd name="T36" fmla="*/ 147965 w 461"/>
              <a:gd name="T37" fmla="*/ 123329 h 400"/>
              <a:gd name="T38" fmla="*/ 199843 w 461"/>
              <a:gd name="T39" fmla="*/ 99560 h 400"/>
              <a:gd name="T40" fmla="*/ 203452 w 461"/>
              <a:gd name="T41" fmla="*/ 83864 h 400"/>
              <a:gd name="T42" fmla="*/ 187663 w 461"/>
              <a:gd name="T43" fmla="*/ 79828 h 400"/>
              <a:gd name="T44" fmla="*/ 187663 w 461"/>
              <a:gd name="T45" fmla="*/ 135438 h 400"/>
              <a:gd name="T46" fmla="*/ 187663 w 461"/>
              <a:gd name="T47" fmla="*/ 135438 h 400"/>
              <a:gd name="T48" fmla="*/ 107816 w 461"/>
              <a:gd name="T49" fmla="*/ 143062 h 400"/>
              <a:gd name="T50" fmla="*/ 8120 w 461"/>
              <a:gd name="T51" fmla="*/ 151134 h 400"/>
              <a:gd name="T52" fmla="*/ 4060 w 461"/>
              <a:gd name="T53" fmla="*/ 166831 h 400"/>
              <a:gd name="T54" fmla="*/ 19849 w 461"/>
              <a:gd name="T55" fmla="*/ 170867 h 400"/>
              <a:gd name="T56" fmla="*/ 99696 w 461"/>
              <a:gd name="T57" fmla="*/ 162795 h 400"/>
              <a:gd name="T58" fmla="*/ 147965 w 461"/>
              <a:gd name="T59" fmla="*/ 178940 h 400"/>
              <a:gd name="T60" fmla="*/ 199843 w 461"/>
              <a:gd name="T61" fmla="*/ 155171 h 400"/>
              <a:gd name="T62" fmla="*/ 203452 w 461"/>
              <a:gd name="T63" fmla="*/ 139026 h 400"/>
              <a:gd name="T64" fmla="*/ 187663 w 461"/>
              <a:gd name="T65" fmla="*/ 135438 h 40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61" h="400">
                <a:moveTo>
                  <a:pt x="44" y="124"/>
                </a:moveTo>
                <a:lnTo>
                  <a:pt x="44" y="124"/>
                </a:lnTo>
                <a:cubicBezTo>
                  <a:pt x="88" y="89"/>
                  <a:pt x="124" y="62"/>
                  <a:pt x="221" y="106"/>
                </a:cubicBezTo>
                <a:cubicBezTo>
                  <a:pt x="266" y="133"/>
                  <a:pt x="301" y="142"/>
                  <a:pt x="328" y="142"/>
                </a:cubicBezTo>
                <a:cubicBezTo>
                  <a:pt x="381" y="142"/>
                  <a:pt x="416" y="115"/>
                  <a:pt x="443" y="89"/>
                </a:cubicBezTo>
                <a:cubicBezTo>
                  <a:pt x="451" y="80"/>
                  <a:pt x="460" y="62"/>
                  <a:pt x="451" y="53"/>
                </a:cubicBezTo>
                <a:cubicBezTo>
                  <a:pt x="443" y="44"/>
                  <a:pt x="425" y="44"/>
                  <a:pt x="416" y="53"/>
                </a:cubicBezTo>
                <a:cubicBezTo>
                  <a:pt x="372" y="89"/>
                  <a:pt x="337" y="115"/>
                  <a:pt x="239" y="62"/>
                </a:cubicBezTo>
                <a:cubicBezTo>
                  <a:pt x="124" y="0"/>
                  <a:pt x="62" y="44"/>
                  <a:pt x="18" y="89"/>
                </a:cubicBezTo>
                <a:cubicBezTo>
                  <a:pt x="9" y="97"/>
                  <a:pt x="0" y="115"/>
                  <a:pt x="9" y="124"/>
                </a:cubicBezTo>
                <a:cubicBezTo>
                  <a:pt x="18" y="133"/>
                  <a:pt x="35" y="133"/>
                  <a:pt x="44" y="124"/>
                </a:cubicBezTo>
                <a:close/>
                <a:moveTo>
                  <a:pt x="416" y="178"/>
                </a:moveTo>
                <a:lnTo>
                  <a:pt x="416" y="178"/>
                </a:lnTo>
                <a:cubicBezTo>
                  <a:pt x="372" y="213"/>
                  <a:pt x="337" y="248"/>
                  <a:pt x="239" y="195"/>
                </a:cubicBezTo>
                <a:cubicBezTo>
                  <a:pt x="124" y="124"/>
                  <a:pt x="62" y="178"/>
                  <a:pt x="18" y="213"/>
                </a:cubicBezTo>
                <a:cubicBezTo>
                  <a:pt x="9" y="222"/>
                  <a:pt x="0" y="240"/>
                  <a:pt x="9" y="248"/>
                </a:cubicBezTo>
                <a:cubicBezTo>
                  <a:pt x="18" y="257"/>
                  <a:pt x="35" y="257"/>
                  <a:pt x="44" y="248"/>
                </a:cubicBezTo>
                <a:cubicBezTo>
                  <a:pt x="88" y="213"/>
                  <a:pt x="124" y="187"/>
                  <a:pt x="221" y="240"/>
                </a:cubicBezTo>
                <a:cubicBezTo>
                  <a:pt x="266" y="266"/>
                  <a:pt x="301" y="275"/>
                  <a:pt x="328" y="275"/>
                </a:cubicBezTo>
                <a:cubicBezTo>
                  <a:pt x="381" y="275"/>
                  <a:pt x="416" y="240"/>
                  <a:pt x="443" y="222"/>
                </a:cubicBezTo>
                <a:cubicBezTo>
                  <a:pt x="451" y="213"/>
                  <a:pt x="460" y="195"/>
                  <a:pt x="451" y="187"/>
                </a:cubicBezTo>
                <a:cubicBezTo>
                  <a:pt x="443" y="168"/>
                  <a:pt x="425" y="168"/>
                  <a:pt x="416" y="178"/>
                </a:cubicBezTo>
                <a:close/>
                <a:moveTo>
                  <a:pt x="416" y="302"/>
                </a:moveTo>
                <a:lnTo>
                  <a:pt x="416" y="302"/>
                </a:lnTo>
                <a:cubicBezTo>
                  <a:pt x="372" y="346"/>
                  <a:pt x="337" y="372"/>
                  <a:pt x="239" y="319"/>
                </a:cubicBezTo>
                <a:cubicBezTo>
                  <a:pt x="124" y="248"/>
                  <a:pt x="62" y="302"/>
                  <a:pt x="18" y="337"/>
                </a:cubicBezTo>
                <a:cubicBezTo>
                  <a:pt x="9" y="346"/>
                  <a:pt x="0" y="363"/>
                  <a:pt x="9" y="372"/>
                </a:cubicBezTo>
                <a:cubicBezTo>
                  <a:pt x="18" y="390"/>
                  <a:pt x="35" y="390"/>
                  <a:pt x="44" y="381"/>
                </a:cubicBezTo>
                <a:cubicBezTo>
                  <a:pt x="88" y="337"/>
                  <a:pt x="124" y="310"/>
                  <a:pt x="221" y="363"/>
                </a:cubicBezTo>
                <a:cubicBezTo>
                  <a:pt x="266" y="390"/>
                  <a:pt x="301" y="399"/>
                  <a:pt x="328" y="399"/>
                </a:cubicBezTo>
                <a:cubicBezTo>
                  <a:pt x="381" y="399"/>
                  <a:pt x="416" y="372"/>
                  <a:pt x="443" y="346"/>
                </a:cubicBezTo>
                <a:cubicBezTo>
                  <a:pt x="451" y="337"/>
                  <a:pt x="460" y="319"/>
                  <a:pt x="451" y="310"/>
                </a:cubicBezTo>
                <a:cubicBezTo>
                  <a:pt x="443" y="302"/>
                  <a:pt x="425" y="293"/>
                  <a:pt x="416" y="3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32" name="Freeform 161"/>
          <p:cNvSpPr>
            <a:spLocks noChangeArrowheads="1"/>
          </p:cNvSpPr>
          <p:nvPr/>
        </p:nvSpPr>
        <p:spPr bwMode="auto">
          <a:xfrm>
            <a:off x="7133290" y="1748453"/>
            <a:ext cx="347709" cy="301689"/>
          </a:xfrm>
          <a:custGeom>
            <a:avLst/>
            <a:gdLst>
              <a:gd name="T0" fmla="*/ 215449 w 479"/>
              <a:gd name="T1" fmla="*/ 175196 h 417"/>
              <a:gd name="T2" fmla="*/ 215449 w 479"/>
              <a:gd name="T3" fmla="*/ 175196 h 417"/>
              <a:gd name="T4" fmla="*/ 115838 w 479"/>
              <a:gd name="T5" fmla="*/ 0 h 417"/>
              <a:gd name="T6" fmla="*/ 107725 w 479"/>
              <a:gd name="T7" fmla="*/ 0 h 417"/>
              <a:gd name="T8" fmla="*/ 99611 w 479"/>
              <a:gd name="T9" fmla="*/ 0 h 417"/>
              <a:gd name="T10" fmla="*/ 0 w 479"/>
              <a:gd name="T11" fmla="*/ 175196 h 417"/>
              <a:gd name="T12" fmla="*/ 0 w 479"/>
              <a:gd name="T13" fmla="*/ 183282 h 417"/>
              <a:gd name="T14" fmla="*/ 7662 w 479"/>
              <a:gd name="T15" fmla="*/ 186876 h 417"/>
              <a:gd name="T16" fmla="*/ 207787 w 479"/>
              <a:gd name="T17" fmla="*/ 186876 h 417"/>
              <a:gd name="T18" fmla="*/ 215449 w 479"/>
              <a:gd name="T19" fmla="*/ 183282 h 417"/>
              <a:gd name="T20" fmla="*/ 215449 w 479"/>
              <a:gd name="T21" fmla="*/ 175196 h 417"/>
              <a:gd name="T22" fmla="*/ 119444 w 479"/>
              <a:gd name="T23" fmla="*/ 167110 h 417"/>
              <a:gd name="T24" fmla="*/ 119444 w 479"/>
              <a:gd name="T25" fmla="*/ 167110 h 417"/>
              <a:gd name="T26" fmla="*/ 95555 w 479"/>
              <a:gd name="T27" fmla="*/ 167110 h 417"/>
              <a:gd name="T28" fmla="*/ 95555 w 479"/>
              <a:gd name="T29" fmla="*/ 143301 h 417"/>
              <a:gd name="T30" fmla="*/ 119444 w 479"/>
              <a:gd name="T31" fmla="*/ 143301 h 417"/>
              <a:gd name="T32" fmla="*/ 119444 w 479"/>
              <a:gd name="T33" fmla="*/ 167110 h 417"/>
              <a:gd name="T34" fmla="*/ 119444 w 479"/>
              <a:gd name="T35" fmla="*/ 127579 h 417"/>
              <a:gd name="T36" fmla="*/ 119444 w 479"/>
              <a:gd name="T37" fmla="*/ 127579 h 417"/>
              <a:gd name="T38" fmla="*/ 95555 w 479"/>
              <a:gd name="T39" fmla="*/ 127579 h 417"/>
              <a:gd name="T40" fmla="*/ 95555 w 479"/>
              <a:gd name="T41" fmla="*/ 60196 h 417"/>
              <a:gd name="T42" fmla="*/ 119444 w 479"/>
              <a:gd name="T43" fmla="*/ 60196 h 417"/>
              <a:gd name="T44" fmla="*/ 119444 w 479"/>
              <a:gd name="T45" fmla="*/ 127579 h 41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79" h="417">
                <a:moveTo>
                  <a:pt x="478" y="390"/>
                </a:moveTo>
                <a:lnTo>
                  <a:pt x="478" y="390"/>
                </a:lnTo>
                <a:cubicBezTo>
                  <a:pt x="257" y="0"/>
                  <a:pt x="257" y="0"/>
                  <a:pt x="257" y="0"/>
                </a:cubicBezTo>
                <a:cubicBezTo>
                  <a:pt x="248" y="0"/>
                  <a:pt x="248" y="0"/>
                  <a:pt x="239" y="0"/>
                </a:cubicBezTo>
                <a:cubicBezTo>
                  <a:pt x="230" y="0"/>
                  <a:pt x="230" y="0"/>
                  <a:pt x="221" y="0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399"/>
                  <a:pt x="0" y="408"/>
                  <a:pt x="0" y="408"/>
                </a:cubicBezTo>
                <a:cubicBezTo>
                  <a:pt x="8" y="416"/>
                  <a:pt x="8" y="416"/>
                  <a:pt x="17" y="416"/>
                </a:cubicBezTo>
                <a:cubicBezTo>
                  <a:pt x="461" y="416"/>
                  <a:pt x="461" y="416"/>
                  <a:pt x="461" y="416"/>
                </a:cubicBezTo>
                <a:cubicBezTo>
                  <a:pt x="470" y="416"/>
                  <a:pt x="470" y="416"/>
                  <a:pt x="478" y="408"/>
                </a:cubicBezTo>
                <a:cubicBezTo>
                  <a:pt x="478" y="408"/>
                  <a:pt x="478" y="399"/>
                  <a:pt x="478" y="390"/>
                </a:cubicBezTo>
                <a:close/>
                <a:moveTo>
                  <a:pt x="265" y="372"/>
                </a:moveTo>
                <a:lnTo>
                  <a:pt x="265" y="372"/>
                </a:lnTo>
                <a:cubicBezTo>
                  <a:pt x="212" y="372"/>
                  <a:pt x="212" y="372"/>
                  <a:pt x="212" y="372"/>
                </a:cubicBezTo>
                <a:cubicBezTo>
                  <a:pt x="212" y="319"/>
                  <a:pt x="212" y="319"/>
                  <a:pt x="212" y="319"/>
                </a:cubicBezTo>
                <a:cubicBezTo>
                  <a:pt x="265" y="319"/>
                  <a:pt x="265" y="319"/>
                  <a:pt x="265" y="319"/>
                </a:cubicBezTo>
                <a:lnTo>
                  <a:pt x="265" y="372"/>
                </a:lnTo>
                <a:close/>
                <a:moveTo>
                  <a:pt x="265" y="284"/>
                </a:moveTo>
                <a:lnTo>
                  <a:pt x="265" y="284"/>
                </a:lnTo>
                <a:cubicBezTo>
                  <a:pt x="212" y="284"/>
                  <a:pt x="212" y="284"/>
                  <a:pt x="212" y="284"/>
                </a:cubicBezTo>
                <a:cubicBezTo>
                  <a:pt x="212" y="134"/>
                  <a:pt x="212" y="134"/>
                  <a:pt x="212" y="134"/>
                </a:cubicBezTo>
                <a:cubicBezTo>
                  <a:pt x="265" y="134"/>
                  <a:pt x="265" y="134"/>
                  <a:pt x="265" y="134"/>
                </a:cubicBezTo>
                <a:lnTo>
                  <a:pt x="265" y="2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33" name="Freeform 166"/>
          <p:cNvSpPr>
            <a:spLocks noChangeArrowheads="1"/>
          </p:cNvSpPr>
          <p:nvPr/>
        </p:nvSpPr>
        <p:spPr bwMode="auto">
          <a:xfrm>
            <a:off x="13514775" y="5343152"/>
            <a:ext cx="281235" cy="322142"/>
          </a:xfrm>
          <a:custGeom>
            <a:avLst/>
            <a:gdLst>
              <a:gd name="T0" fmla="*/ 166118 w 390"/>
              <a:gd name="T1" fmla="*/ 0 h 445"/>
              <a:gd name="T2" fmla="*/ 166118 w 390"/>
              <a:gd name="T3" fmla="*/ 0 h 445"/>
              <a:gd name="T4" fmla="*/ 138804 w 390"/>
              <a:gd name="T5" fmla="*/ 0 h 445"/>
              <a:gd name="T6" fmla="*/ 130745 w 390"/>
              <a:gd name="T7" fmla="*/ 12586 h 445"/>
              <a:gd name="T8" fmla="*/ 130745 w 390"/>
              <a:gd name="T9" fmla="*/ 199576 h 445"/>
              <a:gd name="T10" fmla="*/ 174177 w 390"/>
              <a:gd name="T11" fmla="*/ 199576 h 445"/>
              <a:gd name="T12" fmla="*/ 174177 w 390"/>
              <a:gd name="T13" fmla="*/ 12586 h 445"/>
              <a:gd name="T14" fmla="*/ 166118 w 390"/>
              <a:gd name="T15" fmla="*/ 0 h 445"/>
              <a:gd name="T16" fmla="*/ 98954 w 390"/>
              <a:gd name="T17" fmla="*/ 67874 h 445"/>
              <a:gd name="T18" fmla="*/ 98954 w 390"/>
              <a:gd name="T19" fmla="*/ 67874 h 445"/>
              <a:gd name="T20" fmla="*/ 75223 w 390"/>
              <a:gd name="T21" fmla="*/ 67874 h 445"/>
              <a:gd name="T22" fmla="*/ 63134 w 390"/>
              <a:gd name="T23" fmla="*/ 80010 h 445"/>
              <a:gd name="T24" fmla="*/ 63134 w 390"/>
              <a:gd name="T25" fmla="*/ 199576 h 445"/>
              <a:gd name="T26" fmla="*/ 111044 w 390"/>
              <a:gd name="T27" fmla="*/ 199576 h 445"/>
              <a:gd name="T28" fmla="*/ 111044 w 390"/>
              <a:gd name="T29" fmla="*/ 80010 h 445"/>
              <a:gd name="T30" fmla="*/ 98954 w 390"/>
              <a:gd name="T31" fmla="*/ 67874 h 445"/>
              <a:gd name="T32" fmla="*/ 31343 w 390"/>
              <a:gd name="T33" fmla="*/ 135747 h 445"/>
              <a:gd name="T34" fmla="*/ 31343 w 390"/>
              <a:gd name="T35" fmla="*/ 135747 h 445"/>
              <a:gd name="T36" fmla="*/ 7612 w 390"/>
              <a:gd name="T37" fmla="*/ 135747 h 445"/>
              <a:gd name="T38" fmla="*/ 0 w 390"/>
              <a:gd name="T39" fmla="*/ 143389 h 445"/>
              <a:gd name="T40" fmla="*/ 0 w 390"/>
              <a:gd name="T41" fmla="*/ 199576 h 445"/>
              <a:gd name="T42" fmla="*/ 43432 w 390"/>
              <a:gd name="T43" fmla="*/ 199576 h 445"/>
              <a:gd name="T44" fmla="*/ 43432 w 390"/>
              <a:gd name="T45" fmla="*/ 143389 h 445"/>
              <a:gd name="T46" fmla="*/ 31343 w 390"/>
              <a:gd name="T47" fmla="*/ 135747 h 44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0" h="445">
                <a:moveTo>
                  <a:pt x="371" y="0"/>
                </a:moveTo>
                <a:lnTo>
                  <a:pt x="371" y="0"/>
                </a:lnTo>
                <a:cubicBezTo>
                  <a:pt x="310" y="0"/>
                  <a:pt x="310" y="0"/>
                  <a:pt x="310" y="0"/>
                </a:cubicBezTo>
                <a:cubicBezTo>
                  <a:pt x="301" y="0"/>
                  <a:pt x="292" y="10"/>
                  <a:pt x="292" y="28"/>
                </a:cubicBezTo>
                <a:cubicBezTo>
                  <a:pt x="292" y="444"/>
                  <a:pt x="292" y="444"/>
                  <a:pt x="292" y="444"/>
                </a:cubicBezTo>
                <a:cubicBezTo>
                  <a:pt x="389" y="444"/>
                  <a:pt x="389" y="444"/>
                  <a:pt x="389" y="444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10"/>
                  <a:pt x="380" y="0"/>
                  <a:pt x="371" y="0"/>
                </a:cubicBezTo>
                <a:close/>
                <a:moveTo>
                  <a:pt x="221" y="151"/>
                </a:moveTo>
                <a:lnTo>
                  <a:pt x="221" y="151"/>
                </a:lnTo>
                <a:cubicBezTo>
                  <a:pt x="168" y="151"/>
                  <a:pt x="168" y="151"/>
                  <a:pt x="168" y="151"/>
                </a:cubicBezTo>
                <a:cubicBezTo>
                  <a:pt x="150" y="151"/>
                  <a:pt x="141" y="160"/>
                  <a:pt x="141" y="178"/>
                </a:cubicBezTo>
                <a:cubicBezTo>
                  <a:pt x="141" y="444"/>
                  <a:pt x="141" y="444"/>
                  <a:pt x="141" y="444"/>
                </a:cubicBezTo>
                <a:cubicBezTo>
                  <a:pt x="248" y="444"/>
                  <a:pt x="248" y="444"/>
                  <a:pt x="248" y="444"/>
                </a:cubicBezTo>
                <a:cubicBezTo>
                  <a:pt x="248" y="178"/>
                  <a:pt x="248" y="178"/>
                  <a:pt x="248" y="178"/>
                </a:cubicBezTo>
                <a:cubicBezTo>
                  <a:pt x="248" y="160"/>
                  <a:pt x="230" y="151"/>
                  <a:pt x="221" y="151"/>
                </a:cubicBezTo>
                <a:close/>
                <a:moveTo>
                  <a:pt x="70" y="302"/>
                </a:moveTo>
                <a:lnTo>
                  <a:pt x="70" y="302"/>
                </a:lnTo>
                <a:cubicBezTo>
                  <a:pt x="17" y="302"/>
                  <a:pt x="17" y="302"/>
                  <a:pt x="17" y="302"/>
                </a:cubicBezTo>
                <a:cubicBezTo>
                  <a:pt x="0" y="302"/>
                  <a:pt x="0" y="310"/>
                  <a:pt x="0" y="319"/>
                </a:cubicBezTo>
                <a:cubicBezTo>
                  <a:pt x="0" y="444"/>
                  <a:pt x="0" y="444"/>
                  <a:pt x="0" y="444"/>
                </a:cubicBezTo>
                <a:cubicBezTo>
                  <a:pt x="97" y="444"/>
                  <a:pt x="97" y="444"/>
                  <a:pt x="97" y="444"/>
                </a:cubicBezTo>
                <a:cubicBezTo>
                  <a:pt x="97" y="319"/>
                  <a:pt x="97" y="319"/>
                  <a:pt x="97" y="319"/>
                </a:cubicBezTo>
                <a:cubicBezTo>
                  <a:pt x="97" y="310"/>
                  <a:pt x="88" y="302"/>
                  <a:pt x="70" y="3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34" name="Freeform 167"/>
          <p:cNvSpPr>
            <a:spLocks noChangeArrowheads="1"/>
          </p:cNvSpPr>
          <p:nvPr/>
        </p:nvSpPr>
        <p:spPr bwMode="auto">
          <a:xfrm>
            <a:off x="11402953" y="5504223"/>
            <a:ext cx="301689" cy="304246"/>
          </a:xfrm>
          <a:custGeom>
            <a:avLst/>
            <a:gdLst>
              <a:gd name="T0" fmla="*/ 79322 w 418"/>
              <a:gd name="T1" fmla="*/ 0 h 417"/>
              <a:gd name="T2" fmla="*/ 79322 w 418"/>
              <a:gd name="T3" fmla="*/ 0 h 417"/>
              <a:gd name="T4" fmla="*/ 0 w 418"/>
              <a:gd name="T5" fmla="*/ 79733 h 417"/>
              <a:gd name="T6" fmla="*/ 79322 w 418"/>
              <a:gd name="T7" fmla="*/ 79733 h 417"/>
              <a:gd name="T8" fmla="*/ 79322 w 418"/>
              <a:gd name="T9" fmla="*/ 0 h 417"/>
              <a:gd name="T10" fmla="*/ 103074 w 418"/>
              <a:gd name="T11" fmla="*/ 0 h 417"/>
              <a:gd name="T12" fmla="*/ 103074 w 418"/>
              <a:gd name="T13" fmla="*/ 0 h 417"/>
              <a:gd name="T14" fmla="*/ 103074 w 418"/>
              <a:gd name="T15" fmla="*/ 91965 h 417"/>
              <a:gd name="T16" fmla="*/ 91422 w 418"/>
              <a:gd name="T17" fmla="*/ 103744 h 417"/>
              <a:gd name="T18" fmla="*/ 0 w 418"/>
              <a:gd name="T19" fmla="*/ 103744 h 417"/>
              <a:gd name="T20" fmla="*/ 91422 w 418"/>
              <a:gd name="T21" fmla="*/ 188460 h 417"/>
              <a:gd name="T22" fmla="*/ 186877 w 418"/>
              <a:gd name="T23" fmla="*/ 91965 h 417"/>
              <a:gd name="T24" fmla="*/ 103074 w 418"/>
              <a:gd name="T25" fmla="*/ 0 h 41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18" h="417">
                <a:moveTo>
                  <a:pt x="177" y="0"/>
                </a:moveTo>
                <a:lnTo>
                  <a:pt x="177" y="0"/>
                </a:lnTo>
                <a:cubicBezTo>
                  <a:pt x="80" y="9"/>
                  <a:pt x="9" y="88"/>
                  <a:pt x="0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177" y="0"/>
                </a:lnTo>
                <a:close/>
                <a:moveTo>
                  <a:pt x="230" y="0"/>
                </a:moveTo>
                <a:lnTo>
                  <a:pt x="230" y="0"/>
                </a:lnTo>
                <a:cubicBezTo>
                  <a:pt x="230" y="203"/>
                  <a:pt x="230" y="203"/>
                  <a:pt x="230" y="203"/>
                </a:cubicBezTo>
                <a:cubicBezTo>
                  <a:pt x="230" y="221"/>
                  <a:pt x="222" y="229"/>
                  <a:pt x="204" y="229"/>
                </a:cubicBezTo>
                <a:cubicBezTo>
                  <a:pt x="0" y="229"/>
                  <a:pt x="0" y="229"/>
                  <a:pt x="0" y="229"/>
                </a:cubicBezTo>
                <a:cubicBezTo>
                  <a:pt x="9" y="336"/>
                  <a:pt x="98" y="416"/>
                  <a:pt x="204" y="416"/>
                </a:cubicBezTo>
                <a:cubicBezTo>
                  <a:pt x="319" y="416"/>
                  <a:pt x="417" y="319"/>
                  <a:pt x="417" y="203"/>
                </a:cubicBezTo>
                <a:cubicBezTo>
                  <a:pt x="417" y="97"/>
                  <a:pt x="337" y="9"/>
                  <a:pt x="2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35" name="Freeform 168"/>
          <p:cNvSpPr>
            <a:spLocks noChangeArrowheads="1"/>
          </p:cNvSpPr>
          <p:nvPr/>
        </p:nvSpPr>
        <p:spPr bwMode="auto">
          <a:xfrm>
            <a:off x="13435519" y="4714208"/>
            <a:ext cx="360492" cy="309358"/>
          </a:xfrm>
          <a:custGeom>
            <a:avLst/>
            <a:gdLst>
              <a:gd name="T0" fmla="*/ 7656 w 497"/>
              <a:gd name="T1" fmla="*/ 111374 h 426"/>
              <a:gd name="T2" fmla="*/ 7656 w 497"/>
              <a:gd name="T3" fmla="*/ 111374 h 426"/>
              <a:gd name="T4" fmla="*/ 23870 w 497"/>
              <a:gd name="T5" fmla="*/ 115433 h 426"/>
              <a:gd name="T6" fmla="*/ 36030 w 497"/>
              <a:gd name="T7" fmla="*/ 95593 h 426"/>
              <a:gd name="T8" fmla="*/ 11710 w 497"/>
              <a:gd name="T9" fmla="*/ 91534 h 426"/>
              <a:gd name="T10" fmla="*/ 0 w 497"/>
              <a:gd name="T11" fmla="*/ 99651 h 426"/>
              <a:gd name="T12" fmla="*/ 7656 w 497"/>
              <a:gd name="T13" fmla="*/ 111374 h 426"/>
              <a:gd name="T14" fmla="*/ 207173 w 497"/>
              <a:gd name="T15" fmla="*/ 115433 h 426"/>
              <a:gd name="T16" fmla="*/ 207173 w 497"/>
              <a:gd name="T17" fmla="*/ 115433 h 426"/>
              <a:gd name="T18" fmla="*/ 155380 w 497"/>
              <a:gd name="T19" fmla="*/ 159622 h 426"/>
              <a:gd name="T20" fmla="*/ 99533 w 497"/>
              <a:gd name="T21" fmla="*/ 115433 h 426"/>
              <a:gd name="T22" fmla="*/ 95480 w 497"/>
              <a:gd name="T23" fmla="*/ 111374 h 426"/>
              <a:gd name="T24" fmla="*/ 87373 w 497"/>
              <a:gd name="T25" fmla="*/ 111374 h 426"/>
              <a:gd name="T26" fmla="*/ 75663 w 497"/>
              <a:gd name="T27" fmla="*/ 127607 h 426"/>
              <a:gd name="T28" fmla="*/ 87373 w 497"/>
              <a:gd name="T29" fmla="*/ 131665 h 426"/>
              <a:gd name="T30" fmla="*/ 151777 w 497"/>
              <a:gd name="T31" fmla="*/ 179462 h 426"/>
              <a:gd name="T32" fmla="*/ 155380 w 497"/>
              <a:gd name="T33" fmla="*/ 183520 h 426"/>
              <a:gd name="T34" fmla="*/ 163487 w 497"/>
              <a:gd name="T35" fmla="*/ 179462 h 426"/>
              <a:gd name="T36" fmla="*/ 219333 w 497"/>
              <a:gd name="T37" fmla="*/ 131665 h 426"/>
              <a:gd name="T38" fmla="*/ 219333 w 497"/>
              <a:gd name="T39" fmla="*/ 115433 h 426"/>
              <a:gd name="T40" fmla="*/ 207173 w 497"/>
              <a:gd name="T41" fmla="*/ 115433 h 426"/>
              <a:gd name="T42" fmla="*/ 95480 w 497"/>
              <a:gd name="T43" fmla="*/ 63578 h 426"/>
              <a:gd name="T44" fmla="*/ 95480 w 497"/>
              <a:gd name="T45" fmla="*/ 63578 h 426"/>
              <a:gd name="T46" fmla="*/ 151777 w 497"/>
              <a:gd name="T47" fmla="*/ 99651 h 426"/>
              <a:gd name="T48" fmla="*/ 167540 w 497"/>
              <a:gd name="T49" fmla="*/ 95593 h 426"/>
              <a:gd name="T50" fmla="*/ 223387 w 497"/>
              <a:gd name="T51" fmla="*/ 15782 h 426"/>
              <a:gd name="T52" fmla="*/ 219333 w 497"/>
              <a:gd name="T53" fmla="*/ 4058 h 426"/>
              <a:gd name="T54" fmla="*/ 203570 w 497"/>
              <a:gd name="T55" fmla="*/ 4058 h 426"/>
              <a:gd name="T56" fmla="*/ 155380 w 497"/>
              <a:gd name="T57" fmla="*/ 79811 h 426"/>
              <a:gd name="T58" fmla="*/ 99533 w 497"/>
              <a:gd name="T59" fmla="*/ 43738 h 426"/>
              <a:gd name="T60" fmla="*/ 91426 w 497"/>
              <a:gd name="T61" fmla="*/ 39680 h 426"/>
              <a:gd name="T62" fmla="*/ 83770 w 497"/>
              <a:gd name="T63" fmla="*/ 47796 h 426"/>
              <a:gd name="T64" fmla="*/ 0 w 497"/>
              <a:gd name="T65" fmla="*/ 175854 h 426"/>
              <a:gd name="T66" fmla="*/ 4053 w 497"/>
              <a:gd name="T67" fmla="*/ 191636 h 426"/>
              <a:gd name="T68" fmla="*/ 11710 w 497"/>
              <a:gd name="T69" fmla="*/ 191636 h 426"/>
              <a:gd name="T70" fmla="*/ 19817 w 497"/>
              <a:gd name="T71" fmla="*/ 187578 h 426"/>
              <a:gd name="T72" fmla="*/ 95480 w 497"/>
              <a:gd name="T73" fmla="*/ 63578 h 42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97" h="426">
                <a:moveTo>
                  <a:pt x="17" y="247"/>
                </a:moveTo>
                <a:lnTo>
                  <a:pt x="17" y="247"/>
                </a:lnTo>
                <a:cubicBezTo>
                  <a:pt x="53" y="256"/>
                  <a:pt x="53" y="256"/>
                  <a:pt x="53" y="256"/>
                </a:cubicBezTo>
                <a:cubicBezTo>
                  <a:pt x="80" y="212"/>
                  <a:pt x="80" y="212"/>
                  <a:pt x="80" y="212"/>
                </a:cubicBezTo>
                <a:cubicBezTo>
                  <a:pt x="26" y="203"/>
                  <a:pt x="26" y="203"/>
                  <a:pt x="26" y="203"/>
                </a:cubicBezTo>
                <a:cubicBezTo>
                  <a:pt x="17" y="203"/>
                  <a:pt x="0" y="212"/>
                  <a:pt x="0" y="221"/>
                </a:cubicBezTo>
                <a:cubicBezTo>
                  <a:pt x="0" y="230"/>
                  <a:pt x="9" y="247"/>
                  <a:pt x="17" y="247"/>
                </a:cubicBezTo>
                <a:close/>
                <a:moveTo>
                  <a:pt x="460" y="256"/>
                </a:moveTo>
                <a:lnTo>
                  <a:pt x="460" y="256"/>
                </a:lnTo>
                <a:cubicBezTo>
                  <a:pt x="345" y="354"/>
                  <a:pt x="345" y="354"/>
                  <a:pt x="345" y="354"/>
                </a:cubicBezTo>
                <a:cubicBezTo>
                  <a:pt x="221" y="256"/>
                  <a:pt x="221" y="256"/>
                  <a:pt x="221" y="256"/>
                </a:cubicBezTo>
                <a:cubicBezTo>
                  <a:pt x="212" y="247"/>
                  <a:pt x="212" y="247"/>
                  <a:pt x="212" y="247"/>
                </a:cubicBezTo>
                <a:cubicBezTo>
                  <a:pt x="194" y="247"/>
                  <a:pt x="194" y="247"/>
                  <a:pt x="194" y="247"/>
                </a:cubicBezTo>
                <a:cubicBezTo>
                  <a:pt x="168" y="283"/>
                  <a:pt x="168" y="283"/>
                  <a:pt x="168" y="283"/>
                </a:cubicBezTo>
                <a:cubicBezTo>
                  <a:pt x="194" y="292"/>
                  <a:pt x="194" y="292"/>
                  <a:pt x="194" y="292"/>
                </a:cubicBezTo>
                <a:cubicBezTo>
                  <a:pt x="337" y="398"/>
                  <a:pt x="337" y="398"/>
                  <a:pt x="337" y="398"/>
                </a:cubicBezTo>
                <a:cubicBezTo>
                  <a:pt x="337" y="407"/>
                  <a:pt x="345" y="407"/>
                  <a:pt x="345" y="407"/>
                </a:cubicBezTo>
                <a:cubicBezTo>
                  <a:pt x="354" y="407"/>
                  <a:pt x="363" y="407"/>
                  <a:pt x="363" y="398"/>
                </a:cubicBezTo>
                <a:cubicBezTo>
                  <a:pt x="487" y="292"/>
                  <a:pt x="487" y="292"/>
                  <a:pt x="487" y="292"/>
                </a:cubicBezTo>
                <a:cubicBezTo>
                  <a:pt x="496" y="283"/>
                  <a:pt x="496" y="265"/>
                  <a:pt x="487" y="256"/>
                </a:cubicBezTo>
                <a:cubicBezTo>
                  <a:pt x="478" y="247"/>
                  <a:pt x="469" y="247"/>
                  <a:pt x="460" y="256"/>
                </a:cubicBezTo>
                <a:close/>
                <a:moveTo>
                  <a:pt x="212" y="141"/>
                </a:moveTo>
                <a:lnTo>
                  <a:pt x="212" y="141"/>
                </a:lnTo>
                <a:cubicBezTo>
                  <a:pt x="337" y="221"/>
                  <a:pt x="337" y="221"/>
                  <a:pt x="337" y="221"/>
                </a:cubicBezTo>
                <a:cubicBezTo>
                  <a:pt x="345" y="230"/>
                  <a:pt x="363" y="230"/>
                  <a:pt x="372" y="212"/>
                </a:cubicBezTo>
                <a:cubicBezTo>
                  <a:pt x="496" y="35"/>
                  <a:pt x="496" y="35"/>
                  <a:pt x="496" y="35"/>
                </a:cubicBezTo>
                <a:cubicBezTo>
                  <a:pt x="496" y="26"/>
                  <a:pt x="496" y="9"/>
                  <a:pt x="487" y="9"/>
                </a:cubicBezTo>
                <a:cubicBezTo>
                  <a:pt x="478" y="0"/>
                  <a:pt x="460" y="0"/>
                  <a:pt x="452" y="9"/>
                </a:cubicBezTo>
                <a:cubicBezTo>
                  <a:pt x="345" y="177"/>
                  <a:pt x="345" y="177"/>
                  <a:pt x="345" y="177"/>
                </a:cubicBezTo>
                <a:cubicBezTo>
                  <a:pt x="221" y="97"/>
                  <a:pt x="221" y="97"/>
                  <a:pt x="221" y="97"/>
                </a:cubicBezTo>
                <a:cubicBezTo>
                  <a:pt x="212" y="88"/>
                  <a:pt x="212" y="88"/>
                  <a:pt x="203" y="88"/>
                </a:cubicBezTo>
                <a:cubicBezTo>
                  <a:pt x="194" y="97"/>
                  <a:pt x="194" y="97"/>
                  <a:pt x="186" y="106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407"/>
                  <a:pt x="0" y="416"/>
                  <a:pt x="9" y="425"/>
                </a:cubicBezTo>
                <a:cubicBezTo>
                  <a:pt x="17" y="425"/>
                  <a:pt x="17" y="425"/>
                  <a:pt x="26" y="425"/>
                </a:cubicBezTo>
                <a:cubicBezTo>
                  <a:pt x="26" y="425"/>
                  <a:pt x="35" y="425"/>
                  <a:pt x="44" y="416"/>
                </a:cubicBezTo>
                <a:lnTo>
                  <a:pt x="212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36" name="Freeform 169"/>
          <p:cNvSpPr>
            <a:spLocks noChangeArrowheads="1"/>
          </p:cNvSpPr>
          <p:nvPr/>
        </p:nvSpPr>
        <p:spPr bwMode="auto">
          <a:xfrm>
            <a:off x="11333924" y="1850720"/>
            <a:ext cx="352822" cy="281235"/>
          </a:xfrm>
          <a:custGeom>
            <a:avLst/>
            <a:gdLst>
              <a:gd name="T0" fmla="*/ 215026 w 487"/>
              <a:gd name="T1" fmla="*/ 4030 h 390"/>
              <a:gd name="T2" fmla="*/ 215026 w 487"/>
              <a:gd name="T3" fmla="*/ 4030 h 390"/>
              <a:gd name="T4" fmla="*/ 167343 w 487"/>
              <a:gd name="T5" fmla="*/ 87313 h 390"/>
              <a:gd name="T6" fmla="*/ 155197 w 487"/>
              <a:gd name="T7" fmla="*/ 87313 h 390"/>
              <a:gd name="T8" fmla="*/ 131355 w 487"/>
              <a:gd name="T9" fmla="*/ 67163 h 390"/>
              <a:gd name="T10" fmla="*/ 123258 w 487"/>
              <a:gd name="T11" fmla="*/ 67163 h 390"/>
              <a:gd name="T12" fmla="*/ 87270 w 487"/>
              <a:gd name="T13" fmla="*/ 119103 h 390"/>
              <a:gd name="T14" fmla="*/ 79623 w 487"/>
              <a:gd name="T15" fmla="*/ 119103 h 390"/>
              <a:gd name="T16" fmla="*/ 63428 w 487"/>
              <a:gd name="T17" fmla="*/ 107014 h 390"/>
              <a:gd name="T18" fmla="*/ 55331 w 487"/>
              <a:gd name="T19" fmla="*/ 107014 h 390"/>
              <a:gd name="T20" fmla="*/ 3599 w 487"/>
              <a:gd name="T21" fmla="*/ 170595 h 390"/>
              <a:gd name="T22" fmla="*/ 3599 w 487"/>
              <a:gd name="T23" fmla="*/ 174177 h 390"/>
              <a:gd name="T24" fmla="*/ 218625 w 487"/>
              <a:gd name="T25" fmla="*/ 174177 h 390"/>
              <a:gd name="T26" fmla="*/ 218625 w 487"/>
              <a:gd name="T27" fmla="*/ 4030 h 390"/>
              <a:gd name="T28" fmla="*/ 215026 w 487"/>
              <a:gd name="T29" fmla="*/ 4030 h 39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87" h="390">
                <a:moveTo>
                  <a:pt x="478" y="9"/>
                </a:moveTo>
                <a:lnTo>
                  <a:pt x="478" y="9"/>
                </a:lnTo>
                <a:cubicBezTo>
                  <a:pt x="372" y="195"/>
                  <a:pt x="372" y="195"/>
                  <a:pt x="372" y="195"/>
                </a:cubicBezTo>
                <a:cubicBezTo>
                  <a:pt x="363" y="204"/>
                  <a:pt x="354" y="204"/>
                  <a:pt x="345" y="195"/>
                </a:cubicBezTo>
                <a:cubicBezTo>
                  <a:pt x="292" y="150"/>
                  <a:pt x="292" y="150"/>
                  <a:pt x="292" y="150"/>
                </a:cubicBezTo>
                <a:cubicBezTo>
                  <a:pt x="283" y="141"/>
                  <a:pt x="283" y="141"/>
                  <a:pt x="274" y="150"/>
                </a:cubicBezTo>
                <a:cubicBezTo>
                  <a:pt x="194" y="266"/>
                  <a:pt x="194" y="266"/>
                  <a:pt x="194" y="266"/>
                </a:cubicBezTo>
                <a:cubicBezTo>
                  <a:pt x="194" y="275"/>
                  <a:pt x="186" y="275"/>
                  <a:pt x="177" y="266"/>
                </a:cubicBezTo>
                <a:cubicBezTo>
                  <a:pt x="141" y="239"/>
                  <a:pt x="141" y="239"/>
                  <a:pt x="141" y="239"/>
                </a:cubicBezTo>
                <a:cubicBezTo>
                  <a:pt x="132" y="230"/>
                  <a:pt x="123" y="230"/>
                  <a:pt x="123" y="239"/>
                </a:cubicBezTo>
                <a:cubicBezTo>
                  <a:pt x="8" y="381"/>
                  <a:pt x="8" y="381"/>
                  <a:pt x="8" y="381"/>
                </a:cubicBezTo>
                <a:cubicBezTo>
                  <a:pt x="0" y="389"/>
                  <a:pt x="0" y="389"/>
                  <a:pt x="8" y="389"/>
                </a:cubicBezTo>
                <a:cubicBezTo>
                  <a:pt x="486" y="389"/>
                  <a:pt x="486" y="389"/>
                  <a:pt x="486" y="389"/>
                </a:cubicBezTo>
                <a:cubicBezTo>
                  <a:pt x="486" y="9"/>
                  <a:pt x="486" y="9"/>
                  <a:pt x="486" y="9"/>
                </a:cubicBezTo>
                <a:cubicBezTo>
                  <a:pt x="486" y="0"/>
                  <a:pt x="486" y="0"/>
                  <a:pt x="478" y="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37" name="Freeform 170"/>
          <p:cNvSpPr>
            <a:spLocks noChangeArrowheads="1"/>
          </p:cNvSpPr>
          <p:nvPr/>
        </p:nvSpPr>
        <p:spPr bwMode="auto">
          <a:xfrm>
            <a:off x="1362854" y="2512901"/>
            <a:ext cx="283791" cy="334927"/>
          </a:xfrm>
          <a:custGeom>
            <a:avLst/>
            <a:gdLst>
              <a:gd name="T0" fmla="*/ 127540 w 391"/>
              <a:gd name="T1" fmla="*/ 79951 h 463"/>
              <a:gd name="T2" fmla="*/ 127540 w 391"/>
              <a:gd name="T3" fmla="*/ 79951 h 463"/>
              <a:gd name="T4" fmla="*/ 143764 w 391"/>
              <a:gd name="T5" fmla="*/ 8085 h 463"/>
              <a:gd name="T6" fmla="*/ 91937 w 391"/>
              <a:gd name="T7" fmla="*/ 60188 h 463"/>
              <a:gd name="T8" fmla="*/ 44166 w 391"/>
              <a:gd name="T9" fmla="*/ 103757 h 463"/>
              <a:gd name="T10" fmla="*/ 44166 w 391"/>
              <a:gd name="T11" fmla="*/ 179666 h 463"/>
              <a:gd name="T12" fmla="*/ 139708 w 391"/>
              <a:gd name="T13" fmla="*/ 207514 h 463"/>
              <a:gd name="T14" fmla="*/ 175761 w 391"/>
              <a:gd name="T15" fmla="*/ 99714 h 463"/>
              <a:gd name="T16" fmla="*/ 127540 w 391"/>
              <a:gd name="T17" fmla="*/ 79951 h 463"/>
              <a:gd name="T18" fmla="*/ 31998 w 391"/>
              <a:gd name="T19" fmla="*/ 79951 h 463"/>
              <a:gd name="T20" fmla="*/ 31998 w 391"/>
              <a:gd name="T21" fmla="*/ 79951 h 463"/>
              <a:gd name="T22" fmla="*/ 0 w 391"/>
              <a:gd name="T23" fmla="*/ 115435 h 463"/>
              <a:gd name="T24" fmla="*/ 0 w 391"/>
              <a:gd name="T25" fmla="*/ 167089 h 463"/>
              <a:gd name="T26" fmla="*/ 31998 w 391"/>
              <a:gd name="T27" fmla="*/ 203471 h 463"/>
              <a:gd name="T28" fmla="*/ 19829 w 391"/>
              <a:gd name="T29" fmla="*/ 179666 h 463"/>
              <a:gd name="T30" fmla="*/ 19829 w 391"/>
              <a:gd name="T31" fmla="*/ 107799 h 463"/>
              <a:gd name="T32" fmla="*/ 31998 w 391"/>
              <a:gd name="T33" fmla="*/ 79951 h 46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1" h="463">
                <a:moveTo>
                  <a:pt x="283" y="178"/>
                </a:moveTo>
                <a:lnTo>
                  <a:pt x="283" y="178"/>
                </a:lnTo>
                <a:cubicBezTo>
                  <a:pt x="283" y="169"/>
                  <a:pt x="373" y="89"/>
                  <a:pt x="319" y="18"/>
                </a:cubicBezTo>
                <a:cubicBezTo>
                  <a:pt x="310" y="0"/>
                  <a:pt x="266" y="98"/>
                  <a:pt x="204" y="134"/>
                </a:cubicBezTo>
                <a:cubicBezTo>
                  <a:pt x="169" y="160"/>
                  <a:pt x="98" y="204"/>
                  <a:pt x="98" y="231"/>
                </a:cubicBezTo>
                <a:cubicBezTo>
                  <a:pt x="98" y="400"/>
                  <a:pt x="98" y="400"/>
                  <a:pt x="98" y="400"/>
                </a:cubicBezTo>
                <a:cubicBezTo>
                  <a:pt x="98" y="435"/>
                  <a:pt x="213" y="462"/>
                  <a:pt x="310" y="462"/>
                </a:cubicBezTo>
                <a:cubicBezTo>
                  <a:pt x="345" y="462"/>
                  <a:pt x="390" y="249"/>
                  <a:pt x="390" y="222"/>
                </a:cubicBezTo>
                <a:cubicBezTo>
                  <a:pt x="390" y="187"/>
                  <a:pt x="292" y="187"/>
                  <a:pt x="283" y="178"/>
                </a:cubicBezTo>
                <a:close/>
                <a:moveTo>
                  <a:pt x="71" y="178"/>
                </a:moveTo>
                <a:lnTo>
                  <a:pt x="71" y="178"/>
                </a:lnTo>
                <a:cubicBezTo>
                  <a:pt x="54" y="178"/>
                  <a:pt x="0" y="187"/>
                  <a:pt x="0" y="257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444"/>
                  <a:pt x="54" y="453"/>
                  <a:pt x="71" y="453"/>
                </a:cubicBezTo>
                <a:cubicBezTo>
                  <a:pt x="89" y="453"/>
                  <a:pt x="44" y="435"/>
                  <a:pt x="44" y="40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196"/>
                  <a:pt x="89" y="178"/>
                  <a:pt x="71" y="1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38" name="Freeform 171"/>
          <p:cNvSpPr>
            <a:spLocks noChangeArrowheads="1"/>
          </p:cNvSpPr>
          <p:nvPr/>
        </p:nvSpPr>
        <p:spPr bwMode="auto">
          <a:xfrm>
            <a:off x="2081281" y="2525685"/>
            <a:ext cx="281235" cy="334925"/>
          </a:xfrm>
          <a:custGeom>
            <a:avLst/>
            <a:gdLst>
              <a:gd name="T0" fmla="*/ 47665 w 392"/>
              <a:gd name="T1" fmla="*/ 131889 h 462"/>
              <a:gd name="T2" fmla="*/ 47665 w 392"/>
              <a:gd name="T3" fmla="*/ 131889 h 462"/>
              <a:gd name="T4" fmla="*/ 32074 w 392"/>
              <a:gd name="T5" fmla="*/ 199860 h 462"/>
              <a:gd name="T6" fmla="*/ 82858 w 392"/>
              <a:gd name="T7" fmla="*/ 148094 h 462"/>
              <a:gd name="T8" fmla="*/ 130523 w 392"/>
              <a:gd name="T9" fmla="*/ 107582 h 462"/>
              <a:gd name="T10" fmla="*/ 130523 w 392"/>
              <a:gd name="T11" fmla="*/ 28358 h 462"/>
              <a:gd name="T12" fmla="*/ 35638 w 392"/>
              <a:gd name="T13" fmla="*/ 0 h 462"/>
              <a:gd name="T14" fmla="*/ 0 w 392"/>
              <a:gd name="T15" fmla="*/ 111633 h 462"/>
              <a:gd name="T16" fmla="*/ 47665 w 392"/>
              <a:gd name="T17" fmla="*/ 131889 h 462"/>
              <a:gd name="T18" fmla="*/ 142106 w 392"/>
              <a:gd name="T19" fmla="*/ 127838 h 462"/>
              <a:gd name="T20" fmla="*/ 142106 w 392"/>
              <a:gd name="T21" fmla="*/ 127838 h 462"/>
              <a:gd name="T22" fmla="*/ 174180 w 392"/>
              <a:gd name="T23" fmla="*/ 95879 h 462"/>
              <a:gd name="T24" fmla="*/ 174180 w 392"/>
              <a:gd name="T25" fmla="*/ 40062 h 462"/>
              <a:gd name="T26" fmla="*/ 142106 w 392"/>
              <a:gd name="T27" fmla="*/ 8102 h 462"/>
              <a:gd name="T28" fmla="*/ 154133 w 392"/>
              <a:gd name="T29" fmla="*/ 31960 h 462"/>
              <a:gd name="T30" fmla="*/ 154133 w 392"/>
              <a:gd name="T31" fmla="*/ 103981 h 462"/>
              <a:gd name="T32" fmla="*/ 142106 w 392"/>
              <a:gd name="T33" fmla="*/ 127838 h 4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2" h="462">
                <a:moveTo>
                  <a:pt x="107" y="293"/>
                </a:moveTo>
                <a:lnTo>
                  <a:pt x="107" y="293"/>
                </a:lnTo>
                <a:cubicBezTo>
                  <a:pt x="107" y="301"/>
                  <a:pt x="19" y="382"/>
                  <a:pt x="72" y="444"/>
                </a:cubicBezTo>
                <a:cubicBezTo>
                  <a:pt x="80" y="461"/>
                  <a:pt x="125" y="373"/>
                  <a:pt x="186" y="329"/>
                </a:cubicBezTo>
                <a:cubicBezTo>
                  <a:pt x="213" y="310"/>
                  <a:pt x="293" y="257"/>
                  <a:pt x="293" y="239"/>
                </a:cubicBezTo>
                <a:cubicBezTo>
                  <a:pt x="293" y="63"/>
                  <a:pt x="293" y="63"/>
                  <a:pt x="293" y="63"/>
                </a:cubicBezTo>
                <a:cubicBezTo>
                  <a:pt x="293" y="35"/>
                  <a:pt x="169" y="0"/>
                  <a:pt x="80" y="0"/>
                </a:cubicBezTo>
                <a:cubicBezTo>
                  <a:pt x="44" y="0"/>
                  <a:pt x="0" y="213"/>
                  <a:pt x="0" y="248"/>
                </a:cubicBezTo>
                <a:cubicBezTo>
                  <a:pt x="0" y="284"/>
                  <a:pt x="98" y="284"/>
                  <a:pt x="107" y="293"/>
                </a:cubicBezTo>
                <a:close/>
                <a:moveTo>
                  <a:pt x="319" y="284"/>
                </a:moveTo>
                <a:lnTo>
                  <a:pt x="319" y="284"/>
                </a:lnTo>
                <a:cubicBezTo>
                  <a:pt x="338" y="284"/>
                  <a:pt x="391" y="275"/>
                  <a:pt x="391" y="213"/>
                </a:cubicBezTo>
                <a:cubicBezTo>
                  <a:pt x="391" y="89"/>
                  <a:pt x="391" y="89"/>
                  <a:pt x="391" y="89"/>
                </a:cubicBezTo>
                <a:cubicBezTo>
                  <a:pt x="391" y="18"/>
                  <a:pt x="338" y="18"/>
                  <a:pt x="319" y="18"/>
                </a:cubicBezTo>
                <a:cubicBezTo>
                  <a:pt x="302" y="18"/>
                  <a:pt x="346" y="27"/>
                  <a:pt x="346" y="71"/>
                </a:cubicBezTo>
                <a:cubicBezTo>
                  <a:pt x="346" y="231"/>
                  <a:pt x="346" y="231"/>
                  <a:pt x="346" y="231"/>
                </a:cubicBezTo>
                <a:cubicBezTo>
                  <a:pt x="346" y="275"/>
                  <a:pt x="302" y="284"/>
                  <a:pt x="319" y="2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40" name="Freeform 43"/>
          <p:cNvSpPr>
            <a:spLocks noEditPoints="1"/>
          </p:cNvSpPr>
          <p:nvPr/>
        </p:nvSpPr>
        <p:spPr bwMode="auto">
          <a:xfrm>
            <a:off x="683008" y="6122941"/>
            <a:ext cx="290532" cy="290532"/>
          </a:xfrm>
          <a:custGeom>
            <a:avLst/>
            <a:gdLst>
              <a:gd name="T0" fmla="*/ 339460702 w 58"/>
              <a:gd name="T1" fmla="*/ 678917982 h 58"/>
              <a:gd name="T2" fmla="*/ 0 w 58"/>
              <a:gd name="T3" fmla="*/ 339460702 h 58"/>
              <a:gd name="T4" fmla="*/ 339460702 w 58"/>
              <a:gd name="T5" fmla="*/ 0 h 58"/>
              <a:gd name="T6" fmla="*/ 678917982 w 58"/>
              <a:gd name="T7" fmla="*/ 339460702 h 58"/>
              <a:gd name="T8" fmla="*/ 339460702 w 58"/>
              <a:gd name="T9" fmla="*/ 678917982 h 58"/>
              <a:gd name="T10" fmla="*/ 93645157 w 58"/>
              <a:gd name="T11" fmla="*/ 339460702 h 58"/>
              <a:gd name="T12" fmla="*/ 339460702 w 58"/>
              <a:gd name="T13" fmla="*/ 573568463 h 58"/>
              <a:gd name="T14" fmla="*/ 585272825 w 58"/>
              <a:gd name="T15" fmla="*/ 339460702 h 58"/>
              <a:gd name="T16" fmla="*/ 339460702 w 58"/>
              <a:gd name="T17" fmla="*/ 93645157 h 58"/>
              <a:gd name="T18" fmla="*/ 93645157 w 58"/>
              <a:gd name="T19" fmla="*/ 339460702 h 58"/>
              <a:gd name="T20" fmla="*/ 339460702 w 58"/>
              <a:gd name="T21" fmla="*/ 444806799 h 58"/>
              <a:gd name="T22" fmla="*/ 222403400 w 58"/>
              <a:gd name="T23" fmla="*/ 339460702 h 58"/>
              <a:gd name="T24" fmla="*/ 339460702 w 58"/>
              <a:gd name="T25" fmla="*/ 222403400 h 58"/>
              <a:gd name="T26" fmla="*/ 456514582 w 58"/>
              <a:gd name="T27" fmla="*/ 339460702 h 58"/>
              <a:gd name="T28" fmla="*/ 339460702 w 58"/>
              <a:gd name="T29" fmla="*/ 444806799 h 5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8" y="29"/>
                </a:move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ubicBezTo>
                  <a:pt x="18" y="8"/>
                  <a:pt x="8" y="17"/>
                  <a:pt x="8" y="29"/>
                </a:cubicBezTo>
                <a:close/>
                <a:moveTo>
                  <a:pt x="29" y="38"/>
                </a:moveTo>
                <a:cubicBezTo>
                  <a:pt x="24" y="38"/>
                  <a:pt x="19" y="34"/>
                  <a:pt x="19" y="29"/>
                </a:cubicBezTo>
                <a:cubicBezTo>
                  <a:pt x="19" y="23"/>
                  <a:pt x="24" y="19"/>
                  <a:pt x="29" y="19"/>
                </a:cubicBezTo>
                <a:cubicBezTo>
                  <a:pt x="34" y="19"/>
                  <a:pt x="39" y="23"/>
                  <a:pt x="39" y="29"/>
                </a:cubicBezTo>
                <a:cubicBezTo>
                  <a:pt x="39" y="34"/>
                  <a:pt x="34" y="38"/>
                  <a:pt x="29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" name="Freeform 44"/>
          <p:cNvSpPr>
            <a:spLocks noEditPoints="1"/>
          </p:cNvSpPr>
          <p:nvPr/>
        </p:nvSpPr>
        <p:spPr bwMode="auto">
          <a:xfrm>
            <a:off x="1301260" y="6097373"/>
            <a:ext cx="292857" cy="337018"/>
          </a:xfrm>
          <a:custGeom>
            <a:avLst/>
            <a:gdLst>
              <a:gd name="T0" fmla="*/ 344915523 w 58"/>
              <a:gd name="T1" fmla="*/ 790843513 h 67"/>
              <a:gd name="T2" fmla="*/ 0 w 58"/>
              <a:gd name="T3" fmla="*/ 448536778 h 67"/>
              <a:gd name="T4" fmla="*/ 178405056 w 58"/>
              <a:gd name="T5" fmla="*/ 153446069 h 67"/>
              <a:gd name="T6" fmla="*/ 273551431 w 58"/>
              <a:gd name="T7" fmla="*/ 94428615 h 67"/>
              <a:gd name="T8" fmla="*/ 321126343 w 58"/>
              <a:gd name="T9" fmla="*/ 0 h 67"/>
              <a:gd name="T10" fmla="*/ 404381576 w 58"/>
              <a:gd name="T11" fmla="*/ 94428615 h 67"/>
              <a:gd name="T12" fmla="*/ 511422541 w 58"/>
              <a:gd name="T13" fmla="*/ 153446069 h 67"/>
              <a:gd name="T14" fmla="*/ 689827597 w 58"/>
              <a:gd name="T15" fmla="*/ 460341644 h 67"/>
              <a:gd name="T16" fmla="*/ 344915523 w 58"/>
              <a:gd name="T17" fmla="*/ 790843513 h 67"/>
              <a:gd name="T18" fmla="*/ 618466954 w 58"/>
              <a:gd name="T19" fmla="*/ 472146509 h 67"/>
              <a:gd name="T20" fmla="*/ 475742219 w 58"/>
              <a:gd name="T21" fmla="*/ 542968829 h 67"/>
              <a:gd name="T22" fmla="*/ 273551431 w 58"/>
              <a:gd name="T23" fmla="*/ 460341644 h 67"/>
              <a:gd name="T24" fmla="*/ 142721286 w 58"/>
              <a:gd name="T25" fmla="*/ 566575123 h 67"/>
              <a:gd name="T26" fmla="*/ 178405056 w 58"/>
              <a:gd name="T27" fmla="*/ 649198873 h 67"/>
              <a:gd name="T28" fmla="*/ 261660290 w 58"/>
              <a:gd name="T29" fmla="*/ 661003738 h 67"/>
              <a:gd name="T30" fmla="*/ 475742219 w 58"/>
              <a:gd name="T31" fmla="*/ 566575123 h 67"/>
              <a:gd name="T32" fmla="*/ 594677774 w 58"/>
              <a:gd name="T33" fmla="*/ 661003738 h 67"/>
              <a:gd name="T34" fmla="*/ 642252685 w 58"/>
              <a:gd name="T35" fmla="*/ 625592578 h 67"/>
              <a:gd name="T36" fmla="*/ 666041866 w 58"/>
              <a:gd name="T37" fmla="*/ 531163963 h 67"/>
              <a:gd name="T38" fmla="*/ 618466954 w 58"/>
              <a:gd name="T39" fmla="*/ 472146509 h 67"/>
              <a:gd name="T40" fmla="*/ 511422541 w 58"/>
              <a:gd name="T41" fmla="*/ 708219763 h 67"/>
              <a:gd name="T42" fmla="*/ 416276166 w 58"/>
              <a:gd name="T43" fmla="*/ 731826058 h 67"/>
              <a:gd name="T44" fmla="*/ 333020933 w 58"/>
              <a:gd name="T45" fmla="*/ 708219763 h 67"/>
              <a:gd name="T46" fmla="*/ 321126343 w 58"/>
              <a:gd name="T47" fmla="*/ 708219763 h 67"/>
              <a:gd name="T48" fmla="*/ 309231753 w 58"/>
              <a:gd name="T49" fmla="*/ 708219763 h 67"/>
              <a:gd name="T50" fmla="*/ 309231753 w 58"/>
              <a:gd name="T51" fmla="*/ 731826058 h 67"/>
              <a:gd name="T52" fmla="*/ 440061897 w 58"/>
              <a:gd name="T53" fmla="*/ 755432353 h 67"/>
              <a:gd name="T54" fmla="*/ 523317131 w 58"/>
              <a:gd name="T55" fmla="*/ 720021193 h 67"/>
              <a:gd name="T56" fmla="*/ 523317131 w 58"/>
              <a:gd name="T57" fmla="*/ 708219763 h 67"/>
              <a:gd name="T58" fmla="*/ 511422541 w 58"/>
              <a:gd name="T59" fmla="*/ 708219763 h 67"/>
              <a:gd name="T60" fmla="*/ 487636809 w 58"/>
              <a:gd name="T61" fmla="*/ 625592578 h 67"/>
              <a:gd name="T62" fmla="*/ 451956488 w 58"/>
              <a:gd name="T63" fmla="*/ 625592578 h 67"/>
              <a:gd name="T64" fmla="*/ 428167307 w 58"/>
              <a:gd name="T65" fmla="*/ 625592578 h 67"/>
              <a:gd name="T66" fmla="*/ 392486986 w 58"/>
              <a:gd name="T67" fmla="*/ 649198873 h 67"/>
              <a:gd name="T68" fmla="*/ 380595844 w 58"/>
              <a:gd name="T69" fmla="*/ 672808603 h 67"/>
              <a:gd name="T70" fmla="*/ 404381576 w 58"/>
              <a:gd name="T71" fmla="*/ 661003738 h 67"/>
              <a:gd name="T72" fmla="*/ 451956488 w 58"/>
              <a:gd name="T73" fmla="*/ 637397443 h 67"/>
              <a:gd name="T74" fmla="*/ 487636809 w 58"/>
              <a:gd name="T75" fmla="*/ 661003738 h 67"/>
              <a:gd name="T76" fmla="*/ 499531399 w 58"/>
              <a:gd name="T77" fmla="*/ 672808603 h 67"/>
              <a:gd name="T78" fmla="*/ 511422541 w 58"/>
              <a:gd name="T79" fmla="*/ 661003738 h 67"/>
              <a:gd name="T80" fmla="*/ 487636809 w 58"/>
              <a:gd name="T81" fmla="*/ 625592578 h 6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8" h="67">
                <a:moveTo>
                  <a:pt x="29" y="67"/>
                </a:moveTo>
                <a:cubicBezTo>
                  <a:pt x="14" y="67"/>
                  <a:pt x="0" y="55"/>
                  <a:pt x="0" y="38"/>
                </a:cubicBezTo>
                <a:cubicBezTo>
                  <a:pt x="0" y="22"/>
                  <a:pt x="13" y="14"/>
                  <a:pt x="15" y="13"/>
                </a:cubicBezTo>
                <a:cubicBezTo>
                  <a:pt x="18" y="11"/>
                  <a:pt x="20" y="10"/>
                  <a:pt x="23" y="8"/>
                </a:cubicBezTo>
                <a:cubicBezTo>
                  <a:pt x="25" y="7"/>
                  <a:pt x="26" y="5"/>
                  <a:pt x="27" y="0"/>
                </a:cubicBezTo>
                <a:cubicBezTo>
                  <a:pt x="29" y="3"/>
                  <a:pt x="32" y="6"/>
                  <a:pt x="34" y="8"/>
                </a:cubicBezTo>
                <a:cubicBezTo>
                  <a:pt x="37" y="10"/>
                  <a:pt x="40" y="11"/>
                  <a:pt x="43" y="13"/>
                </a:cubicBezTo>
                <a:cubicBezTo>
                  <a:pt x="45" y="14"/>
                  <a:pt x="58" y="22"/>
                  <a:pt x="58" y="39"/>
                </a:cubicBezTo>
                <a:cubicBezTo>
                  <a:pt x="58" y="56"/>
                  <a:pt x="45" y="67"/>
                  <a:pt x="29" y="67"/>
                </a:cubicBezTo>
                <a:close/>
                <a:moveTo>
                  <a:pt x="52" y="40"/>
                </a:moveTo>
                <a:cubicBezTo>
                  <a:pt x="49" y="40"/>
                  <a:pt x="43" y="46"/>
                  <a:pt x="40" y="46"/>
                </a:cubicBezTo>
                <a:cubicBezTo>
                  <a:pt x="36" y="46"/>
                  <a:pt x="31" y="38"/>
                  <a:pt x="23" y="39"/>
                </a:cubicBezTo>
                <a:cubicBezTo>
                  <a:pt x="17" y="39"/>
                  <a:pt x="12" y="43"/>
                  <a:pt x="12" y="48"/>
                </a:cubicBezTo>
                <a:cubicBezTo>
                  <a:pt x="12" y="51"/>
                  <a:pt x="13" y="53"/>
                  <a:pt x="15" y="55"/>
                </a:cubicBezTo>
                <a:cubicBezTo>
                  <a:pt x="17" y="55"/>
                  <a:pt x="18" y="56"/>
                  <a:pt x="22" y="56"/>
                </a:cubicBezTo>
                <a:cubicBezTo>
                  <a:pt x="28" y="56"/>
                  <a:pt x="36" y="48"/>
                  <a:pt x="40" y="48"/>
                </a:cubicBezTo>
                <a:cubicBezTo>
                  <a:pt x="43" y="48"/>
                  <a:pt x="47" y="55"/>
                  <a:pt x="50" y="56"/>
                </a:cubicBezTo>
                <a:cubicBezTo>
                  <a:pt x="51" y="56"/>
                  <a:pt x="52" y="55"/>
                  <a:pt x="54" y="53"/>
                </a:cubicBezTo>
                <a:cubicBezTo>
                  <a:pt x="55" y="50"/>
                  <a:pt x="56" y="47"/>
                  <a:pt x="56" y="45"/>
                </a:cubicBezTo>
                <a:cubicBezTo>
                  <a:pt x="56" y="43"/>
                  <a:pt x="55" y="40"/>
                  <a:pt x="52" y="40"/>
                </a:cubicBezTo>
                <a:close/>
                <a:moveTo>
                  <a:pt x="43" y="60"/>
                </a:moveTo>
                <a:cubicBezTo>
                  <a:pt x="42" y="61"/>
                  <a:pt x="39" y="62"/>
                  <a:pt x="35" y="62"/>
                </a:cubicBezTo>
                <a:cubicBezTo>
                  <a:pt x="31" y="62"/>
                  <a:pt x="29" y="61"/>
                  <a:pt x="28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26" y="60"/>
                  <a:pt x="26" y="60"/>
                </a:cubicBezTo>
                <a:cubicBezTo>
                  <a:pt x="26" y="61"/>
                  <a:pt x="26" y="61"/>
                  <a:pt x="26" y="62"/>
                </a:cubicBezTo>
                <a:cubicBezTo>
                  <a:pt x="29" y="64"/>
                  <a:pt x="34" y="64"/>
                  <a:pt x="37" y="64"/>
                </a:cubicBezTo>
                <a:cubicBezTo>
                  <a:pt x="41" y="63"/>
                  <a:pt x="43" y="61"/>
                  <a:pt x="44" y="61"/>
                </a:cubicBezTo>
                <a:cubicBezTo>
                  <a:pt x="44" y="61"/>
                  <a:pt x="44" y="60"/>
                  <a:pt x="44" y="60"/>
                </a:cubicBezTo>
                <a:cubicBezTo>
                  <a:pt x="44" y="60"/>
                  <a:pt x="44" y="59"/>
                  <a:pt x="43" y="60"/>
                </a:cubicBezTo>
                <a:close/>
                <a:moveTo>
                  <a:pt x="41" y="53"/>
                </a:moveTo>
                <a:cubicBezTo>
                  <a:pt x="40" y="53"/>
                  <a:pt x="39" y="53"/>
                  <a:pt x="38" y="53"/>
                </a:cubicBezTo>
                <a:cubicBezTo>
                  <a:pt x="37" y="53"/>
                  <a:pt x="37" y="53"/>
                  <a:pt x="36" y="53"/>
                </a:cubicBezTo>
                <a:cubicBezTo>
                  <a:pt x="34" y="53"/>
                  <a:pt x="33" y="55"/>
                  <a:pt x="33" y="55"/>
                </a:cubicBezTo>
                <a:cubicBezTo>
                  <a:pt x="32" y="56"/>
                  <a:pt x="32" y="56"/>
                  <a:pt x="32" y="57"/>
                </a:cubicBezTo>
                <a:cubicBezTo>
                  <a:pt x="32" y="57"/>
                  <a:pt x="33" y="57"/>
                  <a:pt x="34" y="56"/>
                </a:cubicBezTo>
                <a:cubicBezTo>
                  <a:pt x="35" y="55"/>
                  <a:pt x="36" y="54"/>
                  <a:pt x="38" y="54"/>
                </a:cubicBezTo>
                <a:cubicBezTo>
                  <a:pt x="40" y="54"/>
                  <a:pt x="41" y="55"/>
                  <a:pt x="41" y="56"/>
                </a:cubicBezTo>
                <a:cubicBezTo>
                  <a:pt x="42" y="57"/>
                  <a:pt x="42" y="57"/>
                  <a:pt x="42" y="57"/>
                </a:cubicBezTo>
                <a:cubicBezTo>
                  <a:pt x="43" y="57"/>
                  <a:pt x="43" y="56"/>
                  <a:pt x="43" y="56"/>
                </a:cubicBezTo>
                <a:cubicBezTo>
                  <a:pt x="42" y="55"/>
                  <a:pt x="42" y="54"/>
                  <a:pt x="41" y="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" name="Freeform 45"/>
          <p:cNvSpPr>
            <a:spLocks noEditPoints="1"/>
          </p:cNvSpPr>
          <p:nvPr/>
        </p:nvSpPr>
        <p:spPr bwMode="auto">
          <a:xfrm>
            <a:off x="2140317" y="6139210"/>
            <a:ext cx="69728" cy="264966"/>
          </a:xfrm>
          <a:custGeom>
            <a:avLst/>
            <a:gdLst>
              <a:gd name="T0" fmla="*/ 162010045 w 14"/>
              <a:gd name="T1" fmla="*/ 116595705 h 53"/>
              <a:gd name="T2" fmla="*/ 127294821 w 14"/>
              <a:gd name="T3" fmla="*/ 163236035 h 53"/>
              <a:gd name="T4" fmla="*/ 34715223 w 14"/>
              <a:gd name="T5" fmla="*/ 163236035 h 53"/>
              <a:gd name="T6" fmla="*/ 0 w 14"/>
              <a:gd name="T7" fmla="*/ 116595705 h 53"/>
              <a:gd name="T8" fmla="*/ 0 w 14"/>
              <a:gd name="T9" fmla="*/ 34979394 h 53"/>
              <a:gd name="T10" fmla="*/ 34715223 w 14"/>
              <a:gd name="T11" fmla="*/ 0 h 53"/>
              <a:gd name="T12" fmla="*/ 127294821 w 14"/>
              <a:gd name="T13" fmla="*/ 0 h 53"/>
              <a:gd name="T14" fmla="*/ 162010045 w 14"/>
              <a:gd name="T15" fmla="*/ 34979394 h 53"/>
              <a:gd name="T16" fmla="*/ 162010045 w 14"/>
              <a:gd name="T17" fmla="*/ 116595705 h 53"/>
              <a:gd name="T18" fmla="*/ 162010045 w 14"/>
              <a:gd name="T19" fmla="*/ 349790529 h 53"/>
              <a:gd name="T20" fmla="*/ 127294821 w 14"/>
              <a:gd name="T21" fmla="*/ 396427445 h 53"/>
              <a:gd name="T22" fmla="*/ 34715223 w 14"/>
              <a:gd name="T23" fmla="*/ 396427445 h 53"/>
              <a:gd name="T24" fmla="*/ 0 w 14"/>
              <a:gd name="T25" fmla="*/ 349790529 h 53"/>
              <a:gd name="T26" fmla="*/ 0 w 14"/>
              <a:gd name="T27" fmla="*/ 268170804 h 53"/>
              <a:gd name="T28" fmla="*/ 34715223 w 14"/>
              <a:gd name="T29" fmla="*/ 221533888 h 53"/>
              <a:gd name="T30" fmla="*/ 127294821 w 14"/>
              <a:gd name="T31" fmla="*/ 221533888 h 53"/>
              <a:gd name="T32" fmla="*/ 162010045 w 14"/>
              <a:gd name="T33" fmla="*/ 268170804 h 53"/>
              <a:gd name="T34" fmla="*/ 162010045 w 14"/>
              <a:gd name="T35" fmla="*/ 349790529 h 53"/>
              <a:gd name="T36" fmla="*/ 162010045 w 14"/>
              <a:gd name="T37" fmla="*/ 571324417 h 53"/>
              <a:gd name="T38" fmla="*/ 127294821 w 14"/>
              <a:gd name="T39" fmla="*/ 617961333 h 53"/>
              <a:gd name="T40" fmla="*/ 34715223 w 14"/>
              <a:gd name="T41" fmla="*/ 617961333 h 53"/>
              <a:gd name="T42" fmla="*/ 0 w 14"/>
              <a:gd name="T43" fmla="*/ 571324417 h 53"/>
              <a:gd name="T44" fmla="*/ 0 w 14"/>
              <a:gd name="T45" fmla="*/ 489704692 h 53"/>
              <a:gd name="T46" fmla="*/ 34715223 w 14"/>
              <a:gd name="T47" fmla="*/ 443067775 h 53"/>
              <a:gd name="T48" fmla="*/ 127294821 w 14"/>
              <a:gd name="T49" fmla="*/ 443067775 h 53"/>
              <a:gd name="T50" fmla="*/ 162010045 w 14"/>
              <a:gd name="T51" fmla="*/ 489704692 h 53"/>
              <a:gd name="T52" fmla="*/ 162010045 w 14"/>
              <a:gd name="T53" fmla="*/ 571324417 h 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" h="53">
                <a:moveTo>
                  <a:pt x="14" y="10"/>
                </a:moveTo>
                <a:cubicBezTo>
                  <a:pt x="14" y="12"/>
                  <a:pt x="13" y="14"/>
                  <a:pt x="11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4" y="1"/>
                  <a:pt x="14" y="3"/>
                </a:cubicBezTo>
                <a:lnTo>
                  <a:pt x="14" y="10"/>
                </a:lnTo>
                <a:close/>
                <a:moveTo>
                  <a:pt x="14" y="30"/>
                </a:moveTo>
                <a:cubicBezTo>
                  <a:pt x="14" y="32"/>
                  <a:pt x="13" y="34"/>
                  <a:pt x="11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1" y="34"/>
                  <a:pt x="0" y="32"/>
                  <a:pt x="0" y="3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1" y="19"/>
                  <a:pt x="3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4" y="21"/>
                  <a:pt x="14" y="23"/>
                </a:cubicBezTo>
                <a:lnTo>
                  <a:pt x="14" y="30"/>
                </a:lnTo>
                <a:close/>
                <a:moveTo>
                  <a:pt x="14" y="49"/>
                </a:moveTo>
                <a:cubicBezTo>
                  <a:pt x="14" y="51"/>
                  <a:pt x="13" y="53"/>
                  <a:pt x="11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1" y="53"/>
                  <a:pt x="0" y="51"/>
                  <a:pt x="0" y="49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0"/>
                  <a:pt x="1" y="38"/>
                  <a:pt x="3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13" y="38"/>
                  <a:pt x="14" y="40"/>
                  <a:pt x="14" y="42"/>
                </a:cubicBezTo>
                <a:lnTo>
                  <a:pt x="14" y="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" name="Freeform 46"/>
          <p:cNvSpPr>
            <a:spLocks noEditPoints="1"/>
          </p:cNvSpPr>
          <p:nvPr/>
        </p:nvSpPr>
        <p:spPr bwMode="auto">
          <a:xfrm>
            <a:off x="2749273" y="6122941"/>
            <a:ext cx="292857" cy="290532"/>
          </a:xfrm>
          <a:custGeom>
            <a:avLst/>
            <a:gdLst>
              <a:gd name="T0" fmla="*/ 689827597 w 58"/>
              <a:gd name="T1" fmla="*/ 117053881 h 58"/>
              <a:gd name="T2" fmla="*/ 689827597 w 58"/>
              <a:gd name="T3" fmla="*/ 550156319 h 58"/>
              <a:gd name="T4" fmla="*/ 558997452 w 58"/>
              <a:gd name="T5" fmla="*/ 678917982 h 58"/>
              <a:gd name="T6" fmla="*/ 130830145 w 58"/>
              <a:gd name="T7" fmla="*/ 678917982 h 58"/>
              <a:gd name="T8" fmla="*/ 0 w 58"/>
              <a:gd name="T9" fmla="*/ 550156319 h 58"/>
              <a:gd name="T10" fmla="*/ 0 w 58"/>
              <a:gd name="T11" fmla="*/ 117053881 h 58"/>
              <a:gd name="T12" fmla="*/ 130830145 w 58"/>
              <a:gd name="T13" fmla="*/ 0 h 58"/>
              <a:gd name="T14" fmla="*/ 558997452 w 58"/>
              <a:gd name="T15" fmla="*/ 0 h 58"/>
              <a:gd name="T16" fmla="*/ 689827597 w 58"/>
              <a:gd name="T17" fmla="*/ 117053881 h 58"/>
              <a:gd name="T18" fmla="*/ 535211721 w 58"/>
              <a:gd name="T19" fmla="*/ 163878170 h 58"/>
              <a:gd name="T20" fmla="*/ 154615876 w 58"/>
              <a:gd name="T21" fmla="*/ 163878170 h 58"/>
              <a:gd name="T22" fmla="*/ 107040965 w 58"/>
              <a:gd name="T23" fmla="*/ 210699038 h 58"/>
              <a:gd name="T24" fmla="*/ 154615876 w 58"/>
              <a:gd name="T25" fmla="*/ 269227689 h 58"/>
              <a:gd name="T26" fmla="*/ 273551431 w 58"/>
              <a:gd name="T27" fmla="*/ 351165063 h 58"/>
              <a:gd name="T28" fmla="*/ 344915523 w 58"/>
              <a:gd name="T29" fmla="*/ 374573787 h 58"/>
              <a:gd name="T30" fmla="*/ 404381576 w 58"/>
              <a:gd name="T31" fmla="*/ 351165063 h 58"/>
              <a:gd name="T32" fmla="*/ 535211721 w 58"/>
              <a:gd name="T33" fmla="*/ 269227689 h 58"/>
              <a:gd name="T34" fmla="*/ 570892042 w 58"/>
              <a:gd name="T35" fmla="*/ 210699038 h 58"/>
              <a:gd name="T36" fmla="*/ 535211721 w 58"/>
              <a:gd name="T37" fmla="*/ 163878170 h 58"/>
              <a:gd name="T38" fmla="*/ 570892042 w 58"/>
              <a:gd name="T39" fmla="*/ 269227689 h 58"/>
              <a:gd name="T40" fmla="*/ 547106311 w 58"/>
              <a:gd name="T41" fmla="*/ 292636412 h 58"/>
              <a:gd name="T42" fmla="*/ 416276166 w 58"/>
              <a:gd name="T43" fmla="*/ 374573787 h 58"/>
              <a:gd name="T44" fmla="*/ 344915523 w 58"/>
              <a:gd name="T45" fmla="*/ 409690293 h 58"/>
              <a:gd name="T46" fmla="*/ 273551431 w 58"/>
              <a:gd name="T47" fmla="*/ 374573787 h 58"/>
              <a:gd name="T48" fmla="*/ 142721286 w 58"/>
              <a:gd name="T49" fmla="*/ 292636412 h 58"/>
              <a:gd name="T50" fmla="*/ 107040965 w 58"/>
              <a:gd name="T51" fmla="*/ 269227689 h 58"/>
              <a:gd name="T52" fmla="*/ 107040965 w 58"/>
              <a:gd name="T53" fmla="*/ 468218944 h 58"/>
              <a:gd name="T54" fmla="*/ 154615876 w 58"/>
              <a:gd name="T55" fmla="*/ 503335451 h 58"/>
              <a:gd name="T56" fmla="*/ 535211721 w 58"/>
              <a:gd name="T57" fmla="*/ 503335451 h 58"/>
              <a:gd name="T58" fmla="*/ 570892042 w 58"/>
              <a:gd name="T59" fmla="*/ 468218944 h 58"/>
              <a:gd name="T60" fmla="*/ 570892042 w 58"/>
              <a:gd name="T61" fmla="*/ 269227689 h 5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8" h="58">
                <a:moveTo>
                  <a:pt x="58" y="10"/>
                </a:moveTo>
                <a:cubicBezTo>
                  <a:pt x="58" y="47"/>
                  <a:pt x="58" y="47"/>
                  <a:pt x="58" y="47"/>
                </a:cubicBez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close/>
                <a:moveTo>
                  <a:pt x="45" y="14"/>
                </a:moveTo>
                <a:cubicBezTo>
                  <a:pt x="13" y="14"/>
                  <a:pt x="13" y="14"/>
                  <a:pt x="13" y="14"/>
                </a:cubicBezTo>
                <a:cubicBezTo>
                  <a:pt x="11" y="14"/>
                  <a:pt x="9" y="16"/>
                  <a:pt x="9" y="18"/>
                </a:cubicBezTo>
                <a:cubicBezTo>
                  <a:pt x="9" y="20"/>
                  <a:pt x="12" y="22"/>
                  <a:pt x="13" y="23"/>
                </a:cubicBezTo>
                <a:cubicBezTo>
                  <a:pt x="17" y="25"/>
                  <a:pt x="20" y="27"/>
                  <a:pt x="23" y="30"/>
                </a:cubicBezTo>
                <a:cubicBezTo>
                  <a:pt x="25" y="31"/>
                  <a:pt x="27" y="32"/>
                  <a:pt x="29" y="32"/>
                </a:cubicBezTo>
                <a:cubicBezTo>
                  <a:pt x="31" y="32"/>
                  <a:pt x="33" y="31"/>
                  <a:pt x="34" y="30"/>
                </a:cubicBezTo>
                <a:cubicBezTo>
                  <a:pt x="38" y="27"/>
                  <a:pt x="41" y="25"/>
                  <a:pt x="45" y="23"/>
                </a:cubicBezTo>
                <a:cubicBezTo>
                  <a:pt x="46" y="22"/>
                  <a:pt x="48" y="20"/>
                  <a:pt x="48" y="18"/>
                </a:cubicBezTo>
                <a:cubicBezTo>
                  <a:pt x="48" y="16"/>
                  <a:pt x="47" y="14"/>
                  <a:pt x="45" y="14"/>
                </a:cubicBezTo>
                <a:close/>
                <a:moveTo>
                  <a:pt x="48" y="23"/>
                </a:moveTo>
                <a:cubicBezTo>
                  <a:pt x="48" y="24"/>
                  <a:pt x="47" y="25"/>
                  <a:pt x="46" y="25"/>
                </a:cubicBezTo>
                <a:cubicBezTo>
                  <a:pt x="42" y="28"/>
                  <a:pt x="39" y="30"/>
                  <a:pt x="35" y="32"/>
                </a:cubicBezTo>
                <a:cubicBezTo>
                  <a:pt x="33" y="33"/>
                  <a:pt x="31" y="35"/>
                  <a:pt x="29" y="35"/>
                </a:cubicBezTo>
                <a:cubicBezTo>
                  <a:pt x="27" y="35"/>
                  <a:pt x="24" y="33"/>
                  <a:pt x="23" y="32"/>
                </a:cubicBezTo>
                <a:cubicBezTo>
                  <a:pt x="19" y="30"/>
                  <a:pt x="15" y="28"/>
                  <a:pt x="12" y="25"/>
                </a:cubicBezTo>
                <a:cubicBezTo>
                  <a:pt x="11" y="25"/>
                  <a:pt x="10" y="24"/>
                  <a:pt x="9" y="23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42"/>
                  <a:pt x="11" y="43"/>
                  <a:pt x="13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7" y="43"/>
                  <a:pt x="48" y="42"/>
                  <a:pt x="48" y="40"/>
                </a:cubicBezTo>
                <a:lnTo>
                  <a:pt x="48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" name="Freeform 47"/>
          <p:cNvSpPr>
            <a:spLocks noEditPoints="1"/>
          </p:cNvSpPr>
          <p:nvPr/>
        </p:nvSpPr>
        <p:spPr bwMode="auto">
          <a:xfrm>
            <a:off x="3472118" y="6153155"/>
            <a:ext cx="341665" cy="255669"/>
          </a:xfrm>
          <a:custGeom>
            <a:avLst/>
            <a:gdLst>
              <a:gd name="T0" fmla="*/ 800850339 w 68"/>
              <a:gd name="T1" fmla="*/ 164133804 h 51"/>
              <a:gd name="T2" fmla="*/ 659522194 w 68"/>
              <a:gd name="T3" fmla="*/ 304823346 h 51"/>
              <a:gd name="T4" fmla="*/ 647747708 w 68"/>
              <a:gd name="T5" fmla="*/ 304823346 h 51"/>
              <a:gd name="T6" fmla="*/ 635969791 w 68"/>
              <a:gd name="T7" fmla="*/ 293096078 h 51"/>
              <a:gd name="T8" fmla="*/ 635969791 w 68"/>
              <a:gd name="T9" fmla="*/ 211029176 h 51"/>
              <a:gd name="T10" fmla="*/ 23555835 w 68"/>
              <a:gd name="T11" fmla="*/ 211029176 h 51"/>
              <a:gd name="T12" fmla="*/ 0 w 68"/>
              <a:gd name="T13" fmla="*/ 199305333 h 51"/>
              <a:gd name="T14" fmla="*/ 0 w 68"/>
              <a:gd name="T15" fmla="*/ 105514588 h 51"/>
              <a:gd name="T16" fmla="*/ 23555835 w 68"/>
              <a:gd name="T17" fmla="*/ 93790745 h 51"/>
              <a:gd name="T18" fmla="*/ 635969791 w 68"/>
              <a:gd name="T19" fmla="*/ 93790745 h 51"/>
              <a:gd name="T20" fmla="*/ 635969791 w 68"/>
              <a:gd name="T21" fmla="*/ 11723843 h 51"/>
              <a:gd name="T22" fmla="*/ 647747708 w 68"/>
              <a:gd name="T23" fmla="*/ 0 h 51"/>
              <a:gd name="T24" fmla="*/ 659522194 w 68"/>
              <a:gd name="T25" fmla="*/ 0 h 51"/>
              <a:gd name="T26" fmla="*/ 800850339 w 68"/>
              <a:gd name="T27" fmla="*/ 140686118 h 51"/>
              <a:gd name="T28" fmla="*/ 800850339 w 68"/>
              <a:gd name="T29" fmla="*/ 152409961 h 51"/>
              <a:gd name="T30" fmla="*/ 800850339 w 68"/>
              <a:gd name="T31" fmla="*/ 164133804 h 51"/>
              <a:gd name="T32" fmla="*/ 800850339 w 68"/>
              <a:gd name="T33" fmla="*/ 480680993 h 51"/>
              <a:gd name="T34" fmla="*/ 789072421 w 68"/>
              <a:gd name="T35" fmla="*/ 492404836 h 51"/>
              <a:gd name="T36" fmla="*/ 176658466 w 68"/>
              <a:gd name="T37" fmla="*/ 492404836 h 51"/>
              <a:gd name="T38" fmla="*/ 176658466 w 68"/>
              <a:gd name="T39" fmla="*/ 574471738 h 51"/>
              <a:gd name="T40" fmla="*/ 164880548 w 68"/>
              <a:gd name="T41" fmla="*/ 597919424 h 51"/>
              <a:gd name="T42" fmla="*/ 153102631 w 68"/>
              <a:gd name="T43" fmla="*/ 586195581 h 51"/>
              <a:gd name="T44" fmla="*/ 11777917 w 68"/>
              <a:gd name="T45" fmla="*/ 445509463 h 51"/>
              <a:gd name="T46" fmla="*/ 0 w 68"/>
              <a:gd name="T47" fmla="*/ 433785620 h 51"/>
              <a:gd name="T48" fmla="*/ 11777917 w 68"/>
              <a:gd name="T49" fmla="*/ 422061777 h 51"/>
              <a:gd name="T50" fmla="*/ 153102631 w 68"/>
              <a:gd name="T51" fmla="*/ 281372235 h 51"/>
              <a:gd name="T52" fmla="*/ 164880548 w 68"/>
              <a:gd name="T53" fmla="*/ 281372235 h 51"/>
              <a:gd name="T54" fmla="*/ 176658466 w 68"/>
              <a:gd name="T55" fmla="*/ 293096078 h 51"/>
              <a:gd name="T56" fmla="*/ 176658466 w 68"/>
              <a:gd name="T57" fmla="*/ 375166404 h 51"/>
              <a:gd name="T58" fmla="*/ 789072421 w 68"/>
              <a:gd name="T59" fmla="*/ 375166404 h 51"/>
              <a:gd name="T60" fmla="*/ 800850339 w 68"/>
              <a:gd name="T61" fmla="*/ 398614091 h 51"/>
              <a:gd name="T62" fmla="*/ 800850339 w 68"/>
              <a:gd name="T63" fmla="*/ 480680993 h 5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8" h="51">
                <a:moveTo>
                  <a:pt x="68" y="14"/>
                </a:moveTo>
                <a:cubicBezTo>
                  <a:pt x="56" y="26"/>
                  <a:pt x="56" y="26"/>
                  <a:pt x="56" y="26"/>
                </a:cubicBezTo>
                <a:cubicBezTo>
                  <a:pt x="56" y="26"/>
                  <a:pt x="55" y="26"/>
                  <a:pt x="55" y="26"/>
                </a:cubicBezTo>
                <a:cubicBezTo>
                  <a:pt x="54" y="26"/>
                  <a:pt x="54" y="26"/>
                  <a:pt x="54" y="25"/>
                </a:cubicBezTo>
                <a:cubicBezTo>
                  <a:pt x="54" y="18"/>
                  <a:pt x="54" y="18"/>
                  <a:pt x="54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0" y="17"/>
                  <a:pt x="0" y="17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8"/>
                  <a:pt x="2" y="8"/>
                </a:cubicBezTo>
                <a:cubicBezTo>
                  <a:pt x="54" y="8"/>
                  <a:pt x="54" y="8"/>
                  <a:pt x="54" y="8"/>
                </a:cubicBezTo>
                <a:cubicBezTo>
                  <a:pt x="54" y="1"/>
                  <a:pt x="54" y="1"/>
                  <a:pt x="54" y="1"/>
                </a:cubicBezTo>
                <a:cubicBezTo>
                  <a:pt x="54" y="0"/>
                  <a:pt x="54" y="0"/>
                  <a:pt x="55" y="0"/>
                </a:cubicBezTo>
                <a:cubicBezTo>
                  <a:pt x="55" y="0"/>
                  <a:pt x="56" y="0"/>
                  <a:pt x="56" y="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2"/>
                  <a:pt x="68" y="13"/>
                  <a:pt x="68" y="13"/>
                </a:cubicBezTo>
                <a:cubicBezTo>
                  <a:pt x="68" y="13"/>
                  <a:pt x="68" y="14"/>
                  <a:pt x="68" y="14"/>
                </a:cubicBezTo>
                <a:close/>
                <a:moveTo>
                  <a:pt x="68" y="41"/>
                </a:moveTo>
                <a:cubicBezTo>
                  <a:pt x="68" y="42"/>
                  <a:pt x="68" y="42"/>
                  <a:pt x="67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50"/>
                  <a:pt x="14" y="51"/>
                  <a:pt x="14" y="51"/>
                </a:cubicBezTo>
                <a:cubicBezTo>
                  <a:pt x="13" y="51"/>
                  <a:pt x="13" y="50"/>
                  <a:pt x="13" y="50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37"/>
                  <a:pt x="1" y="37"/>
                  <a:pt x="1" y="36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4" y="24"/>
                </a:cubicBezTo>
                <a:cubicBezTo>
                  <a:pt x="14" y="24"/>
                  <a:pt x="15" y="24"/>
                  <a:pt x="15" y="25"/>
                </a:cubicBezTo>
                <a:cubicBezTo>
                  <a:pt x="15" y="32"/>
                  <a:pt x="15" y="32"/>
                  <a:pt x="15" y="32"/>
                </a:cubicBezTo>
                <a:cubicBezTo>
                  <a:pt x="67" y="32"/>
                  <a:pt x="67" y="32"/>
                  <a:pt x="67" y="32"/>
                </a:cubicBezTo>
                <a:cubicBezTo>
                  <a:pt x="68" y="32"/>
                  <a:pt x="68" y="33"/>
                  <a:pt x="68" y="34"/>
                </a:cubicBezTo>
                <a:lnTo>
                  <a:pt x="68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" name="Freeform 48"/>
          <p:cNvSpPr>
            <a:spLocks noEditPoints="1"/>
          </p:cNvSpPr>
          <p:nvPr/>
        </p:nvSpPr>
        <p:spPr bwMode="auto">
          <a:xfrm>
            <a:off x="4197287" y="6122941"/>
            <a:ext cx="295180" cy="290532"/>
          </a:xfrm>
          <a:custGeom>
            <a:avLst/>
            <a:gdLst>
              <a:gd name="T0" fmla="*/ 338629565 w 59"/>
              <a:gd name="T1" fmla="*/ 421398076 h 58"/>
              <a:gd name="T2" fmla="*/ 186829398 w 59"/>
              <a:gd name="T3" fmla="*/ 561864102 h 58"/>
              <a:gd name="T4" fmla="*/ 256891277 w 59"/>
              <a:gd name="T5" fmla="*/ 632097114 h 58"/>
              <a:gd name="T6" fmla="*/ 256891277 w 59"/>
              <a:gd name="T7" fmla="*/ 643801476 h 58"/>
              <a:gd name="T8" fmla="*/ 233538456 w 59"/>
              <a:gd name="T9" fmla="*/ 678917982 h 58"/>
              <a:gd name="T10" fmla="*/ 35029231 w 59"/>
              <a:gd name="T11" fmla="*/ 678917982 h 58"/>
              <a:gd name="T12" fmla="*/ 0 w 59"/>
              <a:gd name="T13" fmla="*/ 643801476 h 58"/>
              <a:gd name="T14" fmla="*/ 0 w 59"/>
              <a:gd name="T15" fmla="*/ 444806799 h 58"/>
              <a:gd name="T16" fmla="*/ 35029231 w 59"/>
              <a:gd name="T17" fmla="*/ 421398076 h 58"/>
              <a:gd name="T18" fmla="*/ 58385468 w 59"/>
              <a:gd name="T19" fmla="*/ 433102438 h 58"/>
              <a:gd name="T20" fmla="*/ 116770937 w 59"/>
              <a:gd name="T21" fmla="*/ 491631089 h 58"/>
              <a:gd name="T22" fmla="*/ 268571104 w 59"/>
              <a:gd name="T23" fmla="*/ 351165063 h 58"/>
              <a:gd name="T24" fmla="*/ 280247514 w 59"/>
              <a:gd name="T25" fmla="*/ 339460702 h 58"/>
              <a:gd name="T26" fmla="*/ 280247514 w 59"/>
              <a:gd name="T27" fmla="*/ 351165063 h 58"/>
              <a:gd name="T28" fmla="*/ 338629565 w 59"/>
              <a:gd name="T29" fmla="*/ 397985931 h 58"/>
              <a:gd name="T30" fmla="*/ 338629565 w 59"/>
              <a:gd name="T31" fmla="*/ 409690293 h 58"/>
              <a:gd name="T32" fmla="*/ 338629565 w 59"/>
              <a:gd name="T33" fmla="*/ 421398076 h 58"/>
              <a:gd name="T34" fmla="*/ 688938958 w 59"/>
              <a:gd name="T35" fmla="*/ 222403400 h 58"/>
              <a:gd name="T36" fmla="*/ 653909728 w 59"/>
              <a:gd name="T37" fmla="*/ 245815544 h 58"/>
              <a:gd name="T38" fmla="*/ 642229900 w 59"/>
              <a:gd name="T39" fmla="*/ 245815544 h 58"/>
              <a:gd name="T40" fmla="*/ 572168022 w 59"/>
              <a:gd name="T41" fmla="*/ 175582532 h 58"/>
              <a:gd name="T42" fmla="*/ 432047682 w 59"/>
              <a:gd name="T43" fmla="*/ 327752919 h 58"/>
              <a:gd name="T44" fmla="*/ 420367854 w 59"/>
              <a:gd name="T45" fmla="*/ 327752919 h 58"/>
              <a:gd name="T46" fmla="*/ 408691444 w 59"/>
              <a:gd name="T47" fmla="*/ 327752919 h 58"/>
              <a:gd name="T48" fmla="*/ 350309393 w 59"/>
              <a:gd name="T49" fmla="*/ 280932051 h 58"/>
              <a:gd name="T50" fmla="*/ 350309393 w 59"/>
              <a:gd name="T51" fmla="*/ 269227689 h 58"/>
              <a:gd name="T52" fmla="*/ 350309393 w 59"/>
              <a:gd name="T53" fmla="*/ 257519906 h 58"/>
              <a:gd name="T54" fmla="*/ 502109560 w 59"/>
              <a:gd name="T55" fmla="*/ 105349519 h 58"/>
              <a:gd name="T56" fmla="*/ 443724092 w 59"/>
              <a:gd name="T57" fmla="*/ 46820868 h 58"/>
              <a:gd name="T58" fmla="*/ 432047682 w 59"/>
              <a:gd name="T59" fmla="*/ 23412145 h 58"/>
              <a:gd name="T60" fmla="*/ 455400502 w 59"/>
              <a:gd name="T61" fmla="*/ 0 h 58"/>
              <a:gd name="T62" fmla="*/ 653909728 w 59"/>
              <a:gd name="T63" fmla="*/ 0 h 58"/>
              <a:gd name="T64" fmla="*/ 688938958 w 59"/>
              <a:gd name="T65" fmla="*/ 23412145 h 58"/>
              <a:gd name="T66" fmla="*/ 688938958 w 59"/>
              <a:gd name="T67" fmla="*/ 222403400 h 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9" h="58">
                <a:moveTo>
                  <a:pt x="29" y="36"/>
                </a:moveTo>
                <a:cubicBezTo>
                  <a:pt x="16" y="48"/>
                  <a:pt x="16" y="48"/>
                  <a:pt x="16" y="48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4"/>
                  <a:pt x="22" y="55"/>
                  <a:pt x="22" y="55"/>
                </a:cubicBezTo>
                <a:cubicBezTo>
                  <a:pt x="22" y="57"/>
                  <a:pt x="21" y="58"/>
                  <a:pt x="20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0" y="57"/>
                  <a:pt x="0" y="55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2" y="36"/>
                  <a:pt x="3" y="36"/>
                </a:cubicBezTo>
                <a:cubicBezTo>
                  <a:pt x="4" y="36"/>
                  <a:pt x="4" y="36"/>
                  <a:pt x="5" y="37"/>
                </a:cubicBezTo>
                <a:cubicBezTo>
                  <a:pt x="10" y="42"/>
                  <a:pt x="10" y="42"/>
                  <a:pt x="10" y="42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9"/>
                  <a:pt x="24" y="29"/>
                </a:cubicBezTo>
                <a:cubicBezTo>
                  <a:pt x="24" y="29"/>
                  <a:pt x="24" y="29"/>
                  <a:pt x="24" y="30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29" y="35"/>
                  <a:pt x="29" y="35"/>
                  <a:pt x="29" y="36"/>
                </a:cubicBezTo>
                <a:close/>
                <a:moveTo>
                  <a:pt x="59" y="19"/>
                </a:moveTo>
                <a:cubicBezTo>
                  <a:pt x="59" y="20"/>
                  <a:pt x="58" y="21"/>
                  <a:pt x="56" y="21"/>
                </a:cubicBezTo>
                <a:cubicBezTo>
                  <a:pt x="56" y="21"/>
                  <a:pt x="55" y="21"/>
                  <a:pt x="55" y="21"/>
                </a:cubicBezTo>
                <a:cubicBezTo>
                  <a:pt x="49" y="15"/>
                  <a:pt x="49" y="15"/>
                  <a:pt x="49" y="15"/>
                </a:cubicBezTo>
                <a:cubicBezTo>
                  <a:pt x="37" y="28"/>
                  <a:pt x="37" y="28"/>
                  <a:pt x="37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43" y="9"/>
                  <a:pt x="43" y="9"/>
                  <a:pt x="43" y="9"/>
                </a:cubicBezTo>
                <a:cubicBezTo>
                  <a:pt x="38" y="4"/>
                  <a:pt x="38" y="4"/>
                  <a:pt x="38" y="4"/>
                </a:cubicBezTo>
                <a:cubicBezTo>
                  <a:pt x="37" y="3"/>
                  <a:pt x="37" y="3"/>
                  <a:pt x="37" y="2"/>
                </a:cubicBezTo>
                <a:cubicBezTo>
                  <a:pt x="37" y="1"/>
                  <a:pt x="38" y="0"/>
                  <a:pt x="39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lnTo>
                  <a:pt x="5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" name="Freeform 49"/>
          <p:cNvSpPr>
            <a:spLocks noEditPoints="1"/>
          </p:cNvSpPr>
          <p:nvPr/>
        </p:nvSpPr>
        <p:spPr bwMode="auto">
          <a:xfrm>
            <a:off x="4920131" y="6153155"/>
            <a:ext cx="341667" cy="255669"/>
          </a:xfrm>
          <a:custGeom>
            <a:avLst/>
            <a:gdLst>
              <a:gd name="T0" fmla="*/ 588864076 w 68"/>
              <a:gd name="T1" fmla="*/ 46895373 h 51"/>
              <a:gd name="T2" fmla="*/ 306210006 w 68"/>
              <a:gd name="T3" fmla="*/ 551024051 h 51"/>
              <a:gd name="T4" fmla="*/ 282654070 w 68"/>
              <a:gd name="T5" fmla="*/ 586195581 h 51"/>
              <a:gd name="T6" fmla="*/ 270879534 w 68"/>
              <a:gd name="T7" fmla="*/ 597919424 h 51"/>
              <a:gd name="T8" fmla="*/ 211993126 w 68"/>
              <a:gd name="T9" fmla="*/ 562747895 h 51"/>
              <a:gd name="T10" fmla="*/ 200215159 w 68"/>
              <a:gd name="T11" fmla="*/ 551024051 h 51"/>
              <a:gd name="T12" fmla="*/ 223767663 w 68"/>
              <a:gd name="T13" fmla="*/ 515852522 h 51"/>
              <a:gd name="T14" fmla="*/ 11777968 w 68"/>
              <a:gd name="T15" fmla="*/ 328271032 h 51"/>
              <a:gd name="T16" fmla="*/ 0 w 68"/>
              <a:gd name="T17" fmla="*/ 293096078 h 51"/>
              <a:gd name="T18" fmla="*/ 11777968 w 68"/>
              <a:gd name="T19" fmla="*/ 269648392 h 51"/>
              <a:gd name="T20" fmla="*/ 400430317 w 68"/>
              <a:gd name="T21" fmla="*/ 35171529 h 51"/>
              <a:gd name="T22" fmla="*/ 482869229 w 68"/>
              <a:gd name="T23" fmla="*/ 46895373 h 51"/>
              <a:gd name="T24" fmla="*/ 506425164 w 68"/>
              <a:gd name="T25" fmla="*/ 0 h 51"/>
              <a:gd name="T26" fmla="*/ 518203132 w 68"/>
              <a:gd name="T27" fmla="*/ 0 h 51"/>
              <a:gd name="T28" fmla="*/ 577089540 w 68"/>
              <a:gd name="T29" fmla="*/ 23447686 h 51"/>
              <a:gd name="T30" fmla="*/ 588864076 w 68"/>
              <a:gd name="T31" fmla="*/ 35171529 h 51"/>
              <a:gd name="T32" fmla="*/ 588864076 w 68"/>
              <a:gd name="T33" fmla="*/ 46895373 h 51"/>
              <a:gd name="T34" fmla="*/ 282654070 w 68"/>
              <a:gd name="T35" fmla="*/ 398614091 h 51"/>
              <a:gd name="T36" fmla="*/ 200215159 w 68"/>
              <a:gd name="T37" fmla="*/ 234476863 h 51"/>
              <a:gd name="T38" fmla="*/ 235545630 w 68"/>
              <a:gd name="T39" fmla="*/ 140686118 h 51"/>
              <a:gd name="T40" fmla="*/ 58886408 w 68"/>
              <a:gd name="T41" fmla="*/ 293096078 h 51"/>
              <a:gd name="T42" fmla="*/ 259101566 w 68"/>
              <a:gd name="T43" fmla="*/ 457233306 h 51"/>
              <a:gd name="T44" fmla="*/ 282654070 w 68"/>
              <a:gd name="T45" fmla="*/ 398614091 h 51"/>
              <a:gd name="T46" fmla="*/ 400430317 w 68"/>
              <a:gd name="T47" fmla="*/ 105514588 h 51"/>
              <a:gd name="T48" fmla="*/ 270879534 w 68"/>
              <a:gd name="T49" fmla="*/ 234476863 h 51"/>
              <a:gd name="T50" fmla="*/ 294432038 w 68"/>
              <a:gd name="T51" fmla="*/ 257924549 h 51"/>
              <a:gd name="T52" fmla="*/ 317987974 w 68"/>
              <a:gd name="T53" fmla="*/ 234476863 h 51"/>
              <a:gd name="T54" fmla="*/ 400430317 w 68"/>
              <a:gd name="T55" fmla="*/ 140686118 h 51"/>
              <a:gd name="T56" fmla="*/ 423982821 w 68"/>
              <a:gd name="T57" fmla="*/ 128962275 h 51"/>
              <a:gd name="T58" fmla="*/ 400430317 w 68"/>
              <a:gd name="T59" fmla="*/ 105514588 h 51"/>
              <a:gd name="T60" fmla="*/ 800857202 w 68"/>
              <a:gd name="T61" fmla="*/ 328271032 h 51"/>
              <a:gd name="T62" fmla="*/ 753748763 w 68"/>
              <a:gd name="T63" fmla="*/ 386890248 h 51"/>
              <a:gd name="T64" fmla="*/ 400430317 w 68"/>
              <a:gd name="T65" fmla="*/ 551024051 h 51"/>
              <a:gd name="T66" fmla="*/ 435760789 w 68"/>
              <a:gd name="T67" fmla="*/ 492404836 h 51"/>
              <a:gd name="T68" fmla="*/ 753748763 w 68"/>
              <a:gd name="T69" fmla="*/ 293096078 h 51"/>
              <a:gd name="T70" fmla="*/ 624197980 w 68"/>
              <a:gd name="T71" fmla="*/ 164133804 h 51"/>
              <a:gd name="T72" fmla="*/ 647750484 w 68"/>
              <a:gd name="T73" fmla="*/ 117238431 h 51"/>
              <a:gd name="T74" fmla="*/ 800857202 w 68"/>
              <a:gd name="T75" fmla="*/ 269648392 h 51"/>
              <a:gd name="T76" fmla="*/ 800857202 w 68"/>
              <a:gd name="T77" fmla="*/ 293096078 h 51"/>
              <a:gd name="T78" fmla="*/ 800857202 w 68"/>
              <a:gd name="T79" fmla="*/ 328271032 h 51"/>
              <a:gd name="T80" fmla="*/ 482869229 w 68"/>
              <a:gd name="T81" fmla="*/ 422061777 h 51"/>
              <a:gd name="T82" fmla="*/ 600642044 w 68"/>
              <a:gd name="T83" fmla="*/ 199305333 h 51"/>
              <a:gd name="T84" fmla="*/ 600642044 w 68"/>
              <a:gd name="T85" fmla="*/ 234476863 h 51"/>
              <a:gd name="T86" fmla="*/ 482869229 w 68"/>
              <a:gd name="T87" fmla="*/ 422061777 h 5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51">
                <a:moveTo>
                  <a:pt x="50" y="4"/>
                </a:moveTo>
                <a:cubicBezTo>
                  <a:pt x="42" y="18"/>
                  <a:pt x="34" y="32"/>
                  <a:pt x="26" y="47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50"/>
                  <a:pt x="24" y="51"/>
                  <a:pt x="23" y="51"/>
                </a:cubicBezTo>
                <a:cubicBezTo>
                  <a:pt x="22" y="51"/>
                  <a:pt x="19" y="48"/>
                  <a:pt x="18" y="48"/>
                </a:cubicBezTo>
                <a:cubicBezTo>
                  <a:pt x="18" y="48"/>
                  <a:pt x="17" y="47"/>
                  <a:pt x="17" y="47"/>
                </a:cubicBezTo>
                <a:cubicBezTo>
                  <a:pt x="17" y="46"/>
                  <a:pt x="19" y="44"/>
                  <a:pt x="19" y="44"/>
                </a:cubicBezTo>
                <a:cubicBezTo>
                  <a:pt x="12" y="40"/>
                  <a:pt x="6" y="35"/>
                  <a:pt x="1" y="28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4"/>
                  <a:pt x="1" y="23"/>
                  <a:pt x="1" y="23"/>
                </a:cubicBezTo>
                <a:cubicBezTo>
                  <a:pt x="9" y="11"/>
                  <a:pt x="20" y="3"/>
                  <a:pt x="34" y="3"/>
                </a:cubicBezTo>
                <a:cubicBezTo>
                  <a:pt x="37" y="3"/>
                  <a:pt x="39" y="3"/>
                  <a:pt x="41" y="4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5" y="0"/>
                  <a:pt x="49" y="2"/>
                  <a:pt x="49" y="2"/>
                </a:cubicBezTo>
                <a:cubicBezTo>
                  <a:pt x="50" y="3"/>
                  <a:pt x="50" y="3"/>
                  <a:pt x="50" y="3"/>
                </a:cubicBezTo>
                <a:cubicBezTo>
                  <a:pt x="50" y="3"/>
                  <a:pt x="50" y="4"/>
                  <a:pt x="50" y="4"/>
                </a:cubicBezTo>
                <a:close/>
                <a:moveTo>
                  <a:pt x="24" y="34"/>
                </a:moveTo>
                <a:cubicBezTo>
                  <a:pt x="20" y="31"/>
                  <a:pt x="17" y="26"/>
                  <a:pt x="17" y="20"/>
                </a:cubicBezTo>
                <a:cubicBezTo>
                  <a:pt x="17" y="17"/>
                  <a:pt x="18" y="14"/>
                  <a:pt x="20" y="12"/>
                </a:cubicBezTo>
                <a:cubicBezTo>
                  <a:pt x="14" y="15"/>
                  <a:pt x="9" y="20"/>
                  <a:pt x="5" y="25"/>
                </a:cubicBezTo>
                <a:cubicBezTo>
                  <a:pt x="9" y="31"/>
                  <a:pt x="15" y="36"/>
                  <a:pt x="22" y="39"/>
                </a:cubicBezTo>
                <a:lnTo>
                  <a:pt x="24" y="34"/>
                </a:lnTo>
                <a:close/>
                <a:moveTo>
                  <a:pt x="34" y="9"/>
                </a:moveTo>
                <a:cubicBezTo>
                  <a:pt x="28" y="9"/>
                  <a:pt x="23" y="14"/>
                  <a:pt x="23" y="20"/>
                </a:cubicBezTo>
                <a:cubicBezTo>
                  <a:pt x="23" y="21"/>
                  <a:pt x="24" y="22"/>
                  <a:pt x="25" y="22"/>
                </a:cubicBezTo>
                <a:cubicBezTo>
                  <a:pt x="26" y="22"/>
                  <a:pt x="27" y="21"/>
                  <a:pt x="27" y="20"/>
                </a:cubicBezTo>
                <a:cubicBezTo>
                  <a:pt x="27" y="16"/>
                  <a:pt x="30" y="12"/>
                  <a:pt x="34" y="12"/>
                </a:cubicBezTo>
                <a:cubicBezTo>
                  <a:pt x="35" y="12"/>
                  <a:pt x="36" y="12"/>
                  <a:pt x="36" y="11"/>
                </a:cubicBezTo>
                <a:cubicBezTo>
                  <a:pt x="36" y="10"/>
                  <a:pt x="35" y="9"/>
                  <a:pt x="34" y="9"/>
                </a:cubicBezTo>
                <a:close/>
                <a:moveTo>
                  <a:pt x="68" y="28"/>
                </a:moveTo>
                <a:cubicBezTo>
                  <a:pt x="67" y="30"/>
                  <a:pt x="65" y="32"/>
                  <a:pt x="64" y="33"/>
                </a:cubicBezTo>
                <a:cubicBezTo>
                  <a:pt x="56" y="42"/>
                  <a:pt x="46" y="47"/>
                  <a:pt x="34" y="47"/>
                </a:cubicBezTo>
                <a:cubicBezTo>
                  <a:pt x="37" y="42"/>
                  <a:pt x="37" y="42"/>
                  <a:pt x="37" y="42"/>
                </a:cubicBezTo>
                <a:cubicBezTo>
                  <a:pt x="48" y="41"/>
                  <a:pt x="58" y="34"/>
                  <a:pt x="64" y="25"/>
                </a:cubicBezTo>
                <a:cubicBezTo>
                  <a:pt x="61" y="21"/>
                  <a:pt x="57" y="17"/>
                  <a:pt x="53" y="14"/>
                </a:cubicBezTo>
                <a:cubicBezTo>
                  <a:pt x="55" y="10"/>
                  <a:pt x="55" y="10"/>
                  <a:pt x="55" y="10"/>
                </a:cubicBezTo>
                <a:cubicBezTo>
                  <a:pt x="60" y="13"/>
                  <a:pt x="65" y="18"/>
                  <a:pt x="68" y="23"/>
                </a:cubicBezTo>
                <a:cubicBezTo>
                  <a:pt x="68" y="23"/>
                  <a:pt x="68" y="24"/>
                  <a:pt x="68" y="25"/>
                </a:cubicBezTo>
                <a:cubicBezTo>
                  <a:pt x="68" y="26"/>
                  <a:pt x="68" y="27"/>
                  <a:pt x="68" y="28"/>
                </a:cubicBezTo>
                <a:close/>
                <a:moveTo>
                  <a:pt x="41" y="36"/>
                </a:moveTo>
                <a:cubicBezTo>
                  <a:pt x="51" y="17"/>
                  <a:pt x="51" y="17"/>
                  <a:pt x="51" y="17"/>
                </a:cubicBezTo>
                <a:cubicBezTo>
                  <a:pt x="51" y="18"/>
                  <a:pt x="51" y="19"/>
                  <a:pt x="51" y="20"/>
                </a:cubicBezTo>
                <a:cubicBezTo>
                  <a:pt x="51" y="27"/>
                  <a:pt x="47" y="34"/>
                  <a:pt x="41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" name="Freeform 50"/>
          <p:cNvSpPr>
            <a:spLocks/>
          </p:cNvSpPr>
          <p:nvPr/>
        </p:nvSpPr>
        <p:spPr bwMode="auto">
          <a:xfrm>
            <a:off x="5645300" y="6118292"/>
            <a:ext cx="341667" cy="295180"/>
          </a:xfrm>
          <a:custGeom>
            <a:avLst/>
            <a:gdLst>
              <a:gd name="T0" fmla="*/ 800857202 w 68"/>
              <a:gd name="T1" fmla="*/ 23352820 h 59"/>
              <a:gd name="T2" fmla="*/ 800857202 w 68"/>
              <a:gd name="T3" fmla="*/ 677262548 h 59"/>
              <a:gd name="T4" fmla="*/ 789079235 w 68"/>
              <a:gd name="T5" fmla="*/ 677262548 h 59"/>
              <a:gd name="T6" fmla="*/ 471091261 w 68"/>
              <a:gd name="T7" fmla="*/ 361985803 h 59"/>
              <a:gd name="T8" fmla="*/ 459316725 w 68"/>
              <a:gd name="T9" fmla="*/ 361985803 h 59"/>
              <a:gd name="T10" fmla="*/ 459316725 w 68"/>
              <a:gd name="T11" fmla="*/ 677262548 h 59"/>
              <a:gd name="T12" fmla="*/ 447538757 w 68"/>
              <a:gd name="T13" fmla="*/ 677262548 h 59"/>
              <a:gd name="T14" fmla="*/ 129550783 w 68"/>
              <a:gd name="T15" fmla="*/ 361985803 h 59"/>
              <a:gd name="T16" fmla="*/ 117772815 w 68"/>
              <a:gd name="T17" fmla="*/ 361985803 h 59"/>
              <a:gd name="T18" fmla="*/ 117772815 w 68"/>
              <a:gd name="T19" fmla="*/ 653909728 h 59"/>
              <a:gd name="T20" fmla="*/ 94216879 w 68"/>
              <a:gd name="T21" fmla="*/ 688938958 h 59"/>
              <a:gd name="T22" fmla="*/ 35330472 w 68"/>
              <a:gd name="T23" fmla="*/ 688938958 h 59"/>
              <a:gd name="T24" fmla="*/ 0 w 68"/>
              <a:gd name="T25" fmla="*/ 653909728 h 59"/>
              <a:gd name="T26" fmla="*/ 0 w 68"/>
              <a:gd name="T27" fmla="*/ 35029231 h 59"/>
              <a:gd name="T28" fmla="*/ 35330472 w 68"/>
              <a:gd name="T29" fmla="*/ 11676410 h 59"/>
              <a:gd name="T30" fmla="*/ 94216879 w 68"/>
              <a:gd name="T31" fmla="*/ 11676410 h 59"/>
              <a:gd name="T32" fmla="*/ 117772815 w 68"/>
              <a:gd name="T33" fmla="*/ 35029231 h 59"/>
              <a:gd name="T34" fmla="*/ 117772815 w 68"/>
              <a:gd name="T35" fmla="*/ 338629565 h 59"/>
              <a:gd name="T36" fmla="*/ 129550783 w 68"/>
              <a:gd name="T37" fmla="*/ 326953155 h 59"/>
              <a:gd name="T38" fmla="*/ 447538757 w 68"/>
              <a:gd name="T39" fmla="*/ 11676410 h 59"/>
              <a:gd name="T40" fmla="*/ 459316725 w 68"/>
              <a:gd name="T41" fmla="*/ 23352820 h 59"/>
              <a:gd name="T42" fmla="*/ 459316725 w 68"/>
              <a:gd name="T43" fmla="*/ 338629565 h 59"/>
              <a:gd name="T44" fmla="*/ 471091261 w 68"/>
              <a:gd name="T45" fmla="*/ 326953155 h 59"/>
              <a:gd name="T46" fmla="*/ 789079235 w 68"/>
              <a:gd name="T47" fmla="*/ 11676410 h 59"/>
              <a:gd name="T48" fmla="*/ 800857202 w 68"/>
              <a:gd name="T49" fmla="*/ 23352820 h 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8" h="59">
                <a:moveTo>
                  <a:pt x="68" y="2"/>
                </a:moveTo>
                <a:cubicBezTo>
                  <a:pt x="68" y="58"/>
                  <a:pt x="68" y="58"/>
                  <a:pt x="68" y="58"/>
                </a:cubicBezTo>
                <a:cubicBezTo>
                  <a:pt x="68" y="59"/>
                  <a:pt x="68" y="59"/>
                  <a:pt x="67" y="58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39" y="31"/>
                  <a:pt x="39" y="31"/>
                </a:cubicBezTo>
                <a:cubicBezTo>
                  <a:pt x="39" y="58"/>
                  <a:pt x="39" y="58"/>
                  <a:pt x="39" y="58"/>
                </a:cubicBezTo>
                <a:cubicBezTo>
                  <a:pt x="39" y="59"/>
                  <a:pt x="39" y="59"/>
                  <a:pt x="38" y="58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8"/>
                  <a:pt x="9" y="59"/>
                  <a:pt x="8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2" y="59"/>
                  <a:pt x="0" y="58"/>
                  <a:pt x="0" y="56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1"/>
                  <a:pt x="3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10" y="2"/>
                  <a:pt x="10" y="3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ubicBezTo>
                  <a:pt x="38" y="1"/>
                  <a:pt x="38" y="1"/>
                  <a:pt x="38" y="1"/>
                </a:cubicBezTo>
                <a:cubicBezTo>
                  <a:pt x="39" y="0"/>
                  <a:pt x="39" y="0"/>
                  <a:pt x="39" y="2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28"/>
                  <a:pt x="40" y="28"/>
                  <a:pt x="40" y="28"/>
                </a:cubicBezTo>
                <a:cubicBezTo>
                  <a:pt x="67" y="1"/>
                  <a:pt x="67" y="1"/>
                  <a:pt x="67" y="1"/>
                </a:cubicBezTo>
                <a:cubicBezTo>
                  <a:pt x="68" y="0"/>
                  <a:pt x="68" y="0"/>
                  <a:pt x="68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" name="Freeform 51"/>
          <p:cNvSpPr>
            <a:spLocks/>
          </p:cNvSpPr>
          <p:nvPr/>
        </p:nvSpPr>
        <p:spPr bwMode="auto">
          <a:xfrm>
            <a:off x="6368145" y="6167101"/>
            <a:ext cx="367233" cy="220805"/>
          </a:xfrm>
          <a:custGeom>
            <a:avLst/>
            <a:gdLst>
              <a:gd name="T0" fmla="*/ 731958889 w 73"/>
              <a:gd name="T1" fmla="*/ 305454594 h 44"/>
              <a:gd name="T2" fmla="*/ 578484913 w 73"/>
              <a:gd name="T3" fmla="*/ 317200870 h 44"/>
              <a:gd name="T4" fmla="*/ 484037275 w 73"/>
              <a:gd name="T5" fmla="*/ 340696850 h 44"/>
              <a:gd name="T6" fmla="*/ 448619410 w 73"/>
              <a:gd name="T7" fmla="*/ 340696850 h 44"/>
              <a:gd name="T8" fmla="*/ 318757343 w 73"/>
              <a:gd name="T9" fmla="*/ 505172136 h 44"/>
              <a:gd name="T10" fmla="*/ 354175208 w 73"/>
              <a:gd name="T11" fmla="*/ 505172136 h 44"/>
              <a:gd name="T12" fmla="*/ 377787117 w 73"/>
              <a:gd name="T13" fmla="*/ 505172136 h 44"/>
              <a:gd name="T14" fmla="*/ 354175208 w 73"/>
              <a:gd name="T15" fmla="*/ 516921840 h 44"/>
              <a:gd name="T16" fmla="*/ 306951389 w 73"/>
              <a:gd name="T17" fmla="*/ 516921840 h 44"/>
              <a:gd name="T18" fmla="*/ 236115660 w 73"/>
              <a:gd name="T19" fmla="*/ 516921840 h 44"/>
              <a:gd name="T20" fmla="*/ 200697796 w 73"/>
              <a:gd name="T21" fmla="*/ 516921840 h 44"/>
              <a:gd name="T22" fmla="*/ 200697796 w 73"/>
              <a:gd name="T23" fmla="*/ 505172136 h 44"/>
              <a:gd name="T24" fmla="*/ 236115660 w 73"/>
              <a:gd name="T25" fmla="*/ 505172136 h 44"/>
              <a:gd name="T26" fmla="*/ 236115660 w 73"/>
              <a:gd name="T27" fmla="*/ 317200870 h 44"/>
              <a:gd name="T28" fmla="*/ 165279931 w 73"/>
              <a:gd name="T29" fmla="*/ 317200870 h 44"/>
              <a:gd name="T30" fmla="*/ 82641684 w 73"/>
              <a:gd name="T31" fmla="*/ 411188217 h 44"/>
              <a:gd name="T32" fmla="*/ 35417864 w 73"/>
              <a:gd name="T33" fmla="*/ 411188217 h 44"/>
              <a:gd name="T34" fmla="*/ 23611910 w 73"/>
              <a:gd name="T35" fmla="*/ 399438513 h 44"/>
              <a:gd name="T36" fmla="*/ 23611910 w 73"/>
              <a:gd name="T37" fmla="*/ 317200870 h 44"/>
              <a:gd name="T38" fmla="*/ 35417864 w 73"/>
              <a:gd name="T39" fmla="*/ 317200870 h 44"/>
              <a:gd name="T40" fmla="*/ 35417864 w 73"/>
              <a:gd name="T41" fmla="*/ 305454594 h 44"/>
              <a:gd name="T42" fmla="*/ 94447638 w 73"/>
              <a:gd name="T43" fmla="*/ 305454594 h 44"/>
              <a:gd name="T44" fmla="*/ 94447638 w 73"/>
              <a:gd name="T45" fmla="*/ 293704890 h 44"/>
              <a:gd name="T46" fmla="*/ 0 w 73"/>
              <a:gd name="T47" fmla="*/ 293704890 h 44"/>
              <a:gd name="T48" fmla="*/ 0 w 73"/>
              <a:gd name="T49" fmla="*/ 234963226 h 44"/>
              <a:gd name="T50" fmla="*/ 94447638 w 73"/>
              <a:gd name="T51" fmla="*/ 223216950 h 44"/>
              <a:gd name="T52" fmla="*/ 94447638 w 73"/>
              <a:gd name="T53" fmla="*/ 211467247 h 44"/>
              <a:gd name="T54" fmla="*/ 35417864 w 73"/>
              <a:gd name="T55" fmla="*/ 211467247 h 44"/>
              <a:gd name="T56" fmla="*/ 35417864 w 73"/>
              <a:gd name="T57" fmla="*/ 199720970 h 44"/>
              <a:gd name="T58" fmla="*/ 23611910 w 73"/>
              <a:gd name="T59" fmla="*/ 199720970 h 44"/>
              <a:gd name="T60" fmla="*/ 23611910 w 73"/>
              <a:gd name="T61" fmla="*/ 117483327 h 44"/>
              <a:gd name="T62" fmla="*/ 35417864 w 73"/>
              <a:gd name="T63" fmla="*/ 105733623 h 44"/>
              <a:gd name="T64" fmla="*/ 82641684 w 73"/>
              <a:gd name="T65" fmla="*/ 105733623 h 44"/>
              <a:gd name="T66" fmla="*/ 165279931 w 73"/>
              <a:gd name="T67" fmla="*/ 199720970 h 44"/>
              <a:gd name="T68" fmla="*/ 236115660 w 73"/>
              <a:gd name="T69" fmla="*/ 199720970 h 44"/>
              <a:gd name="T70" fmla="*/ 236115660 w 73"/>
              <a:gd name="T71" fmla="*/ 11749704 h 44"/>
              <a:gd name="T72" fmla="*/ 200697796 w 73"/>
              <a:gd name="T73" fmla="*/ 11749704 h 44"/>
              <a:gd name="T74" fmla="*/ 200697796 w 73"/>
              <a:gd name="T75" fmla="*/ 0 h 44"/>
              <a:gd name="T76" fmla="*/ 236115660 w 73"/>
              <a:gd name="T77" fmla="*/ 0 h 44"/>
              <a:gd name="T78" fmla="*/ 306951389 w 73"/>
              <a:gd name="T79" fmla="*/ 0 h 44"/>
              <a:gd name="T80" fmla="*/ 354175208 w 73"/>
              <a:gd name="T81" fmla="*/ 0 h 44"/>
              <a:gd name="T82" fmla="*/ 377787117 w 73"/>
              <a:gd name="T83" fmla="*/ 11749704 h 44"/>
              <a:gd name="T84" fmla="*/ 354175208 w 73"/>
              <a:gd name="T85" fmla="*/ 11749704 h 44"/>
              <a:gd name="T86" fmla="*/ 318757343 w 73"/>
              <a:gd name="T87" fmla="*/ 11749704 h 44"/>
              <a:gd name="T88" fmla="*/ 448619410 w 73"/>
              <a:gd name="T89" fmla="*/ 176224991 h 44"/>
              <a:gd name="T90" fmla="*/ 484037275 w 73"/>
              <a:gd name="T91" fmla="*/ 176224991 h 44"/>
              <a:gd name="T92" fmla="*/ 578484913 w 73"/>
              <a:gd name="T93" fmla="*/ 199720970 h 44"/>
              <a:gd name="T94" fmla="*/ 731958889 w 73"/>
              <a:gd name="T95" fmla="*/ 211467247 h 44"/>
              <a:gd name="T96" fmla="*/ 861824392 w 73"/>
              <a:gd name="T97" fmla="*/ 258462634 h 44"/>
              <a:gd name="T98" fmla="*/ 731958889 w 73"/>
              <a:gd name="T99" fmla="*/ 305454594 h 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73" h="44">
                <a:moveTo>
                  <a:pt x="62" y="26"/>
                </a:moveTo>
                <a:cubicBezTo>
                  <a:pt x="49" y="27"/>
                  <a:pt x="49" y="27"/>
                  <a:pt x="49" y="27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27" y="43"/>
                  <a:pt x="27" y="43"/>
                  <a:pt x="27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31" y="43"/>
                  <a:pt x="32" y="43"/>
                  <a:pt x="32" y="43"/>
                </a:cubicBezTo>
                <a:cubicBezTo>
                  <a:pt x="32" y="44"/>
                  <a:pt x="31" y="44"/>
                  <a:pt x="30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3"/>
                  <a:pt x="17" y="43"/>
                  <a:pt x="17" y="43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27"/>
                  <a:pt x="20" y="27"/>
                  <a:pt x="20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7" y="35"/>
                  <a:pt x="7" y="35"/>
                  <a:pt x="7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27"/>
                  <a:pt x="2" y="27"/>
                  <a:pt x="2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6"/>
                  <a:pt x="3" y="26"/>
                  <a:pt x="3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5"/>
                  <a:pt x="8" y="25"/>
                  <a:pt x="8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7" y="9"/>
                  <a:pt x="7" y="9"/>
                  <a:pt x="7" y="9"/>
                </a:cubicBezTo>
                <a:cubicBezTo>
                  <a:pt x="14" y="17"/>
                  <a:pt x="14" y="17"/>
                  <a:pt x="14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"/>
                  <a:pt x="20" y="1"/>
                  <a:pt x="20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7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1"/>
                </a:cubicBezTo>
                <a:cubicBezTo>
                  <a:pt x="32" y="1"/>
                  <a:pt x="31" y="1"/>
                  <a:pt x="30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38" y="15"/>
                  <a:pt x="38" y="15"/>
                  <a:pt x="38" y="15"/>
                </a:cubicBezTo>
                <a:cubicBezTo>
                  <a:pt x="41" y="15"/>
                  <a:pt x="41" y="15"/>
                  <a:pt x="41" y="15"/>
                </a:cubicBezTo>
                <a:cubicBezTo>
                  <a:pt x="49" y="17"/>
                  <a:pt x="49" y="17"/>
                  <a:pt x="49" y="17"/>
                </a:cubicBezTo>
                <a:cubicBezTo>
                  <a:pt x="62" y="18"/>
                  <a:pt x="62" y="18"/>
                  <a:pt x="62" y="18"/>
                </a:cubicBezTo>
                <a:cubicBezTo>
                  <a:pt x="73" y="21"/>
                  <a:pt x="73" y="22"/>
                  <a:pt x="73" y="22"/>
                </a:cubicBezTo>
                <a:cubicBezTo>
                  <a:pt x="73" y="22"/>
                  <a:pt x="73" y="23"/>
                  <a:pt x="62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" name="Freeform 52"/>
          <p:cNvSpPr>
            <a:spLocks noEditPoints="1"/>
          </p:cNvSpPr>
          <p:nvPr/>
        </p:nvSpPr>
        <p:spPr bwMode="auto">
          <a:xfrm>
            <a:off x="7090989" y="6097373"/>
            <a:ext cx="292857" cy="341667"/>
          </a:xfrm>
          <a:custGeom>
            <a:avLst/>
            <a:gdLst>
              <a:gd name="T0" fmla="*/ 689827597 w 58"/>
              <a:gd name="T1" fmla="*/ 235545630 h 68"/>
              <a:gd name="T2" fmla="*/ 689827597 w 58"/>
              <a:gd name="T3" fmla="*/ 753748763 h 68"/>
              <a:gd name="T4" fmla="*/ 642252685 w 58"/>
              <a:gd name="T5" fmla="*/ 800857202 h 68"/>
              <a:gd name="T6" fmla="*/ 35680322 w 58"/>
              <a:gd name="T7" fmla="*/ 800857202 h 68"/>
              <a:gd name="T8" fmla="*/ 0 w 58"/>
              <a:gd name="T9" fmla="*/ 753748763 h 68"/>
              <a:gd name="T10" fmla="*/ 0 w 58"/>
              <a:gd name="T11" fmla="*/ 35330472 h 68"/>
              <a:gd name="T12" fmla="*/ 35680322 w 58"/>
              <a:gd name="T13" fmla="*/ 0 h 68"/>
              <a:gd name="T14" fmla="*/ 440061897 w 58"/>
              <a:gd name="T15" fmla="*/ 0 h 68"/>
              <a:gd name="T16" fmla="*/ 523317131 w 58"/>
              <a:gd name="T17" fmla="*/ 23555936 h 68"/>
              <a:gd name="T18" fmla="*/ 654147275 w 58"/>
              <a:gd name="T19" fmla="*/ 164881255 h 68"/>
              <a:gd name="T20" fmla="*/ 689827597 w 58"/>
              <a:gd name="T21" fmla="*/ 235545630 h 68"/>
              <a:gd name="T22" fmla="*/ 630358095 w 58"/>
              <a:gd name="T23" fmla="*/ 282654070 h 68"/>
              <a:gd name="T24" fmla="*/ 440061897 w 58"/>
              <a:gd name="T25" fmla="*/ 282654070 h 68"/>
              <a:gd name="T26" fmla="*/ 404381576 w 58"/>
              <a:gd name="T27" fmla="*/ 235545630 h 68"/>
              <a:gd name="T28" fmla="*/ 404381576 w 58"/>
              <a:gd name="T29" fmla="*/ 58886408 h 68"/>
              <a:gd name="T30" fmla="*/ 59469502 w 58"/>
              <a:gd name="T31" fmla="*/ 58886408 h 68"/>
              <a:gd name="T32" fmla="*/ 59469502 w 58"/>
              <a:gd name="T33" fmla="*/ 741970795 h 68"/>
              <a:gd name="T34" fmla="*/ 630358095 w 58"/>
              <a:gd name="T35" fmla="*/ 741970795 h 68"/>
              <a:gd name="T36" fmla="*/ 630358095 w 58"/>
              <a:gd name="T37" fmla="*/ 282654070 h 68"/>
              <a:gd name="T38" fmla="*/ 237871109 w 58"/>
              <a:gd name="T39" fmla="*/ 341540478 h 68"/>
              <a:gd name="T40" fmla="*/ 261660290 w 58"/>
              <a:gd name="T41" fmla="*/ 353318446 h 68"/>
              <a:gd name="T42" fmla="*/ 261660290 w 58"/>
              <a:gd name="T43" fmla="*/ 376874381 h 68"/>
              <a:gd name="T44" fmla="*/ 178405056 w 58"/>
              <a:gd name="T45" fmla="*/ 482869229 h 68"/>
              <a:gd name="T46" fmla="*/ 261660290 w 58"/>
              <a:gd name="T47" fmla="*/ 588864076 h 68"/>
              <a:gd name="T48" fmla="*/ 261660290 w 58"/>
              <a:gd name="T49" fmla="*/ 612420012 h 68"/>
              <a:gd name="T50" fmla="*/ 237871109 w 58"/>
              <a:gd name="T51" fmla="*/ 624197980 h 68"/>
              <a:gd name="T52" fmla="*/ 214085378 w 58"/>
              <a:gd name="T53" fmla="*/ 624197980 h 68"/>
              <a:gd name="T54" fmla="*/ 107040965 w 58"/>
              <a:gd name="T55" fmla="*/ 494647197 h 68"/>
              <a:gd name="T56" fmla="*/ 107040965 w 58"/>
              <a:gd name="T57" fmla="*/ 471091261 h 68"/>
              <a:gd name="T58" fmla="*/ 214085378 w 58"/>
              <a:gd name="T59" fmla="*/ 341540478 h 68"/>
              <a:gd name="T60" fmla="*/ 237871109 w 58"/>
              <a:gd name="T61" fmla="*/ 341540478 h 68"/>
              <a:gd name="T62" fmla="*/ 285446021 w 58"/>
              <a:gd name="T63" fmla="*/ 659528452 h 68"/>
              <a:gd name="T64" fmla="*/ 344915523 w 58"/>
              <a:gd name="T65" fmla="*/ 294432038 h 68"/>
              <a:gd name="T66" fmla="*/ 368701254 w 58"/>
              <a:gd name="T67" fmla="*/ 282654070 h 68"/>
              <a:gd name="T68" fmla="*/ 392486986 w 58"/>
              <a:gd name="T69" fmla="*/ 282654070 h 68"/>
              <a:gd name="T70" fmla="*/ 404381576 w 58"/>
              <a:gd name="T71" fmla="*/ 306210006 h 68"/>
              <a:gd name="T72" fmla="*/ 344915523 w 58"/>
              <a:gd name="T73" fmla="*/ 671306419 h 68"/>
              <a:gd name="T74" fmla="*/ 321126343 w 58"/>
              <a:gd name="T75" fmla="*/ 683084387 h 68"/>
              <a:gd name="T76" fmla="*/ 297340611 w 58"/>
              <a:gd name="T77" fmla="*/ 683084387 h 68"/>
              <a:gd name="T78" fmla="*/ 285446021 w 58"/>
              <a:gd name="T79" fmla="*/ 659528452 h 68"/>
              <a:gd name="T80" fmla="*/ 570892042 w 58"/>
              <a:gd name="T81" fmla="*/ 494647197 h 68"/>
              <a:gd name="T82" fmla="*/ 475742219 w 58"/>
              <a:gd name="T83" fmla="*/ 624197980 h 68"/>
              <a:gd name="T84" fmla="*/ 451956488 w 58"/>
              <a:gd name="T85" fmla="*/ 624197980 h 68"/>
              <a:gd name="T86" fmla="*/ 428167307 w 58"/>
              <a:gd name="T87" fmla="*/ 612420012 h 68"/>
              <a:gd name="T88" fmla="*/ 428167307 w 58"/>
              <a:gd name="T89" fmla="*/ 588864076 h 68"/>
              <a:gd name="T90" fmla="*/ 511422541 w 58"/>
              <a:gd name="T91" fmla="*/ 482869229 h 68"/>
              <a:gd name="T92" fmla="*/ 428167307 w 58"/>
              <a:gd name="T93" fmla="*/ 376874381 h 68"/>
              <a:gd name="T94" fmla="*/ 428167307 w 58"/>
              <a:gd name="T95" fmla="*/ 353318446 h 68"/>
              <a:gd name="T96" fmla="*/ 451956488 w 58"/>
              <a:gd name="T97" fmla="*/ 341540478 h 68"/>
              <a:gd name="T98" fmla="*/ 475742219 w 58"/>
              <a:gd name="T99" fmla="*/ 341540478 h 68"/>
              <a:gd name="T100" fmla="*/ 570892042 w 58"/>
              <a:gd name="T101" fmla="*/ 471091261 h 68"/>
              <a:gd name="T102" fmla="*/ 570892042 w 58"/>
              <a:gd name="T103" fmla="*/ 494647197 h 68"/>
              <a:gd name="T104" fmla="*/ 463851078 w 58"/>
              <a:gd name="T105" fmla="*/ 223767663 h 68"/>
              <a:gd name="T106" fmla="*/ 630358095 w 58"/>
              <a:gd name="T107" fmla="*/ 223767663 h 68"/>
              <a:gd name="T108" fmla="*/ 618466954 w 58"/>
              <a:gd name="T109" fmla="*/ 211993126 h 68"/>
              <a:gd name="T110" fmla="*/ 475742219 w 58"/>
              <a:gd name="T111" fmla="*/ 70664375 h 68"/>
              <a:gd name="T112" fmla="*/ 463851078 w 58"/>
              <a:gd name="T113" fmla="*/ 58886408 h 68"/>
              <a:gd name="T114" fmla="*/ 463851078 w 58"/>
              <a:gd name="T115" fmla="*/ 223767663 h 6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20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1"/>
                  <a:pt x="22" y="32"/>
                </a:cubicBezTo>
                <a:cubicBezTo>
                  <a:pt x="15" y="41"/>
                  <a:pt x="15" y="41"/>
                  <a:pt x="15" y="41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51"/>
                  <a:pt x="22" y="52"/>
                  <a:pt x="22" y="52"/>
                </a:cubicBezTo>
                <a:cubicBezTo>
                  <a:pt x="20" y="53"/>
                  <a:pt x="20" y="53"/>
                  <a:pt x="20" y="53"/>
                </a:cubicBezTo>
                <a:cubicBezTo>
                  <a:pt x="19" y="54"/>
                  <a:pt x="18" y="54"/>
                  <a:pt x="18" y="53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1"/>
                  <a:pt x="9" y="41"/>
                  <a:pt x="9" y="40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8"/>
                  <a:pt x="19" y="28"/>
                  <a:pt x="20" y="29"/>
                </a:cubicBezTo>
                <a:close/>
                <a:moveTo>
                  <a:pt x="24" y="56"/>
                </a:moveTo>
                <a:cubicBezTo>
                  <a:pt x="29" y="25"/>
                  <a:pt x="29" y="25"/>
                  <a:pt x="29" y="25"/>
                </a:cubicBezTo>
                <a:cubicBezTo>
                  <a:pt x="29" y="24"/>
                  <a:pt x="30" y="24"/>
                  <a:pt x="31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4" y="24"/>
                  <a:pt x="34" y="25"/>
                  <a:pt x="34" y="26"/>
                </a:cubicBezTo>
                <a:cubicBezTo>
                  <a:pt x="29" y="57"/>
                  <a:pt x="29" y="57"/>
                  <a:pt x="29" y="57"/>
                </a:cubicBezTo>
                <a:cubicBezTo>
                  <a:pt x="29" y="58"/>
                  <a:pt x="28" y="58"/>
                  <a:pt x="27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4" y="57"/>
                  <a:pt x="24" y="56"/>
                </a:cubicBezTo>
                <a:close/>
                <a:moveTo>
                  <a:pt x="48" y="42"/>
                </a:moveTo>
                <a:cubicBezTo>
                  <a:pt x="40" y="53"/>
                  <a:pt x="40" y="53"/>
                  <a:pt x="40" y="53"/>
                </a:cubicBezTo>
                <a:cubicBezTo>
                  <a:pt x="39" y="54"/>
                  <a:pt x="39" y="54"/>
                  <a:pt x="38" y="53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52"/>
                  <a:pt x="36" y="51"/>
                  <a:pt x="36" y="50"/>
                </a:cubicBezTo>
                <a:cubicBezTo>
                  <a:pt x="43" y="41"/>
                  <a:pt x="43" y="41"/>
                  <a:pt x="43" y="41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31"/>
                  <a:pt x="36" y="30"/>
                  <a:pt x="36" y="30"/>
                </a:cubicBezTo>
                <a:cubicBezTo>
                  <a:pt x="38" y="29"/>
                  <a:pt x="38" y="29"/>
                  <a:pt x="38" y="29"/>
                </a:cubicBezTo>
                <a:cubicBezTo>
                  <a:pt x="39" y="28"/>
                  <a:pt x="39" y="28"/>
                  <a:pt x="40" y="29"/>
                </a:cubicBezTo>
                <a:cubicBezTo>
                  <a:pt x="48" y="40"/>
                  <a:pt x="48" y="40"/>
                  <a:pt x="48" y="40"/>
                </a:cubicBezTo>
                <a:cubicBezTo>
                  <a:pt x="49" y="41"/>
                  <a:pt x="49" y="41"/>
                  <a:pt x="48" y="42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" name="Freeform 53"/>
          <p:cNvSpPr>
            <a:spLocks noEditPoints="1"/>
          </p:cNvSpPr>
          <p:nvPr/>
        </p:nvSpPr>
        <p:spPr bwMode="auto">
          <a:xfrm>
            <a:off x="7816158" y="6097373"/>
            <a:ext cx="295182" cy="341667"/>
          </a:xfrm>
          <a:custGeom>
            <a:avLst/>
            <a:gdLst>
              <a:gd name="T0" fmla="*/ 688945793 w 59"/>
              <a:gd name="T1" fmla="*/ 235545630 h 68"/>
              <a:gd name="T2" fmla="*/ 688945793 w 59"/>
              <a:gd name="T3" fmla="*/ 753748763 h 68"/>
              <a:gd name="T4" fmla="*/ 642236503 w 59"/>
              <a:gd name="T5" fmla="*/ 800857202 h 68"/>
              <a:gd name="T6" fmla="*/ 46709290 w 59"/>
              <a:gd name="T7" fmla="*/ 800857202 h 68"/>
              <a:gd name="T8" fmla="*/ 0 w 59"/>
              <a:gd name="T9" fmla="*/ 753748763 h 68"/>
              <a:gd name="T10" fmla="*/ 0 w 59"/>
              <a:gd name="T11" fmla="*/ 35330472 h 68"/>
              <a:gd name="T12" fmla="*/ 46709290 w 59"/>
              <a:gd name="T13" fmla="*/ 0 h 68"/>
              <a:gd name="T14" fmla="*/ 443726293 w 59"/>
              <a:gd name="T15" fmla="*/ 0 h 68"/>
              <a:gd name="T16" fmla="*/ 513788519 w 59"/>
              <a:gd name="T17" fmla="*/ 23555936 h 68"/>
              <a:gd name="T18" fmla="*/ 653912971 w 59"/>
              <a:gd name="T19" fmla="*/ 164881255 h 68"/>
              <a:gd name="T20" fmla="*/ 688945793 w 59"/>
              <a:gd name="T21" fmla="*/ 235545630 h 68"/>
              <a:gd name="T22" fmla="*/ 630560035 w 59"/>
              <a:gd name="T23" fmla="*/ 282654070 h 68"/>
              <a:gd name="T24" fmla="*/ 443726293 w 59"/>
              <a:gd name="T25" fmla="*/ 282654070 h 68"/>
              <a:gd name="T26" fmla="*/ 397020420 w 59"/>
              <a:gd name="T27" fmla="*/ 235545630 h 68"/>
              <a:gd name="T28" fmla="*/ 397020420 w 59"/>
              <a:gd name="T29" fmla="*/ 58886408 h 68"/>
              <a:gd name="T30" fmla="*/ 58385758 w 59"/>
              <a:gd name="T31" fmla="*/ 58886408 h 68"/>
              <a:gd name="T32" fmla="*/ 58385758 w 59"/>
              <a:gd name="T33" fmla="*/ 741970795 h 68"/>
              <a:gd name="T34" fmla="*/ 630560035 w 59"/>
              <a:gd name="T35" fmla="*/ 741970795 h 68"/>
              <a:gd name="T36" fmla="*/ 630560035 w 59"/>
              <a:gd name="T37" fmla="*/ 282654070 h 68"/>
              <a:gd name="T38" fmla="*/ 455406178 w 59"/>
              <a:gd name="T39" fmla="*/ 223767663 h 68"/>
              <a:gd name="T40" fmla="*/ 630560035 w 59"/>
              <a:gd name="T41" fmla="*/ 223767663 h 68"/>
              <a:gd name="T42" fmla="*/ 618883567 w 59"/>
              <a:gd name="T43" fmla="*/ 211993126 h 68"/>
              <a:gd name="T44" fmla="*/ 478759114 w 59"/>
              <a:gd name="T45" fmla="*/ 70664375 h 68"/>
              <a:gd name="T46" fmla="*/ 455406178 w 59"/>
              <a:gd name="T47" fmla="*/ 58886408 h 68"/>
              <a:gd name="T48" fmla="*/ 455406178 w 59"/>
              <a:gd name="T49" fmla="*/ 223767663 h 6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9" h="68">
                <a:moveTo>
                  <a:pt x="59" y="20"/>
                </a:moveTo>
                <a:cubicBezTo>
                  <a:pt x="59" y="64"/>
                  <a:pt x="59" y="64"/>
                  <a:pt x="59" y="64"/>
                </a:cubicBezTo>
                <a:cubicBezTo>
                  <a:pt x="59" y="66"/>
                  <a:pt x="57" y="68"/>
                  <a:pt x="55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2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3" y="1"/>
                  <a:pt x="44" y="2"/>
                </a:cubicBezTo>
                <a:cubicBezTo>
                  <a:pt x="56" y="14"/>
                  <a:pt x="56" y="14"/>
                  <a:pt x="56" y="14"/>
                </a:cubicBezTo>
                <a:cubicBezTo>
                  <a:pt x="58" y="16"/>
                  <a:pt x="59" y="18"/>
                  <a:pt x="59" y="20"/>
                </a:cubicBezTo>
                <a:close/>
                <a:moveTo>
                  <a:pt x="54" y="24"/>
                </a:moveTo>
                <a:cubicBezTo>
                  <a:pt x="38" y="24"/>
                  <a:pt x="38" y="24"/>
                  <a:pt x="38" y="24"/>
                </a:cubicBezTo>
                <a:cubicBezTo>
                  <a:pt x="36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4" y="63"/>
                  <a:pt x="54" y="63"/>
                  <a:pt x="54" y="63"/>
                </a:cubicBezTo>
                <a:lnTo>
                  <a:pt x="54" y="24"/>
                </a:lnTo>
                <a:close/>
                <a:moveTo>
                  <a:pt x="39" y="19"/>
                </a:moveTo>
                <a:cubicBezTo>
                  <a:pt x="54" y="19"/>
                  <a:pt x="54" y="19"/>
                  <a:pt x="54" y="19"/>
                </a:cubicBezTo>
                <a:cubicBezTo>
                  <a:pt x="53" y="18"/>
                  <a:pt x="53" y="18"/>
                  <a:pt x="53" y="18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0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" name="Freeform 54"/>
          <p:cNvSpPr>
            <a:spLocks noEditPoints="1"/>
          </p:cNvSpPr>
          <p:nvPr/>
        </p:nvSpPr>
        <p:spPr bwMode="auto">
          <a:xfrm>
            <a:off x="8539003" y="6097373"/>
            <a:ext cx="290532" cy="341667"/>
          </a:xfrm>
          <a:custGeom>
            <a:avLst/>
            <a:gdLst>
              <a:gd name="T0" fmla="*/ 678917982 w 58"/>
              <a:gd name="T1" fmla="*/ 235545630 h 68"/>
              <a:gd name="T2" fmla="*/ 678917982 w 58"/>
              <a:gd name="T3" fmla="*/ 753748763 h 68"/>
              <a:gd name="T4" fmla="*/ 632097114 w 58"/>
              <a:gd name="T5" fmla="*/ 800857202 h 68"/>
              <a:gd name="T6" fmla="*/ 35116506 w 58"/>
              <a:gd name="T7" fmla="*/ 800857202 h 68"/>
              <a:gd name="T8" fmla="*/ 0 w 58"/>
              <a:gd name="T9" fmla="*/ 753748763 h 68"/>
              <a:gd name="T10" fmla="*/ 0 w 58"/>
              <a:gd name="T11" fmla="*/ 35330472 h 68"/>
              <a:gd name="T12" fmla="*/ 35116506 w 58"/>
              <a:gd name="T13" fmla="*/ 0 h 68"/>
              <a:gd name="T14" fmla="*/ 433102438 w 58"/>
              <a:gd name="T15" fmla="*/ 0 h 68"/>
              <a:gd name="T16" fmla="*/ 515039812 w 58"/>
              <a:gd name="T17" fmla="*/ 23555936 h 68"/>
              <a:gd name="T18" fmla="*/ 643801476 w 58"/>
              <a:gd name="T19" fmla="*/ 164881255 h 68"/>
              <a:gd name="T20" fmla="*/ 678917982 w 58"/>
              <a:gd name="T21" fmla="*/ 235545630 h 68"/>
              <a:gd name="T22" fmla="*/ 620389331 w 58"/>
              <a:gd name="T23" fmla="*/ 282654070 h 68"/>
              <a:gd name="T24" fmla="*/ 433102438 w 58"/>
              <a:gd name="T25" fmla="*/ 282654070 h 68"/>
              <a:gd name="T26" fmla="*/ 397985931 w 58"/>
              <a:gd name="T27" fmla="*/ 235545630 h 68"/>
              <a:gd name="T28" fmla="*/ 397985931 w 58"/>
              <a:gd name="T29" fmla="*/ 58886408 h 68"/>
              <a:gd name="T30" fmla="*/ 58528651 w 58"/>
              <a:gd name="T31" fmla="*/ 58886408 h 68"/>
              <a:gd name="T32" fmla="*/ 58528651 w 58"/>
              <a:gd name="T33" fmla="*/ 741970795 h 68"/>
              <a:gd name="T34" fmla="*/ 620389331 w 58"/>
              <a:gd name="T35" fmla="*/ 741970795 h 68"/>
              <a:gd name="T36" fmla="*/ 620389331 w 58"/>
              <a:gd name="T37" fmla="*/ 282654070 h 68"/>
              <a:gd name="T38" fmla="*/ 187286893 w 58"/>
              <a:gd name="T39" fmla="*/ 683084387 h 68"/>
              <a:gd name="T40" fmla="*/ 327752919 w 58"/>
              <a:gd name="T41" fmla="*/ 683084387 h 68"/>
              <a:gd name="T42" fmla="*/ 327752919 w 58"/>
              <a:gd name="T43" fmla="*/ 635975948 h 68"/>
              <a:gd name="T44" fmla="*/ 280932051 w 58"/>
              <a:gd name="T45" fmla="*/ 635975948 h 68"/>
              <a:gd name="T46" fmla="*/ 280932051 w 58"/>
              <a:gd name="T47" fmla="*/ 565311572 h 68"/>
              <a:gd name="T48" fmla="*/ 351165063 w 58"/>
              <a:gd name="T49" fmla="*/ 565311572 h 68"/>
              <a:gd name="T50" fmla="*/ 397985931 w 58"/>
              <a:gd name="T51" fmla="*/ 553533604 h 68"/>
              <a:gd name="T52" fmla="*/ 468218944 w 58"/>
              <a:gd name="T53" fmla="*/ 447538757 h 68"/>
              <a:gd name="T54" fmla="*/ 397985931 w 58"/>
              <a:gd name="T55" fmla="*/ 353318446 h 68"/>
              <a:gd name="T56" fmla="*/ 351165063 w 58"/>
              <a:gd name="T57" fmla="*/ 341540478 h 68"/>
              <a:gd name="T58" fmla="*/ 187286893 w 58"/>
              <a:gd name="T59" fmla="*/ 341540478 h 68"/>
              <a:gd name="T60" fmla="*/ 187286893 w 58"/>
              <a:gd name="T61" fmla="*/ 388652349 h 68"/>
              <a:gd name="T62" fmla="*/ 222403400 w 58"/>
              <a:gd name="T63" fmla="*/ 388652349 h 68"/>
              <a:gd name="T64" fmla="*/ 222403400 w 58"/>
              <a:gd name="T65" fmla="*/ 635975948 h 68"/>
              <a:gd name="T66" fmla="*/ 187286893 w 58"/>
              <a:gd name="T67" fmla="*/ 635975948 h 68"/>
              <a:gd name="T68" fmla="*/ 187286893 w 58"/>
              <a:gd name="T69" fmla="*/ 683084387 h 68"/>
              <a:gd name="T70" fmla="*/ 280932051 w 58"/>
              <a:gd name="T71" fmla="*/ 506425164 h 68"/>
              <a:gd name="T72" fmla="*/ 280932051 w 58"/>
              <a:gd name="T73" fmla="*/ 388652349 h 68"/>
              <a:gd name="T74" fmla="*/ 339460702 w 58"/>
              <a:gd name="T75" fmla="*/ 388652349 h 68"/>
              <a:gd name="T76" fmla="*/ 374573787 w 58"/>
              <a:gd name="T77" fmla="*/ 400430317 h 68"/>
              <a:gd name="T78" fmla="*/ 397985931 w 58"/>
              <a:gd name="T79" fmla="*/ 447538757 h 68"/>
              <a:gd name="T80" fmla="*/ 374573787 w 58"/>
              <a:gd name="T81" fmla="*/ 506425164 h 68"/>
              <a:gd name="T82" fmla="*/ 339460702 w 58"/>
              <a:gd name="T83" fmla="*/ 506425164 h 68"/>
              <a:gd name="T84" fmla="*/ 280932051 w 58"/>
              <a:gd name="T85" fmla="*/ 506425164 h 68"/>
              <a:gd name="T86" fmla="*/ 456514582 w 58"/>
              <a:gd name="T87" fmla="*/ 223767663 h 68"/>
              <a:gd name="T88" fmla="*/ 620389331 w 58"/>
              <a:gd name="T89" fmla="*/ 223767663 h 68"/>
              <a:gd name="T90" fmla="*/ 608684970 w 58"/>
              <a:gd name="T91" fmla="*/ 211993126 h 68"/>
              <a:gd name="T92" fmla="*/ 468218944 w 58"/>
              <a:gd name="T93" fmla="*/ 70664375 h 68"/>
              <a:gd name="T94" fmla="*/ 456514582 w 58"/>
              <a:gd name="T95" fmla="*/ 58886408 h 68"/>
              <a:gd name="T96" fmla="*/ 456514582 w 58"/>
              <a:gd name="T97" fmla="*/ 223767663 h 6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16" y="58"/>
                </a:moveTo>
                <a:cubicBezTo>
                  <a:pt x="28" y="58"/>
                  <a:pt x="28" y="58"/>
                  <a:pt x="28" y="58"/>
                </a:cubicBezTo>
                <a:cubicBezTo>
                  <a:pt x="28" y="54"/>
                  <a:pt x="28" y="54"/>
                  <a:pt x="28" y="54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48"/>
                  <a:pt x="24" y="48"/>
                  <a:pt x="24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1" y="48"/>
                  <a:pt x="33" y="48"/>
                  <a:pt x="34" y="47"/>
                </a:cubicBezTo>
                <a:cubicBezTo>
                  <a:pt x="38" y="46"/>
                  <a:pt x="40" y="42"/>
                  <a:pt x="40" y="38"/>
                </a:cubicBezTo>
                <a:cubicBezTo>
                  <a:pt x="40" y="34"/>
                  <a:pt x="38" y="31"/>
                  <a:pt x="34" y="30"/>
                </a:cubicBezTo>
                <a:cubicBezTo>
                  <a:pt x="33" y="29"/>
                  <a:pt x="31" y="29"/>
                  <a:pt x="30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54"/>
                  <a:pt x="19" y="54"/>
                  <a:pt x="19" y="54"/>
                </a:cubicBezTo>
                <a:cubicBezTo>
                  <a:pt x="16" y="54"/>
                  <a:pt x="16" y="54"/>
                  <a:pt x="16" y="54"/>
                </a:cubicBezTo>
                <a:lnTo>
                  <a:pt x="16" y="58"/>
                </a:lnTo>
                <a:close/>
                <a:moveTo>
                  <a:pt x="24" y="43"/>
                </a:moveTo>
                <a:cubicBezTo>
                  <a:pt x="24" y="33"/>
                  <a:pt x="24" y="33"/>
                  <a:pt x="24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30" y="33"/>
                  <a:pt x="31" y="33"/>
                  <a:pt x="32" y="34"/>
                </a:cubicBezTo>
                <a:cubicBezTo>
                  <a:pt x="34" y="35"/>
                  <a:pt x="34" y="36"/>
                  <a:pt x="34" y="38"/>
                </a:cubicBezTo>
                <a:cubicBezTo>
                  <a:pt x="34" y="40"/>
                  <a:pt x="34" y="42"/>
                  <a:pt x="32" y="43"/>
                </a:cubicBezTo>
                <a:cubicBezTo>
                  <a:pt x="31" y="43"/>
                  <a:pt x="30" y="43"/>
                  <a:pt x="29" y="43"/>
                </a:cubicBezTo>
                <a:lnTo>
                  <a:pt x="24" y="43"/>
                </a:ln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" name="Freeform 55"/>
          <p:cNvSpPr>
            <a:spLocks noEditPoints="1"/>
          </p:cNvSpPr>
          <p:nvPr/>
        </p:nvSpPr>
        <p:spPr bwMode="auto">
          <a:xfrm>
            <a:off x="9261847" y="6097373"/>
            <a:ext cx="292857" cy="341667"/>
          </a:xfrm>
          <a:custGeom>
            <a:avLst/>
            <a:gdLst>
              <a:gd name="T0" fmla="*/ 689827597 w 58"/>
              <a:gd name="T1" fmla="*/ 235545630 h 68"/>
              <a:gd name="T2" fmla="*/ 689827597 w 58"/>
              <a:gd name="T3" fmla="*/ 753748763 h 68"/>
              <a:gd name="T4" fmla="*/ 642252685 w 58"/>
              <a:gd name="T5" fmla="*/ 800857202 h 68"/>
              <a:gd name="T6" fmla="*/ 35680322 w 58"/>
              <a:gd name="T7" fmla="*/ 800857202 h 68"/>
              <a:gd name="T8" fmla="*/ 0 w 58"/>
              <a:gd name="T9" fmla="*/ 753748763 h 68"/>
              <a:gd name="T10" fmla="*/ 0 w 58"/>
              <a:gd name="T11" fmla="*/ 35330472 h 68"/>
              <a:gd name="T12" fmla="*/ 35680322 w 58"/>
              <a:gd name="T13" fmla="*/ 0 h 68"/>
              <a:gd name="T14" fmla="*/ 440061897 w 58"/>
              <a:gd name="T15" fmla="*/ 0 h 68"/>
              <a:gd name="T16" fmla="*/ 523317131 w 58"/>
              <a:gd name="T17" fmla="*/ 23555936 h 68"/>
              <a:gd name="T18" fmla="*/ 654147275 w 58"/>
              <a:gd name="T19" fmla="*/ 164881255 h 68"/>
              <a:gd name="T20" fmla="*/ 689827597 w 58"/>
              <a:gd name="T21" fmla="*/ 235545630 h 68"/>
              <a:gd name="T22" fmla="*/ 630358095 w 58"/>
              <a:gd name="T23" fmla="*/ 282654070 h 68"/>
              <a:gd name="T24" fmla="*/ 440061897 w 58"/>
              <a:gd name="T25" fmla="*/ 282654070 h 68"/>
              <a:gd name="T26" fmla="*/ 404381576 w 58"/>
              <a:gd name="T27" fmla="*/ 235545630 h 68"/>
              <a:gd name="T28" fmla="*/ 404381576 w 58"/>
              <a:gd name="T29" fmla="*/ 58886408 h 68"/>
              <a:gd name="T30" fmla="*/ 59469502 w 58"/>
              <a:gd name="T31" fmla="*/ 58886408 h 68"/>
              <a:gd name="T32" fmla="*/ 59469502 w 58"/>
              <a:gd name="T33" fmla="*/ 741970795 h 68"/>
              <a:gd name="T34" fmla="*/ 630358095 w 58"/>
              <a:gd name="T35" fmla="*/ 741970795 h 68"/>
              <a:gd name="T36" fmla="*/ 630358095 w 58"/>
              <a:gd name="T37" fmla="*/ 282654070 h 68"/>
              <a:gd name="T38" fmla="*/ 404381576 w 58"/>
              <a:gd name="T39" fmla="*/ 400430317 h 68"/>
              <a:gd name="T40" fmla="*/ 404381576 w 58"/>
              <a:gd name="T41" fmla="*/ 565311572 h 68"/>
              <a:gd name="T42" fmla="*/ 344915523 w 58"/>
              <a:gd name="T43" fmla="*/ 624197980 h 68"/>
              <a:gd name="T44" fmla="*/ 166510466 w 58"/>
              <a:gd name="T45" fmla="*/ 624197980 h 68"/>
              <a:gd name="T46" fmla="*/ 107040965 w 58"/>
              <a:gd name="T47" fmla="*/ 565311572 h 68"/>
              <a:gd name="T48" fmla="*/ 107040965 w 58"/>
              <a:gd name="T49" fmla="*/ 400430317 h 68"/>
              <a:gd name="T50" fmla="*/ 166510466 w 58"/>
              <a:gd name="T51" fmla="*/ 341540478 h 68"/>
              <a:gd name="T52" fmla="*/ 344915523 w 58"/>
              <a:gd name="T53" fmla="*/ 341540478 h 68"/>
              <a:gd name="T54" fmla="*/ 404381576 w 58"/>
              <a:gd name="T55" fmla="*/ 400430317 h 68"/>
              <a:gd name="T56" fmla="*/ 570892042 w 58"/>
              <a:gd name="T57" fmla="*/ 353318446 h 68"/>
              <a:gd name="T58" fmla="*/ 570892042 w 58"/>
              <a:gd name="T59" fmla="*/ 612420012 h 68"/>
              <a:gd name="T60" fmla="*/ 570892042 w 58"/>
              <a:gd name="T61" fmla="*/ 624197980 h 68"/>
              <a:gd name="T62" fmla="*/ 558997452 w 58"/>
              <a:gd name="T63" fmla="*/ 624197980 h 68"/>
              <a:gd name="T64" fmla="*/ 547106311 w 58"/>
              <a:gd name="T65" fmla="*/ 624197980 h 68"/>
              <a:gd name="T66" fmla="*/ 428167307 w 58"/>
              <a:gd name="T67" fmla="*/ 506425164 h 68"/>
              <a:gd name="T68" fmla="*/ 428167307 w 58"/>
              <a:gd name="T69" fmla="*/ 459316725 h 68"/>
              <a:gd name="T70" fmla="*/ 547106311 w 58"/>
              <a:gd name="T71" fmla="*/ 341540478 h 68"/>
              <a:gd name="T72" fmla="*/ 558997452 w 58"/>
              <a:gd name="T73" fmla="*/ 341540478 h 68"/>
              <a:gd name="T74" fmla="*/ 570892042 w 58"/>
              <a:gd name="T75" fmla="*/ 341540478 h 68"/>
              <a:gd name="T76" fmla="*/ 570892042 w 58"/>
              <a:gd name="T77" fmla="*/ 353318446 h 68"/>
              <a:gd name="T78" fmla="*/ 463851078 w 58"/>
              <a:gd name="T79" fmla="*/ 223767663 h 68"/>
              <a:gd name="T80" fmla="*/ 630358095 w 58"/>
              <a:gd name="T81" fmla="*/ 223767663 h 68"/>
              <a:gd name="T82" fmla="*/ 618466954 w 58"/>
              <a:gd name="T83" fmla="*/ 211993126 h 68"/>
              <a:gd name="T84" fmla="*/ 475742219 w 58"/>
              <a:gd name="T85" fmla="*/ 70664375 h 68"/>
              <a:gd name="T86" fmla="*/ 463851078 w 58"/>
              <a:gd name="T87" fmla="*/ 58886408 h 68"/>
              <a:gd name="T88" fmla="*/ 463851078 w 58"/>
              <a:gd name="T89" fmla="*/ 223767663 h 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34" y="34"/>
                </a:move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29" y="53"/>
                </a:cubicBezTo>
                <a:cubicBezTo>
                  <a:pt x="14" y="53"/>
                  <a:pt x="14" y="53"/>
                  <a:pt x="14" y="53"/>
                </a:cubicBezTo>
                <a:cubicBezTo>
                  <a:pt x="12" y="53"/>
                  <a:pt x="9" y="51"/>
                  <a:pt x="9" y="48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1"/>
                  <a:pt x="12" y="29"/>
                  <a:pt x="14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2" y="29"/>
                  <a:pt x="34" y="31"/>
                  <a:pt x="34" y="34"/>
                </a:cubicBezTo>
                <a:close/>
                <a:moveTo>
                  <a:pt x="48" y="30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2"/>
                  <a:pt x="48" y="53"/>
                  <a:pt x="48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6" y="53"/>
                  <a:pt x="46" y="5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39"/>
                  <a:pt x="36" y="39"/>
                  <a:pt x="36" y="3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7" y="29"/>
                  <a:pt x="47" y="29"/>
                </a:cubicBezTo>
                <a:cubicBezTo>
                  <a:pt x="47" y="29"/>
                  <a:pt x="47" y="29"/>
                  <a:pt x="48" y="29"/>
                </a:cubicBezTo>
                <a:cubicBezTo>
                  <a:pt x="48" y="29"/>
                  <a:pt x="48" y="30"/>
                  <a:pt x="48" y="30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" name="Freeform 56"/>
          <p:cNvSpPr>
            <a:spLocks noEditPoints="1"/>
          </p:cNvSpPr>
          <p:nvPr/>
        </p:nvSpPr>
        <p:spPr bwMode="auto">
          <a:xfrm>
            <a:off x="9987016" y="6122941"/>
            <a:ext cx="364909" cy="316099"/>
          </a:xfrm>
          <a:custGeom>
            <a:avLst/>
            <a:gdLst>
              <a:gd name="T0" fmla="*/ 781012880 w 73"/>
              <a:gd name="T1" fmla="*/ 739885873 h 63"/>
              <a:gd name="T2" fmla="*/ 0 w 73"/>
              <a:gd name="T3" fmla="*/ 669420225 h 63"/>
              <a:gd name="T4" fmla="*/ 81599838 w 73"/>
              <a:gd name="T5" fmla="*/ 0 h 63"/>
              <a:gd name="T6" fmla="*/ 850953160 w 73"/>
              <a:gd name="T7" fmla="*/ 70465648 h 63"/>
              <a:gd name="T8" fmla="*/ 174852407 w 73"/>
              <a:gd name="T9" fmla="*/ 82209922 h 63"/>
              <a:gd name="T10" fmla="*/ 93255983 w 73"/>
              <a:gd name="T11" fmla="*/ 46977098 h 63"/>
              <a:gd name="T12" fmla="*/ 58284136 w 73"/>
              <a:gd name="T13" fmla="*/ 140931295 h 63"/>
              <a:gd name="T14" fmla="*/ 151540118 w 73"/>
              <a:gd name="T15" fmla="*/ 164419844 h 63"/>
              <a:gd name="T16" fmla="*/ 174852407 w 73"/>
              <a:gd name="T17" fmla="*/ 82209922 h 63"/>
              <a:gd name="T18" fmla="*/ 151540118 w 73"/>
              <a:gd name="T19" fmla="*/ 223141217 h 63"/>
              <a:gd name="T20" fmla="*/ 58284136 w 73"/>
              <a:gd name="T21" fmla="*/ 246629767 h 63"/>
              <a:gd name="T22" fmla="*/ 93255983 w 73"/>
              <a:gd name="T23" fmla="*/ 340583963 h 63"/>
              <a:gd name="T24" fmla="*/ 174852407 w 73"/>
              <a:gd name="T25" fmla="*/ 305351140 h 63"/>
              <a:gd name="T26" fmla="*/ 174852407 w 73"/>
              <a:gd name="T27" fmla="*/ 422790459 h 63"/>
              <a:gd name="T28" fmla="*/ 93255983 w 73"/>
              <a:gd name="T29" fmla="*/ 399301910 h 63"/>
              <a:gd name="T30" fmla="*/ 58284136 w 73"/>
              <a:gd name="T31" fmla="*/ 481511832 h 63"/>
              <a:gd name="T32" fmla="*/ 151540118 w 73"/>
              <a:gd name="T33" fmla="*/ 505000381 h 63"/>
              <a:gd name="T34" fmla="*/ 174852407 w 73"/>
              <a:gd name="T35" fmla="*/ 422790459 h 63"/>
              <a:gd name="T36" fmla="*/ 151540118 w 73"/>
              <a:gd name="T37" fmla="*/ 563721754 h 63"/>
              <a:gd name="T38" fmla="*/ 58284136 w 73"/>
              <a:gd name="T39" fmla="*/ 598954578 h 63"/>
              <a:gd name="T40" fmla="*/ 93255983 w 73"/>
              <a:gd name="T41" fmla="*/ 681164500 h 63"/>
              <a:gd name="T42" fmla="*/ 174852407 w 73"/>
              <a:gd name="T43" fmla="*/ 645931676 h 63"/>
              <a:gd name="T44" fmla="*/ 629472761 w 73"/>
              <a:gd name="T45" fmla="*/ 82209922 h 63"/>
              <a:gd name="T46" fmla="*/ 256452245 w 73"/>
              <a:gd name="T47" fmla="*/ 46977098 h 63"/>
              <a:gd name="T48" fmla="*/ 233136542 w 73"/>
              <a:gd name="T49" fmla="*/ 305351140 h 63"/>
              <a:gd name="T50" fmla="*/ 594500914 w 73"/>
              <a:gd name="T51" fmla="*/ 340583963 h 63"/>
              <a:gd name="T52" fmla="*/ 629472761 w 73"/>
              <a:gd name="T53" fmla="*/ 82209922 h 63"/>
              <a:gd name="T54" fmla="*/ 594500914 w 73"/>
              <a:gd name="T55" fmla="*/ 399301910 h 63"/>
              <a:gd name="T56" fmla="*/ 233136542 w 73"/>
              <a:gd name="T57" fmla="*/ 422790459 h 63"/>
              <a:gd name="T58" fmla="*/ 256452245 w 73"/>
              <a:gd name="T59" fmla="*/ 681164500 h 63"/>
              <a:gd name="T60" fmla="*/ 629472761 w 73"/>
              <a:gd name="T61" fmla="*/ 645931676 h 63"/>
              <a:gd name="T62" fmla="*/ 792669024 w 73"/>
              <a:gd name="T63" fmla="*/ 82209922 h 63"/>
              <a:gd name="T64" fmla="*/ 711069186 w 73"/>
              <a:gd name="T65" fmla="*/ 46977098 h 63"/>
              <a:gd name="T66" fmla="*/ 687756897 w 73"/>
              <a:gd name="T67" fmla="*/ 140931295 h 63"/>
              <a:gd name="T68" fmla="*/ 769353321 w 73"/>
              <a:gd name="T69" fmla="*/ 164419844 h 63"/>
              <a:gd name="T70" fmla="*/ 792669024 w 73"/>
              <a:gd name="T71" fmla="*/ 82209922 h 63"/>
              <a:gd name="T72" fmla="*/ 769353321 w 73"/>
              <a:gd name="T73" fmla="*/ 223141217 h 63"/>
              <a:gd name="T74" fmla="*/ 687756897 w 73"/>
              <a:gd name="T75" fmla="*/ 246629767 h 63"/>
              <a:gd name="T76" fmla="*/ 711069186 w 73"/>
              <a:gd name="T77" fmla="*/ 340583963 h 63"/>
              <a:gd name="T78" fmla="*/ 792669024 w 73"/>
              <a:gd name="T79" fmla="*/ 305351140 h 63"/>
              <a:gd name="T80" fmla="*/ 792669024 w 73"/>
              <a:gd name="T81" fmla="*/ 422790459 h 63"/>
              <a:gd name="T82" fmla="*/ 711069186 w 73"/>
              <a:gd name="T83" fmla="*/ 399301910 h 63"/>
              <a:gd name="T84" fmla="*/ 687756897 w 73"/>
              <a:gd name="T85" fmla="*/ 481511832 h 63"/>
              <a:gd name="T86" fmla="*/ 769353321 w 73"/>
              <a:gd name="T87" fmla="*/ 505000381 h 63"/>
              <a:gd name="T88" fmla="*/ 792669024 w 73"/>
              <a:gd name="T89" fmla="*/ 422790459 h 63"/>
              <a:gd name="T90" fmla="*/ 769353321 w 73"/>
              <a:gd name="T91" fmla="*/ 563721754 h 63"/>
              <a:gd name="T92" fmla="*/ 687756897 w 73"/>
              <a:gd name="T93" fmla="*/ 598954578 h 63"/>
              <a:gd name="T94" fmla="*/ 711069186 w 73"/>
              <a:gd name="T95" fmla="*/ 681164500 h 63"/>
              <a:gd name="T96" fmla="*/ 792669024 w 73"/>
              <a:gd name="T97" fmla="*/ 645931676 h 6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3" h="63">
                <a:moveTo>
                  <a:pt x="73" y="57"/>
                </a:moveTo>
                <a:cubicBezTo>
                  <a:pt x="73" y="60"/>
                  <a:pt x="71" y="63"/>
                  <a:pt x="67" y="63"/>
                </a:cubicBezTo>
                <a:cubicBezTo>
                  <a:pt x="7" y="63"/>
                  <a:pt x="7" y="63"/>
                  <a:pt x="7" y="63"/>
                </a:cubicBezTo>
                <a:cubicBezTo>
                  <a:pt x="3" y="63"/>
                  <a:pt x="0" y="60"/>
                  <a:pt x="0" y="5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lnTo>
                  <a:pt x="73" y="57"/>
                </a:lnTo>
                <a:close/>
                <a:moveTo>
                  <a:pt x="15" y="7"/>
                </a:moveTo>
                <a:cubicBezTo>
                  <a:pt x="15" y="6"/>
                  <a:pt x="14" y="4"/>
                  <a:pt x="13" y="4"/>
                </a:cubicBezTo>
                <a:cubicBezTo>
                  <a:pt x="8" y="4"/>
                  <a:pt x="8" y="4"/>
                  <a:pt x="8" y="4"/>
                </a:cubicBezTo>
                <a:cubicBezTo>
                  <a:pt x="6" y="4"/>
                  <a:pt x="5" y="6"/>
                  <a:pt x="5" y="7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3"/>
                  <a:pt x="6" y="14"/>
                  <a:pt x="8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5" y="13"/>
                  <a:pt x="15" y="12"/>
                </a:cubicBezTo>
                <a:lnTo>
                  <a:pt x="15" y="7"/>
                </a:lnTo>
                <a:close/>
                <a:moveTo>
                  <a:pt x="15" y="21"/>
                </a:moveTo>
                <a:cubicBezTo>
                  <a:pt x="15" y="20"/>
                  <a:pt x="14" y="19"/>
                  <a:pt x="13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19"/>
                  <a:pt x="5" y="20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8"/>
                  <a:pt x="6" y="29"/>
                  <a:pt x="8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4" y="29"/>
                  <a:pt x="15" y="28"/>
                  <a:pt x="15" y="26"/>
                </a:cubicBezTo>
                <a:lnTo>
                  <a:pt x="15" y="21"/>
                </a:lnTo>
                <a:close/>
                <a:moveTo>
                  <a:pt x="15" y="36"/>
                </a:moveTo>
                <a:cubicBezTo>
                  <a:pt x="15" y="35"/>
                  <a:pt x="14" y="34"/>
                  <a:pt x="13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6" y="34"/>
                  <a:pt x="5" y="35"/>
                  <a:pt x="5" y="36"/>
                </a:cubicBezTo>
                <a:cubicBezTo>
                  <a:pt x="5" y="41"/>
                  <a:pt x="5" y="41"/>
                  <a:pt x="5" y="41"/>
                </a:cubicBezTo>
                <a:cubicBezTo>
                  <a:pt x="5" y="42"/>
                  <a:pt x="6" y="43"/>
                  <a:pt x="8" y="43"/>
                </a:cubicBezTo>
                <a:cubicBezTo>
                  <a:pt x="13" y="43"/>
                  <a:pt x="13" y="43"/>
                  <a:pt x="13" y="43"/>
                </a:cubicBezTo>
                <a:cubicBezTo>
                  <a:pt x="14" y="43"/>
                  <a:pt x="15" y="42"/>
                  <a:pt x="15" y="41"/>
                </a:cubicBezTo>
                <a:lnTo>
                  <a:pt x="15" y="36"/>
                </a:lnTo>
                <a:close/>
                <a:moveTo>
                  <a:pt x="15" y="51"/>
                </a:moveTo>
                <a:cubicBezTo>
                  <a:pt x="15" y="49"/>
                  <a:pt x="14" y="48"/>
                  <a:pt x="13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6" y="48"/>
                  <a:pt x="5" y="49"/>
                  <a:pt x="5" y="51"/>
                </a:cubicBezTo>
                <a:cubicBezTo>
                  <a:pt x="5" y="55"/>
                  <a:pt x="5" y="55"/>
                  <a:pt x="5" y="55"/>
                </a:cubicBezTo>
                <a:cubicBezTo>
                  <a:pt x="5" y="57"/>
                  <a:pt x="6" y="58"/>
                  <a:pt x="8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5" y="57"/>
                  <a:pt x="15" y="55"/>
                </a:cubicBezTo>
                <a:lnTo>
                  <a:pt x="15" y="51"/>
                </a:lnTo>
                <a:close/>
                <a:moveTo>
                  <a:pt x="54" y="7"/>
                </a:moveTo>
                <a:cubicBezTo>
                  <a:pt x="54" y="6"/>
                  <a:pt x="53" y="4"/>
                  <a:pt x="51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0" y="6"/>
                  <a:pt x="20" y="7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28"/>
                  <a:pt x="21" y="29"/>
                  <a:pt x="22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3" y="29"/>
                  <a:pt x="54" y="28"/>
                  <a:pt x="54" y="26"/>
                </a:cubicBezTo>
                <a:lnTo>
                  <a:pt x="54" y="7"/>
                </a:lnTo>
                <a:close/>
                <a:moveTo>
                  <a:pt x="54" y="36"/>
                </a:moveTo>
                <a:cubicBezTo>
                  <a:pt x="54" y="35"/>
                  <a:pt x="53" y="34"/>
                  <a:pt x="51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1" y="34"/>
                  <a:pt x="20" y="35"/>
                  <a:pt x="20" y="36"/>
                </a:cubicBezTo>
                <a:cubicBezTo>
                  <a:pt x="20" y="55"/>
                  <a:pt x="20" y="55"/>
                  <a:pt x="20" y="55"/>
                </a:cubicBezTo>
                <a:cubicBezTo>
                  <a:pt x="20" y="57"/>
                  <a:pt x="21" y="58"/>
                  <a:pt x="22" y="58"/>
                </a:cubicBezTo>
                <a:cubicBezTo>
                  <a:pt x="51" y="58"/>
                  <a:pt x="51" y="58"/>
                  <a:pt x="51" y="58"/>
                </a:cubicBezTo>
                <a:cubicBezTo>
                  <a:pt x="53" y="58"/>
                  <a:pt x="54" y="57"/>
                  <a:pt x="54" y="55"/>
                </a:cubicBezTo>
                <a:lnTo>
                  <a:pt x="54" y="36"/>
                </a:lnTo>
                <a:close/>
                <a:moveTo>
                  <a:pt x="68" y="7"/>
                </a:moveTo>
                <a:cubicBezTo>
                  <a:pt x="68" y="6"/>
                  <a:pt x="67" y="4"/>
                  <a:pt x="66" y="4"/>
                </a:cubicBezTo>
                <a:cubicBezTo>
                  <a:pt x="61" y="4"/>
                  <a:pt x="61" y="4"/>
                  <a:pt x="61" y="4"/>
                </a:cubicBezTo>
                <a:cubicBezTo>
                  <a:pt x="60" y="4"/>
                  <a:pt x="59" y="6"/>
                  <a:pt x="59" y="7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13"/>
                  <a:pt x="60" y="14"/>
                  <a:pt x="61" y="14"/>
                </a:cubicBezTo>
                <a:cubicBezTo>
                  <a:pt x="66" y="14"/>
                  <a:pt x="66" y="14"/>
                  <a:pt x="66" y="14"/>
                </a:cubicBezTo>
                <a:cubicBezTo>
                  <a:pt x="67" y="14"/>
                  <a:pt x="68" y="13"/>
                  <a:pt x="68" y="12"/>
                </a:cubicBezTo>
                <a:lnTo>
                  <a:pt x="68" y="7"/>
                </a:lnTo>
                <a:close/>
                <a:moveTo>
                  <a:pt x="68" y="21"/>
                </a:moveTo>
                <a:cubicBezTo>
                  <a:pt x="68" y="20"/>
                  <a:pt x="67" y="19"/>
                  <a:pt x="66" y="19"/>
                </a:cubicBezTo>
                <a:cubicBezTo>
                  <a:pt x="61" y="19"/>
                  <a:pt x="61" y="19"/>
                  <a:pt x="61" y="19"/>
                </a:cubicBezTo>
                <a:cubicBezTo>
                  <a:pt x="60" y="19"/>
                  <a:pt x="59" y="20"/>
                  <a:pt x="59" y="21"/>
                </a:cubicBezTo>
                <a:cubicBezTo>
                  <a:pt x="59" y="26"/>
                  <a:pt x="59" y="26"/>
                  <a:pt x="59" y="26"/>
                </a:cubicBezTo>
                <a:cubicBezTo>
                  <a:pt x="59" y="28"/>
                  <a:pt x="60" y="29"/>
                  <a:pt x="61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7" y="29"/>
                  <a:pt x="68" y="28"/>
                  <a:pt x="68" y="26"/>
                </a:cubicBezTo>
                <a:lnTo>
                  <a:pt x="68" y="21"/>
                </a:lnTo>
                <a:close/>
                <a:moveTo>
                  <a:pt x="68" y="36"/>
                </a:moveTo>
                <a:cubicBezTo>
                  <a:pt x="68" y="35"/>
                  <a:pt x="67" y="34"/>
                  <a:pt x="66" y="34"/>
                </a:cubicBezTo>
                <a:cubicBezTo>
                  <a:pt x="61" y="34"/>
                  <a:pt x="61" y="34"/>
                  <a:pt x="61" y="34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41"/>
                  <a:pt x="59" y="41"/>
                  <a:pt x="59" y="41"/>
                </a:cubicBezTo>
                <a:cubicBezTo>
                  <a:pt x="59" y="42"/>
                  <a:pt x="60" y="43"/>
                  <a:pt x="61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7" y="43"/>
                  <a:pt x="68" y="42"/>
                  <a:pt x="68" y="41"/>
                </a:cubicBezTo>
                <a:lnTo>
                  <a:pt x="68" y="36"/>
                </a:lnTo>
                <a:close/>
                <a:moveTo>
                  <a:pt x="68" y="51"/>
                </a:moveTo>
                <a:cubicBezTo>
                  <a:pt x="68" y="49"/>
                  <a:pt x="67" y="48"/>
                  <a:pt x="66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0" y="48"/>
                  <a:pt x="59" y="49"/>
                  <a:pt x="59" y="51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7"/>
                  <a:pt x="60" y="58"/>
                  <a:pt x="61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7" y="58"/>
                  <a:pt x="68" y="57"/>
                  <a:pt x="68" y="55"/>
                </a:cubicBezTo>
                <a:lnTo>
                  <a:pt x="68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" name="Freeform 57"/>
          <p:cNvSpPr>
            <a:spLocks noEditPoints="1"/>
          </p:cNvSpPr>
          <p:nvPr/>
        </p:nvSpPr>
        <p:spPr bwMode="auto">
          <a:xfrm>
            <a:off x="10723807" y="6122941"/>
            <a:ext cx="327720" cy="290532"/>
          </a:xfrm>
          <a:custGeom>
            <a:avLst/>
            <a:gdLst>
              <a:gd name="T0" fmla="*/ 83012534 w 65"/>
              <a:gd name="T1" fmla="*/ 105349519 h 58"/>
              <a:gd name="T2" fmla="*/ 83012534 w 65"/>
              <a:gd name="T3" fmla="*/ 667213621 h 58"/>
              <a:gd name="T4" fmla="*/ 71152617 w 65"/>
              <a:gd name="T5" fmla="*/ 678917982 h 58"/>
              <a:gd name="T6" fmla="*/ 47436226 w 65"/>
              <a:gd name="T7" fmla="*/ 678917982 h 58"/>
              <a:gd name="T8" fmla="*/ 23716391 w 65"/>
              <a:gd name="T9" fmla="*/ 667213621 h 58"/>
              <a:gd name="T10" fmla="*/ 23716391 w 65"/>
              <a:gd name="T11" fmla="*/ 105349519 h 58"/>
              <a:gd name="T12" fmla="*/ 0 w 65"/>
              <a:gd name="T13" fmla="*/ 46820868 h 58"/>
              <a:gd name="T14" fmla="*/ 59292699 w 65"/>
              <a:gd name="T15" fmla="*/ 0 h 58"/>
              <a:gd name="T16" fmla="*/ 118585399 w 65"/>
              <a:gd name="T17" fmla="*/ 46820868 h 58"/>
              <a:gd name="T18" fmla="*/ 83012534 w 65"/>
              <a:gd name="T19" fmla="*/ 105349519 h 58"/>
              <a:gd name="T20" fmla="*/ 770815424 w 65"/>
              <a:gd name="T21" fmla="*/ 421398076 h 58"/>
              <a:gd name="T22" fmla="*/ 747099033 w 65"/>
              <a:gd name="T23" fmla="*/ 444806799 h 58"/>
              <a:gd name="T24" fmla="*/ 581077408 w 65"/>
              <a:gd name="T25" fmla="*/ 503335451 h 58"/>
              <a:gd name="T26" fmla="*/ 367619558 w 65"/>
              <a:gd name="T27" fmla="*/ 433102438 h 58"/>
              <a:gd name="T28" fmla="*/ 154161707 w 65"/>
              <a:gd name="T29" fmla="*/ 503335451 h 58"/>
              <a:gd name="T30" fmla="*/ 142305234 w 65"/>
              <a:gd name="T31" fmla="*/ 503335451 h 58"/>
              <a:gd name="T32" fmla="*/ 118585399 w 65"/>
              <a:gd name="T33" fmla="*/ 479923306 h 58"/>
              <a:gd name="T34" fmla="*/ 118585399 w 65"/>
              <a:gd name="T35" fmla="*/ 152170387 h 58"/>
              <a:gd name="T36" fmla="*/ 130445316 w 65"/>
              <a:gd name="T37" fmla="*/ 128761664 h 58"/>
              <a:gd name="T38" fmla="*/ 166021625 w 65"/>
              <a:gd name="T39" fmla="*/ 105349519 h 58"/>
              <a:gd name="T40" fmla="*/ 355759641 w 65"/>
              <a:gd name="T41" fmla="*/ 46820868 h 58"/>
              <a:gd name="T42" fmla="*/ 545501100 w 65"/>
              <a:gd name="T43" fmla="*/ 105349519 h 58"/>
              <a:gd name="T44" fmla="*/ 581077408 w 65"/>
              <a:gd name="T45" fmla="*/ 117053881 h 58"/>
              <a:gd name="T46" fmla="*/ 747099033 w 65"/>
              <a:gd name="T47" fmla="*/ 46820868 h 58"/>
              <a:gd name="T48" fmla="*/ 770815424 w 65"/>
              <a:gd name="T49" fmla="*/ 81937374 h 58"/>
              <a:gd name="T50" fmla="*/ 770815424 w 65"/>
              <a:gd name="T51" fmla="*/ 421398076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5" h="58">
                <a:moveTo>
                  <a:pt x="7" y="9"/>
                </a:moveTo>
                <a:cubicBezTo>
                  <a:pt x="7" y="57"/>
                  <a:pt x="7" y="57"/>
                  <a:pt x="7" y="57"/>
                </a:cubicBezTo>
                <a:cubicBezTo>
                  <a:pt x="7" y="57"/>
                  <a:pt x="7" y="58"/>
                  <a:pt x="6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3" y="58"/>
                  <a:pt x="2" y="57"/>
                  <a:pt x="2" y="57"/>
                </a:cubicBezTo>
                <a:cubicBezTo>
                  <a:pt x="2" y="9"/>
                  <a:pt x="2" y="9"/>
                  <a:pt x="2" y="9"/>
                </a:cubicBezTo>
                <a:cubicBezTo>
                  <a:pt x="1" y="8"/>
                  <a:pt x="0" y="6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10" y="2"/>
                  <a:pt x="10" y="4"/>
                </a:cubicBezTo>
                <a:cubicBezTo>
                  <a:pt x="10" y="6"/>
                  <a:pt x="9" y="8"/>
                  <a:pt x="7" y="9"/>
                </a:cubicBezTo>
                <a:close/>
                <a:moveTo>
                  <a:pt x="65" y="36"/>
                </a:moveTo>
                <a:cubicBezTo>
                  <a:pt x="65" y="37"/>
                  <a:pt x="65" y="38"/>
                  <a:pt x="63" y="38"/>
                </a:cubicBezTo>
                <a:cubicBezTo>
                  <a:pt x="59" y="41"/>
                  <a:pt x="54" y="43"/>
                  <a:pt x="49" y="43"/>
                </a:cubicBezTo>
                <a:cubicBezTo>
                  <a:pt x="43" y="43"/>
                  <a:pt x="39" y="37"/>
                  <a:pt x="31" y="37"/>
                </a:cubicBezTo>
                <a:cubicBezTo>
                  <a:pt x="25" y="37"/>
                  <a:pt x="19" y="40"/>
                  <a:pt x="13" y="43"/>
                </a:cubicBezTo>
                <a:cubicBezTo>
                  <a:pt x="13" y="43"/>
                  <a:pt x="12" y="43"/>
                  <a:pt x="12" y="43"/>
                </a:cubicBezTo>
                <a:cubicBezTo>
                  <a:pt x="11" y="43"/>
                  <a:pt x="10" y="42"/>
                  <a:pt x="10" y="41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2"/>
                  <a:pt x="10" y="11"/>
                  <a:pt x="11" y="11"/>
                </a:cubicBezTo>
                <a:cubicBezTo>
                  <a:pt x="12" y="10"/>
                  <a:pt x="13" y="9"/>
                  <a:pt x="14" y="9"/>
                </a:cubicBezTo>
                <a:cubicBezTo>
                  <a:pt x="19" y="7"/>
                  <a:pt x="24" y="4"/>
                  <a:pt x="30" y="4"/>
                </a:cubicBezTo>
                <a:cubicBezTo>
                  <a:pt x="36" y="4"/>
                  <a:pt x="40" y="6"/>
                  <a:pt x="46" y="9"/>
                </a:cubicBezTo>
                <a:cubicBezTo>
                  <a:pt x="47" y="9"/>
                  <a:pt x="48" y="10"/>
                  <a:pt x="49" y="10"/>
                </a:cubicBezTo>
                <a:cubicBezTo>
                  <a:pt x="55" y="10"/>
                  <a:pt x="61" y="4"/>
                  <a:pt x="63" y="4"/>
                </a:cubicBezTo>
                <a:cubicBezTo>
                  <a:pt x="64" y="4"/>
                  <a:pt x="65" y="6"/>
                  <a:pt x="65" y="7"/>
                </a:cubicBezTo>
                <a:lnTo>
                  <a:pt x="65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" name="Freeform 58"/>
          <p:cNvSpPr>
            <a:spLocks noEditPoints="1"/>
          </p:cNvSpPr>
          <p:nvPr/>
        </p:nvSpPr>
        <p:spPr bwMode="auto">
          <a:xfrm>
            <a:off x="11448975" y="6122941"/>
            <a:ext cx="290532" cy="290532"/>
          </a:xfrm>
          <a:custGeom>
            <a:avLst/>
            <a:gdLst>
              <a:gd name="T0" fmla="*/ 596980608 w 58"/>
              <a:gd name="T1" fmla="*/ 678917982 h 58"/>
              <a:gd name="T2" fmla="*/ 81937374 w 58"/>
              <a:gd name="T3" fmla="*/ 678917982 h 58"/>
              <a:gd name="T4" fmla="*/ 35116506 w 58"/>
              <a:gd name="T5" fmla="*/ 585272825 h 58"/>
              <a:gd name="T6" fmla="*/ 257519906 w 58"/>
              <a:gd name="T7" fmla="*/ 234111183 h 58"/>
              <a:gd name="T8" fmla="*/ 257519906 w 58"/>
              <a:gd name="T9" fmla="*/ 46820868 h 58"/>
              <a:gd name="T10" fmla="*/ 222403400 w 58"/>
              <a:gd name="T11" fmla="*/ 46820868 h 58"/>
              <a:gd name="T12" fmla="*/ 198994676 w 58"/>
              <a:gd name="T13" fmla="*/ 23412145 h 58"/>
              <a:gd name="T14" fmla="*/ 222403400 w 58"/>
              <a:gd name="T15" fmla="*/ 0 h 58"/>
              <a:gd name="T16" fmla="*/ 456514582 w 58"/>
              <a:gd name="T17" fmla="*/ 0 h 58"/>
              <a:gd name="T18" fmla="*/ 479923306 w 58"/>
              <a:gd name="T19" fmla="*/ 23412145 h 58"/>
              <a:gd name="T20" fmla="*/ 456514582 w 58"/>
              <a:gd name="T21" fmla="*/ 46820868 h 58"/>
              <a:gd name="T22" fmla="*/ 421398076 w 58"/>
              <a:gd name="T23" fmla="*/ 46820868 h 58"/>
              <a:gd name="T24" fmla="*/ 421398076 w 58"/>
              <a:gd name="T25" fmla="*/ 234111183 h 58"/>
              <a:gd name="T26" fmla="*/ 643801476 w 58"/>
              <a:gd name="T27" fmla="*/ 585272825 h 58"/>
              <a:gd name="T28" fmla="*/ 596980608 w 58"/>
              <a:gd name="T29" fmla="*/ 678917982 h 58"/>
              <a:gd name="T30" fmla="*/ 187286893 w 58"/>
              <a:gd name="T31" fmla="*/ 444806799 h 58"/>
              <a:gd name="T32" fmla="*/ 503335451 w 58"/>
              <a:gd name="T33" fmla="*/ 444806799 h 58"/>
              <a:gd name="T34" fmla="*/ 374573787 w 58"/>
              <a:gd name="T35" fmla="*/ 257519906 h 58"/>
              <a:gd name="T36" fmla="*/ 362869425 w 58"/>
              <a:gd name="T37" fmla="*/ 245815544 h 58"/>
              <a:gd name="T38" fmla="*/ 362869425 w 58"/>
              <a:gd name="T39" fmla="*/ 234111183 h 58"/>
              <a:gd name="T40" fmla="*/ 362869425 w 58"/>
              <a:gd name="T41" fmla="*/ 46820868 h 58"/>
              <a:gd name="T42" fmla="*/ 316048557 w 58"/>
              <a:gd name="T43" fmla="*/ 46820868 h 58"/>
              <a:gd name="T44" fmla="*/ 316048557 w 58"/>
              <a:gd name="T45" fmla="*/ 234111183 h 58"/>
              <a:gd name="T46" fmla="*/ 316048557 w 58"/>
              <a:gd name="T47" fmla="*/ 245815544 h 58"/>
              <a:gd name="T48" fmla="*/ 304344195 w 58"/>
              <a:gd name="T49" fmla="*/ 257519906 h 58"/>
              <a:gd name="T50" fmla="*/ 187286893 w 58"/>
              <a:gd name="T51" fmla="*/ 444806799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8" h="58">
                <a:moveTo>
                  <a:pt x="51" y="58"/>
                </a:moveTo>
                <a:cubicBezTo>
                  <a:pt x="7" y="58"/>
                  <a:pt x="7" y="58"/>
                  <a:pt x="7" y="58"/>
                </a:cubicBezTo>
                <a:cubicBezTo>
                  <a:pt x="2" y="58"/>
                  <a:pt x="0" y="54"/>
                  <a:pt x="3" y="5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4"/>
                  <a:pt x="22" y="4"/>
                  <a:pt x="22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4"/>
                  <a:pt x="17" y="3"/>
                  <a:pt x="17" y="2"/>
                </a:cubicBezTo>
                <a:cubicBezTo>
                  <a:pt x="17" y="1"/>
                  <a:pt x="18" y="0"/>
                  <a:pt x="1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1" y="1"/>
                  <a:pt x="41" y="2"/>
                </a:cubicBezTo>
                <a:cubicBezTo>
                  <a:pt x="41" y="3"/>
                  <a:pt x="40" y="4"/>
                  <a:pt x="39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0"/>
                  <a:pt x="36" y="20"/>
                  <a:pt x="36" y="20"/>
                </a:cubicBezTo>
                <a:cubicBezTo>
                  <a:pt x="55" y="50"/>
                  <a:pt x="55" y="50"/>
                  <a:pt x="55" y="50"/>
                </a:cubicBezTo>
                <a:cubicBezTo>
                  <a:pt x="58" y="54"/>
                  <a:pt x="56" y="58"/>
                  <a:pt x="51" y="58"/>
                </a:cubicBezTo>
                <a:close/>
                <a:moveTo>
                  <a:pt x="16" y="38"/>
                </a:moveTo>
                <a:cubicBezTo>
                  <a:pt x="43" y="38"/>
                  <a:pt x="43" y="38"/>
                  <a:pt x="43" y="38"/>
                </a:cubicBezTo>
                <a:cubicBezTo>
                  <a:pt x="32" y="22"/>
                  <a:pt x="32" y="22"/>
                  <a:pt x="32" y="22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4"/>
                  <a:pt x="31" y="4"/>
                  <a:pt x="31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2"/>
                  <a:pt x="26" y="22"/>
                  <a:pt x="26" y="22"/>
                </a:cubicBezTo>
                <a:lnTo>
                  <a:pt x="16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" name="Freeform 59"/>
          <p:cNvSpPr>
            <a:spLocks noEditPoints="1"/>
          </p:cNvSpPr>
          <p:nvPr/>
        </p:nvSpPr>
        <p:spPr bwMode="auto">
          <a:xfrm>
            <a:off x="12157874" y="6122941"/>
            <a:ext cx="316099" cy="264966"/>
          </a:xfrm>
          <a:custGeom>
            <a:avLst/>
            <a:gdLst>
              <a:gd name="T0" fmla="*/ 739885873 w 63"/>
              <a:gd name="T1" fmla="*/ 513023150 h 53"/>
              <a:gd name="T2" fmla="*/ 634187402 w 63"/>
              <a:gd name="T3" fmla="*/ 617961333 h 53"/>
              <a:gd name="T4" fmla="*/ 93954197 w 63"/>
              <a:gd name="T5" fmla="*/ 617961333 h 53"/>
              <a:gd name="T6" fmla="*/ 0 w 63"/>
              <a:gd name="T7" fmla="*/ 513023150 h 53"/>
              <a:gd name="T8" fmla="*/ 0 w 63"/>
              <a:gd name="T9" fmla="*/ 93277247 h 53"/>
              <a:gd name="T10" fmla="*/ 93954197 w 63"/>
              <a:gd name="T11" fmla="*/ 0 h 53"/>
              <a:gd name="T12" fmla="*/ 234885492 w 63"/>
              <a:gd name="T13" fmla="*/ 0 h 53"/>
              <a:gd name="T14" fmla="*/ 340583963 w 63"/>
              <a:gd name="T15" fmla="*/ 93277247 h 53"/>
              <a:gd name="T16" fmla="*/ 340583963 w 63"/>
              <a:gd name="T17" fmla="*/ 104938183 h 53"/>
              <a:gd name="T18" fmla="*/ 634187402 w 63"/>
              <a:gd name="T19" fmla="*/ 104938183 h 53"/>
              <a:gd name="T20" fmla="*/ 739885873 w 63"/>
              <a:gd name="T21" fmla="*/ 209872951 h 53"/>
              <a:gd name="T22" fmla="*/ 739885873 w 63"/>
              <a:gd name="T23" fmla="*/ 513023150 h 53"/>
              <a:gd name="T24" fmla="*/ 681164500 w 63"/>
              <a:gd name="T25" fmla="*/ 209872951 h 53"/>
              <a:gd name="T26" fmla="*/ 634187402 w 63"/>
              <a:gd name="T27" fmla="*/ 163236035 h 53"/>
              <a:gd name="T28" fmla="*/ 328839689 w 63"/>
              <a:gd name="T29" fmla="*/ 163236035 h 53"/>
              <a:gd name="T30" fmla="*/ 281862590 w 63"/>
              <a:gd name="T31" fmla="*/ 116595705 h 53"/>
              <a:gd name="T32" fmla="*/ 281862590 w 63"/>
              <a:gd name="T33" fmla="*/ 93277247 h 53"/>
              <a:gd name="T34" fmla="*/ 234885492 w 63"/>
              <a:gd name="T35" fmla="*/ 46636916 h 53"/>
              <a:gd name="T36" fmla="*/ 93954197 w 63"/>
              <a:gd name="T37" fmla="*/ 46636916 h 53"/>
              <a:gd name="T38" fmla="*/ 58721373 w 63"/>
              <a:gd name="T39" fmla="*/ 93277247 h 53"/>
              <a:gd name="T40" fmla="*/ 58721373 w 63"/>
              <a:gd name="T41" fmla="*/ 513023150 h 53"/>
              <a:gd name="T42" fmla="*/ 93954197 w 63"/>
              <a:gd name="T43" fmla="*/ 559663480 h 53"/>
              <a:gd name="T44" fmla="*/ 634187402 w 63"/>
              <a:gd name="T45" fmla="*/ 559663480 h 53"/>
              <a:gd name="T46" fmla="*/ 681164500 w 63"/>
              <a:gd name="T47" fmla="*/ 513023150 h 53"/>
              <a:gd name="T48" fmla="*/ 681164500 w 63"/>
              <a:gd name="T49" fmla="*/ 209872951 h 5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" h="53">
                <a:moveTo>
                  <a:pt x="63" y="44"/>
                </a:moveTo>
                <a:cubicBezTo>
                  <a:pt x="63" y="49"/>
                  <a:pt x="59" y="53"/>
                  <a:pt x="54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4" y="53"/>
                  <a:pt x="0" y="49"/>
                  <a:pt x="0" y="44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3"/>
                  <a:pt x="29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54" y="9"/>
                  <a:pt x="54" y="9"/>
                  <a:pt x="54" y="9"/>
                </a:cubicBezTo>
                <a:cubicBezTo>
                  <a:pt x="59" y="9"/>
                  <a:pt x="63" y="13"/>
                  <a:pt x="63" y="18"/>
                </a:cubicBezTo>
                <a:lnTo>
                  <a:pt x="63" y="44"/>
                </a:lnTo>
                <a:close/>
                <a:moveTo>
                  <a:pt x="58" y="18"/>
                </a:moveTo>
                <a:cubicBezTo>
                  <a:pt x="58" y="16"/>
                  <a:pt x="56" y="14"/>
                  <a:pt x="54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6" y="14"/>
                  <a:pt x="24" y="12"/>
                  <a:pt x="24" y="10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6"/>
                  <a:pt x="22" y="4"/>
                  <a:pt x="20" y="4"/>
                </a:cubicBezTo>
                <a:cubicBezTo>
                  <a:pt x="8" y="4"/>
                  <a:pt x="8" y="4"/>
                  <a:pt x="8" y="4"/>
                </a:cubicBezTo>
                <a:cubicBezTo>
                  <a:pt x="6" y="4"/>
                  <a:pt x="5" y="6"/>
                  <a:pt x="5" y="8"/>
                </a:cubicBezTo>
                <a:cubicBezTo>
                  <a:pt x="5" y="44"/>
                  <a:pt x="5" y="44"/>
                  <a:pt x="5" y="44"/>
                </a:cubicBezTo>
                <a:cubicBezTo>
                  <a:pt x="5" y="47"/>
                  <a:pt x="6" y="48"/>
                  <a:pt x="8" y="48"/>
                </a:cubicBezTo>
                <a:cubicBezTo>
                  <a:pt x="54" y="48"/>
                  <a:pt x="54" y="48"/>
                  <a:pt x="54" y="48"/>
                </a:cubicBezTo>
                <a:cubicBezTo>
                  <a:pt x="56" y="48"/>
                  <a:pt x="58" y="47"/>
                  <a:pt x="58" y="44"/>
                </a:cubicBezTo>
                <a:lnTo>
                  <a:pt x="58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" name="Freeform 60"/>
          <p:cNvSpPr>
            <a:spLocks/>
          </p:cNvSpPr>
          <p:nvPr/>
        </p:nvSpPr>
        <p:spPr bwMode="auto">
          <a:xfrm>
            <a:off x="12880719" y="6118292"/>
            <a:ext cx="297505" cy="295180"/>
          </a:xfrm>
          <a:custGeom>
            <a:avLst/>
            <a:gdLst>
              <a:gd name="T0" fmla="*/ 0 w 59"/>
              <a:gd name="T1" fmla="*/ 677262548 h 59"/>
              <a:gd name="T2" fmla="*/ 0 w 59"/>
              <a:gd name="T3" fmla="*/ 23352820 h 59"/>
              <a:gd name="T4" fmla="*/ 23722739 w 59"/>
              <a:gd name="T5" fmla="*/ 11676410 h 59"/>
              <a:gd name="T6" fmla="*/ 343986603 w 59"/>
              <a:gd name="T7" fmla="*/ 326953155 h 59"/>
              <a:gd name="T8" fmla="*/ 355847973 w 59"/>
              <a:gd name="T9" fmla="*/ 338629565 h 59"/>
              <a:gd name="T10" fmla="*/ 355847973 w 59"/>
              <a:gd name="T11" fmla="*/ 23352820 h 59"/>
              <a:gd name="T12" fmla="*/ 367709342 w 59"/>
              <a:gd name="T13" fmla="*/ 11676410 h 59"/>
              <a:gd name="T14" fmla="*/ 687973207 w 59"/>
              <a:gd name="T15" fmla="*/ 326953155 h 59"/>
              <a:gd name="T16" fmla="*/ 687973207 w 59"/>
              <a:gd name="T17" fmla="*/ 361985803 h 59"/>
              <a:gd name="T18" fmla="*/ 367709342 w 59"/>
              <a:gd name="T19" fmla="*/ 677262548 h 59"/>
              <a:gd name="T20" fmla="*/ 355847973 w 59"/>
              <a:gd name="T21" fmla="*/ 677262548 h 59"/>
              <a:gd name="T22" fmla="*/ 355847973 w 59"/>
              <a:gd name="T23" fmla="*/ 361985803 h 59"/>
              <a:gd name="T24" fmla="*/ 343986603 w 59"/>
              <a:gd name="T25" fmla="*/ 361985803 h 59"/>
              <a:gd name="T26" fmla="*/ 23722739 w 59"/>
              <a:gd name="T27" fmla="*/ 677262548 h 59"/>
              <a:gd name="T28" fmla="*/ 0 w 59"/>
              <a:gd name="T29" fmla="*/ 677262548 h 5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9" h="59">
                <a:moveTo>
                  <a:pt x="0" y="58"/>
                </a:moveTo>
                <a:cubicBezTo>
                  <a:pt x="0" y="2"/>
                  <a:pt x="0" y="2"/>
                  <a:pt x="0" y="2"/>
                </a:cubicBezTo>
                <a:cubicBezTo>
                  <a:pt x="0" y="0"/>
                  <a:pt x="1" y="0"/>
                  <a:pt x="2" y="1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8"/>
                  <a:pt x="30" y="29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0"/>
                  <a:pt x="30" y="0"/>
                  <a:pt x="31" y="1"/>
                </a:cubicBezTo>
                <a:cubicBezTo>
                  <a:pt x="58" y="28"/>
                  <a:pt x="58" y="28"/>
                  <a:pt x="58" y="28"/>
                </a:cubicBezTo>
                <a:cubicBezTo>
                  <a:pt x="59" y="29"/>
                  <a:pt x="59" y="30"/>
                  <a:pt x="58" y="31"/>
                </a:cubicBezTo>
                <a:cubicBezTo>
                  <a:pt x="31" y="58"/>
                  <a:pt x="31" y="58"/>
                  <a:pt x="31" y="58"/>
                </a:cubicBezTo>
                <a:cubicBezTo>
                  <a:pt x="30" y="59"/>
                  <a:pt x="30" y="59"/>
                  <a:pt x="30" y="58"/>
                </a:cubicBezTo>
                <a:cubicBezTo>
                  <a:pt x="30" y="31"/>
                  <a:pt x="30" y="31"/>
                  <a:pt x="30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" y="58"/>
                  <a:pt x="2" y="58"/>
                  <a:pt x="2" y="58"/>
                </a:cubicBezTo>
                <a:cubicBezTo>
                  <a:pt x="1" y="59"/>
                  <a:pt x="0" y="59"/>
                  <a:pt x="0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" name="Freeform 61"/>
          <p:cNvSpPr>
            <a:spLocks noEditPoints="1"/>
          </p:cNvSpPr>
          <p:nvPr/>
        </p:nvSpPr>
        <p:spPr bwMode="auto">
          <a:xfrm>
            <a:off x="13526863" y="6192668"/>
            <a:ext cx="367233" cy="195238"/>
          </a:xfrm>
          <a:custGeom>
            <a:avLst/>
            <a:gdLst>
              <a:gd name="T0" fmla="*/ 625708732 w 73"/>
              <a:gd name="T1" fmla="*/ 455954423 h 39"/>
              <a:gd name="T2" fmla="*/ 472231320 w 73"/>
              <a:gd name="T3" fmla="*/ 397499254 h 39"/>
              <a:gd name="T4" fmla="*/ 377787117 w 73"/>
              <a:gd name="T5" fmla="*/ 397499254 h 39"/>
              <a:gd name="T6" fmla="*/ 224309705 w 73"/>
              <a:gd name="T7" fmla="*/ 455954423 h 39"/>
              <a:gd name="T8" fmla="*/ 0 w 73"/>
              <a:gd name="T9" fmla="*/ 233824096 h 39"/>
              <a:gd name="T10" fmla="*/ 224309705 w 73"/>
              <a:gd name="T11" fmla="*/ 0 h 39"/>
              <a:gd name="T12" fmla="*/ 625708732 w 73"/>
              <a:gd name="T13" fmla="*/ 0 h 39"/>
              <a:gd name="T14" fmla="*/ 861824392 w 73"/>
              <a:gd name="T15" fmla="*/ 233824096 h 39"/>
              <a:gd name="T16" fmla="*/ 625708732 w 73"/>
              <a:gd name="T17" fmla="*/ 455954423 h 39"/>
              <a:gd name="T18" fmla="*/ 365981163 w 73"/>
              <a:gd name="T19" fmla="*/ 198749627 h 39"/>
              <a:gd name="T20" fmla="*/ 354175208 w 73"/>
              <a:gd name="T21" fmla="*/ 187059277 h 39"/>
              <a:gd name="T22" fmla="*/ 271533524 w 73"/>
              <a:gd name="T23" fmla="*/ 187059277 h 39"/>
              <a:gd name="T24" fmla="*/ 271533524 w 73"/>
              <a:gd name="T25" fmla="*/ 105219988 h 39"/>
              <a:gd name="T26" fmla="*/ 259727570 w 73"/>
              <a:gd name="T27" fmla="*/ 81839288 h 39"/>
              <a:gd name="T28" fmla="*/ 200697796 w 73"/>
              <a:gd name="T29" fmla="*/ 81839288 h 39"/>
              <a:gd name="T30" fmla="*/ 188891841 w 73"/>
              <a:gd name="T31" fmla="*/ 105219988 h 39"/>
              <a:gd name="T32" fmla="*/ 188891841 w 73"/>
              <a:gd name="T33" fmla="*/ 187059277 h 39"/>
              <a:gd name="T34" fmla="*/ 94447638 w 73"/>
              <a:gd name="T35" fmla="*/ 187059277 h 39"/>
              <a:gd name="T36" fmla="*/ 82641684 w 73"/>
              <a:gd name="T37" fmla="*/ 198749627 h 39"/>
              <a:gd name="T38" fmla="*/ 82641684 w 73"/>
              <a:gd name="T39" fmla="*/ 257204796 h 39"/>
              <a:gd name="T40" fmla="*/ 94447638 w 73"/>
              <a:gd name="T41" fmla="*/ 268895146 h 39"/>
              <a:gd name="T42" fmla="*/ 188891841 w 73"/>
              <a:gd name="T43" fmla="*/ 268895146 h 39"/>
              <a:gd name="T44" fmla="*/ 188891841 w 73"/>
              <a:gd name="T45" fmla="*/ 350734435 h 39"/>
              <a:gd name="T46" fmla="*/ 200697796 w 73"/>
              <a:gd name="T47" fmla="*/ 374115135 h 39"/>
              <a:gd name="T48" fmla="*/ 259727570 w 73"/>
              <a:gd name="T49" fmla="*/ 374115135 h 39"/>
              <a:gd name="T50" fmla="*/ 271533524 w 73"/>
              <a:gd name="T51" fmla="*/ 350734435 h 39"/>
              <a:gd name="T52" fmla="*/ 271533524 w 73"/>
              <a:gd name="T53" fmla="*/ 268895146 h 39"/>
              <a:gd name="T54" fmla="*/ 354175208 w 73"/>
              <a:gd name="T55" fmla="*/ 268895146 h 39"/>
              <a:gd name="T56" fmla="*/ 365981163 w 73"/>
              <a:gd name="T57" fmla="*/ 257204796 h 39"/>
              <a:gd name="T58" fmla="*/ 365981163 w 73"/>
              <a:gd name="T59" fmla="*/ 198749627 h 39"/>
              <a:gd name="T60" fmla="*/ 566678958 w 73"/>
              <a:gd name="T61" fmla="*/ 233824096 h 39"/>
              <a:gd name="T62" fmla="*/ 507649184 w 73"/>
              <a:gd name="T63" fmla="*/ 280588915 h 39"/>
              <a:gd name="T64" fmla="*/ 566678958 w 73"/>
              <a:gd name="T65" fmla="*/ 339044085 h 39"/>
              <a:gd name="T66" fmla="*/ 625708732 w 73"/>
              <a:gd name="T67" fmla="*/ 280588915 h 39"/>
              <a:gd name="T68" fmla="*/ 566678958 w 73"/>
              <a:gd name="T69" fmla="*/ 233824096 h 39"/>
              <a:gd name="T70" fmla="*/ 684738506 w 73"/>
              <a:gd name="T71" fmla="*/ 116910338 h 39"/>
              <a:gd name="T72" fmla="*/ 625708732 w 73"/>
              <a:gd name="T73" fmla="*/ 175365508 h 39"/>
              <a:gd name="T74" fmla="*/ 684738506 w 73"/>
              <a:gd name="T75" fmla="*/ 233824096 h 39"/>
              <a:gd name="T76" fmla="*/ 743764844 w 73"/>
              <a:gd name="T77" fmla="*/ 175365508 h 39"/>
              <a:gd name="T78" fmla="*/ 684738506 w 73"/>
              <a:gd name="T79" fmla="*/ 116910338 h 3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3" h="39">
                <a:moveTo>
                  <a:pt x="53" y="39"/>
                </a:moveTo>
                <a:cubicBezTo>
                  <a:pt x="48" y="39"/>
                  <a:pt x="44" y="37"/>
                  <a:pt x="40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29" y="37"/>
                  <a:pt x="24" y="39"/>
                  <a:pt x="19" y="39"/>
                </a:cubicBezTo>
                <a:cubicBezTo>
                  <a:pt x="8" y="39"/>
                  <a:pt x="0" y="30"/>
                  <a:pt x="0" y="20"/>
                </a:cubicBezTo>
                <a:cubicBezTo>
                  <a:pt x="0" y="9"/>
                  <a:pt x="8" y="0"/>
                  <a:pt x="19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64" y="0"/>
                  <a:pt x="73" y="9"/>
                  <a:pt x="73" y="20"/>
                </a:cubicBezTo>
                <a:cubicBezTo>
                  <a:pt x="73" y="30"/>
                  <a:pt x="64" y="39"/>
                  <a:pt x="53" y="39"/>
                </a:cubicBezTo>
                <a:close/>
                <a:moveTo>
                  <a:pt x="31" y="17"/>
                </a:moveTo>
                <a:cubicBezTo>
                  <a:pt x="31" y="16"/>
                  <a:pt x="31" y="16"/>
                  <a:pt x="30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8"/>
                  <a:pt x="22" y="7"/>
                  <a:pt x="22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6" y="7"/>
                  <a:pt x="16" y="8"/>
                  <a:pt x="16" y="9"/>
                </a:cubicBezTo>
                <a:cubicBezTo>
                  <a:pt x="16" y="16"/>
                  <a:pt x="16" y="16"/>
                  <a:pt x="1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7" y="16"/>
                  <a:pt x="7" y="17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3"/>
                  <a:pt x="8" y="23"/>
                  <a:pt x="8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7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2" y="32"/>
                  <a:pt x="23" y="31"/>
                  <a:pt x="23" y="30"/>
                </a:cubicBezTo>
                <a:cubicBezTo>
                  <a:pt x="23" y="23"/>
                  <a:pt x="23" y="23"/>
                  <a:pt x="23" y="23"/>
                </a:cubicBezTo>
                <a:cubicBezTo>
                  <a:pt x="30" y="23"/>
                  <a:pt x="30" y="23"/>
                  <a:pt x="30" y="23"/>
                </a:cubicBezTo>
                <a:cubicBezTo>
                  <a:pt x="31" y="23"/>
                  <a:pt x="31" y="23"/>
                  <a:pt x="31" y="22"/>
                </a:cubicBezTo>
                <a:lnTo>
                  <a:pt x="31" y="17"/>
                </a:lnTo>
                <a:close/>
                <a:moveTo>
                  <a:pt x="48" y="20"/>
                </a:moveTo>
                <a:cubicBezTo>
                  <a:pt x="46" y="20"/>
                  <a:pt x="43" y="22"/>
                  <a:pt x="43" y="24"/>
                </a:cubicBezTo>
                <a:cubicBezTo>
                  <a:pt x="43" y="27"/>
                  <a:pt x="46" y="29"/>
                  <a:pt x="48" y="29"/>
                </a:cubicBezTo>
                <a:cubicBezTo>
                  <a:pt x="51" y="29"/>
                  <a:pt x="53" y="27"/>
                  <a:pt x="53" y="24"/>
                </a:cubicBezTo>
                <a:cubicBezTo>
                  <a:pt x="53" y="22"/>
                  <a:pt x="51" y="20"/>
                  <a:pt x="48" y="20"/>
                </a:cubicBezTo>
                <a:close/>
                <a:moveTo>
                  <a:pt x="58" y="10"/>
                </a:moveTo>
                <a:cubicBezTo>
                  <a:pt x="55" y="10"/>
                  <a:pt x="53" y="12"/>
                  <a:pt x="53" y="15"/>
                </a:cubicBezTo>
                <a:cubicBezTo>
                  <a:pt x="53" y="17"/>
                  <a:pt x="55" y="20"/>
                  <a:pt x="58" y="20"/>
                </a:cubicBezTo>
                <a:cubicBezTo>
                  <a:pt x="61" y="20"/>
                  <a:pt x="63" y="17"/>
                  <a:pt x="63" y="15"/>
                </a:cubicBezTo>
                <a:cubicBezTo>
                  <a:pt x="63" y="12"/>
                  <a:pt x="61" y="10"/>
                  <a:pt x="58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" name="Freeform 11"/>
          <p:cNvSpPr>
            <a:spLocks noEditPoints="1"/>
          </p:cNvSpPr>
          <p:nvPr/>
        </p:nvSpPr>
        <p:spPr bwMode="auto">
          <a:xfrm>
            <a:off x="1452899" y="6853870"/>
            <a:ext cx="264171" cy="389356"/>
          </a:xfrm>
          <a:custGeom>
            <a:avLst/>
            <a:gdLst>
              <a:gd name="T0" fmla="*/ 1214816795 w 149"/>
              <a:gd name="T1" fmla="*/ 409923887 h 219"/>
              <a:gd name="T2" fmla="*/ 505494563 w 149"/>
              <a:gd name="T3" fmla="*/ 114778116 h 219"/>
              <a:gd name="T4" fmla="*/ 595178852 w 149"/>
              <a:gd name="T5" fmla="*/ 204960512 h 219"/>
              <a:gd name="T6" fmla="*/ 1092518480 w 149"/>
              <a:gd name="T7" fmla="*/ 409923887 h 219"/>
              <a:gd name="T8" fmla="*/ 799006521 w 149"/>
              <a:gd name="T9" fmla="*/ 869036350 h 219"/>
              <a:gd name="T10" fmla="*/ 562564826 w 149"/>
              <a:gd name="T11" fmla="*/ 869036350 h 219"/>
              <a:gd name="T12" fmla="*/ 326125985 w 149"/>
              <a:gd name="T13" fmla="*/ 869036350 h 219"/>
              <a:gd name="T14" fmla="*/ 89684289 w 149"/>
              <a:gd name="T15" fmla="*/ 869036350 h 219"/>
              <a:gd name="T16" fmla="*/ 799006521 w 149"/>
              <a:gd name="T17" fmla="*/ 1000212566 h 219"/>
              <a:gd name="T18" fmla="*/ 635944957 w 149"/>
              <a:gd name="T19" fmla="*/ 983817329 h 219"/>
              <a:gd name="T20" fmla="*/ 399503261 w 149"/>
              <a:gd name="T21" fmla="*/ 983817329 h 219"/>
              <a:gd name="T22" fmla="*/ 163061565 w 149"/>
              <a:gd name="T23" fmla="*/ 983817329 h 219"/>
              <a:gd name="T24" fmla="*/ 89684289 w 149"/>
              <a:gd name="T25" fmla="*/ 934625889 h 219"/>
              <a:gd name="T26" fmla="*/ 326125985 w 149"/>
              <a:gd name="T27" fmla="*/ 934625889 h 219"/>
              <a:gd name="T28" fmla="*/ 562564826 w 149"/>
              <a:gd name="T29" fmla="*/ 934625889 h 219"/>
              <a:gd name="T30" fmla="*/ 799006521 w 149"/>
              <a:gd name="T31" fmla="*/ 934625889 h 219"/>
              <a:gd name="T32" fmla="*/ 138602473 w 149"/>
              <a:gd name="T33" fmla="*/ 1229771661 h 219"/>
              <a:gd name="T34" fmla="*/ 122298315 w 149"/>
              <a:gd name="T35" fmla="*/ 1287160719 h 219"/>
              <a:gd name="T36" fmla="*/ 40766105 w 149"/>
              <a:gd name="T37" fmla="*/ 1352747395 h 219"/>
              <a:gd name="T38" fmla="*/ 40766105 w 149"/>
              <a:gd name="T39" fmla="*/ 1352747395 h 219"/>
              <a:gd name="T40" fmla="*/ 8152079 w 149"/>
              <a:gd name="T41" fmla="*/ 1475723130 h 219"/>
              <a:gd name="T42" fmla="*/ 750088338 w 149"/>
              <a:gd name="T43" fmla="*/ 1229771661 h 219"/>
              <a:gd name="T44" fmla="*/ 839772627 w 149"/>
              <a:gd name="T45" fmla="*/ 1287160719 h 219"/>
              <a:gd name="T46" fmla="*/ 847924705 w 149"/>
              <a:gd name="T47" fmla="*/ 1352747395 h 219"/>
              <a:gd name="T48" fmla="*/ 847924705 w 149"/>
              <a:gd name="T49" fmla="*/ 1352747395 h 219"/>
              <a:gd name="T50" fmla="*/ 823465613 w 149"/>
              <a:gd name="T51" fmla="*/ 1475723130 h 219"/>
              <a:gd name="T52" fmla="*/ 293511959 w 149"/>
              <a:gd name="T53" fmla="*/ 1213373560 h 219"/>
              <a:gd name="T54" fmla="*/ 309818972 w 149"/>
              <a:gd name="T55" fmla="*/ 1262564999 h 219"/>
              <a:gd name="T56" fmla="*/ 244593775 w 149"/>
              <a:gd name="T57" fmla="*/ 1328151676 h 219"/>
              <a:gd name="T58" fmla="*/ 244593775 w 149"/>
              <a:gd name="T59" fmla="*/ 1328151676 h 219"/>
              <a:gd name="T60" fmla="*/ 211982604 w 149"/>
              <a:gd name="T61" fmla="*/ 1467525511 h 219"/>
              <a:gd name="T62" fmla="*/ 448421445 w 149"/>
              <a:gd name="T63" fmla="*/ 1213373560 h 219"/>
              <a:gd name="T64" fmla="*/ 481035471 w 149"/>
              <a:gd name="T65" fmla="*/ 1262564999 h 219"/>
              <a:gd name="T66" fmla="*/ 448421445 w 149"/>
              <a:gd name="T67" fmla="*/ 1328151676 h 219"/>
              <a:gd name="T68" fmla="*/ 448421445 w 149"/>
              <a:gd name="T69" fmla="*/ 1328151676 h 219"/>
              <a:gd name="T70" fmla="*/ 415810274 w 149"/>
              <a:gd name="T71" fmla="*/ 1467525511 h 219"/>
              <a:gd name="T72" fmla="*/ 595178852 w 149"/>
              <a:gd name="T73" fmla="*/ 1213373560 h 219"/>
              <a:gd name="T74" fmla="*/ 660404049 w 149"/>
              <a:gd name="T75" fmla="*/ 1262564999 h 219"/>
              <a:gd name="T76" fmla="*/ 644097036 w 149"/>
              <a:gd name="T77" fmla="*/ 1328151676 h 219"/>
              <a:gd name="T78" fmla="*/ 644097036 w 149"/>
              <a:gd name="T79" fmla="*/ 1328151676 h 219"/>
              <a:gd name="T80" fmla="*/ 619637944 w 149"/>
              <a:gd name="T81" fmla="*/ 1467525511 h 219"/>
              <a:gd name="T82" fmla="*/ 839772627 w 149"/>
              <a:gd name="T83" fmla="*/ 1598701727 h 219"/>
              <a:gd name="T84" fmla="*/ 668556128 w 149"/>
              <a:gd name="T85" fmla="*/ 1565908389 h 219"/>
              <a:gd name="T86" fmla="*/ 448421445 w 149"/>
              <a:gd name="T87" fmla="*/ 1533115051 h 219"/>
              <a:gd name="T88" fmla="*/ 448421445 w 149"/>
              <a:gd name="T89" fmla="*/ 1533115051 h 219"/>
              <a:gd name="T90" fmla="*/ 220134683 w 149"/>
              <a:gd name="T91" fmla="*/ 1565908389 h 219"/>
              <a:gd name="T92" fmla="*/ 693015219 w 149"/>
              <a:gd name="T93" fmla="*/ 1114990682 h 219"/>
              <a:gd name="T94" fmla="*/ 57073118 w 149"/>
              <a:gd name="T95" fmla="*/ 1565908389 h 219"/>
              <a:gd name="T96" fmla="*/ 195675591 w 149"/>
              <a:gd name="T97" fmla="*/ 1016610667 h 219"/>
              <a:gd name="T98" fmla="*/ 195675591 w 149"/>
              <a:gd name="T99" fmla="*/ 1016610667 h 219"/>
              <a:gd name="T100" fmla="*/ 269052867 w 149"/>
              <a:gd name="T101" fmla="*/ 1065802106 h 219"/>
              <a:gd name="T102" fmla="*/ 448421445 w 149"/>
              <a:gd name="T103" fmla="*/ 1114990682 h 219"/>
              <a:gd name="T104" fmla="*/ 619637944 w 149"/>
              <a:gd name="T105" fmla="*/ 1065802106 h 21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49" h="219">
                <a:moveTo>
                  <a:pt x="134" y="211"/>
                </a:moveTo>
                <a:cubicBezTo>
                  <a:pt x="134" y="215"/>
                  <a:pt x="137" y="219"/>
                  <a:pt x="141" y="219"/>
                </a:cubicBezTo>
                <a:cubicBezTo>
                  <a:pt x="145" y="219"/>
                  <a:pt x="149" y="215"/>
                  <a:pt x="149" y="211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36"/>
                  <a:pt x="143" y="24"/>
                  <a:pt x="134" y="14"/>
                </a:cubicBezTo>
                <a:cubicBezTo>
                  <a:pt x="125" y="5"/>
                  <a:pt x="112" y="0"/>
                  <a:pt x="98" y="0"/>
                </a:cubicBezTo>
                <a:cubicBezTo>
                  <a:pt x="98" y="0"/>
                  <a:pt x="98" y="0"/>
                  <a:pt x="98" y="0"/>
                </a:cubicBezTo>
                <a:cubicBezTo>
                  <a:pt x="84" y="0"/>
                  <a:pt x="71" y="5"/>
                  <a:pt x="62" y="14"/>
                </a:cubicBezTo>
                <a:cubicBezTo>
                  <a:pt x="53" y="24"/>
                  <a:pt x="47" y="36"/>
                  <a:pt x="47" y="50"/>
                </a:cubicBezTo>
                <a:cubicBezTo>
                  <a:pt x="47" y="55"/>
                  <a:pt x="50" y="58"/>
                  <a:pt x="55" y="58"/>
                </a:cubicBezTo>
                <a:cubicBezTo>
                  <a:pt x="59" y="58"/>
                  <a:pt x="62" y="55"/>
                  <a:pt x="62" y="50"/>
                </a:cubicBezTo>
                <a:cubicBezTo>
                  <a:pt x="62" y="41"/>
                  <a:pt x="66" y="32"/>
                  <a:pt x="73" y="25"/>
                </a:cubicBezTo>
                <a:cubicBezTo>
                  <a:pt x="79" y="19"/>
                  <a:pt x="88" y="15"/>
                  <a:pt x="98" y="15"/>
                </a:cubicBezTo>
                <a:cubicBezTo>
                  <a:pt x="98" y="15"/>
                  <a:pt x="98" y="15"/>
                  <a:pt x="98" y="15"/>
                </a:cubicBezTo>
                <a:cubicBezTo>
                  <a:pt x="108" y="15"/>
                  <a:pt x="117" y="19"/>
                  <a:pt x="123" y="25"/>
                </a:cubicBezTo>
                <a:cubicBezTo>
                  <a:pt x="130" y="32"/>
                  <a:pt x="134" y="41"/>
                  <a:pt x="134" y="50"/>
                </a:cubicBezTo>
                <a:cubicBezTo>
                  <a:pt x="134" y="211"/>
                  <a:pt x="134" y="211"/>
                  <a:pt x="134" y="211"/>
                </a:cubicBezTo>
                <a:close/>
                <a:moveTo>
                  <a:pt x="55" y="63"/>
                </a:moveTo>
                <a:cubicBezTo>
                  <a:pt x="79" y="63"/>
                  <a:pt x="99" y="82"/>
                  <a:pt x="101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6" y="106"/>
                  <a:pt x="94" y="105"/>
                  <a:pt x="92" y="105"/>
                </a:cubicBezTo>
                <a:cubicBezTo>
                  <a:pt x="90" y="104"/>
                  <a:pt x="87" y="103"/>
                  <a:pt x="84" y="103"/>
                </a:cubicBezTo>
                <a:cubicBezTo>
                  <a:pt x="81" y="103"/>
                  <a:pt x="78" y="104"/>
                  <a:pt x="75" y="105"/>
                </a:cubicBezTo>
                <a:cubicBezTo>
                  <a:pt x="73" y="105"/>
                  <a:pt x="71" y="106"/>
                  <a:pt x="69" y="106"/>
                </a:cubicBezTo>
                <a:cubicBezTo>
                  <a:pt x="67" y="106"/>
                  <a:pt x="65" y="105"/>
                  <a:pt x="63" y="105"/>
                </a:cubicBezTo>
                <a:cubicBezTo>
                  <a:pt x="60" y="104"/>
                  <a:pt x="58" y="103"/>
                  <a:pt x="55" y="103"/>
                </a:cubicBezTo>
                <a:cubicBezTo>
                  <a:pt x="52" y="103"/>
                  <a:pt x="49" y="104"/>
                  <a:pt x="46" y="105"/>
                </a:cubicBezTo>
                <a:cubicBezTo>
                  <a:pt x="44" y="105"/>
                  <a:pt x="42" y="106"/>
                  <a:pt x="40" y="106"/>
                </a:cubicBezTo>
                <a:cubicBezTo>
                  <a:pt x="38" y="106"/>
                  <a:pt x="36" y="105"/>
                  <a:pt x="34" y="105"/>
                </a:cubicBezTo>
                <a:cubicBezTo>
                  <a:pt x="31" y="104"/>
                  <a:pt x="29" y="103"/>
                  <a:pt x="26" y="103"/>
                </a:cubicBezTo>
                <a:cubicBezTo>
                  <a:pt x="22" y="103"/>
                  <a:pt x="20" y="104"/>
                  <a:pt x="17" y="105"/>
                </a:cubicBezTo>
                <a:cubicBezTo>
                  <a:pt x="15" y="105"/>
                  <a:pt x="13" y="106"/>
                  <a:pt x="11" y="106"/>
                </a:cubicBezTo>
                <a:cubicBezTo>
                  <a:pt x="10" y="106"/>
                  <a:pt x="10" y="106"/>
                  <a:pt x="9" y="106"/>
                </a:cubicBezTo>
                <a:cubicBezTo>
                  <a:pt x="10" y="82"/>
                  <a:pt x="30" y="63"/>
                  <a:pt x="55" y="63"/>
                </a:cubicBezTo>
                <a:close/>
                <a:moveTo>
                  <a:pt x="100" y="114"/>
                </a:moveTo>
                <a:cubicBezTo>
                  <a:pt x="100" y="117"/>
                  <a:pt x="99" y="120"/>
                  <a:pt x="98" y="122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5" y="122"/>
                  <a:pt x="92" y="121"/>
                  <a:pt x="90" y="120"/>
                </a:cubicBezTo>
                <a:cubicBezTo>
                  <a:pt x="88" y="120"/>
                  <a:pt x="85" y="119"/>
                  <a:pt x="84" y="119"/>
                </a:cubicBezTo>
                <a:cubicBezTo>
                  <a:pt x="82" y="119"/>
                  <a:pt x="80" y="120"/>
                  <a:pt x="78" y="120"/>
                </a:cubicBezTo>
                <a:cubicBezTo>
                  <a:pt x="75" y="121"/>
                  <a:pt x="72" y="122"/>
                  <a:pt x="69" y="122"/>
                </a:cubicBezTo>
                <a:cubicBezTo>
                  <a:pt x="66" y="122"/>
                  <a:pt x="63" y="121"/>
                  <a:pt x="61" y="120"/>
                </a:cubicBezTo>
                <a:cubicBezTo>
                  <a:pt x="58" y="120"/>
                  <a:pt x="56" y="119"/>
                  <a:pt x="55" y="119"/>
                </a:cubicBezTo>
                <a:cubicBezTo>
                  <a:pt x="53" y="119"/>
                  <a:pt x="51" y="120"/>
                  <a:pt x="49" y="120"/>
                </a:cubicBezTo>
                <a:cubicBezTo>
                  <a:pt x="46" y="121"/>
                  <a:pt x="43" y="122"/>
                  <a:pt x="40" y="122"/>
                </a:cubicBezTo>
                <a:cubicBezTo>
                  <a:pt x="37" y="122"/>
                  <a:pt x="34" y="121"/>
                  <a:pt x="31" y="120"/>
                </a:cubicBezTo>
                <a:cubicBezTo>
                  <a:pt x="29" y="120"/>
                  <a:pt x="27" y="119"/>
                  <a:pt x="26" y="119"/>
                </a:cubicBezTo>
                <a:cubicBezTo>
                  <a:pt x="24" y="119"/>
                  <a:pt x="22" y="120"/>
                  <a:pt x="20" y="120"/>
                </a:cubicBezTo>
                <a:cubicBezTo>
                  <a:pt x="17" y="121"/>
                  <a:pt x="14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0" y="120"/>
                  <a:pt x="9" y="117"/>
                  <a:pt x="9" y="114"/>
                </a:cubicBezTo>
                <a:cubicBezTo>
                  <a:pt x="10" y="114"/>
                  <a:pt x="10" y="114"/>
                  <a:pt x="11" y="114"/>
                </a:cubicBezTo>
                <a:cubicBezTo>
                  <a:pt x="13" y="114"/>
                  <a:pt x="15" y="114"/>
                  <a:pt x="17" y="113"/>
                </a:cubicBezTo>
                <a:cubicBezTo>
                  <a:pt x="20" y="112"/>
                  <a:pt x="22" y="111"/>
                  <a:pt x="26" y="111"/>
                </a:cubicBezTo>
                <a:cubicBezTo>
                  <a:pt x="29" y="111"/>
                  <a:pt x="31" y="112"/>
                  <a:pt x="34" y="113"/>
                </a:cubicBezTo>
                <a:cubicBezTo>
                  <a:pt x="36" y="114"/>
                  <a:pt x="38" y="114"/>
                  <a:pt x="40" y="114"/>
                </a:cubicBezTo>
                <a:cubicBezTo>
                  <a:pt x="42" y="114"/>
                  <a:pt x="44" y="114"/>
                  <a:pt x="46" y="113"/>
                </a:cubicBezTo>
                <a:cubicBezTo>
                  <a:pt x="49" y="112"/>
                  <a:pt x="52" y="111"/>
                  <a:pt x="55" y="111"/>
                </a:cubicBezTo>
                <a:cubicBezTo>
                  <a:pt x="58" y="111"/>
                  <a:pt x="60" y="112"/>
                  <a:pt x="63" y="113"/>
                </a:cubicBezTo>
                <a:cubicBezTo>
                  <a:pt x="65" y="114"/>
                  <a:pt x="67" y="114"/>
                  <a:pt x="69" y="114"/>
                </a:cubicBezTo>
                <a:cubicBezTo>
                  <a:pt x="71" y="114"/>
                  <a:pt x="73" y="114"/>
                  <a:pt x="75" y="113"/>
                </a:cubicBezTo>
                <a:cubicBezTo>
                  <a:pt x="78" y="112"/>
                  <a:pt x="81" y="111"/>
                  <a:pt x="84" y="111"/>
                </a:cubicBezTo>
                <a:cubicBezTo>
                  <a:pt x="87" y="111"/>
                  <a:pt x="90" y="112"/>
                  <a:pt x="92" y="113"/>
                </a:cubicBezTo>
                <a:cubicBezTo>
                  <a:pt x="94" y="114"/>
                  <a:pt x="96" y="114"/>
                  <a:pt x="98" y="114"/>
                </a:cubicBezTo>
                <a:cubicBezTo>
                  <a:pt x="99" y="114"/>
                  <a:pt x="100" y="114"/>
                  <a:pt x="100" y="114"/>
                </a:cubicBezTo>
                <a:close/>
                <a:moveTo>
                  <a:pt x="16" y="139"/>
                </a:moveTo>
                <a:cubicBezTo>
                  <a:pt x="19" y="139"/>
                  <a:pt x="21" y="141"/>
                  <a:pt x="21" y="144"/>
                </a:cubicBezTo>
                <a:cubicBezTo>
                  <a:pt x="22" y="147"/>
                  <a:pt x="20" y="150"/>
                  <a:pt x="17" y="150"/>
                </a:cubicBezTo>
                <a:cubicBezTo>
                  <a:pt x="14" y="150"/>
                  <a:pt x="11" y="147"/>
                  <a:pt x="11" y="144"/>
                </a:cubicBezTo>
                <a:cubicBezTo>
                  <a:pt x="11" y="141"/>
                  <a:pt x="13" y="139"/>
                  <a:pt x="16" y="139"/>
                </a:cubicBezTo>
                <a:close/>
                <a:moveTo>
                  <a:pt x="10" y="152"/>
                </a:moveTo>
                <a:cubicBezTo>
                  <a:pt x="12" y="152"/>
                  <a:pt x="15" y="155"/>
                  <a:pt x="15" y="157"/>
                </a:cubicBezTo>
                <a:cubicBezTo>
                  <a:pt x="16" y="160"/>
                  <a:pt x="14" y="162"/>
                  <a:pt x="11" y="162"/>
                </a:cubicBezTo>
                <a:cubicBezTo>
                  <a:pt x="9" y="162"/>
                  <a:pt x="6" y="160"/>
                  <a:pt x="6" y="157"/>
                </a:cubicBezTo>
                <a:cubicBezTo>
                  <a:pt x="5" y="155"/>
                  <a:pt x="7" y="152"/>
                  <a:pt x="10" y="152"/>
                </a:cubicBezTo>
                <a:close/>
                <a:moveTo>
                  <a:pt x="5" y="165"/>
                </a:moveTo>
                <a:cubicBezTo>
                  <a:pt x="8" y="165"/>
                  <a:pt x="10" y="167"/>
                  <a:pt x="11" y="169"/>
                </a:cubicBezTo>
                <a:cubicBezTo>
                  <a:pt x="11" y="172"/>
                  <a:pt x="10" y="174"/>
                  <a:pt x="8" y="174"/>
                </a:cubicBezTo>
                <a:cubicBezTo>
                  <a:pt x="6" y="174"/>
                  <a:pt x="3" y="172"/>
                  <a:pt x="3" y="169"/>
                </a:cubicBezTo>
                <a:cubicBezTo>
                  <a:pt x="2" y="167"/>
                  <a:pt x="3" y="165"/>
                  <a:pt x="5" y="165"/>
                </a:cubicBezTo>
                <a:close/>
                <a:moveTo>
                  <a:pt x="3" y="176"/>
                </a:moveTo>
                <a:cubicBezTo>
                  <a:pt x="5" y="176"/>
                  <a:pt x="7" y="178"/>
                  <a:pt x="8" y="180"/>
                </a:cubicBezTo>
                <a:cubicBezTo>
                  <a:pt x="9" y="183"/>
                  <a:pt x="8" y="185"/>
                  <a:pt x="6" y="185"/>
                </a:cubicBezTo>
                <a:cubicBezTo>
                  <a:pt x="5" y="185"/>
                  <a:pt x="2" y="183"/>
                  <a:pt x="1" y="180"/>
                </a:cubicBezTo>
                <a:cubicBezTo>
                  <a:pt x="0" y="178"/>
                  <a:pt x="1" y="176"/>
                  <a:pt x="3" y="176"/>
                </a:cubicBezTo>
                <a:close/>
                <a:moveTo>
                  <a:pt x="93" y="139"/>
                </a:moveTo>
                <a:cubicBezTo>
                  <a:pt x="96" y="139"/>
                  <a:pt x="99" y="141"/>
                  <a:pt x="98" y="144"/>
                </a:cubicBezTo>
                <a:cubicBezTo>
                  <a:pt x="98" y="147"/>
                  <a:pt x="95" y="150"/>
                  <a:pt x="92" y="150"/>
                </a:cubicBezTo>
                <a:cubicBezTo>
                  <a:pt x="90" y="150"/>
                  <a:pt x="87" y="147"/>
                  <a:pt x="88" y="144"/>
                </a:cubicBezTo>
                <a:cubicBezTo>
                  <a:pt x="88" y="141"/>
                  <a:pt x="90" y="139"/>
                  <a:pt x="93" y="139"/>
                </a:cubicBezTo>
                <a:close/>
                <a:moveTo>
                  <a:pt x="100" y="152"/>
                </a:moveTo>
                <a:cubicBezTo>
                  <a:pt x="102" y="152"/>
                  <a:pt x="104" y="155"/>
                  <a:pt x="103" y="157"/>
                </a:cubicBezTo>
                <a:cubicBezTo>
                  <a:pt x="103" y="160"/>
                  <a:pt x="100" y="162"/>
                  <a:pt x="98" y="162"/>
                </a:cubicBezTo>
                <a:cubicBezTo>
                  <a:pt x="95" y="162"/>
                  <a:pt x="94" y="160"/>
                  <a:pt x="94" y="157"/>
                </a:cubicBezTo>
                <a:cubicBezTo>
                  <a:pt x="94" y="155"/>
                  <a:pt x="97" y="152"/>
                  <a:pt x="100" y="152"/>
                </a:cubicBezTo>
                <a:close/>
                <a:moveTo>
                  <a:pt x="104" y="165"/>
                </a:moveTo>
                <a:cubicBezTo>
                  <a:pt x="106" y="165"/>
                  <a:pt x="107" y="167"/>
                  <a:pt x="107" y="169"/>
                </a:cubicBezTo>
                <a:cubicBezTo>
                  <a:pt x="106" y="172"/>
                  <a:pt x="103" y="174"/>
                  <a:pt x="101" y="174"/>
                </a:cubicBezTo>
                <a:cubicBezTo>
                  <a:pt x="99" y="174"/>
                  <a:pt x="98" y="172"/>
                  <a:pt x="98" y="169"/>
                </a:cubicBezTo>
                <a:cubicBezTo>
                  <a:pt x="99" y="167"/>
                  <a:pt x="101" y="165"/>
                  <a:pt x="104" y="165"/>
                </a:cubicBezTo>
                <a:close/>
                <a:moveTo>
                  <a:pt x="106" y="176"/>
                </a:moveTo>
                <a:cubicBezTo>
                  <a:pt x="108" y="176"/>
                  <a:pt x="109" y="178"/>
                  <a:pt x="108" y="180"/>
                </a:cubicBezTo>
                <a:cubicBezTo>
                  <a:pt x="107" y="183"/>
                  <a:pt x="105" y="185"/>
                  <a:pt x="103" y="185"/>
                </a:cubicBezTo>
                <a:cubicBezTo>
                  <a:pt x="101" y="185"/>
                  <a:pt x="100" y="183"/>
                  <a:pt x="101" y="180"/>
                </a:cubicBezTo>
                <a:cubicBezTo>
                  <a:pt x="102" y="178"/>
                  <a:pt x="104" y="176"/>
                  <a:pt x="106" y="176"/>
                </a:cubicBezTo>
                <a:close/>
                <a:moveTo>
                  <a:pt x="36" y="137"/>
                </a:moveTo>
                <a:cubicBezTo>
                  <a:pt x="39" y="137"/>
                  <a:pt x="41" y="139"/>
                  <a:pt x="41" y="142"/>
                </a:cubicBezTo>
                <a:cubicBezTo>
                  <a:pt x="41" y="145"/>
                  <a:pt x="39" y="148"/>
                  <a:pt x="36" y="148"/>
                </a:cubicBezTo>
                <a:cubicBezTo>
                  <a:pt x="33" y="148"/>
                  <a:pt x="31" y="145"/>
                  <a:pt x="31" y="142"/>
                </a:cubicBezTo>
                <a:cubicBezTo>
                  <a:pt x="30" y="139"/>
                  <a:pt x="33" y="137"/>
                  <a:pt x="36" y="137"/>
                </a:cubicBezTo>
                <a:close/>
                <a:moveTo>
                  <a:pt x="33" y="149"/>
                </a:moveTo>
                <a:cubicBezTo>
                  <a:pt x="35" y="149"/>
                  <a:pt x="38" y="152"/>
                  <a:pt x="38" y="154"/>
                </a:cubicBezTo>
                <a:cubicBezTo>
                  <a:pt x="38" y="157"/>
                  <a:pt x="36" y="159"/>
                  <a:pt x="34" y="159"/>
                </a:cubicBezTo>
                <a:cubicBezTo>
                  <a:pt x="31" y="159"/>
                  <a:pt x="29" y="157"/>
                  <a:pt x="28" y="154"/>
                </a:cubicBezTo>
                <a:cubicBezTo>
                  <a:pt x="28" y="152"/>
                  <a:pt x="30" y="149"/>
                  <a:pt x="33" y="149"/>
                </a:cubicBezTo>
                <a:close/>
                <a:moveTo>
                  <a:pt x="30" y="162"/>
                </a:moveTo>
                <a:cubicBezTo>
                  <a:pt x="33" y="162"/>
                  <a:pt x="35" y="164"/>
                  <a:pt x="35" y="166"/>
                </a:cubicBezTo>
                <a:cubicBezTo>
                  <a:pt x="35" y="169"/>
                  <a:pt x="34" y="171"/>
                  <a:pt x="32" y="171"/>
                </a:cubicBezTo>
                <a:cubicBezTo>
                  <a:pt x="29" y="171"/>
                  <a:pt x="27" y="169"/>
                  <a:pt x="27" y="166"/>
                </a:cubicBezTo>
                <a:cubicBezTo>
                  <a:pt x="26" y="164"/>
                  <a:pt x="28" y="162"/>
                  <a:pt x="30" y="162"/>
                </a:cubicBezTo>
                <a:close/>
                <a:moveTo>
                  <a:pt x="29" y="174"/>
                </a:moveTo>
                <a:cubicBezTo>
                  <a:pt x="31" y="174"/>
                  <a:pt x="33" y="176"/>
                  <a:pt x="33" y="179"/>
                </a:cubicBezTo>
                <a:cubicBezTo>
                  <a:pt x="34" y="181"/>
                  <a:pt x="32" y="183"/>
                  <a:pt x="31" y="183"/>
                </a:cubicBezTo>
                <a:cubicBezTo>
                  <a:pt x="29" y="183"/>
                  <a:pt x="27" y="181"/>
                  <a:pt x="26" y="179"/>
                </a:cubicBezTo>
                <a:cubicBezTo>
                  <a:pt x="26" y="176"/>
                  <a:pt x="27" y="174"/>
                  <a:pt x="29" y="174"/>
                </a:cubicBezTo>
                <a:close/>
                <a:moveTo>
                  <a:pt x="55" y="137"/>
                </a:moveTo>
                <a:cubicBezTo>
                  <a:pt x="58" y="137"/>
                  <a:pt x="60" y="139"/>
                  <a:pt x="60" y="142"/>
                </a:cubicBezTo>
                <a:cubicBezTo>
                  <a:pt x="60" y="145"/>
                  <a:pt x="58" y="148"/>
                  <a:pt x="55" y="148"/>
                </a:cubicBezTo>
                <a:cubicBezTo>
                  <a:pt x="52" y="148"/>
                  <a:pt x="49" y="145"/>
                  <a:pt x="49" y="142"/>
                </a:cubicBezTo>
                <a:cubicBezTo>
                  <a:pt x="49" y="139"/>
                  <a:pt x="52" y="137"/>
                  <a:pt x="55" y="137"/>
                </a:cubicBezTo>
                <a:close/>
                <a:moveTo>
                  <a:pt x="55" y="149"/>
                </a:moveTo>
                <a:cubicBezTo>
                  <a:pt x="57" y="149"/>
                  <a:pt x="59" y="152"/>
                  <a:pt x="59" y="154"/>
                </a:cubicBezTo>
                <a:cubicBezTo>
                  <a:pt x="59" y="157"/>
                  <a:pt x="57" y="159"/>
                  <a:pt x="55" y="159"/>
                </a:cubicBezTo>
                <a:cubicBezTo>
                  <a:pt x="52" y="159"/>
                  <a:pt x="50" y="157"/>
                  <a:pt x="50" y="154"/>
                </a:cubicBezTo>
                <a:cubicBezTo>
                  <a:pt x="50" y="152"/>
                  <a:pt x="52" y="149"/>
                  <a:pt x="55" y="149"/>
                </a:cubicBezTo>
                <a:close/>
                <a:moveTo>
                  <a:pt x="55" y="162"/>
                </a:moveTo>
                <a:cubicBezTo>
                  <a:pt x="57" y="162"/>
                  <a:pt x="59" y="164"/>
                  <a:pt x="59" y="166"/>
                </a:cubicBezTo>
                <a:cubicBezTo>
                  <a:pt x="59" y="169"/>
                  <a:pt x="57" y="171"/>
                  <a:pt x="55" y="171"/>
                </a:cubicBezTo>
                <a:cubicBezTo>
                  <a:pt x="52" y="171"/>
                  <a:pt x="51" y="169"/>
                  <a:pt x="50" y="166"/>
                </a:cubicBezTo>
                <a:cubicBezTo>
                  <a:pt x="50" y="164"/>
                  <a:pt x="52" y="162"/>
                  <a:pt x="55" y="162"/>
                </a:cubicBezTo>
                <a:close/>
                <a:moveTo>
                  <a:pt x="55" y="174"/>
                </a:moveTo>
                <a:cubicBezTo>
                  <a:pt x="57" y="174"/>
                  <a:pt x="58" y="176"/>
                  <a:pt x="58" y="179"/>
                </a:cubicBezTo>
                <a:cubicBezTo>
                  <a:pt x="58" y="181"/>
                  <a:pt x="56" y="183"/>
                  <a:pt x="55" y="183"/>
                </a:cubicBezTo>
                <a:cubicBezTo>
                  <a:pt x="53" y="183"/>
                  <a:pt x="51" y="181"/>
                  <a:pt x="51" y="179"/>
                </a:cubicBezTo>
                <a:cubicBezTo>
                  <a:pt x="51" y="176"/>
                  <a:pt x="53" y="174"/>
                  <a:pt x="55" y="174"/>
                </a:cubicBezTo>
                <a:close/>
                <a:moveTo>
                  <a:pt x="73" y="137"/>
                </a:moveTo>
                <a:cubicBezTo>
                  <a:pt x="76" y="137"/>
                  <a:pt x="79" y="139"/>
                  <a:pt x="79" y="142"/>
                </a:cubicBezTo>
                <a:cubicBezTo>
                  <a:pt x="78" y="145"/>
                  <a:pt x="76" y="148"/>
                  <a:pt x="73" y="148"/>
                </a:cubicBezTo>
                <a:cubicBezTo>
                  <a:pt x="70" y="148"/>
                  <a:pt x="68" y="145"/>
                  <a:pt x="68" y="142"/>
                </a:cubicBezTo>
                <a:cubicBezTo>
                  <a:pt x="68" y="139"/>
                  <a:pt x="71" y="137"/>
                  <a:pt x="73" y="137"/>
                </a:cubicBezTo>
                <a:close/>
                <a:moveTo>
                  <a:pt x="76" y="149"/>
                </a:moveTo>
                <a:cubicBezTo>
                  <a:pt x="79" y="149"/>
                  <a:pt x="81" y="152"/>
                  <a:pt x="81" y="154"/>
                </a:cubicBezTo>
                <a:cubicBezTo>
                  <a:pt x="81" y="157"/>
                  <a:pt x="78" y="159"/>
                  <a:pt x="76" y="159"/>
                </a:cubicBezTo>
                <a:cubicBezTo>
                  <a:pt x="73" y="159"/>
                  <a:pt x="71" y="157"/>
                  <a:pt x="71" y="154"/>
                </a:cubicBezTo>
                <a:cubicBezTo>
                  <a:pt x="72" y="152"/>
                  <a:pt x="74" y="149"/>
                  <a:pt x="76" y="149"/>
                </a:cubicBezTo>
                <a:close/>
                <a:moveTo>
                  <a:pt x="79" y="162"/>
                </a:moveTo>
                <a:cubicBezTo>
                  <a:pt x="81" y="162"/>
                  <a:pt x="83" y="164"/>
                  <a:pt x="82" y="166"/>
                </a:cubicBezTo>
                <a:cubicBezTo>
                  <a:pt x="82" y="169"/>
                  <a:pt x="80" y="171"/>
                  <a:pt x="78" y="171"/>
                </a:cubicBezTo>
                <a:cubicBezTo>
                  <a:pt x="75" y="171"/>
                  <a:pt x="74" y="169"/>
                  <a:pt x="74" y="166"/>
                </a:cubicBezTo>
                <a:cubicBezTo>
                  <a:pt x="74" y="164"/>
                  <a:pt x="76" y="162"/>
                  <a:pt x="79" y="162"/>
                </a:cubicBezTo>
                <a:close/>
                <a:moveTo>
                  <a:pt x="80" y="174"/>
                </a:moveTo>
                <a:cubicBezTo>
                  <a:pt x="82" y="174"/>
                  <a:pt x="83" y="176"/>
                  <a:pt x="83" y="179"/>
                </a:cubicBezTo>
                <a:cubicBezTo>
                  <a:pt x="82" y="181"/>
                  <a:pt x="80" y="183"/>
                  <a:pt x="79" y="183"/>
                </a:cubicBezTo>
                <a:cubicBezTo>
                  <a:pt x="77" y="183"/>
                  <a:pt x="76" y="181"/>
                  <a:pt x="76" y="179"/>
                </a:cubicBezTo>
                <a:cubicBezTo>
                  <a:pt x="76" y="176"/>
                  <a:pt x="78" y="174"/>
                  <a:pt x="80" y="174"/>
                </a:cubicBezTo>
                <a:close/>
                <a:moveTo>
                  <a:pt x="107" y="187"/>
                </a:moveTo>
                <a:cubicBezTo>
                  <a:pt x="108" y="187"/>
                  <a:pt x="109" y="189"/>
                  <a:pt x="107" y="191"/>
                </a:cubicBezTo>
                <a:cubicBezTo>
                  <a:pt x="106" y="193"/>
                  <a:pt x="104" y="195"/>
                  <a:pt x="103" y="195"/>
                </a:cubicBezTo>
                <a:cubicBezTo>
                  <a:pt x="101" y="195"/>
                  <a:pt x="101" y="193"/>
                  <a:pt x="102" y="191"/>
                </a:cubicBezTo>
                <a:cubicBezTo>
                  <a:pt x="103" y="189"/>
                  <a:pt x="105" y="187"/>
                  <a:pt x="107" y="187"/>
                </a:cubicBezTo>
                <a:close/>
                <a:moveTo>
                  <a:pt x="81" y="187"/>
                </a:moveTo>
                <a:cubicBezTo>
                  <a:pt x="82" y="187"/>
                  <a:pt x="83" y="189"/>
                  <a:pt x="82" y="191"/>
                </a:cubicBezTo>
                <a:cubicBezTo>
                  <a:pt x="82" y="193"/>
                  <a:pt x="80" y="195"/>
                  <a:pt x="79" y="195"/>
                </a:cubicBezTo>
                <a:cubicBezTo>
                  <a:pt x="77" y="195"/>
                  <a:pt x="76" y="193"/>
                  <a:pt x="77" y="191"/>
                </a:cubicBezTo>
                <a:cubicBezTo>
                  <a:pt x="77" y="189"/>
                  <a:pt x="79" y="187"/>
                  <a:pt x="81" y="187"/>
                </a:cubicBezTo>
                <a:close/>
                <a:moveTo>
                  <a:pt x="55" y="187"/>
                </a:moveTo>
                <a:cubicBezTo>
                  <a:pt x="56" y="187"/>
                  <a:pt x="58" y="189"/>
                  <a:pt x="57" y="191"/>
                </a:cubicBezTo>
                <a:cubicBezTo>
                  <a:pt x="57" y="193"/>
                  <a:pt x="56" y="195"/>
                  <a:pt x="55" y="195"/>
                </a:cubicBezTo>
                <a:cubicBezTo>
                  <a:pt x="53" y="195"/>
                  <a:pt x="52" y="193"/>
                  <a:pt x="52" y="191"/>
                </a:cubicBezTo>
                <a:cubicBezTo>
                  <a:pt x="52" y="189"/>
                  <a:pt x="53" y="187"/>
                  <a:pt x="55" y="187"/>
                </a:cubicBezTo>
                <a:close/>
                <a:moveTo>
                  <a:pt x="29" y="187"/>
                </a:moveTo>
                <a:cubicBezTo>
                  <a:pt x="30" y="187"/>
                  <a:pt x="32" y="189"/>
                  <a:pt x="32" y="191"/>
                </a:cubicBezTo>
                <a:cubicBezTo>
                  <a:pt x="33" y="193"/>
                  <a:pt x="32" y="195"/>
                  <a:pt x="31" y="195"/>
                </a:cubicBezTo>
                <a:cubicBezTo>
                  <a:pt x="29" y="195"/>
                  <a:pt x="27" y="193"/>
                  <a:pt x="27" y="191"/>
                </a:cubicBezTo>
                <a:cubicBezTo>
                  <a:pt x="26" y="189"/>
                  <a:pt x="27" y="187"/>
                  <a:pt x="29" y="187"/>
                </a:cubicBezTo>
                <a:close/>
                <a:moveTo>
                  <a:pt x="85" y="124"/>
                </a:moveTo>
                <a:cubicBezTo>
                  <a:pt x="89" y="124"/>
                  <a:pt x="91" y="127"/>
                  <a:pt x="91" y="130"/>
                </a:cubicBezTo>
                <a:cubicBezTo>
                  <a:pt x="91" y="133"/>
                  <a:pt x="88" y="136"/>
                  <a:pt x="85" y="136"/>
                </a:cubicBezTo>
                <a:cubicBezTo>
                  <a:pt x="82" y="136"/>
                  <a:pt x="79" y="133"/>
                  <a:pt x="80" y="130"/>
                </a:cubicBezTo>
                <a:cubicBezTo>
                  <a:pt x="80" y="127"/>
                  <a:pt x="82" y="124"/>
                  <a:pt x="85" y="124"/>
                </a:cubicBezTo>
                <a:close/>
                <a:moveTo>
                  <a:pt x="3" y="187"/>
                </a:moveTo>
                <a:cubicBezTo>
                  <a:pt x="4" y="187"/>
                  <a:pt x="6" y="189"/>
                  <a:pt x="7" y="191"/>
                </a:cubicBezTo>
                <a:cubicBezTo>
                  <a:pt x="8" y="193"/>
                  <a:pt x="8" y="195"/>
                  <a:pt x="7" y="195"/>
                </a:cubicBezTo>
                <a:cubicBezTo>
                  <a:pt x="5" y="195"/>
                  <a:pt x="3" y="193"/>
                  <a:pt x="2" y="191"/>
                </a:cubicBezTo>
                <a:cubicBezTo>
                  <a:pt x="1" y="189"/>
                  <a:pt x="1" y="187"/>
                  <a:pt x="3" y="187"/>
                </a:cubicBezTo>
                <a:close/>
                <a:moveTo>
                  <a:pt x="24" y="124"/>
                </a:moveTo>
                <a:cubicBezTo>
                  <a:pt x="27" y="124"/>
                  <a:pt x="30" y="127"/>
                  <a:pt x="30" y="130"/>
                </a:cubicBezTo>
                <a:cubicBezTo>
                  <a:pt x="30" y="133"/>
                  <a:pt x="27" y="136"/>
                  <a:pt x="24" y="136"/>
                </a:cubicBezTo>
                <a:cubicBezTo>
                  <a:pt x="21" y="136"/>
                  <a:pt x="18" y="133"/>
                  <a:pt x="18" y="130"/>
                </a:cubicBezTo>
                <a:cubicBezTo>
                  <a:pt x="18" y="127"/>
                  <a:pt x="21" y="124"/>
                  <a:pt x="24" y="124"/>
                </a:cubicBezTo>
                <a:close/>
                <a:moveTo>
                  <a:pt x="39" y="124"/>
                </a:moveTo>
                <a:cubicBezTo>
                  <a:pt x="42" y="124"/>
                  <a:pt x="45" y="127"/>
                  <a:pt x="45" y="130"/>
                </a:cubicBezTo>
                <a:cubicBezTo>
                  <a:pt x="45" y="133"/>
                  <a:pt x="43" y="136"/>
                  <a:pt x="39" y="136"/>
                </a:cubicBezTo>
                <a:cubicBezTo>
                  <a:pt x="36" y="136"/>
                  <a:pt x="33" y="133"/>
                  <a:pt x="33" y="130"/>
                </a:cubicBezTo>
                <a:cubicBezTo>
                  <a:pt x="33" y="127"/>
                  <a:pt x="36" y="124"/>
                  <a:pt x="39" y="124"/>
                </a:cubicBezTo>
                <a:close/>
                <a:moveTo>
                  <a:pt x="55" y="124"/>
                </a:moveTo>
                <a:cubicBezTo>
                  <a:pt x="58" y="124"/>
                  <a:pt x="60" y="127"/>
                  <a:pt x="60" y="130"/>
                </a:cubicBezTo>
                <a:cubicBezTo>
                  <a:pt x="60" y="133"/>
                  <a:pt x="58" y="136"/>
                  <a:pt x="55" y="136"/>
                </a:cubicBezTo>
                <a:cubicBezTo>
                  <a:pt x="51" y="136"/>
                  <a:pt x="49" y="133"/>
                  <a:pt x="49" y="130"/>
                </a:cubicBezTo>
                <a:cubicBezTo>
                  <a:pt x="49" y="127"/>
                  <a:pt x="51" y="124"/>
                  <a:pt x="55" y="124"/>
                </a:cubicBezTo>
                <a:close/>
                <a:moveTo>
                  <a:pt x="70" y="124"/>
                </a:moveTo>
                <a:cubicBezTo>
                  <a:pt x="73" y="124"/>
                  <a:pt x="76" y="127"/>
                  <a:pt x="76" y="130"/>
                </a:cubicBezTo>
                <a:cubicBezTo>
                  <a:pt x="76" y="133"/>
                  <a:pt x="73" y="136"/>
                  <a:pt x="70" y="136"/>
                </a:cubicBezTo>
                <a:cubicBezTo>
                  <a:pt x="67" y="136"/>
                  <a:pt x="64" y="133"/>
                  <a:pt x="64" y="130"/>
                </a:cubicBezTo>
                <a:cubicBezTo>
                  <a:pt x="64" y="127"/>
                  <a:pt x="67" y="124"/>
                  <a:pt x="70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0" name="Group 159"/>
          <p:cNvGrpSpPr/>
          <p:nvPr/>
        </p:nvGrpSpPr>
        <p:grpSpPr>
          <a:xfrm>
            <a:off x="683008" y="6874323"/>
            <a:ext cx="360771" cy="295714"/>
            <a:chOff x="1282700" y="1209675"/>
            <a:chExt cx="581026" cy="476251"/>
          </a:xfrm>
          <a:solidFill>
            <a:schemeClr val="bg1"/>
          </a:solidFill>
        </p:grpSpPr>
        <p:sp>
          <p:nvSpPr>
            <p:cNvPr id="161" name="Freeform 29"/>
            <p:cNvSpPr>
              <a:spLocks/>
            </p:cNvSpPr>
            <p:nvPr/>
          </p:nvSpPr>
          <p:spPr bwMode="auto">
            <a:xfrm>
              <a:off x="1282700" y="1309688"/>
              <a:ext cx="344488" cy="376238"/>
            </a:xfrm>
            <a:custGeom>
              <a:avLst/>
              <a:gdLst/>
              <a:ahLst/>
              <a:cxnLst>
                <a:cxn ang="0">
                  <a:pos x="28" y="88"/>
                </a:cxn>
                <a:cxn ang="0">
                  <a:pos x="9" y="94"/>
                </a:cxn>
                <a:cxn ang="0">
                  <a:pos x="31" y="18"/>
                </a:cxn>
                <a:cxn ang="0">
                  <a:pos x="97" y="27"/>
                </a:cxn>
                <a:cxn ang="0">
                  <a:pos x="101" y="30"/>
                </a:cxn>
                <a:cxn ang="0">
                  <a:pos x="100" y="32"/>
                </a:cxn>
                <a:cxn ang="0">
                  <a:pos x="77" y="115"/>
                </a:cxn>
                <a:cxn ang="0">
                  <a:pos x="77" y="115"/>
                </a:cxn>
                <a:cxn ang="0">
                  <a:pos x="92" y="131"/>
                </a:cxn>
                <a:cxn ang="0">
                  <a:pos x="118" y="115"/>
                </a:cxn>
                <a:cxn ang="0">
                  <a:pos x="104" y="97"/>
                </a:cxn>
                <a:cxn ang="0">
                  <a:pos x="84" y="103"/>
                </a:cxn>
                <a:cxn ang="0">
                  <a:pos x="106" y="27"/>
                </a:cxn>
                <a:cxn ang="0">
                  <a:pos x="109" y="14"/>
                </a:cxn>
                <a:cxn ang="0">
                  <a:pos x="105" y="9"/>
                </a:cxn>
                <a:cxn ang="0">
                  <a:pos x="36" y="1"/>
                </a:cxn>
                <a:cxn ang="0">
                  <a:pos x="30" y="5"/>
                </a:cxn>
                <a:cxn ang="0">
                  <a:pos x="26" y="1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17" y="122"/>
                </a:cxn>
                <a:cxn ang="0">
                  <a:pos x="43" y="106"/>
                </a:cxn>
                <a:cxn ang="0">
                  <a:pos x="28" y="88"/>
                </a:cxn>
              </a:cxnLst>
              <a:rect l="0" t="0" r="r" b="b"/>
              <a:pathLst>
                <a:path w="121" h="131">
                  <a:moveTo>
                    <a:pt x="28" y="88"/>
                  </a:moveTo>
                  <a:cubicBezTo>
                    <a:pt x="21" y="88"/>
                    <a:pt x="14" y="90"/>
                    <a:pt x="9" y="94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9"/>
                    <a:pt x="90" y="26"/>
                    <a:pt x="97" y="27"/>
                  </a:cubicBezTo>
                  <a:cubicBezTo>
                    <a:pt x="100" y="27"/>
                    <a:pt x="101" y="28"/>
                    <a:pt x="101" y="30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6" y="123"/>
                    <a:pt x="82" y="130"/>
                    <a:pt x="92" y="131"/>
                  </a:cubicBezTo>
                  <a:cubicBezTo>
                    <a:pt x="104" y="131"/>
                    <a:pt x="115" y="124"/>
                    <a:pt x="118" y="115"/>
                  </a:cubicBezTo>
                  <a:cubicBezTo>
                    <a:pt x="121" y="105"/>
                    <a:pt x="115" y="97"/>
                    <a:pt x="104" y="97"/>
                  </a:cubicBezTo>
                  <a:cubicBezTo>
                    <a:pt x="97" y="96"/>
                    <a:pt x="90" y="99"/>
                    <a:pt x="84" y="103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6" y="27"/>
                    <a:pt x="108" y="18"/>
                    <a:pt x="109" y="14"/>
                  </a:cubicBezTo>
                  <a:cubicBezTo>
                    <a:pt x="110" y="9"/>
                    <a:pt x="105" y="9"/>
                    <a:pt x="105" y="9"/>
                  </a:cubicBezTo>
                  <a:cubicBezTo>
                    <a:pt x="105" y="9"/>
                    <a:pt x="42" y="2"/>
                    <a:pt x="36" y="1"/>
                  </a:cubicBezTo>
                  <a:cubicBezTo>
                    <a:pt x="30" y="0"/>
                    <a:pt x="30" y="5"/>
                    <a:pt x="30" y="5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0" y="115"/>
                    <a:pt x="7" y="121"/>
                    <a:pt x="17" y="122"/>
                  </a:cubicBezTo>
                  <a:cubicBezTo>
                    <a:pt x="28" y="122"/>
                    <a:pt x="40" y="115"/>
                    <a:pt x="43" y="106"/>
                  </a:cubicBezTo>
                  <a:cubicBezTo>
                    <a:pt x="46" y="97"/>
                    <a:pt x="39" y="89"/>
                    <a:pt x="28" y="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62" name="Freeform 30"/>
            <p:cNvSpPr>
              <a:spLocks/>
            </p:cNvSpPr>
            <p:nvPr/>
          </p:nvSpPr>
          <p:spPr bwMode="auto">
            <a:xfrm>
              <a:off x="1735138" y="1290638"/>
              <a:ext cx="128588" cy="374650"/>
            </a:xfrm>
            <a:custGeom>
              <a:avLst/>
              <a:gdLst/>
              <a:ahLst/>
              <a:cxnLst>
                <a:cxn ang="0">
                  <a:pos x="21" y="96"/>
                </a:cxn>
                <a:cxn ang="0">
                  <a:pos x="41" y="102"/>
                </a:cxn>
                <a:cxn ang="0">
                  <a:pos x="41" y="2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5" y="2"/>
                </a:cxn>
                <a:cxn ang="0">
                  <a:pos x="45" y="110"/>
                </a:cxn>
                <a:cxn ang="0">
                  <a:pos x="45" y="111"/>
                </a:cxn>
                <a:cxn ang="0">
                  <a:pos x="24" y="129"/>
                </a:cxn>
                <a:cxn ang="0">
                  <a:pos x="1" y="115"/>
                </a:cxn>
                <a:cxn ang="0">
                  <a:pos x="21" y="96"/>
                </a:cxn>
              </a:cxnLst>
              <a:rect l="0" t="0" r="r" b="b"/>
              <a:pathLst>
                <a:path w="45" h="131">
                  <a:moveTo>
                    <a:pt x="21" y="96"/>
                  </a:moveTo>
                  <a:cubicBezTo>
                    <a:pt x="29" y="95"/>
                    <a:pt x="36" y="97"/>
                    <a:pt x="41" y="10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1"/>
                    <a:pt x="42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1"/>
                  </a:cubicBezTo>
                  <a:cubicBezTo>
                    <a:pt x="45" y="120"/>
                    <a:pt x="36" y="128"/>
                    <a:pt x="24" y="129"/>
                  </a:cubicBezTo>
                  <a:cubicBezTo>
                    <a:pt x="12" y="131"/>
                    <a:pt x="2" y="124"/>
                    <a:pt x="1" y="115"/>
                  </a:cubicBezTo>
                  <a:cubicBezTo>
                    <a:pt x="0" y="105"/>
                    <a:pt x="9" y="97"/>
                    <a:pt x="21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63" name="Freeform 31"/>
            <p:cNvSpPr>
              <a:spLocks/>
            </p:cNvSpPr>
            <p:nvPr/>
          </p:nvSpPr>
          <p:spPr bwMode="auto">
            <a:xfrm>
              <a:off x="1576388" y="1209675"/>
              <a:ext cx="212725" cy="349250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56" y="22"/>
                </a:cxn>
                <a:cxn ang="0">
                  <a:pos x="65" y="32"/>
                </a:cxn>
                <a:cxn ang="0">
                  <a:pos x="74" y="48"/>
                </a:cxn>
                <a:cxn ang="0">
                  <a:pos x="75" y="55"/>
                </a:cxn>
                <a:cxn ang="0">
                  <a:pos x="75" y="65"/>
                </a:cxn>
                <a:cxn ang="0">
                  <a:pos x="66" y="84"/>
                </a:cxn>
                <a:cxn ang="0">
                  <a:pos x="65" y="82"/>
                </a:cxn>
                <a:cxn ang="0">
                  <a:pos x="70" y="59"/>
                </a:cxn>
                <a:cxn ang="0">
                  <a:pos x="69" y="54"/>
                </a:cxn>
                <a:cxn ang="0">
                  <a:pos x="64" y="45"/>
                </a:cxn>
                <a:cxn ang="0">
                  <a:pos x="59" y="39"/>
                </a:cxn>
                <a:cxn ang="0">
                  <a:pos x="44" y="22"/>
                </a:cxn>
                <a:cxn ang="0">
                  <a:pos x="44" y="102"/>
                </a:cxn>
                <a:cxn ang="0">
                  <a:pos x="44" y="103"/>
                </a:cxn>
                <a:cxn ang="0">
                  <a:pos x="44" y="105"/>
                </a:cxn>
                <a:cxn ang="0">
                  <a:pos x="22" y="122"/>
                </a:cxn>
                <a:cxn ang="0">
                  <a:pos x="0" y="105"/>
                </a:cxn>
                <a:cxn ang="0">
                  <a:pos x="22" y="89"/>
                </a:cxn>
                <a:cxn ang="0">
                  <a:pos x="40" y="95"/>
                </a:cxn>
                <a:cxn ang="0">
                  <a:pos x="40" y="2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44" y="2"/>
                </a:cxn>
                <a:cxn ang="0">
                  <a:pos x="44" y="4"/>
                </a:cxn>
              </a:cxnLst>
              <a:rect l="0" t="0" r="r" b="b"/>
              <a:pathLst>
                <a:path w="75" h="122">
                  <a:moveTo>
                    <a:pt x="44" y="4"/>
                  </a:moveTo>
                  <a:cubicBezTo>
                    <a:pt x="46" y="9"/>
                    <a:pt x="52" y="17"/>
                    <a:pt x="56" y="22"/>
                  </a:cubicBezTo>
                  <a:cubicBezTo>
                    <a:pt x="59" y="25"/>
                    <a:pt x="62" y="28"/>
                    <a:pt x="65" y="32"/>
                  </a:cubicBezTo>
                  <a:cubicBezTo>
                    <a:pt x="69" y="37"/>
                    <a:pt x="72" y="42"/>
                    <a:pt x="74" y="48"/>
                  </a:cubicBezTo>
                  <a:cubicBezTo>
                    <a:pt x="74" y="51"/>
                    <a:pt x="75" y="53"/>
                    <a:pt x="75" y="55"/>
                  </a:cubicBezTo>
                  <a:cubicBezTo>
                    <a:pt x="75" y="59"/>
                    <a:pt x="75" y="62"/>
                    <a:pt x="75" y="65"/>
                  </a:cubicBezTo>
                  <a:cubicBezTo>
                    <a:pt x="73" y="73"/>
                    <a:pt x="70" y="79"/>
                    <a:pt x="66" y="84"/>
                  </a:cubicBezTo>
                  <a:cubicBezTo>
                    <a:pt x="65" y="85"/>
                    <a:pt x="63" y="84"/>
                    <a:pt x="65" y="82"/>
                  </a:cubicBezTo>
                  <a:cubicBezTo>
                    <a:pt x="69" y="75"/>
                    <a:pt x="71" y="68"/>
                    <a:pt x="70" y="59"/>
                  </a:cubicBezTo>
                  <a:cubicBezTo>
                    <a:pt x="70" y="57"/>
                    <a:pt x="69" y="56"/>
                    <a:pt x="69" y="54"/>
                  </a:cubicBezTo>
                  <a:cubicBezTo>
                    <a:pt x="68" y="51"/>
                    <a:pt x="66" y="48"/>
                    <a:pt x="64" y="45"/>
                  </a:cubicBezTo>
                  <a:cubicBezTo>
                    <a:pt x="63" y="42"/>
                    <a:pt x="61" y="41"/>
                    <a:pt x="59" y="39"/>
                  </a:cubicBezTo>
                  <a:cubicBezTo>
                    <a:pt x="54" y="35"/>
                    <a:pt x="49" y="29"/>
                    <a:pt x="44" y="2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4" y="102"/>
                    <a:pt x="44" y="103"/>
                    <a:pt x="44" y="103"/>
                  </a:cubicBezTo>
                  <a:cubicBezTo>
                    <a:pt x="44" y="104"/>
                    <a:pt x="44" y="104"/>
                    <a:pt x="44" y="105"/>
                  </a:cubicBezTo>
                  <a:cubicBezTo>
                    <a:pt x="44" y="114"/>
                    <a:pt x="35" y="122"/>
                    <a:pt x="22" y="122"/>
                  </a:cubicBezTo>
                  <a:cubicBezTo>
                    <a:pt x="10" y="122"/>
                    <a:pt x="0" y="114"/>
                    <a:pt x="0" y="105"/>
                  </a:cubicBezTo>
                  <a:cubicBezTo>
                    <a:pt x="0" y="96"/>
                    <a:pt x="10" y="89"/>
                    <a:pt x="22" y="89"/>
                  </a:cubicBezTo>
                  <a:cubicBezTo>
                    <a:pt x="29" y="89"/>
                    <a:pt x="36" y="91"/>
                    <a:pt x="40" y="95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4" y="1"/>
                    <a:pt x="44" y="2"/>
                  </a:cubicBezTo>
                  <a:lnTo>
                    <a:pt x="4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5390019" y="6872403"/>
            <a:ext cx="314442" cy="355841"/>
            <a:chOff x="6472238" y="1192213"/>
            <a:chExt cx="506413" cy="573087"/>
          </a:xfrm>
          <a:solidFill>
            <a:schemeClr val="bg1"/>
          </a:solidFill>
        </p:grpSpPr>
        <p:sp>
          <p:nvSpPr>
            <p:cNvPr id="165" name="Freeform 32"/>
            <p:cNvSpPr>
              <a:spLocks/>
            </p:cNvSpPr>
            <p:nvPr/>
          </p:nvSpPr>
          <p:spPr bwMode="auto">
            <a:xfrm>
              <a:off x="6472238" y="1358900"/>
              <a:ext cx="506413" cy="406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" y="0"/>
                </a:cxn>
                <a:cxn ang="0">
                  <a:pos x="75" y="48"/>
                </a:cxn>
                <a:cxn ang="0">
                  <a:pos x="57" y="63"/>
                </a:cxn>
                <a:cxn ang="0">
                  <a:pos x="50" y="63"/>
                </a:cxn>
                <a:cxn ang="0">
                  <a:pos x="50" y="68"/>
                </a:cxn>
                <a:cxn ang="0">
                  <a:pos x="48" y="70"/>
                </a:cxn>
                <a:cxn ang="0">
                  <a:pos x="43" y="70"/>
                </a:cxn>
                <a:cxn ang="0">
                  <a:pos x="43" y="107"/>
                </a:cxn>
                <a:cxn ang="0">
                  <a:pos x="43" y="111"/>
                </a:cxn>
                <a:cxn ang="0">
                  <a:pos x="53" y="121"/>
                </a:cxn>
                <a:cxn ang="0">
                  <a:pos x="60" y="122"/>
                </a:cxn>
                <a:cxn ang="0">
                  <a:pos x="67" y="121"/>
                </a:cxn>
                <a:cxn ang="0">
                  <a:pos x="76" y="104"/>
                </a:cxn>
                <a:cxn ang="0">
                  <a:pos x="75" y="70"/>
                </a:cxn>
                <a:cxn ang="0">
                  <a:pos x="87" y="50"/>
                </a:cxn>
                <a:cxn ang="0">
                  <a:pos x="99" y="47"/>
                </a:cxn>
                <a:cxn ang="0">
                  <a:pos x="112" y="49"/>
                </a:cxn>
                <a:cxn ang="0">
                  <a:pos x="134" y="70"/>
                </a:cxn>
                <a:cxn ang="0">
                  <a:pos x="136" y="93"/>
                </a:cxn>
                <a:cxn ang="0">
                  <a:pos x="137" y="119"/>
                </a:cxn>
                <a:cxn ang="0">
                  <a:pos x="146" y="128"/>
                </a:cxn>
                <a:cxn ang="0">
                  <a:pos x="153" y="129"/>
                </a:cxn>
                <a:cxn ang="0">
                  <a:pos x="159" y="127"/>
                </a:cxn>
                <a:cxn ang="0">
                  <a:pos x="165" y="120"/>
                </a:cxn>
                <a:cxn ang="0">
                  <a:pos x="165" y="119"/>
                </a:cxn>
                <a:cxn ang="0">
                  <a:pos x="165" y="60"/>
                </a:cxn>
                <a:cxn ang="0">
                  <a:pos x="172" y="54"/>
                </a:cxn>
                <a:cxn ang="0">
                  <a:pos x="178" y="60"/>
                </a:cxn>
                <a:cxn ang="0">
                  <a:pos x="178" y="118"/>
                </a:cxn>
                <a:cxn ang="0">
                  <a:pos x="178" y="121"/>
                </a:cxn>
                <a:cxn ang="0">
                  <a:pos x="164" y="139"/>
                </a:cxn>
                <a:cxn ang="0">
                  <a:pos x="153" y="141"/>
                </a:cxn>
                <a:cxn ang="0">
                  <a:pos x="142" y="140"/>
                </a:cxn>
                <a:cxn ang="0">
                  <a:pos x="127" y="128"/>
                </a:cxn>
                <a:cxn ang="0">
                  <a:pos x="125" y="120"/>
                </a:cxn>
                <a:cxn ang="0">
                  <a:pos x="125" y="119"/>
                </a:cxn>
                <a:cxn ang="0">
                  <a:pos x="125" y="113"/>
                </a:cxn>
                <a:cxn ang="0">
                  <a:pos x="124" y="94"/>
                </a:cxn>
                <a:cxn ang="0">
                  <a:pos x="121" y="72"/>
                </a:cxn>
                <a:cxn ang="0">
                  <a:pos x="108" y="61"/>
                </a:cxn>
                <a:cxn ang="0">
                  <a:pos x="100" y="60"/>
                </a:cxn>
                <a:cxn ang="0">
                  <a:pos x="93" y="61"/>
                </a:cxn>
                <a:cxn ang="0">
                  <a:pos x="88" y="70"/>
                </a:cxn>
                <a:cxn ang="0">
                  <a:pos x="88" y="102"/>
                </a:cxn>
                <a:cxn ang="0">
                  <a:pos x="88" y="107"/>
                </a:cxn>
                <a:cxn ang="0">
                  <a:pos x="72" y="133"/>
                </a:cxn>
                <a:cxn ang="0">
                  <a:pos x="60" y="135"/>
                </a:cxn>
                <a:cxn ang="0">
                  <a:pos x="48" y="133"/>
                </a:cxn>
                <a:cxn ang="0">
                  <a:pos x="30" y="110"/>
                </a:cxn>
                <a:cxn ang="0">
                  <a:pos x="30" y="108"/>
                </a:cxn>
                <a:cxn ang="0">
                  <a:pos x="30" y="70"/>
                </a:cxn>
                <a:cxn ang="0">
                  <a:pos x="27" y="70"/>
                </a:cxn>
                <a:cxn ang="0">
                  <a:pos x="25" y="68"/>
                </a:cxn>
                <a:cxn ang="0">
                  <a:pos x="25" y="63"/>
                </a:cxn>
                <a:cxn ang="0">
                  <a:pos x="15" y="63"/>
                </a:cxn>
                <a:cxn ang="0">
                  <a:pos x="0" y="47"/>
                </a:cxn>
                <a:cxn ang="0">
                  <a:pos x="0" y="0"/>
                </a:cxn>
              </a:cxnLst>
              <a:rect l="0" t="0" r="r" b="b"/>
              <a:pathLst>
                <a:path w="178" h="142">
                  <a:moveTo>
                    <a:pt x="0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75" y="16"/>
                    <a:pt x="75" y="32"/>
                    <a:pt x="75" y="48"/>
                  </a:cubicBezTo>
                  <a:cubicBezTo>
                    <a:pt x="75" y="59"/>
                    <a:pt x="67" y="63"/>
                    <a:pt x="57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9"/>
                    <a:pt x="49" y="70"/>
                    <a:pt x="48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8"/>
                    <a:pt x="42" y="110"/>
                    <a:pt x="43" y="111"/>
                  </a:cubicBezTo>
                  <a:cubicBezTo>
                    <a:pt x="44" y="116"/>
                    <a:pt x="48" y="119"/>
                    <a:pt x="53" y="121"/>
                  </a:cubicBezTo>
                  <a:cubicBezTo>
                    <a:pt x="55" y="122"/>
                    <a:pt x="57" y="122"/>
                    <a:pt x="60" y="122"/>
                  </a:cubicBezTo>
                  <a:cubicBezTo>
                    <a:pt x="62" y="122"/>
                    <a:pt x="65" y="122"/>
                    <a:pt x="67" y="121"/>
                  </a:cubicBezTo>
                  <a:cubicBezTo>
                    <a:pt x="71" y="119"/>
                    <a:pt x="75" y="115"/>
                    <a:pt x="76" y="104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60"/>
                    <a:pt x="80" y="54"/>
                    <a:pt x="87" y="50"/>
                  </a:cubicBezTo>
                  <a:cubicBezTo>
                    <a:pt x="91" y="48"/>
                    <a:pt x="95" y="47"/>
                    <a:pt x="99" y="47"/>
                  </a:cubicBezTo>
                  <a:cubicBezTo>
                    <a:pt x="104" y="47"/>
                    <a:pt x="108" y="48"/>
                    <a:pt x="112" y="49"/>
                  </a:cubicBezTo>
                  <a:cubicBezTo>
                    <a:pt x="123" y="52"/>
                    <a:pt x="132" y="60"/>
                    <a:pt x="134" y="70"/>
                  </a:cubicBezTo>
                  <a:cubicBezTo>
                    <a:pt x="135" y="77"/>
                    <a:pt x="136" y="84"/>
                    <a:pt x="136" y="93"/>
                  </a:cubicBezTo>
                  <a:cubicBezTo>
                    <a:pt x="137" y="101"/>
                    <a:pt x="137" y="109"/>
                    <a:pt x="137" y="119"/>
                  </a:cubicBezTo>
                  <a:cubicBezTo>
                    <a:pt x="138" y="124"/>
                    <a:pt x="142" y="127"/>
                    <a:pt x="146" y="128"/>
                  </a:cubicBezTo>
                  <a:cubicBezTo>
                    <a:pt x="148" y="128"/>
                    <a:pt x="151" y="129"/>
                    <a:pt x="153" y="129"/>
                  </a:cubicBezTo>
                  <a:cubicBezTo>
                    <a:pt x="155" y="129"/>
                    <a:pt x="157" y="128"/>
                    <a:pt x="159" y="127"/>
                  </a:cubicBezTo>
                  <a:cubicBezTo>
                    <a:pt x="163" y="126"/>
                    <a:pt x="165" y="124"/>
                    <a:pt x="165" y="120"/>
                  </a:cubicBezTo>
                  <a:cubicBezTo>
                    <a:pt x="165" y="120"/>
                    <a:pt x="165" y="119"/>
                    <a:pt x="165" y="119"/>
                  </a:cubicBezTo>
                  <a:cubicBezTo>
                    <a:pt x="165" y="60"/>
                    <a:pt x="165" y="60"/>
                    <a:pt x="165" y="60"/>
                  </a:cubicBezTo>
                  <a:cubicBezTo>
                    <a:pt x="165" y="57"/>
                    <a:pt x="168" y="54"/>
                    <a:pt x="172" y="54"/>
                  </a:cubicBezTo>
                  <a:cubicBezTo>
                    <a:pt x="175" y="54"/>
                    <a:pt x="178" y="57"/>
                    <a:pt x="178" y="60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178" y="119"/>
                    <a:pt x="178" y="120"/>
                    <a:pt x="178" y="121"/>
                  </a:cubicBezTo>
                  <a:cubicBezTo>
                    <a:pt x="178" y="130"/>
                    <a:pt x="172" y="136"/>
                    <a:pt x="164" y="139"/>
                  </a:cubicBezTo>
                  <a:cubicBezTo>
                    <a:pt x="161" y="140"/>
                    <a:pt x="157" y="141"/>
                    <a:pt x="153" y="141"/>
                  </a:cubicBezTo>
                  <a:cubicBezTo>
                    <a:pt x="150" y="142"/>
                    <a:pt x="146" y="141"/>
                    <a:pt x="142" y="140"/>
                  </a:cubicBezTo>
                  <a:cubicBezTo>
                    <a:pt x="136" y="138"/>
                    <a:pt x="130" y="134"/>
                    <a:pt x="127" y="128"/>
                  </a:cubicBezTo>
                  <a:cubicBezTo>
                    <a:pt x="126" y="125"/>
                    <a:pt x="125" y="123"/>
                    <a:pt x="125" y="120"/>
                  </a:cubicBezTo>
                  <a:cubicBezTo>
                    <a:pt x="125" y="120"/>
                    <a:pt x="125" y="120"/>
                    <a:pt x="125" y="119"/>
                  </a:cubicBezTo>
                  <a:cubicBezTo>
                    <a:pt x="125" y="117"/>
                    <a:pt x="125" y="115"/>
                    <a:pt x="125" y="113"/>
                  </a:cubicBezTo>
                  <a:cubicBezTo>
                    <a:pt x="124" y="106"/>
                    <a:pt x="124" y="100"/>
                    <a:pt x="124" y="94"/>
                  </a:cubicBezTo>
                  <a:cubicBezTo>
                    <a:pt x="123" y="86"/>
                    <a:pt x="122" y="78"/>
                    <a:pt x="121" y="72"/>
                  </a:cubicBezTo>
                  <a:cubicBezTo>
                    <a:pt x="120" y="67"/>
                    <a:pt x="115" y="63"/>
                    <a:pt x="108" y="61"/>
                  </a:cubicBezTo>
                  <a:cubicBezTo>
                    <a:pt x="106" y="60"/>
                    <a:pt x="103" y="60"/>
                    <a:pt x="100" y="60"/>
                  </a:cubicBezTo>
                  <a:cubicBezTo>
                    <a:pt x="97" y="60"/>
                    <a:pt x="95" y="60"/>
                    <a:pt x="93" y="61"/>
                  </a:cubicBezTo>
                  <a:cubicBezTo>
                    <a:pt x="90" y="63"/>
                    <a:pt x="88" y="66"/>
                    <a:pt x="88" y="70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8" y="104"/>
                    <a:pt x="89" y="105"/>
                    <a:pt x="88" y="107"/>
                  </a:cubicBezTo>
                  <a:cubicBezTo>
                    <a:pt x="88" y="121"/>
                    <a:pt x="81" y="129"/>
                    <a:pt x="72" y="133"/>
                  </a:cubicBezTo>
                  <a:cubicBezTo>
                    <a:pt x="68" y="134"/>
                    <a:pt x="64" y="135"/>
                    <a:pt x="60" y="135"/>
                  </a:cubicBezTo>
                  <a:cubicBezTo>
                    <a:pt x="56" y="135"/>
                    <a:pt x="52" y="134"/>
                    <a:pt x="48" y="133"/>
                  </a:cubicBezTo>
                  <a:cubicBezTo>
                    <a:pt x="39" y="129"/>
                    <a:pt x="31" y="122"/>
                    <a:pt x="30" y="110"/>
                  </a:cubicBezTo>
                  <a:cubicBezTo>
                    <a:pt x="30" y="110"/>
                    <a:pt x="30" y="109"/>
                    <a:pt x="30" y="108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6" y="70"/>
                    <a:pt x="25" y="69"/>
                    <a:pt x="25" y="68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6" y="63"/>
                    <a:pt x="0" y="55"/>
                    <a:pt x="0" y="4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66" name="Freeform 33"/>
            <p:cNvSpPr>
              <a:spLocks/>
            </p:cNvSpPr>
            <p:nvPr/>
          </p:nvSpPr>
          <p:spPr bwMode="auto">
            <a:xfrm>
              <a:off x="6500813" y="1192213"/>
              <a:ext cx="30163" cy="16033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11" y="5"/>
                </a:cxn>
                <a:cxn ang="0">
                  <a:pos x="11" y="56"/>
                </a:cxn>
                <a:cxn ang="0">
                  <a:pos x="0" y="56"/>
                </a:cxn>
                <a:cxn ang="0">
                  <a:pos x="0" y="5"/>
                </a:cxn>
                <a:cxn ang="0">
                  <a:pos x="6" y="0"/>
                </a:cxn>
              </a:cxnLst>
              <a:rect l="0" t="0" r="r" b="b"/>
              <a:pathLst>
                <a:path w="11" h="56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67" name="Freeform 34"/>
            <p:cNvSpPr>
              <a:spLocks/>
            </p:cNvSpPr>
            <p:nvPr/>
          </p:nvSpPr>
          <p:spPr bwMode="auto">
            <a:xfrm>
              <a:off x="6627813" y="1192213"/>
              <a:ext cx="28575" cy="1603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10" y="5"/>
                </a:cxn>
                <a:cxn ang="0">
                  <a:pos x="10" y="56"/>
                </a:cxn>
                <a:cxn ang="0">
                  <a:pos x="0" y="56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5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68" name="Group 167"/>
          <p:cNvGrpSpPr/>
          <p:nvPr/>
        </p:nvGrpSpPr>
        <p:grpSpPr>
          <a:xfrm>
            <a:off x="3848244" y="6874428"/>
            <a:ext cx="312471" cy="327256"/>
            <a:chOff x="4776788" y="1201738"/>
            <a:chExt cx="503238" cy="527050"/>
          </a:xfrm>
          <a:solidFill>
            <a:schemeClr val="bg1"/>
          </a:solidFill>
        </p:grpSpPr>
        <p:sp>
          <p:nvSpPr>
            <p:cNvPr id="169" name="Freeform 35"/>
            <p:cNvSpPr>
              <a:spLocks noEditPoints="1"/>
            </p:cNvSpPr>
            <p:nvPr/>
          </p:nvSpPr>
          <p:spPr bwMode="auto">
            <a:xfrm>
              <a:off x="4776788" y="1201738"/>
              <a:ext cx="312738" cy="5270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101" y="46"/>
                </a:cxn>
                <a:cxn ang="0">
                  <a:pos x="101" y="61"/>
                </a:cxn>
                <a:cxn ang="0">
                  <a:pos x="95" y="61"/>
                </a:cxn>
                <a:cxn ang="0">
                  <a:pos x="95" y="47"/>
                </a:cxn>
                <a:cxn ang="0">
                  <a:pos x="55" y="7"/>
                </a:cxn>
                <a:cxn ang="0">
                  <a:pos x="55" y="7"/>
                </a:cxn>
                <a:cxn ang="0">
                  <a:pos x="14" y="47"/>
                </a:cxn>
                <a:cxn ang="0">
                  <a:pos x="14" y="61"/>
                </a:cxn>
                <a:cxn ang="0">
                  <a:pos x="8" y="61"/>
                </a:cxn>
                <a:cxn ang="0">
                  <a:pos x="8" y="46"/>
                </a:cxn>
                <a:cxn ang="0">
                  <a:pos x="55" y="0"/>
                </a:cxn>
                <a:cxn ang="0">
                  <a:pos x="6" y="173"/>
                </a:cxn>
                <a:cxn ang="0">
                  <a:pos x="16" y="173"/>
                </a:cxn>
                <a:cxn ang="0">
                  <a:pos x="46" y="165"/>
                </a:cxn>
                <a:cxn ang="0">
                  <a:pos x="46" y="152"/>
                </a:cxn>
                <a:cxn ang="0">
                  <a:pos x="8" y="107"/>
                </a:cxn>
                <a:cxn ang="0">
                  <a:pos x="8" y="72"/>
                </a:cxn>
                <a:cxn ang="0">
                  <a:pos x="14" y="72"/>
                </a:cxn>
                <a:cxn ang="0">
                  <a:pos x="14" y="106"/>
                </a:cxn>
                <a:cxn ang="0">
                  <a:pos x="55" y="146"/>
                </a:cxn>
                <a:cxn ang="0">
                  <a:pos x="55" y="146"/>
                </a:cxn>
                <a:cxn ang="0">
                  <a:pos x="95" y="106"/>
                </a:cxn>
                <a:cxn ang="0">
                  <a:pos x="95" y="72"/>
                </a:cxn>
                <a:cxn ang="0">
                  <a:pos x="101" y="72"/>
                </a:cxn>
                <a:cxn ang="0">
                  <a:pos x="101" y="107"/>
                </a:cxn>
                <a:cxn ang="0">
                  <a:pos x="64" y="152"/>
                </a:cxn>
                <a:cxn ang="0">
                  <a:pos x="64" y="165"/>
                </a:cxn>
                <a:cxn ang="0">
                  <a:pos x="94" y="173"/>
                </a:cxn>
                <a:cxn ang="0">
                  <a:pos x="105" y="173"/>
                </a:cxn>
                <a:cxn ang="0">
                  <a:pos x="110" y="178"/>
                </a:cxn>
                <a:cxn ang="0">
                  <a:pos x="110" y="179"/>
                </a:cxn>
                <a:cxn ang="0">
                  <a:pos x="105" y="184"/>
                </a:cxn>
                <a:cxn ang="0">
                  <a:pos x="6" y="184"/>
                </a:cxn>
                <a:cxn ang="0">
                  <a:pos x="0" y="179"/>
                </a:cxn>
                <a:cxn ang="0">
                  <a:pos x="0" y="178"/>
                </a:cxn>
                <a:cxn ang="0">
                  <a:pos x="6" y="173"/>
                </a:cxn>
              </a:cxnLst>
              <a:rect l="0" t="0" r="r" b="b"/>
              <a:pathLst>
                <a:path w="110" h="184">
                  <a:moveTo>
                    <a:pt x="55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80" y="0"/>
                    <a:pt x="101" y="20"/>
                    <a:pt x="101" y="46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25"/>
                    <a:pt x="77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32" y="7"/>
                    <a:pt x="14" y="25"/>
                    <a:pt x="14" y="47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20"/>
                    <a:pt x="29" y="0"/>
                    <a:pt x="55" y="0"/>
                  </a:cubicBezTo>
                  <a:close/>
                  <a:moveTo>
                    <a:pt x="6" y="173"/>
                  </a:moveTo>
                  <a:cubicBezTo>
                    <a:pt x="16" y="173"/>
                    <a:pt x="16" y="173"/>
                    <a:pt x="16" y="173"/>
                  </a:cubicBezTo>
                  <a:cubicBezTo>
                    <a:pt x="16" y="169"/>
                    <a:pt x="29" y="166"/>
                    <a:pt x="46" y="165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24" y="148"/>
                    <a:pt x="8" y="129"/>
                    <a:pt x="8" y="107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28"/>
                    <a:pt x="32" y="146"/>
                    <a:pt x="55" y="146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77" y="146"/>
                    <a:pt x="95" y="128"/>
                    <a:pt x="95" y="106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1" y="107"/>
                    <a:pt x="101" y="107"/>
                    <a:pt x="101" y="107"/>
                  </a:cubicBezTo>
                  <a:cubicBezTo>
                    <a:pt x="101" y="129"/>
                    <a:pt x="85" y="148"/>
                    <a:pt x="64" y="152"/>
                  </a:cubicBezTo>
                  <a:cubicBezTo>
                    <a:pt x="64" y="165"/>
                    <a:pt x="64" y="165"/>
                    <a:pt x="64" y="165"/>
                  </a:cubicBezTo>
                  <a:cubicBezTo>
                    <a:pt x="81" y="166"/>
                    <a:pt x="94" y="169"/>
                    <a:pt x="94" y="173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7" y="173"/>
                    <a:pt x="110" y="175"/>
                    <a:pt x="110" y="178"/>
                  </a:cubicBezTo>
                  <a:cubicBezTo>
                    <a:pt x="110" y="179"/>
                    <a:pt x="110" y="179"/>
                    <a:pt x="110" y="179"/>
                  </a:cubicBezTo>
                  <a:cubicBezTo>
                    <a:pt x="110" y="181"/>
                    <a:pt x="107" y="184"/>
                    <a:pt x="105" y="184"/>
                  </a:cubicBezTo>
                  <a:cubicBezTo>
                    <a:pt x="6" y="184"/>
                    <a:pt x="6" y="184"/>
                    <a:pt x="6" y="184"/>
                  </a:cubicBezTo>
                  <a:cubicBezTo>
                    <a:pt x="3" y="184"/>
                    <a:pt x="0" y="181"/>
                    <a:pt x="0" y="179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5"/>
                    <a:pt x="3" y="173"/>
                    <a:pt x="6" y="1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70" name="Freeform 36"/>
            <p:cNvSpPr>
              <a:spLocks noEditPoints="1"/>
            </p:cNvSpPr>
            <p:nvPr/>
          </p:nvSpPr>
          <p:spPr bwMode="auto">
            <a:xfrm>
              <a:off x="5124450" y="1355725"/>
              <a:ext cx="111125" cy="112713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9" y="16"/>
                </a:cxn>
                <a:cxn ang="0">
                  <a:pos x="0" y="16"/>
                </a:cxn>
                <a:cxn ang="0">
                  <a:pos x="20" y="0"/>
                </a:cxn>
                <a:cxn ang="0">
                  <a:pos x="39" y="23"/>
                </a:cxn>
                <a:cxn ang="0">
                  <a:pos x="20" y="39"/>
                </a:cxn>
                <a:cxn ang="0">
                  <a:pos x="0" y="23"/>
                </a:cxn>
                <a:cxn ang="0">
                  <a:pos x="39" y="23"/>
                </a:cxn>
              </a:cxnLst>
              <a:rect l="0" t="0" r="r" b="b"/>
              <a:pathLst>
                <a:path w="39" h="39">
                  <a:moveTo>
                    <a:pt x="20" y="0"/>
                  </a:moveTo>
                  <a:cubicBezTo>
                    <a:pt x="29" y="0"/>
                    <a:pt x="37" y="7"/>
                    <a:pt x="39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7"/>
                    <a:pt x="10" y="0"/>
                    <a:pt x="20" y="0"/>
                  </a:cubicBezTo>
                  <a:close/>
                  <a:moveTo>
                    <a:pt x="39" y="23"/>
                  </a:moveTo>
                  <a:cubicBezTo>
                    <a:pt x="37" y="32"/>
                    <a:pt x="29" y="39"/>
                    <a:pt x="20" y="39"/>
                  </a:cubicBezTo>
                  <a:cubicBezTo>
                    <a:pt x="10" y="39"/>
                    <a:pt x="2" y="32"/>
                    <a:pt x="0" y="23"/>
                  </a:cubicBezTo>
                  <a:lnTo>
                    <a:pt x="39" y="2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71" name="Freeform 37"/>
            <p:cNvSpPr>
              <a:spLocks/>
            </p:cNvSpPr>
            <p:nvPr/>
          </p:nvSpPr>
          <p:spPr bwMode="auto">
            <a:xfrm>
              <a:off x="5157788" y="1479550"/>
              <a:ext cx="42863" cy="19367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54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15" y="0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cubicBezTo>
                    <a:pt x="15" y="54"/>
                    <a:pt x="15" y="54"/>
                    <a:pt x="15" y="54"/>
                  </a:cubicBezTo>
                  <a:cubicBezTo>
                    <a:pt x="15" y="62"/>
                    <a:pt x="12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3" y="68"/>
                    <a:pt x="0" y="62"/>
                    <a:pt x="0" y="5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72" name="Freeform 38"/>
            <p:cNvSpPr>
              <a:spLocks/>
            </p:cNvSpPr>
            <p:nvPr/>
          </p:nvSpPr>
          <p:spPr bwMode="auto">
            <a:xfrm>
              <a:off x="4852988" y="1252538"/>
              <a:ext cx="157163" cy="3270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55" y="28"/>
                </a:cxn>
                <a:cxn ang="0">
                  <a:pos x="55" y="86"/>
                </a:cxn>
                <a:cxn ang="0">
                  <a:pos x="27" y="114"/>
                </a:cxn>
                <a:cxn ang="0">
                  <a:pos x="27" y="114"/>
                </a:cxn>
                <a:cxn ang="0">
                  <a:pos x="0" y="86"/>
                </a:cxn>
                <a:cxn ang="0">
                  <a:pos x="0" y="28"/>
                </a:cxn>
                <a:cxn ang="0">
                  <a:pos x="27" y="0"/>
                </a:cxn>
              </a:cxnLst>
              <a:rect l="0" t="0" r="r" b="b"/>
              <a:pathLst>
                <a:path w="55" h="114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55" y="12"/>
                    <a:pt x="55" y="28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101"/>
                    <a:pt x="42" y="114"/>
                    <a:pt x="27" y="114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12" y="114"/>
                    <a:pt x="0" y="101"/>
                    <a:pt x="0" y="8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2" y="0"/>
                    <a:pt x="2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73" name="Freeform 39"/>
            <p:cNvSpPr>
              <a:spLocks/>
            </p:cNvSpPr>
            <p:nvPr/>
          </p:nvSpPr>
          <p:spPr bwMode="auto">
            <a:xfrm>
              <a:off x="5078413" y="1241425"/>
              <a:ext cx="201613" cy="57150"/>
            </a:xfrm>
            <a:custGeom>
              <a:avLst/>
              <a:gdLst/>
              <a:ahLst/>
              <a:cxnLst>
                <a:cxn ang="0">
                  <a:pos x="1" y="14"/>
                </a:cxn>
                <a:cxn ang="0">
                  <a:pos x="1" y="18"/>
                </a:cxn>
                <a:cxn ang="0">
                  <a:pos x="5" y="19"/>
                </a:cxn>
                <a:cxn ang="0">
                  <a:pos x="35" y="6"/>
                </a:cxn>
                <a:cxn ang="0">
                  <a:pos x="66" y="18"/>
                </a:cxn>
                <a:cxn ang="0">
                  <a:pos x="70" y="17"/>
                </a:cxn>
                <a:cxn ang="0">
                  <a:pos x="70" y="13"/>
                </a:cxn>
                <a:cxn ang="0">
                  <a:pos x="35" y="0"/>
                </a:cxn>
                <a:cxn ang="0">
                  <a:pos x="1" y="14"/>
                </a:cxn>
              </a:cxnLst>
              <a:rect l="0" t="0" r="r" b="b"/>
              <a:pathLst>
                <a:path w="71" h="20">
                  <a:moveTo>
                    <a:pt x="1" y="14"/>
                  </a:moveTo>
                  <a:cubicBezTo>
                    <a:pt x="0" y="15"/>
                    <a:pt x="0" y="17"/>
                    <a:pt x="1" y="18"/>
                  </a:cubicBezTo>
                  <a:cubicBezTo>
                    <a:pt x="2" y="19"/>
                    <a:pt x="4" y="20"/>
                    <a:pt x="5" y="19"/>
                  </a:cubicBezTo>
                  <a:cubicBezTo>
                    <a:pt x="14" y="10"/>
                    <a:pt x="25" y="6"/>
                    <a:pt x="35" y="6"/>
                  </a:cubicBezTo>
                  <a:cubicBezTo>
                    <a:pt x="46" y="6"/>
                    <a:pt x="57" y="10"/>
                    <a:pt x="66" y="18"/>
                  </a:cubicBezTo>
                  <a:cubicBezTo>
                    <a:pt x="68" y="19"/>
                    <a:pt x="69" y="19"/>
                    <a:pt x="70" y="17"/>
                  </a:cubicBezTo>
                  <a:cubicBezTo>
                    <a:pt x="71" y="16"/>
                    <a:pt x="71" y="14"/>
                    <a:pt x="70" y="13"/>
                  </a:cubicBezTo>
                  <a:cubicBezTo>
                    <a:pt x="59" y="5"/>
                    <a:pt x="47" y="0"/>
                    <a:pt x="35" y="0"/>
                  </a:cubicBezTo>
                  <a:cubicBezTo>
                    <a:pt x="23" y="1"/>
                    <a:pt x="11" y="5"/>
                    <a:pt x="1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74" name="Freeform 40"/>
            <p:cNvSpPr>
              <a:spLocks/>
            </p:cNvSpPr>
            <p:nvPr/>
          </p:nvSpPr>
          <p:spPr bwMode="auto">
            <a:xfrm>
              <a:off x="5097463" y="1276350"/>
              <a:ext cx="163513" cy="47625"/>
            </a:xfrm>
            <a:custGeom>
              <a:avLst/>
              <a:gdLst/>
              <a:ahLst/>
              <a:cxnLst>
                <a:cxn ang="0">
                  <a:pos x="1" y="11"/>
                </a:cxn>
                <a:cxn ang="0">
                  <a:pos x="1" y="16"/>
                </a:cxn>
                <a:cxn ang="0">
                  <a:pos x="5" y="16"/>
                </a:cxn>
                <a:cxn ang="0">
                  <a:pos x="28" y="6"/>
                </a:cxn>
                <a:cxn ang="0">
                  <a:pos x="52" y="16"/>
                </a:cxn>
                <a:cxn ang="0">
                  <a:pos x="56" y="15"/>
                </a:cxn>
                <a:cxn ang="0">
                  <a:pos x="56" y="11"/>
                </a:cxn>
                <a:cxn ang="0">
                  <a:pos x="28" y="0"/>
                </a:cxn>
                <a:cxn ang="0">
                  <a:pos x="1" y="11"/>
                </a:cxn>
              </a:cxnLst>
              <a:rect l="0" t="0" r="r" b="b"/>
              <a:pathLst>
                <a:path w="57" h="17">
                  <a:moveTo>
                    <a:pt x="1" y="11"/>
                  </a:moveTo>
                  <a:cubicBezTo>
                    <a:pt x="0" y="13"/>
                    <a:pt x="0" y="14"/>
                    <a:pt x="1" y="16"/>
                  </a:cubicBezTo>
                  <a:cubicBezTo>
                    <a:pt x="2" y="17"/>
                    <a:pt x="3" y="17"/>
                    <a:pt x="5" y="16"/>
                  </a:cubicBezTo>
                  <a:cubicBezTo>
                    <a:pt x="11" y="9"/>
                    <a:pt x="20" y="6"/>
                    <a:pt x="28" y="6"/>
                  </a:cubicBezTo>
                  <a:cubicBezTo>
                    <a:pt x="36" y="6"/>
                    <a:pt x="45" y="9"/>
                    <a:pt x="52" y="16"/>
                  </a:cubicBezTo>
                  <a:cubicBezTo>
                    <a:pt x="53" y="17"/>
                    <a:pt x="55" y="16"/>
                    <a:pt x="56" y="15"/>
                  </a:cubicBezTo>
                  <a:cubicBezTo>
                    <a:pt x="57" y="14"/>
                    <a:pt x="57" y="12"/>
                    <a:pt x="56" y="11"/>
                  </a:cubicBezTo>
                  <a:cubicBezTo>
                    <a:pt x="47" y="4"/>
                    <a:pt x="38" y="0"/>
                    <a:pt x="28" y="0"/>
                  </a:cubicBezTo>
                  <a:cubicBezTo>
                    <a:pt x="18" y="0"/>
                    <a:pt x="8" y="4"/>
                    <a:pt x="1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75" name="Freeform 41"/>
            <p:cNvSpPr>
              <a:spLocks/>
            </p:cNvSpPr>
            <p:nvPr/>
          </p:nvSpPr>
          <p:spPr bwMode="auto">
            <a:xfrm>
              <a:off x="5114925" y="1309688"/>
              <a:ext cx="128588" cy="41275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22" y="6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3" y="8"/>
                </a:cxn>
                <a:cxn ang="0">
                  <a:pos x="22" y="0"/>
                </a:cxn>
                <a:cxn ang="0">
                  <a:pos x="1" y="9"/>
                </a:cxn>
              </a:cxnLst>
              <a:rect l="0" t="0" r="r" b="b"/>
              <a:pathLst>
                <a:path w="45" h="14">
                  <a:moveTo>
                    <a:pt x="1" y="9"/>
                  </a:moveTo>
                  <a:cubicBezTo>
                    <a:pt x="0" y="10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10" y="8"/>
                    <a:pt x="16" y="6"/>
                    <a:pt x="22" y="6"/>
                  </a:cubicBezTo>
                  <a:cubicBezTo>
                    <a:pt x="28" y="5"/>
                    <a:pt x="34" y="7"/>
                    <a:pt x="40" y="12"/>
                  </a:cubicBezTo>
                  <a:cubicBezTo>
                    <a:pt x="41" y="13"/>
                    <a:pt x="43" y="13"/>
                    <a:pt x="44" y="12"/>
                  </a:cubicBezTo>
                  <a:cubicBezTo>
                    <a:pt x="45" y="10"/>
                    <a:pt x="45" y="9"/>
                    <a:pt x="43" y="8"/>
                  </a:cubicBezTo>
                  <a:cubicBezTo>
                    <a:pt x="37" y="2"/>
                    <a:pt x="29" y="0"/>
                    <a:pt x="22" y="0"/>
                  </a:cubicBezTo>
                  <a:cubicBezTo>
                    <a:pt x="14" y="0"/>
                    <a:pt x="7" y="3"/>
                    <a:pt x="1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76" name="Group 175"/>
          <p:cNvGrpSpPr/>
          <p:nvPr/>
        </p:nvGrpSpPr>
        <p:grpSpPr>
          <a:xfrm>
            <a:off x="3021666" y="6825022"/>
            <a:ext cx="382457" cy="375556"/>
            <a:chOff x="3849688" y="1135063"/>
            <a:chExt cx="615950" cy="604837"/>
          </a:xfrm>
          <a:solidFill>
            <a:schemeClr val="bg1"/>
          </a:solidFill>
        </p:grpSpPr>
        <p:sp>
          <p:nvSpPr>
            <p:cNvPr id="177" name="Freeform 42"/>
            <p:cNvSpPr>
              <a:spLocks/>
            </p:cNvSpPr>
            <p:nvPr/>
          </p:nvSpPr>
          <p:spPr bwMode="auto">
            <a:xfrm>
              <a:off x="4276725" y="1454150"/>
              <a:ext cx="66675" cy="28575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12" y="0"/>
                </a:cxn>
                <a:cxn ang="0">
                  <a:pos x="3" y="4"/>
                </a:cxn>
                <a:cxn ang="0">
                  <a:pos x="0" y="12"/>
                </a:cxn>
                <a:cxn ang="0">
                  <a:pos x="0" y="89"/>
                </a:cxn>
                <a:cxn ang="0">
                  <a:pos x="3" y="97"/>
                </a:cxn>
                <a:cxn ang="0">
                  <a:pos x="12" y="100"/>
                </a:cxn>
                <a:cxn ang="0">
                  <a:pos x="20" y="97"/>
                </a:cxn>
                <a:cxn ang="0">
                  <a:pos x="23" y="89"/>
                </a:cxn>
                <a:cxn ang="0">
                  <a:pos x="23" y="12"/>
                </a:cxn>
                <a:cxn ang="0">
                  <a:pos x="20" y="4"/>
                </a:cxn>
              </a:cxnLst>
              <a:rect l="0" t="0" r="r" b="b"/>
              <a:pathLst>
                <a:path w="23" h="100">
                  <a:moveTo>
                    <a:pt x="20" y="4"/>
                  </a:moveTo>
                  <a:cubicBezTo>
                    <a:pt x="18" y="2"/>
                    <a:pt x="15" y="0"/>
                    <a:pt x="12" y="0"/>
                  </a:cubicBezTo>
                  <a:cubicBezTo>
                    <a:pt x="8" y="0"/>
                    <a:pt x="5" y="2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2"/>
                    <a:pt x="1" y="95"/>
                    <a:pt x="3" y="97"/>
                  </a:cubicBezTo>
                  <a:cubicBezTo>
                    <a:pt x="5" y="99"/>
                    <a:pt x="8" y="100"/>
                    <a:pt x="12" y="100"/>
                  </a:cubicBezTo>
                  <a:cubicBezTo>
                    <a:pt x="15" y="100"/>
                    <a:pt x="18" y="99"/>
                    <a:pt x="20" y="97"/>
                  </a:cubicBezTo>
                  <a:cubicBezTo>
                    <a:pt x="22" y="95"/>
                    <a:pt x="23" y="92"/>
                    <a:pt x="23" y="8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2" y="6"/>
                    <a:pt x="20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78" name="Freeform 43"/>
            <p:cNvSpPr>
              <a:spLocks/>
            </p:cNvSpPr>
            <p:nvPr/>
          </p:nvSpPr>
          <p:spPr bwMode="auto">
            <a:xfrm>
              <a:off x="3963988" y="1450975"/>
              <a:ext cx="65088" cy="2889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11" y="0"/>
                </a:cxn>
                <a:cxn ang="0">
                  <a:pos x="3" y="4"/>
                </a:cxn>
                <a:cxn ang="0">
                  <a:pos x="0" y="12"/>
                </a:cxn>
                <a:cxn ang="0">
                  <a:pos x="0" y="89"/>
                </a:cxn>
                <a:cxn ang="0">
                  <a:pos x="3" y="97"/>
                </a:cxn>
                <a:cxn ang="0">
                  <a:pos x="11" y="101"/>
                </a:cxn>
                <a:cxn ang="0">
                  <a:pos x="20" y="97"/>
                </a:cxn>
                <a:cxn ang="0">
                  <a:pos x="23" y="89"/>
                </a:cxn>
                <a:cxn ang="0">
                  <a:pos x="23" y="12"/>
                </a:cxn>
                <a:cxn ang="0">
                  <a:pos x="20" y="4"/>
                </a:cxn>
              </a:cxnLst>
              <a:rect l="0" t="0" r="r" b="b"/>
              <a:pathLst>
                <a:path w="23" h="101">
                  <a:moveTo>
                    <a:pt x="20" y="4"/>
                  </a:moveTo>
                  <a:cubicBezTo>
                    <a:pt x="18" y="2"/>
                    <a:pt x="15" y="0"/>
                    <a:pt x="11" y="0"/>
                  </a:cubicBezTo>
                  <a:cubicBezTo>
                    <a:pt x="8" y="0"/>
                    <a:pt x="5" y="2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2"/>
                    <a:pt x="1" y="95"/>
                    <a:pt x="3" y="97"/>
                  </a:cubicBezTo>
                  <a:cubicBezTo>
                    <a:pt x="5" y="99"/>
                    <a:pt x="8" y="101"/>
                    <a:pt x="11" y="101"/>
                  </a:cubicBezTo>
                  <a:cubicBezTo>
                    <a:pt x="15" y="101"/>
                    <a:pt x="18" y="99"/>
                    <a:pt x="20" y="97"/>
                  </a:cubicBezTo>
                  <a:cubicBezTo>
                    <a:pt x="22" y="95"/>
                    <a:pt x="23" y="92"/>
                    <a:pt x="23" y="8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2" y="6"/>
                    <a:pt x="20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79" name="Freeform 44"/>
            <p:cNvSpPr>
              <a:spLocks/>
            </p:cNvSpPr>
            <p:nvPr/>
          </p:nvSpPr>
          <p:spPr bwMode="auto">
            <a:xfrm>
              <a:off x="3849688" y="1135063"/>
              <a:ext cx="615950" cy="401638"/>
            </a:xfrm>
            <a:custGeom>
              <a:avLst/>
              <a:gdLst/>
              <a:ahLst/>
              <a:cxnLst>
                <a:cxn ang="0">
                  <a:pos x="212" y="140"/>
                </a:cxn>
                <a:cxn ang="0">
                  <a:pos x="194" y="62"/>
                </a:cxn>
                <a:cxn ang="0">
                  <a:pos x="187" y="52"/>
                </a:cxn>
                <a:cxn ang="0">
                  <a:pos x="177" y="34"/>
                </a:cxn>
                <a:cxn ang="0">
                  <a:pos x="58" y="22"/>
                </a:cxn>
                <a:cxn ang="0">
                  <a:pos x="34" y="44"/>
                </a:cxn>
                <a:cxn ang="0">
                  <a:pos x="30" y="48"/>
                </a:cxn>
                <a:cxn ang="0">
                  <a:pos x="1" y="138"/>
                </a:cxn>
                <a:cxn ang="0">
                  <a:pos x="6" y="132"/>
                </a:cxn>
                <a:cxn ang="0">
                  <a:pos x="15" y="124"/>
                </a:cxn>
                <a:cxn ang="0">
                  <a:pos x="43" y="54"/>
                </a:cxn>
                <a:cxn ang="0">
                  <a:pos x="64" y="44"/>
                </a:cxn>
                <a:cxn ang="0">
                  <a:pos x="160" y="50"/>
                </a:cxn>
                <a:cxn ang="0">
                  <a:pos x="170" y="56"/>
                </a:cxn>
                <a:cxn ang="0">
                  <a:pos x="197" y="125"/>
                </a:cxn>
                <a:cxn ang="0">
                  <a:pos x="207" y="133"/>
                </a:cxn>
                <a:cxn ang="0">
                  <a:pos x="212" y="140"/>
                </a:cxn>
              </a:cxnLst>
              <a:rect l="0" t="0" r="r" b="b"/>
              <a:pathLst>
                <a:path w="216" h="140">
                  <a:moveTo>
                    <a:pt x="212" y="140"/>
                  </a:moveTo>
                  <a:cubicBezTo>
                    <a:pt x="216" y="110"/>
                    <a:pt x="208" y="85"/>
                    <a:pt x="194" y="62"/>
                  </a:cubicBezTo>
                  <a:cubicBezTo>
                    <a:pt x="192" y="59"/>
                    <a:pt x="189" y="55"/>
                    <a:pt x="187" y="52"/>
                  </a:cubicBezTo>
                  <a:cubicBezTo>
                    <a:pt x="188" y="48"/>
                    <a:pt x="185" y="41"/>
                    <a:pt x="177" y="34"/>
                  </a:cubicBezTo>
                  <a:cubicBezTo>
                    <a:pt x="136" y="4"/>
                    <a:pt x="98" y="0"/>
                    <a:pt x="58" y="22"/>
                  </a:cubicBezTo>
                  <a:cubicBezTo>
                    <a:pt x="53" y="25"/>
                    <a:pt x="34" y="34"/>
                    <a:pt x="34" y="44"/>
                  </a:cubicBezTo>
                  <a:cubicBezTo>
                    <a:pt x="33" y="45"/>
                    <a:pt x="32" y="47"/>
                    <a:pt x="30" y="48"/>
                  </a:cubicBezTo>
                  <a:cubicBezTo>
                    <a:pt x="9" y="70"/>
                    <a:pt x="0" y="101"/>
                    <a:pt x="1" y="138"/>
                  </a:cubicBezTo>
                  <a:cubicBezTo>
                    <a:pt x="3" y="136"/>
                    <a:pt x="4" y="134"/>
                    <a:pt x="6" y="132"/>
                  </a:cubicBezTo>
                  <a:cubicBezTo>
                    <a:pt x="9" y="128"/>
                    <a:pt x="12" y="126"/>
                    <a:pt x="15" y="124"/>
                  </a:cubicBezTo>
                  <a:cubicBezTo>
                    <a:pt x="15" y="93"/>
                    <a:pt x="26" y="70"/>
                    <a:pt x="43" y="54"/>
                  </a:cubicBezTo>
                  <a:cubicBezTo>
                    <a:pt x="50" y="55"/>
                    <a:pt x="58" y="47"/>
                    <a:pt x="64" y="44"/>
                  </a:cubicBezTo>
                  <a:cubicBezTo>
                    <a:pt x="96" y="25"/>
                    <a:pt x="128" y="28"/>
                    <a:pt x="160" y="50"/>
                  </a:cubicBezTo>
                  <a:cubicBezTo>
                    <a:pt x="164" y="53"/>
                    <a:pt x="167" y="54"/>
                    <a:pt x="170" y="56"/>
                  </a:cubicBezTo>
                  <a:cubicBezTo>
                    <a:pt x="185" y="71"/>
                    <a:pt x="196" y="94"/>
                    <a:pt x="197" y="125"/>
                  </a:cubicBezTo>
                  <a:cubicBezTo>
                    <a:pt x="201" y="127"/>
                    <a:pt x="204" y="130"/>
                    <a:pt x="207" y="133"/>
                  </a:cubicBezTo>
                  <a:cubicBezTo>
                    <a:pt x="209" y="135"/>
                    <a:pt x="210" y="137"/>
                    <a:pt x="212" y="1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80" name="Freeform 45"/>
            <p:cNvSpPr>
              <a:spLocks/>
            </p:cNvSpPr>
            <p:nvPr/>
          </p:nvSpPr>
          <p:spPr bwMode="auto">
            <a:xfrm>
              <a:off x="4354513" y="1493838"/>
              <a:ext cx="104775" cy="214313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74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27" y="64"/>
                </a:cxn>
                <a:cxn ang="0">
                  <a:pos x="37" y="37"/>
                </a:cxn>
                <a:cxn ang="0">
                  <a:pos x="27" y="11"/>
                </a:cxn>
              </a:cxnLst>
              <a:rect l="0" t="0" r="r" b="b"/>
              <a:pathLst>
                <a:path w="37" h="75">
                  <a:moveTo>
                    <a:pt x="27" y="11"/>
                  </a:moveTo>
                  <a:cubicBezTo>
                    <a:pt x="22" y="4"/>
                    <a:pt x="14" y="0"/>
                    <a:pt x="6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" y="74"/>
                    <a:pt x="2" y="74"/>
                    <a:pt x="2" y="74"/>
                  </a:cubicBezTo>
                  <a:cubicBezTo>
                    <a:pt x="3" y="75"/>
                    <a:pt x="4" y="75"/>
                    <a:pt x="6" y="75"/>
                  </a:cubicBezTo>
                  <a:cubicBezTo>
                    <a:pt x="14" y="75"/>
                    <a:pt x="22" y="70"/>
                    <a:pt x="27" y="64"/>
                  </a:cubicBezTo>
                  <a:cubicBezTo>
                    <a:pt x="33" y="57"/>
                    <a:pt x="37" y="48"/>
                    <a:pt x="37" y="37"/>
                  </a:cubicBezTo>
                  <a:cubicBezTo>
                    <a:pt x="37" y="27"/>
                    <a:pt x="33" y="17"/>
                    <a:pt x="27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81" name="Freeform 46"/>
            <p:cNvSpPr>
              <a:spLocks/>
            </p:cNvSpPr>
            <p:nvPr/>
          </p:nvSpPr>
          <p:spPr bwMode="auto">
            <a:xfrm>
              <a:off x="3849688" y="1487488"/>
              <a:ext cx="103188" cy="21431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9" y="11"/>
                </a:cxn>
                <a:cxn ang="0">
                  <a:pos x="0" y="38"/>
                </a:cxn>
                <a:cxn ang="0">
                  <a:pos x="9" y="64"/>
                </a:cxn>
                <a:cxn ang="0">
                  <a:pos x="31" y="75"/>
                </a:cxn>
                <a:cxn ang="0">
                  <a:pos x="34" y="75"/>
                </a:cxn>
                <a:cxn ang="0">
                  <a:pos x="36" y="75"/>
                </a:cxn>
                <a:cxn ang="0">
                  <a:pos x="36" y="1"/>
                </a:cxn>
                <a:cxn ang="0">
                  <a:pos x="34" y="1"/>
                </a:cxn>
                <a:cxn ang="0">
                  <a:pos x="31" y="0"/>
                </a:cxn>
              </a:cxnLst>
              <a:rect l="0" t="0" r="r" b="b"/>
              <a:pathLst>
                <a:path w="36" h="75">
                  <a:moveTo>
                    <a:pt x="31" y="0"/>
                  </a:moveTo>
                  <a:cubicBezTo>
                    <a:pt x="22" y="0"/>
                    <a:pt x="14" y="4"/>
                    <a:pt x="9" y="11"/>
                  </a:cubicBezTo>
                  <a:cubicBezTo>
                    <a:pt x="3" y="18"/>
                    <a:pt x="0" y="27"/>
                    <a:pt x="0" y="38"/>
                  </a:cubicBezTo>
                  <a:cubicBezTo>
                    <a:pt x="0" y="48"/>
                    <a:pt x="3" y="58"/>
                    <a:pt x="9" y="64"/>
                  </a:cubicBezTo>
                  <a:cubicBezTo>
                    <a:pt x="14" y="71"/>
                    <a:pt x="22" y="75"/>
                    <a:pt x="31" y="75"/>
                  </a:cubicBezTo>
                  <a:cubicBezTo>
                    <a:pt x="32" y="75"/>
                    <a:pt x="33" y="75"/>
                    <a:pt x="34" y="75"/>
                  </a:cubicBezTo>
                  <a:cubicBezTo>
                    <a:pt x="34" y="75"/>
                    <a:pt x="35" y="75"/>
                    <a:pt x="36" y="75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82" name="Group 181"/>
          <p:cNvGrpSpPr/>
          <p:nvPr/>
        </p:nvGrpSpPr>
        <p:grpSpPr>
          <a:xfrm>
            <a:off x="4635197" y="6842955"/>
            <a:ext cx="357814" cy="384428"/>
            <a:chOff x="5630863" y="1152525"/>
            <a:chExt cx="576262" cy="619125"/>
          </a:xfrm>
          <a:solidFill>
            <a:schemeClr val="bg1"/>
          </a:solidFill>
        </p:grpSpPr>
        <p:sp>
          <p:nvSpPr>
            <p:cNvPr id="183" name="Freeform 54"/>
            <p:cNvSpPr>
              <a:spLocks/>
            </p:cNvSpPr>
            <p:nvPr/>
          </p:nvSpPr>
          <p:spPr bwMode="auto">
            <a:xfrm>
              <a:off x="5630863" y="1273175"/>
              <a:ext cx="300038" cy="498475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74" y="0"/>
                </a:cxn>
                <a:cxn ang="0">
                  <a:pos x="104" y="94"/>
                </a:cxn>
                <a:cxn ang="0">
                  <a:pos x="99" y="95"/>
                </a:cxn>
                <a:cxn ang="0">
                  <a:pos x="82" y="41"/>
                </a:cxn>
                <a:cxn ang="0">
                  <a:pos x="78" y="40"/>
                </a:cxn>
                <a:cxn ang="0">
                  <a:pos x="78" y="165"/>
                </a:cxn>
                <a:cxn ang="0">
                  <a:pos x="73" y="164"/>
                </a:cxn>
                <a:cxn ang="0">
                  <a:pos x="53" y="96"/>
                </a:cxn>
                <a:cxn ang="0">
                  <a:pos x="52" y="96"/>
                </a:cxn>
                <a:cxn ang="0">
                  <a:pos x="32" y="164"/>
                </a:cxn>
                <a:cxn ang="0">
                  <a:pos x="27" y="165"/>
                </a:cxn>
                <a:cxn ang="0">
                  <a:pos x="27" y="40"/>
                </a:cxn>
                <a:cxn ang="0">
                  <a:pos x="23" y="41"/>
                </a:cxn>
                <a:cxn ang="0">
                  <a:pos x="7" y="93"/>
                </a:cxn>
                <a:cxn ang="0">
                  <a:pos x="1" y="91"/>
                </a:cxn>
                <a:cxn ang="0">
                  <a:pos x="31" y="0"/>
                </a:cxn>
                <a:cxn ang="0">
                  <a:pos x="53" y="0"/>
                </a:cxn>
              </a:cxnLst>
              <a:rect l="0" t="0" r="r" b="b"/>
              <a:pathLst>
                <a:path w="105" h="174">
                  <a:moveTo>
                    <a:pt x="53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90" y="1"/>
                    <a:pt x="99" y="48"/>
                    <a:pt x="104" y="94"/>
                  </a:cubicBezTo>
                  <a:cubicBezTo>
                    <a:pt x="105" y="106"/>
                    <a:pt x="102" y="104"/>
                    <a:pt x="99" y="95"/>
                  </a:cubicBezTo>
                  <a:cubicBezTo>
                    <a:pt x="93" y="76"/>
                    <a:pt x="88" y="59"/>
                    <a:pt x="82" y="41"/>
                  </a:cubicBezTo>
                  <a:cubicBezTo>
                    <a:pt x="78" y="28"/>
                    <a:pt x="78" y="31"/>
                    <a:pt x="78" y="40"/>
                  </a:cubicBezTo>
                  <a:cubicBezTo>
                    <a:pt x="79" y="82"/>
                    <a:pt x="78" y="124"/>
                    <a:pt x="78" y="165"/>
                  </a:cubicBezTo>
                  <a:cubicBezTo>
                    <a:pt x="78" y="174"/>
                    <a:pt x="75" y="171"/>
                    <a:pt x="73" y="164"/>
                  </a:cubicBezTo>
                  <a:cubicBezTo>
                    <a:pt x="66" y="142"/>
                    <a:pt x="60" y="119"/>
                    <a:pt x="53" y="96"/>
                  </a:cubicBezTo>
                  <a:cubicBezTo>
                    <a:pt x="53" y="96"/>
                    <a:pt x="52" y="95"/>
                    <a:pt x="52" y="96"/>
                  </a:cubicBezTo>
                  <a:cubicBezTo>
                    <a:pt x="46" y="119"/>
                    <a:pt x="39" y="142"/>
                    <a:pt x="32" y="164"/>
                  </a:cubicBezTo>
                  <a:cubicBezTo>
                    <a:pt x="31" y="171"/>
                    <a:pt x="27" y="174"/>
                    <a:pt x="27" y="165"/>
                  </a:cubicBezTo>
                  <a:cubicBezTo>
                    <a:pt x="27" y="124"/>
                    <a:pt x="27" y="82"/>
                    <a:pt x="27" y="40"/>
                  </a:cubicBezTo>
                  <a:cubicBezTo>
                    <a:pt x="28" y="31"/>
                    <a:pt x="27" y="28"/>
                    <a:pt x="23" y="41"/>
                  </a:cubicBezTo>
                  <a:cubicBezTo>
                    <a:pt x="18" y="58"/>
                    <a:pt x="12" y="75"/>
                    <a:pt x="7" y="93"/>
                  </a:cubicBezTo>
                  <a:cubicBezTo>
                    <a:pt x="3" y="104"/>
                    <a:pt x="0" y="108"/>
                    <a:pt x="1" y="91"/>
                  </a:cubicBezTo>
                  <a:cubicBezTo>
                    <a:pt x="6" y="46"/>
                    <a:pt x="15" y="1"/>
                    <a:pt x="31" y="0"/>
                  </a:cubicBez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84" name="Freeform 55"/>
            <p:cNvSpPr>
              <a:spLocks/>
            </p:cNvSpPr>
            <p:nvPr/>
          </p:nvSpPr>
          <p:spPr bwMode="auto">
            <a:xfrm>
              <a:off x="5953125" y="1304925"/>
              <a:ext cx="254000" cy="446088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44" y="1"/>
                </a:cxn>
                <a:cxn ang="0">
                  <a:pos x="34" y="1"/>
                </a:cxn>
                <a:cxn ang="0">
                  <a:pos x="18" y="9"/>
                </a:cxn>
                <a:cxn ang="0">
                  <a:pos x="4" y="52"/>
                </a:cxn>
                <a:cxn ang="0">
                  <a:pos x="25" y="13"/>
                </a:cxn>
                <a:cxn ang="0">
                  <a:pos x="27" y="13"/>
                </a:cxn>
                <a:cxn ang="0">
                  <a:pos x="34" y="40"/>
                </a:cxn>
                <a:cxn ang="0">
                  <a:pos x="13" y="86"/>
                </a:cxn>
                <a:cxn ang="0">
                  <a:pos x="16" y="93"/>
                </a:cxn>
                <a:cxn ang="0">
                  <a:pos x="25" y="93"/>
                </a:cxn>
                <a:cxn ang="0">
                  <a:pos x="25" y="93"/>
                </a:cxn>
                <a:cxn ang="0">
                  <a:pos x="25" y="152"/>
                </a:cxn>
                <a:cxn ang="0">
                  <a:pos x="30" y="156"/>
                </a:cxn>
                <a:cxn ang="0">
                  <a:pos x="30" y="156"/>
                </a:cxn>
                <a:cxn ang="0">
                  <a:pos x="35" y="152"/>
                </a:cxn>
                <a:cxn ang="0">
                  <a:pos x="35" y="93"/>
                </a:cxn>
                <a:cxn ang="0">
                  <a:pos x="34" y="93"/>
                </a:cxn>
                <a:cxn ang="0">
                  <a:pos x="44" y="93"/>
                </a:cxn>
                <a:cxn ang="0">
                  <a:pos x="57" y="93"/>
                </a:cxn>
                <a:cxn ang="0">
                  <a:pos x="57" y="93"/>
                </a:cxn>
                <a:cxn ang="0">
                  <a:pos x="57" y="152"/>
                </a:cxn>
                <a:cxn ang="0">
                  <a:pos x="62" y="156"/>
                </a:cxn>
                <a:cxn ang="0">
                  <a:pos x="62" y="156"/>
                </a:cxn>
                <a:cxn ang="0">
                  <a:pos x="66" y="152"/>
                </a:cxn>
                <a:cxn ang="0">
                  <a:pos x="66" y="93"/>
                </a:cxn>
                <a:cxn ang="0">
                  <a:pos x="66" y="93"/>
                </a:cxn>
                <a:cxn ang="0">
                  <a:pos x="72" y="93"/>
                </a:cxn>
                <a:cxn ang="0">
                  <a:pos x="75" y="86"/>
                </a:cxn>
                <a:cxn ang="0">
                  <a:pos x="55" y="40"/>
                </a:cxn>
                <a:cxn ang="0">
                  <a:pos x="61" y="14"/>
                </a:cxn>
                <a:cxn ang="0">
                  <a:pos x="64" y="14"/>
                </a:cxn>
                <a:cxn ang="0">
                  <a:pos x="85" y="52"/>
                </a:cxn>
                <a:cxn ang="0">
                  <a:pos x="71" y="9"/>
                </a:cxn>
                <a:cxn ang="0">
                  <a:pos x="55" y="1"/>
                </a:cxn>
              </a:cxnLst>
              <a:rect l="0" t="0" r="r" b="b"/>
              <a:pathLst>
                <a:path w="89" h="156">
                  <a:moveTo>
                    <a:pt x="55" y="1"/>
                  </a:moveTo>
                  <a:cubicBezTo>
                    <a:pt x="44" y="1"/>
                    <a:pt x="44" y="1"/>
                    <a:pt x="4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5" y="1"/>
                    <a:pt x="24" y="0"/>
                    <a:pt x="18" y="9"/>
                  </a:cubicBezTo>
                  <a:cubicBezTo>
                    <a:pt x="9" y="21"/>
                    <a:pt x="0" y="45"/>
                    <a:pt x="4" y="52"/>
                  </a:cubicBezTo>
                  <a:cubicBezTo>
                    <a:pt x="6" y="56"/>
                    <a:pt x="10" y="45"/>
                    <a:pt x="25" y="13"/>
                  </a:cubicBezTo>
                  <a:cubicBezTo>
                    <a:pt x="26" y="12"/>
                    <a:pt x="26" y="11"/>
                    <a:pt x="27" y="13"/>
                  </a:cubicBezTo>
                  <a:cubicBezTo>
                    <a:pt x="29" y="18"/>
                    <a:pt x="34" y="34"/>
                    <a:pt x="34" y="40"/>
                  </a:cubicBezTo>
                  <a:cubicBezTo>
                    <a:pt x="34" y="49"/>
                    <a:pt x="21" y="72"/>
                    <a:pt x="13" y="86"/>
                  </a:cubicBezTo>
                  <a:cubicBezTo>
                    <a:pt x="9" y="94"/>
                    <a:pt x="8" y="93"/>
                    <a:pt x="16" y="93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4"/>
                    <a:pt x="27" y="156"/>
                    <a:pt x="30" y="156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32" y="156"/>
                    <a:pt x="35" y="154"/>
                    <a:pt x="35" y="152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7" y="154"/>
                    <a:pt x="59" y="156"/>
                    <a:pt x="62" y="156"/>
                  </a:cubicBezTo>
                  <a:cubicBezTo>
                    <a:pt x="62" y="156"/>
                    <a:pt x="62" y="156"/>
                    <a:pt x="62" y="156"/>
                  </a:cubicBezTo>
                  <a:cubicBezTo>
                    <a:pt x="64" y="156"/>
                    <a:pt x="66" y="154"/>
                    <a:pt x="66" y="152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81" y="93"/>
                    <a:pt x="80" y="94"/>
                    <a:pt x="75" y="86"/>
                  </a:cubicBezTo>
                  <a:cubicBezTo>
                    <a:pt x="68" y="72"/>
                    <a:pt x="55" y="49"/>
                    <a:pt x="55" y="40"/>
                  </a:cubicBezTo>
                  <a:cubicBezTo>
                    <a:pt x="55" y="35"/>
                    <a:pt x="59" y="21"/>
                    <a:pt x="61" y="14"/>
                  </a:cubicBezTo>
                  <a:cubicBezTo>
                    <a:pt x="62" y="11"/>
                    <a:pt x="63" y="12"/>
                    <a:pt x="64" y="14"/>
                  </a:cubicBezTo>
                  <a:cubicBezTo>
                    <a:pt x="78" y="46"/>
                    <a:pt x="82" y="56"/>
                    <a:pt x="85" y="52"/>
                  </a:cubicBezTo>
                  <a:cubicBezTo>
                    <a:pt x="89" y="45"/>
                    <a:pt x="80" y="21"/>
                    <a:pt x="71" y="9"/>
                  </a:cubicBezTo>
                  <a:cubicBezTo>
                    <a:pt x="65" y="0"/>
                    <a:pt x="64" y="1"/>
                    <a:pt x="55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85" name="Oval 56"/>
            <p:cNvSpPr>
              <a:spLocks noChangeArrowheads="1"/>
            </p:cNvSpPr>
            <p:nvPr/>
          </p:nvSpPr>
          <p:spPr bwMode="auto">
            <a:xfrm>
              <a:off x="5727700" y="1152525"/>
              <a:ext cx="106363" cy="1063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86" name="Oval 57"/>
            <p:cNvSpPr>
              <a:spLocks noChangeArrowheads="1"/>
            </p:cNvSpPr>
            <p:nvPr/>
          </p:nvSpPr>
          <p:spPr bwMode="auto">
            <a:xfrm>
              <a:off x="6038850" y="1212850"/>
              <a:ext cx="76200" cy="777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87" name="Group 186"/>
          <p:cNvGrpSpPr/>
          <p:nvPr/>
        </p:nvGrpSpPr>
        <p:grpSpPr>
          <a:xfrm>
            <a:off x="2221440" y="6866504"/>
            <a:ext cx="360771" cy="386399"/>
            <a:chOff x="2974975" y="1177925"/>
            <a:chExt cx="581025" cy="622300"/>
          </a:xfrm>
          <a:solidFill>
            <a:schemeClr val="bg1"/>
          </a:solidFill>
        </p:grpSpPr>
        <p:sp>
          <p:nvSpPr>
            <p:cNvPr id="188" name="Freeform 74"/>
            <p:cNvSpPr>
              <a:spLocks noEditPoints="1"/>
            </p:cNvSpPr>
            <p:nvPr/>
          </p:nvSpPr>
          <p:spPr bwMode="auto">
            <a:xfrm>
              <a:off x="3114675" y="1338263"/>
              <a:ext cx="301625" cy="3048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0" y="53"/>
                </a:cxn>
                <a:cxn ang="0">
                  <a:pos x="53" y="106"/>
                </a:cxn>
                <a:cxn ang="0">
                  <a:pos x="106" y="53"/>
                </a:cxn>
                <a:cxn ang="0">
                  <a:pos x="53" y="0"/>
                </a:cxn>
                <a:cxn ang="0">
                  <a:pos x="53" y="92"/>
                </a:cxn>
                <a:cxn ang="0">
                  <a:pos x="14" y="53"/>
                </a:cxn>
                <a:cxn ang="0">
                  <a:pos x="53" y="14"/>
                </a:cxn>
                <a:cxn ang="0">
                  <a:pos x="92" y="53"/>
                </a:cxn>
                <a:cxn ang="0">
                  <a:pos x="53" y="92"/>
                </a:cxn>
              </a:cxnLst>
              <a:rect l="0" t="0" r="r" b="b"/>
              <a:pathLst>
                <a:path w="106" h="106">
                  <a:moveTo>
                    <a:pt x="53" y="0"/>
                  </a:moveTo>
                  <a:cubicBezTo>
                    <a:pt x="24" y="0"/>
                    <a:pt x="0" y="24"/>
                    <a:pt x="0" y="53"/>
                  </a:cubicBezTo>
                  <a:cubicBezTo>
                    <a:pt x="0" y="82"/>
                    <a:pt x="24" y="106"/>
                    <a:pt x="53" y="106"/>
                  </a:cubicBezTo>
                  <a:cubicBezTo>
                    <a:pt x="82" y="106"/>
                    <a:pt x="106" y="82"/>
                    <a:pt x="106" y="53"/>
                  </a:cubicBezTo>
                  <a:cubicBezTo>
                    <a:pt x="106" y="24"/>
                    <a:pt x="82" y="0"/>
                    <a:pt x="53" y="0"/>
                  </a:cubicBezTo>
                  <a:close/>
                  <a:moveTo>
                    <a:pt x="53" y="92"/>
                  </a:moveTo>
                  <a:cubicBezTo>
                    <a:pt x="32" y="92"/>
                    <a:pt x="14" y="74"/>
                    <a:pt x="14" y="53"/>
                  </a:cubicBezTo>
                  <a:cubicBezTo>
                    <a:pt x="14" y="31"/>
                    <a:pt x="32" y="14"/>
                    <a:pt x="53" y="14"/>
                  </a:cubicBezTo>
                  <a:cubicBezTo>
                    <a:pt x="75" y="14"/>
                    <a:pt x="92" y="31"/>
                    <a:pt x="92" y="53"/>
                  </a:cubicBezTo>
                  <a:cubicBezTo>
                    <a:pt x="92" y="74"/>
                    <a:pt x="75" y="92"/>
                    <a:pt x="53" y="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89" name="Freeform 75"/>
            <p:cNvSpPr>
              <a:spLocks/>
            </p:cNvSpPr>
            <p:nvPr/>
          </p:nvSpPr>
          <p:spPr bwMode="auto">
            <a:xfrm>
              <a:off x="3200400" y="1771650"/>
              <a:ext cx="128588" cy="28575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34" y="10"/>
                </a:cxn>
                <a:cxn ang="0">
                  <a:pos x="12" y="10"/>
                </a:cxn>
                <a:cxn ang="0">
                  <a:pos x="0" y="0"/>
                </a:cxn>
                <a:cxn ang="0">
                  <a:pos x="24" y="2"/>
                </a:cxn>
                <a:cxn ang="0">
                  <a:pos x="45" y="1"/>
                </a:cxn>
              </a:cxnLst>
              <a:rect l="0" t="0" r="r" b="b"/>
              <a:pathLst>
                <a:path w="45" h="10">
                  <a:moveTo>
                    <a:pt x="45" y="1"/>
                  </a:moveTo>
                  <a:cubicBezTo>
                    <a:pt x="43" y="6"/>
                    <a:pt x="39" y="10"/>
                    <a:pt x="34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7" y="10"/>
                    <a:pt x="2" y="6"/>
                    <a:pt x="0" y="0"/>
                  </a:cubicBezTo>
                  <a:cubicBezTo>
                    <a:pt x="7" y="2"/>
                    <a:pt x="15" y="2"/>
                    <a:pt x="24" y="2"/>
                  </a:cubicBezTo>
                  <a:cubicBezTo>
                    <a:pt x="32" y="2"/>
                    <a:pt x="39" y="2"/>
                    <a:pt x="45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90" name="Freeform 76"/>
            <p:cNvSpPr>
              <a:spLocks/>
            </p:cNvSpPr>
            <p:nvPr/>
          </p:nvSpPr>
          <p:spPr bwMode="auto">
            <a:xfrm>
              <a:off x="3194050" y="1733550"/>
              <a:ext cx="142875" cy="25400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2"/>
                </a:cxn>
                <a:cxn ang="0">
                  <a:pos x="50" y="3"/>
                </a:cxn>
                <a:cxn ang="0">
                  <a:pos x="49" y="7"/>
                </a:cxn>
                <a:cxn ang="0">
                  <a:pos x="26" y="9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" y="2"/>
                </a:cxn>
                <a:cxn ang="0">
                  <a:pos x="50" y="1"/>
                </a:cxn>
              </a:cxnLst>
              <a:rect l="0" t="0" r="r" b="b"/>
              <a:pathLst>
                <a:path w="50" h="9">
                  <a:moveTo>
                    <a:pt x="50" y="1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4"/>
                    <a:pt x="50" y="6"/>
                    <a:pt x="49" y="7"/>
                  </a:cubicBezTo>
                  <a:cubicBezTo>
                    <a:pt x="43" y="8"/>
                    <a:pt x="35" y="9"/>
                    <a:pt x="26" y="9"/>
                  </a:cubicBezTo>
                  <a:cubicBezTo>
                    <a:pt x="16" y="9"/>
                    <a:pt x="8" y="8"/>
                    <a:pt x="0" y="7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"/>
                    <a:pt x="16" y="2"/>
                    <a:pt x="26" y="2"/>
                  </a:cubicBezTo>
                  <a:cubicBezTo>
                    <a:pt x="35" y="2"/>
                    <a:pt x="43" y="2"/>
                    <a:pt x="5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91" name="Freeform 77"/>
            <p:cNvSpPr>
              <a:spLocks/>
            </p:cNvSpPr>
            <p:nvPr/>
          </p:nvSpPr>
          <p:spPr bwMode="auto">
            <a:xfrm>
              <a:off x="3194050" y="1697038"/>
              <a:ext cx="142875" cy="25400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2"/>
                </a:cxn>
                <a:cxn ang="0">
                  <a:pos x="50" y="7"/>
                </a:cxn>
                <a:cxn ang="0">
                  <a:pos x="26" y="9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26" y="2"/>
                </a:cxn>
                <a:cxn ang="0">
                  <a:pos x="50" y="1"/>
                </a:cxn>
              </a:cxnLst>
              <a:rect l="0" t="0" r="r" b="b"/>
              <a:pathLst>
                <a:path w="50" h="9">
                  <a:moveTo>
                    <a:pt x="50" y="1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3" y="8"/>
                    <a:pt x="35" y="9"/>
                    <a:pt x="26" y="9"/>
                  </a:cubicBezTo>
                  <a:cubicBezTo>
                    <a:pt x="16" y="9"/>
                    <a:pt x="7" y="8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"/>
                    <a:pt x="16" y="2"/>
                    <a:pt x="26" y="2"/>
                  </a:cubicBezTo>
                  <a:cubicBezTo>
                    <a:pt x="35" y="2"/>
                    <a:pt x="43" y="2"/>
                    <a:pt x="5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92" name="Freeform 78"/>
            <p:cNvSpPr>
              <a:spLocks/>
            </p:cNvSpPr>
            <p:nvPr/>
          </p:nvSpPr>
          <p:spPr bwMode="auto">
            <a:xfrm>
              <a:off x="3194050" y="1647825"/>
              <a:ext cx="142875" cy="381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6"/>
                </a:cxn>
                <a:cxn ang="0">
                  <a:pos x="50" y="11"/>
                </a:cxn>
                <a:cxn ang="0">
                  <a:pos x="30" y="13"/>
                </a:cxn>
                <a:cxn ang="0">
                  <a:pos x="26" y="13"/>
                </a:cxn>
                <a:cxn ang="0">
                  <a:pos x="24" y="13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5" y="6"/>
                </a:cxn>
                <a:cxn ang="0">
                  <a:pos x="50" y="0"/>
                </a:cxn>
              </a:cxnLst>
              <a:rect l="0" t="0" r="r" b="b"/>
              <a:pathLst>
                <a:path w="50" h="13">
                  <a:moveTo>
                    <a:pt x="50" y="0"/>
                  </a:moveTo>
                  <a:cubicBezTo>
                    <a:pt x="50" y="6"/>
                    <a:pt x="50" y="6"/>
                    <a:pt x="50" y="6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4" y="12"/>
                    <a:pt x="37" y="13"/>
                    <a:pt x="30" y="13"/>
                  </a:cubicBezTo>
                  <a:cubicBezTo>
                    <a:pt x="29" y="13"/>
                    <a:pt x="27" y="13"/>
                    <a:pt x="26" y="13"/>
                  </a:cubicBezTo>
                  <a:cubicBezTo>
                    <a:pt x="25" y="13"/>
                    <a:pt x="25" y="13"/>
                    <a:pt x="24" y="13"/>
                  </a:cubicBezTo>
                  <a:cubicBezTo>
                    <a:pt x="15" y="13"/>
                    <a:pt x="7" y="12"/>
                    <a:pt x="0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4"/>
                    <a:pt x="16" y="6"/>
                    <a:pt x="25" y="6"/>
                  </a:cubicBezTo>
                  <a:cubicBezTo>
                    <a:pt x="34" y="6"/>
                    <a:pt x="42" y="4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93" name="Freeform 79"/>
            <p:cNvSpPr>
              <a:spLocks/>
            </p:cNvSpPr>
            <p:nvPr/>
          </p:nvSpPr>
          <p:spPr bwMode="auto">
            <a:xfrm>
              <a:off x="2974975" y="1573213"/>
              <a:ext cx="77788" cy="114300"/>
            </a:xfrm>
            <a:custGeom>
              <a:avLst/>
              <a:gdLst/>
              <a:ahLst/>
              <a:cxnLst>
                <a:cxn ang="0">
                  <a:pos x="27" y="39"/>
                </a:cxn>
                <a:cxn ang="0">
                  <a:pos x="14" y="34"/>
                </a:cxn>
                <a:cxn ang="0">
                  <a:pos x="3" y="14"/>
                </a:cxn>
                <a:cxn ang="0">
                  <a:pos x="5" y="0"/>
                </a:cxn>
                <a:cxn ang="0">
                  <a:pos x="15" y="21"/>
                </a:cxn>
                <a:cxn ang="0">
                  <a:pos x="27" y="39"/>
                </a:cxn>
              </a:cxnLst>
              <a:rect l="0" t="0" r="r" b="b"/>
              <a:pathLst>
                <a:path w="27" h="40">
                  <a:moveTo>
                    <a:pt x="27" y="39"/>
                  </a:moveTo>
                  <a:cubicBezTo>
                    <a:pt x="21" y="40"/>
                    <a:pt x="16" y="38"/>
                    <a:pt x="14" y="3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0"/>
                    <a:pt x="1" y="5"/>
                    <a:pt x="5" y="0"/>
                  </a:cubicBezTo>
                  <a:cubicBezTo>
                    <a:pt x="7" y="6"/>
                    <a:pt x="11" y="14"/>
                    <a:pt x="15" y="21"/>
                  </a:cubicBezTo>
                  <a:cubicBezTo>
                    <a:pt x="19" y="28"/>
                    <a:pt x="23" y="34"/>
                    <a:pt x="27" y="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94" name="Freeform 80"/>
            <p:cNvSpPr>
              <a:spLocks/>
            </p:cNvSpPr>
            <p:nvPr/>
          </p:nvSpPr>
          <p:spPr bwMode="auto">
            <a:xfrm>
              <a:off x="3003550" y="1547813"/>
              <a:ext cx="85725" cy="134938"/>
            </a:xfrm>
            <a:custGeom>
              <a:avLst/>
              <a:gdLst/>
              <a:ahLst/>
              <a:cxnLst>
                <a:cxn ang="0">
                  <a:pos x="30" y="44"/>
                </a:cxn>
                <a:cxn ang="0">
                  <a:pos x="28" y="44"/>
                </a:cxn>
                <a:cxn ang="0">
                  <a:pos x="28" y="45"/>
                </a:cxn>
                <a:cxn ang="0">
                  <a:pos x="24" y="47"/>
                </a:cxn>
                <a:cxn ang="0">
                  <a:pos x="11" y="27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5" y="0"/>
                </a:cxn>
                <a:cxn ang="0">
                  <a:pos x="16" y="24"/>
                </a:cxn>
                <a:cxn ang="0">
                  <a:pos x="30" y="44"/>
                </a:cxn>
              </a:cxnLst>
              <a:rect l="0" t="0" r="r" b="b"/>
              <a:pathLst>
                <a:path w="30" h="47">
                  <a:moveTo>
                    <a:pt x="30" y="44"/>
                  </a:moveTo>
                  <a:cubicBezTo>
                    <a:pt x="28" y="44"/>
                    <a:pt x="28" y="44"/>
                    <a:pt x="28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7" y="46"/>
                    <a:pt x="25" y="46"/>
                    <a:pt x="24" y="47"/>
                  </a:cubicBezTo>
                  <a:cubicBezTo>
                    <a:pt x="20" y="41"/>
                    <a:pt x="15" y="35"/>
                    <a:pt x="11" y="27"/>
                  </a:cubicBezTo>
                  <a:cubicBezTo>
                    <a:pt x="6" y="19"/>
                    <a:pt x="2" y="11"/>
                    <a:pt x="0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7"/>
                    <a:pt x="12" y="15"/>
                    <a:pt x="16" y="24"/>
                  </a:cubicBezTo>
                  <a:cubicBezTo>
                    <a:pt x="21" y="31"/>
                    <a:pt x="25" y="38"/>
                    <a:pt x="30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95" name="Freeform 81"/>
            <p:cNvSpPr>
              <a:spLocks/>
            </p:cNvSpPr>
            <p:nvPr/>
          </p:nvSpPr>
          <p:spPr bwMode="auto">
            <a:xfrm>
              <a:off x="3035300" y="1530350"/>
              <a:ext cx="85725" cy="131763"/>
            </a:xfrm>
            <a:custGeom>
              <a:avLst/>
              <a:gdLst/>
              <a:ahLst/>
              <a:cxnLst>
                <a:cxn ang="0">
                  <a:pos x="30" y="43"/>
                </a:cxn>
                <a:cxn ang="0">
                  <a:pos x="29" y="44"/>
                </a:cxn>
                <a:cxn ang="0">
                  <a:pos x="25" y="46"/>
                </a:cxn>
                <a:cxn ang="0">
                  <a:pos x="11" y="27"/>
                </a:cxn>
                <a:cxn ang="0">
                  <a:pos x="0" y="3"/>
                </a:cxn>
                <a:cxn ang="0">
                  <a:pos x="4" y="1"/>
                </a:cxn>
                <a:cxn ang="0">
                  <a:pos x="6" y="0"/>
                </a:cxn>
                <a:cxn ang="0">
                  <a:pos x="17" y="23"/>
                </a:cxn>
                <a:cxn ang="0">
                  <a:pos x="30" y="43"/>
                </a:cxn>
              </a:cxnLst>
              <a:rect l="0" t="0" r="r" b="b"/>
              <a:pathLst>
                <a:path w="30" h="46">
                  <a:moveTo>
                    <a:pt x="30" y="43"/>
                  </a:moveTo>
                  <a:cubicBezTo>
                    <a:pt x="29" y="44"/>
                    <a:pt x="29" y="44"/>
                    <a:pt x="29" y="44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0" y="41"/>
                    <a:pt x="15" y="34"/>
                    <a:pt x="11" y="27"/>
                  </a:cubicBezTo>
                  <a:cubicBezTo>
                    <a:pt x="6" y="18"/>
                    <a:pt x="2" y="10"/>
                    <a:pt x="0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7"/>
                    <a:pt x="12" y="15"/>
                    <a:pt x="17" y="23"/>
                  </a:cubicBezTo>
                  <a:cubicBezTo>
                    <a:pt x="21" y="31"/>
                    <a:pt x="26" y="38"/>
                    <a:pt x="30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96" name="Freeform 82"/>
            <p:cNvSpPr>
              <a:spLocks/>
            </p:cNvSpPr>
            <p:nvPr/>
          </p:nvSpPr>
          <p:spPr bwMode="auto">
            <a:xfrm>
              <a:off x="3067050" y="1504950"/>
              <a:ext cx="96838" cy="139700"/>
            </a:xfrm>
            <a:custGeom>
              <a:avLst/>
              <a:gdLst/>
              <a:ahLst/>
              <a:cxnLst>
                <a:cxn ang="0">
                  <a:pos x="34" y="44"/>
                </a:cxn>
                <a:cxn ang="0">
                  <a:pos x="29" y="46"/>
                </a:cxn>
                <a:cxn ang="0">
                  <a:pos x="25" y="49"/>
                </a:cxn>
                <a:cxn ang="0">
                  <a:pos x="13" y="33"/>
                </a:cxn>
                <a:cxn ang="0">
                  <a:pos x="11" y="29"/>
                </a:cxn>
                <a:cxn ang="0">
                  <a:pos x="10" y="27"/>
                </a:cxn>
                <a:cxn ang="0">
                  <a:pos x="0" y="5"/>
                </a:cxn>
                <a:cxn ang="0">
                  <a:pos x="4" y="3"/>
                </a:cxn>
                <a:cxn ang="0">
                  <a:pos x="9" y="0"/>
                </a:cxn>
                <a:cxn ang="0">
                  <a:pos x="17" y="25"/>
                </a:cxn>
                <a:cxn ang="0">
                  <a:pos x="34" y="44"/>
                </a:cxn>
              </a:cxnLst>
              <a:rect l="0" t="0" r="r" b="b"/>
              <a:pathLst>
                <a:path w="34" h="49">
                  <a:moveTo>
                    <a:pt x="34" y="44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1" y="44"/>
                    <a:pt x="17" y="39"/>
                    <a:pt x="13" y="33"/>
                  </a:cubicBezTo>
                  <a:cubicBezTo>
                    <a:pt x="13" y="32"/>
                    <a:pt x="12" y="30"/>
                    <a:pt x="11" y="29"/>
                  </a:cubicBezTo>
                  <a:cubicBezTo>
                    <a:pt x="11" y="29"/>
                    <a:pt x="11" y="28"/>
                    <a:pt x="10" y="27"/>
                  </a:cubicBezTo>
                  <a:cubicBezTo>
                    <a:pt x="6" y="20"/>
                    <a:pt x="2" y="12"/>
                    <a:pt x="0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9"/>
                    <a:pt x="12" y="17"/>
                    <a:pt x="17" y="25"/>
                  </a:cubicBezTo>
                  <a:cubicBezTo>
                    <a:pt x="21" y="32"/>
                    <a:pt x="27" y="39"/>
                    <a:pt x="34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97" name="Freeform 83"/>
            <p:cNvSpPr>
              <a:spLocks/>
            </p:cNvSpPr>
            <p:nvPr/>
          </p:nvSpPr>
          <p:spPr bwMode="auto">
            <a:xfrm>
              <a:off x="2978150" y="1287463"/>
              <a:ext cx="76200" cy="114300"/>
            </a:xfrm>
            <a:custGeom>
              <a:avLst/>
              <a:gdLst/>
              <a:ahLst/>
              <a:cxnLst>
                <a:cxn ang="0">
                  <a:pos x="4" y="40"/>
                </a:cxn>
                <a:cxn ang="0">
                  <a:pos x="2" y="25"/>
                </a:cxn>
                <a:cxn ang="0">
                  <a:pos x="13" y="6"/>
                </a:cxn>
                <a:cxn ang="0">
                  <a:pos x="27" y="1"/>
                </a:cxn>
                <a:cxn ang="0">
                  <a:pos x="14" y="20"/>
                </a:cxn>
                <a:cxn ang="0">
                  <a:pos x="4" y="40"/>
                </a:cxn>
              </a:cxnLst>
              <a:rect l="0" t="0" r="r" b="b"/>
              <a:pathLst>
                <a:path w="27" h="40">
                  <a:moveTo>
                    <a:pt x="4" y="40"/>
                  </a:moveTo>
                  <a:cubicBezTo>
                    <a:pt x="1" y="35"/>
                    <a:pt x="0" y="30"/>
                    <a:pt x="2" y="2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2"/>
                    <a:pt x="21" y="0"/>
                    <a:pt x="27" y="1"/>
                  </a:cubicBezTo>
                  <a:cubicBezTo>
                    <a:pt x="23" y="6"/>
                    <a:pt x="18" y="13"/>
                    <a:pt x="14" y="20"/>
                  </a:cubicBezTo>
                  <a:cubicBezTo>
                    <a:pt x="10" y="27"/>
                    <a:pt x="7" y="34"/>
                    <a:pt x="4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98" name="Freeform 84"/>
            <p:cNvSpPr>
              <a:spLocks/>
            </p:cNvSpPr>
            <p:nvPr/>
          </p:nvSpPr>
          <p:spPr bwMode="auto">
            <a:xfrm>
              <a:off x="3003550" y="1293813"/>
              <a:ext cx="88900" cy="131763"/>
            </a:xfrm>
            <a:custGeom>
              <a:avLst/>
              <a:gdLst/>
              <a:ahLst/>
              <a:cxnLst>
                <a:cxn ang="0">
                  <a:pos x="6" y="46"/>
                </a:cxn>
                <a:cxn ang="0">
                  <a:pos x="4" y="46"/>
                </a:cxn>
                <a:cxn ang="0">
                  <a:pos x="3" y="45"/>
                </a:cxn>
                <a:cxn ang="0">
                  <a:pos x="0" y="43"/>
                </a:cxn>
                <a:cxn ang="0">
                  <a:pos x="10" y="22"/>
                </a:cxn>
                <a:cxn ang="0">
                  <a:pos x="25" y="0"/>
                </a:cxn>
                <a:cxn ang="0">
                  <a:pos x="28" y="2"/>
                </a:cxn>
                <a:cxn ang="0">
                  <a:pos x="29" y="2"/>
                </a:cxn>
                <a:cxn ang="0">
                  <a:pos x="31" y="3"/>
                </a:cxn>
                <a:cxn ang="0">
                  <a:pos x="16" y="25"/>
                </a:cxn>
                <a:cxn ang="0">
                  <a:pos x="6" y="46"/>
                </a:cxn>
              </a:cxnLst>
              <a:rect l="0" t="0" r="r" b="b"/>
              <a:pathLst>
                <a:path w="31" h="46">
                  <a:moveTo>
                    <a:pt x="6" y="46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2" y="44"/>
                    <a:pt x="1" y="44"/>
                    <a:pt x="0" y="43"/>
                  </a:cubicBezTo>
                  <a:cubicBezTo>
                    <a:pt x="2" y="36"/>
                    <a:pt x="6" y="29"/>
                    <a:pt x="10" y="22"/>
                  </a:cubicBezTo>
                  <a:cubicBezTo>
                    <a:pt x="15" y="13"/>
                    <a:pt x="20" y="6"/>
                    <a:pt x="25" y="0"/>
                  </a:cubicBezTo>
                  <a:cubicBezTo>
                    <a:pt x="26" y="1"/>
                    <a:pt x="27" y="1"/>
                    <a:pt x="2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6" y="9"/>
                    <a:pt x="21" y="16"/>
                    <a:pt x="16" y="25"/>
                  </a:cubicBezTo>
                  <a:cubicBezTo>
                    <a:pt x="11" y="32"/>
                    <a:pt x="8" y="40"/>
                    <a:pt x="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99" name="Freeform 85"/>
            <p:cNvSpPr>
              <a:spLocks/>
            </p:cNvSpPr>
            <p:nvPr/>
          </p:nvSpPr>
          <p:spPr bwMode="auto">
            <a:xfrm>
              <a:off x="3035300" y="1312863"/>
              <a:ext cx="88900" cy="131763"/>
            </a:xfrm>
            <a:custGeom>
              <a:avLst/>
              <a:gdLst/>
              <a:ahLst/>
              <a:cxnLst>
                <a:cxn ang="0">
                  <a:pos x="6" y="46"/>
                </a:cxn>
                <a:cxn ang="0">
                  <a:pos x="4" y="45"/>
                </a:cxn>
                <a:cxn ang="0">
                  <a:pos x="0" y="43"/>
                </a:cxn>
                <a:cxn ang="0">
                  <a:pos x="10" y="21"/>
                </a:cxn>
                <a:cxn ang="0">
                  <a:pos x="25" y="0"/>
                </a:cxn>
                <a:cxn ang="0">
                  <a:pos x="29" y="2"/>
                </a:cxn>
                <a:cxn ang="0">
                  <a:pos x="31" y="3"/>
                </a:cxn>
                <a:cxn ang="0">
                  <a:pos x="16" y="24"/>
                </a:cxn>
                <a:cxn ang="0">
                  <a:pos x="6" y="46"/>
                </a:cxn>
              </a:cxnLst>
              <a:rect l="0" t="0" r="r" b="b"/>
              <a:pathLst>
                <a:path w="31" h="46">
                  <a:moveTo>
                    <a:pt x="6" y="46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36"/>
                    <a:pt x="6" y="29"/>
                    <a:pt x="10" y="21"/>
                  </a:cubicBezTo>
                  <a:cubicBezTo>
                    <a:pt x="15" y="13"/>
                    <a:pt x="20" y="5"/>
                    <a:pt x="25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6" y="9"/>
                    <a:pt x="21" y="16"/>
                    <a:pt x="16" y="24"/>
                  </a:cubicBezTo>
                  <a:cubicBezTo>
                    <a:pt x="12" y="32"/>
                    <a:pt x="8" y="39"/>
                    <a:pt x="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0" name="Freeform 86"/>
            <p:cNvSpPr>
              <a:spLocks/>
            </p:cNvSpPr>
            <p:nvPr/>
          </p:nvSpPr>
          <p:spPr bwMode="auto">
            <a:xfrm>
              <a:off x="3067050" y="1330325"/>
              <a:ext cx="96838" cy="138113"/>
            </a:xfrm>
            <a:custGeom>
              <a:avLst/>
              <a:gdLst/>
              <a:ahLst/>
              <a:cxnLst>
                <a:cxn ang="0">
                  <a:pos x="10" y="48"/>
                </a:cxn>
                <a:cxn ang="0">
                  <a:pos x="5" y="45"/>
                </a:cxn>
                <a:cxn ang="0">
                  <a:pos x="0" y="43"/>
                </a:cxn>
                <a:cxn ang="0">
                  <a:pos x="9" y="25"/>
                </a:cxn>
                <a:cxn ang="0">
                  <a:pos x="11" y="22"/>
                </a:cxn>
                <a:cxn ang="0">
                  <a:pos x="12" y="20"/>
                </a:cxn>
                <a:cxn ang="0">
                  <a:pos x="26" y="0"/>
                </a:cxn>
                <a:cxn ang="0">
                  <a:pos x="29" y="2"/>
                </a:cxn>
                <a:cxn ang="0">
                  <a:pos x="34" y="5"/>
                </a:cxn>
                <a:cxn ang="0">
                  <a:pos x="17" y="24"/>
                </a:cxn>
                <a:cxn ang="0">
                  <a:pos x="10" y="48"/>
                </a:cxn>
              </a:cxnLst>
              <a:rect l="0" t="0" r="r" b="b"/>
              <a:pathLst>
                <a:path w="34" h="48">
                  <a:moveTo>
                    <a:pt x="10" y="48"/>
                  </a:moveTo>
                  <a:cubicBezTo>
                    <a:pt x="5" y="45"/>
                    <a:pt x="5" y="45"/>
                    <a:pt x="5" y="4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38"/>
                    <a:pt x="5" y="31"/>
                    <a:pt x="9" y="25"/>
                  </a:cubicBezTo>
                  <a:cubicBezTo>
                    <a:pt x="9" y="24"/>
                    <a:pt x="10" y="23"/>
                    <a:pt x="11" y="22"/>
                  </a:cubicBezTo>
                  <a:cubicBezTo>
                    <a:pt x="11" y="21"/>
                    <a:pt x="11" y="20"/>
                    <a:pt x="12" y="20"/>
                  </a:cubicBezTo>
                  <a:cubicBezTo>
                    <a:pt x="16" y="12"/>
                    <a:pt x="21" y="5"/>
                    <a:pt x="26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28" y="10"/>
                    <a:pt x="22" y="16"/>
                    <a:pt x="17" y="24"/>
                  </a:cubicBezTo>
                  <a:cubicBezTo>
                    <a:pt x="13" y="32"/>
                    <a:pt x="10" y="40"/>
                    <a:pt x="1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1" name="Freeform 87"/>
            <p:cNvSpPr>
              <a:spLocks/>
            </p:cNvSpPr>
            <p:nvPr/>
          </p:nvSpPr>
          <p:spPr bwMode="auto">
            <a:xfrm>
              <a:off x="3203575" y="1177925"/>
              <a:ext cx="130175" cy="26988"/>
            </a:xfrm>
            <a:custGeom>
              <a:avLst/>
              <a:gdLst/>
              <a:ahLst/>
              <a:cxnLst>
                <a:cxn ang="0">
                  <a:pos x="46" y="9"/>
                </a:cxn>
                <a:cxn ang="0">
                  <a:pos x="34" y="0"/>
                </a:cxn>
                <a:cxn ang="0">
                  <a:pos x="12" y="0"/>
                </a:cxn>
                <a:cxn ang="0">
                  <a:pos x="0" y="9"/>
                </a:cxn>
                <a:cxn ang="0">
                  <a:pos x="22" y="7"/>
                </a:cxn>
                <a:cxn ang="0">
                  <a:pos x="46" y="9"/>
                </a:cxn>
              </a:cxnLst>
              <a:rect l="0" t="0" r="r" b="b"/>
              <a:pathLst>
                <a:path w="46" h="9">
                  <a:moveTo>
                    <a:pt x="46" y="9"/>
                  </a:moveTo>
                  <a:cubicBezTo>
                    <a:pt x="43" y="4"/>
                    <a:pt x="39" y="0"/>
                    <a:pt x="3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" y="0"/>
                    <a:pt x="3" y="4"/>
                    <a:pt x="0" y="9"/>
                  </a:cubicBezTo>
                  <a:cubicBezTo>
                    <a:pt x="7" y="8"/>
                    <a:pt x="14" y="7"/>
                    <a:pt x="22" y="7"/>
                  </a:cubicBezTo>
                  <a:cubicBezTo>
                    <a:pt x="31" y="7"/>
                    <a:pt x="39" y="8"/>
                    <a:pt x="46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2" name="Freeform 88"/>
            <p:cNvSpPr>
              <a:spLocks/>
            </p:cNvSpPr>
            <p:nvPr/>
          </p:nvSpPr>
          <p:spPr bwMode="auto">
            <a:xfrm>
              <a:off x="3197225" y="1219200"/>
              <a:ext cx="142875" cy="2540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24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24" y="6"/>
                </a:cxn>
                <a:cxn ang="0">
                  <a:pos x="50" y="9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2"/>
                </a:cxn>
              </a:cxnLst>
              <a:rect l="0" t="0" r="r" b="b"/>
              <a:pathLst>
                <a:path w="50" h="9">
                  <a:moveTo>
                    <a:pt x="50" y="2"/>
                  </a:moveTo>
                  <a:cubicBezTo>
                    <a:pt x="42" y="1"/>
                    <a:pt x="33" y="0"/>
                    <a:pt x="24" y="0"/>
                  </a:cubicBezTo>
                  <a:cubicBezTo>
                    <a:pt x="15" y="0"/>
                    <a:pt x="7" y="0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7"/>
                    <a:pt x="15" y="6"/>
                    <a:pt x="24" y="6"/>
                  </a:cubicBezTo>
                  <a:cubicBezTo>
                    <a:pt x="33" y="6"/>
                    <a:pt x="42" y="7"/>
                    <a:pt x="50" y="9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4"/>
                    <a:pt x="50" y="3"/>
                    <a:pt x="50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3" name="Freeform 89"/>
            <p:cNvSpPr>
              <a:spLocks/>
            </p:cNvSpPr>
            <p:nvPr/>
          </p:nvSpPr>
          <p:spPr bwMode="auto">
            <a:xfrm>
              <a:off x="3197225" y="1255713"/>
              <a:ext cx="142875" cy="238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24" y="6"/>
                </a:cxn>
                <a:cxn ang="0">
                  <a:pos x="50" y="8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24" y="0"/>
                </a:cxn>
                <a:cxn ang="0">
                  <a:pos x="0" y="2"/>
                </a:cxn>
              </a:cxnLst>
              <a:rect l="0" t="0" r="r" b="b"/>
              <a:pathLst>
                <a:path w="50" h="8">
                  <a:moveTo>
                    <a:pt x="0" y="2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7"/>
                    <a:pt x="15" y="6"/>
                    <a:pt x="24" y="6"/>
                  </a:cubicBezTo>
                  <a:cubicBezTo>
                    <a:pt x="33" y="6"/>
                    <a:pt x="42" y="7"/>
                    <a:pt x="50" y="8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2" y="1"/>
                    <a:pt x="33" y="0"/>
                    <a:pt x="24" y="0"/>
                  </a:cubicBezTo>
                  <a:cubicBezTo>
                    <a:pt x="15" y="0"/>
                    <a:pt x="7" y="0"/>
                    <a:pt x="0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4" name="Freeform 90"/>
            <p:cNvSpPr>
              <a:spLocks/>
            </p:cNvSpPr>
            <p:nvPr/>
          </p:nvSpPr>
          <p:spPr bwMode="auto">
            <a:xfrm>
              <a:off x="3197225" y="1293813"/>
              <a:ext cx="142875" cy="3333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0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25" y="7"/>
                </a:cxn>
                <a:cxn ang="0">
                  <a:pos x="50" y="12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26" y="0"/>
                </a:cxn>
                <a:cxn ang="0">
                  <a:pos x="24" y="0"/>
                </a:cxn>
              </a:cxnLst>
              <a:rect l="0" t="0" r="r" b="b"/>
              <a:pathLst>
                <a:path w="50" h="12">
                  <a:moveTo>
                    <a:pt x="24" y="0"/>
                  </a:moveTo>
                  <a:cubicBezTo>
                    <a:pt x="22" y="0"/>
                    <a:pt x="21" y="0"/>
                    <a:pt x="20" y="0"/>
                  </a:cubicBezTo>
                  <a:cubicBezTo>
                    <a:pt x="12" y="0"/>
                    <a:pt x="6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9"/>
                    <a:pt x="16" y="7"/>
                    <a:pt x="25" y="7"/>
                  </a:cubicBezTo>
                  <a:cubicBezTo>
                    <a:pt x="34" y="7"/>
                    <a:pt x="42" y="9"/>
                    <a:pt x="50" y="12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3" y="1"/>
                    <a:pt x="35" y="0"/>
                    <a:pt x="26" y="0"/>
                  </a:cubicBezTo>
                  <a:cubicBezTo>
                    <a:pt x="25" y="0"/>
                    <a:pt x="24" y="0"/>
                    <a:pt x="2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5" name="Freeform 91"/>
            <p:cNvSpPr>
              <a:spLocks/>
            </p:cNvSpPr>
            <p:nvPr/>
          </p:nvSpPr>
          <p:spPr bwMode="auto">
            <a:xfrm>
              <a:off x="3479800" y="1290638"/>
              <a:ext cx="76200" cy="114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6"/>
                </a:cxn>
                <a:cxn ang="0">
                  <a:pos x="25" y="25"/>
                </a:cxn>
                <a:cxn ang="0">
                  <a:pos x="23" y="40"/>
                </a:cxn>
                <a:cxn ang="0">
                  <a:pos x="13" y="18"/>
                </a:cxn>
                <a:cxn ang="0">
                  <a:pos x="0" y="0"/>
                </a:cxn>
              </a:cxnLst>
              <a:rect l="0" t="0" r="r" b="b"/>
              <a:pathLst>
                <a:path w="27" h="40">
                  <a:moveTo>
                    <a:pt x="0" y="0"/>
                  </a:moveTo>
                  <a:cubicBezTo>
                    <a:pt x="6" y="0"/>
                    <a:pt x="11" y="2"/>
                    <a:pt x="14" y="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7" y="30"/>
                    <a:pt x="26" y="35"/>
                    <a:pt x="23" y="40"/>
                  </a:cubicBezTo>
                  <a:cubicBezTo>
                    <a:pt x="20" y="33"/>
                    <a:pt x="17" y="26"/>
                    <a:pt x="13" y="18"/>
                  </a:cubicBezTo>
                  <a:cubicBezTo>
                    <a:pt x="9" y="12"/>
                    <a:pt x="4" y="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6" name="Freeform 92"/>
            <p:cNvSpPr>
              <a:spLocks/>
            </p:cNvSpPr>
            <p:nvPr/>
          </p:nvSpPr>
          <p:spPr bwMode="auto">
            <a:xfrm>
              <a:off x="3444875" y="1295400"/>
              <a:ext cx="85725" cy="131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9" y="20"/>
                </a:cxn>
                <a:cxn ang="0">
                  <a:pos x="30" y="43"/>
                </a:cxn>
                <a:cxn ang="0">
                  <a:pos x="27" y="45"/>
                </a:cxn>
                <a:cxn ang="0">
                  <a:pos x="26" y="45"/>
                </a:cxn>
                <a:cxn ang="0">
                  <a:pos x="24" y="46"/>
                </a:cxn>
                <a:cxn ang="0">
                  <a:pos x="13" y="23"/>
                </a:cxn>
                <a:cxn ang="0">
                  <a:pos x="0" y="3"/>
                </a:cxn>
              </a:cxnLst>
              <a:rect l="0" t="0" r="r" b="b"/>
              <a:pathLst>
                <a:path w="30" h="46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4" y="1"/>
                    <a:pt x="6" y="0"/>
                  </a:cubicBezTo>
                  <a:cubicBezTo>
                    <a:pt x="10" y="5"/>
                    <a:pt x="15" y="12"/>
                    <a:pt x="19" y="20"/>
                  </a:cubicBezTo>
                  <a:cubicBezTo>
                    <a:pt x="24" y="28"/>
                    <a:pt x="27" y="36"/>
                    <a:pt x="30" y="43"/>
                  </a:cubicBezTo>
                  <a:cubicBezTo>
                    <a:pt x="29" y="44"/>
                    <a:pt x="28" y="44"/>
                    <a:pt x="27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2" y="39"/>
                    <a:pt x="18" y="31"/>
                    <a:pt x="13" y="23"/>
                  </a:cubicBezTo>
                  <a:cubicBezTo>
                    <a:pt x="9" y="15"/>
                    <a:pt x="4" y="9"/>
                    <a:pt x="0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7" name="Freeform 93"/>
            <p:cNvSpPr>
              <a:spLocks/>
            </p:cNvSpPr>
            <p:nvPr/>
          </p:nvSpPr>
          <p:spPr bwMode="auto">
            <a:xfrm>
              <a:off x="3414713" y="1312863"/>
              <a:ext cx="84138" cy="1349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" y="3"/>
                </a:cxn>
                <a:cxn ang="0">
                  <a:pos x="5" y="0"/>
                </a:cxn>
                <a:cxn ang="0">
                  <a:pos x="19" y="20"/>
                </a:cxn>
                <a:cxn ang="0">
                  <a:pos x="30" y="44"/>
                </a:cxn>
                <a:cxn ang="0">
                  <a:pos x="26" y="46"/>
                </a:cxn>
                <a:cxn ang="0">
                  <a:pos x="24" y="47"/>
                </a:cxn>
                <a:cxn ang="0">
                  <a:pos x="13" y="23"/>
                </a:cxn>
                <a:cxn ang="0">
                  <a:pos x="0" y="4"/>
                </a:cxn>
              </a:cxnLst>
              <a:rect l="0" t="0" r="r" b="b"/>
              <a:pathLst>
                <a:path w="30" h="47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0" y="6"/>
                    <a:pt x="14" y="13"/>
                    <a:pt x="19" y="20"/>
                  </a:cubicBezTo>
                  <a:cubicBezTo>
                    <a:pt x="24" y="28"/>
                    <a:pt x="27" y="37"/>
                    <a:pt x="30" y="44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2" y="40"/>
                    <a:pt x="18" y="32"/>
                    <a:pt x="13" y="23"/>
                  </a:cubicBezTo>
                  <a:cubicBezTo>
                    <a:pt x="9" y="16"/>
                    <a:pt x="4" y="9"/>
                    <a:pt x="0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8" name="Freeform 94"/>
            <p:cNvSpPr>
              <a:spLocks/>
            </p:cNvSpPr>
            <p:nvPr/>
          </p:nvSpPr>
          <p:spPr bwMode="auto">
            <a:xfrm>
              <a:off x="3371850" y="1333500"/>
              <a:ext cx="96838" cy="1365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2"/>
                </a:cxn>
                <a:cxn ang="0">
                  <a:pos x="9" y="0"/>
                </a:cxn>
                <a:cxn ang="0">
                  <a:pos x="20" y="16"/>
                </a:cxn>
                <a:cxn ang="0">
                  <a:pos x="22" y="20"/>
                </a:cxn>
                <a:cxn ang="0">
                  <a:pos x="23" y="21"/>
                </a:cxn>
                <a:cxn ang="0">
                  <a:pos x="34" y="43"/>
                </a:cxn>
                <a:cxn ang="0">
                  <a:pos x="30" y="45"/>
                </a:cxn>
                <a:cxn ang="0">
                  <a:pos x="25" y="48"/>
                </a:cxn>
                <a:cxn ang="0">
                  <a:pos x="17" y="24"/>
                </a:cxn>
                <a:cxn ang="0">
                  <a:pos x="0" y="5"/>
                </a:cxn>
              </a:cxnLst>
              <a:rect l="0" t="0" r="r" b="b"/>
              <a:pathLst>
                <a:path w="34" h="48">
                  <a:moveTo>
                    <a:pt x="0" y="5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4"/>
                    <a:pt x="17" y="10"/>
                    <a:pt x="20" y="16"/>
                  </a:cubicBezTo>
                  <a:cubicBezTo>
                    <a:pt x="21" y="17"/>
                    <a:pt x="22" y="18"/>
                    <a:pt x="22" y="20"/>
                  </a:cubicBezTo>
                  <a:cubicBezTo>
                    <a:pt x="23" y="20"/>
                    <a:pt x="23" y="21"/>
                    <a:pt x="23" y="21"/>
                  </a:cubicBezTo>
                  <a:cubicBezTo>
                    <a:pt x="28" y="29"/>
                    <a:pt x="31" y="37"/>
                    <a:pt x="34" y="43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4" y="40"/>
                    <a:pt x="21" y="32"/>
                    <a:pt x="17" y="24"/>
                  </a:cubicBezTo>
                  <a:cubicBezTo>
                    <a:pt x="13" y="16"/>
                    <a:pt x="7" y="10"/>
                    <a:pt x="0" y="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9" name="Freeform 95"/>
            <p:cNvSpPr>
              <a:spLocks/>
            </p:cNvSpPr>
            <p:nvPr/>
          </p:nvSpPr>
          <p:spPr bwMode="auto">
            <a:xfrm>
              <a:off x="3479800" y="1576388"/>
              <a:ext cx="76200" cy="114300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4" y="14"/>
                </a:cxn>
                <a:cxn ang="0">
                  <a:pos x="13" y="34"/>
                </a:cxn>
                <a:cxn ang="0">
                  <a:pos x="0" y="39"/>
                </a:cxn>
                <a:cxn ang="0">
                  <a:pos x="13" y="19"/>
                </a:cxn>
                <a:cxn ang="0">
                  <a:pos x="23" y="0"/>
                </a:cxn>
              </a:cxnLst>
              <a:rect l="0" t="0" r="r" b="b"/>
              <a:pathLst>
                <a:path w="27" h="40">
                  <a:moveTo>
                    <a:pt x="23" y="0"/>
                  </a:moveTo>
                  <a:cubicBezTo>
                    <a:pt x="26" y="5"/>
                    <a:pt x="27" y="10"/>
                    <a:pt x="24" y="1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1" y="38"/>
                    <a:pt x="6" y="40"/>
                    <a:pt x="0" y="39"/>
                  </a:cubicBezTo>
                  <a:cubicBezTo>
                    <a:pt x="4" y="34"/>
                    <a:pt x="9" y="27"/>
                    <a:pt x="13" y="19"/>
                  </a:cubicBezTo>
                  <a:cubicBezTo>
                    <a:pt x="17" y="13"/>
                    <a:pt x="20" y="6"/>
                    <a:pt x="2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0" name="Freeform 96"/>
            <p:cNvSpPr>
              <a:spLocks/>
            </p:cNvSpPr>
            <p:nvPr/>
          </p:nvSpPr>
          <p:spPr bwMode="auto">
            <a:xfrm>
              <a:off x="3443288" y="1550988"/>
              <a:ext cx="87313" cy="13176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7" y="1"/>
                </a:cxn>
                <a:cxn ang="0">
                  <a:pos x="27" y="2"/>
                </a:cxn>
                <a:cxn ang="0">
                  <a:pos x="31" y="4"/>
                </a:cxn>
                <a:cxn ang="0">
                  <a:pos x="20" y="25"/>
                </a:cxn>
                <a:cxn ang="0">
                  <a:pos x="6" y="46"/>
                </a:cxn>
                <a:cxn ang="0">
                  <a:pos x="2" y="45"/>
                </a:cxn>
                <a:cxn ang="0">
                  <a:pos x="2" y="44"/>
                </a:cxn>
                <a:cxn ang="0">
                  <a:pos x="0" y="43"/>
                </a:cxn>
                <a:cxn ang="0">
                  <a:pos x="15" y="22"/>
                </a:cxn>
                <a:cxn ang="0">
                  <a:pos x="25" y="0"/>
                </a:cxn>
              </a:cxnLst>
              <a:rect l="0" t="0" r="r" b="b"/>
              <a:pathLst>
                <a:path w="31" h="46">
                  <a:moveTo>
                    <a:pt x="25" y="0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9" y="2"/>
                    <a:pt x="30" y="3"/>
                    <a:pt x="31" y="4"/>
                  </a:cubicBezTo>
                  <a:cubicBezTo>
                    <a:pt x="28" y="10"/>
                    <a:pt x="25" y="18"/>
                    <a:pt x="20" y="25"/>
                  </a:cubicBezTo>
                  <a:cubicBezTo>
                    <a:pt x="16" y="33"/>
                    <a:pt x="11" y="41"/>
                    <a:pt x="6" y="46"/>
                  </a:cubicBezTo>
                  <a:cubicBezTo>
                    <a:pt x="5" y="46"/>
                    <a:pt x="4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38"/>
                    <a:pt x="10" y="30"/>
                    <a:pt x="15" y="22"/>
                  </a:cubicBezTo>
                  <a:cubicBezTo>
                    <a:pt x="19" y="14"/>
                    <a:pt x="23" y="7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1" name="Freeform 97"/>
            <p:cNvSpPr>
              <a:spLocks/>
            </p:cNvSpPr>
            <p:nvPr/>
          </p:nvSpPr>
          <p:spPr bwMode="auto">
            <a:xfrm>
              <a:off x="3411538" y="1533525"/>
              <a:ext cx="87313" cy="13176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6" y="1"/>
                </a:cxn>
                <a:cxn ang="0">
                  <a:pos x="31" y="3"/>
                </a:cxn>
                <a:cxn ang="0">
                  <a:pos x="20" y="25"/>
                </a:cxn>
                <a:cxn ang="0">
                  <a:pos x="5" y="46"/>
                </a:cxn>
                <a:cxn ang="0">
                  <a:pos x="2" y="44"/>
                </a:cxn>
                <a:cxn ang="0">
                  <a:pos x="0" y="43"/>
                </a:cxn>
                <a:cxn ang="0">
                  <a:pos x="15" y="21"/>
                </a:cxn>
                <a:cxn ang="0">
                  <a:pos x="25" y="0"/>
                </a:cxn>
              </a:cxnLst>
              <a:rect l="0" t="0" r="r" b="b"/>
              <a:pathLst>
                <a:path w="31" h="46">
                  <a:moveTo>
                    <a:pt x="25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10"/>
                    <a:pt x="25" y="17"/>
                    <a:pt x="20" y="25"/>
                  </a:cubicBezTo>
                  <a:cubicBezTo>
                    <a:pt x="15" y="33"/>
                    <a:pt x="10" y="40"/>
                    <a:pt x="5" y="46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37"/>
                    <a:pt x="10" y="30"/>
                    <a:pt x="15" y="21"/>
                  </a:cubicBezTo>
                  <a:cubicBezTo>
                    <a:pt x="19" y="14"/>
                    <a:pt x="23" y="6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2" name="Freeform 98"/>
            <p:cNvSpPr>
              <a:spLocks/>
            </p:cNvSpPr>
            <p:nvPr/>
          </p:nvSpPr>
          <p:spPr bwMode="auto">
            <a:xfrm>
              <a:off x="3368675" y="1508125"/>
              <a:ext cx="96838" cy="13970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0" y="3"/>
                </a:cxn>
                <a:cxn ang="0">
                  <a:pos x="34" y="6"/>
                </a:cxn>
                <a:cxn ang="0">
                  <a:pos x="26" y="23"/>
                </a:cxn>
                <a:cxn ang="0">
                  <a:pos x="24" y="27"/>
                </a:cxn>
                <a:cxn ang="0">
                  <a:pos x="23" y="29"/>
                </a:cxn>
                <a:cxn ang="0">
                  <a:pos x="9" y="49"/>
                </a:cxn>
                <a:cxn ang="0">
                  <a:pos x="6" y="46"/>
                </a:cxn>
                <a:cxn ang="0">
                  <a:pos x="0" y="43"/>
                </a:cxn>
                <a:cxn ang="0">
                  <a:pos x="18" y="25"/>
                </a:cxn>
                <a:cxn ang="0">
                  <a:pos x="25" y="0"/>
                </a:cxn>
              </a:cxnLst>
              <a:rect l="0" t="0" r="r" b="b"/>
              <a:pathLst>
                <a:path w="34" h="49">
                  <a:moveTo>
                    <a:pt x="25" y="0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2" y="11"/>
                    <a:pt x="30" y="17"/>
                    <a:pt x="26" y="23"/>
                  </a:cubicBezTo>
                  <a:cubicBezTo>
                    <a:pt x="25" y="25"/>
                    <a:pt x="25" y="26"/>
                    <a:pt x="24" y="27"/>
                  </a:cubicBezTo>
                  <a:cubicBezTo>
                    <a:pt x="24" y="28"/>
                    <a:pt x="23" y="28"/>
                    <a:pt x="23" y="29"/>
                  </a:cubicBezTo>
                  <a:cubicBezTo>
                    <a:pt x="18" y="37"/>
                    <a:pt x="14" y="43"/>
                    <a:pt x="9" y="49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7" y="39"/>
                    <a:pt x="13" y="32"/>
                    <a:pt x="18" y="25"/>
                  </a:cubicBezTo>
                  <a:cubicBezTo>
                    <a:pt x="22" y="17"/>
                    <a:pt x="24" y="9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14" name="Group 213"/>
          <p:cNvGrpSpPr/>
          <p:nvPr/>
        </p:nvGrpSpPr>
        <p:grpSpPr>
          <a:xfrm>
            <a:off x="8544523" y="6817964"/>
            <a:ext cx="299298" cy="353065"/>
            <a:chOff x="6426200" y="292100"/>
            <a:chExt cx="530225" cy="625476"/>
          </a:xfrm>
          <a:solidFill>
            <a:schemeClr val="bg1"/>
          </a:solidFill>
        </p:grpSpPr>
        <p:sp>
          <p:nvSpPr>
            <p:cNvPr id="215" name="Freeform 24"/>
            <p:cNvSpPr>
              <a:spLocks/>
            </p:cNvSpPr>
            <p:nvPr/>
          </p:nvSpPr>
          <p:spPr bwMode="auto">
            <a:xfrm>
              <a:off x="6426200" y="500063"/>
              <a:ext cx="333375" cy="417513"/>
            </a:xfrm>
            <a:custGeom>
              <a:avLst/>
              <a:gdLst/>
              <a:ahLst/>
              <a:cxnLst>
                <a:cxn ang="0">
                  <a:pos x="70" y="31"/>
                </a:cxn>
                <a:cxn ang="0">
                  <a:pos x="117" y="88"/>
                </a:cxn>
                <a:cxn ang="0">
                  <a:pos x="59" y="146"/>
                </a:cxn>
                <a:cxn ang="0">
                  <a:pos x="0" y="88"/>
                </a:cxn>
                <a:cxn ang="0">
                  <a:pos x="47" y="31"/>
                </a:cxn>
                <a:cxn ang="0">
                  <a:pos x="47" y="0"/>
                </a:cxn>
                <a:cxn ang="0">
                  <a:pos x="70" y="0"/>
                </a:cxn>
                <a:cxn ang="0">
                  <a:pos x="70" y="31"/>
                </a:cxn>
              </a:cxnLst>
              <a:rect l="0" t="0" r="r" b="b"/>
              <a:pathLst>
                <a:path w="117" h="146">
                  <a:moveTo>
                    <a:pt x="70" y="31"/>
                  </a:moveTo>
                  <a:cubicBezTo>
                    <a:pt x="97" y="36"/>
                    <a:pt x="117" y="59"/>
                    <a:pt x="117" y="88"/>
                  </a:cubicBezTo>
                  <a:cubicBezTo>
                    <a:pt x="117" y="120"/>
                    <a:pt x="91" y="146"/>
                    <a:pt x="59" y="146"/>
                  </a:cubicBezTo>
                  <a:cubicBezTo>
                    <a:pt x="26" y="146"/>
                    <a:pt x="0" y="120"/>
                    <a:pt x="0" y="88"/>
                  </a:cubicBezTo>
                  <a:cubicBezTo>
                    <a:pt x="0" y="59"/>
                    <a:pt x="21" y="36"/>
                    <a:pt x="47" y="3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70" y="0"/>
                    <a:pt x="70" y="0"/>
                    <a:pt x="70" y="0"/>
                  </a:cubicBezTo>
                  <a:lnTo>
                    <a:pt x="70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6" name="Freeform 25"/>
            <p:cNvSpPr>
              <a:spLocks noEditPoints="1"/>
            </p:cNvSpPr>
            <p:nvPr/>
          </p:nvSpPr>
          <p:spPr bwMode="auto">
            <a:xfrm>
              <a:off x="6591300" y="292100"/>
              <a:ext cx="365125" cy="2397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91" y="35"/>
                </a:cxn>
                <a:cxn ang="0">
                  <a:pos x="113" y="8"/>
                </a:cxn>
                <a:cxn ang="0">
                  <a:pos x="95" y="38"/>
                </a:cxn>
                <a:cxn ang="0">
                  <a:pos x="128" y="29"/>
                </a:cxn>
                <a:cxn ang="0">
                  <a:pos x="96" y="42"/>
                </a:cxn>
                <a:cxn ang="0">
                  <a:pos x="128" y="55"/>
                </a:cxn>
                <a:cxn ang="0">
                  <a:pos x="94" y="47"/>
                </a:cxn>
                <a:cxn ang="0">
                  <a:pos x="113" y="76"/>
                </a:cxn>
                <a:cxn ang="0">
                  <a:pos x="90" y="50"/>
                </a:cxn>
                <a:cxn ang="0">
                  <a:pos x="88" y="84"/>
                </a:cxn>
                <a:cxn ang="0">
                  <a:pos x="85" y="49"/>
                </a:cxn>
                <a:cxn ang="0">
                  <a:pos x="63" y="76"/>
                </a:cxn>
                <a:cxn ang="0">
                  <a:pos x="81" y="46"/>
                </a:cxn>
                <a:cxn ang="0">
                  <a:pos x="48" y="55"/>
                </a:cxn>
                <a:cxn ang="0">
                  <a:pos x="46" y="55"/>
                </a:cxn>
                <a:cxn ang="0">
                  <a:pos x="27" y="55"/>
                </a:cxn>
                <a:cxn ang="0">
                  <a:pos x="1" y="70"/>
                </a:cxn>
                <a:cxn ang="0">
                  <a:pos x="0" y="71"/>
                </a:cxn>
                <a:cxn ang="0">
                  <a:pos x="0" y="69"/>
                </a:cxn>
                <a:cxn ang="0">
                  <a:pos x="28" y="54"/>
                </a:cxn>
                <a:cxn ang="0">
                  <a:pos x="46" y="54"/>
                </a:cxn>
                <a:cxn ang="0">
                  <a:pos x="62" y="44"/>
                </a:cxn>
                <a:cxn ang="0">
                  <a:pos x="63" y="43"/>
                </a:cxn>
                <a:cxn ang="0">
                  <a:pos x="71" y="38"/>
                </a:cxn>
                <a:cxn ang="0">
                  <a:pos x="48" y="29"/>
                </a:cxn>
                <a:cxn ang="0">
                  <a:pos x="82" y="37"/>
                </a:cxn>
                <a:cxn ang="0">
                  <a:pos x="63" y="8"/>
                </a:cxn>
                <a:cxn ang="0">
                  <a:pos x="86" y="34"/>
                </a:cxn>
                <a:cxn ang="0">
                  <a:pos x="88" y="0"/>
                </a:cxn>
                <a:cxn ang="0">
                  <a:pos x="54" y="52"/>
                </a:cxn>
                <a:cxn ang="0">
                  <a:pos x="80" y="42"/>
                </a:cxn>
                <a:cxn ang="0">
                  <a:pos x="73" y="39"/>
                </a:cxn>
                <a:cxn ang="0">
                  <a:pos x="64" y="44"/>
                </a:cxn>
                <a:cxn ang="0">
                  <a:pos x="63" y="45"/>
                </a:cxn>
                <a:cxn ang="0">
                  <a:pos x="54" y="52"/>
                </a:cxn>
              </a:cxnLst>
              <a:rect l="0" t="0" r="r" b="b"/>
              <a:pathLst>
                <a:path w="128" h="84">
                  <a:moveTo>
                    <a:pt x="88" y="0"/>
                  </a:moveTo>
                  <a:cubicBezTo>
                    <a:pt x="91" y="35"/>
                    <a:pt x="91" y="35"/>
                    <a:pt x="91" y="35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7" y="55"/>
                    <a:pt x="47" y="55"/>
                    <a:pt x="46" y="55"/>
                  </a:cubicBezTo>
                  <a:cubicBezTo>
                    <a:pt x="40" y="57"/>
                    <a:pt x="33" y="57"/>
                    <a:pt x="27" y="55"/>
                  </a:cubicBezTo>
                  <a:cubicBezTo>
                    <a:pt x="14" y="51"/>
                    <a:pt x="1" y="70"/>
                    <a:pt x="1" y="70"/>
                  </a:cubicBezTo>
                  <a:cubicBezTo>
                    <a:pt x="1" y="71"/>
                    <a:pt x="1" y="71"/>
                    <a:pt x="0" y="71"/>
                  </a:cubicBezTo>
                  <a:cubicBezTo>
                    <a:pt x="0" y="70"/>
                    <a:pt x="0" y="70"/>
                    <a:pt x="0" y="69"/>
                  </a:cubicBezTo>
                  <a:cubicBezTo>
                    <a:pt x="0" y="69"/>
                    <a:pt x="14" y="49"/>
                    <a:pt x="28" y="54"/>
                  </a:cubicBezTo>
                  <a:cubicBezTo>
                    <a:pt x="34" y="56"/>
                    <a:pt x="40" y="55"/>
                    <a:pt x="46" y="54"/>
                  </a:cubicBezTo>
                  <a:cubicBezTo>
                    <a:pt x="53" y="52"/>
                    <a:pt x="59" y="48"/>
                    <a:pt x="62" y="44"/>
                  </a:cubicBezTo>
                  <a:cubicBezTo>
                    <a:pt x="62" y="44"/>
                    <a:pt x="62" y="44"/>
                    <a:pt x="63" y="43"/>
                  </a:cubicBezTo>
                  <a:cubicBezTo>
                    <a:pt x="65" y="41"/>
                    <a:pt x="68" y="39"/>
                    <a:pt x="71" y="38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8" y="0"/>
                    <a:pt x="88" y="0"/>
                    <a:pt x="88" y="0"/>
                  </a:cubicBezTo>
                  <a:close/>
                  <a:moveTo>
                    <a:pt x="54" y="52"/>
                  </a:moveTo>
                  <a:cubicBezTo>
                    <a:pt x="80" y="42"/>
                    <a:pt x="80" y="42"/>
                    <a:pt x="80" y="42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69" y="40"/>
                    <a:pt x="66" y="42"/>
                    <a:pt x="64" y="44"/>
                  </a:cubicBezTo>
                  <a:cubicBezTo>
                    <a:pt x="64" y="45"/>
                    <a:pt x="63" y="45"/>
                    <a:pt x="63" y="45"/>
                  </a:cubicBezTo>
                  <a:cubicBezTo>
                    <a:pt x="61" y="48"/>
                    <a:pt x="58" y="50"/>
                    <a:pt x="54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17" name="Group 216"/>
          <p:cNvGrpSpPr/>
          <p:nvPr/>
        </p:nvGrpSpPr>
        <p:grpSpPr>
          <a:xfrm>
            <a:off x="7775152" y="6928712"/>
            <a:ext cx="356649" cy="226714"/>
            <a:chOff x="5568950" y="425450"/>
            <a:chExt cx="631825" cy="401638"/>
          </a:xfrm>
          <a:solidFill>
            <a:schemeClr val="bg1"/>
          </a:solidFill>
        </p:grpSpPr>
        <p:sp>
          <p:nvSpPr>
            <p:cNvPr id="218" name="Freeform 59"/>
            <p:cNvSpPr>
              <a:spLocks noEditPoints="1"/>
            </p:cNvSpPr>
            <p:nvPr/>
          </p:nvSpPr>
          <p:spPr bwMode="auto">
            <a:xfrm>
              <a:off x="5568950" y="425450"/>
              <a:ext cx="631825" cy="401638"/>
            </a:xfrm>
            <a:custGeom>
              <a:avLst/>
              <a:gdLst/>
              <a:ahLst/>
              <a:cxnLst>
                <a:cxn ang="0">
                  <a:pos x="29" y="36"/>
                </a:cxn>
                <a:cxn ang="0">
                  <a:pos x="75" y="36"/>
                </a:cxn>
                <a:cxn ang="0">
                  <a:pos x="75" y="2"/>
                </a:cxn>
                <a:cxn ang="0">
                  <a:pos x="78" y="0"/>
                </a:cxn>
                <a:cxn ang="0">
                  <a:pos x="139" y="0"/>
                </a:cxn>
                <a:cxn ang="0">
                  <a:pos x="142" y="2"/>
                </a:cxn>
                <a:cxn ang="0">
                  <a:pos x="142" y="36"/>
                </a:cxn>
                <a:cxn ang="0">
                  <a:pos x="193" y="36"/>
                </a:cxn>
                <a:cxn ang="0">
                  <a:pos x="213" y="45"/>
                </a:cxn>
                <a:cxn ang="0">
                  <a:pos x="222" y="65"/>
                </a:cxn>
                <a:cxn ang="0">
                  <a:pos x="222" y="111"/>
                </a:cxn>
                <a:cxn ang="0">
                  <a:pos x="213" y="131"/>
                </a:cxn>
                <a:cxn ang="0">
                  <a:pos x="193" y="140"/>
                </a:cxn>
                <a:cxn ang="0">
                  <a:pos x="29" y="140"/>
                </a:cxn>
                <a:cxn ang="0">
                  <a:pos x="8" y="131"/>
                </a:cxn>
                <a:cxn ang="0">
                  <a:pos x="0" y="111"/>
                </a:cxn>
                <a:cxn ang="0">
                  <a:pos x="0" y="65"/>
                </a:cxn>
                <a:cxn ang="0">
                  <a:pos x="8" y="45"/>
                </a:cxn>
                <a:cxn ang="0">
                  <a:pos x="29" y="36"/>
                </a:cxn>
                <a:cxn ang="0">
                  <a:pos x="80" y="36"/>
                </a:cxn>
                <a:cxn ang="0">
                  <a:pos x="137" y="36"/>
                </a:cxn>
                <a:cxn ang="0">
                  <a:pos x="137" y="5"/>
                </a:cxn>
                <a:cxn ang="0">
                  <a:pos x="80" y="5"/>
                </a:cxn>
                <a:cxn ang="0">
                  <a:pos x="80" y="36"/>
                </a:cxn>
                <a:cxn ang="0">
                  <a:pos x="193" y="46"/>
                </a:cxn>
                <a:cxn ang="0">
                  <a:pos x="29" y="46"/>
                </a:cxn>
                <a:cxn ang="0">
                  <a:pos x="15" y="52"/>
                </a:cxn>
                <a:cxn ang="0">
                  <a:pos x="9" y="65"/>
                </a:cxn>
                <a:cxn ang="0">
                  <a:pos x="9" y="111"/>
                </a:cxn>
                <a:cxn ang="0">
                  <a:pos x="15" y="125"/>
                </a:cxn>
                <a:cxn ang="0">
                  <a:pos x="29" y="130"/>
                </a:cxn>
                <a:cxn ang="0">
                  <a:pos x="193" y="130"/>
                </a:cxn>
                <a:cxn ang="0">
                  <a:pos x="207" y="125"/>
                </a:cxn>
                <a:cxn ang="0">
                  <a:pos x="212" y="111"/>
                </a:cxn>
                <a:cxn ang="0">
                  <a:pos x="212" y="65"/>
                </a:cxn>
                <a:cxn ang="0">
                  <a:pos x="207" y="52"/>
                </a:cxn>
                <a:cxn ang="0">
                  <a:pos x="193" y="46"/>
                </a:cxn>
              </a:cxnLst>
              <a:rect l="0" t="0" r="r" b="b"/>
              <a:pathLst>
                <a:path w="222" h="140">
                  <a:moveTo>
                    <a:pt x="29" y="36"/>
                  </a:moveTo>
                  <a:cubicBezTo>
                    <a:pt x="75" y="36"/>
                    <a:pt x="75" y="36"/>
                    <a:pt x="75" y="36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1"/>
                    <a:pt x="76" y="0"/>
                    <a:pt x="7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2" y="1"/>
                    <a:pt x="142" y="2"/>
                  </a:cubicBezTo>
                  <a:cubicBezTo>
                    <a:pt x="142" y="36"/>
                    <a:pt x="142" y="36"/>
                    <a:pt x="142" y="36"/>
                  </a:cubicBezTo>
                  <a:cubicBezTo>
                    <a:pt x="193" y="36"/>
                    <a:pt x="193" y="36"/>
                    <a:pt x="193" y="36"/>
                  </a:cubicBezTo>
                  <a:cubicBezTo>
                    <a:pt x="201" y="36"/>
                    <a:pt x="208" y="39"/>
                    <a:pt x="213" y="45"/>
                  </a:cubicBezTo>
                  <a:cubicBezTo>
                    <a:pt x="219" y="50"/>
                    <a:pt x="222" y="57"/>
                    <a:pt x="222" y="65"/>
                  </a:cubicBezTo>
                  <a:cubicBezTo>
                    <a:pt x="222" y="111"/>
                    <a:pt x="222" y="111"/>
                    <a:pt x="222" y="111"/>
                  </a:cubicBezTo>
                  <a:cubicBezTo>
                    <a:pt x="222" y="119"/>
                    <a:pt x="219" y="126"/>
                    <a:pt x="213" y="131"/>
                  </a:cubicBezTo>
                  <a:cubicBezTo>
                    <a:pt x="208" y="137"/>
                    <a:pt x="201" y="140"/>
                    <a:pt x="193" y="140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1" y="140"/>
                    <a:pt x="13" y="137"/>
                    <a:pt x="8" y="131"/>
                  </a:cubicBezTo>
                  <a:cubicBezTo>
                    <a:pt x="3" y="126"/>
                    <a:pt x="0" y="119"/>
                    <a:pt x="0" y="11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57"/>
                    <a:pt x="3" y="50"/>
                    <a:pt x="8" y="45"/>
                  </a:cubicBezTo>
                  <a:cubicBezTo>
                    <a:pt x="13" y="39"/>
                    <a:pt x="21" y="36"/>
                    <a:pt x="29" y="36"/>
                  </a:cubicBezTo>
                  <a:close/>
                  <a:moveTo>
                    <a:pt x="80" y="36"/>
                  </a:moveTo>
                  <a:cubicBezTo>
                    <a:pt x="137" y="36"/>
                    <a:pt x="137" y="36"/>
                    <a:pt x="137" y="36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36"/>
                    <a:pt x="80" y="36"/>
                    <a:pt x="80" y="36"/>
                  </a:cubicBezTo>
                  <a:close/>
                  <a:moveTo>
                    <a:pt x="193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3" y="46"/>
                    <a:pt x="19" y="48"/>
                    <a:pt x="15" y="52"/>
                  </a:cubicBezTo>
                  <a:cubicBezTo>
                    <a:pt x="11" y="55"/>
                    <a:pt x="9" y="60"/>
                    <a:pt x="9" y="65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6"/>
                    <a:pt x="11" y="121"/>
                    <a:pt x="15" y="125"/>
                  </a:cubicBezTo>
                  <a:cubicBezTo>
                    <a:pt x="19" y="128"/>
                    <a:pt x="23" y="130"/>
                    <a:pt x="29" y="130"/>
                  </a:cubicBezTo>
                  <a:cubicBezTo>
                    <a:pt x="193" y="130"/>
                    <a:pt x="193" y="130"/>
                    <a:pt x="193" y="130"/>
                  </a:cubicBezTo>
                  <a:cubicBezTo>
                    <a:pt x="198" y="130"/>
                    <a:pt x="203" y="128"/>
                    <a:pt x="207" y="125"/>
                  </a:cubicBezTo>
                  <a:cubicBezTo>
                    <a:pt x="210" y="121"/>
                    <a:pt x="212" y="116"/>
                    <a:pt x="212" y="111"/>
                  </a:cubicBezTo>
                  <a:cubicBezTo>
                    <a:pt x="212" y="65"/>
                    <a:pt x="212" y="65"/>
                    <a:pt x="212" y="65"/>
                  </a:cubicBezTo>
                  <a:cubicBezTo>
                    <a:pt x="212" y="60"/>
                    <a:pt x="210" y="55"/>
                    <a:pt x="207" y="52"/>
                  </a:cubicBezTo>
                  <a:cubicBezTo>
                    <a:pt x="203" y="48"/>
                    <a:pt x="198" y="46"/>
                    <a:pt x="193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9" name="Freeform 60"/>
            <p:cNvSpPr>
              <a:spLocks noEditPoints="1"/>
            </p:cNvSpPr>
            <p:nvPr/>
          </p:nvSpPr>
          <p:spPr bwMode="auto">
            <a:xfrm>
              <a:off x="5795963" y="652463"/>
              <a:ext cx="177800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2" y="0"/>
                </a:cxn>
                <a:cxn ang="0">
                  <a:pos x="112" y="32"/>
                </a:cxn>
                <a:cxn ang="0">
                  <a:pos x="0" y="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9" y="9"/>
                </a:cxn>
                <a:cxn ang="0">
                  <a:pos x="29" y="23"/>
                </a:cxn>
                <a:cxn ang="0">
                  <a:pos x="81" y="23"/>
                </a:cxn>
                <a:cxn ang="0">
                  <a:pos x="81" y="9"/>
                </a:cxn>
                <a:cxn ang="0">
                  <a:pos x="29" y="9"/>
                </a:cxn>
              </a:cxnLst>
              <a:rect l="0" t="0" r="r" b="b"/>
              <a:pathLst>
                <a:path w="112" h="32">
                  <a:moveTo>
                    <a:pt x="0" y="0"/>
                  </a:moveTo>
                  <a:lnTo>
                    <a:pt x="112" y="0"/>
                  </a:lnTo>
                  <a:lnTo>
                    <a:pt x="11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29" y="9"/>
                  </a:moveTo>
                  <a:lnTo>
                    <a:pt x="29" y="23"/>
                  </a:lnTo>
                  <a:lnTo>
                    <a:pt x="81" y="23"/>
                  </a:lnTo>
                  <a:lnTo>
                    <a:pt x="81" y="9"/>
                  </a:lnTo>
                  <a:lnTo>
                    <a:pt x="2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0" name="Freeform 61"/>
            <p:cNvSpPr>
              <a:spLocks noEditPoints="1"/>
            </p:cNvSpPr>
            <p:nvPr/>
          </p:nvSpPr>
          <p:spPr bwMode="auto">
            <a:xfrm>
              <a:off x="5627688" y="609600"/>
              <a:ext cx="142875" cy="1460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50" y="26"/>
                </a:cxn>
                <a:cxn ang="0">
                  <a:pos x="25" y="51"/>
                </a:cxn>
                <a:cxn ang="0">
                  <a:pos x="0" y="26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2" y="26"/>
                </a:cxn>
                <a:cxn ang="0">
                  <a:pos x="25" y="48"/>
                </a:cxn>
                <a:cxn ang="0">
                  <a:pos x="48" y="26"/>
                </a:cxn>
                <a:cxn ang="0">
                  <a:pos x="25" y="3"/>
                </a:cxn>
              </a:cxnLst>
              <a:rect l="0" t="0" r="r" b="b"/>
              <a:pathLst>
                <a:path w="50" h="51">
                  <a:moveTo>
                    <a:pt x="25" y="0"/>
                  </a:moveTo>
                  <a:cubicBezTo>
                    <a:pt x="39" y="0"/>
                    <a:pt x="50" y="12"/>
                    <a:pt x="50" y="26"/>
                  </a:cubicBezTo>
                  <a:cubicBezTo>
                    <a:pt x="50" y="39"/>
                    <a:pt x="39" y="51"/>
                    <a:pt x="25" y="51"/>
                  </a:cubicBezTo>
                  <a:cubicBezTo>
                    <a:pt x="11" y="51"/>
                    <a:pt x="0" y="39"/>
                    <a:pt x="0" y="26"/>
                  </a:cubicBezTo>
                  <a:cubicBezTo>
                    <a:pt x="0" y="12"/>
                    <a:pt x="11" y="0"/>
                    <a:pt x="25" y="0"/>
                  </a:cubicBezTo>
                  <a:close/>
                  <a:moveTo>
                    <a:pt x="25" y="3"/>
                  </a:moveTo>
                  <a:cubicBezTo>
                    <a:pt x="12" y="3"/>
                    <a:pt x="2" y="13"/>
                    <a:pt x="2" y="26"/>
                  </a:cubicBezTo>
                  <a:cubicBezTo>
                    <a:pt x="2" y="38"/>
                    <a:pt x="12" y="48"/>
                    <a:pt x="25" y="48"/>
                  </a:cubicBezTo>
                  <a:cubicBezTo>
                    <a:pt x="38" y="48"/>
                    <a:pt x="48" y="38"/>
                    <a:pt x="48" y="26"/>
                  </a:cubicBezTo>
                  <a:cubicBezTo>
                    <a:pt x="48" y="13"/>
                    <a:pt x="38" y="3"/>
                    <a:pt x="25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1" name="Freeform 62"/>
            <p:cNvSpPr>
              <a:spLocks noEditPoints="1"/>
            </p:cNvSpPr>
            <p:nvPr/>
          </p:nvSpPr>
          <p:spPr bwMode="auto">
            <a:xfrm>
              <a:off x="5634038" y="617538"/>
              <a:ext cx="131763" cy="128588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46" y="23"/>
                </a:cxn>
                <a:cxn ang="0">
                  <a:pos x="23" y="45"/>
                </a:cxn>
                <a:cxn ang="0">
                  <a:pos x="0" y="23"/>
                </a:cxn>
                <a:cxn ang="0">
                  <a:pos x="23" y="0"/>
                </a:cxn>
                <a:cxn ang="0">
                  <a:pos x="23" y="4"/>
                </a:cxn>
                <a:cxn ang="0">
                  <a:pos x="5" y="23"/>
                </a:cxn>
                <a:cxn ang="0">
                  <a:pos x="23" y="41"/>
                </a:cxn>
                <a:cxn ang="0">
                  <a:pos x="41" y="23"/>
                </a:cxn>
                <a:cxn ang="0">
                  <a:pos x="23" y="4"/>
                </a:cxn>
              </a:cxnLst>
              <a:rect l="0" t="0" r="r" b="b"/>
              <a:pathLst>
                <a:path w="46" h="45">
                  <a:moveTo>
                    <a:pt x="23" y="0"/>
                  </a:moveTo>
                  <a:cubicBezTo>
                    <a:pt x="36" y="0"/>
                    <a:pt x="46" y="10"/>
                    <a:pt x="46" y="23"/>
                  </a:cubicBezTo>
                  <a:cubicBezTo>
                    <a:pt x="46" y="35"/>
                    <a:pt x="36" y="45"/>
                    <a:pt x="23" y="45"/>
                  </a:cubicBezTo>
                  <a:cubicBezTo>
                    <a:pt x="10" y="45"/>
                    <a:pt x="0" y="35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lose/>
                  <a:moveTo>
                    <a:pt x="23" y="4"/>
                  </a:moveTo>
                  <a:cubicBezTo>
                    <a:pt x="13" y="4"/>
                    <a:pt x="5" y="12"/>
                    <a:pt x="5" y="23"/>
                  </a:cubicBezTo>
                  <a:cubicBezTo>
                    <a:pt x="5" y="33"/>
                    <a:pt x="13" y="41"/>
                    <a:pt x="23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2"/>
                    <a:pt x="33" y="4"/>
                    <a:pt x="23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2" name="Freeform 63"/>
            <p:cNvSpPr>
              <a:spLocks noEditPoints="1"/>
            </p:cNvSpPr>
            <p:nvPr/>
          </p:nvSpPr>
          <p:spPr bwMode="auto">
            <a:xfrm>
              <a:off x="5648325" y="628650"/>
              <a:ext cx="103188" cy="10636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6" y="19"/>
                </a:cxn>
                <a:cxn ang="0">
                  <a:pos x="18" y="37"/>
                </a:cxn>
                <a:cxn ang="0">
                  <a:pos x="0" y="19"/>
                </a:cxn>
                <a:cxn ang="0">
                  <a:pos x="18" y="0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18" y="23"/>
                </a:cxn>
                <a:cxn ang="0">
                  <a:pos x="23" y="19"/>
                </a:cxn>
                <a:cxn ang="0">
                  <a:pos x="18" y="14"/>
                </a:cxn>
              </a:cxnLst>
              <a:rect l="0" t="0" r="r" b="b"/>
              <a:pathLst>
                <a:path w="36" h="37">
                  <a:moveTo>
                    <a:pt x="18" y="0"/>
                  </a:moveTo>
                  <a:cubicBezTo>
                    <a:pt x="28" y="0"/>
                    <a:pt x="36" y="8"/>
                    <a:pt x="36" y="19"/>
                  </a:cubicBezTo>
                  <a:cubicBezTo>
                    <a:pt x="36" y="29"/>
                    <a:pt x="28" y="37"/>
                    <a:pt x="18" y="37"/>
                  </a:cubicBezTo>
                  <a:cubicBezTo>
                    <a:pt x="8" y="37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close/>
                  <a:moveTo>
                    <a:pt x="18" y="14"/>
                  </a:moveTo>
                  <a:cubicBezTo>
                    <a:pt x="15" y="14"/>
                    <a:pt x="13" y="16"/>
                    <a:pt x="13" y="19"/>
                  </a:cubicBezTo>
                  <a:cubicBezTo>
                    <a:pt x="13" y="21"/>
                    <a:pt x="15" y="23"/>
                    <a:pt x="18" y="23"/>
                  </a:cubicBezTo>
                  <a:cubicBezTo>
                    <a:pt x="21" y="23"/>
                    <a:pt x="23" y="21"/>
                    <a:pt x="23" y="19"/>
                  </a:cubicBezTo>
                  <a:cubicBezTo>
                    <a:pt x="23" y="16"/>
                    <a:pt x="21" y="14"/>
                    <a:pt x="18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3" name="Freeform 64"/>
            <p:cNvSpPr>
              <a:spLocks noEditPoints="1"/>
            </p:cNvSpPr>
            <p:nvPr/>
          </p:nvSpPr>
          <p:spPr bwMode="auto">
            <a:xfrm>
              <a:off x="5999163" y="609600"/>
              <a:ext cx="144463" cy="1460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51" y="26"/>
                </a:cxn>
                <a:cxn ang="0">
                  <a:pos x="25" y="51"/>
                </a:cxn>
                <a:cxn ang="0">
                  <a:pos x="0" y="26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3" y="26"/>
                </a:cxn>
                <a:cxn ang="0">
                  <a:pos x="25" y="48"/>
                </a:cxn>
                <a:cxn ang="0">
                  <a:pos x="48" y="26"/>
                </a:cxn>
                <a:cxn ang="0">
                  <a:pos x="25" y="3"/>
                </a:cxn>
              </a:cxnLst>
              <a:rect l="0" t="0" r="r" b="b"/>
              <a:pathLst>
                <a:path w="51" h="51">
                  <a:moveTo>
                    <a:pt x="25" y="0"/>
                  </a:moveTo>
                  <a:cubicBezTo>
                    <a:pt x="39" y="0"/>
                    <a:pt x="51" y="12"/>
                    <a:pt x="51" y="26"/>
                  </a:cubicBezTo>
                  <a:cubicBezTo>
                    <a:pt x="51" y="39"/>
                    <a:pt x="39" y="51"/>
                    <a:pt x="25" y="51"/>
                  </a:cubicBezTo>
                  <a:cubicBezTo>
                    <a:pt x="12" y="51"/>
                    <a:pt x="0" y="39"/>
                    <a:pt x="0" y="26"/>
                  </a:cubicBezTo>
                  <a:cubicBezTo>
                    <a:pt x="0" y="12"/>
                    <a:pt x="12" y="0"/>
                    <a:pt x="25" y="0"/>
                  </a:cubicBezTo>
                  <a:close/>
                  <a:moveTo>
                    <a:pt x="25" y="3"/>
                  </a:moveTo>
                  <a:cubicBezTo>
                    <a:pt x="13" y="3"/>
                    <a:pt x="3" y="13"/>
                    <a:pt x="3" y="26"/>
                  </a:cubicBezTo>
                  <a:cubicBezTo>
                    <a:pt x="3" y="38"/>
                    <a:pt x="13" y="48"/>
                    <a:pt x="25" y="48"/>
                  </a:cubicBezTo>
                  <a:cubicBezTo>
                    <a:pt x="38" y="48"/>
                    <a:pt x="48" y="38"/>
                    <a:pt x="48" y="26"/>
                  </a:cubicBezTo>
                  <a:cubicBezTo>
                    <a:pt x="48" y="13"/>
                    <a:pt x="38" y="3"/>
                    <a:pt x="25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4" name="Freeform 65"/>
            <p:cNvSpPr>
              <a:spLocks noEditPoints="1"/>
            </p:cNvSpPr>
            <p:nvPr/>
          </p:nvSpPr>
          <p:spPr bwMode="auto">
            <a:xfrm>
              <a:off x="6007100" y="617538"/>
              <a:ext cx="128588" cy="128588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5" y="23"/>
                </a:cxn>
                <a:cxn ang="0">
                  <a:pos x="22" y="45"/>
                </a:cxn>
                <a:cxn ang="0">
                  <a:pos x="0" y="23"/>
                </a:cxn>
                <a:cxn ang="0">
                  <a:pos x="22" y="0"/>
                </a:cxn>
                <a:cxn ang="0">
                  <a:pos x="22" y="4"/>
                </a:cxn>
                <a:cxn ang="0">
                  <a:pos x="4" y="23"/>
                </a:cxn>
                <a:cxn ang="0">
                  <a:pos x="22" y="41"/>
                </a:cxn>
                <a:cxn ang="0">
                  <a:pos x="41" y="23"/>
                </a:cxn>
                <a:cxn ang="0">
                  <a:pos x="22" y="4"/>
                </a:cxn>
              </a:cxnLst>
              <a:rect l="0" t="0" r="r" b="b"/>
              <a:pathLst>
                <a:path w="45" h="45">
                  <a:moveTo>
                    <a:pt x="22" y="0"/>
                  </a:moveTo>
                  <a:cubicBezTo>
                    <a:pt x="35" y="0"/>
                    <a:pt x="45" y="10"/>
                    <a:pt x="45" y="23"/>
                  </a:cubicBezTo>
                  <a:cubicBezTo>
                    <a:pt x="45" y="35"/>
                    <a:pt x="35" y="45"/>
                    <a:pt x="22" y="45"/>
                  </a:cubicBezTo>
                  <a:cubicBezTo>
                    <a:pt x="10" y="45"/>
                    <a:pt x="0" y="35"/>
                    <a:pt x="0" y="23"/>
                  </a:cubicBezTo>
                  <a:cubicBezTo>
                    <a:pt x="0" y="10"/>
                    <a:pt x="10" y="0"/>
                    <a:pt x="22" y="0"/>
                  </a:cubicBezTo>
                  <a:close/>
                  <a:moveTo>
                    <a:pt x="22" y="4"/>
                  </a:moveTo>
                  <a:cubicBezTo>
                    <a:pt x="12" y="4"/>
                    <a:pt x="4" y="12"/>
                    <a:pt x="4" y="23"/>
                  </a:cubicBezTo>
                  <a:cubicBezTo>
                    <a:pt x="4" y="33"/>
                    <a:pt x="12" y="41"/>
                    <a:pt x="22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2"/>
                    <a:pt x="33" y="4"/>
                    <a:pt x="2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5" name="Freeform 66"/>
            <p:cNvSpPr>
              <a:spLocks noEditPoints="1"/>
            </p:cNvSpPr>
            <p:nvPr/>
          </p:nvSpPr>
          <p:spPr bwMode="auto">
            <a:xfrm>
              <a:off x="6018213" y="628650"/>
              <a:ext cx="106363" cy="10636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7" y="19"/>
                </a:cxn>
                <a:cxn ang="0">
                  <a:pos x="18" y="37"/>
                </a:cxn>
                <a:cxn ang="0">
                  <a:pos x="0" y="19"/>
                </a:cxn>
                <a:cxn ang="0">
                  <a:pos x="18" y="0"/>
                </a:cxn>
                <a:cxn ang="0">
                  <a:pos x="18" y="14"/>
                </a:cxn>
                <a:cxn ang="0">
                  <a:pos x="14" y="19"/>
                </a:cxn>
                <a:cxn ang="0">
                  <a:pos x="18" y="23"/>
                </a:cxn>
                <a:cxn ang="0">
                  <a:pos x="23" y="19"/>
                </a:cxn>
                <a:cxn ang="0">
                  <a:pos x="18" y="14"/>
                </a:cxn>
              </a:cxnLst>
              <a:rect l="0" t="0" r="r" b="b"/>
              <a:pathLst>
                <a:path w="37" h="37">
                  <a:moveTo>
                    <a:pt x="18" y="0"/>
                  </a:moveTo>
                  <a:cubicBezTo>
                    <a:pt x="29" y="0"/>
                    <a:pt x="37" y="8"/>
                    <a:pt x="37" y="19"/>
                  </a:cubicBezTo>
                  <a:cubicBezTo>
                    <a:pt x="37" y="29"/>
                    <a:pt x="29" y="37"/>
                    <a:pt x="18" y="37"/>
                  </a:cubicBezTo>
                  <a:cubicBezTo>
                    <a:pt x="8" y="37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close/>
                  <a:moveTo>
                    <a:pt x="18" y="14"/>
                  </a:moveTo>
                  <a:cubicBezTo>
                    <a:pt x="16" y="14"/>
                    <a:pt x="14" y="16"/>
                    <a:pt x="14" y="19"/>
                  </a:cubicBezTo>
                  <a:cubicBezTo>
                    <a:pt x="14" y="21"/>
                    <a:pt x="16" y="23"/>
                    <a:pt x="18" y="23"/>
                  </a:cubicBezTo>
                  <a:cubicBezTo>
                    <a:pt x="21" y="23"/>
                    <a:pt x="23" y="21"/>
                    <a:pt x="23" y="19"/>
                  </a:cubicBezTo>
                  <a:cubicBezTo>
                    <a:pt x="23" y="16"/>
                    <a:pt x="21" y="14"/>
                    <a:pt x="18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6" name="Freeform 67"/>
            <p:cNvSpPr>
              <a:spLocks noEditPoints="1"/>
            </p:cNvSpPr>
            <p:nvPr/>
          </p:nvSpPr>
          <p:spPr bwMode="auto">
            <a:xfrm>
              <a:off x="5835650" y="660400"/>
              <a:ext cx="95250" cy="349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56" y="0"/>
                </a:cxn>
                <a:cxn ang="0">
                  <a:pos x="60" y="0"/>
                </a:cxn>
                <a:cxn ang="0">
                  <a:pos x="60" y="4"/>
                </a:cxn>
                <a:cxn ang="0">
                  <a:pos x="60" y="18"/>
                </a:cxn>
                <a:cxn ang="0">
                  <a:pos x="60" y="22"/>
                </a:cxn>
                <a:cxn ang="0">
                  <a:pos x="56" y="22"/>
                </a:cxn>
                <a:cxn ang="0">
                  <a:pos x="4" y="22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4" y="7"/>
                </a:cxn>
                <a:cxn ang="0">
                  <a:pos x="8" y="7"/>
                </a:cxn>
                <a:cxn ang="0">
                  <a:pos x="8" y="15"/>
                </a:cxn>
                <a:cxn ang="0">
                  <a:pos x="54" y="15"/>
                </a:cxn>
                <a:cxn ang="0">
                  <a:pos x="54" y="7"/>
                </a:cxn>
              </a:cxnLst>
              <a:rect l="0" t="0" r="r" b="b"/>
              <a:pathLst>
                <a:path w="60" h="22">
                  <a:moveTo>
                    <a:pt x="4" y="0"/>
                  </a:move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18"/>
                  </a:lnTo>
                  <a:lnTo>
                    <a:pt x="60" y="22"/>
                  </a:lnTo>
                  <a:lnTo>
                    <a:pt x="56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54" y="7"/>
                  </a:moveTo>
                  <a:lnTo>
                    <a:pt x="8" y="7"/>
                  </a:lnTo>
                  <a:lnTo>
                    <a:pt x="8" y="15"/>
                  </a:lnTo>
                  <a:lnTo>
                    <a:pt x="54" y="15"/>
                  </a:lnTo>
                  <a:lnTo>
                    <a:pt x="54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7" name="Freeform 68"/>
            <p:cNvSpPr>
              <a:spLocks noEditPoints="1"/>
            </p:cNvSpPr>
            <p:nvPr/>
          </p:nvSpPr>
          <p:spPr bwMode="auto">
            <a:xfrm>
              <a:off x="5781675" y="592138"/>
              <a:ext cx="206375" cy="1428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30" y="0"/>
                </a:cxn>
                <a:cxn ang="0">
                  <a:pos x="122" y="0"/>
                </a:cxn>
                <a:cxn ang="0">
                  <a:pos x="122" y="9"/>
                </a:cxn>
                <a:cxn ang="0">
                  <a:pos x="130" y="9"/>
                </a:cxn>
                <a:cxn ang="0">
                  <a:pos x="130" y="0"/>
                </a:cxn>
                <a:cxn ang="0">
                  <a:pos x="130" y="0"/>
                </a:cxn>
                <a:cxn ang="0">
                  <a:pos x="113" y="0"/>
                </a:cxn>
                <a:cxn ang="0">
                  <a:pos x="113" y="9"/>
                </a:cxn>
                <a:cxn ang="0">
                  <a:pos x="104" y="9"/>
                </a:cxn>
                <a:cxn ang="0">
                  <a:pos x="104" y="0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95" y="0"/>
                </a:cxn>
                <a:cxn ang="0">
                  <a:pos x="95" y="9"/>
                </a:cxn>
                <a:cxn ang="0">
                  <a:pos x="86" y="9"/>
                </a:cxn>
                <a:cxn ang="0">
                  <a:pos x="86" y="0"/>
                </a:cxn>
                <a:cxn ang="0">
                  <a:pos x="95" y="0"/>
                </a:cxn>
                <a:cxn ang="0">
                  <a:pos x="95" y="0"/>
                </a:cxn>
                <a:cxn ang="0">
                  <a:pos x="77" y="0"/>
                </a:cxn>
                <a:cxn ang="0">
                  <a:pos x="77" y="9"/>
                </a:cxn>
                <a:cxn ang="0">
                  <a:pos x="70" y="9"/>
                </a:cxn>
                <a:cxn ang="0">
                  <a:pos x="70" y="0"/>
                </a:cxn>
                <a:cxn ang="0">
                  <a:pos x="77" y="0"/>
                </a:cxn>
                <a:cxn ang="0">
                  <a:pos x="77" y="0"/>
                </a:cxn>
                <a:cxn ang="0">
                  <a:pos x="61" y="0"/>
                </a:cxn>
                <a:cxn ang="0">
                  <a:pos x="61" y="9"/>
                </a:cxn>
                <a:cxn ang="0">
                  <a:pos x="52" y="9"/>
                </a:cxn>
                <a:cxn ang="0">
                  <a:pos x="52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43" y="0"/>
                </a:cxn>
                <a:cxn ang="0">
                  <a:pos x="43" y="9"/>
                </a:cxn>
                <a:cxn ang="0">
                  <a:pos x="34" y="9"/>
                </a:cxn>
                <a:cxn ang="0">
                  <a:pos x="34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25" y="0"/>
                </a:cxn>
                <a:cxn ang="0">
                  <a:pos x="25" y="9"/>
                </a:cxn>
                <a:cxn ang="0">
                  <a:pos x="16" y="9"/>
                </a:cxn>
                <a:cxn ang="0">
                  <a:pos x="16" y="0"/>
                </a:cxn>
                <a:cxn ang="0">
                  <a:pos x="25" y="0"/>
                </a:cxn>
              </a:cxnLst>
              <a:rect l="0" t="0" r="r" b="b"/>
              <a:pathLst>
                <a:path w="130" h="9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close/>
                  <a:moveTo>
                    <a:pt x="130" y="0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130" y="9"/>
                  </a:lnTo>
                  <a:lnTo>
                    <a:pt x="130" y="0"/>
                  </a:lnTo>
                  <a:lnTo>
                    <a:pt x="130" y="0"/>
                  </a:lnTo>
                  <a:close/>
                  <a:moveTo>
                    <a:pt x="113" y="0"/>
                  </a:moveTo>
                  <a:lnTo>
                    <a:pt x="113" y="9"/>
                  </a:lnTo>
                  <a:lnTo>
                    <a:pt x="104" y="9"/>
                  </a:lnTo>
                  <a:lnTo>
                    <a:pt x="104" y="0"/>
                  </a:lnTo>
                  <a:lnTo>
                    <a:pt x="113" y="0"/>
                  </a:lnTo>
                  <a:lnTo>
                    <a:pt x="113" y="0"/>
                  </a:lnTo>
                  <a:close/>
                  <a:moveTo>
                    <a:pt x="95" y="0"/>
                  </a:moveTo>
                  <a:lnTo>
                    <a:pt x="95" y="9"/>
                  </a:lnTo>
                  <a:lnTo>
                    <a:pt x="86" y="9"/>
                  </a:lnTo>
                  <a:lnTo>
                    <a:pt x="86" y="0"/>
                  </a:lnTo>
                  <a:lnTo>
                    <a:pt x="95" y="0"/>
                  </a:lnTo>
                  <a:lnTo>
                    <a:pt x="95" y="0"/>
                  </a:lnTo>
                  <a:close/>
                  <a:moveTo>
                    <a:pt x="77" y="0"/>
                  </a:moveTo>
                  <a:lnTo>
                    <a:pt x="77" y="9"/>
                  </a:lnTo>
                  <a:lnTo>
                    <a:pt x="70" y="9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close/>
                  <a:moveTo>
                    <a:pt x="61" y="0"/>
                  </a:moveTo>
                  <a:lnTo>
                    <a:pt x="61" y="9"/>
                  </a:lnTo>
                  <a:lnTo>
                    <a:pt x="52" y="9"/>
                  </a:lnTo>
                  <a:lnTo>
                    <a:pt x="52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43" y="0"/>
                  </a:moveTo>
                  <a:lnTo>
                    <a:pt x="43" y="9"/>
                  </a:lnTo>
                  <a:lnTo>
                    <a:pt x="34" y="9"/>
                  </a:lnTo>
                  <a:lnTo>
                    <a:pt x="34" y="0"/>
                  </a:lnTo>
                  <a:lnTo>
                    <a:pt x="43" y="0"/>
                  </a:lnTo>
                  <a:lnTo>
                    <a:pt x="43" y="0"/>
                  </a:lnTo>
                  <a:close/>
                  <a:moveTo>
                    <a:pt x="25" y="0"/>
                  </a:moveTo>
                  <a:lnTo>
                    <a:pt x="25" y="9"/>
                  </a:lnTo>
                  <a:lnTo>
                    <a:pt x="16" y="9"/>
                  </a:lnTo>
                  <a:lnTo>
                    <a:pt x="16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228" name="Freeform 69"/>
          <p:cNvSpPr>
            <a:spLocks noEditPoints="1"/>
          </p:cNvSpPr>
          <p:nvPr/>
        </p:nvSpPr>
        <p:spPr bwMode="auto">
          <a:xfrm>
            <a:off x="6089396" y="6942417"/>
            <a:ext cx="438050" cy="285166"/>
          </a:xfrm>
          <a:custGeom>
            <a:avLst/>
            <a:gdLst>
              <a:gd name="T0" fmla="*/ 511877112 w 225"/>
              <a:gd name="T1" fmla="*/ 57244899 h 146"/>
              <a:gd name="T2" fmla="*/ 1186255212 w 225"/>
              <a:gd name="T3" fmla="*/ 57244899 h 146"/>
              <a:gd name="T4" fmla="*/ 1202505596 w 225"/>
              <a:gd name="T5" fmla="*/ 0 h 146"/>
              <a:gd name="T6" fmla="*/ 1324379199 w 225"/>
              <a:gd name="T7" fmla="*/ 425241691 h 146"/>
              <a:gd name="T8" fmla="*/ 1161881062 w 225"/>
              <a:gd name="T9" fmla="*/ 1079460118 h 146"/>
              <a:gd name="T10" fmla="*/ 918128156 w 225"/>
              <a:gd name="T11" fmla="*/ 924082741 h 146"/>
              <a:gd name="T12" fmla="*/ 788127936 w 225"/>
              <a:gd name="T13" fmla="*/ 1014036560 h 146"/>
              <a:gd name="T14" fmla="*/ 113749836 w 225"/>
              <a:gd name="T15" fmla="*/ 1079460118 h 146"/>
              <a:gd name="T16" fmla="*/ 788127936 w 225"/>
              <a:gd name="T17" fmla="*/ 793238484 h 146"/>
              <a:gd name="T18" fmla="*/ 869379855 w 225"/>
              <a:gd name="T19" fmla="*/ 785059824 h 146"/>
              <a:gd name="T20" fmla="*/ 836879087 w 225"/>
              <a:gd name="T21" fmla="*/ 891370962 h 146"/>
              <a:gd name="T22" fmla="*/ 812502086 w 225"/>
              <a:gd name="T23" fmla="*/ 866837842 h 146"/>
              <a:gd name="T24" fmla="*/ 788127936 w 225"/>
              <a:gd name="T25" fmla="*/ 875016502 h 146"/>
              <a:gd name="T26" fmla="*/ 715002634 w 225"/>
              <a:gd name="T27" fmla="*/ 875016502 h 146"/>
              <a:gd name="T28" fmla="*/ 576878648 w 225"/>
              <a:gd name="T29" fmla="*/ 449774811 h 146"/>
              <a:gd name="T30" fmla="*/ 536251263 w 225"/>
              <a:gd name="T31" fmla="*/ 490662390 h 146"/>
              <a:gd name="T32" fmla="*/ 1763131009 w 225"/>
              <a:gd name="T33" fmla="*/ 719639125 h 146"/>
              <a:gd name="T34" fmla="*/ 1495006803 w 225"/>
              <a:gd name="T35" fmla="*/ 842304723 h 146"/>
              <a:gd name="T36" fmla="*/ 1462506036 w 225"/>
              <a:gd name="T37" fmla="*/ 866837842 h 146"/>
              <a:gd name="T38" fmla="*/ 1275630898 w 225"/>
              <a:gd name="T39" fmla="*/ 1095814578 h 146"/>
              <a:gd name="T40" fmla="*/ 1259380514 w 225"/>
              <a:gd name="T41" fmla="*/ 1087635918 h 146"/>
              <a:gd name="T42" fmla="*/ 1365006583 w 225"/>
              <a:gd name="T43" fmla="*/ 809592944 h 146"/>
              <a:gd name="T44" fmla="*/ 1373130350 w 225"/>
              <a:gd name="T45" fmla="*/ 768705364 h 146"/>
              <a:gd name="T46" fmla="*/ 1340629582 w 225"/>
              <a:gd name="T47" fmla="*/ 474307930 h 146"/>
              <a:gd name="T48" fmla="*/ 1430005268 w 225"/>
              <a:gd name="T49" fmla="*/ 457953471 h 146"/>
              <a:gd name="T50" fmla="*/ 1608756639 w 225"/>
              <a:gd name="T51" fmla="*/ 515195510 h 146"/>
              <a:gd name="T52" fmla="*/ 1730633092 w 225"/>
              <a:gd name="T53" fmla="*/ 637861107 h 146"/>
              <a:gd name="T54" fmla="*/ 1348756200 w 225"/>
              <a:gd name="T55" fmla="*/ 621506647 h 146"/>
              <a:gd name="T56" fmla="*/ 1495006803 w 225"/>
              <a:gd name="T57" fmla="*/ 752350905 h 146"/>
              <a:gd name="T58" fmla="*/ 1771257626 w 225"/>
              <a:gd name="T59" fmla="*/ 809592944 h 146"/>
              <a:gd name="T60" fmla="*/ 1430005268 w 225"/>
              <a:gd name="T61" fmla="*/ 866837842 h 146"/>
              <a:gd name="T62" fmla="*/ 1194378979 w 225"/>
              <a:gd name="T63" fmla="*/ 1030393879 h 146"/>
              <a:gd name="T64" fmla="*/ 1389380734 w 225"/>
              <a:gd name="T65" fmla="*/ 735993585 h 146"/>
              <a:gd name="T66" fmla="*/ 1446255652 w 225"/>
              <a:gd name="T67" fmla="*/ 457953471 h 146"/>
              <a:gd name="T68" fmla="*/ 455002194 w 225"/>
              <a:gd name="T69" fmla="*/ 825950263 h 146"/>
              <a:gd name="T70" fmla="*/ 633753566 w 225"/>
              <a:gd name="T71" fmla="*/ 1030393879 h 146"/>
              <a:gd name="T72" fmla="*/ 471252578 w 225"/>
              <a:gd name="T73" fmla="*/ 1128526357 h 146"/>
              <a:gd name="T74" fmla="*/ 300624974 w 225"/>
              <a:gd name="T75" fmla="*/ 1120347697 h 146"/>
              <a:gd name="T76" fmla="*/ 316875358 w 225"/>
              <a:gd name="T77" fmla="*/ 834126063 h 146"/>
              <a:gd name="T78" fmla="*/ 56874918 w 225"/>
              <a:gd name="T79" fmla="*/ 809592944 h 146"/>
              <a:gd name="T80" fmla="*/ 105626069 w 225"/>
              <a:gd name="T81" fmla="*/ 629685307 h 146"/>
              <a:gd name="T82" fmla="*/ 235626289 w 225"/>
              <a:gd name="T83" fmla="*/ 498841050 h 146"/>
              <a:gd name="T84" fmla="*/ 568752030 w 225"/>
              <a:gd name="T85" fmla="*/ 515195510 h 146"/>
              <a:gd name="T86" fmla="*/ 690628484 w 225"/>
              <a:gd name="T87" fmla="*/ 637861107 h 146"/>
              <a:gd name="T88" fmla="*/ 625626948 w 225"/>
              <a:gd name="T89" fmla="*/ 1038569679 h 146"/>
              <a:gd name="T90" fmla="*/ 316875358 w 225"/>
              <a:gd name="T91" fmla="*/ 1128526357 h 146"/>
              <a:gd name="T92" fmla="*/ 56874918 w 225"/>
              <a:gd name="T93" fmla="*/ 785059824 h 146"/>
              <a:gd name="T94" fmla="*/ 219375905 w 225"/>
              <a:gd name="T95" fmla="*/ 515195510 h 146"/>
              <a:gd name="T96" fmla="*/ 1267504281 w 225"/>
              <a:gd name="T97" fmla="*/ 359820993 h 146"/>
              <a:gd name="T98" fmla="*/ 1267504281 w 225"/>
              <a:gd name="T99" fmla="*/ 359820993 h 146"/>
              <a:gd name="T100" fmla="*/ 828752470 w 225"/>
              <a:gd name="T101" fmla="*/ 727817785 h 146"/>
              <a:gd name="T102" fmla="*/ 780004169 w 225"/>
              <a:gd name="T103" fmla="*/ 891370962 h 146"/>
              <a:gd name="T104" fmla="*/ 885627388 w 225"/>
              <a:gd name="T105" fmla="*/ 891370962 h 146"/>
              <a:gd name="T106" fmla="*/ 918128156 w 225"/>
              <a:gd name="T107" fmla="*/ 785059824 h 14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25" h="146">
                <a:moveTo>
                  <a:pt x="48" y="49"/>
                </a:moveTo>
                <a:cubicBezTo>
                  <a:pt x="56" y="49"/>
                  <a:pt x="63" y="51"/>
                  <a:pt x="69" y="54"/>
                </a:cubicBezTo>
                <a:cubicBezTo>
                  <a:pt x="79" y="36"/>
                  <a:pt x="79" y="36"/>
                  <a:pt x="79" y="36"/>
                </a:cubicBezTo>
                <a:cubicBezTo>
                  <a:pt x="74" y="17"/>
                  <a:pt x="74" y="17"/>
                  <a:pt x="74" y="17"/>
                </a:cubicBezTo>
                <a:cubicBezTo>
                  <a:pt x="69" y="18"/>
                  <a:pt x="63" y="18"/>
                  <a:pt x="60" y="16"/>
                </a:cubicBezTo>
                <a:cubicBezTo>
                  <a:pt x="56" y="13"/>
                  <a:pt x="57" y="6"/>
                  <a:pt x="63" y="7"/>
                </a:cubicBezTo>
                <a:cubicBezTo>
                  <a:pt x="77" y="6"/>
                  <a:pt x="93" y="8"/>
                  <a:pt x="93" y="8"/>
                </a:cubicBezTo>
                <a:cubicBezTo>
                  <a:pt x="93" y="8"/>
                  <a:pt x="87" y="14"/>
                  <a:pt x="81" y="15"/>
                </a:cubicBezTo>
                <a:cubicBezTo>
                  <a:pt x="81" y="16"/>
                  <a:pt x="79" y="16"/>
                  <a:pt x="78" y="16"/>
                </a:cubicBezTo>
                <a:cubicBezTo>
                  <a:pt x="83" y="33"/>
                  <a:pt x="83" y="33"/>
                  <a:pt x="83" y="33"/>
                </a:cubicBezTo>
                <a:cubicBezTo>
                  <a:pt x="152" y="31"/>
                  <a:pt x="152" y="31"/>
                  <a:pt x="152" y="31"/>
                </a:cubicBezTo>
                <a:cubicBezTo>
                  <a:pt x="150" y="22"/>
                  <a:pt x="148" y="14"/>
                  <a:pt x="146" y="7"/>
                </a:cubicBezTo>
                <a:cubicBezTo>
                  <a:pt x="143" y="7"/>
                  <a:pt x="141" y="7"/>
                  <a:pt x="138" y="8"/>
                </a:cubicBezTo>
                <a:cubicBezTo>
                  <a:pt x="135" y="8"/>
                  <a:pt x="132" y="9"/>
                  <a:pt x="129" y="11"/>
                </a:cubicBezTo>
                <a:cubicBezTo>
                  <a:pt x="127" y="12"/>
                  <a:pt x="125" y="11"/>
                  <a:pt x="125" y="9"/>
                </a:cubicBezTo>
                <a:cubicBezTo>
                  <a:pt x="124" y="7"/>
                  <a:pt x="124" y="5"/>
                  <a:pt x="126" y="4"/>
                </a:cubicBezTo>
                <a:cubicBezTo>
                  <a:pt x="129" y="3"/>
                  <a:pt x="133" y="1"/>
                  <a:pt x="137" y="1"/>
                </a:cubicBezTo>
                <a:cubicBezTo>
                  <a:pt x="140" y="0"/>
                  <a:pt x="144" y="0"/>
                  <a:pt x="148" y="0"/>
                </a:cubicBezTo>
                <a:cubicBezTo>
                  <a:pt x="150" y="1"/>
                  <a:pt x="151" y="2"/>
                  <a:pt x="151" y="4"/>
                </a:cubicBezTo>
                <a:cubicBezTo>
                  <a:pt x="151" y="5"/>
                  <a:pt x="151" y="5"/>
                  <a:pt x="151" y="6"/>
                </a:cubicBezTo>
                <a:cubicBezTo>
                  <a:pt x="153" y="16"/>
                  <a:pt x="157" y="32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6"/>
                  <a:pt x="161" y="46"/>
                  <a:pt x="161" y="46"/>
                </a:cubicBezTo>
                <a:cubicBezTo>
                  <a:pt x="162" y="48"/>
                  <a:pt x="162" y="50"/>
                  <a:pt x="163" y="52"/>
                </a:cubicBezTo>
                <a:cubicBezTo>
                  <a:pt x="167" y="50"/>
                  <a:pt x="172" y="49"/>
                  <a:pt x="177" y="49"/>
                </a:cubicBezTo>
                <a:cubicBezTo>
                  <a:pt x="190" y="49"/>
                  <a:pt x="202" y="55"/>
                  <a:pt x="211" y="64"/>
                </a:cubicBezTo>
                <a:cubicBezTo>
                  <a:pt x="220" y="72"/>
                  <a:pt x="225" y="84"/>
                  <a:pt x="225" y="98"/>
                </a:cubicBezTo>
                <a:cubicBezTo>
                  <a:pt x="225" y="111"/>
                  <a:pt x="220" y="123"/>
                  <a:pt x="211" y="132"/>
                </a:cubicBezTo>
                <a:cubicBezTo>
                  <a:pt x="202" y="140"/>
                  <a:pt x="190" y="146"/>
                  <a:pt x="177" y="146"/>
                </a:cubicBezTo>
                <a:cubicBezTo>
                  <a:pt x="164" y="146"/>
                  <a:pt x="152" y="140"/>
                  <a:pt x="143" y="132"/>
                </a:cubicBezTo>
                <a:cubicBezTo>
                  <a:pt x="134" y="123"/>
                  <a:pt x="129" y="111"/>
                  <a:pt x="129" y="98"/>
                </a:cubicBezTo>
                <a:cubicBezTo>
                  <a:pt x="129" y="88"/>
                  <a:pt x="132" y="79"/>
                  <a:pt x="136" y="71"/>
                </a:cubicBezTo>
                <a:cubicBezTo>
                  <a:pt x="115" y="94"/>
                  <a:pt x="115" y="94"/>
                  <a:pt x="115" y="94"/>
                </a:cubicBezTo>
                <a:cubicBezTo>
                  <a:pt x="117" y="96"/>
                  <a:pt x="118" y="99"/>
                  <a:pt x="118" y="102"/>
                </a:cubicBezTo>
                <a:cubicBezTo>
                  <a:pt x="118" y="106"/>
                  <a:pt x="116" y="110"/>
                  <a:pt x="113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1" y="115"/>
                  <a:pt x="107" y="117"/>
                  <a:pt x="103" y="117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97" y="128"/>
                  <a:pt x="97" y="128"/>
                  <a:pt x="97" y="128"/>
                </a:cubicBezTo>
                <a:cubicBezTo>
                  <a:pt x="97" y="124"/>
                  <a:pt x="97" y="124"/>
                  <a:pt x="97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98" y="117"/>
                  <a:pt x="96" y="116"/>
                  <a:pt x="94" y="114"/>
                </a:cubicBezTo>
                <a:cubicBezTo>
                  <a:pt x="91" y="121"/>
                  <a:pt x="87" y="127"/>
                  <a:pt x="82" y="132"/>
                </a:cubicBezTo>
                <a:cubicBezTo>
                  <a:pt x="74" y="140"/>
                  <a:pt x="62" y="146"/>
                  <a:pt x="48" y="146"/>
                </a:cubicBezTo>
                <a:cubicBezTo>
                  <a:pt x="35" y="146"/>
                  <a:pt x="23" y="140"/>
                  <a:pt x="14" y="132"/>
                </a:cubicBezTo>
                <a:cubicBezTo>
                  <a:pt x="6" y="123"/>
                  <a:pt x="0" y="111"/>
                  <a:pt x="0" y="98"/>
                </a:cubicBezTo>
                <a:cubicBezTo>
                  <a:pt x="0" y="84"/>
                  <a:pt x="6" y="72"/>
                  <a:pt x="14" y="64"/>
                </a:cubicBezTo>
                <a:cubicBezTo>
                  <a:pt x="23" y="55"/>
                  <a:pt x="35" y="49"/>
                  <a:pt x="48" y="49"/>
                </a:cubicBezTo>
                <a:close/>
                <a:moveTo>
                  <a:pt x="96" y="99"/>
                </a:moveTo>
                <a:cubicBezTo>
                  <a:pt x="98" y="100"/>
                  <a:pt x="98" y="100"/>
                  <a:pt x="98" y="100"/>
                </a:cubicBezTo>
                <a:cubicBezTo>
                  <a:pt x="97" y="97"/>
                  <a:pt x="97" y="97"/>
                  <a:pt x="97" y="97"/>
                </a:cubicBezTo>
                <a:cubicBezTo>
                  <a:pt x="97" y="97"/>
                  <a:pt x="97" y="98"/>
                  <a:pt x="96" y="98"/>
                </a:cubicBezTo>
                <a:cubicBezTo>
                  <a:pt x="96" y="99"/>
                  <a:pt x="96" y="99"/>
                  <a:pt x="96" y="99"/>
                </a:cubicBezTo>
                <a:close/>
                <a:moveTo>
                  <a:pt x="102" y="97"/>
                </a:moveTo>
                <a:cubicBezTo>
                  <a:pt x="102" y="97"/>
                  <a:pt x="102" y="97"/>
                  <a:pt x="102" y="97"/>
                </a:cubicBezTo>
                <a:cubicBezTo>
                  <a:pt x="103" y="97"/>
                  <a:pt x="104" y="98"/>
                  <a:pt x="105" y="98"/>
                </a:cubicBezTo>
                <a:cubicBezTo>
                  <a:pt x="107" y="96"/>
                  <a:pt x="107" y="96"/>
                  <a:pt x="107" y="96"/>
                </a:cubicBezTo>
                <a:cubicBezTo>
                  <a:pt x="105" y="95"/>
                  <a:pt x="104" y="95"/>
                  <a:pt x="102" y="95"/>
                </a:cubicBezTo>
                <a:cubicBezTo>
                  <a:pt x="102" y="95"/>
                  <a:pt x="102" y="95"/>
                  <a:pt x="101" y="95"/>
                </a:cubicBezTo>
                <a:cubicBezTo>
                  <a:pt x="102" y="97"/>
                  <a:pt x="102" y="97"/>
                  <a:pt x="102" y="97"/>
                </a:cubicBezTo>
                <a:close/>
                <a:moveTo>
                  <a:pt x="107" y="102"/>
                </a:moveTo>
                <a:cubicBezTo>
                  <a:pt x="107" y="105"/>
                  <a:pt x="105" y="106"/>
                  <a:pt x="103" y="107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5" y="109"/>
                  <a:pt x="106" y="108"/>
                  <a:pt x="108" y="107"/>
                </a:cubicBezTo>
                <a:cubicBezTo>
                  <a:pt x="109" y="106"/>
                  <a:pt x="110" y="104"/>
                  <a:pt x="110" y="102"/>
                </a:cubicBezTo>
                <a:cubicBezTo>
                  <a:pt x="110" y="101"/>
                  <a:pt x="110" y="101"/>
                  <a:pt x="109" y="100"/>
                </a:cubicBezTo>
                <a:cubicBezTo>
                  <a:pt x="107" y="102"/>
                  <a:pt x="107" y="102"/>
                  <a:pt x="107" y="102"/>
                </a:cubicBezTo>
                <a:close/>
                <a:moveTo>
                  <a:pt x="101" y="106"/>
                </a:move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99" y="105"/>
                  <a:pt x="99" y="105"/>
                  <a:pt x="98" y="104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96" y="104"/>
                  <a:pt x="96" y="105"/>
                  <a:pt x="96" y="105"/>
                </a:cubicBezTo>
                <a:cubicBezTo>
                  <a:pt x="96" y="106"/>
                  <a:pt x="97" y="107"/>
                  <a:pt x="97" y="107"/>
                </a:cubicBezTo>
                <a:cubicBezTo>
                  <a:pt x="98" y="108"/>
                  <a:pt x="99" y="109"/>
                  <a:pt x="101" y="109"/>
                </a:cubicBezTo>
                <a:cubicBezTo>
                  <a:pt x="101" y="106"/>
                  <a:pt x="101" y="106"/>
                  <a:pt x="101" y="106"/>
                </a:cubicBezTo>
                <a:close/>
                <a:moveTo>
                  <a:pt x="88" y="103"/>
                </a:moveTo>
                <a:cubicBezTo>
                  <a:pt x="66" y="102"/>
                  <a:pt x="66" y="102"/>
                  <a:pt x="66" y="102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7"/>
                  <a:pt x="88" y="107"/>
                  <a:pt x="88" y="107"/>
                </a:cubicBezTo>
                <a:cubicBezTo>
                  <a:pt x="88" y="106"/>
                  <a:pt x="88" y="105"/>
                  <a:pt x="88" y="103"/>
                </a:cubicBezTo>
                <a:close/>
                <a:moveTo>
                  <a:pt x="71" y="55"/>
                </a:moveTo>
                <a:cubicBezTo>
                  <a:pt x="75" y="57"/>
                  <a:pt x="79" y="60"/>
                  <a:pt x="82" y="64"/>
                </a:cubicBezTo>
                <a:cubicBezTo>
                  <a:pt x="86" y="67"/>
                  <a:pt x="88" y="70"/>
                  <a:pt x="91" y="74"/>
                </a:cubicBezTo>
                <a:cubicBezTo>
                  <a:pt x="80" y="39"/>
                  <a:pt x="80" y="39"/>
                  <a:pt x="80" y="39"/>
                </a:cubicBezTo>
                <a:cubicBezTo>
                  <a:pt x="71" y="55"/>
                  <a:pt x="71" y="55"/>
                  <a:pt x="71" y="55"/>
                </a:cubicBezTo>
                <a:close/>
                <a:moveTo>
                  <a:pt x="68" y="61"/>
                </a:moveTo>
                <a:cubicBezTo>
                  <a:pt x="61" y="73"/>
                  <a:pt x="61" y="73"/>
                  <a:pt x="61" y="73"/>
                </a:cubicBezTo>
                <a:cubicBezTo>
                  <a:pt x="68" y="61"/>
                  <a:pt x="68" y="61"/>
                  <a:pt x="68" y="61"/>
                </a:cubicBezTo>
                <a:cubicBezTo>
                  <a:pt x="68" y="61"/>
                  <a:pt x="68" y="61"/>
                  <a:pt x="68" y="61"/>
                </a:cubicBezTo>
                <a:close/>
                <a:moveTo>
                  <a:pt x="54" y="82"/>
                </a:moveTo>
                <a:cubicBezTo>
                  <a:pt x="66" y="60"/>
                  <a:pt x="66" y="60"/>
                  <a:pt x="66" y="60"/>
                </a:cubicBezTo>
                <a:cubicBezTo>
                  <a:pt x="64" y="59"/>
                  <a:pt x="62" y="59"/>
                  <a:pt x="60" y="58"/>
                </a:cubicBezTo>
                <a:cubicBezTo>
                  <a:pt x="54" y="82"/>
                  <a:pt x="54" y="82"/>
                  <a:pt x="54" y="82"/>
                </a:cubicBezTo>
                <a:close/>
                <a:moveTo>
                  <a:pt x="217" y="88"/>
                </a:moveTo>
                <a:cubicBezTo>
                  <a:pt x="186" y="96"/>
                  <a:pt x="186" y="96"/>
                  <a:pt x="186" y="96"/>
                </a:cubicBezTo>
                <a:cubicBezTo>
                  <a:pt x="218" y="96"/>
                  <a:pt x="218" y="96"/>
                  <a:pt x="218" y="96"/>
                </a:cubicBezTo>
                <a:cubicBezTo>
                  <a:pt x="218" y="94"/>
                  <a:pt x="218" y="91"/>
                  <a:pt x="217" y="88"/>
                </a:cubicBezTo>
                <a:close/>
                <a:moveTo>
                  <a:pt x="185" y="101"/>
                </a:moveTo>
                <a:cubicBezTo>
                  <a:pt x="213" y="117"/>
                  <a:pt x="213" y="117"/>
                  <a:pt x="213" y="117"/>
                </a:cubicBezTo>
                <a:cubicBezTo>
                  <a:pt x="214" y="115"/>
                  <a:pt x="215" y="112"/>
                  <a:pt x="216" y="109"/>
                </a:cubicBezTo>
                <a:cubicBezTo>
                  <a:pt x="185" y="101"/>
                  <a:pt x="185" y="101"/>
                  <a:pt x="185" y="101"/>
                </a:cubicBezTo>
                <a:close/>
                <a:moveTo>
                  <a:pt x="212" y="119"/>
                </a:moveTo>
                <a:cubicBezTo>
                  <a:pt x="184" y="103"/>
                  <a:pt x="184" y="103"/>
                  <a:pt x="184" y="103"/>
                </a:cubicBezTo>
                <a:cubicBezTo>
                  <a:pt x="207" y="126"/>
                  <a:pt x="207" y="126"/>
                  <a:pt x="207" y="126"/>
                </a:cubicBezTo>
                <a:cubicBezTo>
                  <a:pt x="209" y="124"/>
                  <a:pt x="210" y="122"/>
                  <a:pt x="212" y="119"/>
                </a:cubicBezTo>
                <a:close/>
                <a:moveTo>
                  <a:pt x="180" y="106"/>
                </a:moveTo>
                <a:cubicBezTo>
                  <a:pt x="189" y="137"/>
                  <a:pt x="189" y="137"/>
                  <a:pt x="189" y="137"/>
                </a:cubicBezTo>
                <a:cubicBezTo>
                  <a:pt x="191" y="136"/>
                  <a:pt x="194" y="135"/>
                  <a:pt x="196" y="134"/>
                </a:cubicBezTo>
                <a:cubicBezTo>
                  <a:pt x="180" y="106"/>
                  <a:pt x="180" y="106"/>
                  <a:pt x="180" y="106"/>
                </a:cubicBezTo>
                <a:close/>
                <a:moveTo>
                  <a:pt x="186" y="138"/>
                </a:moveTo>
                <a:cubicBezTo>
                  <a:pt x="178" y="106"/>
                  <a:pt x="178" y="106"/>
                  <a:pt x="178" y="106"/>
                </a:cubicBezTo>
                <a:cubicBezTo>
                  <a:pt x="178" y="139"/>
                  <a:pt x="178" y="139"/>
                  <a:pt x="178" y="139"/>
                </a:cubicBezTo>
                <a:cubicBezTo>
                  <a:pt x="181" y="139"/>
                  <a:pt x="184" y="138"/>
                  <a:pt x="186" y="138"/>
                </a:cubicBezTo>
                <a:close/>
                <a:moveTo>
                  <a:pt x="173" y="106"/>
                </a:moveTo>
                <a:cubicBezTo>
                  <a:pt x="157" y="134"/>
                  <a:pt x="157" y="134"/>
                  <a:pt x="157" y="134"/>
                </a:cubicBezTo>
                <a:cubicBezTo>
                  <a:pt x="160" y="135"/>
                  <a:pt x="162" y="136"/>
                  <a:pt x="165" y="137"/>
                </a:cubicBezTo>
                <a:cubicBezTo>
                  <a:pt x="173" y="106"/>
                  <a:pt x="173" y="106"/>
                  <a:pt x="173" y="106"/>
                </a:cubicBezTo>
                <a:close/>
                <a:moveTo>
                  <a:pt x="155" y="133"/>
                </a:moveTo>
                <a:cubicBezTo>
                  <a:pt x="171" y="105"/>
                  <a:pt x="171" y="105"/>
                  <a:pt x="171" y="105"/>
                </a:cubicBezTo>
                <a:cubicBezTo>
                  <a:pt x="149" y="127"/>
                  <a:pt x="149" y="127"/>
                  <a:pt x="149" y="127"/>
                </a:cubicBezTo>
                <a:cubicBezTo>
                  <a:pt x="151" y="129"/>
                  <a:pt x="153" y="131"/>
                  <a:pt x="155" y="133"/>
                </a:cubicBezTo>
                <a:close/>
                <a:moveTo>
                  <a:pt x="169" y="101"/>
                </a:moveTo>
                <a:cubicBezTo>
                  <a:pt x="137" y="109"/>
                  <a:pt x="137" y="109"/>
                  <a:pt x="137" y="109"/>
                </a:cubicBezTo>
                <a:cubicBezTo>
                  <a:pt x="138" y="112"/>
                  <a:pt x="139" y="115"/>
                  <a:pt x="141" y="117"/>
                </a:cubicBezTo>
                <a:cubicBezTo>
                  <a:pt x="169" y="101"/>
                  <a:pt x="169" y="101"/>
                  <a:pt x="169" y="101"/>
                </a:cubicBezTo>
                <a:close/>
                <a:moveTo>
                  <a:pt x="137" y="107"/>
                </a:moveTo>
                <a:cubicBezTo>
                  <a:pt x="168" y="99"/>
                  <a:pt x="168" y="99"/>
                  <a:pt x="168" y="9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36" y="102"/>
                  <a:pt x="136" y="104"/>
                  <a:pt x="137" y="107"/>
                </a:cubicBezTo>
                <a:close/>
                <a:moveTo>
                  <a:pt x="169" y="94"/>
                </a:moveTo>
                <a:cubicBezTo>
                  <a:pt x="141" y="78"/>
                  <a:pt x="141" y="78"/>
                  <a:pt x="141" y="78"/>
                </a:cubicBezTo>
                <a:cubicBezTo>
                  <a:pt x="139" y="80"/>
                  <a:pt x="138" y="83"/>
                  <a:pt x="137" y="86"/>
                </a:cubicBezTo>
                <a:cubicBezTo>
                  <a:pt x="169" y="94"/>
                  <a:pt x="169" y="94"/>
                  <a:pt x="169" y="94"/>
                </a:cubicBezTo>
                <a:close/>
                <a:moveTo>
                  <a:pt x="142" y="76"/>
                </a:moveTo>
                <a:cubicBezTo>
                  <a:pt x="170" y="92"/>
                  <a:pt x="170" y="92"/>
                  <a:pt x="170" y="92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5" y="71"/>
                  <a:pt x="143" y="74"/>
                  <a:pt x="142" y="76"/>
                </a:cubicBezTo>
                <a:close/>
                <a:moveTo>
                  <a:pt x="168" y="70"/>
                </a:moveTo>
                <a:cubicBezTo>
                  <a:pt x="165" y="58"/>
                  <a:pt x="165" y="58"/>
                  <a:pt x="165" y="58"/>
                </a:cubicBezTo>
                <a:cubicBezTo>
                  <a:pt x="165" y="58"/>
                  <a:pt x="165" y="58"/>
                  <a:pt x="165" y="58"/>
                </a:cubicBezTo>
                <a:cubicBezTo>
                  <a:pt x="165" y="60"/>
                  <a:pt x="165" y="60"/>
                  <a:pt x="165" y="60"/>
                </a:cubicBezTo>
                <a:cubicBezTo>
                  <a:pt x="166" y="63"/>
                  <a:pt x="167" y="66"/>
                  <a:pt x="168" y="70"/>
                </a:cubicBezTo>
                <a:close/>
                <a:moveTo>
                  <a:pt x="167" y="58"/>
                </a:moveTo>
                <a:cubicBezTo>
                  <a:pt x="176" y="89"/>
                  <a:pt x="176" y="89"/>
                  <a:pt x="176" y="89"/>
                </a:cubicBezTo>
                <a:cubicBezTo>
                  <a:pt x="176" y="56"/>
                  <a:pt x="176" y="56"/>
                  <a:pt x="176" y="56"/>
                </a:cubicBezTo>
                <a:cubicBezTo>
                  <a:pt x="173" y="57"/>
                  <a:pt x="170" y="57"/>
                  <a:pt x="167" y="58"/>
                </a:cubicBezTo>
                <a:close/>
                <a:moveTo>
                  <a:pt x="180" y="89"/>
                </a:moveTo>
                <a:cubicBezTo>
                  <a:pt x="196" y="61"/>
                  <a:pt x="196" y="61"/>
                  <a:pt x="196" y="61"/>
                </a:cubicBezTo>
                <a:cubicBezTo>
                  <a:pt x="194" y="60"/>
                  <a:pt x="191" y="59"/>
                  <a:pt x="189" y="58"/>
                </a:cubicBezTo>
                <a:cubicBezTo>
                  <a:pt x="180" y="89"/>
                  <a:pt x="180" y="89"/>
                  <a:pt x="180" y="89"/>
                </a:cubicBezTo>
                <a:close/>
                <a:moveTo>
                  <a:pt x="198" y="63"/>
                </a:moveTo>
                <a:cubicBezTo>
                  <a:pt x="182" y="90"/>
                  <a:pt x="182" y="90"/>
                  <a:pt x="182" y="90"/>
                </a:cubicBezTo>
                <a:cubicBezTo>
                  <a:pt x="205" y="68"/>
                  <a:pt x="205" y="68"/>
                  <a:pt x="205" y="68"/>
                </a:cubicBezTo>
                <a:cubicBezTo>
                  <a:pt x="203" y="66"/>
                  <a:pt x="201" y="64"/>
                  <a:pt x="198" y="63"/>
                </a:cubicBezTo>
                <a:close/>
                <a:moveTo>
                  <a:pt x="185" y="94"/>
                </a:moveTo>
                <a:cubicBezTo>
                  <a:pt x="216" y="86"/>
                  <a:pt x="216" y="86"/>
                  <a:pt x="216" y="86"/>
                </a:cubicBezTo>
                <a:cubicBezTo>
                  <a:pt x="215" y="83"/>
                  <a:pt x="214" y="80"/>
                  <a:pt x="213" y="78"/>
                </a:cubicBezTo>
                <a:cubicBezTo>
                  <a:pt x="185" y="94"/>
                  <a:pt x="185" y="94"/>
                  <a:pt x="185" y="94"/>
                </a:cubicBezTo>
                <a:close/>
                <a:moveTo>
                  <a:pt x="166" y="76"/>
                </a:moveTo>
                <a:cubicBezTo>
                  <a:pt x="164" y="72"/>
                  <a:pt x="162" y="67"/>
                  <a:pt x="161" y="62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59" y="60"/>
                  <a:pt x="158" y="61"/>
                  <a:pt x="157" y="61"/>
                </a:cubicBezTo>
                <a:cubicBezTo>
                  <a:pt x="166" y="76"/>
                  <a:pt x="166" y="76"/>
                  <a:pt x="166" y="76"/>
                </a:cubicBezTo>
                <a:close/>
                <a:moveTo>
                  <a:pt x="158" y="53"/>
                </a:moveTo>
                <a:cubicBezTo>
                  <a:pt x="158" y="52"/>
                  <a:pt x="158" y="51"/>
                  <a:pt x="157" y="49"/>
                </a:cubicBezTo>
                <a:cubicBezTo>
                  <a:pt x="149" y="59"/>
                  <a:pt x="149" y="59"/>
                  <a:pt x="149" y="59"/>
                </a:cubicBezTo>
                <a:cubicBezTo>
                  <a:pt x="152" y="56"/>
                  <a:pt x="155" y="55"/>
                  <a:pt x="158" y="53"/>
                </a:cubicBezTo>
                <a:close/>
                <a:moveTo>
                  <a:pt x="207" y="69"/>
                </a:moveTo>
                <a:cubicBezTo>
                  <a:pt x="184" y="92"/>
                  <a:pt x="184" y="92"/>
                  <a:pt x="184" y="92"/>
                </a:cubicBezTo>
                <a:cubicBezTo>
                  <a:pt x="212" y="76"/>
                  <a:pt x="212" y="76"/>
                  <a:pt x="212" y="76"/>
                </a:cubicBezTo>
                <a:cubicBezTo>
                  <a:pt x="210" y="74"/>
                  <a:pt x="209" y="71"/>
                  <a:pt x="207" y="69"/>
                </a:cubicBezTo>
                <a:close/>
                <a:moveTo>
                  <a:pt x="218" y="99"/>
                </a:moveTo>
                <a:cubicBezTo>
                  <a:pt x="186" y="99"/>
                  <a:pt x="186" y="99"/>
                  <a:pt x="186" y="99"/>
                </a:cubicBezTo>
                <a:cubicBezTo>
                  <a:pt x="217" y="107"/>
                  <a:pt x="217" y="107"/>
                  <a:pt x="217" y="107"/>
                </a:cubicBezTo>
                <a:cubicBezTo>
                  <a:pt x="218" y="104"/>
                  <a:pt x="218" y="102"/>
                  <a:pt x="218" y="99"/>
                </a:cubicBezTo>
                <a:close/>
                <a:moveTo>
                  <a:pt x="205" y="127"/>
                </a:moveTo>
                <a:cubicBezTo>
                  <a:pt x="182" y="105"/>
                  <a:pt x="182" y="105"/>
                  <a:pt x="182" y="105"/>
                </a:cubicBezTo>
                <a:cubicBezTo>
                  <a:pt x="198" y="133"/>
                  <a:pt x="198" y="133"/>
                  <a:pt x="198" y="133"/>
                </a:cubicBezTo>
                <a:cubicBezTo>
                  <a:pt x="201" y="131"/>
                  <a:pt x="203" y="129"/>
                  <a:pt x="205" y="127"/>
                </a:cubicBezTo>
                <a:close/>
                <a:moveTo>
                  <a:pt x="176" y="139"/>
                </a:moveTo>
                <a:cubicBezTo>
                  <a:pt x="176" y="106"/>
                  <a:pt x="176" y="106"/>
                  <a:pt x="176" y="106"/>
                </a:cubicBezTo>
                <a:cubicBezTo>
                  <a:pt x="167" y="138"/>
                  <a:pt x="167" y="138"/>
                  <a:pt x="167" y="138"/>
                </a:cubicBezTo>
                <a:cubicBezTo>
                  <a:pt x="170" y="138"/>
                  <a:pt x="173" y="139"/>
                  <a:pt x="176" y="139"/>
                </a:cubicBezTo>
                <a:close/>
                <a:moveTo>
                  <a:pt x="147" y="126"/>
                </a:moveTo>
                <a:cubicBezTo>
                  <a:pt x="170" y="103"/>
                  <a:pt x="170" y="103"/>
                  <a:pt x="170" y="103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3" y="122"/>
                  <a:pt x="145" y="124"/>
                  <a:pt x="147" y="126"/>
                </a:cubicBezTo>
                <a:close/>
                <a:moveTo>
                  <a:pt x="136" y="96"/>
                </a:moveTo>
                <a:cubicBezTo>
                  <a:pt x="168" y="96"/>
                  <a:pt x="168" y="96"/>
                  <a:pt x="168" y="96"/>
                </a:cubicBezTo>
                <a:cubicBezTo>
                  <a:pt x="137" y="88"/>
                  <a:pt x="137" y="88"/>
                  <a:pt x="137" y="88"/>
                </a:cubicBezTo>
                <a:cubicBezTo>
                  <a:pt x="136" y="91"/>
                  <a:pt x="136" y="94"/>
                  <a:pt x="136" y="96"/>
                </a:cubicBezTo>
                <a:close/>
                <a:moveTo>
                  <a:pt x="149" y="68"/>
                </a:moveTo>
                <a:cubicBezTo>
                  <a:pt x="171" y="90"/>
                  <a:pt x="171" y="90"/>
                  <a:pt x="171" y="90"/>
                </a:cubicBezTo>
                <a:cubicBezTo>
                  <a:pt x="155" y="63"/>
                  <a:pt x="155" y="63"/>
                  <a:pt x="155" y="63"/>
                </a:cubicBezTo>
                <a:cubicBezTo>
                  <a:pt x="153" y="64"/>
                  <a:pt x="151" y="66"/>
                  <a:pt x="149" y="68"/>
                </a:cubicBezTo>
                <a:close/>
                <a:moveTo>
                  <a:pt x="178" y="56"/>
                </a:moveTo>
                <a:cubicBezTo>
                  <a:pt x="178" y="89"/>
                  <a:pt x="178" y="89"/>
                  <a:pt x="178" y="89"/>
                </a:cubicBezTo>
                <a:cubicBezTo>
                  <a:pt x="186" y="58"/>
                  <a:pt x="186" y="58"/>
                  <a:pt x="186" y="58"/>
                </a:cubicBezTo>
                <a:cubicBezTo>
                  <a:pt x="184" y="57"/>
                  <a:pt x="181" y="57"/>
                  <a:pt x="178" y="56"/>
                </a:cubicBezTo>
                <a:close/>
                <a:moveTo>
                  <a:pt x="88" y="89"/>
                </a:moveTo>
                <a:cubicBezTo>
                  <a:pt x="60" y="96"/>
                  <a:pt x="60" y="96"/>
                  <a:pt x="60" y="96"/>
                </a:cubicBezTo>
                <a:cubicBezTo>
                  <a:pt x="89" y="96"/>
                  <a:pt x="89" y="96"/>
                  <a:pt x="89" y="96"/>
                </a:cubicBezTo>
                <a:cubicBezTo>
                  <a:pt x="89" y="96"/>
                  <a:pt x="89" y="95"/>
                  <a:pt x="89" y="95"/>
                </a:cubicBezTo>
                <a:cubicBezTo>
                  <a:pt x="89" y="93"/>
                  <a:pt x="89" y="91"/>
                  <a:pt x="88" y="89"/>
                </a:cubicBezTo>
                <a:close/>
                <a:moveTo>
                  <a:pt x="56" y="101"/>
                </a:moveTo>
                <a:cubicBezTo>
                  <a:pt x="84" y="118"/>
                  <a:pt x="84" y="118"/>
                  <a:pt x="84" y="118"/>
                </a:cubicBezTo>
                <a:cubicBezTo>
                  <a:pt x="86" y="115"/>
                  <a:pt x="87" y="113"/>
                  <a:pt x="88" y="110"/>
                </a:cubicBezTo>
                <a:cubicBezTo>
                  <a:pt x="56" y="101"/>
                  <a:pt x="56" y="101"/>
                  <a:pt x="56" y="101"/>
                </a:cubicBezTo>
                <a:close/>
                <a:moveTo>
                  <a:pt x="83" y="120"/>
                </a:moveTo>
                <a:cubicBezTo>
                  <a:pt x="57" y="105"/>
                  <a:pt x="57" y="105"/>
                  <a:pt x="57" y="10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80" y="124"/>
                  <a:pt x="82" y="122"/>
                  <a:pt x="83" y="120"/>
                </a:cubicBezTo>
                <a:close/>
                <a:moveTo>
                  <a:pt x="51" y="106"/>
                </a:moveTo>
                <a:cubicBezTo>
                  <a:pt x="60" y="137"/>
                  <a:pt x="60" y="137"/>
                  <a:pt x="60" y="137"/>
                </a:cubicBezTo>
                <a:cubicBezTo>
                  <a:pt x="63" y="136"/>
                  <a:pt x="65" y="135"/>
                  <a:pt x="68" y="134"/>
                </a:cubicBezTo>
                <a:cubicBezTo>
                  <a:pt x="51" y="106"/>
                  <a:pt x="51" y="106"/>
                  <a:pt x="51" y="106"/>
                </a:cubicBezTo>
                <a:close/>
                <a:moveTo>
                  <a:pt x="58" y="138"/>
                </a:moveTo>
                <a:cubicBezTo>
                  <a:pt x="49" y="107"/>
                  <a:pt x="49" y="107"/>
                  <a:pt x="49" y="107"/>
                </a:cubicBezTo>
                <a:cubicBezTo>
                  <a:pt x="49" y="139"/>
                  <a:pt x="49" y="139"/>
                  <a:pt x="49" y="139"/>
                </a:cubicBezTo>
                <a:cubicBezTo>
                  <a:pt x="52" y="139"/>
                  <a:pt x="55" y="138"/>
                  <a:pt x="58" y="138"/>
                </a:cubicBezTo>
                <a:close/>
                <a:moveTo>
                  <a:pt x="45" y="107"/>
                </a:moveTo>
                <a:cubicBezTo>
                  <a:pt x="29" y="134"/>
                  <a:pt x="29" y="134"/>
                  <a:pt x="29" y="134"/>
                </a:cubicBezTo>
                <a:cubicBezTo>
                  <a:pt x="31" y="135"/>
                  <a:pt x="34" y="136"/>
                  <a:pt x="37" y="137"/>
                </a:cubicBezTo>
                <a:cubicBezTo>
                  <a:pt x="45" y="107"/>
                  <a:pt x="45" y="107"/>
                  <a:pt x="45" y="107"/>
                </a:cubicBezTo>
                <a:close/>
                <a:moveTo>
                  <a:pt x="27" y="133"/>
                </a:moveTo>
                <a:cubicBezTo>
                  <a:pt x="44" y="104"/>
                  <a:pt x="44" y="104"/>
                  <a:pt x="44" y="104"/>
                </a:cubicBezTo>
                <a:cubicBezTo>
                  <a:pt x="20" y="127"/>
                  <a:pt x="20" y="127"/>
                  <a:pt x="20" y="127"/>
                </a:cubicBezTo>
                <a:cubicBezTo>
                  <a:pt x="22" y="129"/>
                  <a:pt x="24" y="131"/>
                  <a:pt x="27" y="133"/>
                </a:cubicBezTo>
                <a:close/>
                <a:moveTo>
                  <a:pt x="39" y="102"/>
                </a:moveTo>
                <a:cubicBezTo>
                  <a:pt x="9" y="110"/>
                  <a:pt x="9" y="110"/>
                  <a:pt x="9" y="110"/>
                </a:cubicBezTo>
                <a:cubicBezTo>
                  <a:pt x="10" y="113"/>
                  <a:pt x="11" y="115"/>
                  <a:pt x="12" y="117"/>
                </a:cubicBezTo>
                <a:cubicBezTo>
                  <a:pt x="39" y="102"/>
                  <a:pt x="39" y="102"/>
                  <a:pt x="39" y="102"/>
                </a:cubicBezTo>
                <a:close/>
                <a:moveTo>
                  <a:pt x="8" y="108"/>
                </a:moveTo>
                <a:cubicBezTo>
                  <a:pt x="42" y="99"/>
                  <a:pt x="42" y="99"/>
                  <a:pt x="42" y="99"/>
                </a:cubicBezTo>
                <a:cubicBezTo>
                  <a:pt x="7" y="99"/>
                  <a:pt x="7" y="99"/>
                  <a:pt x="7" y="99"/>
                </a:cubicBezTo>
                <a:cubicBezTo>
                  <a:pt x="7" y="102"/>
                  <a:pt x="8" y="105"/>
                  <a:pt x="8" y="108"/>
                </a:cubicBezTo>
                <a:close/>
                <a:moveTo>
                  <a:pt x="39" y="94"/>
                </a:moveTo>
                <a:cubicBezTo>
                  <a:pt x="12" y="79"/>
                  <a:pt x="12" y="79"/>
                  <a:pt x="12" y="79"/>
                </a:cubicBezTo>
                <a:cubicBezTo>
                  <a:pt x="11" y="81"/>
                  <a:pt x="10" y="83"/>
                  <a:pt x="9" y="86"/>
                </a:cubicBezTo>
                <a:cubicBezTo>
                  <a:pt x="39" y="94"/>
                  <a:pt x="39" y="94"/>
                  <a:pt x="39" y="94"/>
                </a:cubicBezTo>
                <a:close/>
                <a:moveTo>
                  <a:pt x="13" y="77"/>
                </a:moveTo>
                <a:cubicBezTo>
                  <a:pt x="43" y="94"/>
                  <a:pt x="43" y="94"/>
                  <a:pt x="43" y="94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71"/>
                  <a:pt x="14" y="74"/>
                  <a:pt x="13" y="77"/>
                </a:cubicBezTo>
                <a:close/>
                <a:moveTo>
                  <a:pt x="45" y="89"/>
                </a:moveTo>
                <a:cubicBezTo>
                  <a:pt x="36" y="58"/>
                  <a:pt x="36" y="58"/>
                  <a:pt x="36" y="58"/>
                </a:cubicBezTo>
                <a:cubicBezTo>
                  <a:pt x="34" y="59"/>
                  <a:pt x="31" y="60"/>
                  <a:pt x="29" y="61"/>
                </a:cubicBezTo>
                <a:cubicBezTo>
                  <a:pt x="45" y="89"/>
                  <a:pt x="45" y="89"/>
                  <a:pt x="45" y="89"/>
                </a:cubicBezTo>
                <a:close/>
                <a:moveTo>
                  <a:pt x="39" y="58"/>
                </a:moveTo>
                <a:cubicBezTo>
                  <a:pt x="47" y="90"/>
                  <a:pt x="47" y="90"/>
                  <a:pt x="47" y="90"/>
                </a:cubicBezTo>
                <a:cubicBezTo>
                  <a:pt x="47" y="56"/>
                  <a:pt x="47" y="56"/>
                  <a:pt x="47" y="56"/>
                </a:cubicBezTo>
                <a:cubicBezTo>
                  <a:pt x="44" y="57"/>
                  <a:pt x="41" y="57"/>
                  <a:pt x="39" y="58"/>
                </a:cubicBezTo>
                <a:close/>
                <a:moveTo>
                  <a:pt x="70" y="63"/>
                </a:moveTo>
                <a:cubicBezTo>
                  <a:pt x="54" y="90"/>
                  <a:pt x="54" y="90"/>
                  <a:pt x="54" y="90"/>
                </a:cubicBezTo>
                <a:cubicBezTo>
                  <a:pt x="77" y="68"/>
                  <a:pt x="77" y="68"/>
                  <a:pt x="77" y="68"/>
                </a:cubicBezTo>
                <a:cubicBezTo>
                  <a:pt x="75" y="66"/>
                  <a:pt x="72" y="64"/>
                  <a:pt x="70" y="63"/>
                </a:cubicBezTo>
                <a:close/>
                <a:moveTo>
                  <a:pt x="55" y="95"/>
                </a:moveTo>
                <a:cubicBezTo>
                  <a:pt x="88" y="86"/>
                  <a:pt x="88" y="86"/>
                  <a:pt x="88" y="86"/>
                </a:cubicBezTo>
                <a:cubicBezTo>
                  <a:pt x="87" y="84"/>
                  <a:pt x="86" y="81"/>
                  <a:pt x="85" y="78"/>
                </a:cubicBezTo>
                <a:cubicBezTo>
                  <a:pt x="55" y="95"/>
                  <a:pt x="55" y="95"/>
                  <a:pt x="55" y="95"/>
                </a:cubicBezTo>
                <a:close/>
                <a:moveTo>
                  <a:pt x="78" y="69"/>
                </a:moveTo>
                <a:cubicBezTo>
                  <a:pt x="55" y="93"/>
                  <a:pt x="55" y="93"/>
                  <a:pt x="55" y="93"/>
                </a:cubicBezTo>
                <a:cubicBezTo>
                  <a:pt x="83" y="76"/>
                  <a:pt x="83" y="76"/>
                  <a:pt x="83" y="76"/>
                </a:cubicBezTo>
                <a:cubicBezTo>
                  <a:pt x="82" y="74"/>
                  <a:pt x="80" y="71"/>
                  <a:pt x="78" y="69"/>
                </a:cubicBezTo>
                <a:close/>
                <a:moveTo>
                  <a:pt x="77" y="127"/>
                </a:moveTo>
                <a:cubicBezTo>
                  <a:pt x="53" y="104"/>
                  <a:pt x="53" y="104"/>
                  <a:pt x="53" y="104"/>
                </a:cubicBezTo>
                <a:cubicBezTo>
                  <a:pt x="70" y="133"/>
                  <a:pt x="70" y="133"/>
                  <a:pt x="70" y="133"/>
                </a:cubicBezTo>
                <a:cubicBezTo>
                  <a:pt x="72" y="131"/>
                  <a:pt x="74" y="129"/>
                  <a:pt x="77" y="127"/>
                </a:cubicBezTo>
                <a:close/>
                <a:moveTo>
                  <a:pt x="47" y="139"/>
                </a:moveTo>
                <a:cubicBezTo>
                  <a:pt x="47" y="107"/>
                  <a:pt x="47" y="107"/>
                  <a:pt x="47" y="107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41" y="138"/>
                  <a:pt x="44" y="139"/>
                  <a:pt x="47" y="139"/>
                </a:cubicBezTo>
                <a:close/>
                <a:moveTo>
                  <a:pt x="18" y="126"/>
                </a:moveTo>
                <a:cubicBezTo>
                  <a:pt x="40" y="104"/>
                  <a:pt x="40" y="104"/>
                  <a:pt x="40" y="104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5" y="122"/>
                  <a:pt x="17" y="124"/>
                  <a:pt x="18" y="126"/>
                </a:cubicBezTo>
                <a:close/>
                <a:moveTo>
                  <a:pt x="7" y="96"/>
                </a:moveTo>
                <a:cubicBezTo>
                  <a:pt x="38" y="96"/>
                  <a:pt x="38" y="96"/>
                  <a:pt x="38" y="96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91"/>
                  <a:pt x="7" y="94"/>
                  <a:pt x="7" y="96"/>
                </a:cubicBezTo>
                <a:close/>
                <a:moveTo>
                  <a:pt x="20" y="68"/>
                </a:moveTo>
                <a:cubicBezTo>
                  <a:pt x="42" y="90"/>
                  <a:pt x="42" y="90"/>
                  <a:pt x="42" y="90"/>
                </a:cubicBezTo>
                <a:cubicBezTo>
                  <a:pt x="27" y="63"/>
                  <a:pt x="27" y="63"/>
                  <a:pt x="27" y="63"/>
                </a:cubicBezTo>
                <a:cubicBezTo>
                  <a:pt x="24" y="64"/>
                  <a:pt x="22" y="66"/>
                  <a:pt x="20" y="68"/>
                </a:cubicBezTo>
                <a:close/>
                <a:moveTo>
                  <a:pt x="49" y="56"/>
                </a:moveTo>
                <a:cubicBezTo>
                  <a:pt x="49" y="89"/>
                  <a:pt x="49" y="89"/>
                  <a:pt x="49" y="89"/>
                </a:cubicBezTo>
                <a:cubicBezTo>
                  <a:pt x="58" y="58"/>
                  <a:pt x="58" y="58"/>
                  <a:pt x="58" y="58"/>
                </a:cubicBezTo>
                <a:cubicBezTo>
                  <a:pt x="55" y="57"/>
                  <a:pt x="52" y="57"/>
                  <a:pt x="49" y="56"/>
                </a:cubicBezTo>
                <a:close/>
                <a:moveTo>
                  <a:pt x="156" y="44"/>
                </a:moveTo>
                <a:cubicBezTo>
                  <a:pt x="155" y="41"/>
                  <a:pt x="154" y="38"/>
                  <a:pt x="153" y="35"/>
                </a:cubicBezTo>
                <a:cubicBezTo>
                  <a:pt x="85" y="38"/>
                  <a:pt x="85" y="38"/>
                  <a:pt x="85" y="38"/>
                </a:cubicBezTo>
                <a:cubicBezTo>
                  <a:pt x="99" y="87"/>
                  <a:pt x="99" y="87"/>
                  <a:pt x="99" y="87"/>
                </a:cubicBezTo>
                <a:cubicBezTo>
                  <a:pt x="100" y="87"/>
                  <a:pt x="101" y="87"/>
                  <a:pt x="102" y="87"/>
                </a:cubicBezTo>
                <a:cubicBezTo>
                  <a:pt x="106" y="87"/>
                  <a:pt x="109" y="88"/>
                  <a:pt x="112" y="90"/>
                </a:cubicBezTo>
                <a:cubicBezTo>
                  <a:pt x="156" y="44"/>
                  <a:pt x="156" y="44"/>
                  <a:pt x="156" y="44"/>
                </a:cubicBezTo>
                <a:close/>
                <a:moveTo>
                  <a:pt x="100" y="90"/>
                </a:moveTo>
                <a:cubicBezTo>
                  <a:pt x="101" y="93"/>
                  <a:pt x="101" y="93"/>
                  <a:pt x="101" y="93"/>
                </a:cubicBezTo>
                <a:cubicBezTo>
                  <a:pt x="101" y="93"/>
                  <a:pt x="102" y="92"/>
                  <a:pt x="102" y="92"/>
                </a:cubicBezTo>
                <a:cubicBezTo>
                  <a:pt x="105" y="92"/>
                  <a:pt x="107" y="93"/>
                  <a:pt x="108" y="94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108" y="90"/>
                  <a:pt x="105" y="89"/>
                  <a:pt x="102" y="89"/>
                </a:cubicBezTo>
                <a:cubicBezTo>
                  <a:pt x="102" y="89"/>
                  <a:pt x="101" y="89"/>
                  <a:pt x="100" y="90"/>
                </a:cubicBezTo>
                <a:close/>
                <a:moveTo>
                  <a:pt x="95" y="108"/>
                </a:moveTo>
                <a:cubicBezTo>
                  <a:pt x="95" y="109"/>
                  <a:pt x="95" y="111"/>
                  <a:pt x="94" y="112"/>
                </a:cubicBezTo>
                <a:cubicBezTo>
                  <a:pt x="96" y="113"/>
                  <a:pt x="98" y="114"/>
                  <a:pt x="101" y="115"/>
                </a:cubicBezTo>
                <a:cubicBezTo>
                  <a:pt x="101" y="111"/>
                  <a:pt x="101" y="111"/>
                  <a:pt x="101" y="111"/>
                </a:cubicBezTo>
                <a:cubicBezTo>
                  <a:pt x="99" y="111"/>
                  <a:pt x="97" y="110"/>
                  <a:pt x="96" y="109"/>
                </a:cubicBezTo>
                <a:cubicBezTo>
                  <a:pt x="96" y="109"/>
                  <a:pt x="96" y="109"/>
                  <a:pt x="96" y="109"/>
                </a:cubicBezTo>
                <a:cubicBezTo>
                  <a:pt x="96" y="109"/>
                  <a:pt x="95" y="108"/>
                  <a:pt x="95" y="108"/>
                </a:cubicBezTo>
                <a:close/>
                <a:moveTo>
                  <a:pt x="113" y="96"/>
                </a:moveTo>
                <a:cubicBezTo>
                  <a:pt x="111" y="98"/>
                  <a:pt x="111" y="98"/>
                  <a:pt x="111" y="98"/>
                </a:cubicBezTo>
                <a:cubicBezTo>
                  <a:pt x="112" y="99"/>
                  <a:pt x="112" y="101"/>
                  <a:pt x="112" y="102"/>
                </a:cubicBezTo>
                <a:cubicBezTo>
                  <a:pt x="112" y="105"/>
                  <a:pt x="111" y="107"/>
                  <a:pt x="109" y="109"/>
                </a:cubicBezTo>
                <a:cubicBezTo>
                  <a:pt x="109" y="109"/>
                  <a:pt x="109" y="109"/>
                  <a:pt x="109" y="109"/>
                </a:cubicBezTo>
                <a:cubicBezTo>
                  <a:pt x="108" y="110"/>
                  <a:pt x="105" y="111"/>
                  <a:pt x="103" y="112"/>
                </a:cubicBezTo>
                <a:cubicBezTo>
                  <a:pt x="103" y="115"/>
                  <a:pt x="103" y="115"/>
                  <a:pt x="103" y="115"/>
                </a:cubicBezTo>
                <a:cubicBezTo>
                  <a:pt x="106" y="115"/>
                  <a:pt x="109" y="113"/>
                  <a:pt x="111" y="111"/>
                </a:cubicBezTo>
                <a:cubicBezTo>
                  <a:pt x="114" y="109"/>
                  <a:pt x="115" y="106"/>
                  <a:pt x="115" y="102"/>
                </a:cubicBezTo>
                <a:cubicBezTo>
                  <a:pt x="115" y="100"/>
                  <a:pt x="115" y="97"/>
                  <a:pt x="113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29" name="Group 228"/>
          <p:cNvGrpSpPr/>
          <p:nvPr/>
        </p:nvGrpSpPr>
        <p:grpSpPr>
          <a:xfrm>
            <a:off x="7067067" y="6948484"/>
            <a:ext cx="310948" cy="224922"/>
            <a:chOff x="4749800" y="400050"/>
            <a:chExt cx="550863" cy="398463"/>
          </a:xfrm>
          <a:solidFill>
            <a:schemeClr val="bg1"/>
          </a:solidFill>
        </p:grpSpPr>
        <p:sp>
          <p:nvSpPr>
            <p:cNvPr id="230" name="Freeform 70"/>
            <p:cNvSpPr>
              <a:spLocks/>
            </p:cNvSpPr>
            <p:nvPr/>
          </p:nvSpPr>
          <p:spPr bwMode="auto">
            <a:xfrm>
              <a:off x="4749800" y="457200"/>
              <a:ext cx="163513" cy="3143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16"/>
                </a:cxn>
                <a:cxn ang="0">
                  <a:pos x="0" y="100"/>
                </a:cxn>
                <a:cxn ang="0">
                  <a:pos x="4" y="110"/>
                </a:cxn>
                <a:cxn ang="0">
                  <a:pos x="57" y="42"/>
                </a:cxn>
                <a:cxn ang="0">
                  <a:pos x="9" y="0"/>
                </a:cxn>
              </a:cxnLst>
              <a:rect l="0" t="0" r="r" b="b"/>
              <a:pathLst>
                <a:path w="57" h="110">
                  <a:moveTo>
                    <a:pt x="9" y="0"/>
                  </a:moveTo>
                  <a:cubicBezTo>
                    <a:pt x="3" y="4"/>
                    <a:pt x="0" y="9"/>
                    <a:pt x="0" y="1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3"/>
                    <a:pt x="1" y="107"/>
                    <a:pt x="4" y="110"/>
                  </a:cubicBezTo>
                  <a:cubicBezTo>
                    <a:pt x="57" y="42"/>
                    <a:pt x="57" y="42"/>
                    <a:pt x="57" y="42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1" name="Freeform 71"/>
            <p:cNvSpPr>
              <a:spLocks/>
            </p:cNvSpPr>
            <p:nvPr/>
          </p:nvSpPr>
          <p:spPr bwMode="auto">
            <a:xfrm>
              <a:off x="5138738" y="457200"/>
              <a:ext cx="161925" cy="3143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42"/>
                </a:cxn>
                <a:cxn ang="0">
                  <a:pos x="53" y="110"/>
                </a:cxn>
                <a:cxn ang="0">
                  <a:pos x="57" y="100"/>
                </a:cxn>
                <a:cxn ang="0">
                  <a:pos x="57" y="16"/>
                </a:cxn>
                <a:cxn ang="0">
                  <a:pos x="48" y="0"/>
                </a:cxn>
              </a:cxnLst>
              <a:rect l="0" t="0" r="r" b="b"/>
              <a:pathLst>
                <a:path w="57" h="110">
                  <a:moveTo>
                    <a:pt x="48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55" y="107"/>
                    <a:pt x="57" y="103"/>
                    <a:pt x="57" y="100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9"/>
                    <a:pt x="53" y="4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2" name="Freeform 72"/>
            <p:cNvSpPr>
              <a:spLocks/>
            </p:cNvSpPr>
            <p:nvPr/>
          </p:nvSpPr>
          <p:spPr bwMode="auto">
            <a:xfrm>
              <a:off x="4776788" y="592138"/>
              <a:ext cx="498475" cy="206375"/>
            </a:xfrm>
            <a:custGeom>
              <a:avLst/>
              <a:gdLst/>
              <a:ahLst/>
              <a:cxnLst>
                <a:cxn ang="0">
                  <a:pos x="87" y="30"/>
                </a:cxn>
                <a:cxn ang="0">
                  <a:pos x="53" y="0"/>
                </a:cxn>
                <a:cxn ang="0">
                  <a:pos x="0" y="68"/>
                </a:cxn>
                <a:cxn ang="0">
                  <a:pos x="11" y="72"/>
                </a:cxn>
                <a:cxn ang="0">
                  <a:pos x="164" y="72"/>
                </a:cxn>
                <a:cxn ang="0">
                  <a:pos x="175" y="68"/>
                </a:cxn>
                <a:cxn ang="0">
                  <a:pos x="122" y="0"/>
                </a:cxn>
                <a:cxn ang="0">
                  <a:pos x="87" y="30"/>
                </a:cxn>
              </a:cxnLst>
              <a:rect l="0" t="0" r="r" b="b"/>
              <a:pathLst>
                <a:path w="175" h="72">
                  <a:moveTo>
                    <a:pt x="87" y="3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" y="71"/>
                    <a:pt x="7" y="72"/>
                    <a:pt x="11" y="72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8" y="72"/>
                    <a:pt x="172" y="71"/>
                    <a:pt x="175" y="68"/>
                  </a:cubicBezTo>
                  <a:cubicBezTo>
                    <a:pt x="122" y="0"/>
                    <a:pt x="122" y="0"/>
                    <a:pt x="122" y="0"/>
                  </a:cubicBezTo>
                  <a:lnTo>
                    <a:pt x="87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3" name="Freeform 73"/>
            <p:cNvSpPr>
              <a:spLocks/>
            </p:cNvSpPr>
            <p:nvPr/>
          </p:nvSpPr>
          <p:spPr bwMode="auto">
            <a:xfrm>
              <a:off x="4773613" y="400050"/>
              <a:ext cx="504825" cy="239713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66" y="0"/>
                </a:cxn>
                <a:cxn ang="0">
                  <a:pos x="10" y="0"/>
                </a:cxn>
                <a:cxn ang="0">
                  <a:pos x="6" y="12"/>
                </a:cxn>
                <a:cxn ang="0">
                  <a:pos x="88" y="84"/>
                </a:cxn>
                <a:cxn ang="0">
                  <a:pos x="171" y="12"/>
                </a:cxn>
              </a:cxnLst>
              <a:rect l="0" t="0" r="r" b="b"/>
              <a:pathLst>
                <a:path w="177" h="84">
                  <a:moveTo>
                    <a:pt x="171" y="12"/>
                  </a:moveTo>
                  <a:cubicBezTo>
                    <a:pt x="177" y="6"/>
                    <a:pt x="175" y="1"/>
                    <a:pt x="166" y="0"/>
                  </a:cubicBezTo>
                  <a:cubicBezTo>
                    <a:pt x="114" y="0"/>
                    <a:pt x="62" y="0"/>
                    <a:pt x="10" y="0"/>
                  </a:cubicBezTo>
                  <a:cubicBezTo>
                    <a:pt x="2" y="1"/>
                    <a:pt x="0" y="6"/>
                    <a:pt x="6" y="12"/>
                  </a:cubicBezTo>
                  <a:cubicBezTo>
                    <a:pt x="88" y="84"/>
                    <a:pt x="88" y="84"/>
                    <a:pt x="88" y="84"/>
                  </a:cubicBezTo>
                  <a:lnTo>
                    <a:pt x="171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234" name="Freeform 20"/>
          <p:cNvSpPr>
            <a:spLocks/>
          </p:cNvSpPr>
          <p:nvPr/>
        </p:nvSpPr>
        <p:spPr bwMode="auto">
          <a:xfrm>
            <a:off x="9292438" y="6856495"/>
            <a:ext cx="221195" cy="292756"/>
          </a:xfrm>
          <a:custGeom>
            <a:avLst/>
            <a:gdLst>
              <a:gd name="T0" fmla="*/ 224301469 w 197"/>
              <a:gd name="T1" fmla="*/ 456581241 h 260"/>
              <a:gd name="T2" fmla="*/ 205385012 w 197"/>
              <a:gd name="T3" fmla="*/ 524524898 h 260"/>
              <a:gd name="T4" fmla="*/ 186468556 w 197"/>
              <a:gd name="T5" fmla="*/ 592468555 h 260"/>
              <a:gd name="T6" fmla="*/ 132420128 w 197"/>
              <a:gd name="T7" fmla="*/ 687588685 h 260"/>
              <a:gd name="T8" fmla="*/ 113502027 w 197"/>
              <a:gd name="T9" fmla="*/ 698459275 h 260"/>
              <a:gd name="T10" fmla="*/ 110799442 w 197"/>
              <a:gd name="T11" fmla="*/ 687588685 h 260"/>
              <a:gd name="T12" fmla="*/ 110799442 w 197"/>
              <a:gd name="T13" fmla="*/ 597903850 h 260"/>
              <a:gd name="T14" fmla="*/ 127014956 w 197"/>
              <a:gd name="T15" fmla="*/ 502782071 h 260"/>
              <a:gd name="T16" fmla="*/ 164847870 w 197"/>
              <a:gd name="T17" fmla="*/ 336999812 h 260"/>
              <a:gd name="T18" fmla="*/ 167550455 w 197"/>
              <a:gd name="T19" fmla="*/ 323410751 h 260"/>
              <a:gd name="T20" fmla="*/ 154039170 w 197"/>
              <a:gd name="T21" fmla="*/ 277209922 h 260"/>
              <a:gd name="T22" fmla="*/ 159444342 w 197"/>
              <a:gd name="T23" fmla="*/ 225572149 h 260"/>
              <a:gd name="T24" fmla="*/ 210790184 w 197"/>
              <a:gd name="T25" fmla="*/ 160346964 h 260"/>
              <a:gd name="T26" fmla="*/ 256730855 w 197"/>
              <a:gd name="T27" fmla="*/ 165782259 h 260"/>
              <a:gd name="T28" fmla="*/ 281052483 w 197"/>
              <a:gd name="T29" fmla="*/ 198395675 h 260"/>
              <a:gd name="T30" fmla="*/ 278351541 w 197"/>
              <a:gd name="T31" fmla="*/ 250031800 h 260"/>
              <a:gd name="T32" fmla="*/ 254028269 w 197"/>
              <a:gd name="T33" fmla="*/ 339718284 h 260"/>
              <a:gd name="T34" fmla="*/ 248624741 w 197"/>
              <a:gd name="T35" fmla="*/ 388637585 h 260"/>
              <a:gd name="T36" fmla="*/ 270243784 w 197"/>
              <a:gd name="T37" fmla="*/ 423967825 h 260"/>
              <a:gd name="T38" fmla="*/ 316184454 w 197"/>
              <a:gd name="T39" fmla="*/ 434838414 h 260"/>
              <a:gd name="T40" fmla="*/ 386448397 w 197"/>
              <a:gd name="T41" fmla="*/ 394072879 h 260"/>
              <a:gd name="T42" fmla="*/ 432389067 w 197"/>
              <a:gd name="T43" fmla="*/ 266339332 h 260"/>
              <a:gd name="T44" fmla="*/ 432389067 w 197"/>
              <a:gd name="T45" fmla="*/ 211984737 h 260"/>
              <a:gd name="T46" fmla="*/ 402662268 w 197"/>
              <a:gd name="T47" fmla="*/ 127733547 h 260"/>
              <a:gd name="T48" fmla="*/ 335102555 w 197"/>
              <a:gd name="T49" fmla="*/ 81532718 h 260"/>
              <a:gd name="T50" fmla="*/ 235111812 w 197"/>
              <a:gd name="T51" fmla="*/ 73378951 h 260"/>
              <a:gd name="T52" fmla="*/ 99990742 w 197"/>
              <a:gd name="T53" fmla="*/ 168500730 h 260"/>
              <a:gd name="T54" fmla="*/ 78370056 w 197"/>
              <a:gd name="T55" fmla="*/ 263620861 h 260"/>
              <a:gd name="T56" fmla="*/ 97288157 w 197"/>
              <a:gd name="T57" fmla="*/ 331564517 h 260"/>
              <a:gd name="T58" fmla="*/ 108096856 w 197"/>
              <a:gd name="T59" fmla="*/ 347870401 h 260"/>
              <a:gd name="T60" fmla="*/ 105394270 w 197"/>
              <a:gd name="T61" fmla="*/ 377766995 h 260"/>
              <a:gd name="T62" fmla="*/ 89180399 w 197"/>
              <a:gd name="T63" fmla="*/ 404943469 h 260"/>
              <a:gd name="T64" fmla="*/ 72966528 w 197"/>
              <a:gd name="T65" fmla="*/ 399508174 h 260"/>
              <a:gd name="T66" fmla="*/ 5405172 w 197"/>
              <a:gd name="T67" fmla="*/ 298951100 h 260"/>
              <a:gd name="T68" fmla="*/ 5405172 w 197"/>
              <a:gd name="T69" fmla="*/ 209266265 h 260"/>
              <a:gd name="T70" fmla="*/ 32429386 w 197"/>
              <a:gd name="T71" fmla="*/ 138604137 h 260"/>
              <a:gd name="T72" fmla="*/ 124312371 w 197"/>
              <a:gd name="T73" fmla="*/ 43484006 h 260"/>
              <a:gd name="T74" fmla="*/ 232409226 w 197"/>
              <a:gd name="T75" fmla="*/ 5435295 h 260"/>
              <a:gd name="T76" fmla="*/ 275648955 w 197"/>
              <a:gd name="T77" fmla="*/ 2718472 h 260"/>
              <a:gd name="T78" fmla="*/ 391853568 w 197"/>
              <a:gd name="T79" fmla="*/ 24459650 h 260"/>
              <a:gd name="T80" fmla="*/ 472926210 w 197"/>
              <a:gd name="T81" fmla="*/ 84249541 h 260"/>
              <a:gd name="T82" fmla="*/ 521569466 w 197"/>
              <a:gd name="T83" fmla="*/ 173936025 h 260"/>
              <a:gd name="T84" fmla="*/ 532379810 w 197"/>
              <a:gd name="T85" fmla="*/ 236444387 h 260"/>
              <a:gd name="T86" fmla="*/ 524272052 w 197"/>
              <a:gd name="T87" fmla="*/ 298951100 h 260"/>
              <a:gd name="T88" fmla="*/ 418877782 w 197"/>
              <a:gd name="T89" fmla="*/ 475605597 h 260"/>
              <a:gd name="T90" fmla="*/ 372935468 w 197"/>
              <a:gd name="T91" fmla="*/ 497346776 h 260"/>
              <a:gd name="T92" fmla="*/ 313481868 w 197"/>
              <a:gd name="T93" fmla="*/ 505500542 h 260"/>
              <a:gd name="T94" fmla="*/ 259433440 w 197"/>
              <a:gd name="T95" fmla="*/ 489193010 h 260"/>
              <a:gd name="T96" fmla="*/ 224301469 w 197"/>
              <a:gd name="T97" fmla="*/ 456581241 h 2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97" h="260">
                <a:moveTo>
                  <a:pt x="83" y="168"/>
                </a:moveTo>
                <a:cubicBezTo>
                  <a:pt x="80" y="176"/>
                  <a:pt x="78" y="185"/>
                  <a:pt x="76" y="193"/>
                </a:cubicBezTo>
                <a:cubicBezTo>
                  <a:pt x="74" y="202"/>
                  <a:pt x="72" y="210"/>
                  <a:pt x="69" y="218"/>
                </a:cubicBezTo>
                <a:cubicBezTo>
                  <a:pt x="64" y="231"/>
                  <a:pt x="57" y="243"/>
                  <a:pt x="49" y="253"/>
                </a:cubicBezTo>
                <a:cubicBezTo>
                  <a:pt x="43" y="260"/>
                  <a:pt x="44" y="257"/>
                  <a:pt x="42" y="257"/>
                </a:cubicBezTo>
                <a:cubicBezTo>
                  <a:pt x="41" y="256"/>
                  <a:pt x="41" y="255"/>
                  <a:pt x="41" y="253"/>
                </a:cubicBezTo>
                <a:cubicBezTo>
                  <a:pt x="39" y="243"/>
                  <a:pt x="40" y="231"/>
                  <a:pt x="41" y="220"/>
                </a:cubicBezTo>
                <a:cubicBezTo>
                  <a:pt x="41" y="207"/>
                  <a:pt x="44" y="196"/>
                  <a:pt x="47" y="185"/>
                </a:cubicBezTo>
                <a:cubicBezTo>
                  <a:pt x="51" y="165"/>
                  <a:pt x="56" y="144"/>
                  <a:pt x="61" y="124"/>
                </a:cubicBezTo>
                <a:cubicBezTo>
                  <a:pt x="61" y="122"/>
                  <a:pt x="62" y="120"/>
                  <a:pt x="62" y="119"/>
                </a:cubicBezTo>
                <a:cubicBezTo>
                  <a:pt x="60" y="113"/>
                  <a:pt x="58" y="108"/>
                  <a:pt x="57" y="102"/>
                </a:cubicBezTo>
                <a:cubicBezTo>
                  <a:pt x="57" y="95"/>
                  <a:pt x="57" y="89"/>
                  <a:pt x="59" y="83"/>
                </a:cubicBezTo>
                <a:cubicBezTo>
                  <a:pt x="62" y="72"/>
                  <a:pt x="68" y="63"/>
                  <a:pt x="78" y="59"/>
                </a:cubicBezTo>
                <a:cubicBezTo>
                  <a:pt x="84" y="57"/>
                  <a:pt x="91" y="58"/>
                  <a:pt x="95" y="61"/>
                </a:cubicBezTo>
                <a:cubicBezTo>
                  <a:pt x="99" y="63"/>
                  <a:pt x="102" y="67"/>
                  <a:pt x="104" y="73"/>
                </a:cubicBezTo>
                <a:cubicBezTo>
                  <a:pt x="105" y="79"/>
                  <a:pt x="104" y="87"/>
                  <a:pt x="103" y="92"/>
                </a:cubicBezTo>
                <a:cubicBezTo>
                  <a:pt x="100" y="104"/>
                  <a:pt x="97" y="113"/>
                  <a:pt x="94" y="125"/>
                </a:cubicBezTo>
                <a:cubicBezTo>
                  <a:pt x="92" y="131"/>
                  <a:pt x="90" y="137"/>
                  <a:pt x="92" y="143"/>
                </a:cubicBezTo>
                <a:cubicBezTo>
                  <a:pt x="93" y="149"/>
                  <a:pt x="96" y="153"/>
                  <a:pt x="100" y="156"/>
                </a:cubicBezTo>
                <a:cubicBezTo>
                  <a:pt x="105" y="159"/>
                  <a:pt x="110" y="161"/>
                  <a:pt x="117" y="160"/>
                </a:cubicBezTo>
                <a:cubicBezTo>
                  <a:pt x="129" y="160"/>
                  <a:pt x="137" y="152"/>
                  <a:pt x="143" y="145"/>
                </a:cubicBezTo>
                <a:cubicBezTo>
                  <a:pt x="152" y="133"/>
                  <a:pt x="158" y="117"/>
                  <a:pt x="160" y="98"/>
                </a:cubicBezTo>
                <a:cubicBezTo>
                  <a:pt x="160" y="92"/>
                  <a:pt x="161" y="85"/>
                  <a:pt x="160" y="78"/>
                </a:cubicBezTo>
                <a:cubicBezTo>
                  <a:pt x="160" y="65"/>
                  <a:pt x="156" y="55"/>
                  <a:pt x="149" y="47"/>
                </a:cubicBezTo>
                <a:cubicBezTo>
                  <a:pt x="143" y="39"/>
                  <a:pt x="135" y="33"/>
                  <a:pt x="124" y="30"/>
                </a:cubicBezTo>
                <a:cubicBezTo>
                  <a:pt x="114" y="26"/>
                  <a:pt x="99" y="25"/>
                  <a:pt x="87" y="27"/>
                </a:cubicBezTo>
                <a:cubicBezTo>
                  <a:pt x="63" y="31"/>
                  <a:pt x="47" y="44"/>
                  <a:pt x="37" y="62"/>
                </a:cubicBezTo>
                <a:cubicBezTo>
                  <a:pt x="32" y="72"/>
                  <a:pt x="29" y="83"/>
                  <a:pt x="29" y="97"/>
                </a:cubicBezTo>
                <a:cubicBezTo>
                  <a:pt x="29" y="107"/>
                  <a:pt x="32" y="115"/>
                  <a:pt x="36" y="122"/>
                </a:cubicBezTo>
                <a:cubicBezTo>
                  <a:pt x="37" y="124"/>
                  <a:pt x="39" y="125"/>
                  <a:pt x="40" y="128"/>
                </a:cubicBezTo>
                <a:cubicBezTo>
                  <a:pt x="42" y="131"/>
                  <a:pt x="40" y="136"/>
                  <a:pt x="39" y="139"/>
                </a:cubicBezTo>
                <a:cubicBezTo>
                  <a:pt x="38" y="143"/>
                  <a:pt x="38" y="149"/>
                  <a:pt x="33" y="149"/>
                </a:cubicBezTo>
                <a:cubicBezTo>
                  <a:pt x="31" y="149"/>
                  <a:pt x="28" y="148"/>
                  <a:pt x="27" y="147"/>
                </a:cubicBezTo>
                <a:cubicBezTo>
                  <a:pt x="14" y="140"/>
                  <a:pt x="6" y="127"/>
                  <a:pt x="2" y="110"/>
                </a:cubicBezTo>
                <a:cubicBezTo>
                  <a:pt x="0" y="99"/>
                  <a:pt x="0" y="87"/>
                  <a:pt x="2" y="77"/>
                </a:cubicBezTo>
                <a:cubicBezTo>
                  <a:pt x="4" y="68"/>
                  <a:pt x="8" y="59"/>
                  <a:pt x="12" y="51"/>
                </a:cubicBezTo>
                <a:cubicBezTo>
                  <a:pt x="20" y="36"/>
                  <a:pt x="32" y="24"/>
                  <a:pt x="46" y="16"/>
                </a:cubicBezTo>
                <a:cubicBezTo>
                  <a:pt x="58" y="9"/>
                  <a:pt x="70" y="5"/>
                  <a:pt x="86" y="2"/>
                </a:cubicBezTo>
                <a:cubicBezTo>
                  <a:pt x="91" y="2"/>
                  <a:pt x="96" y="1"/>
                  <a:pt x="102" y="1"/>
                </a:cubicBezTo>
                <a:cubicBezTo>
                  <a:pt x="118" y="0"/>
                  <a:pt x="133" y="4"/>
                  <a:pt x="145" y="9"/>
                </a:cubicBezTo>
                <a:cubicBezTo>
                  <a:pt x="157" y="15"/>
                  <a:pt x="166" y="22"/>
                  <a:pt x="175" y="31"/>
                </a:cubicBezTo>
                <a:cubicBezTo>
                  <a:pt x="183" y="40"/>
                  <a:pt x="189" y="50"/>
                  <a:pt x="193" y="64"/>
                </a:cubicBezTo>
                <a:cubicBezTo>
                  <a:pt x="195" y="71"/>
                  <a:pt x="197" y="78"/>
                  <a:pt x="197" y="87"/>
                </a:cubicBezTo>
                <a:cubicBezTo>
                  <a:pt x="197" y="95"/>
                  <a:pt x="195" y="103"/>
                  <a:pt x="194" y="110"/>
                </a:cubicBezTo>
                <a:cubicBezTo>
                  <a:pt x="189" y="139"/>
                  <a:pt x="176" y="162"/>
                  <a:pt x="155" y="175"/>
                </a:cubicBezTo>
                <a:cubicBezTo>
                  <a:pt x="151" y="178"/>
                  <a:pt x="145" y="181"/>
                  <a:pt x="138" y="183"/>
                </a:cubicBezTo>
                <a:cubicBezTo>
                  <a:pt x="131" y="185"/>
                  <a:pt x="124" y="186"/>
                  <a:pt x="116" y="186"/>
                </a:cubicBezTo>
                <a:cubicBezTo>
                  <a:pt x="108" y="185"/>
                  <a:pt x="101" y="183"/>
                  <a:pt x="96" y="180"/>
                </a:cubicBezTo>
                <a:cubicBezTo>
                  <a:pt x="90" y="177"/>
                  <a:pt x="86" y="173"/>
                  <a:pt x="83" y="16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" name="Freeform 58"/>
          <p:cNvSpPr>
            <a:spLocks noChangeArrowheads="1"/>
          </p:cNvSpPr>
          <p:nvPr/>
        </p:nvSpPr>
        <p:spPr bwMode="auto">
          <a:xfrm>
            <a:off x="12141835" y="6874025"/>
            <a:ext cx="247999" cy="171297"/>
          </a:xfrm>
          <a:custGeom>
            <a:avLst/>
            <a:gdLst>
              <a:gd name="T0" fmla="*/ 141842 w 355"/>
              <a:gd name="T1" fmla="*/ 45706 h 249"/>
              <a:gd name="T2" fmla="*/ 141842 w 355"/>
              <a:gd name="T3" fmla="*/ 45706 h 249"/>
              <a:gd name="T4" fmla="*/ 11278 w 355"/>
              <a:gd name="T5" fmla="*/ 45706 h 249"/>
              <a:gd name="T6" fmla="*/ 0 w 355"/>
              <a:gd name="T7" fmla="*/ 53395 h 249"/>
              <a:gd name="T8" fmla="*/ 11278 w 355"/>
              <a:gd name="T9" fmla="*/ 64501 h 249"/>
              <a:gd name="T10" fmla="*/ 141842 w 355"/>
              <a:gd name="T11" fmla="*/ 64501 h 249"/>
              <a:gd name="T12" fmla="*/ 153554 w 355"/>
              <a:gd name="T13" fmla="*/ 53395 h 249"/>
              <a:gd name="T14" fmla="*/ 141842 w 355"/>
              <a:gd name="T15" fmla="*/ 45706 h 249"/>
              <a:gd name="T16" fmla="*/ 11278 w 355"/>
              <a:gd name="T17" fmla="*/ 23066 h 249"/>
              <a:gd name="T18" fmla="*/ 11278 w 355"/>
              <a:gd name="T19" fmla="*/ 23066 h 249"/>
              <a:gd name="T20" fmla="*/ 141842 w 355"/>
              <a:gd name="T21" fmla="*/ 23066 h 249"/>
              <a:gd name="T22" fmla="*/ 153554 w 355"/>
              <a:gd name="T23" fmla="*/ 11533 h 249"/>
              <a:gd name="T24" fmla="*/ 141842 w 355"/>
              <a:gd name="T25" fmla="*/ 0 h 249"/>
              <a:gd name="T26" fmla="*/ 11278 w 355"/>
              <a:gd name="T27" fmla="*/ 0 h 249"/>
              <a:gd name="T28" fmla="*/ 0 w 355"/>
              <a:gd name="T29" fmla="*/ 11533 h 249"/>
              <a:gd name="T30" fmla="*/ 11278 w 355"/>
              <a:gd name="T31" fmla="*/ 23066 h 249"/>
              <a:gd name="T32" fmla="*/ 141842 w 355"/>
              <a:gd name="T33" fmla="*/ 87140 h 249"/>
              <a:gd name="T34" fmla="*/ 141842 w 355"/>
              <a:gd name="T35" fmla="*/ 87140 h 249"/>
              <a:gd name="T36" fmla="*/ 11278 w 355"/>
              <a:gd name="T37" fmla="*/ 87140 h 249"/>
              <a:gd name="T38" fmla="*/ 0 w 355"/>
              <a:gd name="T39" fmla="*/ 98673 h 249"/>
              <a:gd name="T40" fmla="*/ 11278 w 355"/>
              <a:gd name="T41" fmla="*/ 105935 h 249"/>
              <a:gd name="T42" fmla="*/ 141842 w 355"/>
              <a:gd name="T43" fmla="*/ 105935 h 249"/>
              <a:gd name="T44" fmla="*/ 153554 w 355"/>
              <a:gd name="T45" fmla="*/ 98673 h 249"/>
              <a:gd name="T46" fmla="*/ 141842 w 355"/>
              <a:gd name="T47" fmla="*/ 87140 h 24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55" h="249">
                <a:moveTo>
                  <a:pt x="327" y="107"/>
                </a:moveTo>
                <a:lnTo>
                  <a:pt x="327" y="107"/>
                </a:lnTo>
                <a:cubicBezTo>
                  <a:pt x="26" y="107"/>
                  <a:pt x="26" y="107"/>
                  <a:pt x="26" y="107"/>
                </a:cubicBezTo>
                <a:cubicBezTo>
                  <a:pt x="17" y="107"/>
                  <a:pt x="0" y="116"/>
                  <a:pt x="0" y="125"/>
                </a:cubicBezTo>
                <a:cubicBezTo>
                  <a:pt x="0" y="142"/>
                  <a:pt x="17" y="151"/>
                  <a:pt x="26" y="151"/>
                </a:cubicBezTo>
                <a:cubicBezTo>
                  <a:pt x="327" y="151"/>
                  <a:pt x="327" y="151"/>
                  <a:pt x="327" y="151"/>
                </a:cubicBezTo>
                <a:cubicBezTo>
                  <a:pt x="336" y="151"/>
                  <a:pt x="354" y="142"/>
                  <a:pt x="354" y="125"/>
                </a:cubicBezTo>
                <a:cubicBezTo>
                  <a:pt x="354" y="116"/>
                  <a:pt x="336" y="107"/>
                  <a:pt x="327" y="107"/>
                </a:cubicBezTo>
                <a:close/>
                <a:moveTo>
                  <a:pt x="26" y="54"/>
                </a:moveTo>
                <a:lnTo>
                  <a:pt x="26" y="54"/>
                </a:lnTo>
                <a:cubicBezTo>
                  <a:pt x="327" y="54"/>
                  <a:pt x="327" y="54"/>
                  <a:pt x="327" y="54"/>
                </a:cubicBezTo>
                <a:cubicBezTo>
                  <a:pt x="336" y="54"/>
                  <a:pt x="354" y="44"/>
                  <a:pt x="354" y="27"/>
                </a:cubicBezTo>
                <a:cubicBezTo>
                  <a:pt x="354" y="18"/>
                  <a:pt x="336" y="0"/>
                  <a:pt x="327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17" y="0"/>
                  <a:pt x="0" y="18"/>
                  <a:pt x="0" y="27"/>
                </a:cubicBezTo>
                <a:cubicBezTo>
                  <a:pt x="0" y="44"/>
                  <a:pt x="17" y="54"/>
                  <a:pt x="26" y="54"/>
                </a:cubicBezTo>
                <a:close/>
                <a:moveTo>
                  <a:pt x="327" y="204"/>
                </a:moveTo>
                <a:lnTo>
                  <a:pt x="327" y="204"/>
                </a:lnTo>
                <a:cubicBezTo>
                  <a:pt x="26" y="204"/>
                  <a:pt x="26" y="204"/>
                  <a:pt x="26" y="204"/>
                </a:cubicBezTo>
                <a:cubicBezTo>
                  <a:pt x="17" y="204"/>
                  <a:pt x="0" y="213"/>
                  <a:pt x="0" y="231"/>
                </a:cubicBezTo>
                <a:cubicBezTo>
                  <a:pt x="0" y="239"/>
                  <a:pt x="17" y="248"/>
                  <a:pt x="26" y="248"/>
                </a:cubicBezTo>
                <a:cubicBezTo>
                  <a:pt x="327" y="248"/>
                  <a:pt x="327" y="248"/>
                  <a:pt x="327" y="248"/>
                </a:cubicBezTo>
                <a:cubicBezTo>
                  <a:pt x="336" y="248"/>
                  <a:pt x="354" y="239"/>
                  <a:pt x="354" y="231"/>
                </a:cubicBezTo>
                <a:cubicBezTo>
                  <a:pt x="354" y="213"/>
                  <a:pt x="336" y="204"/>
                  <a:pt x="32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36" name="Freeform 59"/>
          <p:cNvSpPr>
            <a:spLocks noChangeArrowheads="1"/>
          </p:cNvSpPr>
          <p:nvPr/>
        </p:nvSpPr>
        <p:spPr bwMode="auto">
          <a:xfrm>
            <a:off x="10720318" y="6874025"/>
            <a:ext cx="345153" cy="171297"/>
          </a:xfrm>
          <a:custGeom>
            <a:avLst/>
            <a:gdLst>
              <a:gd name="T0" fmla="*/ 76325 w 497"/>
              <a:gd name="T1" fmla="*/ 45706 h 249"/>
              <a:gd name="T2" fmla="*/ 76325 w 497"/>
              <a:gd name="T3" fmla="*/ 45706 h 249"/>
              <a:gd name="T4" fmla="*/ 11212 w 497"/>
              <a:gd name="T5" fmla="*/ 45706 h 249"/>
              <a:gd name="T6" fmla="*/ 0 w 497"/>
              <a:gd name="T7" fmla="*/ 53395 h 249"/>
              <a:gd name="T8" fmla="*/ 11212 w 497"/>
              <a:gd name="T9" fmla="*/ 64501 h 249"/>
              <a:gd name="T10" fmla="*/ 76325 w 497"/>
              <a:gd name="T11" fmla="*/ 64501 h 249"/>
              <a:gd name="T12" fmla="*/ 84087 w 497"/>
              <a:gd name="T13" fmla="*/ 53395 h 249"/>
              <a:gd name="T14" fmla="*/ 76325 w 497"/>
              <a:gd name="T15" fmla="*/ 45706 h 249"/>
              <a:gd name="T16" fmla="*/ 76325 w 497"/>
              <a:gd name="T17" fmla="*/ 87140 h 249"/>
              <a:gd name="T18" fmla="*/ 76325 w 497"/>
              <a:gd name="T19" fmla="*/ 87140 h 249"/>
              <a:gd name="T20" fmla="*/ 11212 w 497"/>
              <a:gd name="T21" fmla="*/ 87140 h 249"/>
              <a:gd name="T22" fmla="*/ 0 w 497"/>
              <a:gd name="T23" fmla="*/ 98673 h 249"/>
              <a:gd name="T24" fmla="*/ 11212 w 497"/>
              <a:gd name="T25" fmla="*/ 105935 h 249"/>
              <a:gd name="T26" fmla="*/ 76325 w 497"/>
              <a:gd name="T27" fmla="*/ 105935 h 249"/>
              <a:gd name="T28" fmla="*/ 84087 w 497"/>
              <a:gd name="T29" fmla="*/ 98673 h 249"/>
              <a:gd name="T30" fmla="*/ 76325 w 497"/>
              <a:gd name="T31" fmla="*/ 87140 h 249"/>
              <a:gd name="T32" fmla="*/ 206551 w 497"/>
              <a:gd name="T33" fmla="*/ 45706 h 249"/>
              <a:gd name="T34" fmla="*/ 206551 w 497"/>
              <a:gd name="T35" fmla="*/ 45706 h 249"/>
              <a:gd name="T36" fmla="*/ 171623 w 497"/>
              <a:gd name="T37" fmla="*/ 45706 h 249"/>
              <a:gd name="T38" fmla="*/ 171623 w 497"/>
              <a:gd name="T39" fmla="*/ 7689 h 249"/>
              <a:gd name="T40" fmla="*/ 160411 w 497"/>
              <a:gd name="T41" fmla="*/ 0 h 249"/>
              <a:gd name="T42" fmla="*/ 148769 w 497"/>
              <a:gd name="T43" fmla="*/ 7689 h 249"/>
              <a:gd name="T44" fmla="*/ 148769 w 497"/>
              <a:gd name="T45" fmla="*/ 45706 h 249"/>
              <a:gd name="T46" fmla="*/ 114703 w 497"/>
              <a:gd name="T47" fmla="*/ 45706 h 249"/>
              <a:gd name="T48" fmla="*/ 106941 w 497"/>
              <a:gd name="T49" fmla="*/ 53395 h 249"/>
              <a:gd name="T50" fmla="*/ 114703 w 497"/>
              <a:gd name="T51" fmla="*/ 64501 h 249"/>
              <a:gd name="T52" fmla="*/ 148769 w 497"/>
              <a:gd name="T53" fmla="*/ 64501 h 249"/>
              <a:gd name="T54" fmla="*/ 148769 w 497"/>
              <a:gd name="T55" fmla="*/ 102090 h 249"/>
              <a:gd name="T56" fmla="*/ 160411 w 497"/>
              <a:gd name="T57" fmla="*/ 105935 h 249"/>
              <a:gd name="T58" fmla="*/ 171623 w 497"/>
              <a:gd name="T59" fmla="*/ 102090 h 249"/>
              <a:gd name="T60" fmla="*/ 171623 w 497"/>
              <a:gd name="T61" fmla="*/ 64501 h 249"/>
              <a:gd name="T62" fmla="*/ 206551 w 497"/>
              <a:gd name="T63" fmla="*/ 64501 h 249"/>
              <a:gd name="T64" fmla="*/ 213882 w 497"/>
              <a:gd name="T65" fmla="*/ 53395 h 249"/>
              <a:gd name="T66" fmla="*/ 206551 w 497"/>
              <a:gd name="T67" fmla="*/ 45706 h 249"/>
              <a:gd name="T68" fmla="*/ 76325 w 497"/>
              <a:gd name="T69" fmla="*/ 0 h 249"/>
              <a:gd name="T70" fmla="*/ 76325 w 497"/>
              <a:gd name="T71" fmla="*/ 0 h 249"/>
              <a:gd name="T72" fmla="*/ 11212 w 497"/>
              <a:gd name="T73" fmla="*/ 0 h 249"/>
              <a:gd name="T74" fmla="*/ 0 w 497"/>
              <a:gd name="T75" fmla="*/ 11533 h 249"/>
              <a:gd name="T76" fmla="*/ 11212 w 497"/>
              <a:gd name="T77" fmla="*/ 23066 h 249"/>
              <a:gd name="T78" fmla="*/ 76325 w 497"/>
              <a:gd name="T79" fmla="*/ 23066 h 249"/>
              <a:gd name="T80" fmla="*/ 84087 w 497"/>
              <a:gd name="T81" fmla="*/ 11533 h 249"/>
              <a:gd name="T82" fmla="*/ 76325 w 497"/>
              <a:gd name="T83" fmla="*/ 0 h 24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97" h="249">
                <a:moveTo>
                  <a:pt x="177" y="107"/>
                </a:moveTo>
                <a:lnTo>
                  <a:pt x="177" y="107"/>
                </a:lnTo>
                <a:cubicBezTo>
                  <a:pt x="26" y="107"/>
                  <a:pt x="26" y="107"/>
                  <a:pt x="26" y="107"/>
                </a:cubicBezTo>
                <a:cubicBezTo>
                  <a:pt x="9" y="107"/>
                  <a:pt x="0" y="116"/>
                  <a:pt x="0" y="125"/>
                </a:cubicBezTo>
                <a:cubicBezTo>
                  <a:pt x="0" y="142"/>
                  <a:pt x="9" y="151"/>
                  <a:pt x="26" y="151"/>
                </a:cubicBezTo>
                <a:cubicBezTo>
                  <a:pt x="177" y="151"/>
                  <a:pt x="177" y="151"/>
                  <a:pt x="177" y="151"/>
                </a:cubicBezTo>
                <a:cubicBezTo>
                  <a:pt x="186" y="151"/>
                  <a:pt x="195" y="142"/>
                  <a:pt x="195" y="125"/>
                </a:cubicBezTo>
                <a:cubicBezTo>
                  <a:pt x="195" y="116"/>
                  <a:pt x="186" y="107"/>
                  <a:pt x="177" y="107"/>
                </a:cubicBezTo>
                <a:close/>
                <a:moveTo>
                  <a:pt x="177" y="204"/>
                </a:moveTo>
                <a:lnTo>
                  <a:pt x="177" y="204"/>
                </a:lnTo>
                <a:cubicBezTo>
                  <a:pt x="26" y="204"/>
                  <a:pt x="26" y="204"/>
                  <a:pt x="26" y="204"/>
                </a:cubicBezTo>
                <a:cubicBezTo>
                  <a:pt x="9" y="204"/>
                  <a:pt x="0" y="213"/>
                  <a:pt x="0" y="231"/>
                </a:cubicBezTo>
                <a:cubicBezTo>
                  <a:pt x="0" y="239"/>
                  <a:pt x="9" y="248"/>
                  <a:pt x="26" y="248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186" y="248"/>
                  <a:pt x="195" y="239"/>
                  <a:pt x="195" y="231"/>
                </a:cubicBezTo>
                <a:cubicBezTo>
                  <a:pt x="195" y="213"/>
                  <a:pt x="186" y="204"/>
                  <a:pt x="177" y="204"/>
                </a:cubicBezTo>
                <a:close/>
                <a:moveTo>
                  <a:pt x="479" y="107"/>
                </a:moveTo>
                <a:lnTo>
                  <a:pt x="479" y="107"/>
                </a:lnTo>
                <a:cubicBezTo>
                  <a:pt x="398" y="107"/>
                  <a:pt x="398" y="107"/>
                  <a:pt x="398" y="107"/>
                </a:cubicBezTo>
                <a:cubicBezTo>
                  <a:pt x="398" y="18"/>
                  <a:pt x="398" y="18"/>
                  <a:pt x="398" y="18"/>
                </a:cubicBezTo>
                <a:cubicBezTo>
                  <a:pt x="398" y="0"/>
                  <a:pt x="389" y="0"/>
                  <a:pt x="372" y="0"/>
                </a:cubicBezTo>
                <a:cubicBezTo>
                  <a:pt x="354" y="0"/>
                  <a:pt x="345" y="0"/>
                  <a:pt x="345" y="18"/>
                </a:cubicBezTo>
                <a:cubicBezTo>
                  <a:pt x="345" y="107"/>
                  <a:pt x="345" y="107"/>
                  <a:pt x="345" y="107"/>
                </a:cubicBezTo>
                <a:cubicBezTo>
                  <a:pt x="266" y="107"/>
                  <a:pt x="266" y="107"/>
                  <a:pt x="266" y="107"/>
                </a:cubicBezTo>
                <a:cubicBezTo>
                  <a:pt x="248" y="107"/>
                  <a:pt x="248" y="116"/>
                  <a:pt x="248" y="125"/>
                </a:cubicBezTo>
                <a:cubicBezTo>
                  <a:pt x="248" y="142"/>
                  <a:pt x="248" y="151"/>
                  <a:pt x="266" y="151"/>
                </a:cubicBezTo>
                <a:cubicBezTo>
                  <a:pt x="345" y="151"/>
                  <a:pt x="345" y="151"/>
                  <a:pt x="345" y="151"/>
                </a:cubicBezTo>
                <a:cubicBezTo>
                  <a:pt x="345" y="239"/>
                  <a:pt x="345" y="239"/>
                  <a:pt x="345" y="239"/>
                </a:cubicBezTo>
                <a:cubicBezTo>
                  <a:pt x="345" y="248"/>
                  <a:pt x="354" y="248"/>
                  <a:pt x="372" y="248"/>
                </a:cubicBezTo>
                <a:cubicBezTo>
                  <a:pt x="389" y="248"/>
                  <a:pt x="398" y="248"/>
                  <a:pt x="398" y="239"/>
                </a:cubicBezTo>
                <a:cubicBezTo>
                  <a:pt x="398" y="151"/>
                  <a:pt x="398" y="151"/>
                  <a:pt x="398" y="151"/>
                </a:cubicBezTo>
                <a:cubicBezTo>
                  <a:pt x="479" y="151"/>
                  <a:pt x="479" y="151"/>
                  <a:pt x="479" y="151"/>
                </a:cubicBezTo>
                <a:cubicBezTo>
                  <a:pt x="496" y="151"/>
                  <a:pt x="496" y="142"/>
                  <a:pt x="496" y="125"/>
                </a:cubicBezTo>
                <a:cubicBezTo>
                  <a:pt x="496" y="116"/>
                  <a:pt x="496" y="107"/>
                  <a:pt x="479" y="107"/>
                </a:cubicBezTo>
                <a:close/>
                <a:moveTo>
                  <a:pt x="177" y="0"/>
                </a:moveTo>
                <a:lnTo>
                  <a:pt x="177" y="0"/>
                </a:lnTo>
                <a:cubicBezTo>
                  <a:pt x="26" y="0"/>
                  <a:pt x="26" y="0"/>
                  <a:pt x="26" y="0"/>
                </a:cubicBezTo>
                <a:cubicBezTo>
                  <a:pt x="9" y="0"/>
                  <a:pt x="0" y="18"/>
                  <a:pt x="0" y="27"/>
                </a:cubicBezTo>
                <a:cubicBezTo>
                  <a:pt x="0" y="44"/>
                  <a:pt x="9" y="54"/>
                  <a:pt x="26" y="54"/>
                </a:cubicBezTo>
                <a:cubicBezTo>
                  <a:pt x="177" y="54"/>
                  <a:pt x="177" y="54"/>
                  <a:pt x="177" y="54"/>
                </a:cubicBezTo>
                <a:cubicBezTo>
                  <a:pt x="186" y="54"/>
                  <a:pt x="195" y="44"/>
                  <a:pt x="195" y="27"/>
                </a:cubicBezTo>
                <a:cubicBezTo>
                  <a:pt x="195" y="18"/>
                  <a:pt x="186" y="0"/>
                  <a:pt x="17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37" name="Freeform 60"/>
          <p:cNvSpPr>
            <a:spLocks noChangeArrowheads="1"/>
          </p:cNvSpPr>
          <p:nvPr/>
        </p:nvSpPr>
        <p:spPr bwMode="auto">
          <a:xfrm>
            <a:off x="11474541" y="6861241"/>
            <a:ext cx="209648" cy="201979"/>
          </a:xfrm>
          <a:custGeom>
            <a:avLst/>
            <a:gdLst>
              <a:gd name="T0" fmla="*/ 38236 w 303"/>
              <a:gd name="T1" fmla="*/ 0 h 293"/>
              <a:gd name="T2" fmla="*/ 38236 w 303"/>
              <a:gd name="T3" fmla="*/ 0 h 293"/>
              <a:gd name="T4" fmla="*/ 19333 w 303"/>
              <a:gd name="T5" fmla="*/ 0 h 293"/>
              <a:gd name="T6" fmla="*/ 0 w 303"/>
              <a:gd name="T7" fmla="*/ 14981 h 293"/>
              <a:gd name="T8" fmla="*/ 0 w 303"/>
              <a:gd name="T9" fmla="*/ 34242 h 293"/>
              <a:gd name="T10" fmla="*/ 19333 w 303"/>
              <a:gd name="T11" fmla="*/ 53076 h 293"/>
              <a:gd name="T12" fmla="*/ 38236 w 303"/>
              <a:gd name="T13" fmla="*/ 53076 h 293"/>
              <a:gd name="T14" fmla="*/ 53703 w 303"/>
              <a:gd name="T15" fmla="*/ 34242 h 293"/>
              <a:gd name="T16" fmla="*/ 53703 w 303"/>
              <a:gd name="T17" fmla="*/ 14981 h 293"/>
              <a:gd name="T18" fmla="*/ 38236 w 303"/>
              <a:gd name="T19" fmla="*/ 0 h 293"/>
              <a:gd name="T20" fmla="*/ 110412 w 303"/>
              <a:gd name="T21" fmla="*/ 0 h 293"/>
              <a:gd name="T22" fmla="*/ 110412 w 303"/>
              <a:gd name="T23" fmla="*/ 0 h 293"/>
              <a:gd name="T24" fmla="*/ 91509 w 303"/>
              <a:gd name="T25" fmla="*/ 0 h 293"/>
              <a:gd name="T26" fmla="*/ 76472 w 303"/>
              <a:gd name="T27" fmla="*/ 14981 h 293"/>
              <a:gd name="T28" fmla="*/ 76472 w 303"/>
              <a:gd name="T29" fmla="*/ 34242 h 293"/>
              <a:gd name="T30" fmla="*/ 91509 w 303"/>
              <a:gd name="T31" fmla="*/ 53076 h 293"/>
              <a:gd name="T32" fmla="*/ 110412 w 303"/>
              <a:gd name="T33" fmla="*/ 53076 h 293"/>
              <a:gd name="T34" fmla="*/ 129745 w 303"/>
              <a:gd name="T35" fmla="*/ 34242 h 293"/>
              <a:gd name="T36" fmla="*/ 129745 w 303"/>
              <a:gd name="T37" fmla="*/ 14981 h 293"/>
              <a:gd name="T38" fmla="*/ 110412 w 303"/>
              <a:gd name="T39" fmla="*/ 0 h 293"/>
              <a:gd name="T40" fmla="*/ 38236 w 303"/>
              <a:gd name="T41" fmla="*/ 71909 h 293"/>
              <a:gd name="T42" fmla="*/ 38236 w 303"/>
              <a:gd name="T43" fmla="*/ 71909 h 293"/>
              <a:gd name="T44" fmla="*/ 19333 w 303"/>
              <a:gd name="T45" fmla="*/ 71909 h 293"/>
              <a:gd name="T46" fmla="*/ 0 w 303"/>
              <a:gd name="T47" fmla="*/ 90743 h 293"/>
              <a:gd name="T48" fmla="*/ 0 w 303"/>
              <a:gd name="T49" fmla="*/ 109576 h 293"/>
              <a:gd name="T50" fmla="*/ 19333 w 303"/>
              <a:gd name="T51" fmla="*/ 124985 h 293"/>
              <a:gd name="T52" fmla="*/ 38236 w 303"/>
              <a:gd name="T53" fmla="*/ 124985 h 293"/>
              <a:gd name="T54" fmla="*/ 53703 w 303"/>
              <a:gd name="T55" fmla="*/ 109576 h 293"/>
              <a:gd name="T56" fmla="*/ 53703 w 303"/>
              <a:gd name="T57" fmla="*/ 90743 h 293"/>
              <a:gd name="T58" fmla="*/ 38236 w 303"/>
              <a:gd name="T59" fmla="*/ 71909 h 293"/>
              <a:gd name="T60" fmla="*/ 110412 w 303"/>
              <a:gd name="T61" fmla="*/ 71909 h 293"/>
              <a:gd name="T62" fmla="*/ 110412 w 303"/>
              <a:gd name="T63" fmla="*/ 71909 h 293"/>
              <a:gd name="T64" fmla="*/ 91509 w 303"/>
              <a:gd name="T65" fmla="*/ 71909 h 293"/>
              <a:gd name="T66" fmla="*/ 76472 w 303"/>
              <a:gd name="T67" fmla="*/ 90743 h 293"/>
              <a:gd name="T68" fmla="*/ 76472 w 303"/>
              <a:gd name="T69" fmla="*/ 109576 h 293"/>
              <a:gd name="T70" fmla="*/ 91509 w 303"/>
              <a:gd name="T71" fmla="*/ 124985 h 293"/>
              <a:gd name="T72" fmla="*/ 110412 w 303"/>
              <a:gd name="T73" fmla="*/ 124985 h 293"/>
              <a:gd name="T74" fmla="*/ 129745 w 303"/>
              <a:gd name="T75" fmla="*/ 109576 h 293"/>
              <a:gd name="T76" fmla="*/ 129745 w 303"/>
              <a:gd name="T77" fmla="*/ 90743 h 293"/>
              <a:gd name="T78" fmla="*/ 110412 w 303"/>
              <a:gd name="T79" fmla="*/ 71909 h 29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03" h="293">
                <a:moveTo>
                  <a:pt x="89" y="0"/>
                </a:moveTo>
                <a:lnTo>
                  <a:pt x="89" y="0"/>
                </a:lnTo>
                <a:cubicBezTo>
                  <a:pt x="45" y="0"/>
                  <a:pt x="45" y="0"/>
                  <a:pt x="45" y="0"/>
                </a:cubicBezTo>
                <a:cubicBezTo>
                  <a:pt x="19" y="0"/>
                  <a:pt x="0" y="8"/>
                  <a:pt x="0" y="35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106"/>
                  <a:pt x="19" y="124"/>
                  <a:pt x="45" y="124"/>
                </a:cubicBezTo>
                <a:cubicBezTo>
                  <a:pt x="89" y="124"/>
                  <a:pt x="89" y="124"/>
                  <a:pt x="89" y="124"/>
                </a:cubicBezTo>
                <a:cubicBezTo>
                  <a:pt x="116" y="124"/>
                  <a:pt x="125" y="106"/>
                  <a:pt x="125" y="80"/>
                </a:cubicBezTo>
                <a:cubicBezTo>
                  <a:pt x="125" y="35"/>
                  <a:pt x="125" y="35"/>
                  <a:pt x="125" y="35"/>
                </a:cubicBezTo>
                <a:cubicBezTo>
                  <a:pt x="125" y="8"/>
                  <a:pt x="116" y="0"/>
                  <a:pt x="89" y="0"/>
                </a:cubicBezTo>
                <a:close/>
                <a:moveTo>
                  <a:pt x="257" y="0"/>
                </a:moveTo>
                <a:lnTo>
                  <a:pt x="257" y="0"/>
                </a:lnTo>
                <a:cubicBezTo>
                  <a:pt x="213" y="0"/>
                  <a:pt x="213" y="0"/>
                  <a:pt x="213" y="0"/>
                </a:cubicBezTo>
                <a:cubicBezTo>
                  <a:pt x="187" y="0"/>
                  <a:pt x="178" y="8"/>
                  <a:pt x="178" y="35"/>
                </a:cubicBezTo>
                <a:cubicBezTo>
                  <a:pt x="178" y="80"/>
                  <a:pt x="178" y="80"/>
                  <a:pt x="178" y="80"/>
                </a:cubicBezTo>
                <a:cubicBezTo>
                  <a:pt x="178" y="106"/>
                  <a:pt x="187" y="124"/>
                  <a:pt x="213" y="124"/>
                </a:cubicBezTo>
                <a:cubicBezTo>
                  <a:pt x="257" y="124"/>
                  <a:pt x="257" y="124"/>
                  <a:pt x="257" y="124"/>
                </a:cubicBezTo>
                <a:cubicBezTo>
                  <a:pt x="284" y="124"/>
                  <a:pt x="302" y="106"/>
                  <a:pt x="302" y="80"/>
                </a:cubicBezTo>
                <a:cubicBezTo>
                  <a:pt x="302" y="35"/>
                  <a:pt x="302" y="35"/>
                  <a:pt x="302" y="35"/>
                </a:cubicBezTo>
                <a:cubicBezTo>
                  <a:pt x="302" y="8"/>
                  <a:pt x="284" y="0"/>
                  <a:pt x="257" y="0"/>
                </a:cubicBezTo>
                <a:close/>
                <a:moveTo>
                  <a:pt x="89" y="168"/>
                </a:moveTo>
                <a:lnTo>
                  <a:pt x="89" y="168"/>
                </a:lnTo>
                <a:cubicBezTo>
                  <a:pt x="45" y="168"/>
                  <a:pt x="45" y="168"/>
                  <a:pt x="45" y="168"/>
                </a:cubicBezTo>
                <a:cubicBezTo>
                  <a:pt x="19" y="168"/>
                  <a:pt x="0" y="186"/>
                  <a:pt x="0" y="212"/>
                </a:cubicBezTo>
                <a:cubicBezTo>
                  <a:pt x="0" y="256"/>
                  <a:pt x="0" y="256"/>
                  <a:pt x="0" y="256"/>
                </a:cubicBezTo>
                <a:cubicBezTo>
                  <a:pt x="0" y="283"/>
                  <a:pt x="19" y="292"/>
                  <a:pt x="45" y="292"/>
                </a:cubicBezTo>
                <a:cubicBezTo>
                  <a:pt x="89" y="292"/>
                  <a:pt x="89" y="292"/>
                  <a:pt x="89" y="292"/>
                </a:cubicBezTo>
                <a:cubicBezTo>
                  <a:pt x="116" y="292"/>
                  <a:pt x="125" y="283"/>
                  <a:pt x="125" y="256"/>
                </a:cubicBezTo>
                <a:cubicBezTo>
                  <a:pt x="125" y="212"/>
                  <a:pt x="125" y="212"/>
                  <a:pt x="125" y="212"/>
                </a:cubicBezTo>
                <a:cubicBezTo>
                  <a:pt x="125" y="186"/>
                  <a:pt x="116" y="168"/>
                  <a:pt x="89" y="168"/>
                </a:cubicBezTo>
                <a:close/>
                <a:moveTo>
                  <a:pt x="257" y="168"/>
                </a:moveTo>
                <a:lnTo>
                  <a:pt x="257" y="168"/>
                </a:lnTo>
                <a:cubicBezTo>
                  <a:pt x="213" y="168"/>
                  <a:pt x="213" y="168"/>
                  <a:pt x="213" y="168"/>
                </a:cubicBezTo>
                <a:cubicBezTo>
                  <a:pt x="187" y="168"/>
                  <a:pt x="178" y="186"/>
                  <a:pt x="178" y="212"/>
                </a:cubicBezTo>
                <a:cubicBezTo>
                  <a:pt x="178" y="256"/>
                  <a:pt x="178" y="256"/>
                  <a:pt x="178" y="256"/>
                </a:cubicBezTo>
                <a:cubicBezTo>
                  <a:pt x="178" y="283"/>
                  <a:pt x="187" y="292"/>
                  <a:pt x="213" y="292"/>
                </a:cubicBezTo>
                <a:cubicBezTo>
                  <a:pt x="257" y="292"/>
                  <a:pt x="257" y="292"/>
                  <a:pt x="257" y="292"/>
                </a:cubicBezTo>
                <a:cubicBezTo>
                  <a:pt x="284" y="292"/>
                  <a:pt x="302" y="283"/>
                  <a:pt x="302" y="256"/>
                </a:cubicBezTo>
                <a:cubicBezTo>
                  <a:pt x="302" y="212"/>
                  <a:pt x="302" y="212"/>
                  <a:pt x="302" y="212"/>
                </a:cubicBezTo>
                <a:cubicBezTo>
                  <a:pt x="302" y="186"/>
                  <a:pt x="284" y="168"/>
                  <a:pt x="257" y="1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38" name="Freeform 98"/>
          <p:cNvSpPr>
            <a:spLocks noChangeArrowheads="1"/>
          </p:cNvSpPr>
          <p:nvPr/>
        </p:nvSpPr>
        <p:spPr bwMode="auto">
          <a:xfrm>
            <a:off x="12768223" y="6848458"/>
            <a:ext cx="294018" cy="166184"/>
          </a:xfrm>
          <a:custGeom>
            <a:avLst/>
            <a:gdLst>
              <a:gd name="T0" fmla="*/ 41472 w 427"/>
              <a:gd name="T1" fmla="*/ 49874 h 240"/>
              <a:gd name="T2" fmla="*/ 41472 w 427"/>
              <a:gd name="T3" fmla="*/ 49874 h 240"/>
              <a:gd name="T4" fmla="*/ 151779 w 427"/>
              <a:gd name="T5" fmla="*/ 49874 h 240"/>
              <a:gd name="T6" fmla="*/ 151779 w 427"/>
              <a:gd name="T7" fmla="*/ 102757 h 240"/>
              <a:gd name="T8" fmla="*/ 182134 w 427"/>
              <a:gd name="T9" fmla="*/ 102757 h 240"/>
              <a:gd name="T10" fmla="*/ 182134 w 427"/>
              <a:gd name="T11" fmla="*/ 42135 h 240"/>
              <a:gd name="T12" fmla="*/ 159047 w 427"/>
              <a:gd name="T13" fmla="*/ 19348 h 240"/>
              <a:gd name="T14" fmla="*/ 41472 w 427"/>
              <a:gd name="T15" fmla="*/ 19348 h 240"/>
              <a:gd name="T16" fmla="*/ 41472 w 427"/>
              <a:gd name="T17" fmla="*/ 0 h 240"/>
              <a:gd name="T18" fmla="*/ 0 w 427"/>
              <a:gd name="T19" fmla="*/ 34396 h 240"/>
              <a:gd name="T20" fmla="*/ 41472 w 427"/>
              <a:gd name="T21" fmla="*/ 68791 h 240"/>
              <a:gd name="T22" fmla="*/ 41472 w 427"/>
              <a:gd name="T23" fmla="*/ 49874 h 24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27" h="240">
                <a:moveTo>
                  <a:pt x="97" y="116"/>
                </a:moveTo>
                <a:lnTo>
                  <a:pt x="97" y="116"/>
                </a:lnTo>
                <a:cubicBezTo>
                  <a:pt x="355" y="116"/>
                  <a:pt x="355" y="116"/>
                  <a:pt x="355" y="116"/>
                </a:cubicBezTo>
                <a:cubicBezTo>
                  <a:pt x="355" y="239"/>
                  <a:pt x="355" y="239"/>
                  <a:pt x="355" y="239"/>
                </a:cubicBezTo>
                <a:cubicBezTo>
                  <a:pt x="426" y="239"/>
                  <a:pt x="426" y="239"/>
                  <a:pt x="426" y="239"/>
                </a:cubicBezTo>
                <a:cubicBezTo>
                  <a:pt x="426" y="98"/>
                  <a:pt x="426" y="98"/>
                  <a:pt x="426" y="98"/>
                </a:cubicBezTo>
                <a:cubicBezTo>
                  <a:pt x="426" y="71"/>
                  <a:pt x="400" y="45"/>
                  <a:pt x="372" y="45"/>
                </a:cubicBezTo>
                <a:cubicBezTo>
                  <a:pt x="97" y="45"/>
                  <a:pt x="97" y="45"/>
                  <a:pt x="97" y="45"/>
                </a:cubicBezTo>
                <a:cubicBezTo>
                  <a:pt x="97" y="0"/>
                  <a:pt x="97" y="0"/>
                  <a:pt x="97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97" y="160"/>
                  <a:pt x="97" y="160"/>
                  <a:pt x="97" y="160"/>
                </a:cubicBezTo>
                <a:lnTo>
                  <a:pt x="97" y="11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39" name="Freeform 113"/>
          <p:cNvSpPr>
            <a:spLocks noChangeArrowheads="1"/>
          </p:cNvSpPr>
          <p:nvPr/>
        </p:nvSpPr>
        <p:spPr bwMode="auto">
          <a:xfrm>
            <a:off x="10083704" y="6874025"/>
            <a:ext cx="247998" cy="171297"/>
          </a:xfrm>
          <a:custGeom>
            <a:avLst/>
            <a:gdLst>
              <a:gd name="T0" fmla="*/ 22990 w 355"/>
              <a:gd name="T1" fmla="*/ 87140 h 249"/>
              <a:gd name="T2" fmla="*/ 22990 w 355"/>
              <a:gd name="T3" fmla="*/ 87140 h 249"/>
              <a:gd name="T4" fmla="*/ 11712 w 355"/>
              <a:gd name="T5" fmla="*/ 87140 h 249"/>
              <a:gd name="T6" fmla="*/ 0 w 355"/>
              <a:gd name="T7" fmla="*/ 98673 h 249"/>
              <a:gd name="T8" fmla="*/ 11712 w 355"/>
              <a:gd name="T9" fmla="*/ 105935 h 249"/>
              <a:gd name="T10" fmla="*/ 22990 w 355"/>
              <a:gd name="T11" fmla="*/ 105935 h 249"/>
              <a:gd name="T12" fmla="*/ 34701 w 355"/>
              <a:gd name="T13" fmla="*/ 98673 h 249"/>
              <a:gd name="T14" fmla="*/ 22990 w 355"/>
              <a:gd name="T15" fmla="*/ 87140 h 249"/>
              <a:gd name="T16" fmla="*/ 22990 w 355"/>
              <a:gd name="T17" fmla="*/ 45706 h 249"/>
              <a:gd name="T18" fmla="*/ 22990 w 355"/>
              <a:gd name="T19" fmla="*/ 45706 h 249"/>
              <a:gd name="T20" fmla="*/ 11712 w 355"/>
              <a:gd name="T21" fmla="*/ 45706 h 249"/>
              <a:gd name="T22" fmla="*/ 0 w 355"/>
              <a:gd name="T23" fmla="*/ 53395 h 249"/>
              <a:gd name="T24" fmla="*/ 11712 w 355"/>
              <a:gd name="T25" fmla="*/ 64501 h 249"/>
              <a:gd name="T26" fmla="*/ 22990 w 355"/>
              <a:gd name="T27" fmla="*/ 64501 h 249"/>
              <a:gd name="T28" fmla="*/ 34701 w 355"/>
              <a:gd name="T29" fmla="*/ 53395 h 249"/>
              <a:gd name="T30" fmla="*/ 22990 w 355"/>
              <a:gd name="T31" fmla="*/ 45706 h 249"/>
              <a:gd name="T32" fmla="*/ 22990 w 355"/>
              <a:gd name="T33" fmla="*/ 0 h 249"/>
              <a:gd name="T34" fmla="*/ 22990 w 355"/>
              <a:gd name="T35" fmla="*/ 0 h 249"/>
              <a:gd name="T36" fmla="*/ 11712 w 355"/>
              <a:gd name="T37" fmla="*/ 0 h 249"/>
              <a:gd name="T38" fmla="*/ 0 w 355"/>
              <a:gd name="T39" fmla="*/ 11533 h 249"/>
              <a:gd name="T40" fmla="*/ 11712 w 355"/>
              <a:gd name="T41" fmla="*/ 23066 h 249"/>
              <a:gd name="T42" fmla="*/ 22990 w 355"/>
              <a:gd name="T43" fmla="*/ 23066 h 249"/>
              <a:gd name="T44" fmla="*/ 34701 w 355"/>
              <a:gd name="T45" fmla="*/ 11533 h 249"/>
              <a:gd name="T46" fmla="*/ 22990 w 355"/>
              <a:gd name="T47" fmla="*/ 0 h 249"/>
              <a:gd name="T48" fmla="*/ 65499 w 355"/>
              <a:gd name="T49" fmla="*/ 23066 h 249"/>
              <a:gd name="T50" fmla="*/ 65499 w 355"/>
              <a:gd name="T51" fmla="*/ 23066 h 249"/>
              <a:gd name="T52" fmla="*/ 142275 w 355"/>
              <a:gd name="T53" fmla="*/ 23066 h 249"/>
              <a:gd name="T54" fmla="*/ 153553 w 355"/>
              <a:gd name="T55" fmla="*/ 11533 h 249"/>
              <a:gd name="T56" fmla="*/ 142275 w 355"/>
              <a:gd name="T57" fmla="*/ 0 h 249"/>
              <a:gd name="T58" fmla="*/ 65499 w 355"/>
              <a:gd name="T59" fmla="*/ 0 h 249"/>
              <a:gd name="T60" fmla="*/ 53787 w 355"/>
              <a:gd name="T61" fmla="*/ 11533 h 249"/>
              <a:gd name="T62" fmla="*/ 65499 w 355"/>
              <a:gd name="T63" fmla="*/ 23066 h 249"/>
              <a:gd name="T64" fmla="*/ 142275 w 355"/>
              <a:gd name="T65" fmla="*/ 45706 h 249"/>
              <a:gd name="T66" fmla="*/ 142275 w 355"/>
              <a:gd name="T67" fmla="*/ 45706 h 249"/>
              <a:gd name="T68" fmla="*/ 65499 w 355"/>
              <a:gd name="T69" fmla="*/ 45706 h 249"/>
              <a:gd name="T70" fmla="*/ 53787 w 355"/>
              <a:gd name="T71" fmla="*/ 53395 h 249"/>
              <a:gd name="T72" fmla="*/ 65499 w 355"/>
              <a:gd name="T73" fmla="*/ 64501 h 249"/>
              <a:gd name="T74" fmla="*/ 142275 w 355"/>
              <a:gd name="T75" fmla="*/ 64501 h 249"/>
              <a:gd name="T76" fmla="*/ 153553 w 355"/>
              <a:gd name="T77" fmla="*/ 53395 h 249"/>
              <a:gd name="T78" fmla="*/ 142275 w 355"/>
              <a:gd name="T79" fmla="*/ 45706 h 249"/>
              <a:gd name="T80" fmla="*/ 142275 w 355"/>
              <a:gd name="T81" fmla="*/ 87140 h 249"/>
              <a:gd name="T82" fmla="*/ 142275 w 355"/>
              <a:gd name="T83" fmla="*/ 87140 h 249"/>
              <a:gd name="T84" fmla="*/ 65499 w 355"/>
              <a:gd name="T85" fmla="*/ 87140 h 249"/>
              <a:gd name="T86" fmla="*/ 53787 w 355"/>
              <a:gd name="T87" fmla="*/ 98673 h 249"/>
              <a:gd name="T88" fmla="*/ 65499 w 355"/>
              <a:gd name="T89" fmla="*/ 105935 h 249"/>
              <a:gd name="T90" fmla="*/ 142275 w 355"/>
              <a:gd name="T91" fmla="*/ 105935 h 249"/>
              <a:gd name="T92" fmla="*/ 153553 w 355"/>
              <a:gd name="T93" fmla="*/ 98673 h 249"/>
              <a:gd name="T94" fmla="*/ 142275 w 355"/>
              <a:gd name="T95" fmla="*/ 87140 h 2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55" h="249">
                <a:moveTo>
                  <a:pt x="53" y="204"/>
                </a:moveTo>
                <a:lnTo>
                  <a:pt x="53" y="204"/>
                </a:lnTo>
                <a:cubicBezTo>
                  <a:pt x="27" y="204"/>
                  <a:pt x="27" y="204"/>
                  <a:pt x="27" y="204"/>
                </a:cubicBezTo>
                <a:cubicBezTo>
                  <a:pt x="18" y="204"/>
                  <a:pt x="0" y="213"/>
                  <a:pt x="0" y="231"/>
                </a:cubicBezTo>
                <a:cubicBezTo>
                  <a:pt x="0" y="239"/>
                  <a:pt x="18" y="248"/>
                  <a:pt x="27" y="248"/>
                </a:cubicBezTo>
                <a:cubicBezTo>
                  <a:pt x="53" y="248"/>
                  <a:pt x="53" y="248"/>
                  <a:pt x="53" y="248"/>
                </a:cubicBezTo>
                <a:cubicBezTo>
                  <a:pt x="71" y="248"/>
                  <a:pt x="80" y="239"/>
                  <a:pt x="80" y="231"/>
                </a:cubicBezTo>
                <a:cubicBezTo>
                  <a:pt x="80" y="213"/>
                  <a:pt x="71" y="204"/>
                  <a:pt x="53" y="204"/>
                </a:cubicBezTo>
                <a:close/>
                <a:moveTo>
                  <a:pt x="53" y="107"/>
                </a:moveTo>
                <a:lnTo>
                  <a:pt x="53" y="107"/>
                </a:lnTo>
                <a:cubicBezTo>
                  <a:pt x="27" y="107"/>
                  <a:pt x="27" y="107"/>
                  <a:pt x="27" y="107"/>
                </a:cubicBezTo>
                <a:cubicBezTo>
                  <a:pt x="18" y="107"/>
                  <a:pt x="0" y="116"/>
                  <a:pt x="0" y="125"/>
                </a:cubicBezTo>
                <a:cubicBezTo>
                  <a:pt x="0" y="142"/>
                  <a:pt x="18" y="151"/>
                  <a:pt x="27" y="151"/>
                </a:cubicBezTo>
                <a:cubicBezTo>
                  <a:pt x="53" y="151"/>
                  <a:pt x="53" y="151"/>
                  <a:pt x="53" y="151"/>
                </a:cubicBezTo>
                <a:cubicBezTo>
                  <a:pt x="71" y="151"/>
                  <a:pt x="80" y="142"/>
                  <a:pt x="80" y="125"/>
                </a:cubicBezTo>
                <a:cubicBezTo>
                  <a:pt x="80" y="116"/>
                  <a:pt x="71" y="107"/>
                  <a:pt x="53" y="107"/>
                </a:cubicBezTo>
                <a:close/>
                <a:moveTo>
                  <a:pt x="53" y="0"/>
                </a:moveTo>
                <a:lnTo>
                  <a:pt x="53" y="0"/>
                </a:lnTo>
                <a:cubicBezTo>
                  <a:pt x="27" y="0"/>
                  <a:pt x="27" y="0"/>
                  <a:pt x="27" y="0"/>
                </a:cubicBezTo>
                <a:cubicBezTo>
                  <a:pt x="18" y="0"/>
                  <a:pt x="0" y="18"/>
                  <a:pt x="0" y="27"/>
                </a:cubicBezTo>
                <a:cubicBezTo>
                  <a:pt x="0" y="44"/>
                  <a:pt x="18" y="54"/>
                  <a:pt x="27" y="54"/>
                </a:cubicBezTo>
                <a:cubicBezTo>
                  <a:pt x="53" y="54"/>
                  <a:pt x="53" y="54"/>
                  <a:pt x="53" y="54"/>
                </a:cubicBezTo>
                <a:cubicBezTo>
                  <a:pt x="71" y="54"/>
                  <a:pt x="80" y="44"/>
                  <a:pt x="80" y="27"/>
                </a:cubicBezTo>
                <a:cubicBezTo>
                  <a:pt x="80" y="18"/>
                  <a:pt x="71" y="0"/>
                  <a:pt x="53" y="0"/>
                </a:cubicBezTo>
                <a:close/>
                <a:moveTo>
                  <a:pt x="151" y="54"/>
                </a:moveTo>
                <a:lnTo>
                  <a:pt x="151" y="54"/>
                </a:lnTo>
                <a:cubicBezTo>
                  <a:pt x="328" y="54"/>
                  <a:pt x="328" y="54"/>
                  <a:pt x="328" y="54"/>
                </a:cubicBezTo>
                <a:cubicBezTo>
                  <a:pt x="337" y="54"/>
                  <a:pt x="354" y="44"/>
                  <a:pt x="354" y="27"/>
                </a:cubicBezTo>
                <a:cubicBezTo>
                  <a:pt x="354" y="18"/>
                  <a:pt x="337" y="0"/>
                  <a:pt x="328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2" y="0"/>
                  <a:pt x="124" y="18"/>
                  <a:pt x="124" y="27"/>
                </a:cubicBezTo>
                <a:cubicBezTo>
                  <a:pt x="124" y="44"/>
                  <a:pt x="142" y="54"/>
                  <a:pt x="151" y="54"/>
                </a:cubicBezTo>
                <a:close/>
                <a:moveTo>
                  <a:pt x="328" y="107"/>
                </a:moveTo>
                <a:lnTo>
                  <a:pt x="328" y="107"/>
                </a:lnTo>
                <a:cubicBezTo>
                  <a:pt x="151" y="107"/>
                  <a:pt x="151" y="107"/>
                  <a:pt x="151" y="107"/>
                </a:cubicBezTo>
                <a:cubicBezTo>
                  <a:pt x="142" y="107"/>
                  <a:pt x="124" y="116"/>
                  <a:pt x="124" y="125"/>
                </a:cubicBezTo>
                <a:cubicBezTo>
                  <a:pt x="124" y="142"/>
                  <a:pt x="142" y="151"/>
                  <a:pt x="151" y="151"/>
                </a:cubicBezTo>
                <a:cubicBezTo>
                  <a:pt x="328" y="151"/>
                  <a:pt x="328" y="151"/>
                  <a:pt x="328" y="151"/>
                </a:cubicBezTo>
                <a:cubicBezTo>
                  <a:pt x="337" y="151"/>
                  <a:pt x="354" y="142"/>
                  <a:pt x="354" y="125"/>
                </a:cubicBezTo>
                <a:cubicBezTo>
                  <a:pt x="354" y="116"/>
                  <a:pt x="337" y="107"/>
                  <a:pt x="328" y="107"/>
                </a:cubicBezTo>
                <a:close/>
                <a:moveTo>
                  <a:pt x="328" y="204"/>
                </a:moveTo>
                <a:lnTo>
                  <a:pt x="328" y="204"/>
                </a:lnTo>
                <a:cubicBezTo>
                  <a:pt x="151" y="204"/>
                  <a:pt x="151" y="204"/>
                  <a:pt x="151" y="204"/>
                </a:cubicBezTo>
                <a:cubicBezTo>
                  <a:pt x="142" y="204"/>
                  <a:pt x="124" y="213"/>
                  <a:pt x="124" y="231"/>
                </a:cubicBezTo>
                <a:cubicBezTo>
                  <a:pt x="124" y="239"/>
                  <a:pt x="142" y="248"/>
                  <a:pt x="151" y="248"/>
                </a:cubicBezTo>
                <a:cubicBezTo>
                  <a:pt x="328" y="248"/>
                  <a:pt x="328" y="248"/>
                  <a:pt x="328" y="248"/>
                </a:cubicBezTo>
                <a:cubicBezTo>
                  <a:pt x="337" y="248"/>
                  <a:pt x="354" y="239"/>
                  <a:pt x="354" y="231"/>
                </a:cubicBezTo>
                <a:cubicBezTo>
                  <a:pt x="354" y="213"/>
                  <a:pt x="337" y="204"/>
                  <a:pt x="328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40" name="Freeform 165"/>
          <p:cNvSpPr>
            <a:spLocks noChangeArrowheads="1"/>
          </p:cNvSpPr>
          <p:nvPr/>
        </p:nvSpPr>
        <p:spPr bwMode="auto">
          <a:xfrm>
            <a:off x="13430404" y="6812665"/>
            <a:ext cx="342596" cy="232658"/>
          </a:xfrm>
          <a:custGeom>
            <a:avLst/>
            <a:gdLst>
              <a:gd name="T0" fmla="*/ 147666 w 497"/>
              <a:gd name="T1" fmla="*/ 22720 h 337"/>
              <a:gd name="T2" fmla="*/ 41518 w 497"/>
              <a:gd name="T3" fmla="*/ 22720 h 337"/>
              <a:gd name="T4" fmla="*/ 41518 w 497"/>
              <a:gd name="T5" fmla="*/ 0 h 337"/>
              <a:gd name="T6" fmla="*/ 0 w 497"/>
              <a:gd name="T7" fmla="*/ 37723 h 337"/>
              <a:gd name="T8" fmla="*/ 41518 w 497"/>
              <a:gd name="T9" fmla="*/ 72445 h 337"/>
              <a:gd name="T10" fmla="*/ 41518 w 497"/>
              <a:gd name="T11" fmla="*/ 53155 h 337"/>
              <a:gd name="T12" fmla="*/ 147666 w 497"/>
              <a:gd name="T13" fmla="*/ 53155 h 337"/>
              <a:gd name="T14" fmla="*/ 147666 w 497"/>
              <a:gd name="T15" fmla="*/ 22720 h 337"/>
              <a:gd name="T16" fmla="*/ 212297 w 497"/>
              <a:gd name="T17" fmla="*/ 110168 h 337"/>
              <a:gd name="T18" fmla="*/ 170351 w 497"/>
              <a:gd name="T19" fmla="*/ 75875 h 337"/>
              <a:gd name="T20" fmla="*/ 170351 w 497"/>
              <a:gd name="T21" fmla="*/ 95165 h 337"/>
              <a:gd name="T22" fmla="*/ 64203 w 497"/>
              <a:gd name="T23" fmla="*/ 95165 h 337"/>
              <a:gd name="T24" fmla="*/ 64203 w 497"/>
              <a:gd name="T25" fmla="*/ 125172 h 337"/>
              <a:gd name="T26" fmla="*/ 170351 w 497"/>
              <a:gd name="T27" fmla="*/ 125172 h 337"/>
              <a:gd name="T28" fmla="*/ 170351 w 497"/>
              <a:gd name="T29" fmla="*/ 144033 h 337"/>
              <a:gd name="T30" fmla="*/ 212297 w 497"/>
              <a:gd name="T31" fmla="*/ 110168 h 3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7" h="337">
                <a:moveTo>
                  <a:pt x="345" y="53"/>
                </a:moveTo>
                <a:lnTo>
                  <a:pt x="97" y="53"/>
                </a:lnTo>
                <a:lnTo>
                  <a:pt x="97" y="0"/>
                </a:lnTo>
                <a:lnTo>
                  <a:pt x="0" y="88"/>
                </a:lnTo>
                <a:lnTo>
                  <a:pt x="97" y="169"/>
                </a:lnTo>
                <a:lnTo>
                  <a:pt x="97" y="124"/>
                </a:lnTo>
                <a:lnTo>
                  <a:pt x="345" y="124"/>
                </a:lnTo>
                <a:lnTo>
                  <a:pt x="345" y="53"/>
                </a:lnTo>
                <a:close/>
                <a:moveTo>
                  <a:pt x="496" y="257"/>
                </a:moveTo>
                <a:lnTo>
                  <a:pt x="398" y="177"/>
                </a:lnTo>
                <a:lnTo>
                  <a:pt x="398" y="222"/>
                </a:lnTo>
                <a:lnTo>
                  <a:pt x="150" y="222"/>
                </a:lnTo>
                <a:lnTo>
                  <a:pt x="150" y="292"/>
                </a:lnTo>
                <a:lnTo>
                  <a:pt x="398" y="292"/>
                </a:lnTo>
                <a:lnTo>
                  <a:pt x="398" y="336"/>
                </a:lnTo>
                <a:lnTo>
                  <a:pt x="496" y="2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6445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Freeform 1"/>
          <p:cNvSpPr>
            <a:spLocks noChangeArrowheads="1"/>
          </p:cNvSpPr>
          <p:nvPr/>
        </p:nvSpPr>
        <p:spPr bwMode="auto">
          <a:xfrm>
            <a:off x="8003612" y="3214235"/>
            <a:ext cx="265895" cy="260782"/>
          </a:xfrm>
          <a:custGeom>
            <a:avLst/>
            <a:gdLst>
              <a:gd name="T0" fmla="*/ 164657 w 373"/>
              <a:gd name="T1" fmla="*/ 78738 h 364"/>
              <a:gd name="T2" fmla="*/ 125264 w 373"/>
              <a:gd name="T3" fmla="*/ 78738 h 364"/>
              <a:gd name="T4" fmla="*/ 125264 w 373"/>
              <a:gd name="T5" fmla="*/ 0 h 364"/>
              <a:gd name="T6" fmla="*/ 39394 w 373"/>
              <a:gd name="T7" fmla="*/ 0 h 364"/>
              <a:gd name="T8" fmla="*/ 39394 w 373"/>
              <a:gd name="T9" fmla="*/ 78738 h 364"/>
              <a:gd name="T10" fmla="*/ 0 w 373"/>
              <a:gd name="T11" fmla="*/ 78738 h 364"/>
              <a:gd name="T12" fmla="*/ 82329 w 373"/>
              <a:gd name="T13" fmla="*/ 161480 h 364"/>
              <a:gd name="T14" fmla="*/ 164657 w 373"/>
              <a:gd name="T15" fmla="*/ 78738 h 3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3" h="364">
                <a:moveTo>
                  <a:pt x="372" y="177"/>
                </a:moveTo>
                <a:lnTo>
                  <a:pt x="283" y="177"/>
                </a:lnTo>
                <a:lnTo>
                  <a:pt x="283" y="0"/>
                </a:lnTo>
                <a:lnTo>
                  <a:pt x="89" y="0"/>
                </a:lnTo>
                <a:lnTo>
                  <a:pt x="89" y="177"/>
                </a:lnTo>
                <a:lnTo>
                  <a:pt x="0" y="177"/>
                </a:lnTo>
                <a:lnTo>
                  <a:pt x="186" y="363"/>
                </a:lnTo>
                <a:lnTo>
                  <a:pt x="372" y="177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64" name="Freeform 2"/>
          <p:cNvSpPr>
            <a:spLocks noChangeArrowheads="1"/>
          </p:cNvSpPr>
          <p:nvPr/>
        </p:nvSpPr>
        <p:spPr bwMode="auto">
          <a:xfrm>
            <a:off x="9420015" y="3209122"/>
            <a:ext cx="253111" cy="271009"/>
          </a:xfrm>
          <a:custGeom>
            <a:avLst/>
            <a:gdLst>
              <a:gd name="T0" fmla="*/ 74375 w 355"/>
              <a:gd name="T1" fmla="*/ 0 h 382"/>
              <a:gd name="T2" fmla="*/ 74375 w 355"/>
              <a:gd name="T3" fmla="*/ 42730 h 382"/>
              <a:gd name="T4" fmla="*/ 0 w 355"/>
              <a:gd name="T5" fmla="*/ 42730 h 382"/>
              <a:gd name="T6" fmla="*/ 0 w 355"/>
              <a:gd name="T7" fmla="*/ 124664 h 382"/>
              <a:gd name="T8" fmla="*/ 74375 w 355"/>
              <a:gd name="T9" fmla="*/ 124664 h 382"/>
              <a:gd name="T10" fmla="*/ 74375 w 355"/>
              <a:gd name="T11" fmla="*/ 167834 h 382"/>
              <a:gd name="T12" fmla="*/ 156719 w 355"/>
              <a:gd name="T13" fmla="*/ 81935 h 382"/>
              <a:gd name="T14" fmla="*/ 74375 w 355"/>
              <a:gd name="T15" fmla="*/ 0 h 3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5" h="382">
                <a:moveTo>
                  <a:pt x="168" y="0"/>
                </a:moveTo>
                <a:lnTo>
                  <a:pt x="168" y="97"/>
                </a:lnTo>
                <a:lnTo>
                  <a:pt x="0" y="97"/>
                </a:lnTo>
                <a:lnTo>
                  <a:pt x="0" y="283"/>
                </a:lnTo>
                <a:lnTo>
                  <a:pt x="168" y="283"/>
                </a:lnTo>
                <a:lnTo>
                  <a:pt x="168" y="381"/>
                </a:lnTo>
                <a:lnTo>
                  <a:pt x="354" y="186"/>
                </a:lnTo>
                <a:lnTo>
                  <a:pt x="168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65" name="Freeform 3"/>
          <p:cNvSpPr>
            <a:spLocks noChangeArrowheads="1"/>
          </p:cNvSpPr>
          <p:nvPr/>
        </p:nvSpPr>
        <p:spPr bwMode="auto">
          <a:xfrm>
            <a:off x="7305636" y="3209122"/>
            <a:ext cx="253113" cy="271009"/>
          </a:xfrm>
          <a:custGeom>
            <a:avLst/>
            <a:gdLst>
              <a:gd name="T0" fmla="*/ 82787 w 355"/>
              <a:gd name="T1" fmla="*/ 0 h 382"/>
              <a:gd name="T2" fmla="*/ 82787 w 355"/>
              <a:gd name="T3" fmla="*/ 42730 h 382"/>
              <a:gd name="T4" fmla="*/ 156720 w 355"/>
              <a:gd name="T5" fmla="*/ 42730 h 382"/>
              <a:gd name="T6" fmla="*/ 156720 w 355"/>
              <a:gd name="T7" fmla="*/ 124664 h 382"/>
              <a:gd name="T8" fmla="*/ 82787 w 355"/>
              <a:gd name="T9" fmla="*/ 124664 h 382"/>
              <a:gd name="T10" fmla="*/ 82787 w 355"/>
              <a:gd name="T11" fmla="*/ 167834 h 382"/>
              <a:gd name="T12" fmla="*/ 0 w 355"/>
              <a:gd name="T13" fmla="*/ 81935 h 382"/>
              <a:gd name="T14" fmla="*/ 82787 w 355"/>
              <a:gd name="T15" fmla="*/ 0 h 3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5" h="382">
                <a:moveTo>
                  <a:pt x="187" y="0"/>
                </a:moveTo>
                <a:lnTo>
                  <a:pt x="187" y="97"/>
                </a:lnTo>
                <a:lnTo>
                  <a:pt x="354" y="97"/>
                </a:lnTo>
                <a:lnTo>
                  <a:pt x="354" y="283"/>
                </a:lnTo>
                <a:lnTo>
                  <a:pt x="187" y="283"/>
                </a:lnTo>
                <a:lnTo>
                  <a:pt x="187" y="381"/>
                </a:lnTo>
                <a:lnTo>
                  <a:pt x="0" y="186"/>
                </a:lnTo>
                <a:lnTo>
                  <a:pt x="187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66" name="Freeform 4"/>
          <p:cNvSpPr>
            <a:spLocks noChangeArrowheads="1"/>
          </p:cNvSpPr>
          <p:nvPr/>
        </p:nvSpPr>
        <p:spPr bwMode="auto">
          <a:xfrm>
            <a:off x="8709257" y="3214235"/>
            <a:ext cx="265895" cy="260782"/>
          </a:xfrm>
          <a:custGeom>
            <a:avLst/>
            <a:gdLst>
              <a:gd name="T0" fmla="*/ 164659 w 374"/>
              <a:gd name="T1" fmla="*/ 82742 h 364"/>
              <a:gd name="T2" fmla="*/ 124929 w 374"/>
              <a:gd name="T3" fmla="*/ 82742 h 364"/>
              <a:gd name="T4" fmla="*/ 124929 w 374"/>
              <a:gd name="T5" fmla="*/ 161480 h 364"/>
              <a:gd name="T6" fmla="*/ 39289 w 374"/>
              <a:gd name="T7" fmla="*/ 161480 h 364"/>
              <a:gd name="T8" fmla="*/ 39289 w 374"/>
              <a:gd name="T9" fmla="*/ 82742 h 364"/>
              <a:gd name="T10" fmla="*/ 0 w 374"/>
              <a:gd name="T11" fmla="*/ 82742 h 364"/>
              <a:gd name="T12" fmla="*/ 82109 w 374"/>
              <a:gd name="T13" fmla="*/ 0 h 364"/>
              <a:gd name="T14" fmla="*/ 164659 w 374"/>
              <a:gd name="T15" fmla="*/ 82742 h 3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4" h="364">
                <a:moveTo>
                  <a:pt x="373" y="186"/>
                </a:moveTo>
                <a:lnTo>
                  <a:pt x="283" y="186"/>
                </a:lnTo>
                <a:lnTo>
                  <a:pt x="283" y="363"/>
                </a:lnTo>
                <a:lnTo>
                  <a:pt x="89" y="363"/>
                </a:lnTo>
                <a:lnTo>
                  <a:pt x="89" y="186"/>
                </a:lnTo>
                <a:lnTo>
                  <a:pt x="0" y="186"/>
                </a:lnTo>
                <a:lnTo>
                  <a:pt x="186" y="0"/>
                </a:lnTo>
                <a:lnTo>
                  <a:pt x="373" y="18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67" name="Freeform 5"/>
          <p:cNvSpPr>
            <a:spLocks noChangeArrowheads="1"/>
          </p:cNvSpPr>
          <p:nvPr/>
        </p:nvSpPr>
        <p:spPr bwMode="auto">
          <a:xfrm>
            <a:off x="10841532" y="3214235"/>
            <a:ext cx="235215" cy="260782"/>
          </a:xfrm>
          <a:custGeom>
            <a:avLst/>
            <a:gdLst>
              <a:gd name="T0" fmla="*/ 145606 w 329"/>
              <a:gd name="T1" fmla="*/ 78738 h 364"/>
              <a:gd name="T2" fmla="*/ 102102 w 329"/>
              <a:gd name="T3" fmla="*/ 78738 h 364"/>
              <a:gd name="T4" fmla="*/ 102102 w 329"/>
              <a:gd name="T5" fmla="*/ 0 h 364"/>
              <a:gd name="T6" fmla="*/ 39509 w 329"/>
              <a:gd name="T7" fmla="*/ 0 h 364"/>
              <a:gd name="T8" fmla="*/ 39509 w 329"/>
              <a:gd name="T9" fmla="*/ 78738 h 364"/>
              <a:gd name="T10" fmla="*/ 0 w 329"/>
              <a:gd name="T11" fmla="*/ 78738 h 364"/>
              <a:gd name="T12" fmla="*/ 71027 w 329"/>
              <a:gd name="T13" fmla="*/ 161480 h 364"/>
              <a:gd name="T14" fmla="*/ 145606 w 329"/>
              <a:gd name="T15" fmla="*/ 78738 h 3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9" h="364">
                <a:moveTo>
                  <a:pt x="328" y="177"/>
                </a:moveTo>
                <a:lnTo>
                  <a:pt x="230" y="177"/>
                </a:lnTo>
                <a:lnTo>
                  <a:pt x="230" y="0"/>
                </a:lnTo>
                <a:lnTo>
                  <a:pt x="89" y="0"/>
                </a:lnTo>
                <a:lnTo>
                  <a:pt x="89" y="177"/>
                </a:lnTo>
                <a:lnTo>
                  <a:pt x="0" y="177"/>
                </a:lnTo>
                <a:lnTo>
                  <a:pt x="160" y="363"/>
                </a:lnTo>
                <a:lnTo>
                  <a:pt x="328" y="177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68" name="Freeform 6"/>
          <p:cNvSpPr>
            <a:spLocks noChangeArrowheads="1"/>
          </p:cNvSpPr>
          <p:nvPr/>
        </p:nvSpPr>
        <p:spPr bwMode="auto">
          <a:xfrm>
            <a:off x="10123102" y="3227018"/>
            <a:ext cx="255668" cy="235215"/>
          </a:xfrm>
          <a:custGeom>
            <a:avLst/>
            <a:gdLst>
              <a:gd name="T0" fmla="*/ 83176 w 355"/>
              <a:gd name="T1" fmla="*/ 145606 h 329"/>
              <a:gd name="T2" fmla="*/ 83176 w 355"/>
              <a:gd name="T3" fmla="*/ 102546 h 329"/>
              <a:gd name="T4" fmla="*/ 158303 w 355"/>
              <a:gd name="T5" fmla="*/ 102546 h 329"/>
              <a:gd name="T6" fmla="*/ 158303 w 355"/>
              <a:gd name="T7" fmla="*/ 43060 h 329"/>
              <a:gd name="T8" fmla="*/ 83176 w 355"/>
              <a:gd name="T9" fmla="*/ 43060 h 329"/>
              <a:gd name="T10" fmla="*/ 83176 w 355"/>
              <a:gd name="T11" fmla="*/ 0 h 329"/>
              <a:gd name="T12" fmla="*/ 0 w 355"/>
              <a:gd name="T13" fmla="*/ 71027 h 329"/>
              <a:gd name="T14" fmla="*/ 83176 w 355"/>
              <a:gd name="T15" fmla="*/ 145606 h 32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5" h="329">
                <a:moveTo>
                  <a:pt x="186" y="328"/>
                </a:moveTo>
                <a:lnTo>
                  <a:pt x="186" y="231"/>
                </a:lnTo>
                <a:lnTo>
                  <a:pt x="354" y="231"/>
                </a:lnTo>
                <a:lnTo>
                  <a:pt x="354" y="97"/>
                </a:lnTo>
                <a:lnTo>
                  <a:pt x="186" y="97"/>
                </a:lnTo>
                <a:lnTo>
                  <a:pt x="186" y="0"/>
                </a:lnTo>
                <a:lnTo>
                  <a:pt x="0" y="160"/>
                </a:lnTo>
                <a:lnTo>
                  <a:pt x="186" y="328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69" name="Freeform 8"/>
          <p:cNvSpPr>
            <a:spLocks noChangeArrowheads="1"/>
          </p:cNvSpPr>
          <p:nvPr/>
        </p:nvSpPr>
        <p:spPr bwMode="auto">
          <a:xfrm>
            <a:off x="1660476" y="3930107"/>
            <a:ext cx="260782" cy="232658"/>
          </a:xfrm>
          <a:custGeom>
            <a:avLst/>
            <a:gdLst>
              <a:gd name="T0" fmla="*/ 78523 w 365"/>
              <a:gd name="T1" fmla="*/ 0 h 328"/>
              <a:gd name="T2" fmla="*/ 78523 w 365"/>
              <a:gd name="T3" fmla="*/ 43162 h 328"/>
              <a:gd name="T4" fmla="*/ 0 w 365"/>
              <a:gd name="T5" fmla="*/ 43162 h 328"/>
              <a:gd name="T6" fmla="*/ 0 w 365"/>
              <a:gd name="T7" fmla="*/ 101300 h 328"/>
              <a:gd name="T8" fmla="*/ 78523 w 365"/>
              <a:gd name="T9" fmla="*/ 101300 h 328"/>
              <a:gd name="T10" fmla="*/ 78523 w 365"/>
              <a:gd name="T11" fmla="*/ 144022 h 328"/>
              <a:gd name="T12" fmla="*/ 161481 w 365"/>
              <a:gd name="T13" fmla="*/ 70029 h 328"/>
              <a:gd name="T14" fmla="*/ 78523 w 365"/>
              <a:gd name="T15" fmla="*/ 0 h 3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5" h="328">
                <a:moveTo>
                  <a:pt x="177" y="0"/>
                </a:moveTo>
                <a:lnTo>
                  <a:pt x="177" y="98"/>
                </a:lnTo>
                <a:lnTo>
                  <a:pt x="0" y="98"/>
                </a:lnTo>
                <a:lnTo>
                  <a:pt x="0" y="230"/>
                </a:lnTo>
                <a:lnTo>
                  <a:pt x="177" y="230"/>
                </a:lnTo>
                <a:lnTo>
                  <a:pt x="177" y="327"/>
                </a:lnTo>
                <a:lnTo>
                  <a:pt x="364" y="159"/>
                </a:lnTo>
                <a:lnTo>
                  <a:pt x="177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70" name="Freeform 9"/>
          <p:cNvSpPr>
            <a:spLocks noChangeArrowheads="1"/>
          </p:cNvSpPr>
          <p:nvPr/>
        </p:nvSpPr>
        <p:spPr bwMode="auto">
          <a:xfrm>
            <a:off x="970171" y="3919880"/>
            <a:ext cx="235215" cy="258224"/>
          </a:xfrm>
          <a:custGeom>
            <a:avLst/>
            <a:gdLst>
              <a:gd name="T0" fmla="*/ 145606 w 329"/>
              <a:gd name="T1" fmla="*/ 81930 h 364"/>
              <a:gd name="T2" fmla="*/ 106541 w 329"/>
              <a:gd name="T3" fmla="*/ 81930 h 364"/>
              <a:gd name="T4" fmla="*/ 106541 w 329"/>
              <a:gd name="T5" fmla="*/ 159897 h 364"/>
              <a:gd name="T6" fmla="*/ 43504 w 329"/>
              <a:gd name="T7" fmla="*/ 159897 h 364"/>
              <a:gd name="T8" fmla="*/ 43504 w 329"/>
              <a:gd name="T9" fmla="*/ 81930 h 364"/>
              <a:gd name="T10" fmla="*/ 0 w 329"/>
              <a:gd name="T11" fmla="*/ 81930 h 364"/>
              <a:gd name="T12" fmla="*/ 75023 w 329"/>
              <a:gd name="T13" fmla="*/ 0 h 364"/>
              <a:gd name="T14" fmla="*/ 145606 w 329"/>
              <a:gd name="T15" fmla="*/ 81930 h 3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9" h="364">
                <a:moveTo>
                  <a:pt x="328" y="186"/>
                </a:moveTo>
                <a:lnTo>
                  <a:pt x="240" y="186"/>
                </a:lnTo>
                <a:lnTo>
                  <a:pt x="240" y="363"/>
                </a:lnTo>
                <a:lnTo>
                  <a:pt x="98" y="363"/>
                </a:lnTo>
                <a:lnTo>
                  <a:pt x="98" y="186"/>
                </a:lnTo>
                <a:lnTo>
                  <a:pt x="0" y="186"/>
                </a:lnTo>
                <a:lnTo>
                  <a:pt x="169" y="0"/>
                </a:lnTo>
                <a:lnTo>
                  <a:pt x="328" y="18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71" name="Freeform 10"/>
          <p:cNvSpPr>
            <a:spLocks noChangeArrowheads="1"/>
          </p:cNvSpPr>
          <p:nvPr/>
        </p:nvSpPr>
        <p:spPr bwMode="auto">
          <a:xfrm>
            <a:off x="2335441" y="3886643"/>
            <a:ext cx="327256" cy="322142"/>
          </a:xfrm>
          <a:custGeom>
            <a:avLst/>
            <a:gdLst>
              <a:gd name="T0" fmla="*/ 202760 w 462"/>
              <a:gd name="T1" fmla="*/ 97800 h 452"/>
              <a:gd name="T2" fmla="*/ 202760 w 462"/>
              <a:gd name="T3" fmla="*/ 97800 h 452"/>
              <a:gd name="T4" fmla="*/ 101160 w 462"/>
              <a:gd name="T5" fmla="*/ 0 h 452"/>
              <a:gd name="T6" fmla="*/ 0 w 462"/>
              <a:gd name="T7" fmla="*/ 97800 h 452"/>
              <a:gd name="T8" fmla="*/ 101160 w 462"/>
              <a:gd name="T9" fmla="*/ 199582 h 452"/>
              <a:gd name="T10" fmla="*/ 202760 w 462"/>
              <a:gd name="T11" fmla="*/ 97800 h 452"/>
              <a:gd name="T12" fmla="*/ 23751 w 462"/>
              <a:gd name="T13" fmla="*/ 97800 h 452"/>
              <a:gd name="T14" fmla="*/ 23751 w 462"/>
              <a:gd name="T15" fmla="*/ 97800 h 452"/>
              <a:gd name="T16" fmla="*/ 101160 w 462"/>
              <a:gd name="T17" fmla="*/ 19471 h 452"/>
              <a:gd name="T18" fmla="*/ 179449 w 462"/>
              <a:gd name="T19" fmla="*/ 97800 h 452"/>
              <a:gd name="T20" fmla="*/ 101160 w 462"/>
              <a:gd name="T21" fmla="*/ 180111 h 452"/>
              <a:gd name="T22" fmla="*/ 23751 w 462"/>
              <a:gd name="T23" fmla="*/ 97800 h 452"/>
              <a:gd name="T24" fmla="*/ 144263 w 462"/>
              <a:gd name="T25" fmla="*/ 117714 h 452"/>
              <a:gd name="T26" fmla="*/ 144263 w 462"/>
              <a:gd name="T27" fmla="*/ 117714 h 452"/>
              <a:gd name="T28" fmla="*/ 144263 w 462"/>
              <a:gd name="T29" fmla="*/ 77886 h 452"/>
              <a:gd name="T30" fmla="*/ 97202 w 462"/>
              <a:gd name="T31" fmla="*/ 77886 h 452"/>
              <a:gd name="T32" fmla="*/ 97202 w 462"/>
              <a:gd name="T33" fmla="*/ 54432 h 452"/>
              <a:gd name="T34" fmla="*/ 58497 w 462"/>
              <a:gd name="T35" fmla="*/ 97800 h 452"/>
              <a:gd name="T36" fmla="*/ 97202 w 462"/>
              <a:gd name="T37" fmla="*/ 144708 h 452"/>
              <a:gd name="T38" fmla="*/ 97202 w 462"/>
              <a:gd name="T39" fmla="*/ 117714 h 452"/>
              <a:gd name="T40" fmla="*/ 144263 w 462"/>
              <a:gd name="T41" fmla="*/ 117714 h 4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2" h="452">
                <a:moveTo>
                  <a:pt x="461" y="221"/>
                </a:moveTo>
                <a:lnTo>
                  <a:pt x="461" y="221"/>
                </a:lnTo>
                <a:cubicBezTo>
                  <a:pt x="461" y="97"/>
                  <a:pt x="354" y="0"/>
                  <a:pt x="230" y="0"/>
                </a:cubicBezTo>
                <a:cubicBezTo>
                  <a:pt x="107" y="0"/>
                  <a:pt x="0" y="97"/>
                  <a:pt x="0" y="221"/>
                </a:cubicBezTo>
                <a:cubicBezTo>
                  <a:pt x="0" y="354"/>
                  <a:pt x="107" y="451"/>
                  <a:pt x="230" y="451"/>
                </a:cubicBezTo>
                <a:cubicBezTo>
                  <a:pt x="354" y="451"/>
                  <a:pt x="461" y="354"/>
                  <a:pt x="461" y="221"/>
                </a:cubicBezTo>
                <a:close/>
                <a:moveTo>
                  <a:pt x="54" y="221"/>
                </a:moveTo>
                <a:lnTo>
                  <a:pt x="54" y="221"/>
                </a:lnTo>
                <a:cubicBezTo>
                  <a:pt x="54" y="123"/>
                  <a:pt x="133" y="44"/>
                  <a:pt x="230" y="44"/>
                </a:cubicBezTo>
                <a:cubicBezTo>
                  <a:pt x="328" y="44"/>
                  <a:pt x="408" y="123"/>
                  <a:pt x="408" y="221"/>
                </a:cubicBezTo>
                <a:cubicBezTo>
                  <a:pt x="408" y="327"/>
                  <a:pt x="328" y="407"/>
                  <a:pt x="230" y="407"/>
                </a:cubicBezTo>
                <a:cubicBezTo>
                  <a:pt x="133" y="407"/>
                  <a:pt x="54" y="327"/>
                  <a:pt x="54" y="221"/>
                </a:cubicBezTo>
                <a:close/>
                <a:moveTo>
                  <a:pt x="328" y="266"/>
                </a:moveTo>
                <a:lnTo>
                  <a:pt x="328" y="266"/>
                </a:lnTo>
                <a:cubicBezTo>
                  <a:pt x="328" y="176"/>
                  <a:pt x="328" y="176"/>
                  <a:pt x="328" y="176"/>
                </a:cubicBezTo>
                <a:cubicBezTo>
                  <a:pt x="221" y="176"/>
                  <a:pt x="221" y="176"/>
                  <a:pt x="221" y="176"/>
                </a:cubicBezTo>
                <a:cubicBezTo>
                  <a:pt x="221" y="123"/>
                  <a:pt x="221" y="123"/>
                  <a:pt x="221" y="123"/>
                </a:cubicBezTo>
                <a:cubicBezTo>
                  <a:pt x="133" y="221"/>
                  <a:pt x="133" y="221"/>
                  <a:pt x="133" y="221"/>
                </a:cubicBezTo>
                <a:cubicBezTo>
                  <a:pt x="221" y="327"/>
                  <a:pt x="221" y="327"/>
                  <a:pt x="221" y="327"/>
                </a:cubicBezTo>
                <a:cubicBezTo>
                  <a:pt x="221" y="266"/>
                  <a:pt x="221" y="266"/>
                  <a:pt x="221" y="266"/>
                </a:cubicBezTo>
                <a:lnTo>
                  <a:pt x="328" y="2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72" name="Freeform 11"/>
          <p:cNvSpPr>
            <a:spLocks noChangeArrowheads="1"/>
          </p:cNvSpPr>
          <p:nvPr/>
        </p:nvSpPr>
        <p:spPr bwMode="auto">
          <a:xfrm>
            <a:off x="3038530" y="3886643"/>
            <a:ext cx="329812" cy="322142"/>
          </a:xfrm>
          <a:custGeom>
            <a:avLst/>
            <a:gdLst>
              <a:gd name="T0" fmla="*/ 102171 w 461"/>
              <a:gd name="T1" fmla="*/ 0 h 452"/>
              <a:gd name="T2" fmla="*/ 102171 w 461"/>
              <a:gd name="T3" fmla="*/ 0 h 452"/>
              <a:gd name="T4" fmla="*/ 0 w 461"/>
              <a:gd name="T5" fmla="*/ 97800 h 452"/>
              <a:gd name="T6" fmla="*/ 102171 w 461"/>
              <a:gd name="T7" fmla="*/ 199582 h 452"/>
              <a:gd name="T8" fmla="*/ 204343 w 461"/>
              <a:gd name="T9" fmla="*/ 97800 h 452"/>
              <a:gd name="T10" fmla="*/ 102171 w 461"/>
              <a:gd name="T11" fmla="*/ 0 h 452"/>
              <a:gd name="T12" fmla="*/ 102171 w 461"/>
              <a:gd name="T13" fmla="*/ 180111 h 452"/>
              <a:gd name="T14" fmla="*/ 102171 w 461"/>
              <a:gd name="T15" fmla="*/ 180111 h 452"/>
              <a:gd name="T16" fmla="*/ 23544 w 461"/>
              <a:gd name="T17" fmla="*/ 97800 h 452"/>
              <a:gd name="T18" fmla="*/ 102171 w 461"/>
              <a:gd name="T19" fmla="*/ 19471 h 452"/>
              <a:gd name="T20" fmla="*/ 180799 w 461"/>
              <a:gd name="T21" fmla="*/ 97800 h 452"/>
              <a:gd name="T22" fmla="*/ 102171 w 461"/>
              <a:gd name="T23" fmla="*/ 180111 h 452"/>
              <a:gd name="T24" fmla="*/ 122161 w 461"/>
              <a:gd name="T25" fmla="*/ 58414 h 452"/>
              <a:gd name="T26" fmla="*/ 122161 w 461"/>
              <a:gd name="T27" fmla="*/ 58414 h 452"/>
              <a:gd name="T28" fmla="*/ 82181 w 461"/>
              <a:gd name="T29" fmla="*/ 58414 h 452"/>
              <a:gd name="T30" fmla="*/ 82181 w 461"/>
              <a:gd name="T31" fmla="*/ 101783 h 452"/>
              <a:gd name="T32" fmla="*/ 58637 w 461"/>
              <a:gd name="T33" fmla="*/ 101783 h 452"/>
              <a:gd name="T34" fmla="*/ 102171 w 461"/>
              <a:gd name="T35" fmla="*/ 144708 h 452"/>
              <a:gd name="T36" fmla="*/ 145705 w 461"/>
              <a:gd name="T37" fmla="*/ 101783 h 452"/>
              <a:gd name="T38" fmla="*/ 122161 w 461"/>
              <a:gd name="T39" fmla="*/ 101783 h 452"/>
              <a:gd name="T40" fmla="*/ 122161 w 461"/>
              <a:gd name="T41" fmla="*/ 58414 h 4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1" h="452">
                <a:moveTo>
                  <a:pt x="230" y="0"/>
                </a:moveTo>
                <a:lnTo>
                  <a:pt x="230" y="0"/>
                </a:lnTo>
                <a:cubicBezTo>
                  <a:pt x="106" y="0"/>
                  <a:pt x="0" y="97"/>
                  <a:pt x="0" y="221"/>
                </a:cubicBezTo>
                <a:cubicBezTo>
                  <a:pt x="0" y="354"/>
                  <a:pt x="106" y="451"/>
                  <a:pt x="230" y="451"/>
                </a:cubicBezTo>
                <a:cubicBezTo>
                  <a:pt x="354" y="451"/>
                  <a:pt x="460" y="354"/>
                  <a:pt x="460" y="221"/>
                </a:cubicBezTo>
                <a:cubicBezTo>
                  <a:pt x="460" y="97"/>
                  <a:pt x="354" y="0"/>
                  <a:pt x="230" y="0"/>
                </a:cubicBezTo>
                <a:close/>
                <a:moveTo>
                  <a:pt x="230" y="407"/>
                </a:moveTo>
                <a:lnTo>
                  <a:pt x="230" y="407"/>
                </a:lnTo>
                <a:cubicBezTo>
                  <a:pt x="132" y="407"/>
                  <a:pt x="53" y="327"/>
                  <a:pt x="53" y="221"/>
                </a:cubicBezTo>
                <a:cubicBezTo>
                  <a:pt x="53" y="123"/>
                  <a:pt x="132" y="44"/>
                  <a:pt x="230" y="44"/>
                </a:cubicBezTo>
                <a:cubicBezTo>
                  <a:pt x="328" y="44"/>
                  <a:pt x="407" y="123"/>
                  <a:pt x="407" y="221"/>
                </a:cubicBezTo>
                <a:cubicBezTo>
                  <a:pt x="407" y="327"/>
                  <a:pt x="328" y="407"/>
                  <a:pt x="230" y="407"/>
                </a:cubicBezTo>
                <a:close/>
                <a:moveTo>
                  <a:pt x="275" y="132"/>
                </a:moveTo>
                <a:lnTo>
                  <a:pt x="275" y="132"/>
                </a:lnTo>
                <a:cubicBezTo>
                  <a:pt x="185" y="132"/>
                  <a:pt x="185" y="132"/>
                  <a:pt x="185" y="132"/>
                </a:cubicBezTo>
                <a:cubicBezTo>
                  <a:pt x="185" y="230"/>
                  <a:pt x="185" y="230"/>
                  <a:pt x="185" y="230"/>
                </a:cubicBezTo>
                <a:cubicBezTo>
                  <a:pt x="132" y="230"/>
                  <a:pt x="132" y="230"/>
                  <a:pt x="132" y="230"/>
                </a:cubicBezTo>
                <a:cubicBezTo>
                  <a:pt x="230" y="327"/>
                  <a:pt x="230" y="327"/>
                  <a:pt x="230" y="327"/>
                </a:cubicBezTo>
                <a:cubicBezTo>
                  <a:pt x="328" y="230"/>
                  <a:pt x="328" y="230"/>
                  <a:pt x="328" y="230"/>
                </a:cubicBezTo>
                <a:cubicBezTo>
                  <a:pt x="275" y="230"/>
                  <a:pt x="275" y="230"/>
                  <a:pt x="275" y="230"/>
                </a:cubicBezTo>
                <a:lnTo>
                  <a:pt x="275" y="1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73" name="Freeform 12"/>
          <p:cNvSpPr>
            <a:spLocks noChangeArrowheads="1"/>
          </p:cNvSpPr>
          <p:nvPr/>
        </p:nvSpPr>
        <p:spPr bwMode="auto">
          <a:xfrm>
            <a:off x="3744175" y="3886643"/>
            <a:ext cx="327256" cy="322142"/>
          </a:xfrm>
          <a:custGeom>
            <a:avLst/>
            <a:gdLst>
              <a:gd name="T0" fmla="*/ 101820 w 461"/>
              <a:gd name="T1" fmla="*/ 199582 h 452"/>
              <a:gd name="T2" fmla="*/ 101820 w 461"/>
              <a:gd name="T3" fmla="*/ 199582 h 452"/>
              <a:gd name="T4" fmla="*/ 202759 w 461"/>
              <a:gd name="T5" fmla="*/ 97800 h 452"/>
              <a:gd name="T6" fmla="*/ 101820 w 461"/>
              <a:gd name="T7" fmla="*/ 0 h 452"/>
              <a:gd name="T8" fmla="*/ 0 w 461"/>
              <a:gd name="T9" fmla="*/ 97800 h 452"/>
              <a:gd name="T10" fmla="*/ 101820 w 461"/>
              <a:gd name="T11" fmla="*/ 199582 h 452"/>
              <a:gd name="T12" fmla="*/ 101820 w 461"/>
              <a:gd name="T13" fmla="*/ 19471 h 452"/>
              <a:gd name="T14" fmla="*/ 101820 w 461"/>
              <a:gd name="T15" fmla="*/ 19471 h 452"/>
              <a:gd name="T16" fmla="*/ 179398 w 461"/>
              <a:gd name="T17" fmla="*/ 97800 h 452"/>
              <a:gd name="T18" fmla="*/ 101820 w 461"/>
              <a:gd name="T19" fmla="*/ 180111 h 452"/>
              <a:gd name="T20" fmla="*/ 23361 w 461"/>
              <a:gd name="T21" fmla="*/ 97800 h 452"/>
              <a:gd name="T22" fmla="*/ 101820 w 461"/>
              <a:gd name="T23" fmla="*/ 19471 h 452"/>
              <a:gd name="T24" fmla="*/ 81985 w 461"/>
              <a:gd name="T25" fmla="*/ 141168 h 452"/>
              <a:gd name="T26" fmla="*/ 81985 w 461"/>
              <a:gd name="T27" fmla="*/ 141168 h 452"/>
              <a:gd name="T28" fmla="*/ 121215 w 461"/>
              <a:gd name="T29" fmla="*/ 141168 h 452"/>
              <a:gd name="T30" fmla="*/ 121215 w 461"/>
              <a:gd name="T31" fmla="*/ 97800 h 452"/>
              <a:gd name="T32" fmla="*/ 144576 w 461"/>
              <a:gd name="T33" fmla="*/ 97800 h 452"/>
              <a:gd name="T34" fmla="*/ 101820 w 461"/>
              <a:gd name="T35" fmla="*/ 54432 h 452"/>
              <a:gd name="T36" fmla="*/ 58624 w 461"/>
              <a:gd name="T37" fmla="*/ 97800 h 452"/>
              <a:gd name="T38" fmla="*/ 81985 w 461"/>
              <a:gd name="T39" fmla="*/ 97800 h 452"/>
              <a:gd name="T40" fmla="*/ 81985 w 461"/>
              <a:gd name="T41" fmla="*/ 141168 h 4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1" h="452">
                <a:moveTo>
                  <a:pt x="231" y="451"/>
                </a:moveTo>
                <a:lnTo>
                  <a:pt x="231" y="451"/>
                </a:lnTo>
                <a:cubicBezTo>
                  <a:pt x="354" y="451"/>
                  <a:pt x="460" y="354"/>
                  <a:pt x="460" y="221"/>
                </a:cubicBezTo>
                <a:cubicBezTo>
                  <a:pt x="460" y="97"/>
                  <a:pt x="354" y="0"/>
                  <a:pt x="231" y="0"/>
                </a:cubicBezTo>
                <a:cubicBezTo>
                  <a:pt x="106" y="0"/>
                  <a:pt x="0" y="97"/>
                  <a:pt x="0" y="221"/>
                </a:cubicBezTo>
                <a:cubicBezTo>
                  <a:pt x="0" y="354"/>
                  <a:pt x="106" y="451"/>
                  <a:pt x="231" y="451"/>
                </a:cubicBezTo>
                <a:close/>
                <a:moveTo>
                  <a:pt x="231" y="44"/>
                </a:moveTo>
                <a:lnTo>
                  <a:pt x="231" y="44"/>
                </a:lnTo>
                <a:cubicBezTo>
                  <a:pt x="328" y="44"/>
                  <a:pt x="407" y="123"/>
                  <a:pt x="407" y="221"/>
                </a:cubicBezTo>
                <a:cubicBezTo>
                  <a:pt x="407" y="327"/>
                  <a:pt x="328" y="407"/>
                  <a:pt x="231" y="407"/>
                </a:cubicBezTo>
                <a:cubicBezTo>
                  <a:pt x="133" y="407"/>
                  <a:pt x="53" y="327"/>
                  <a:pt x="53" y="221"/>
                </a:cubicBezTo>
                <a:cubicBezTo>
                  <a:pt x="53" y="123"/>
                  <a:pt x="133" y="44"/>
                  <a:pt x="231" y="44"/>
                </a:cubicBezTo>
                <a:close/>
                <a:moveTo>
                  <a:pt x="186" y="319"/>
                </a:moveTo>
                <a:lnTo>
                  <a:pt x="186" y="319"/>
                </a:lnTo>
                <a:cubicBezTo>
                  <a:pt x="275" y="319"/>
                  <a:pt x="275" y="319"/>
                  <a:pt x="275" y="319"/>
                </a:cubicBezTo>
                <a:cubicBezTo>
                  <a:pt x="275" y="221"/>
                  <a:pt x="275" y="221"/>
                  <a:pt x="275" y="221"/>
                </a:cubicBezTo>
                <a:cubicBezTo>
                  <a:pt x="328" y="221"/>
                  <a:pt x="328" y="221"/>
                  <a:pt x="328" y="221"/>
                </a:cubicBezTo>
                <a:cubicBezTo>
                  <a:pt x="231" y="123"/>
                  <a:pt x="231" y="123"/>
                  <a:pt x="231" y="123"/>
                </a:cubicBezTo>
                <a:cubicBezTo>
                  <a:pt x="133" y="221"/>
                  <a:pt x="133" y="221"/>
                  <a:pt x="133" y="221"/>
                </a:cubicBezTo>
                <a:cubicBezTo>
                  <a:pt x="186" y="221"/>
                  <a:pt x="186" y="221"/>
                  <a:pt x="186" y="221"/>
                </a:cubicBezTo>
                <a:lnTo>
                  <a:pt x="186" y="3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74" name="Freeform 13"/>
          <p:cNvSpPr>
            <a:spLocks noChangeArrowheads="1"/>
          </p:cNvSpPr>
          <p:nvPr/>
        </p:nvSpPr>
        <p:spPr bwMode="auto">
          <a:xfrm>
            <a:off x="4447262" y="3886643"/>
            <a:ext cx="329813" cy="322142"/>
          </a:xfrm>
          <a:custGeom>
            <a:avLst/>
            <a:gdLst>
              <a:gd name="T0" fmla="*/ 0 w 462"/>
              <a:gd name="T1" fmla="*/ 97800 h 452"/>
              <a:gd name="T2" fmla="*/ 0 w 462"/>
              <a:gd name="T3" fmla="*/ 97800 h 452"/>
              <a:gd name="T4" fmla="*/ 102394 w 462"/>
              <a:gd name="T5" fmla="*/ 199582 h 452"/>
              <a:gd name="T6" fmla="*/ 204345 w 462"/>
              <a:gd name="T7" fmla="*/ 97800 h 452"/>
              <a:gd name="T8" fmla="*/ 102394 w 462"/>
              <a:gd name="T9" fmla="*/ 0 h 452"/>
              <a:gd name="T10" fmla="*/ 0 w 462"/>
              <a:gd name="T11" fmla="*/ 97800 h 452"/>
              <a:gd name="T12" fmla="*/ 180852 w 462"/>
              <a:gd name="T13" fmla="*/ 97800 h 452"/>
              <a:gd name="T14" fmla="*/ 180852 w 462"/>
              <a:gd name="T15" fmla="*/ 97800 h 452"/>
              <a:gd name="T16" fmla="*/ 102394 w 462"/>
              <a:gd name="T17" fmla="*/ 180111 h 452"/>
              <a:gd name="T18" fmla="*/ 23493 w 462"/>
              <a:gd name="T19" fmla="*/ 97800 h 452"/>
              <a:gd name="T20" fmla="*/ 102394 w 462"/>
              <a:gd name="T21" fmla="*/ 19471 h 452"/>
              <a:gd name="T22" fmla="*/ 180852 w 462"/>
              <a:gd name="T23" fmla="*/ 97800 h 452"/>
              <a:gd name="T24" fmla="*/ 58954 w 462"/>
              <a:gd name="T25" fmla="*/ 77886 h 452"/>
              <a:gd name="T26" fmla="*/ 58954 w 462"/>
              <a:gd name="T27" fmla="*/ 77886 h 452"/>
              <a:gd name="T28" fmla="*/ 58954 w 462"/>
              <a:gd name="T29" fmla="*/ 117714 h 452"/>
              <a:gd name="T30" fmla="*/ 106383 w 462"/>
              <a:gd name="T31" fmla="*/ 117714 h 452"/>
              <a:gd name="T32" fmla="*/ 106383 w 462"/>
              <a:gd name="T33" fmla="*/ 144708 h 452"/>
              <a:gd name="T34" fmla="*/ 145391 w 462"/>
              <a:gd name="T35" fmla="*/ 97800 h 452"/>
              <a:gd name="T36" fmla="*/ 106383 w 462"/>
              <a:gd name="T37" fmla="*/ 54432 h 452"/>
              <a:gd name="T38" fmla="*/ 106383 w 462"/>
              <a:gd name="T39" fmla="*/ 77886 h 452"/>
              <a:gd name="T40" fmla="*/ 58954 w 462"/>
              <a:gd name="T41" fmla="*/ 77886 h 4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2" h="452">
                <a:moveTo>
                  <a:pt x="0" y="221"/>
                </a:moveTo>
                <a:lnTo>
                  <a:pt x="0" y="221"/>
                </a:lnTo>
                <a:cubicBezTo>
                  <a:pt x="0" y="354"/>
                  <a:pt x="106" y="451"/>
                  <a:pt x="231" y="451"/>
                </a:cubicBezTo>
                <a:cubicBezTo>
                  <a:pt x="355" y="451"/>
                  <a:pt x="461" y="354"/>
                  <a:pt x="461" y="221"/>
                </a:cubicBezTo>
                <a:cubicBezTo>
                  <a:pt x="461" y="97"/>
                  <a:pt x="355" y="0"/>
                  <a:pt x="231" y="0"/>
                </a:cubicBezTo>
                <a:cubicBezTo>
                  <a:pt x="106" y="0"/>
                  <a:pt x="0" y="97"/>
                  <a:pt x="0" y="221"/>
                </a:cubicBezTo>
                <a:close/>
                <a:moveTo>
                  <a:pt x="408" y="221"/>
                </a:moveTo>
                <a:lnTo>
                  <a:pt x="408" y="221"/>
                </a:lnTo>
                <a:cubicBezTo>
                  <a:pt x="408" y="327"/>
                  <a:pt x="328" y="407"/>
                  <a:pt x="231" y="407"/>
                </a:cubicBezTo>
                <a:cubicBezTo>
                  <a:pt x="133" y="407"/>
                  <a:pt x="53" y="327"/>
                  <a:pt x="53" y="221"/>
                </a:cubicBezTo>
                <a:cubicBezTo>
                  <a:pt x="53" y="123"/>
                  <a:pt x="133" y="44"/>
                  <a:pt x="231" y="44"/>
                </a:cubicBezTo>
                <a:cubicBezTo>
                  <a:pt x="328" y="44"/>
                  <a:pt x="408" y="123"/>
                  <a:pt x="408" y="221"/>
                </a:cubicBezTo>
                <a:close/>
                <a:moveTo>
                  <a:pt x="133" y="176"/>
                </a:moveTo>
                <a:lnTo>
                  <a:pt x="133" y="176"/>
                </a:lnTo>
                <a:cubicBezTo>
                  <a:pt x="133" y="266"/>
                  <a:pt x="133" y="266"/>
                  <a:pt x="133" y="266"/>
                </a:cubicBezTo>
                <a:cubicBezTo>
                  <a:pt x="240" y="266"/>
                  <a:pt x="240" y="266"/>
                  <a:pt x="240" y="266"/>
                </a:cubicBezTo>
                <a:cubicBezTo>
                  <a:pt x="240" y="327"/>
                  <a:pt x="240" y="327"/>
                  <a:pt x="240" y="327"/>
                </a:cubicBezTo>
                <a:cubicBezTo>
                  <a:pt x="328" y="221"/>
                  <a:pt x="328" y="221"/>
                  <a:pt x="328" y="221"/>
                </a:cubicBezTo>
                <a:cubicBezTo>
                  <a:pt x="240" y="123"/>
                  <a:pt x="240" y="123"/>
                  <a:pt x="240" y="123"/>
                </a:cubicBezTo>
                <a:cubicBezTo>
                  <a:pt x="240" y="176"/>
                  <a:pt x="240" y="176"/>
                  <a:pt x="240" y="176"/>
                </a:cubicBezTo>
                <a:lnTo>
                  <a:pt x="133" y="1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75" name="Freeform 14"/>
          <p:cNvSpPr>
            <a:spLocks noChangeArrowheads="1"/>
          </p:cNvSpPr>
          <p:nvPr/>
        </p:nvSpPr>
        <p:spPr bwMode="auto">
          <a:xfrm>
            <a:off x="10087309" y="4709895"/>
            <a:ext cx="327256" cy="81814"/>
          </a:xfrm>
          <a:custGeom>
            <a:avLst/>
            <a:gdLst>
              <a:gd name="T0" fmla="*/ 23361 w 461"/>
              <a:gd name="T1" fmla="*/ 0 h 116"/>
              <a:gd name="T2" fmla="*/ 23361 w 461"/>
              <a:gd name="T3" fmla="*/ 0 h 116"/>
              <a:gd name="T4" fmla="*/ 0 w 461"/>
              <a:gd name="T5" fmla="*/ 23210 h 116"/>
              <a:gd name="T6" fmla="*/ 23361 w 461"/>
              <a:gd name="T7" fmla="*/ 50362 h 116"/>
              <a:gd name="T8" fmla="*/ 50690 w 461"/>
              <a:gd name="T9" fmla="*/ 23210 h 116"/>
              <a:gd name="T10" fmla="*/ 23361 w 461"/>
              <a:gd name="T11" fmla="*/ 0 h 116"/>
              <a:gd name="T12" fmla="*/ 101380 w 461"/>
              <a:gd name="T13" fmla="*/ 0 h 116"/>
              <a:gd name="T14" fmla="*/ 101380 w 461"/>
              <a:gd name="T15" fmla="*/ 0 h 116"/>
              <a:gd name="T16" fmla="*/ 78018 w 461"/>
              <a:gd name="T17" fmla="*/ 23210 h 116"/>
              <a:gd name="T18" fmla="*/ 101380 w 461"/>
              <a:gd name="T19" fmla="*/ 50362 h 116"/>
              <a:gd name="T20" fmla="*/ 125182 w 461"/>
              <a:gd name="T21" fmla="*/ 23210 h 116"/>
              <a:gd name="T22" fmla="*/ 101380 w 461"/>
              <a:gd name="T23" fmla="*/ 0 h 116"/>
              <a:gd name="T24" fmla="*/ 179398 w 461"/>
              <a:gd name="T25" fmla="*/ 0 h 116"/>
              <a:gd name="T26" fmla="*/ 179398 w 461"/>
              <a:gd name="T27" fmla="*/ 0 h 116"/>
              <a:gd name="T28" fmla="*/ 152069 w 461"/>
              <a:gd name="T29" fmla="*/ 23210 h 116"/>
              <a:gd name="T30" fmla="*/ 179398 w 461"/>
              <a:gd name="T31" fmla="*/ 50362 h 116"/>
              <a:gd name="T32" fmla="*/ 202759 w 461"/>
              <a:gd name="T33" fmla="*/ 23210 h 116"/>
              <a:gd name="T34" fmla="*/ 179398 w 461"/>
              <a:gd name="T35" fmla="*/ 0 h 1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61" h="116">
                <a:moveTo>
                  <a:pt x="53" y="0"/>
                </a:moveTo>
                <a:lnTo>
                  <a:pt x="53" y="0"/>
                </a:lnTo>
                <a:cubicBezTo>
                  <a:pt x="26" y="0"/>
                  <a:pt x="0" y="26"/>
                  <a:pt x="0" y="53"/>
                </a:cubicBezTo>
                <a:cubicBezTo>
                  <a:pt x="0" y="88"/>
                  <a:pt x="26" y="115"/>
                  <a:pt x="53" y="115"/>
                </a:cubicBezTo>
                <a:cubicBezTo>
                  <a:pt x="88" y="115"/>
                  <a:pt x="115" y="88"/>
                  <a:pt x="115" y="53"/>
                </a:cubicBezTo>
                <a:cubicBezTo>
                  <a:pt x="115" y="26"/>
                  <a:pt x="88" y="0"/>
                  <a:pt x="53" y="0"/>
                </a:cubicBezTo>
                <a:close/>
                <a:moveTo>
                  <a:pt x="230" y="0"/>
                </a:moveTo>
                <a:lnTo>
                  <a:pt x="230" y="0"/>
                </a:lnTo>
                <a:cubicBezTo>
                  <a:pt x="203" y="0"/>
                  <a:pt x="177" y="26"/>
                  <a:pt x="177" y="53"/>
                </a:cubicBezTo>
                <a:cubicBezTo>
                  <a:pt x="177" y="88"/>
                  <a:pt x="203" y="115"/>
                  <a:pt x="230" y="115"/>
                </a:cubicBezTo>
                <a:cubicBezTo>
                  <a:pt x="256" y="115"/>
                  <a:pt x="284" y="88"/>
                  <a:pt x="284" y="53"/>
                </a:cubicBezTo>
                <a:cubicBezTo>
                  <a:pt x="284" y="26"/>
                  <a:pt x="256" y="0"/>
                  <a:pt x="230" y="0"/>
                </a:cubicBezTo>
                <a:close/>
                <a:moveTo>
                  <a:pt x="407" y="0"/>
                </a:moveTo>
                <a:lnTo>
                  <a:pt x="407" y="0"/>
                </a:lnTo>
                <a:cubicBezTo>
                  <a:pt x="372" y="0"/>
                  <a:pt x="345" y="26"/>
                  <a:pt x="345" y="53"/>
                </a:cubicBezTo>
                <a:cubicBezTo>
                  <a:pt x="345" y="88"/>
                  <a:pt x="372" y="115"/>
                  <a:pt x="407" y="115"/>
                </a:cubicBezTo>
                <a:cubicBezTo>
                  <a:pt x="434" y="115"/>
                  <a:pt x="460" y="88"/>
                  <a:pt x="460" y="53"/>
                </a:cubicBezTo>
                <a:cubicBezTo>
                  <a:pt x="460" y="26"/>
                  <a:pt x="434" y="0"/>
                  <a:pt x="4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76" name="Freeform 15"/>
          <p:cNvSpPr>
            <a:spLocks noChangeArrowheads="1"/>
          </p:cNvSpPr>
          <p:nvPr/>
        </p:nvSpPr>
        <p:spPr bwMode="auto">
          <a:xfrm>
            <a:off x="10123102" y="5277479"/>
            <a:ext cx="268453" cy="352823"/>
          </a:xfrm>
          <a:custGeom>
            <a:avLst/>
            <a:gdLst>
              <a:gd name="T0" fmla="*/ 118871 w 373"/>
              <a:gd name="T1" fmla="*/ 136646 h 497"/>
              <a:gd name="T2" fmla="*/ 118871 w 373"/>
              <a:gd name="T3" fmla="*/ 136646 h 497"/>
              <a:gd name="T4" fmla="*/ 154175 w 373"/>
              <a:gd name="T5" fmla="*/ 113284 h 497"/>
              <a:gd name="T6" fmla="*/ 134512 w 373"/>
              <a:gd name="T7" fmla="*/ 58626 h 497"/>
              <a:gd name="T8" fmla="*/ 122893 w 373"/>
              <a:gd name="T9" fmla="*/ 50691 h 497"/>
              <a:gd name="T10" fmla="*/ 146578 w 373"/>
              <a:gd name="T11" fmla="*/ 7494 h 497"/>
              <a:gd name="T12" fmla="*/ 134512 w 373"/>
              <a:gd name="T13" fmla="*/ 0 h 497"/>
              <a:gd name="T14" fmla="*/ 87143 w 373"/>
              <a:gd name="T15" fmla="*/ 78021 h 497"/>
              <a:gd name="T16" fmla="*/ 67033 w 373"/>
              <a:gd name="T17" fmla="*/ 58626 h 497"/>
              <a:gd name="T18" fmla="*/ 39326 w 373"/>
              <a:gd name="T19" fmla="*/ 43198 h 497"/>
              <a:gd name="T20" fmla="*/ 0 w 373"/>
              <a:gd name="T21" fmla="*/ 113284 h 497"/>
              <a:gd name="T22" fmla="*/ 23685 w 373"/>
              <a:gd name="T23" fmla="*/ 128712 h 497"/>
              <a:gd name="T24" fmla="*/ 55414 w 373"/>
              <a:gd name="T25" fmla="*/ 136646 h 497"/>
              <a:gd name="T26" fmla="*/ 8044 w 373"/>
              <a:gd name="T27" fmla="*/ 214667 h 497"/>
              <a:gd name="T28" fmla="*/ 23685 w 373"/>
              <a:gd name="T29" fmla="*/ 218634 h 497"/>
              <a:gd name="T30" fmla="*/ 47370 w 373"/>
              <a:gd name="T31" fmla="*/ 179844 h 497"/>
              <a:gd name="T32" fmla="*/ 58989 w 373"/>
              <a:gd name="T33" fmla="*/ 187779 h 497"/>
              <a:gd name="T34" fmla="*/ 118871 w 373"/>
              <a:gd name="T35" fmla="*/ 175877 h 497"/>
              <a:gd name="T36" fmla="*/ 118871 w 373"/>
              <a:gd name="T37" fmla="*/ 136646 h 497"/>
              <a:gd name="T38" fmla="*/ 130490 w 373"/>
              <a:gd name="T39" fmla="*/ 70527 h 497"/>
              <a:gd name="T40" fmla="*/ 130490 w 373"/>
              <a:gd name="T41" fmla="*/ 70527 h 497"/>
              <a:gd name="T42" fmla="*/ 142556 w 373"/>
              <a:gd name="T43" fmla="*/ 105350 h 497"/>
              <a:gd name="T44" fmla="*/ 103230 w 373"/>
              <a:gd name="T45" fmla="*/ 117251 h 497"/>
              <a:gd name="T46" fmla="*/ 87143 w 373"/>
              <a:gd name="T47" fmla="*/ 109317 h 497"/>
              <a:gd name="T48" fmla="*/ 87143 w 373"/>
              <a:gd name="T49" fmla="*/ 109317 h 497"/>
              <a:gd name="T50" fmla="*/ 114849 w 373"/>
              <a:gd name="T51" fmla="*/ 62593 h 497"/>
              <a:gd name="T52" fmla="*/ 130490 w 373"/>
              <a:gd name="T53" fmla="*/ 70527 h 497"/>
              <a:gd name="T54" fmla="*/ 31729 w 373"/>
              <a:gd name="T55" fmla="*/ 117251 h 497"/>
              <a:gd name="T56" fmla="*/ 31729 w 373"/>
              <a:gd name="T57" fmla="*/ 117251 h 497"/>
              <a:gd name="T58" fmla="*/ 19663 w 373"/>
              <a:gd name="T59" fmla="*/ 109317 h 497"/>
              <a:gd name="T60" fmla="*/ 47370 w 373"/>
              <a:gd name="T61" fmla="*/ 62593 h 497"/>
              <a:gd name="T62" fmla="*/ 58989 w 373"/>
              <a:gd name="T63" fmla="*/ 70527 h 497"/>
              <a:gd name="T64" fmla="*/ 71055 w 373"/>
              <a:gd name="T65" fmla="*/ 109317 h 497"/>
              <a:gd name="T66" fmla="*/ 31729 w 373"/>
              <a:gd name="T67" fmla="*/ 117251 h 497"/>
              <a:gd name="T68" fmla="*/ 67033 w 373"/>
              <a:gd name="T69" fmla="*/ 175877 h 497"/>
              <a:gd name="T70" fmla="*/ 67033 w 373"/>
              <a:gd name="T71" fmla="*/ 175877 h 497"/>
              <a:gd name="T72" fmla="*/ 51392 w 373"/>
              <a:gd name="T73" fmla="*/ 167943 h 497"/>
              <a:gd name="T74" fmla="*/ 79099 w 373"/>
              <a:gd name="T75" fmla="*/ 120778 h 497"/>
              <a:gd name="T76" fmla="*/ 79099 w 373"/>
              <a:gd name="T77" fmla="*/ 120778 h 497"/>
              <a:gd name="T78" fmla="*/ 95186 w 373"/>
              <a:gd name="T79" fmla="*/ 128712 h 497"/>
              <a:gd name="T80" fmla="*/ 106805 w 373"/>
              <a:gd name="T81" fmla="*/ 167943 h 497"/>
              <a:gd name="T82" fmla="*/ 67033 w 373"/>
              <a:gd name="T83" fmla="*/ 175877 h 49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73" h="497">
                <a:moveTo>
                  <a:pt x="266" y="310"/>
                </a:moveTo>
                <a:lnTo>
                  <a:pt x="266" y="310"/>
                </a:lnTo>
                <a:cubicBezTo>
                  <a:pt x="301" y="301"/>
                  <a:pt x="328" y="292"/>
                  <a:pt x="345" y="257"/>
                </a:cubicBezTo>
                <a:cubicBezTo>
                  <a:pt x="372" y="213"/>
                  <a:pt x="354" y="160"/>
                  <a:pt x="301" y="133"/>
                </a:cubicBezTo>
                <a:cubicBezTo>
                  <a:pt x="275" y="115"/>
                  <a:pt x="275" y="115"/>
                  <a:pt x="275" y="115"/>
                </a:cubicBezTo>
                <a:cubicBezTo>
                  <a:pt x="328" y="17"/>
                  <a:pt x="328" y="17"/>
                  <a:pt x="328" y="17"/>
                </a:cubicBezTo>
                <a:cubicBezTo>
                  <a:pt x="301" y="0"/>
                  <a:pt x="301" y="0"/>
                  <a:pt x="301" y="0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186" y="160"/>
                  <a:pt x="168" y="142"/>
                  <a:pt x="150" y="133"/>
                </a:cubicBezTo>
                <a:cubicBezTo>
                  <a:pt x="88" y="98"/>
                  <a:pt x="88" y="98"/>
                  <a:pt x="88" y="98"/>
                </a:cubicBezTo>
                <a:cubicBezTo>
                  <a:pt x="0" y="257"/>
                  <a:pt x="0" y="257"/>
                  <a:pt x="0" y="257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79" y="301"/>
                  <a:pt x="106" y="310"/>
                  <a:pt x="124" y="310"/>
                </a:cubicBezTo>
                <a:cubicBezTo>
                  <a:pt x="18" y="487"/>
                  <a:pt x="18" y="487"/>
                  <a:pt x="18" y="487"/>
                </a:cubicBezTo>
                <a:cubicBezTo>
                  <a:pt x="53" y="496"/>
                  <a:pt x="53" y="496"/>
                  <a:pt x="53" y="496"/>
                </a:cubicBezTo>
                <a:cubicBezTo>
                  <a:pt x="106" y="408"/>
                  <a:pt x="106" y="408"/>
                  <a:pt x="106" y="408"/>
                </a:cubicBezTo>
                <a:cubicBezTo>
                  <a:pt x="132" y="426"/>
                  <a:pt x="132" y="426"/>
                  <a:pt x="132" y="426"/>
                </a:cubicBezTo>
                <a:cubicBezTo>
                  <a:pt x="186" y="452"/>
                  <a:pt x="239" y="443"/>
                  <a:pt x="266" y="399"/>
                </a:cubicBezTo>
                <a:cubicBezTo>
                  <a:pt x="284" y="364"/>
                  <a:pt x="284" y="336"/>
                  <a:pt x="266" y="310"/>
                </a:cubicBezTo>
                <a:close/>
                <a:moveTo>
                  <a:pt x="292" y="160"/>
                </a:moveTo>
                <a:lnTo>
                  <a:pt x="292" y="160"/>
                </a:lnTo>
                <a:cubicBezTo>
                  <a:pt x="328" y="177"/>
                  <a:pt x="337" y="213"/>
                  <a:pt x="319" y="239"/>
                </a:cubicBezTo>
                <a:cubicBezTo>
                  <a:pt x="292" y="274"/>
                  <a:pt x="257" y="283"/>
                  <a:pt x="231" y="266"/>
                </a:cubicBezTo>
                <a:cubicBezTo>
                  <a:pt x="195" y="248"/>
                  <a:pt x="195" y="248"/>
                  <a:pt x="195" y="248"/>
                </a:cubicBezTo>
                <a:cubicBezTo>
                  <a:pt x="257" y="142"/>
                  <a:pt x="257" y="142"/>
                  <a:pt x="257" y="142"/>
                </a:cubicBezTo>
                <a:lnTo>
                  <a:pt x="292" y="160"/>
                </a:lnTo>
                <a:close/>
                <a:moveTo>
                  <a:pt x="71" y="266"/>
                </a:moveTo>
                <a:lnTo>
                  <a:pt x="71" y="266"/>
                </a:lnTo>
                <a:cubicBezTo>
                  <a:pt x="44" y="248"/>
                  <a:pt x="44" y="248"/>
                  <a:pt x="44" y="248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68" y="177"/>
                  <a:pt x="177" y="213"/>
                  <a:pt x="159" y="248"/>
                </a:cubicBezTo>
                <a:cubicBezTo>
                  <a:pt x="142" y="274"/>
                  <a:pt x="106" y="283"/>
                  <a:pt x="71" y="266"/>
                </a:cubicBezTo>
                <a:close/>
                <a:moveTo>
                  <a:pt x="150" y="399"/>
                </a:moveTo>
                <a:lnTo>
                  <a:pt x="150" y="399"/>
                </a:lnTo>
                <a:cubicBezTo>
                  <a:pt x="115" y="381"/>
                  <a:pt x="115" y="381"/>
                  <a:pt x="115" y="381"/>
                </a:cubicBezTo>
                <a:cubicBezTo>
                  <a:pt x="177" y="274"/>
                  <a:pt x="177" y="274"/>
                  <a:pt x="177" y="274"/>
                </a:cubicBezTo>
                <a:cubicBezTo>
                  <a:pt x="213" y="292"/>
                  <a:pt x="213" y="292"/>
                  <a:pt x="213" y="292"/>
                </a:cubicBezTo>
                <a:cubicBezTo>
                  <a:pt x="248" y="310"/>
                  <a:pt x="257" y="345"/>
                  <a:pt x="239" y="381"/>
                </a:cubicBezTo>
                <a:cubicBezTo>
                  <a:pt x="222" y="408"/>
                  <a:pt x="186" y="417"/>
                  <a:pt x="150" y="3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77" name="Freeform 16"/>
          <p:cNvSpPr>
            <a:spLocks noChangeArrowheads="1"/>
          </p:cNvSpPr>
          <p:nvPr/>
        </p:nvSpPr>
        <p:spPr bwMode="auto">
          <a:xfrm>
            <a:off x="1051985" y="5415540"/>
            <a:ext cx="74145" cy="81814"/>
          </a:xfrm>
          <a:custGeom>
            <a:avLst/>
            <a:gdLst>
              <a:gd name="T0" fmla="*/ 23019 w 108"/>
              <a:gd name="T1" fmla="*/ 0 h 116"/>
              <a:gd name="T2" fmla="*/ 23019 w 108"/>
              <a:gd name="T3" fmla="*/ 0 h 116"/>
              <a:gd name="T4" fmla="*/ 0 w 108"/>
              <a:gd name="T5" fmla="*/ 23210 h 116"/>
              <a:gd name="T6" fmla="*/ 23019 w 108"/>
              <a:gd name="T7" fmla="*/ 50362 h 116"/>
              <a:gd name="T8" fmla="*/ 45612 w 108"/>
              <a:gd name="T9" fmla="*/ 23210 h 116"/>
              <a:gd name="T10" fmla="*/ 23019 w 108"/>
              <a:gd name="T11" fmla="*/ 0 h 1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8" h="116">
                <a:moveTo>
                  <a:pt x="54" y="0"/>
                </a:moveTo>
                <a:lnTo>
                  <a:pt x="54" y="0"/>
                </a:lnTo>
                <a:cubicBezTo>
                  <a:pt x="18" y="0"/>
                  <a:pt x="0" y="26"/>
                  <a:pt x="0" y="53"/>
                </a:cubicBezTo>
                <a:cubicBezTo>
                  <a:pt x="0" y="88"/>
                  <a:pt x="18" y="115"/>
                  <a:pt x="54" y="115"/>
                </a:cubicBezTo>
                <a:cubicBezTo>
                  <a:pt x="80" y="115"/>
                  <a:pt x="107" y="88"/>
                  <a:pt x="107" y="53"/>
                </a:cubicBezTo>
                <a:cubicBezTo>
                  <a:pt x="107" y="26"/>
                  <a:pt x="80" y="0"/>
                  <a:pt x="54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78" name="Freeform 17"/>
          <p:cNvSpPr>
            <a:spLocks noChangeArrowheads="1"/>
          </p:cNvSpPr>
          <p:nvPr/>
        </p:nvSpPr>
        <p:spPr bwMode="auto">
          <a:xfrm>
            <a:off x="10854314" y="4709895"/>
            <a:ext cx="199421" cy="81814"/>
          </a:xfrm>
          <a:custGeom>
            <a:avLst/>
            <a:gdLst>
              <a:gd name="T0" fmla="*/ 23108 w 284"/>
              <a:gd name="T1" fmla="*/ 0 h 116"/>
              <a:gd name="T2" fmla="*/ 23108 w 284"/>
              <a:gd name="T3" fmla="*/ 0 h 116"/>
              <a:gd name="T4" fmla="*/ 0 w 284"/>
              <a:gd name="T5" fmla="*/ 23210 h 116"/>
              <a:gd name="T6" fmla="*/ 23108 w 284"/>
              <a:gd name="T7" fmla="*/ 50362 h 116"/>
              <a:gd name="T8" fmla="*/ 46216 w 284"/>
              <a:gd name="T9" fmla="*/ 23210 h 116"/>
              <a:gd name="T10" fmla="*/ 23108 w 284"/>
              <a:gd name="T11" fmla="*/ 0 h 116"/>
              <a:gd name="T12" fmla="*/ 100281 w 284"/>
              <a:gd name="T13" fmla="*/ 0 h 116"/>
              <a:gd name="T14" fmla="*/ 100281 w 284"/>
              <a:gd name="T15" fmla="*/ 0 h 116"/>
              <a:gd name="T16" fmla="*/ 77173 w 284"/>
              <a:gd name="T17" fmla="*/ 23210 h 116"/>
              <a:gd name="T18" fmla="*/ 100281 w 284"/>
              <a:gd name="T19" fmla="*/ 50362 h 116"/>
              <a:gd name="T20" fmla="*/ 123389 w 284"/>
              <a:gd name="T21" fmla="*/ 23210 h 116"/>
              <a:gd name="T22" fmla="*/ 100281 w 284"/>
              <a:gd name="T23" fmla="*/ 0 h 1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4" h="116">
                <a:moveTo>
                  <a:pt x="53" y="0"/>
                </a:moveTo>
                <a:lnTo>
                  <a:pt x="53" y="0"/>
                </a:lnTo>
                <a:cubicBezTo>
                  <a:pt x="26" y="0"/>
                  <a:pt x="0" y="26"/>
                  <a:pt x="0" y="53"/>
                </a:cubicBezTo>
                <a:cubicBezTo>
                  <a:pt x="0" y="88"/>
                  <a:pt x="26" y="115"/>
                  <a:pt x="53" y="115"/>
                </a:cubicBezTo>
                <a:cubicBezTo>
                  <a:pt x="88" y="115"/>
                  <a:pt x="106" y="88"/>
                  <a:pt x="106" y="53"/>
                </a:cubicBezTo>
                <a:cubicBezTo>
                  <a:pt x="106" y="26"/>
                  <a:pt x="88" y="0"/>
                  <a:pt x="53" y="0"/>
                </a:cubicBezTo>
                <a:close/>
                <a:moveTo>
                  <a:pt x="230" y="0"/>
                </a:moveTo>
                <a:lnTo>
                  <a:pt x="230" y="0"/>
                </a:lnTo>
                <a:cubicBezTo>
                  <a:pt x="195" y="0"/>
                  <a:pt x="177" y="26"/>
                  <a:pt x="177" y="53"/>
                </a:cubicBezTo>
                <a:cubicBezTo>
                  <a:pt x="177" y="88"/>
                  <a:pt x="195" y="115"/>
                  <a:pt x="230" y="115"/>
                </a:cubicBezTo>
                <a:cubicBezTo>
                  <a:pt x="257" y="115"/>
                  <a:pt x="283" y="88"/>
                  <a:pt x="283" y="53"/>
                </a:cubicBezTo>
                <a:cubicBezTo>
                  <a:pt x="283" y="26"/>
                  <a:pt x="257" y="0"/>
                  <a:pt x="2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79" name="Freeform 18"/>
          <p:cNvSpPr>
            <a:spLocks noChangeArrowheads="1"/>
          </p:cNvSpPr>
          <p:nvPr/>
        </p:nvSpPr>
        <p:spPr bwMode="auto">
          <a:xfrm>
            <a:off x="7361883" y="3963343"/>
            <a:ext cx="138061" cy="161072"/>
          </a:xfrm>
          <a:custGeom>
            <a:avLst/>
            <a:gdLst>
              <a:gd name="T0" fmla="*/ 0 w 196"/>
              <a:gd name="T1" fmla="*/ 0 h 231"/>
              <a:gd name="T2" fmla="*/ 0 w 196"/>
              <a:gd name="T3" fmla="*/ 99580 h 231"/>
              <a:gd name="T4" fmla="*/ 85288 w 196"/>
              <a:gd name="T5" fmla="*/ 49790 h 231"/>
              <a:gd name="T6" fmla="*/ 0 w 196"/>
              <a:gd name="T7" fmla="*/ 0 h 2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6" h="231">
                <a:moveTo>
                  <a:pt x="0" y="0"/>
                </a:moveTo>
                <a:lnTo>
                  <a:pt x="0" y="230"/>
                </a:lnTo>
                <a:lnTo>
                  <a:pt x="195" y="115"/>
                </a:lnTo>
                <a:lnTo>
                  <a:pt x="0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80" name="Freeform 19"/>
          <p:cNvSpPr>
            <a:spLocks noChangeArrowheads="1"/>
          </p:cNvSpPr>
          <p:nvPr/>
        </p:nvSpPr>
        <p:spPr bwMode="auto">
          <a:xfrm>
            <a:off x="6646011" y="3976127"/>
            <a:ext cx="163628" cy="143174"/>
          </a:xfrm>
          <a:custGeom>
            <a:avLst/>
            <a:gdLst>
              <a:gd name="T0" fmla="*/ 0 w 231"/>
              <a:gd name="T1" fmla="*/ 88466 h 205"/>
              <a:gd name="T2" fmla="*/ 101160 w 231"/>
              <a:gd name="T3" fmla="*/ 88466 h 205"/>
              <a:gd name="T4" fmla="*/ 50580 w 231"/>
              <a:gd name="T5" fmla="*/ 0 h 205"/>
              <a:gd name="T6" fmla="*/ 0 w 231"/>
              <a:gd name="T7" fmla="*/ 88466 h 20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1" h="205">
                <a:moveTo>
                  <a:pt x="0" y="204"/>
                </a:moveTo>
                <a:lnTo>
                  <a:pt x="230" y="204"/>
                </a:lnTo>
                <a:lnTo>
                  <a:pt x="115" y="0"/>
                </a:lnTo>
                <a:lnTo>
                  <a:pt x="0" y="20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81" name="Freeform 20"/>
          <p:cNvSpPr>
            <a:spLocks noChangeArrowheads="1"/>
          </p:cNvSpPr>
          <p:nvPr/>
        </p:nvSpPr>
        <p:spPr bwMode="auto">
          <a:xfrm>
            <a:off x="5940366" y="3976127"/>
            <a:ext cx="166185" cy="143174"/>
          </a:xfrm>
          <a:custGeom>
            <a:avLst/>
            <a:gdLst>
              <a:gd name="T0" fmla="*/ 102743 w 232"/>
              <a:gd name="T1" fmla="*/ 0 h 205"/>
              <a:gd name="T2" fmla="*/ 0 w 232"/>
              <a:gd name="T3" fmla="*/ 0 h 205"/>
              <a:gd name="T4" fmla="*/ 51149 w 232"/>
              <a:gd name="T5" fmla="*/ 88466 h 205"/>
              <a:gd name="T6" fmla="*/ 102743 w 232"/>
              <a:gd name="T7" fmla="*/ 0 h 20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2" h="205">
                <a:moveTo>
                  <a:pt x="231" y="0"/>
                </a:moveTo>
                <a:lnTo>
                  <a:pt x="0" y="0"/>
                </a:lnTo>
                <a:lnTo>
                  <a:pt x="115" y="204"/>
                </a:lnTo>
                <a:lnTo>
                  <a:pt x="231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82" name="Freeform 21"/>
          <p:cNvSpPr>
            <a:spLocks noChangeArrowheads="1"/>
          </p:cNvSpPr>
          <p:nvPr/>
        </p:nvSpPr>
        <p:spPr bwMode="auto">
          <a:xfrm>
            <a:off x="5250061" y="3963343"/>
            <a:ext cx="138061" cy="161072"/>
          </a:xfrm>
          <a:custGeom>
            <a:avLst/>
            <a:gdLst>
              <a:gd name="T0" fmla="*/ 85285 w 195"/>
              <a:gd name="T1" fmla="*/ 0 h 231"/>
              <a:gd name="T2" fmla="*/ 85285 w 195"/>
              <a:gd name="T3" fmla="*/ 99580 h 231"/>
              <a:gd name="T4" fmla="*/ 0 w 195"/>
              <a:gd name="T5" fmla="*/ 49790 h 231"/>
              <a:gd name="T6" fmla="*/ 85285 w 195"/>
              <a:gd name="T7" fmla="*/ 0 h 2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5" h="231">
                <a:moveTo>
                  <a:pt x="194" y="0"/>
                </a:moveTo>
                <a:lnTo>
                  <a:pt x="194" y="230"/>
                </a:lnTo>
                <a:lnTo>
                  <a:pt x="0" y="115"/>
                </a:lnTo>
                <a:lnTo>
                  <a:pt x="194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83" name="Freeform 22"/>
          <p:cNvSpPr>
            <a:spLocks noChangeArrowheads="1"/>
          </p:cNvSpPr>
          <p:nvPr/>
        </p:nvSpPr>
        <p:spPr bwMode="auto">
          <a:xfrm>
            <a:off x="9437911" y="3986354"/>
            <a:ext cx="214762" cy="122721"/>
          </a:xfrm>
          <a:custGeom>
            <a:avLst/>
            <a:gdLst>
              <a:gd name="T0" fmla="*/ 125402 w 302"/>
              <a:gd name="T1" fmla="*/ 51995 h 170"/>
              <a:gd name="T2" fmla="*/ 125402 w 302"/>
              <a:gd name="T3" fmla="*/ 51995 h 170"/>
              <a:gd name="T4" fmla="*/ 74181 w 302"/>
              <a:gd name="T5" fmla="*/ 4482 h 170"/>
              <a:gd name="T6" fmla="*/ 66233 w 302"/>
              <a:gd name="T7" fmla="*/ 0 h 170"/>
              <a:gd name="T8" fmla="*/ 58727 w 302"/>
              <a:gd name="T9" fmla="*/ 4482 h 170"/>
              <a:gd name="T10" fmla="*/ 7948 w 302"/>
              <a:gd name="T11" fmla="*/ 51995 h 170"/>
              <a:gd name="T12" fmla="*/ 7948 w 302"/>
              <a:gd name="T13" fmla="*/ 71718 h 170"/>
              <a:gd name="T14" fmla="*/ 23402 w 302"/>
              <a:gd name="T15" fmla="*/ 71718 h 170"/>
              <a:gd name="T16" fmla="*/ 66233 w 302"/>
              <a:gd name="T17" fmla="*/ 28239 h 170"/>
              <a:gd name="T18" fmla="*/ 109506 w 302"/>
              <a:gd name="T19" fmla="*/ 71718 h 170"/>
              <a:gd name="T20" fmla="*/ 125402 w 302"/>
              <a:gd name="T21" fmla="*/ 71718 h 170"/>
              <a:gd name="T22" fmla="*/ 125402 w 302"/>
              <a:gd name="T23" fmla="*/ 51995 h 17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02" h="170">
                <a:moveTo>
                  <a:pt x="284" y="116"/>
                </a:moveTo>
                <a:lnTo>
                  <a:pt x="284" y="116"/>
                </a:lnTo>
                <a:cubicBezTo>
                  <a:pt x="275" y="107"/>
                  <a:pt x="168" y="10"/>
                  <a:pt x="168" y="10"/>
                </a:cubicBezTo>
                <a:cubicBezTo>
                  <a:pt x="168" y="0"/>
                  <a:pt x="159" y="0"/>
                  <a:pt x="150" y="0"/>
                </a:cubicBezTo>
                <a:cubicBezTo>
                  <a:pt x="142" y="0"/>
                  <a:pt x="133" y="0"/>
                  <a:pt x="133" y="10"/>
                </a:cubicBezTo>
                <a:cubicBezTo>
                  <a:pt x="133" y="10"/>
                  <a:pt x="27" y="107"/>
                  <a:pt x="18" y="116"/>
                </a:cubicBezTo>
                <a:cubicBezTo>
                  <a:pt x="9" y="133"/>
                  <a:pt x="0" y="151"/>
                  <a:pt x="18" y="160"/>
                </a:cubicBezTo>
                <a:cubicBezTo>
                  <a:pt x="27" y="169"/>
                  <a:pt x="44" y="169"/>
                  <a:pt x="53" y="160"/>
                </a:cubicBezTo>
                <a:cubicBezTo>
                  <a:pt x="150" y="63"/>
                  <a:pt x="150" y="63"/>
                  <a:pt x="150" y="63"/>
                </a:cubicBezTo>
                <a:cubicBezTo>
                  <a:pt x="248" y="160"/>
                  <a:pt x="248" y="160"/>
                  <a:pt x="248" y="160"/>
                </a:cubicBezTo>
                <a:cubicBezTo>
                  <a:pt x="257" y="169"/>
                  <a:pt x="275" y="169"/>
                  <a:pt x="284" y="160"/>
                </a:cubicBezTo>
                <a:cubicBezTo>
                  <a:pt x="301" y="151"/>
                  <a:pt x="301" y="133"/>
                  <a:pt x="284" y="11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84" name="Freeform 23"/>
          <p:cNvSpPr>
            <a:spLocks noChangeArrowheads="1"/>
          </p:cNvSpPr>
          <p:nvPr/>
        </p:nvSpPr>
        <p:spPr bwMode="auto">
          <a:xfrm>
            <a:off x="8734823" y="3981241"/>
            <a:ext cx="214762" cy="127834"/>
          </a:xfrm>
          <a:custGeom>
            <a:avLst/>
            <a:gdLst>
              <a:gd name="T0" fmla="*/ 124988 w 303"/>
              <a:gd name="T1" fmla="*/ 23946 h 179"/>
              <a:gd name="T2" fmla="*/ 124988 w 303"/>
              <a:gd name="T3" fmla="*/ 23946 h 179"/>
              <a:gd name="T4" fmla="*/ 74377 w 303"/>
              <a:gd name="T5" fmla="*/ 74941 h 179"/>
              <a:gd name="T6" fmla="*/ 66455 w 303"/>
              <a:gd name="T7" fmla="*/ 78932 h 179"/>
              <a:gd name="T8" fmla="*/ 58973 w 303"/>
              <a:gd name="T9" fmla="*/ 74941 h 179"/>
              <a:gd name="T10" fmla="*/ 8362 w 303"/>
              <a:gd name="T11" fmla="*/ 23946 h 179"/>
              <a:gd name="T12" fmla="*/ 8362 w 303"/>
              <a:gd name="T13" fmla="*/ 8425 h 179"/>
              <a:gd name="T14" fmla="*/ 23765 w 303"/>
              <a:gd name="T15" fmla="*/ 8425 h 179"/>
              <a:gd name="T16" fmla="*/ 66455 w 303"/>
              <a:gd name="T17" fmla="*/ 47448 h 179"/>
              <a:gd name="T18" fmla="*/ 109145 w 303"/>
              <a:gd name="T19" fmla="*/ 8425 h 179"/>
              <a:gd name="T20" fmla="*/ 124988 w 303"/>
              <a:gd name="T21" fmla="*/ 8425 h 179"/>
              <a:gd name="T22" fmla="*/ 124988 w 303"/>
              <a:gd name="T23" fmla="*/ 23946 h 17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03" h="179">
                <a:moveTo>
                  <a:pt x="284" y="54"/>
                </a:moveTo>
                <a:lnTo>
                  <a:pt x="284" y="54"/>
                </a:lnTo>
                <a:cubicBezTo>
                  <a:pt x="275" y="72"/>
                  <a:pt x="169" y="169"/>
                  <a:pt x="169" y="169"/>
                </a:cubicBezTo>
                <a:cubicBezTo>
                  <a:pt x="169" y="178"/>
                  <a:pt x="160" y="178"/>
                  <a:pt x="151" y="178"/>
                </a:cubicBezTo>
                <a:cubicBezTo>
                  <a:pt x="142" y="178"/>
                  <a:pt x="134" y="178"/>
                  <a:pt x="134" y="169"/>
                </a:cubicBezTo>
                <a:cubicBezTo>
                  <a:pt x="134" y="169"/>
                  <a:pt x="27" y="72"/>
                  <a:pt x="19" y="54"/>
                </a:cubicBezTo>
                <a:cubicBezTo>
                  <a:pt x="10" y="44"/>
                  <a:pt x="0" y="28"/>
                  <a:pt x="19" y="19"/>
                </a:cubicBezTo>
                <a:cubicBezTo>
                  <a:pt x="27" y="9"/>
                  <a:pt x="45" y="0"/>
                  <a:pt x="54" y="19"/>
                </a:cubicBezTo>
                <a:cubicBezTo>
                  <a:pt x="151" y="107"/>
                  <a:pt x="151" y="107"/>
                  <a:pt x="151" y="107"/>
                </a:cubicBezTo>
                <a:cubicBezTo>
                  <a:pt x="248" y="19"/>
                  <a:pt x="248" y="19"/>
                  <a:pt x="248" y="19"/>
                </a:cubicBezTo>
                <a:cubicBezTo>
                  <a:pt x="257" y="0"/>
                  <a:pt x="275" y="9"/>
                  <a:pt x="284" y="19"/>
                </a:cubicBezTo>
                <a:cubicBezTo>
                  <a:pt x="302" y="28"/>
                  <a:pt x="302" y="44"/>
                  <a:pt x="284" y="54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85" name="Freeform 24"/>
          <p:cNvSpPr>
            <a:spLocks noChangeArrowheads="1"/>
          </p:cNvSpPr>
          <p:nvPr/>
        </p:nvSpPr>
        <p:spPr bwMode="auto">
          <a:xfrm>
            <a:off x="10187020" y="3942890"/>
            <a:ext cx="127834" cy="209648"/>
          </a:xfrm>
          <a:custGeom>
            <a:avLst/>
            <a:gdLst>
              <a:gd name="T0" fmla="*/ 23946 w 179"/>
              <a:gd name="T1" fmla="*/ 3985 h 294"/>
              <a:gd name="T2" fmla="*/ 23946 w 179"/>
              <a:gd name="T3" fmla="*/ 3985 h 294"/>
              <a:gd name="T4" fmla="*/ 74941 w 179"/>
              <a:gd name="T5" fmla="*/ 55347 h 294"/>
              <a:gd name="T6" fmla="*/ 78932 w 179"/>
              <a:gd name="T7" fmla="*/ 62874 h 294"/>
              <a:gd name="T8" fmla="*/ 74941 w 179"/>
              <a:gd name="T9" fmla="*/ 74828 h 294"/>
              <a:gd name="T10" fmla="*/ 23946 w 179"/>
              <a:gd name="T11" fmla="*/ 125747 h 294"/>
              <a:gd name="T12" fmla="*/ 3991 w 179"/>
              <a:gd name="T13" fmla="*/ 125747 h 294"/>
              <a:gd name="T14" fmla="*/ 3991 w 179"/>
              <a:gd name="T15" fmla="*/ 106265 h 294"/>
              <a:gd name="T16" fmla="*/ 47448 w 179"/>
              <a:gd name="T17" fmla="*/ 62874 h 294"/>
              <a:gd name="T18" fmla="*/ 3991 w 179"/>
              <a:gd name="T19" fmla="*/ 19482 h 294"/>
              <a:gd name="T20" fmla="*/ 3991 w 179"/>
              <a:gd name="T21" fmla="*/ 3985 h 294"/>
              <a:gd name="T22" fmla="*/ 23946 w 179"/>
              <a:gd name="T23" fmla="*/ 3985 h 29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9" h="294">
                <a:moveTo>
                  <a:pt x="54" y="9"/>
                </a:moveTo>
                <a:lnTo>
                  <a:pt x="54" y="9"/>
                </a:lnTo>
                <a:cubicBezTo>
                  <a:pt x="62" y="18"/>
                  <a:pt x="169" y="125"/>
                  <a:pt x="169" y="125"/>
                </a:cubicBezTo>
                <a:cubicBezTo>
                  <a:pt x="169" y="134"/>
                  <a:pt x="178" y="142"/>
                  <a:pt x="178" y="142"/>
                </a:cubicBezTo>
                <a:cubicBezTo>
                  <a:pt x="178" y="151"/>
                  <a:pt x="169" y="160"/>
                  <a:pt x="169" y="169"/>
                </a:cubicBezTo>
                <a:cubicBezTo>
                  <a:pt x="169" y="169"/>
                  <a:pt x="62" y="275"/>
                  <a:pt x="54" y="284"/>
                </a:cubicBezTo>
                <a:cubicBezTo>
                  <a:pt x="44" y="293"/>
                  <a:pt x="27" y="293"/>
                  <a:pt x="9" y="284"/>
                </a:cubicBezTo>
                <a:cubicBezTo>
                  <a:pt x="0" y="275"/>
                  <a:pt x="0" y="257"/>
                  <a:pt x="9" y="240"/>
                </a:cubicBezTo>
                <a:cubicBezTo>
                  <a:pt x="107" y="142"/>
                  <a:pt x="107" y="142"/>
                  <a:pt x="107" y="142"/>
                </a:cubicBezTo>
                <a:cubicBezTo>
                  <a:pt x="9" y="44"/>
                  <a:pt x="9" y="44"/>
                  <a:pt x="9" y="44"/>
                </a:cubicBezTo>
                <a:cubicBezTo>
                  <a:pt x="0" y="36"/>
                  <a:pt x="0" y="18"/>
                  <a:pt x="9" y="9"/>
                </a:cubicBezTo>
                <a:cubicBezTo>
                  <a:pt x="27" y="0"/>
                  <a:pt x="44" y="0"/>
                  <a:pt x="54" y="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86" name="Freeform 25"/>
          <p:cNvSpPr>
            <a:spLocks noChangeArrowheads="1"/>
          </p:cNvSpPr>
          <p:nvPr/>
        </p:nvSpPr>
        <p:spPr bwMode="auto">
          <a:xfrm>
            <a:off x="8072641" y="3942890"/>
            <a:ext cx="125278" cy="209648"/>
          </a:xfrm>
          <a:custGeom>
            <a:avLst/>
            <a:gdLst>
              <a:gd name="T0" fmla="*/ 54056 w 177"/>
              <a:gd name="T1" fmla="*/ 3985 h 294"/>
              <a:gd name="T2" fmla="*/ 54056 w 177"/>
              <a:gd name="T3" fmla="*/ 3985 h 294"/>
              <a:gd name="T4" fmla="*/ 3516 w 177"/>
              <a:gd name="T5" fmla="*/ 55347 h 294"/>
              <a:gd name="T6" fmla="*/ 0 w 177"/>
              <a:gd name="T7" fmla="*/ 62874 h 294"/>
              <a:gd name="T8" fmla="*/ 3516 w 177"/>
              <a:gd name="T9" fmla="*/ 74828 h 294"/>
              <a:gd name="T10" fmla="*/ 54056 w 177"/>
              <a:gd name="T11" fmla="*/ 125747 h 294"/>
              <a:gd name="T12" fmla="*/ 73393 w 177"/>
              <a:gd name="T13" fmla="*/ 125747 h 294"/>
              <a:gd name="T14" fmla="*/ 73393 w 177"/>
              <a:gd name="T15" fmla="*/ 106265 h 294"/>
              <a:gd name="T16" fmla="*/ 30764 w 177"/>
              <a:gd name="T17" fmla="*/ 62874 h 294"/>
              <a:gd name="T18" fmla="*/ 73393 w 177"/>
              <a:gd name="T19" fmla="*/ 19482 h 294"/>
              <a:gd name="T20" fmla="*/ 73393 w 177"/>
              <a:gd name="T21" fmla="*/ 3985 h 294"/>
              <a:gd name="T22" fmla="*/ 54056 w 177"/>
              <a:gd name="T23" fmla="*/ 3985 h 29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7" h="294">
                <a:moveTo>
                  <a:pt x="123" y="9"/>
                </a:moveTo>
                <a:lnTo>
                  <a:pt x="123" y="9"/>
                </a:lnTo>
                <a:cubicBezTo>
                  <a:pt x="114" y="18"/>
                  <a:pt x="8" y="125"/>
                  <a:pt x="8" y="125"/>
                </a:cubicBezTo>
                <a:cubicBezTo>
                  <a:pt x="8" y="134"/>
                  <a:pt x="0" y="142"/>
                  <a:pt x="0" y="142"/>
                </a:cubicBezTo>
                <a:cubicBezTo>
                  <a:pt x="0" y="151"/>
                  <a:pt x="8" y="160"/>
                  <a:pt x="8" y="169"/>
                </a:cubicBezTo>
                <a:cubicBezTo>
                  <a:pt x="8" y="169"/>
                  <a:pt x="114" y="275"/>
                  <a:pt x="123" y="284"/>
                </a:cubicBezTo>
                <a:cubicBezTo>
                  <a:pt x="132" y="293"/>
                  <a:pt x="150" y="293"/>
                  <a:pt x="167" y="284"/>
                </a:cubicBezTo>
                <a:cubicBezTo>
                  <a:pt x="176" y="275"/>
                  <a:pt x="176" y="257"/>
                  <a:pt x="167" y="240"/>
                </a:cubicBezTo>
                <a:cubicBezTo>
                  <a:pt x="70" y="142"/>
                  <a:pt x="70" y="142"/>
                  <a:pt x="70" y="142"/>
                </a:cubicBezTo>
                <a:cubicBezTo>
                  <a:pt x="167" y="44"/>
                  <a:pt x="167" y="44"/>
                  <a:pt x="167" y="44"/>
                </a:cubicBezTo>
                <a:cubicBezTo>
                  <a:pt x="176" y="36"/>
                  <a:pt x="176" y="18"/>
                  <a:pt x="167" y="9"/>
                </a:cubicBezTo>
                <a:cubicBezTo>
                  <a:pt x="150" y="0"/>
                  <a:pt x="132" y="0"/>
                  <a:pt x="123" y="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87" name="Freeform 26"/>
          <p:cNvSpPr>
            <a:spLocks noChangeArrowheads="1"/>
          </p:cNvSpPr>
          <p:nvPr/>
        </p:nvSpPr>
        <p:spPr bwMode="auto">
          <a:xfrm>
            <a:off x="7967818" y="4661319"/>
            <a:ext cx="340038" cy="173855"/>
          </a:xfrm>
          <a:custGeom>
            <a:avLst/>
            <a:gdLst>
              <a:gd name="T0" fmla="*/ 160006 w 479"/>
              <a:gd name="T1" fmla="*/ 107515 h 248"/>
              <a:gd name="T2" fmla="*/ 160006 w 479"/>
              <a:gd name="T3" fmla="*/ 73127 h 248"/>
              <a:gd name="T4" fmla="*/ 0 w 479"/>
              <a:gd name="T5" fmla="*/ 73127 h 248"/>
              <a:gd name="T6" fmla="*/ 0 w 479"/>
              <a:gd name="T7" fmla="*/ 34387 h 248"/>
              <a:gd name="T8" fmla="*/ 160006 w 479"/>
              <a:gd name="T9" fmla="*/ 34387 h 248"/>
              <a:gd name="T10" fmla="*/ 160006 w 479"/>
              <a:gd name="T11" fmla="*/ 0 h 248"/>
              <a:gd name="T12" fmla="*/ 210696 w 479"/>
              <a:gd name="T13" fmla="*/ 53975 h 248"/>
              <a:gd name="T14" fmla="*/ 160006 w 479"/>
              <a:gd name="T15" fmla="*/ 107515 h 2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9" h="248">
                <a:moveTo>
                  <a:pt x="363" y="247"/>
                </a:moveTo>
                <a:lnTo>
                  <a:pt x="363" y="168"/>
                </a:lnTo>
                <a:lnTo>
                  <a:pt x="0" y="168"/>
                </a:lnTo>
                <a:lnTo>
                  <a:pt x="0" y="79"/>
                </a:lnTo>
                <a:lnTo>
                  <a:pt x="363" y="79"/>
                </a:lnTo>
                <a:lnTo>
                  <a:pt x="363" y="0"/>
                </a:lnTo>
                <a:lnTo>
                  <a:pt x="478" y="124"/>
                </a:lnTo>
                <a:lnTo>
                  <a:pt x="363" y="247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88" name="Freeform 27"/>
          <p:cNvSpPr>
            <a:spLocks noChangeArrowheads="1"/>
          </p:cNvSpPr>
          <p:nvPr/>
        </p:nvSpPr>
        <p:spPr bwMode="auto">
          <a:xfrm>
            <a:off x="5850883" y="4661319"/>
            <a:ext cx="340038" cy="173855"/>
          </a:xfrm>
          <a:custGeom>
            <a:avLst/>
            <a:gdLst>
              <a:gd name="T0" fmla="*/ 51025 w 480"/>
              <a:gd name="T1" fmla="*/ 107515 h 248"/>
              <a:gd name="T2" fmla="*/ 51025 w 480"/>
              <a:gd name="T3" fmla="*/ 73127 h 248"/>
              <a:gd name="T4" fmla="*/ 210697 w 480"/>
              <a:gd name="T5" fmla="*/ 73127 h 248"/>
              <a:gd name="T6" fmla="*/ 210697 w 480"/>
              <a:gd name="T7" fmla="*/ 34387 h 248"/>
              <a:gd name="T8" fmla="*/ 51025 w 480"/>
              <a:gd name="T9" fmla="*/ 34387 h 248"/>
              <a:gd name="T10" fmla="*/ 51025 w 480"/>
              <a:gd name="T11" fmla="*/ 0 h 248"/>
              <a:gd name="T12" fmla="*/ 0 w 480"/>
              <a:gd name="T13" fmla="*/ 53975 h 248"/>
              <a:gd name="T14" fmla="*/ 51025 w 480"/>
              <a:gd name="T15" fmla="*/ 107515 h 2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0" h="248">
                <a:moveTo>
                  <a:pt x="116" y="247"/>
                </a:moveTo>
                <a:lnTo>
                  <a:pt x="116" y="168"/>
                </a:lnTo>
                <a:lnTo>
                  <a:pt x="479" y="168"/>
                </a:lnTo>
                <a:lnTo>
                  <a:pt x="479" y="79"/>
                </a:lnTo>
                <a:lnTo>
                  <a:pt x="116" y="79"/>
                </a:lnTo>
                <a:lnTo>
                  <a:pt x="116" y="0"/>
                </a:lnTo>
                <a:lnTo>
                  <a:pt x="0" y="124"/>
                </a:lnTo>
                <a:lnTo>
                  <a:pt x="116" y="247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89" name="Freeform 28"/>
          <p:cNvSpPr>
            <a:spLocks noChangeArrowheads="1"/>
          </p:cNvSpPr>
          <p:nvPr/>
        </p:nvSpPr>
        <p:spPr bwMode="auto">
          <a:xfrm>
            <a:off x="6638342" y="4579505"/>
            <a:ext cx="176410" cy="347709"/>
          </a:xfrm>
          <a:custGeom>
            <a:avLst/>
            <a:gdLst>
              <a:gd name="T0" fmla="*/ 109097 w 249"/>
              <a:gd name="T1" fmla="*/ 160269 h 489"/>
              <a:gd name="T2" fmla="*/ 74344 w 249"/>
              <a:gd name="T3" fmla="*/ 160269 h 489"/>
              <a:gd name="T4" fmla="*/ 74344 w 249"/>
              <a:gd name="T5" fmla="*/ 0 h 489"/>
              <a:gd name="T6" fmla="*/ 34753 w 249"/>
              <a:gd name="T7" fmla="*/ 0 h 489"/>
              <a:gd name="T8" fmla="*/ 34753 w 249"/>
              <a:gd name="T9" fmla="*/ 160269 h 489"/>
              <a:gd name="T10" fmla="*/ 0 w 249"/>
              <a:gd name="T11" fmla="*/ 160269 h 489"/>
              <a:gd name="T12" fmla="*/ 54549 w 249"/>
              <a:gd name="T13" fmla="*/ 215458 h 489"/>
              <a:gd name="T14" fmla="*/ 109097 w 249"/>
              <a:gd name="T15" fmla="*/ 160269 h 48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9" h="489">
                <a:moveTo>
                  <a:pt x="248" y="363"/>
                </a:moveTo>
                <a:lnTo>
                  <a:pt x="169" y="363"/>
                </a:lnTo>
                <a:lnTo>
                  <a:pt x="169" y="0"/>
                </a:lnTo>
                <a:lnTo>
                  <a:pt x="79" y="0"/>
                </a:lnTo>
                <a:lnTo>
                  <a:pt x="79" y="363"/>
                </a:lnTo>
                <a:lnTo>
                  <a:pt x="0" y="363"/>
                </a:lnTo>
                <a:lnTo>
                  <a:pt x="124" y="488"/>
                </a:lnTo>
                <a:lnTo>
                  <a:pt x="248" y="363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90" name="Freeform 29"/>
          <p:cNvSpPr>
            <a:spLocks noChangeArrowheads="1"/>
          </p:cNvSpPr>
          <p:nvPr/>
        </p:nvSpPr>
        <p:spPr bwMode="auto">
          <a:xfrm>
            <a:off x="7343987" y="4579505"/>
            <a:ext cx="176410" cy="347709"/>
          </a:xfrm>
          <a:custGeom>
            <a:avLst/>
            <a:gdLst>
              <a:gd name="T0" fmla="*/ 109097 w 249"/>
              <a:gd name="T1" fmla="*/ 51216 h 489"/>
              <a:gd name="T2" fmla="*/ 74344 w 249"/>
              <a:gd name="T3" fmla="*/ 51216 h 489"/>
              <a:gd name="T4" fmla="*/ 74344 w 249"/>
              <a:gd name="T5" fmla="*/ 215458 h 489"/>
              <a:gd name="T6" fmla="*/ 35193 w 249"/>
              <a:gd name="T7" fmla="*/ 215458 h 489"/>
              <a:gd name="T8" fmla="*/ 35193 w 249"/>
              <a:gd name="T9" fmla="*/ 51216 h 489"/>
              <a:gd name="T10" fmla="*/ 0 w 249"/>
              <a:gd name="T11" fmla="*/ 51216 h 489"/>
              <a:gd name="T12" fmla="*/ 54988 w 249"/>
              <a:gd name="T13" fmla="*/ 0 h 489"/>
              <a:gd name="T14" fmla="*/ 109097 w 249"/>
              <a:gd name="T15" fmla="*/ 51216 h 48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9" h="489">
                <a:moveTo>
                  <a:pt x="248" y="116"/>
                </a:moveTo>
                <a:lnTo>
                  <a:pt x="169" y="116"/>
                </a:lnTo>
                <a:lnTo>
                  <a:pt x="169" y="488"/>
                </a:lnTo>
                <a:lnTo>
                  <a:pt x="80" y="488"/>
                </a:lnTo>
                <a:lnTo>
                  <a:pt x="80" y="116"/>
                </a:lnTo>
                <a:lnTo>
                  <a:pt x="0" y="116"/>
                </a:lnTo>
                <a:lnTo>
                  <a:pt x="125" y="0"/>
                </a:lnTo>
                <a:lnTo>
                  <a:pt x="248" y="11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91" name="Freeform 30"/>
          <p:cNvSpPr>
            <a:spLocks noChangeArrowheads="1"/>
          </p:cNvSpPr>
          <p:nvPr/>
        </p:nvSpPr>
        <p:spPr bwMode="auto">
          <a:xfrm>
            <a:off x="10798067" y="5295377"/>
            <a:ext cx="314473" cy="322142"/>
          </a:xfrm>
          <a:custGeom>
            <a:avLst/>
            <a:gdLst>
              <a:gd name="T0" fmla="*/ 97632 w 444"/>
              <a:gd name="T1" fmla="*/ 0 h 454"/>
              <a:gd name="T2" fmla="*/ 97632 w 444"/>
              <a:gd name="T3" fmla="*/ 0 h 454"/>
              <a:gd name="T4" fmla="*/ 0 w 444"/>
              <a:gd name="T5" fmla="*/ 97810 h 454"/>
              <a:gd name="T6" fmla="*/ 97632 w 444"/>
              <a:gd name="T7" fmla="*/ 199584 h 454"/>
              <a:gd name="T8" fmla="*/ 194823 w 444"/>
              <a:gd name="T9" fmla="*/ 97810 h 454"/>
              <a:gd name="T10" fmla="*/ 97632 w 444"/>
              <a:gd name="T11" fmla="*/ 0 h 4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4" h="454">
                <a:moveTo>
                  <a:pt x="222" y="0"/>
                </a:moveTo>
                <a:lnTo>
                  <a:pt x="222" y="0"/>
                </a:lnTo>
                <a:cubicBezTo>
                  <a:pt x="35" y="0"/>
                  <a:pt x="0" y="45"/>
                  <a:pt x="0" y="222"/>
                </a:cubicBezTo>
                <a:cubicBezTo>
                  <a:pt x="0" y="408"/>
                  <a:pt x="35" y="453"/>
                  <a:pt x="222" y="453"/>
                </a:cubicBezTo>
                <a:cubicBezTo>
                  <a:pt x="407" y="453"/>
                  <a:pt x="443" y="408"/>
                  <a:pt x="443" y="222"/>
                </a:cubicBezTo>
                <a:cubicBezTo>
                  <a:pt x="443" y="45"/>
                  <a:pt x="407" y="0"/>
                  <a:pt x="222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92" name="Freeform 31"/>
          <p:cNvSpPr>
            <a:spLocks noChangeArrowheads="1"/>
          </p:cNvSpPr>
          <p:nvPr/>
        </p:nvSpPr>
        <p:spPr bwMode="auto">
          <a:xfrm>
            <a:off x="8760390" y="4569278"/>
            <a:ext cx="161070" cy="355378"/>
          </a:xfrm>
          <a:custGeom>
            <a:avLst/>
            <a:gdLst>
              <a:gd name="T0" fmla="*/ 49790 w 231"/>
              <a:gd name="T1" fmla="*/ 0 h 498"/>
              <a:gd name="T2" fmla="*/ 0 w 231"/>
              <a:gd name="T3" fmla="*/ 82859 h 498"/>
              <a:gd name="T4" fmla="*/ 99579 w 231"/>
              <a:gd name="T5" fmla="*/ 82859 h 498"/>
              <a:gd name="T6" fmla="*/ 49790 w 231"/>
              <a:gd name="T7" fmla="*/ 0 h 498"/>
              <a:gd name="T8" fmla="*/ 49790 w 231"/>
              <a:gd name="T9" fmla="*/ 220219 h 498"/>
              <a:gd name="T10" fmla="*/ 99579 w 231"/>
              <a:gd name="T11" fmla="*/ 141348 h 498"/>
              <a:gd name="T12" fmla="*/ 0 w 231"/>
              <a:gd name="T13" fmla="*/ 141348 h 498"/>
              <a:gd name="T14" fmla="*/ 49790 w 231"/>
              <a:gd name="T15" fmla="*/ 220219 h 49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31" h="498">
                <a:moveTo>
                  <a:pt x="115" y="0"/>
                </a:moveTo>
                <a:lnTo>
                  <a:pt x="0" y="187"/>
                </a:lnTo>
                <a:lnTo>
                  <a:pt x="230" y="187"/>
                </a:lnTo>
                <a:lnTo>
                  <a:pt x="115" y="0"/>
                </a:lnTo>
                <a:close/>
                <a:moveTo>
                  <a:pt x="115" y="497"/>
                </a:moveTo>
                <a:lnTo>
                  <a:pt x="230" y="319"/>
                </a:lnTo>
                <a:lnTo>
                  <a:pt x="0" y="319"/>
                </a:lnTo>
                <a:lnTo>
                  <a:pt x="115" y="4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93" name="Freeform 32"/>
          <p:cNvSpPr>
            <a:spLocks noChangeArrowheads="1"/>
          </p:cNvSpPr>
          <p:nvPr/>
        </p:nvSpPr>
        <p:spPr bwMode="auto">
          <a:xfrm>
            <a:off x="4447262" y="3175884"/>
            <a:ext cx="329813" cy="334927"/>
          </a:xfrm>
          <a:custGeom>
            <a:avLst/>
            <a:gdLst>
              <a:gd name="T0" fmla="*/ 188387 w 462"/>
              <a:gd name="T1" fmla="*/ 156636 h 470"/>
              <a:gd name="T2" fmla="*/ 188387 w 462"/>
              <a:gd name="T3" fmla="*/ 156636 h 470"/>
              <a:gd name="T4" fmla="*/ 188387 w 462"/>
              <a:gd name="T5" fmla="*/ 129203 h 470"/>
              <a:gd name="T6" fmla="*/ 153369 w 462"/>
              <a:gd name="T7" fmla="*/ 93805 h 470"/>
              <a:gd name="T8" fmla="*/ 129876 w 462"/>
              <a:gd name="T9" fmla="*/ 93805 h 470"/>
              <a:gd name="T10" fmla="*/ 113919 w 462"/>
              <a:gd name="T11" fmla="*/ 81858 h 470"/>
              <a:gd name="T12" fmla="*/ 113919 w 462"/>
              <a:gd name="T13" fmla="*/ 50442 h 470"/>
              <a:gd name="T14" fmla="*/ 129876 w 462"/>
              <a:gd name="T15" fmla="*/ 26991 h 470"/>
              <a:gd name="T16" fmla="*/ 102394 w 462"/>
              <a:gd name="T17" fmla="*/ 0 h 470"/>
              <a:gd name="T18" fmla="*/ 74912 w 462"/>
              <a:gd name="T19" fmla="*/ 26991 h 470"/>
              <a:gd name="T20" fmla="*/ 90426 w 462"/>
              <a:gd name="T21" fmla="*/ 50442 h 470"/>
              <a:gd name="T22" fmla="*/ 90426 w 462"/>
              <a:gd name="T23" fmla="*/ 81858 h 470"/>
              <a:gd name="T24" fmla="*/ 74912 w 462"/>
              <a:gd name="T25" fmla="*/ 93805 h 470"/>
              <a:gd name="T26" fmla="*/ 50975 w 462"/>
              <a:gd name="T27" fmla="*/ 93805 h 470"/>
              <a:gd name="T28" fmla="*/ 15958 w 462"/>
              <a:gd name="T29" fmla="*/ 129203 h 470"/>
              <a:gd name="T30" fmla="*/ 15958 w 462"/>
              <a:gd name="T31" fmla="*/ 156636 h 470"/>
              <a:gd name="T32" fmla="*/ 0 w 462"/>
              <a:gd name="T33" fmla="*/ 180087 h 470"/>
              <a:gd name="T34" fmla="*/ 23493 w 462"/>
              <a:gd name="T35" fmla="*/ 207521 h 470"/>
              <a:gd name="T36" fmla="*/ 50975 w 462"/>
              <a:gd name="T37" fmla="*/ 180087 h 470"/>
              <a:gd name="T38" fmla="*/ 35461 w 462"/>
              <a:gd name="T39" fmla="*/ 156636 h 470"/>
              <a:gd name="T40" fmla="*/ 35461 w 462"/>
              <a:gd name="T41" fmla="*/ 129203 h 470"/>
              <a:gd name="T42" fmla="*/ 50975 w 462"/>
              <a:gd name="T43" fmla="*/ 113716 h 470"/>
              <a:gd name="T44" fmla="*/ 74912 w 462"/>
              <a:gd name="T45" fmla="*/ 113716 h 470"/>
              <a:gd name="T46" fmla="*/ 90426 w 462"/>
              <a:gd name="T47" fmla="*/ 109734 h 470"/>
              <a:gd name="T48" fmla="*/ 90426 w 462"/>
              <a:gd name="T49" fmla="*/ 156636 h 470"/>
              <a:gd name="T50" fmla="*/ 74912 w 462"/>
              <a:gd name="T51" fmla="*/ 180087 h 470"/>
              <a:gd name="T52" fmla="*/ 102394 w 462"/>
              <a:gd name="T53" fmla="*/ 207521 h 470"/>
              <a:gd name="T54" fmla="*/ 129876 w 462"/>
              <a:gd name="T55" fmla="*/ 180087 h 470"/>
              <a:gd name="T56" fmla="*/ 113919 w 462"/>
              <a:gd name="T57" fmla="*/ 156636 h 470"/>
              <a:gd name="T58" fmla="*/ 113919 w 462"/>
              <a:gd name="T59" fmla="*/ 109734 h 470"/>
              <a:gd name="T60" fmla="*/ 129876 w 462"/>
              <a:gd name="T61" fmla="*/ 113716 h 470"/>
              <a:gd name="T62" fmla="*/ 153369 w 462"/>
              <a:gd name="T63" fmla="*/ 113716 h 470"/>
              <a:gd name="T64" fmla="*/ 168884 w 462"/>
              <a:gd name="T65" fmla="*/ 129203 h 470"/>
              <a:gd name="T66" fmla="*/ 168884 w 462"/>
              <a:gd name="T67" fmla="*/ 156636 h 470"/>
              <a:gd name="T68" fmla="*/ 153369 w 462"/>
              <a:gd name="T69" fmla="*/ 180087 h 470"/>
              <a:gd name="T70" fmla="*/ 180852 w 462"/>
              <a:gd name="T71" fmla="*/ 207521 h 470"/>
              <a:gd name="T72" fmla="*/ 204345 w 462"/>
              <a:gd name="T73" fmla="*/ 180087 h 470"/>
              <a:gd name="T74" fmla="*/ 188387 w 462"/>
              <a:gd name="T75" fmla="*/ 156636 h 470"/>
              <a:gd name="T76" fmla="*/ 39451 w 462"/>
              <a:gd name="T77" fmla="*/ 180087 h 470"/>
              <a:gd name="T78" fmla="*/ 39451 w 462"/>
              <a:gd name="T79" fmla="*/ 180087 h 470"/>
              <a:gd name="T80" fmla="*/ 23493 w 462"/>
              <a:gd name="T81" fmla="*/ 195574 h 470"/>
              <a:gd name="T82" fmla="*/ 7979 w 462"/>
              <a:gd name="T83" fmla="*/ 180087 h 470"/>
              <a:gd name="T84" fmla="*/ 23493 w 462"/>
              <a:gd name="T85" fmla="*/ 164601 h 470"/>
              <a:gd name="T86" fmla="*/ 39451 w 462"/>
              <a:gd name="T87" fmla="*/ 180087 h 470"/>
              <a:gd name="T88" fmla="*/ 86880 w 462"/>
              <a:gd name="T89" fmla="*/ 26991 h 470"/>
              <a:gd name="T90" fmla="*/ 86880 w 462"/>
              <a:gd name="T91" fmla="*/ 26991 h 470"/>
              <a:gd name="T92" fmla="*/ 102394 w 462"/>
              <a:gd name="T93" fmla="*/ 11504 h 470"/>
              <a:gd name="T94" fmla="*/ 117908 w 462"/>
              <a:gd name="T95" fmla="*/ 26991 h 470"/>
              <a:gd name="T96" fmla="*/ 102394 w 462"/>
              <a:gd name="T97" fmla="*/ 42920 h 470"/>
              <a:gd name="T98" fmla="*/ 86880 w 462"/>
              <a:gd name="T99" fmla="*/ 26991 h 470"/>
              <a:gd name="T100" fmla="*/ 117908 w 462"/>
              <a:gd name="T101" fmla="*/ 180087 h 470"/>
              <a:gd name="T102" fmla="*/ 117908 w 462"/>
              <a:gd name="T103" fmla="*/ 180087 h 470"/>
              <a:gd name="T104" fmla="*/ 102394 w 462"/>
              <a:gd name="T105" fmla="*/ 195574 h 470"/>
              <a:gd name="T106" fmla="*/ 86880 w 462"/>
              <a:gd name="T107" fmla="*/ 180087 h 470"/>
              <a:gd name="T108" fmla="*/ 102394 w 462"/>
              <a:gd name="T109" fmla="*/ 164601 h 470"/>
              <a:gd name="T110" fmla="*/ 117908 w 462"/>
              <a:gd name="T111" fmla="*/ 180087 h 470"/>
              <a:gd name="T112" fmla="*/ 180852 w 462"/>
              <a:gd name="T113" fmla="*/ 195574 h 470"/>
              <a:gd name="T114" fmla="*/ 180852 w 462"/>
              <a:gd name="T115" fmla="*/ 195574 h 470"/>
              <a:gd name="T116" fmla="*/ 164894 w 462"/>
              <a:gd name="T117" fmla="*/ 180087 h 470"/>
              <a:gd name="T118" fmla="*/ 180852 w 462"/>
              <a:gd name="T119" fmla="*/ 164601 h 470"/>
              <a:gd name="T120" fmla="*/ 192377 w 462"/>
              <a:gd name="T121" fmla="*/ 180087 h 470"/>
              <a:gd name="T122" fmla="*/ 180852 w 462"/>
              <a:gd name="T123" fmla="*/ 195574 h 47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462" h="470">
                <a:moveTo>
                  <a:pt x="425" y="354"/>
                </a:moveTo>
                <a:lnTo>
                  <a:pt x="425" y="354"/>
                </a:lnTo>
                <a:cubicBezTo>
                  <a:pt x="425" y="292"/>
                  <a:pt x="425" y="292"/>
                  <a:pt x="425" y="292"/>
                </a:cubicBezTo>
                <a:cubicBezTo>
                  <a:pt x="425" y="257"/>
                  <a:pt x="408" y="212"/>
                  <a:pt x="346" y="212"/>
                </a:cubicBezTo>
                <a:cubicBezTo>
                  <a:pt x="293" y="212"/>
                  <a:pt x="293" y="212"/>
                  <a:pt x="293" y="212"/>
                </a:cubicBezTo>
                <a:cubicBezTo>
                  <a:pt x="257" y="212"/>
                  <a:pt x="257" y="195"/>
                  <a:pt x="257" y="185"/>
                </a:cubicBezTo>
                <a:cubicBezTo>
                  <a:pt x="257" y="114"/>
                  <a:pt x="257" y="114"/>
                  <a:pt x="257" y="114"/>
                </a:cubicBezTo>
                <a:cubicBezTo>
                  <a:pt x="275" y="106"/>
                  <a:pt x="293" y="88"/>
                  <a:pt x="293" y="61"/>
                </a:cubicBezTo>
                <a:cubicBezTo>
                  <a:pt x="293" y="26"/>
                  <a:pt x="266" y="0"/>
                  <a:pt x="231" y="0"/>
                </a:cubicBezTo>
                <a:cubicBezTo>
                  <a:pt x="196" y="0"/>
                  <a:pt x="169" y="26"/>
                  <a:pt x="169" y="61"/>
                </a:cubicBezTo>
                <a:cubicBezTo>
                  <a:pt x="169" y="88"/>
                  <a:pt x="186" y="106"/>
                  <a:pt x="204" y="114"/>
                </a:cubicBezTo>
                <a:cubicBezTo>
                  <a:pt x="204" y="185"/>
                  <a:pt x="204" y="185"/>
                  <a:pt x="204" y="185"/>
                </a:cubicBezTo>
                <a:cubicBezTo>
                  <a:pt x="204" y="185"/>
                  <a:pt x="204" y="212"/>
                  <a:pt x="169" y="212"/>
                </a:cubicBezTo>
                <a:cubicBezTo>
                  <a:pt x="115" y="212"/>
                  <a:pt x="115" y="212"/>
                  <a:pt x="115" y="212"/>
                </a:cubicBezTo>
                <a:cubicBezTo>
                  <a:pt x="53" y="212"/>
                  <a:pt x="36" y="257"/>
                  <a:pt x="36" y="292"/>
                </a:cubicBezTo>
                <a:cubicBezTo>
                  <a:pt x="36" y="354"/>
                  <a:pt x="36" y="354"/>
                  <a:pt x="36" y="354"/>
                </a:cubicBezTo>
                <a:cubicBezTo>
                  <a:pt x="9" y="363"/>
                  <a:pt x="0" y="380"/>
                  <a:pt x="0" y="407"/>
                </a:cubicBezTo>
                <a:cubicBezTo>
                  <a:pt x="0" y="442"/>
                  <a:pt x="27" y="469"/>
                  <a:pt x="53" y="469"/>
                </a:cubicBezTo>
                <a:cubicBezTo>
                  <a:pt x="89" y="469"/>
                  <a:pt x="115" y="442"/>
                  <a:pt x="115" y="407"/>
                </a:cubicBezTo>
                <a:cubicBezTo>
                  <a:pt x="115" y="380"/>
                  <a:pt x="98" y="363"/>
                  <a:pt x="80" y="354"/>
                </a:cubicBezTo>
                <a:cubicBezTo>
                  <a:pt x="80" y="292"/>
                  <a:pt x="80" y="292"/>
                  <a:pt x="80" y="292"/>
                </a:cubicBezTo>
                <a:cubicBezTo>
                  <a:pt x="80" y="292"/>
                  <a:pt x="80" y="257"/>
                  <a:pt x="115" y="257"/>
                </a:cubicBezTo>
                <a:cubicBezTo>
                  <a:pt x="169" y="257"/>
                  <a:pt x="169" y="257"/>
                  <a:pt x="169" y="257"/>
                </a:cubicBezTo>
                <a:cubicBezTo>
                  <a:pt x="186" y="257"/>
                  <a:pt x="196" y="257"/>
                  <a:pt x="204" y="248"/>
                </a:cubicBezTo>
                <a:cubicBezTo>
                  <a:pt x="204" y="354"/>
                  <a:pt x="204" y="354"/>
                  <a:pt x="204" y="354"/>
                </a:cubicBezTo>
                <a:cubicBezTo>
                  <a:pt x="186" y="363"/>
                  <a:pt x="169" y="380"/>
                  <a:pt x="169" y="407"/>
                </a:cubicBezTo>
                <a:cubicBezTo>
                  <a:pt x="169" y="442"/>
                  <a:pt x="196" y="469"/>
                  <a:pt x="231" y="469"/>
                </a:cubicBezTo>
                <a:cubicBezTo>
                  <a:pt x="266" y="469"/>
                  <a:pt x="293" y="442"/>
                  <a:pt x="293" y="407"/>
                </a:cubicBezTo>
                <a:cubicBezTo>
                  <a:pt x="293" y="380"/>
                  <a:pt x="275" y="363"/>
                  <a:pt x="257" y="354"/>
                </a:cubicBezTo>
                <a:cubicBezTo>
                  <a:pt x="257" y="248"/>
                  <a:pt x="257" y="248"/>
                  <a:pt x="257" y="248"/>
                </a:cubicBezTo>
                <a:cubicBezTo>
                  <a:pt x="266" y="257"/>
                  <a:pt x="275" y="257"/>
                  <a:pt x="293" y="257"/>
                </a:cubicBezTo>
                <a:cubicBezTo>
                  <a:pt x="346" y="257"/>
                  <a:pt x="346" y="257"/>
                  <a:pt x="346" y="257"/>
                </a:cubicBezTo>
                <a:cubicBezTo>
                  <a:pt x="381" y="257"/>
                  <a:pt x="381" y="283"/>
                  <a:pt x="381" y="292"/>
                </a:cubicBezTo>
                <a:cubicBezTo>
                  <a:pt x="381" y="354"/>
                  <a:pt x="381" y="354"/>
                  <a:pt x="381" y="354"/>
                </a:cubicBezTo>
                <a:cubicBezTo>
                  <a:pt x="363" y="363"/>
                  <a:pt x="346" y="380"/>
                  <a:pt x="346" y="407"/>
                </a:cubicBezTo>
                <a:cubicBezTo>
                  <a:pt x="346" y="442"/>
                  <a:pt x="372" y="469"/>
                  <a:pt x="408" y="469"/>
                </a:cubicBezTo>
                <a:cubicBezTo>
                  <a:pt x="434" y="469"/>
                  <a:pt x="461" y="442"/>
                  <a:pt x="461" y="407"/>
                </a:cubicBezTo>
                <a:cubicBezTo>
                  <a:pt x="461" y="380"/>
                  <a:pt x="453" y="363"/>
                  <a:pt x="425" y="354"/>
                </a:cubicBezTo>
                <a:close/>
                <a:moveTo>
                  <a:pt x="89" y="407"/>
                </a:moveTo>
                <a:lnTo>
                  <a:pt x="89" y="407"/>
                </a:lnTo>
                <a:cubicBezTo>
                  <a:pt x="89" y="425"/>
                  <a:pt x="71" y="442"/>
                  <a:pt x="53" y="442"/>
                </a:cubicBezTo>
                <a:cubicBezTo>
                  <a:pt x="36" y="442"/>
                  <a:pt x="18" y="425"/>
                  <a:pt x="18" y="407"/>
                </a:cubicBezTo>
                <a:cubicBezTo>
                  <a:pt x="18" y="389"/>
                  <a:pt x="36" y="372"/>
                  <a:pt x="53" y="372"/>
                </a:cubicBezTo>
                <a:cubicBezTo>
                  <a:pt x="71" y="372"/>
                  <a:pt x="89" y="389"/>
                  <a:pt x="89" y="407"/>
                </a:cubicBezTo>
                <a:close/>
                <a:moveTo>
                  <a:pt x="196" y="61"/>
                </a:moveTo>
                <a:lnTo>
                  <a:pt x="196" y="61"/>
                </a:lnTo>
                <a:cubicBezTo>
                  <a:pt x="196" y="44"/>
                  <a:pt x="213" y="26"/>
                  <a:pt x="231" y="26"/>
                </a:cubicBezTo>
                <a:cubicBezTo>
                  <a:pt x="249" y="26"/>
                  <a:pt x="266" y="44"/>
                  <a:pt x="266" y="61"/>
                </a:cubicBezTo>
                <a:cubicBezTo>
                  <a:pt x="266" y="79"/>
                  <a:pt x="249" y="97"/>
                  <a:pt x="231" y="97"/>
                </a:cubicBezTo>
                <a:cubicBezTo>
                  <a:pt x="213" y="97"/>
                  <a:pt x="196" y="79"/>
                  <a:pt x="196" y="61"/>
                </a:cubicBezTo>
                <a:close/>
                <a:moveTo>
                  <a:pt x="266" y="407"/>
                </a:moveTo>
                <a:lnTo>
                  <a:pt x="266" y="407"/>
                </a:lnTo>
                <a:cubicBezTo>
                  <a:pt x="266" y="425"/>
                  <a:pt x="249" y="442"/>
                  <a:pt x="231" y="442"/>
                </a:cubicBezTo>
                <a:cubicBezTo>
                  <a:pt x="213" y="442"/>
                  <a:pt x="196" y="425"/>
                  <a:pt x="196" y="407"/>
                </a:cubicBezTo>
                <a:cubicBezTo>
                  <a:pt x="196" y="389"/>
                  <a:pt x="213" y="372"/>
                  <a:pt x="231" y="372"/>
                </a:cubicBezTo>
                <a:cubicBezTo>
                  <a:pt x="249" y="372"/>
                  <a:pt x="266" y="389"/>
                  <a:pt x="266" y="407"/>
                </a:cubicBezTo>
                <a:close/>
                <a:moveTo>
                  <a:pt x="408" y="442"/>
                </a:moveTo>
                <a:lnTo>
                  <a:pt x="408" y="442"/>
                </a:lnTo>
                <a:cubicBezTo>
                  <a:pt x="381" y="442"/>
                  <a:pt x="372" y="425"/>
                  <a:pt x="372" y="407"/>
                </a:cubicBezTo>
                <a:cubicBezTo>
                  <a:pt x="372" y="389"/>
                  <a:pt x="381" y="372"/>
                  <a:pt x="408" y="372"/>
                </a:cubicBezTo>
                <a:cubicBezTo>
                  <a:pt x="425" y="372"/>
                  <a:pt x="434" y="389"/>
                  <a:pt x="434" y="407"/>
                </a:cubicBezTo>
                <a:cubicBezTo>
                  <a:pt x="434" y="425"/>
                  <a:pt x="425" y="442"/>
                  <a:pt x="408" y="4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94" name="Freeform 33"/>
          <p:cNvSpPr>
            <a:spLocks noChangeArrowheads="1"/>
          </p:cNvSpPr>
          <p:nvPr/>
        </p:nvSpPr>
        <p:spPr bwMode="auto">
          <a:xfrm>
            <a:off x="3792751" y="3196338"/>
            <a:ext cx="230102" cy="296576"/>
          </a:xfrm>
          <a:custGeom>
            <a:avLst/>
            <a:gdLst>
              <a:gd name="T0" fmla="*/ 142429 w 320"/>
              <a:gd name="T1" fmla="*/ 27380 h 417"/>
              <a:gd name="T2" fmla="*/ 142429 w 320"/>
              <a:gd name="T3" fmla="*/ 27380 h 417"/>
              <a:gd name="T4" fmla="*/ 114746 w 320"/>
              <a:gd name="T5" fmla="*/ 0 h 417"/>
              <a:gd name="T6" fmla="*/ 86618 w 320"/>
              <a:gd name="T7" fmla="*/ 27380 h 417"/>
              <a:gd name="T8" fmla="*/ 102691 w 320"/>
              <a:gd name="T9" fmla="*/ 50785 h 417"/>
              <a:gd name="T10" fmla="*/ 66973 w 320"/>
              <a:gd name="T11" fmla="*/ 82139 h 417"/>
              <a:gd name="T12" fmla="*/ 35272 w 320"/>
              <a:gd name="T13" fmla="*/ 94062 h 417"/>
              <a:gd name="T14" fmla="*/ 35272 w 320"/>
              <a:gd name="T15" fmla="*/ 50785 h 417"/>
              <a:gd name="T16" fmla="*/ 51346 w 320"/>
              <a:gd name="T17" fmla="*/ 27380 h 417"/>
              <a:gd name="T18" fmla="*/ 27682 w 320"/>
              <a:gd name="T19" fmla="*/ 0 h 417"/>
              <a:gd name="T20" fmla="*/ 0 w 320"/>
              <a:gd name="T21" fmla="*/ 27380 h 417"/>
              <a:gd name="T22" fmla="*/ 15627 w 320"/>
              <a:gd name="T23" fmla="*/ 50785 h 417"/>
              <a:gd name="T24" fmla="*/ 15627 w 320"/>
              <a:gd name="T25" fmla="*/ 132924 h 417"/>
              <a:gd name="T26" fmla="*/ 0 w 320"/>
              <a:gd name="T27" fmla="*/ 156329 h 417"/>
              <a:gd name="T28" fmla="*/ 27682 w 320"/>
              <a:gd name="T29" fmla="*/ 183708 h 417"/>
              <a:gd name="T30" fmla="*/ 51346 w 320"/>
              <a:gd name="T31" fmla="*/ 156329 h 417"/>
              <a:gd name="T32" fmla="*/ 39291 w 320"/>
              <a:gd name="T33" fmla="*/ 132924 h 417"/>
              <a:gd name="T34" fmla="*/ 75009 w 320"/>
              <a:gd name="T35" fmla="*/ 102011 h 417"/>
              <a:gd name="T36" fmla="*/ 126355 w 320"/>
              <a:gd name="T37" fmla="*/ 50785 h 417"/>
              <a:gd name="T38" fmla="*/ 142429 w 320"/>
              <a:gd name="T39" fmla="*/ 27380 h 417"/>
              <a:gd name="T40" fmla="*/ 11609 w 320"/>
              <a:gd name="T41" fmla="*/ 27380 h 417"/>
              <a:gd name="T42" fmla="*/ 11609 w 320"/>
              <a:gd name="T43" fmla="*/ 27380 h 417"/>
              <a:gd name="T44" fmla="*/ 27682 w 320"/>
              <a:gd name="T45" fmla="*/ 11923 h 417"/>
              <a:gd name="T46" fmla="*/ 43309 w 320"/>
              <a:gd name="T47" fmla="*/ 27380 h 417"/>
              <a:gd name="T48" fmla="*/ 27682 w 320"/>
              <a:gd name="T49" fmla="*/ 38861 h 417"/>
              <a:gd name="T50" fmla="*/ 11609 w 320"/>
              <a:gd name="T51" fmla="*/ 27380 h 417"/>
              <a:gd name="T52" fmla="*/ 27682 w 320"/>
              <a:gd name="T53" fmla="*/ 172227 h 417"/>
              <a:gd name="T54" fmla="*/ 27682 w 320"/>
              <a:gd name="T55" fmla="*/ 172227 h 417"/>
              <a:gd name="T56" fmla="*/ 11609 w 320"/>
              <a:gd name="T57" fmla="*/ 156329 h 417"/>
              <a:gd name="T58" fmla="*/ 27682 w 320"/>
              <a:gd name="T59" fmla="*/ 140873 h 417"/>
              <a:gd name="T60" fmla="*/ 43309 w 320"/>
              <a:gd name="T61" fmla="*/ 156329 h 417"/>
              <a:gd name="T62" fmla="*/ 27682 w 320"/>
              <a:gd name="T63" fmla="*/ 172227 h 417"/>
              <a:gd name="T64" fmla="*/ 114746 w 320"/>
              <a:gd name="T65" fmla="*/ 38861 h 417"/>
              <a:gd name="T66" fmla="*/ 114746 w 320"/>
              <a:gd name="T67" fmla="*/ 38861 h 417"/>
              <a:gd name="T68" fmla="*/ 98673 w 320"/>
              <a:gd name="T69" fmla="*/ 27380 h 417"/>
              <a:gd name="T70" fmla="*/ 114746 w 320"/>
              <a:gd name="T71" fmla="*/ 11923 h 417"/>
              <a:gd name="T72" fmla="*/ 130373 w 320"/>
              <a:gd name="T73" fmla="*/ 27380 h 417"/>
              <a:gd name="T74" fmla="*/ 114746 w 320"/>
              <a:gd name="T75" fmla="*/ 38861 h 41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20" h="417">
                <a:moveTo>
                  <a:pt x="319" y="62"/>
                </a:moveTo>
                <a:lnTo>
                  <a:pt x="319" y="62"/>
                </a:lnTo>
                <a:cubicBezTo>
                  <a:pt x="319" y="27"/>
                  <a:pt x="292" y="0"/>
                  <a:pt x="257" y="0"/>
                </a:cubicBezTo>
                <a:cubicBezTo>
                  <a:pt x="221" y="0"/>
                  <a:pt x="194" y="27"/>
                  <a:pt x="194" y="62"/>
                </a:cubicBezTo>
                <a:cubicBezTo>
                  <a:pt x="194" y="80"/>
                  <a:pt x="213" y="106"/>
                  <a:pt x="230" y="115"/>
                </a:cubicBezTo>
                <a:cubicBezTo>
                  <a:pt x="230" y="159"/>
                  <a:pt x="194" y="169"/>
                  <a:pt x="150" y="186"/>
                </a:cubicBezTo>
                <a:cubicBezTo>
                  <a:pt x="132" y="195"/>
                  <a:pt x="106" y="195"/>
                  <a:pt x="79" y="213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106" y="106"/>
                  <a:pt x="115" y="80"/>
                  <a:pt x="115" y="62"/>
                </a:cubicBezTo>
                <a:cubicBezTo>
                  <a:pt x="115" y="27"/>
                  <a:pt x="88" y="0"/>
                  <a:pt x="62" y="0"/>
                </a:cubicBezTo>
                <a:cubicBezTo>
                  <a:pt x="26" y="0"/>
                  <a:pt x="0" y="27"/>
                  <a:pt x="0" y="62"/>
                </a:cubicBezTo>
                <a:cubicBezTo>
                  <a:pt x="0" y="80"/>
                  <a:pt x="17" y="106"/>
                  <a:pt x="35" y="115"/>
                </a:cubicBezTo>
                <a:cubicBezTo>
                  <a:pt x="35" y="301"/>
                  <a:pt x="35" y="301"/>
                  <a:pt x="35" y="301"/>
                </a:cubicBezTo>
                <a:cubicBezTo>
                  <a:pt x="17" y="310"/>
                  <a:pt x="0" y="328"/>
                  <a:pt x="0" y="354"/>
                </a:cubicBezTo>
                <a:cubicBezTo>
                  <a:pt x="0" y="390"/>
                  <a:pt x="26" y="416"/>
                  <a:pt x="62" y="416"/>
                </a:cubicBezTo>
                <a:cubicBezTo>
                  <a:pt x="88" y="416"/>
                  <a:pt x="115" y="390"/>
                  <a:pt x="115" y="354"/>
                </a:cubicBezTo>
                <a:cubicBezTo>
                  <a:pt x="115" y="328"/>
                  <a:pt x="106" y="310"/>
                  <a:pt x="88" y="301"/>
                </a:cubicBezTo>
                <a:cubicBezTo>
                  <a:pt x="88" y="257"/>
                  <a:pt x="123" y="240"/>
                  <a:pt x="168" y="231"/>
                </a:cubicBezTo>
                <a:cubicBezTo>
                  <a:pt x="213" y="213"/>
                  <a:pt x="275" y="195"/>
                  <a:pt x="283" y="115"/>
                </a:cubicBezTo>
                <a:cubicBezTo>
                  <a:pt x="301" y="106"/>
                  <a:pt x="319" y="80"/>
                  <a:pt x="319" y="62"/>
                </a:cubicBezTo>
                <a:close/>
                <a:moveTo>
                  <a:pt x="26" y="62"/>
                </a:moveTo>
                <a:lnTo>
                  <a:pt x="26" y="62"/>
                </a:lnTo>
                <a:cubicBezTo>
                  <a:pt x="26" y="35"/>
                  <a:pt x="44" y="27"/>
                  <a:pt x="62" y="27"/>
                </a:cubicBezTo>
                <a:cubicBezTo>
                  <a:pt x="79" y="27"/>
                  <a:pt x="97" y="35"/>
                  <a:pt x="97" y="62"/>
                </a:cubicBezTo>
                <a:cubicBezTo>
                  <a:pt x="97" y="80"/>
                  <a:pt x="79" y="88"/>
                  <a:pt x="62" y="88"/>
                </a:cubicBezTo>
                <a:cubicBezTo>
                  <a:pt x="44" y="88"/>
                  <a:pt x="26" y="80"/>
                  <a:pt x="26" y="62"/>
                </a:cubicBezTo>
                <a:close/>
                <a:moveTo>
                  <a:pt x="62" y="390"/>
                </a:moveTo>
                <a:lnTo>
                  <a:pt x="62" y="390"/>
                </a:lnTo>
                <a:cubicBezTo>
                  <a:pt x="44" y="390"/>
                  <a:pt x="26" y="372"/>
                  <a:pt x="26" y="354"/>
                </a:cubicBezTo>
                <a:cubicBezTo>
                  <a:pt x="26" y="337"/>
                  <a:pt x="44" y="319"/>
                  <a:pt x="62" y="319"/>
                </a:cubicBezTo>
                <a:cubicBezTo>
                  <a:pt x="79" y="319"/>
                  <a:pt x="97" y="337"/>
                  <a:pt x="97" y="354"/>
                </a:cubicBezTo>
                <a:cubicBezTo>
                  <a:pt x="97" y="372"/>
                  <a:pt x="79" y="390"/>
                  <a:pt x="62" y="390"/>
                </a:cubicBezTo>
                <a:close/>
                <a:moveTo>
                  <a:pt x="257" y="88"/>
                </a:moveTo>
                <a:lnTo>
                  <a:pt x="257" y="88"/>
                </a:lnTo>
                <a:cubicBezTo>
                  <a:pt x="239" y="88"/>
                  <a:pt x="221" y="80"/>
                  <a:pt x="221" y="62"/>
                </a:cubicBezTo>
                <a:cubicBezTo>
                  <a:pt x="221" y="35"/>
                  <a:pt x="239" y="27"/>
                  <a:pt x="257" y="27"/>
                </a:cubicBezTo>
                <a:cubicBezTo>
                  <a:pt x="275" y="27"/>
                  <a:pt x="292" y="35"/>
                  <a:pt x="292" y="62"/>
                </a:cubicBezTo>
                <a:cubicBezTo>
                  <a:pt x="292" y="80"/>
                  <a:pt x="275" y="88"/>
                  <a:pt x="257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95" name="Freeform 34"/>
          <p:cNvSpPr>
            <a:spLocks noChangeArrowheads="1"/>
          </p:cNvSpPr>
          <p:nvPr/>
        </p:nvSpPr>
        <p:spPr bwMode="auto">
          <a:xfrm>
            <a:off x="3089664" y="3175884"/>
            <a:ext cx="227544" cy="334927"/>
          </a:xfrm>
          <a:custGeom>
            <a:avLst/>
            <a:gdLst>
              <a:gd name="T0" fmla="*/ 113913 w 320"/>
              <a:gd name="T1" fmla="*/ 152654 h 470"/>
              <a:gd name="T2" fmla="*/ 113913 w 320"/>
              <a:gd name="T3" fmla="*/ 152654 h 470"/>
              <a:gd name="T4" fmla="*/ 90512 w 320"/>
              <a:gd name="T5" fmla="*/ 168140 h 470"/>
              <a:gd name="T6" fmla="*/ 54749 w 320"/>
              <a:gd name="T7" fmla="*/ 168140 h 470"/>
              <a:gd name="T8" fmla="*/ 35322 w 320"/>
              <a:gd name="T9" fmla="*/ 152654 h 470"/>
              <a:gd name="T10" fmla="*/ 35322 w 320"/>
              <a:gd name="T11" fmla="*/ 109734 h 470"/>
              <a:gd name="T12" fmla="*/ 54749 w 320"/>
              <a:gd name="T13" fmla="*/ 113716 h 470"/>
              <a:gd name="T14" fmla="*/ 90512 w 320"/>
              <a:gd name="T15" fmla="*/ 113716 h 470"/>
              <a:gd name="T16" fmla="*/ 113913 w 320"/>
              <a:gd name="T17" fmla="*/ 129203 h 470"/>
              <a:gd name="T18" fmla="*/ 140845 w 320"/>
              <a:gd name="T19" fmla="*/ 101769 h 470"/>
              <a:gd name="T20" fmla="*/ 113913 w 320"/>
              <a:gd name="T21" fmla="*/ 77876 h 470"/>
              <a:gd name="T22" fmla="*/ 90512 w 320"/>
              <a:gd name="T23" fmla="*/ 93805 h 470"/>
              <a:gd name="T24" fmla="*/ 54749 w 320"/>
              <a:gd name="T25" fmla="*/ 93805 h 470"/>
              <a:gd name="T26" fmla="*/ 35322 w 320"/>
              <a:gd name="T27" fmla="*/ 73893 h 470"/>
              <a:gd name="T28" fmla="*/ 35322 w 320"/>
              <a:gd name="T29" fmla="*/ 50442 h 470"/>
              <a:gd name="T30" fmla="*/ 50775 w 320"/>
              <a:gd name="T31" fmla="*/ 26991 h 470"/>
              <a:gd name="T32" fmla="*/ 27374 w 320"/>
              <a:gd name="T33" fmla="*/ 0 h 470"/>
              <a:gd name="T34" fmla="*/ 0 w 320"/>
              <a:gd name="T35" fmla="*/ 26991 h 470"/>
              <a:gd name="T36" fmla="*/ 15895 w 320"/>
              <a:gd name="T37" fmla="*/ 50442 h 470"/>
              <a:gd name="T38" fmla="*/ 15895 w 320"/>
              <a:gd name="T39" fmla="*/ 152654 h 470"/>
              <a:gd name="T40" fmla="*/ 54749 w 320"/>
              <a:gd name="T41" fmla="*/ 191591 h 470"/>
              <a:gd name="T42" fmla="*/ 90512 w 320"/>
              <a:gd name="T43" fmla="*/ 191591 h 470"/>
              <a:gd name="T44" fmla="*/ 113913 w 320"/>
              <a:gd name="T45" fmla="*/ 207521 h 470"/>
              <a:gd name="T46" fmla="*/ 140845 w 320"/>
              <a:gd name="T47" fmla="*/ 180087 h 470"/>
              <a:gd name="T48" fmla="*/ 113913 w 320"/>
              <a:gd name="T49" fmla="*/ 152654 h 470"/>
              <a:gd name="T50" fmla="*/ 113913 w 320"/>
              <a:gd name="T51" fmla="*/ 86283 h 470"/>
              <a:gd name="T52" fmla="*/ 113913 w 320"/>
              <a:gd name="T53" fmla="*/ 86283 h 470"/>
              <a:gd name="T54" fmla="*/ 129366 w 320"/>
              <a:gd name="T55" fmla="*/ 101769 h 470"/>
              <a:gd name="T56" fmla="*/ 113913 w 320"/>
              <a:gd name="T57" fmla="*/ 117698 h 470"/>
              <a:gd name="T58" fmla="*/ 97576 w 320"/>
              <a:gd name="T59" fmla="*/ 101769 h 470"/>
              <a:gd name="T60" fmla="*/ 113913 w 320"/>
              <a:gd name="T61" fmla="*/ 86283 h 470"/>
              <a:gd name="T62" fmla="*/ 11921 w 320"/>
              <a:gd name="T63" fmla="*/ 26991 h 470"/>
              <a:gd name="T64" fmla="*/ 11921 w 320"/>
              <a:gd name="T65" fmla="*/ 26991 h 470"/>
              <a:gd name="T66" fmla="*/ 27374 w 320"/>
              <a:gd name="T67" fmla="*/ 11504 h 470"/>
              <a:gd name="T68" fmla="*/ 43269 w 320"/>
              <a:gd name="T69" fmla="*/ 26991 h 470"/>
              <a:gd name="T70" fmla="*/ 27374 w 320"/>
              <a:gd name="T71" fmla="*/ 42920 h 470"/>
              <a:gd name="T72" fmla="*/ 11921 w 320"/>
              <a:gd name="T73" fmla="*/ 26991 h 470"/>
              <a:gd name="T74" fmla="*/ 113913 w 320"/>
              <a:gd name="T75" fmla="*/ 195574 h 470"/>
              <a:gd name="T76" fmla="*/ 113913 w 320"/>
              <a:gd name="T77" fmla="*/ 195574 h 470"/>
              <a:gd name="T78" fmla="*/ 97576 w 320"/>
              <a:gd name="T79" fmla="*/ 180087 h 470"/>
              <a:gd name="T80" fmla="*/ 113913 w 320"/>
              <a:gd name="T81" fmla="*/ 164601 h 470"/>
              <a:gd name="T82" fmla="*/ 129366 w 320"/>
              <a:gd name="T83" fmla="*/ 180087 h 470"/>
              <a:gd name="T84" fmla="*/ 113913 w 320"/>
              <a:gd name="T85" fmla="*/ 195574 h 47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20" h="470">
                <a:moveTo>
                  <a:pt x="258" y="345"/>
                </a:moveTo>
                <a:lnTo>
                  <a:pt x="258" y="345"/>
                </a:lnTo>
                <a:cubicBezTo>
                  <a:pt x="231" y="345"/>
                  <a:pt x="213" y="363"/>
                  <a:pt x="205" y="380"/>
                </a:cubicBezTo>
                <a:cubicBezTo>
                  <a:pt x="124" y="380"/>
                  <a:pt x="124" y="380"/>
                  <a:pt x="124" y="380"/>
                </a:cubicBezTo>
                <a:cubicBezTo>
                  <a:pt x="89" y="380"/>
                  <a:pt x="80" y="354"/>
                  <a:pt x="80" y="345"/>
                </a:cubicBezTo>
                <a:cubicBezTo>
                  <a:pt x="80" y="248"/>
                  <a:pt x="80" y="248"/>
                  <a:pt x="80" y="248"/>
                </a:cubicBezTo>
                <a:cubicBezTo>
                  <a:pt x="98" y="257"/>
                  <a:pt x="107" y="257"/>
                  <a:pt x="124" y="257"/>
                </a:cubicBezTo>
                <a:cubicBezTo>
                  <a:pt x="205" y="257"/>
                  <a:pt x="205" y="257"/>
                  <a:pt x="205" y="257"/>
                </a:cubicBezTo>
                <a:cubicBezTo>
                  <a:pt x="213" y="274"/>
                  <a:pt x="231" y="292"/>
                  <a:pt x="258" y="292"/>
                </a:cubicBezTo>
                <a:cubicBezTo>
                  <a:pt x="293" y="292"/>
                  <a:pt x="319" y="266"/>
                  <a:pt x="319" y="230"/>
                </a:cubicBezTo>
                <a:cubicBezTo>
                  <a:pt x="319" y="204"/>
                  <a:pt x="293" y="176"/>
                  <a:pt x="258" y="176"/>
                </a:cubicBezTo>
                <a:cubicBezTo>
                  <a:pt x="231" y="176"/>
                  <a:pt x="213" y="185"/>
                  <a:pt x="205" y="212"/>
                </a:cubicBezTo>
                <a:cubicBezTo>
                  <a:pt x="124" y="212"/>
                  <a:pt x="124" y="212"/>
                  <a:pt x="124" y="212"/>
                </a:cubicBezTo>
                <a:cubicBezTo>
                  <a:pt x="89" y="212"/>
                  <a:pt x="80" y="176"/>
                  <a:pt x="80" y="167"/>
                </a:cubicBezTo>
                <a:cubicBezTo>
                  <a:pt x="80" y="114"/>
                  <a:pt x="80" y="114"/>
                  <a:pt x="80" y="114"/>
                </a:cubicBezTo>
                <a:cubicBezTo>
                  <a:pt x="107" y="106"/>
                  <a:pt x="115" y="88"/>
                  <a:pt x="115" y="61"/>
                </a:cubicBezTo>
                <a:cubicBezTo>
                  <a:pt x="115" y="26"/>
                  <a:pt x="89" y="0"/>
                  <a:pt x="62" y="0"/>
                </a:cubicBezTo>
                <a:cubicBezTo>
                  <a:pt x="27" y="0"/>
                  <a:pt x="0" y="26"/>
                  <a:pt x="0" y="61"/>
                </a:cubicBezTo>
                <a:cubicBezTo>
                  <a:pt x="0" y="88"/>
                  <a:pt x="18" y="106"/>
                  <a:pt x="36" y="114"/>
                </a:cubicBezTo>
                <a:cubicBezTo>
                  <a:pt x="36" y="345"/>
                  <a:pt x="36" y="345"/>
                  <a:pt x="36" y="345"/>
                </a:cubicBezTo>
                <a:cubicBezTo>
                  <a:pt x="36" y="380"/>
                  <a:pt x="62" y="433"/>
                  <a:pt x="124" y="433"/>
                </a:cubicBezTo>
                <a:cubicBezTo>
                  <a:pt x="205" y="433"/>
                  <a:pt x="205" y="433"/>
                  <a:pt x="205" y="433"/>
                </a:cubicBezTo>
                <a:cubicBezTo>
                  <a:pt x="213" y="451"/>
                  <a:pt x="231" y="469"/>
                  <a:pt x="258" y="469"/>
                </a:cubicBezTo>
                <a:cubicBezTo>
                  <a:pt x="293" y="469"/>
                  <a:pt x="319" y="442"/>
                  <a:pt x="319" y="407"/>
                </a:cubicBezTo>
                <a:cubicBezTo>
                  <a:pt x="319" y="372"/>
                  <a:pt x="293" y="345"/>
                  <a:pt x="258" y="345"/>
                </a:cubicBezTo>
                <a:close/>
                <a:moveTo>
                  <a:pt x="258" y="195"/>
                </a:moveTo>
                <a:lnTo>
                  <a:pt x="258" y="195"/>
                </a:lnTo>
                <a:cubicBezTo>
                  <a:pt x="275" y="195"/>
                  <a:pt x="293" y="212"/>
                  <a:pt x="293" y="230"/>
                </a:cubicBezTo>
                <a:cubicBezTo>
                  <a:pt x="293" y="248"/>
                  <a:pt x="275" y="266"/>
                  <a:pt x="258" y="266"/>
                </a:cubicBezTo>
                <a:cubicBezTo>
                  <a:pt x="240" y="266"/>
                  <a:pt x="221" y="248"/>
                  <a:pt x="221" y="230"/>
                </a:cubicBezTo>
                <a:cubicBezTo>
                  <a:pt x="221" y="212"/>
                  <a:pt x="240" y="195"/>
                  <a:pt x="258" y="195"/>
                </a:cubicBezTo>
                <a:close/>
                <a:moveTo>
                  <a:pt x="27" y="61"/>
                </a:moveTo>
                <a:lnTo>
                  <a:pt x="27" y="61"/>
                </a:lnTo>
                <a:cubicBezTo>
                  <a:pt x="27" y="44"/>
                  <a:pt x="45" y="26"/>
                  <a:pt x="62" y="26"/>
                </a:cubicBezTo>
                <a:cubicBezTo>
                  <a:pt x="80" y="26"/>
                  <a:pt x="98" y="44"/>
                  <a:pt x="98" y="61"/>
                </a:cubicBezTo>
                <a:cubicBezTo>
                  <a:pt x="98" y="79"/>
                  <a:pt x="80" y="97"/>
                  <a:pt x="62" y="97"/>
                </a:cubicBezTo>
                <a:cubicBezTo>
                  <a:pt x="45" y="97"/>
                  <a:pt x="27" y="79"/>
                  <a:pt x="27" y="61"/>
                </a:cubicBezTo>
                <a:close/>
                <a:moveTo>
                  <a:pt x="258" y="442"/>
                </a:moveTo>
                <a:lnTo>
                  <a:pt x="258" y="442"/>
                </a:lnTo>
                <a:cubicBezTo>
                  <a:pt x="240" y="442"/>
                  <a:pt x="221" y="425"/>
                  <a:pt x="221" y="407"/>
                </a:cubicBezTo>
                <a:cubicBezTo>
                  <a:pt x="221" y="389"/>
                  <a:pt x="240" y="372"/>
                  <a:pt x="258" y="372"/>
                </a:cubicBezTo>
                <a:cubicBezTo>
                  <a:pt x="275" y="372"/>
                  <a:pt x="293" y="389"/>
                  <a:pt x="293" y="407"/>
                </a:cubicBezTo>
                <a:cubicBezTo>
                  <a:pt x="293" y="425"/>
                  <a:pt x="275" y="442"/>
                  <a:pt x="258" y="4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96" name="Freeform 35"/>
          <p:cNvSpPr>
            <a:spLocks noChangeArrowheads="1"/>
          </p:cNvSpPr>
          <p:nvPr/>
        </p:nvSpPr>
        <p:spPr bwMode="auto">
          <a:xfrm>
            <a:off x="5275628" y="3196338"/>
            <a:ext cx="86927" cy="296576"/>
          </a:xfrm>
          <a:custGeom>
            <a:avLst/>
            <a:gdLst>
              <a:gd name="T0" fmla="*/ 38430 w 125"/>
              <a:gd name="T1" fmla="*/ 132924 h 417"/>
              <a:gd name="T2" fmla="*/ 38430 w 125"/>
              <a:gd name="T3" fmla="*/ 132924 h 417"/>
              <a:gd name="T4" fmla="*/ 38430 w 125"/>
              <a:gd name="T5" fmla="*/ 50785 h 417"/>
              <a:gd name="T6" fmla="*/ 53543 w 125"/>
              <a:gd name="T7" fmla="*/ 27380 h 417"/>
              <a:gd name="T8" fmla="*/ 26772 w 125"/>
              <a:gd name="T9" fmla="*/ 0 h 417"/>
              <a:gd name="T10" fmla="*/ 0 w 125"/>
              <a:gd name="T11" fmla="*/ 27380 h 417"/>
              <a:gd name="T12" fmla="*/ 15545 w 125"/>
              <a:gd name="T13" fmla="*/ 50785 h 417"/>
              <a:gd name="T14" fmla="*/ 15545 w 125"/>
              <a:gd name="T15" fmla="*/ 132924 h 417"/>
              <a:gd name="T16" fmla="*/ 0 w 125"/>
              <a:gd name="T17" fmla="*/ 156329 h 417"/>
              <a:gd name="T18" fmla="*/ 26772 w 125"/>
              <a:gd name="T19" fmla="*/ 183708 h 417"/>
              <a:gd name="T20" fmla="*/ 53543 w 125"/>
              <a:gd name="T21" fmla="*/ 156329 h 417"/>
              <a:gd name="T22" fmla="*/ 38430 w 125"/>
              <a:gd name="T23" fmla="*/ 132924 h 417"/>
              <a:gd name="T24" fmla="*/ 11659 w 125"/>
              <a:gd name="T25" fmla="*/ 27380 h 417"/>
              <a:gd name="T26" fmla="*/ 11659 w 125"/>
              <a:gd name="T27" fmla="*/ 27380 h 417"/>
              <a:gd name="T28" fmla="*/ 26772 w 125"/>
              <a:gd name="T29" fmla="*/ 11923 h 417"/>
              <a:gd name="T30" fmla="*/ 41885 w 125"/>
              <a:gd name="T31" fmla="*/ 27380 h 417"/>
              <a:gd name="T32" fmla="*/ 26772 w 125"/>
              <a:gd name="T33" fmla="*/ 38861 h 417"/>
              <a:gd name="T34" fmla="*/ 11659 w 125"/>
              <a:gd name="T35" fmla="*/ 27380 h 417"/>
              <a:gd name="T36" fmla="*/ 26772 w 125"/>
              <a:gd name="T37" fmla="*/ 172227 h 417"/>
              <a:gd name="T38" fmla="*/ 26772 w 125"/>
              <a:gd name="T39" fmla="*/ 172227 h 417"/>
              <a:gd name="T40" fmla="*/ 11659 w 125"/>
              <a:gd name="T41" fmla="*/ 156329 h 417"/>
              <a:gd name="T42" fmla="*/ 26772 w 125"/>
              <a:gd name="T43" fmla="*/ 140873 h 417"/>
              <a:gd name="T44" fmla="*/ 41885 w 125"/>
              <a:gd name="T45" fmla="*/ 156329 h 417"/>
              <a:gd name="T46" fmla="*/ 26772 w 125"/>
              <a:gd name="T47" fmla="*/ 172227 h 4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5" h="417">
                <a:moveTo>
                  <a:pt x="89" y="301"/>
                </a:moveTo>
                <a:lnTo>
                  <a:pt x="89" y="301"/>
                </a:lnTo>
                <a:cubicBezTo>
                  <a:pt x="89" y="115"/>
                  <a:pt x="89" y="115"/>
                  <a:pt x="89" y="115"/>
                </a:cubicBezTo>
                <a:cubicBezTo>
                  <a:pt x="106" y="106"/>
                  <a:pt x="124" y="80"/>
                  <a:pt x="124" y="62"/>
                </a:cubicBezTo>
                <a:cubicBezTo>
                  <a:pt x="124" y="27"/>
                  <a:pt x="97" y="0"/>
                  <a:pt x="62" y="0"/>
                </a:cubicBezTo>
                <a:cubicBezTo>
                  <a:pt x="27" y="0"/>
                  <a:pt x="0" y="27"/>
                  <a:pt x="0" y="62"/>
                </a:cubicBezTo>
                <a:cubicBezTo>
                  <a:pt x="0" y="80"/>
                  <a:pt x="18" y="106"/>
                  <a:pt x="36" y="115"/>
                </a:cubicBezTo>
                <a:cubicBezTo>
                  <a:pt x="36" y="301"/>
                  <a:pt x="36" y="301"/>
                  <a:pt x="36" y="301"/>
                </a:cubicBezTo>
                <a:cubicBezTo>
                  <a:pt x="18" y="310"/>
                  <a:pt x="0" y="328"/>
                  <a:pt x="0" y="354"/>
                </a:cubicBezTo>
                <a:cubicBezTo>
                  <a:pt x="0" y="390"/>
                  <a:pt x="27" y="416"/>
                  <a:pt x="62" y="416"/>
                </a:cubicBezTo>
                <a:cubicBezTo>
                  <a:pt x="97" y="416"/>
                  <a:pt x="124" y="390"/>
                  <a:pt x="124" y="354"/>
                </a:cubicBezTo>
                <a:cubicBezTo>
                  <a:pt x="124" y="328"/>
                  <a:pt x="106" y="310"/>
                  <a:pt x="89" y="301"/>
                </a:cubicBezTo>
                <a:close/>
                <a:moveTo>
                  <a:pt x="27" y="62"/>
                </a:moveTo>
                <a:lnTo>
                  <a:pt x="27" y="62"/>
                </a:lnTo>
                <a:cubicBezTo>
                  <a:pt x="27" y="35"/>
                  <a:pt x="44" y="27"/>
                  <a:pt x="62" y="27"/>
                </a:cubicBezTo>
                <a:cubicBezTo>
                  <a:pt x="80" y="27"/>
                  <a:pt x="97" y="35"/>
                  <a:pt x="97" y="62"/>
                </a:cubicBezTo>
                <a:cubicBezTo>
                  <a:pt x="97" y="80"/>
                  <a:pt x="80" y="88"/>
                  <a:pt x="62" y="88"/>
                </a:cubicBezTo>
                <a:cubicBezTo>
                  <a:pt x="44" y="88"/>
                  <a:pt x="27" y="80"/>
                  <a:pt x="27" y="62"/>
                </a:cubicBezTo>
                <a:close/>
                <a:moveTo>
                  <a:pt x="62" y="390"/>
                </a:moveTo>
                <a:lnTo>
                  <a:pt x="62" y="390"/>
                </a:lnTo>
                <a:cubicBezTo>
                  <a:pt x="44" y="390"/>
                  <a:pt x="27" y="372"/>
                  <a:pt x="27" y="354"/>
                </a:cubicBezTo>
                <a:cubicBezTo>
                  <a:pt x="27" y="337"/>
                  <a:pt x="44" y="319"/>
                  <a:pt x="62" y="319"/>
                </a:cubicBezTo>
                <a:cubicBezTo>
                  <a:pt x="80" y="319"/>
                  <a:pt x="97" y="337"/>
                  <a:pt x="97" y="354"/>
                </a:cubicBezTo>
                <a:cubicBezTo>
                  <a:pt x="97" y="372"/>
                  <a:pt x="80" y="390"/>
                  <a:pt x="62" y="3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97" name="Freeform 36"/>
          <p:cNvSpPr>
            <a:spLocks noChangeArrowheads="1"/>
          </p:cNvSpPr>
          <p:nvPr/>
        </p:nvSpPr>
        <p:spPr bwMode="auto">
          <a:xfrm>
            <a:off x="5909686" y="3196338"/>
            <a:ext cx="230102" cy="296576"/>
          </a:xfrm>
          <a:custGeom>
            <a:avLst/>
            <a:gdLst>
              <a:gd name="T0" fmla="*/ 51346 w 320"/>
              <a:gd name="T1" fmla="*/ 27380 h 417"/>
              <a:gd name="T2" fmla="*/ 51346 w 320"/>
              <a:gd name="T3" fmla="*/ 27380 h 417"/>
              <a:gd name="T4" fmla="*/ 27682 w 320"/>
              <a:gd name="T5" fmla="*/ 0 h 417"/>
              <a:gd name="T6" fmla="*/ 0 w 320"/>
              <a:gd name="T7" fmla="*/ 27380 h 417"/>
              <a:gd name="T8" fmla="*/ 16073 w 320"/>
              <a:gd name="T9" fmla="*/ 50785 h 417"/>
              <a:gd name="T10" fmla="*/ 16073 w 320"/>
              <a:gd name="T11" fmla="*/ 132924 h 417"/>
              <a:gd name="T12" fmla="*/ 0 w 320"/>
              <a:gd name="T13" fmla="*/ 156329 h 417"/>
              <a:gd name="T14" fmla="*/ 27682 w 320"/>
              <a:gd name="T15" fmla="*/ 183708 h 417"/>
              <a:gd name="T16" fmla="*/ 51346 w 320"/>
              <a:gd name="T17" fmla="*/ 156329 h 417"/>
              <a:gd name="T18" fmla="*/ 35719 w 320"/>
              <a:gd name="T19" fmla="*/ 132924 h 417"/>
              <a:gd name="T20" fmla="*/ 35719 w 320"/>
              <a:gd name="T21" fmla="*/ 50785 h 417"/>
              <a:gd name="T22" fmla="*/ 51346 w 320"/>
              <a:gd name="T23" fmla="*/ 27380 h 417"/>
              <a:gd name="T24" fmla="*/ 43755 w 320"/>
              <a:gd name="T25" fmla="*/ 156329 h 417"/>
              <a:gd name="T26" fmla="*/ 43755 w 320"/>
              <a:gd name="T27" fmla="*/ 156329 h 417"/>
              <a:gd name="T28" fmla="*/ 27682 w 320"/>
              <a:gd name="T29" fmla="*/ 172227 h 417"/>
              <a:gd name="T30" fmla="*/ 12055 w 320"/>
              <a:gd name="T31" fmla="*/ 156329 h 417"/>
              <a:gd name="T32" fmla="*/ 27682 w 320"/>
              <a:gd name="T33" fmla="*/ 140873 h 417"/>
              <a:gd name="T34" fmla="*/ 43755 w 320"/>
              <a:gd name="T35" fmla="*/ 156329 h 417"/>
              <a:gd name="T36" fmla="*/ 27682 w 320"/>
              <a:gd name="T37" fmla="*/ 38861 h 417"/>
              <a:gd name="T38" fmla="*/ 27682 w 320"/>
              <a:gd name="T39" fmla="*/ 38861 h 417"/>
              <a:gd name="T40" fmla="*/ 12055 w 320"/>
              <a:gd name="T41" fmla="*/ 27380 h 417"/>
              <a:gd name="T42" fmla="*/ 27682 w 320"/>
              <a:gd name="T43" fmla="*/ 11923 h 417"/>
              <a:gd name="T44" fmla="*/ 43755 w 320"/>
              <a:gd name="T45" fmla="*/ 27380 h 417"/>
              <a:gd name="T46" fmla="*/ 27682 w 320"/>
              <a:gd name="T47" fmla="*/ 38861 h 417"/>
              <a:gd name="T48" fmla="*/ 126802 w 320"/>
              <a:gd name="T49" fmla="*/ 132924 h 417"/>
              <a:gd name="T50" fmla="*/ 126802 w 320"/>
              <a:gd name="T51" fmla="*/ 132924 h 417"/>
              <a:gd name="T52" fmla="*/ 126802 w 320"/>
              <a:gd name="T53" fmla="*/ 50785 h 417"/>
              <a:gd name="T54" fmla="*/ 142429 w 320"/>
              <a:gd name="T55" fmla="*/ 27380 h 417"/>
              <a:gd name="T56" fmla="*/ 114746 w 320"/>
              <a:gd name="T57" fmla="*/ 0 h 417"/>
              <a:gd name="T58" fmla="*/ 87064 w 320"/>
              <a:gd name="T59" fmla="*/ 27380 h 417"/>
              <a:gd name="T60" fmla="*/ 106710 w 320"/>
              <a:gd name="T61" fmla="*/ 50785 h 417"/>
              <a:gd name="T62" fmla="*/ 106710 w 320"/>
              <a:gd name="T63" fmla="*/ 132924 h 417"/>
              <a:gd name="T64" fmla="*/ 87064 w 320"/>
              <a:gd name="T65" fmla="*/ 156329 h 417"/>
              <a:gd name="T66" fmla="*/ 114746 w 320"/>
              <a:gd name="T67" fmla="*/ 183708 h 417"/>
              <a:gd name="T68" fmla="*/ 142429 w 320"/>
              <a:gd name="T69" fmla="*/ 156329 h 417"/>
              <a:gd name="T70" fmla="*/ 126802 w 320"/>
              <a:gd name="T71" fmla="*/ 132924 h 417"/>
              <a:gd name="T72" fmla="*/ 98673 w 320"/>
              <a:gd name="T73" fmla="*/ 27380 h 417"/>
              <a:gd name="T74" fmla="*/ 98673 w 320"/>
              <a:gd name="T75" fmla="*/ 27380 h 417"/>
              <a:gd name="T76" fmla="*/ 114746 w 320"/>
              <a:gd name="T77" fmla="*/ 11923 h 417"/>
              <a:gd name="T78" fmla="*/ 130373 w 320"/>
              <a:gd name="T79" fmla="*/ 27380 h 417"/>
              <a:gd name="T80" fmla="*/ 114746 w 320"/>
              <a:gd name="T81" fmla="*/ 38861 h 417"/>
              <a:gd name="T82" fmla="*/ 98673 w 320"/>
              <a:gd name="T83" fmla="*/ 27380 h 417"/>
              <a:gd name="T84" fmla="*/ 114746 w 320"/>
              <a:gd name="T85" fmla="*/ 172227 h 417"/>
              <a:gd name="T86" fmla="*/ 114746 w 320"/>
              <a:gd name="T87" fmla="*/ 172227 h 417"/>
              <a:gd name="T88" fmla="*/ 98673 w 320"/>
              <a:gd name="T89" fmla="*/ 156329 h 417"/>
              <a:gd name="T90" fmla="*/ 114746 w 320"/>
              <a:gd name="T91" fmla="*/ 140873 h 417"/>
              <a:gd name="T92" fmla="*/ 130373 w 320"/>
              <a:gd name="T93" fmla="*/ 156329 h 417"/>
              <a:gd name="T94" fmla="*/ 114746 w 320"/>
              <a:gd name="T95" fmla="*/ 172227 h 41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20" h="417">
                <a:moveTo>
                  <a:pt x="115" y="62"/>
                </a:moveTo>
                <a:lnTo>
                  <a:pt x="115" y="62"/>
                </a:lnTo>
                <a:cubicBezTo>
                  <a:pt x="115" y="27"/>
                  <a:pt x="89" y="0"/>
                  <a:pt x="62" y="0"/>
                </a:cubicBezTo>
                <a:cubicBezTo>
                  <a:pt x="27" y="0"/>
                  <a:pt x="0" y="27"/>
                  <a:pt x="0" y="62"/>
                </a:cubicBezTo>
                <a:cubicBezTo>
                  <a:pt x="0" y="80"/>
                  <a:pt x="18" y="106"/>
                  <a:pt x="36" y="115"/>
                </a:cubicBezTo>
                <a:cubicBezTo>
                  <a:pt x="36" y="301"/>
                  <a:pt x="36" y="301"/>
                  <a:pt x="36" y="301"/>
                </a:cubicBezTo>
                <a:cubicBezTo>
                  <a:pt x="18" y="310"/>
                  <a:pt x="0" y="328"/>
                  <a:pt x="0" y="354"/>
                </a:cubicBezTo>
                <a:cubicBezTo>
                  <a:pt x="0" y="390"/>
                  <a:pt x="27" y="416"/>
                  <a:pt x="62" y="416"/>
                </a:cubicBezTo>
                <a:cubicBezTo>
                  <a:pt x="89" y="416"/>
                  <a:pt x="115" y="390"/>
                  <a:pt x="115" y="354"/>
                </a:cubicBezTo>
                <a:cubicBezTo>
                  <a:pt x="115" y="328"/>
                  <a:pt x="106" y="310"/>
                  <a:pt x="80" y="301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106" y="106"/>
                  <a:pt x="115" y="80"/>
                  <a:pt x="115" y="62"/>
                </a:cubicBezTo>
                <a:close/>
                <a:moveTo>
                  <a:pt x="98" y="354"/>
                </a:moveTo>
                <a:lnTo>
                  <a:pt x="98" y="354"/>
                </a:lnTo>
                <a:cubicBezTo>
                  <a:pt x="98" y="372"/>
                  <a:pt x="80" y="390"/>
                  <a:pt x="62" y="390"/>
                </a:cubicBezTo>
                <a:cubicBezTo>
                  <a:pt x="44" y="390"/>
                  <a:pt x="27" y="372"/>
                  <a:pt x="27" y="354"/>
                </a:cubicBezTo>
                <a:cubicBezTo>
                  <a:pt x="27" y="337"/>
                  <a:pt x="44" y="319"/>
                  <a:pt x="62" y="319"/>
                </a:cubicBezTo>
                <a:cubicBezTo>
                  <a:pt x="80" y="319"/>
                  <a:pt x="98" y="337"/>
                  <a:pt x="98" y="354"/>
                </a:cubicBezTo>
                <a:close/>
                <a:moveTo>
                  <a:pt x="62" y="88"/>
                </a:moveTo>
                <a:lnTo>
                  <a:pt x="62" y="88"/>
                </a:lnTo>
                <a:cubicBezTo>
                  <a:pt x="44" y="88"/>
                  <a:pt x="27" y="80"/>
                  <a:pt x="27" y="62"/>
                </a:cubicBezTo>
                <a:cubicBezTo>
                  <a:pt x="27" y="35"/>
                  <a:pt x="44" y="27"/>
                  <a:pt x="62" y="27"/>
                </a:cubicBezTo>
                <a:cubicBezTo>
                  <a:pt x="80" y="27"/>
                  <a:pt x="98" y="35"/>
                  <a:pt x="98" y="62"/>
                </a:cubicBezTo>
                <a:cubicBezTo>
                  <a:pt x="98" y="80"/>
                  <a:pt x="80" y="88"/>
                  <a:pt x="62" y="88"/>
                </a:cubicBezTo>
                <a:close/>
                <a:moveTo>
                  <a:pt x="284" y="301"/>
                </a:moveTo>
                <a:lnTo>
                  <a:pt x="284" y="301"/>
                </a:lnTo>
                <a:cubicBezTo>
                  <a:pt x="284" y="115"/>
                  <a:pt x="284" y="115"/>
                  <a:pt x="284" y="115"/>
                </a:cubicBezTo>
                <a:cubicBezTo>
                  <a:pt x="302" y="106"/>
                  <a:pt x="319" y="80"/>
                  <a:pt x="319" y="62"/>
                </a:cubicBezTo>
                <a:cubicBezTo>
                  <a:pt x="319" y="27"/>
                  <a:pt x="292" y="0"/>
                  <a:pt x="257" y="0"/>
                </a:cubicBezTo>
                <a:cubicBezTo>
                  <a:pt x="221" y="0"/>
                  <a:pt x="195" y="27"/>
                  <a:pt x="195" y="62"/>
                </a:cubicBezTo>
                <a:cubicBezTo>
                  <a:pt x="195" y="80"/>
                  <a:pt x="212" y="106"/>
                  <a:pt x="239" y="115"/>
                </a:cubicBezTo>
                <a:cubicBezTo>
                  <a:pt x="239" y="301"/>
                  <a:pt x="239" y="301"/>
                  <a:pt x="239" y="301"/>
                </a:cubicBezTo>
                <a:cubicBezTo>
                  <a:pt x="212" y="310"/>
                  <a:pt x="195" y="328"/>
                  <a:pt x="195" y="354"/>
                </a:cubicBezTo>
                <a:cubicBezTo>
                  <a:pt x="195" y="390"/>
                  <a:pt x="221" y="416"/>
                  <a:pt x="257" y="416"/>
                </a:cubicBezTo>
                <a:cubicBezTo>
                  <a:pt x="292" y="416"/>
                  <a:pt x="319" y="390"/>
                  <a:pt x="319" y="354"/>
                </a:cubicBezTo>
                <a:cubicBezTo>
                  <a:pt x="319" y="328"/>
                  <a:pt x="302" y="310"/>
                  <a:pt x="284" y="301"/>
                </a:cubicBezTo>
                <a:close/>
                <a:moveTo>
                  <a:pt x="221" y="62"/>
                </a:moveTo>
                <a:lnTo>
                  <a:pt x="221" y="62"/>
                </a:lnTo>
                <a:cubicBezTo>
                  <a:pt x="221" y="35"/>
                  <a:pt x="239" y="27"/>
                  <a:pt x="257" y="27"/>
                </a:cubicBezTo>
                <a:cubicBezTo>
                  <a:pt x="275" y="27"/>
                  <a:pt x="292" y="35"/>
                  <a:pt x="292" y="62"/>
                </a:cubicBezTo>
                <a:cubicBezTo>
                  <a:pt x="292" y="80"/>
                  <a:pt x="275" y="88"/>
                  <a:pt x="257" y="88"/>
                </a:cubicBezTo>
                <a:cubicBezTo>
                  <a:pt x="239" y="88"/>
                  <a:pt x="221" y="80"/>
                  <a:pt x="221" y="62"/>
                </a:cubicBezTo>
                <a:close/>
                <a:moveTo>
                  <a:pt x="257" y="390"/>
                </a:moveTo>
                <a:lnTo>
                  <a:pt x="257" y="390"/>
                </a:lnTo>
                <a:cubicBezTo>
                  <a:pt x="239" y="390"/>
                  <a:pt x="221" y="372"/>
                  <a:pt x="221" y="354"/>
                </a:cubicBezTo>
                <a:cubicBezTo>
                  <a:pt x="221" y="337"/>
                  <a:pt x="239" y="319"/>
                  <a:pt x="257" y="319"/>
                </a:cubicBezTo>
                <a:cubicBezTo>
                  <a:pt x="275" y="319"/>
                  <a:pt x="292" y="337"/>
                  <a:pt x="292" y="354"/>
                </a:cubicBezTo>
                <a:cubicBezTo>
                  <a:pt x="292" y="372"/>
                  <a:pt x="275" y="390"/>
                  <a:pt x="257" y="3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98" name="Freeform 37"/>
          <p:cNvSpPr>
            <a:spLocks noChangeArrowheads="1"/>
          </p:cNvSpPr>
          <p:nvPr/>
        </p:nvSpPr>
        <p:spPr bwMode="auto">
          <a:xfrm>
            <a:off x="3120344" y="4597401"/>
            <a:ext cx="163628" cy="309360"/>
          </a:xfrm>
          <a:custGeom>
            <a:avLst/>
            <a:gdLst>
              <a:gd name="T0" fmla="*/ 97202 w 231"/>
              <a:gd name="T1" fmla="*/ 176191 h 435"/>
              <a:gd name="T2" fmla="*/ 97202 w 231"/>
              <a:gd name="T3" fmla="*/ 176191 h 435"/>
              <a:gd name="T4" fmla="*/ 97202 w 231"/>
              <a:gd name="T5" fmla="*/ 188114 h 435"/>
              <a:gd name="T6" fmla="*/ 89725 w 231"/>
              <a:gd name="T7" fmla="*/ 188114 h 435"/>
              <a:gd name="T8" fmla="*/ 3958 w 231"/>
              <a:gd name="T9" fmla="*/ 101564 h 435"/>
              <a:gd name="T10" fmla="*/ 3958 w 231"/>
              <a:gd name="T11" fmla="*/ 90083 h 435"/>
              <a:gd name="T12" fmla="*/ 89725 w 231"/>
              <a:gd name="T13" fmla="*/ 3974 h 435"/>
              <a:gd name="T14" fmla="*/ 97202 w 231"/>
              <a:gd name="T15" fmla="*/ 3974 h 435"/>
              <a:gd name="T16" fmla="*/ 97202 w 231"/>
              <a:gd name="T17" fmla="*/ 15897 h 435"/>
              <a:gd name="T18" fmla="*/ 19352 w 231"/>
              <a:gd name="T19" fmla="*/ 94057 h 435"/>
              <a:gd name="T20" fmla="*/ 97202 w 231"/>
              <a:gd name="T21" fmla="*/ 176191 h 4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1" h="435">
                <a:moveTo>
                  <a:pt x="221" y="399"/>
                </a:moveTo>
                <a:lnTo>
                  <a:pt x="221" y="399"/>
                </a:lnTo>
                <a:cubicBezTo>
                  <a:pt x="230" y="408"/>
                  <a:pt x="230" y="417"/>
                  <a:pt x="221" y="426"/>
                </a:cubicBezTo>
                <a:cubicBezTo>
                  <a:pt x="213" y="434"/>
                  <a:pt x="204" y="434"/>
                  <a:pt x="204" y="426"/>
                </a:cubicBezTo>
                <a:cubicBezTo>
                  <a:pt x="9" y="230"/>
                  <a:pt x="9" y="230"/>
                  <a:pt x="9" y="230"/>
                </a:cubicBezTo>
                <a:cubicBezTo>
                  <a:pt x="0" y="222"/>
                  <a:pt x="0" y="213"/>
                  <a:pt x="9" y="204"/>
                </a:cubicBezTo>
                <a:cubicBezTo>
                  <a:pt x="204" y="9"/>
                  <a:pt x="204" y="9"/>
                  <a:pt x="204" y="9"/>
                </a:cubicBezTo>
                <a:cubicBezTo>
                  <a:pt x="204" y="0"/>
                  <a:pt x="213" y="0"/>
                  <a:pt x="221" y="9"/>
                </a:cubicBezTo>
                <a:cubicBezTo>
                  <a:pt x="230" y="17"/>
                  <a:pt x="230" y="26"/>
                  <a:pt x="221" y="36"/>
                </a:cubicBezTo>
                <a:cubicBezTo>
                  <a:pt x="44" y="213"/>
                  <a:pt x="44" y="213"/>
                  <a:pt x="44" y="213"/>
                </a:cubicBezTo>
                <a:lnTo>
                  <a:pt x="221" y="399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899" name="Freeform 38"/>
          <p:cNvSpPr>
            <a:spLocks noChangeArrowheads="1"/>
          </p:cNvSpPr>
          <p:nvPr/>
        </p:nvSpPr>
        <p:spPr bwMode="auto">
          <a:xfrm>
            <a:off x="10910561" y="3963343"/>
            <a:ext cx="94598" cy="161072"/>
          </a:xfrm>
          <a:custGeom>
            <a:avLst/>
            <a:gdLst>
              <a:gd name="T0" fmla="*/ 54763 w 133"/>
              <a:gd name="T1" fmla="*/ 88323 h 231"/>
              <a:gd name="T2" fmla="*/ 54763 w 133"/>
              <a:gd name="T3" fmla="*/ 88323 h 231"/>
              <a:gd name="T4" fmla="*/ 54763 w 133"/>
              <a:gd name="T5" fmla="*/ 99580 h 231"/>
              <a:gd name="T6" fmla="*/ 42839 w 133"/>
              <a:gd name="T7" fmla="*/ 99580 h 231"/>
              <a:gd name="T8" fmla="*/ 0 w 133"/>
              <a:gd name="T9" fmla="*/ 57583 h 231"/>
              <a:gd name="T10" fmla="*/ 0 w 133"/>
              <a:gd name="T11" fmla="*/ 46326 h 231"/>
              <a:gd name="T12" fmla="*/ 42839 w 133"/>
              <a:gd name="T13" fmla="*/ 3897 h 231"/>
              <a:gd name="T14" fmla="*/ 54763 w 133"/>
              <a:gd name="T15" fmla="*/ 3897 h 231"/>
              <a:gd name="T16" fmla="*/ 54763 w 133"/>
              <a:gd name="T17" fmla="*/ 15153 h 231"/>
              <a:gd name="T18" fmla="*/ 19432 w 133"/>
              <a:gd name="T19" fmla="*/ 49790 h 231"/>
              <a:gd name="T20" fmla="*/ 54763 w 133"/>
              <a:gd name="T21" fmla="*/ 88323 h 2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3" h="231">
                <a:moveTo>
                  <a:pt x="124" y="204"/>
                </a:moveTo>
                <a:lnTo>
                  <a:pt x="124" y="204"/>
                </a:lnTo>
                <a:cubicBezTo>
                  <a:pt x="132" y="213"/>
                  <a:pt x="132" y="221"/>
                  <a:pt x="124" y="230"/>
                </a:cubicBezTo>
                <a:cubicBezTo>
                  <a:pt x="115" y="230"/>
                  <a:pt x="106" y="230"/>
                  <a:pt x="97" y="230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24"/>
                  <a:pt x="0" y="115"/>
                  <a:pt x="0" y="107"/>
                </a:cubicBezTo>
                <a:cubicBezTo>
                  <a:pt x="97" y="9"/>
                  <a:pt x="97" y="9"/>
                  <a:pt x="97" y="9"/>
                </a:cubicBezTo>
                <a:cubicBezTo>
                  <a:pt x="106" y="0"/>
                  <a:pt x="115" y="0"/>
                  <a:pt x="124" y="9"/>
                </a:cubicBezTo>
                <a:cubicBezTo>
                  <a:pt x="132" y="17"/>
                  <a:pt x="132" y="26"/>
                  <a:pt x="124" y="35"/>
                </a:cubicBezTo>
                <a:cubicBezTo>
                  <a:pt x="44" y="115"/>
                  <a:pt x="44" y="115"/>
                  <a:pt x="44" y="115"/>
                </a:cubicBezTo>
                <a:lnTo>
                  <a:pt x="124" y="20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00" name="Freeform 39"/>
          <p:cNvSpPr>
            <a:spLocks noChangeArrowheads="1"/>
          </p:cNvSpPr>
          <p:nvPr/>
        </p:nvSpPr>
        <p:spPr bwMode="auto">
          <a:xfrm>
            <a:off x="1005965" y="4704782"/>
            <a:ext cx="166185" cy="94598"/>
          </a:xfrm>
          <a:custGeom>
            <a:avLst/>
            <a:gdLst>
              <a:gd name="T0" fmla="*/ 86731 w 232"/>
              <a:gd name="T1" fmla="*/ 3975 h 133"/>
              <a:gd name="T2" fmla="*/ 86731 w 232"/>
              <a:gd name="T3" fmla="*/ 3975 h 133"/>
              <a:gd name="T4" fmla="*/ 98740 w 232"/>
              <a:gd name="T5" fmla="*/ 3975 h 133"/>
              <a:gd name="T6" fmla="*/ 98740 w 232"/>
              <a:gd name="T7" fmla="*/ 11483 h 133"/>
              <a:gd name="T8" fmla="*/ 55597 w 232"/>
              <a:gd name="T9" fmla="*/ 54763 h 133"/>
              <a:gd name="T10" fmla="*/ 47591 w 232"/>
              <a:gd name="T11" fmla="*/ 54763 h 133"/>
              <a:gd name="T12" fmla="*/ 4003 w 232"/>
              <a:gd name="T13" fmla="*/ 11483 h 133"/>
              <a:gd name="T14" fmla="*/ 4003 w 232"/>
              <a:gd name="T15" fmla="*/ 3975 h 133"/>
              <a:gd name="T16" fmla="*/ 12009 w 232"/>
              <a:gd name="T17" fmla="*/ 3975 h 133"/>
              <a:gd name="T18" fmla="*/ 51594 w 232"/>
              <a:gd name="T19" fmla="*/ 34889 h 133"/>
              <a:gd name="T20" fmla="*/ 86731 w 232"/>
              <a:gd name="T21" fmla="*/ 3975 h 1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2" h="133">
                <a:moveTo>
                  <a:pt x="195" y="9"/>
                </a:moveTo>
                <a:lnTo>
                  <a:pt x="195" y="9"/>
                </a:lnTo>
                <a:cubicBezTo>
                  <a:pt x="204" y="0"/>
                  <a:pt x="213" y="0"/>
                  <a:pt x="222" y="9"/>
                </a:cubicBezTo>
                <a:cubicBezTo>
                  <a:pt x="231" y="9"/>
                  <a:pt x="231" y="26"/>
                  <a:pt x="222" y="26"/>
                </a:cubicBezTo>
                <a:cubicBezTo>
                  <a:pt x="125" y="124"/>
                  <a:pt x="125" y="124"/>
                  <a:pt x="125" y="124"/>
                </a:cubicBezTo>
                <a:cubicBezTo>
                  <a:pt x="125" y="132"/>
                  <a:pt x="107" y="132"/>
                  <a:pt x="107" y="124"/>
                </a:cubicBezTo>
                <a:cubicBezTo>
                  <a:pt x="9" y="26"/>
                  <a:pt x="9" y="26"/>
                  <a:pt x="9" y="26"/>
                </a:cubicBezTo>
                <a:cubicBezTo>
                  <a:pt x="0" y="26"/>
                  <a:pt x="0" y="9"/>
                  <a:pt x="9" y="9"/>
                </a:cubicBezTo>
                <a:cubicBezTo>
                  <a:pt x="9" y="0"/>
                  <a:pt x="27" y="0"/>
                  <a:pt x="27" y="9"/>
                </a:cubicBezTo>
                <a:cubicBezTo>
                  <a:pt x="116" y="79"/>
                  <a:pt x="116" y="79"/>
                  <a:pt x="116" y="79"/>
                </a:cubicBezTo>
                <a:lnTo>
                  <a:pt x="195" y="9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01" name="Freeform 40"/>
          <p:cNvSpPr>
            <a:spLocks noChangeArrowheads="1"/>
          </p:cNvSpPr>
          <p:nvPr/>
        </p:nvSpPr>
        <p:spPr bwMode="auto">
          <a:xfrm>
            <a:off x="1711610" y="4704782"/>
            <a:ext cx="166185" cy="94598"/>
          </a:xfrm>
          <a:custGeom>
            <a:avLst/>
            <a:gdLst>
              <a:gd name="T0" fmla="*/ 12454 w 232"/>
              <a:gd name="T1" fmla="*/ 54763 h 133"/>
              <a:gd name="T2" fmla="*/ 12454 w 232"/>
              <a:gd name="T3" fmla="*/ 54763 h 133"/>
              <a:gd name="T4" fmla="*/ 4448 w 232"/>
              <a:gd name="T5" fmla="*/ 54763 h 133"/>
              <a:gd name="T6" fmla="*/ 4448 w 232"/>
              <a:gd name="T7" fmla="*/ 42839 h 133"/>
              <a:gd name="T8" fmla="*/ 47591 w 232"/>
              <a:gd name="T9" fmla="*/ 3975 h 133"/>
              <a:gd name="T10" fmla="*/ 55597 w 232"/>
              <a:gd name="T11" fmla="*/ 3975 h 133"/>
              <a:gd name="T12" fmla="*/ 98740 w 232"/>
              <a:gd name="T13" fmla="*/ 42839 h 133"/>
              <a:gd name="T14" fmla="*/ 98740 w 232"/>
              <a:gd name="T15" fmla="*/ 54763 h 133"/>
              <a:gd name="T16" fmla="*/ 87176 w 232"/>
              <a:gd name="T17" fmla="*/ 54763 h 133"/>
              <a:gd name="T18" fmla="*/ 51594 w 232"/>
              <a:gd name="T19" fmla="*/ 19432 h 133"/>
              <a:gd name="T20" fmla="*/ 12454 w 232"/>
              <a:gd name="T21" fmla="*/ 54763 h 1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2" h="133">
                <a:moveTo>
                  <a:pt x="28" y="124"/>
                </a:moveTo>
                <a:lnTo>
                  <a:pt x="28" y="124"/>
                </a:lnTo>
                <a:cubicBezTo>
                  <a:pt x="28" y="132"/>
                  <a:pt x="10" y="132"/>
                  <a:pt x="10" y="124"/>
                </a:cubicBezTo>
                <a:cubicBezTo>
                  <a:pt x="0" y="115"/>
                  <a:pt x="0" y="106"/>
                  <a:pt x="10" y="97"/>
                </a:cubicBezTo>
                <a:cubicBezTo>
                  <a:pt x="107" y="9"/>
                  <a:pt x="107" y="9"/>
                  <a:pt x="107" y="9"/>
                </a:cubicBezTo>
                <a:cubicBezTo>
                  <a:pt x="107" y="0"/>
                  <a:pt x="125" y="0"/>
                  <a:pt x="125" y="9"/>
                </a:cubicBezTo>
                <a:cubicBezTo>
                  <a:pt x="222" y="97"/>
                  <a:pt x="222" y="97"/>
                  <a:pt x="222" y="97"/>
                </a:cubicBezTo>
                <a:cubicBezTo>
                  <a:pt x="231" y="106"/>
                  <a:pt x="231" y="115"/>
                  <a:pt x="222" y="124"/>
                </a:cubicBezTo>
                <a:cubicBezTo>
                  <a:pt x="213" y="132"/>
                  <a:pt x="204" y="132"/>
                  <a:pt x="196" y="124"/>
                </a:cubicBezTo>
                <a:cubicBezTo>
                  <a:pt x="116" y="44"/>
                  <a:pt x="116" y="44"/>
                  <a:pt x="116" y="44"/>
                </a:cubicBezTo>
                <a:lnTo>
                  <a:pt x="28" y="12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02" name="Freeform 41"/>
          <p:cNvSpPr>
            <a:spLocks noChangeArrowheads="1"/>
          </p:cNvSpPr>
          <p:nvPr/>
        </p:nvSpPr>
        <p:spPr bwMode="auto">
          <a:xfrm>
            <a:off x="2447935" y="4666432"/>
            <a:ext cx="92041" cy="166184"/>
          </a:xfrm>
          <a:custGeom>
            <a:avLst/>
            <a:gdLst>
              <a:gd name="T0" fmla="*/ 3438 w 133"/>
              <a:gd name="T1" fmla="*/ 90733 h 232"/>
              <a:gd name="T2" fmla="*/ 3438 w 133"/>
              <a:gd name="T3" fmla="*/ 90733 h 232"/>
              <a:gd name="T4" fmla="*/ 3438 w 133"/>
              <a:gd name="T5" fmla="*/ 102742 h 232"/>
              <a:gd name="T6" fmla="*/ 15039 w 133"/>
              <a:gd name="T7" fmla="*/ 102742 h 232"/>
              <a:gd name="T8" fmla="*/ 56720 w 133"/>
              <a:gd name="T9" fmla="*/ 59155 h 232"/>
              <a:gd name="T10" fmla="*/ 56720 w 133"/>
              <a:gd name="T11" fmla="*/ 47591 h 232"/>
              <a:gd name="T12" fmla="*/ 15039 w 133"/>
              <a:gd name="T13" fmla="*/ 4448 h 232"/>
              <a:gd name="T14" fmla="*/ 3438 w 133"/>
              <a:gd name="T15" fmla="*/ 4448 h 232"/>
              <a:gd name="T16" fmla="*/ 3438 w 133"/>
              <a:gd name="T17" fmla="*/ 16012 h 232"/>
              <a:gd name="T18" fmla="*/ 37814 w 133"/>
              <a:gd name="T19" fmla="*/ 51594 h 232"/>
              <a:gd name="T20" fmla="*/ 3438 w 133"/>
              <a:gd name="T21" fmla="*/ 90733 h 2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3" h="232">
                <a:moveTo>
                  <a:pt x="8" y="204"/>
                </a:moveTo>
                <a:lnTo>
                  <a:pt x="8" y="204"/>
                </a:lnTo>
                <a:cubicBezTo>
                  <a:pt x="0" y="213"/>
                  <a:pt x="0" y="222"/>
                  <a:pt x="8" y="231"/>
                </a:cubicBezTo>
                <a:cubicBezTo>
                  <a:pt x="17" y="231"/>
                  <a:pt x="26" y="231"/>
                  <a:pt x="35" y="231"/>
                </a:cubicBezTo>
                <a:cubicBezTo>
                  <a:pt x="132" y="133"/>
                  <a:pt x="132" y="133"/>
                  <a:pt x="132" y="133"/>
                </a:cubicBezTo>
                <a:cubicBezTo>
                  <a:pt x="132" y="125"/>
                  <a:pt x="132" y="116"/>
                  <a:pt x="132" y="107"/>
                </a:cubicBezTo>
                <a:cubicBezTo>
                  <a:pt x="35" y="10"/>
                  <a:pt x="35" y="10"/>
                  <a:pt x="35" y="10"/>
                </a:cubicBezTo>
                <a:cubicBezTo>
                  <a:pt x="26" y="0"/>
                  <a:pt x="17" y="0"/>
                  <a:pt x="8" y="10"/>
                </a:cubicBezTo>
                <a:cubicBezTo>
                  <a:pt x="0" y="18"/>
                  <a:pt x="0" y="27"/>
                  <a:pt x="8" y="36"/>
                </a:cubicBezTo>
                <a:cubicBezTo>
                  <a:pt x="88" y="116"/>
                  <a:pt x="88" y="116"/>
                  <a:pt x="88" y="116"/>
                </a:cubicBezTo>
                <a:lnTo>
                  <a:pt x="8" y="20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03" name="Freeform 42"/>
          <p:cNvSpPr>
            <a:spLocks noChangeArrowheads="1"/>
          </p:cNvSpPr>
          <p:nvPr/>
        </p:nvSpPr>
        <p:spPr bwMode="auto">
          <a:xfrm>
            <a:off x="5234721" y="4597401"/>
            <a:ext cx="166185" cy="309360"/>
          </a:xfrm>
          <a:custGeom>
            <a:avLst/>
            <a:gdLst>
              <a:gd name="T0" fmla="*/ 4448 w 232"/>
              <a:gd name="T1" fmla="*/ 176191 h 435"/>
              <a:gd name="T2" fmla="*/ 4448 w 232"/>
              <a:gd name="T3" fmla="*/ 176191 h 435"/>
              <a:gd name="T4" fmla="*/ 4448 w 232"/>
              <a:gd name="T5" fmla="*/ 188114 h 435"/>
              <a:gd name="T6" fmla="*/ 12454 w 232"/>
              <a:gd name="T7" fmla="*/ 188114 h 435"/>
              <a:gd name="T8" fmla="*/ 98740 w 232"/>
              <a:gd name="T9" fmla="*/ 101564 h 435"/>
              <a:gd name="T10" fmla="*/ 98740 w 232"/>
              <a:gd name="T11" fmla="*/ 90083 h 435"/>
              <a:gd name="T12" fmla="*/ 12454 w 232"/>
              <a:gd name="T13" fmla="*/ 3974 h 435"/>
              <a:gd name="T14" fmla="*/ 4448 w 232"/>
              <a:gd name="T15" fmla="*/ 3974 h 435"/>
              <a:gd name="T16" fmla="*/ 4448 w 232"/>
              <a:gd name="T17" fmla="*/ 15897 h 435"/>
              <a:gd name="T18" fmla="*/ 83173 w 232"/>
              <a:gd name="T19" fmla="*/ 94057 h 435"/>
              <a:gd name="T20" fmla="*/ 4448 w 232"/>
              <a:gd name="T21" fmla="*/ 176191 h 4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2" h="435">
                <a:moveTo>
                  <a:pt x="10" y="399"/>
                </a:moveTo>
                <a:lnTo>
                  <a:pt x="10" y="399"/>
                </a:lnTo>
                <a:cubicBezTo>
                  <a:pt x="0" y="408"/>
                  <a:pt x="0" y="417"/>
                  <a:pt x="10" y="426"/>
                </a:cubicBezTo>
                <a:cubicBezTo>
                  <a:pt x="10" y="434"/>
                  <a:pt x="28" y="434"/>
                  <a:pt x="28" y="426"/>
                </a:cubicBezTo>
                <a:cubicBezTo>
                  <a:pt x="222" y="230"/>
                  <a:pt x="222" y="230"/>
                  <a:pt x="222" y="230"/>
                </a:cubicBezTo>
                <a:cubicBezTo>
                  <a:pt x="231" y="222"/>
                  <a:pt x="231" y="213"/>
                  <a:pt x="222" y="204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0"/>
                  <a:pt x="10" y="0"/>
                  <a:pt x="10" y="9"/>
                </a:cubicBezTo>
                <a:cubicBezTo>
                  <a:pt x="0" y="17"/>
                  <a:pt x="0" y="26"/>
                  <a:pt x="10" y="36"/>
                </a:cubicBezTo>
                <a:cubicBezTo>
                  <a:pt x="187" y="213"/>
                  <a:pt x="187" y="213"/>
                  <a:pt x="187" y="213"/>
                </a:cubicBezTo>
                <a:lnTo>
                  <a:pt x="10" y="399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04" name="Freeform 43"/>
          <p:cNvSpPr>
            <a:spLocks noChangeArrowheads="1"/>
          </p:cNvSpPr>
          <p:nvPr/>
        </p:nvSpPr>
        <p:spPr bwMode="auto">
          <a:xfrm>
            <a:off x="4460047" y="4666432"/>
            <a:ext cx="304245" cy="166184"/>
          </a:xfrm>
          <a:custGeom>
            <a:avLst/>
            <a:gdLst>
              <a:gd name="T0" fmla="*/ 176082 w 427"/>
              <a:gd name="T1" fmla="*/ 102742 h 232"/>
              <a:gd name="T2" fmla="*/ 176082 w 427"/>
              <a:gd name="T3" fmla="*/ 102742 h 232"/>
              <a:gd name="T4" fmla="*/ 184045 w 427"/>
              <a:gd name="T5" fmla="*/ 102742 h 232"/>
              <a:gd name="T6" fmla="*/ 184045 w 427"/>
              <a:gd name="T7" fmla="*/ 90733 h 232"/>
              <a:gd name="T8" fmla="*/ 98217 w 427"/>
              <a:gd name="T9" fmla="*/ 4448 h 232"/>
              <a:gd name="T10" fmla="*/ 90253 w 427"/>
              <a:gd name="T11" fmla="*/ 4448 h 232"/>
              <a:gd name="T12" fmla="*/ 0 w 427"/>
              <a:gd name="T13" fmla="*/ 90733 h 232"/>
              <a:gd name="T14" fmla="*/ 0 w 427"/>
              <a:gd name="T15" fmla="*/ 102742 h 232"/>
              <a:gd name="T16" fmla="*/ 11503 w 427"/>
              <a:gd name="T17" fmla="*/ 102742 h 232"/>
              <a:gd name="T18" fmla="*/ 94235 w 427"/>
              <a:gd name="T19" fmla="*/ 24018 h 232"/>
              <a:gd name="T20" fmla="*/ 176082 w 427"/>
              <a:gd name="T21" fmla="*/ 102742 h 2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27" h="232">
                <a:moveTo>
                  <a:pt x="398" y="231"/>
                </a:moveTo>
                <a:lnTo>
                  <a:pt x="398" y="231"/>
                </a:lnTo>
                <a:lnTo>
                  <a:pt x="416" y="231"/>
                </a:lnTo>
                <a:cubicBezTo>
                  <a:pt x="426" y="222"/>
                  <a:pt x="426" y="213"/>
                  <a:pt x="416" y="204"/>
                </a:cubicBezTo>
                <a:cubicBezTo>
                  <a:pt x="222" y="10"/>
                  <a:pt x="222" y="10"/>
                  <a:pt x="222" y="10"/>
                </a:cubicBezTo>
                <a:cubicBezTo>
                  <a:pt x="222" y="0"/>
                  <a:pt x="204" y="0"/>
                  <a:pt x="204" y="10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13"/>
                  <a:pt x="0" y="222"/>
                  <a:pt x="0" y="231"/>
                </a:cubicBezTo>
                <a:cubicBezTo>
                  <a:pt x="9" y="231"/>
                  <a:pt x="18" y="231"/>
                  <a:pt x="26" y="231"/>
                </a:cubicBezTo>
                <a:cubicBezTo>
                  <a:pt x="213" y="54"/>
                  <a:pt x="213" y="54"/>
                  <a:pt x="213" y="54"/>
                </a:cubicBezTo>
                <a:lnTo>
                  <a:pt x="398" y="231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05" name="Freeform 44"/>
          <p:cNvSpPr>
            <a:spLocks noChangeArrowheads="1"/>
          </p:cNvSpPr>
          <p:nvPr/>
        </p:nvSpPr>
        <p:spPr bwMode="auto">
          <a:xfrm>
            <a:off x="3756958" y="4666432"/>
            <a:ext cx="301689" cy="166184"/>
          </a:xfrm>
          <a:custGeom>
            <a:avLst/>
            <a:gdLst>
              <a:gd name="T0" fmla="*/ 11433 w 426"/>
              <a:gd name="T1" fmla="*/ 4448 h 232"/>
              <a:gd name="T2" fmla="*/ 11433 w 426"/>
              <a:gd name="T3" fmla="*/ 4448 h 232"/>
              <a:gd name="T4" fmla="*/ 0 w 426"/>
              <a:gd name="T5" fmla="*/ 4448 h 232"/>
              <a:gd name="T6" fmla="*/ 0 w 426"/>
              <a:gd name="T7" fmla="*/ 16012 h 232"/>
              <a:gd name="T8" fmla="*/ 89265 w 426"/>
              <a:gd name="T9" fmla="*/ 102742 h 232"/>
              <a:gd name="T10" fmla="*/ 97180 w 426"/>
              <a:gd name="T11" fmla="*/ 102742 h 232"/>
              <a:gd name="T12" fmla="*/ 182928 w 426"/>
              <a:gd name="T13" fmla="*/ 16012 h 232"/>
              <a:gd name="T14" fmla="*/ 182928 w 426"/>
              <a:gd name="T15" fmla="*/ 4448 h 232"/>
              <a:gd name="T16" fmla="*/ 175013 w 426"/>
              <a:gd name="T17" fmla="*/ 4448 h 232"/>
              <a:gd name="T18" fmla="*/ 93663 w 426"/>
              <a:gd name="T19" fmla="*/ 82728 h 232"/>
              <a:gd name="T20" fmla="*/ 11433 w 426"/>
              <a:gd name="T21" fmla="*/ 4448 h 2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26" h="232">
                <a:moveTo>
                  <a:pt x="26" y="10"/>
                </a:moveTo>
                <a:lnTo>
                  <a:pt x="26" y="10"/>
                </a:lnTo>
                <a:cubicBezTo>
                  <a:pt x="17" y="0"/>
                  <a:pt x="9" y="0"/>
                  <a:pt x="0" y="10"/>
                </a:cubicBezTo>
                <a:cubicBezTo>
                  <a:pt x="0" y="18"/>
                  <a:pt x="0" y="27"/>
                  <a:pt x="0" y="36"/>
                </a:cubicBezTo>
                <a:cubicBezTo>
                  <a:pt x="203" y="231"/>
                  <a:pt x="203" y="231"/>
                  <a:pt x="203" y="231"/>
                </a:cubicBezTo>
                <a:lnTo>
                  <a:pt x="221" y="231"/>
                </a:lnTo>
                <a:cubicBezTo>
                  <a:pt x="416" y="36"/>
                  <a:pt x="416" y="36"/>
                  <a:pt x="416" y="36"/>
                </a:cubicBezTo>
                <a:cubicBezTo>
                  <a:pt x="425" y="27"/>
                  <a:pt x="425" y="18"/>
                  <a:pt x="416" y="10"/>
                </a:cubicBezTo>
                <a:cubicBezTo>
                  <a:pt x="416" y="0"/>
                  <a:pt x="398" y="0"/>
                  <a:pt x="398" y="10"/>
                </a:cubicBezTo>
                <a:cubicBezTo>
                  <a:pt x="213" y="186"/>
                  <a:pt x="213" y="186"/>
                  <a:pt x="213" y="186"/>
                </a:cubicBezTo>
                <a:lnTo>
                  <a:pt x="26" y="1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06" name="Freeform 88"/>
          <p:cNvSpPr>
            <a:spLocks noChangeArrowheads="1"/>
          </p:cNvSpPr>
          <p:nvPr/>
        </p:nvSpPr>
        <p:spPr bwMode="auto">
          <a:xfrm>
            <a:off x="3176591" y="5346511"/>
            <a:ext cx="53690" cy="48576"/>
          </a:xfrm>
          <a:custGeom>
            <a:avLst/>
            <a:gdLst>
              <a:gd name="T0" fmla="*/ 16440 w 73"/>
              <a:gd name="T1" fmla="*/ 29737 h 71"/>
              <a:gd name="T2" fmla="*/ 16440 w 73"/>
              <a:gd name="T3" fmla="*/ 29737 h 71"/>
              <a:gd name="T4" fmla="*/ 32880 w 73"/>
              <a:gd name="T5" fmla="*/ 14869 h 71"/>
              <a:gd name="T6" fmla="*/ 16440 w 73"/>
              <a:gd name="T7" fmla="*/ 0 h 71"/>
              <a:gd name="T8" fmla="*/ 0 w 73"/>
              <a:gd name="T9" fmla="*/ 14869 h 71"/>
              <a:gd name="T10" fmla="*/ 16440 w 73"/>
              <a:gd name="T11" fmla="*/ 29737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3" h="71">
                <a:moveTo>
                  <a:pt x="36" y="70"/>
                </a:moveTo>
                <a:lnTo>
                  <a:pt x="36" y="70"/>
                </a:lnTo>
                <a:cubicBezTo>
                  <a:pt x="53" y="70"/>
                  <a:pt x="72" y="53"/>
                  <a:pt x="72" y="35"/>
                </a:cubicBezTo>
                <a:cubicBezTo>
                  <a:pt x="72" y="9"/>
                  <a:pt x="53" y="0"/>
                  <a:pt x="36" y="0"/>
                </a:cubicBezTo>
                <a:cubicBezTo>
                  <a:pt x="9" y="0"/>
                  <a:pt x="0" y="9"/>
                  <a:pt x="0" y="35"/>
                </a:cubicBezTo>
                <a:cubicBezTo>
                  <a:pt x="0" y="53"/>
                  <a:pt x="9" y="70"/>
                  <a:pt x="36" y="7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07" name="Freeform 89"/>
          <p:cNvSpPr>
            <a:spLocks noChangeArrowheads="1"/>
          </p:cNvSpPr>
          <p:nvPr/>
        </p:nvSpPr>
        <p:spPr bwMode="auto">
          <a:xfrm>
            <a:off x="3158693" y="5402758"/>
            <a:ext cx="86927" cy="166184"/>
          </a:xfrm>
          <a:custGeom>
            <a:avLst/>
            <a:gdLst>
              <a:gd name="T0" fmla="*/ 46575 w 124"/>
              <a:gd name="T1" fmla="*/ 0 h 232"/>
              <a:gd name="T2" fmla="*/ 46575 w 124"/>
              <a:gd name="T3" fmla="*/ 0 h 232"/>
              <a:gd name="T4" fmla="*/ 3918 w 124"/>
              <a:gd name="T5" fmla="*/ 0 h 232"/>
              <a:gd name="T6" fmla="*/ 0 w 124"/>
              <a:gd name="T7" fmla="*/ 0 h 232"/>
              <a:gd name="T8" fmla="*/ 0 w 124"/>
              <a:gd name="T9" fmla="*/ 8006 h 232"/>
              <a:gd name="T10" fmla="*/ 0 w 124"/>
              <a:gd name="T11" fmla="*/ 51149 h 232"/>
              <a:gd name="T12" fmla="*/ 11317 w 124"/>
              <a:gd name="T13" fmla="*/ 51149 h 232"/>
              <a:gd name="T14" fmla="*/ 11317 w 124"/>
              <a:gd name="T15" fmla="*/ 102742 h 232"/>
              <a:gd name="T16" fmla="*/ 42658 w 124"/>
              <a:gd name="T17" fmla="*/ 102742 h 232"/>
              <a:gd name="T18" fmla="*/ 42658 w 124"/>
              <a:gd name="T19" fmla="*/ 51149 h 232"/>
              <a:gd name="T20" fmla="*/ 53540 w 124"/>
              <a:gd name="T21" fmla="*/ 51149 h 232"/>
              <a:gd name="T22" fmla="*/ 53540 w 124"/>
              <a:gd name="T23" fmla="*/ 8006 h 232"/>
              <a:gd name="T24" fmla="*/ 53540 w 124"/>
              <a:gd name="T25" fmla="*/ 0 h 232"/>
              <a:gd name="T26" fmla="*/ 46575 w 124"/>
              <a:gd name="T27" fmla="*/ 0 h 23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4" h="232">
                <a:moveTo>
                  <a:pt x="107" y="0"/>
                </a:moveTo>
                <a:lnTo>
                  <a:pt x="107" y="0"/>
                </a:ln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0" y="0"/>
                </a:cubicBezTo>
                <a:cubicBezTo>
                  <a:pt x="0" y="9"/>
                  <a:pt x="0" y="9"/>
                  <a:pt x="0" y="18"/>
                </a:cubicBezTo>
                <a:cubicBezTo>
                  <a:pt x="0" y="115"/>
                  <a:pt x="0" y="115"/>
                  <a:pt x="0" y="115"/>
                </a:cubicBezTo>
                <a:cubicBezTo>
                  <a:pt x="26" y="115"/>
                  <a:pt x="26" y="115"/>
                  <a:pt x="26" y="115"/>
                </a:cubicBezTo>
                <a:cubicBezTo>
                  <a:pt x="26" y="231"/>
                  <a:pt x="26" y="231"/>
                  <a:pt x="26" y="231"/>
                </a:cubicBezTo>
                <a:cubicBezTo>
                  <a:pt x="98" y="231"/>
                  <a:pt x="98" y="231"/>
                  <a:pt x="98" y="231"/>
                </a:cubicBezTo>
                <a:cubicBezTo>
                  <a:pt x="98" y="115"/>
                  <a:pt x="98" y="115"/>
                  <a:pt x="98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9"/>
                  <a:pt x="123" y="9"/>
                  <a:pt x="123" y="0"/>
                </a:cubicBezTo>
                <a:cubicBezTo>
                  <a:pt x="115" y="0"/>
                  <a:pt x="115" y="0"/>
                  <a:pt x="107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08" name="Freeform 90"/>
          <p:cNvSpPr>
            <a:spLocks noChangeArrowheads="1"/>
          </p:cNvSpPr>
          <p:nvPr/>
        </p:nvSpPr>
        <p:spPr bwMode="auto">
          <a:xfrm>
            <a:off x="2327772" y="5282593"/>
            <a:ext cx="342596" cy="342596"/>
          </a:xfrm>
          <a:custGeom>
            <a:avLst/>
            <a:gdLst>
              <a:gd name="T0" fmla="*/ 105919 w 480"/>
              <a:gd name="T1" fmla="*/ 3553 h 479"/>
              <a:gd name="T2" fmla="*/ 105919 w 480"/>
              <a:gd name="T3" fmla="*/ 3553 h 479"/>
              <a:gd name="T4" fmla="*/ 0 w 480"/>
              <a:gd name="T5" fmla="*/ 110137 h 479"/>
              <a:gd name="T6" fmla="*/ 105919 w 480"/>
              <a:gd name="T7" fmla="*/ 212281 h 479"/>
              <a:gd name="T8" fmla="*/ 212282 w 480"/>
              <a:gd name="T9" fmla="*/ 106140 h 479"/>
              <a:gd name="T10" fmla="*/ 105919 w 480"/>
              <a:gd name="T11" fmla="*/ 3553 h 479"/>
              <a:gd name="T12" fmla="*/ 105919 w 480"/>
              <a:gd name="T13" fmla="*/ 192740 h 479"/>
              <a:gd name="T14" fmla="*/ 105919 w 480"/>
              <a:gd name="T15" fmla="*/ 192740 h 479"/>
              <a:gd name="T16" fmla="*/ 23488 w 480"/>
              <a:gd name="T17" fmla="*/ 110137 h 479"/>
              <a:gd name="T18" fmla="*/ 105919 w 480"/>
              <a:gd name="T19" fmla="*/ 23537 h 479"/>
              <a:gd name="T20" fmla="*/ 188793 w 480"/>
              <a:gd name="T21" fmla="*/ 106140 h 479"/>
              <a:gd name="T22" fmla="*/ 105919 w 480"/>
              <a:gd name="T23" fmla="*/ 192740 h 479"/>
              <a:gd name="T24" fmla="*/ 78442 w 480"/>
              <a:gd name="T25" fmla="*/ 125681 h 479"/>
              <a:gd name="T26" fmla="*/ 78442 w 480"/>
              <a:gd name="T27" fmla="*/ 125681 h 479"/>
              <a:gd name="T28" fmla="*/ 70908 w 480"/>
              <a:gd name="T29" fmla="*/ 121684 h 479"/>
              <a:gd name="T30" fmla="*/ 66920 w 480"/>
              <a:gd name="T31" fmla="*/ 106140 h 479"/>
              <a:gd name="T32" fmla="*/ 78442 w 480"/>
              <a:gd name="T33" fmla="*/ 90597 h 479"/>
              <a:gd name="T34" fmla="*/ 86420 w 480"/>
              <a:gd name="T35" fmla="*/ 90597 h 479"/>
              <a:gd name="T36" fmla="*/ 90408 w 480"/>
              <a:gd name="T37" fmla="*/ 98147 h 479"/>
              <a:gd name="T38" fmla="*/ 105919 w 480"/>
              <a:gd name="T39" fmla="*/ 90597 h 479"/>
              <a:gd name="T40" fmla="*/ 78442 w 480"/>
              <a:gd name="T41" fmla="*/ 74609 h 479"/>
              <a:gd name="T42" fmla="*/ 54954 w 480"/>
              <a:gd name="T43" fmla="*/ 86600 h 479"/>
              <a:gd name="T44" fmla="*/ 47420 w 480"/>
              <a:gd name="T45" fmla="*/ 106140 h 479"/>
              <a:gd name="T46" fmla="*/ 54954 w 480"/>
              <a:gd name="T47" fmla="*/ 129678 h 479"/>
              <a:gd name="T48" fmla="*/ 78442 w 480"/>
              <a:gd name="T49" fmla="*/ 137672 h 479"/>
              <a:gd name="T50" fmla="*/ 94397 w 480"/>
              <a:gd name="T51" fmla="*/ 133675 h 479"/>
              <a:gd name="T52" fmla="*/ 105919 w 480"/>
              <a:gd name="T53" fmla="*/ 121684 h 479"/>
              <a:gd name="T54" fmla="*/ 94397 w 480"/>
              <a:gd name="T55" fmla="*/ 117687 h 479"/>
              <a:gd name="T56" fmla="*/ 78442 w 480"/>
              <a:gd name="T57" fmla="*/ 125681 h 479"/>
              <a:gd name="T58" fmla="*/ 137385 w 480"/>
              <a:gd name="T59" fmla="*/ 125681 h 479"/>
              <a:gd name="T60" fmla="*/ 137385 w 480"/>
              <a:gd name="T61" fmla="*/ 125681 h 479"/>
              <a:gd name="T62" fmla="*/ 129408 w 480"/>
              <a:gd name="T63" fmla="*/ 121684 h 479"/>
              <a:gd name="T64" fmla="*/ 125862 w 480"/>
              <a:gd name="T65" fmla="*/ 106140 h 479"/>
              <a:gd name="T66" fmla="*/ 137385 w 480"/>
              <a:gd name="T67" fmla="*/ 90597 h 479"/>
              <a:gd name="T68" fmla="*/ 145362 w 480"/>
              <a:gd name="T69" fmla="*/ 90597 h 479"/>
              <a:gd name="T70" fmla="*/ 149351 w 480"/>
              <a:gd name="T71" fmla="*/ 98147 h 479"/>
              <a:gd name="T72" fmla="*/ 164862 w 480"/>
              <a:gd name="T73" fmla="*/ 90597 h 479"/>
              <a:gd name="T74" fmla="*/ 137385 w 480"/>
              <a:gd name="T75" fmla="*/ 74609 h 479"/>
              <a:gd name="T76" fmla="*/ 113897 w 480"/>
              <a:gd name="T77" fmla="*/ 86600 h 479"/>
              <a:gd name="T78" fmla="*/ 105919 w 480"/>
              <a:gd name="T79" fmla="*/ 106140 h 479"/>
              <a:gd name="T80" fmla="*/ 113897 w 480"/>
              <a:gd name="T81" fmla="*/ 129678 h 479"/>
              <a:gd name="T82" fmla="*/ 137385 w 480"/>
              <a:gd name="T83" fmla="*/ 137672 h 479"/>
              <a:gd name="T84" fmla="*/ 153339 w 480"/>
              <a:gd name="T85" fmla="*/ 133675 h 479"/>
              <a:gd name="T86" fmla="*/ 164862 w 480"/>
              <a:gd name="T87" fmla="*/ 121684 h 479"/>
              <a:gd name="T88" fmla="*/ 149351 w 480"/>
              <a:gd name="T89" fmla="*/ 117687 h 479"/>
              <a:gd name="T90" fmla="*/ 137385 w 480"/>
              <a:gd name="T91" fmla="*/ 125681 h 47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80" h="479">
                <a:moveTo>
                  <a:pt x="239" y="8"/>
                </a:moveTo>
                <a:lnTo>
                  <a:pt x="239" y="8"/>
                </a:lnTo>
                <a:cubicBezTo>
                  <a:pt x="107" y="8"/>
                  <a:pt x="0" y="115"/>
                  <a:pt x="0" y="248"/>
                </a:cubicBezTo>
                <a:cubicBezTo>
                  <a:pt x="0" y="381"/>
                  <a:pt x="107" y="478"/>
                  <a:pt x="239" y="478"/>
                </a:cubicBezTo>
                <a:cubicBezTo>
                  <a:pt x="372" y="478"/>
                  <a:pt x="479" y="372"/>
                  <a:pt x="479" y="239"/>
                </a:cubicBezTo>
                <a:cubicBezTo>
                  <a:pt x="479" y="106"/>
                  <a:pt x="363" y="0"/>
                  <a:pt x="239" y="8"/>
                </a:cubicBezTo>
                <a:close/>
                <a:moveTo>
                  <a:pt x="239" y="434"/>
                </a:moveTo>
                <a:lnTo>
                  <a:pt x="239" y="434"/>
                </a:lnTo>
                <a:cubicBezTo>
                  <a:pt x="133" y="434"/>
                  <a:pt x="53" y="346"/>
                  <a:pt x="53" y="248"/>
                </a:cubicBezTo>
                <a:cubicBezTo>
                  <a:pt x="53" y="142"/>
                  <a:pt x="133" y="53"/>
                  <a:pt x="239" y="53"/>
                </a:cubicBezTo>
                <a:cubicBezTo>
                  <a:pt x="337" y="53"/>
                  <a:pt x="426" y="133"/>
                  <a:pt x="426" y="239"/>
                </a:cubicBezTo>
                <a:cubicBezTo>
                  <a:pt x="426" y="346"/>
                  <a:pt x="346" y="425"/>
                  <a:pt x="239" y="434"/>
                </a:cubicBezTo>
                <a:close/>
                <a:moveTo>
                  <a:pt x="177" y="283"/>
                </a:moveTo>
                <a:lnTo>
                  <a:pt x="177" y="283"/>
                </a:lnTo>
                <a:cubicBezTo>
                  <a:pt x="169" y="283"/>
                  <a:pt x="160" y="283"/>
                  <a:pt x="160" y="274"/>
                </a:cubicBezTo>
                <a:cubicBezTo>
                  <a:pt x="151" y="265"/>
                  <a:pt x="151" y="257"/>
                  <a:pt x="151" y="239"/>
                </a:cubicBezTo>
                <a:cubicBezTo>
                  <a:pt x="151" y="212"/>
                  <a:pt x="160" y="204"/>
                  <a:pt x="177" y="204"/>
                </a:cubicBezTo>
                <a:cubicBezTo>
                  <a:pt x="186" y="204"/>
                  <a:pt x="186" y="204"/>
                  <a:pt x="195" y="204"/>
                </a:cubicBezTo>
                <a:cubicBezTo>
                  <a:pt x="195" y="212"/>
                  <a:pt x="204" y="212"/>
                  <a:pt x="204" y="221"/>
                </a:cubicBezTo>
                <a:cubicBezTo>
                  <a:pt x="239" y="204"/>
                  <a:pt x="239" y="204"/>
                  <a:pt x="239" y="204"/>
                </a:cubicBezTo>
                <a:cubicBezTo>
                  <a:pt x="222" y="186"/>
                  <a:pt x="204" y="168"/>
                  <a:pt x="177" y="168"/>
                </a:cubicBezTo>
                <a:cubicBezTo>
                  <a:pt x="160" y="168"/>
                  <a:pt x="142" y="177"/>
                  <a:pt x="124" y="195"/>
                </a:cubicBezTo>
                <a:cubicBezTo>
                  <a:pt x="116" y="204"/>
                  <a:pt x="107" y="221"/>
                  <a:pt x="107" y="239"/>
                </a:cubicBezTo>
                <a:cubicBezTo>
                  <a:pt x="107" y="265"/>
                  <a:pt x="116" y="283"/>
                  <a:pt x="124" y="292"/>
                </a:cubicBezTo>
                <a:cubicBezTo>
                  <a:pt x="142" y="310"/>
                  <a:pt x="160" y="310"/>
                  <a:pt x="177" y="310"/>
                </a:cubicBezTo>
                <a:cubicBezTo>
                  <a:pt x="186" y="310"/>
                  <a:pt x="204" y="310"/>
                  <a:pt x="213" y="301"/>
                </a:cubicBezTo>
                <a:cubicBezTo>
                  <a:pt x="222" y="301"/>
                  <a:pt x="230" y="292"/>
                  <a:pt x="239" y="274"/>
                </a:cubicBezTo>
                <a:cubicBezTo>
                  <a:pt x="213" y="265"/>
                  <a:pt x="213" y="265"/>
                  <a:pt x="213" y="265"/>
                </a:cubicBezTo>
                <a:cubicBezTo>
                  <a:pt x="204" y="274"/>
                  <a:pt x="195" y="283"/>
                  <a:pt x="177" y="283"/>
                </a:cubicBezTo>
                <a:close/>
                <a:moveTo>
                  <a:pt x="310" y="283"/>
                </a:moveTo>
                <a:lnTo>
                  <a:pt x="310" y="283"/>
                </a:lnTo>
                <a:cubicBezTo>
                  <a:pt x="301" y="283"/>
                  <a:pt x="292" y="283"/>
                  <a:pt x="292" y="274"/>
                </a:cubicBezTo>
                <a:cubicBezTo>
                  <a:pt x="284" y="265"/>
                  <a:pt x="284" y="257"/>
                  <a:pt x="284" y="239"/>
                </a:cubicBezTo>
                <a:cubicBezTo>
                  <a:pt x="284" y="212"/>
                  <a:pt x="292" y="204"/>
                  <a:pt x="310" y="204"/>
                </a:cubicBezTo>
                <a:cubicBezTo>
                  <a:pt x="319" y="204"/>
                  <a:pt x="319" y="204"/>
                  <a:pt x="328" y="204"/>
                </a:cubicBezTo>
                <a:cubicBezTo>
                  <a:pt x="328" y="212"/>
                  <a:pt x="337" y="212"/>
                  <a:pt x="337" y="221"/>
                </a:cubicBezTo>
                <a:cubicBezTo>
                  <a:pt x="372" y="204"/>
                  <a:pt x="372" y="204"/>
                  <a:pt x="372" y="204"/>
                </a:cubicBezTo>
                <a:cubicBezTo>
                  <a:pt x="355" y="186"/>
                  <a:pt x="337" y="168"/>
                  <a:pt x="310" y="168"/>
                </a:cubicBezTo>
                <a:cubicBezTo>
                  <a:pt x="292" y="168"/>
                  <a:pt x="275" y="177"/>
                  <a:pt x="257" y="195"/>
                </a:cubicBezTo>
                <a:cubicBezTo>
                  <a:pt x="248" y="204"/>
                  <a:pt x="239" y="221"/>
                  <a:pt x="239" y="239"/>
                </a:cubicBezTo>
                <a:cubicBezTo>
                  <a:pt x="239" y="265"/>
                  <a:pt x="248" y="283"/>
                  <a:pt x="257" y="292"/>
                </a:cubicBezTo>
                <a:cubicBezTo>
                  <a:pt x="275" y="310"/>
                  <a:pt x="292" y="310"/>
                  <a:pt x="310" y="310"/>
                </a:cubicBezTo>
                <a:cubicBezTo>
                  <a:pt x="319" y="310"/>
                  <a:pt x="337" y="310"/>
                  <a:pt x="346" y="301"/>
                </a:cubicBezTo>
                <a:cubicBezTo>
                  <a:pt x="355" y="301"/>
                  <a:pt x="363" y="292"/>
                  <a:pt x="372" y="274"/>
                </a:cubicBezTo>
                <a:cubicBezTo>
                  <a:pt x="337" y="265"/>
                  <a:pt x="337" y="265"/>
                  <a:pt x="337" y="265"/>
                </a:cubicBezTo>
                <a:cubicBezTo>
                  <a:pt x="337" y="274"/>
                  <a:pt x="328" y="283"/>
                  <a:pt x="310" y="2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09" name="Freeform 91"/>
          <p:cNvSpPr>
            <a:spLocks noChangeArrowheads="1"/>
          </p:cNvSpPr>
          <p:nvPr/>
        </p:nvSpPr>
        <p:spPr bwMode="auto">
          <a:xfrm>
            <a:off x="1026418" y="2475352"/>
            <a:ext cx="125278" cy="322142"/>
          </a:xfrm>
          <a:custGeom>
            <a:avLst/>
            <a:gdLst>
              <a:gd name="T0" fmla="*/ 65989 w 178"/>
              <a:gd name="T1" fmla="*/ 0 h 454"/>
              <a:gd name="T2" fmla="*/ 65989 w 178"/>
              <a:gd name="T3" fmla="*/ 0 h 454"/>
              <a:gd name="T4" fmla="*/ 7866 w 178"/>
              <a:gd name="T5" fmla="*/ 0 h 454"/>
              <a:gd name="T6" fmla="*/ 0 w 178"/>
              <a:gd name="T7" fmla="*/ 12336 h 454"/>
              <a:gd name="T8" fmla="*/ 0 w 178"/>
              <a:gd name="T9" fmla="*/ 199584 h 454"/>
              <a:gd name="T10" fmla="*/ 38894 w 178"/>
              <a:gd name="T11" fmla="*/ 156407 h 454"/>
              <a:gd name="T12" fmla="*/ 77351 w 178"/>
              <a:gd name="T13" fmla="*/ 199584 h 454"/>
              <a:gd name="T14" fmla="*/ 77351 w 178"/>
              <a:gd name="T15" fmla="*/ 12336 h 454"/>
              <a:gd name="T16" fmla="*/ 65989 w 178"/>
              <a:gd name="T17" fmla="*/ 0 h 45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8" h="454">
                <a:moveTo>
                  <a:pt x="151" y="0"/>
                </a:moveTo>
                <a:lnTo>
                  <a:pt x="151" y="0"/>
                </a:ln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10"/>
                  <a:pt x="0" y="28"/>
                </a:cubicBezTo>
                <a:cubicBezTo>
                  <a:pt x="0" y="453"/>
                  <a:pt x="0" y="453"/>
                  <a:pt x="0" y="453"/>
                </a:cubicBezTo>
                <a:cubicBezTo>
                  <a:pt x="89" y="355"/>
                  <a:pt x="89" y="355"/>
                  <a:pt x="89" y="355"/>
                </a:cubicBezTo>
                <a:cubicBezTo>
                  <a:pt x="177" y="453"/>
                  <a:pt x="177" y="453"/>
                  <a:pt x="177" y="453"/>
                </a:cubicBezTo>
                <a:cubicBezTo>
                  <a:pt x="177" y="28"/>
                  <a:pt x="177" y="28"/>
                  <a:pt x="177" y="28"/>
                </a:cubicBezTo>
                <a:cubicBezTo>
                  <a:pt x="177" y="10"/>
                  <a:pt x="168" y="0"/>
                  <a:pt x="151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10" name="Freeform 92"/>
          <p:cNvSpPr>
            <a:spLocks noChangeArrowheads="1"/>
          </p:cNvSpPr>
          <p:nvPr/>
        </p:nvSpPr>
        <p:spPr bwMode="auto">
          <a:xfrm>
            <a:off x="2340554" y="2475352"/>
            <a:ext cx="317029" cy="322142"/>
          </a:xfrm>
          <a:custGeom>
            <a:avLst/>
            <a:gdLst>
              <a:gd name="T0" fmla="*/ 74484 w 444"/>
              <a:gd name="T1" fmla="*/ 125126 h 454"/>
              <a:gd name="T2" fmla="*/ 74484 w 444"/>
              <a:gd name="T3" fmla="*/ 125126 h 454"/>
              <a:gd name="T4" fmla="*/ 31035 w 444"/>
              <a:gd name="T5" fmla="*/ 105740 h 454"/>
              <a:gd name="T6" fmla="*/ 31035 w 444"/>
              <a:gd name="T7" fmla="*/ 121161 h 454"/>
              <a:gd name="T8" fmla="*/ 74484 w 444"/>
              <a:gd name="T9" fmla="*/ 137022 h 454"/>
              <a:gd name="T10" fmla="*/ 74484 w 444"/>
              <a:gd name="T11" fmla="*/ 125126 h 454"/>
              <a:gd name="T12" fmla="*/ 74484 w 444"/>
              <a:gd name="T13" fmla="*/ 78424 h 454"/>
              <a:gd name="T14" fmla="*/ 74484 w 444"/>
              <a:gd name="T15" fmla="*/ 78424 h 454"/>
              <a:gd name="T16" fmla="*/ 31035 w 444"/>
              <a:gd name="T17" fmla="*/ 63003 h 454"/>
              <a:gd name="T18" fmla="*/ 31035 w 444"/>
              <a:gd name="T19" fmla="*/ 74459 h 454"/>
              <a:gd name="T20" fmla="*/ 74484 w 444"/>
              <a:gd name="T21" fmla="*/ 93844 h 454"/>
              <a:gd name="T22" fmla="*/ 74484 w 444"/>
              <a:gd name="T23" fmla="*/ 78424 h 454"/>
              <a:gd name="T24" fmla="*/ 192416 w 444"/>
              <a:gd name="T25" fmla="*/ 4406 h 454"/>
              <a:gd name="T26" fmla="*/ 192416 w 444"/>
              <a:gd name="T27" fmla="*/ 4406 h 454"/>
              <a:gd name="T28" fmla="*/ 180889 w 444"/>
              <a:gd name="T29" fmla="*/ 0 h 454"/>
              <a:gd name="T30" fmla="*/ 97982 w 444"/>
              <a:gd name="T31" fmla="*/ 35687 h 454"/>
              <a:gd name="T32" fmla="*/ 15517 w 444"/>
              <a:gd name="T33" fmla="*/ 0 h 454"/>
              <a:gd name="T34" fmla="*/ 3990 w 444"/>
              <a:gd name="T35" fmla="*/ 4406 h 454"/>
              <a:gd name="T36" fmla="*/ 0 w 444"/>
              <a:gd name="T37" fmla="*/ 12336 h 454"/>
              <a:gd name="T38" fmla="*/ 0 w 444"/>
              <a:gd name="T39" fmla="*/ 152883 h 454"/>
              <a:gd name="T40" fmla="*/ 3990 w 444"/>
              <a:gd name="T41" fmla="*/ 160372 h 454"/>
              <a:gd name="T42" fmla="*/ 93991 w 444"/>
              <a:gd name="T43" fmla="*/ 195619 h 454"/>
              <a:gd name="T44" fmla="*/ 93991 w 444"/>
              <a:gd name="T45" fmla="*/ 195619 h 454"/>
              <a:gd name="T46" fmla="*/ 97982 w 444"/>
              <a:gd name="T47" fmla="*/ 199584 h 454"/>
              <a:gd name="T48" fmla="*/ 97982 w 444"/>
              <a:gd name="T49" fmla="*/ 195619 h 454"/>
              <a:gd name="T50" fmla="*/ 101972 w 444"/>
              <a:gd name="T51" fmla="*/ 195619 h 454"/>
              <a:gd name="T52" fmla="*/ 188426 w 444"/>
              <a:gd name="T53" fmla="*/ 160372 h 454"/>
              <a:gd name="T54" fmla="*/ 196407 w 444"/>
              <a:gd name="T55" fmla="*/ 152883 h 454"/>
              <a:gd name="T56" fmla="*/ 196407 w 444"/>
              <a:gd name="T57" fmla="*/ 12336 h 454"/>
              <a:gd name="T58" fmla="*/ 192416 w 444"/>
              <a:gd name="T59" fmla="*/ 4406 h 454"/>
              <a:gd name="T60" fmla="*/ 86454 w 444"/>
              <a:gd name="T61" fmla="*/ 176233 h 454"/>
              <a:gd name="T62" fmla="*/ 86454 w 444"/>
              <a:gd name="T63" fmla="*/ 176233 h 454"/>
              <a:gd name="T64" fmla="*/ 15517 w 444"/>
              <a:gd name="T65" fmla="*/ 148917 h 454"/>
              <a:gd name="T66" fmla="*/ 15517 w 444"/>
              <a:gd name="T67" fmla="*/ 23792 h 454"/>
              <a:gd name="T68" fmla="*/ 86454 w 444"/>
              <a:gd name="T69" fmla="*/ 51108 h 454"/>
              <a:gd name="T70" fmla="*/ 86454 w 444"/>
              <a:gd name="T71" fmla="*/ 176233 h 454"/>
              <a:gd name="T72" fmla="*/ 180889 w 444"/>
              <a:gd name="T73" fmla="*/ 148917 h 454"/>
              <a:gd name="T74" fmla="*/ 180889 w 444"/>
              <a:gd name="T75" fmla="*/ 148917 h 454"/>
              <a:gd name="T76" fmla="*/ 109952 w 444"/>
              <a:gd name="T77" fmla="*/ 176233 h 454"/>
              <a:gd name="T78" fmla="*/ 109952 w 444"/>
              <a:gd name="T79" fmla="*/ 51108 h 454"/>
              <a:gd name="T80" fmla="*/ 180889 w 444"/>
              <a:gd name="T81" fmla="*/ 23792 h 454"/>
              <a:gd name="T82" fmla="*/ 180889 w 444"/>
              <a:gd name="T83" fmla="*/ 148917 h 454"/>
              <a:gd name="T84" fmla="*/ 164928 w 444"/>
              <a:gd name="T85" fmla="*/ 105740 h 454"/>
              <a:gd name="T86" fmla="*/ 164928 w 444"/>
              <a:gd name="T87" fmla="*/ 105740 h 454"/>
              <a:gd name="T88" fmla="*/ 121480 w 444"/>
              <a:gd name="T89" fmla="*/ 125126 h 454"/>
              <a:gd name="T90" fmla="*/ 121480 w 444"/>
              <a:gd name="T91" fmla="*/ 137022 h 454"/>
              <a:gd name="T92" fmla="*/ 164928 w 444"/>
              <a:gd name="T93" fmla="*/ 121161 h 454"/>
              <a:gd name="T94" fmla="*/ 164928 w 444"/>
              <a:gd name="T95" fmla="*/ 105740 h 454"/>
              <a:gd name="T96" fmla="*/ 164928 w 444"/>
              <a:gd name="T97" fmla="*/ 63003 h 454"/>
              <a:gd name="T98" fmla="*/ 164928 w 444"/>
              <a:gd name="T99" fmla="*/ 63003 h 454"/>
              <a:gd name="T100" fmla="*/ 121480 w 444"/>
              <a:gd name="T101" fmla="*/ 78424 h 454"/>
              <a:gd name="T102" fmla="*/ 121480 w 444"/>
              <a:gd name="T103" fmla="*/ 93844 h 454"/>
              <a:gd name="T104" fmla="*/ 164928 w 444"/>
              <a:gd name="T105" fmla="*/ 74459 h 454"/>
              <a:gd name="T106" fmla="*/ 164928 w 444"/>
              <a:gd name="T107" fmla="*/ 63003 h 4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44" h="454">
                <a:moveTo>
                  <a:pt x="168" y="284"/>
                </a:moveTo>
                <a:lnTo>
                  <a:pt x="168" y="284"/>
                </a:lnTo>
                <a:cubicBezTo>
                  <a:pt x="70" y="240"/>
                  <a:pt x="70" y="240"/>
                  <a:pt x="70" y="240"/>
                </a:cubicBezTo>
                <a:cubicBezTo>
                  <a:pt x="70" y="275"/>
                  <a:pt x="70" y="275"/>
                  <a:pt x="70" y="275"/>
                </a:cubicBezTo>
                <a:cubicBezTo>
                  <a:pt x="168" y="311"/>
                  <a:pt x="168" y="311"/>
                  <a:pt x="168" y="311"/>
                </a:cubicBezTo>
                <a:lnTo>
                  <a:pt x="168" y="284"/>
                </a:lnTo>
                <a:close/>
                <a:moveTo>
                  <a:pt x="168" y="178"/>
                </a:moveTo>
                <a:lnTo>
                  <a:pt x="168" y="178"/>
                </a:lnTo>
                <a:cubicBezTo>
                  <a:pt x="70" y="143"/>
                  <a:pt x="70" y="143"/>
                  <a:pt x="70" y="143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168" y="213"/>
                  <a:pt x="168" y="213"/>
                  <a:pt x="168" y="213"/>
                </a:cubicBezTo>
                <a:lnTo>
                  <a:pt x="168" y="178"/>
                </a:lnTo>
                <a:close/>
                <a:moveTo>
                  <a:pt x="434" y="10"/>
                </a:moveTo>
                <a:lnTo>
                  <a:pt x="434" y="10"/>
                </a:lnTo>
                <a:cubicBezTo>
                  <a:pt x="425" y="0"/>
                  <a:pt x="417" y="0"/>
                  <a:pt x="408" y="0"/>
                </a:cubicBezTo>
                <a:cubicBezTo>
                  <a:pt x="221" y="81"/>
                  <a:pt x="221" y="81"/>
                  <a:pt x="221" y="81"/>
                </a:cubicBezTo>
                <a:cubicBezTo>
                  <a:pt x="35" y="0"/>
                  <a:pt x="35" y="0"/>
                  <a:pt x="35" y="0"/>
                </a:cubicBezTo>
                <a:cubicBezTo>
                  <a:pt x="26" y="0"/>
                  <a:pt x="17" y="0"/>
                  <a:pt x="9" y="10"/>
                </a:cubicBezTo>
                <a:cubicBezTo>
                  <a:pt x="0" y="10"/>
                  <a:pt x="0" y="19"/>
                  <a:pt x="0" y="28"/>
                </a:cubicBezTo>
                <a:cubicBezTo>
                  <a:pt x="0" y="347"/>
                  <a:pt x="0" y="347"/>
                  <a:pt x="0" y="347"/>
                </a:cubicBezTo>
                <a:cubicBezTo>
                  <a:pt x="0" y="355"/>
                  <a:pt x="0" y="364"/>
                  <a:pt x="9" y="364"/>
                </a:cubicBezTo>
                <a:cubicBezTo>
                  <a:pt x="212" y="444"/>
                  <a:pt x="212" y="444"/>
                  <a:pt x="212" y="444"/>
                </a:cubicBezTo>
                <a:cubicBezTo>
                  <a:pt x="221" y="453"/>
                  <a:pt x="221" y="453"/>
                  <a:pt x="221" y="453"/>
                </a:cubicBezTo>
                <a:cubicBezTo>
                  <a:pt x="221" y="453"/>
                  <a:pt x="221" y="453"/>
                  <a:pt x="221" y="444"/>
                </a:cubicBezTo>
                <a:cubicBezTo>
                  <a:pt x="230" y="444"/>
                  <a:pt x="230" y="444"/>
                  <a:pt x="230" y="444"/>
                </a:cubicBezTo>
                <a:cubicBezTo>
                  <a:pt x="425" y="364"/>
                  <a:pt x="425" y="364"/>
                  <a:pt x="425" y="364"/>
                </a:cubicBezTo>
                <a:cubicBezTo>
                  <a:pt x="434" y="364"/>
                  <a:pt x="443" y="355"/>
                  <a:pt x="443" y="347"/>
                </a:cubicBezTo>
                <a:cubicBezTo>
                  <a:pt x="443" y="28"/>
                  <a:pt x="443" y="28"/>
                  <a:pt x="443" y="28"/>
                </a:cubicBezTo>
                <a:cubicBezTo>
                  <a:pt x="443" y="19"/>
                  <a:pt x="443" y="10"/>
                  <a:pt x="434" y="10"/>
                </a:cubicBezTo>
                <a:close/>
                <a:moveTo>
                  <a:pt x="195" y="400"/>
                </a:moveTo>
                <a:lnTo>
                  <a:pt x="195" y="400"/>
                </a:lnTo>
                <a:cubicBezTo>
                  <a:pt x="35" y="338"/>
                  <a:pt x="35" y="338"/>
                  <a:pt x="35" y="338"/>
                </a:cubicBezTo>
                <a:cubicBezTo>
                  <a:pt x="35" y="54"/>
                  <a:pt x="35" y="54"/>
                  <a:pt x="35" y="54"/>
                </a:cubicBezTo>
                <a:cubicBezTo>
                  <a:pt x="195" y="116"/>
                  <a:pt x="195" y="116"/>
                  <a:pt x="195" y="116"/>
                </a:cubicBezTo>
                <a:lnTo>
                  <a:pt x="195" y="400"/>
                </a:lnTo>
                <a:close/>
                <a:moveTo>
                  <a:pt x="408" y="338"/>
                </a:moveTo>
                <a:lnTo>
                  <a:pt x="408" y="338"/>
                </a:lnTo>
                <a:cubicBezTo>
                  <a:pt x="248" y="400"/>
                  <a:pt x="248" y="400"/>
                  <a:pt x="248" y="400"/>
                </a:cubicBezTo>
                <a:cubicBezTo>
                  <a:pt x="248" y="116"/>
                  <a:pt x="248" y="116"/>
                  <a:pt x="248" y="116"/>
                </a:cubicBezTo>
                <a:cubicBezTo>
                  <a:pt x="408" y="54"/>
                  <a:pt x="408" y="54"/>
                  <a:pt x="408" y="54"/>
                </a:cubicBezTo>
                <a:lnTo>
                  <a:pt x="408" y="338"/>
                </a:lnTo>
                <a:close/>
                <a:moveTo>
                  <a:pt x="372" y="240"/>
                </a:moveTo>
                <a:lnTo>
                  <a:pt x="372" y="240"/>
                </a:lnTo>
                <a:cubicBezTo>
                  <a:pt x="274" y="284"/>
                  <a:pt x="274" y="284"/>
                  <a:pt x="274" y="284"/>
                </a:cubicBezTo>
                <a:cubicBezTo>
                  <a:pt x="274" y="311"/>
                  <a:pt x="274" y="311"/>
                  <a:pt x="274" y="311"/>
                </a:cubicBezTo>
                <a:cubicBezTo>
                  <a:pt x="372" y="275"/>
                  <a:pt x="372" y="275"/>
                  <a:pt x="372" y="275"/>
                </a:cubicBezTo>
                <a:lnTo>
                  <a:pt x="372" y="240"/>
                </a:lnTo>
                <a:close/>
                <a:moveTo>
                  <a:pt x="372" y="143"/>
                </a:moveTo>
                <a:lnTo>
                  <a:pt x="372" y="143"/>
                </a:lnTo>
                <a:cubicBezTo>
                  <a:pt x="274" y="178"/>
                  <a:pt x="274" y="178"/>
                  <a:pt x="274" y="178"/>
                </a:cubicBezTo>
                <a:cubicBezTo>
                  <a:pt x="274" y="213"/>
                  <a:pt x="274" y="213"/>
                  <a:pt x="274" y="213"/>
                </a:cubicBezTo>
                <a:cubicBezTo>
                  <a:pt x="372" y="169"/>
                  <a:pt x="372" y="169"/>
                  <a:pt x="372" y="169"/>
                </a:cubicBezTo>
                <a:lnTo>
                  <a:pt x="372" y="1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11" name="Freeform 93"/>
          <p:cNvSpPr>
            <a:spLocks noChangeArrowheads="1"/>
          </p:cNvSpPr>
          <p:nvPr/>
        </p:nvSpPr>
        <p:spPr bwMode="auto">
          <a:xfrm>
            <a:off x="1698827" y="2460012"/>
            <a:ext cx="186637" cy="350267"/>
          </a:xfrm>
          <a:custGeom>
            <a:avLst/>
            <a:gdLst>
              <a:gd name="T0" fmla="*/ 107609 w 266"/>
              <a:gd name="T1" fmla="*/ 0 h 496"/>
              <a:gd name="T2" fmla="*/ 107609 w 266"/>
              <a:gd name="T3" fmla="*/ 0 h 496"/>
              <a:gd name="T4" fmla="*/ 61429 w 266"/>
              <a:gd name="T5" fmla="*/ 0 h 496"/>
              <a:gd name="T6" fmla="*/ 53587 w 266"/>
              <a:gd name="T7" fmla="*/ 10962 h 496"/>
              <a:gd name="T8" fmla="*/ 72756 w 266"/>
              <a:gd name="T9" fmla="*/ 10962 h 496"/>
              <a:gd name="T10" fmla="*/ 84519 w 266"/>
              <a:gd name="T11" fmla="*/ 23240 h 496"/>
              <a:gd name="T12" fmla="*/ 84519 w 266"/>
              <a:gd name="T13" fmla="*/ 159170 h 496"/>
              <a:gd name="T14" fmla="*/ 115451 w 266"/>
              <a:gd name="T15" fmla="*/ 197756 h 496"/>
              <a:gd name="T16" fmla="*/ 115451 w 266"/>
              <a:gd name="T17" fmla="*/ 10962 h 496"/>
              <a:gd name="T18" fmla="*/ 107609 w 266"/>
              <a:gd name="T19" fmla="*/ 0 h 496"/>
              <a:gd name="T20" fmla="*/ 53587 w 266"/>
              <a:gd name="T21" fmla="*/ 34640 h 496"/>
              <a:gd name="T22" fmla="*/ 53587 w 266"/>
              <a:gd name="T23" fmla="*/ 34640 h 496"/>
              <a:gd name="T24" fmla="*/ 6971 w 266"/>
              <a:gd name="T25" fmla="*/ 34640 h 496"/>
              <a:gd name="T26" fmla="*/ 0 w 266"/>
              <a:gd name="T27" fmla="*/ 46479 h 496"/>
              <a:gd name="T28" fmla="*/ 0 w 266"/>
              <a:gd name="T29" fmla="*/ 217050 h 496"/>
              <a:gd name="T30" fmla="*/ 30497 w 266"/>
              <a:gd name="T31" fmla="*/ 178463 h 496"/>
              <a:gd name="T32" fmla="*/ 61429 w 266"/>
              <a:gd name="T33" fmla="*/ 217050 h 496"/>
              <a:gd name="T34" fmla="*/ 61429 w 266"/>
              <a:gd name="T35" fmla="*/ 46479 h 496"/>
              <a:gd name="T36" fmla="*/ 53587 w 266"/>
              <a:gd name="T37" fmla="*/ 34640 h 49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6" h="496">
                <a:moveTo>
                  <a:pt x="247" y="0"/>
                </a:moveTo>
                <a:lnTo>
                  <a:pt x="247" y="0"/>
                </a:lnTo>
                <a:cubicBezTo>
                  <a:pt x="141" y="0"/>
                  <a:pt x="141" y="0"/>
                  <a:pt x="141" y="0"/>
                </a:cubicBezTo>
                <a:cubicBezTo>
                  <a:pt x="123" y="0"/>
                  <a:pt x="123" y="17"/>
                  <a:pt x="123" y="25"/>
                </a:cubicBezTo>
                <a:cubicBezTo>
                  <a:pt x="167" y="25"/>
                  <a:pt x="167" y="25"/>
                  <a:pt x="167" y="25"/>
                </a:cubicBezTo>
                <a:cubicBezTo>
                  <a:pt x="185" y="25"/>
                  <a:pt x="194" y="35"/>
                  <a:pt x="194" y="53"/>
                </a:cubicBezTo>
                <a:cubicBezTo>
                  <a:pt x="194" y="363"/>
                  <a:pt x="194" y="363"/>
                  <a:pt x="194" y="363"/>
                </a:cubicBezTo>
                <a:cubicBezTo>
                  <a:pt x="265" y="451"/>
                  <a:pt x="265" y="451"/>
                  <a:pt x="265" y="451"/>
                </a:cubicBezTo>
                <a:cubicBezTo>
                  <a:pt x="265" y="25"/>
                  <a:pt x="265" y="25"/>
                  <a:pt x="265" y="25"/>
                </a:cubicBezTo>
                <a:cubicBezTo>
                  <a:pt x="265" y="17"/>
                  <a:pt x="256" y="0"/>
                  <a:pt x="247" y="0"/>
                </a:cubicBezTo>
                <a:close/>
                <a:moveTo>
                  <a:pt x="123" y="79"/>
                </a:moveTo>
                <a:lnTo>
                  <a:pt x="123" y="79"/>
                </a:lnTo>
                <a:cubicBezTo>
                  <a:pt x="16" y="79"/>
                  <a:pt x="16" y="79"/>
                  <a:pt x="16" y="79"/>
                </a:cubicBezTo>
                <a:cubicBezTo>
                  <a:pt x="0" y="79"/>
                  <a:pt x="0" y="88"/>
                  <a:pt x="0" y="106"/>
                </a:cubicBezTo>
                <a:cubicBezTo>
                  <a:pt x="0" y="495"/>
                  <a:pt x="0" y="495"/>
                  <a:pt x="0" y="495"/>
                </a:cubicBezTo>
                <a:cubicBezTo>
                  <a:pt x="70" y="407"/>
                  <a:pt x="70" y="407"/>
                  <a:pt x="70" y="407"/>
                </a:cubicBezTo>
                <a:cubicBezTo>
                  <a:pt x="141" y="495"/>
                  <a:pt x="141" y="495"/>
                  <a:pt x="141" y="495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1" y="88"/>
                  <a:pt x="132" y="79"/>
                  <a:pt x="123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12" name="Freeform 94"/>
          <p:cNvSpPr>
            <a:spLocks noChangeArrowheads="1"/>
          </p:cNvSpPr>
          <p:nvPr/>
        </p:nvSpPr>
        <p:spPr bwMode="auto">
          <a:xfrm>
            <a:off x="880688" y="3175884"/>
            <a:ext cx="373276" cy="380947"/>
          </a:xfrm>
          <a:custGeom>
            <a:avLst/>
            <a:gdLst>
              <a:gd name="T0" fmla="*/ 66790 w 524"/>
              <a:gd name="T1" fmla="*/ 50687 h 532"/>
              <a:gd name="T2" fmla="*/ 66790 w 524"/>
              <a:gd name="T3" fmla="*/ 50687 h 532"/>
              <a:gd name="T4" fmla="*/ 46886 w 524"/>
              <a:gd name="T5" fmla="*/ 188964 h 532"/>
              <a:gd name="T6" fmla="*/ 184447 w 524"/>
              <a:gd name="T7" fmla="*/ 168956 h 532"/>
              <a:gd name="T8" fmla="*/ 149061 w 524"/>
              <a:gd name="T9" fmla="*/ 86701 h 532"/>
              <a:gd name="T10" fmla="*/ 66790 w 524"/>
              <a:gd name="T11" fmla="*/ 50687 h 532"/>
              <a:gd name="T12" fmla="*/ 168523 w 524"/>
              <a:gd name="T13" fmla="*/ 157396 h 532"/>
              <a:gd name="T14" fmla="*/ 168523 w 524"/>
              <a:gd name="T15" fmla="*/ 157396 h 532"/>
              <a:gd name="T16" fmla="*/ 109695 w 524"/>
              <a:gd name="T17" fmla="*/ 125828 h 532"/>
              <a:gd name="T18" fmla="*/ 78290 w 524"/>
              <a:gd name="T19" fmla="*/ 66693 h 532"/>
              <a:gd name="T20" fmla="*/ 137561 w 524"/>
              <a:gd name="T21" fmla="*/ 98261 h 532"/>
              <a:gd name="T22" fmla="*/ 168523 w 524"/>
              <a:gd name="T23" fmla="*/ 157396 h 532"/>
              <a:gd name="T24" fmla="*/ 172504 w 524"/>
              <a:gd name="T25" fmla="*/ 70695 h 532"/>
              <a:gd name="T26" fmla="*/ 172504 w 524"/>
              <a:gd name="T27" fmla="*/ 70695 h 532"/>
              <a:gd name="T28" fmla="*/ 180466 w 524"/>
              <a:gd name="T29" fmla="*/ 66693 h 532"/>
              <a:gd name="T30" fmla="*/ 199928 w 524"/>
              <a:gd name="T31" fmla="*/ 47130 h 532"/>
              <a:gd name="T32" fmla="*/ 199928 w 524"/>
              <a:gd name="T33" fmla="*/ 31123 h 532"/>
              <a:gd name="T34" fmla="*/ 184447 w 524"/>
              <a:gd name="T35" fmla="*/ 31123 h 532"/>
              <a:gd name="T36" fmla="*/ 164543 w 524"/>
              <a:gd name="T37" fmla="*/ 50687 h 532"/>
              <a:gd name="T38" fmla="*/ 164543 w 524"/>
              <a:gd name="T39" fmla="*/ 66693 h 532"/>
              <a:gd name="T40" fmla="*/ 172504 w 524"/>
              <a:gd name="T41" fmla="*/ 70695 h 532"/>
              <a:gd name="T42" fmla="*/ 129599 w 524"/>
              <a:gd name="T43" fmla="*/ 43128 h 532"/>
              <a:gd name="T44" fmla="*/ 129599 w 524"/>
              <a:gd name="T45" fmla="*/ 43128 h 532"/>
              <a:gd name="T46" fmla="*/ 137561 w 524"/>
              <a:gd name="T47" fmla="*/ 43128 h 532"/>
              <a:gd name="T48" fmla="*/ 145081 w 524"/>
              <a:gd name="T49" fmla="*/ 39127 h 532"/>
              <a:gd name="T50" fmla="*/ 157023 w 524"/>
              <a:gd name="T51" fmla="*/ 15562 h 532"/>
              <a:gd name="T52" fmla="*/ 153042 w 524"/>
              <a:gd name="T53" fmla="*/ 3557 h 532"/>
              <a:gd name="T54" fmla="*/ 137561 w 524"/>
              <a:gd name="T55" fmla="*/ 7559 h 532"/>
              <a:gd name="T56" fmla="*/ 125619 w 524"/>
              <a:gd name="T57" fmla="*/ 27122 h 532"/>
              <a:gd name="T58" fmla="*/ 129599 w 524"/>
              <a:gd name="T59" fmla="*/ 43128 h 532"/>
              <a:gd name="T60" fmla="*/ 227352 w 524"/>
              <a:gd name="T61" fmla="*/ 74252 h 532"/>
              <a:gd name="T62" fmla="*/ 227352 w 524"/>
              <a:gd name="T63" fmla="*/ 74252 h 532"/>
              <a:gd name="T64" fmla="*/ 211428 w 524"/>
              <a:gd name="T65" fmla="*/ 70695 h 532"/>
              <a:gd name="T66" fmla="*/ 191966 w 524"/>
              <a:gd name="T67" fmla="*/ 82255 h 532"/>
              <a:gd name="T68" fmla="*/ 187985 w 524"/>
              <a:gd name="T69" fmla="*/ 98261 h 532"/>
              <a:gd name="T70" fmla="*/ 195947 w 524"/>
              <a:gd name="T71" fmla="*/ 106264 h 532"/>
              <a:gd name="T72" fmla="*/ 203909 w 524"/>
              <a:gd name="T73" fmla="*/ 102263 h 532"/>
              <a:gd name="T74" fmla="*/ 223371 w 524"/>
              <a:gd name="T75" fmla="*/ 90703 h 532"/>
              <a:gd name="T76" fmla="*/ 227352 w 524"/>
              <a:gd name="T77" fmla="*/ 74252 h 53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24" h="532">
                <a:moveTo>
                  <a:pt x="151" y="114"/>
                </a:moveTo>
                <a:lnTo>
                  <a:pt x="151" y="114"/>
                </a:lnTo>
                <a:cubicBezTo>
                  <a:pt x="124" y="141"/>
                  <a:pt x="0" y="319"/>
                  <a:pt x="106" y="425"/>
                </a:cubicBezTo>
                <a:cubicBezTo>
                  <a:pt x="212" y="531"/>
                  <a:pt x="390" y="407"/>
                  <a:pt x="417" y="380"/>
                </a:cubicBezTo>
                <a:cubicBezTo>
                  <a:pt x="443" y="354"/>
                  <a:pt x="408" y="266"/>
                  <a:pt x="337" y="195"/>
                </a:cubicBezTo>
                <a:cubicBezTo>
                  <a:pt x="266" y="123"/>
                  <a:pt x="177" y="88"/>
                  <a:pt x="151" y="114"/>
                </a:cubicBezTo>
                <a:close/>
                <a:moveTo>
                  <a:pt x="381" y="354"/>
                </a:moveTo>
                <a:lnTo>
                  <a:pt x="381" y="354"/>
                </a:lnTo>
                <a:cubicBezTo>
                  <a:pt x="372" y="363"/>
                  <a:pt x="311" y="345"/>
                  <a:pt x="248" y="283"/>
                </a:cubicBezTo>
                <a:cubicBezTo>
                  <a:pt x="186" y="221"/>
                  <a:pt x="168" y="159"/>
                  <a:pt x="177" y="150"/>
                </a:cubicBezTo>
                <a:cubicBezTo>
                  <a:pt x="186" y="141"/>
                  <a:pt x="248" y="159"/>
                  <a:pt x="311" y="221"/>
                </a:cubicBezTo>
                <a:cubicBezTo>
                  <a:pt x="372" y="283"/>
                  <a:pt x="390" y="345"/>
                  <a:pt x="381" y="354"/>
                </a:cubicBezTo>
                <a:close/>
                <a:moveTo>
                  <a:pt x="390" y="159"/>
                </a:moveTo>
                <a:lnTo>
                  <a:pt x="390" y="159"/>
                </a:lnTo>
                <a:cubicBezTo>
                  <a:pt x="390" y="159"/>
                  <a:pt x="399" y="159"/>
                  <a:pt x="408" y="150"/>
                </a:cubicBezTo>
                <a:cubicBezTo>
                  <a:pt x="452" y="106"/>
                  <a:pt x="452" y="106"/>
                  <a:pt x="452" y="106"/>
                </a:cubicBezTo>
                <a:cubicBezTo>
                  <a:pt x="461" y="97"/>
                  <a:pt x="461" y="79"/>
                  <a:pt x="452" y="70"/>
                </a:cubicBezTo>
                <a:cubicBezTo>
                  <a:pt x="443" y="61"/>
                  <a:pt x="425" y="61"/>
                  <a:pt x="417" y="70"/>
                </a:cubicBezTo>
                <a:cubicBezTo>
                  <a:pt x="372" y="114"/>
                  <a:pt x="372" y="114"/>
                  <a:pt x="372" y="114"/>
                </a:cubicBezTo>
                <a:cubicBezTo>
                  <a:pt x="355" y="123"/>
                  <a:pt x="355" y="141"/>
                  <a:pt x="372" y="150"/>
                </a:cubicBezTo>
                <a:cubicBezTo>
                  <a:pt x="372" y="159"/>
                  <a:pt x="381" y="159"/>
                  <a:pt x="390" y="159"/>
                </a:cubicBezTo>
                <a:close/>
                <a:moveTo>
                  <a:pt x="293" y="97"/>
                </a:moveTo>
                <a:lnTo>
                  <a:pt x="293" y="97"/>
                </a:lnTo>
                <a:cubicBezTo>
                  <a:pt x="302" y="97"/>
                  <a:pt x="302" y="97"/>
                  <a:pt x="311" y="97"/>
                </a:cubicBezTo>
                <a:cubicBezTo>
                  <a:pt x="319" y="97"/>
                  <a:pt x="328" y="97"/>
                  <a:pt x="328" y="88"/>
                </a:cubicBezTo>
                <a:cubicBezTo>
                  <a:pt x="355" y="35"/>
                  <a:pt x="355" y="35"/>
                  <a:pt x="355" y="35"/>
                </a:cubicBezTo>
                <a:cubicBezTo>
                  <a:pt x="364" y="26"/>
                  <a:pt x="364" y="8"/>
                  <a:pt x="346" y="8"/>
                </a:cubicBezTo>
                <a:cubicBezTo>
                  <a:pt x="337" y="0"/>
                  <a:pt x="319" y="0"/>
                  <a:pt x="311" y="17"/>
                </a:cubicBezTo>
                <a:cubicBezTo>
                  <a:pt x="284" y="61"/>
                  <a:pt x="284" y="61"/>
                  <a:pt x="284" y="61"/>
                </a:cubicBezTo>
                <a:cubicBezTo>
                  <a:pt x="284" y="70"/>
                  <a:pt x="284" y="88"/>
                  <a:pt x="293" y="97"/>
                </a:cubicBezTo>
                <a:close/>
                <a:moveTo>
                  <a:pt x="514" y="167"/>
                </a:moveTo>
                <a:lnTo>
                  <a:pt x="514" y="167"/>
                </a:lnTo>
                <a:cubicBezTo>
                  <a:pt x="505" y="159"/>
                  <a:pt x="496" y="159"/>
                  <a:pt x="478" y="159"/>
                </a:cubicBezTo>
                <a:cubicBezTo>
                  <a:pt x="434" y="185"/>
                  <a:pt x="434" y="185"/>
                  <a:pt x="434" y="185"/>
                </a:cubicBezTo>
                <a:cubicBezTo>
                  <a:pt x="417" y="195"/>
                  <a:pt x="417" y="212"/>
                  <a:pt x="425" y="221"/>
                </a:cubicBezTo>
                <a:cubicBezTo>
                  <a:pt x="425" y="230"/>
                  <a:pt x="434" y="239"/>
                  <a:pt x="443" y="239"/>
                </a:cubicBezTo>
                <a:cubicBezTo>
                  <a:pt x="452" y="239"/>
                  <a:pt x="452" y="230"/>
                  <a:pt x="461" y="230"/>
                </a:cubicBezTo>
                <a:cubicBezTo>
                  <a:pt x="505" y="204"/>
                  <a:pt x="505" y="204"/>
                  <a:pt x="505" y="204"/>
                </a:cubicBezTo>
                <a:cubicBezTo>
                  <a:pt x="514" y="195"/>
                  <a:pt x="523" y="185"/>
                  <a:pt x="514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13" name="Freeform 95"/>
          <p:cNvSpPr>
            <a:spLocks noChangeArrowheads="1"/>
          </p:cNvSpPr>
          <p:nvPr/>
        </p:nvSpPr>
        <p:spPr bwMode="auto">
          <a:xfrm>
            <a:off x="1637467" y="3180997"/>
            <a:ext cx="314471" cy="314473"/>
          </a:xfrm>
          <a:custGeom>
            <a:avLst/>
            <a:gdLst>
              <a:gd name="T0" fmla="*/ 190874 w 445"/>
              <a:gd name="T1" fmla="*/ 3958 h 444"/>
              <a:gd name="T2" fmla="*/ 190874 w 445"/>
              <a:gd name="T3" fmla="*/ 3958 h 444"/>
              <a:gd name="T4" fmla="*/ 175516 w 445"/>
              <a:gd name="T5" fmla="*/ 3958 h 444"/>
              <a:gd name="T6" fmla="*/ 3949 w 445"/>
              <a:gd name="T7" fmla="*/ 175473 h 444"/>
              <a:gd name="T8" fmla="*/ 3949 w 445"/>
              <a:gd name="T9" fmla="*/ 190865 h 444"/>
              <a:gd name="T10" fmla="*/ 11847 w 445"/>
              <a:gd name="T11" fmla="*/ 194823 h 444"/>
              <a:gd name="T12" fmla="*/ 19746 w 445"/>
              <a:gd name="T13" fmla="*/ 190865 h 444"/>
              <a:gd name="T14" fmla="*/ 190874 w 445"/>
              <a:gd name="T15" fmla="*/ 19790 h 444"/>
              <a:gd name="T16" fmla="*/ 190874 w 445"/>
              <a:gd name="T17" fmla="*/ 3958 h 444"/>
              <a:gd name="T18" fmla="*/ 143923 w 445"/>
              <a:gd name="T19" fmla="*/ 89715 h 444"/>
              <a:gd name="T20" fmla="*/ 143923 w 445"/>
              <a:gd name="T21" fmla="*/ 89715 h 444"/>
              <a:gd name="T22" fmla="*/ 159281 w 445"/>
              <a:gd name="T23" fmla="*/ 132814 h 444"/>
              <a:gd name="T24" fmla="*/ 116718 w 445"/>
              <a:gd name="T25" fmla="*/ 113464 h 444"/>
              <a:gd name="T26" fmla="*/ 58798 w 445"/>
              <a:gd name="T27" fmla="*/ 175473 h 444"/>
              <a:gd name="T28" fmla="*/ 175516 w 445"/>
              <a:gd name="T29" fmla="*/ 140290 h 444"/>
              <a:gd name="T30" fmla="*/ 151822 w 445"/>
              <a:gd name="T31" fmla="*/ 77841 h 444"/>
              <a:gd name="T32" fmla="*/ 143923 w 445"/>
              <a:gd name="T33" fmla="*/ 89715 h 444"/>
              <a:gd name="T34" fmla="*/ 82054 w 445"/>
              <a:gd name="T35" fmla="*/ 77841 h 444"/>
              <a:gd name="T36" fmla="*/ 82054 w 445"/>
              <a:gd name="T37" fmla="*/ 77841 h 444"/>
              <a:gd name="T38" fmla="*/ 70207 w 445"/>
              <a:gd name="T39" fmla="*/ 39141 h 444"/>
              <a:gd name="T40" fmla="*/ 105310 w 445"/>
              <a:gd name="T41" fmla="*/ 54533 h 444"/>
              <a:gd name="T42" fmla="*/ 116718 w 445"/>
              <a:gd name="T43" fmla="*/ 43099 h 444"/>
              <a:gd name="T44" fmla="*/ 58798 w 445"/>
              <a:gd name="T45" fmla="*/ 27266 h 444"/>
              <a:gd name="T46" fmla="*/ 23256 w 445"/>
              <a:gd name="T47" fmla="*/ 136772 h 444"/>
              <a:gd name="T48" fmla="*/ 82054 w 445"/>
              <a:gd name="T49" fmla="*/ 77841 h 4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45" h="444">
                <a:moveTo>
                  <a:pt x="435" y="9"/>
                </a:moveTo>
                <a:lnTo>
                  <a:pt x="435" y="9"/>
                </a:lnTo>
                <a:cubicBezTo>
                  <a:pt x="425" y="0"/>
                  <a:pt x="408" y="0"/>
                  <a:pt x="400" y="9"/>
                </a:cubicBezTo>
                <a:cubicBezTo>
                  <a:pt x="9" y="399"/>
                  <a:pt x="9" y="399"/>
                  <a:pt x="9" y="399"/>
                </a:cubicBezTo>
                <a:cubicBezTo>
                  <a:pt x="0" y="408"/>
                  <a:pt x="0" y="425"/>
                  <a:pt x="9" y="434"/>
                </a:cubicBezTo>
                <a:cubicBezTo>
                  <a:pt x="18" y="443"/>
                  <a:pt x="18" y="443"/>
                  <a:pt x="27" y="443"/>
                </a:cubicBezTo>
                <a:cubicBezTo>
                  <a:pt x="36" y="443"/>
                  <a:pt x="36" y="443"/>
                  <a:pt x="45" y="434"/>
                </a:cubicBezTo>
                <a:cubicBezTo>
                  <a:pt x="435" y="45"/>
                  <a:pt x="435" y="45"/>
                  <a:pt x="435" y="45"/>
                </a:cubicBezTo>
                <a:cubicBezTo>
                  <a:pt x="444" y="36"/>
                  <a:pt x="444" y="27"/>
                  <a:pt x="435" y="9"/>
                </a:cubicBezTo>
                <a:close/>
                <a:moveTo>
                  <a:pt x="328" y="204"/>
                </a:moveTo>
                <a:lnTo>
                  <a:pt x="328" y="204"/>
                </a:lnTo>
                <a:cubicBezTo>
                  <a:pt x="363" y="249"/>
                  <a:pt x="372" y="293"/>
                  <a:pt x="363" y="302"/>
                </a:cubicBezTo>
                <a:cubicBezTo>
                  <a:pt x="355" y="302"/>
                  <a:pt x="319" y="293"/>
                  <a:pt x="266" y="258"/>
                </a:cubicBezTo>
                <a:cubicBezTo>
                  <a:pt x="134" y="399"/>
                  <a:pt x="134" y="399"/>
                  <a:pt x="134" y="399"/>
                </a:cubicBezTo>
                <a:cubicBezTo>
                  <a:pt x="240" y="443"/>
                  <a:pt x="372" y="346"/>
                  <a:pt x="400" y="319"/>
                </a:cubicBezTo>
                <a:cubicBezTo>
                  <a:pt x="417" y="302"/>
                  <a:pt x="400" y="240"/>
                  <a:pt x="346" y="177"/>
                </a:cubicBezTo>
                <a:lnTo>
                  <a:pt x="328" y="204"/>
                </a:lnTo>
                <a:close/>
                <a:moveTo>
                  <a:pt x="187" y="177"/>
                </a:moveTo>
                <a:lnTo>
                  <a:pt x="187" y="177"/>
                </a:lnTo>
                <a:cubicBezTo>
                  <a:pt x="160" y="133"/>
                  <a:pt x="151" y="98"/>
                  <a:pt x="160" y="89"/>
                </a:cubicBezTo>
                <a:cubicBezTo>
                  <a:pt x="160" y="89"/>
                  <a:pt x="196" y="98"/>
                  <a:pt x="240" y="124"/>
                </a:cubicBezTo>
                <a:cubicBezTo>
                  <a:pt x="266" y="98"/>
                  <a:pt x="266" y="98"/>
                  <a:pt x="266" y="98"/>
                </a:cubicBezTo>
                <a:cubicBezTo>
                  <a:pt x="204" y="53"/>
                  <a:pt x="160" y="36"/>
                  <a:pt x="134" y="62"/>
                </a:cubicBezTo>
                <a:cubicBezTo>
                  <a:pt x="106" y="80"/>
                  <a:pt x="27" y="204"/>
                  <a:pt x="53" y="311"/>
                </a:cubicBezTo>
                <a:lnTo>
                  <a:pt x="187" y="1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14" name="Freeform 96"/>
          <p:cNvSpPr>
            <a:spLocks noChangeArrowheads="1"/>
          </p:cNvSpPr>
          <p:nvPr/>
        </p:nvSpPr>
        <p:spPr bwMode="auto">
          <a:xfrm>
            <a:off x="10790398" y="2544384"/>
            <a:ext cx="322142" cy="178968"/>
          </a:xfrm>
          <a:custGeom>
            <a:avLst/>
            <a:gdLst>
              <a:gd name="T0" fmla="*/ 199583 w 453"/>
              <a:gd name="T1" fmla="*/ 94679 h 250"/>
              <a:gd name="T2" fmla="*/ 199583 w 453"/>
              <a:gd name="T3" fmla="*/ 94679 h 250"/>
              <a:gd name="T4" fmla="*/ 183687 w 453"/>
              <a:gd name="T5" fmla="*/ 110681 h 250"/>
              <a:gd name="T6" fmla="*/ 11922 w 453"/>
              <a:gd name="T7" fmla="*/ 110681 h 250"/>
              <a:gd name="T8" fmla="*/ 7948 w 453"/>
              <a:gd name="T9" fmla="*/ 102680 h 250"/>
              <a:gd name="T10" fmla="*/ 183687 w 453"/>
              <a:gd name="T11" fmla="*/ 4001 h 250"/>
              <a:gd name="T12" fmla="*/ 199583 w 453"/>
              <a:gd name="T13" fmla="*/ 12002 h 250"/>
              <a:gd name="T14" fmla="*/ 199583 w 453"/>
              <a:gd name="T15" fmla="*/ 94679 h 25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53" h="250">
                <a:moveTo>
                  <a:pt x="452" y="213"/>
                </a:moveTo>
                <a:lnTo>
                  <a:pt x="452" y="213"/>
                </a:lnTo>
                <a:cubicBezTo>
                  <a:pt x="452" y="231"/>
                  <a:pt x="434" y="249"/>
                  <a:pt x="416" y="249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9" y="249"/>
                  <a:pt x="0" y="240"/>
                  <a:pt x="18" y="231"/>
                </a:cubicBezTo>
                <a:cubicBezTo>
                  <a:pt x="416" y="9"/>
                  <a:pt x="416" y="9"/>
                  <a:pt x="416" y="9"/>
                </a:cubicBezTo>
                <a:cubicBezTo>
                  <a:pt x="434" y="0"/>
                  <a:pt x="452" y="9"/>
                  <a:pt x="452" y="27"/>
                </a:cubicBezTo>
                <a:lnTo>
                  <a:pt x="452" y="213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15" name="Freeform 97"/>
          <p:cNvSpPr>
            <a:spLocks noChangeArrowheads="1"/>
          </p:cNvSpPr>
          <p:nvPr/>
        </p:nvSpPr>
        <p:spPr bwMode="auto">
          <a:xfrm>
            <a:off x="3818318" y="2529043"/>
            <a:ext cx="176412" cy="222431"/>
          </a:xfrm>
          <a:custGeom>
            <a:avLst/>
            <a:gdLst>
              <a:gd name="T0" fmla="*/ 105579 w 249"/>
              <a:gd name="T1" fmla="*/ 62617 h 311"/>
              <a:gd name="T2" fmla="*/ 105579 w 249"/>
              <a:gd name="T3" fmla="*/ 62617 h 311"/>
              <a:gd name="T4" fmla="*/ 11878 w 249"/>
              <a:gd name="T5" fmla="*/ 3997 h 311"/>
              <a:gd name="T6" fmla="*/ 0 w 249"/>
              <a:gd name="T7" fmla="*/ 11546 h 311"/>
              <a:gd name="T8" fmla="*/ 0 w 249"/>
              <a:gd name="T9" fmla="*/ 125677 h 311"/>
              <a:gd name="T10" fmla="*/ 11878 w 249"/>
              <a:gd name="T11" fmla="*/ 133671 h 311"/>
              <a:gd name="T12" fmla="*/ 105579 w 249"/>
              <a:gd name="T13" fmla="*/ 74607 h 311"/>
              <a:gd name="T14" fmla="*/ 109098 w 249"/>
              <a:gd name="T15" fmla="*/ 66614 h 311"/>
              <a:gd name="T16" fmla="*/ 105579 w 249"/>
              <a:gd name="T17" fmla="*/ 62617 h 3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9" h="311">
                <a:moveTo>
                  <a:pt x="240" y="141"/>
                </a:moveTo>
                <a:lnTo>
                  <a:pt x="240" y="141"/>
                </a:lnTo>
                <a:cubicBezTo>
                  <a:pt x="27" y="9"/>
                  <a:pt x="27" y="9"/>
                  <a:pt x="27" y="9"/>
                </a:cubicBezTo>
                <a:cubicBezTo>
                  <a:pt x="9" y="0"/>
                  <a:pt x="0" y="9"/>
                  <a:pt x="0" y="26"/>
                </a:cubicBezTo>
                <a:cubicBezTo>
                  <a:pt x="0" y="283"/>
                  <a:pt x="0" y="283"/>
                  <a:pt x="0" y="283"/>
                </a:cubicBezTo>
                <a:cubicBezTo>
                  <a:pt x="0" y="301"/>
                  <a:pt x="9" y="310"/>
                  <a:pt x="27" y="301"/>
                </a:cubicBezTo>
                <a:cubicBezTo>
                  <a:pt x="240" y="168"/>
                  <a:pt x="240" y="168"/>
                  <a:pt x="240" y="168"/>
                </a:cubicBezTo>
                <a:cubicBezTo>
                  <a:pt x="240" y="168"/>
                  <a:pt x="248" y="159"/>
                  <a:pt x="248" y="150"/>
                </a:cubicBezTo>
                <a:lnTo>
                  <a:pt x="240" y="141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16" name="Freeform 98"/>
          <p:cNvSpPr>
            <a:spLocks noChangeArrowheads="1"/>
          </p:cNvSpPr>
          <p:nvPr/>
        </p:nvSpPr>
        <p:spPr bwMode="auto">
          <a:xfrm>
            <a:off x="4644128" y="2516259"/>
            <a:ext cx="63916" cy="247999"/>
          </a:xfrm>
          <a:custGeom>
            <a:avLst/>
            <a:gdLst>
              <a:gd name="T0" fmla="*/ 19621 w 89"/>
              <a:gd name="T1" fmla="*/ 0 h 347"/>
              <a:gd name="T2" fmla="*/ 19621 w 89"/>
              <a:gd name="T3" fmla="*/ 0 h 347"/>
              <a:gd name="T4" fmla="*/ 0 w 89"/>
              <a:gd name="T5" fmla="*/ 11982 h 347"/>
              <a:gd name="T6" fmla="*/ 0 w 89"/>
              <a:gd name="T7" fmla="*/ 137569 h 347"/>
              <a:gd name="T8" fmla="*/ 19621 w 89"/>
              <a:gd name="T9" fmla="*/ 153544 h 347"/>
              <a:gd name="T10" fmla="*/ 39241 w 89"/>
              <a:gd name="T11" fmla="*/ 137569 h 347"/>
              <a:gd name="T12" fmla="*/ 39241 w 89"/>
              <a:gd name="T13" fmla="*/ 11982 h 347"/>
              <a:gd name="T14" fmla="*/ 19621 w 89"/>
              <a:gd name="T15" fmla="*/ 0 h 3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9" h="347">
                <a:moveTo>
                  <a:pt x="44" y="0"/>
                </a:moveTo>
                <a:lnTo>
                  <a:pt x="44" y="0"/>
                </a:lnTo>
                <a:cubicBezTo>
                  <a:pt x="18" y="0"/>
                  <a:pt x="0" y="9"/>
                  <a:pt x="0" y="27"/>
                </a:cubicBezTo>
                <a:cubicBezTo>
                  <a:pt x="0" y="310"/>
                  <a:pt x="0" y="310"/>
                  <a:pt x="0" y="310"/>
                </a:cubicBezTo>
                <a:cubicBezTo>
                  <a:pt x="0" y="337"/>
                  <a:pt x="18" y="346"/>
                  <a:pt x="44" y="346"/>
                </a:cubicBezTo>
                <a:cubicBezTo>
                  <a:pt x="71" y="346"/>
                  <a:pt x="88" y="337"/>
                  <a:pt x="88" y="310"/>
                </a:cubicBezTo>
                <a:cubicBezTo>
                  <a:pt x="88" y="27"/>
                  <a:pt x="88" y="27"/>
                  <a:pt x="88" y="27"/>
                </a:cubicBezTo>
                <a:cubicBezTo>
                  <a:pt x="88" y="9"/>
                  <a:pt x="71" y="0"/>
                  <a:pt x="44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17" name="Freeform 99"/>
          <p:cNvSpPr>
            <a:spLocks noChangeArrowheads="1"/>
          </p:cNvSpPr>
          <p:nvPr/>
        </p:nvSpPr>
        <p:spPr bwMode="auto">
          <a:xfrm>
            <a:off x="4518850" y="2516259"/>
            <a:ext cx="63918" cy="247999"/>
          </a:xfrm>
          <a:custGeom>
            <a:avLst/>
            <a:gdLst>
              <a:gd name="T0" fmla="*/ 19621 w 89"/>
              <a:gd name="T1" fmla="*/ 0 h 347"/>
              <a:gd name="T2" fmla="*/ 19621 w 89"/>
              <a:gd name="T3" fmla="*/ 0 h 347"/>
              <a:gd name="T4" fmla="*/ 0 w 89"/>
              <a:gd name="T5" fmla="*/ 11982 h 347"/>
              <a:gd name="T6" fmla="*/ 0 w 89"/>
              <a:gd name="T7" fmla="*/ 137569 h 347"/>
              <a:gd name="T8" fmla="*/ 19621 w 89"/>
              <a:gd name="T9" fmla="*/ 153544 h 347"/>
              <a:gd name="T10" fmla="*/ 39242 w 89"/>
              <a:gd name="T11" fmla="*/ 137569 h 347"/>
              <a:gd name="T12" fmla="*/ 39242 w 89"/>
              <a:gd name="T13" fmla="*/ 11982 h 347"/>
              <a:gd name="T14" fmla="*/ 19621 w 89"/>
              <a:gd name="T15" fmla="*/ 0 h 3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9" h="347">
                <a:moveTo>
                  <a:pt x="44" y="0"/>
                </a:moveTo>
                <a:lnTo>
                  <a:pt x="44" y="0"/>
                </a:lnTo>
                <a:cubicBezTo>
                  <a:pt x="17" y="0"/>
                  <a:pt x="0" y="9"/>
                  <a:pt x="0" y="27"/>
                </a:cubicBezTo>
                <a:cubicBezTo>
                  <a:pt x="0" y="310"/>
                  <a:pt x="0" y="310"/>
                  <a:pt x="0" y="310"/>
                </a:cubicBezTo>
                <a:cubicBezTo>
                  <a:pt x="0" y="337"/>
                  <a:pt x="17" y="346"/>
                  <a:pt x="44" y="346"/>
                </a:cubicBezTo>
                <a:cubicBezTo>
                  <a:pt x="71" y="346"/>
                  <a:pt x="88" y="337"/>
                  <a:pt x="88" y="310"/>
                </a:cubicBezTo>
                <a:cubicBezTo>
                  <a:pt x="88" y="27"/>
                  <a:pt x="88" y="27"/>
                  <a:pt x="88" y="27"/>
                </a:cubicBezTo>
                <a:cubicBezTo>
                  <a:pt x="88" y="9"/>
                  <a:pt x="71" y="0"/>
                  <a:pt x="44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18" name="Freeform 100"/>
          <p:cNvSpPr>
            <a:spLocks noChangeArrowheads="1"/>
          </p:cNvSpPr>
          <p:nvPr/>
        </p:nvSpPr>
        <p:spPr bwMode="auto">
          <a:xfrm>
            <a:off x="5188701" y="2516259"/>
            <a:ext cx="255668" cy="247999"/>
          </a:xfrm>
          <a:custGeom>
            <a:avLst/>
            <a:gdLst>
              <a:gd name="T0" fmla="*/ 78929 w 356"/>
              <a:gd name="T1" fmla="*/ 0 h 347"/>
              <a:gd name="T2" fmla="*/ 78929 w 356"/>
              <a:gd name="T3" fmla="*/ 0 h 347"/>
              <a:gd name="T4" fmla="*/ 0 w 356"/>
              <a:gd name="T5" fmla="*/ 74553 h 347"/>
              <a:gd name="T6" fmla="*/ 78929 w 356"/>
              <a:gd name="T7" fmla="*/ 153544 h 347"/>
              <a:gd name="T8" fmla="*/ 158304 w 356"/>
              <a:gd name="T9" fmla="*/ 74553 h 347"/>
              <a:gd name="T10" fmla="*/ 78929 w 356"/>
              <a:gd name="T11" fmla="*/ 0 h 3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6" h="347">
                <a:moveTo>
                  <a:pt x="177" y="0"/>
                </a:moveTo>
                <a:lnTo>
                  <a:pt x="177" y="0"/>
                </a:lnTo>
                <a:cubicBezTo>
                  <a:pt x="80" y="0"/>
                  <a:pt x="0" y="80"/>
                  <a:pt x="0" y="168"/>
                </a:cubicBezTo>
                <a:cubicBezTo>
                  <a:pt x="0" y="266"/>
                  <a:pt x="80" y="346"/>
                  <a:pt x="177" y="346"/>
                </a:cubicBezTo>
                <a:cubicBezTo>
                  <a:pt x="274" y="346"/>
                  <a:pt x="355" y="266"/>
                  <a:pt x="355" y="168"/>
                </a:cubicBezTo>
                <a:cubicBezTo>
                  <a:pt x="355" y="80"/>
                  <a:pt x="274" y="0"/>
                  <a:pt x="177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19" name="Freeform 101"/>
          <p:cNvSpPr>
            <a:spLocks noChangeArrowheads="1"/>
          </p:cNvSpPr>
          <p:nvPr/>
        </p:nvSpPr>
        <p:spPr bwMode="auto">
          <a:xfrm>
            <a:off x="5917357" y="2534157"/>
            <a:ext cx="212204" cy="207091"/>
          </a:xfrm>
          <a:custGeom>
            <a:avLst/>
            <a:gdLst>
              <a:gd name="T0" fmla="*/ 116055 w 302"/>
              <a:gd name="T1" fmla="*/ 0 h 293"/>
              <a:gd name="T2" fmla="*/ 116055 w 302"/>
              <a:gd name="T3" fmla="*/ 0 h 293"/>
              <a:gd name="T4" fmla="*/ 15270 w 302"/>
              <a:gd name="T5" fmla="*/ 0 h 293"/>
              <a:gd name="T6" fmla="*/ 0 w 302"/>
              <a:gd name="T7" fmla="*/ 11410 h 293"/>
              <a:gd name="T8" fmla="*/ 0 w 302"/>
              <a:gd name="T9" fmla="*/ 116738 h 293"/>
              <a:gd name="T10" fmla="*/ 15270 w 302"/>
              <a:gd name="T11" fmla="*/ 128148 h 293"/>
              <a:gd name="T12" fmla="*/ 116055 w 302"/>
              <a:gd name="T13" fmla="*/ 128148 h 293"/>
              <a:gd name="T14" fmla="*/ 131326 w 302"/>
              <a:gd name="T15" fmla="*/ 116738 h 293"/>
              <a:gd name="T16" fmla="*/ 131326 w 302"/>
              <a:gd name="T17" fmla="*/ 11410 h 293"/>
              <a:gd name="T18" fmla="*/ 116055 w 302"/>
              <a:gd name="T19" fmla="*/ 0 h 29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02" h="293">
                <a:moveTo>
                  <a:pt x="266" y="0"/>
                </a:moveTo>
                <a:lnTo>
                  <a:pt x="266" y="0"/>
                </a:lnTo>
                <a:cubicBezTo>
                  <a:pt x="35" y="0"/>
                  <a:pt x="35" y="0"/>
                  <a:pt x="35" y="0"/>
                </a:cubicBezTo>
                <a:cubicBezTo>
                  <a:pt x="18" y="0"/>
                  <a:pt x="0" y="0"/>
                  <a:pt x="0" y="2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83"/>
                  <a:pt x="18" y="292"/>
                  <a:pt x="35" y="292"/>
                </a:cubicBezTo>
                <a:cubicBezTo>
                  <a:pt x="266" y="292"/>
                  <a:pt x="266" y="292"/>
                  <a:pt x="266" y="292"/>
                </a:cubicBezTo>
                <a:cubicBezTo>
                  <a:pt x="283" y="292"/>
                  <a:pt x="301" y="283"/>
                  <a:pt x="301" y="266"/>
                </a:cubicBezTo>
                <a:cubicBezTo>
                  <a:pt x="301" y="26"/>
                  <a:pt x="301" y="26"/>
                  <a:pt x="301" y="26"/>
                </a:cubicBezTo>
                <a:cubicBezTo>
                  <a:pt x="301" y="0"/>
                  <a:pt x="283" y="0"/>
                  <a:pt x="266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20" name="Freeform 102"/>
          <p:cNvSpPr>
            <a:spLocks noChangeArrowheads="1"/>
          </p:cNvSpPr>
          <p:nvPr/>
        </p:nvSpPr>
        <p:spPr bwMode="auto">
          <a:xfrm>
            <a:off x="6571868" y="2534157"/>
            <a:ext cx="311916" cy="207091"/>
          </a:xfrm>
          <a:custGeom>
            <a:avLst/>
            <a:gdLst>
              <a:gd name="T0" fmla="*/ 189740 w 443"/>
              <a:gd name="T1" fmla="*/ 57930 h 293"/>
              <a:gd name="T2" fmla="*/ 189740 w 443"/>
              <a:gd name="T3" fmla="*/ 57930 h 293"/>
              <a:gd name="T4" fmla="*/ 107986 w 443"/>
              <a:gd name="T5" fmla="*/ 3950 h 293"/>
              <a:gd name="T6" fmla="*/ 96619 w 443"/>
              <a:gd name="T7" fmla="*/ 11410 h 293"/>
              <a:gd name="T8" fmla="*/ 96619 w 443"/>
              <a:gd name="T9" fmla="*/ 116738 h 293"/>
              <a:gd name="T10" fmla="*/ 107986 w 443"/>
              <a:gd name="T11" fmla="*/ 124198 h 293"/>
              <a:gd name="T12" fmla="*/ 189740 w 443"/>
              <a:gd name="T13" fmla="*/ 69779 h 293"/>
              <a:gd name="T14" fmla="*/ 193238 w 443"/>
              <a:gd name="T15" fmla="*/ 61880 h 293"/>
              <a:gd name="T16" fmla="*/ 189740 w 443"/>
              <a:gd name="T17" fmla="*/ 57930 h 293"/>
              <a:gd name="T18" fmla="*/ 88749 w 443"/>
              <a:gd name="T19" fmla="*/ 57930 h 293"/>
              <a:gd name="T20" fmla="*/ 88749 w 443"/>
              <a:gd name="T21" fmla="*/ 57930 h 293"/>
              <a:gd name="T22" fmla="*/ 11367 w 443"/>
              <a:gd name="T23" fmla="*/ 3950 h 293"/>
              <a:gd name="T24" fmla="*/ 0 w 443"/>
              <a:gd name="T25" fmla="*/ 11410 h 293"/>
              <a:gd name="T26" fmla="*/ 0 w 443"/>
              <a:gd name="T27" fmla="*/ 116738 h 293"/>
              <a:gd name="T28" fmla="*/ 11367 w 443"/>
              <a:gd name="T29" fmla="*/ 124198 h 293"/>
              <a:gd name="T30" fmla="*/ 88749 w 443"/>
              <a:gd name="T31" fmla="*/ 69779 h 293"/>
              <a:gd name="T32" fmla="*/ 92684 w 443"/>
              <a:gd name="T33" fmla="*/ 61880 h 293"/>
              <a:gd name="T34" fmla="*/ 88749 w 443"/>
              <a:gd name="T35" fmla="*/ 57930 h 29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43" h="293">
                <a:moveTo>
                  <a:pt x="434" y="132"/>
                </a:moveTo>
                <a:lnTo>
                  <a:pt x="434" y="132"/>
                </a:lnTo>
                <a:cubicBezTo>
                  <a:pt x="247" y="9"/>
                  <a:pt x="247" y="9"/>
                  <a:pt x="247" y="9"/>
                </a:cubicBezTo>
                <a:cubicBezTo>
                  <a:pt x="229" y="0"/>
                  <a:pt x="221" y="9"/>
                  <a:pt x="221" y="26"/>
                </a:cubicBezTo>
                <a:cubicBezTo>
                  <a:pt x="221" y="266"/>
                  <a:pt x="221" y="266"/>
                  <a:pt x="221" y="266"/>
                </a:cubicBezTo>
                <a:cubicBezTo>
                  <a:pt x="221" y="283"/>
                  <a:pt x="229" y="292"/>
                  <a:pt x="247" y="283"/>
                </a:cubicBezTo>
                <a:cubicBezTo>
                  <a:pt x="434" y="159"/>
                  <a:pt x="434" y="159"/>
                  <a:pt x="434" y="159"/>
                </a:cubicBezTo>
                <a:cubicBezTo>
                  <a:pt x="434" y="159"/>
                  <a:pt x="442" y="150"/>
                  <a:pt x="442" y="141"/>
                </a:cubicBezTo>
                <a:lnTo>
                  <a:pt x="434" y="132"/>
                </a:lnTo>
                <a:close/>
                <a:moveTo>
                  <a:pt x="203" y="132"/>
                </a:moveTo>
                <a:lnTo>
                  <a:pt x="203" y="132"/>
                </a:lnTo>
                <a:cubicBezTo>
                  <a:pt x="26" y="9"/>
                  <a:pt x="26" y="9"/>
                  <a:pt x="26" y="9"/>
                </a:cubicBezTo>
                <a:cubicBezTo>
                  <a:pt x="17" y="0"/>
                  <a:pt x="0" y="9"/>
                  <a:pt x="0" y="2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83"/>
                  <a:pt x="17" y="292"/>
                  <a:pt x="26" y="283"/>
                </a:cubicBezTo>
                <a:cubicBezTo>
                  <a:pt x="203" y="159"/>
                  <a:pt x="203" y="159"/>
                  <a:pt x="203" y="159"/>
                </a:cubicBezTo>
                <a:cubicBezTo>
                  <a:pt x="203" y="159"/>
                  <a:pt x="212" y="150"/>
                  <a:pt x="212" y="141"/>
                </a:cubicBezTo>
                <a:lnTo>
                  <a:pt x="203" y="1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21" name="Freeform 103"/>
          <p:cNvSpPr>
            <a:spLocks noChangeArrowheads="1"/>
          </p:cNvSpPr>
          <p:nvPr/>
        </p:nvSpPr>
        <p:spPr bwMode="auto">
          <a:xfrm>
            <a:off x="7274956" y="2534157"/>
            <a:ext cx="317029" cy="207091"/>
          </a:xfrm>
          <a:custGeom>
            <a:avLst/>
            <a:gdLst>
              <a:gd name="T0" fmla="*/ 0 w 444"/>
              <a:gd name="T1" fmla="*/ 61880 h 293"/>
              <a:gd name="T2" fmla="*/ 0 w 444"/>
              <a:gd name="T3" fmla="*/ 61880 h 293"/>
              <a:gd name="T4" fmla="*/ 3990 w 444"/>
              <a:gd name="T5" fmla="*/ 69779 h 293"/>
              <a:gd name="T6" fmla="*/ 86454 w 444"/>
              <a:gd name="T7" fmla="*/ 124198 h 293"/>
              <a:gd name="T8" fmla="*/ 98425 w 444"/>
              <a:gd name="T9" fmla="*/ 116738 h 293"/>
              <a:gd name="T10" fmla="*/ 98425 w 444"/>
              <a:gd name="T11" fmla="*/ 11410 h 293"/>
              <a:gd name="T12" fmla="*/ 86454 w 444"/>
              <a:gd name="T13" fmla="*/ 3950 h 293"/>
              <a:gd name="T14" fmla="*/ 3990 w 444"/>
              <a:gd name="T15" fmla="*/ 57930 h 293"/>
              <a:gd name="T16" fmla="*/ 0 w 444"/>
              <a:gd name="T17" fmla="*/ 61880 h 293"/>
              <a:gd name="T18" fmla="*/ 102415 w 444"/>
              <a:gd name="T19" fmla="*/ 61880 h 293"/>
              <a:gd name="T20" fmla="*/ 102415 w 444"/>
              <a:gd name="T21" fmla="*/ 61880 h 293"/>
              <a:gd name="T22" fmla="*/ 105962 w 444"/>
              <a:gd name="T23" fmla="*/ 69779 h 293"/>
              <a:gd name="T24" fmla="*/ 184436 w 444"/>
              <a:gd name="T25" fmla="*/ 124198 h 293"/>
              <a:gd name="T26" fmla="*/ 196407 w 444"/>
              <a:gd name="T27" fmla="*/ 116738 h 293"/>
              <a:gd name="T28" fmla="*/ 196407 w 444"/>
              <a:gd name="T29" fmla="*/ 11410 h 293"/>
              <a:gd name="T30" fmla="*/ 184436 w 444"/>
              <a:gd name="T31" fmla="*/ 3950 h 293"/>
              <a:gd name="T32" fmla="*/ 105962 w 444"/>
              <a:gd name="T33" fmla="*/ 57930 h 293"/>
              <a:gd name="T34" fmla="*/ 102415 w 444"/>
              <a:gd name="T35" fmla="*/ 61880 h 29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44" h="293">
                <a:moveTo>
                  <a:pt x="0" y="141"/>
                </a:moveTo>
                <a:lnTo>
                  <a:pt x="0" y="141"/>
                </a:lnTo>
                <a:cubicBezTo>
                  <a:pt x="0" y="150"/>
                  <a:pt x="9" y="159"/>
                  <a:pt x="9" y="159"/>
                </a:cubicBezTo>
                <a:cubicBezTo>
                  <a:pt x="195" y="283"/>
                  <a:pt x="195" y="283"/>
                  <a:pt x="195" y="283"/>
                </a:cubicBezTo>
                <a:cubicBezTo>
                  <a:pt x="212" y="292"/>
                  <a:pt x="222" y="283"/>
                  <a:pt x="222" y="266"/>
                </a:cubicBezTo>
                <a:cubicBezTo>
                  <a:pt x="222" y="26"/>
                  <a:pt x="222" y="26"/>
                  <a:pt x="222" y="26"/>
                </a:cubicBezTo>
                <a:cubicBezTo>
                  <a:pt x="222" y="9"/>
                  <a:pt x="212" y="0"/>
                  <a:pt x="195" y="9"/>
                </a:cubicBezTo>
                <a:cubicBezTo>
                  <a:pt x="9" y="132"/>
                  <a:pt x="9" y="132"/>
                  <a:pt x="9" y="132"/>
                </a:cubicBezTo>
                <a:lnTo>
                  <a:pt x="0" y="141"/>
                </a:lnTo>
                <a:close/>
                <a:moveTo>
                  <a:pt x="231" y="141"/>
                </a:moveTo>
                <a:lnTo>
                  <a:pt x="231" y="141"/>
                </a:lnTo>
                <a:cubicBezTo>
                  <a:pt x="231" y="150"/>
                  <a:pt x="239" y="159"/>
                  <a:pt x="239" y="159"/>
                </a:cubicBezTo>
                <a:cubicBezTo>
                  <a:pt x="416" y="283"/>
                  <a:pt x="416" y="283"/>
                  <a:pt x="416" y="283"/>
                </a:cubicBezTo>
                <a:cubicBezTo>
                  <a:pt x="425" y="292"/>
                  <a:pt x="443" y="283"/>
                  <a:pt x="443" y="266"/>
                </a:cubicBezTo>
                <a:cubicBezTo>
                  <a:pt x="443" y="26"/>
                  <a:pt x="443" y="26"/>
                  <a:pt x="443" y="26"/>
                </a:cubicBezTo>
                <a:cubicBezTo>
                  <a:pt x="443" y="9"/>
                  <a:pt x="425" y="0"/>
                  <a:pt x="416" y="9"/>
                </a:cubicBezTo>
                <a:cubicBezTo>
                  <a:pt x="239" y="132"/>
                  <a:pt x="239" y="132"/>
                  <a:pt x="239" y="132"/>
                </a:cubicBezTo>
                <a:lnTo>
                  <a:pt x="231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22" name="Freeform 104"/>
          <p:cNvSpPr>
            <a:spLocks noChangeArrowheads="1"/>
          </p:cNvSpPr>
          <p:nvPr/>
        </p:nvSpPr>
        <p:spPr bwMode="auto">
          <a:xfrm>
            <a:off x="8029178" y="2534157"/>
            <a:ext cx="212204" cy="207091"/>
          </a:xfrm>
          <a:custGeom>
            <a:avLst/>
            <a:gdLst>
              <a:gd name="T0" fmla="*/ 38831 w 302"/>
              <a:gd name="T1" fmla="*/ 61880 h 293"/>
              <a:gd name="T2" fmla="*/ 38831 w 302"/>
              <a:gd name="T3" fmla="*/ 61880 h 293"/>
              <a:gd name="T4" fmla="*/ 42757 w 302"/>
              <a:gd name="T5" fmla="*/ 69779 h 293"/>
              <a:gd name="T6" fmla="*/ 119982 w 302"/>
              <a:gd name="T7" fmla="*/ 116738 h 293"/>
              <a:gd name="T8" fmla="*/ 131326 w 302"/>
              <a:gd name="T9" fmla="*/ 112788 h 293"/>
              <a:gd name="T10" fmla="*/ 131326 w 302"/>
              <a:gd name="T11" fmla="*/ 15360 h 293"/>
              <a:gd name="T12" fmla="*/ 119982 w 302"/>
              <a:gd name="T13" fmla="*/ 7461 h 293"/>
              <a:gd name="T14" fmla="*/ 42757 w 302"/>
              <a:gd name="T15" fmla="*/ 57930 h 293"/>
              <a:gd name="T16" fmla="*/ 38831 w 302"/>
              <a:gd name="T17" fmla="*/ 61880 h 293"/>
              <a:gd name="T18" fmla="*/ 0 w 302"/>
              <a:gd name="T19" fmla="*/ 11410 h 293"/>
              <a:gd name="T20" fmla="*/ 0 w 302"/>
              <a:gd name="T21" fmla="*/ 11410 h 293"/>
              <a:gd name="T22" fmla="*/ 0 w 302"/>
              <a:gd name="T23" fmla="*/ 112788 h 293"/>
              <a:gd name="T24" fmla="*/ 15270 w 302"/>
              <a:gd name="T25" fmla="*/ 128148 h 293"/>
              <a:gd name="T26" fmla="*/ 34904 w 302"/>
              <a:gd name="T27" fmla="*/ 112788 h 293"/>
              <a:gd name="T28" fmla="*/ 34904 w 302"/>
              <a:gd name="T29" fmla="*/ 11410 h 293"/>
              <a:gd name="T30" fmla="*/ 15270 w 302"/>
              <a:gd name="T31" fmla="*/ 0 h 293"/>
              <a:gd name="T32" fmla="*/ 0 w 302"/>
              <a:gd name="T33" fmla="*/ 11410 h 29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02" h="293">
                <a:moveTo>
                  <a:pt x="89" y="141"/>
                </a:moveTo>
                <a:lnTo>
                  <a:pt x="89" y="141"/>
                </a:lnTo>
                <a:cubicBezTo>
                  <a:pt x="89" y="150"/>
                  <a:pt x="98" y="159"/>
                  <a:pt x="98" y="159"/>
                </a:cubicBezTo>
                <a:cubicBezTo>
                  <a:pt x="275" y="266"/>
                  <a:pt x="275" y="266"/>
                  <a:pt x="275" y="266"/>
                </a:cubicBezTo>
                <a:cubicBezTo>
                  <a:pt x="292" y="274"/>
                  <a:pt x="301" y="274"/>
                  <a:pt x="301" y="257"/>
                </a:cubicBezTo>
                <a:cubicBezTo>
                  <a:pt x="301" y="35"/>
                  <a:pt x="301" y="35"/>
                  <a:pt x="301" y="35"/>
                </a:cubicBezTo>
                <a:cubicBezTo>
                  <a:pt x="301" y="17"/>
                  <a:pt x="292" y="9"/>
                  <a:pt x="275" y="17"/>
                </a:cubicBezTo>
                <a:cubicBezTo>
                  <a:pt x="98" y="132"/>
                  <a:pt x="98" y="132"/>
                  <a:pt x="98" y="132"/>
                </a:cubicBezTo>
                <a:lnTo>
                  <a:pt x="89" y="141"/>
                </a:lnTo>
                <a:close/>
                <a:moveTo>
                  <a:pt x="0" y="26"/>
                </a:moveTo>
                <a:lnTo>
                  <a:pt x="0" y="26"/>
                </a:lnTo>
                <a:cubicBezTo>
                  <a:pt x="0" y="257"/>
                  <a:pt x="0" y="257"/>
                  <a:pt x="0" y="257"/>
                </a:cubicBezTo>
                <a:cubicBezTo>
                  <a:pt x="0" y="283"/>
                  <a:pt x="18" y="292"/>
                  <a:pt x="35" y="292"/>
                </a:cubicBezTo>
                <a:cubicBezTo>
                  <a:pt x="63" y="292"/>
                  <a:pt x="80" y="283"/>
                  <a:pt x="80" y="257"/>
                </a:cubicBezTo>
                <a:cubicBezTo>
                  <a:pt x="80" y="26"/>
                  <a:pt x="80" y="26"/>
                  <a:pt x="80" y="26"/>
                </a:cubicBezTo>
                <a:cubicBezTo>
                  <a:pt x="80" y="9"/>
                  <a:pt x="63" y="0"/>
                  <a:pt x="35" y="0"/>
                </a:cubicBezTo>
                <a:cubicBezTo>
                  <a:pt x="18" y="0"/>
                  <a:pt x="0" y="9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23" name="Freeform 105"/>
          <p:cNvSpPr>
            <a:spLocks noChangeArrowheads="1"/>
          </p:cNvSpPr>
          <p:nvPr/>
        </p:nvSpPr>
        <p:spPr bwMode="auto">
          <a:xfrm>
            <a:off x="8734823" y="2534157"/>
            <a:ext cx="214762" cy="207091"/>
          </a:xfrm>
          <a:custGeom>
            <a:avLst/>
            <a:gdLst>
              <a:gd name="T0" fmla="*/ 89780 w 303"/>
              <a:gd name="T1" fmla="*/ 57930 h 293"/>
              <a:gd name="T2" fmla="*/ 89780 w 303"/>
              <a:gd name="T3" fmla="*/ 57930 h 293"/>
              <a:gd name="T4" fmla="*/ 11883 w 303"/>
              <a:gd name="T5" fmla="*/ 7461 h 293"/>
              <a:gd name="T6" fmla="*/ 0 w 303"/>
              <a:gd name="T7" fmla="*/ 15360 h 293"/>
              <a:gd name="T8" fmla="*/ 0 w 303"/>
              <a:gd name="T9" fmla="*/ 112788 h 293"/>
              <a:gd name="T10" fmla="*/ 11883 w 303"/>
              <a:gd name="T11" fmla="*/ 116738 h 293"/>
              <a:gd name="T12" fmla="*/ 89780 w 303"/>
              <a:gd name="T13" fmla="*/ 69779 h 293"/>
              <a:gd name="T14" fmla="*/ 93741 w 303"/>
              <a:gd name="T15" fmla="*/ 61880 h 293"/>
              <a:gd name="T16" fmla="*/ 89780 w 303"/>
              <a:gd name="T17" fmla="*/ 57930 h 293"/>
              <a:gd name="T18" fmla="*/ 117066 w 303"/>
              <a:gd name="T19" fmla="*/ 0 h 293"/>
              <a:gd name="T20" fmla="*/ 117066 w 303"/>
              <a:gd name="T21" fmla="*/ 0 h 293"/>
              <a:gd name="T22" fmla="*/ 97702 w 303"/>
              <a:gd name="T23" fmla="*/ 11410 h 293"/>
              <a:gd name="T24" fmla="*/ 97702 w 303"/>
              <a:gd name="T25" fmla="*/ 112788 h 293"/>
              <a:gd name="T26" fmla="*/ 117066 w 303"/>
              <a:gd name="T27" fmla="*/ 128148 h 293"/>
              <a:gd name="T28" fmla="*/ 132910 w 303"/>
              <a:gd name="T29" fmla="*/ 112788 h 293"/>
              <a:gd name="T30" fmla="*/ 132910 w 303"/>
              <a:gd name="T31" fmla="*/ 11410 h 293"/>
              <a:gd name="T32" fmla="*/ 117066 w 303"/>
              <a:gd name="T33" fmla="*/ 0 h 29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03" h="293">
                <a:moveTo>
                  <a:pt x="204" y="132"/>
                </a:moveTo>
                <a:lnTo>
                  <a:pt x="204" y="132"/>
                </a:lnTo>
                <a:cubicBezTo>
                  <a:pt x="27" y="17"/>
                  <a:pt x="27" y="17"/>
                  <a:pt x="27" y="17"/>
                </a:cubicBezTo>
                <a:cubicBezTo>
                  <a:pt x="10" y="9"/>
                  <a:pt x="0" y="17"/>
                  <a:pt x="0" y="35"/>
                </a:cubicBezTo>
                <a:cubicBezTo>
                  <a:pt x="0" y="257"/>
                  <a:pt x="0" y="257"/>
                  <a:pt x="0" y="257"/>
                </a:cubicBezTo>
                <a:cubicBezTo>
                  <a:pt x="0" y="274"/>
                  <a:pt x="10" y="274"/>
                  <a:pt x="27" y="266"/>
                </a:cubicBezTo>
                <a:cubicBezTo>
                  <a:pt x="204" y="159"/>
                  <a:pt x="204" y="159"/>
                  <a:pt x="204" y="159"/>
                </a:cubicBezTo>
                <a:cubicBezTo>
                  <a:pt x="204" y="159"/>
                  <a:pt x="213" y="150"/>
                  <a:pt x="213" y="141"/>
                </a:cubicBezTo>
                <a:lnTo>
                  <a:pt x="204" y="132"/>
                </a:lnTo>
                <a:close/>
                <a:moveTo>
                  <a:pt x="266" y="0"/>
                </a:moveTo>
                <a:lnTo>
                  <a:pt x="266" y="0"/>
                </a:lnTo>
                <a:cubicBezTo>
                  <a:pt x="240" y="0"/>
                  <a:pt x="222" y="9"/>
                  <a:pt x="222" y="26"/>
                </a:cubicBezTo>
                <a:cubicBezTo>
                  <a:pt x="222" y="257"/>
                  <a:pt x="222" y="257"/>
                  <a:pt x="222" y="257"/>
                </a:cubicBezTo>
                <a:cubicBezTo>
                  <a:pt x="222" y="283"/>
                  <a:pt x="240" y="292"/>
                  <a:pt x="266" y="292"/>
                </a:cubicBezTo>
                <a:cubicBezTo>
                  <a:pt x="284" y="292"/>
                  <a:pt x="302" y="283"/>
                  <a:pt x="302" y="257"/>
                </a:cubicBezTo>
                <a:cubicBezTo>
                  <a:pt x="302" y="26"/>
                  <a:pt x="302" y="26"/>
                  <a:pt x="302" y="26"/>
                </a:cubicBezTo>
                <a:cubicBezTo>
                  <a:pt x="302" y="9"/>
                  <a:pt x="284" y="0"/>
                  <a:pt x="2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24" name="Freeform 107"/>
          <p:cNvSpPr>
            <a:spLocks noChangeArrowheads="1"/>
          </p:cNvSpPr>
          <p:nvPr/>
        </p:nvSpPr>
        <p:spPr bwMode="auto">
          <a:xfrm>
            <a:off x="9407231" y="2498363"/>
            <a:ext cx="278679" cy="273565"/>
          </a:xfrm>
          <a:custGeom>
            <a:avLst/>
            <a:gdLst>
              <a:gd name="T0" fmla="*/ 105770 w 391"/>
              <a:gd name="T1" fmla="*/ 0 h 390"/>
              <a:gd name="T2" fmla="*/ 129225 w 391"/>
              <a:gd name="T3" fmla="*/ 23084 h 390"/>
              <a:gd name="T4" fmla="*/ 97804 w 391"/>
              <a:gd name="T5" fmla="*/ 53572 h 390"/>
              <a:gd name="T6" fmla="*/ 117719 w 391"/>
              <a:gd name="T7" fmla="*/ 76656 h 390"/>
              <a:gd name="T8" fmla="*/ 152681 w 391"/>
              <a:gd name="T9" fmla="*/ 42248 h 390"/>
              <a:gd name="T10" fmla="*/ 172595 w 391"/>
              <a:gd name="T11" fmla="*/ 69251 h 390"/>
              <a:gd name="T12" fmla="*/ 172595 w 391"/>
              <a:gd name="T13" fmla="*/ 0 h 390"/>
              <a:gd name="T14" fmla="*/ 105770 w 391"/>
              <a:gd name="T15" fmla="*/ 0 h 390"/>
              <a:gd name="T16" fmla="*/ 54877 w 391"/>
              <a:gd name="T17" fmla="*/ 96255 h 390"/>
              <a:gd name="T18" fmla="*/ 19472 w 391"/>
              <a:gd name="T19" fmla="*/ 131099 h 390"/>
              <a:gd name="T20" fmla="*/ 0 w 391"/>
              <a:gd name="T21" fmla="*/ 104095 h 390"/>
              <a:gd name="T22" fmla="*/ 0 w 391"/>
              <a:gd name="T23" fmla="*/ 169426 h 390"/>
              <a:gd name="T24" fmla="*/ 70366 w 391"/>
              <a:gd name="T25" fmla="*/ 169426 h 390"/>
              <a:gd name="T26" fmla="*/ 42928 w 391"/>
              <a:gd name="T27" fmla="*/ 150263 h 390"/>
              <a:gd name="T28" fmla="*/ 74349 w 391"/>
              <a:gd name="T29" fmla="*/ 119339 h 390"/>
              <a:gd name="T30" fmla="*/ 54877 w 391"/>
              <a:gd name="T31" fmla="*/ 96255 h 39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91" h="390">
                <a:moveTo>
                  <a:pt x="239" y="0"/>
                </a:moveTo>
                <a:lnTo>
                  <a:pt x="292" y="53"/>
                </a:lnTo>
                <a:lnTo>
                  <a:pt x="221" y="123"/>
                </a:lnTo>
                <a:lnTo>
                  <a:pt x="266" y="176"/>
                </a:lnTo>
                <a:lnTo>
                  <a:pt x="345" y="97"/>
                </a:lnTo>
                <a:lnTo>
                  <a:pt x="390" y="159"/>
                </a:lnTo>
                <a:lnTo>
                  <a:pt x="390" y="0"/>
                </a:lnTo>
                <a:lnTo>
                  <a:pt x="239" y="0"/>
                </a:lnTo>
                <a:close/>
                <a:moveTo>
                  <a:pt x="124" y="221"/>
                </a:moveTo>
                <a:lnTo>
                  <a:pt x="44" y="301"/>
                </a:lnTo>
                <a:lnTo>
                  <a:pt x="0" y="239"/>
                </a:lnTo>
                <a:lnTo>
                  <a:pt x="0" y="389"/>
                </a:lnTo>
                <a:lnTo>
                  <a:pt x="159" y="389"/>
                </a:lnTo>
                <a:lnTo>
                  <a:pt x="97" y="345"/>
                </a:lnTo>
                <a:lnTo>
                  <a:pt x="168" y="274"/>
                </a:lnTo>
                <a:lnTo>
                  <a:pt x="124" y="2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25" name="Freeform 108"/>
          <p:cNvSpPr>
            <a:spLocks noChangeArrowheads="1"/>
          </p:cNvSpPr>
          <p:nvPr/>
        </p:nvSpPr>
        <p:spPr bwMode="auto">
          <a:xfrm>
            <a:off x="10092422" y="2475352"/>
            <a:ext cx="314473" cy="322142"/>
          </a:xfrm>
          <a:custGeom>
            <a:avLst/>
            <a:gdLst>
              <a:gd name="T0" fmla="*/ 34821 w 443"/>
              <a:gd name="T1" fmla="*/ 144952 h 454"/>
              <a:gd name="T2" fmla="*/ 0 w 443"/>
              <a:gd name="T3" fmla="*/ 176233 h 454"/>
              <a:gd name="T4" fmla="*/ 19394 w 443"/>
              <a:gd name="T5" fmla="*/ 199584 h 454"/>
              <a:gd name="T6" fmla="*/ 54215 w 443"/>
              <a:gd name="T7" fmla="*/ 164338 h 454"/>
              <a:gd name="T8" fmla="*/ 74050 w 443"/>
              <a:gd name="T9" fmla="*/ 187689 h 454"/>
              <a:gd name="T10" fmla="*/ 74050 w 443"/>
              <a:gd name="T11" fmla="*/ 121161 h 454"/>
              <a:gd name="T12" fmla="*/ 11460 w 443"/>
              <a:gd name="T13" fmla="*/ 121161 h 454"/>
              <a:gd name="T14" fmla="*/ 34821 w 443"/>
              <a:gd name="T15" fmla="*/ 144952 h 454"/>
              <a:gd name="T16" fmla="*/ 194822 w 443"/>
              <a:gd name="T17" fmla="*/ 23792 h 454"/>
              <a:gd name="T18" fmla="*/ 175428 w 443"/>
              <a:gd name="T19" fmla="*/ 0 h 454"/>
              <a:gd name="T20" fmla="*/ 144574 w 443"/>
              <a:gd name="T21" fmla="*/ 35687 h 454"/>
              <a:gd name="T22" fmla="*/ 121213 w 443"/>
              <a:gd name="T23" fmla="*/ 12336 h 454"/>
              <a:gd name="T24" fmla="*/ 121213 w 443"/>
              <a:gd name="T25" fmla="*/ 74459 h 454"/>
              <a:gd name="T26" fmla="*/ 183362 w 443"/>
              <a:gd name="T27" fmla="*/ 74459 h 454"/>
              <a:gd name="T28" fmla="*/ 163968 w 443"/>
              <a:gd name="T29" fmla="*/ 55073 h 454"/>
              <a:gd name="T30" fmla="*/ 194822 w 443"/>
              <a:gd name="T31" fmla="*/ 23792 h 4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43" h="454">
                <a:moveTo>
                  <a:pt x="79" y="329"/>
                </a:moveTo>
                <a:lnTo>
                  <a:pt x="0" y="400"/>
                </a:lnTo>
                <a:lnTo>
                  <a:pt x="44" y="453"/>
                </a:lnTo>
                <a:lnTo>
                  <a:pt x="123" y="373"/>
                </a:lnTo>
                <a:lnTo>
                  <a:pt x="168" y="426"/>
                </a:lnTo>
                <a:lnTo>
                  <a:pt x="168" y="275"/>
                </a:lnTo>
                <a:lnTo>
                  <a:pt x="26" y="275"/>
                </a:lnTo>
                <a:lnTo>
                  <a:pt x="79" y="329"/>
                </a:lnTo>
                <a:close/>
                <a:moveTo>
                  <a:pt x="442" y="54"/>
                </a:moveTo>
                <a:lnTo>
                  <a:pt x="398" y="0"/>
                </a:lnTo>
                <a:lnTo>
                  <a:pt x="328" y="81"/>
                </a:lnTo>
                <a:lnTo>
                  <a:pt x="275" y="28"/>
                </a:lnTo>
                <a:lnTo>
                  <a:pt x="275" y="169"/>
                </a:lnTo>
                <a:lnTo>
                  <a:pt x="416" y="169"/>
                </a:lnTo>
                <a:lnTo>
                  <a:pt x="372" y="125"/>
                </a:lnTo>
                <a:lnTo>
                  <a:pt x="442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26" name="Freeform 109"/>
          <p:cNvSpPr>
            <a:spLocks noChangeArrowheads="1"/>
          </p:cNvSpPr>
          <p:nvPr/>
        </p:nvSpPr>
        <p:spPr bwMode="auto">
          <a:xfrm>
            <a:off x="3033417" y="5290264"/>
            <a:ext cx="340038" cy="334925"/>
          </a:xfrm>
          <a:custGeom>
            <a:avLst/>
            <a:gdLst>
              <a:gd name="T0" fmla="*/ 105348 w 479"/>
              <a:gd name="T1" fmla="*/ 0 h 471"/>
              <a:gd name="T2" fmla="*/ 105348 w 479"/>
              <a:gd name="T3" fmla="*/ 0 h 471"/>
              <a:gd name="T4" fmla="*/ 0 w 479"/>
              <a:gd name="T5" fmla="*/ 101994 h 471"/>
              <a:gd name="T6" fmla="*/ 105348 w 479"/>
              <a:gd name="T7" fmla="*/ 207520 h 471"/>
              <a:gd name="T8" fmla="*/ 210696 w 479"/>
              <a:gd name="T9" fmla="*/ 101994 h 471"/>
              <a:gd name="T10" fmla="*/ 105348 w 479"/>
              <a:gd name="T11" fmla="*/ 0 h 471"/>
              <a:gd name="T12" fmla="*/ 105348 w 479"/>
              <a:gd name="T13" fmla="*/ 188093 h 471"/>
              <a:gd name="T14" fmla="*/ 105348 w 479"/>
              <a:gd name="T15" fmla="*/ 188093 h 471"/>
              <a:gd name="T16" fmla="*/ 19395 w 479"/>
              <a:gd name="T17" fmla="*/ 101994 h 471"/>
              <a:gd name="T18" fmla="*/ 105348 w 479"/>
              <a:gd name="T19" fmla="*/ 16337 h 471"/>
              <a:gd name="T20" fmla="*/ 191302 w 479"/>
              <a:gd name="T21" fmla="*/ 101994 h 471"/>
              <a:gd name="T22" fmla="*/ 105348 w 479"/>
              <a:gd name="T23" fmla="*/ 188093 h 4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4" y="347"/>
                  <a:pt x="44" y="231"/>
                </a:cubicBezTo>
                <a:cubicBezTo>
                  <a:pt x="44" y="125"/>
                  <a:pt x="133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27" name="Freeform 110"/>
          <p:cNvSpPr>
            <a:spLocks noChangeArrowheads="1"/>
          </p:cNvSpPr>
          <p:nvPr/>
        </p:nvSpPr>
        <p:spPr bwMode="auto">
          <a:xfrm>
            <a:off x="3736504" y="5290264"/>
            <a:ext cx="342596" cy="334925"/>
          </a:xfrm>
          <a:custGeom>
            <a:avLst/>
            <a:gdLst>
              <a:gd name="T0" fmla="*/ 106585 w 479"/>
              <a:gd name="T1" fmla="*/ 0 h 471"/>
              <a:gd name="T2" fmla="*/ 106585 w 479"/>
              <a:gd name="T3" fmla="*/ 0 h 471"/>
              <a:gd name="T4" fmla="*/ 0 w 479"/>
              <a:gd name="T5" fmla="*/ 101994 h 471"/>
              <a:gd name="T6" fmla="*/ 106585 w 479"/>
              <a:gd name="T7" fmla="*/ 207520 h 471"/>
              <a:gd name="T8" fmla="*/ 212281 w 479"/>
              <a:gd name="T9" fmla="*/ 101994 h 471"/>
              <a:gd name="T10" fmla="*/ 106585 w 479"/>
              <a:gd name="T11" fmla="*/ 0 h 471"/>
              <a:gd name="T12" fmla="*/ 23537 w 479"/>
              <a:gd name="T13" fmla="*/ 74619 h 471"/>
              <a:gd name="T14" fmla="*/ 23537 w 479"/>
              <a:gd name="T15" fmla="*/ 74619 h 471"/>
              <a:gd name="T16" fmla="*/ 78606 w 479"/>
              <a:gd name="T17" fmla="*/ 98020 h 471"/>
              <a:gd name="T18" fmla="*/ 94150 w 479"/>
              <a:gd name="T19" fmla="*/ 105968 h 471"/>
              <a:gd name="T20" fmla="*/ 106585 w 479"/>
              <a:gd name="T21" fmla="*/ 113474 h 471"/>
              <a:gd name="T22" fmla="*/ 117687 w 479"/>
              <a:gd name="T23" fmla="*/ 117448 h 471"/>
              <a:gd name="T24" fmla="*/ 121684 w 479"/>
              <a:gd name="T25" fmla="*/ 121422 h 471"/>
              <a:gd name="T26" fmla="*/ 117687 w 479"/>
              <a:gd name="T27" fmla="*/ 129369 h 471"/>
              <a:gd name="T28" fmla="*/ 106585 w 479"/>
              <a:gd name="T29" fmla="*/ 133343 h 471"/>
              <a:gd name="T30" fmla="*/ 82603 w 479"/>
              <a:gd name="T31" fmla="*/ 125395 h 471"/>
              <a:gd name="T32" fmla="*/ 70612 w 479"/>
              <a:gd name="T33" fmla="*/ 137317 h 471"/>
              <a:gd name="T34" fmla="*/ 102144 w 479"/>
              <a:gd name="T35" fmla="*/ 153212 h 471"/>
              <a:gd name="T36" fmla="*/ 102144 w 479"/>
              <a:gd name="T37" fmla="*/ 168666 h 471"/>
              <a:gd name="T38" fmla="*/ 114134 w 479"/>
              <a:gd name="T39" fmla="*/ 168666 h 471"/>
              <a:gd name="T40" fmla="*/ 114134 w 479"/>
              <a:gd name="T41" fmla="*/ 153212 h 471"/>
              <a:gd name="T42" fmla="*/ 133675 w 479"/>
              <a:gd name="T43" fmla="*/ 144823 h 471"/>
              <a:gd name="T44" fmla="*/ 141669 w 479"/>
              <a:gd name="T45" fmla="*/ 129369 h 471"/>
              <a:gd name="T46" fmla="*/ 181194 w 479"/>
              <a:gd name="T47" fmla="*/ 144823 h 471"/>
              <a:gd name="T48" fmla="*/ 106585 w 479"/>
              <a:gd name="T49" fmla="*/ 188093 h 471"/>
              <a:gd name="T50" fmla="*/ 19541 w 479"/>
              <a:gd name="T51" fmla="*/ 101994 h 471"/>
              <a:gd name="T52" fmla="*/ 23537 w 479"/>
              <a:gd name="T53" fmla="*/ 74619 h 471"/>
              <a:gd name="T54" fmla="*/ 137672 w 479"/>
              <a:gd name="T55" fmla="*/ 101994 h 471"/>
              <a:gd name="T56" fmla="*/ 137672 w 479"/>
              <a:gd name="T57" fmla="*/ 101994 h 471"/>
              <a:gd name="T58" fmla="*/ 117687 w 479"/>
              <a:gd name="T59" fmla="*/ 94047 h 471"/>
              <a:gd name="T60" fmla="*/ 110137 w 479"/>
              <a:gd name="T61" fmla="*/ 90073 h 471"/>
              <a:gd name="T62" fmla="*/ 94150 w 479"/>
              <a:gd name="T63" fmla="*/ 82567 h 471"/>
              <a:gd name="T64" fmla="*/ 94150 w 479"/>
              <a:gd name="T65" fmla="*/ 82567 h 471"/>
              <a:gd name="T66" fmla="*/ 98147 w 479"/>
              <a:gd name="T67" fmla="*/ 74619 h 471"/>
              <a:gd name="T68" fmla="*/ 106585 w 479"/>
              <a:gd name="T69" fmla="*/ 74619 h 471"/>
              <a:gd name="T70" fmla="*/ 126125 w 479"/>
              <a:gd name="T71" fmla="*/ 78593 h 471"/>
              <a:gd name="T72" fmla="*/ 141669 w 479"/>
              <a:gd name="T73" fmla="*/ 66671 h 471"/>
              <a:gd name="T74" fmla="*/ 114134 w 479"/>
              <a:gd name="T75" fmla="*/ 55192 h 471"/>
              <a:gd name="T76" fmla="*/ 114134 w 479"/>
              <a:gd name="T77" fmla="*/ 39738 h 471"/>
              <a:gd name="T78" fmla="*/ 102144 w 479"/>
              <a:gd name="T79" fmla="*/ 39738 h 471"/>
              <a:gd name="T80" fmla="*/ 102144 w 479"/>
              <a:gd name="T81" fmla="*/ 55192 h 471"/>
              <a:gd name="T82" fmla="*/ 82603 w 479"/>
              <a:gd name="T83" fmla="*/ 63139 h 471"/>
              <a:gd name="T84" fmla="*/ 74609 w 479"/>
              <a:gd name="T85" fmla="*/ 74619 h 471"/>
              <a:gd name="T86" fmla="*/ 35528 w 479"/>
              <a:gd name="T87" fmla="*/ 55192 h 471"/>
              <a:gd name="T88" fmla="*/ 106585 w 479"/>
              <a:gd name="T89" fmla="*/ 16337 h 471"/>
              <a:gd name="T90" fmla="*/ 192740 w 479"/>
              <a:gd name="T91" fmla="*/ 101994 h 471"/>
              <a:gd name="T92" fmla="*/ 188743 w 479"/>
              <a:gd name="T93" fmla="*/ 125395 h 471"/>
              <a:gd name="T94" fmla="*/ 137672 w 479"/>
              <a:gd name="T95" fmla="*/ 101994 h 47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53" y="169"/>
                </a:moveTo>
                <a:lnTo>
                  <a:pt x="53" y="169"/>
                </a:lnTo>
                <a:cubicBezTo>
                  <a:pt x="177" y="222"/>
                  <a:pt x="177" y="222"/>
                  <a:pt x="177" y="222"/>
                </a:cubicBezTo>
                <a:cubicBezTo>
                  <a:pt x="212" y="240"/>
                  <a:pt x="212" y="240"/>
                  <a:pt x="212" y="240"/>
                </a:cubicBezTo>
                <a:cubicBezTo>
                  <a:pt x="240" y="257"/>
                  <a:pt x="240" y="257"/>
                  <a:pt x="240" y="257"/>
                </a:cubicBezTo>
                <a:cubicBezTo>
                  <a:pt x="265" y="266"/>
                  <a:pt x="265" y="266"/>
                  <a:pt x="265" y="266"/>
                </a:cubicBezTo>
                <a:lnTo>
                  <a:pt x="274" y="275"/>
                </a:lnTo>
                <a:cubicBezTo>
                  <a:pt x="274" y="284"/>
                  <a:pt x="265" y="293"/>
                  <a:pt x="265" y="293"/>
                </a:cubicBezTo>
                <a:cubicBezTo>
                  <a:pt x="257" y="302"/>
                  <a:pt x="248" y="302"/>
                  <a:pt x="240" y="302"/>
                </a:cubicBezTo>
                <a:cubicBezTo>
                  <a:pt x="221" y="302"/>
                  <a:pt x="203" y="293"/>
                  <a:pt x="186" y="284"/>
                </a:cubicBezTo>
                <a:cubicBezTo>
                  <a:pt x="159" y="311"/>
                  <a:pt x="159" y="311"/>
                  <a:pt x="159" y="311"/>
                </a:cubicBezTo>
                <a:cubicBezTo>
                  <a:pt x="177" y="328"/>
                  <a:pt x="203" y="347"/>
                  <a:pt x="230" y="347"/>
                </a:cubicBezTo>
                <a:cubicBezTo>
                  <a:pt x="230" y="382"/>
                  <a:pt x="230" y="382"/>
                  <a:pt x="230" y="382"/>
                </a:cubicBezTo>
                <a:cubicBezTo>
                  <a:pt x="257" y="382"/>
                  <a:pt x="257" y="382"/>
                  <a:pt x="257" y="382"/>
                </a:cubicBezTo>
                <a:cubicBezTo>
                  <a:pt x="257" y="347"/>
                  <a:pt x="257" y="347"/>
                  <a:pt x="257" y="347"/>
                </a:cubicBezTo>
                <a:cubicBezTo>
                  <a:pt x="274" y="338"/>
                  <a:pt x="284" y="338"/>
                  <a:pt x="301" y="328"/>
                </a:cubicBezTo>
                <a:cubicBezTo>
                  <a:pt x="310" y="319"/>
                  <a:pt x="319" y="302"/>
                  <a:pt x="319" y="293"/>
                </a:cubicBezTo>
                <a:cubicBezTo>
                  <a:pt x="408" y="328"/>
                  <a:pt x="408" y="328"/>
                  <a:pt x="408" y="328"/>
                </a:cubicBezTo>
                <a:cubicBezTo>
                  <a:pt x="372" y="391"/>
                  <a:pt x="310" y="426"/>
                  <a:pt x="240" y="426"/>
                </a:cubicBezTo>
                <a:cubicBezTo>
                  <a:pt x="133" y="426"/>
                  <a:pt x="44" y="347"/>
                  <a:pt x="44" y="231"/>
                </a:cubicBezTo>
                <a:cubicBezTo>
                  <a:pt x="44" y="213"/>
                  <a:pt x="44" y="187"/>
                  <a:pt x="53" y="169"/>
                </a:cubicBezTo>
                <a:close/>
                <a:moveTo>
                  <a:pt x="310" y="231"/>
                </a:moveTo>
                <a:lnTo>
                  <a:pt x="310" y="231"/>
                </a:lnTo>
                <a:cubicBezTo>
                  <a:pt x="265" y="213"/>
                  <a:pt x="265" y="213"/>
                  <a:pt x="265" y="213"/>
                </a:cubicBezTo>
                <a:cubicBezTo>
                  <a:pt x="248" y="204"/>
                  <a:pt x="248" y="204"/>
                  <a:pt x="248" y="204"/>
                </a:cubicBezTo>
                <a:cubicBezTo>
                  <a:pt x="212" y="187"/>
                  <a:pt x="212" y="187"/>
                  <a:pt x="212" y="187"/>
                </a:cubicBezTo>
                <a:cubicBezTo>
                  <a:pt x="212" y="178"/>
                  <a:pt x="221" y="178"/>
                  <a:pt x="221" y="169"/>
                </a:cubicBezTo>
                <a:cubicBezTo>
                  <a:pt x="230" y="169"/>
                  <a:pt x="240" y="169"/>
                  <a:pt x="240" y="169"/>
                </a:cubicBezTo>
                <a:cubicBezTo>
                  <a:pt x="257" y="169"/>
                  <a:pt x="274" y="169"/>
                  <a:pt x="284" y="178"/>
                </a:cubicBezTo>
                <a:cubicBezTo>
                  <a:pt x="319" y="151"/>
                  <a:pt x="319" y="151"/>
                  <a:pt x="319" y="151"/>
                </a:cubicBezTo>
                <a:cubicBezTo>
                  <a:pt x="301" y="134"/>
                  <a:pt x="274" y="125"/>
                  <a:pt x="257" y="125"/>
                </a:cubicBezTo>
                <a:cubicBezTo>
                  <a:pt x="257" y="90"/>
                  <a:pt x="257" y="90"/>
                  <a:pt x="257" y="90"/>
                </a:cubicBezTo>
                <a:cubicBezTo>
                  <a:pt x="230" y="90"/>
                  <a:pt x="230" y="90"/>
                  <a:pt x="230" y="90"/>
                </a:cubicBezTo>
                <a:cubicBezTo>
                  <a:pt x="230" y="125"/>
                  <a:pt x="230" y="125"/>
                  <a:pt x="230" y="125"/>
                </a:cubicBezTo>
                <a:cubicBezTo>
                  <a:pt x="212" y="125"/>
                  <a:pt x="203" y="134"/>
                  <a:pt x="186" y="143"/>
                </a:cubicBezTo>
                <a:cubicBezTo>
                  <a:pt x="177" y="143"/>
                  <a:pt x="168" y="160"/>
                  <a:pt x="168" y="16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106" y="72"/>
                  <a:pt x="168" y="37"/>
                  <a:pt x="240" y="37"/>
                </a:cubicBezTo>
                <a:cubicBezTo>
                  <a:pt x="346" y="37"/>
                  <a:pt x="434" y="125"/>
                  <a:pt x="434" y="231"/>
                </a:cubicBezTo>
                <a:cubicBezTo>
                  <a:pt x="434" y="249"/>
                  <a:pt x="434" y="266"/>
                  <a:pt x="425" y="284"/>
                </a:cubicBezTo>
                <a:lnTo>
                  <a:pt x="310" y="2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28" name="Freeform 111"/>
          <p:cNvSpPr>
            <a:spLocks noChangeArrowheads="1"/>
          </p:cNvSpPr>
          <p:nvPr/>
        </p:nvSpPr>
        <p:spPr bwMode="auto">
          <a:xfrm>
            <a:off x="4442149" y="5290264"/>
            <a:ext cx="340040" cy="334925"/>
          </a:xfrm>
          <a:custGeom>
            <a:avLst/>
            <a:gdLst>
              <a:gd name="T0" fmla="*/ 105569 w 480"/>
              <a:gd name="T1" fmla="*/ 0 h 471"/>
              <a:gd name="T2" fmla="*/ 105569 w 480"/>
              <a:gd name="T3" fmla="*/ 0 h 471"/>
              <a:gd name="T4" fmla="*/ 0 w 480"/>
              <a:gd name="T5" fmla="*/ 101994 h 471"/>
              <a:gd name="T6" fmla="*/ 105569 w 480"/>
              <a:gd name="T7" fmla="*/ 207520 h 471"/>
              <a:gd name="T8" fmla="*/ 210698 w 480"/>
              <a:gd name="T9" fmla="*/ 101994 h 471"/>
              <a:gd name="T10" fmla="*/ 105569 w 480"/>
              <a:gd name="T11" fmla="*/ 0 h 471"/>
              <a:gd name="T12" fmla="*/ 23313 w 480"/>
              <a:gd name="T13" fmla="*/ 74619 h 471"/>
              <a:gd name="T14" fmla="*/ 23313 w 480"/>
              <a:gd name="T15" fmla="*/ 74619 h 471"/>
              <a:gd name="T16" fmla="*/ 50585 w 480"/>
              <a:gd name="T17" fmla="*/ 86540 h 471"/>
              <a:gd name="T18" fmla="*/ 50585 w 480"/>
              <a:gd name="T19" fmla="*/ 86540 h 471"/>
              <a:gd name="T20" fmla="*/ 50585 w 480"/>
              <a:gd name="T21" fmla="*/ 101994 h 471"/>
              <a:gd name="T22" fmla="*/ 58943 w 480"/>
              <a:gd name="T23" fmla="*/ 101994 h 471"/>
              <a:gd name="T24" fmla="*/ 58943 w 480"/>
              <a:gd name="T25" fmla="*/ 105968 h 471"/>
              <a:gd name="T26" fmla="*/ 58943 w 480"/>
              <a:gd name="T27" fmla="*/ 109942 h 471"/>
              <a:gd name="T28" fmla="*/ 50585 w 480"/>
              <a:gd name="T29" fmla="*/ 109942 h 471"/>
              <a:gd name="T30" fmla="*/ 50585 w 480"/>
              <a:gd name="T31" fmla="*/ 121422 h 471"/>
              <a:gd name="T32" fmla="*/ 62462 w 480"/>
              <a:gd name="T33" fmla="*/ 121422 h 471"/>
              <a:gd name="T34" fmla="*/ 70379 w 480"/>
              <a:gd name="T35" fmla="*/ 144823 h 471"/>
              <a:gd name="T36" fmla="*/ 113487 w 480"/>
              <a:gd name="T37" fmla="*/ 164692 h 471"/>
              <a:gd name="T38" fmla="*/ 140319 w 480"/>
              <a:gd name="T39" fmla="*/ 156744 h 471"/>
              <a:gd name="T40" fmla="*/ 136800 w 480"/>
              <a:gd name="T41" fmla="*/ 137317 h 471"/>
              <a:gd name="T42" fmla="*/ 117006 w 480"/>
              <a:gd name="T43" fmla="*/ 140849 h 471"/>
              <a:gd name="T44" fmla="*/ 93692 w 480"/>
              <a:gd name="T45" fmla="*/ 133343 h 471"/>
              <a:gd name="T46" fmla="*/ 90174 w 480"/>
              <a:gd name="T47" fmla="*/ 121422 h 471"/>
              <a:gd name="T48" fmla="*/ 124923 w 480"/>
              <a:gd name="T49" fmla="*/ 121422 h 471"/>
              <a:gd name="T50" fmla="*/ 179467 w 480"/>
              <a:gd name="T51" fmla="*/ 144823 h 471"/>
              <a:gd name="T52" fmla="*/ 105569 w 480"/>
              <a:gd name="T53" fmla="*/ 188093 h 471"/>
              <a:gd name="T54" fmla="*/ 19794 w 480"/>
              <a:gd name="T55" fmla="*/ 101994 h 471"/>
              <a:gd name="T56" fmla="*/ 23313 w 480"/>
              <a:gd name="T57" fmla="*/ 74619 h 471"/>
              <a:gd name="T58" fmla="*/ 132841 w 480"/>
              <a:gd name="T59" fmla="*/ 101994 h 471"/>
              <a:gd name="T60" fmla="*/ 132841 w 480"/>
              <a:gd name="T61" fmla="*/ 101994 h 471"/>
              <a:gd name="T62" fmla="*/ 132841 w 480"/>
              <a:gd name="T63" fmla="*/ 101994 h 471"/>
              <a:gd name="T64" fmla="*/ 132841 w 480"/>
              <a:gd name="T65" fmla="*/ 86540 h 471"/>
              <a:gd name="T66" fmla="*/ 101610 w 480"/>
              <a:gd name="T67" fmla="*/ 86540 h 471"/>
              <a:gd name="T68" fmla="*/ 90174 w 480"/>
              <a:gd name="T69" fmla="*/ 82567 h 471"/>
              <a:gd name="T70" fmla="*/ 93692 w 480"/>
              <a:gd name="T71" fmla="*/ 74619 h 471"/>
              <a:gd name="T72" fmla="*/ 117006 w 480"/>
              <a:gd name="T73" fmla="*/ 66671 h 471"/>
              <a:gd name="T74" fmla="*/ 136800 w 480"/>
              <a:gd name="T75" fmla="*/ 70645 h 471"/>
              <a:gd name="T76" fmla="*/ 140319 w 480"/>
              <a:gd name="T77" fmla="*/ 51218 h 471"/>
              <a:gd name="T78" fmla="*/ 113487 w 480"/>
              <a:gd name="T79" fmla="*/ 47244 h 471"/>
              <a:gd name="T80" fmla="*/ 74338 w 480"/>
              <a:gd name="T81" fmla="*/ 63139 h 471"/>
              <a:gd name="T82" fmla="*/ 66420 w 480"/>
              <a:gd name="T83" fmla="*/ 70645 h 471"/>
              <a:gd name="T84" fmla="*/ 35190 w 480"/>
              <a:gd name="T85" fmla="*/ 55192 h 471"/>
              <a:gd name="T86" fmla="*/ 105569 w 480"/>
              <a:gd name="T87" fmla="*/ 16337 h 471"/>
              <a:gd name="T88" fmla="*/ 190904 w 480"/>
              <a:gd name="T89" fmla="*/ 101994 h 471"/>
              <a:gd name="T90" fmla="*/ 186945 w 480"/>
              <a:gd name="T91" fmla="*/ 125395 h 471"/>
              <a:gd name="T92" fmla="*/ 132841 w 480"/>
              <a:gd name="T93" fmla="*/ 101994 h 47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480" h="471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53" y="169"/>
                </a:moveTo>
                <a:lnTo>
                  <a:pt x="53" y="169"/>
                </a:lnTo>
                <a:cubicBezTo>
                  <a:pt x="115" y="196"/>
                  <a:pt x="115" y="196"/>
                  <a:pt x="115" y="196"/>
                </a:cubicBezTo>
                <a:cubicBezTo>
                  <a:pt x="115" y="231"/>
                  <a:pt x="115" y="231"/>
                  <a:pt x="115" y="231"/>
                </a:cubicBezTo>
                <a:cubicBezTo>
                  <a:pt x="134" y="231"/>
                  <a:pt x="134" y="231"/>
                  <a:pt x="134" y="231"/>
                </a:cubicBezTo>
                <a:cubicBezTo>
                  <a:pt x="134" y="231"/>
                  <a:pt x="134" y="231"/>
                  <a:pt x="134" y="240"/>
                </a:cubicBezTo>
                <a:cubicBezTo>
                  <a:pt x="134" y="249"/>
                  <a:pt x="134" y="249"/>
                  <a:pt x="134" y="249"/>
                </a:cubicBezTo>
                <a:cubicBezTo>
                  <a:pt x="115" y="249"/>
                  <a:pt x="115" y="249"/>
                  <a:pt x="115" y="249"/>
                </a:cubicBezTo>
                <a:cubicBezTo>
                  <a:pt x="115" y="275"/>
                  <a:pt x="115" y="275"/>
                  <a:pt x="115" y="275"/>
                </a:cubicBezTo>
                <a:cubicBezTo>
                  <a:pt x="142" y="275"/>
                  <a:pt x="142" y="275"/>
                  <a:pt x="142" y="275"/>
                </a:cubicBezTo>
                <a:cubicBezTo>
                  <a:pt x="142" y="293"/>
                  <a:pt x="151" y="311"/>
                  <a:pt x="160" y="328"/>
                </a:cubicBezTo>
                <a:cubicBezTo>
                  <a:pt x="187" y="355"/>
                  <a:pt x="222" y="373"/>
                  <a:pt x="258" y="373"/>
                </a:cubicBezTo>
                <a:cubicBezTo>
                  <a:pt x="284" y="373"/>
                  <a:pt x="311" y="364"/>
                  <a:pt x="319" y="355"/>
                </a:cubicBezTo>
                <a:cubicBezTo>
                  <a:pt x="311" y="311"/>
                  <a:pt x="311" y="311"/>
                  <a:pt x="311" y="311"/>
                </a:cubicBezTo>
                <a:cubicBezTo>
                  <a:pt x="302" y="319"/>
                  <a:pt x="284" y="319"/>
                  <a:pt x="266" y="319"/>
                </a:cubicBezTo>
                <a:cubicBezTo>
                  <a:pt x="249" y="319"/>
                  <a:pt x="231" y="319"/>
                  <a:pt x="213" y="302"/>
                </a:cubicBezTo>
                <a:cubicBezTo>
                  <a:pt x="205" y="293"/>
                  <a:pt x="205" y="284"/>
                  <a:pt x="205" y="275"/>
                </a:cubicBezTo>
                <a:cubicBezTo>
                  <a:pt x="284" y="275"/>
                  <a:pt x="284" y="275"/>
                  <a:pt x="284" y="275"/>
                </a:cubicBezTo>
                <a:cubicBezTo>
                  <a:pt x="408" y="328"/>
                  <a:pt x="408" y="328"/>
                  <a:pt x="408" y="328"/>
                </a:cubicBezTo>
                <a:cubicBezTo>
                  <a:pt x="372" y="391"/>
                  <a:pt x="311" y="426"/>
                  <a:pt x="240" y="426"/>
                </a:cubicBezTo>
                <a:cubicBezTo>
                  <a:pt x="134" y="426"/>
                  <a:pt x="45" y="347"/>
                  <a:pt x="45" y="231"/>
                </a:cubicBezTo>
                <a:cubicBezTo>
                  <a:pt x="45" y="213"/>
                  <a:pt x="45" y="196"/>
                  <a:pt x="53" y="169"/>
                </a:cubicBezTo>
                <a:close/>
                <a:moveTo>
                  <a:pt x="302" y="231"/>
                </a:moveTo>
                <a:lnTo>
                  <a:pt x="302" y="231"/>
                </a:lnTo>
                <a:cubicBezTo>
                  <a:pt x="302" y="196"/>
                  <a:pt x="302" y="196"/>
                  <a:pt x="302" y="196"/>
                </a:cubicBezTo>
                <a:cubicBezTo>
                  <a:pt x="231" y="196"/>
                  <a:pt x="231" y="196"/>
                  <a:pt x="231" y="196"/>
                </a:cubicBezTo>
                <a:cubicBezTo>
                  <a:pt x="205" y="187"/>
                  <a:pt x="205" y="187"/>
                  <a:pt x="205" y="187"/>
                </a:cubicBezTo>
                <a:cubicBezTo>
                  <a:pt x="213" y="178"/>
                  <a:pt x="213" y="178"/>
                  <a:pt x="213" y="169"/>
                </a:cubicBezTo>
                <a:cubicBezTo>
                  <a:pt x="231" y="160"/>
                  <a:pt x="249" y="151"/>
                  <a:pt x="266" y="151"/>
                </a:cubicBezTo>
                <a:cubicBezTo>
                  <a:pt x="284" y="151"/>
                  <a:pt x="302" y="160"/>
                  <a:pt x="311" y="160"/>
                </a:cubicBezTo>
                <a:cubicBezTo>
                  <a:pt x="319" y="116"/>
                  <a:pt x="319" y="116"/>
                  <a:pt x="319" y="116"/>
                </a:cubicBezTo>
                <a:cubicBezTo>
                  <a:pt x="302" y="107"/>
                  <a:pt x="284" y="107"/>
                  <a:pt x="258" y="107"/>
                </a:cubicBezTo>
                <a:cubicBezTo>
                  <a:pt x="222" y="107"/>
                  <a:pt x="187" y="116"/>
                  <a:pt x="169" y="143"/>
                </a:cubicBezTo>
                <a:cubicBezTo>
                  <a:pt x="160" y="151"/>
                  <a:pt x="160" y="160"/>
                  <a:pt x="151" y="160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107" y="72"/>
                  <a:pt x="169" y="37"/>
                  <a:pt x="240" y="37"/>
                </a:cubicBezTo>
                <a:cubicBezTo>
                  <a:pt x="346" y="37"/>
                  <a:pt x="434" y="125"/>
                  <a:pt x="434" y="231"/>
                </a:cubicBezTo>
                <a:cubicBezTo>
                  <a:pt x="434" y="249"/>
                  <a:pt x="434" y="266"/>
                  <a:pt x="425" y="284"/>
                </a:cubicBezTo>
                <a:lnTo>
                  <a:pt x="302" y="2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29" name="Freeform 112"/>
          <p:cNvSpPr>
            <a:spLocks noChangeArrowheads="1"/>
          </p:cNvSpPr>
          <p:nvPr/>
        </p:nvSpPr>
        <p:spPr bwMode="auto">
          <a:xfrm>
            <a:off x="5145238" y="5290264"/>
            <a:ext cx="342596" cy="334925"/>
          </a:xfrm>
          <a:custGeom>
            <a:avLst/>
            <a:gdLst>
              <a:gd name="T0" fmla="*/ 105919 w 480"/>
              <a:gd name="T1" fmla="*/ 0 h 471"/>
              <a:gd name="T2" fmla="*/ 105919 w 480"/>
              <a:gd name="T3" fmla="*/ 0 h 471"/>
              <a:gd name="T4" fmla="*/ 0 w 480"/>
              <a:gd name="T5" fmla="*/ 101994 h 471"/>
              <a:gd name="T6" fmla="*/ 105919 w 480"/>
              <a:gd name="T7" fmla="*/ 207520 h 471"/>
              <a:gd name="T8" fmla="*/ 212282 w 480"/>
              <a:gd name="T9" fmla="*/ 101994 h 471"/>
              <a:gd name="T10" fmla="*/ 105919 w 480"/>
              <a:gd name="T11" fmla="*/ 0 h 471"/>
              <a:gd name="T12" fmla="*/ 23488 w 480"/>
              <a:gd name="T13" fmla="*/ 78593 h 471"/>
              <a:gd name="T14" fmla="*/ 23488 w 480"/>
              <a:gd name="T15" fmla="*/ 78593 h 471"/>
              <a:gd name="T16" fmla="*/ 78442 w 480"/>
              <a:gd name="T17" fmla="*/ 101994 h 471"/>
              <a:gd name="T18" fmla="*/ 66920 w 480"/>
              <a:gd name="T19" fmla="*/ 101994 h 471"/>
              <a:gd name="T20" fmla="*/ 66920 w 480"/>
              <a:gd name="T21" fmla="*/ 117448 h 471"/>
              <a:gd name="T22" fmla="*/ 90408 w 480"/>
              <a:gd name="T23" fmla="*/ 117448 h 471"/>
              <a:gd name="T24" fmla="*/ 94397 w 480"/>
              <a:gd name="T25" fmla="*/ 121422 h 471"/>
              <a:gd name="T26" fmla="*/ 94397 w 480"/>
              <a:gd name="T27" fmla="*/ 129369 h 471"/>
              <a:gd name="T28" fmla="*/ 66920 w 480"/>
              <a:gd name="T29" fmla="*/ 129369 h 471"/>
              <a:gd name="T30" fmla="*/ 66920 w 480"/>
              <a:gd name="T31" fmla="*/ 149238 h 471"/>
              <a:gd name="T32" fmla="*/ 94397 w 480"/>
              <a:gd name="T33" fmla="*/ 149238 h 471"/>
              <a:gd name="T34" fmla="*/ 94397 w 480"/>
              <a:gd name="T35" fmla="*/ 172639 h 471"/>
              <a:gd name="T36" fmla="*/ 117885 w 480"/>
              <a:gd name="T37" fmla="*/ 172639 h 471"/>
              <a:gd name="T38" fmla="*/ 117885 w 480"/>
              <a:gd name="T39" fmla="*/ 149238 h 471"/>
              <a:gd name="T40" fmla="*/ 145362 w 480"/>
              <a:gd name="T41" fmla="*/ 149238 h 471"/>
              <a:gd name="T42" fmla="*/ 145362 w 480"/>
              <a:gd name="T43" fmla="*/ 133343 h 471"/>
              <a:gd name="T44" fmla="*/ 180373 w 480"/>
              <a:gd name="T45" fmla="*/ 149238 h 471"/>
              <a:gd name="T46" fmla="*/ 105919 w 480"/>
              <a:gd name="T47" fmla="*/ 188093 h 471"/>
              <a:gd name="T48" fmla="*/ 19500 w 480"/>
              <a:gd name="T49" fmla="*/ 101994 h 471"/>
              <a:gd name="T50" fmla="*/ 23488 w 480"/>
              <a:gd name="T51" fmla="*/ 78593 h 471"/>
              <a:gd name="T52" fmla="*/ 117885 w 480"/>
              <a:gd name="T53" fmla="*/ 129369 h 471"/>
              <a:gd name="T54" fmla="*/ 117885 w 480"/>
              <a:gd name="T55" fmla="*/ 129369 h 471"/>
              <a:gd name="T56" fmla="*/ 117885 w 480"/>
              <a:gd name="T57" fmla="*/ 121422 h 471"/>
              <a:gd name="T58" fmla="*/ 121431 w 480"/>
              <a:gd name="T59" fmla="*/ 121422 h 471"/>
              <a:gd name="T60" fmla="*/ 141373 w 480"/>
              <a:gd name="T61" fmla="*/ 129369 h 471"/>
              <a:gd name="T62" fmla="*/ 117885 w 480"/>
              <a:gd name="T63" fmla="*/ 129369 h 471"/>
              <a:gd name="T64" fmla="*/ 145362 w 480"/>
              <a:gd name="T65" fmla="*/ 109942 h 471"/>
              <a:gd name="T66" fmla="*/ 145362 w 480"/>
              <a:gd name="T67" fmla="*/ 109942 h 471"/>
              <a:gd name="T68" fmla="*/ 145362 w 480"/>
              <a:gd name="T69" fmla="*/ 101994 h 471"/>
              <a:gd name="T70" fmla="*/ 129408 w 480"/>
              <a:gd name="T71" fmla="*/ 101994 h 471"/>
              <a:gd name="T72" fmla="*/ 156885 w 480"/>
              <a:gd name="T73" fmla="*/ 51218 h 471"/>
              <a:gd name="T74" fmla="*/ 129408 w 480"/>
              <a:gd name="T75" fmla="*/ 51218 h 471"/>
              <a:gd name="T76" fmla="*/ 109908 w 480"/>
              <a:gd name="T77" fmla="*/ 94047 h 471"/>
              <a:gd name="T78" fmla="*/ 101931 w 480"/>
              <a:gd name="T79" fmla="*/ 90073 h 471"/>
              <a:gd name="T80" fmla="*/ 82431 w 480"/>
              <a:gd name="T81" fmla="*/ 51218 h 471"/>
              <a:gd name="T82" fmla="*/ 54511 w 480"/>
              <a:gd name="T83" fmla="*/ 51218 h 471"/>
              <a:gd name="T84" fmla="*/ 66920 w 480"/>
              <a:gd name="T85" fmla="*/ 74619 h 471"/>
              <a:gd name="T86" fmla="*/ 31022 w 480"/>
              <a:gd name="T87" fmla="*/ 59165 h 471"/>
              <a:gd name="T88" fmla="*/ 105919 w 480"/>
              <a:gd name="T89" fmla="*/ 16337 h 471"/>
              <a:gd name="T90" fmla="*/ 192339 w 480"/>
              <a:gd name="T91" fmla="*/ 101994 h 471"/>
              <a:gd name="T92" fmla="*/ 188793 w 480"/>
              <a:gd name="T93" fmla="*/ 129369 h 471"/>
              <a:gd name="T94" fmla="*/ 145362 w 480"/>
              <a:gd name="T95" fmla="*/ 109942 h 47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53" y="178"/>
                </a:moveTo>
                <a:lnTo>
                  <a:pt x="53" y="178"/>
                </a:lnTo>
                <a:cubicBezTo>
                  <a:pt x="177" y="231"/>
                  <a:pt x="177" y="231"/>
                  <a:pt x="177" y="231"/>
                </a:cubicBezTo>
                <a:cubicBezTo>
                  <a:pt x="151" y="231"/>
                  <a:pt x="151" y="231"/>
                  <a:pt x="151" y="231"/>
                </a:cubicBezTo>
                <a:cubicBezTo>
                  <a:pt x="151" y="266"/>
                  <a:pt x="151" y="266"/>
                  <a:pt x="151" y="266"/>
                </a:cubicBezTo>
                <a:cubicBezTo>
                  <a:pt x="204" y="266"/>
                  <a:pt x="204" y="266"/>
                  <a:pt x="204" y="266"/>
                </a:cubicBezTo>
                <a:cubicBezTo>
                  <a:pt x="213" y="275"/>
                  <a:pt x="213" y="275"/>
                  <a:pt x="213" y="275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151" y="293"/>
                  <a:pt x="151" y="293"/>
                  <a:pt x="151" y="293"/>
                </a:cubicBezTo>
                <a:cubicBezTo>
                  <a:pt x="151" y="338"/>
                  <a:pt x="151" y="338"/>
                  <a:pt x="151" y="338"/>
                </a:cubicBezTo>
                <a:cubicBezTo>
                  <a:pt x="213" y="338"/>
                  <a:pt x="213" y="338"/>
                  <a:pt x="213" y="338"/>
                </a:cubicBezTo>
                <a:cubicBezTo>
                  <a:pt x="213" y="391"/>
                  <a:pt x="213" y="391"/>
                  <a:pt x="213" y="391"/>
                </a:cubicBezTo>
                <a:cubicBezTo>
                  <a:pt x="266" y="391"/>
                  <a:pt x="266" y="391"/>
                  <a:pt x="266" y="391"/>
                </a:cubicBezTo>
                <a:cubicBezTo>
                  <a:pt x="266" y="338"/>
                  <a:pt x="266" y="338"/>
                  <a:pt x="266" y="338"/>
                </a:cubicBezTo>
                <a:cubicBezTo>
                  <a:pt x="328" y="338"/>
                  <a:pt x="328" y="338"/>
                  <a:pt x="328" y="338"/>
                </a:cubicBezTo>
                <a:cubicBezTo>
                  <a:pt x="328" y="302"/>
                  <a:pt x="328" y="302"/>
                  <a:pt x="328" y="302"/>
                </a:cubicBezTo>
                <a:cubicBezTo>
                  <a:pt x="407" y="338"/>
                  <a:pt x="407" y="338"/>
                  <a:pt x="407" y="338"/>
                </a:cubicBezTo>
                <a:cubicBezTo>
                  <a:pt x="372" y="391"/>
                  <a:pt x="310" y="426"/>
                  <a:pt x="239" y="426"/>
                </a:cubicBezTo>
                <a:cubicBezTo>
                  <a:pt x="133" y="426"/>
                  <a:pt x="44" y="347"/>
                  <a:pt x="44" y="231"/>
                </a:cubicBezTo>
                <a:cubicBezTo>
                  <a:pt x="44" y="213"/>
                  <a:pt x="44" y="196"/>
                  <a:pt x="53" y="178"/>
                </a:cubicBezTo>
                <a:close/>
                <a:moveTo>
                  <a:pt x="266" y="293"/>
                </a:moveTo>
                <a:lnTo>
                  <a:pt x="266" y="293"/>
                </a:lnTo>
                <a:cubicBezTo>
                  <a:pt x="266" y="275"/>
                  <a:pt x="266" y="275"/>
                  <a:pt x="266" y="275"/>
                </a:cubicBezTo>
                <a:cubicBezTo>
                  <a:pt x="274" y="275"/>
                  <a:pt x="274" y="275"/>
                  <a:pt x="274" y="275"/>
                </a:cubicBezTo>
                <a:cubicBezTo>
                  <a:pt x="319" y="293"/>
                  <a:pt x="319" y="293"/>
                  <a:pt x="319" y="293"/>
                </a:cubicBezTo>
                <a:lnTo>
                  <a:pt x="266" y="293"/>
                </a:lnTo>
                <a:close/>
                <a:moveTo>
                  <a:pt x="328" y="249"/>
                </a:moveTo>
                <a:lnTo>
                  <a:pt x="328" y="249"/>
                </a:lnTo>
                <a:cubicBezTo>
                  <a:pt x="328" y="231"/>
                  <a:pt x="328" y="231"/>
                  <a:pt x="328" y="231"/>
                </a:cubicBezTo>
                <a:cubicBezTo>
                  <a:pt x="292" y="231"/>
                  <a:pt x="292" y="231"/>
                  <a:pt x="292" y="231"/>
                </a:cubicBezTo>
                <a:cubicBezTo>
                  <a:pt x="354" y="116"/>
                  <a:pt x="354" y="116"/>
                  <a:pt x="354" y="116"/>
                </a:cubicBezTo>
                <a:cubicBezTo>
                  <a:pt x="292" y="116"/>
                  <a:pt x="292" y="116"/>
                  <a:pt x="292" y="116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30" y="204"/>
                  <a:pt x="230" y="204"/>
                  <a:pt x="230" y="204"/>
                </a:cubicBezTo>
                <a:cubicBezTo>
                  <a:pt x="186" y="116"/>
                  <a:pt x="186" y="116"/>
                  <a:pt x="186" y="116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51" y="169"/>
                  <a:pt x="151" y="169"/>
                  <a:pt x="151" y="169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107" y="81"/>
                  <a:pt x="168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257"/>
                  <a:pt x="434" y="275"/>
                  <a:pt x="426" y="293"/>
                </a:cubicBezTo>
                <a:lnTo>
                  <a:pt x="328" y="2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30" name="Freeform 113"/>
          <p:cNvSpPr>
            <a:spLocks noChangeArrowheads="1"/>
          </p:cNvSpPr>
          <p:nvPr/>
        </p:nvSpPr>
        <p:spPr bwMode="auto">
          <a:xfrm>
            <a:off x="5850883" y="5290264"/>
            <a:ext cx="340038" cy="334925"/>
          </a:xfrm>
          <a:custGeom>
            <a:avLst/>
            <a:gdLst>
              <a:gd name="T0" fmla="*/ 105129 w 480"/>
              <a:gd name="T1" fmla="*/ 47244 h 471"/>
              <a:gd name="T2" fmla="*/ 105129 w 480"/>
              <a:gd name="T3" fmla="*/ 47244 h 471"/>
              <a:gd name="T4" fmla="*/ 74338 w 480"/>
              <a:gd name="T5" fmla="*/ 59165 h 471"/>
              <a:gd name="T6" fmla="*/ 58503 w 480"/>
              <a:gd name="T7" fmla="*/ 90073 h 471"/>
              <a:gd name="T8" fmla="*/ 51025 w 480"/>
              <a:gd name="T9" fmla="*/ 90073 h 471"/>
              <a:gd name="T10" fmla="*/ 70379 w 480"/>
              <a:gd name="T11" fmla="*/ 109942 h 471"/>
              <a:gd name="T12" fmla="*/ 93692 w 480"/>
              <a:gd name="T13" fmla="*/ 90073 h 471"/>
              <a:gd name="T14" fmla="*/ 85774 w 480"/>
              <a:gd name="T15" fmla="*/ 90073 h 471"/>
              <a:gd name="T16" fmla="*/ 109087 w 480"/>
              <a:gd name="T17" fmla="*/ 70645 h 471"/>
              <a:gd name="T18" fmla="*/ 124923 w 480"/>
              <a:gd name="T19" fmla="*/ 78593 h 471"/>
              <a:gd name="T20" fmla="*/ 132400 w 480"/>
              <a:gd name="T21" fmla="*/ 105968 h 471"/>
              <a:gd name="T22" fmla="*/ 124923 w 480"/>
              <a:gd name="T23" fmla="*/ 129369 h 471"/>
              <a:gd name="T24" fmla="*/ 109087 w 480"/>
              <a:gd name="T25" fmla="*/ 140849 h 471"/>
              <a:gd name="T26" fmla="*/ 85774 w 480"/>
              <a:gd name="T27" fmla="*/ 121422 h 471"/>
              <a:gd name="T28" fmla="*/ 58503 w 480"/>
              <a:gd name="T29" fmla="*/ 121422 h 471"/>
              <a:gd name="T30" fmla="*/ 74338 w 480"/>
              <a:gd name="T31" fmla="*/ 149238 h 471"/>
              <a:gd name="T32" fmla="*/ 105129 w 480"/>
              <a:gd name="T33" fmla="*/ 160718 h 471"/>
              <a:gd name="T34" fmla="*/ 144277 w 480"/>
              <a:gd name="T35" fmla="*/ 144823 h 471"/>
              <a:gd name="T36" fmla="*/ 160112 w 480"/>
              <a:gd name="T37" fmla="*/ 105968 h 471"/>
              <a:gd name="T38" fmla="*/ 144277 w 480"/>
              <a:gd name="T39" fmla="*/ 63139 h 471"/>
              <a:gd name="T40" fmla="*/ 105129 w 480"/>
              <a:gd name="T41" fmla="*/ 47244 h 471"/>
              <a:gd name="T42" fmla="*/ 105129 w 480"/>
              <a:gd name="T43" fmla="*/ 0 h 471"/>
              <a:gd name="T44" fmla="*/ 105129 w 480"/>
              <a:gd name="T45" fmla="*/ 0 h 471"/>
              <a:gd name="T46" fmla="*/ 0 w 480"/>
              <a:gd name="T47" fmla="*/ 101994 h 471"/>
              <a:gd name="T48" fmla="*/ 105129 w 480"/>
              <a:gd name="T49" fmla="*/ 207520 h 471"/>
              <a:gd name="T50" fmla="*/ 210697 w 480"/>
              <a:gd name="T51" fmla="*/ 101994 h 471"/>
              <a:gd name="T52" fmla="*/ 105129 w 480"/>
              <a:gd name="T53" fmla="*/ 0 h 471"/>
              <a:gd name="T54" fmla="*/ 105129 w 480"/>
              <a:gd name="T55" fmla="*/ 188093 h 471"/>
              <a:gd name="T56" fmla="*/ 105129 w 480"/>
              <a:gd name="T57" fmla="*/ 188093 h 471"/>
              <a:gd name="T58" fmla="*/ 19794 w 480"/>
              <a:gd name="T59" fmla="*/ 101994 h 471"/>
              <a:gd name="T60" fmla="*/ 105129 w 480"/>
              <a:gd name="T61" fmla="*/ 16337 h 471"/>
              <a:gd name="T62" fmla="*/ 191343 w 480"/>
              <a:gd name="T63" fmla="*/ 101994 h 471"/>
              <a:gd name="T64" fmla="*/ 105129 w 480"/>
              <a:gd name="T65" fmla="*/ 188093 h 47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80" h="471">
                <a:moveTo>
                  <a:pt x="239" y="107"/>
                </a:moveTo>
                <a:lnTo>
                  <a:pt x="239" y="107"/>
                </a:lnTo>
                <a:cubicBezTo>
                  <a:pt x="213" y="107"/>
                  <a:pt x="186" y="116"/>
                  <a:pt x="169" y="134"/>
                </a:cubicBezTo>
                <a:cubicBezTo>
                  <a:pt x="151" y="151"/>
                  <a:pt x="142" y="169"/>
                  <a:pt x="133" y="204"/>
                </a:cubicBezTo>
                <a:cubicBezTo>
                  <a:pt x="116" y="204"/>
                  <a:pt x="116" y="204"/>
                  <a:pt x="116" y="204"/>
                </a:cubicBezTo>
                <a:cubicBezTo>
                  <a:pt x="160" y="249"/>
                  <a:pt x="160" y="249"/>
                  <a:pt x="160" y="249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195" y="204"/>
                  <a:pt x="195" y="204"/>
                  <a:pt x="195" y="204"/>
                </a:cubicBezTo>
                <a:cubicBezTo>
                  <a:pt x="195" y="169"/>
                  <a:pt x="213" y="160"/>
                  <a:pt x="248" y="160"/>
                </a:cubicBezTo>
                <a:cubicBezTo>
                  <a:pt x="266" y="160"/>
                  <a:pt x="275" y="169"/>
                  <a:pt x="284" y="178"/>
                </a:cubicBezTo>
                <a:cubicBezTo>
                  <a:pt x="292" y="196"/>
                  <a:pt x="301" y="213"/>
                  <a:pt x="301" y="240"/>
                </a:cubicBezTo>
                <a:cubicBezTo>
                  <a:pt x="301" y="257"/>
                  <a:pt x="292" y="275"/>
                  <a:pt x="284" y="293"/>
                </a:cubicBezTo>
                <a:cubicBezTo>
                  <a:pt x="275" y="311"/>
                  <a:pt x="257" y="319"/>
                  <a:pt x="248" y="319"/>
                </a:cubicBezTo>
                <a:cubicBezTo>
                  <a:pt x="213" y="319"/>
                  <a:pt x="195" y="302"/>
                  <a:pt x="195" y="275"/>
                </a:cubicBezTo>
                <a:cubicBezTo>
                  <a:pt x="133" y="275"/>
                  <a:pt x="133" y="275"/>
                  <a:pt x="133" y="275"/>
                </a:cubicBezTo>
                <a:cubicBezTo>
                  <a:pt x="133" y="302"/>
                  <a:pt x="151" y="328"/>
                  <a:pt x="169" y="338"/>
                </a:cubicBezTo>
                <a:cubicBezTo>
                  <a:pt x="186" y="355"/>
                  <a:pt x="213" y="364"/>
                  <a:pt x="239" y="364"/>
                </a:cubicBezTo>
                <a:cubicBezTo>
                  <a:pt x="275" y="364"/>
                  <a:pt x="301" y="355"/>
                  <a:pt x="328" y="328"/>
                </a:cubicBezTo>
                <a:cubicBezTo>
                  <a:pt x="346" y="302"/>
                  <a:pt x="364" y="275"/>
                  <a:pt x="364" y="240"/>
                </a:cubicBezTo>
                <a:cubicBezTo>
                  <a:pt x="364" y="204"/>
                  <a:pt x="346" y="169"/>
                  <a:pt x="328" y="143"/>
                </a:cubicBezTo>
                <a:cubicBezTo>
                  <a:pt x="301" y="125"/>
                  <a:pt x="275" y="107"/>
                  <a:pt x="239" y="107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5" y="347"/>
                  <a:pt x="45" y="231"/>
                </a:cubicBezTo>
                <a:cubicBezTo>
                  <a:pt x="45" y="125"/>
                  <a:pt x="133" y="37"/>
                  <a:pt x="239" y="37"/>
                </a:cubicBezTo>
                <a:cubicBezTo>
                  <a:pt x="346" y="37"/>
                  <a:pt x="435" y="125"/>
                  <a:pt x="435" y="231"/>
                </a:cubicBezTo>
                <a:cubicBezTo>
                  <a:pt x="435" y="347"/>
                  <a:pt x="346" y="426"/>
                  <a:pt x="239" y="4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31" name="Freeform 114"/>
          <p:cNvSpPr>
            <a:spLocks noChangeArrowheads="1"/>
          </p:cNvSpPr>
          <p:nvPr/>
        </p:nvSpPr>
        <p:spPr bwMode="auto">
          <a:xfrm>
            <a:off x="6559084" y="5290264"/>
            <a:ext cx="340040" cy="334925"/>
          </a:xfrm>
          <a:custGeom>
            <a:avLst/>
            <a:gdLst>
              <a:gd name="T0" fmla="*/ 66118 w 479"/>
              <a:gd name="T1" fmla="*/ 98020 h 471"/>
              <a:gd name="T2" fmla="*/ 66118 w 479"/>
              <a:gd name="T3" fmla="*/ 98020 h 471"/>
              <a:gd name="T4" fmla="*/ 144579 w 479"/>
              <a:gd name="T5" fmla="*/ 98020 h 471"/>
              <a:gd name="T6" fmla="*/ 144579 w 479"/>
              <a:gd name="T7" fmla="*/ 78593 h 471"/>
              <a:gd name="T8" fmla="*/ 66118 w 479"/>
              <a:gd name="T9" fmla="*/ 78593 h 471"/>
              <a:gd name="T10" fmla="*/ 66118 w 479"/>
              <a:gd name="T11" fmla="*/ 98020 h 471"/>
              <a:gd name="T12" fmla="*/ 66118 w 479"/>
              <a:gd name="T13" fmla="*/ 129369 h 471"/>
              <a:gd name="T14" fmla="*/ 66118 w 479"/>
              <a:gd name="T15" fmla="*/ 129369 h 471"/>
              <a:gd name="T16" fmla="*/ 144579 w 479"/>
              <a:gd name="T17" fmla="*/ 129369 h 471"/>
              <a:gd name="T18" fmla="*/ 144579 w 479"/>
              <a:gd name="T19" fmla="*/ 113474 h 471"/>
              <a:gd name="T20" fmla="*/ 66118 w 479"/>
              <a:gd name="T21" fmla="*/ 113474 h 471"/>
              <a:gd name="T22" fmla="*/ 66118 w 479"/>
              <a:gd name="T23" fmla="*/ 129369 h 471"/>
              <a:gd name="T24" fmla="*/ 105349 w 479"/>
              <a:gd name="T25" fmla="*/ 0 h 471"/>
              <a:gd name="T26" fmla="*/ 105349 w 479"/>
              <a:gd name="T27" fmla="*/ 0 h 471"/>
              <a:gd name="T28" fmla="*/ 0 w 479"/>
              <a:gd name="T29" fmla="*/ 101994 h 471"/>
              <a:gd name="T30" fmla="*/ 105349 w 479"/>
              <a:gd name="T31" fmla="*/ 207520 h 471"/>
              <a:gd name="T32" fmla="*/ 210697 w 479"/>
              <a:gd name="T33" fmla="*/ 101994 h 471"/>
              <a:gd name="T34" fmla="*/ 105349 w 479"/>
              <a:gd name="T35" fmla="*/ 0 h 471"/>
              <a:gd name="T36" fmla="*/ 105349 w 479"/>
              <a:gd name="T37" fmla="*/ 188093 h 471"/>
              <a:gd name="T38" fmla="*/ 105349 w 479"/>
              <a:gd name="T39" fmla="*/ 188093 h 471"/>
              <a:gd name="T40" fmla="*/ 19395 w 479"/>
              <a:gd name="T41" fmla="*/ 101994 h 471"/>
              <a:gd name="T42" fmla="*/ 105349 w 479"/>
              <a:gd name="T43" fmla="*/ 16337 h 471"/>
              <a:gd name="T44" fmla="*/ 191302 w 479"/>
              <a:gd name="T45" fmla="*/ 101994 h 471"/>
              <a:gd name="T46" fmla="*/ 105349 w 479"/>
              <a:gd name="T47" fmla="*/ 188093 h 47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79" h="471">
                <a:moveTo>
                  <a:pt x="150" y="222"/>
                </a:moveTo>
                <a:lnTo>
                  <a:pt x="150" y="222"/>
                </a:lnTo>
                <a:cubicBezTo>
                  <a:pt x="328" y="222"/>
                  <a:pt x="328" y="222"/>
                  <a:pt x="328" y="222"/>
                </a:cubicBezTo>
                <a:cubicBezTo>
                  <a:pt x="328" y="178"/>
                  <a:pt x="328" y="178"/>
                  <a:pt x="328" y="178"/>
                </a:cubicBezTo>
                <a:cubicBezTo>
                  <a:pt x="150" y="178"/>
                  <a:pt x="150" y="178"/>
                  <a:pt x="150" y="178"/>
                </a:cubicBezTo>
                <a:lnTo>
                  <a:pt x="150" y="222"/>
                </a:lnTo>
                <a:close/>
                <a:moveTo>
                  <a:pt x="150" y="293"/>
                </a:moveTo>
                <a:lnTo>
                  <a:pt x="150" y="293"/>
                </a:lnTo>
                <a:cubicBezTo>
                  <a:pt x="328" y="293"/>
                  <a:pt x="328" y="293"/>
                  <a:pt x="328" y="293"/>
                </a:cubicBezTo>
                <a:cubicBezTo>
                  <a:pt x="328" y="257"/>
                  <a:pt x="328" y="257"/>
                  <a:pt x="328" y="257"/>
                </a:cubicBezTo>
                <a:cubicBezTo>
                  <a:pt x="150" y="257"/>
                  <a:pt x="150" y="257"/>
                  <a:pt x="150" y="257"/>
                </a:cubicBezTo>
                <a:lnTo>
                  <a:pt x="150" y="293"/>
                </a:lnTo>
                <a:close/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4" y="347"/>
                  <a:pt x="44" y="231"/>
                </a:cubicBezTo>
                <a:cubicBezTo>
                  <a:pt x="44" y="125"/>
                  <a:pt x="133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32" name="Freeform 115"/>
          <p:cNvSpPr>
            <a:spLocks noChangeArrowheads="1"/>
          </p:cNvSpPr>
          <p:nvPr/>
        </p:nvSpPr>
        <p:spPr bwMode="auto">
          <a:xfrm>
            <a:off x="7262173" y="5290264"/>
            <a:ext cx="342596" cy="334925"/>
          </a:xfrm>
          <a:custGeom>
            <a:avLst/>
            <a:gdLst>
              <a:gd name="T0" fmla="*/ 106585 w 479"/>
              <a:gd name="T1" fmla="*/ 0 h 471"/>
              <a:gd name="T2" fmla="*/ 106585 w 479"/>
              <a:gd name="T3" fmla="*/ 0 h 471"/>
              <a:gd name="T4" fmla="*/ 0 w 479"/>
              <a:gd name="T5" fmla="*/ 101994 h 471"/>
              <a:gd name="T6" fmla="*/ 106585 w 479"/>
              <a:gd name="T7" fmla="*/ 207520 h 471"/>
              <a:gd name="T8" fmla="*/ 212281 w 479"/>
              <a:gd name="T9" fmla="*/ 101994 h 471"/>
              <a:gd name="T10" fmla="*/ 106585 w 479"/>
              <a:gd name="T11" fmla="*/ 0 h 471"/>
              <a:gd name="T12" fmla="*/ 23537 w 479"/>
              <a:gd name="T13" fmla="*/ 74619 h 471"/>
              <a:gd name="T14" fmla="*/ 23537 w 479"/>
              <a:gd name="T15" fmla="*/ 74619 h 471"/>
              <a:gd name="T16" fmla="*/ 59066 w 479"/>
              <a:gd name="T17" fmla="*/ 90073 h 471"/>
              <a:gd name="T18" fmla="*/ 59066 w 479"/>
              <a:gd name="T19" fmla="*/ 105968 h 471"/>
              <a:gd name="T20" fmla="*/ 110581 w 479"/>
              <a:gd name="T21" fmla="*/ 156744 h 471"/>
              <a:gd name="T22" fmla="*/ 137672 w 479"/>
              <a:gd name="T23" fmla="*/ 149238 h 471"/>
              <a:gd name="T24" fmla="*/ 141669 w 479"/>
              <a:gd name="T25" fmla="*/ 144823 h 471"/>
              <a:gd name="T26" fmla="*/ 126125 w 479"/>
              <a:gd name="T27" fmla="*/ 125395 h 471"/>
              <a:gd name="T28" fmla="*/ 126125 w 479"/>
              <a:gd name="T29" fmla="*/ 129369 h 471"/>
              <a:gd name="T30" fmla="*/ 110581 w 479"/>
              <a:gd name="T31" fmla="*/ 133343 h 471"/>
              <a:gd name="T32" fmla="*/ 90597 w 479"/>
              <a:gd name="T33" fmla="*/ 101994 h 471"/>
              <a:gd name="T34" fmla="*/ 181194 w 479"/>
              <a:gd name="T35" fmla="*/ 144823 h 471"/>
              <a:gd name="T36" fmla="*/ 106585 w 479"/>
              <a:gd name="T37" fmla="*/ 188093 h 471"/>
              <a:gd name="T38" fmla="*/ 19541 w 479"/>
              <a:gd name="T39" fmla="*/ 101994 h 471"/>
              <a:gd name="T40" fmla="*/ 23537 w 479"/>
              <a:gd name="T41" fmla="*/ 74619 h 471"/>
              <a:gd name="T42" fmla="*/ 94594 w 479"/>
              <a:gd name="T43" fmla="*/ 82567 h 471"/>
              <a:gd name="T44" fmla="*/ 94594 w 479"/>
              <a:gd name="T45" fmla="*/ 82567 h 471"/>
              <a:gd name="T46" fmla="*/ 110581 w 479"/>
              <a:gd name="T47" fmla="*/ 70645 h 471"/>
              <a:gd name="T48" fmla="*/ 122128 w 479"/>
              <a:gd name="T49" fmla="*/ 74619 h 471"/>
              <a:gd name="T50" fmla="*/ 126125 w 479"/>
              <a:gd name="T51" fmla="*/ 78593 h 471"/>
              <a:gd name="T52" fmla="*/ 141669 w 479"/>
              <a:gd name="T53" fmla="*/ 59165 h 471"/>
              <a:gd name="T54" fmla="*/ 110581 w 479"/>
              <a:gd name="T55" fmla="*/ 47244 h 471"/>
              <a:gd name="T56" fmla="*/ 67059 w 479"/>
              <a:gd name="T57" fmla="*/ 70645 h 471"/>
              <a:gd name="T58" fmla="*/ 35528 w 479"/>
              <a:gd name="T59" fmla="*/ 55192 h 471"/>
              <a:gd name="T60" fmla="*/ 106585 w 479"/>
              <a:gd name="T61" fmla="*/ 16337 h 471"/>
              <a:gd name="T62" fmla="*/ 192740 w 479"/>
              <a:gd name="T63" fmla="*/ 101994 h 471"/>
              <a:gd name="T64" fmla="*/ 188743 w 479"/>
              <a:gd name="T65" fmla="*/ 125395 h 471"/>
              <a:gd name="T66" fmla="*/ 94594 w 479"/>
              <a:gd name="T67" fmla="*/ 82567 h 47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53" y="169"/>
                </a:moveTo>
                <a:lnTo>
                  <a:pt x="53" y="169"/>
                </a:lnTo>
                <a:cubicBezTo>
                  <a:pt x="133" y="204"/>
                  <a:pt x="133" y="204"/>
                  <a:pt x="133" y="204"/>
                </a:cubicBezTo>
                <a:cubicBezTo>
                  <a:pt x="133" y="213"/>
                  <a:pt x="133" y="222"/>
                  <a:pt x="133" y="240"/>
                </a:cubicBezTo>
                <a:cubicBezTo>
                  <a:pt x="133" y="328"/>
                  <a:pt x="204" y="355"/>
                  <a:pt x="249" y="355"/>
                </a:cubicBezTo>
                <a:cubicBezTo>
                  <a:pt x="275" y="355"/>
                  <a:pt x="293" y="347"/>
                  <a:pt x="310" y="338"/>
                </a:cubicBezTo>
                <a:cubicBezTo>
                  <a:pt x="319" y="338"/>
                  <a:pt x="319" y="328"/>
                  <a:pt x="319" y="328"/>
                </a:cubicBezTo>
                <a:cubicBezTo>
                  <a:pt x="284" y="284"/>
                  <a:pt x="284" y="284"/>
                  <a:pt x="284" y="284"/>
                </a:cubicBezTo>
                <a:lnTo>
                  <a:pt x="284" y="293"/>
                </a:lnTo>
                <a:cubicBezTo>
                  <a:pt x="266" y="302"/>
                  <a:pt x="257" y="302"/>
                  <a:pt x="249" y="302"/>
                </a:cubicBezTo>
                <a:cubicBezTo>
                  <a:pt x="213" y="302"/>
                  <a:pt x="204" y="266"/>
                  <a:pt x="204" y="231"/>
                </a:cubicBezTo>
                <a:cubicBezTo>
                  <a:pt x="408" y="328"/>
                  <a:pt x="408" y="328"/>
                  <a:pt x="408" y="328"/>
                </a:cubicBezTo>
                <a:cubicBezTo>
                  <a:pt x="372" y="391"/>
                  <a:pt x="310" y="426"/>
                  <a:pt x="240" y="426"/>
                </a:cubicBezTo>
                <a:cubicBezTo>
                  <a:pt x="133" y="426"/>
                  <a:pt x="44" y="347"/>
                  <a:pt x="44" y="231"/>
                </a:cubicBezTo>
                <a:cubicBezTo>
                  <a:pt x="44" y="213"/>
                  <a:pt x="44" y="196"/>
                  <a:pt x="53" y="169"/>
                </a:cubicBezTo>
                <a:close/>
                <a:moveTo>
                  <a:pt x="213" y="187"/>
                </a:moveTo>
                <a:lnTo>
                  <a:pt x="213" y="187"/>
                </a:lnTo>
                <a:cubicBezTo>
                  <a:pt x="222" y="178"/>
                  <a:pt x="230" y="160"/>
                  <a:pt x="249" y="160"/>
                </a:cubicBezTo>
                <a:cubicBezTo>
                  <a:pt x="257" y="160"/>
                  <a:pt x="266" y="169"/>
                  <a:pt x="275" y="169"/>
                </a:cubicBezTo>
                <a:lnTo>
                  <a:pt x="284" y="178"/>
                </a:lnTo>
                <a:cubicBezTo>
                  <a:pt x="319" y="134"/>
                  <a:pt x="319" y="134"/>
                  <a:pt x="319" y="134"/>
                </a:cubicBezTo>
                <a:cubicBezTo>
                  <a:pt x="293" y="116"/>
                  <a:pt x="266" y="107"/>
                  <a:pt x="249" y="107"/>
                </a:cubicBezTo>
                <a:cubicBezTo>
                  <a:pt x="204" y="107"/>
                  <a:pt x="169" y="134"/>
                  <a:pt x="151" y="160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106" y="72"/>
                  <a:pt x="169" y="37"/>
                  <a:pt x="240" y="37"/>
                </a:cubicBezTo>
                <a:cubicBezTo>
                  <a:pt x="346" y="37"/>
                  <a:pt x="434" y="125"/>
                  <a:pt x="434" y="231"/>
                </a:cubicBezTo>
                <a:cubicBezTo>
                  <a:pt x="434" y="249"/>
                  <a:pt x="434" y="266"/>
                  <a:pt x="425" y="284"/>
                </a:cubicBezTo>
                <a:lnTo>
                  <a:pt x="213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33" name="Freeform 116"/>
          <p:cNvSpPr>
            <a:spLocks noChangeArrowheads="1"/>
          </p:cNvSpPr>
          <p:nvPr/>
        </p:nvSpPr>
        <p:spPr bwMode="auto">
          <a:xfrm>
            <a:off x="7967818" y="5290264"/>
            <a:ext cx="340038" cy="334925"/>
          </a:xfrm>
          <a:custGeom>
            <a:avLst/>
            <a:gdLst>
              <a:gd name="T0" fmla="*/ 105348 w 479"/>
              <a:gd name="T1" fmla="*/ 43270 h 471"/>
              <a:gd name="T2" fmla="*/ 105348 w 479"/>
              <a:gd name="T3" fmla="*/ 43270 h 471"/>
              <a:gd name="T4" fmla="*/ 62592 w 479"/>
              <a:gd name="T5" fmla="*/ 101994 h 471"/>
              <a:gd name="T6" fmla="*/ 105348 w 479"/>
              <a:gd name="T7" fmla="*/ 164692 h 471"/>
              <a:gd name="T8" fmla="*/ 148104 w 479"/>
              <a:gd name="T9" fmla="*/ 101994 h 471"/>
              <a:gd name="T10" fmla="*/ 105348 w 479"/>
              <a:gd name="T11" fmla="*/ 43270 h 471"/>
              <a:gd name="T12" fmla="*/ 85953 w 479"/>
              <a:gd name="T13" fmla="*/ 101994 h 471"/>
              <a:gd name="T14" fmla="*/ 85953 w 479"/>
              <a:gd name="T15" fmla="*/ 101994 h 471"/>
              <a:gd name="T16" fmla="*/ 105348 w 479"/>
              <a:gd name="T17" fmla="*/ 66671 h 471"/>
              <a:gd name="T18" fmla="*/ 109315 w 479"/>
              <a:gd name="T19" fmla="*/ 66671 h 471"/>
              <a:gd name="T20" fmla="*/ 109315 w 479"/>
              <a:gd name="T21" fmla="*/ 74619 h 471"/>
              <a:gd name="T22" fmla="*/ 85953 w 479"/>
              <a:gd name="T23" fmla="*/ 117448 h 471"/>
              <a:gd name="T24" fmla="*/ 85953 w 479"/>
              <a:gd name="T25" fmla="*/ 101994 h 471"/>
              <a:gd name="T26" fmla="*/ 105348 w 479"/>
              <a:gd name="T27" fmla="*/ 140849 h 471"/>
              <a:gd name="T28" fmla="*/ 105348 w 479"/>
              <a:gd name="T29" fmla="*/ 140849 h 471"/>
              <a:gd name="T30" fmla="*/ 101381 w 479"/>
              <a:gd name="T31" fmla="*/ 140849 h 471"/>
              <a:gd name="T32" fmla="*/ 101381 w 479"/>
              <a:gd name="T33" fmla="*/ 140849 h 471"/>
              <a:gd name="T34" fmla="*/ 101381 w 479"/>
              <a:gd name="T35" fmla="*/ 140849 h 471"/>
              <a:gd name="T36" fmla="*/ 97414 w 479"/>
              <a:gd name="T37" fmla="*/ 129369 h 471"/>
              <a:gd name="T38" fmla="*/ 120776 w 479"/>
              <a:gd name="T39" fmla="*/ 86540 h 471"/>
              <a:gd name="T40" fmla="*/ 124743 w 479"/>
              <a:gd name="T41" fmla="*/ 101994 h 471"/>
              <a:gd name="T42" fmla="*/ 105348 w 479"/>
              <a:gd name="T43" fmla="*/ 140849 h 471"/>
              <a:gd name="T44" fmla="*/ 105348 w 479"/>
              <a:gd name="T45" fmla="*/ 0 h 471"/>
              <a:gd name="T46" fmla="*/ 105348 w 479"/>
              <a:gd name="T47" fmla="*/ 0 h 471"/>
              <a:gd name="T48" fmla="*/ 0 w 479"/>
              <a:gd name="T49" fmla="*/ 101994 h 471"/>
              <a:gd name="T50" fmla="*/ 105348 w 479"/>
              <a:gd name="T51" fmla="*/ 207520 h 471"/>
              <a:gd name="T52" fmla="*/ 210696 w 479"/>
              <a:gd name="T53" fmla="*/ 101994 h 471"/>
              <a:gd name="T54" fmla="*/ 105348 w 479"/>
              <a:gd name="T55" fmla="*/ 0 h 471"/>
              <a:gd name="T56" fmla="*/ 105348 w 479"/>
              <a:gd name="T57" fmla="*/ 188093 h 471"/>
              <a:gd name="T58" fmla="*/ 105348 w 479"/>
              <a:gd name="T59" fmla="*/ 188093 h 471"/>
              <a:gd name="T60" fmla="*/ 19395 w 479"/>
              <a:gd name="T61" fmla="*/ 101994 h 471"/>
              <a:gd name="T62" fmla="*/ 105348 w 479"/>
              <a:gd name="T63" fmla="*/ 16337 h 471"/>
              <a:gd name="T64" fmla="*/ 190861 w 479"/>
              <a:gd name="T65" fmla="*/ 101994 h 471"/>
              <a:gd name="T66" fmla="*/ 105348 w 479"/>
              <a:gd name="T67" fmla="*/ 188093 h 47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79" h="471">
                <a:moveTo>
                  <a:pt x="239" y="98"/>
                </a:moveTo>
                <a:lnTo>
                  <a:pt x="239" y="98"/>
                </a:lnTo>
                <a:cubicBezTo>
                  <a:pt x="159" y="98"/>
                  <a:pt x="142" y="169"/>
                  <a:pt x="142" y="231"/>
                </a:cubicBezTo>
                <a:cubicBezTo>
                  <a:pt x="142" y="293"/>
                  <a:pt x="159" y="373"/>
                  <a:pt x="239" y="373"/>
                </a:cubicBezTo>
                <a:cubicBezTo>
                  <a:pt x="318" y="373"/>
                  <a:pt x="336" y="293"/>
                  <a:pt x="336" y="231"/>
                </a:cubicBezTo>
                <a:cubicBezTo>
                  <a:pt x="336" y="169"/>
                  <a:pt x="318" y="98"/>
                  <a:pt x="239" y="98"/>
                </a:cubicBezTo>
                <a:close/>
                <a:moveTo>
                  <a:pt x="195" y="231"/>
                </a:moveTo>
                <a:lnTo>
                  <a:pt x="195" y="231"/>
                </a:lnTo>
                <a:cubicBezTo>
                  <a:pt x="195" y="204"/>
                  <a:pt x="195" y="151"/>
                  <a:pt x="239" y="151"/>
                </a:cubicBezTo>
                <a:lnTo>
                  <a:pt x="248" y="151"/>
                </a:lnTo>
                <a:cubicBezTo>
                  <a:pt x="257" y="151"/>
                  <a:pt x="257" y="160"/>
                  <a:pt x="248" y="169"/>
                </a:cubicBezTo>
                <a:cubicBezTo>
                  <a:pt x="195" y="266"/>
                  <a:pt x="195" y="266"/>
                  <a:pt x="195" y="266"/>
                </a:cubicBezTo>
                <a:cubicBezTo>
                  <a:pt x="195" y="257"/>
                  <a:pt x="195" y="240"/>
                  <a:pt x="195" y="231"/>
                </a:cubicBezTo>
                <a:close/>
                <a:moveTo>
                  <a:pt x="239" y="319"/>
                </a:moveTo>
                <a:lnTo>
                  <a:pt x="239" y="319"/>
                </a:lnTo>
                <a:lnTo>
                  <a:pt x="230" y="319"/>
                </a:lnTo>
                <a:cubicBezTo>
                  <a:pt x="221" y="311"/>
                  <a:pt x="212" y="311"/>
                  <a:pt x="221" y="293"/>
                </a:cubicBezTo>
                <a:cubicBezTo>
                  <a:pt x="274" y="196"/>
                  <a:pt x="274" y="196"/>
                  <a:pt x="274" y="196"/>
                </a:cubicBezTo>
                <a:cubicBezTo>
                  <a:pt x="283" y="204"/>
                  <a:pt x="283" y="222"/>
                  <a:pt x="283" y="231"/>
                </a:cubicBezTo>
                <a:cubicBezTo>
                  <a:pt x="283" y="266"/>
                  <a:pt x="283" y="319"/>
                  <a:pt x="239" y="319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2" y="426"/>
                  <a:pt x="44" y="347"/>
                  <a:pt x="44" y="231"/>
                </a:cubicBezTo>
                <a:cubicBezTo>
                  <a:pt x="44" y="125"/>
                  <a:pt x="132" y="37"/>
                  <a:pt x="239" y="37"/>
                </a:cubicBezTo>
                <a:cubicBezTo>
                  <a:pt x="345" y="37"/>
                  <a:pt x="433" y="125"/>
                  <a:pt x="433" y="231"/>
                </a:cubicBezTo>
                <a:cubicBezTo>
                  <a:pt x="433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34" name="Freeform 117"/>
          <p:cNvSpPr>
            <a:spLocks noChangeArrowheads="1"/>
          </p:cNvSpPr>
          <p:nvPr/>
        </p:nvSpPr>
        <p:spPr bwMode="auto">
          <a:xfrm>
            <a:off x="8670906" y="5290264"/>
            <a:ext cx="342596" cy="334925"/>
          </a:xfrm>
          <a:custGeom>
            <a:avLst/>
            <a:gdLst>
              <a:gd name="T0" fmla="*/ 148908 w 480"/>
              <a:gd name="T1" fmla="*/ 74619 h 471"/>
              <a:gd name="T2" fmla="*/ 148908 w 480"/>
              <a:gd name="T3" fmla="*/ 74619 h 471"/>
              <a:gd name="T4" fmla="*/ 125419 w 480"/>
              <a:gd name="T5" fmla="*/ 74619 h 471"/>
              <a:gd name="T6" fmla="*/ 125419 w 480"/>
              <a:gd name="T7" fmla="*/ 51218 h 471"/>
              <a:gd name="T8" fmla="*/ 125419 w 480"/>
              <a:gd name="T9" fmla="*/ 47244 h 471"/>
              <a:gd name="T10" fmla="*/ 121874 w 480"/>
              <a:gd name="T11" fmla="*/ 43270 h 471"/>
              <a:gd name="T12" fmla="*/ 62931 w 480"/>
              <a:gd name="T13" fmla="*/ 43270 h 471"/>
              <a:gd name="T14" fmla="*/ 58943 w 480"/>
              <a:gd name="T15" fmla="*/ 47244 h 471"/>
              <a:gd name="T16" fmla="*/ 58943 w 480"/>
              <a:gd name="T17" fmla="*/ 51218 h 471"/>
              <a:gd name="T18" fmla="*/ 58943 w 480"/>
              <a:gd name="T19" fmla="*/ 129369 h 471"/>
              <a:gd name="T20" fmla="*/ 58943 w 480"/>
              <a:gd name="T21" fmla="*/ 133343 h 471"/>
              <a:gd name="T22" fmla="*/ 62931 w 480"/>
              <a:gd name="T23" fmla="*/ 133343 h 471"/>
              <a:gd name="T24" fmla="*/ 86420 w 480"/>
              <a:gd name="T25" fmla="*/ 133343 h 471"/>
              <a:gd name="T26" fmla="*/ 86420 w 480"/>
              <a:gd name="T27" fmla="*/ 156744 h 471"/>
              <a:gd name="T28" fmla="*/ 86420 w 480"/>
              <a:gd name="T29" fmla="*/ 160718 h 471"/>
              <a:gd name="T30" fmla="*/ 90408 w 480"/>
              <a:gd name="T31" fmla="*/ 160718 h 471"/>
              <a:gd name="T32" fmla="*/ 148908 w 480"/>
              <a:gd name="T33" fmla="*/ 160718 h 471"/>
              <a:gd name="T34" fmla="*/ 152896 w 480"/>
              <a:gd name="T35" fmla="*/ 160718 h 471"/>
              <a:gd name="T36" fmla="*/ 152896 w 480"/>
              <a:gd name="T37" fmla="*/ 156744 h 471"/>
              <a:gd name="T38" fmla="*/ 152896 w 480"/>
              <a:gd name="T39" fmla="*/ 78593 h 471"/>
              <a:gd name="T40" fmla="*/ 152896 w 480"/>
              <a:gd name="T41" fmla="*/ 74619 h 471"/>
              <a:gd name="T42" fmla="*/ 148908 w 480"/>
              <a:gd name="T43" fmla="*/ 74619 h 471"/>
              <a:gd name="T44" fmla="*/ 90408 w 480"/>
              <a:gd name="T45" fmla="*/ 74619 h 471"/>
              <a:gd name="T46" fmla="*/ 90408 w 480"/>
              <a:gd name="T47" fmla="*/ 74619 h 471"/>
              <a:gd name="T48" fmla="*/ 86420 w 480"/>
              <a:gd name="T49" fmla="*/ 74619 h 471"/>
              <a:gd name="T50" fmla="*/ 86420 w 480"/>
              <a:gd name="T51" fmla="*/ 78593 h 471"/>
              <a:gd name="T52" fmla="*/ 86420 w 480"/>
              <a:gd name="T53" fmla="*/ 121422 h 471"/>
              <a:gd name="T54" fmla="*/ 66920 w 480"/>
              <a:gd name="T55" fmla="*/ 121422 h 471"/>
              <a:gd name="T56" fmla="*/ 66920 w 480"/>
              <a:gd name="T57" fmla="*/ 55192 h 471"/>
              <a:gd name="T58" fmla="*/ 113897 w 480"/>
              <a:gd name="T59" fmla="*/ 55192 h 471"/>
              <a:gd name="T60" fmla="*/ 113897 w 480"/>
              <a:gd name="T61" fmla="*/ 74619 h 471"/>
              <a:gd name="T62" fmla="*/ 90408 w 480"/>
              <a:gd name="T63" fmla="*/ 74619 h 471"/>
              <a:gd name="T64" fmla="*/ 145362 w 480"/>
              <a:gd name="T65" fmla="*/ 149238 h 471"/>
              <a:gd name="T66" fmla="*/ 145362 w 480"/>
              <a:gd name="T67" fmla="*/ 149238 h 471"/>
              <a:gd name="T68" fmla="*/ 98385 w 480"/>
              <a:gd name="T69" fmla="*/ 149238 h 471"/>
              <a:gd name="T70" fmla="*/ 98385 w 480"/>
              <a:gd name="T71" fmla="*/ 86540 h 471"/>
              <a:gd name="T72" fmla="*/ 145362 w 480"/>
              <a:gd name="T73" fmla="*/ 86540 h 471"/>
              <a:gd name="T74" fmla="*/ 145362 w 480"/>
              <a:gd name="T75" fmla="*/ 149238 h 471"/>
              <a:gd name="T76" fmla="*/ 105919 w 480"/>
              <a:gd name="T77" fmla="*/ 0 h 471"/>
              <a:gd name="T78" fmla="*/ 105919 w 480"/>
              <a:gd name="T79" fmla="*/ 0 h 471"/>
              <a:gd name="T80" fmla="*/ 0 w 480"/>
              <a:gd name="T81" fmla="*/ 101994 h 471"/>
              <a:gd name="T82" fmla="*/ 105919 w 480"/>
              <a:gd name="T83" fmla="*/ 207520 h 471"/>
              <a:gd name="T84" fmla="*/ 212282 w 480"/>
              <a:gd name="T85" fmla="*/ 101994 h 471"/>
              <a:gd name="T86" fmla="*/ 105919 w 480"/>
              <a:gd name="T87" fmla="*/ 0 h 471"/>
              <a:gd name="T88" fmla="*/ 105919 w 480"/>
              <a:gd name="T89" fmla="*/ 188093 h 471"/>
              <a:gd name="T90" fmla="*/ 105919 w 480"/>
              <a:gd name="T91" fmla="*/ 188093 h 471"/>
              <a:gd name="T92" fmla="*/ 19500 w 480"/>
              <a:gd name="T93" fmla="*/ 101994 h 471"/>
              <a:gd name="T94" fmla="*/ 105919 w 480"/>
              <a:gd name="T95" fmla="*/ 16337 h 471"/>
              <a:gd name="T96" fmla="*/ 192339 w 480"/>
              <a:gd name="T97" fmla="*/ 101994 h 471"/>
              <a:gd name="T98" fmla="*/ 105919 w 480"/>
              <a:gd name="T99" fmla="*/ 188093 h 47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80" h="471">
                <a:moveTo>
                  <a:pt x="336" y="169"/>
                </a:moveTo>
                <a:lnTo>
                  <a:pt x="336" y="169"/>
                </a:lnTo>
                <a:cubicBezTo>
                  <a:pt x="283" y="169"/>
                  <a:pt x="283" y="169"/>
                  <a:pt x="283" y="169"/>
                </a:cubicBezTo>
                <a:cubicBezTo>
                  <a:pt x="283" y="116"/>
                  <a:pt x="283" y="116"/>
                  <a:pt x="283" y="116"/>
                </a:cubicBezTo>
                <a:cubicBezTo>
                  <a:pt x="283" y="107"/>
                  <a:pt x="283" y="107"/>
                  <a:pt x="283" y="107"/>
                </a:cubicBezTo>
                <a:cubicBezTo>
                  <a:pt x="275" y="107"/>
                  <a:pt x="275" y="98"/>
                  <a:pt x="275" y="98"/>
                </a:cubicBezTo>
                <a:cubicBezTo>
                  <a:pt x="142" y="98"/>
                  <a:pt x="142" y="98"/>
                  <a:pt x="142" y="98"/>
                </a:cubicBezTo>
                <a:cubicBezTo>
                  <a:pt x="133" y="98"/>
                  <a:pt x="133" y="107"/>
                  <a:pt x="133" y="107"/>
                </a:cubicBezTo>
                <a:cubicBezTo>
                  <a:pt x="133" y="107"/>
                  <a:pt x="133" y="107"/>
                  <a:pt x="133" y="116"/>
                </a:cubicBezTo>
                <a:cubicBezTo>
                  <a:pt x="133" y="293"/>
                  <a:pt x="133" y="293"/>
                  <a:pt x="133" y="293"/>
                </a:cubicBezTo>
                <a:cubicBezTo>
                  <a:pt x="133" y="293"/>
                  <a:pt x="133" y="293"/>
                  <a:pt x="133" y="302"/>
                </a:cubicBezTo>
                <a:lnTo>
                  <a:pt x="142" y="302"/>
                </a:lnTo>
                <a:cubicBezTo>
                  <a:pt x="195" y="302"/>
                  <a:pt x="195" y="302"/>
                  <a:pt x="195" y="302"/>
                </a:cubicBezTo>
                <a:cubicBezTo>
                  <a:pt x="195" y="355"/>
                  <a:pt x="195" y="355"/>
                  <a:pt x="195" y="355"/>
                </a:cubicBezTo>
                <a:lnTo>
                  <a:pt x="195" y="364"/>
                </a:lnTo>
                <a:cubicBezTo>
                  <a:pt x="204" y="364"/>
                  <a:pt x="204" y="364"/>
                  <a:pt x="204" y="364"/>
                </a:cubicBezTo>
                <a:cubicBezTo>
                  <a:pt x="336" y="364"/>
                  <a:pt x="336" y="364"/>
                  <a:pt x="336" y="364"/>
                </a:cubicBezTo>
                <a:lnTo>
                  <a:pt x="345" y="364"/>
                </a:lnTo>
                <a:lnTo>
                  <a:pt x="345" y="355"/>
                </a:lnTo>
                <a:cubicBezTo>
                  <a:pt x="345" y="178"/>
                  <a:pt x="345" y="178"/>
                  <a:pt x="345" y="178"/>
                </a:cubicBezTo>
                <a:lnTo>
                  <a:pt x="345" y="169"/>
                </a:lnTo>
                <a:lnTo>
                  <a:pt x="336" y="169"/>
                </a:lnTo>
                <a:close/>
                <a:moveTo>
                  <a:pt x="204" y="169"/>
                </a:moveTo>
                <a:lnTo>
                  <a:pt x="204" y="169"/>
                </a:lnTo>
                <a:cubicBezTo>
                  <a:pt x="204" y="169"/>
                  <a:pt x="204" y="169"/>
                  <a:pt x="195" y="169"/>
                </a:cubicBezTo>
                <a:lnTo>
                  <a:pt x="195" y="178"/>
                </a:lnTo>
                <a:cubicBezTo>
                  <a:pt x="195" y="275"/>
                  <a:pt x="195" y="275"/>
                  <a:pt x="195" y="275"/>
                </a:cubicBezTo>
                <a:cubicBezTo>
                  <a:pt x="151" y="275"/>
                  <a:pt x="151" y="275"/>
                  <a:pt x="151" y="275"/>
                </a:cubicBezTo>
                <a:cubicBezTo>
                  <a:pt x="151" y="125"/>
                  <a:pt x="151" y="125"/>
                  <a:pt x="151" y="125"/>
                </a:cubicBezTo>
                <a:cubicBezTo>
                  <a:pt x="257" y="125"/>
                  <a:pt x="257" y="125"/>
                  <a:pt x="257" y="125"/>
                </a:cubicBezTo>
                <a:cubicBezTo>
                  <a:pt x="257" y="169"/>
                  <a:pt x="257" y="169"/>
                  <a:pt x="257" y="169"/>
                </a:cubicBezTo>
                <a:lnTo>
                  <a:pt x="204" y="169"/>
                </a:lnTo>
                <a:close/>
                <a:moveTo>
                  <a:pt x="328" y="338"/>
                </a:moveTo>
                <a:lnTo>
                  <a:pt x="328" y="338"/>
                </a:lnTo>
                <a:cubicBezTo>
                  <a:pt x="222" y="338"/>
                  <a:pt x="222" y="338"/>
                  <a:pt x="222" y="338"/>
                </a:cubicBezTo>
                <a:cubicBezTo>
                  <a:pt x="222" y="196"/>
                  <a:pt x="222" y="196"/>
                  <a:pt x="222" y="196"/>
                </a:cubicBezTo>
                <a:cubicBezTo>
                  <a:pt x="328" y="196"/>
                  <a:pt x="328" y="196"/>
                  <a:pt x="328" y="196"/>
                </a:cubicBezTo>
                <a:lnTo>
                  <a:pt x="328" y="338"/>
                </a:ln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4" y="347"/>
                  <a:pt x="44" y="231"/>
                </a:cubicBezTo>
                <a:cubicBezTo>
                  <a:pt x="44" y="125"/>
                  <a:pt x="133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35" name="Freeform 118"/>
          <p:cNvSpPr>
            <a:spLocks noChangeArrowheads="1"/>
          </p:cNvSpPr>
          <p:nvPr/>
        </p:nvSpPr>
        <p:spPr bwMode="auto">
          <a:xfrm>
            <a:off x="9376551" y="5290264"/>
            <a:ext cx="340040" cy="334925"/>
          </a:xfrm>
          <a:custGeom>
            <a:avLst/>
            <a:gdLst>
              <a:gd name="T0" fmla="*/ 175434 w 479"/>
              <a:gd name="T1" fmla="*/ 105968 h 471"/>
              <a:gd name="T2" fmla="*/ 175434 w 479"/>
              <a:gd name="T3" fmla="*/ 105968 h 471"/>
              <a:gd name="T4" fmla="*/ 152072 w 479"/>
              <a:gd name="T5" fmla="*/ 98020 h 471"/>
              <a:gd name="T6" fmla="*/ 152072 w 479"/>
              <a:gd name="T7" fmla="*/ 70645 h 471"/>
              <a:gd name="T8" fmla="*/ 89480 w 479"/>
              <a:gd name="T9" fmla="*/ 43270 h 471"/>
              <a:gd name="T10" fmla="*/ 62151 w 479"/>
              <a:gd name="T11" fmla="*/ 55192 h 471"/>
              <a:gd name="T12" fmla="*/ 62151 w 479"/>
              <a:gd name="T13" fmla="*/ 86540 h 471"/>
              <a:gd name="T14" fmla="*/ 62151 w 479"/>
              <a:gd name="T15" fmla="*/ 86540 h 471"/>
              <a:gd name="T16" fmla="*/ 34822 w 479"/>
              <a:gd name="T17" fmla="*/ 98020 h 471"/>
              <a:gd name="T18" fmla="*/ 34822 w 479"/>
              <a:gd name="T19" fmla="*/ 125395 h 471"/>
              <a:gd name="T20" fmla="*/ 62151 w 479"/>
              <a:gd name="T21" fmla="*/ 137317 h 471"/>
              <a:gd name="T22" fmla="*/ 89480 w 479"/>
              <a:gd name="T23" fmla="*/ 125395 h 471"/>
              <a:gd name="T24" fmla="*/ 89480 w 479"/>
              <a:gd name="T25" fmla="*/ 125395 h 471"/>
              <a:gd name="T26" fmla="*/ 144579 w 479"/>
              <a:gd name="T27" fmla="*/ 149238 h 471"/>
              <a:gd name="T28" fmla="*/ 148105 w 479"/>
              <a:gd name="T29" fmla="*/ 149238 h 471"/>
              <a:gd name="T30" fmla="*/ 148105 w 479"/>
              <a:gd name="T31" fmla="*/ 149238 h 471"/>
              <a:gd name="T32" fmla="*/ 175434 w 479"/>
              <a:gd name="T33" fmla="*/ 137317 h 471"/>
              <a:gd name="T34" fmla="*/ 175434 w 479"/>
              <a:gd name="T35" fmla="*/ 137317 h 471"/>
              <a:gd name="T36" fmla="*/ 175434 w 479"/>
              <a:gd name="T37" fmla="*/ 105968 h 471"/>
              <a:gd name="T38" fmla="*/ 144579 w 479"/>
              <a:gd name="T39" fmla="*/ 140849 h 471"/>
              <a:gd name="T40" fmla="*/ 144579 w 479"/>
              <a:gd name="T41" fmla="*/ 140849 h 471"/>
              <a:gd name="T42" fmla="*/ 144579 w 479"/>
              <a:gd name="T43" fmla="*/ 140849 h 471"/>
              <a:gd name="T44" fmla="*/ 144579 w 479"/>
              <a:gd name="T45" fmla="*/ 140849 h 471"/>
              <a:gd name="T46" fmla="*/ 97414 w 479"/>
              <a:gd name="T47" fmla="*/ 121422 h 471"/>
              <a:gd name="T48" fmla="*/ 97414 w 479"/>
              <a:gd name="T49" fmla="*/ 101994 h 471"/>
              <a:gd name="T50" fmla="*/ 144579 w 479"/>
              <a:gd name="T51" fmla="*/ 121422 h 471"/>
              <a:gd name="T52" fmla="*/ 144579 w 479"/>
              <a:gd name="T53" fmla="*/ 121422 h 471"/>
              <a:gd name="T54" fmla="*/ 144579 w 479"/>
              <a:gd name="T55" fmla="*/ 121422 h 471"/>
              <a:gd name="T56" fmla="*/ 144579 w 479"/>
              <a:gd name="T57" fmla="*/ 140849 h 471"/>
              <a:gd name="T58" fmla="*/ 148105 w 479"/>
              <a:gd name="T59" fmla="*/ 113474 h 471"/>
              <a:gd name="T60" fmla="*/ 148105 w 479"/>
              <a:gd name="T61" fmla="*/ 113474 h 471"/>
              <a:gd name="T62" fmla="*/ 132237 w 479"/>
              <a:gd name="T63" fmla="*/ 109942 h 471"/>
              <a:gd name="T64" fmla="*/ 148105 w 479"/>
              <a:gd name="T65" fmla="*/ 101994 h 471"/>
              <a:gd name="T66" fmla="*/ 163974 w 479"/>
              <a:gd name="T67" fmla="*/ 109942 h 471"/>
              <a:gd name="T68" fmla="*/ 148105 w 479"/>
              <a:gd name="T69" fmla="*/ 113474 h 471"/>
              <a:gd name="T70" fmla="*/ 167941 w 479"/>
              <a:gd name="T71" fmla="*/ 133343 h 471"/>
              <a:gd name="T72" fmla="*/ 167941 w 479"/>
              <a:gd name="T73" fmla="*/ 133343 h 471"/>
              <a:gd name="T74" fmla="*/ 152072 w 479"/>
              <a:gd name="T75" fmla="*/ 140849 h 471"/>
              <a:gd name="T76" fmla="*/ 152072 w 479"/>
              <a:gd name="T77" fmla="*/ 121422 h 471"/>
              <a:gd name="T78" fmla="*/ 167941 w 479"/>
              <a:gd name="T79" fmla="*/ 113474 h 471"/>
              <a:gd name="T80" fmla="*/ 167941 w 479"/>
              <a:gd name="T81" fmla="*/ 133343 h 471"/>
              <a:gd name="T82" fmla="*/ 104908 w 479"/>
              <a:gd name="T83" fmla="*/ 0 h 471"/>
              <a:gd name="T84" fmla="*/ 104908 w 479"/>
              <a:gd name="T85" fmla="*/ 0 h 471"/>
              <a:gd name="T86" fmla="*/ 0 w 479"/>
              <a:gd name="T87" fmla="*/ 101994 h 471"/>
              <a:gd name="T88" fmla="*/ 104908 w 479"/>
              <a:gd name="T89" fmla="*/ 207520 h 471"/>
              <a:gd name="T90" fmla="*/ 210697 w 479"/>
              <a:gd name="T91" fmla="*/ 101994 h 471"/>
              <a:gd name="T92" fmla="*/ 104908 w 479"/>
              <a:gd name="T93" fmla="*/ 0 h 471"/>
              <a:gd name="T94" fmla="*/ 104908 w 479"/>
              <a:gd name="T95" fmla="*/ 188093 h 471"/>
              <a:gd name="T96" fmla="*/ 104908 w 479"/>
              <a:gd name="T97" fmla="*/ 188093 h 471"/>
              <a:gd name="T98" fmla="*/ 19395 w 479"/>
              <a:gd name="T99" fmla="*/ 101994 h 471"/>
              <a:gd name="T100" fmla="*/ 104908 w 479"/>
              <a:gd name="T101" fmla="*/ 16337 h 471"/>
              <a:gd name="T102" fmla="*/ 191302 w 479"/>
              <a:gd name="T103" fmla="*/ 101994 h 471"/>
              <a:gd name="T104" fmla="*/ 104908 w 479"/>
              <a:gd name="T105" fmla="*/ 188093 h 4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479" h="471">
                <a:moveTo>
                  <a:pt x="398" y="240"/>
                </a:moveTo>
                <a:lnTo>
                  <a:pt x="398" y="240"/>
                </a:lnTo>
                <a:cubicBezTo>
                  <a:pt x="345" y="222"/>
                  <a:pt x="345" y="222"/>
                  <a:pt x="345" y="222"/>
                </a:cubicBezTo>
                <a:cubicBezTo>
                  <a:pt x="345" y="160"/>
                  <a:pt x="345" y="160"/>
                  <a:pt x="345" y="160"/>
                </a:cubicBezTo>
                <a:cubicBezTo>
                  <a:pt x="203" y="98"/>
                  <a:pt x="203" y="98"/>
                  <a:pt x="203" y="98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79" y="222"/>
                  <a:pt x="79" y="222"/>
                  <a:pt x="79" y="222"/>
                </a:cubicBezTo>
                <a:cubicBezTo>
                  <a:pt x="79" y="284"/>
                  <a:pt x="79" y="284"/>
                  <a:pt x="79" y="284"/>
                </a:cubicBezTo>
                <a:cubicBezTo>
                  <a:pt x="141" y="311"/>
                  <a:pt x="141" y="311"/>
                  <a:pt x="141" y="311"/>
                </a:cubicBezTo>
                <a:cubicBezTo>
                  <a:pt x="203" y="284"/>
                  <a:pt x="203" y="284"/>
                  <a:pt x="203" y="284"/>
                </a:cubicBezTo>
                <a:cubicBezTo>
                  <a:pt x="328" y="338"/>
                  <a:pt x="328" y="338"/>
                  <a:pt x="328" y="338"/>
                </a:cubicBezTo>
                <a:cubicBezTo>
                  <a:pt x="336" y="338"/>
                  <a:pt x="336" y="338"/>
                  <a:pt x="336" y="338"/>
                </a:cubicBezTo>
                <a:cubicBezTo>
                  <a:pt x="398" y="311"/>
                  <a:pt x="398" y="311"/>
                  <a:pt x="398" y="311"/>
                </a:cubicBezTo>
                <a:cubicBezTo>
                  <a:pt x="398" y="240"/>
                  <a:pt x="398" y="240"/>
                  <a:pt x="398" y="240"/>
                </a:cubicBezTo>
                <a:close/>
                <a:moveTo>
                  <a:pt x="328" y="319"/>
                </a:moveTo>
                <a:lnTo>
                  <a:pt x="328" y="319"/>
                </a:lnTo>
                <a:cubicBezTo>
                  <a:pt x="221" y="275"/>
                  <a:pt x="221" y="275"/>
                  <a:pt x="221" y="275"/>
                </a:cubicBezTo>
                <a:cubicBezTo>
                  <a:pt x="221" y="231"/>
                  <a:pt x="221" y="231"/>
                  <a:pt x="221" y="231"/>
                </a:cubicBezTo>
                <a:cubicBezTo>
                  <a:pt x="328" y="275"/>
                  <a:pt x="328" y="275"/>
                  <a:pt x="328" y="275"/>
                </a:cubicBezTo>
                <a:lnTo>
                  <a:pt x="328" y="319"/>
                </a:lnTo>
                <a:close/>
                <a:moveTo>
                  <a:pt x="336" y="257"/>
                </a:moveTo>
                <a:lnTo>
                  <a:pt x="336" y="257"/>
                </a:lnTo>
                <a:cubicBezTo>
                  <a:pt x="300" y="249"/>
                  <a:pt x="300" y="249"/>
                  <a:pt x="300" y="249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72" y="249"/>
                  <a:pt x="372" y="249"/>
                  <a:pt x="372" y="249"/>
                </a:cubicBezTo>
                <a:lnTo>
                  <a:pt x="336" y="257"/>
                </a:lnTo>
                <a:close/>
                <a:moveTo>
                  <a:pt x="381" y="302"/>
                </a:moveTo>
                <a:lnTo>
                  <a:pt x="381" y="302"/>
                </a:lnTo>
                <a:cubicBezTo>
                  <a:pt x="345" y="319"/>
                  <a:pt x="345" y="319"/>
                  <a:pt x="345" y="319"/>
                </a:cubicBezTo>
                <a:cubicBezTo>
                  <a:pt x="345" y="275"/>
                  <a:pt x="345" y="275"/>
                  <a:pt x="345" y="275"/>
                </a:cubicBezTo>
                <a:cubicBezTo>
                  <a:pt x="381" y="257"/>
                  <a:pt x="381" y="257"/>
                  <a:pt x="381" y="257"/>
                </a:cubicBezTo>
                <a:lnTo>
                  <a:pt x="381" y="302"/>
                </a:lnTo>
                <a:close/>
                <a:moveTo>
                  <a:pt x="238" y="0"/>
                </a:moveTo>
                <a:lnTo>
                  <a:pt x="238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8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8" y="0"/>
                </a:cubicBezTo>
                <a:close/>
                <a:moveTo>
                  <a:pt x="238" y="426"/>
                </a:moveTo>
                <a:lnTo>
                  <a:pt x="238" y="426"/>
                </a:lnTo>
                <a:cubicBezTo>
                  <a:pt x="132" y="426"/>
                  <a:pt x="44" y="347"/>
                  <a:pt x="44" y="231"/>
                </a:cubicBezTo>
                <a:cubicBezTo>
                  <a:pt x="44" y="125"/>
                  <a:pt x="132" y="37"/>
                  <a:pt x="238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8" y="4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36" name="Freeform 16"/>
          <p:cNvSpPr>
            <a:spLocks noChangeArrowheads="1"/>
          </p:cNvSpPr>
          <p:nvPr/>
        </p:nvSpPr>
        <p:spPr bwMode="auto">
          <a:xfrm>
            <a:off x="3130571" y="2516259"/>
            <a:ext cx="199421" cy="314473"/>
          </a:xfrm>
          <a:custGeom>
            <a:avLst/>
            <a:gdLst>
              <a:gd name="T0" fmla="*/ 104274 w 285"/>
              <a:gd name="T1" fmla="*/ 15120 h 452"/>
              <a:gd name="T2" fmla="*/ 104274 w 285"/>
              <a:gd name="T3" fmla="*/ 15120 h 452"/>
              <a:gd name="T4" fmla="*/ 57785 w 285"/>
              <a:gd name="T5" fmla="*/ 0 h 452"/>
              <a:gd name="T6" fmla="*/ 23027 w 285"/>
              <a:gd name="T7" fmla="*/ 11232 h 452"/>
              <a:gd name="T8" fmla="*/ 0 w 285"/>
              <a:gd name="T9" fmla="*/ 57024 h 452"/>
              <a:gd name="T10" fmla="*/ 34758 w 285"/>
              <a:gd name="T11" fmla="*/ 57024 h 452"/>
              <a:gd name="T12" fmla="*/ 42144 w 285"/>
              <a:gd name="T13" fmla="*/ 38016 h 452"/>
              <a:gd name="T14" fmla="*/ 61695 w 285"/>
              <a:gd name="T15" fmla="*/ 30240 h 452"/>
              <a:gd name="T16" fmla="*/ 81247 w 285"/>
              <a:gd name="T17" fmla="*/ 38016 h 452"/>
              <a:gd name="T18" fmla="*/ 84722 w 285"/>
              <a:gd name="T19" fmla="*/ 53136 h 452"/>
              <a:gd name="T20" fmla="*/ 81247 w 285"/>
              <a:gd name="T21" fmla="*/ 68688 h 452"/>
              <a:gd name="T22" fmla="*/ 72992 w 285"/>
              <a:gd name="T23" fmla="*/ 76032 h 452"/>
              <a:gd name="T24" fmla="*/ 46054 w 285"/>
              <a:gd name="T25" fmla="*/ 99359 h 452"/>
              <a:gd name="T26" fmla="*/ 38668 w 285"/>
              <a:gd name="T27" fmla="*/ 126143 h 452"/>
              <a:gd name="T28" fmla="*/ 42144 w 285"/>
              <a:gd name="T29" fmla="*/ 130031 h 452"/>
              <a:gd name="T30" fmla="*/ 69081 w 285"/>
              <a:gd name="T31" fmla="*/ 130031 h 452"/>
              <a:gd name="T32" fmla="*/ 72992 w 285"/>
              <a:gd name="T33" fmla="*/ 126143 h 452"/>
              <a:gd name="T34" fmla="*/ 77336 w 285"/>
              <a:gd name="T35" fmla="*/ 114479 h 452"/>
              <a:gd name="T36" fmla="*/ 84722 w 285"/>
              <a:gd name="T37" fmla="*/ 103247 h 452"/>
              <a:gd name="T38" fmla="*/ 96453 w 285"/>
              <a:gd name="T39" fmla="*/ 95472 h 452"/>
              <a:gd name="T40" fmla="*/ 115570 w 285"/>
              <a:gd name="T41" fmla="*/ 80352 h 452"/>
              <a:gd name="T42" fmla="*/ 123391 w 285"/>
              <a:gd name="T43" fmla="*/ 53136 h 452"/>
              <a:gd name="T44" fmla="*/ 104274 w 285"/>
              <a:gd name="T45" fmla="*/ 15120 h 452"/>
              <a:gd name="T46" fmla="*/ 57785 w 285"/>
              <a:gd name="T47" fmla="*/ 149039 h 452"/>
              <a:gd name="T48" fmla="*/ 57785 w 285"/>
              <a:gd name="T49" fmla="*/ 149039 h 452"/>
              <a:gd name="T50" fmla="*/ 34758 w 285"/>
              <a:gd name="T51" fmla="*/ 171935 h 452"/>
              <a:gd name="T52" fmla="*/ 57785 w 285"/>
              <a:gd name="T53" fmla="*/ 194831 h 452"/>
              <a:gd name="T54" fmla="*/ 81247 w 285"/>
              <a:gd name="T55" fmla="*/ 171935 h 452"/>
              <a:gd name="T56" fmla="*/ 57785 w 285"/>
              <a:gd name="T57" fmla="*/ 149039 h 45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85" h="452">
                <a:moveTo>
                  <a:pt x="240" y="35"/>
                </a:moveTo>
                <a:lnTo>
                  <a:pt x="240" y="35"/>
                </a:lnTo>
                <a:cubicBezTo>
                  <a:pt x="213" y="8"/>
                  <a:pt x="178" y="0"/>
                  <a:pt x="133" y="0"/>
                </a:cubicBezTo>
                <a:cubicBezTo>
                  <a:pt x="106" y="0"/>
                  <a:pt x="80" y="8"/>
                  <a:pt x="53" y="26"/>
                </a:cubicBezTo>
                <a:cubicBezTo>
                  <a:pt x="18" y="44"/>
                  <a:pt x="0" y="79"/>
                  <a:pt x="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23"/>
                  <a:pt x="89" y="106"/>
                  <a:pt x="97" y="88"/>
                </a:cubicBezTo>
                <a:cubicBezTo>
                  <a:pt x="106" y="79"/>
                  <a:pt x="115" y="70"/>
                  <a:pt x="142" y="70"/>
                </a:cubicBezTo>
                <a:cubicBezTo>
                  <a:pt x="159" y="70"/>
                  <a:pt x="178" y="79"/>
                  <a:pt x="187" y="88"/>
                </a:cubicBezTo>
                <a:cubicBezTo>
                  <a:pt x="195" y="97"/>
                  <a:pt x="195" y="114"/>
                  <a:pt x="195" y="123"/>
                </a:cubicBezTo>
                <a:cubicBezTo>
                  <a:pt x="195" y="141"/>
                  <a:pt x="195" y="151"/>
                  <a:pt x="187" y="159"/>
                </a:cubicBezTo>
                <a:cubicBezTo>
                  <a:pt x="178" y="167"/>
                  <a:pt x="178" y="167"/>
                  <a:pt x="168" y="176"/>
                </a:cubicBezTo>
                <a:cubicBezTo>
                  <a:pt x="168" y="176"/>
                  <a:pt x="124" y="204"/>
                  <a:pt x="106" y="230"/>
                </a:cubicBezTo>
                <a:cubicBezTo>
                  <a:pt x="97" y="239"/>
                  <a:pt x="89" y="265"/>
                  <a:pt x="89" y="292"/>
                </a:cubicBezTo>
                <a:cubicBezTo>
                  <a:pt x="89" y="292"/>
                  <a:pt x="89" y="301"/>
                  <a:pt x="97" y="301"/>
                </a:cubicBezTo>
                <a:cubicBezTo>
                  <a:pt x="106" y="301"/>
                  <a:pt x="159" y="301"/>
                  <a:pt x="159" y="301"/>
                </a:cubicBezTo>
                <a:cubicBezTo>
                  <a:pt x="168" y="301"/>
                  <a:pt x="168" y="292"/>
                  <a:pt x="168" y="292"/>
                </a:cubicBezTo>
                <a:cubicBezTo>
                  <a:pt x="168" y="283"/>
                  <a:pt x="168" y="274"/>
                  <a:pt x="178" y="265"/>
                </a:cubicBezTo>
                <a:cubicBezTo>
                  <a:pt x="178" y="257"/>
                  <a:pt x="187" y="248"/>
                  <a:pt x="195" y="239"/>
                </a:cubicBezTo>
                <a:cubicBezTo>
                  <a:pt x="222" y="221"/>
                  <a:pt x="222" y="221"/>
                  <a:pt x="222" y="221"/>
                </a:cubicBezTo>
                <a:cubicBezTo>
                  <a:pt x="240" y="204"/>
                  <a:pt x="257" y="195"/>
                  <a:pt x="266" y="186"/>
                </a:cubicBezTo>
                <a:cubicBezTo>
                  <a:pt x="275" y="167"/>
                  <a:pt x="284" y="151"/>
                  <a:pt x="284" y="123"/>
                </a:cubicBezTo>
                <a:cubicBezTo>
                  <a:pt x="284" y="79"/>
                  <a:pt x="275" y="53"/>
                  <a:pt x="240" y="35"/>
                </a:cubicBezTo>
                <a:close/>
                <a:moveTo>
                  <a:pt x="133" y="345"/>
                </a:moveTo>
                <a:lnTo>
                  <a:pt x="133" y="345"/>
                </a:lnTo>
                <a:cubicBezTo>
                  <a:pt x="106" y="345"/>
                  <a:pt x="80" y="363"/>
                  <a:pt x="80" y="398"/>
                </a:cubicBezTo>
                <a:cubicBezTo>
                  <a:pt x="80" y="425"/>
                  <a:pt x="106" y="442"/>
                  <a:pt x="133" y="451"/>
                </a:cubicBezTo>
                <a:cubicBezTo>
                  <a:pt x="159" y="451"/>
                  <a:pt x="187" y="425"/>
                  <a:pt x="187" y="398"/>
                </a:cubicBezTo>
                <a:cubicBezTo>
                  <a:pt x="187" y="372"/>
                  <a:pt x="168" y="345"/>
                  <a:pt x="133" y="3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37" name="Freeform 56"/>
          <p:cNvSpPr>
            <a:spLocks noChangeArrowheads="1"/>
          </p:cNvSpPr>
          <p:nvPr/>
        </p:nvSpPr>
        <p:spPr bwMode="auto">
          <a:xfrm>
            <a:off x="13313845" y="3981241"/>
            <a:ext cx="319586" cy="281235"/>
          </a:xfrm>
          <a:custGeom>
            <a:avLst/>
            <a:gdLst>
              <a:gd name="T0" fmla="*/ 110387 w 462"/>
              <a:gd name="T1" fmla="*/ 0 h 408"/>
              <a:gd name="T2" fmla="*/ 110387 w 462"/>
              <a:gd name="T3" fmla="*/ 0 h 408"/>
              <a:gd name="T4" fmla="*/ 26630 w 462"/>
              <a:gd name="T5" fmla="*/ 83460 h 408"/>
              <a:gd name="T6" fmla="*/ 0 w 462"/>
              <a:gd name="T7" fmla="*/ 83460 h 408"/>
              <a:gd name="T8" fmla="*/ 38227 w 462"/>
              <a:gd name="T9" fmla="*/ 128829 h 408"/>
              <a:gd name="T10" fmla="*/ 76025 w 462"/>
              <a:gd name="T11" fmla="*/ 83460 h 408"/>
              <a:gd name="T12" fmla="*/ 45529 w 462"/>
              <a:gd name="T13" fmla="*/ 83460 h 408"/>
              <a:gd name="T14" fmla="*/ 110387 w 462"/>
              <a:gd name="T15" fmla="*/ 18832 h 408"/>
              <a:gd name="T16" fmla="*/ 178680 w 462"/>
              <a:gd name="T17" fmla="*/ 87313 h 408"/>
              <a:gd name="T18" fmla="*/ 110387 w 462"/>
              <a:gd name="T19" fmla="*/ 151513 h 408"/>
              <a:gd name="T20" fmla="*/ 72589 w 462"/>
              <a:gd name="T21" fmla="*/ 140385 h 408"/>
              <a:gd name="T22" fmla="*/ 57126 w 462"/>
              <a:gd name="T23" fmla="*/ 155365 h 408"/>
              <a:gd name="T24" fmla="*/ 110387 w 462"/>
              <a:gd name="T25" fmla="*/ 174197 h 408"/>
              <a:gd name="T26" fmla="*/ 198008 w 462"/>
              <a:gd name="T27" fmla="*/ 87313 h 408"/>
              <a:gd name="T28" fmla="*/ 110387 w 462"/>
              <a:gd name="T29" fmla="*/ 0 h 40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62" h="408">
                <a:moveTo>
                  <a:pt x="257" y="0"/>
                </a:moveTo>
                <a:lnTo>
                  <a:pt x="257" y="0"/>
                </a:lnTo>
                <a:cubicBezTo>
                  <a:pt x="150" y="0"/>
                  <a:pt x="62" y="88"/>
                  <a:pt x="62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89" y="301"/>
                  <a:pt x="89" y="301"/>
                  <a:pt x="89" y="301"/>
                </a:cubicBezTo>
                <a:cubicBezTo>
                  <a:pt x="177" y="195"/>
                  <a:pt x="177" y="195"/>
                  <a:pt x="177" y="195"/>
                </a:cubicBezTo>
                <a:cubicBezTo>
                  <a:pt x="106" y="195"/>
                  <a:pt x="106" y="195"/>
                  <a:pt x="106" y="195"/>
                </a:cubicBezTo>
                <a:cubicBezTo>
                  <a:pt x="115" y="116"/>
                  <a:pt x="177" y="44"/>
                  <a:pt x="257" y="44"/>
                </a:cubicBezTo>
                <a:cubicBezTo>
                  <a:pt x="346" y="44"/>
                  <a:pt x="416" y="116"/>
                  <a:pt x="416" y="204"/>
                </a:cubicBezTo>
                <a:cubicBezTo>
                  <a:pt x="416" y="283"/>
                  <a:pt x="346" y="354"/>
                  <a:pt x="257" y="354"/>
                </a:cubicBezTo>
                <a:cubicBezTo>
                  <a:pt x="231" y="354"/>
                  <a:pt x="195" y="345"/>
                  <a:pt x="169" y="328"/>
                </a:cubicBezTo>
                <a:cubicBezTo>
                  <a:pt x="133" y="363"/>
                  <a:pt x="133" y="363"/>
                  <a:pt x="133" y="363"/>
                </a:cubicBezTo>
                <a:cubicBezTo>
                  <a:pt x="169" y="390"/>
                  <a:pt x="213" y="407"/>
                  <a:pt x="257" y="407"/>
                </a:cubicBezTo>
                <a:cubicBezTo>
                  <a:pt x="372" y="407"/>
                  <a:pt x="461" y="310"/>
                  <a:pt x="461" y="204"/>
                </a:cubicBezTo>
                <a:cubicBezTo>
                  <a:pt x="461" y="88"/>
                  <a:pt x="372" y="0"/>
                  <a:pt x="257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38" name="Freeform 57"/>
          <p:cNvSpPr>
            <a:spLocks noChangeArrowheads="1"/>
          </p:cNvSpPr>
          <p:nvPr/>
        </p:nvSpPr>
        <p:spPr bwMode="auto">
          <a:xfrm>
            <a:off x="12628653" y="3968457"/>
            <a:ext cx="319586" cy="283793"/>
          </a:xfrm>
          <a:custGeom>
            <a:avLst/>
            <a:gdLst>
              <a:gd name="T0" fmla="*/ 87382 w 461"/>
              <a:gd name="T1" fmla="*/ 0 h 409"/>
              <a:gd name="T2" fmla="*/ 87382 w 461"/>
              <a:gd name="T3" fmla="*/ 0 h 409"/>
              <a:gd name="T4" fmla="*/ 171320 w 461"/>
              <a:gd name="T5" fmla="*/ 87891 h 409"/>
              <a:gd name="T6" fmla="*/ 198008 w 461"/>
              <a:gd name="T7" fmla="*/ 87891 h 409"/>
              <a:gd name="T8" fmla="*/ 160128 w 461"/>
              <a:gd name="T9" fmla="*/ 129682 h 409"/>
              <a:gd name="T10" fmla="*/ 122248 w 461"/>
              <a:gd name="T11" fmla="*/ 87891 h 409"/>
              <a:gd name="T12" fmla="*/ 152380 w 461"/>
              <a:gd name="T13" fmla="*/ 87891 h 409"/>
              <a:gd name="T14" fmla="*/ 87382 w 461"/>
              <a:gd name="T15" fmla="*/ 22834 h 409"/>
              <a:gd name="T16" fmla="*/ 18940 w 461"/>
              <a:gd name="T17" fmla="*/ 87891 h 409"/>
              <a:gd name="T18" fmla="*/ 87382 w 461"/>
              <a:gd name="T19" fmla="*/ 156394 h 409"/>
              <a:gd name="T20" fmla="*/ 125692 w 461"/>
              <a:gd name="T21" fmla="*/ 141315 h 409"/>
              <a:gd name="T22" fmla="*/ 141188 w 461"/>
              <a:gd name="T23" fmla="*/ 156394 h 409"/>
              <a:gd name="T24" fmla="*/ 87382 w 461"/>
              <a:gd name="T25" fmla="*/ 175782 h 409"/>
              <a:gd name="T26" fmla="*/ 0 w 461"/>
              <a:gd name="T27" fmla="*/ 87891 h 409"/>
              <a:gd name="T28" fmla="*/ 87382 w 461"/>
              <a:gd name="T29" fmla="*/ 0 h 40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61" h="409">
                <a:moveTo>
                  <a:pt x="203" y="0"/>
                </a:moveTo>
                <a:lnTo>
                  <a:pt x="203" y="0"/>
                </a:lnTo>
                <a:cubicBezTo>
                  <a:pt x="310" y="0"/>
                  <a:pt x="398" y="89"/>
                  <a:pt x="398" y="204"/>
                </a:cubicBezTo>
                <a:cubicBezTo>
                  <a:pt x="460" y="204"/>
                  <a:pt x="460" y="204"/>
                  <a:pt x="460" y="204"/>
                </a:cubicBezTo>
                <a:cubicBezTo>
                  <a:pt x="372" y="301"/>
                  <a:pt x="372" y="301"/>
                  <a:pt x="372" y="301"/>
                </a:cubicBezTo>
                <a:cubicBezTo>
                  <a:pt x="284" y="204"/>
                  <a:pt x="284" y="204"/>
                  <a:pt x="284" y="204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45" y="115"/>
                  <a:pt x="284" y="53"/>
                  <a:pt x="203" y="53"/>
                </a:cubicBezTo>
                <a:cubicBezTo>
                  <a:pt x="115" y="53"/>
                  <a:pt x="44" y="124"/>
                  <a:pt x="44" y="204"/>
                </a:cubicBezTo>
                <a:cubicBezTo>
                  <a:pt x="44" y="293"/>
                  <a:pt x="115" y="363"/>
                  <a:pt x="203" y="363"/>
                </a:cubicBezTo>
                <a:cubicBezTo>
                  <a:pt x="230" y="363"/>
                  <a:pt x="266" y="346"/>
                  <a:pt x="292" y="328"/>
                </a:cubicBezTo>
                <a:cubicBezTo>
                  <a:pt x="328" y="363"/>
                  <a:pt x="328" y="363"/>
                  <a:pt x="328" y="363"/>
                </a:cubicBezTo>
                <a:cubicBezTo>
                  <a:pt x="292" y="390"/>
                  <a:pt x="248" y="408"/>
                  <a:pt x="203" y="408"/>
                </a:cubicBezTo>
                <a:cubicBezTo>
                  <a:pt x="88" y="408"/>
                  <a:pt x="0" y="319"/>
                  <a:pt x="0" y="204"/>
                </a:cubicBezTo>
                <a:cubicBezTo>
                  <a:pt x="0" y="97"/>
                  <a:pt x="88" y="0"/>
                  <a:pt x="203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44" name="Freeform 121"/>
          <p:cNvSpPr>
            <a:spLocks noChangeArrowheads="1"/>
          </p:cNvSpPr>
          <p:nvPr/>
        </p:nvSpPr>
        <p:spPr bwMode="auto">
          <a:xfrm>
            <a:off x="9366324" y="4594845"/>
            <a:ext cx="306802" cy="281235"/>
          </a:xfrm>
          <a:custGeom>
            <a:avLst/>
            <a:gdLst>
              <a:gd name="T0" fmla="*/ 45909 w 444"/>
              <a:gd name="T1" fmla="*/ 132356 h 409"/>
              <a:gd name="T2" fmla="*/ 45909 w 444"/>
              <a:gd name="T3" fmla="*/ 132356 h 409"/>
              <a:gd name="T4" fmla="*/ 49341 w 444"/>
              <a:gd name="T5" fmla="*/ 41415 h 409"/>
              <a:gd name="T6" fmla="*/ 83666 w 444"/>
              <a:gd name="T7" fmla="*/ 22629 h 409"/>
              <a:gd name="T8" fmla="*/ 83666 w 444"/>
              <a:gd name="T9" fmla="*/ 0 h 409"/>
              <a:gd name="T10" fmla="*/ 34324 w 444"/>
              <a:gd name="T11" fmla="*/ 26471 h 409"/>
              <a:gd name="T12" fmla="*/ 30463 w 444"/>
              <a:gd name="T13" fmla="*/ 147727 h 409"/>
              <a:gd name="T14" fmla="*/ 15446 w 444"/>
              <a:gd name="T15" fmla="*/ 166513 h 409"/>
              <a:gd name="T16" fmla="*/ 72081 w 444"/>
              <a:gd name="T17" fmla="*/ 170355 h 409"/>
              <a:gd name="T18" fmla="*/ 72081 w 444"/>
              <a:gd name="T19" fmla="*/ 109728 h 409"/>
              <a:gd name="T20" fmla="*/ 45909 w 444"/>
              <a:gd name="T21" fmla="*/ 132356 h 409"/>
              <a:gd name="T22" fmla="*/ 117561 w 444"/>
              <a:gd name="T23" fmla="*/ 7685 h 409"/>
              <a:gd name="T24" fmla="*/ 117561 w 444"/>
              <a:gd name="T25" fmla="*/ 7685 h 409"/>
              <a:gd name="T26" fmla="*/ 117561 w 444"/>
              <a:gd name="T27" fmla="*/ 67886 h 409"/>
              <a:gd name="T28" fmla="*/ 144591 w 444"/>
              <a:gd name="T29" fmla="*/ 41415 h 409"/>
              <a:gd name="T30" fmla="*/ 140730 w 444"/>
              <a:gd name="T31" fmla="*/ 136199 h 409"/>
              <a:gd name="T32" fmla="*/ 106405 w 444"/>
              <a:gd name="T33" fmla="*/ 151569 h 409"/>
              <a:gd name="T34" fmla="*/ 106405 w 444"/>
              <a:gd name="T35" fmla="*/ 174198 h 409"/>
              <a:gd name="T36" fmla="*/ 156176 w 444"/>
              <a:gd name="T37" fmla="*/ 151569 h 409"/>
              <a:gd name="T38" fmla="*/ 159608 w 444"/>
              <a:gd name="T39" fmla="*/ 26471 h 409"/>
              <a:gd name="T40" fmla="*/ 178916 w 444"/>
              <a:gd name="T41" fmla="*/ 7685 h 409"/>
              <a:gd name="T42" fmla="*/ 117561 w 444"/>
              <a:gd name="T43" fmla="*/ 7685 h 40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44" h="409">
                <a:moveTo>
                  <a:pt x="107" y="310"/>
                </a:moveTo>
                <a:lnTo>
                  <a:pt x="107" y="310"/>
                </a:lnTo>
                <a:cubicBezTo>
                  <a:pt x="54" y="248"/>
                  <a:pt x="54" y="159"/>
                  <a:pt x="115" y="97"/>
                </a:cubicBezTo>
                <a:cubicBezTo>
                  <a:pt x="142" y="71"/>
                  <a:pt x="168" y="62"/>
                  <a:pt x="195" y="53"/>
                </a:cubicBezTo>
                <a:cubicBezTo>
                  <a:pt x="195" y="0"/>
                  <a:pt x="195" y="0"/>
                  <a:pt x="195" y="0"/>
                </a:cubicBezTo>
                <a:cubicBezTo>
                  <a:pt x="151" y="9"/>
                  <a:pt x="115" y="27"/>
                  <a:pt x="80" y="62"/>
                </a:cubicBezTo>
                <a:cubicBezTo>
                  <a:pt x="0" y="142"/>
                  <a:pt x="0" y="266"/>
                  <a:pt x="71" y="346"/>
                </a:cubicBezTo>
                <a:cubicBezTo>
                  <a:pt x="36" y="390"/>
                  <a:pt x="36" y="390"/>
                  <a:pt x="36" y="390"/>
                </a:cubicBezTo>
                <a:cubicBezTo>
                  <a:pt x="168" y="399"/>
                  <a:pt x="168" y="399"/>
                  <a:pt x="168" y="399"/>
                </a:cubicBezTo>
                <a:cubicBezTo>
                  <a:pt x="168" y="257"/>
                  <a:pt x="168" y="257"/>
                  <a:pt x="168" y="257"/>
                </a:cubicBezTo>
                <a:lnTo>
                  <a:pt x="107" y="310"/>
                </a:lnTo>
                <a:close/>
                <a:moveTo>
                  <a:pt x="274" y="18"/>
                </a:moveTo>
                <a:lnTo>
                  <a:pt x="274" y="18"/>
                </a:lnTo>
                <a:cubicBezTo>
                  <a:pt x="274" y="159"/>
                  <a:pt x="274" y="159"/>
                  <a:pt x="274" y="159"/>
                </a:cubicBezTo>
                <a:cubicBezTo>
                  <a:pt x="337" y="97"/>
                  <a:pt x="337" y="97"/>
                  <a:pt x="337" y="97"/>
                </a:cubicBezTo>
                <a:cubicBezTo>
                  <a:pt x="390" y="159"/>
                  <a:pt x="390" y="257"/>
                  <a:pt x="328" y="319"/>
                </a:cubicBezTo>
                <a:cubicBezTo>
                  <a:pt x="311" y="337"/>
                  <a:pt x="274" y="355"/>
                  <a:pt x="248" y="355"/>
                </a:cubicBezTo>
                <a:cubicBezTo>
                  <a:pt x="248" y="408"/>
                  <a:pt x="248" y="408"/>
                  <a:pt x="248" y="408"/>
                </a:cubicBezTo>
                <a:cubicBezTo>
                  <a:pt x="293" y="408"/>
                  <a:pt x="337" y="381"/>
                  <a:pt x="364" y="355"/>
                </a:cubicBezTo>
                <a:cubicBezTo>
                  <a:pt x="443" y="275"/>
                  <a:pt x="443" y="142"/>
                  <a:pt x="372" y="62"/>
                </a:cubicBezTo>
                <a:cubicBezTo>
                  <a:pt x="417" y="18"/>
                  <a:pt x="417" y="18"/>
                  <a:pt x="417" y="18"/>
                </a:cubicBezTo>
                <a:lnTo>
                  <a:pt x="27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45" name="Freeform 131"/>
          <p:cNvSpPr>
            <a:spLocks noChangeArrowheads="1"/>
          </p:cNvSpPr>
          <p:nvPr/>
        </p:nvSpPr>
        <p:spPr bwMode="auto">
          <a:xfrm>
            <a:off x="12615871" y="5369520"/>
            <a:ext cx="345152" cy="227546"/>
          </a:xfrm>
          <a:custGeom>
            <a:avLst/>
            <a:gdLst>
              <a:gd name="T0" fmla="*/ 164291 w 497"/>
              <a:gd name="T1" fmla="*/ 37791 h 329"/>
              <a:gd name="T2" fmla="*/ 164291 w 497"/>
              <a:gd name="T3" fmla="*/ 37791 h 329"/>
              <a:gd name="T4" fmla="*/ 153080 w 497"/>
              <a:gd name="T5" fmla="*/ 41656 h 329"/>
              <a:gd name="T6" fmla="*/ 99179 w 497"/>
              <a:gd name="T7" fmla="*/ 0 h 329"/>
              <a:gd name="T8" fmla="*/ 41827 w 497"/>
              <a:gd name="T9" fmla="*/ 56687 h 329"/>
              <a:gd name="T10" fmla="*/ 41827 w 497"/>
              <a:gd name="T11" fmla="*/ 64417 h 329"/>
              <a:gd name="T12" fmla="*/ 38378 w 497"/>
              <a:gd name="T13" fmla="*/ 64417 h 329"/>
              <a:gd name="T14" fmla="*/ 0 w 497"/>
              <a:gd name="T15" fmla="*/ 102208 h 329"/>
              <a:gd name="T16" fmla="*/ 38378 w 497"/>
              <a:gd name="T17" fmla="*/ 140859 h 329"/>
              <a:gd name="T18" fmla="*/ 164291 w 497"/>
              <a:gd name="T19" fmla="*/ 140859 h 329"/>
              <a:gd name="T20" fmla="*/ 213881 w 497"/>
              <a:gd name="T21" fmla="*/ 87178 h 329"/>
              <a:gd name="T22" fmla="*/ 164291 w 497"/>
              <a:gd name="T23" fmla="*/ 37791 h 32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97" h="329">
                <a:moveTo>
                  <a:pt x="381" y="88"/>
                </a:moveTo>
                <a:lnTo>
                  <a:pt x="381" y="88"/>
                </a:lnTo>
                <a:cubicBezTo>
                  <a:pt x="372" y="88"/>
                  <a:pt x="363" y="88"/>
                  <a:pt x="355" y="97"/>
                </a:cubicBezTo>
                <a:cubicBezTo>
                  <a:pt x="346" y="44"/>
                  <a:pt x="293" y="0"/>
                  <a:pt x="230" y="0"/>
                </a:cubicBezTo>
                <a:cubicBezTo>
                  <a:pt x="159" y="0"/>
                  <a:pt x="97" y="62"/>
                  <a:pt x="97" y="132"/>
                </a:cubicBezTo>
                <a:cubicBezTo>
                  <a:pt x="97" y="132"/>
                  <a:pt x="97" y="141"/>
                  <a:pt x="97" y="150"/>
                </a:cubicBezTo>
                <a:cubicBezTo>
                  <a:pt x="97" y="150"/>
                  <a:pt x="97" y="150"/>
                  <a:pt x="89" y="150"/>
                </a:cubicBezTo>
                <a:cubicBezTo>
                  <a:pt x="44" y="150"/>
                  <a:pt x="0" y="185"/>
                  <a:pt x="0" y="238"/>
                </a:cubicBezTo>
                <a:cubicBezTo>
                  <a:pt x="0" y="283"/>
                  <a:pt x="44" y="328"/>
                  <a:pt x="89" y="328"/>
                </a:cubicBezTo>
                <a:cubicBezTo>
                  <a:pt x="381" y="328"/>
                  <a:pt x="381" y="328"/>
                  <a:pt x="381" y="328"/>
                </a:cubicBezTo>
                <a:cubicBezTo>
                  <a:pt x="443" y="328"/>
                  <a:pt x="496" y="275"/>
                  <a:pt x="496" y="203"/>
                </a:cubicBezTo>
                <a:cubicBezTo>
                  <a:pt x="496" y="141"/>
                  <a:pt x="443" y="88"/>
                  <a:pt x="381" y="88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46" name="Freeform 132"/>
          <p:cNvSpPr>
            <a:spLocks noChangeArrowheads="1"/>
          </p:cNvSpPr>
          <p:nvPr/>
        </p:nvSpPr>
        <p:spPr bwMode="auto">
          <a:xfrm>
            <a:off x="13301062" y="5369520"/>
            <a:ext cx="345152" cy="227546"/>
          </a:xfrm>
          <a:custGeom>
            <a:avLst/>
            <a:gdLst>
              <a:gd name="T0" fmla="*/ 163962 w 498"/>
              <a:gd name="T1" fmla="*/ 37791 h 329"/>
              <a:gd name="T2" fmla="*/ 163962 w 498"/>
              <a:gd name="T3" fmla="*/ 37791 h 329"/>
              <a:gd name="T4" fmla="*/ 152773 w 498"/>
              <a:gd name="T5" fmla="*/ 41656 h 329"/>
              <a:gd name="T6" fmla="*/ 99410 w 498"/>
              <a:gd name="T7" fmla="*/ 0 h 329"/>
              <a:gd name="T8" fmla="*/ 42174 w 498"/>
              <a:gd name="T9" fmla="*/ 56687 h 329"/>
              <a:gd name="T10" fmla="*/ 42174 w 498"/>
              <a:gd name="T11" fmla="*/ 64417 h 329"/>
              <a:gd name="T12" fmla="*/ 38301 w 498"/>
              <a:gd name="T13" fmla="*/ 64417 h 329"/>
              <a:gd name="T14" fmla="*/ 0 w 498"/>
              <a:gd name="T15" fmla="*/ 102208 h 329"/>
              <a:gd name="T16" fmla="*/ 38301 w 498"/>
              <a:gd name="T17" fmla="*/ 140859 h 329"/>
              <a:gd name="T18" fmla="*/ 91664 w 498"/>
              <a:gd name="T19" fmla="*/ 140859 h 329"/>
              <a:gd name="T20" fmla="*/ 91664 w 498"/>
              <a:gd name="T21" fmla="*/ 98773 h 329"/>
              <a:gd name="T22" fmla="*/ 68855 w 498"/>
              <a:gd name="T23" fmla="*/ 98773 h 329"/>
              <a:gd name="T24" fmla="*/ 107156 w 498"/>
              <a:gd name="T25" fmla="*/ 49386 h 329"/>
              <a:gd name="T26" fmla="*/ 145026 w 498"/>
              <a:gd name="T27" fmla="*/ 98773 h 329"/>
              <a:gd name="T28" fmla="*/ 122218 w 498"/>
              <a:gd name="T29" fmla="*/ 98773 h 329"/>
              <a:gd name="T30" fmla="*/ 122218 w 498"/>
              <a:gd name="T31" fmla="*/ 140859 h 329"/>
              <a:gd name="T32" fmla="*/ 163962 w 498"/>
              <a:gd name="T33" fmla="*/ 140859 h 329"/>
              <a:gd name="T34" fmla="*/ 213882 w 498"/>
              <a:gd name="T35" fmla="*/ 87178 h 329"/>
              <a:gd name="T36" fmla="*/ 163962 w 498"/>
              <a:gd name="T37" fmla="*/ 37791 h 32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8" h="329">
                <a:moveTo>
                  <a:pt x="381" y="88"/>
                </a:moveTo>
                <a:lnTo>
                  <a:pt x="381" y="88"/>
                </a:lnTo>
                <a:cubicBezTo>
                  <a:pt x="372" y="88"/>
                  <a:pt x="364" y="88"/>
                  <a:pt x="355" y="97"/>
                </a:cubicBezTo>
                <a:cubicBezTo>
                  <a:pt x="346" y="44"/>
                  <a:pt x="293" y="0"/>
                  <a:pt x="231" y="0"/>
                </a:cubicBezTo>
                <a:cubicBezTo>
                  <a:pt x="160" y="0"/>
                  <a:pt x="98" y="62"/>
                  <a:pt x="98" y="132"/>
                </a:cubicBezTo>
                <a:cubicBezTo>
                  <a:pt x="98" y="132"/>
                  <a:pt x="98" y="141"/>
                  <a:pt x="98" y="150"/>
                </a:cubicBezTo>
                <a:cubicBezTo>
                  <a:pt x="98" y="150"/>
                  <a:pt x="98" y="150"/>
                  <a:pt x="89" y="150"/>
                </a:cubicBezTo>
                <a:cubicBezTo>
                  <a:pt x="45" y="150"/>
                  <a:pt x="0" y="185"/>
                  <a:pt x="0" y="238"/>
                </a:cubicBezTo>
                <a:cubicBezTo>
                  <a:pt x="0" y="283"/>
                  <a:pt x="45" y="328"/>
                  <a:pt x="89" y="328"/>
                </a:cubicBezTo>
                <a:cubicBezTo>
                  <a:pt x="213" y="328"/>
                  <a:pt x="213" y="328"/>
                  <a:pt x="213" y="328"/>
                </a:cubicBezTo>
                <a:cubicBezTo>
                  <a:pt x="213" y="230"/>
                  <a:pt x="213" y="230"/>
                  <a:pt x="213" y="230"/>
                </a:cubicBezTo>
                <a:cubicBezTo>
                  <a:pt x="160" y="230"/>
                  <a:pt x="160" y="230"/>
                  <a:pt x="160" y="230"/>
                </a:cubicBezTo>
                <a:cubicBezTo>
                  <a:pt x="249" y="115"/>
                  <a:pt x="249" y="115"/>
                  <a:pt x="249" y="115"/>
                </a:cubicBezTo>
                <a:cubicBezTo>
                  <a:pt x="337" y="230"/>
                  <a:pt x="337" y="230"/>
                  <a:pt x="337" y="230"/>
                </a:cubicBezTo>
                <a:cubicBezTo>
                  <a:pt x="284" y="230"/>
                  <a:pt x="284" y="230"/>
                  <a:pt x="284" y="230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381" y="328"/>
                  <a:pt x="381" y="328"/>
                  <a:pt x="381" y="328"/>
                </a:cubicBezTo>
                <a:cubicBezTo>
                  <a:pt x="443" y="328"/>
                  <a:pt x="497" y="275"/>
                  <a:pt x="497" y="203"/>
                </a:cubicBezTo>
                <a:cubicBezTo>
                  <a:pt x="497" y="141"/>
                  <a:pt x="443" y="88"/>
                  <a:pt x="381" y="88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47" name="Freeform 134"/>
          <p:cNvSpPr>
            <a:spLocks noChangeArrowheads="1"/>
          </p:cNvSpPr>
          <p:nvPr/>
        </p:nvSpPr>
        <p:spPr bwMode="auto">
          <a:xfrm>
            <a:off x="12664447" y="4640866"/>
            <a:ext cx="247999" cy="314472"/>
          </a:xfrm>
          <a:custGeom>
            <a:avLst/>
            <a:gdLst>
              <a:gd name="T0" fmla="*/ 45980 w 355"/>
              <a:gd name="T1" fmla="*/ 106898 h 453"/>
              <a:gd name="T2" fmla="*/ 45980 w 355"/>
              <a:gd name="T3" fmla="*/ 106898 h 453"/>
              <a:gd name="T4" fmla="*/ 107575 w 355"/>
              <a:gd name="T5" fmla="*/ 106898 h 453"/>
              <a:gd name="T6" fmla="*/ 107575 w 355"/>
              <a:gd name="T7" fmla="*/ 87933 h 453"/>
              <a:gd name="T8" fmla="*/ 45980 w 355"/>
              <a:gd name="T9" fmla="*/ 87933 h 453"/>
              <a:gd name="T10" fmla="*/ 45980 w 355"/>
              <a:gd name="T11" fmla="*/ 106898 h 453"/>
              <a:gd name="T12" fmla="*/ 130564 w 355"/>
              <a:gd name="T13" fmla="*/ 0 h 453"/>
              <a:gd name="T14" fmla="*/ 130564 w 355"/>
              <a:gd name="T15" fmla="*/ 0 h 453"/>
              <a:gd name="T16" fmla="*/ 22990 w 355"/>
              <a:gd name="T17" fmla="*/ 0 h 453"/>
              <a:gd name="T18" fmla="*/ 0 w 355"/>
              <a:gd name="T19" fmla="*/ 22845 h 453"/>
              <a:gd name="T20" fmla="*/ 0 w 355"/>
              <a:gd name="T21" fmla="*/ 171986 h 453"/>
              <a:gd name="T22" fmla="*/ 22990 w 355"/>
              <a:gd name="T23" fmla="*/ 194831 h 453"/>
              <a:gd name="T24" fmla="*/ 130564 w 355"/>
              <a:gd name="T25" fmla="*/ 194831 h 453"/>
              <a:gd name="T26" fmla="*/ 153554 w 355"/>
              <a:gd name="T27" fmla="*/ 171986 h 453"/>
              <a:gd name="T28" fmla="*/ 153554 w 355"/>
              <a:gd name="T29" fmla="*/ 22845 h 453"/>
              <a:gd name="T30" fmla="*/ 130564 w 355"/>
              <a:gd name="T31" fmla="*/ 0 h 453"/>
              <a:gd name="T32" fmla="*/ 130564 w 355"/>
              <a:gd name="T33" fmla="*/ 171986 h 453"/>
              <a:gd name="T34" fmla="*/ 130564 w 355"/>
              <a:gd name="T35" fmla="*/ 171986 h 453"/>
              <a:gd name="T36" fmla="*/ 22990 w 355"/>
              <a:gd name="T37" fmla="*/ 171986 h 453"/>
              <a:gd name="T38" fmla="*/ 22990 w 355"/>
              <a:gd name="T39" fmla="*/ 22845 h 453"/>
              <a:gd name="T40" fmla="*/ 130564 w 355"/>
              <a:gd name="T41" fmla="*/ 22845 h 453"/>
              <a:gd name="T42" fmla="*/ 130564 w 355"/>
              <a:gd name="T43" fmla="*/ 171986 h 453"/>
              <a:gd name="T44" fmla="*/ 107575 w 355"/>
              <a:gd name="T45" fmla="*/ 45690 h 453"/>
              <a:gd name="T46" fmla="*/ 107575 w 355"/>
              <a:gd name="T47" fmla="*/ 45690 h 453"/>
              <a:gd name="T48" fmla="*/ 45980 w 355"/>
              <a:gd name="T49" fmla="*/ 45690 h 453"/>
              <a:gd name="T50" fmla="*/ 45980 w 355"/>
              <a:gd name="T51" fmla="*/ 65087 h 453"/>
              <a:gd name="T52" fmla="*/ 107575 w 355"/>
              <a:gd name="T53" fmla="*/ 65087 h 453"/>
              <a:gd name="T54" fmla="*/ 107575 w 355"/>
              <a:gd name="T55" fmla="*/ 45690 h 453"/>
              <a:gd name="T56" fmla="*/ 107575 w 355"/>
              <a:gd name="T57" fmla="*/ 129744 h 453"/>
              <a:gd name="T58" fmla="*/ 107575 w 355"/>
              <a:gd name="T59" fmla="*/ 129744 h 453"/>
              <a:gd name="T60" fmla="*/ 45980 w 355"/>
              <a:gd name="T61" fmla="*/ 129744 h 453"/>
              <a:gd name="T62" fmla="*/ 45980 w 355"/>
              <a:gd name="T63" fmla="*/ 148709 h 453"/>
              <a:gd name="T64" fmla="*/ 107575 w 355"/>
              <a:gd name="T65" fmla="*/ 148709 h 453"/>
              <a:gd name="T66" fmla="*/ 107575 w 355"/>
              <a:gd name="T67" fmla="*/ 129744 h 45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55" h="453">
                <a:moveTo>
                  <a:pt x="106" y="248"/>
                </a:moveTo>
                <a:lnTo>
                  <a:pt x="106" y="248"/>
                </a:lnTo>
                <a:cubicBezTo>
                  <a:pt x="248" y="248"/>
                  <a:pt x="248" y="248"/>
                  <a:pt x="248" y="248"/>
                </a:cubicBezTo>
                <a:cubicBezTo>
                  <a:pt x="248" y="204"/>
                  <a:pt x="248" y="204"/>
                  <a:pt x="248" y="204"/>
                </a:cubicBezTo>
                <a:cubicBezTo>
                  <a:pt x="106" y="204"/>
                  <a:pt x="106" y="204"/>
                  <a:pt x="106" y="204"/>
                </a:cubicBezTo>
                <a:lnTo>
                  <a:pt x="106" y="248"/>
                </a:lnTo>
                <a:close/>
                <a:moveTo>
                  <a:pt x="301" y="0"/>
                </a:moveTo>
                <a:lnTo>
                  <a:pt x="301" y="0"/>
                </a:lnTo>
                <a:cubicBezTo>
                  <a:pt x="53" y="0"/>
                  <a:pt x="53" y="0"/>
                  <a:pt x="53" y="0"/>
                </a:cubicBezTo>
                <a:cubicBezTo>
                  <a:pt x="26" y="0"/>
                  <a:pt x="0" y="26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26" y="452"/>
                  <a:pt x="53" y="452"/>
                </a:cubicBezTo>
                <a:cubicBezTo>
                  <a:pt x="301" y="452"/>
                  <a:pt x="301" y="452"/>
                  <a:pt x="301" y="452"/>
                </a:cubicBezTo>
                <a:cubicBezTo>
                  <a:pt x="328" y="452"/>
                  <a:pt x="354" y="425"/>
                  <a:pt x="354" y="399"/>
                </a:cubicBezTo>
                <a:cubicBezTo>
                  <a:pt x="354" y="53"/>
                  <a:pt x="354" y="53"/>
                  <a:pt x="354" y="53"/>
                </a:cubicBezTo>
                <a:cubicBezTo>
                  <a:pt x="354" y="26"/>
                  <a:pt x="328" y="0"/>
                  <a:pt x="301" y="0"/>
                </a:cubicBezTo>
                <a:close/>
                <a:moveTo>
                  <a:pt x="301" y="399"/>
                </a:moveTo>
                <a:lnTo>
                  <a:pt x="301" y="399"/>
                </a:lnTo>
                <a:cubicBezTo>
                  <a:pt x="53" y="399"/>
                  <a:pt x="53" y="399"/>
                  <a:pt x="53" y="399"/>
                </a:cubicBezTo>
                <a:cubicBezTo>
                  <a:pt x="53" y="53"/>
                  <a:pt x="53" y="53"/>
                  <a:pt x="53" y="53"/>
                </a:cubicBezTo>
                <a:cubicBezTo>
                  <a:pt x="301" y="53"/>
                  <a:pt x="301" y="53"/>
                  <a:pt x="301" y="53"/>
                </a:cubicBezTo>
                <a:lnTo>
                  <a:pt x="301" y="399"/>
                </a:lnTo>
                <a:close/>
                <a:moveTo>
                  <a:pt x="248" y="106"/>
                </a:moveTo>
                <a:lnTo>
                  <a:pt x="248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6" y="151"/>
                  <a:pt x="106" y="151"/>
                  <a:pt x="106" y="151"/>
                </a:cubicBezTo>
                <a:cubicBezTo>
                  <a:pt x="248" y="151"/>
                  <a:pt x="248" y="151"/>
                  <a:pt x="248" y="151"/>
                </a:cubicBezTo>
                <a:lnTo>
                  <a:pt x="248" y="106"/>
                </a:lnTo>
                <a:close/>
                <a:moveTo>
                  <a:pt x="248" y="301"/>
                </a:moveTo>
                <a:lnTo>
                  <a:pt x="248" y="301"/>
                </a:lnTo>
                <a:cubicBezTo>
                  <a:pt x="106" y="301"/>
                  <a:pt x="106" y="301"/>
                  <a:pt x="106" y="301"/>
                </a:cubicBezTo>
                <a:cubicBezTo>
                  <a:pt x="106" y="345"/>
                  <a:pt x="106" y="345"/>
                  <a:pt x="106" y="345"/>
                </a:cubicBezTo>
                <a:cubicBezTo>
                  <a:pt x="248" y="345"/>
                  <a:pt x="248" y="345"/>
                  <a:pt x="248" y="345"/>
                </a:cubicBezTo>
                <a:lnTo>
                  <a:pt x="248" y="3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48" name="Freeform 137"/>
          <p:cNvSpPr>
            <a:spLocks noChangeArrowheads="1"/>
          </p:cNvSpPr>
          <p:nvPr/>
        </p:nvSpPr>
        <p:spPr bwMode="auto">
          <a:xfrm>
            <a:off x="2368679" y="3237244"/>
            <a:ext cx="345152" cy="276122"/>
          </a:xfrm>
          <a:custGeom>
            <a:avLst/>
            <a:gdLst>
              <a:gd name="T0" fmla="*/ 202669 w 497"/>
              <a:gd name="T1" fmla="*/ 53150 h 400"/>
              <a:gd name="T2" fmla="*/ 202669 w 497"/>
              <a:gd name="T3" fmla="*/ 53150 h 400"/>
              <a:gd name="T4" fmla="*/ 11211 w 497"/>
              <a:gd name="T5" fmla="*/ 53150 h 400"/>
              <a:gd name="T6" fmla="*/ 0 w 497"/>
              <a:gd name="T7" fmla="*/ 64722 h 400"/>
              <a:gd name="T8" fmla="*/ 7762 w 497"/>
              <a:gd name="T9" fmla="*/ 159449 h 400"/>
              <a:gd name="T10" fmla="*/ 18973 w 497"/>
              <a:gd name="T11" fmla="*/ 171021 h 400"/>
              <a:gd name="T12" fmla="*/ 194907 w 497"/>
              <a:gd name="T13" fmla="*/ 171021 h 400"/>
              <a:gd name="T14" fmla="*/ 206550 w 497"/>
              <a:gd name="T15" fmla="*/ 159449 h 400"/>
              <a:gd name="T16" fmla="*/ 213881 w 497"/>
              <a:gd name="T17" fmla="*/ 64722 h 400"/>
              <a:gd name="T18" fmla="*/ 202669 w 497"/>
              <a:gd name="T19" fmla="*/ 53150 h 400"/>
              <a:gd name="T20" fmla="*/ 198788 w 497"/>
              <a:gd name="T21" fmla="*/ 30432 h 400"/>
              <a:gd name="T22" fmla="*/ 198788 w 497"/>
              <a:gd name="T23" fmla="*/ 30432 h 400"/>
              <a:gd name="T24" fmla="*/ 183696 w 497"/>
              <a:gd name="T25" fmla="*/ 22717 h 400"/>
              <a:gd name="T26" fmla="*/ 110821 w 497"/>
              <a:gd name="T27" fmla="*/ 22717 h 400"/>
              <a:gd name="T28" fmla="*/ 91848 w 497"/>
              <a:gd name="T29" fmla="*/ 15431 h 400"/>
              <a:gd name="T30" fmla="*/ 87967 w 497"/>
              <a:gd name="T31" fmla="*/ 7715 h 400"/>
              <a:gd name="T32" fmla="*/ 68994 w 497"/>
              <a:gd name="T33" fmla="*/ 0 h 400"/>
              <a:gd name="T34" fmla="*/ 34066 w 497"/>
              <a:gd name="T35" fmla="*/ 0 h 400"/>
              <a:gd name="T36" fmla="*/ 18973 w 497"/>
              <a:gd name="T37" fmla="*/ 11573 h 400"/>
              <a:gd name="T38" fmla="*/ 18973 w 497"/>
              <a:gd name="T39" fmla="*/ 38148 h 400"/>
              <a:gd name="T40" fmla="*/ 198788 w 497"/>
              <a:gd name="T41" fmla="*/ 38148 h 400"/>
              <a:gd name="T42" fmla="*/ 198788 w 497"/>
              <a:gd name="T43" fmla="*/ 30432 h 40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97" h="400">
                <a:moveTo>
                  <a:pt x="470" y="124"/>
                </a:moveTo>
                <a:lnTo>
                  <a:pt x="470" y="124"/>
                </a:lnTo>
                <a:cubicBezTo>
                  <a:pt x="26" y="124"/>
                  <a:pt x="26" y="124"/>
                  <a:pt x="26" y="124"/>
                </a:cubicBezTo>
                <a:cubicBezTo>
                  <a:pt x="0" y="124"/>
                  <a:pt x="0" y="133"/>
                  <a:pt x="0" y="151"/>
                </a:cubicBezTo>
                <a:cubicBezTo>
                  <a:pt x="18" y="372"/>
                  <a:pt x="18" y="372"/>
                  <a:pt x="18" y="372"/>
                </a:cubicBezTo>
                <a:cubicBezTo>
                  <a:pt x="18" y="381"/>
                  <a:pt x="26" y="399"/>
                  <a:pt x="44" y="399"/>
                </a:cubicBezTo>
                <a:cubicBezTo>
                  <a:pt x="452" y="399"/>
                  <a:pt x="452" y="399"/>
                  <a:pt x="452" y="399"/>
                </a:cubicBezTo>
                <a:cubicBezTo>
                  <a:pt x="470" y="399"/>
                  <a:pt x="470" y="381"/>
                  <a:pt x="479" y="372"/>
                </a:cubicBezTo>
                <a:cubicBezTo>
                  <a:pt x="496" y="151"/>
                  <a:pt x="496" y="151"/>
                  <a:pt x="496" y="151"/>
                </a:cubicBezTo>
                <a:cubicBezTo>
                  <a:pt x="496" y="133"/>
                  <a:pt x="496" y="124"/>
                  <a:pt x="470" y="124"/>
                </a:cubicBezTo>
                <a:close/>
                <a:moveTo>
                  <a:pt x="461" y="71"/>
                </a:moveTo>
                <a:lnTo>
                  <a:pt x="461" y="71"/>
                </a:lnTo>
                <a:cubicBezTo>
                  <a:pt x="452" y="62"/>
                  <a:pt x="443" y="53"/>
                  <a:pt x="426" y="53"/>
                </a:cubicBezTo>
                <a:cubicBezTo>
                  <a:pt x="257" y="53"/>
                  <a:pt x="257" y="53"/>
                  <a:pt x="257" y="53"/>
                </a:cubicBezTo>
                <a:cubicBezTo>
                  <a:pt x="239" y="53"/>
                  <a:pt x="222" y="44"/>
                  <a:pt x="213" y="36"/>
                </a:cubicBezTo>
                <a:cubicBezTo>
                  <a:pt x="204" y="18"/>
                  <a:pt x="204" y="18"/>
                  <a:pt x="204" y="18"/>
                </a:cubicBezTo>
                <a:cubicBezTo>
                  <a:pt x="186" y="8"/>
                  <a:pt x="169" y="0"/>
                  <a:pt x="160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62" y="0"/>
                  <a:pt x="53" y="8"/>
                  <a:pt x="44" y="27"/>
                </a:cubicBezTo>
                <a:cubicBezTo>
                  <a:pt x="44" y="89"/>
                  <a:pt x="44" y="89"/>
                  <a:pt x="44" y="89"/>
                </a:cubicBezTo>
                <a:cubicBezTo>
                  <a:pt x="461" y="89"/>
                  <a:pt x="461" y="89"/>
                  <a:pt x="461" y="89"/>
                </a:cubicBezTo>
                <a:lnTo>
                  <a:pt x="46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49" name="Freeform 139"/>
          <p:cNvSpPr>
            <a:spLocks noChangeArrowheads="1"/>
          </p:cNvSpPr>
          <p:nvPr/>
        </p:nvSpPr>
        <p:spPr bwMode="auto">
          <a:xfrm>
            <a:off x="6635784" y="3198895"/>
            <a:ext cx="345153" cy="276122"/>
          </a:xfrm>
          <a:custGeom>
            <a:avLst/>
            <a:gdLst>
              <a:gd name="T0" fmla="*/ 179385 w 497"/>
              <a:gd name="T1" fmla="*/ 30432 h 400"/>
              <a:gd name="T2" fmla="*/ 179385 w 497"/>
              <a:gd name="T3" fmla="*/ 30432 h 400"/>
              <a:gd name="T4" fmla="*/ 171623 w 497"/>
              <a:gd name="T5" fmla="*/ 22717 h 400"/>
              <a:gd name="T6" fmla="*/ 41828 w 497"/>
              <a:gd name="T7" fmla="*/ 22717 h 400"/>
              <a:gd name="T8" fmla="*/ 30616 w 497"/>
              <a:gd name="T9" fmla="*/ 30432 h 400"/>
              <a:gd name="T10" fmla="*/ 30616 w 497"/>
              <a:gd name="T11" fmla="*/ 42005 h 400"/>
              <a:gd name="T12" fmla="*/ 179385 w 497"/>
              <a:gd name="T13" fmla="*/ 42005 h 400"/>
              <a:gd name="T14" fmla="*/ 179385 w 497"/>
              <a:gd name="T15" fmla="*/ 30432 h 400"/>
              <a:gd name="T16" fmla="*/ 148769 w 497"/>
              <a:gd name="T17" fmla="*/ 0 h 400"/>
              <a:gd name="T18" fmla="*/ 148769 w 497"/>
              <a:gd name="T19" fmla="*/ 0 h 400"/>
              <a:gd name="T20" fmla="*/ 64682 w 497"/>
              <a:gd name="T21" fmla="*/ 0 h 400"/>
              <a:gd name="T22" fmla="*/ 53470 w 497"/>
              <a:gd name="T23" fmla="*/ 11573 h 400"/>
              <a:gd name="T24" fmla="*/ 160411 w 497"/>
              <a:gd name="T25" fmla="*/ 11573 h 400"/>
              <a:gd name="T26" fmla="*/ 148769 w 497"/>
              <a:gd name="T27" fmla="*/ 0 h 400"/>
              <a:gd name="T28" fmla="*/ 202239 w 497"/>
              <a:gd name="T29" fmla="*/ 42005 h 400"/>
              <a:gd name="T30" fmla="*/ 202239 w 497"/>
              <a:gd name="T31" fmla="*/ 42005 h 400"/>
              <a:gd name="T32" fmla="*/ 194477 w 497"/>
              <a:gd name="T33" fmla="*/ 34290 h 400"/>
              <a:gd name="T34" fmla="*/ 194477 w 497"/>
              <a:gd name="T35" fmla="*/ 53150 h 400"/>
              <a:gd name="T36" fmla="*/ 18973 w 497"/>
              <a:gd name="T37" fmla="*/ 53150 h 400"/>
              <a:gd name="T38" fmla="*/ 18973 w 497"/>
              <a:gd name="T39" fmla="*/ 34290 h 400"/>
              <a:gd name="T40" fmla="*/ 11212 w 497"/>
              <a:gd name="T41" fmla="*/ 42005 h 400"/>
              <a:gd name="T42" fmla="*/ 3450 w 497"/>
              <a:gd name="T43" fmla="*/ 64722 h 400"/>
              <a:gd name="T44" fmla="*/ 18973 w 497"/>
              <a:gd name="T45" fmla="*/ 159449 h 400"/>
              <a:gd name="T46" fmla="*/ 30616 w 497"/>
              <a:gd name="T47" fmla="*/ 171021 h 400"/>
              <a:gd name="T48" fmla="*/ 179385 w 497"/>
              <a:gd name="T49" fmla="*/ 171021 h 400"/>
              <a:gd name="T50" fmla="*/ 194477 w 497"/>
              <a:gd name="T51" fmla="*/ 159449 h 400"/>
              <a:gd name="T52" fmla="*/ 210001 w 497"/>
              <a:gd name="T53" fmla="*/ 64722 h 400"/>
              <a:gd name="T54" fmla="*/ 202239 w 497"/>
              <a:gd name="T55" fmla="*/ 42005 h 400"/>
              <a:gd name="T56" fmla="*/ 148769 w 497"/>
              <a:gd name="T57" fmla="*/ 98584 h 400"/>
              <a:gd name="T58" fmla="*/ 148769 w 497"/>
              <a:gd name="T59" fmla="*/ 98584 h 400"/>
              <a:gd name="T60" fmla="*/ 137557 w 497"/>
              <a:gd name="T61" fmla="*/ 110157 h 400"/>
              <a:gd name="T62" fmla="*/ 76325 w 497"/>
              <a:gd name="T63" fmla="*/ 110157 h 400"/>
              <a:gd name="T64" fmla="*/ 64682 w 497"/>
              <a:gd name="T65" fmla="*/ 98584 h 400"/>
              <a:gd name="T66" fmla="*/ 64682 w 497"/>
              <a:gd name="T67" fmla="*/ 79724 h 400"/>
              <a:gd name="T68" fmla="*/ 80206 w 497"/>
              <a:gd name="T69" fmla="*/ 79724 h 400"/>
              <a:gd name="T70" fmla="*/ 80206 w 497"/>
              <a:gd name="T71" fmla="*/ 94726 h 400"/>
              <a:gd name="T72" fmla="*/ 133245 w 497"/>
              <a:gd name="T73" fmla="*/ 94726 h 400"/>
              <a:gd name="T74" fmla="*/ 133245 w 497"/>
              <a:gd name="T75" fmla="*/ 79724 h 400"/>
              <a:gd name="T76" fmla="*/ 148769 w 497"/>
              <a:gd name="T77" fmla="*/ 79724 h 400"/>
              <a:gd name="T78" fmla="*/ 148769 w 497"/>
              <a:gd name="T79" fmla="*/ 98584 h 4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97" h="400">
                <a:moveTo>
                  <a:pt x="416" y="71"/>
                </a:moveTo>
                <a:lnTo>
                  <a:pt x="416" y="71"/>
                </a:lnTo>
                <a:cubicBezTo>
                  <a:pt x="416" y="53"/>
                  <a:pt x="398" y="53"/>
                  <a:pt x="398" y="53"/>
                </a:cubicBezTo>
                <a:cubicBezTo>
                  <a:pt x="97" y="53"/>
                  <a:pt x="97" y="53"/>
                  <a:pt x="97" y="53"/>
                </a:cubicBezTo>
                <a:cubicBezTo>
                  <a:pt x="97" y="53"/>
                  <a:pt x="71" y="53"/>
                  <a:pt x="71" y="71"/>
                </a:cubicBezTo>
                <a:cubicBezTo>
                  <a:pt x="71" y="98"/>
                  <a:pt x="71" y="98"/>
                  <a:pt x="71" y="98"/>
                </a:cubicBezTo>
                <a:cubicBezTo>
                  <a:pt x="416" y="98"/>
                  <a:pt x="416" y="98"/>
                  <a:pt x="416" y="98"/>
                </a:cubicBezTo>
                <a:lnTo>
                  <a:pt x="416" y="71"/>
                </a:lnTo>
                <a:close/>
                <a:moveTo>
                  <a:pt x="345" y="0"/>
                </a:moveTo>
                <a:lnTo>
                  <a:pt x="345" y="0"/>
                </a:ln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24" y="0"/>
                  <a:pt x="124" y="27"/>
                </a:cubicBezTo>
                <a:cubicBezTo>
                  <a:pt x="372" y="27"/>
                  <a:pt x="372" y="27"/>
                  <a:pt x="372" y="27"/>
                </a:cubicBezTo>
                <a:cubicBezTo>
                  <a:pt x="372" y="0"/>
                  <a:pt x="345" y="0"/>
                  <a:pt x="345" y="0"/>
                </a:cubicBezTo>
                <a:close/>
                <a:moveTo>
                  <a:pt x="469" y="98"/>
                </a:moveTo>
                <a:lnTo>
                  <a:pt x="469" y="98"/>
                </a:lnTo>
                <a:cubicBezTo>
                  <a:pt x="451" y="80"/>
                  <a:pt x="451" y="80"/>
                  <a:pt x="451" y="80"/>
                </a:cubicBezTo>
                <a:cubicBezTo>
                  <a:pt x="451" y="124"/>
                  <a:pt x="451" y="124"/>
                  <a:pt x="451" y="124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44" y="80"/>
                  <a:pt x="44" y="80"/>
                  <a:pt x="44" y="80"/>
                </a:cubicBezTo>
                <a:cubicBezTo>
                  <a:pt x="44" y="80"/>
                  <a:pt x="44" y="80"/>
                  <a:pt x="26" y="98"/>
                </a:cubicBezTo>
                <a:cubicBezTo>
                  <a:pt x="8" y="115"/>
                  <a:pt x="0" y="115"/>
                  <a:pt x="8" y="151"/>
                </a:cubicBezTo>
                <a:cubicBezTo>
                  <a:pt x="8" y="177"/>
                  <a:pt x="44" y="346"/>
                  <a:pt x="44" y="372"/>
                </a:cubicBezTo>
                <a:cubicBezTo>
                  <a:pt x="53" y="399"/>
                  <a:pt x="71" y="399"/>
                  <a:pt x="71" y="399"/>
                </a:cubicBezTo>
                <a:cubicBezTo>
                  <a:pt x="416" y="399"/>
                  <a:pt x="416" y="399"/>
                  <a:pt x="416" y="399"/>
                </a:cubicBezTo>
                <a:cubicBezTo>
                  <a:pt x="416" y="399"/>
                  <a:pt x="443" y="399"/>
                  <a:pt x="451" y="372"/>
                </a:cubicBezTo>
                <a:cubicBezTo>
                  <a:pt x="451" y="346"/>
                  <a:pt x="487" y="177"/>
                  <a:pt x="487" y="151"/>
                </a:cubicBezTo>
                <a:cubicBezTo>
                  <a:pt x="496" y="115"/>
                  <a:pt x="487" y="115"/>
                  <a:pt x="469" y="98"/>
                </a:cubicBezTo>
                <a:close/>
                <a:moveTo>
                  <a:pt x="345" y="230"/>
                </a:moveTo>
                <a:lnTo>
                  <a:pt x="345" y="230"/>
                </a:lnTo>
                <a:cubicBezTo>
                  <a:pt x="345" y="230"/>
                  <a:pt x="345" y="257"/>
                  <a:pt x="319" y="257"/>
                </a:cubicBezTo>
                <a:cubicBezTo>
                  <a:pt x="177" y="257"/>
                  <a:pt x="177" y="257"/>
                  <a:pt x="177" y="257"/>
                </a:cubicBezTo>
                <a:cubicBezTo>
                  <a:pt x="150" y="257"/>
                  <a:pt x="150" y="230"/>
                  <a:pt x="150" y="230"/>
                </a:cubicBezTo>
                <a:cubicBezTo>
                  <a:pt x="150" y="186"/>
                  <a:pt x="150" y="186"/>
                  <a:pt x="150" y="186"/>
                </a:cubicBezTo>
                <a:cubicBezTo>
                  <a:pt x="186" y="186"/>
                  <a:pt x="186" y="186"/>
                  <a:pt x="186" y="186"/>
                </a:cubicBezTo>
                <a:cubicBezTo>
                  <a:pt x="186" y="221"/>
                  <a:pt x="186" y="221"/>
                  <a:pt x="186" y="221"/>
                </a:cubicBezTo>
                <a:cubicBezTo>
                  <a:pt x="309" y="221"/>
                  <a:pt x="309" y="221"/>
                  <a:pt x="309" y="221"/>
                </a:cubicBezTo>
                <a:cubicBezTo>
                  <a:pt x="309" y="186"/>
                  <a:pt x="309" y="186"/>
                  <a:pt x="309" y="186"/>
                </a:cubicBezTo>
                <a:cubicBezTo>
                  <a:pt x="345" y="186"/>
                  <a:pt x="345" y="186"/>
                  <a:pt x="345" y="186"/>
                </a:cubicBezTo>
                <a:lnTo>
                  <a:pt x="345" y="2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50" name="Freeform 142"/>
          <p:cNvSpPr>
            <a:spLocks noChangeArrowheads="1"/>
          </p:cNvSpPr>
          <p:nvPr/>
        </p:nvSpPr>
        <p:spPr bwMode="auto">
          <a:xfrm>
            <a:off x="1606786" y="5228903"/>
            <a:ext cx="258224" cy="332369"/>
          </a:xfrm>
          <a:custGeom>
            <a:avLst/>
            <a:gdLst>
              <a:gd name="T0" fmla="*/ 7737 w 373"/>
              <a:gd name="T1" fmla="*/ 80400 h 480"/>
              <a:gd name="T2" fmla="*/ 7737 w 373"/>
              <a:gd name="T3" fmla="*/ 80400 h 480"/>
              <a:gd name="T4" fmla="*/ 22782 w 373"/>
              <a:gd name="T5" fmla="*/ 187027 h 480"/>
              <a:gd name="T6" fmla="*/ 79954 w 373"/>
              <a:gd name="T7" fmla="*/ 205945 h 480"/>
              <a:gd name="T8" fmla="*/ 137125 w 373"/>
              <a:gd name="T9" fmla="*/ 187027 h 480"/>
              <a:gd name="T10" fmla="*/ 152170 w 373"/>
              <a:gd name="T11" fmla="*/ 80400 h 480"/>
              <a:gd name="T12" fmla="*/ 79954 w 373"/>
              <a:gd name="T13" fmla="*/ 95448 h 480"/>
              <a:gd name="T14" fmla="*/ 7737 w 373"/>
              <a:gd name="T15" fmla="*/ 80400 h 480"/>
              <a:gd name="T16" fmla="*/ 114342 w 373"/>
              <a:gd name="T17" fmla="*/ 19348 h 480"/>
              <a:gd name="T18" fmla="*/ 114342 w 373"/>
              <a:gd name="T19" fmla="*/ 19348 h 480"/>
              <a:gd name="T20" fmla="*/ 102736 w 373"/>
              <a:gd name="T21" fmla="*/ 7739 h 480"/>
              <a:gd name="T22" fmla="*/ 91130 w 373"/>
              <a:gd name="T23" fmla="*/ 0 h 480"/>
              <a:gd name="T24" fmla="*/ 68347 w 373"/>
              <a:gd name="T25" fmla="*/ 0 h 480"/>
              <a:gd name="T26" fmla="*/ 57171 w 373"/>
              <a:gd name="T27" fmla="*/ 7739 h 480"/>
              <a:gd name="T28" fmla="*/ 45565 w 373"/>
              <a:gd name="T29" fmla="*/ 19348 h 480"/>
              <a:gd name="T30" fmla="*/ 0 w 373"/>
              <a:gd name="T31" fmla="*/ 46004 h 480"/>
              <a:gd name="T32" fmla="*/ 0 w 373"/>
              <a:gd name="T33" fmla="*/ 46004 h 480"/>
              <a:gd name="T34" fmla="*/ 79954 w 373"/>
              <a:gd name="T35" fmla="*/ 76531 h 480"/>
              <a:gd name="T36" fmla="*/ 159907 w 373"/>
              <a:gd name="T37" fmla="*/ 46004 h 480"/>
              <a:gd name="T38" fmla="*/ 159907 w 373"/>
              <a:gd name="T39" fmla="*/ 46004 h 480"/>
              <a:gd name="T40" fmla="*/ 114342 w 373"/>
              <a:gd name="T41" fmla="*/ 19348 h 480"/>
              <a:gd name="T42" fmla="*/ 102736 w 373"/>
              <a:gd name="T43" fmla="*/ 42135 h 480"/>
              <a:gd name="T44" fmla="*/ 102736 w 373"/>
              <a:gd name="T45" fmla="*/ 42135 h 480"/>
              <a:gd name="T46" fmla="*/ 87261 w 373"/>
              <a:gd name="T47" fmla="*/ 27087 h 480"/>
              <a:gd name="T48" fmla="*/ 72216 w 373"/>
              <a:gd name="T49" fmla="*/ 27087 h 480"/>
              <a:gd name="T50" fmla="*/ 57171 w 373"/>
              <a:gd name="T51" fmla="*/ 42135 h 480"/>
              <a:gd name="T52" fmla="*/ 37827 w 373"/>
              <a:gd name="T53" fmla="*/ 42135 h 480"/>
              <a:gd name="T54" fmla="*/ 60610 w 373"/>
              <a:gd name="T55" fmla="*/ 15478 h 480"/>
              <a:gd name="T56" fmla="*/ 68347 w 373"/>
              <a:gd name="T57" fmla="*/ 12039 h 480"/>
              <a:gd name="T58" fmla="*/ 91130 w 373"/>
              <a:gd name="T59" fmla="*/ 12039 h 480"/>
              <a:gd name="T60" fmla="*/ 99297 w 373"/>
              <a:gd name="T61" fmla="*/ 15478 h 480"/>
              <a:gd name="T62" fmla="*/ 122080 w 373"/>
              <a:gd name="T63" fmla="*/ 42135 h 480"/>
              <a:gd name="T64" fmla="*/ 102736 w 373"/>
              <a:gd name="T65" fmla="*/ 42135 h 4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73" h="480">
                <a:moveTo>
                  <a:pt x="18" y="187"/>
                </a:moveTo>
                <a:lnTo>
                  <a:pt x="18" y="187"/>
                </a:lnTo>
                <a:cubicBezTo>
                  <a:pt x="53" y="435"/>
                  <a:pt x="53" y="435"/>
                  <a:pt x="53" y="435"/>
                </a:cubicBezTo>
                <a:cubicBezTo>
                  <a:pt x="53" y="444"/>
                  <a:pt x="106" y="479"/>
                  <a:pt x="186" y="479"/>
                </a:cubicBezTo>
                <a:cubicBezTo>
                  <a:pt x="266" y="479"/>
                  <a:pt x="319" y="444"/>
                  <a:pt x="319" y="435"/>
                </a:cubicBezTo>
                <a:cubicBezTo>
                  <a:pt x="354" y="187"/>
                  <a:pt x="354" y="187"/>
                  <a:pt x="354" y="187"/>
                </a:cubicBezTo>
                <a:cubicBezTo>
                  <a:pt x="310" y="213"/>
                  <a:pt x="247" y="222"/>
                  <a:pt x="186" y="222"/>
                </a:cubicBezTo>
                <a:cubicBezTo>
                  <a:pt x="124" y="222"/>
                  <a:pt x="62" y="213"/>
                  <a:pt x="18" y="187"/>
                </a:cubicBezTo>
                <a:close/>
                <a:moveTo>
                  <a:pt x="266" y="45"/>
                </a:moveTo>
                <a:lnTo>
                  <a:pt x="266" y="45"/>
                </a:lnTo>
                <a:cubicBezTo>
                  <a:pt x="239" y="18"/>
                  <a:pt x="239" y="18"/>
                  <a:pt x="239" y="18"/>
                </a:cubicBezTo>
                <a:cubicBezTo>
                  <a:pt x="239" y="9"/>
                  <a:pt x="231" y="0"/>
                  <a:pt x="212" y="0"/>
                </a:cubicBezTo>
                <a:cubicBezTo>
                  <a:pt x="159" y="0"/>
                  <a:pt x="159" y="0"/>
                  <a:pt x="159" y="0"/>
                </a:cubicBezTo>
                <a:cubicBezTo>
                  <a:pt x="141" y="0"/>
                  <a:pt x="133" y="9"/>
                  <a:pt x="133" y="18"/>
                </a:cubicBezTo>
                <a:cubicBezTo>
                  <a:pt x="106" y="45"/>
                  <a:pt x="106" y="45"/>
                  <a:pt x="106" y="45"/>
                </a:cubicBezTo>
                <a:cubicBezTo>
                  <a:pt x="44" y="53"/>
                  <a:pt x="0" y="81"/>
                  <a:pt x="0" y="107"/>
                </a:cubicBezTo>
                <a:cubicBezTo>
                  <a:pt x="0" y="151"/>
                  <a:pt x="80" y="178"/>
                  <a:pt x="186" y="178"/>
                </a:cubicBezTo>
                <a:cubicBezTo>
                  <a:pt x="292" y="178"/>
                  <a:pt x="372" y="151"/>
                  <a:pt x="372" y="107"/>
                </a:cubicBezTo>
                <a:cubicBezTo>
                  <a:pt x="372" y="81"/>
                  <a:pt x="328" y="53"/>
                  <a:pt x="266" y="45"/>
                </a:cubicBezTo>
                <a:close/>
                <a:moveTo>
                  <a:pt x="239" y="98"/>
                </a:moveTo>
                <a:lnTo>
                  <a:pt x="239" y="98"/>
                </a:lnTo>
                <a:cubicBezTo>
                  <a:pt x="203" y="63"/>
                  <a:pt x="203" y="63"/>
                  <a:pt x="203" y="63"/>
                </a:cubicBezTo>
                <a:cubicBezTo>
                  <a:pt x="168" y="63"/>
                  <a:pt x="168" y="63"/>
                  <a:pt x="168" y="63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88" y="98"/>
                  <a:pt x="88" y="98"/>
                  <a:pt x="88" y="98"/>
                </a:cubicBezTo>
                <a:cubicBezTo>
                  <a:pt x="88" y="98"/>
                  <a:pt x="141" y="45"/>
                  <a:pt x="141" y="36"/>
                </a:cubicBezTo>
                <a:cubicBezTo>
                  <a:pt x="150" y="28"/>
                  <a:pt x="150" y="28"/>
                  <a:pt x="159" y="28"/>
                </a:cubicBezTo>
                <a:cubicBezTo>
                  <a:pt x="212" y="28"/>
                  <a:pt x="212" y="28"/>
                  <a:pt x="212" y="28"/>
                </a:cubicBezTo>
                <a:cubicBezTo>
                  <a:pt x="222" y="28"/>
                  <a:pt x="222" y="28"/>
                  <a:pt x="231" y="36"/>
                </a:cubicBezTo>
                <a:cubicBezTo>
                  <a:pt x="231" y="45"/>
                  <a:pt x="284" y="98"/>
                  <a:pt x="284" y="98"/>
                </a:cubicBezTo>
                <a:lnTo>
                  <a:pt x="239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54" name="Freeform 152"/>
          <p:cNvSpPr>
            <a:spLocks noChangeArrowheads="1"/>
          </p:cNvSpPr>
          <p:nvPr/>
        </p:nvSpPr>
        <p:spPr bwMode="auto">
          <a:xfrm>
            <a:off x="13349639" y="4640866"/>
            <a:ext cx="247999" cy="314472"/>
          </a:xfrm>
          <a:custGeom>
            <a:avLst/>
            <a:gdLst>
              <a:gd name="T0" fmla="*/ 130564 w 355"/>
              <a:gd name="T1" fmla="*/ 0 h 453"/>
              <a:gd name="T2" fmla="*/ 130564 w 355"/>
              <a:gd name="T3" fmla="*/ 0 h 453"/>
              <a:gd name="T4" fmla="*/ 22990 w 355"/>
              <a:gd name="T5" fmla="*/ 0 h 453"/>
              <a:gd name="T6" fmla="*/ 0 w 355"/>
              <a:gd name="T7" fmla="*/ 22845 h 453"/>
              <a:gd name="T8" fmla="*/ 0 w 355"/>
              <a:gd name="T9" fmla="*/ 171986 h 453"/>
              <a:gd name="T10" fmla="*/ 22990 w 355"/>
              <a:gd name="T11" fmla="*/ 194831 h 453"/>
              <a:gd name="T12" fmla="*/ 130564 w 355"/>
              <a:gd name="T13" fmla="*/ 194831 h 453"/>
              <a:gd name="T14" fmla="*/ 153554 w 355"/>
              <a:gd name="T15" fmla="*/ 171986 h 453"/>
              <a:gd name="T16" fmla="*/ 153554 w 355"/>
              <a:gd name="T17" fmla="*/ 22845 h 453"/>
              <a:gd name="T18" fmla="*/ 130564 w 355"/>
              <a:gd name="T19" fmla="*/ 0 h 453"/>
              <a:gd name="T20" fmla="*/ 30798 w 355"/>
              <a:gd name="T21" fmla="*/ 45690 h 453"/>
              <a:gd name="T22" fmla="*/ 30798 w 355"/>
              <a:gd name="T23" fmla="*/ 45690 h 453"/>
              <a:gd name="T24" fmla="*/ 123190 w 355"/>
              <a:gd name="T25" fmla="*/ 45690 h 453"/>
              <a:gd name="T26" fmla="*/ 123190 w 355"/>
              <a:gd name="T27" fmla="*/ 65087 h 453"/>
              <a:gd name="T28" fmla="*/ 30798 w 355"/>
              <a:gd name="T29" fmla="*/ 65087 h 453"/>
              <a:gd name="T30" fmla="*/ 30798 w 355"/>
              <a:gd name="T31" fmla="*/ 45690 h 453"/>
              <a:gd name="T32" fmla="*/ 123190 w 355"/>
              <a:gd name="T33" fmla="*/ 148709 h 453"/>
              <a:gd name="T34" fmla="*/ 123190 w 355"/>
              <a:gd name="T35" fmla="*/ 148709 h 453"/>
              <a:gd name="T36" fmla="*/ 30798 w 355"/>
              <a:gd name="T37" fmla="*/ 148709 h 453"/>
              <a:gd name="T38" fmla="*/ 30798 w 355"/>
              <a:gd name="T39" fmla="*/ 129744 h 453"/>
              <a:gd name="T40" fmla="*/ 123190 w 355"/>
              <a:gd name="T41" fmla="*/ 129744 h 453"/>
              <a:gd name="T42" fmla="*/ 123190 w 355"/>
              <a:gd name="T43" fmla="*/ 148709 h 453"/>
              <a:gd name="T44" fmla="*/ 123190 w 355"/>
              <a:gd name="T45" fmla="*/ 106898 h 453"/>
              <a:gd name="T46" fmla="*/ 123190 w 355"/>
              <a:gd name="T47" fmla="*/ 106898 h 453"/>
              <a:gd name="T48" fmla="*/ 30798 w 355"/>
              <a:gd name="T49" fmla="*/ 106898 h 453"/>
              <a:gd name="T50" fmla="*/ 30798 w 355"/>
              <a:gd name="T51" fmla="*/ 87933 h 453"/>
              <a:gd name="T52" fmla="*/ 123190 w 355"/>
              <a:gd name="T53" fmla="*/ 87933 h 453"/>
              <a:gd name="T54" fmla="*/ 123190 w 355"/>
              <a:gd name="T55" fmla="*/ 106898 h 45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55" h="453">
                <a:moveTo>
                  <a:pt x="301" y="0"/>
                </a:moveTo>
                <a:lnTo>
                  <a:pt x="301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6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27" y="452"/>
                  <a:pt x="53" y="452"/>
                </a:cubicBezTo>
                <a:cubicBezTo>
                  <a:pt x="301" y="452"/>
                  <a:pt x="301" y="452"/>
                  <a:pt x="301" y="452"/>
                </a:cubicBezTo>
                <a:cubicBezTo>
                  <a:pt x="328" y="452"/>
                  <a:pt x="354" y="425"/>
                  <a:pt x="354" y="399"/>
                </a:cubicBezTo>
                <a:cubicBezTo>
                  <a:pt x="354" y="53"/>
                  <a:pt x="354" y="53"/>
                  <a:pt x="354" y="53"/>
                </a:cubicBezTo>
                <a:cubicBezTo>
                  <a:pt x="354" y="26"/>
                  <a:pt x="328" y="0"/>
                  <a:pt x="301" y="0"/>
                </a:cubicBezTo>
                <a:close/>
                <a:moveTo>
                  <a:pt x="71" y="106"/>
                </a:moveTo>
                <a:lnTo>
                  <a:pt x="71" y="106"/>
                </a:lnTo>
                <a:cubicBezTo>
                  <a:pt x="284" y="106"/>
                  <a:pt x="284" y="106"/>
                  <a:pt x="284" y="106"/>
                </a:cubicBezTo>
                <a:cubicBezTo>
                  <a:pt x="284" y="151"/>
                  <a:pt x="284" y="151"/>
                  <a:pt x="284" y="151"/>
                </a:cubicBezTo>
                <a:cubicBezTo>
                  <a:pt x="71" y="151"/>
                  <a:pt x="71" y="151"/>
                  <a:pt x="71" y="151"/>
                </a:cubicBezTo>
                <a:lnTo>
                  <a:pt x="71" y="106"/>
                </a:lnTo>
                <a:close/>
                <a:moveTo>
                  <a:pt x="284" y="345"/>
                </a:moveTo>
                <a:lnTo>
                  <a:pt x="284" y="345"/>
                </a:lnTo>
                <a:cubicBezTo>
                  <a:pt x="71" y="345"/>
                  <a:pt x="71" y="345"/>
                  <a:pt x="71" y="345"/>
                </a:cubicBezTo>
                <a:cubicBezTo>
                  <a:pt x="71" y="301"/>
                  <a:pt x="71" y="301"/>
                  <a:pt x="71" y="301"/>
                </a:cubicBezTo>
                <a:cubicBezTo>
                  <a:pt x="284" y="301"/>
                  <a:pt x="284" y="301"/>
                  <a:pt x="284" y="301"/>
                </a:cubicBezTo>
                <a:lnTo>
                  <a:pt x="284" y="345"/>
                </a:lnTo>
                <a:close/>
                <a:moveTo>
                  <a:pt x="284" y="248"/>
                </a:moveTo>
                <a:lnTo>
                  <a:pt x="284" y="248"/>
                </a:lnTo>
                <a:cubicBezTo>
                  <a:pt x="71" y="248"/>
                  <a:pt x="71" y="248"/>
                  <a:pt x="71" y="248"/>
                </a:cubicBezTo>
                <a:cubicBezTo>
                  <a:pt x="71" y="204"/>
                  <a:pt x="71" y="204"/>
                  <a:pt x="71" y="204"/>
                </a:cubicBezTo>
                <a:cubicBezTo>
                  <a:pt x="284" y="204"/>
                  <a:pt x="284" y="204"/>
                  <a:pt x="284" y="204"/>
                </a:cubicBezTo>
                <a:lnTo>
                  <a:pt x="284" y="2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57" name="Freeform 10"/>
          <p:cNvSpPr>
            <a:spLocks noChangeArrowheads="1"/>
          </p:cNvSpPr>
          <p:nvPr/>
        </p:nvSpPr>
        <p:spPr bwMode="auto">
          <a:xfrm>
            <a:off x="12048287" y="3868747"/>
            <a:ext cx="342596" cy="342596"/>
          </a:xfrm>
          <a:custGeom>
            <a:avLst/>
            <a:gdLst>
              <a:gd name="T0" fmla="*/ 106363 w 480"/>
              <a:gd name="T1" fmla="*/ 0 h 479"/>
              <a:gd name="T2" fmla="*/ 106363 w 480"/>
              <a:gd name="T3" fmla="*/ 0 h 479"/>
              <a:gd name="T4" fmla="*/ 0 w 480"/>
              <a:gd name="T5" fmla="*/ 106140 h 479"/>
              <a:gd name="T6" fmla="*/ 106363 w 480"/>
              <a:gd name="T7" fmla="*/ 212281 h 479"/>
              <a:gd name="T8" fmla="*/ 212282 w 480"/>
              <a:gd name="T9" fmla="*/ 106140 h 479"/>
              <a:gd name="T10" fmla="*/ 106363 w 480"/>
              <a:gd name="T11" fmla="*/ 0 h 479"/>
              <a:gd name="T12" fmla="*/ 161316 w 480"/>
              <a:gd name="T13" fmla="*/ 51072 h 479"/>
              <a:gd name="T14" fmla="*/ 161316 w 480"/>
              <a:gd name="T15" fmla="*/ 51072 h 479"/>
              <a:gd name="T16" fmla="*/ 27477 w 480"/>
              <a:gd name="T17" fmla="*/ 106140 h 479"/>
              <a:gd name="T18" fmla="*/ 27477 w 480"/>
              <a:gd name="T19" fmla="*/ 106140 h 479"/>
              <a:gd name="T20" fmla="*/ 106363 w 480"/>
              <a:gd name="T21" fmla="*/ 27534 h 479"/>
              <a:gd name="T22" fmla="*/ 157328 w 480"/>
              <a:gd name="T23" fmla="*/ 43078 h 479"/>
              <a:gd name="T24" fmla="*/ 43431 w 480"/>
              <a:gd name="T25" fmla="*/ 157212 h 479"/>
              <a:gd name="T26" fmla="*/ 27477 w 480"/>
              <a:gd name="T27" fmla="*/ 106140 h 479"/>
              <a:gd name="T28" fmla="*/ 47420 w 480"/>
              <a:gd name="T29" fmla="*/ 165206 h 479"/>
              <a:gd name="T30" fmla="*/ 47420 w 480"/>
              <a:gd name="T31" fmla="*/ 165206 h 479"/>
              <a:gd name="T32" fmla="*/ 106363 w 480"/>
              <a:gd name="T33" fmla="*/ 188743 h 479"/>
              <a:gd name="T34" fmla="*/ 106363 w 480"/>
              <a:gd name="T35" fmla="*/ 188743 h 479"/>
              <a:gd name="T36" fmla="*/ 54954 w 480"/>
              <a:gd name="T37" fmla="*/ 169203 h 479"/>
              <a:gd name="T38" fmla="*/ 168850 w 480"/>
              <a:gd name="T39" fmla="*/ 55069 h 479"/>
              <a:gd name="T40" fmla="*/ 184805 w 480"/>
              <a:gd name="T41" fmla="*/ 106140 h 479"/>
              <a:gd name="T42" fmla="*/ 106363 w 480"/>
              <a:gd name="T43" fmla="*/ 188743 h 47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80" h="479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6"/>
                  <a:pt x="0" y="239"/>
                </a:cubicBezTo>
                <a:cubicBezTo>
                  <a:pt x="0" y="372"/>
                  <a:pt x="107" y="478"/>
                  <a:pt x="240" y="478"/>
                </a:cubicBezTo>
                <a:cubicBezTo>
                  <a:pt x="372" y="478"/>
                  <a:pt x="479" y="372"/>
                  <a:pt x="479" y="239"/>
                </a:cubicBezTo>
                <a:cubicBezTo>
                  <a:pt x="479" y="106"/>
                  <a:pt x="372" y="0"/>
                  <a:pt x="240" y="0"/>
                </a:cubicBezTo>
                <a:close/>
                <a:moveTo>
                  <a:pt x="364" y="115"/>
                </a:moveTo>
                <a:lnTo>
                  <a:pt x="364" y="115"/>
                </a:lnTo>
                <a:close/>
                <a:moveTo>
                  <a:pt x="62" y="239"/>
                </a:moveTo>
                <a:lnTo>
                  <a:pt x="62" y="239"/>
                </a:lnTo>
                <a:cubicBezTo>
                  <a:pt x="62" y="141"/>
                  <a:pt x="142" y="62"/>
                  <a:pt x="240" y="62"/>
                </a:cubicBezTo>
                <a:cubicBezTo>
                  <a:pt x="284" y="62"/>
                  <a:pt x="319" y="79"/>
                  <a:pt x="355" y="97"/>
                </a:cubicBezTo>
                <a:cubicBezTo>
                  <a:pt x="98" y="354"/>
                  <a:pt x="98" y="354"/>
                  <a:pt x="98" y="354"/>
                </a:cubicBezTo>
                <a:cubicBezTo>
                  <a:pt x="71" y="328"/>
                  <a:pt x="62" y="283"/>
                  <a:pt x="62" y="239"/>
                </a:cubicBezTo>
                <a:close/>
                <a:moveTo>
                  <a:pt x="107" y="372"/>
                </a:moveTo>
                <a:lnTo>
                  <a:pt x="107" y="372"/>
                </a:lnTo>
                <a:close/>
                <a:moveTo>
                  <a:pt x="240" y="425"/>
                </a:moveTo>
                <a:lnTo>
                  <a:pt x="240" y="425"/>
                </a:lnTo>
                <a:cubicBezTo>
                  <a:pt x="195" y="425"/>
                  <a:pt x="160" y="407"/>
                  <a:pt x="124" y="381"/>
                </a:cubicBezTo>
                <a:cubicBezTo>
                  <a:pt x="381" y="124"/>
                  <a:pt x="381" y="124"/>
                  <a:pt x="381" y="124"/>
                </a:cubicBezTo>
                <a:cubicBezTo>
                  <a:pt x="408" y="159"/>
                  <a:pt x="417" y="194"/>
                  <a:pt x="417" y="239"/>
                </a:cubicBezTo>
                <a:cubicBezTo>
                  <a:pt x="417" y="345"/>
                  <a:pt x="337" y="425"/>
                  <a:pt x="240" y="4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58" name="Freeform 14"/>
          <p:cNvSpPr>
            <a:spLocks noChangeArrowheads="1"/>
          </p:cNvSpPr>
          <p:nvPr/>
        </p:nvSpPr>
        <p:spPr bwMode="auto">
          <a:xfrm>
            <a:off x="13288278" y="2426776"/>
            <a:ext cx="299133" cy="299131"/>
          </a:xfrm>
          <a:custGeom>
            <a:avLst/>
            <a:gdLst>
              <a:gd name="T0" fmla="*/ 90647 w 418"/>
              <a:gd name="T1" fmla="*/ 0 h 417"/>
              <a:gd name="T2" fmla="*/ 90647 w 418"/>
              <a:gd name="T3" fmla="*/ 0 h 417"/>
              <a:gd name="T4" fmla="*/ 0 w 418"/>
              <a:gd name="T5" fmla="*/ 90864 h 417"/>
              <a:gd name="T6" fmla="*/ 90647 w 418"/>
              <a:gd name="T7" fmla="*/ 185292 h 417"/>
              <a:gd name="T8" fmla="*/ 185294 w 418"/>
              <a:gd name="T9" fmla="*/ 90864 h 417"/>
              <a:gd name="T10" fmla="*/ 90647 w 418"/>
              <a:gd name="T11" fmla="*/ 0 h 417"/>
              <a:gd name="T12" fmla="*/ 102200 w 418"/>
              <a:gd name="T13" fmla="*/ 102445 h 417"/>
              <a:gd name="T14" fmla="*/ 102200 w 418"/>
              <a:gd name="T15" fmla="*/ 102445 h 417"/>
              <a:gd name="T16" fmla="*/ 102200 w 418"/>
              <a:gd name="T17" fmla="*/ 146095 h 417"/>
              <a:gd name="T18" fmla="*/ 78650 w 418"/>
              <a:gd name="T19" fmla="*/ 146095 h 417"/>
              <a:gd name="T20" fmla="*/ 78650 w 418"/>
              <a:gd name="T21" fmla="*/ 102445 h 417"/>
              <a:gd name="T22" fmla="*/ 35104 w 418"/>
              <a:gd name="T23" fmla="*/ 102445 h 417"/>
              <a:gd name="T24" fmla="*/ 35104 w 418"/>
              <a:gd name="T25" fmla="*/ 78838 h 417"/>
              <a:gd name="T26" fmla="*/ 78650 w 418"/>
              <a:gd name="T27" fmla="*/ 78838 h 417"/>
              <a:gd name="T28" fmla="*/ 78650 w 418"/>
              <a:gd name="T29" fmla="*/ 35188 h 417"/>
              <a:gd name="T30" fmla="*/ 102200 w 418"/>
              <a:gd name="T31" fmla="*/ 35188 h 417"/>
              <a:gd name="T32" fmla="*/ 102200 w 418"/>
              <a:gd name="T33" fmla="*/ 78838 h 417"/>
              <a:gd name="T34" fmla="*/ 145302 w 418"/>
              <a:gd name="T35" fmla="*/ 78838 h 417"/>
              <a:gd name="T36" fmla="*/ 145302 w 418"/>
              <a:gd name="T37" fmla="*/ 102445 h 417"/>
              <a:gd name="T38" fmla="*/ 102200 w 418"/>
              <a:gd name="T39" fmla="*/ 102445 h 4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18" h="417">
                <a:moveTo>
                  <a:pt x="204" y="0"/>
                </a:moveTo>
                <a:lnTo>
                  <a:pt x="204" y="0"/>
                </a:lnTo>
                <a:cubicBezTo>
                  <a:pt x="88" y="0"/>
                  <a:pt x="0" y="88"/>
                  <a:pt x="0" y="204"/>
                </a:cubicBezTo>
                <a:cubicBezTo>
                  <a:pt x="0" y="319"/>
                  <a:pt x="88" y="416"/>
                  <a:pt x="204" y="416"/>
                </a:cubicBezTo>
                <a:cubicBezTo>
                  <a:pt x="319" y="416"/>
                  <a:pt x="417" y="319"/>
                  <a:pt x="417" y="204"/>
                </a:cubicBezTo>
                <a:cubicBezTo>
                  <a:pt x="417" y="88"/>
                  <a:pt x="319" y="0"/>
                  <a:pt x="204" y="0"/>
                </a:cubicBezTo>
                <a:close/>
                <a:moveTo>
                  <a:pt x="230" y="230"/>
                </a:moveTo>
                <a:lnTo>
                  <a:pt x="230" y="230"/>
                </a:lnTo>
                <a:cubicBezTo>
                  <a:pt x="230" y="328"/>
                  <a:pt x="230" y="328"/>
                  <a:pt x="230" y="328"/>
                </a:cubicBezTo>
                <a:cubicBezTo>
                  <a:pt x="177" y="328"/>
                  <a:pt x="177" y="328"/>
                  <a:pt x="177" y="328"/>
                </a:cubicBezTo>
                <a:cubicBezTo>
                  <a:pt x="177" y="230"/>
                  <a:pt x="177" y="230"/>
                  <a:pt x="177" y="230"/>
                </a:cubicBezTo>
                <a:cubicBezTo>
                  <a:pt x="79" y="230"/>
                  <a:pt x="79" y="230"/>
                  <a:pt x="79" y="230"/>
                </a:cubicBezTo>
                <a:cubicBezTo>
                  <a:pt x="79" y="177"/>
                  <a:pt x="79" y="177"/>
                  <a:pt x="79" y="177"/>
                </a:cubicBezTo>
                <a:cubicBezTo>
                  <a:pt x="177" y="177"/>
                  <a:pt x="177" y="177"/>
                  <a:pt x="177" y="177"/>
                </a:cubicBezTo>
                <a:cubicBezTo>
                  <a:pt x="177" y="79"/>
                  <a:pt x="177" y="79"/>
                  <a:pt x="177" y="79"/>
                </a:cubicBezTo>
                <a:cubicBezTo>
                  <a:pt x="230" y="79"/>
                  <a:pt x="230" y="79"/>
                  <a:pt x="230" y="79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327" y="177"/>
                  <a:pt x="327" y="177"/>
                  <a:pt x="327" y="177"/>
                </a:cubicBezTo>
                <a:cubicBezTo>
                  <a:pt x="327" y="230"/>
                  <a:pt x="327" y="230"/>
                  <a:pt x="327" y="230"/>
                </a:cubicBezTo>
                <a:lnTo>
                  <a:pt x="230" y="2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59" name="Freeform 43"/>
          <p:cNvSpPr>
            <a:spLocks noChangeArrowheads="1"/>
          </p:cNvSpPr>
          <p:nvPr/>
        </p:nvSpPr>
        <p:spPr bwMode="auto">
          <a:xfrm>
            <a:off x="12086636" y="2490692"/>
            <a:ext cx="265895" cy="273566"/>
          </a:xfrm>
          <a:custGeom>
            <a:avLst/>
            <a:gdLst>
              <a:gd name="T0" fmla="*/ 0 w 373"/>
              <a:gd name="T1" fmla="*/ 0 h 382"/>
              <a:gd name="T2" fmla="*/ 0 w 373"/>
              <a:gd name="T3" fmla="*/ 0 h 382"/>
              <a:gd name="T4" fmla="*/ 0 w 373"/>
              <a:gd name="T5" fmla="*/ 27569 h 382"/>
              <a:gd name="T6" fmla="*/ 141198 w 373"/>
              <a:gd name="T7" fmla="*/ 169418 h 382"/>
              <a:gd name="T8" fmla="*/ 164657 w 373"/>
              <a:gd name="T9" fmla="*/ 169418 h 382"/>
              <a:gd name="T10" fmla="*/ 0 w 373"/>
              <a:gd name="T11" fmla="*/ 0 h 382"/>
              <a:gd name="T12" fmla="*/ 0 w 373"/>
              <a:gd name="T13" fmla="*/ 51137 h 382"/>
              <a:gd name="T14" fmla="*/ 0 w 373"/>
              <a:gd name="T15" fmla="*/ 51137 h 382"/>
              <a:gd name="T16" fmla="*/ 0 w 373"/>
              <a:gd name="T17" fmla="*/ 78706 h 382"/>
              <a:gd name="T18" fmla="*/ 86755 w 373"/>
              <a:gd name="T19" fmla="*/ 169418 h 382"/>
              <a:gd name="T20" fmla="*/ 114198 w 373"/>
              <a:gd name="T21" fmla="*/ 169418 h 382"/>
              <a:gd name="T22" fmla="*/ 0 w 373"/>
              <a:gd name="T23" fmla="*/ 51137 h 382"/>
              <a:gd name="T24" fmla="*/ 23902 w 373"/>
              <a:gd name="T25" fmla="*/ 118282 h 382"/>
              <a:gd name="T26" fmla="*/ 23902 w 373"/>
              <a:gd name="T27" fmla="*/ 118282 h 382"/>
              <a:gd name="T28" fmla="*/ 0 w 373"/>
              <a:gd name="T29" fmla="*/ 141849 h 382"/>
              <a:gd name="T30" fmla="*/ 23902 w 373"/>
              <a:gd name="T31" fmla="*/ 169418 h 382"/>
              <a:gd name="T32" fmla="*/ 47361 w 373"/>
              <a:gd name="T33" fmla="*/ 141849 h 382"/>
              <a:gd name="T34" fmla="*/ 23902 w 373"/>
              <a:gd name="T35" fmla="*/ 118282 h 38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73" h="382">
                <a:moveTo>
                  <a:pt x="0" y="0"/>
                </a:moveTo>
                <a:lnTo>
                  <a:pt x="0" y="0"/>
                </a:lnTo>
                <a:cubicBezTo>
                  <a:pt x="0" y="62"/>
                  <a:pt x="0" y="62"/>
                  <a:pt x="0" y="62"/>
                </a:cubicBezTo>
                <a:cubicBezTo>
                  <a:pt x="178" y="62"/>
                  <a:pt x="319" y="204"/>
                  <a:pt x="319" y="381"/>
                </a:cubicBezTo>
                <a:cubicBezTo>
                  <a:pt x="372" y="381"/>
                  <a:pt x="372" y="381"/>
                  <a:pt x="372" y="381"/>
                </a:cubicBezTo>
                <a:cubicBezTo>
                  <a:pt x="372" y="168"/>
                  <a:pt x="205" y="0"/>
                  <a:pt x="0" y="0"/>
                </a:cubicBezTo>
                <a:close/>
                <a:moveTo>
                  <a:pt x="0" y="115"/>
                </a:moveTo>
                <a:lnTo>
                  <a:pt x="0" y="115"/>
                </a:lnTo>
                <a:cubicBezTo>
                  <a:pt x="0" y="177"/>
                  <a:pt x="0" y="177"/>
                  <a:pt x="0" y="177"/>
                </a:cubicBezTo>
                <a:cubicBezTo>
                  <a:pt x="107" y="177"/>
                  <a:pt x="196" y="266"/>
                  <a:pt x="196" y="381"/>
                </a:cubicBezTo>
                <a:cubicBezTo>
                  <a:pt x="258" y="381"/>
                  <a:pt x="258" y="381"/>
                  <a:pt x="258" y="381"/>
                </a:cubicBezTo>
                <a:cubicBezTo>
                  <a:pt x="258" y="230"/>
                  <a:pt x="142" y="115"/>
                  <a:pt x="0" y="115"/>
                </a:cubicBezTo>
                <a:close/>
                <a:moveTo>
                  <a:pt x="54" y="266"/>
                </a:moveTo>
                <a:lnTo>
                  <a:pt x="54" y="266"/>
                </a:lnTo>
                <a:cubicBezTo>
                  <a:pt x="27" y="266"/>
                  <a:pt x="0" y="293"/>
                  <a:pt x="0" y="319"/>
                </a:cubicBezTo>
                <a:cubicBezTo>
                  <a:pt x="0" y="355"/>
                  <a:pt x="27" y="381"/>
                  <a:pt x="54" y="381"/>
                </a:cubicBezTo>
                <a:cubicBezTo>
                  <a:pt x="89" y="381"/>
                  <a:pt x="107" y="355"/>
                  <a:pt x="107" y="319"/>
                </a:cubicBezTo>
                <a:cubicBezTo>
                  <a:pt x="107" y="293"/>
                  <a:pt x="89" y="266"/>
                  <a:pt x="54" y="2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60" name="Freeform 95"/>
          <p:cNvSpPr>
            <a:spLocks noChangeArrowheads="1"/>
          </p:cNvSpPr>
          <p:nvPr/>
        </p:nvSpPr>
        <p:spPr bwMode="auto">
          <a:xfrm>
            <a:off x="12053400" y="4599959"/>
            <a:ext cx="332369" cy="294018"/>
          </a:xfrm>
          <a:custGeom>
            <a:avLst/>
            <a:gdLst>
              <a:gd name="T0" fmla="*/ 114802 w 462"/>
              <a:gd name="T1" fmla="*/ 0 h 409"/>
              <a:gd name="T2" fmla="*/ 114802 w 462"/>
              <a:gd name="T3" fmla="*/ 0 h 409"/>
              <a:gd name="T4" fmla="*/ 27695 w 462"/>
              <a:gd name="T5" fmla="*/ 91504 h 409"/>
              <a:gd name="T6" fmla="*/ 0 w 462"/>
              <a:gd name="T7" fmla="*/ 91504 h 409"/>
              <a:gd name="T8" fmla="*/ 39756 w 462"/>
              <a:gd name="T9" fmla="*/ 134801 h 409"/>
              <a:gd name="T10" fmla="*/ 79512 w 462"/>
              <a:gd name="T11" fmla="*/ 91504 h 409"/>
              <a:gd name="T12" fmla="*/ 47350 w 462"/>
              <a:gd name="T13" fmla="*/ 91504 h 409"/>
              <a:gd name="T14" fmla="*/ 114802 w 462"/>
              <a:gd name="T15" fmla="*/ 23657 h 409"/>
              <a:gd name="T16" fmla="*/ 185827 w 462"/>
              <a:gd name="T17" fmla="*/ 91504 h 409"/>
              <a:gd name="T18" fmla="*/ 114802 w 462"/>
              <a:gd name="T19" fmla="*/ 162476 h 409"/>
              <a:gd name="T20" fmla="*/ 75492 w 462"/>
              <a:gd name="T21" fmla="*/ 146407 h 409"/>
              <a:gd name="T22" fmla="*/ 59411 w 462"/>
              <a:gd name="T23" fmla="*/ 162476 h 409"/>
              <a:gd name="T24" fmla="*/ 114802 w 462"/>
              <a:gd name="T25" fmla="*/ 182116 h 409"/>
              <a:gd name="T26" fmla="*/ 205928 w 462"/>
              <a:gd name="T27" fmla="*/ 91504 h 409"/>
              <a:gd name="T28" fmla="*/ 114802 w 462"/>
              <a:gd name="T29" fmla="*/ 0 h 409"/>
              <a:gd name="T30" fmla="*/ 107208 w 462"/>
              <a:gd name="T31" fmla="*/ 43743 h 409"/>
              <a:gd name="T32" fmla="*/ 107208 w 462"/>
              <a:gd name="T33" fmla="*/ 43743 h 409"/>
              <a:gd name="T34" fmla="*/ 107208 w 462"/>
              <a:gd name="T35" fmla="*/ 95075 h 409"/>
              <a:gd name="T36" fmla="*/ 142497 w 462"/>
              <a:gd name="T37" fmla="*/ 130784 h 409"/>
              <a:gd name="T38" fmla="*/ 154558 w 462"/>
              <a:gd name="T39" fmla="*/ 118732 h 409"/>
              <a:gd name="T40" fmla="*/ 122842 w 462"/>
              <a:gd name="T41" fmla="*/ 91504 h 409"/>
              <a:gd name="T42" fmla="*/ 122842 w 462"/>
              <a:gd name="T43" fmla="*/ 43743 h 409"/>
              <a:gd name="T44" fmla="*/ 107208 w 462"/>
              <a:gd name="T45" fmla="*/ 43743 h 40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62" h="409">
                <a:moveTo>
                  <a:pt x="257" y="0"/>
                </a:moveTo>
                <a:lnTo>
                  <a:pt x="257" y="0"/>
                </a:lnTo>
                <a:cubicBezTo>
                  <a:pt x="151" y="0"/>
                  <a:pt x="62" y="89"/>
                  <a:pt x="62" y="205"/>
                </a:cubicBezTo>
                <a:cubicBezTo>
                  <a:pt x="0" y="205"/>
                  <a:pt x="0" y="205"/>
                  <a:pt x="0" y="205"/>
                </a:cubicBezTo>
                <a:cubicBezTo>
                  <a:pt x="89" y="302"/>
                  <a:pt x="89" y="302"/>
                  <a:pt x="89" y="302"/>
                </a:cubicBezTo>
                <a:cubicBezTo>
                  <a:pt x="178" y="205"/>
                  <a:pt x="178" y="205"/>
                  <a:pt x="178" y="205"/>
                </a:cubicBezTo>
                <a:cubicBezTo>
                  <a:pt x="106" y="205"/>
                  <a:pt x="106" y="205"/>
                  <a:pt x="106" y="205"/>
                </a:cubicBezTo>
                <a:cubicBezTo>
                  <a:pt x="115" y="124"/>
                  <a:pt x="178" y="53"/>
                  <a:pt x="257" y="53"/>
                </a:cubicBezTo>
                <a:cubicBezTo>
                  <a:pt x="346" y="53"/>
                  <a:pt x="416" y="124"/>
                  <a:pt x="416" y="205"/>
                </a:cubicBezTo>
                <a:cubicBezTo>
                  <a:pt x="416" y="293"/>
                  <a:pt x="346" y="364"/>
                  <a:pt x="257" y="364"/>
                </a:cubicBezTo>
                <a:cubicBezTo>
                  <a:pt x="231" y="364"/>
                  <a:pt x="196" y="346"/>
                  <a:pt x="169" y="328"/>
                </a:cubicBezTo>
                <a:cubicBezTo>
                  <a:pt x="133" y="364"/>
                  <a:pt x="133" y="364"/>
                  <a:pt x="133" y="364"/>
                </a:cubicBezTo>
                <a:cubicBezTo>
                  <a:pt x="169" y="391"/>
                  <a:pt x="213" y="408"/>
                  <a:pt x="257" y="408"/>
                </a:cubicBezTo>
                <a:cubicBezTo>
                  <a:pt x="372" y="408"/>
                  <a:pt x="461" y="319"/>
                  <a:pt x="461" y="205"/>
                </a:cubicBezTo>
                <a:cubicBezTo>
                  <a:pt x="461" y="98"/>
                  <a:pt x="372" y="0"/>
                  <a:pt x="257" y="0"/>
                </a:cubicBezTo>
                <a:close/>
                <a:moveTo>
                  <a:pt x="240" y="98"/>
                </a:moveTo>
                <a:lnTo>
                  <a:pt x="240" y="98"/>
                </a:lnTo>
                <a:cubicBezTo>
                  <a:pt x="240" y="213"/>
                  <a:pt x="240" y="213"/>
                  <a:pt x="240" y="213"/>
                </a:cubicBezTo>
                <a:cubicBezTo>
                  <a:pt x="319" y="293"/>
                  <a:pt x="319" y="293"/>
                  <a:pt x="319" y="293"/>
                </a:cubicBezTo>
                <a:cubicBezTo>
                  <a:pt x="346" y="266"/>
                  <a:pt x="346" y="266"/>
                  <a:pt x="346" y="266"/>
                </a:cubicBezTo>
                <a:cubicBezTo>
                  <a:pt x="275" y="205"/>
                  <a:pt x="275" y="205"/>
                  <a:pt x="275" y="205"/>
                </a:cubicBezTo>
                <a:cubicBezTo>
                  <a:pt x="275" y="98"/>
                  <a:pt x="275" y="98"/>
                  <a:pt x="275" y="98"/>
                </a:cubicBezTo>
                <a:lnTo>
                  <a:pt x="24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61" name="Freeform 125"/>
          <p:cNvSpPr>
            <a:spLocks noChangeArrowheads="1"/>
          </p:cNvSpPr>
          <p:nvPr/>
        </p:nvSpPr>
        <p:spPr bwMode="auto">
          <a:xfrm>
            <a:off x="12061069" y="3173328"/>
            <a:ext cx="317029" cy="324698"/>
          </a:xfrm>
          <a:custGeom>
            <a:avLst/>
            <a:gdLst>
              <a:gd name="T0" fmla="*/ 176501 w 445"/>
              <a:gd name="T1" fmla="*/ 0 h 453"/>
              <a:gd name="T2" fmla="*/ 176501 w 445"/>
              <a:gd name="T3" fmla="*/ 0 h 453"/>
              <a:gd name="T4" fmla="*/ 74759 w 445"/>
              <a:gd name="T5" fmla="*/ 0 h 453"/>
              <a:gd name="T6" fmla="*/ 54853 w 445"/>
              <a:gd name="T7" fmla="*/ 23588 h 453"/>
              <a:gd name="T8" fmla="*/ 54853 w 445"/>
              <a:gd name="T9" fmla="*/ 55187 h 453"/>
              <a:gd name="T10" fmla="*/ 74759 w 445"/>
              <a:gd name="T11" fmla="*/ 55187 h 453"/>
              <a:gd name="T12" fmla="*/ 74759 w 445"/>
              <a:gd name="T13" fmla="*/ 23588 h 453"/>
              <a:gd name="T14" fmla="*/ 176501 w 445"/>
              <a:gd name="T15" fmla="*/ 23588 h 453"/>
              <a:gd name="T16" fmla="*/ 176501 w 445"/>
              <a:gd name="T17" fmla="*/ 177579 h 453"/>
              <a:gd name="T18" fmla="*/ 74759 w 445"/>
              <a:gd name="T19" fmla="*/ 177579 h 453"/>
              <a:gd name="T20" fmla="*/ 74759 w 445"/>
              <a:gd name="T21" fmla="*/ 153991 h 453"/>
              <a:gd name="T22" fmla="*/ 54853 w 445"/>
              <a:gd name="T23" fmla="*/ 153991 h 453"/>
              <a:gd name="T24" fmla="*/ 54853 w 445"/>
              <a:gd name="T25" fmla="*/ 177579 h 453"/>
              <a:gd name="T26" fmla="*/ 74759 w 445"/>
              <a:gd name="T27" fmla="*/ 201167 h 453"/>
              <a:gd name="T28" fmla="*/ 176501 w 445"/>
              <a:gd name="T29" fmla="*/ 201167 h 453"/>
              <a:gd name="T30" fmla="*/ 196408 w 445"/>
              <a:gd name="T31" fmla="*/ 177579 h 453"/>
              <a:gd name="T32" fmla="*/ 196408 w 445"/>
              <a:gd name="T33" fmla="*/ 23588 h 453"/>
              <a:gd name="T34" fmla="*/ 176501 w 445"/>
              <a:gd name="T35" fmla="*/ 0 h 453"/>
              <a:gd name="T36" fmla="*/ 98204 w 445"/>
              <a:gd name="T37" fmla="*/ 149985 h 453"/>
              <a:gd name="T38" fmla="*/ 98204 w 445"/>
              <a:gd name="T39" fmla="*/ 149985 h 453"/>
              <a:gd name="T40" fmla="*/ 141113 w 445"/>
              <a:gd name="T41" fmla="*/ 106369 h 453"/>
              <a:gd name="T42" fmla="*/ 98204 w 445"/>
              <a:gd name="T43" fmla="*/ 63198 h 453"/>
              <a:gd name="T44" fmla="*/ 98204 w 445"/>
              <a:gd name="T45" fmla="*/ 90792 h 453"/>
              <a:gd name="T46" fmla="*/ 0 w 445"/>
              <a:gd name="T47" fmla="*/ 90792 h 453"/>
              <a:gd name="T48" fmla="*/ 0 w 445"/>
              <a:gd name="T49" fmla="*/ 122391 h 453"/>
              <a:gd name="T50" fmla="*/ 98204 w 445"/>
              <a:gd name="T51" fmla="*/ 122391 h 453"/>
              <a:gd name="T52" fmla="*/ 98204 w 445"/>
              <a:gd name="T53" fmla="*/ 149985 h 4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45" h="453">
                <a:moveTo>
                  <a:pt x="399" y="0"/>
                </a:moveTo>
                <a:lnTo>
                  <a:pt x="399" y="0"/>
                </a:lnTo>
                <a:cubicBezTo>
                  <a:pt x="169" y="0"/>
                  <a:pt x="169" y="0"/>
                  <a:pt x="169" y="0"/>
                </a:cubicBezTo>
                <a:cubicBezTo>
                  <a:pt x="142" y="0"/>
                  <a:pt x="124" y="27"/>
                  <a:pt x="124" y="53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69" y="124"/>
                  <a:pt x="169" y="124"/>
                  <a:pt x="169" y="124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399" y="53"/>
                  <a:pt x="399" y="53"/>
                  <a:pt x="399" y="53"/>
                </a:cubicBezTo>
                <a:cubicBezTo>
                  <a:pt x="399" y="399"/>
                  <a:pt x="399" y="399"/>
                  <a:pt x="399" y="399"/>
                </a:cubicBezTo>
                <a:cubicBezTo>
                  <a:pt x="169" y="399"/>
                  <a:pt x="169" y="399"/>
                  <a:pt x="169" y="399"/>
                </a:cubicBezTo>
                <a:cubicBezTo>
                  <a:pt x="169" y="346"/>
                  <a:pt x="169" y="346"/>
                  <a:pt x="169" y="346"/>
                </a:cubicBezTo>
                <a:cubicBezTo>
                  <a:pt x="124" y="346"/>
                  <a:pt x="124" y="346"/>
                  <a:pt x="124" y="346"/>
                </a:cubicBezTo>
                <a:cubicBezTo>
                  <a:pt x="124" y="399"/>
                  <a:pt x="124" y="399"/>
                  <a:pt x="124" y="399"/>
                </a:cubicBezTo>
                <a:cubicBezTo>
                  <a:pt x="124" y="425"/>
                  <a:pt x="142" y="452"/>
                  <a:pt x="169" y="452"/>
                </a:cubicBezTo>
                <a:cubicBezTo>
                  <a:pt x="399" y="452"/>
                  <a:pt x="399" y="452"/>
                  <a:pt x="399" y="452"/>
                </a:cubicBezTo>
                <a:cubicBezTo>
                  <a:pt x="425" y="452"/>
                  <a:pt x="444" y="425"/>
                  <a:pt x="444" y="399"/>
                </a:cubicBezTo>
                <a:cubicBezTo>
                  <a:pt x="444" y="53"/>
                  <a:pt x="444" y="53"/>
                  <a:pt x="444" y="53"/>
                </a:cubicBezTo>
                <a:cubicBezTo>
                  <a:pt x="444" y="27"/>
                  <a:pt x="425" y="0"/>
                  <a:pt x="399" y="0"/>
                </a:cubicBezTo>
                <a:close/>
                <a:moveTo>
                  <a:pt x="222" y="337"/>
                </a:moveTo>
                <a:lnTo>
                  <a:pt x="222" y="337"/>
                </a:lnTo>
                <a:cubicBezTo>
                  <a:pt x="319" y="239"/>
                  <a:pt x="319" y="239"/>
                  <a:pt x="319" y="239"/>
                </a:cubicBezTo>
                <a:cubicBezTo>
                  <a:pt x="222" y="142"/>
                  <a:pt x="222" y="142"/>
                  <a:pt x="222" y="142"/>
                </a:cubicBezTo>
                <a:cubicBezTo>
                  <a:pt x="222" y="204"/>
                  <a:pt x="222" y="204"/>
                  <a:pt x="222" y="204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75"/>
                  <a:pt x="0" y="275"/>
                  <a:pt x="0" y="275"/>
                </a:cubicBezTo>
                <a:cubicBezTo>
                  <a:pt x="222" y="275"/>
                  <a:pt x="222" y="275"/>
                  <a:pt x="222" y="275"/>
                </a:cubicBezTo>
                <a:lnTo>
                  <a:pt x="222" y="3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62" name="Freeform 128"/>
          <p:cNvSpPr>
            <a:spLocks noChangeArrowheads="1"/>
          </p:cNvSpPr>
          <p:nvPr/>
        </p:nvSpPr>
        <p:spPr bwMode="auto">
          <a:xfrm>
            <a:off x="11340084" y="2460012"/>
            <a:ext cx="342596" cy="337482"/>
          </a:xfrm>
          <a:custGeom>
            <a:avLst/>
            <a:gdLst>
              <a:gd name="T0" fmla="*/ 51072 w 479"/>
              <a:gd name="T1" fmla="*/ 122349 h 471"/>
              <a:gd name="T2" fmla="*/ 51072 w 479"/>
              <a:gd name="T3" fmla="*/ 122349 h 471"/>
              <a:gd name="T4" fmla="*/ 90153 w 479"/>
              <a:gd name="T5" fmla="*/ 161945 h 471"/>
              <a:gd name="T6" fmla="*/ 161209 w 479"/>
              <a:gd name="T7" fmla="*/ 87201 h 471"/>
              <a:gd name="T8" fmla="*/ 121684 w 479"/>
              <a:gd name="T9" fmla="*/ 47605 h 471"/>
              <a:gd name="T10" fmla="*/ 51072 w 479"/>
              <a:gd name="T11" fmla="*/ 122349 h 471"/>
              <a:gd name="T12" fmla="*/ 204731 w 479"/>
              <a:gd name="T13" fmla="*/ 67181 h 471"/>
              <a:gd name="T14" fmla="*/ 204731 w 479"/>
              <a:gd name="T15" fmla="*/ 67181 h 471"/>
              <a:gd name="T16" fmla="*/ 188743 w 479"/>
              <a:gd name="T17" fmla="*/ 51609 h 471"/>
              <a:gd name="T18" fmla="*/ 177197 w 479"/>
              <a:gd name="T19" fmla="*/ 51609 h 471"/>
              <a:gd name="T20" fmla="*/ 157656 w 479"/>
              <a:gd name="T21" fmla="*/ 32033 h 471"/>
              <a:gd name="T22" fmla="*/ 161209 w 479"/>
              <a:gd name="T23" fmla="*/ 20021 h 471"/>
              <a:gd name="T24" fmla="*/ 141669 w 479"/>
              <a:gd name="T25" fmla="*/ 4004 h 471"/>
              <a:gd name="T26" fmla="*/ 126125 w 479"/>
              <a:gd name="T27" fmla="*/ 4004 h 471"/>
              <a:gd name="T28" fmla="*/ 3997 w 479"/>
              <a:gd name="T29" fmla="*/ 126353 h 471"/>
              <a:gd name="T30" fmla="*/ 3997 w 479"/>
              <a:gd name="T31" fmla="*/ 141925 h 471"/>
              <a:gd name="T32" fmla="*/ 23537 w 479"/>
              <a:gd name="T33" fmla="*/ 157941 h 471"/>
              <a:gd name="T34" fmla="*/ 31531 w 479"/>
              <a:gd name="T35" fmla="*/ 154382 h 471"/>
              <a:gd name="T36" fmla="*/ 55069 w 479"/>
              <a:gd name="T37" fmla="*/ 177962 h 471"/>
              <a:gd name="T38" fmla="*/ 51072 w 479"/>
              <a:gd name="T39" fmla="*/ 189529 h 471"/>
              <a:gd name="T40" fmla="*/ 70612 w 479"/>
              <a:gd name="T41" fmla="*/ 205546 h 471"/>
              <a:gd name="T42" fmla="*/ 86600 w 479"/>
              <a:gd name="T43" fmla="*/ 205546 h 471"/>
              <a:gd name="T44" fmla="*/ 204731 w 479"/>
              <a:gd name="T45" fmla="*/ 83197 h 471"/>
              <a:gd name="T46" fmla="*/ 204731 w 479"/>
              <a:gd name="T47" fmla="*/ 67181 h 471"/>
              <a:gd name="T48" fmla="*/ 90153 w 479"/>
              <a:gd name="T49" fmla="*/ 177962 h 471"/>
              <a:gd name="T50" fmla="*/ 90153 w 479"/>
              <a:gd name="T51" fmla="*/ 177962 h 471"/>
              <a:gd name="T52" fmla="*/ 31531 w 479"/>
              <a:gd name="T53" fmla="*/ 122349 h 471"/>
              <a:gd name="T54" fmla="*/ 121684 w 479"/>
              <a:gd name="T55" fmla="*/ 32033 h 471"/>
              <a:gd name="T56" fmla="*/ 177197 w 479"/>
              <a:gd name="T57" fmla="*/ 87201 h 471"/>
              <a:gd name="T58" fmla="*/ 90153 w 479"/>
              <a:gd name="T59" fmla="*/ 177962 h 47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79" h="471">
                <a:moveTo>
                  <a:pt x="115" y="275"/>
                </a:moveTo>
                <a:lnTo>
                  <a:pt x="115" y="275"/>
                </a:lnTo>
                <a:cubicBezTo>
                  <a:pt x="203" y="364"/>
                  <a:pt x="203" y="364"/>
                  <a:pt x="203" y="364"/>
                </a:cubicBezTo>
                <a:cubicBezTo>
                  <a:pt x="363" y="196"/>
                  <a:pt x="363" y="196"/>
                  <a:pt x="363" y="196"/>
                </a:cubicBezTo>
                <a:cubicBezTo>
                  <a:pt x="274" y="107"/>
                  <a:pt x="274" y="107"/>
                  <a:pt x="274" y="107"/>
                </a:cubicBezTo>
                <a:lnTo>
                  <a:pt x="115" y="275"/>
                </a:lnTo>
                <a:close/>
                <a:moveTo>
                  <a:pt x="461" y="151"/>
                </a:moveTo>
                <a:lnTo>
                  <a:pt x="461" y="151"/>
                </a:lnTo>
                <a:cubicBezTo>
                  <a:pt x="425" y="116"/>
                  <a:pt x="425" y="116"/>
                  <a:pt x="425" y="116"/>
                </a:cubicBezTo>
                <a:cubicBezTo>
                  <a:pt x="416" y="116"/>
                  <a:pt x="408" y="116"/>
                  <a:pt x="399" y="116"/>
                </a:cubicBezTo>
                <a:cubicBezTo>
                  <a:pt x="372" y="116"/>
                  <a:pt x="355" y="98"/>
                  <a:pt x="355" y="72"/>
                </a:cubicBezTo>
                <a:cubicBezTo>
                  <a:pt x="355" y="63"/>
                  <a:pt x="355" y="54"/>
                  <a:pt x="363" y="45"/>
                </a:cubicBezTo>
                <a:cubicBezTo>
                  <a:pt x="319" y="9"/>
                  <a:pt x="319" y="9"/>
                  <a:pt x="319" y="9"/>
                </a:cubicBezTo>
                <a:cubicBezTo>
                  <a:pt x="310" y="0"/>
                  <a:pt x="293" y="0"/>
                  <a:pt x="284" y="9"/>
                </a:cubicBezTo>
                <a:cubicBezTo>
                  <a:pt x="9" y="284"/>
                  <a:pt x="9" y="284"/>
                  <a:pt x="9" y="284"/>
                </a:cubicBezTo>
                <a:cubicBezTo>
                  <a:pt x="0" y="293"/>
                  <a:pt x="0" y="311"/>
                  <a:pt x="9" y="319"/>
                </a:cubicBezTo>
                <a:cubicBezTo>
                  <a:pt x="53" y="355"/>
                  <a:pt x="53" y="355"/>
                  <a:pt x="53" y="355"/>
                </a:cubicBezTo>
                <a:cubicBezTo>
                  <a:pt x="53" y="347"/>
                  <a:pt x="62" y="347"/>
                  <a:pt x="71" y="347"/>
                </a:cubicBezTo>
                <a:cubicBezTo>
                  <a:pt x="106" y="347"/>
                  <a:pt x="124" y="373"/>
                  <a:pt x="124" y="400"/>
                </a:cubicBezTo>
                <a:cubicBezTo>
                  <a:pt x="124" y="409"/>
                  <a:pt x="124" y="417"/>
                  <a:pt x="115" y="426"/>
                </a:cubicBezTo>
                <a:cubicBezTo>
                  <a:pt x="159" y="462"/>
                  <a:pt x="159" y="462"/>
                  <a:pt x="159" y="462"/>
                </a:cubicBezTo>
                <a:cubicBezTo>
                  <a:pt x="168" y="470"/>
                  <a:pt x="186" y="470"/>
                  <a:pt x="195" y="462"/>
                </a:cubicBezTo>
                <a:cubicBezTo>
                  <a:pt x="461" y="187"/>
                  <a:pt x="461" y="187"/>
                  <a:pt x="461" y="187"/>
                </a:cubicBezTo>
                <a:cubicBezTo>
                  <a:pt x="478" y="178"/>
                  <a:pt x="478" y="160"/>
                  <a:pt x="461" y="151"/>
                </a:cubicBezTo>
                <a:close/>
                <a:moveTo>
                  <a:pt x="203" y="400"/>
                </a:moveTo>
                <a:lnTo>
                  <a:pt x="203" y="400"/>
                </a:lnTo>
                <a:cubicBezTo>
                  <a:pt x="71" y="275"/>
                  <a:pt x="71" y="275"/>
                  <a:pt x="71" y="275"/>
                </a:cubicBezTo>
                <a:cubicBezTo>
                  <a:pt x="274" y="72"/>
                  <a:pt x="274" y="72"/>
                  <a:pt x="274" y="72"/>
                </a:cubicBezTo>
                <a:cubicBezTo>
                  <a:pt x="399" y="196"/>
                  <a:pt x="399" y="196"/>
                  <a:pt x="399" y="196"/>
                </a:cubicBezTo>
                <a:lnTo>
                  <a:pt x="203" y="4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63" name="Freeform 130"/>
          <p:cNvSpPr>
            <a:spLocks noChangeArrowheads="1"/>
          </p:cNvSpPr>
          <p:nvPr/>
        </p:nvSpPr>
        <p:spPr bwMode="auto">
          <a:xfrm>
            <a:off x="12608200" y="2523930"/>
            <a:ext cx="319586" cy="212204"/>
          </a:xfrm>
          <a:custGeom>
            <a:avLst/>
            <a:gdLst>
              <a:gd name="T0" fmla="*/ 185506 w 445"/>
              <a:gd name="T1" fmla="*/ 0 h 302"/>
              <a:gd name="T2" fmla="*/ 185506 w 445"/>
              <a:gd name="T3" fmla="*/ 0 h 302"/>
              <a:gd name="T4" fmla="*/ 86956 w 445"/>
              <a:gd name="T5" fmla="*/ 0 h 302"/>
              <a:gd name="T6" fmla="*/ 86956 w 445"/>
              <a:gd name="T7" fmla="*/ 53665 h 302"/>
              <a:gd name="T8" fmla="*/ 197992 w 445"/>
              <a:gd name="T9" fmla="*/ 53665 h 302"/>
              <a:gd name="T10" fmla="*/ 197992 w 445"/>
              <a:gd name="T11" fmla="*/ 11344 h 302"/>
              <a:gd name="T12" fmla="*/ 185506 w 445"/>
              <a:gd name="T13" fmla="*/ 0 h 302"/>
              <a:gd name="T14" fmla="*/ 0 w 445"/>
              <a:gd name="T15" fmla="*/ 119546 h 302"/>
              <a:gd name="T16" fmla="*/ 0 w 445"/>
              <a:gd name="T17" fmla="*/ 119546 h 302"/>
              <a:gd name="T18" fmla="*/ 8027 w 445"/>
              <a:gd name="T19" fmla="*/ 131326 h 302"/>
              <a:gd name="T20" fmla="*/ 67335 w 445"/>
              <a:gd name="T21" fmla="*/ 131326 h 302"/>
              <a:gd name="T22" fmla="*/ 67335 w 445"/>
              <a:gd name="T23" fmla="*/ 76788 h 302"/>
              <a:gd name="T24" fmla="*/ 0 w 445"/>
              <a:gd name="T25" fmla="*/ 76788 h 302"/>
              <a:gd name="T26" fmla="*/ 0 w 445"/>
              <a:gd name="T27" fmla="*/ 119546 h 302"/>
              <a:gd name="T28" fmla="*/ 86956 w 445"/>
              <a:gd name="T29" fmla="*/ 131326 h 302"/>
              <a:gd name="T30" fmla="*/ 86956 w 445"/>
              <a:gd name="T31" fmla="*/ 131326 h 302"/>
              <a:gd name="T32" fmla="*/ 185506 w 445"/>
              <a:gd name="T33" fmla="*/ 131326 h 302"/>
              <a:gd name="T34" fmla="*/ 197992 w 445"/>
              <a:gd name="T35" fmla="*/ 119546 h 302"/>
              <a:gd name="T36" fmla="*/ 197992 w 445"/>
              <a:gd name="T37" fmla="*/ 76788 h 302"/>
              <a:gd name="T38" fmla="*/ 86956 w 445"/>
              <a:gd name="T39" fmla="*/ 76788 h 302"/>
              <a:gd name="T40" fmla="*/ 86956 w 445"/>
              <a:gd name="T41" fmla="*/ 131326 h 302"/>
              <a:gd name="T42" fmla="*/ 0 w 445"/>
              <a:gd name="T43" fmla="*/ 11344 h 302"/>
              <a:gd name="T44" fmla="*/ 0 w 445"/>
              <a:gd name="T45" fmla="*/ 11344 h 302"/>
              <a:gd name="T46" fmla="*/ 0 w 445"/>
              <a:gd name="T47" fmla="*/ 53665 h 302"/>
              <a:gd name="T48" fmla="*/ 67335 w 445"/>
              <a:gd name="T49" fmla="*/ 53665 h 302"/>
              <a:gd name="T50" fmla="*/ 67335 w 445"/>
              <a:gd name="T51" fmla="*/ 0 h 302"/>
              <a:gd name="T52" fmla="*/ 8027 w 445"/>
              <a:gd name="T53" fmla="*/ 0 h 302"/>
              <a:gd name="T54" fmla="*/ 0 w 445"/>
              <a:gd name="T55" fmla="*/ 11344 h 30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45" h="302">
                <a:moveTo>
                  <a:pt x="416" y="0"/>
                </a:moveTo>
                <a:lnTo>
                  <a:pt x="416" y="0"/>
                </a:lnTo>
                <a:cubicBezTo>
                  <a:pt x="195" y="0"/>
                  <a:pt x="195" y="0"/>
                  <a:pt x="195" y="0"/>
                </a:cubicBezTo>
                <a:cubicBezTo>
                  <a:pt x="195" y="123"/>
                  <a:pt x="195" y="123"/>
                  <a:pt x="195" y="123"/>
                </a:cubicBezTo>
                <a:cubicBezTo>
                  <a:pt x="444" y="123"/>
                  <a:pt x="444" y="123"/>
                  <a:pt x="444" y="123"/>
                </a:cubicBezTo>
                <a:cubicBezTo>
                  <a:pt x="444" y="26"/>
                  <a:pt x="444" y="26"/>
                  <a:pt x="444" y="26"/>
                </a:cubicBezTo>
                <a:cubicBezTo>
                  <a:pt x="444" y="17"/>
                  <a:pt x="434" y="0"/>
                  <a:pt x="416" y="0"/>
                </a:cubicBezTo>
                <a:close/>
                <a:moveTo>
                  <a:pt x="0" y="274"/>
                </a:moveTo>
                <a:lnTo>
                  <a:pt x="0" y="274"/>
                </a:lnTo>
                <a:cubicBezTo>
                  <a:pt x="0" y="292"/>
                  <a:pt x="0" y="301"/>
                  <a:pt x="18" y="301"/>
                </a:cubicBezTo>
                <a:cubicBezTo>
                  <a:pt x="151" y="301"/>
                  <a:pt x="151" y="301"/>
                  <a:pt x="151" y="301"/>
                </a:cubicBezTo>
                <a:cubicBezTo>
                  <a:pt x="151" y="176"/>
                  <a:pt x="151" y="176"/>
                  <a:pt x="151" y="176"/>
                </a:cubicBezTo>
                <a:cubicBezTo>
                  <a:pt x="0" y="176"/>
                  <a:pt x="0" y="176"/>
                  <a:pt x="0" y="176"/>
                </a:cubicBezTo>
                <a:lnTo>
                  <a:pt x="0" y="274"/>
                </a:lnTo>
                <a:close/>
                <a:moveTo>
                  <a:pt x="195" y="301"/>
                </a:moveTo>
                <a:lnTo>
                  <a:pt x="195" y="301"/>
                </a:lnTo>
                <a:cubicBezTo>
                  <a:pt x="416" y="301"/>
                  <a:pt x="416" y="301"/>
                  <a:pt x="416" y="301"/>
                </a:cubicBezTo>
                <a:cubicBezTo>
                  <a:pt x="434" y="301"/>
                  <a:pt x="444" y="292"/>
                  <a:pt x="444" y="274"/>
                </a:cubicBezTo>
                <a:cubicBezTo>
                  <a:pt x="444" y="176"/>
                  <a:pt x="444" y="176"/>
                  <a:pt x="444" y="176"/>
                </a:cubicBezTo>
                <a:cubicBezTo>
                  <a:pt x="195" y="176"/>
                  <a:pt x="195" y="176"/>
                  <a:pt x="195" y="176"/>
                </a:cubicBezTo>
                <a:lnTo>
                  <a:pt x="195" y="301"/>
                </a:lnTo>
                <a:close/>
                <a:moveTo>
                  <a:pt x="0" y="26"/>
                </a:moveTo>
                <a:lnTo>
                  <a:pt x="0" y="26"/>
                </a:lnTo>
                <a:cubicBezTo>
                  <a:pt x="0" y="123"/>
                  <a:pt x="0" y="123"/>
                  <a:pt x="0" y="123"/>
                </a:cubicBezTo>
                <a:cubicBezTo>
                  <a:pt x="151" y="123"/>
                  <a:pt x="151" y="123"/>
                  <a:pt x="151" y="123"/>
                </a:cubicBezTo>
                <a:cubicBezTo>
                  <a:pt x="151" y="0"/>
                  <a:pt x="151" y="0"/>
                  <a:pt x="15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0" y="0"/>
                  <a:pt x="0" y="17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64" name="Freeform 138"/>
          <p:cNvSpPr>
            <a:spLocks noChangeArrowheads="1"/>
          </p:cNvSpPr>
          <p:nvPr/>
        </p:nvSpPr>
        <p:spPr bwMode="auto">
          <a:xfrm>
            <a:off x="11340084" y="5333727"/>
            <a:ext cx="342596" cy="245442"/>
          </a:xfrm>
          <a:custGeom>
            <a:avLst/>
            <a:gdLst>
              <a:gd name="T0" fmla="*/ 212281 w 479"/>
              <a:gd name="T1" fmla="*/ 19380 h 346"/>
              <a:gd name="T2" fmla="*/ 212281 w 479"/>
              <a:gd name="T3" fmla="*/ 19380 h 346"/>
              <a:gd name="T4" fmla="*/ 212281 w 479"/>
              <a:gd name="T5" fmla="*/ 7488 h 346"/>
              <a:gd name="T6" fmla="*/ 204731 w 479"/>
              <a:gd name="T7" fmla="*/ 0 h 346"/>
              <a:gd name="T8" fmla="*/ 7994 w 479"/>
              <a:gd name="T9" fmla="*/ 0 h 346"/>
              <a:gd name="T10" fmla="*/ 0 w 479"/>
              <a:gd name="T11" fmla="*/ 7488 h 346"/>
              <a:gd name="T12" fmla="*/ 0 w 479"/>
              <a:gd name="T13" fmla="*/ 19380 h 346"/>
              <a:gd name="T14" fmla="*/ 19541 w 479"/>
              <a:gd name="T15" fmla="*/ 19380 h 346"/>
              <a:gd name="T16" fmla="*/ 19541 w 479"/>
              <a:gd name="T17" fmla="*/ 42725 h 346"/>
              <a:gd name="T18" fmla="*/ 0 w 479"/>
              <a:gd name="T19" fmla="*/ 42725 h 346"/>
              <a:gd name="T20" fmla="*/ 0 w 479"/>
              <a:gd name="T21" fmla="*/ 66069 h 346"/>
              <a:gd name="T22" fmla="*/ 19541 w 479"/>
              <a:gd name="T23" fmla="*/ 66069 h 346"/>
              <a:gd name="T24" fmla="*/ 19541 w 479"/>
              <a:gd name="T25" fmla="*/ 85450 h 346"/>
              <a:gd name="T26" fmla="*/ 0 w 479"/>
              <a:gd name="T27" fmla="*/ 85450 h 346"/>
              <a:gd name="T28" fmla="*/ 0 w 479"/>
              <a:gd name="T29" fmla="*/ 108794 h 346"/>
              <a:gd name="T30" fmla="*/ 19541 w 479"/>
              <a:gd name="T31" fmla="*/ 108794 h 346"/>
              <a:gd name="T32" fmla="*/ 19541 w 479"/>
              <a:gd name="T33" fmla="*/ 128615 h 346"/>
              <a:gd name="T34" fmla="*/ 0 w 479"/>
              <a:gd name="T35" fmla="*/ 128615 h 346"/>
              <a:gd name="T36" fmla="*/ 0 w 479"/>
              <a:gd name="T37" fmla="*/ 144472 h 346"/>
              <a:gd name="T38" fmla="*/ 7994 w 479"/>
              <a:gd name="T39" fmla="*/ 151960 h 346"/>
              <a:gd name="T40" fmla="*/ 204731 w 479"/>
              <a:gd name="T41" fmla="*/ 151960 h 346"/>
              <a:gd name="T42" fmla="*/ 212281 w 479"/>
              <a:gd name="T43" fmla="*/ 144472 h 346"/>
              <a:gd name="T44" fmla="*/ 212281 w 479"/>
              <a:gd name="T45" fmla="*/ 128615 h 346"/>
              <a:gd name="T46" fmla="*/ 192740 w 479"/>
              <a:gd name="T47" fmla="*/ 128615 h 346"/>
              <a:gd name="T48" fmla="*/ 192740 w 479"/>
              <a:gd name="T49" fmla="*/ 108794 h 346"/>
              <a:gd name="T50" fmla="*/ 212281 w 479"/>
              <a:gd name="T51" fmla="*/ 108794 h 346"/>
              <a:gd name="T52" fmla="*/ 212281 w 479"/>
              <a:gd name="T53" fmla="*/ 85450 h 346"/>
              <a:gd name="T54" fmla="*/ 192740 w 479"/>
              <a:gd name="T55" fmla="*/ 85450 h 346"/>
              <a:gd name="T56" fmla="*/ 192740 w 479"/>
              <a:gd name="T57" fmla="*/ 66069 h 346"/>
              <a:gd name="T58" fmla="*/ 212281 w 479"/>
              <a:gd name="T59" fmla="*/ 66069 h 346"/>
              <a:gd name="T60" fmla="*/ 212281 w 479"/>
              <a:gd name="T61" fmla="*/ 42725 h 346"/>
              <a:gd name="T62" fmla="*/ 192740 w 479"/>
              <a:gd name="T63" fmla="*/ 42725 h 346"/>
              <a:gd name="T64" fmla="*/ 192740 w 479"/>
              <a:gd name="T65" fmla="*/ 19380 h 346"/>
              <a:gd name="T66" fmla="*/ 212281 w 479"/>
              <a:gd name="T67" fmla="*/ 19380 h 346"/>
              <a:gd name="T68" fmla="*/ 82603 w 479"/>
              <a:gd name="T69" fmla="*/ 108794 h 346"/>
              <a:gd name="T70" fmla="*/ 82603 w 479"/>
              <a:gd name="T71" fmla="*/ 108794 h 346"/>
              <a:gd name="T72" fmla="*/ 82603 w 479"/>
              <a:gd name="T73" fmla="*/ 42725 h 346"/>
              <a:gd name="T74" fmla="*/ 137672 w 479"/>
              <a:gd name="T75" fmla="*/ 73998 h 346"/>
              <a:gd name="T76" fmla="*/ 82603 w 479"/>
              <a:gd name="T77" fmla="*/ 108794 h 34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79" h="346">
                <a:moveTo>
                  <a:pt x="478" y="44"/>
                </a:moveTo>
                <a:lnTo>
                  <a:pt x="478" y="44"/>
                </a:lnTo>
                <a:cubicBezTo>
                  <a:pt x="478" y="17"/>
                  <a:pt x="478" y="17"/>
                  <a:pt x="478" y="17"/>
                </a:cubicBezTo>
                <a:cubicBezTo>
                  <a:pt x="478" y="9"/>
                  <a:pt x="469" y="0"/>
                  <a:pt x="46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9" y="0"/>
                  <a:pt x="0" y="9"/>
                  <a:pt x="0" y="17"/>
                </a:cubicBezTo>
                <a:cubicBezTo>
                  <a:pt x="0" y="44"/>
                  <a:pt x="0" y="44"/>
                  <a:pt x="0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97"/>
                  <a:pt x="44" y="97"/>
                  <a:pt x="44" y="97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50"/>
                  <a:pt x="0" y="150"/>
                  <a:pt x="0" y="150"/>
                </a:cubicBezTo>
                <a:cubicBezTo>
                  <a:pt x="44" y="150"/>
                  <a:pt x="44" y="150"/>
                  <a:pt x="44" y="150"/>
                </a:cubicBezTo>
                <a:cubicBezTo>
                  <a:pt x="44" y="194"/>
                  <a:pt x="44" y="194"/>
                  <a:pt x="44" y="194"/>
                </a:cubicBezTo>
                <a:cubicBezTo>
                  <a:pt x="0" y="194"/>
                  <a:pt x="0" y="194"/>
                  <a:pt x="0" y="194"/>
                </a:cubicBezTo>
                <a:cubicBezTo>
                  <a:pt x="0" y="247"/>
                  <a:pt x="0" y="247"/>
                  <a:pt x="0" y="247"/>
                </a:cubicBezTo>
                <a:cubicBezTo>
                  <a:pt x="44" y="247"/>
                  <a:pt x="44" y="247"/>
                  <a:pt x="44" y="247"/>
                </a:cubicBezTo>
                <a:cubicBezTo>
                  <a:pt x="44" y="292"/>
                  <a:pt x="44" y="292"/>
                  <a:pt x="44" y="292"/>
                </a:cubicBezTo>
                <a:cubicBezTo>
                  <a:pt x="0" y="292"/>
                  <a:pt x="0" y="292"/>
                  <a:pt x="0" y="292"/>
                </a:cubicBezTo>
                <a:cubicBezTo>
                  <a:pt x="0" y="328"/>
                  <a:pt x="0" y="328"/>
                  <a:pt x="0" y="328"/>
                </a:cubicBezTo>
                <a:cubicBezTo>
                  <a:pt x="0" y="337"/>
                  <a:pt x="9" y="345"/>
                  <a:pt x="18" y="345"/>
                </a:cubicBezTo>
                <a:cubicBezTo>
                  <a:pt x="461" y="345"/>
                  <a:pt x="461" y="345"/>
                  <a:pt x="461" y="345"/>
                </a:cubicBezTo>
                <a:cubicBezTo>
                  <a:pt x="469" y="345"/>
                  <a:pt x="478" y="337"/>
                  <a:pt x="478" y="328"/>
                </a:cubicBezTo>
                <a:cubicBezTo>
                  <a:pt x="478" y="292"/>
                  <a:pt x="478" y="292"/>
                  <a:pt x="478" y="292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434" y="247"/>
                  <a:pt x="434" y="247"/>
                  <a:pt x="434" y="247"/>
                </a:cubicBezTo>
                <a:cubicBezTo>
                  <a:pt x="478" y="247"/>
                  <a:pt x="478" y="247"/>
                  <a:pt x="478" y="247"/>
                </a:cubicBezTo>
                <a:cubicBezTo>
                  <a:pt x="478" y="194"/>
                  <a:pt x="478" y="194"/>
                  <a:pt x="478" y="194"/>
                </a:cubicBezTo>
                <a:cubicBezTo>
                  <a:pt x="434" y="194"/>
                  <a:pt x="434" y="194"/>
                  <a:pt x="434" y="194"/>
                </a:cubicBezTo>
                <a:cubicBezTo>
                  <a:pt x="434" y="150"/>
                  <a:pt x="434" y="150"/>
                  <a:pt x="434" y="150"/>
                </a:cubicBezTo>
                <a:cubicBezTo>
                  <a:pt x="478" y="150"/>
                  <a:pt x="478" y="150"/>
                  <a:pt x="478" y="150"/>
                </a:cubicBezTo>
                <a:cubicBezTo>
                  <a:pt x="478" y="97"/>
                  <a:pt x="478" y="97"/>
                  <a:pt x="478" y="97"/>
                </a:cubicBezTo>
                <a:cubicBezTo>
                  <a:pt x="434" y="97"/>
                  <a:pt x="434" y="97"/>
                  <a:pt x="434" y="97"/>
                </a:cubicBezTo>
                <a:cubicBezTo>
                  <a:pt x="434" y="44"/>
                  <a:pt x="434" y="44"/>
                  <a:pt x="434" y="44"/>
                </a:cubicBezTo>
                <a:lnTo>
                  <a:pt x="478" y="44"/>
                </a:lnTo>
                <a:close/>
                <a:moveTo>
                  <a:pt x="186" y="247"/>
                </a:moveTo>
                <a:lnTo>
                  <a:pt x="186" y="247"/>
                </a:lnTo>
                <a:cubicBezTo>
                  <a:pt x="186" y="97"/>
                  <a:pt x="186" y="97"/>
                  <a:pt x="186" y="97"/>
                </a:cubicBezTo>
                <a:cubicBezTo>
                  <a:pt x="310" y="168"/>
                  <a:pt x="310" y="168"/>
                  <a:pt x="310" y="168"/>
                </a:cubicBezTo>
                <a:lnTo>
                  <a:pt x="186" y="2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65" name="Freeform 140"/>
          <p:cNvSpPr>
            <a:spLocks noChangeArrowheads="1"/>
          </p:cNvSpPr>
          <p:nvPr/>
        </p:nvSpPr>
        <p:spPr bwMode="auto">
          <a:xfrm>
            <a:off x="12091750" y="5295377"/>
            <a:ext cx="255668" cy="324698"/>
          </a:xfrm>
          <a:custGeom>
            <a:avLst/>
            <a:gdLst>
              <a:gd name="T0" fmla="*/ 134670 w 356"/>
              <a:gd name="T1" fmla="*/ 0 h 453"/>
              <a:gd name="T2" fmla="*/ 134670 w 356"/>
              <a:gd name="T3" fmla="*/ 0 h 453"/>
              <a:gd name="T4" fmla="*/ 23634 w 356"/>
              <a:gd name="T5" fmla="*/ 0 h 453"/>
              <a:gd name="T6" fmla="*/ 0 w 356"/>
              <a:gd name="T7" fmla="*/ 24033 h 453"/>
              <a:gd name="T8" fmla="*/ 0 w 356"/>
              <a:gd name="T9" fmla="*/ 177579 h 453"/>
              <a:gd name="T10" fmla="*/ 23634 w 356"/>
              <a:gd name="T11" fmla="*/ 201167 h 453"/>
              <a:gd name="T12" fmla="*/ 134670 w 356"/>
              <a:gd name="T13" fmla="*/ 201167 h 453"/>
              <a:gd name="T14" fmla="*/ 158304 w 356"/>
              <a:gd name="T15" fmla="*/ 177579 h 453"/>
              <a:gd name="T16" fmla="*/ 158304 w 356"/>
              <a:gd name="T17" fmla="*/ 24033 h 453"/>
              <a:gd name="T18" fmla="*/ 134670 w 356"/>
              <a:gd name="T19" fmla="*/ 0 h 453"/>
              <a:gd name="T20" fmla="*/ 111036 w 356"/>
              <a:gd name="T21" fmla="*/ 106369 h 453"/>
              <a:gd name="T22" fmla="*/ 111036 w 356"/>
              <a:gd name="T23" fmla="*/ 106369 h 453"/>
              <a:gd name="T24" fmla="*/ 107022 w 356"/>
              <a:gd name="T25" fmla="*/ 106369 h 453"/>
              <a:gd name="T26" fmla="*/ 90969 w 356"/>
              <a:gd name="T27" fmla="*/ 79221 h 453"/>
              <a:gd name="T28" fmla="*/ 90969 w 356"/>
              <a:gd name="T29" fmla="*/ 133963 h 453"/>
              <a:gd name="T30" fmla="*/ 71348 w 356"/>
              <a:gd name="T31" fmla="*/ 157551 h 453"/>
              <a:gd name="T32" fmla="*/ 39688 w 356"/>
              <a:gd name="T33" fmla="*/ 150430 h 453"/>
              <a:gd name="T34" fmla="*/ 59308 w 356"/>
              <a:gd name="T35" fmla="*/ 122391 h 453"/>
              <a:gd name="T36" fmla="*/ 79375 w 356"/>
              <a:gd name="T37" fmla="*/ 122391 h 453"/>
              <a:gd name="T38" fmla="*/ 79375 w 356"/>
              <a:gd name="T39" fmla="*/ 43616 h 453"/>
              <a:gd name="T40" fmla="*/ 90969 w 356"/>
              <a:gd name="T41" fmla="*/ 43616 h 453"/>
              <a:gd name="T42" fmla="*/ 111036 w 356"/>
              <a:gd name="T43" fmla="*/ 106369 h 4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56" h="453">
                <a:moveTo>
                  <a:pt x="302" y="0"/>
                </a:moveTo>
                <a:lnTo>
                  <a:pt x="30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4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6"/>
                  <a:pt x="27" y="452"/>
                  <a:pt x="53" y="452"/>
                </a:cubicBezTo>
                <a:cubicBezTo>
                  <a:pt x="302" y="452"/>
                  <a:pt x="302" y="452"/>
                  <a:pt x="302" y="452"/>
                </a:cubicBezTo>
                <a:cubicBezTo>
                  <a:pt x="328" y="452"/>
                  <a:pt x="355" y="426"/>
                  <a:pt x="355" y="399"/>
                </a:cubicBezTo>
                <a:cubicBezTo>
                  <a:pt x="355" y="54"/>
                  <a:pt x="355" y="54"/>
                  <a:pt x="355" y="54"/>
                </a:cubicBezTo>
                <a:cubicBezTo>
                  <a:pt x="355" y="27"/>
                  <a:pt x="328" y="0"/>
                  <a:pt x="302" y="0"/>
                </a:cubicBezTo>
                <a:close/>
                <a:moveTo>
                  <a:pt x="249" y="239"/>
                </a:moveTo>
                <a:lnTo>
                  <a:pt x="249" y="239"/>
                </a:lnTo>
                <a:cubicBezTo>
                  <a:pt x="240" y="248"/>
                  <a:pt x="240" y="239"/>
                  <a:pt x="240" y="239"/>
                </a:cubicBezTo>
                <a:cubicBezTo>
                  <a:pt x="240" y="222"/>
                  <a:pt x="240" y="186"/>
                  <a:pt x="204" y="178"/>
                </a:cubicBezTo>
                <a:cubicBezTo>
                  <a:pt x="204" y="301"/>
                  <a:pt x="204" y="301"/>
                  <a:pt x="204" y="301"/>
                </a:cubicBezTo>
                <a:cubicBezTo>
                  <a:pt x="204" y="329"/>
                  <a:pt x="196" y="346"/>
                  <a:pt x="160" y="354"/>
                </a:cubicBezTo>
                <a:cubicBezTo>
                  <a:pt x="133" y="364"/>
                  <a:pt x="98" y="354"/>
                  <a:pt x="89" y="338"/>
                </a:cubicBezTo>
                <a:cubicBezTo>
                  <a:pt x="89" y="310"/>
                  <a:pt x="107" y="284"/>
                  <a:pt x="133" y="275"/>
                </a:cubicBezTo>
                <a:cubicBezTo>
                  <a:pt x="143" y="275"/>
                  <a:pt x="160" y="275"/>
                  <a:pt x="178" y="275"/>
                </a:cubicBezTo>
                <a:cubicBezTo>
                  <a:pt x="178" y="98"/>
                  <a:pt x="178" y="98"/>
                  <a:pt x="178" y="98"/>
                </a:cubicBezTo>
                <a:cubicBezTo>
                  <a:pt x="204" y="98"/>
                  <a:pt x="204" y="98"/>
                  <a:pt x="204" y="98"/>
                </a:cubicBezTo>
                <a:cubicBezTo>
                  <a:pt x="204" y="125"/>
                  <a:pt x="293" y="169"/>
                  <a:pt x="249" y="2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66" name="Freeform 150"/>
          <p:cNvSpPr>
            <a:spLocks noChangeArrowheads="1"/>
          </p:cNvSpPr>
          <p:nvPr/>
        </p:nvSpPr>
        <p:spPr bwMode="auto">
          <a:xfrm>
            <a:off x="11352869" y="3173328"/>
            <a:ext cx="317029" cy="324698"/>
          </a:xfrm>
          <a:custGeom>
            <a:avLst/>
            <a:gdLst>
              <a:gd name="T0" fmla="*/ 109509 w 444"/>
              <a:gd name="T1" fmla="*/ 177579 h 453"/>
              <a:gd name="T2" fmla="*/ 109509 w 444"/>
              <a:gd name="T3" fmla="*/ 177579 h 453"/>
              <a:gd name="T4" fmla="*/ 19508 w 444"/>
              <a:gd name="T5" fmla="*/ 177579 h 453"/>
              <a:gd name="T6" fmla="*/ 19508 w 444"/>
              <a:gd name="T7" fmla="*/ 23588 h 453"/>
              <a:gd name="T8" fmla="*/ 109509 w 444"/>
              <a:gd name="T9" fmla="*/ 23588 h 453"/>
              <a:gd name="T10" fmla="*/ 109509 w 444"/>
              <a:gd name="T11" fmla="*/ 55187 h 453"/>
              <a:gd name="T12" fmla="*/ 129460 w 444"/>
              <a:gd name="T13" fmla="*/ 55187 h 453"/>
              <a:gd name="T14" fmla="*/ 129460 w 444"/>
              <a:gd name="T15" fmla="*/ 23588 h 453"/>
              <a:gd name="T16" fmla="*/ 109509 w 444"/>
              <a:gd name="T17" fmla="*/ 0 h 453"/>
              <a:gd name="T18" fmla="*/ 19508 w 444"/>
              <a:gd name="T19" fmla="*/ 0 h 453"/>
              <a:gd name="T20" fmla="*/ 0 w 444"/>
              <a:gd name="T21" fmla="*/ 23588 h 453"/>
              <a:gd name="T22" fmla="*/ 0 w 444"/>
              <a:gd name="T23" fmla="*/ 177579 h 453"/>
              <a:gd name="T24" fmla="*/ 19508 w 444"/>
              <a:gd name="T25" fmla="*/ 201167 h 453"/>
              <a:gd name="T26" fmla="*/ 109509 w 444"/>
              <a:gd name="T27" fmla="*/ 201167 h 453"/>
              <a:gd name="T28" fmla="*/ 129460 w 444"/>
              <a:gd name="T29" fmla="*/ 177579 h 453"/>
              <a:gd name="T30" fmla="*/ 129460 w 444"/>
              <a:gd name="T31" fmla="*/ 153991 h 453"/>
              <a:gd name="T32" fmla="*/ 109509 w 444"/>
              <a:gd name="T33" fmla="*/ 153991 h 453"/>
              <a:gd name="T34" fmla="*/ 109509 w 444"/>
              <a:gd name="T35" fmla="*/ 177579 h 453"/>
              <a:gd name="T36" fmla="*/ 196407 w 444"/>
              <a:gd name="T37" fmla="*/ 106369 h 453"/>
              <a:gd name="T38" fmla="*/ 196407 w 444"/>
              <a:gd name="T39" fmla="*/ 106369 h 453"/>
              <a:gd name="T40" fmla="*/ 152958 w 444"/>
              <a:gd name="T41" fmla="*/ 63198 h 453"/>
              <a:gd name="T42" fmla="*/ 152958 w 444"/>
              <a:gd name="T43" fmla="*/ 90792 h 453"/>
              <a:gd name="T44" fmla="*/ 54976 w 444"/>
              <a:gd name="T45" fmla="*/ 90792 h 453"/>
              <a:gd name="T46" fmla="*/ 54976 w 444"/>
              <a:gd name="T47" fmla="*/ 122391 h 453"/>
              <a:gd name="T48" fmla="*/ 152958 w 444"/>
              <a:gd name="T49" fmla="*/ 122391 h 453"/>
              <a:gd name="T50" fmla="*/ 152958 w 444"/>
              <a:gd name="T51" fmla="*/ 149985 h 453"/>
              <a:gd name="T52" fmla="*/ 196407 w 444"/>
              <a:gd name="T53" fmla="*/ 106369 h 4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44" h="453">
                <a:moveTo>
                  <a:pt x="247" y="399"/>
                </a:moveTo>
                <a:lnTo>
                  <a:pt x="247" y="399"/>
                </a:lnTo>
                <a:cubicBezTo>
                  <a:pt x="44" y="399"/>
                  <a:pt x="44" y="399"/>
                  <a:pt x="44" y="399"/>
                </a:cubicBezTo>
                <a:cubicBezTo>
                  <a:pt x="44" y="53"/>
                  <a:pt x="44" y="53"/>
                  <a:pt x="44" y="53"/>
                </a:cubicBezTo>
                <a:cubicBezTo>
                  <a:pt x="247" y="53"/>
                  <a:pt x="247" y="53"/>
                  <a:pt x="247" y="53"/>
                </a:cubicBezTo>
                <a:cubicBezTo>
                  <a:pt x="247" y="124"/>
                  <a:pt x="247" y="124"/>
                  <a:pt x="247" y="124"/>
                </a:cubicBezTo>
                <a:cubicBezTo>
                  <a:pt x="292" y="124"/>
                  <a:pt x="292" y="124"/>
                  <a:pt x="292" y="124"/>
                </a:cubicBezTo>
                <a:cubicBezTo>
                  <a:pt x="292" y="53"/>
                  <a:pt x="292" y="53"/>
                  <a:pt x="292" y="53"/>
                </a:cubicBezTo>
                <a:cubicBezTo>
                  <a:pt x="292" y="27"/>
                  <a:pt x="275" y="0"/>
                  <a:pt x="247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27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18" y="452"/>
                  <a:pt x="44" y="452"/>
                </a:cubicBezTo>
                <a:cubicBezTo>
                  <a:pt x="247" y="452"/>
                  <a:pt x="247" y="452"/>
                  <a:pt x="247" y="452"/>
                </a:cubicBezTo>
                <a:cubicBezTo>
                  <a:pt x="275" y="452"/>
                  <a:pt x="292" y="425"/>
                  <a:pt x="292" y="399"/>
                </a:cubicBezTo>
                <a:cubicBezTo>
                  <a:pt x="292" y="346"/>
                  <a:pt x="292" y="346"/>
                  <a:pt x="292" y="346"/>
                </a:cubicBezTo>
                <a:cubicBezTo>
                  <a:pt x="247" y="346"/>
                  <a:pt x="247" y="346"/>
                  <a:pt x="247" y="346"/>
                </a:cubicBezTo>
                <a:lnTo>
                  <a:pt x="247" y="399"/>
                </a:lnTo>
                <a:close/>
                <a:moveTo>
                  <a:pt x="443" y="239"/>
                </a:moveTo>
                <a:lnTo>
                  <a:pt x="443" y="239"/>
                </a:lnTo>
                <a:cubicBezTo>
                  <a:pt x="345" y="142"/>
                  <a:pt x="345" y="142"/>
                  <a:pt x="345" y="142"/>
                </a:cubicBezTo>
                <a:cubicBezTo>
                  <a:pt x="345" y="204"/>
                  <a:pt x="345" y="204"/>
                  <a:pt x="345" y="204"/>
                </a:cubicBezTo>
                <a:cubicBezTo>
                  <a:pt x="124" y="204"/>
                  <a:pt x="124" y="204"/>
                  <a:pt x="124" y="204"/>
                </a:cubicBezTo>
                <a:cubicBezTo>
                  <a:pt x="124" y="275"/>
                  <a:pt x="124" y="275"/>
                  <a:pt x="124" y="275"/>
                </a:cubicBezTo>
                <a:cubicBezTo>
                  <a:pt x="345" y="275"/>
                  <a:pt x="345" y="275"/>
                  <a:pt x="345" y="275"/>
                </a:cubicBezTo>
                <a:cubicBezTo>
                  <a:pt x="345" y="337"/>
                  <a:pt x="345" y="337"/>
                  <a:pt x="345" y="337"/>
                </a:cubicBezTo>
                <a:lnTo>
                  <a:pt x="443" y="2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67" name="Freeform 157"/>
          <p:cNvSpPr>
            <a:spLocks noChangeArrowheads="1"/>
          </p:cNvSpPr>
          <p:nvPr/>
        </p:nvSpPr>
        <p:spPr bwMode="auto">
          <a:xfrm>
            <a:off x="11352869" y="4645979"/>
            <a:ext cx="317029" cy="207091"/>
          </a:xfrm>
          <a:custGeom>
            <a:avLst/>
            <a:gdLst>
              <a:gd name="T0" fmla="*/ 176456 w 444"/>
              <a:gd name="T1" fmla="*/ 23260 h 293"/>
              <a:gd name="T2" fmla="*/ 176456 w 444"/>
              <a:gd name="T3" fmla="*/ 23260 h 293"/>
              <a:gd name="T4" fmla="*/ 133450 w 444"/>
              <a:gd name="T5" fmla="*/ 23260 h 293"/>
              <a:gd name="T6" fmla="*/ 133450 w 444"/>
              <a:gd name="T7" fmla="*/ 54419 h 293"/>
              <a:gd name="T8" fmla="*/ 164928 w 444"/>
              <a:gd name="T9" fmla="*/ 54419 h 293"/>
              <a:gd name="T10" fmla="*/ 164928 w 444"/>
              <a:gd name="T11" fmla="*/ 96989 h 293"/>
              <a:gd name="T12" fmla="*/ 31478 w 444"/>
              <a:gd name="T13" fmla="*/ 96989 h 293"/>
              <a:gd name="T14" fmla="*/ 31478 w 444"/>
              <a:gd name="T15" fmla="*/ 54419 h 293"/>
              <a:gd name="T16" fmla="*/ 74484 w 444"/>
              <a:gd name="T17" fmla="*/ 54419 h 293"/>
              <a:gd name="T18" fmla="*/ 74484 w 444"/>
              <a:gd name="T19" fmla="*/ 77679 h 293"/>
              <a:gd name="T20" fmla="*/ 121923 w 444"/>
              <a:gd name="T21" fmla="*/ 39059 h 293"/>
              <a:gd name="T22" fmla="*/ 74484 w 444"/>
              <a:gd name="T23" fmla="*/ 0 h 293"/>
              <a:gd name="T24" fmla="*/ 74484 w 444"/>
              <a:gd name="T25" fmla="*/ 23260 h 293"/>
              <a:gd name="T26" fmla="*/ 19508 w 444"/>
              <a:gd name="T27" fmla="*/ 23260 h 293"/>
              <a:gd name="T28" fmla="*/ 0 w 444"/>
              <a:gd name="T29" fmla="*/ 42570 h 293"/>
              <a:gd name="T30" fmla="*/ 0 w 444"/>
              <a:gd name="T31" fmla="*/ 108838 h 293"/>
              <a:gd name="T32" fmla="*/ 19508 w 444"/>
              <a:gd name="T33" fmla="*/ 128148 h 293"/>
              <a:gd name="T34" fmla="*/ 176456 w 444"/>
              <a:gd name="T35" fmla="*/ 128148 h 293"/>
              <a:gd name="T36" fmla="*/ 196407 w 444"/>
              <a:gd name="T37" fmla="*/ 108838 h 293"/>
              <a:gd name="T38" fmla="*/ 196407 w 444"/>
              <a:gd name="T39" fmla="*/ 42570 h 293"/>
              <a:gd name="T40" fmla="*/ 176456 w 444"/>
              <a:gd name="T41" fmla="*/ 23260 h 29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44" h="293">
                <a:moveTo>
                  <a:pt x="398" y="53"/>
                </a:moveTo>
                <a:lnTo>
                  <a:pt x="398" y="53"/>
                </a:lnTo>
                <a:cubicBezTo>
                  <a:pt x="301" y="53"/>
                  <a:pt x="301" y="53"/>
                  <a:pt x="301" y="53"/>
                </a:cubicBezTo>
                <a:cubicBezTo>
                  <a:pt x="301" y="124"/>
                  <a:pt x="301" y="124"/>
                  <a:pt x="301" y="124"/>
                </a:cubicBezTo>
                <a:cubicBezTo>
                  <a:pt x="372" y="124"/>
                  <a:pt x="372" y="124"/>
                  <a:pt x="372" y="124"/>
                </a:cubicBezTo>
                <a:cubicBezTo>
                  <a:pt x="372" y="221"/>
                  <a:pt x="372" y="221"/>
                  <a:pt x="372" y="221"/>
                </a:cubicBezTo>
                <a:cubicBezTo>
                  <a:pt x="71" y="221"/>
                  <a:pt x="71" y="221"/>
                  <a:pt x="71" y="221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168" y="124"/>
                  <a:pt x="168" y="124"/>
                  <a:pt x="168" y="124"/>
                </a:cubicBezTo>
                <a:cubicBezTo>
                  <a:pt x="168" y="177"/>
                  <a:pt x="168" y="177"/>
                  <a:pt x="168" y="177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168" y="0"/>
                  <a:pt x="168" y="0"/>
                  <a:pt x="168" y="0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44" y="53"/>
                  <a:pt x="44" y="53"/>
                  <a:pt x="44" y="53"/>
                </a:cubicBezTo>
                <a:cubicBezTo>
                  <a:pt x="18" y="53"/>
                  <a:pt x="0" y="71"/>
                  <a:pt x="0" y="97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74"/>
                  <a:pt x="18" y="292"/>
                  <a:pt x="44" y="292"/>
                </a:cubicBezTo>
                <a:cubicBezTo>
                  <a:pt x="398" y="292"/>
                  <a:pt x="398" y="292"/>
                  <a:pt x="398" y="292"/>
                </a:cubicBezTo>
                <a:cubicBezTo>
                  <a:pt x="425" y="292"/>
                  <a:pt x="443" y="274"/>
                  <a:pt x="443" y="248"/>
                </a:cubicBezTo>
                <a:cubicBezTo>
                  <a:pt x="443" y="97"/>
                  <a:pt x="443" y="97"/>
                  <a:pt x="443" y="97"/>
                </a:cubicBezTo>
                <a:cubicBezTo>
                  <a:pt x="443" y="71"/>
                  <a:pt x="425" y="53"/>
                  <a:pt x="398" y="5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68" name="Freeform 162"/>
          <p:cNvSpPr>
            <a:spLocks noChangeArrowheads="1"/>
          </p:cNvSpPr>
          <p:nvPr/>
        </p:nvSpPr>
        <p:spPr bwMode="auto">
          <a:xfrm>
            <a:off x="13336856" y="3198895"/>
            <a:ext cx="278678" cy="283791"/>
          </a:xfrm>
          <a:custGeom>
            <a:avLst/>
            <a:gdLst>
              <a:gd name="T0" fmla="*/ 153122 w 391"/>
              <a:gd name="T1" fmla="*/ 0 h 399"/>
              <a:gd name="T2" fmla="*/ 153122 w 391"/>
              <a:gd name="T3" fmla="*/ 0 h 399"/>
              <a:gd name="T4" fmla="*/ 19472 w 391"/>
              <a:gd name="T5" fmla="*/ 0 h 399"/>
              <a:gd name="T6" fmla="*/ 0 w 391"/>
              <a:gd name="T7" fmla="*/ 23407 h 399"/>
              <a:gd name="T8" fmla="*/ 0 w 391"/>
              <a:gd name="T9" fmla="*/ 152364 h 399"/>
              <a:gd name="T10" fmla="*/ 19472 w 391"/>
              <a:gd name="T11" fmla="*/ 175770 h 399"/>
              <a:gd name="T12" fmla="*/ 153122 w 391"/>
              <a:gd name="T13" fmla="*/ 175770 h 399"/>
              <a:gd name="T14" fmla="*/ 172594 w 391"/>
              <a:gd name="T15" fmla="*/ 152364 h 399"/>
              <a:gd name="T16" fmla="*/ 172594 w 391"/>
              <a:gd name="T17" fmla="*/ 23407 h 399"/>
              <a:gd name="T18" fmla="*/ 153122 w 391"/>
              <a:gd name="T19" fmla="*/ 0 h 399"/>
              <a:gd name="T20" fmla="*/ 141173 w 391"/>
              <a:gd name="T21" fmla="*/ 97601 h 399"/>
              <a:gd name="T22" fmla="*/ 141173 w 391"/>
              <a:gd name="T23" fmla="*/ 97601 h 399"/>
              <a:gd name="T24" fmla="*/ 98246 w 391"/>
              <a:gd name="T25" fmla="*/ 97601 h 399"/>
              <a:gd name="T26" fmla="*/ 98246 w 391"/>
              <a:gd name="T27" fmla="*/ 140881 h 399"/>
              <a:gd name="T28" fmla="*/ 74791 w 391"/>
              <a:gd name="T29" fmla="*/ 140881 h 399"/>
              <a:gd name="T30" fmla="*/ 74791 w 391"/>
              <a:gd name="T31" fmla="*/ 97601 h 399"/>
              <a:gd name="T32" fmla="*/ 31421 w 391"/>
              <a:gd name="T33" fmla="*/ 97601 h 399"/>
              <a:gd name="T34" fmla="*/ 31421 w 391"/>
              <a:gd name="T35" fmla="*/ 78169 h 399"/>
              <a:gd name="T36" fmla="*/ 74791 w 391"/>
              <a:gd name="T37" fmla="*/ 78169 h 399"/>
              <a:gd name="T38" fmla="*/ 74791 w 391"/>
              <a:gd name="T39" fmla="*/ 30914 h 399"/>
              <a:gd name="T40" fmla="*/ 98246 w 391"/>
              <a:gd name="T41" fmla="*/ 30914 h 399"/>
              <a:gd name="T42" fmla="*/ 98246 w 391"/>
              <a:gd name="T43" fmla="*/ 78169 h 399"/>
              <a:gd name="T44" fmla="*/ 141173 w 391"/>
              <a:gd name="T45" fmla="*/ 78169 h 399"/>
              <a:gd name="T46" fmla="*/ 141173 w 391"/>
              <a:gd name="T47" fmla="*/ 97601 h 39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1" h="399">
                <a:moveTo>
                  <a:pt x="346" y="0"/>
                </a:moveTo>
                <a:lnTo>
                  <a:pt x="346" y="0"/>
                </a:ln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7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8" y="398"/>
                  <a:pt x="44" y="398"/>
                </a:cubicBezTo>
                <a:cubicBezTo>
                  <a:pt x="346" y="398"/>
                  <a:pt x="346" y="398"/>
                  <a:pt x="346" y="398"/>
                </a:cubicBezTo>
                <a:cubicBezTo>
                  <a:pt x="373" y="398"/>
                  <a:pt x="390" y="372"/>
                  <a:pt x="390" y="345"/>
                </a:cubicBezTo>
                <a:cubicBezTo>
                  <a:pt x="390" y="53"/>
                  <a:pt x="390" y="53"/>
                  <a:pt x="390" y="53"/>
                </a:cubicBezTo>
                <a:cubicBezTo>
                  <a:pt x="390" y="17"/>
                  <a:pt x="373" y="0"/>
                  <a:pt x="346" y="0"/>
                </a:cubicBezTo>
                <a:close/>
                <a:moveTo>
                  <a:pt x="319" y="221"/>
                </a:moveTo>
                <a:lnTo>
                  <a:pt x="319" y="221"/>
                </a:lnTo>
                <a:cubicBezTo>
                  <a:pt x="222" y="221"/>
                  <a:pt x="222" y="221"/>
                  <a:pt x="222" y="221"/>
                </a:cubicBezTo>
                <a:cubicBezTo>
                  <a:pt x="222" y="319"/>
                  <a:pt x="222" y="319"/>
                  <a:pt x="222" y="319"/>
                </a:cubicBezTo>
                <a:cubicBezTo>
                  <a:pt x="169" y="319"/>
                  <a:pt x="169" y="319"/>
                  <a:pt x="169" y="319"/>
                </a:cubicBezTo>
                <a:cubicBezTo>
                  <a:pt x="169" y="221"/>
                  <a:pt x="169" y="221"/>
                  <a:pt x="169" y="221"/>
                </a:cubicBezTo>
                <a:cubicBezTo>
                  <a:pt x="71" y="221"/>
                  <a:pt x="71" y="221"/>
                  <a:pt x="71" y="221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169" y="177"/>
                  <a:pt x="169" y="177"/>
                  <a:pt x="169" y="177"/>
                </a:cubicBezTo>
                <a:cubicBezTo>
                  <a:pt x="169" y="70"/>
                  <a:pt x="169" y="70"/>
                  <a:pt x="169" y="70"/>
                </a:cubicBezTo>
                <a:cubicBezTo>
                  <a:pt x="222" y="70"/>
                  <a:pt x="222" y="70"/>
                  <a:pt x="222" y="70"/>
                </a:cubicBezTo>
                <a:cubicBezTo>
                  <a:pt x="222" y="177"/>
                  <a:pt x="222" y="177"/>
                  <a:pt x="222" y="177"/>
                </a:cubicBezTo>
                <a:cubicBezTo>
                  <a:pt x="319" y="177"/>
                  <a:pt x="319" y="177"/>
                  <a:pt x="319" y="177"/>
                </a:cubicBezTo>
                <a:lnTo>
                  <a:pt x="319" y="2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69" name="Freeform 163"/>
          <p:cNvSpPr>
            <a:spLocks noChangeArrowheads="1"/>
          </p:cNvSpPr>
          <p:nvPr/>
        </p:nvSpPr>
        <p:spPr bwMode="auto">
          <a:xfrm>
            <a:off x="12628653" y="3198895"/>
            <a:ext cx="276122" cy="283791"/>
          </a:xfrm>
          <a:custGeom>
            <a:avLst/>
            <a:gdLst>
              <a:gd name="T0" fmla="*/ 151667 w 390"/>
              <a:gd name="T1" fmla="*/ 0 h 399"/>
              <a:gd name="T2" fmla="*/ 151667 w 390"/>
              <a:gd name="T3" fmla="*/ 0 h 399"/>
              <a:gd name="T4" fmla="*/ 19343 w 390"/>
              <a:gd name="T5" fmla="*/ 0 h 399"/>
              <a:gd name="T6" fmla="*/ 0 w 390"/>
              <a:gd name="T7" fmla="*/ 23407 h 399"/>
              <a:gd name="T8" fmla="*/ 0 w 390"/>
              <a:gd name="T9" fmla="*/ 152364 h 399"/>
              <a:gd name="T10" fmla="*/ 19343 w 390"/>
              <a:gd name="T11" fmla="*/ 175770 h 399"/>
              <a:gd name="T12" fmla="*/ 151667 w 390"/>
              <a:gd name="T13" fmla="*/ 175770 h 399"/>
              <a:gd name="T14" fmla="*/ 171010 w 390"/>
              <a:gd name="T15" fmla="*/ 152364 h 399"/>
              <a:gd name="T16" fmla="*/ 171010 w 390"/>
              <a:gd name="T17" fmla="*/ 23407 h 399"/>
              <a:gd name="T18" fmla="*/ 151667 w 390"/>
              <a:gd name="T19" fmla="*/ 0 h 399"/>
              <a:gd name="T20" fmla="*/ 140237 w 390"/>
              <a:gd name="T21" fmla="*/ 97601 h 399"/>
              <a:gd name="T22" fmla="*/ 140237 w 390"/>
              <a:gd name="T23" fmla="*/ 97601 h 399"/>
              <a:gd name="T24" fmla="*/ 30773 w 390"/>
              <a:gd name="T25" fmla="*/ 97601 h 399"/>
              <a:gd name="T26" fmla="*/ 30773 w 390"/>
              <a:gd name="T27" fmla="*/ 78169 h 399"/>
              <a:gd name="T28" fmla="*/ 140237 w 390"/>
              <a:gd name="T29" fmla="*/ 78169 h 399"/>
              <a:gd name="T30" fmla="*/ 140237 w 390"/>
              <a:gd name="T31" fmla="*/ 97601 h 39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90" h="399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17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7" y="398"/>
                  <a:pt x="44" y="398"/>
                </a:cubicBezTo>
                <a:cubicBezTo>
                  <a:pt x="345" y="398"/>
                  <a:pt x="345" y="398"/>
                  <a:pt x="345" y="398"/>
                </a:cubicBezTo>
                <a:cubicBezTo>
                  <a:pt x="372" y="398"/>
                  <a:pt x="389" y="372"/>
                  <a:pt x="389" y="345"/>
                </a:cubicBezTo>
                <a:cubicBezTo>
                  <a:pt x="389" y="53"/>
                  <a:pt x="389" y="53"/>
                  <a:pt x="389" y="53"/>
                </a:cubicBezTo>
                <a:cubicBezTo>
                  <a:pt x="389" y="17"/>
                  <a:pt x="372" y="0"/>
                  <a:pt x="345" y="0"/>
                </a:cubicBezTo>
                <a:close/>
                <a:moveTo>
                  <a:pt x="319" y="221"/>
                </a:moveTo>
                <a:lnTo>
                  <a:pt x="319" y="221"/>
                </a:lnTo>
                <a:cubicBezTo>
                  <a:pt x="70" y="221"/>
                  <a:pt x="70" y="221"/>
                  <a:pt x="70" y="221"/>
                </a:cubicBezTo>
                <a:cubicBezTo>
                  <a:pt x="70" y="177"/>
                  <a:pt x="70" y="177"/>
                  <a:pt x="70" y="177"/>
                </a:cubicBezTo>
                <a:cubicBezTo>
                  <a:pt x="319" y="177"/>
                  <a:pt x="319" y="177"/>
                  <a:pt x="319" y="177"/>
                </a:cubicBezTo>
                <a:lnTo>
                  <a:pt x="319" y="2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970" name="Freeform 164"/>
          <p:cNvSpPr>
            <a:spLocks noChangeArrowheads="1"/>
          </p:cNvSpPr>
          <p:nvPr/>
        </p:nvSpPr>
        <p:spPr bwMode="auto">
          <a:xfrm>
            <a:off x="11391218" y="3927550"/>
            <a:ext cx="278679" cy="283793"/>
          </a:xfrm>
          <a:custGeom>
            <a:avLst/>
            <a:gdLst>
              <a:gd name="T0" fmla="*/ 152681 w 391"/>
              <a:gd name="T1" fmla="*/ 0 h 399"/>
              <a:gd name="T2" fmla="*/ 152681 w 391"/>
              <a:gd name="T3" fmla="*/ 0 h 399"/>
              <a:gd name="T4" fmla="*/ 19472 w 391"/>
              <a:gd name="T5" fmla="*/ 0 h 399"/>
              <a:gd name="T6" fmla="*/ 0 w 391"/>
              <a:gd name="T7" fmla="*/ 23407 h 399"/>
              <a:gd name="T8" fmla="*/ 0 w 391"/>
              <a:gd name="T9" fmla="*/ 152365 h 399"/>
              <a:gd name="T10" fmla="*/ 19472 w 391"/>
              <a:gd name="T11" fmla="*/ 175771 h 399"/>
              <a:gd name="T12" fmla="*/ 152681 w 391"/>
              <a:gd name="T13" fmla="*/ 175771 h 399"/>
              <a:gd name="T14" fmla="*/ 172595 w 391"/>
              <a:gd name="T15" fmla="*/ 152365 h 399"/>
              <a:gd name="T16" fmla="*/ 172595 w 391"/>
              <a:gd name="T17" fmla="*/ 23407 h 399"/>
              <a:gd name="T18" fmla="*/ 152681 w 391"/>
              <a:gd name="T19" fmla="*/ 0 h 399"/>
              <a:gd name="T20" fmla="*/ 121702 w 391"/>
              <a:gd name="T21" fmla="*/ 140882 h 399"/>
              <a:gd name="T22" fmla="*/ 121702 w 391"/>
              <a:gd name="T23" fmla="*/ 140882 h 399"/>
              <a:gd name="T24" fmla="*/ 85855 w 391"/>
              <a:gd name="T25" fmla="*/ 105551 h 399"/>
              <a:gd name="T26" fmla="*/ 50894 w 391"/>
              <a:gd name="T27" fmla="*/ 140882 h 399"/>
              <a:gd name="T28" fmla="*/ 35404 w 391"/>
              <a:gd name="T29" fmla="*/ 121450 h 399"/>
              <a:gd name="T30" fmla="*/ 66383 w 391"/>
              <a:gd name="T31" fmla="*/ 86119 h 399"/>
              <a:gd name="T32" fmla="*/ 35404 w 391"/>
              <a:gd name="T33" fmla="*/ 54763 h 399"/>
              <a:gd name="T34" fmla="*/ 50894 w 391"/>
              <a:gd name="T35" fmla="*/ 34889 h 399"/>
              <a:gd name="T36" fmla="*/ 85855 w 391"/>
              <a:gd name="T37" fmla="*/ 66245 h 399"/>
              <a:gd name="T38" fmla="*/ 121702 w 391"/>
              <a:gd name="T39" fmla="*/ 34889 h 399"/>
              <a:gd name="T40" fmla="*/ 137191 w 391"/>
              <a:gd name="T41" fmla="*/ 54763 h 399"/>
              <a:gd name="T42" fmla="*/ 105770 w 391"/>
              <a:gd name="T43" fmla="*/ 86119 h 399"/>
              <a:gd name="T44" fmla="*/ 137191 w 391"/>
              <a:gd name="T45" fmla="*/ 121450 h 399"/>
              <a:gd name="T46" fmla="*/ 121702 w 391"/>
              <a:gd name="T47" fmla="*/ 140882 h 39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1" h="399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7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8" y="398"/>
                  <a:pt x="44" y="398"/>
                </a:cubicBezTo>
                <a:cubicBezTo>
                  <a:pt x="345" y="398"/>
                  <a:pt x="345" y="398"/>
                  <a:pt x="345" y="398"/>
                </a:cubicBezTo>
                <a:cubicBezTo>
                  <a:pt x="372" y="398"/>
                  <a:pt x="390" y="372"/>
                  <a:pt x="390" y="345"/>
                </a:cubicBezTo>
                <a:cubicBezTo>
                  <a:pt x="390" y="53"/>
                  <a:pt x="390" y="53"/>
                  <a:pt x="390" y="53"/>
                </a:cubicBezTo>
                <a:cubicBezTo>
                  <a:pt x="390" y="17"/>
                  <a:pt x="372" y="0"/>
                  <a:pt x="345" y="0"/>
                </a:cubicBezTo>
                <a:close/>
                <a:moveTo>
                  <a:pt x="275" y="319"/>
                </a:moveTo>
                <a:lnTo>
                  <a:pt x="275" y="319"/>
                </a:lnTo>
                <a:cubicBezTo>
                  <a:pt x="194" y="239"/>
                  <a:pt x="194" y="239"/>
                  <a:pt x="194" y="239"/>
                </a:cubicBezTo>
                <a:cubicBezTo>
                  <a:pt x="115" y="319"/>
                  <a:pt x="115" y="319"/>
                  <a:pt x="115" y="319"/>
                </a:cubicBezTo>
                <a:cubicBezTo>
                  <a:pt x="80" y="275"/>
                  <a:pt x="80" y="275"/>
                  <a:pt x="80" y="275"/>
                </a:cubicBezTo>
                <a:cubicBezTo>
                  <a:pt x="150" y="195"/>
                  <a:pt x="150" y="195"/>
                  <a:pt x="150" y="195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115" y="79"/>
                  <a:pt x="115" y="79"/>
                  <a:pt x="115" y="79"/>
                </a:cubicBezTo>
                <a:cubicBezTo>
                  <a:pt x="194" y="150"/>
                  <a:pt x="194" y="150"/>
                  <a:pt x="194" y="150"/>
                </a:cubicBezTo>
                <a:cubicBezTo>
                  <a:pt x="275" y="79"/>
                  <a:pt x="275" y="79"/>
                  <a:pt x="275" y="79"/>
                </a:cubicBezTo>
                <a:cubicBezTo>
                  <a:pt x="310" y="124"/>
                  <a:pt x="310" y="124"/>
                  <a:pt x="310" y="124"/>
                </a:cubicBezTo>
                <a:cubicBezTo>
                  <a:pt x="239" y="195"/>
                  <a:pt x="239" y="195"/>
                  <a:pt x="239" y="195"/>
                </a:cubicBezTo>
                <a:cubicBezTo>
                  <a:pt x="310" y="275"/>
                  <a:pt x="310" y="275"/>
                  <a:pt x="310" y="275"/>
                </a:cubicBezTo>
                <a:lnTo>
                  <a:pt x="275" y="3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pPr eaLnBrk="1" hangingPunct="1"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4682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Freeform 83"/>
          <p:cNvSpPr>
            <a:spLocks noChangeArrowheads="1"/>
          </p:cNvSpPr>
          <p:nvPr/>
        </p:nvSpPr>
        <p:spPr bwMode="auto">
          <a:xfrm>
            <a:off x="8517659" y="7173087"/>
            <a:ext cx="390476" cy="299830"/>
          </a:xfrm>
          <a:custGeom>
            <a:avLst/>
            <a:gdLst>
              <a:gd name="T0" fmla="*/ 158155 w 619"/>
              <a:gd name="T1" fmla="*/ 37190 h 472"/>
              <a:gd name="T2" fmla="*/ 158155 w 619"/>
              <a:gd name="T3" fmla="*/ 37190 h 472"/>
              <a:gd name="T4" fmla="*/ 105437 w 619"/>
              <a:gd name="T5" fmla="*/ 0 h 472"/>
              <a:gd name="T6" fmla="*/ 42318 w 619"/>
              <a:gd name="T7" fmla="*/ 58492 h 472"/>
              <a:gd name="T8" fmla="*/ 0 w 619"/>
              <a:gd name="T9" fmla="*/ 116985 h 472"/>
              <a:gd name="T10" fmla="*/ 52718 w 619"/>
              <a:gd name="T11" fmla="*/ 170061 h 472"/>
              <a:gd name="T12" fmla="*/ 153134 w 619"/>
              <a:gd name="T13" fmla="*/ 170061 h 472"/>
              <a:gd name="T14" fmla="*/ 221632 w 619"/>
              <a:gd name="T15" fmla="*/ 106153 h 472"/>
              <a:gd name="T16" fmla="*/ 158155 w 619"/>
              <a:gd name="T17" fmla="*/ 37190 h 472"/>
              <a:gd name="T18" fmla="*/ 153134 w 619"/>
              <a:gd name="T19" fmla="*/ 159590 h 472"/>
              <a:gd name="T20" fmla="*/ 153134 w 619"/>
              <a:gd name="T21" fmla="*/ 159590 h 472"/>
              <a:gd name="T22" fmla="*/ 52718 w 619"/>
              <a:gd name="T23" fmla="*/ 159590 h 472"/>
              <a:gd name="T24" fmla="*/ 10400 w 619"/>
              <a:gd name="T25" fmla="*/ 116985 h 472"/>
              <a:gd name="T26" fmla="*/ 52718 w 619"/>
              <a:gd name="T27" fmla="*/ 74379 h 472"/>
              <a:gd name="T28" fmla="*/ 105437 w 619"/>
              <a:gd name="T29" fmla="*/ 15887 h 472"/>
              <a:gd name="T30" fmla="*/ 147755 w 619"/>
              <a:gd name="T31" fmla="*/ 53076 h 472"/>
              <a:gd name="T32" fmla="*/ 211232 w 619"/>
              <a:gd name="T33" fmla="*/ 101098 h 472"/>
              <a:gd name="T34" fmla="*/ 153134 w 619"/>
              <a:gd name="T35" fmla="*/ 159590 h 47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19" h="472">
                <a:moveTo>
                  <a:pt x="441" y="103"/>
                </a:moveTo>
                <a:lnTo>
                  <a:pt x="441" y="103"/>
                </a:lnTo>
                <a:cubicBezTo>
                  <a:pt x="412" y="44"/>
                  <a:pt x="353" y="0"/>
                  <a:pt x="294" y="0"/>
                </a:cubicBezTo>
                <a:cubicBezTo>
                  <a:pt x="191" y="0"/>
                  <a:pt x="118" y="74"/>
                  <a:pt x="118" y="162"/>
                </a:cubicBezTo>
                <a:cubicBezTo>
                  <a:pt x="44" y="192"/>
                  <a:pt x="0" y="251"/>
                  <a:pt x="0" y="324"/>
                </a:cubicBezTo>
                <a:cubicBezTo>
                  <a:pt x="0" y="398"/>
                  <a:pt x="59" y="471"/>
                  <a:pt x="147" y="471"/>
                </a:cubicBezTo>
                <a:lnTo>
                  <a:pt x="427" y="471"/>
                </a:lnTo>
                <a:cubicBezTo>
                  <a:pt x="530" y="471"/>
                  <a:pt x="618" y="398"/>
                  <a:pt x="618" y="294"/>
                </a:cubicBezTo>
                <a:cubicBezTo>
                  <a:pt x="618" y="192"/>
                  <a:pt x="545" y="103"/>
                  <a:pt x="441" y="103"/>
                </a:cubicBezTo>
                <a:close/>
                <a:moveTo>
                  <a:pt x="427" y="442"/>
                </a:moveTo>
                <a:lnTo>
                  <a:pt x="427" y="442"/>
                </a:lnTo>
                <a:lnTo>
                  <a:pt x="147" y="442"/>
                </a:lnTo>
                <a:cubicBezTo>
                  <a:pt x="147" y="442"/>
                  <a:pt x="29" y="427"/>
                  <a:pt x="29" y="324"/>
                </a:cubicBezTo>
                <a:cubicBezTo>
                  <a:pt x="29" y="265"/>
                  <a:pt x="88" y="206"/>
                  <a:pt x="147" y="206"/>
                </a:cubicBezTo>
                <a:cubicBezTo>
                  <a:pt x="147" y="118"/>
                  <a:pt x="206" y="44"/>
                  <a:pt x="294" y="44"/>
                </a:cubicBezTo>
                <a:cubicBezTo>
                  <a:pt x="353" y="44"/>
                  <a:pt x="398" y="89"/>
                  <a:pt x="412" y="147"/>
                </a:cubicBezTo>
                <a:cubicBezTo>
                  <a:pt x="515" y="133"/>
                  <a:pt x="574" y="221"/>
                  <a:pt x="589" y="280"/>
                </a:cubicBezTo>
                <a:cubicBezTo>
                  <a:pt x="589" y="368"/>
                  <a:pt x="500" y="442"/>
                  <a:pt x="427" y="4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86" name="Freeform 84"/>
          <p:cNvSpPr>
            <a:spLocks noChangeArrowheads="1"/>
          </p:cNvSpPr>
          <p:nvPr/>
        </p:nvSpPr>
        <p:spPr bwMode="auto">
          <a:xfrm>
            <a:off x="7619441" y="7138224"/>
            <a:ext cx="374205" cy="374206"/>
          </a:xfrm>
          <a:custGeom>
            <a:avLst/>
            <a:gdLst>
              <a:gd name="T0" fmla="*/ 10817 w 590"/>
              <a:gd name="T1" fmla="*/ 0 h 590"/>
              <a:gd name="T2" fmla="*/ 10817 w 590"/>
              <a:gd name="T3" fmla="*/ 0 h 590"/>
              <a:gd name="T4" fmla="*/ 0 w 590"/>
              <a:gd name="T5" fmla="*/ 10815 h 590"/>
              <a:gd name="T6" fmla="*/ 0 w 590"/>
              <a:gd name="T7" fmla="*/ 206929 h 590"/>
              <a:gd name="T8" fmla="*/ 10817 w 590"/>
              <a:gd name="T9" fmla="*/ 212336 h 590"/>
              <a:gd name="T10" fmla="*/ 16226 w 590"/>
              <a:gd name="T11" fmla="*/ 206929 h 590"/>
              <a:gd name="T12" fmla="*/ 16226 w 590"/>
              <a:gd name="T13" fmla="*/ 10815 h 590"/>
              <a:gd name="T14" fmla="*/ 10817 w 590"/>
              <a:gd name="T15" fmla="*/ 0 h 590"/>
              <a:gd name="T16" fmla="*/ 201924 w 590"/>
              <a:gd name="T17" fmla="*/ 15862 h 590"/>
              <a:gd name="T18" fmla="*/ 201924 w 590"/>
              <a:gd name="T19" fmla="*/ 15862 h 590"/>
              <a:gd name="T20" fmla="*/ 42548 w 590"/>
              <a:gd name="T21" fmla="*/ 0 h 590"/>
              <a:gd name="T22" fmla="*/ 32091 w 590"/>
              <a:gd name="T23" fmla="*/ 15862 h 590"/>
              <a:gd name="T24" fmla="*/ 32091 w 590"/>
              <a:gd name="T25" fmla="*/ 95533 h 590"/>
              <a:gd name="T26" fmla="*/ 42548 w 590"/>
              <a:gd name="T27" fmla="*/ 106349 h 590"/>
              <a:gd name="T28" fmla="*/ 201924 w 590"/>
              <a:gd name="T29" fmla="*/ 95533 h 590"/>
              <a:gd name="T30" fmla="*/ 212380 w 590"/>
              <a:gd name="T31" fmla="*/ 79671 h 590"/>
              <a:gd name="T32" fmla="*/ 212380 w 590"/>
              <a:gd name="T33" fmla="*/ 32085 h 590"/>
              <a:gd name="T34" fmla="*/ 201924 w 590"/>
              <a:gd name="T35" fmla="*/ 15862 h 590"/>
              <a:gd name="T36" fmla="*/ 100962 w 590"/>
              <a:gd name="T37" fmla="*/ 90486 h 590"/>
              <a:gd name="T38" fmla="*/ 100962 w 590"/>
              <a:gd name="T39" fmla="*/ 90486 h 590"/>
              <a:gd name="T40" fmla="*/ 53366 w 590"/>
              <a:gd name="T41" fmla="*/ 95533 h 590"/>
              <a:gd name="T42" fmla="*/ 42548 w 590"/>
              <a:gd name="T43" fmla="*/ 85079 h 590"/>
              <a:gd name="T44" fmla="*/ 42548 w 590"/>
              <a:gd name="T45" fmla="*/ 21270 h 590"/>
              <a:gd name="T46" fmla="*/ 53366 w 590"/>
              <a:gd name="T47" fmla="*/ 15862 h 590"/>
              <a:gd name="T48" fmla="*/ 100962 w 590"/>
              <a:gd name="T49" fmla="*/ 21270 h 590"/>
              <a:gd name="T50" fmla="*/ 100962 w 590"/>
              <a:gd name="T51" fmla="*/ 90486 h 590"/>
              <a:gd name="T52" fmla="*/ 159375 w 590"/>
              <a:gd name="T53" fmla="*/ 85079 h 590"/>
              <a:gd name="T54" fmla="*/ 159375 w 590"/>
              <a:gd name="T55" fmla="*/ 85079 h 590"/>
              <a:gd name="T56" fmla="*/ 116827 w 590"/>
              <a:gd name="T57" fmla="*/ 85079 h 590"/>
              <a:gd name="T58" fmla="*/ 116827 w 590"/>
              <a:gd name="T59" fmla="*/ 21270 h 590"/>
              <a:gd name="T60" fmla="*/ 159375 w 590"/>
              <a:gd name="T61" fmla="*/ 26677 h 590"/>
              <a:gd name="T62" fmla="*/ 159375 w 590"/>
              <a:gd name="T63" fmla="*/ 85079 h 590"/>
              <a:gd name="T64" fmla="*/ 201924 w 590"/>
              <a:gd name="T65" fmla="*/ 74264 h 590"/>
              <a:gd name="T66" fmla="*/ 201924 w 590"/>
              <a:gd name="T67" fmla="*/ 74264 h 590"/>
              <a:gd name="T68" fmla="*/ 191106 w 590"/>
              <a:gd name="T69" fmla="*/ 79671 h 590"/>
              <a:gd name="T70" fmla="*/ 169832 w 590"/>
              <a:gd name="T71" fmla="*/ 79671 h 590"/>
              <a:gd name="T72" fmla="*/ 169832 w 590"/>
              <a:gd name="T73" fmla="*/ 26677 h 590"/>
              <a:gd name="T74" fmla="*/ 191106 w 590"/>
              <a:gd name="T75" fmla="*/ 32085 h 590"/>
              <a:gd name="T76" fmla="*/ 201924 w 590"/>
              <a:gd name="T77" fmla="*/ 37132 h 590"/>
              <a:gd name="T78" fmla="*/ 201924 w 590"/>
              <a:gd name="T79" fmla="*/ 74264 h 59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0" h="590">
                <a:moveTo>
                  <a:pt x="30" y="0"/>
                </a:moveTo>
                <a:lnTo>
                  <a:pt x="30" y="0"/>
                </a:lnTo>
                <a:cubicBezTo>
                  <a:pt x="15" y="0"/>
                  <a:pt x="0" y="15"/>
                  <a:pt x="0" y="30"/>
                </a:cubicBezTo>
                <a:cubicBezTo>
                  <a:pt x="0" y="574"/>
                  <a:pt x="0" y="574"/>
                  <a:pt x="0" y="574"/>
                </a:cubicBezTo>
                <a:cubicBezTo>
                  <a:pt x="0" y="589"/>
                  <a:pt x="15" y="589"/>
                  <a:pt x="30" y="589"/>
                </a:cubicBezTo>
                <a:cubicBezTo>
                  <a:pt x="30" y="589"/>
                  <a:pt x="45" y="589"/>
                  <a:pt x="45" y="574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15"/>
                  <a:pt x="30" y="0"/>
                  <a:pt x="30" y="0"/>
                </a:cubicBezTo>
                <a:close/>
                <a:moveTo>
                  <a:pt x="560" y="44"/>
                </a:moveTo>
                <a:lnTo>
                  <a:pt x="560" y="44"/>
                </a:lnTo>
                <a:cubicBezTo>
                  <a:pt x="118" y="0"/>
                  <a:pt x="118" y="0"/>
                  <a:pt x="118" y="0"/>
                </a:cubicBezTo>
                <a:cubicBezTo>
                  <a:pt x="103" y="0"/>
                  <a:pt x="89" y="30"/>
                  <a:pt x="89" y="44"/>
                </a:cubicBezTo>
                <a:cubicBezTo>
                  <a:pt x="89" y="265"/>
                  <a:pt x="89" y="265"/>
                  <a:pt x="89" y="265"/>
                </a:cubicBezTo>
                <a:cubicBezTo>
                  <a:pt x="89" y="280"/>
                  <a:pt x="103" y="295"/>
                  <a:pt x="118" y="295"/>
                </a:cubicBezTo>
                <a:cubicBezTo>
                  <a:pt x="560" y="265"/>
                  <a:pt x="560" y="265"/>
                  <a:pt x="560" y="265"/>
                </a:cubicBezTo>
                <a:cubicBezTo>
                  <a:pt x="574" y="265"/>
                  <a:pt x="589" y="236"/>
                  <a:pt x="589" y="221"/>
                </a:cubicBezTo>
                <a:cubicBezTo>
                  <a:pt x="589" y="89"/>
                  <a:pt x="589" y="89"/>
                  <a:pt x="589" y="89"/>
                </a:cubicBezTo>
                <a:cubicBezTo>
                  <a:pt x="589" y="59"/>
                  <a:pt x="574" y="44"/>
                  <a:pt x="560" y="44"/>
                </a:cubicBezTo>
                <a:close/>
                <a:moveTo>
                  <a:pt x="280" y="251"/>
                </a:moveTo>
                <a:lnTo>
                  <a:pt x="280" y="251"/>
                </a:lnTo>
                <a:cubicBezTo>
                  <a:pt x="148" y="265"/>
                  <a:pt x="148" y="265"/>
                  <a:pt x="148" y="265"/>
                </a:cubicBezTo>
                <a:cubicBezTo>
                  <a:pt x="118" y="265"/>
                  <a:pt x="118" y="251"/>
                  <a:pt x="118" y="236"/>
                </a:cubicBezTo>
                <a:cubicBezTo>
                  <a:pt x="118" y="59"/>
                  <a:pt x="118" y="59"/>
                  <a:pt x="118" y="59"/>
                </a:cubicBezTo>
                <a:cubicBezTo>
                  <a:pt x="118" y="44"/>
                  <a:pt x="118" y="44"/>
                  <a:pt x="148" y="44"/>
                </a:cubicBezTo>
                <a:cubicBezTo>
                  <a:pt x="280" y="59"/>
                  <a:pt x="280" y="59"/>
                  <a:pt x="280" y="59"/>
                </a:cubicBezTo>
                <a:lnTo>
                  <a:pt x="280" y="251"/>
                </a:lnTo>
                <a:close/>
                <a:moveTo>
                  <a:pt x="442" y="236"/>
                </a:moveTo>
                <a:lnTo>
                  <a:pt x="442" y="236"/>
                </a:lnTo>
                <a:cubicBezTo>
                  <a:pt x="324" y="236"/>
                  <a:pt x="324" y="236"/>
                  <a:pt x="324" y="236"/>
                </a:cubicBezTo>
                <a:cubicBezTo>
                  <a:pt x="324" y="59"/>
                  <a:pt x="324" y="59"/>
                  <a:pt x="324" y="59"/>
                </a:cubicBezTo>
                <a:cubicBezTo>
                  <a:pt x="442" y="74"/>
                  <a:pt x="442" y="74"/>
                  <a:pt x="442" y="74"/>
                </a:cubicBezTo>
                <a:lnTo>
                  <a:pt x="442" y="236"/>
                </a:lnTo>
                <a:close/>
                <a:moveTo>
                  <a:pt x="560" y="206"/>
                </a:moveTo>
                <a:lnTo>
                  <a:pt x="560" y="206"/>
                </a:lnTo>
                <a:cubicBezTo>
                  <a:pt x="560" y="221"/>
                  <a:pt x="560" y="221"/>
                  <a:pt x="530" y="221"/>
                </a:cubicBezTo>
                <a:cubicBezTo>
                  <a:pt x="471" y="221"/>
                  <a:pt x="471" y="221"/>
                  <a:pt x="471" y="221"/>
                </a:cubicBezTo>
                <a:cubicBezTo>
                  <a:pt x="471" y="74"/>
                  <a:pt x="471" y="74"/>
                  <a:pt x="471" y="74"/>
                </a:cubicBezTo>
                <a:cubicBezTo>
                  <a:pt x="530" y="89"/>
                  <a:pt x="530" y="89"/>
                  <a:pt x="530" y="89"/>
                </a:cubicBezTo>
                <a:cubicBezTo>
                  <a:pt x="560" y="89"/>
                  <a:pt x="560" y="89"/>
                  <a:pt x="560" y="103"/>
                </a:cubicBezTo>
                <a:lnTo>
                  <a:pt x="560" y="2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87" name="Freeform 85"/>
          <p:cNvSpPr>
            <a:spLocks noChangeArrowheads="1"/>
          </p:cNvSpPr>
          <p:nvPr/>
        </p:nvSpPr>
        <p:spPr bwMode="auto">
          <a:xfrm>
            <a:off x="6739815" y="7128926"/>
            <a:ext cx="353288" cy="402096"/>
          </a:xfrm>
          <a:custGeom>
            <a:avLst/>
            <a:gdLst>
              <a:gd name="T0" fmla="*/ 168627 w 561"/>
              <a:gd name="T1" fmla="*/ 0 h 635"/>
              <a:gd name="T2" fmla="*/ 168627 w 561"/>
              <a:gd name="T3" fmla="*/ 0 h 635"/>
              <a:gd name="T4" fmla="*/ 31864 w 561"/>
              <a:gd name="T5" fmla="*/ 0 h 635"/>
              <a:gd name="T6" fmla="*/ 0 w 561"/>
              <a:gd name="T7" fmla="*/ 26634 h 635"/>
              <a:gd name="T8" fmla="*/ 0 w 561"/>
              <a:gd name="T9" fmla="*/ 228190 h 635"/>
              <a:gd name="T10" fmla="*/ 15753 w 561"/>
              <a:gd name="T11" fmla="*/ 228190 h 635"/>
              <a:gd name="T12" fmla="*/ 42246 w 561"/>
              <a:gd name="T13" fmla="*/ 206955 h 635"/>
              <a:gd name="T14" fmla="*/ 74110 w 561"/>
              <a:gd name="T15" fmla="*/ 228190 h 635"/>
              <a:gd name="T16" fmla="*/ 100245 w 561"/>
              <a:gd name="T17" fmla="*/ 206955 h 635"/>
              <a:gd name="T18" fmla="*/ 126739 w 561"/>
              <a:gd name="T19" fmla="*/ 228190 h 635"/>
              <a:gd name="T20" fmla="*/ 158245 w 561"/>
              <a:gd name="T21" fmla="*/ 206955 h 635"/>
              <a:gd name="T22" fmla="*/ 184738 w 561"/>
              <a:gd name="T23" fmla="*/ 228190 h 635"/>
              <a:gd name="T24" fmla="*/ 200491 w 561"/>
              <a:gd name="T25" fmla="*/ 228190 h 635"/>
              <a:gd name="T26" fmla="*/ 200491 w 561"/>
              <a:gd name="T27" fmla="*/ 26634 h 635"/>
              <a:gd name="T28" fmla="*/ 168627 w 561"/>
              <a:gd name="T29" fmla="*/ 0 h 635"/>
              <a:gd name="T30" fmla="*/ 184738 w 561"/>
              <a:gd name="T31" fmla="*/ 211994 h 635"/>
              <a:gd name="T32" fmla="*/ 184738 w 561"/>
              <a:gd name="T33" fmla="*/ 211994 h 635"/>
              <a:gd name="T34" fmla="*/ 158245 w 561"/>
              <a:gd name="T35" fmla="*/ 190758 h 635"/>
              <a:gd name="T36" fmla="*/ 126739 w 561"/>
              <a:gd name="T37" fmla="*/ 211994 h 635"/>
              <a:gd name="T38" fmla="*/ 100245 w 561"/>
              <a:gd name="T39" fmla="*/ 190758 h 635"/>
              <a:gd name="T40" fmla="*/ 74110 w 561"/>
              <a:gd name="T41" fmla="*/ 211994 h 635"/>
              <a:gd name="T42" fmla="*/ 42246 w 561"/>
              <a:gd name="T43" fmla="*/ 190758 h 635"/>
              <a:gd name="T44" fmla="*/ 15753 w 561"/>
              <a:gd name="T45" fmla="*/ 211994 h 635"/>
              <a:gd name="T46" fmla="*/ 15753 w 561"/>
              <a:gd name="T47" fmla="*/ 26634 h 635"/>
              <a:gd name="T48" fmla="*/ 31864 w 561"/>
              <a:gd name="T49" fmla="*/ 16196 h 635"/>
              <a:gd name="T50" fmla="*/ 168627 w 561"/>
              <a:gd name="T51" fmla="*/ 16196 h 635"/>
              <a:gd name="T52" fmla="*/ 184738 w 561"/>
              <a:gd name="T53" fmla="*/ 26634 h 635"/>
              <a:gd name="T54" fmla="*/ 184738 w 561"/>
              <a:gd name="T55" fmla="*/ 211994 h 635"/>
              <a:gd name="T56" fmla="*/ 147504 w 561"/>
              <a:gd name="T57" fmla="*/ 127412 h 635"/>
              <a:gd name="T58" fmla="*/ 147504 w 561"/>
              <a:gd name="T59" fmla="*/ 127412 h 635"/>
              <a:gd name="T60" fmla="*/ 52987 w 561"/>
              <a:gd name="T61" fmla="*/ 127412 h 635"/>
              <a:gd name="T62" fmla="*/ 42246 w 561"/>
              <a:gd name="T63" fmla="*/ 132451 h 635"/>
              <a:gd name="T64" fmla="*/ 52987 w 561"/>
              <a:gd name="T65" fmla="*/ 143249 h 635"/>
              <a:gd name="T66" fmla="*/ 147504 w 561"/>
              <a:gd name="T67" fmla="*/ 143249 h 635"/>
              <a:gd name="T68" fmla="*/ 158245 w 561"/>
              <a:gd name="T69" fmla="*/ 132451 h 635"/>
              <a:gd name="T70" fmla="*/ 147504 w 561"/>
              <a:gd name="T71" fmla="*/ 127412 h 635"/>
              <a:gd name="T72" fmla="*/ 147504 w 561"/>
              <a:gd name="T73" fmla="*/ 84941 h 635"/>
              <a:gd name="T74" fmla="*/ 147504 w 561"/>
              <a:gd name="T75" fmla="*/ 84941 h 635"/>
              <a:gd name="T76" fmla="*/ 52987 w 561"/>
              <a:gd name="T77" fmla="*/ 84941 h 635"/>
              <a:gd name="T78" fmla="*/ 42246 w 561"/>
              <a:gd name="T79" fmla="*/ 90340 h 635"/>
              <a:gd name="T80" fmla="*/ 52987 w 561"/>
              <a:gd name="T81" fmla="*/ 100778 h 635"/>
              <a:gd name="T82" fmla="*/ 147504 w 561"/>
              <a:gd name="T83" fmla="*/ 100778 h 635"/>
              <a:gd name="T84" fmla="*/ 158245 w 561"/>
              <a:gd name="T85" fmla="*/ 90340 h 635"/>
              <a:gd name="T86" fmla="*/ 147504 w 561"/>
              <a:gd name="T87" fmla="*/ 84941 h 635"/>
              <a:gd name="T88" fmla="*/ 147504 w 561"/>
              <a:gd name="T89" fmla="*/ 42471 h 635"/>
              <a:gd name="T90" fmla="*/ 147504 w 561"/>
              <a:gd name="T91" fmla="*/ 42471 h 635"/>
              <a:gd name="T92" fmla="*/ 52987 w 561"/>
              <a:gd name="T93" fmla="*/ 42471 h 635"/>
              <a:gd name="T94" fmla="*/ 42246 w 561"/>
              <a:gd name="T95" fmla="*/ 47870 h 635"/>
              <a:gd name="T96" fmla="*/ 52987 w 561"/>
              <a:gd name="T97" fmla="*/ 58667 h 635"/>
              <a:gd name="T98" fmla="*/ 147504 w 561"/>
              <a:gd name="T99" fmla="*/ 58667 h 635"/>
              <a:gd name="T100" fmla="*/ 158245 w 561"/>
              <a:gd name="T101" fmla="*/ 47870 h 635"/>
              <a:gd name="T102" fmla="*/ 147504 w 561"/>
              <a:gd name="T103" fmla="*/ 42471 h 6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61" h="635">
                <a:moveTo>
                  <a:pt x="471" y="0"/>
                </a:moveTo>
                <a:lnTo>
                  <a:pt x="471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4"/>
                </a:cubicBezTo>
                <a:cubicBezTo>
                  <a:pt x="0" y="634"/>
                  <a:pt x="0" y="634"/>
                  <a:pt x="0" y="634"/>
                </a:cubicBezTo>
                <a:cubicBezTo>
                  <a:pt x="44" y="634"/>
                  <a:pt x="44" y="634"/>
                  <a:pt x="44" y="634"/>
                </a:cubicBezTo>
                <a:cubicBezTo>
                  <a:pt x="118" y="575"/>
                  <a:pt x="118" y="575"/>
                  <a:pt x="118" y="575"/>
                </a:cubicBezTo>
                <a:cubicBezTo>
                  <a:pt x="207" y="634"/>
                  <a:pt x="207" y="634"/>
                  <a:pt x="207" y="634"/>
                </a:cubicBezTo>
                <a:cubicBezTo>
                  <a:pt x="280" y="575"/>
                  <a:pt x="280" y="575"/>
                  <a:pt x="280" y="575"/>
                </a:cubicBezTo>
                <a:cubicBezTo>
                  <a:pt x="354" y="634"/>
                  <a:pt x="354" y="634"/>
                  <a:pt x="354" y="634"/>
                </a:cubicBezTo>
                <a:cubicBezTo>
                  <a:pt x="442" y="575"/>
                  <a:pt x="442" y="575"/>
                  <a:pt x="442" y="575"/>
                </a:cubicBezTo>
                <a:cubicBezTo>
                  <a:pt x="516" y="634"/>
                  <a:pt x="516" y="634"/>
                  <a:pt x="516" y="634"/>
                </a:cubicBezTo>
                <a:cubicBezTo>
                  <a:pt x="560" y="634"/>
                  <a:pt x="560" y="634"/>
                  <a:pt x="560" y="634"/>
                </a:cubicBezTo>
                <a:cubicBezTo>
                  <a:pt x="560" y="74"/>
                  <a:pt x="560" y="74"/>
                  <a:pt x="560" y="74"/>
                </a:cubicBezTo>
                <a:cubicBezTo>
                  <a:pt x="560" y="30"/>
                  <a:pt x="516" y="0"/>
                  <a:pt x="471" y="0"/>
                </a:cubicBezTo>
                <a:close/>
                <a:moveTo>
                  <a:pt x="516" y="589"/>
                </a:moveTo>
                <a:lnTo>
                  <a:pt x="516" y="589"/>
                </a:lnTo>
                <a:cubicBezTo>
                  <a:pt x="442" y="530"/>
                  <a:pt x="442" y="530"/>
                  <a:pt x="442" y="530"/>
                </a:cubicBezTo>
                <a:cubicBezTo>
                  <a:pt x="354" y="589"/>
                  <a:pt x="354" y="589"/>
                  <a:pt x="354" y="589"/>
                </a:cubicBezTo>
                <a:cubicBezTo>
                  <a:pt x="280" y="530"/>
                  <a:pt x="280" y="530"/>
                  <a:pt x="280" y="530"/>
                </a:cubicBezTo>
                <a:cubicBezTo>
                  <a:pt x="207" y="589"/>
                  <a:pt x="207" y="589"/>
                  <a:pt x="207" y="589"/>
                </a:cubicBezTo>
                <a:cubicBezTo>
                  <a:pt x="118" y="530"/>
                  <a:pt x="118" y="530"/>
                  <a:pt x="118" y="530"/>
                </a:cubicBezTo>
                <a:cubicBezTo>
                  <a:pt x="44" y="589"/>
                  <a:pt x="44" y="589"/>
                  <a:pt x="44" y="589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45"/>
                  <a:pt x="89" y="45"/>
                </a:cubicBezTo>
                <a:cubicBezTo>
                  <a:pt x="471" y="45"/>
                  <a:pt x="471" y="45"/>
                  <a:pt x="471" y="45"/>
                </a:cubicBezTo>
                <a:cubicBezTo>
                  <a:pt x="501" y="45"/>
                  <a:pt x="516" y="59"/>
                  <a:pt x="516" y="74"/>
                </a:cubicBezTo>
                <a:lnTo>
                  <a:pt x="516" y="589"/>
                </a:lnTo>
                <a:close/>
                <a:moveTo>
                  <a:pt x="412" y="354"/>
                </a:moveTo>
                <a:lnTo>
                  <a:pt x="412" y="354"/>
                </a:lnTo>
                <a:cubicBezTo>
                  <a:pt x="148" y="354"/>
                  <a:pt x="148" y="354"/>
                  <a:pt x="148" y="354"/>
                </a:cubicBezTo>
                <a:cubicBezTo>
                  <a:pt x="133" y="354"/>
                  <a:pt x="118" y="368"/>
                  <a:pt x="118" y="368"/>
                </a:cubicBezTo>
                <a:cubicBezTo>
                  <a:pt x="118" y="383"/>
                  <a:pt x="133" y="398"/>
                  <a:pt x="148" y="398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27" y="398"/>
                  <a:pt x="442" y="383"/>
                  <a:pt x="442" y="368"/>
                </a:cubicBezTo>
                <a:cubicBezTo>
                  <a:pt x="442" y="368"/>
                  <a:pt x="427" y="354"/>
                  <a:pt x="412" y="354"/>
                </a:cubicBezTo>
                <a:close/>
                <a:moveTo>
                  <a:pt x="412" y="236"/>
                </a:moveTo>
                <a:lnTo>
                  <a:pt x="412" y="236"/>
                </a:lnTo>
                <a:cubicBezTo>
                  <a:pt x="148" y="236"/>
                  <a:pt x="148" y="236"/>
                  <a:pt x="148" y="236"/>
                </a:cubicBezTo>
                <a:cubicBezTo>
                  <a:pt x="133" y="236"/>
                  <a:pt x="118" y="251"/>
                  <a:pt x="118" y="251"/>
                </a:cubicBezTo>
                <a:cubicBezTo>
                  <a:pt x="118" y="266"/>
                  <a:pt x="133" y="280"/>
                  <a:pt x="148" y="280"/>
                </a:cubicBezTo>
                <a:cubicBezTo>
                  <a:pt x="412" y="280"/>
                  <a:pt x="412" y="280"/>
                  <a:pt x="412" y="280"/>
                </a:cubicBezTo>
                <a:cubicBezTo>
                  <a:pt x="427" y="280"/>
                  <a:pt x="442" y="266"/>
                  <a:pt x="442" y="251"/>
                </a:cubicBezTo>
                <a:cubicBezTo>
                  <a:pt x="442" y="251"/>
                  <a:pt x="427" y="236"/>
                  <a:pt x="412" y="236"/>
                </a:cubicBezTo>
                <a:close/>
                <a:moveTo>
                  <a:pt x="412" y="118"/>
                </a:moveTo>
                <a:lnTo>
                  <a:pt x="412" y="118"/>
                </a:lnTo>
                <a:cubicBezTo>
                  <a:pt x="148" y="118"/>
                  <a:pt x="148" y="118"/>
                  <a:pt x="148" y="118"/>
                </a:cubicBezTo>
                <a:cubicBezTo>
                  <a:pt x="133" y="118"/>
                  <a:pt x="118" y="133"/>
                  <a:pt x="118" y="133"/>
                </a:cubicBezTo>
                <a:cubicBezTo>
                  <a:pt x="118" y="148"/>
                  <a:pt x="133" y="163"/>
                  <a:pt x="148" y="163"/>
                </a:cubicBezTo>
                <a:cubicBezTo>
                  <a:pt x="412" y="163"/>
                  <a:pt x="412" y="163"/>
                  <a:pt x="412" y="163"/>
                </a:cubicBezTo>
                <a:cubicBezTo>
                  <a:pt x="427" y="163"/>
                  <a:pt x="442" y="148"/>
                  <a:pt x="442" y="133"/>
                </a:cubicBezTo>
                <a:cubicBezTo>
                  <a:pt x="442" y="133"/>
                  <a:pt x="427" y="118"/>
                  <a:pt x="412" y="1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88" name="Freeform 86"/>
          <p:cNvSpPr>
            <a:spLocks noChangeArrowheads="1"/>
          </p:cNvSpPr>
          <p:nvPr/>
        </p:nvSpPr>
        <p:spPr bwMode="auto">
          <a:xfrm>
            <a:off x="5732292" y="7128926"/>
            <a:ext cx="402096" cy="402096"/>
          </a:xfrm>
          <a:custGeom>
            <a:avLst/>
            <a:gdLst>
              <a:gd name="T0" fmla="*/ 138096 w 634"/>
              <a:gd name="T1" fmla="*/ 47870 h 635"/>
              <a:gd name="T2" fmla="*/ 138096 w 634"/>
              <a:gd name="T3" fmla="*/ 47870 h 635"/>
              <a:gd name="T4" fmla="*/ 138096 w 634"/>
              <a:gd name="T5" fmla="*/ 90340 h 635"/>
              <a:gd name="T6" fmla="*/ 180642 w 634"/>
              <a:gd name="T7" fmla="*/ 90340 h 635"/>
              <a:gd name="T8" fmla="*/ 180642 w 634"/>
              <a:gd name="T9" fmla="*/ 47870 h 635"/>
              <a:gd name="T10" fmla="*/ 138096 w 634"/>
              <a:gd name="T11" fmla="*/ 47870 h 635"/>
              <a:gd name="T12" fmla="*/ 169825 w 634"/>
              <a:gd name="T13" fmla="*/ 79543 h 635"/>
              <a:gd name="T14" fmla="*/ 169825 w 634"/>
              <a:gd name="T15" fmla="*/ 79543 h 635"/>
              <a:gd name="T16" fmla="*/ 148552 w 634"/>
              <a:gd name="T17" fmla="*/ 79543 h 635"/>
              <a:gd name="T18" fmla="*/ 148552 w 634"/>
              <a:gd name="T19" fmla="*/ 58667 h 635"/>
              <a:gd name="T20" fmla="*/ 169825 w 634"/>
              <a:gd name="T21" fmla="*/ 58667 h 635"/>
              <a:gd name="T22" fmla="*/ 169825 w 634"/>
              <a:gd name="T23" fmla="*/ 79543 h 635"/>
              <a:gd name="T24" fmla="*/ 212372 w 634"/>
              <a:gd name="T25" fmla="*/ 0 h 635"/>
              <a:gd name="T26" fmla="*/ 212372 w 634"/>
              <a:gd name="T27" fmla="*/ 0 h 635"/>
              <a:gd name="T28" fmla="*/ 122231 w 634"/>
              <a:gd name="T29" fmla="*/ 0 h 635"/>
              <a:gd name="T30" fmla="*/ 106366 w 634"/>
              <a:gd name="T31" fmla="*/ 10798 h 635"/>
              <a:gd name="T32" fmla="*/ 10817 w 634"/>
              <a:gd name="T33" fmla="*/ 106177 h 635"/>
              <a:gd name="T34" fmla="*/ 10817 w 634"/>
              <a:gd name="T35" fmla="*/ 143249 h 635"/>
              <a:gd name="T36" fmla="*/ 85093 w 634"/>
              <a:gd name="T37" fmla="*/ 217392 h 635"/>
              <a:gd name="T38" fmla="*/ 122231 w 634"/>
              <a:gd name="T39" fmla="*/ 217392 h 635"/>
              <a:gd name="T40" fmla="*/ 217780 w 634"/>
              <a:gd name="T41" fmla="*/ 122013 h 635"/>
              <a:gd name="T42" fmla="*/ 228236 w 634"/>
              <a:gd name="T43" fmla="*/ 106177 h 635"/>
              <a:gd name="T44" fmla="*/ 228236 w 634"/>
              <a:gd name="T45" fmla="*/ 16196 h 635"/>
              <a:gd name="T46" fmla="*/ 212372 w 634"/>
              <a:gd name="T47" fmla="*/ 0 h 635"/>
              <a:gd name="T48" fmla="*/ 116822 w 634"/>
              <a:gd name="T49" fmla="*/ 206955 h 635"/>
              <a:gd name="T50" fmla="*/ 116822 w 634"/>
              <a:gd name="T51" fmla="*/ 206955 h 635"/>
              <a:gd name="T52" fmla="*/ 95549 w 634"/>
              <a:gd name="T53" fmla="*/ 206955 h 635"/>
              <a:gd name="T54" fmla="*/ 21273 w 634"/>
              <a:gd name="T55" fmla="*/ 132451 h 635"/>
              <a:gd name="T56" fmla="*/ 21273 w 634"/>
              <a:gd name="T57" fmla="*/ 116974 h 635"/>
              <a:gd name="T58" fmla="*/ 32090 w 634"/>
              <a:gd name="T59" fmla="*/ 106177 h 635"/>
              <a:gd name="T60" fmla="*/ 122231 w 634"/>
              <a:gd name="T61" fmla="*/ 196157 h 635"/>
              <a:gd name="T62" fmla="*/ 116822 w 634"/>
              <a:gd name="T63" fmla="*/ 206955 h 635"/>
              <a:gd name="T64" fmla="*/ 212372 w 634"/>
              <a:gd name="T65" fmla="*/ 100778 h 635"/>
              <a:gd name="T66" fmla="*/ 212372 w 634"/>
              <a:gd name="T67" fmla="*/ 100778 h 635"/>
              <a:gd name="T68" fmla="*/ 207324 w 634"/>
              <a:gd name="T69" fmla="*/ 116974 h 635"/>
              <a:gd name="T70" fmla="*/ 133048 w 634"/>
              <a:gd name="T71" fmla="*/ 185719 h 635"/>
              <a:gd name="T72" fmla="*/ 42546 w 634"/>
              <a:gd name="T73" fmla="*/ 95739 h 635"/>
              <a:gd name="T74" fmla="*/ 116822 w 634"/>
              <a:gd name="T75" fmla="*/ 21235 h 635"/>
              <a:gd name="T76" fmla="*/ 127639 w 634"/>
              <a:gd name="T77" fmla="*/ 16196 h 635"/>
              <a:gd name="T78" fmla="*/ 207324 w 634"/>
              <a:gd name="T79" fmla="*/ 16196 h 635"/>
              <a:gd name="T80" fmla="*/ 212372 w 634"/>
              <a:gd name="T81" fmla="*/ 21235 h 635"/>
              <a:gd name="T82" fmla="*/ 212372 w 634"/>
              <a:gd name="T83" fmla="*/ 100778 h 63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34" h="635">
                <a:moveTo>
                  <a:pt x="383" y="133"/>
                </a:moveTo>
                <a:lnTo>
                  <a:pt x="383" y="133"/>
                </a:lnTo>
                <a:cubicBezTo>
                  <a:pt x="354" y="163"/>
                  <a:pt x="354" y="207"/>
                  <a:pt x="383" y="251"/>
                </a:cubicBezTo>
                <a:cubicBezTo>
                  <a:pt x="428" y="280"/>
                  <a:pt x="471" y="280"/>
                  <a:pt x="501" y="251"/>
                </a:cubicBezTo>
                <a:cubicBezTo>
                  <a:pt x="530" y="207"/>
                  <a:pt x="530" y="163"/>
                  <a:pt x="501" y="133"/>
                </a:cubicBezTo>
                <a:cubicBezTo>
                  <a:pt x="471" y="104"/>
                  <a:pt x="428" y="104"/>
                  <a:pt x="383" y="133"/>
                </a:cubicBezTo>
                <a:close/>
                <a:moveTo>
                  <a:pt x="471" y="221"/>
                </a:moveTo>
                <a:lnTo>
                  <a:pt x="471" y="221"/>
                </a:lnTo>
                <a:cubicBezTo>
                  <a:pt x="457" y="236"/>
                  <a:pt x="428" y="236"/>
                  <a:pt x="412" y="221"/>
                </a:cubicBezTo>
                <a:cubicBezTo>
                  <a:pt x="398" y="207"/>
                  <a:pt x="398" y="177"/>
                  <a:pt x="412" y="163"/>
                </a:cubicBezTo>
                <a:cubicBezTo>
                  <a:pt x="428" y="148"/>
                  <a:pt x="457" y="148"/>
                  <a:pt x="471" y="163"/>
                </a:cubicBezTo>
                <a:cubicBezTo>
                  <a:pt x="486" y="177"/>
                  <a:pt x="486" y="207"/>
                  <a:pt x="471" y="221"/>
                </a:cubicBezTo>
                <a:close/>
                <a:moveTo>
                  <a:pt x="589" y="0"/>
                </a:moveTo>
                <a:lnTo>
                  <a:pt x="589" y="0"/>
                </a:lnTo>
                <a:cubicBezTo>
                  <a:pt x="339" y="0"/>
                  <a:pt x="339" y="0"/>
                  <a:pt x="339" y="0"/>
                </a:cubicBezTo>
                <a:cubicBezTo>
                  <a:pt x="310" y="0"/>
                  <a:pt x="310" y="15"/>
                  <a:pt x="295" y="30"/>
                </a:cubicBezTo>
                <a:cubicBezTo>
                  <a:pt x="30" y="295"/>
                  <a:pt x="30" y="295"/>
                  <a:pt x="30" y="295"/>
                </a:cubicBezTo>
                <a:cubicBezTo>
                  <a:pt x="0" y="325"/>
                  <a:pt x="0" y="368"/>
                  <a:pt x="30" y="398"/>
                </a:cubicBezTo>
                <a:cubicBezTo>
                  <a:pt x="236" y="604"/>
                  <a:pt x="236" y="604"/>
                  <a:pt x="236" y="604"/>
                </a:cubicBezTo>
                <a:cubicBezTo>
                  <a:pt x="265" y="634"/>
                  <a:pt x="310" y="634"/>
                  <a:pt x="339" y="604"/>
                </a:cubicBezTo>
                <a:cubicBezTo>
                  <a:pt x="604" y="339"/>
                  <a:pt x="604" y="339"/>
                  <a:pt x="604" y="339"/>
                </a:cubicBezTo>
                <a:cubicBezTo>
                  <a:pt x="619" y="325"/>
                  <a:pt x="633" y="325"/>
                  <a:pt x="633" y="295"/>
                </a:cubicBezTo>
                <a:cubicBezTo>
                  <a:pt x="633" y="45"/>
                  <a:pt x="633" y="45"/>
                  <a:pt x="633" y="45"/>
                </a:cubicBezTo>
                <a:cubicBezTo>
                  <a:pt x="633" y="15"/>
                  <a:pt x="619" y="0"/>
                  <a:pt x="589" y="0"/>
                </a:cubicBezTo>
                <a:close/>
                <a:moveTo>
                  <a:pt x="324" y="575"/>
                </a:moveTo>
                <a:lnTo>
                  <a:pt x="324" y="575"/>
                </a:lnTo>
                <a:cubicBezTo>
                  <a:pt x="295" y="589"/>
                  <a:pt x="280" y="589"/>
                  <a:pt x="265" y="575"/>
                </a:cubicBezTo>
                <a:cubicBezTo>
                  <a:pt x="59" y="368"/>
                  <a:pt x="59" y="368"/>
                  <a:pt x="59" y="368"/>
                </a:cubicBezTo>
                <a:cubicBezTo>
                  <a:pt x="45" y="354"/>
                  <a:pt x="45" y="339"/>
                  <a:pt x="59" y="325"/>
                </a:cubicBezTo>
                <a:cubicBezTo>
                  <a:pt x="89" y="295"/>
                  <a:pt x="89" y="295"/>
                  <a:pt x="89" y="295"/>
                </a:cubicBezTo>
                <a:cubicBezTo>
                  <a:pt x="339" y="545"/>
                  <a:pt x="339" y="545"/>
                  <a:pt x="339" y="545"/>
                </a:cubicBezTo>
                <a:lnTo>
                  <a:pt x="324" y="575"/>
                </a:lnTo>
                <a:close/>
                <a:moveTo>
                  <a:pt x="589" y="280"/>
                </a:moveTo>
                <a:lnTo>
                  <a:pt x="589" y="280"/>
                </a:lnTo>
                <a:cubicBezTo>
                  <a:pt x="589" y="295"/>
                  <a:pt x="589" y="310"/>
                  <a:pt x="575" y="325"/>
                </a:cubicBezTo>
                <a:cubicBezTo>
                  <a:pt x="369" y="516"/>
                  <a:pt x="369" y="516"/>
                  <a:pt x="369" y="516"/>
                </a:cubicBezTo>
                <a:cubicBezTo>
                  <a:pt x="118" y="266"/>
                  <a:pt x="118" y="266"/>
                  <a:pt x="118" y="266"/>
                </a:cubicBezTo>
                <a:cubicBezTo>
                  <a:pt x="324" y="59"/>
                  <a:pt x="324" y="59"/>
                  <a:pt x="324" y="59"/>
                </a:cubicBezTo>
                <a:cubicBezTo>
                  <a:pt x="324" y="45"/>
                  <a:pt x="339" y="45"/>
                  <a:pt x="354" y="45"/>
                </a:cubicBezTo>
                <a:cubicBezTo>
                  <a:pt x="575" y="45"/>
                  <a:pt x="575" y="45"/>
                  <a:pt x="575" y="45"/>
                </a:cubicBezTo>
                <a:cubicBezTo>
                  <a:pt x="589" y="45"/>
                  <a:pt x="589" y="45"/>
                  <a:pt x="589" y="59"/>
                </a:cubicBezTo>
                <a:lnTo>
                  <a:pt x="589" y="2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89" name="Freeform 87"/>
          <p:cNvSpPr>
            <a:spLocks noChangeArrowheads="1"/>
          </p:cNvSpPr>
          <p:nvPr/>
        </p:nvSpPr>
        <p:spPr bwMode="auto">
          <a:xfrm>
            <a:off x="4910773" y="7128926"/>
            <a:ext cx="269613" cy="402096"/>
          </a:xfrm>
          <a:custGeom>
            <a:avLst/>
            <a:gdLst>
              <a:gd name="T0" fmla="*/ 147549 w 428"/>
              <a:gd name="T1" fmla="*/ 69105 h 635"/>
              <a:gd name="T2" fmla="*/ 147549 w 428"/>
              <a:gd name="T3" fmla="*/ 69105 h 635"/>
              <a:gd name="T4" fmla="*/ 84160 w 428"/>
              <a:gd name="T5" fmla="*/ 5399 h 635"/>
              <a:gd name="T6" fmla="*/ 63031 w 428"/>
              <a:gd name="T7" fmla="*/ 5399 h 635"/>
              <a:gd name="T8" fmla="*/ 0 w 428"/>
              <a:gd name="T9" fmla="*/ 69105 h 635"/>
              <a:gd name="T10" fmla="*/ 0 w 428"/>
              <a:gd name="T11" fmla="*/ 79543 h 635"/>
              <a:gd name="T12" fmla="*/ 0 w 428"/>
              <a:gd name="T13" fmla="*/ 79543 h 635"/>
              <a:gd name="T14" fmla="*/ 0 w 428"/>
              <a:gd name="T15" fmla="*/ 196157 h 635"/>
              <a:gd name="T16" fmla="*/ 26143 w 428"/>
              <a:gd name="T17" fmla="*/ 228190 h 635"/>
              <a:gd name="T18" fmla="*/ 126419 w 428"/>
              <a:gd name="T19" fmla="*/ 228190 h 635"/>
              <a:gd name="T20" fmla="*/ 152921 w 428"/>
              <a:gd name="T21" fmla="*/ 196157 h 635"/>
              <a:gd name="T22" fmla="*/ 152921 w 428"/>
              <a:gd name="T23" fmla="*/ 90340 h 635"/>
              <a:gd name="T24" fmla="*/ 147549 w 428"/>
              <a:gd name="T25" fmla="*/ 69105 h 635"/>
              <a:gd name="T26" fmla="*/ 136805 w 428"/>
              <a:gd name="T27" fmla="*/ 196157 h 635"/>
              <a:gd name="T28" fmla="*/ 136805 w 428"/>
              <a:gd name="T29" fmla="*/ 196157 h 635"/>
              <a:gd name="T30" fmla="*/ 126419 w 428"/>
              <a:gd name="T31" fmla="*/ 211994 h 635"/>
              <a:gd name="T32" fmla="*/ 26143 w 428"/>
              <a:gd name="T33" fmla="*/ 211994 h 635"/>
              <a:gd name="T34" fmla="*/ 10386 w 428"/>
              <a:gd name="T35" fmla="*/ 196157 h 635"/>
              <a:gd name="T36" fmla="*/ 10386 w 428"/>
              <a:gd name="T37" fmla="*/ 84941 h 635"/>
              <a:gd name="T38" fmla="*/ 15758 w 428"/>
              <a:gd name="T39" fmla="*/ 74504 h 635"/>
              <a:gd name="T40" fmla="*/ 68403 w 428"/>
              <a:gd name="T41" fmla="*/ 16196 h 635"/>
              <a:gd name="T42" fmla="*/ 79146 w 428"/>
              <a:gd name="T43" fmla="*/ 16196 h 635"/>
              <a:gd name="T44" fmla="*/ 131791 w 428"/>
              <a:gd name="T45" fmla="*/ 74504 h 635"/>
              <a:gd name="T46" fmla="*/ 136805 w 428"/>
              <a:gd name="T47" fmla="*/ 84941 h 635"/>
              <a:gd name="T48" fmla="*/ 136805 w 428"/>
              <a:gd name="T49" fmla="*/ 196157 h 635"/>
              <a:gd name="T50" fmla="*/ 73774 w 428"/>
              <a:gd name="T51" fmla="*/ 58667 h 635"/>
              <a:gd name="T52" fmla="*/ 73774 w 428"/>
              <a:gd name="T53" fmla="*/ 58667 h 635"/>
              <a:gd name="T54" fmla="*/ 47273 w 428"/>
              <a:gd name="T55" fmla="*/ 90340 h 635"/>
              <a:gd name="T56" fmla="*/ 73774 w 428"/>
              <a:gd name="T57" fmla="*/ 116974 h 635"/>
              <a:gd name="T58" fmla="*/ 105290 w 428"/>
              <a:gd name="T59" fmla="*/ 90340 h 635"/>
              <a:gd name="T60" fmla="*/ 73774 w 428"/>
              <a:gd name="T61" fmla="*/ 58667 h 635"/>
              <a:gd name="T62" fmla="*/ 73774 w 428"/>
              <a:gd name="T63" fmla="*/ 100778 h 635"/>
              <a:gd name="T64" fmla="*/ 73774 w 428"/>
              <a:gd name="T65" fmla="*/ 100778 h 635"/>
              <a:gd name="T66" fmla="*/ 63031 w 428"/>
              <a:gd name="T67" fmla="*/ 90340 h 635"/>
              <a:gd name="T68" fmla="*/ 73774 w 428"/>
              <a:gd name="T69" fmla="*/ 74504 h 635"/>
              <a:gd name="T70" fmla="*/ 89532 w 428"/>
              <a:gd name="T71" fmla="*/ 90340 h 635"/>
              <a:gd name="T72" fmla="*/ 73774 w 428"/>
              <a:gd name="T73" fmla="*/ 100778 h 63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28" h="635">
                <a:moveTo>
                  <a:pt x="412" y="192"/>
                </a:moveTo>
                <a:lnTo>
                  <a:pt x="412" y="192"/>
                </a:lnTo>
                <a:cubicBezTo>
                  <a:pt x="235" y="15"/>
                  <a:pt x="235" y="15"/>
                  <a:pt x="235" y="15"/>
                </a:cubicBezTo>
                <a:cubicBezTo>
                  <a:pt x="221" y="0"/>
                  <a:pt x="191" y="0"/>
                  <a:pt x="176" y="15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7"/>
                  <a:pt x="0" y="207"/>
                  <a:pt x="0" y="221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4"/>
                  <a:pt x="73" y="634"/>
                </a:cubicBezTo>
                <a:cubicBezTo>
                  <a:pt x="353" y="634"/>
                  <a:pt x="353" y="634"/>
                  <a:pt x="353" y="634"/>
                </a:cubicBezTo>
                <a:cubicBezTo>
                  <a:pt x="382" y="634"/>
                  <a:pt x="427" y="589"/>
                  <a:pt x="427" y="545"/>
                </a:cubicBezTo>
                <a:cubicBezTo>
                  <a:pt x="427" y="251"/>
                  <a:pt x="427" y="251"/>
                  <a:pt x="427" y="251"/>
                </a:cubicBezTo>
                <a:cubicBezTo>
                  <a:pt x="427" y="221"/>
                  <a:pt x="427" y="207"/>
                  <a:pt x="412" y="192"/>
                </a:cubicBezTo>
                <a:close/>
                <a:moveTo>
                  <a:pt x="382" y="545"/>
                </a:moveTo>
                <a:lnTo>
                  <a:pt x="382" y="545"/>
                </a:lnTo>
                <a:cubicBezTo>
                  <a:pt x="382" y="575"/>
                  <a:pt x="368" y="589"/>
                  <a:pt x="353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45"/>
                </a:cubicBezTo>
                <a:cubicBezTo>
                  <a:pt x="29" y="236"/>
                  <a:pt x="29" y="236"/>
                  <a:pt x="29" y="236"/>
                </a:cubicBezTo>
                <a:cubicBezTo>
                  <a:pt x="29" y="221"/>
                  <a:pt x="29" y="221"/>
                  <a:pt x="44" y="207"/>
                </a:cubicBezTo>
                <a:cubicBezTo>
                  <a:pt x="191" y="45"/>
                  <a:pt x="191" y="45"/>
                  <a:pt x="191" y="45"/>
                </a:cubicBezTo>
                <a:cubicBezTo>
                  <a:pt x="206" y="45"/>
                  <a:pt x="221" y="45"/>
                  <a:pt x="221" y="45"/>
                </a:cubicBezTo>
                <a:cubicBezTo>
                  <a:pt x="368" y="207"/>
                  <a:pt x="368" y="207"/>
                  <a:pt x="368" y="207"/>
                </a:cubicBezTo>
                <a:cubicBezTo>
                  <a:pt x="382" y="221"/>
                  <a:pt x="382" y="221"/>
                  <a:pt x="382" y="236"/>
                </a:cubicBezTo>
                <a:lnTo>
                  <a:pt x="382" y="545"/>
                </a:lnTo>
                <a:close/>
                <a:moveTo>
                  <a:pt x="206" y="163"/>
                </a:moveTo>
                <a:lnTo>
                  <a:pt x="206" y="163"/>
                </a:lnTo>
                <a:cubicBezTo>
                  <a:pt x="162" y="163"/>
                  <a:pt x="132" y="207"/>
                  <a:pt x="132" y="251"/>
                </a:cubicBezTo>
                <a:cubicBezTo>
                  <a:pt x="132" y="295"/>
                  <a:pt x="162" y="325"/>
                  <a:pt x="206" y="325"/>
                </a:cubicBezTo>
                <a:cubicBezTo>
                  <a:pt x="250" y="325"/>
                  <a:pt x="294" y="295"/>
                  <a:pt x="294" y="251"/>
                </a:cubicBezTo>
                <a:cubicBezTo>
                  <a:pt x="294" y="207"/>
                  <a:pt x="250" y="163"/>
                  <a:pt x="206" y="163"/>
                </a:cubicBezTo>
                <a:close/>
                <a:moveTo>
                  <a:pt x="206" y="280"/>
                </a:moveTo>
                <a:lnTo>
                  <a:pt x="206" y="280"/>
                </a:lnTo>
                <a:cubicBezTo>
                  <a:pt x="191" y="280"/>
                  <a:pt x="176" y="266"/>
                  <a:pt x="176" y="251"/>
                </a:cubicBezTo>
                <a:cubicBezTo>
                  <a:pt x="176" y="221"/>
                  <a:pt x="191" y="207"/>
                  <a:pt x="206" y="207"/>
                </a:cubicBezTo>
                <a:cubicBezTo>
                  <a:pt x="235" y="207"/>
                  <a:pt x="250" y="221"/>
                  <a:pt x="250" y="251"/>
                </a:cubicBezTo>
                <a:cubicBezTo>
                  <a:pt x="250" y="266"/>
                  <a:pt x="235" y="280"/>
                  <a:pt x="206" y="28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90" name="Freeform 88"/>
          <p:cNvSpPr>
            <a:spLocks noChangeArrowheads="1"/>
          </p:cNvSpPr>
          <p:nvPr/>
        </p:nvSpPr>
        <p:spPr bwMode="auto">
          <a:xfrm>
            <a:off x="3907630" y="7128926"/>
            <a:ext cx="374207" cy="402096"/>
          </a:xfrm>
          <a:custGeom>
            <a:avLst/>
            <a:gdLst>
              <a:gd name="T0" fmla="*/ 196488 w 589"/>
              <a:gd name="T1" fmla="*/ 58667 h 635"/>
              <a:gd name="T2" fmla="*/ 196488 w 589"/>
              <a:gd name="T3" fmla="*/ 58667 h 635"/>
              <a:gd name="T4" fmla="*/ 196488 w 589"/>
              <a:gd name="T5" fmla="*/ 5399 h 635"/>
              <a:gd name="T6" fmla="*/ 191432 w 589"/>
              <a:gd name="T7" fmla="*/ 0 h 635"/>
              <a:gd name="T8" fmla="*/ 186014 w 589"/>
              <a:gd name="T9" fmla="*/ 0 h 635"/>
              <a:gd name="T10" fmla="*/ 0 w 589"/>
              <a:gd name="T11" fmla="*/ 58667 h 635"/>
              <a:gd name="T12" fmla="*/ 0 w 589"/>
              <a:gd name="T13" fmla="*/ 69105 h 635"/>
              <a:gd name="T14" fmla="*/ 0 w 589"/>
              <a:gd name="T15" fmla="*/ 211994 h 635"/>
              <a:gd name="T16" fmla="*/ 15892 w 589"/>
              <a:gd name="T17" fmla="*/ 228190 h 635"/>
              <a:gd name="T18" fmla="*/ 196488 w 589"/>
              <a:gd name="T19" fmla="*/ 228190 h 635"/>
              <a:gd name="T20" fmla="*/ 212381 w 589"/>
              <a:gd name="T21" fmla="*/ 211994 h 635"/>
              <a:gd name="T22" fmla="*/ 212381 w 589"/>
              <a:gd name="T23" fmla="*/ 69105 h 635"/>
              <a:gd name="T24" fmla="*/ 196488 w 589"/>
              <a:gd name="T25" fmla="*/ 58667 h 635"/>
              <a:gd name="T26" fmla="*/ 186014 w 589"/>
              <a:gd name="T27" fmla="*/ 16196 h 635"/>
              <a:gd name="T28" fmla="*/ 186014 w 589"/>
              <a:gd name="T29" fmla="*/ 16196 h 635"/>
              <a:gd name="T30" fmla="*/ 186014 w 589"/>
              <a:gd name="T31" fmla="*/ 58667 h 635"/>
              <a:gd name="T32" fmla="*/ 47677 w 589"/>
              <a:gd name="T33" fmla="*/ 58667 h 635"/>
              <a:gd name="T34" fmla="*/ 186014 w 589"/>
              <a:gd name="T35" fmla="*/ 16196 h 635"/>
              <a:gd name="T36" fmla="*/ 196488 w 589"/>
              <a:gd name="T37" fmla="*/ 148647 h 635"/>
              <a:gd name="T38" fmla="*/ 196488 w 589"/>
              <a:gd name="T39" fmla="*/ 148647 h 635"/>
              <a:gd name="T40" fmla="*/ 196488 w 589"/>
              <a:gd name="T41" fmla="*/ 153686 h 635"/>
              <a:gd name="T42" fmla="*/ 170121 w 589"/>
              <a:gd name="T43" fmla="*/ 153686 h 635"/>
              <a:gd name="T44" fmla="*/ 170121 w 589"/>
              <a:gd name="T45" fmla="*/ 148647 h 635"/>
              <a:gd name="T46" fmla="*/ 170121 w 589"/>
              <a:gd name="T47" fmla="*/ 143249 h 635"/>
              <a:gd name="T48" fmla="*/ 196488 w 589"/>
              <a:gd name="T49" fmla="*/ 143249 h 635"/>
              <a:gd name="T50" fmla="*/ 196488 w 589"/>
              <a:gd name="T51" fmla="*/ 148647 h 635"/>
              <a:gd name="T52" fmla="*/ 196488 w 589"/>
              <a:gd name="T53" fmla="*/ 127412 h 635"/>
              <a:gd name="T54" fmla="*/ 196488 w 589"/>
              <a:gd name="T55" fmla="*/ 127412 h 635"/>
              <a:gd name="T56" fmla="*/ 164703 w 589"/>
              <a:gd name="T57" fmla="*/ 127412 h 635"/>
              <a:gd name="T58" fmla="*/ 153868 w 589"/>
              <a:gd name="T59" fmla="*/ 132451 h 635"/>
              <a:gd name="T60" fmla="*/ 153868 w 589"/>
              <a:gd name="T61" fmla="*/ 164484 h 635"/>
              <a:gd name="T62" fmla="*/ 164703 w 589"/>
              <a:gd name="T63" fmla="*/ 169883 h 635"/>
              <a:gd name="T64" fmla="*/ 196488 w 589"/>
              <a:gd name="T65" fmla="*/ 169883 h 635"/>
              <a:gd name="T66" fmla="*/ 196488 w 589"/>
              <a:gd name="T67" fmla="*/ 206955 h 635"/>
              <a:gd name="T68" fmla="*/ 191432 w 589"/>
              <a:gd name="T69" fmla="*/ 211994 h 635"/>
              <a:gd name="T70" fmla="*/ 20949 w 589"/>
              <a:gd name="T71" fmla="*/ 211994 h 635"/>
              <a:gd name="T72" fmla="*/ 15892 w 589"/>
              <a:gd name="T73" fmla="*/ 206955 h 635"/>
              <a:gd name="T74" fmla="*/ 15892 w 589"/>
              <a:gd name="T75" fmla="*/ 69105 h 635"/>
              <a:gd name="T76" fmla="*/ 191432 w 589"/>
              <a:gd name="T77" fmla="*/ 69105 h 635"/>
              <a:gd name="T78" fmla="*/ 196488 w 589"/>
              <a:gd name="T79" fmla="*/ 79543 h 635"/>
              <a:gd name="T80" fmla="*/ 196488 w 589"/>
              <a:gd name="T81" fmla="*/ 127412 h 63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89" h="635">
                <a:moveTo>
                  <a:pt x="544" y="163"/>
                </a:moveTo>
                <a:lnTo>
                  <a:pt x="544" y="163"/>
                </a:lnTo>
                <a:cubicBezTo>
                  <a:pt x="544" y="15"/>
                  <a:pt x="544" y="15"/>
                  <a:pt x="544" y="15"/>
                </a:cubicBezTo>
                <a:cubicBezTo>
                  <a:pt x="544" y="15"/>
                  <a:pt x="544" y="0"/>
                  <a:pt x="530" y="0"/>
                </a:cubicBezTo>
                <a:lnTo>
                  <a:pt x="515" y="0"/>
                </a:lnTo>
                <a:cubicBezTo>
                  <a:pt x="0" y="163"/>
                  <a:pt x="0" y="163"/>
                  <a:pt x="0" y="163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589"/>
                  <a:pt x="0" y="589"/>
                  <a:pt x="0" y="589"/>
                </a:cubicBezTo>
                <a:cubicBezTo>
                  <a:pt x="0" y="604"/>
                  <a:pt x="14" y="634"/>
                  <a:pt x="44" y="634"/>
                </a:cubicBezTo>
                <a:cubicBezTo>
                  <a:pt x="544" y="634"/>
                  <a:pt x="544" y="634"/>
                  <a:pt x="544" y="634"/>
                </a:cubicBezTo>
                <a:cubicBezTo>
                  <a:pt x="574" y="634"/>
                  <a:pt x="588" y="604"/>
                  <a:pt x="588" y="589"/>
                </a:cubicBezTo>
                <a:cubicBezTo>
                  <a:pt x="588" y="192"/>
                  <a:pt x="588" y="192"/>
                  <a:pt x="588" y="192"/>
                </a:cubicBezTo>
                <a:cubicBezTo>
                  <a:pt x="588" y="177"/>
                  <a:pt x="574" y="163"/>
                  <a:pt x="544" y="163"/>
                </a:cubicBezTo>
                <a:close/>
                <a:moveTo>
                  <a:pt x="515" y="45"/>
                </a:moveTo>
                <a:lnTo>
                  <a:pt x="515" y="45"/>
                </a:lnTo>
                <a:cubicBezTo>
                  <a:pt x="515" y="163"/>
                  <a:pt x="515" y="163"/>
                  <a:pt x="515" y="163"/>
                </a:cubicBezTo>
                <a:cubicBezTo>
                  <a:pt x="132" y="163"/>
                  <a:pt x="132" y="163"/>
                  <a:pt x="132" y="163"/>
                </a:cubicBezTo>
                <a:lnTo>
                  <a:pt x="515" y="45"/>
                </a:lnTo>
                <a:close/>
                <a:moveTo>
                  <a:pt x="544" y="413"/>
                </a:moveTo>
                <a:lnTo>
                  <a:pt x="544" y="413"/>
                </a:lnTo>
                <a:cubicBezTo>
                  <a:pt x="544" y="427"/>
                  <a:pt x="544" y="413"/>
                  <a:pt x="544" y="427"/>
                </a:cubicBezTo>
                <a:cubicBezTo>
                  <a:pt x="471" y="427"/>
                  <a:pt x="471" y="427"/>
                  <a:pt x="471" y="427"/>
                </a:cubicBezTo>
                <a:cubicBezTo>
                  <a:pt x="471" y="413"/>
                  <a:pt x="471" y="427"/>
                  <a:pt x="471" y="413"/>
                </a:cubicBezTo>
                <a:cubicBezTo>
                  <a:pt x="471" y="398"/>
                  <a:pt x="471" y="398"/>
                  <a:pt x="471" y="398"/>
                </a:cubicBezTo>
                <a:cubicBezTo>
                  <a:pt x="544" y="398"/>
                  <a:pt x="544" y="398"/>
                  <a:pt x="544" y="398"/>
                </a:cubicBezTo>
                <a:cubicBezTo>
                  <a:pt x="544" y="413"/>
                  <a:pt x="544" y="398"/>
                  <a:pt x="544" y="413"/>
                </a:cubicBezTo>
                <a:close/>
                <a:moveTo>
                  <a:pt x="544" y="354"/>
                </a:moveTo>
                <a:lnTo>
                  <a:pt x="544" y="354"/>
                </a:lnTo>
                <a:cubicBezTo>
                  <a:pt x="456" y="354"/>
                  <a:pt x="456" y="354"/>
                  <a:pt x="456" y="354"/>
                </a:cubicBezTo>
                <a:cubicBezTo>
                  <a:pt x="441" y="354"/>
                  <a:pt x="426" y="368"/>
                  <a:pt x="426" y="368"/>
                </a:cubicBezTo>
                <a:cubicBezTo>
                  <a:pt x="426" y="457"/>
                  <a:pt x="426" y="457"/>
                  <a:pt x="426" y="457"/>
                </a:cubicBezTo>
                <a:cubicBezTo>
                  <a:pt x="426" y="457"/>
                  <a:pt x="441" y="472"/>
                  <a:pt x="456" y="472"/>
                </a:cubicBezTo>
                <a:cubicBezTo>
                  <a:pt x="544" y="472"/>
                  <a:pt x="544" y="472"/>
                  <a:pt x="544" y="472"/>
                </a:cubicBezTo>
                <a:cubicBezTo>
                  <a:pt x="544" y="575"/>
                  <a:pt x="544" y="575"/>
                  <a:pt x="544" y="575"/>
                </a:cubicBezTo>
                <a:cubicBezTo>
                  <a:pt x="544" y="575"/>
                  <a:pt x="544" y="589"/>
                  <a:pt x="530" y="589"/>
                </a:cubicBezTo>
                <a:cubicBezTo>
                  <a:pt x="58" y="589"/>
                  <a:pt x="58" y="589"/>
                  <a:pt x="58" y="589"/>
                </a:cubicBezTo>
                <a:cubicBezTo>
                  <a:pt x="44" y="589"/>
                  <a:pt x="44" y="575"/>
                  <a:pt x="44" y="575"/>
                </a:cubicBezTo>
                <a:cubicBezTo>
                  <a:pt x="44" y="575"/>
                  <a:pt x="44" y="207"/>
                  <a:pt x="44" y="192"/>
                </a:cubicBezTo>
                <a:cubicBezTo>
                  <a:pt x="530" y="192"/>
                  <a:pt x="530" y="192"/>
                  <a:pt x="530" y="192"/>
                </a:cubicBezTo>
                <a:cubicBezTo>
                  <a:pt x="544" y="192"/>
                  <a:pt x="544" y="207"/>
                  <a:pt x="544" y="221"/>
                </a:cubicBezTo>
                <a:lnTo>
                  <a:pt x="544" y="3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91" name="Freeform 89"/>
          <p:cNvSpPr>
            <a:spLocks noChangeArrowheads="1"/>
          </p:cNvSpPr>
          <p:nvPr/>
        </p:nvSpPr>
        <p:spPr bwMode="auto">
          <a:xfrm>
            <a:off x="3030063" y="7128926"/>
            <a:ext cx="402096" cy="402096"/>
          </a:xfrm>
          <a:custGeom>
            <a:avLst/>
            <a:gdLst>
              <a:gd name="T0" fmla="*/ 122231 w 634"/>
              <a:gd name="T1" fmla="*/ 58667 h 635"/>
              <a:gd name="T2" fmla="*/ 122231 w 634"/>
              <a:gd name="T3" fmla="*/ 58667 h 635"/>
              <a:gd name="T4" fmla="*/ 116822 w 634"/>
              <a:gd name="T5" fmla="*/ 58667 h 635"/>
              <a:gd name="T6" fmla="*/ 111775 w 634"/>
              <a:gd name="T7" fmla="*/ 58667 h 635"/>
              <a:gd name="T8" fmla="*/ 74637 w 634"/>
              <a:gd name="T9" fmla="*/ 100778 h 635"/>
              <a:gd name="T10" fmla="*/ 74637 w 634"/>
              <a:gd name="T11" fmla="*/ 111576 h 635"/>
              <a:gd name="T12" fmla="*/ 85093 w 634"/>
              <a:gd name="T13" fmla="*/ 111576 h 635"/>
              <a:gd name="T14" fmla="*/ 106366 w 634"/>
              <a:gd name="T15" fmla="*/ 84941 h 635"/>
              <a:gd name="T16" fmla="*/ 106366 w 634"/>
              <a:gd name="T17" fmla="*/ 190758 h 635"/>
              <a:gd name="T18" fmla="*/ 116822 w 634"/>
              <a:gd name="T19" fmla="*/ 196157 h 635"/>
              <a:gd name="T20" fmla="*/ 122231 w 634"/>
              <a:gd name="T21" fmla="*/ 190758 h 635"/>
              <a:gd name="T22" fmla="*/ 122231 w 634"/>
              <a:gd name="T23" fmla="*/ 84941 h 635"/>
              <a:gd name="T24" fmla="*/ 143504 w 634"/>
              <a:gd name="T25" fmla="*/ 111576 h 635"/>
              <a:gd name="T26" fmla="*/ 153960 w 634"/>
              <a:gd name="T27" fmla="*/ 111576 h 635"/>
              <a:gd name="T28" fmla="*/ 153960 w 634"/>
              <a:gd name="T29" fmla="*/ 100778 h 635"/>
              <a:gd name="T30" fmla="*/ 122231 w 634"/>
              <a:gd name="T31" fmla="*/ 58667 h 635"/>
              <a:gd name="T32" fmla="*/ 201915 w 634"/>
              <a:gd name="T33" fmla="*/ 0 h 635"/>
              <a:gd name="T34" fmla="*/ 201915 w 634"/>
              <a:gd name="T35" fmla="*/ 0 h 635"/>
              <a:gd name="T36" fmla="*/ 32090 w 634"/>
              <a:gd name="T37" fmla="*/ 0 h 635"/>
              <a:gd name="T38" fmla="*/ 0 w 634"/>
              <a:gd name="T39" fmla="*/ 26634 h 635"/>
              <a:gd name="T40" fmla="*/ 0 w 634"/>
              <a:gd name="T41" fmla="*/ 196157 h 635"/>
              <a:gd name="T42" fmla="*/ 32090 w 634"/>
              <a:gd name="T43" fmla="*/ 228190 h 635"/>
              <a:gd name="T44" fmla="*/ 201915 w 634"/>
              <a:gd name="T45" fmla="*/ 228190 h 635"/>
              <a:gd name="T46" fmla="*/ 228236 w 634"/>
              <a:gd name="T47" fmla="*/ 196157 h 635"/>
              <a:gd name="T48" fmla="*/ 228236 w 634"/>
              <a:gd name="T49" fmla="*/ 26634 h 635"/>
              <a:gd name="T50" fmla="*/ 201915 w 634"/>
              <a:gd name="T51" fmla="*/ 0 h 635"/>
              <a:gd name="T52" fmla="*/ 212372 w 634"/>
              <a:gd name="T53" fmla="*/ 196157 h 635"/>
              <a:gd name="T54" fmla="*/ 212372 w 634"/>
              <a:gd name="T55" fmla="*/ 196157 h 635"/>
              <a:gd name="T56" fmla="*/ 201915 w 634"/>
              <a:gd name="T57" fmla="*/ 211994 h 635"/>
              <a:gd name="T58" fmla="*/ 32090 w 634"/>
              <a:gd name="T59" fmla="*/ 211994 h 635"/>
              <a:gd name="T60" fmla="*/ 15865 w 634"/>
              <a:gd name="T61" fmla="*/ 196157 h 635"/>
              <a:gd name="T62" fmla="*/ 15865 w 634"/>
              <a:gd name="T63" fmla="*/ 26634 h 635"/>
              <a:gd name="T64" fmla="*/ 32090 w 634"/>
              <a:gd name="T65" fmla="*/ 16196 h 635"/>
              <a:gd name="T66" fmla="*/ 201915 w 634"/>
              <a:gd name="T67" fmla="*/ 16196 h 635"/>
              <a:gd name="T68" fmla="*/ 212372 w 634"/>
              <a:gd name="T69" fmla="*/ 26634 h 635"/>
              <a:gd name="T70" fmla="*/ 212372 w 634"/>
              <a:gd name="T71" fmla="*/ 196157 h 635"/>
              <a:gd name="T72" fmla="*/ 180642 w 634"/>
              <a:gd name="T73" fmla="*/ 26634 h 635"/>
              <a:gd name="T74" fmla="*/ 180642 w 634"/>
              <a:gd name="T75" fmla="*/ 26634 h 635"/>
              <a:gd name="T76" fmla="*/ 53363 w 634"/>
              <a:gd name="T77" fmla="*/ 26634 h 635"/>
              <a:gd name="T78" fmla="*/ 42546 w 634"/>
              <a:gd name="T79" fmla="*/ 37432 h 635"/>
              <a:gd name="T80" fmla="*/ 53363 w 634"/>
              <a:gd name="T81" fmla="*/ 42471 h 635"/>
              <a:gd name="T82" fmla="*/ 180642 w 634"/>
              <a:gd name="T83" fmla="*/ 42471 h 635"/>
              <a:gd name="T84" fmla="*/ 186051 w 634"/>
              <a:gd name="T85" fmla="*/ 37432 h 635"/>
              <a:gd name="T86" fmla="*/ 180642 w 634"/>
              <a:gd name="T87" fmla="*/ 26634 h 63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4" h="635">
                <a:moveTo>
                  <a:pt x="339" y="163"/>
                </a:moveTo>
                <a:lnTo>
                  <a:pt x="339" y="163"/>
                </a:lnTo>
                <a:cubicBezTo>
                  <a:pt x="324" y="163"/>
                  <a:pt x="324" y="163"/>
                  <a:pt x="324" y="163"/>
                </a:cubicBezTo>
                <a:cubicBezTo>
                  <a:pt x="310" y="163"/>
                  <a:pt x="310" y="163"/>
                  <a:pt x="310" y="163"/>
                </a:cubicBezTo>
                <a:cubicBezTo>
                  <a:pt x="207" y="280"/>
                  <a:pt x="207" y="280"/>
                  <a:pt x="207" y="280"/>
                </a:cubicBezTo>
                <a:cubicBezTo>
                  <a:pt x="207" y="295"/>
                  <a:pt x="207" y="295"/>
                  <a:pt x="207" y="310"/>
                </a:cubicBezTo>
                <a:cubicBezTo>
                  <a:pt x="221" y="310"/>
                  <a:pt x="221" y="310"/>
                  <a:pt x="236" y="310"/>
                </a:cubicBezTo>
                <a:cubicBezTo>
                  <a:pt x="295" y="236"/>
                  <a:pt x="295" y="236"/>
                  <a:pt x="295" y="236"/>
                </a:cubicBezTo>
                <a:cubicBezTo>
                  <a:pt x="295" y="530"/>
                  <a:pt x="295" y="530"/>
                  <a:pt x="295" y="530"/>
                </a:cubicBezTo>
                <a:cubicBezTo>
                  <a:pt x="295" y="545"/>
                  <a:pt x="310" y="545"/>
                  <a:pt x="324" y="545"/>
                </a:cubicBezTo>
                <a:cubicBezTo>
                  <a:pt x="324" y="545"/>
                  <a:pt x="339" y="545"/>
                  <a:pt x="339" y="530"/>
                </a:cubicBezTo>
                <a:cubicBezTo>
                  <a:pt x="339" y="236"/>
                  <a:pt x="339" y="236"/>
                  <a:pt x="339" y="236"/>
                </a:cubicBezTo>
                <a:cubicBezTo>
                  <a:pt x="398" y="310"/>
                  <a:pt x="398" y="310"/>
                  <a:pt x="398" y="310"/>
                </a:cubicBezTo>
                <a:cubicBezTo>
                  <a:pt x="412" y="310"/>
                  <a:pt x="427" y="310"/>
                  <a:pt x="427" y="310"/>
                </a:cubicBezTo>
                <a:cubicBezTo>
                  <a:pt x="442" y="295"/>
                  <a:pt x="442" y="295"/>
                  <a:pt x="427" y="280"/>
                </a:cubicBezTo>
                <a:lnTo>
                  <a:pt x="339" y="163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34"/>
                  <a:pt x="89" y="634"/>
                </a:cubicBezTo>
                <a:cubicBezTo>
                  <a:pt x="560" y="634"/>
                  <a:pt x="560" y="634"/>
                  <a:pt x="560" y="634"/>
                </a:cubicBezTo>
                <a:cubicBezTo>
                  <a:pt x="604" y="634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30"/>
                  <a:pt x="604" y="0"/>
                  <a:pt x="560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75"/>
                  <a:pt x="574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5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4" y="45"/>
                  <a:pt x="589" y="59"/>
                  <a:pt x="589" y="74"/>
                </a:cubicBezTo>
                <a:lnTo>
                  <a:pt x="589" y="545"/>
                </a:lnTo>
                <a:close/>
                <a:moveTo>
                  <a:pt x="501" y="74"/>
                </a:moveTo>
                <a:lnTo>
                  <a:pt x="501" y="74"/>
                </a:lnTo>
                <a:cubicBezTo>
                  <a:pt x="148" y="74"/>
                  <a:pt x="148" y="74"/>
                  <a:pt x="148" y="74"/>
                </a:cubicBezTo>
                <a:cubicBezTo>
                  <a:pt x="133" y="74"/>
                  <a:pt x="118" y="89"/>
                  <a:pt x="118" y="104"/>
                </a:cubicBezTo>
                <a:cubicBezTo>
                  <a:pt x="118" y="104"/>
                  <a:pt x="133" y="118"/>
                  <a:pt x="148" y="118"/>
                </a:cubicBezTo>
                <a:cubicBezTo>
                  <a:pt x="501" y="118"/>
                  <a:pt x="501" y="118"/>
                  <a:pt x="501" y="118"/>
                </a:cubicBezTo>
                <a:lnTo>
                  <a:pt x="516" y="104"/>
                </a:lnTo>
                <a:cubicBezTo>
                  <a:pt x="516" y="89"/>
                  <a:pt x="501" y="74"/>
                  <a:pt x="501" y="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92" name="Freeform 90"/>
          <p:cNvSpPr>
            <a:spLocks noChangeArrowheads="1"/>
          </p:cNvSpPr>
          <p:nvPr/>
        </p:nvSpPr>
        <p:spPr bwMode="auto">
          <a:xfrm>
            <a:off x="2108866" y="7128926"/>
            <a:ext cx="402096" cy="402096"/>
          </a:xfrm>
          <a:custGeom>
            <a:avLst/>
            <a:gdLst>
              <a:gd name="T0" fmla="*/ 106006 w 634"/>
              <a:gd name="T1" fmla="*/ 169883 h 635"/>
              <a:gd name="T2" fmla="*/ 106006 w 634"/>
              <a:gd name="T3" fmla="*/ 169883 h 635"/>
              <a:gd name="T4" fmla="*/ 111414 w 634"/>
              <a:gd name="T5" fmla="*/ 169883 h 635"/>
              <a:gd name="T6" fmla="*/ 116822 w 634"/>
              <a:gd name="T7" fmla="*/ 169883 h 635"/>
              <a:gd name="T8" fmla="*/ 153600 w 634"/>
              <a:gd name="T9" fmla="*/ 127412 h 635"/>
              <a:gd name="T10" fmla="*/ 153600 w 634"/>
              <a:gd name="T11" fmla="*/ 116974 h 635"/>
              <a:gd name="T12" fmla="*/ 143144 w 634"/>
              <a:gd name="T13" fmla="*/ 116974 h 635"/>
              <a:gd name="T14" fmla="*/ 121870 w 634"/>
              <a:gd name="T15" fmla="*/ 143249 h 635"/>
              <a:gd name="T16" fmla="*/ 121870 w 634"/>
              <a:gd name="T17" fmla="*/ 37432 h 635"/>
              <a:gd name="T18" fmla="*/ 111414 w 634"/>
              <a:gd name="T19" fmla="*/ 26634 h 635"/>
              <a:gd name="T20" fmla="*/ 106006 w 634"/>
              <a:gd name="T21" fmla="*/ 37432 h 635"/>
              <a:gd name="T22" fmla="*/ 106006 w 634"/>
              <a:gd name="T23" fmla="*/ 143249 h 635"/>
              <a:gd name="T24" fmla="*/ 84732 w 634"/>
              <a:gd name="T25" fmla="*/ 116974 h 635"/>
              <a:gd name="T26" fmla="*/ 74276 w 634"/>
              <a:gd name="T27" fmla="*/ 116974 h 635"/>
              <a:gd name="T28" fmla="*/ 74276 w 634"/>
              <a:gd name="T29" fmla="*/ 127412 h 635"/>
              <a:gd name="T30" fmla="*/ 106006 w 634"/>
              <a:gd name="T31" fmla="*/ 169883 h 635"/>
              <a:gd name="T32" fmla="*/ 174873 w 634"/>
              <a:gd name="T33" fmla="*/ 185719 h 635"/>
              <a:gd name="T34" fmla="*/ 174873 w 634"/>
              <a:gd name="T35" fmla="*/ 185719 h 635"/>
              <a:gd name="T36" fmla="*/ 47594 w 634"/>
              <a:gd name="T37" fmla="*/ 185719 h 635"/>
              <a:gd name="T38" fmla="*/ 42186 w 634"/>
              <a:gd name="T39" fmla="*/ 190758 h 635"/>
              <a:gd name="T40" fmla="*/ 47594 w 634"/>
              <a:gd name="T41" fmla="*/ 196157 h 635"/>
              <a:gd name="T42" fmla="*/ 174873 w 634"/>
              <a:gd name="T43" fmla="*/ 196157 h 635"/>
              <a:gd name="T44" fmla="*/ 185690 w 634"/>
              <a:gd name="T45" fmla="*/ 190758 h 635"/>
              <a:gd name="T46" fmla="*/ 174873 w 634"/>
              <a:gd name="T47" fmla="*/ 185719 h 635"/>
              <a:gd name="T48" fmla="*/ 196146 w 634"/>
              <a:gd name="T49" fmla="*/ 0 h 635"/>
              <a:gd name="T50" fmla="*/ 196146 w 634"/>
              <a:gd name="T51" fmla="*/ 0 h 635"/>
              <a:gd name="T52" fmla="*/ 26321 w 634"/>
              <a:gd name="T53" fmla="*/ 0 h 635"/>
              <a:gd name="T54" fmla="*/ 0 w 634"/>
              <a:gd name="T55" fmla="*/ 26634 h 635"/>
              <a:gd name="T56" fmla="*/ 0 w 634"/>
              <a:gd name="T57" fmla="*/ 196157 h 635"/>
              <a:gd name="T58" fmla="*/ 26321 w 634"/>
              <a:gd name="T59" fmla="*/ 228190 h 635"/>
              <a:gd name="T60" fmla="*/ 196146 w 634"/>
              <a:gd name="T61" fmla="*/ 228190 h 635"/>
              <a:gd name="T62" fmla="*/ 228236 w 634"/>
              <a:gd name="T63" fmla="*/ 196157 h 635"/>
              <a:gd name="T64" fmla="*/ 228236 w 634"/>
              <a:gd name="T65" fmla="*/ 26634 h 635"/>
              <a:gd name="T66" fmla="*/ 196146 w 634"/>
              <a:gd name="T67" fmla="*/ 0 h 635"/>
              <a:gd name="T68" fmla="*/ 212011 w 634"/>
              <a:gd name="T69" fmla="*/ 196157 h 635"/>
              <a:gd name="T70" fmla="*/ 212011 w 634"/>
              <a:gd name="T71" fmla="*/ 196157 h 635"/>
              <a:gd name="T72" fmla="*/ 196146 w 634"/>
              <a:gd name="T73" fmla="*/ 211994 h 635"/>
              <a:gd name="T74" fmla="*/ 26321 w 634"/>
              <a:gd name="T75" fmla="*/ 211994 h 635"/>
              <a:gd name="T76" fmla="*/ 15865 w 634"/>
              <a:gd name="T77" fmla="*/ 196157 h 635"/>
              <a:gd name="T78" fmla="*/ 15865 w 634"/>
              <a:gd name="T79" fmla="*/ 26634 h 635"/>
              <a:gd name="T80" fmla="*/ 26321 w 634"/>
              <a:gd name="T81" fmla="*/ 16196 h 635"/>
              <a:gd name="T82" fmla="*/ 196146 w 634"/>
              <a:gd name="T83" fmla="*/ 16196 h 635"/>
              <a:gd name="T84" fmla="*/ 212011 w 634"/>
              <a:gd name="T85" fmla="*/ 26634 h 635"/>
              <a:gd name="T86" fmla="*/ 212011 w 634"/>
              <a:gd name="T87" fmla="*/ 196157 h 63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4" h="635">
                <a:moveTo>
                  <a:pt x="294" y="472"/>
                </a:moveTo>
                <a:lnTo>
                  <a:pt x="294" y="472"/>
                </a:lnTo>
                <a:cubicBezTo>
                  <a:pt x="309" y="472"/>
                  <a:pt x="309" y="472"/>
                  <a:pt x="309" y="472"/>
                </a:cubicBezTo>
                <a:cubicBezTo>
                  <a:pt x="324" y="472"/>
                  <a:pt x="324" y="472"/>
                  <a:pt x="324" y="472"/>
                </a:cubicBezTo>
                <a:cubicBezTo>
                  <a:pt x="426" y="354"/>
                  <a:pt x="426" y="354"/>
                  <a:pt x="426" y="354"/>
                </a:cubicBezTo>
                <a:cubicBezTo>
                  <a:pt x="426" y="339"/>
                  <a:pt x="426" y="325"/>
                  <a:pt x="426" y="325"/>
                </a:cubicBezTo>
                <a:cubicBezTo>
                  <a:pt x="412" y="310"/>
                  <a:pt x="412" y="310"/>
                  <a:pt x="397" y="325"/>
                </a:cubicBezTo>
                <a:cubicBezTo>
                  <a:pt x="338" y="398"/>
                  <a:pt x="338" y="398"/>
                  <a:pt x="338" y="398"/>
                </a:cubicBezTo>
                <a:cubicBezTo>
                  <a:pt x="338" y="104"/>
                  <a:pt x="338" y="104"/>
                  <a:pt x="338" y="104"/>
                </a:cubicBezTo>
                <a:cubicBezTo>
                  <a:pt x="338" y="89"/>
                  <a:pt x="324" y="74"/>
                  <a:pt x="309" y="74"/>
                </a:cubicBezTo>
                <a:cubicBezTo>
                  <a:pt x="309" y="74"/>
                  <a:pt x="294" y="89"/>
                  <a:pt x="294" y="104"/>
                </a:cubicBezTo>
                <a:cubicBezTo>
                  <a:pt x="294" y="398"/>
                  <a:pt x="294" y="398"/>
                  <a:pt x="294" y="398"/>
                </a:cubicBezTo>
                <a:cubicBezTo>
                  <a:pt x="235" y="325"/>
                  <a:pt x="235" y="325"/>
                  <a:pt x="235" y="325"/>
                </a:cubicBezTo>
                <a:cubicBezTo>
                  <a:pt x="220" y="310"/>
                  <a:pt x="206" y="310"/>
                  <a:pt x="206" y="325"/>
                </a:cubicBezTo>
                <a:cubicBezTo>
                  <a:pt x="191" y="325"/>
                  <a:pt x="191" y="339"/>
                  <a:pt x="206" y="354"/>
                </a:cubicBezTo>
                <a:lnTo>
                  <a:pt x="294" y="472"/>
                </a:lnTo>
                <a:close/>
                <a:moveTo>
                  <a:pt x="485" y="516"/>
                </a:moveTo>
                <a:lnTo>
                  <a:pt x="485" y="516"/>
                </a:lnTo>
                <a:cubicBezTo>
                  <a:pt x="132" y="516"/>
                  <a:pt x="132" y="516"/>
                  <a:pt x="132" y="516"/>
                </a:cubicBezTo>
                <a:cubicBezTo>
                  <a:pt x="132" y="516"/>
                  <a:pt x="117" y="516"/>
                  <a:pt x="117" y="530"/>
                </a:cubicBezTo>
                <a:cubicBezTo>
                  <a:pt x="117" y="545"/>
                  <a:pt x="132" y="545"/>
                  <a:pt x="132" y="545"/>
                </a:cubicBezTo>
                <a:cubicBezTo>
                  <a:pt x="485" y="545"/>
                  <a:pt x="485" y="545"/>
                  <a:pt x="485" y="545"/>
                </a:cubicBezTo>
                <a:cubicBezTo>
                  <a:pt x="500" y="545"/>
                  <a:pt x="515" y="545"/>
                  <a:pt x="515" y="530"/>
                </a:cubicBezTo>
                <a:cubicBezTo>
                  <a:pt x="515" y="516"/>
                  <a:pt x="500" y="516"/>
                  <a:pt x="485" y="516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4"/>
                  <a:pt x="73" y="634"/>
                </a:cubicBezTo>
                <a:cubicBezTo>
                  <a:pt x="544" y="634"/>
                  <a:pt x="544" y="634"/>
                  <a:pt x="544" y="634"/>
                </a:cubicBezTo>
                <a:cubicBezTo>
                  <a:pt x="588" y="634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30"/>
                  <a:pt x="588" y="0"/>
                  <a:pt x="544" y="0"/>
                </a:cubicBezTo>
                <a:close/>
                <a:moveTo>
                  <a:pt x="588" y="545"/>
                </a:moveTo>
                <a:lnTo>
                  <a:pt x="588" y="545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5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74"/>
                </a:cubicBezTo>
                <a:lnTo>
                  <a:pt x="588" y="5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93" name="Freeform 91"/>
          <p:cNvSpPr>
            <a:spLocks noChangeArrowheads="1"/>
          </p:cNvSpPr>
          <p:nvPr/>
        </p:nvSpPr>
        <p:spPr bwMode="auto">
          <a:xfrm>
            <a:off x="1142315" y="7128926"/>
            <a:ext cx="390476" cy="402096"/>
          </a:xfrm>
          <a:custGeom>
            <a:avLst/>
            <a:gdLst>
              <a:gd name="T0" fmla="*/ 211232 w 619"/>
              <a:gd name="T1" fmla="*/ 42471 h 635"/>
              <a:gd name="T2" fmla="*/ 158155 w 619"/>
              <a:gd name="T3" fmla="*/ 26634 h 635"/>
              <a:gd name="T4" fmla="*/ 110816 w 619"/>
              <a:gd name="T5" fmla="*/ 10798 h 635"/>
              <a:gd name="T6" fmla="*/ 63477 w 619"/>
              <a:gd name="T7" fmla="*/ 26634 h 635"/>
              <a:gd name="T8" fmla="*/ 10400 w 619"/>
              <a:gd name="T9" fmla="*/ 42471 h 635"/>
              <a:gd name="T10" fmla="*/ 0 w 619"/>
              <a:gd name="T11" fmla="*/ 69105 h 635"/>
              <a:gd name="T12" fmla="*/ 10400 w 619"/>
              <a:gd name="T13" fmla="*/ 196157 h 635"/>
              <a:gd name="T14" fmla="*/ 179314 w 619"/>
              <a:gd name="T15" fmla="*/ 228190 h 635"/>
              <a:gd name="T16" fmla="*/ 211232 w 619"/>
              <a:gd name="T17" fmla="*/ 84941 h 635"/>
              <a:gd name="T18" fmla="*/ 221632 w 619"/>
              <a:gd name="T19" fmla="*/ 58667 h 635"/>
              <a:gd name="T20" fmla="*/ 131975 w 619"/>
              <a:gd name="T21" fmla="*/ 16196 h 635"/>
              <a:gd name="T22" fmla="*/ 147755 w 619"/>
              <a:gd name="T23" fmla="*/ 26634 h 635"/>
              <a:gd name="T24" fmla="*/ 116196 w 619"/>
              <a:gd name="T25" fmla="*/ 26634 h 635"/>
              <a:gd name="T26" fmla="*/ 89657 w 619"/>
              <a:gd name="T27" fmla="*/ 16196 h 635"/>
              <a:gd name="T28" fmla="*/ 105437 w 619"/>
              <a:gd name="T29" fmla="*/ 26634 h 635"/>
              <a:gd name="T30" fmla="*/ 73877 w 619"/>
              <a:gd name="T31" fmla="*/ 26634 h 635"/>
              <a:gd name="T32" fmla="*/ 105437 w 619"/>
              <a:gd name="T33" fmla="*/ 211994 h 635"/>
              <a:gd name="T34" fmla="*/ 42318 w 619"/>
              <a:gd name="T35" fmla="*/ 211994 h 635"/>
              <a:gd name="T36" fmla="*/ 26180 w 619"/>
              <a:gd name="T37" fmla="*/ 153686 h 635"/>
              <a:gd name="T38" fmla="*/ 105437 w 619"/>
              <a:gd name="T39" fmla="*/ 211994 h 635"/>
              <a:gd name="T40" fmla="*/ 105437 w 619"/>
              <a:gd name="T41" fmla="*/ 143249 h 635"/>
              <a:gd name="T42" fmla="*/ 26180 w 619"/>
              <a:gd name="T43" fmla="*/ 84941 h 635"/>
              <a:gd name="T44" fmla="*/ 105437 w 619"/>
              <a:gd name="T45" fmla="*/ 143249 h 635"/>
              <a:gd name="T46" fmla="*/ 195094 w 619"/>
              <a:gd name="T47" fmla="*/ 196157 h 635"/>
              <a:gd name="T48" fmla="*/ 116196 w 619"/>
              <a:gd name="T49" fmla="*/ 211994 h 635"/>
              <a:gd name="T50" fmla="*/ 195094 w 619"/>
              <a:gd name="T51" fmla="*/ 153686 h 635"/>
              <a:gd name="T52" fmla="*/ 195094 w 619"/>
              <a:gd name="T53" fmla="*/ 143249 h 635"/>
              <a:gd name="T54" fmla="*/ 116196 w 619"/>
              <a:gd name="T55" fmla="*/ 143249 h 635"/>
              <a:gd name="T56" fmla="*/ 195094 w 619"/>
              <a:gd name="T57" fmla="*/ 84941 h 635"/>
              <a:gd name="T58" fmla="*/ 200473 w 619"/>
              <a:gd name="T59" fmla="*/ 69105 h 635"/>
              <a:gd name="T60" fmla="*/ 21159 w 619"/>
              <a:gd name="T61" fmla="*/ 69105 h 635"/>
              <a:gd name="T62" fmla="*/ 21159 w 619"/>
              <a:gd name="T63" fmla="*/ 58667 h 635"/>
              <a:gd name="T64" fmla="*/ 211232 w 619"/>
              <a:gd name="T65" fmla="*/ 63706 h 63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19" h="635">
                <a:moveTo>
                  <a:pt x="589" y="118"/>
                </a:moveTo>
                <a:lnTo>
                  <a:pt x="589" y="118"/>
                </a:lnTo>
                <a:cubicBezTo>
                  <a:pt x="441" y="118"/>
                  <a:pt x="441" y="118"/>
                  <a:pt x="441" y="118"/>
                </a:cubicBezTo>
                <a:cubicBezTo>
                  <a:pt x="441" y="104"/>
                  <a:pt x="441" y="89"/>
                  <a:pt x="441" y="74"/>
                </a:cubicBezTo>
                <a:cubicBezTo>
                  <a:pt x="441" y="30"/>
                  <a:pt x="412" y="0"/>
                  <a:pt x="368" y="0"/>
                </a:cubicBezTo>
                <a:cubicBezTo>
                  <a:pt x="339" y="0"/>
                  <a:pt x="324" y="15"/>
                  <a:pt x="309" y="30"/>
                </a:cubicBezTo>
                <a:cubicBezTo>
                  <a:pt x="294" y="15"/>
                  <a:pt x="280" y="0"/>
                  <a:pt x="250" y="0"/>
                </a:cubicBezTo>
                <a:cubicBezTo>
                  <a:pt x="206" y="0"/>
                  <a:pt x="177" y="30"/>
                  <a:pt x="177" y="74"/>
                </a:cubicBezTo>
                <a:cubicBezTo>
                  <a:pt x="177" y="89"/>
                  <a:pt x="177" y="104"/>
                  <a:pt x="177" y="118"/>
                </a:cubicBezTo>
                <a:cubicBezTo>
                  <a:pt x="29" y="118"/>
                  <a:pt x="29" y="118"/>
                  <a:pt x="29" y="118"/>
                </a:cubicBezTo>
                <a:cubicBezTo>
                  <a:pt x="15" y="118"/>
                  <a:pt x="0" y="133"/>
                  <a:pt x="0" y="163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21"/>
                  <a:pt x="15" y="236"/>
                  <a:pt x="29" y="236"/>
                </a:cubicBezTo>
                <a:cubicBezTo>
                  <a:pt x="29" y="545"/>
                  <a:pt x="29" y="545"/>
                  <a:pt x="29" y="545"/>
                </a:cubicBezTo>
                <a:cubicBezTo>
                  <a:pt x="29" y="589"/>
                  <a:pt x="73" y="634"/>
                  <a:pt x="118" y="634"/>
                </a:cubicBezTo>
                <a:cubicBezTo>
                  <a:pt x="500" y="634"/>
                  <a:pt x="500" y="634"/>
                  <a:pt x="500" y="634"/>
                </a:cubicBezTo>
                <a:cubicBezTo>
                  <a:pt x="544" y="634"/>
                  <a:pt x="589" y="589"/>
                  <a:pt x="589" y="545"/>
                </a:cubicBezTo>
                <a:cubicBezTo>
                  <a:pt x="589" y="236"/>
                  <a:pt x="589" y="236"/>
                  <a:pt x="589" y="236"/>
                </a:cubicBezTo>
                <a:cubicBezTo>
                  <a:pt x="603" y="236"/>
                  <a:pt x="618" y="221"/>
                  <a:pt x="618" y="192"/>
                </a:cubicBezTo>
                <a:cubicBezTo>
                  <a:pt x="618" y="163"/>
                  <a:pt x="618" y="163"/>
                  <a:pt x="618" y="163"/>
                </a:cubicBezTo>
                <a:cubicBezTo>
                  <a:pt x="618" y="133"/>
                  <a:pt x="603" y="118"/>
                  <a:pt x="589" y="118"/>
                </a:cubicBezTo>
                <a:close/>
                <a:moveTo>
                  <a:pt x="368" y="45"/>
                </a:moveTo>
                <a:lnTo>
                  <a:pt x="368" y="45"/>
                </a:lnTo>
                <a:cubicBezTo>
                  <a:pt x="382" y="45"/>
                  <a:pt x="412" y="59"/>
                  <a:pt x="412" y="74"/>
                </a:cubicBezTo>
                <a:cubicBezTo>
                  <a:pt x="412" y="104"/>
                  <a:pt x="382" y="118"/>
                  <a:pt x="368" y="118"/>
                </a:cubicBezTo>
                <a:cubicBezTo>
                  <a:pt x="353" y="118"/>
                  <a:pt x="324" y="104"/>
                  <a:pt x="324" y="74"/>
                </a:cubicBezTo>
                <a:cubicBezTo>
                  <a:pt x="324" y="59"/>
                  <a:pt x="353" y="45"/>
                  <a:pt x="368" y="45"/>
                </a:cubicBezTo>
                <a:close/>
                <a:moveTo>
                  <a:pt x="250" y="45"/>
                </a:moveTo>
                <a:lnTo>
                  <a:pt x="250" y="45"/>
                </a:lnTo>
                <a:cubicBezTo>
                  <a:pt x="265" y="45"/>
                  <a:pt x="294" y="59"/>
                  <a:pt x="294" y="74"/>
                </a:cubicBezTo>
                <a:cubicBezTo>
                  <a:pt x="294" y="104"/>
                  <a:pt x="265" y="118"/>
                  <a:pt x="250" y="118"/>
                </a:cubicBezTo>
                <a:cubicBezTo>
                  <a:pt x="235" y="118"/>
                  <a:pt x="206" y="104"/>
                  <a:pt x="206" y="74"/>
                </a:cubicBezTo>
                <a:cubicBezTo>
                  <a:pt x="206" y="59"/>
                  <a:pt x="235" y="45"/>
                  <a:pt x="250" y="45"/>
                </a:cubicBezTo>
                <a:close/>
                <a:moveTo>
                  <a:pt x="294" y="589"/>
                </a:moveTo>
                <a:lnTo>
                  <a:pt x="294" y="589"/>
                </a:lnTo>
                <a:cubicBezTo>
                  <a:pt x="118" y="589"/>
                  <a:pt x="118" y="589"/>
                  <a:pt x="118" y="589"/>
                </a:cubicBezTo>
                <a:cubicBezTo>
                  <a:pt x="88" y="589"/>
                  <a:pt x="73" y="575"/>
                  <a:pt x="73" y="545"/>
                </a:cubicBezTo>
                <a:cubicBezTo>
                  <a:pt x="73" y="427"/>
                  <a:pt x="73" y="427"/>
                  <a:pt x="73" y="427"/>
                </a:cubicBezTo>
                <a:cubicBezTo>
                  <a:pt x="294" y="427"/>
                  <a:pt x="294" y="427"/>
                  <a:pt x="294" y="427"/>
                </a:cubicBezTo>
                <a:lnTo>
                  <a:pt x="294" y="589"/>
                </a:lnTo>
                <a:close/>
                <a:moveTo>
                  <a:pt x="294" y="398"/>
                </a:moveTo>
                <a:lnTo>
                  <a:pt x="294" y="398"/>
                </a:lnTo>
                <a:cubicBezTo>
                  <a:pt x="73" y="398"/>
                  <a:pt x="73" y="398"/>
                  <a:pt x="73" y="398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294" y="236"/>
                  <a:pt x="294" y="236"/>
                  <a:pt x="294" y="236"/>
                </a:cubicBezTo>
                <a:lnTo>
                  <a:pt x="294" y="398"/>
                </a:lnTo>
                <a:close/>
                <a:moveTo>
                  <a:pt x="544" y="545"/>
                </a:moveTo>
                <a:lnTo>
                  <a:pt x="544" y="545"/>
                </a:lnTo>
                <a:cubicBezTo>
                  <a:pt x="544" y="575"/>
                  <a:pt x="530" y="589"/>
                  <a:pt x="500" y="589"/>
                </a:cubicBezTo>
                <a:cubicBezTo>
                  <a:pt x="324" y="589"/>
                  <a:pt x="324" y="589"/>
                  <a:pt x="324" y="589"/>
                </a:cubicBezTo>
                <a:cubicBezTo>
                  <a:pt x="324" y="427"/>
                  <a:pt x="324" y="427"/>
                  <a:pt x="324" y="427"/>
                </a:cubicBezTo>
                <a:cubicBezTo>
                  <a:pt x="544" y="427"/>
                  <a:pt x="544" y="427"/>
                  <a:pt x="544" y="427"/>
                </a:cubicBezTo>
                <a:lnTo>
                  <a:pt x="544" y="545"/>
                </a:lnTo>
                <a:close/>
                <a:moveTo>
                  <a:pt x="544" y="398"/>
                </a:moveTo>
                <a:lnTo>
                  <a:pt x="544" y="398"/>
                </a:lnTo>
                <a:cubicBezTo>
                  <a:pt x="324" y="398"/>
                  <a:pt x="324" y="398"/>
                  <a:pt x="324" y="398"/>
                </a:cubicBezTo>
                <a:cubicBezTo>
                  <a:pt x="324" y="236"/>
                  <a:pt x="324" y="236"/>
                  <a:pt x="324" y="236"/>
                </a:cubicBezTo>
                <a:cubicBezTo>
                  <a:pt x="544" y="236"/>
                  <a:pt x="544" y="236"/>
                  <a:pt x="544" y="236"/>
                </a:cubicBezTo>
                <a:lnTo>
                  <a:pt x="544" y="398"/>
                </a:lnTo>
                <a:close/>
                <a:moveTo>
                  <a:pt x="559" y="192"/>
                </a:moveTo>
                <a:lnTo>
                  <a:pt x="559" y="192"/>
                </a:lnTo>
                <a:cubicBezTo>
                  <a:pt x="59" y="192"/>
                  <a:pt x="59" y="192"/>
                  <a:pt x="59" y="192"/>
                </a:cubicBezTo>
                <a:cubicBezTo>
                  <a:pt x="44" y="192"/>
                  <a:pt x="29" y="192"/>
                  <a:pt x="29" y="177"/>
                </a:cubicBezTo>
                <a:cubicBezTo>
                  <a:pt x="29" y="163"/>
                  <a:pt x="44" y="163"/>
                  <a:pt x="59" y="163"/>
                </a:cubicBezTo>
                <a:cubicBezTo>
                  <a:pt x="559" y="163"/>
                  <a:pt x="559" y="163"/>
                  <a:pt x="559" y="163"/>
                </a:cubicBezTo>
                <a:cubicBezTo>
                  <a:pt x="574" y="163"/>
                  <a:pt x="589" y="163"/>
                  <a:pt x="589" y="177"/>
                </a:cubicBezTo>
                <a:cubicBezTo>
                  <a:pt x="589" y="192"/>
                  <a:pt x="574" y="192"/>
                  <a:pt x="559" y="19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95" name="Freeform 93"/>
          <p:cNvSpPr>
            <a:spLocks noChangeArrowheads="1"/>
          </p:cNvSpPr>
          <p:nvPr/>
        </p:nvSpPr>
        <p:spPr bwMode="auto">
          <a:xfrm>
            <a:off x="8501388" y="6222836"/>
            <a:ext cx="402097" cy="392798"/>
          </a:xfrm>
          <a:custGeom>
            <a:avLst/>
            <a:gdLst>
              <a:gd name="T0" fmla="*/ 42547 w 634"/>
              <a:gd name="T1" fmla="*/ 196214 h 619"/>
              <a:gd name="T2" fmla="*/ 42547 w 634"/>
              <a:gd name="T3" fmla="*/ 196214 h 619"/>
              <a:gd name="T4" fmla="*/ 74637 w 634"/>
              <a:gd name="T5" fmla="*/ 222904 h 619"/>
              <a:gd name="T6" fmla="*/ 100958 w 634"/>
              <a:gd name="T7" fmla="*/ 196214 h 619"/>
              <a:gd name="T8" fmla="*/ 74637 w 634"/>
              <a:gd name="T9" fmla="*/ 169883 h 619"/>
              <a:gd name="T10" fmla="*/ 42547 w 634"/>
              <a:gd name="T11" fmla="*/ 196214 h 619"/>
              <a:gd name="T12" fmla="*/ 74637 w 634"/>
              <a:gd name="T13" fmla="*/ 180343 h 619"/>
              <a:gd name="T14" fmla="*/ 74637 w 634"/>
              <a:gd name="T15" fmla="*/ 180343 h 619"/>
              <a:gd name="T16" fmla="*/ 85093 w 634"/>
              <a:gd name="T17" fmla="*/ 196214 h 619"/>
              <a:gd name="T18" fmla="*/ 74637 w 634"/>
              <a:gd name="T19" fmla="*/ 212444 h 619"/>
              <a:gd name="T20" fmla="*/ 58411 w 634"/>
              <a:gd name="T21" fmla="*/ 196214 h 619"/>
              <a:gd name="T22" fmla="*/ 74637 w 634"/>
              <a:gd name="T23" fmla="*/ 180343 h 619"/>
              <a:gd name="T24" fmla="*/ 58411 w 634"/>
              <a:gd name="T25" fmla="*/ 154013 h 619"/>
              <a:gd name="T26" fmla="*/ 58411 w 634"/>
              <a:gd name="T27" fmla="*/ 154013 h 619"/>
              <a:gd name="T28" fmla="*/ 42547 w 634"/>
              <a:gd name="T29" fmla="*/ 137782 h 619"/>
              <a:gd name="T30" fmla="*/ 207325 w 634"/>
              <a:gd name="T31" fmla="*/ 127322 h 619"/>
              <a:gd name="T32" fmla="*/ 228237 w 634"/>
              <a:gd name="T33" fmla="*/ 31740 h 619"/>
              <a:gd name="T34" fmla="*/ 223190 w 634"/>
              <a:gd name="T35" fmla="*/ 26330 h 619"/>
              <a:gd name="T36" fmla="*/ 42547 w 634"/>
              <a:gd name="T37" fmla="*/ 26330 h 619"/>
              <a:gd name="T38" fmla="*/ 42547 w 634"/>
              <a:gd name="T39" fmla="*/ 10460 h 619"/>
              <a:gd name="T40" fmla="*/ 53364 w 634"/>
              <a:gd name="T41" fmla="*/ 10460 h 619"/>
              <a:gd name="T42" fmla="*/ 58411 w 634"/>
              <a:gd name="T43" fmla="*/ 5050 h 619"/>
              <a:gd name="T44" fmla="*/ 53364 w 634"/>
              <a:gd name="T45" fmla="*/ 0 h 619"/>
              <a:gd name="T46" fmla="*/ 10817 w 634"/>
              <a:gd name="T47" fmla="*/ 0 h 619"/>
              <a:gd name="T48" fmla="*/ 0 w 634"/>
              <a:gd name="T49" fmla="*/ 5050 h 619"/>
              <a:gd name="T50" fmla="*/ 10817 w 634"/>
              <a:gd name="T51" fmla="*/ 10460 h 619"/>
              <a:gd name="T52" fmla="*/ 32090 w 634"/>
              <a:gd name="T53" fmla="*/ 10460 h 619"/>
              <a:gd name="T54" fmla="*/ 32090 w 634"/>
              <a:gd name="T55" fmla="*/ 137782 h 619"/>
              <a:gd name="T56" fmla="*/ 58411 w 634"/>
              <a:gd name="T57" fmla="*/ 169883 h 619"/>
              <a:gd name="T58" fmla="*/ 74637 w 634"/>
              <a:gd name="T59" fmla="*/ 169883 h 619"/>
              <a:gd name="T60" fmla="*/ 159370 w 634"/>
              <a:gd name="T61" fmla="*/ 169883 h 619"/>
              <a:gd name="T62" fmla="*/ 223190 w 634"/>
              <a:gd name="T63" fmla="*/ 169883 h 619"/>
              <a:gd name="T64" fmla="*/ 223190 w 634"/>
              <a:gd name="T65" fmla="*/ 154013 h 619"/>
              <a:gd name="T66" fmla="*/ 58411 w 634"/>
              <a:gd name="T67" fmla="*/ 154013 h 619"/>
              <a:gd name="T68" fmla="*/ 42547 w 634"/>
              <a:gd name="T69" fmla="*/ 42561 h 619"/>
              <a:gd name="T70" fmla="*/ 42547 w 634"/>
              <a:gd name="T71" fmla="*/ 42561 h 619"/>
              <a:gd name="T72" fmla="*/ 212373 w 634"/>
              <a:gd name="T73" fmla="*/ 42561 h 619"/>
              <a:gd name="T74" fmla="*/ 196508 w 634"/>
              <a:gd name="T75" fmla="*/ 111452 h 619"/>
              <a:gd name="T76" fmla="*/ 42547 w 634"/>
              <a:gd name="T77" fmla="*/ 127322 h 619"/>
              <a:gd name="T78" fmla="*/ 42547 w 634"/>
              <a:gd name="T79" fmla="*/ 42561 h 619"/>
              <a:gd name="T80" fmla="*/ 127640 w 634"/>
              <a:gd name="T81" fmla="*/ 196214 h 619"/>
              <a:gd name="T82" fmla="*/ 127640 w 634"/>
              <a:gd name="T83" fmla="*/ 196214 h 619"/>
              <a:gd name="T84" fmla="*/ 159370 w 634"/>
              <a:gd name="T85" fmla="*/ 222904 h 619"/>
              <a:gd name="T86" fmla="*/ 186051 w 634"/>
              <a:gd name="T87" fmla="*/ 196214 h 619"/>
              <a:gd name="T88" fmla="*/ 159370 w 634"/>
              <a:gd name="T89" fmla="*/ 169883 h 619"/>
              <a:gd name="T90" fmla="*/ 127640 w 634"/>
              <a:gd name="T91" fmla="*/ 196214 h 619"/>
              <a:gd name="T92" fmla="*/ 159370 w 634"/>
              <a:gd name="T93" fmla="*/ 180343 h 619"/>
              <a:gd name="T94" fmla="*/ 159370 w 634"/>
              <a:gd name="T95" fmla="*/ 180343 h 619"/>
              <a:gd name="T96" fmla="*/ 169826 w 634"/>
              <a:gd name="T97" fmla="*/ 196214 h 619"/>
              <a:gd name="T98" fmla="*/ 159370 w 634"/>
              <a:gd name="T99" fmla="*/ 212444 h 619"/>
              <a:gd name="T100" fmla="*/ 143505 w 634"/>
              <a:gd name="T101" fmla="*/ 196214 h 619"/>
              <a:gd name="T102" fmla="*/ 159370 w 634"/>
              <a:gd name="T103" fmla="*/ 180343 h 61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34" h="619">
                <a:moveTo>
                  <a:pt x="118" y="544"/>
                </a:moveTo>
                <a:lnTo>
                  <a:pt x="118" y="544"/>
                </a:lnTo>
                <a:cubicBezTo>
                  <a:pt x="118" y="589"/>
                  <a:pt x="162" y="618"/>
                  <a:pt x="207" y="618"/>
                </a:cubicBezTo>
                <a:cubicBezTo>
                  <a:pt x="251" y="618"/>
                  <a:pt x="280" y="589"/>
                  <a:pt x="280" y="544"/>
                </a:cubicBezTo>
                <a:cubicBezTo>
                  <a:pt x="280" y="500"/>
                  <a:pt x="251" y="471"/>
                  <a:pt x="207" y="471"/>
                </a:cubicBezTo>
                <a:cubicBezTo>
                  <a:pt x="162" y="471"/>
                  <a:pt x="118" y="500"/>
                  <a:pt x="118" y="544"/>
                </a:cubicBezTo>
                <a:close/>
                <a:moveTo>
                  <a:pt x="207" y="500"/>
                </a:moveTo>
                <a:lnTo>
                  <a:pt x="207" y="500"/>
                </a:lnTo>
                <a:cubicBezTo>
                  <a:pt x="221" y="500"/>
                  <a:pt x="236" y="530"/>
                  <a:pt x="236" y="544"/>
                </a:cubicBezTo>
                <a:cubicBezTo>
                  <a:pt x="236" y="559"/>
                  <a:pt x="221" y="589"/>
                  <a:pt x="207" y="589"/>
                </a:cubicBezTo>
                <a:cubicBezTo>
                  <a:pt x="177" y="589"/>
                  <a:pt x="162" y="559"/>
                  <a:pt x="162" y="544"/>
                </a:cubicBezTo>
                <a:cubicBezTo>
                  <a:pt x="162" y="530"/>
                  <a:pt x="177" y="500"/>
                  <a:pt x="207" y="500"/>
                </a:cubicBezTo>
                <a:close/>
                <a:moveTo>
                  <a:pt x="162" y="427"/>
                </a:moveTo>
                <a:lnTo>
                  <a:pt x="162" y="427"/>
                </a:lnTo>
                <a:cubicBezTo>
                  <a:pt x="148" y="427"/>
                  <a:pt x="118" y="412"/>
                  <a:pt x="118" y="382"/>
                </a:cubicBezTo>
                <a:cubicBezTo>
                  <a:pt x="575" y="353"/>
                  <a:pt x="575" y="353"/>
                  <a:pt x="575" y="353"/>
                </a:cubicBezTo>
                <a:cubicBezTo>
                  <a:pt x="575" y="353"/>
                  <a:pt x="633" y="103"/>
                  <a:pt x="633" y="88"/>
                </a:cubicBezTo>
                <a:lnTo>
                  <a:pt x="619" y="73"/>
                </a:lnTo>
                <a:cubicBezTo>
                  <a:pt x="118" y="73"/>
                  <a:pt x="118" y="73"/>
                  <a:pt x="118" y="73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9"/>
                  <a:pt x="162" y="29"/>
                  <a:pt x="162" y="14"/>
                </a:cubicBezTo>
                <a:cubicBezTo>
                  <a:pt x="162" y="0"/>
                  <a:pt x="148" y="0"/>
                  <a:pt x="148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5" y="0"/>
                  <a:pt x="0" y="0"/>
                  <a:pt x="0" y="14"/>
                </a:cubicBezTo>
                <a:cubicBezTo>
                  <a:pt x="0" y="29"/>
                  <a:pt x="15" y="29"/>
                  <a:pt x="30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89" y="382"/>
                  <a:pt x="89" y="382"/>
                  <a:pt x="89" y="382"/>
                </a:cubicBezTo>
                <a:cubicBezTo>
                  <a:pt x="89" y="427"/>
                  <a:pt x="118" y="471"/>
                  <a:pt x="162" y="471"/>
                </a:cubicBezTo>
                <a:cubicBezTo>
                  <a:pt x="207" y="471"/>
                  <a:pt x="207" y="471"/>
                  <a:pt x="207" y="471"/>
                </a:cubicBezTo>
                <a:cubicBezTo>
                  <a:pt x="442" y="471"/>
                  <a:pt x="442" y="471"/>
                  <a:pt x="442" y="471"/>
                </a:cubicBezTo>
                <a:cubicBezTo>
                  <a:pt x="619" y="471"/>
                  <a:pt x="619" y="471"/>
                  <a:pt x="619" y="471"/>
                </a:cubicBezTo>
                <a:cubicBezTo>
                  <a:pt x="619" y="471"/>
                  <a:pt x="619" y="441"/>
                  <a:pt x="619" y="427"/>
                </a:cubicBezTo>
                <a:lnTo>
                  <a:pt x="162" y="427"/>
                </a:lnTo>
                <a:close/>
                <a:moveTo>
                  <a:pt x="118" y="118"/>
                </a:moveTo>
                <a:lnTo>
                  <a:pt x="118" y="118"/>
                </a:lnTo>
                <a:cubicBezTo>
                  <a:pt x="589" y="118"/>
                  <a:pt x="589" y="118"/>
                  <a:pt x="589" y="118"/>
                </a:cubicBezTo>
                <a:cubicBezTo>
                  <a:pt x="545" y="309"/>
                  <a:pt x="545" y="309"/>
                  <a:pt x="545" y="309"/>
                </a:cubicBezTo>
                <a:cubicBezTo>
                  <a:pt x="118" y="353"/>
                  <a:pt x="118" y="353"/>
                  <a:pt x="118" y="353"/>
                </a:cubicBezTo>
                <a:lnTo>
                  <a:pt x="118" y="118"/>
                </a:lnTo>
                <a:close/>
                <a:moveTo>
                  <a:pt x="354" y="544"/>
                </a:moveTo>
                <a:lnTo>
                  <a:pt x="354" y="544"/>
                </a:lnTo>
                <a:cubicBezTo>
                  <a:pt x="354" y="589"/>
                  <a:pt x="398" y="618"/>
                  <a:pt x="442" y="618"/>
                </a:cubicBezTo>
                <a:cubicBezTo>
                  <a:pt x="486" y="618"/>
                  <a:pt x="516" y="589"/>
                  <a:pt x="516" y="544"/>
                </a:cubicBezTo>
                <a:cubicBezTo>
                  <a:pt x="516" y="500"/>
                  <a:pt x="486" y="471"/>
                  <a:pt x="442" y="471"/>
                </a:cubicBezTo>
                <a:cubicBezTo>
                  <a:pt x="398" y="471"/>
                  <a:pt x="354" y="500"/>
                  <a:pt x="354" y="544"/>
                </a:cubicBezTo>
                <a:close/>
                <a:moveTo>
                  <a:pt x="442" y="500"/>
                </a:moveTo>
                <a:lnTo>
                  <a:pt x="442" y="500"/>
                </a:lnTo>
                <a:cubicBezTo>
                  <a:pt x="457" y="500"/>
                  <a:pt x="471" y="530"/>
                  <a:pt x="471" y="544"/>
                </a:cubicBezTo>
                <a:cubicBezTo>
                  <a:pt x="471" y="559"/>
                  <a:pt x="457" y="589"/>
                  <a:pt x="442" y="589"/>
                </a:cubicBezTo>
                <a:cubicBezTo>
                  <a:pt x="412" y="589"/>
                  <a:pt x="398" y="559"/>
                  <a:pt x="398" y="544"/>
                </a:cubicBezTo>
                <a:cubicBezTo>
                  <a:pt x="398" y="530"/>
                  <a:pt x="412" y="500"/>
                  <a:pt x="442" y="5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96" name="Freeform 94"/>
          <p:cNvSpPr>
            <a:spLocks noChangeArrowheads="1"/>
          </p:cNvSpPr>
          <p:nvPr/>
        </p:nvSpPr>
        <p:spPr bwMode="auto">
          <a:xfrm>
            <a:off x="7610143" y="6234456"/>
            <a:ext cx="402096" cy="374206"/>
          </a:xfrm>
          <a:custGeom>
            <a:avLst/>
            <a:gdLst>
              <a:gd name="T0" fmla="*/ 68868 w 634"/>
              <a:gd name="T1" fmla="*/ 58402 h 590"/>
              <a:gd name="T2" fmla="*/ 68868 w 634"/>
              <a:gd name="T3" fmla="*/ 58402 h 590"/>
              <a:gd name="T4" fmla="*/ 53003 w 634"/>
              <a:gd name="T5" fmla="*/ 0 h 590"/>
              <a:gd name="T6" fmla="*/ 5048 w 634"/>
              <a:gd name="T7" fmla="*/ 0 h 590"/>
              <a:gd name="T8" fmla="*/ 0 w 634"/>
              <a:gd name="T9" fmla="*/ 5408 h 590"/>
              <a:gd name="T10" fmla="*/ 5048 w 634"/>
              <a:gd name="T11" fmla="*/ 16223 h 590"/>
              <a:gd name="T12" fmla="*/ 42186 w 634"/>
              <a:gd name="T13" fmla="*/ 16223 h 590"/>
              <a:gd name="T14" fmla="*/ 58411 w 634"/>
              <a:gd name="T15" fmla="*/ 58402 h 590"/>
              <a:gd name="T16" fmla="*/ 58411 w 634"/>
              <a:gd name="T17" fmla="*/ 58402 h 590"/>
              <a:gd name="T18" fmla="*/ 68868 w 634"/>
              <a:gd name="T19" fmla="*/ 143480 h 590"/>
              <a:gd name="T20" fmla="*/ 100597 w 634"/>
              <a:gd name="T21" fmla="*/ 169797 h 590"/>
              <a:gd name="T22" fmla="*/ 174873 w 634"/>
              <a:gd name="T23" fmla="*/ 169797 h 590"/>
              <a:gd name="T24" fmla="*/ 206963 w 634"/>
              <a:gd name="T25" fmla="*/ 143480 h 590"/>
              <a:gd name="T26" fmla="*/ 228236 w 634"/>
              <a:gd name="T27" fmla="*/ 58402 h 590"/>
              <a:gd name="T28" fmla="*/ 68868 w 634"/>
              <a:gd name="T29" fmla="*/ 58402 h 590"/>
              <a:gd name="T30" fmla="*/ 191098 w 634"/>
              <a:gd name="T31" fmla="*/ 143480 h 590"/>
              <a:gd name="T32" fmla="*/ 191098 w 634"/>
              <a:gd name="T33" fmla="*/ 143480 h 590"/>
              <a:gd name="T34" fmla="*/ 174873 w 634"/>
              <a:gd name="T35" fmla="*/ 153935 h 590"/>
              <a:gd name="T36" fmla="*/ 100597 w 634"/>
              <a:gd name="T37" fmla="*/ 153935 h 590"/>
              <a:gd name="T38" fmla="*/ 84732 w 634"/>
              <a:gd name="T39" fmla="*/ 143480 h 590"/>
              <a:gd name="T40" fmla="*/ 74276 w 634"/>
              <a:gd name="T41" fmla="*/ 69217 h 590"/>
              <a:gd name="T42" fmla="*/ 206963 w 634"/>
              <a:gd name="T43" fmla="*/ 69217 h 590"/>
              <a:gd name="T44" fmla="*/ 191098 w 634"/>
              <a:gd name="T45" fmla="*/ 143480 h 590"/>
              <a:gd name="T46" fmla="*/ 100597 w 634"/>
              <a:gd name="T47" fmla="*/ 186020 h 590"/>
              <a:gd name="T48" fmla="*/ 100597 w 634"/>
              <a:gd name="T49" fmla="*/ 186020 h 590"/>
              <a:gd name="T50" fmla="*/ 84732 w 634"/>
              <a:gd name="T51" fmla="*/ 196474 h 590"/>
              <a:gd name="T52" fmla="*/ 100597 w 634"/>
              <a:gd name="T53" fmla="*/ 212336 h 590"/>
              <a:gd name="T54" fmla="*/ 111414 w 634"/>
              <a:gd name="T55" fmla="*/ 196474 h 590"/>
              <a:gd name="T56" fmla="*/ 100597 w 634"/>
              <a:gd name="T57" fmla="*/ 186020 h 590"/>
              <a:gd name="T58" fmla="*/ 169825 w 634"/>
              <a:gd name="T59" fmla="*/ 186020 h 590"/>
              <a:gd name="T60" fmla="*/ 169825 w 634"/>
              <a:gd name="T61" fmla="*/ 186020 h 590"/>
              <a:gd name="T62" fmla="*/ 153600 w 634"/>
              <a:gd name="T63" fmla="*/ 196474 h 590"/>
              <a:gd name="T64" fmla="*/ 169825 w 634"/>
              <a:gd name="T65" fmla="*/ 212336 h 590"/>
              <a:gd name="T66" fmla="*/ 185690 w 634"/>
              <a:gd name="T67" fmla="*/ 196474 h 590"/>
              <a:gd name="T68" fmla="*/ 169825 w 634"/>
              <a:gd name="T69" fmla="*/ 186020 h 59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34" h="590">
                <a:moveTo>
                  <a:pt x="191" y="162"/>
                </a:moveTo>
                <a:lnTo>
                  <a:pt x="191" y="162"/>
                </a:lnTo>
                <a:cubicBezTo>
                  <a:pt x="147" y="0"/>
                  <a:pt x="147" y="0"/>
                  <a:pt x="147" y="0"/>
                </a:cubicBezTo>
                <a:cubicBezTo>
                  <a:pt x="14" y="0"/>
                  <a:pt x="14" y="0"/>
                  <a:pt x="14" y="0"/>
                </a:cubicBezTo>
                <a:lnTo>
                  <a:pt x="0" y="15"/>
                </a:lnTo>
                <a:cubicBezTo>
                  <a:pt x="0" y="30"/>
                  <a:pt x="14" y="45"/>
                  <a:pt x="14" y="45"/>
                </a:cubicBezTo>
                <a:cubicBezTo>
                  <a:pt x="117" y="45"/>
                  <a:pt x="117" y="45"/>
                  <a:pt x="117" y="45"/>
                </a:cubicBezTo>
                <a:cubicBezTo>
                  <a:pt x="162" y="162"/>
                  <a:pt x="162" y="162"/>
                  <a:pt x="162" y="162"/>
                </a:cubicBezTo>
                <a:cubicBezTo>
                  <a:pt x="191" y="398"/>
                  <a:pt x="191" y="398"/>
                  <a:pt x="191" y="398"/>
                </a:cubicBezTo>
                <a:cubicBezTo>
                  <a:pt x="191" y="442"/>
                  <a:pt x="235" y="471"/>
                  <a:pt x="279" y="471"/>
                </a:cubicBezTo>
                <a:cubicBezTo>
                  <a:pt x="485" y="471"/>
                  <a:pt x="485" y="471"/>
                  <a:pt x="485" y="471"/>
                </a:cubicBezTo>
                <a:cubicBezTo>
                  <a:pt x="530" y="471"/>
                  <a:pt x="574" y="442"/>
                  <a:pt x="574" y="398"/>
                </a:cubicBezTo>
                <a:cubicBezTo>
                  <a:pt x="633" y="162"/>
                  <a:pt x="633" y="162"/>
                  <a:pt x="633" y="162"/>
                </a:cubicBezTo>
                <a:lnTo>
                  <a:pt x="191" y="162"/>
                </a:lnTo>
                <a:close/>
                <a:moveTo>
                  <a:pt x="530" y="398"/>
                </a:moveTo>
                <a:lnTo>
                  <a:pt x="530" y="398"/>
                </a:lnTo>
                <a:cubicBezTo>
                  <a:pt x="530" y="413"/>
                  <a:pt x="515" y="427"/>
                  <a:pt x="485" y="427"/>
                </a:cubicBezTo>
                <a:cubicBezTo>
                  <a:pt x="279" y="427"/>
                  <a:pt x="279" y="427"/>
                  <a:pt x="279" y="427"/>
                </a:cubicBezTo>
                <a:cubicBezTo>
                  <a:pt x="250" y="427"/>
                  <a:pt x="235" y="413"/>
                  <a:pt x="235" y="398"/>
                </a:cubicBezTo>
                <a:cubicBezTo>
                  <a:pt x="206" y="192"/>
                  <a:pt x="206" y="192"/>
                  <a:pt x="206" y="192"/>
                </a:cubicBezTo>
                <a:cubicBezTo>
                  <a:pt x="574" y="192"/>
                  <a:pt x="574" y="192"/>
                  <a:pt x="574" y="192"/>
                </a:cubicBezTo>
                <a:lnTo>
                  <a:pt x="530" y="398"/>
                </a:lnTo>
                <a:close/>
                <a:moveTo>
                  <a:pt x="279" y="516"/>
                </a:moveTo>
                <a:lnTo>
                  <a:pt x="279" y="516"/>
                </a:lnTo>
                <a:cubicBezTo>
                  <a:pt x="250" y="516"/>
                  <a:pt x="235" y="530"/>
                  <a:pt x="235" y="545"/>
                </a:cubicBezTo>
                <a:cubicBezTo>
                  <a:pt x="235" y="575"/>
                  <a:pt x="250" y="589"/>
                  <a:pt x="279" y="589"/>
                </a:cubicBezTo>
                <a:cubicBezTo>
                  <a:pt x="294" y="589"/>
                  <a:pt x="309" y="575"/>
                  <a:pt x="309" y="545"/>
                </a:cubicBezTo>
                <a:cubicBezTo>
                  <a:pt x="309" y="530"/>
                  <a:pt x="294" y="516"/>
                  <a:pt x="279" y="516"/>
                </a:cubicBezTo>
                <a:close/>
                <a:moveTo>
                  <a:pt x="471" y="516"/>
                </a:moveTo>
                <a:lnTo>
                  <a:pt x="471" y="516"/>
                </a:lnTo>
                <a:cubicBezTo>
                  <a:pt x="456" y="516"/>
                  <a:pt x="426" y="530"/>
                  <a:pt x="426" y="545"/>
                </a:cubicBezTo>
                <a:cubicBezTo>
                  <a:pt x="426" y="575"/>
                  <a:pt x="456" y="589"/>
                  <a:pt x="471" y="589"/>
                </a:cubicBezTo>
                <a:cubicBezTo>
                  <a:pt x="485" y="589"/>
                  <a:pt x="515" y="575"/>
                  <a:pt x="515" y="545"/>
                </a:cubicBezTo>
                <a:cubicBezTo>
                  <a:pt x="515" y="530"/>
                  <a:pt x="485" y="516"/>
                  <a:pt x="471" y="5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97" name="Freeform 95"/>
          <p:cNvSpPr>
            <a:spLocks noChangeArrowheads="1"/>
          </p:cNvSpPr>
          <p:nvPr/>
        </p:nvSpPr>
        <p:spPr bwMode="auto">
          <a:xfrm>
            <a:off x="6718895" y="6262347"/>
            <a:ext cx="390476" cy="318424"/>
          </a:xfrm>
          <a:custGeom>
            <a:avLst/>
            <a:gdLst>
              <a:gd name="T0" fmla="*/ 216253 w 619"/>
              <a:gd name="T1" fmla="*/ 42267 h 501"/>
              <a:gd name="T2" fmla="*/ 184694 w 619"/>
              <a:gd name="T3" fmla="*/ 10477 h 501"/>
              <a:gd name="T4" fmla="*/ 211232 w 619"/>
              <a:gd name="T5" fmla="*/ 5058 h 501"/>
              <a:gd name="T6" fmla="*/ 174293 w 619"/>
              <a:gd name="T7" fmla="*/ 0 h 501"/>
              <a:gd name="T8" fmla="*/ 68498 w 619"/>
              <a:gd name="T9" fmla="*/ 42267 h 501"/>
              <a:gd name="T10" fmla="*/ 21159 w 619"/>
              <a:gd name="T11" fmla="*/ 0 h 501"/>
              <a:gd name="T12" fmla="*/ 21159 w 619"/>
              <a:gd name="T13" fmla="*/ 10477 h 501"/>
              <a:gd name="T14" fmla="*/ 52718 w 619"/>
              <a:gd name="T15" fmla="*/ 42267 h 501"/>
              <a:gd name="T16" fmla="*/ 0 w 619"/>
              <a:gd name="T17" fmla="*/ 47686 h 501"/>
              <a:gd name="T18" fmla="*/ 10400 w 619"/>
              <a:gd name="T19" fmla="*/ 53105 h 501"/>
              <a:gd name="T20" fmla="*/ 47339 w 619"/>
              <a:gd name="T21" fmla="*/ 180630 h 501"/>
              <a:gd name="T22" fmla="*/ 195452 w 619"/>
              <a:gd name="T23" fmla="*/ 153897 h 501"/>
              <a:gd name="T24" fmla="*/ 216253 w 619"/>
              <a:gd name="T25" fmla="*/ 53105 h 501"/>
              <a:gd name="T26" fmla="*/ 216253 w 619"/>
              <a:gd name="T27" fmla="*/ 42267 h 501"/>
              <a:gd name="T28" fmla="*/ 68498 w 619"/>
              <a:gd name="T29" fmla="*/ 170153 h 501"/>
              <a:gd name="T30" fmla="*/ 31559 w 619"/>
              <a:gd name="T31" fmla="*/ 153897 h 501"/>
              <a:gd name="T32" fmla="*/ 68498 w 619"/>
              <a:gd name="T33" fmla="*/ 138001 h 501"/>
              <a:gd name="T34" fmla="*/ 68498 w 619"/>
              <a:gd name="T35" fmla="*/ 127525 h 501"/>
              <a:gd name="T36" fmla="*/ 31559 w 619"/>
              <a:gd name="T37" fmla="*/ 127525 h 501"/>
              <a:gd name="T38" fmla="*/ 68498 w 619"/>
              <a:gd name="T39" fmla="*/ 95373 h 501"/>
              <a:gd name="T40" fmla="*/ 68498 w 619"/>
              <a:gd name="T41" fmla="*/ 84896 h 501"/>
              <a:gd name="T42" fmla="*/ 26180 w 619"/>
              <a:gd name="T43" fmla="*/ 84896 h 501"/>
              <a:gd name="T44" fmla="*/ 68498 w 619"/>
              <a:gd name="T45" fmla="*/ 53105 h 501"/>
              <a:gd name="T46" fmla="*/ 137355 w 619"/>
              <a:gd name="T47" fmla="*/ 170153 h 501"/>
              <a:gd name="T48" fmla="*/ 84636 w 619"/>
              <a:gd name="T49" fmla="*/ 170153 h 501"/>
              <a:gd name="T50" fmla="*/ 137355 w 619"/>
              <a:gd name="T51" fmla="*/ 138001 h 501"/>
              <a:gd name="T52" fmla="*/ 137355 w 619"/>
              <a:gd name="T53" fmla="*/ 127525 h 501"/>
              <a:gd name="T54" fmla="*/ 84636 w 619"/>
              <a:gd name="T55" fmla="*/ 127525 h 501"/>
              <a:gd name="T56" fmla="*/ 137355 w 619"/>
              <a:gd name="T57" fmla="*/ 95373 h 501"/>
              <a:gd name="T58" fmla="*/ 137355 w 619"/>
              <a:gd name="T59" fmla="*/ 84896 h 501"/>
              <a:gd name="T60" fmla="*/ 84636 w 619"/>
              <a:gd name="T61" fmla="*/ 84896 h 501"/>
              <a:gd name="T62" fmla="*/ 137355 w 619"/>
              <a:gd name="T63" fmla="*/ 53105 h 501"/>
              <a:gd name="T64" fmla="*/ 179314 w 619"/>
              <a:gd name="T65" fmla="*/ 153897 h 501"/>
              <a:gd name="T66" fmla="*/ 168914 w 619"/>
              <a:gd name="T67" fmla="*/ 170153 h 501"/>
              <a:gd name="T68" fmla="*/ 153134 w 619"/>
              <a:gd name="T69" fmla="*/ 138001 h 501"/>
              <a:gd name="T70" fmla="*/ 179314 w 619"/>
              <a:gd name="T71" fmla="*/ 153897 h 501"/>
              <a:gd name="T72" fmla="*/ 184694 w 619"/>
              <a:gd name="T73" fmla="*/ 127525 h 501"/>
              <a:gd name="T74" fmla="*/ 153134 w 619"/>
              <a:gd name="T75" fmla="*/ 95373 h 501"/>
              <a:gd name="T76" fmla="*/ 184694 w 619"/>
              <a:gd name="T77" fmla="*/ 127525 h 501"/>
              <a:gd name="T78" fmla="*/ 190073 w 619"/>
              <a:gd name="T79" fmla="*/ 84896 h 501"/>
              <a:gd name="T80" fmla="*/ 153134 w 619"/>
              <a:gd name="T81" fmla="*/ 53105 h 501"/>
              <a:gd name="T82" fmla="*/ 190073 w 619"/>
              <a:gd name="T83" fmla="*/ 84896 h 50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19" h="501">
                <a:moveTo>
                  <a:pt x="603" y="117"/>
                </a:moveTo>
                <a:lnTo>
                  <a:pt x="603" y="117"/>
                </a:lnTo>
                <a:cubicBezTo>
                  <a:pt x="471" y="117"/>
                  <a:pt x="471" y="117"/>
                  <a:pt x="471" y="117"/>
                </a:cubicBezTo>
                <a:cubicBezTo>
                  <a:pt x="515" y="29"/>
                  <a:pt x="515" y="29"/>
                  <a:pt x="515" y="29"/>
                </a:cubicBezTo>
                <a:cubicBezTo>
                  <a:pt x="559" y="29"/>
                  <a:pt x="559" y="29"/>
                  <a:pt x="559" y="29"/>
                </a:cubicBezTo>
                <a:cubicBezTo>
                  <a:pt x="574" y="29"/>
                  <a:pt x="589" y="29"/>
                  <a:pt x="589" y="14"/>
                </a:cubicBezTo>
                <a:cubicBezTo>
                  <a:pt x="589" y="0"/>
                  <a:pt x="574" y="0"/>
                  <a:pt x="559" y="0"/>
                </a:cubicBezTo>
                <a:cubicBezTo>
                  <a:pt x="486" y="0"/>
                  <a:pt x="486" y="0"/>
                  <a:pt x="486" y="0"/>
                </a:cubicBezTo>
                <a:cubicBezTo>
                  <a:pt x="427" y="117"/>
                  <a:pt x="427" y="117"/>
                  <a:pt x="427" y="117"/>
                </a:cubicBezTo>
                <a:cubicBezTo>
                  <a:pt x="191" y="117"/>
                  <a:pt x="191" y="117"/>
                  <a:pt x="191" y="117"/>
                </a:cubicBezTo>
                <a:cubicBezTo>
                  <a:pt x="132" y="0"/>
                  <a:pt x="132" y="0"/>
                  <a:pt x="132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4" y="0"/>
                  <a:pt x="29" y="0"/>
                  <a:pt x="29" y="14"/>
                </a:cubicBezTo>
                <a:cubicBezTo>
                  <a:pt x="29" y="29"/>
                  <a:pt x="44" y="29"/>
                  <a:pt x="59" y="29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5" y="117"/>
                  <a:pt x="15" y="117"/>
                  <a:pt x="15" y="117"/>
                </a:cubicBezTo>
                <a:cubicBezTo>
                  <a:pt x="0" y="117"/>
                  <a:pt x="0" y="117"/>
                  <a:pt x="0" y="132"/>
                </a:cubicBezTo>
                <a:cubicBezTo>
                  <a:pt x="0" y="147"/>
                  <a:pt x="0" y="147"/>
                  <a:pt x="15" y="147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59" y="426"/>
                  <a:pt x="59" y="426"/>
                  <a:pt x="59" y="426"/>
                </a:cubicBezTo>
                <a:cubicBezTo>
                  <a:pt x="59" y="471"/>
                  <a:pt x="88" y="500"/>
                  <a:pt x="132" y="500"/>
                </a:cubicBezTo>
                <a:cubicBezTo>
                  <a:pt x="471" y="500"/>
                  <a:pt x="471" y="500"/>
                  <a:pt x="471" y="500"/>
                </a:cubicBezTo>
                <a:cubicBezTo>
                  <a:pt x="515" y="500"/>
                  <a:pt x="545" y="471"/>
                  <a:pt x="545" y="426"/>
                </a:cubicBezTo>
                <a:cubicBezTo>
                  <a:pt x="589" y="147"/>
                  <a:pt x="589" y="147"/>
                  <a:pt x="589" y="147"/>
                </a:cubicBezTo>
                <a:cubicBezTo>
                  <a:pt x="603" y="147"/>
                  <a:pt x="603" y="147"/>
                  <a:pt x="603" y="147"/>
                </a:cubicBezTo>
                <a:cubicBezTo>
                  <a:pt x="618" y="147"/>
                  <a:pt x="618" y="147"/>
                  <a:pt x="618" y="132"/>
                </a:cubicBezTo>
                <a:cubicBezTo>
                  <a:pt x="618" y="117"/>
                  <a:pt x="618" y="117"/>
                  <a:pt x="603" y="117"/>
                </a:cubicBezTo>
                <a:close/>
                <a:moveTo>
                  <a:pt x="191" y="471"/>
                </a:moveTo>
                <a:lnTo>
                  <a:pt x="191" y="471"/>
                </a:lnTo>
                <a:cubicBezTo>
                  <a:pt x="132" y="471"/>
                  <a:pt x="132" y="471"/>
                  <a:pt x="132" y="471"/>
                </a:cubicBezTo>
                <a:cubicBezTo>
                  <a:pt x="118" y="471"/>
                  <a:pt x="88" y="441"/>
                  <a:pt x="88" y="426"/>
                </a:cubicBezTo>
                <a:cubicBezTo>
                  <a:pt x="88" y="382"/>
                  <a:pt x="88" y="382"/>
                  <a:pt x="88" y="382"/>
                </a:cubicBezTo>
                <a:cubicBezTo>
                  <a:pt x="191" y="382"/>
                  <a:pt x="191" y="382"/>
                  <a:pt x="191" y="382"/>
                </a:cubicBezTo>
                <a:lnTo>
                  <a:pt x="191" y="471"/>
                </a:lnTo>
                <a:close/>
                <a:moveTo>
                  <a:pt x="191" y="353"/>
                </a:moveTo>
                <a:lnTo>
                  <a:pt x="191" y="353"/>
                </a:lnTo>
                <a:cubicBezTo>
                  <a:pt x="88" y="353"/>
                  <a:pt x="88" y="353"/>
                  <a:pt x="88" y="353"/>
                </a:cubicBezTo>
                <a:cubicBezTo>
                  <a:pt x="88" y="264"/>
                  <a:pt x="88" y="264"/>
                  <a:pt x="88" y="264"/>
                </a:cubicBezTo>
                <a:cubicBezTo>
                  <a:pt x="191" y="264"/>
                  <a:pt x="191" y="264"/>
                  <a:pt x="191" y="264"/>
                </a:cubicBezTo>
                <a:lnTo>
                  <a:pt x="191" y="353"/>
                </a:lnTo>
                <a:close/>
                <a:moveTo>
                  <a:pt x="191" y="235"/>
                </a:moveTo>
                <a:lnTo>
                  <a:pt x="191" y="235"/>
                </a:lnTo>
                <a:cubicBezTo>
                  <a:pt x="73" y="235"/>
                  <a:pt x="73" y="235"/>
                  <a:pt x="73" y="235"/>
                </a:cubicBezTo>
                <a:cubicBezTo>
                  <a:pt x="73" y="147"/>
                  <a:pt x="73" y="147"/>
                  <a:pt x="73" y="147"/>
                </a:cubicBezTo>
                <a:cubicBezTo>
                  <a:pt x="191" y="147"/>
                  <a:pt x="191" y="147"/>
                  <a:pt x="191" y="147"/>
                </a:cubicBezTo>
                <a:lnTo>
                  <a:pt x="191" y="235"/>
                </a:lnTo>
                <a:close/>
                <a:moveTo>
                  <a:pt x="383" y="471"/>
                </a:moveTo>
                <a:lnTo>
                  <a:pt x="383" y="471"/>
                </a:lnTo>
                <a:cubicBezTo>
                  <a:pt x="236" y="471"/>
                  <a:pt x="236" y="471"/>
                  <a:pt x="236" y="471"/>
                </a:cubicBezTo>
                <a:cubicBezTo>
                  <a:pt x="236" y="382"/>
                  <a:pt x="236" y="382"/>
                  <a:pt x="236" y="382"/>
                </a:cubicBezTo>
                <a:cubicBezTo>
                  <a:pt x="383" y="382"/>
                  <a:pt x="383" y="382"/>
                  <a:pt x="383" y="382"/>
                </a:cubicBezTo>
                <a:lnTo>
                  <a:pt x="383" y="471"/>
                </a:lnTo>
                <a:close/>
                <a:moveTo>
                  <a:pt x="383" y="353"/>
                </a:moveTo>
                <a:lnTo>
                  <a:pt x="383" y="353"/>
                </a:lnTo>
                <a:cubicBezTo>
                  <a:pt x="236" y="353"/>
                  <a:pt x="236" y="353"/>
                  <a:pt x="236" y="353"/>
                </a:cubicBezTo>
                <a:cubicBezTo>
                  <a:pt x="236" y="264"/>
                  <a:pt x="236" y="264"/>
                  <a:pt x="236" y="264"/>
                </a:cubicBezTo>
                <a:cubicBezTo>
                  <a:pt x="383" y="264"/>
                  <a:pt x="383" y="264"/>
                  <a:pt x="383" y="264"/>
                </a:cubicBezTo>
                <a:lnTo>
                  <a:pt x="383" y="353"/>
                </a:lnTo>
                <a:close/>
                <a:moveTo>
                  <a:pt x="383" y="235"/>
                </a:moveTo>
                <a:lnTo>
                  <a:pt x="383" y="235"/>
                </a:lnTo>
                <a:cubicBezTo>
                  <a:pt x="236" y="235"/>
                  <a:pt x="236" y="235"/>
                  <a:pt x="236" y="235"/>
                </a:cubicBezTo>
                <a:cubicBezTo>
                  <a:pt x="236" y="147"/>
                  <a:pt x="236" y="147"/>
                  <a:pt x="236" y="147"/>
                </a:cubicBezTo>
                <a:cubicBezTo>
                  <a:pt x="383" y="147"/>
                  <a:pt x="383" y="147"/>
                  <a:pt x="383" y="147"/>
                </a:cubicBezTo>
                <a:lnTo>
                  <a:pt x="383" y="235"/>
                </a:lnTo>
                <a:close/>
                <a:moveTo>
                  <a:pt x="500" y="426"/>
                </a:moveTo>
                <a:lnTo>
                  <a:pt x="500" y="426"/>
                </a:lnTo>
                <a:cubicBezTo>
                  <a:pt x="500" y="441"/>
                  <a:pt x="486" y="471"/>
                  <a:pt x="471" y="471"/>
                </a:cubicBezTo>
                <a:cubicBezTo>
                  <a:pt x="427" y="471"/>
                  <a:pt x="427" y="471"/>
                  <a:pt x="427" y="471"/>
                </a:cubicBezTo>
                <a:cubicBezTo>
                  <a:pt x="427" y="382"/>
                  <a:pt x="427" y="382"/>
                  <a:pt x="427" y="382"/>
                </a:cubicBezTo>
                <a:cubicBezTo>
                  <a:pt x="515" y="382"/>
                  <a:pt x="515" y="382"/>
                  <a:pt x="515" y="382"/>
                </a:cubicBezTo>
                <a:lnTo>
                  <a:pt x="500" y="426"/>
                </a:lnTo>
                <a:close/>
                <a:moveTo>
                  <a:pt x="515" y="353"/>
                </a:moveTo>
                <a:lnTo>
                  <a:pt x="515" y="353"/>
                </a:lnTo>
                <a:cubicBezTo>
                  <a:pt x="427" y="353"/>
                  <a:pt x="427" y="353"/>
                  <a:pt x="427" y="353"/>
                </a:cubicBezTo>
                <a:cubicBezTo>
                  <a:pt x="427" y="264"/>
                  <a:pt x="427" y="264"/>
                  <a:pt x="427" y="264"/>
                </a:cubicBezTo>
                <a:cubicBezTo>
                  <a:pt x="530" y="264"/>
                  <a:pt x="530" y="264"/>
                  <a:pt x="530" y="264"/>
                </a:cubicBezTo>
                <a:lnTo>
                  <a:pt x="515" y="353"/>
                </a:lnTo>
                <a:close/>
                <a:moveTo>
                  <a:pt x="530" y="235"/>
                </a:moveTo>
                <a:lnTo>
                  <a:pt x="530" y="235"/>
                </a:lnTo>
                <a:cubicBezTo>
                  <a:pt x="427" y="235"/>
                  <a:pt x="427" y="235"/>
                  <a:pt x="427" y="235"/>
                </a:cubicBezTo>
                <a:cubicBezTo>
                  <a:pt x="427" y="147"/>
                  <a:pt x="427" y="147"/>
                  <a:pt x="427" y="147"/>
                </a:cubicBezTo>
                <a:cubicBezTo>
                  <a:pt x="545" y="147"/>
                  <a:pt x="545" y="147"/>
                  <a:pt x="545" y="147"/>
                </a:cubicBezTo>
                <a:lnTo>
                  <a:pt x="530" y="2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98" name="Freeform 96"/>
          <p:cNvSpPr>
            <a:spLocks noChangeArrowheads="1"/>
          </p:cNvSpPr>
          <p:nvPr/>
        </p:nvSpPr>
        <p:spPr bwMode="auto">
          <a:xfrm>
            <a:off x="5732292" y="6222836"/>
            <a:ext cx="402096" cy="392798"/>
          </a:xfrm>
          <a:custGeom>
            <a:avLst/>
            <a:gdLst>
              <a:gd name="T0" fmla="*/ 186051 w 634"/>
              <a:gd name="T1" fmla="*/ 0 h 619"/>
              <a:gd name="T2" fmla="*/ 186051 w 634"/>
              <a:gd name="T3" fmla="*/ 0 h 619"/>
              <a:gd name="T4" fmla="*/ 42546 w 634"/>
              <a:gd name="T5" fmla="*/ 0 h 619"/>
              <a:gd name="T6" fmla="*/ 0 w 634"/>
              <a:gd name="T7" fmla="*/ 68891 h 619"/>
              <a:gd name="T8" fmla="*/ 0 w 634"/>
              <a:gd name="T9" fmla="*/ 95582 h 619"/>
              <a:gd name="T10" fmla="*/ 10817 w 634"/>
              <a:gd name="T11" fmla="*/ 116502 h 619"/>
              <a:gd name="T12" fmla="*/ 10817 w 634"/>
              <a:gd name="T13" fmla="*/ 196214 h 619"/>
              <a:gd name="T14" fmla="*/ 37138 w 634"/>
              <a:gd name="T15" fmla="*/ 222904 h 619"/>
              <a:gd name="T16" fmla="*/ 191098 w 634"/>
              <a:gd name="T17" fmla="*/ 222904 h 619"/>
              <a:gd name="T18" fmla="*/ 223189 w 634"/>
              <a:gd name="T19" fmla="*/ 196214 h 619"/>
              <a:gd name="T20" fmla="*/ 223189 w 634"/>
              <a:gd name="T21" fmla="*/ 116502 h 619"/>
              <a:gd name="T22" fmla="*/ 228236 w 634"/>
              <a:gd name="T23" fmla="*/ 95582 h 619"/>
              <a:gd name="T24" fmla="*/ 228236 w 634"/>
              <a:gd name="T25" fmla="*/ 68891 h 619"/>
              <a:gd name="T26" fmla="*/ 186051 w 634"/>
              <a:gd name="T27" fmla="*/ 0 h 619"/>
              <a:gd name="T28" fmla="*/ 207324 w 634"/>
              <a:gd name="T29" fmla="*/ 196214 h 619"/>
              <a:gd name="T30" fmla="*/ 207324 w 634"/>
              <a:gd name="T31" fmla="*/ 196214 h 619"/>
              <a:gd name="T32" fmla="*/ 191098 w 634"/>
              <a:gd name="T33" fmla="*/ 212444 h 619"/>
              <a:gd name="T34" fmla="*/ 37138 w 634"/>
              <a:gd name="T35" fmla="*/ 212444 h 619"/>
              <a:gd name="T36" fmla="*/ 21273 w 634"/>
              <a:gd name="T37" fmla="*/ 196214 h 619"/>
              <a:gd name="T38" fmla="*/ 21273 w 634"/>
              <a:gd name="T39" fmla="*/ 180343 h 619"/>
              <a:gd name="T40" fmla="*/ 207324 w 634"/>
              <a:gd name="T41" fmla="*/ 180343 h 619"/>
              <a:gd name="T42" fmla="*/ 207324 w 634"/>
              <a:gd name="T43" fmla="*/ 196214 h 619"/>
              <a:gd name="T44" fmla="*/ 207324 w 634"/>
              <a:gd name="T45" fmla="*/ 169883 h 619"/>
              <a:gd name="T46" fmla="*/ 207324 w 634"/>
              <a:gd name="T47" fmla="*/ 169883 h 619"/>
              <a:gd name="T48" fmla="*/ 21273 w 634"/>
              <a:gd name="T49" fmla="*/ 169883 h 619"/>
              <a:gd name="T50" fmla="*/ 21273 w 634"/>
              <a:gd name="T51" fmla="*/ 127322 h 619"/>
              <a:gd name="T52" fmla="*/ 37138 w 634"/>
              <a:gd name="T53" fmla="*/ 127322 h 619"/>
              <a:gd name="T54" fmla="*/ 63820 w 634"/>
              <a:gd name="T55" fmla="*/ 106042 h 619"/>
              <a:gd name="T56" fmla="*/ 90501 w 634"/>
              <a:gd name="T57" fmla="*/ 127322 h 619"/>
              <a:gd name="T58" fmla="*/ 116822 w 634"/>
              <a:gd name="T59" fmla="*/ 111452 h 619"/>
              <a:gd name="T60" fmla="*/ 143504 w 634"/>
              <a:gd name="T61" fmla="*/ 127322 h 619"/>
              <a:gd name="T62" fmla="*/ 169825 w 634"/>
              <a:gd name="T63" fmla="*/ 106042 h 619"/>
              <a:gd name="T64" fmla="*/ 191098 w 634"/>
              <a:gd name="T65" fmla="*/ 127322 h 619"/>
              <a:gd name="T66" fmla="*/ 207324 w 634"/>
              <a:gd name="T67" fmla="*/ 127322 h 619"/>
              <a:gd name="T68" fmla="*/ 207324 w 634"/>
              <a:gd name="T69" fmla="*/ 169883 h 619"/>
              <a:gd name="T70" fmla="*/ 212372 w 634"/>
              <a:gd name="T71" fmla="*/ 95582 h 619"/>
              <a:gd name="T72" fmla="*/ 212372 w 634"/>
              <a:gd name="T73" fmla="*/ 95582 h 619"/>
              <a:gd name="T74" fmla="*/ 191098 w 634"/>
              <a:gd name="T75" fmla="*/ 111452 h 619"/>
              <a:gd name="T76" fmla="*/ 169825 w 634"/>
              <a:gd name="T77" fmla="*/ 95582 h 619"/>
              <a:gd name="T78" fmla="*/ 164777 w 634"/>
              <a:gd name="T79" fmla="*/ 95582 h 619"/>
              <a:gd name="T80" fmla="*/ 143504 w 634"/>
              <a:gd name="T81" fmla="*/ 111452 h 619"/>
              <a:gd name="T82" fmla="*/ 116822 w 634"/>
              <a:gd name="T83" fmla="*/ 95582 h 619"/>
              <a:gd name="T84" fmla="*/ 111775 w 634"/>
              <a:gd name="T85" fmla="*/ 95582 h 619"/>
              <a:gd name="T86" fmla="*/ 90501 w 634"/>
              <a:gd name="T87" fmla="*/ 111452 h 619"/>
              <a:gd name="T88" fmla="*/ 63820 w 634"/>
              <a:gd name="T89" fmla="*/ 95582 h 619"/>
              <a:gd name="T90" fmla="*/ 58411 w 634"/>
              <a:gd name="T91" fmla="*/ 95582 h 619"/>
              <a:gd name="T92" fmla="*/ 37138 w 634"/>
              <a:gd name="T93" fmla="*/ 111452 h 619"/>
              <a:gd name="T94" fmla="*/ 16225 w 634"/>
              <a:gd name="T95" fmla="*/ 95582 h 619"/>
              <a:gd name="T96" fmla="*/ 16225 w 634"/>
              <a:gd name="T97" fmla="*/ 84761 h 619"/>
              <a:gd name="T98" fmla="*/ 212372 w 634"/>
              <a:gd name="T99" fmla="*/ 84761 h 619"/>
              <a:gd name="T100" fmla="*/ 212372 w 634"/>
              <a:gd name="T101" fmla="*/ 95582 h 619"/>
              <a:gd name="T102" fmla="*/ 16225 w 634"/>
              <a:gd name="T103" fmla="*/ 68891 h 619"/>
              <a:gd name="T104" fmla="*/ 16225 w 634"/>
              <a:gd name="T105" fmla="*/ 68891 h 619"/>
              <a:gd name="T106" fmla="*/ 47955 w 634"/>
              <a:gd name="T107" fmla="*/ 10460 h 619"/>
              <a:gd name="T108" fmla="*/ 180642 w 634"/>
              <a:gd name="T109" fmla="*/ 10460 h 619"/>
              <a:gd name="T110" fmla="*/ 212372 w 634"/>
              <a:gd name="T111" fmla="*/ 68891 h 619"/>
              <a:gd name="T112" fmla="*/ 16225 w 634"/>
              <a:gd name="T113" fmla="*/ 68891 h 61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34" h="619">
                <a:moveTo>
                  <a:pt x="516" y="0"/>
                </a:moveTo>
                <a:lnTo>
                  <a:pt x="516" y="0"/>
                </a:lnTo>
                <a:cubicBezTo>
                  <a:pt x="118" y="0"/>
                  <a:pt x="118" y="0"/>
                  <a:pt x="118" y="0"/>
                </a:cubicBezTo>
                <a:cubicBezTo>
                  <a:pt x="0" y="191"/>
                  <a:pt x="0" y="191"/>
                  <a:pt x="0" y="191"/>
                </a:cubicBezTo>
                <a:lnTo>
                  <a:pt x="0" y="265"/>
                </a:lnTo>
                <a:cubicBezTo>
                  <a:pt x="0" y="294"/>
                  <a:pt x="15" y="309"/>
                  <a:pt x="30" y="323"/>
                </a:cubicBezTo>
                <a:cubicBezTo>
                  <a:pt x="30" y="544"/>
                  <a:pt x="30" y="544"/>
                  <a:pt x="30" y="544"/>
                </a:cubicBezTo>
                <a:cubicBezTo>
                  <a:pt x="30" y="589"/>
                  <a:pt x="59" y="618"/>
                  <a:pt x="103" y="618"/>
                </a:cubicBezTo>
                <a:cubicBezTo>
                  <a:pt x="530" y="618"/>
                  <a:pt x="530" y="618"/>
                  <a:pt x="530" y="618"/>
                </a:cubicBezTo>
                <a:cubicBezTo>
                  <a:pt x="575" y="618"/>
                  <a:pt x="619" y="589"/>
                  <a:pt x="619" y="544"/>
                </a:cubicBezTo>
                <a:cubicBezTo>
                  <a:pt x="619" y="323"/>
                  <a:pt x="619" y="323"/>
                  <a:pt x="619" y="323"/>
                </a:cubicBezTo>
                <a:cubicBezTo>
                  <a:pt x="633" y="309"/>
                  <a:pt x="633" y="294"/>
                  <a:pt x="633" y="265"/>
                </a:cubicBezTo>
                <a:cubicBezTo>
                  <a:pt x="633" y="250"/>
                  <a:pt x="633" y="191"/>
                  <a:pt x="633" y="191"/>
                </a:cubicBezTo>
                <a:lnTo>
                  <a:pt x="516" y="0"/>
                </a:lnTo>
                <a:close/>
                <a:moveTo>
                  <a:pt x="575" y="544"/>
                </a:moveTo>
                <a:lnTo>
                  <a:pt x="575" y="544"/>
                </a:lnTo>
                <a:cubicBezTo>
                  <a:pt x="575" y="559"/>
                  <a:pt x="560" y="589"/>
                  <a:pt x="530" y="589"/>
                </a:cubicBezTo>
                <a:cubicBezTo>
                  <a:pt x="103" y="589"/>
                  <a:pt x="103" y="589"/>
                  <a:pt x="103" y="589"/>
                </a:cubicBezTo>
                <a:cubicBezTo>
                  <a:pt x="89" y="589"/>
                  <a:pt x="59" y="559"/>
                  <a:pt x="59" y="544"/>
                </a:cubicBezTo>
                <a:cubicBezTo>
                  <a:pt x="59" y="500"/>
                  <a:pt x="59" y="500"/>
                  <a:pt x="59" y="500"/>
                </a:cubicBezTo>
                <a:cubicBezTo>
                  <a:pt x="575" y="500"/>
                  <a:pt x="575" y="500"/>
                  <a:pt x="575" y="500"/>
                </a:cubicBezTo>
                <a:lnTo>
                  <a:pt x="575" y="544"/>
                </a:lnTo>
                <a:close/>
                <a:moveTo>
                  <a:pt x="575" y="471"/>
                </a:moveTo>
                <a:lnTo>
                  <a:pt x="575" y="471"/>
                </a:lnTo>
                <a:cubicBezTo>
                  <a:pt x="59" y="471"/>
                  <a:pt x="59" y="471"/>
                  <a:pt x="59" y="471"/>
                </a:cubicBezTo>
                <a:cubicBezTo>
                  <a:pt x="59" y="353"/>
                  <a:pt x="59" y="353"/>
                  <a:pt x="59" y="353"/>
                </a:cubicBezTo>
                <a:cubicBezTo>
                  <a:pt x="74" y="353"/>
                  <a:pt x="89" y="353"/>
                  <a:pt x="103" y="353"/>
                </a:cubicBezTo>
                <a:cubicBezTo>
                  <a:pt x="118" y="353"/>
                  <a:pt x="162" y="323"/>
                  <a:pt x="177" y="294"/>
                </a:cubicBezTo>
                <a:cubicBezTo>
                  <a:pt x="192" y="323"/>
                  <a:pt x="221" y="353"/>
                  <a:pt x="251" y="353"/>
                </a:cubicBezTo>
                <a:cubicBezTo>
                  <a:pt x="280" y="353"/>
                  <a:pt x="310" y="323"/>
                  <a:pt x="324" y="309"/>
                </a:cubicBezTo>
                <a:cubicBezTo>
                  <a:pt x="324" y="323"/>
                  <a:pt x="369" y="353"/>
                  <a:pt x="398" y="353"/>
                </a:cubicBezTo>
                <a:cubicBezTo>
                  <a:pt x="428" y="353"/>
                  <a:pt x="457" y="323"/>
                  <a:pt x="471" y="294"/>
                </a:cubicBezTo>
                <a:cubicBezTo>
                  <a:pt x="486" y="323"/>
                  <a:pt x="501" y="353"/>
                  <a:pt x="530" y="353"/>
                </a:cubicBezTo>
                <a:cubicBezTo>
                  <a:pt x="545" y="353"/>
                  <a:pt x="575" y="353"/>
                  <a:pt x="575" y="353"/>
                </a:cubicBezTo>
                <a:lnTo>
                  <a:pt x="575" y="471"/>
                </a:lnTo>
                <a:close/>
                <a:moveTo>
                  <a:pt x="589" y="265"/>
                </a:moveTo>
                <a:lnTo>
                  <a:pt x="589" y="265"/>
                </a:lnTo>
                <a:cubicBezTo>
                  <a:pt x="589" y="294"/>
                  <a:pt x="560" y="309"/>
                  <a:pt x="530" y="309"/>
                </a:cubicBezTo>
                <a:cubicBezTo>
                  <a:pt x="501" y="309"/>
                  <a:pt x="471" y="294"/>
                  <a:pt x="471" y="265"/>
                </a:cubicBezTo>
                <a:cubicBezTo>
                  <a:pt x="457" y="265"/>
                  <a:pt x="457" y="265"/>
                  <a:pt x="457" y="265"/>
                </a:cubicBezTo>
                <a:cubicBezTo>
                  <a:pt x="457" y="294"/>
                  <a:pt x="428" y="309"/>
                  <a:pt x="398" y="309"/>
                </a:cubicBezTo>
                <a:cubicBezTo>
                  <a:pt x="369" y="309"/>
                  <a:pt x="324" y="294"/>
                  <a:pt x="324" y="265"/>
                </a:cubicBezTo>
                <a:cubicBezTo>
                  <a:pt x="310" y="265"/>
                  <a:pt x="310" y="265"/>
                  <a:pt x="310" y="265"/>
                </a:cubicBezTo>
                <a:cubicBezTo>
                  <a:pt x="310" y="294"/>
                  <a:pt x="280" y="309"/>
                  <a:pt x="251" y="309"/>
                </a:cubicBezTo>
                <a:cubicBezTo>
                  <a:pt x="221" y="309"/>
                  <a:pt x="177" y="294"/>
                  <a:pt x="177" y="265"/>
                </a:cubicBezTo>
                <a:cubicBezTo>
                  <a:pt x="162" y="265"/>
                  <a:pt x="162" y="265"/>
                  <a:pt x="162" y="265"/>
                </a:cubicBezTo>
                <a:cubicBezTo>
                  <a:pt x="162" y="294"/>
                  <a:pt x="133" y="309"/>
                  <a:pt x="103" y="309"/>
                </a:cubicBezTo>
                <a:cubicBezTo>
                  <a:pt x="74" y="309"/>
                  <a:pt x="45" y="294"/>
                  <a:pt x="45" y="265"/>
                </a:cubicBezTo>
                <a:cubicBezTo>
                  <a:pt x="45" y="235"/>
                  <a:pt x="45" y="235"/>
                  <a:pt x="45" y="235"/>
                </a:cubicBezTo>
                <a:cubicBezTo>
                  <a:pt x="589" y="235"/>
                  <a:pt x="589" y="235"/>
                  <a:pt x="589" y="235"/>
                </a:cubicBezTo>
                <a:lnTo>
                  <a:pt x="589" y="265"/>
                </a:lnTo>
                <a:close/>
                <a:moveTo>
                  <a:pt x="45" y="191"/>
                </a:moveTo>
                <a:lnTo>
                  <a:pt x="45" y="191"/>
                </a:lnTo>
                <a:cubicBezTo>
                  <a:pt x="133" y="29"/>
                  <a:pt x="133" y="29"/>
                  <a:pt x="133" y="29"/>
                </a:cubicBezTo>
                <a:cubicBezTo>
                  <a:pt x="501" y="29"/>
                  <a:pt x="501" y="29"/>
                  <a:pt x="501" y="29"/>
                </a:cubicBezTo>
                <a:cubicBezTo>
                  <a:pt x="589" y="191"/>
                  <a:pt x="589" y="191"/>
                  <a:pt x="589" y="191"/>
                </a:cubicBezTo>
                <a:lnTo>
                  <a:pt x="45" y="19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99" name="Freeform 97"/>
          <p:cNvSpPr>
            <a:spLocks noChangeArrowheads="1"/>
          </p:cNvSpPr>
          <p:nvPr/>
        </p:nvSpPr>
        <p:spPr bwMode="auto">
          <a:xfrm>
            <a:off x="4889856" y="6262347"/>
            <a:ext cx="299829" cy="318424"/>
          </a:xfrm>
          <a:custGeom>
            <a:avLst/>
            <a:gdLst>
              <a:gd name="T0" fmla="*/ 138316 w 472"/>
              <a:gd name="T1" fmla="*/ 111629 h 501"/>
              <a:gd name="T2" fmla="*/ 138316 w 472"/>
              <a:gd name="T3" fmla="*/ 111629 h 501"/>
              <a:gd name="T4" fmla="*/ 106536 w 472"/>
              <a:gd name="T5" fmla="*/ 127525 h 501"/>
              <a:gd name="T6" fmla="*/ 69338 w 472"/>
              <a:gd name="T7" fmla="*/ 106210 h 501"/>
              <a:gd name="T8" fmla="*/ 74394 w 472"/>
              <a:gd name="T9" fmla="*/ 90315 h 501"/>
              <a:gd name="T10" fmla="*/ 69338 w 472"/>
              <a:gd name="T11" fmla="*/ 79838 h 501"/>
              <a:gd name="T12" fmla="*/ 111953 w 472"/>
              <a:gd name="T13" fmla="*/ 58524 h 501"/>
              <a:gd name="T14" fmla="*/ 138316 w 472"/>
              <a:gd name="T15" fmla="*/ 69001 h 501"/>
              <a:gd name="T16" fmla="*/ 170096 w 472"/>
              <a:gd name="T17" fmla="*/ 31791 h 501"/>
              <a:gd name="T18" fmla="*/ 138316 w 472"/>
              <a:gd name="T19" fmla="*/ 0 h 501"/>
              <a:gd name="T20" fmla="*/ 101119 w 472"/>
              <a:gd name="T21" fmla="*/ 31791 h 501"/>
              <a:gd name="T22" fmla="*/ 101119 w 472"/>
              <a:gd name="T23" fmla="*/ 42267 h 501"/>
              <a:gd name="T24" fmla="*/ 63921 w 472"/>
              <a:gd name="T25" fmla="*/ 63582 h 501"/>
              <a:gd name="T26" fmla="*/ 37197 w 472"/>
              <a:gd name="T27" fmla="*/ 53105 h 501"/>
              <a:gd name="T28" fmla="*/ 0 w 472"/>
              <a:gd name="T29" fmla="*/ 90315 h 501"/>
              <a:gd name="T30" fmla="*/ 37197 w 472"/>
              <a:gd name="T31" fmla="*/ 127525 h 501"/>
              <a:gd name="T32" fmla="*/ 58504 w 472"/>
              <a:gd name="T33" fmla="*/ 116687 h 501"/>
              <a:gd name="T34" fmla="*/ 58504 w 472"/>
              <a:gd name="T35" fmla="*/ 116687 h 501"/>
              <a:gd name="T36" fmla="*/ 101119 w 472"/>
              <a:gd name="T37" fmla="*/ 143420 h 501"/>
              <a:gd name="T38" fmla="*/ 101119 w 472"/>
              <a:gd name="T39" fmla="*/ 148839 h 501"/>
              <a:gd name="T40" fmla="*/ 138316 w 472"/>
              <a:gd name="T41" fmla="*/ 180630 h 501"/>
              <a:gd name="T42" fmla="*/ 170096 w 472"/>
              <a:gd name="T43" fmla="*/ 148839 h 501"/>
              <a:gd name="T44" fmla="*/ 138316 w 472"/>
              <a:gd name="T45" fmla="*/ 111629 h 501"/>
              <a:gd name="T46" fmla="*/ 138316 w 472"/>
              <a:gd name="T47" fmla="*/ 10477 h 501"/>
              <a:gd name="T48" fmla="*/ 138316 w 472"/>
              <a:gd name="T49" fmla="*/ 10477 h 501"/>
              <a:gd name="T50" fmla="*/ 159623 w 472"/>
              <a:gd name="T51" fmla="*/ 31791 h 501"/>
              <a:gd name="T52" fmla="*/ 138316 w 472"/>
              <a:gd name="T53" fmla="*/ 53105 h 501"/>
              <a:gd name="T54" fmla="*/ 117009 w 472"/>
              <a:gd name="T55" fmla="*/ 31791 h 501"/>
              <a:gd name="T56" fmla="*/ 138316 w 472"/>
              <a:gd name="T57" fmla="*/ 10477 h 501"/>
              <a:gd name="T58" fmla="*/ 37197 w 472"/>
              <a:gd name="T59" fmla="*/ 111629 h 501"/>
              <a:gd name="T60" fmla="*/ 37197 w 472"/>
              <a:gd name="T61" fmla="*/ 111629 h 501"/>
              <a:gd name="T62" fmla="*/ 15890 w 472"/>
              <a:gd name="T63" fmla="*/ 90315 h 501"/>
              <a:gd name="T64" fmla="*/ 37197 w 472"/>
              <a:gd name="T65" fmla="*/ 69001 h 501"/>
              <a:gd name="T66" fmla="*/ 58504 w 472"/>
              <a:gd name="T67" fmla="*/ 90315 h 501"/>
              <a:gd name="T68" fmla="*/ 37197 w 472"/>
              <a:gd name="T69" fmla="*/ 111629 h 501"/>
              <a:gd name="T70" fmla="*/ 138316 w 472"/>
              <a:gd name="T71" fmla="*/ 170153 h 501"/>
              <a:gd name="T72" fmla="*/ 138316 w 472"/>
              <a:gd name="T73" fmla="*/ 170153 h 501"/>
              <a:gd name="T74" fmla="*/ 117009 w 472"/>
              <a:gd name="T75" fmla="*/ 148839 h 501"/>
              <a:gd name="T76" fmla="*/ 138316 w 472"/>
              <a:gd name="T77" fmla="*/ 127525 h 501"/>
              <a:gd name="T78" fmla="*/ 159623 w 472"/>
              <a:gd name="T79" fmla="*/ 148839 h 501"/>
              <a:gd name="T80" fmla="*/ 138316 w 472"/>
              <a:gd name="T81" fmla="*/ 170153 h 50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72" h="501">
                <a:moveTo>
                  <a:pt x="383" y="309"/>
                </a:moveTo>
                <a:lnTo>
                  <a:pt x="383" y="309"/>
                </a:lnTo>
                <a:cubicBezTo>
                  <a:pt x="339" y="309"/>
                  <a:pt x="310" y="323"/>
                  <a:pt x="295" y="353"/>
                </a:cubicBezTo>
                <a:cubicBezTo>
                  <a:pt x="192" y="294"/>
                  <a:pt x="192" y="294"/>
                  <a:pt x="192" y="294"/>
                </a:cubicBezTo>
                <a:cubicBezTo>
                  <a:pt x="192" y="280"/>
                  <a:pt x="206" y="264"/>
                  <a:pt x="206" y="250"/>
                </a:cubicBezTo>
                <a:cubicBezTo>
                  <a:pt x="206" y="235"/>
                  <a:pt x="206" y="235"/>
                  <a:pt x="192" y="221"/>
                </a:cubicBezTo>
                <a:cubicBezTo>
                  <a:pt x="310" y="162"/>
                  <a:pt x="310" y="162"/>
                  <a:pt x="310" y="162"/>
                </a:cubicBezTo>
                <a:cubicBezTo>
                  <a:pt x="324" y="176"/>
                  <a:pt x="353" y="191"/>
                  <a:pt x="383" y="191"/>
                </a:cubicBezTo>
                <a:cubicBezTo>
                  <a:pt x="427" y="191"/>
                  <a:pt x="471" y="147"/>
                  <a:pt x="471" y="88"/>
                </a:cubicBezTo>
                <a:cubicBezTo>
                  <a:pt x="471" y="44"/>
                  <a:pt x="427" y="0"/>
                  <a:pt x="383" y="0"/>
                </a:cubicBezTo>
                <a:cubicBezTo>
                  <a:pt x="324" y="0"/>
                  <a:pt x="280" y="44"/>
                  <a:pt x="280" y="88"/>
                </a:cubicBezTo>
                <a:cubicBezTo>
                  <a:pt x="280" y="103"/>
                  <a:pt x="280" y="117"/>
                  <a:pt x="280" y="117"/>
                </a:cubicBezTo>
                <a:cubicBezTo>
                  <a:pt x="177" y="176"/>
                  <a:pt x="177" y="176"/>
                  <a:pt x="177" y="176"/>
                </a:cubicBezTo>
                <a:cubicBezTo>
                  <a:pt x="162" y="162"/>
                  <a:pt x="133" y="147"/>
                  <a:pt x="103" y="147"/>
                </a:cubicBezTo>
                <a:cubicBezTo>
                  <a:pt x="44" y="147"/>
                  <a:pt x="0" y="191"/>
                  <a:pt x="0" y="250"/>
                </a:cubicBezTo>
                <a:cubicBezTo>
                  <a:pt x="0" y="309"/>
                  <a:pt x="44" y="353"/>
                  <a:pt x="103" y="353"/>
                </a:cubicBezTo>
                <a:cubicBezTo>
                  <a:pt x="133" y="353"/>
                  <a:pt x="148" y="338"/>
                  <a:pt x="162" y="323"/>
                </a:cubicBezTo>
                <a:cubicBezTo>
                  <a:pt x="280" y="397"/>
                  <a:pt x="280" y="397"/>
                  <a:pt x="280" y="397"/>
                </a:cubicBezTo>
                <a:cubicBezTo>
                  <a:pt x="280" y="397"/>
                  <a:pt x="280" y="397"/>
                  <a:pt x="280" y="412"/>
                </a:cubicBezTo>
                <a:cubicBezTo>
                  <a:pt x="280" y="456"/>
                  <a:pt x="324" y="500"/>
                  <a:pt x="383" y="500"/>
                </a:cubicBezTo>
                <a:cubicBezTo>
                  <a:pt x="427" y="500"/>
                  <a:pt x="471" y="456"/>
                  <a:pt x="471" y="412"/>
                </a:cubicBezTo>
                <a:cubicBezTo>
                  <a:pt x="471" y="353"/>
                  <a:pt x="427" y="309"/>
                  <a:pt x="383" y="309"/>
                </a:cubicBezTo>
                <a:close/>
                <a:moveTo>
                  <a:pt x="383" y="29"/>
                </a:moveTo>
                <a:lnTo>
                  <a:pt x="383" y="29"/>
                </a:lnTo>
                <a:cubicBezTo>
                  <a:pt x="412" y="29"/>
                  <a:pt x="442" y="59"/>
                  <a:pt x="442" y="88"/>
                </a:cubicBezTo>
                <a:cubicBezTo>
                  <a:pt x="442" y="132"/>
                  <a:pt x="412" y="147"/>
                  <a:pt x="383" y="147"/>
                </a:cubicBezTo>
                <a:cubicBezTo>
                  <a:pt x="339" y="147"/>
                  <a:pt x="324" y="132"/>
                  <a:pt x="324" y="88"/>
                </a:cubicBezTo>
                <a:cubicBezTo>
                  <a:pt x="324" y="59"/>
                  <a:pt x="339" y="29"/>
                  <a:pt x="383" y="29"/>
                </a:cubicBezTo>
                <a:close/>
                <a:moveTo>
                  <a:pt x="103" y="309"/>
                </a:moveTo>
                <a:lnTo>
                  <a:pt x="103" y="309"/>
                </a:lnTo>
                <a:cubicBezTo>
                  <a:pt x="74" y="309"/>
                  <a:pt x="44" y="280"/>
                  <a:pt x="44" y="250"/>
                </a:cubicBezTo>
                <a:cubicBezTo>
                  <a:pt x="44" y="221"/>
                  <a:pt x="74" y="191"/>
                  <a:pt x="103" y="191"/>
                </a:cubicBezTo>
                <a:cubicBezTo>
                  <a:pt x="133" y="191"/>
                  <a:pt x="162" y="221"/>
                  <a:pt x="162" y="250"/>
                </a:cubicBezTo>
                <a:cubicBezTo>
                  <a:pt x="162" y="280"/>
                  <a:pt x="133" y="309"/>
                  <a:pt x="103" y="309"/>
                </a:cubicBezTo>
                <a:close/>
                <a:moveTo>
                  <a:pt x="383" y="471"/>
                </a:moveTo>
                <a:lnTo>
                  <a:pt x="383" y="471"/>
                </a:lnTo>
                <a:cubicBezTo>
                  <a:pt x="339" y="471"/>
                  <a:pt x="324" y="441"/>
                  <a:pt x="324" y="412"/>
                </a:cubicBezTo>
                <a:cubicBezTo>
                  <a:pt x="324" y="368"/>
                  <a:pt x="339" y="353"/>
                  <a:pt x="383" y="353"/>
                </a:cubicBezTo>
                <a:cubicBezTo>
                  <a:pt x="412" y="353"/>
                  <a:pt x="442" y="368"/>
                  <a:pt x="442" y="412"/>
                </a:cubicBezTo>
                <a:cubicBezTo>
                  <a:pt x="442" y="441"/>
                  <a:pt x="412" y="471"/>
                  <a:pt x="383" y="47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00" name="Freeform 98"/>
          <p:cNvSpPr>
            <a:spLocks noChangeArrowheads="1"/>
          </p:cNvSpPr>
          <p:nvPr/>
        </p:nvSpPr>
        <p:spPr bwMode="auto">
          <a:xfrm>
            <a:off x="3907630" y="6250727"/>
            <a:ext cx="374207" cy="327720"/>
          </a:xfrm>
          <a:custGeom>
            <a:avLst/>
            <a:gdLst>
              <a:gd name="T0" fmla="*/ 153868 w 589"/>
              <a:gd name="T1" fmla="*/ 5415 h 516"/>
              <a:gd name="T2" fmla="*/ 153868 w 589"/>
              <a:gd name="T3" fmla="*/ 5415 h 516"/>
              <a:gd name="T4" fmla="*/ 143393 w 589"/>
              <a:gd name="T5" fmla="*/ 5415 h 516"/>
              <a:gd name="T6" fmla="*/ 58513 w 589"/>
              <a:gd name="T7" fmla="*/ 175445 h 516"/>
              <a:gd name="T8" fmla="*/ 58513 w 589"/>
              <a:gd name="T9" fmla="*/ 185914 h 516"/>
              <a:gd name="T10" fmla="*/ 68988 w 589"/>
              <a:gd name="T11" fmla="*/ 185914 h 516"/>
              <a:gd name="T12" fmla="*/ 159286 w 589"/>
              <a:gd name="T13" fmla="*/ 15884 h 516"/>
              <a:gd name="T14" fmla="*/ 153868 w 589"/>
              <a:gd name="T15" fmla="*/ 5415 h 516"/>
              <a:gd name="T16" fmla="*/ 53095 w 589"/>
              <a:gd name="T17" fmla="*/ 127432 h 516"/>
              <a:gd name="T18" fmla="*/ 53095 w 589"/>
              <a:gd name="T19" fmla="*/ 127432 h 516"/>
              <a:gd name="T20" fmla="*/ 15892 w 589"/>
              <a:gd name="T21" fmla="*/ 95664 h 516"/>
              <a:gd name="T22" fmla="*/ 53095 w 589"/>
              <a:gd name="T23" fmla="*/ 68951 h 516"/>
              <a:gd name="T24" fmla="*/ 53095 w 589"/>
              <a:gd name="T25" fmla="*/ 58482 h 516"/>
              <a:gd name="T26" fmla="*/ 42259 w 589"/>
              <a:gd name="T27" fmla="*/ 58482 h 516"/>
              <a:gd name="T28" fmla="*/ 0 w 589"/>
              <a:gd name="T29" fmla="*/ 90250 h 516"/>
              <a:gd name="T30" fmla="*/ 0 w 589"/>
              <a:gd name="T31" fmla="*/ 95664 h 516"/>
              <a:gd name="T32" fmla="*/ 0 w 589"/>
              <a:gd name="T33" fmla="*/ 100718 h 516"/>
              <a:gd name="T34" fmla="*/ 42259 w 589"/>
              <a:gd name="T35" fmla="*/ 138262 h 516"/>
              <a:gd name="T36" fmla="*/ 53095 w 589"/>
              <a:gd name="T37" fmla="*/ 138262 h 516"/>
              <a:gd name="T38" fmla="*/ 53095 w 589"/>
              <a:gd name="T39" fmla="*/ 127432 h 516"/>
              <a:gd name="T40" fmla="*/ 212381 w 589"/>
              <a:gd name="T41" fmla="*/ 90250 h 516"/>
              <a:gd name="T42" fmla="*/ 212381 w 589"/>
              <a:gd name="T43" fmla="*/ 90250 h 516"/>
              <a:gd name="T44" fmla="*/ 170121 w 589"/>
              <a:gd name="T45" fmla="*/ 58482 h 516"/>
              <a:gd name="T46" fmla="*/ 159286 w 589"/>
              <a:gd name="T47" fmla="*/ 58482 h 516"/>
              <a:gd name="T48" fmla="*/ 159286 w 589"/>
              <a:gd name="T49" fmla="*/ 68951 h 516"/>
              <a:gd name="T50" fmla="*/ 196488 w 589"/>
              <a:gd name="T51" fmla="*/ 95664 h 516"/>
              <a:gd name="T52" fmla="*/ 159286 w 589"/>
              <a:gd name="T53" fmla="*/ 127432 h 516"/>
              <a:gd name="T54" fmla="*/ 159286 w 589"/>
              <a:gd name="T55" fmla="*/ 138262 h 516"/>
              <a:gd name="T56" fmla="*/ 170121 w 589"/>
              <a:gd name="T57" fmla="*/ 138262 h 516"/>
              <a:gd name="T58" fmla="*/ 212381 w 589"/>
              <a:gd name="T59" fmla="*/ 100718 h 516"/>
              <a:gd name="T60" fmla="*/ 212381 w 589"/>
              <a:gd name="T61" fmla="*/ 95664 h 516"/>
              <a:gd name="T62" fmla="*/ 212381 w 589"/>
              <a:gd name="T63" fmla="*/ 90250 h 5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9" h="516">
                <a:moveTo>
                  <a:pt x="426" y="15"/>
                </a:moveTo>
                <a:lnTo>
                  <a:pt x="426" y="15"/>
                </a:lnTo>
                <a:cubicBezTo>
                  <a:pt x="426" y="0"/>
                  <a:pt x="412" y="15"/>
                  <a:pt x="397" y="15"/>
                </a:cubicBezTo>
                <a:cubicBezTo>
                  <a:pt x="162" y="486"/>
                  <a:pt x="162" y="486"/>
                  <a:pt x="162" y="486"/>
                </a:cubicBezTo>
                <a:cubicBezTo>
                  <a:pt x="147" y="500"/>
                  <a:pt x="162" y="515"/>
                  <a:pt x="162" y="515"/>
                </a:cubicBezTo>
                <a:cubicBezTo>
                  <a:pt x="176" y="515"/>
                  <a:pt x="191" y="515"/>
                  <a:pt x="191" y="515"/>
                </a:cubicBezTo>
                <a:cubicBezTo>
                  <a:pt x="441" y="44"/>
                  <a:pt x="441" y="44"/>
                  <a:pt x="441" y="44"/>
                </a:cubicBezTo>
                <a:cubicBezTo>
                  <a:pt x="441" y="29"/>
                  <a:pt x="441" y="15"/>
                  <a:pt x="426" y="15"/>
                </a:cubicBezTo>
                <a:close/>
                <a:moveTo>
                  <a:pt x="147" y="353"/>
                </a:moveTo>
                <a:lnTo>
                  <a:pt x="147" y="353"/>
                </a:lnTo>
                <a:cubicBezTo>
                  <a:pt x="44" y="265"/>
                  <a:pt x="44" y="265"/>
                  <a:pt x="44" y="265"/>
                </a:cubicBezTo>
                <a:cubicBezTo>
                  <a:pt x="147" y="191"/>
                  <a:pt x="147" y="191"/>
                  <a:pt x="147" y="191"/>
                </a:cubicBezTo>
                <a:cubicBezTo>
                  <a:pt x="162" y="177"/>
                  <a:pt x="162" y="162"/>
                  <a:pt x="147" y="162"/>
                </a:cubicBezTo>
                <a:cubicBezTo>
                  <a:pt x="147" y="147"/>
                  <a:pt x="132" y="147"/>
                  <a:pt x="117" y="162"/>
                </a:cubicBezTo>
                <a:cubicBezTo>
                  <a:pt x="0" y="250"/>
                  <a:pt x="0" y="250"/>
                  <a:pt x="0" y="250"/>
                </a:cubicBezTo>
                <a:cubicBezTo>
                  <a:pt x="0" y="265"/>
                  <a:pt x="0" y="265"/>
                  <a:pt x="0" y="265"/>
                </a:cubicBezTo>
                <a:cubicBezTo>
                  <a:pt x="0" y="279"/>
                  <a:pt x="0" y="279"/>
                  <a:pt x="0" y="279"/>
                </a:cubicBezTo>
                <a:cubicBezTo>
                  <a:pt x="117" y="383"/>
                  <a:pt x="117" y="383"/>
                  <a:pt x="117" y="383"/>
                </a:cubicBezTo>
                <a:cubicBezTo>
                  <a:pt x="132" y="383"/>
                  <a:pt x="147" y="383"/>
                  <a:pt x="147" y="383"/>
                </a:cubicBezTo>
                <a:cubicBezTo>
                  <a:pt x="162" y="368"/>
                  <a:pt x="162" y="353"/>
                  <a:pt x="147" y="353"/>
                </a:cubicBezTo>
                <a:close/>
                <a:moveTo>
                  <a:pt x="588" y="250"/>
                </a:moveTo>
                <a:lnTo>
                  <a:pt x="588" y="250"/>
                </a:lnTo>
                <a:cubicBezTo>
                  <a:pt x="471" y="162"/>
                  <a:pt x="471" y="162"/>
                  <a:pt x="471" y="162"/>
                </a:cubicBezTo>
                <a:cubicBezTo>
                  <a:pt x="456" y="147"/>
                  <a:pt x="441" y="147"/>
                  <a:pt x="441" y="162"/>
                </a:cubicBezTo>
                <a:cubicBezTo>
                  <a:pt x="426" y="162"/>
                  <a:pt x="426" y="177"/>
                  <a:pt x="441" y="191"/>
                </a:cubicBezTo>
                <a:cubicBezTo>
                  <a:pt x="544" y="265"/>
                  <a:pt x="544" y="265"/>
                  <a:pt x="544" y="265"/>
                </a:cubicBezTo>
                <a:cubicBezTo>
                  <a:pt x="441" y="353"/>
                  <a:pt x="441" y="353"/>
                  <a:pt x="441" y="353"/>
                </a:cubicBezTo>
                <a:cubicBezTo>
                  <a:pt x="426" y="353"/>
                  <a:pt x="426" y="368"/>
                  <a:pt x="441" y="383"/>
                </a:cubicBezTo>
                <a:cubicBezTo>
                  <a:pt x="441" y="383"/>
                  <a:pt x="456" y="383"/>
                  <a:pt x="471" y="383"/>
                </a:cubicBezTo>
                <a:cubicBezTo>
                  <a:pt x="588" y="279"/>
                  <a:pt x="588" y="279"/>
                  <a:pt x="588" y="279"/>
                </a:cubicBezTo>
                <a:cubicBezTo>
                  <a:pt x="588" y="279"/>
                  <a:pt x="588" y="279"/>
                  <a:pt x="588" y="265"/>
                </a:cubicBezTo>
                <a:cubicBezTo>
                  <a:pt x="588" y="265"/>
                  <a:pt x="588" y="265"/>
                  <a:pt x="588" y="2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01" name="Freeform 99"/>
          <p:cNvSpPr>
            <a:spLocks noChangeArrowheads="1"/>
          </p:cNvSpPr>
          <p:nvPr/>
        </p:nvSpPr>
        <p:spPr bwMode="auto">
          <a:xfrm>
            <a:off x="3085846" y="6222836"/>
            <a:ext cx="309125" cy="392798"/>
          </a:xfrm>
          <a:custGeom>
            <a:avLst/>
            <a:gdLst>
              <a:gd name="T0" fmla="*/ 159470 w 486"/>
              <a:gd name="T1" fmla="*/ 47611 h 619"/>
              <a:gd name="T2" fmla="*/ 159470 w 486"/>
              <a:gd name="T3" fmla="*/ 47611 h 619"/>
              <a:gd name="T4" fmla="*/ 116800 w 486"/>
              <a:gd name="T5" fmla="*/ 47611 h 619"/>
              <a:gd name="T6" fmla="*/ 116800 w 486"/>
              <a:gd name="T7" fmla="*/ 31740 h 619"/>
              <a:gd name="T8" fmla="*/ 106313 w 486"/>
              <a:gd name="T9" fmla="*/ 21281 h 619"/>
              <a:gd name="T10" fmla="*/ 42670 w 486"/>
              <a:gd name="T11" fmla="*/ 21281 h 619"/>
              <a:gd name="T12" fmla="*/ 42670 w 486"/>
              <a:gd name="T13" fmla="*/ 10460 h 619"/>
              <a:gd name="T14" fmla="*/ 26397 w 486"/>
              <a:gd name="T15" fmla="*/ 0 h 619"/>
              <a:gd name="T16" fmla="*/ 10487 w 486"/>
              <a:gd name="T17" fmla="*/ 0 h 619"/>
              <a:gd name="T18" fmla="*/ 0 w 486"/>
              <a:gd name="T19" fmla="*/ 10460 h 619"/>
              <a:gd name="T20" fmla="*/ 0 w 486"/>
              <a:gd name="T21" fmla="*/ 212444 h 619"/>
              <a:gd name="T22" fmla="*/ 10487 w 486"/>
              <a:gd name="T23" fmla="*/ 222904 h 619"/>
              <a:gd name="T24" fmla="*/ 26397 w 486"/>
              <a:gd name="T25" fmla="*/ 222904 h 619"/>
              <a:gd name="T26" fmla="*/ 42670 w 486"/>
              <a:gd name="T27" fmla="*/ 212444 h 619"/>
              <a:gd name="T28" fmla="*/ 42670 w 486"/>
              <a:gd name="T29" fmla="*/ 148603 h 619"/>
              <a:gd name="T30" fmla="*/ 106313 w 486"/>
              <a:gd name="T31" fmla="*/ 148603 h 619"/>
              <a:gd name="T32" fmla="*/ 106313 w 486"/>
              <a:gd name="T33" fmla="*/ 154013 h 619"/>
              <a:gd name="T34" fmla="*/ 116800 w 486"/>
              <a:gd name="T35" fmla="*/ 169883 h 619"/>
              <a:gd name="T36" fmla="*/ 159470 w 486"/>
              <a:gd name="T37" fmla="*/ 169883 h 619"/>
              <a:gd name="T38" fmla="*/ 175380 w 486"/>
              <a:gd name="T39" fmla="*/ 154013 h 619"/>
              <a:gd name="T40" fmla="*/ 175380 w 486"/>
              <a:gd name="T41" fmla="*/ 63481 h 619"/>
              <a:gd name="T42" fmla="*/ 159470 w 486"/>
              <a:gd name="T43" fmla="*/ 47611 h 619"/>
              <a:gd name="T44" fmla="*/ 26397 w 486"/>
              <a:gd name="T45" fmla="*/ 201624 h 619"/>
              <a:gd name="T46" fmla="*/ 26397 w 486"/>
              <a:gd name="T47" fmla="*/ 201624 h 619"/>
              <a:gd name="T48" fmla="*/ 21335 w 486"/>
              <a:gd name="T49" fmla="*/ 212444 h 619"/>
              <a:gd name="T50" fmla="*/ 10487 w 486"/>
              <a:gd name="T51" fmla="*/ 201624 h 619"/>
              <a:gd name="T52" fmla="*/ 10487 w 486"/>
              <a:gd name="T53" fmla="*/ 21281 h 619"/>
              <a:gd name="T54" fmla="*/ 21335 w 486"/>
              <a:gd name="T55" fmla="*/ 10460 h 619"/>
              <a:gd name="T56" fmla="*/ 26397 w 486"/>
              <a:gd name="T57" fmla="*/ 21281 h 619"/>
              <a:gd name="T58" fmla="*/ 26397 w 486"/>
              <a:gd name="T59" fmla="*/ 201624 h 619"/>
              <a:gd name="T60" fmla="*/ 106313 w 486"/>
              <a:gd name="T61" fmla="*/ 127322 h 619"/>
              <a:gd name="T62" fmla="*/ 106313 w 486"/>
              <a:gd name="T63" fmla="*/ 127322 h 619"/>
              <a:gd name="T64" fmla="*/ 95826 w 486"/>
              <a:gd name="T65" fmla="*/ 132733 h 619"/>
              <a:gd name="T66" fmla="*/ 42670 w 486"/>
              <a:gd name="T67" fmla="*/ 132733 h 619"/>
              <a:gd name="T68" fmla="*/ 42670 w 486"/>
              <a:gd name="T69" fmla="*/ 31740 h 619"/>
              <a:gd name="T70" fmla="*/ 95826 w 486"/>
              <a:gd name="T71" fmla="*/ 31740 h 619"/>
              <a:gd name="T72" fmla="*/ 106313 w 486"/>
              <a:gd name="T73" fmla="*/ 42561 h 619"/>
              <a:gd name="T74" fmla="*/ 106313 w 486"/>
              <a:gd name="T75" fmla="*/ 127322 h 619"/>
              <a:gd name="T76" fmla="*/ 159470 w 486"/>
              <a:gd name="T77" fmla="*/ 148603 h 619"/>
              <a:gd name="T78" fmla="*/ 159470 w 486"/>
              <a:gd name="T79" fmla="*/ 148603 h 619"/>
              <a:gd name="T80" fmla="*/ 154407 w 486"/>
              <a:gd name="T81" fmla="*/ 154013 h 619"/>
              <a:gd name="T82" fmla="*/ 116800 w 486"/>
              <a:gd name="T83" fmla="*/ 154013 h 619"/>
              <a:gd name="T84" fmla="*/ 116800 w 486"/>
              <a:gd name="T85" fmla="*/ 63481 h 619"/>
              <a:gd name="T86" fmla="*/ 154407 w 486"/>
              <a:gd name="T87" fmla="*/ 63481 h 619"/>
              <a:gd name="T88" fmla="*/ 159470 w 486"/>
              <a:gd name="T89" fmla="*/ 68891 h 619"/>
              <a:gd name="T90" fmla="*/ 159470 w 486"/>
              <a:gd name="T91" fmla="*/ 148603 h 6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86" h="619">
                <a:moveTo>
                  <a:pt x="441" y="132"/>
                </a:moveTo>
                <a:lnTo>
                  <a:pt x="441" y="132"/>
                </a:lnTo>
                <a:cubicBezTo>
                  <a:pt x="323" y="132"/>
                  <a:pt x="323" y="132"/>
                  <a:pt x="323" y="132"/>
                </a:cubicBezTo>
                <a:cubicBezTo>
                  <a:pt x="323" y="88"/>
                  <a:pt x="323" y="88"/>
                  <a:pt x="323" y="88"/>
                </a:cubicBezTo>
                <a:cubicBezTo>
                  <a:pt x="323" y="73"/>
                  <a:pt x="309" y="59"/>
                  <a:pt x="294" y="59"/>
                </a:cubicBezTo>
                <a:cubicBezTo>
                  <a:pt x="118" y="59"/>
                  <a:pt x="118" y="59"/>
                  <a:pt x="118" y="5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8" y="14"/>
                  <a:pt x="88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4" y="0"/>
                  <a:pt x="0" y="14"/>
                  <a:pt x="0" y="29"/>
                </a:cubicBezTo>
                <a:cubicBezTo>
                  <a:pt x="0" y="589"/>
                  <a:pt x="0" y="589"/>
                  <a:pt x="0" y="589"/>
                </a:cubicBezTo>
                <a:cubicBezTo>
                  <a:pt x="0" y="603"/>
                  <a:pt x="14" y="618"/>
                  <a:pt x="29" y="618"/>
                </a:cubicBezTo>
                <a:cubicBezTo>
                  <a:pt x="73" y="618"/>
                  <a:pt x="73" y="618"/>
                  <a:pt x="73" y="618"/>
                </a:cubicBezTo>
                <a:cubicBezTo>
                  <a:pt x="88" y="618"/>
                  <a:pt x="118" y="603"/>
                  <a:pt x="118" y="589"/>
                </a:cubicBezTo>
                <a:cubicBezTo>
                  <a:pt x="118" y="412"/>
                  <a:pt x="118" y="412"/>
                  <a:pt x="118" y="412"/>
                </a:cubicBezTo>
                <a:cubicBezTo>
                  <a:pt x="294" y="412"/>
                  <a:pt x="294" y="412"/>
                  <a:pt x="294" y="412"/>
                </a:cubicBezTo>
                <a:cubicBezTo>
                  <a:pt x="294" y="427"/>
                  <a:pt x="294" y="427"/>
                  <a:pt x="294" y="427"/>
                </a:cubicBezTo>
                <a:cubicBezTo>
                  <a:pt x="294" y="441"/>
                  <a:pt x="309" y="471"/>
                  <a:pt x="323" y="471"/>
                </a:cubicBezTo>
                <a:cubicBezTo>
                  <a:pt x="441" y="471"/>
                  <a:pt x="441" y="471"/>
                  <a:pt x="441" y="471"/>
                </a:cubicBezTo>
                <a:cubicBezTo>
                  <a:pt x="471" y="471"/>
                  <a:pt x="485" y="441"/>
                  <a:pt x="485" y="427"/>
                </a:cubicBezTo>
                <a:cubicBezTo>
                  <a:pt x="485" y="176"/>
                  <a:pt x="485" y="176"/>
                  <a:pt x="485" y="176"/>
                </a:cubicBezTo>
                <a:cubicBezTo>
                  <a:pt x="485" y="147"/>
                  <a:pt x="471" y="132"/>
                  <a:pt x="441" y="132"/>
                </a:cubicBezTo>
                <a:close/>
                <a:moveTo>
                  <a:pt x="73" y="559"/>
                </a:moveTo>
                <a:lnTo>
                  <a:pt x="73" y="559"/>
                </a:lnTo>
                <a:cubicBezTo>
                  <a:pt x="73" y="574"/>
                  <a:pt x="59" y="589"/>
                  <a:pt x="59" y="589"/>
                </a:cubicBezTo>
                <a:cubicBezTo>
                  <a:pt x="44" y="589"/>
                  <a:pt x="29" y="574"/>
                  <a:pt x="29" y="5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44"/>
                  <a:pt x="44" y="29"/>
                  <a:pt x="59" y="29"/>
                </a:cubicBezTo>
                <a:cubicBezTo>
                  <a:pt x="59" y="29"/>
                  <a:pt x="73" y="44"/>
                  <a:pt x="73" y="59"/>
                </a:cubicBezTo>
                <a:lnTo>
                  <a:pt x="73" y="559"/>
                </a:lnTo>
                <a:close/>
                <a:moveTo>
                  <a:pt x="294" y="353"/>
                </a:moveTo>
                <a:lnTo>
                  <a:pt x="294" y="353"/>
                </a:lnTo>
                <a:cubicBezTo>
                  <a:pt x="294" y="353"/>
                  <a:pt x="280" y="368"/>
                  <a:pt x="265" y="368"/>
                </a:cubicBezTo>
                <a:cubicBezTo>
                  <a:pt x="118" y="368"/>
                  <a:pt x="118" y="368"/>
                  <a:pt x="118" y="368"/>
                </a:cubicBezTo>
                <a:cubicBezTo>
                  <a:pt x="118" y="88"/>
                  <a:pt x="118" y="88"/>
                  <a:pt x="118" y="88"/>
                </a:cubicBezTo>
                <a:cubicBezTo>
                  <a:pt x="265" y="88"/>
                  <a:pt x="265" y="88"/>
                  <a:pt x="265" y="88"/>
                </a:cubicBezTo>
                <a:cubicBezTo>
                  <a:pt x="280" y="88"/>
                  <a:pt x="294" y="103"/>
                  <a:pt x="294" y="118"/>
                </a:cubicBezTo>
                <a:lnTo>
                  <a:pt x="294" y="353"/>
                </a:lnTo>
                <a:close/>
                <a:moveTo>
                  <a:pt x="441" y="412"/>
                </a:moveTo>
                <a:lnTo>
                  <a:pt x="441" y="412"/>
                </a:lnTo>
                <a:cubicBezTo>
                  <a:pt x="441" y="412"/>
                  <a:pt x="441" y="427"/>
                  <a:pt x="427" y="427"/>
                </a:cubicBezTo>
                <a:cubicBezTo>
                  <a:pt x="323" y="427"/>
                  <a:pt x="323" y="427"/>
                  <a:pt x="323" y="427"/>
                </a:cubicBezTo>
                <a:cubicBezTo>
                  <a:pt x="323" y="176"/>
                  <a:pt x="323" y="176"/>
                  <a:pt x="323" y="176"/>
                </a:cubicBezTo>
                <a:cubicBezTo>
                  <a:pt x="427" y="176"/>
                  <a:pt x="427" y="176"/>
                  <a:pt x="427" y="176"/>
                </a:cubicBezTo>
                <a:cubicBezTo>
                  <a:pt x="441" y="176"/>
                  <a:pt x="441" y="176"/>
                  <a:pt x="441" y="191"/>
                </a:cubicBezTo>
                <a:lnTo>
                  <a:pt x="441" y="4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02" name="Freeform 100"/>
          <p:cNvSpPr>
            <a:spLocks noChangeArrowheads="1"/>
          </p:cNvSpPr>
          <p:nvPr/>
        </p:nvSpPr>
        <p:spPr bwMode="auto">
          <a:xfrm>
            <a:off x="2118163" y="6215862"/>
            <a:ext cx="392799" cy="390476"/>
          </a:xfrm>
          <a:custGeom>
            <a:avLst/>
            <a:gdLst>
              <a:gd name="T0" fmla="*/ 53307 w 620"/>
              <a:gd name="T1" fmla="*/ 200432 h 619"/>
              <a:gd name="T2" fmla="*/ 53307 w 620"/>
              <a:gd name="T3" fmla="*/ 200432 h 619"/>
              <a:gd name="T4" fmla="*/ 32056 w 620"/>
              <a:gd name="T5" fmla="*/ 200432 h 619"/>
              <a:gd name="T6" fmla="*/ 21251 w 620"/>
              <a:gd name="T7" fmla="*/ 195412 h 619"/>
              <a:gd name="T8" fmla="*/ 21251 w 620"/>
              <a:gd name="T9" fmla="*/ 174257 h 619"/>
              <a:gd name="T10" fmla="*/ 90405 w 620"/>
              <a:gd name="T11" fmla="*/ 105773 h 619"/>
              <a:gd name="T12" fmla="*/ 58349 w 620"/>
              <a:gd name="T13" fmla="*/ 110793 h 619"/>
              <a:gd name="T14" fmla="*/ 10805 w 620"/>
              <a:gd name="T15" fmla="*/ 163501 h 619"/>
              <a:gd name="T16" fmla="*/ 10805 w 620"/>
              <a:gd name="T17" fmla="*/ 200432 h 619"/>
              <a:gd name="T18" fmla="*/ 21251 w 620"/>
              <a:gd name="T19" fmla="*/ 211188 h 619"/>
              <a:gd name="T20" fmla="*/ 58349 w 620"/>
              <a:gd name="T21" fmla="*/ 211188 h 619"/>
              <a:gd name="T22" fmla="*/ 111656 w 620"/>
              <a:gd name="T23" fmla="*/ 163501 h 619"/>
              <a:gd name="T24" fmla="*/ 116699 w 620"/>
              <a:gd name="T25" fmla="*/ 137326 h 619"/>
              <a:gd name="T26" fmla="*/ 53307 w 620"/>
              <a:gd name="T27" fmla="*/ 200432 h 619"/>
              <a:gd name="T28" fmla="*/ 212146 w 620"/>
              <a:gd name="T29" fmla="*/ 21155 h 619"/>
              <a:gd name="T30" fmla="*/ 212146 w 620"/>
              <a:gd name="T31" fmla="*/ 21155 h 619"/>
              <a:gd name="T32" fmla="*/ 201701 w 620"/>
              <a:gd name="T33" fmla="*/ 10398 h 619"/>
              <a:gd name="T34" fmla="*/ 164603 w 620"/>
              <a:gd name="T35" fmla="*/ 10398 h 619"/>
              <a:gd name="T36" fmla="*/ 111656 w 620"/>
              <a:gd name="T37" fmla="*/ 63464 h 619"/>
              <a:gd name="T38" fmla="*/ 106253 w 620"/>
              <a:gd name="T39" fmla="*/ 89639 h 619"/>
              <a:gd name="T40" fmla="*/ 169645 w 620"/>
              <a:gd name="T41" fmla="*/ 21155 h 619"/>
              <a:gd name="T42" fmla="*/ 190896 w 620"/>
              <a:gd name="T43" fmla="*/ 21155 h 619"/>
              <a:gd name="T44" fmla="*/ 201701 w 620"/>
              <a:gd name="T45" fmla="*/ 31553 h 619"/>
              <a:gd name="T46" fmla="*/ 201701 w 620"/>
              <a:gd name="T47" fmla="*/ 52707 h 619"/>
              <a:gd name="T48" fmla="*/ 132907 w 620"/>
              <a:gd name="T49" fmla="*/ 121191 h 619"/>
              <a:gd name="T50" fmla="*/ 164603 w 620"/>
              <a:gd name="T51" fmla="*/ 110793 h 619"/>
              <a:gd name="T52" fmla="*/ 212146 w 620"/>
              <a:gd name="T53" fmla="*/ 63464 h 619"/>
              <a:gd name="T54" fmla="*/ 212146 w 620"/>
              <a:gd name="T55" fmla="*/ 21155 h 619"/>
              <a:gd name="T56" fmla="*/ 132907 w 620"/>
              <a:gd name="T57" fmla="*/ 89639 h 619"/>
              <a:gd name="T58" fmla="*/ 132907 w 620"/>
              <a:gd name="T59" fmla="*/ 89639 h 619"/>
              <a:gd name="T60" fmla="*/ 122101 w 620"/>
              <a:gd name="T61" fmla="*/ 89639 h 619"/>
              <a:gd name="T62" fmla="*/ 90405 w 620"/>
              <a:gd name="T63" fmla="*/ 126928 h 619"/>
              <a:gd name="T64" fmla="*/ 90405 w 620"/>
              <a:gd name="T65" fmla="*/ 137326 h 619"/>
              <a:gd name="T66" fmla="*/ 100851 w 620"/>
              <a:gd name="T67" fmla="*/ 137326 h 619"/>
              <a:gd name="T68" fmla="*/ 132907 w 620"/>
              <a:gd name="T69" fmla="*/ 100395 h 619"/>
              <a:gd name="T70" fmla="*/ 132907 w 620"/>
              <a:gd name="T71" fmla="*/ 89639 h 61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20" h="619">
                <a:moveTo>
                  <a:pt x="148" y="559"/>
                </a:moveTo>
                <a:lnTo>
                  <a:pt x="148" y="559"/>
                </a:lnTo>
                <a:cubicBezTo>
                  <a:pt x="118" y="589"/>
                  <a:pt x="103" y="589"/>
                  <a:pt x="89" y="559"/>
                </a:cubicBezTo>
                <a:cubicBezTo>
                  <a:pt x="59" y="545"/>
                  <a:pt x="59" y="545"/>
                  <a:pt x="59" y="545"/>
                </a:cubicBezTo>
                <a:cubicBezTo>
                  <a:pt x="44" y="530"/>
                  <a:pt x="44" y="500"/>
                  <a:pt x="59" y="486"/>
                </a:cubicBezTo>
                <a:cubicBezTo>
                  <a:pt x="251" y="295"/>
                  <a:pt x="251" y="295"/>
                  <a:pt x="251" y="295"/>
                </a:cubicBezTo>
                <a:cubicBezTo>
                  <a:pt x="221" y="280"/>
                  <a:pt x="192" y="295"/>
                  <a:pt x="162" y="309"/>
                </a:cubicBezTo>
                <a:cubicBezTo>
                  <a:pt x="30" y="456"/>
                  <a:pt x="30" y="456"/>
                  <a:pt x="30" y="456"/>
                </a:cubicBezTo>
                <a:cubicBezTo>
                  <a:pt x="0" y="486"/>
                  <a:pt x="0" y="530"/>
                  <a:pt x="30" y="559"/>
                </a:cubicBezTo>
                <a:cubicBezTo>
                  <a:pt x="59" y="589"/>
                  <a:pt x="59" y="589"/>
                  <a:pt x="59" y="589"/>
                </a:cubicBezTo>
                <a:cubicBezTo>
                  <a:pt x="89" y="618"/>
                  <a:pt x="133" y="618"/>
                  <a:pt x="162" y="589"/>
                </a:cubicBezTo>
                <a:cubicBezTo>
                  <a:pt x="310" y="456"/>
                  <a:pt x="310" y="456"/>
                  <a:pt x="310" y="456"/>
                </a:cubicBezTo>
                <a:cubicBezTo>
                  <a:pt x="324" y="427"/>
                  <a:pt x="339" y="397"/>
                  <a:pt x="324" y="383"/>
                </a:cubicBezTo>
                <a:lnTo>
                  <a:pt x="148" y="559"/>
                </a:lnTo>
                <a:close/>
                <a:moveTo>
                  <a:pt x="589" y="59"/>
                </a:moveTo>
                <a:lnTo>
                  <a:pt x="589" y="59"/>
                </a:lnTo>
                <a:cubicBezTo>
                  <a:pt x="560" y="29"/>
                  <a:pt x="560" y="29"/>
                  <a:pt x="560" y="29"/>
                </a:cubicBezTo>
                <a:cubicBezTo>
                  <a:pt x="530" y="0"/>
                  <a:pt x="486" y="0"/>
                  <a:pt x="457" y="29"/>
                </a:cubicBezTo>
                <a:cubicBezTo>
                  <a:pt x="310" y="177"/>
                  <a:pt x="310" y="177"/>
                  <a:pt x="310" y="177"/>
                </a:cubicBezTo>
                <a:cubicBezTo>
                  <a:pt x="295" y="191"/>
                  <a:pt x="280" y="221"/>
                  <a:pt x="295" y="250"/>
                </a:cubicBezTo>
                <a:cubicBezTo>
                  <a:pt x="471" y="59"/>
                  <a:pt x="471" y="59"/>
                  <a:pt x="471" y="59"/>
                </a:cubicBezTo>
                <a:cubicBezTo>
                  <a:pt x="486" y="44"/>
                  <a:pt x="516" y="44"/>
                  <a:pt x="530" y="59"/>
                </a:cubicBezTo>
                <a:cubicBezTo>
                  <a:pt x="560" y="88"/>
                  <a:pt x="560" y="88"/>
                  <a:pt x="560" y="88"/>
                </a:cubicBezTo>
                <a:cubicBezTo>
                  <a:pt x="574" y="103"/>
                  <a:pt x="574" y="133"/>
                  <a:pt x="560" y="147"/>
                </a:cubicBezTo>
                <a:cubicBezTo>
                  <a:pt x="369" y="338"/>
                  <a:pt x="369" y="338"/>
                  <a:pt x="369" y="338"/>
                </a:cubicBezTo>
                <a:cubicBezTo>
                  <a:pt x="398" y="338"/>
                  <a:pt x="427" y="338"/>
                  <a:pt x="457" y="309"/>
                </a:cubicBezTo>
                <a:cubicBezTo>
                  <a:pt x="589" y="177"/>
                  <a:pt x="589" y="177"/>
                  <a:pt x="589" y="177"/>
                </a:cubicBezTo>
                <a:cubicBezTo>
                  <a:pt x="619" y="147"/>
                  <a:pt x="619" y="88"/>
                  <a:pt x="589" y="59"/>
                </a:cubicBezTo>
                <a:close/>
                <a:moveTo>
                  <a:pt x="369" y="250"/>
                </a:moveTo>
                <a:lnTo>
                  <a:pt x="369" y="250"/>
                </a:lnTo>
                <a:cubicBezTo>
                  <a:pt x="369" y="250"/>
                  <a:pt x="353" y="250"/>
                  <a:pt x="339" y="250"/>
                </a:cubicBezTo>
                <a:cubicBezTo>
                  <a:pt x="251" y="354"/>
                  <a:pt x="251" y="354"/>
                  <a:pt x="251" y="354"/>
                </a:cubicBezTo>
                <a:cubicBezTo>
                  <a:pt x="236" y="354"/>
                  <a:pt x="236" y="368"/>
                  <a:pt x="251" y="383"/>
                </a:cubicBezTo>
                <a:cubicBezTo>
                  <a:pt x="251" y="383"/>
                  <a:pt x="265" y="383"/>
                  <a:pt x="280" y="383"/>
                </a:cubicBezTo>
                <a:cubicBezTo>
                  <a:pt x="369" y="280"/>
                  <a:pt x="369" y="280"/>
                  <a:pt x="369" y="280"/>
                </a:cubicBezTo>
                <a:cubicBezTo>
                  <a:pt x="383" y="265"/>
                  <a:pt x="383" y="265"/>
                  <a:pt x="369" y="2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03" name="Freeform 101"/>
          <p:cNvSpPr>
            <a:spLocks noChangeArrowheads="1"/>
          </p:cNvSpPr>
          <p:nvPr/>
        </p:nvSpPr>
        <p:spPr bwMode="auto">
          <a:xfrm>
            <a:off x="1151613" y="6262347"/>
            <a:ext cx="374207" cy="318424"/>
          </a:xfrm>
          <a:custGeom>
            <a:avLst/>
            <a:gdLst>
              <a:gd name="T0" fmla="*/ 137975 w 589"/>
              <a:gd name="T1" fmla="*/ 127525 h 501"/>
              <a:gd name="T2" fmla="*/ 137975 w 589"/>
              <a:gd name="T3" fmla="*/ 127525 h 501"/>
              <a:gd name="T4" fmla="*/ 111608 w 589"/>
              <a:gd name="T5" fmla="*/ 153897 h 501"/>
              <a:gd name="T6" fmla="*/ 111608 w 589"/>
              <a:gd name="T7" fmla="*/ 53105 h 501"/>
              <a:gd name="T8" fmla="*/ 106190 w 589"/>
              <a:gd name="T9" fmla="*/ 47686 h 501"/>
              <a:gd name="T10" fmla="*/ 100773 w 589"/>
              <a:gd name="T11" fmla="*/ 53105 h 501"/>
              <a:gd name="T12" fmla="*/ 100773 w 589"/>
              <a:gd name="T13" fmla="*/ 153897 h 501"/>
              <a:gd name="T14" fmla="*/ 74406 w 589"/>
              <a:gd name="T15" fmla="*/ 127525 h 501"/>
              <a:gd name="T16" fmla="*/ 63570 w 589"/>
              <a:gd name="T17" fmla="*/ 127525 h 501"/>
              <a:gd name="T18" fmla="*/ 63570 w 589"/>
              <a:gd name="T19" fmla="*/ 138001 h 501"/>
              <a:gd name="T20" fmla="*/ 100773 w 589"/>
              <a:gd name="T21" fmla="*/ 180630 h 501"/>
              <a:gd name="T22" fmla="*/ 106190 w 589"/>
              <a:gd name="T23" fmla="*/ 180630 h 501"/>
              <a:gd name="T24" fmla="*/ 111608 w 589"/>
              <a:gd name="T25" fmla="*/ 180630 h 501"/>
              <a:gd name="T26" fmla="*/ 148811 w 589"/>
              <a:gd name="T27" fmla="*/ 138001 h 501"/>
              <a:gd name="T28" fmla="*/ 148811 w 589"/>
              <a:gd name="T29" fmla="*/ 127525 h 501"/>
              <a:gd name="T30" fmla="*/ 137975 w 589"/>
              <a:gd name="T31" fmla="*/ 127525 h 501"/>
              <a:gd name="T32" fmla="*/ 207324 w 589"/>
              <a:gd name="T33" fmla="*/ 0 h 501"/>
              <a:gd name="T34" fmla="*/ 207324 w 589"/>
              <a:gd name="T35" fmla="*/ 0 h 501"/>
              <a:gd name="T36" fmla="*/ 5057 w 589"/>
              <a:gd name="T37" fmla="*/ 0 h 501"/>
              <a:gd name="T38" fmla="*/ 0 w 589"/>
              <a:gd name="T39" fmla="*/ 5058 h 501"/>
              <a:gd name="T40" fmla="*/ 0 w 589"/>
              <a:gd name="T41" fmla="*/ 63582 h 501"/>
              <a:gd name="T42" fmla="*/ 5057 w 589"/>
              <a:gd name="T43" fmla="*/ 69001 h 501"/>
              <a:gd name="T44" fmla="*/ 15892 w 589"/>
              <a:gd name="T45" fmla="*/ 63582 h 501"/>
              <a:gd name="T46" fmla="*/ 15892 w 589"/>
              <a:gd name="T47" fmla="*/ 10477 h 501"/>
              <a:gd name="T48" fmla="*/ 196488 w 589"/>
              <a:gd name="T49" fmla="*/ 10477 h 501"/>
              <a:gd name="T50" fmla="*/ 196488 w 589"/>
              <a:gd name="T51" fmla="*/ 63582 h 501"/>
              <a:gd name="T52" fmla="*/ 207324 w 589"/>
              <a:gd name="T53" fmla="*/ 69001 h 501"/>
              <a:gd name="T54" fmla="*/ 212381 w 589"/>
              <a:gd name="T55" fmla="*/ 63582 h 501"/>
              <a:gd name="T56" fmla="*/ 212381 w 589"/>
              <a:gd name="T57" fmla="*/ 5058 h 501"/>
              <a:gd name="T58" fmla="*/ 207324 w 589"/>
              <a:gd name="T59" fmla="*/ 0 h 50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89" h="501">
                <a:moveTo>
                  <a:pt x="382" y="353"/>
                </a:moveTo>
                <a:lnTo>
                  <a:pt x="382" y="353"/>
                </a:lnTo>
                <a:cubicBezTo>
                  <a:pt x="309" y="426"/>
                  <a:pt x="309" y="426"/>
                  <a:pt x="309" y="42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32"/>
                  <a:pt x="294" y="132"/>
                </a:cubicBezTo>
                <a:cubicBezTo>
                  <a:pt x="279" y="132"/>
                  <a:pt x="279" y="147"/>
                  <a:pt x="279" y="147"/>
                </a:cubicBezTo>
                <a:cubicBezTo>
                  <a:pt x="279" y="426"/>
                  <a:pt x="279" y="426"/>
                  <a:pt x="279" y="426"/>
                </a:cubicBezTo>
                <a:cubicBezTo>
                  <a:pt x="206" y="353"/>
                  <a:pt x="206" y="353"/>
                  <a:pt x="206" y="353"/>
                </a:cubicBezTo>
                <a:cubicBezTo>
                  <a:pt x="206" y="353"/>
                  <a:pt x="191" y="353"/>
                  <a:pt x="176" y="353"/>
                </a:cubicBezTo>
                <a:cubicBezTo>
                  <a:pt x="176" y="368"/>
                  <a:pt x="176" y="368"/>
                  <a:pt x="176" y="382"/>
                </a:cubicBezTo>
                <a:cubicBezTo>
                  <a:pt x="279" y="500"/>
                  <a:pt x="279" y="500"/>
                  <a:pt x="279" y="500"/>
                </a:cubicBezTo>
                <a:lnTo>
                  <a:pt x="294" y="500"/>
                </a:lnTo>
                <a:lnTo>
                  <a:pt x="309" y="500"/>
                </a:lnTo>
                <a:cubicBezTo>
                  <a:pt x="412" y="382"/>
                  <a:pt x="412" y="382"/>
                  <a:pt x="412" y="382"/>
                </a:cubicBezTo>
                <a:cubicBezTo>
                  <a:pt x="412" y="368"/>
                  <a:pt x="412" y="368"/>
                  <a:pt x="412" y="353"/>
                </a:cubicBezTo>
                <a:cubicBezTo>
                  <a:pt x="397" y="353"/>
                  <a:pt x="382" y="353"/>
                  <a:pt x="382" y="353"/>
                </a:cubicBezTo>
                <a:close/>
                <a:moveTo>
                  <a:pt x="574" y="0"/>
                </a:moveTo>
                <a:lnTo>
                  <a:pt x="574" y="0"/>
                </a:ln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0" y="0"/>
                  <a:pt x="0" y="14"/>
                </a:cubicBezTo>
                <a:cubicBezTo>
                  <a:pt x="0" y="176"/>
                  <a:pt x="0" y="176"/>
                  <a:pt x="0" y="176"/>
                </a:cubicBezTo>
                <a:lnTo>
                  <a:pt x="14" y="191"/>
                </a:lnTo>
                <a:cubicBezTo>
                  <a:pt x="29" y="191"/>
                  <a:pt x="44" y="176"/>
                  <a:pt x="44" y="176"/>
                </a:cubicBezTo>
                <a:cubicBezTo>
                  <a:pt x="44" y="29"/>
                  <a:pt x="44" y="29"/>
                  <a:pt x="44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44" y="176"/>
                  <a:pt x="544" y="176"/>
                  <a:pt x="544" y="176"/>
                </a:cubicBezTo>
                <a:cubicBezTo>
                  <a:pt x="544" y="176"/>
                  <a:pt x="559" y="191"/>
                  <a:pt x="574" y="191"/>
                </a:cubicBezTo>
                <a:lnTo>
                  <a:pt x="588" y="176"/>
                </a:lnTo>
                <a:cubicBezTo>
                  <a:pt x="588" y="14"/>
                  <a:pt x="588" y="14"/>
                  <a:pt x="588" y="14"/>
                </a:cubicBezTo>
                <a:cubicBezTo>
                  <a:pt x="588" y="0"/>
                  <a:pt x="574" y="0"/>
                  <a:pt x="57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05" name="Freeform 103"/>
          <p:cNvSpPr>
            <a:spLocks noChangeArrowheads="1"/>
          </p:cNvSpPr>
          <p:nvPr/>
        </p:nvSpPr>
        <p:spPr bwMode="auto">
          <a:xfrm>
            <a:off x="8501388" y="5267195"/>
            <a:ext cx="402097" cy="374206"/>
          </a:xfrm>
          <a:custGeom>
            <a:avLst/>
            <a:gdLst>
              <a:gd name="T0" fmla="*/ 201916 w 634"/>
              <a:gd name="T1" fmla="*/ 0 h 590"/>
              <a:gd name="T2" fmla="*/ 201916 w 634"/>
              <a:gd name="T3" fmla="*/ 0 h 590"/>
              <a:gd name="T4" fmla="*/ 32090 w 634"/>
              <a:gd name="T5" fmla="*/ 0 h 590"/>
              <a:gd name="T6" fmla="*/ 0 w 634"/>
              <a:gd name="T7" fmla="*/ 26317 h 590"/>
              <a:gd name="T8" fmla="*/ 0 w 634"/>
              <a:gd name="T9" fmla="*/ 180252 h 590"/>
              <a:gd name="T10" fmla="*/ 32090 w 634"/>
              <a:gd name="T11" fmla="*/ 212336 h 590"/>
              <a:gd name="T12" fmla="*/ 201916 w 634"/>
              <a:gd name="T13" fmla="*/ 212336 h 590"/>
              <a:gd name="T14" fmla="*/ 228237 w 634"/>
              <a:gd name="T15" fmla="*/ 180252 h 590"/>
              <a:gd name="T16" fmla="*/ 228237 w 634"/>
              <a:gd name="T17" fmla="*/ 26317 h 590"/>
              <a:gd name="T18" fmla="*/ 201916 w 634"/>
              <a:gd name="T19" fmla="*/ 0 h 590"/>
              <a:gd name="T20" fmla="*/ 42547 w 634"/>
              <a:gd name="T21" fmla="*/ 196114 h 590"/>
              <a:gd name="T22" fmla="*/ 42547 w 634"/>
              <a:gd name="T23" fmla="*/ 196114 h 590"/>
              <a:gd name="T24" fmla="*/ 32090 w 634"/>
              <a:gd name="T25" fmla="*/ 196114 h 590"/>
              <a:gd name="T26" fmla="*/ 16225 w 634"/>
              <a:gd name="T27" fmla="*/ 180252 h 590"/>
              <a:gd name="T28" fmla="*/ 16225 w 634"/>
              <a:gd name="T29" fmla="*/ 26317 h 590"/>
              <a:gd name="T30" fmla="*/ 32090 w 634"/>
              <a:gd name="T31" fmla="*/ 10455 h 590"/>
              <a:gd name="T32" fmla="*/ 42547 w 634"/>
              <a:gd name="T33" fmla="*/ 10455 h 590"/>
              <a:gd name="T34" fmla="*/ 42547 w 634"/>
              <a:gd name="T35" fmla="*/ 196114 h 590"/>
              <a:gd name="T36" fmla="*/ 212373 w 634"/>
              <a:gd name="T37" fmla="*/ 180252 h 590"/>
              <a:gd name="T38" fmla="*/ 212373 w 634"/>
              <a:gd name="T39" fmla="*/ 180252 h 590"/>
              <a:gd name="T40" fmla="*/ 201916 w 634"/>
              <a:gd name="T41" fmla="*/ 196114 h 590"/>
              <a:gd name="T42" fmla="*/ 58411 w 634"/>
              <a:gd name="T43" fmla="*/ 196114 h 590"/>
              <a:gd name="T44" fmla="*/ 58411 w 634"/>
              <a:gd name="T45" fmla="*/ 10455 h 590"/>
              <a:gd name="T46" fmla="*/ 201916 w 634"/>
              <a:gd name="T47" fmla="*/ 10455 h 590"/>
              <a:gd name="T48" fmla="*/ 212373 w 634"/>
              <a:gd name="T49" fmla="*/ 26317 h 590"/>
              <a:gd name="T50" fmla="*/ 212373 w 634"/>
              <a:gd name="T51" fmla="*/ 180252 h 590"/>
              <a:gd name="T52" fmla="*/ 191099 w 634"/>
              <a:gd name="T53" fmla="*/ 95173 h 590"/>
              <a:gd name="T54" fmla="*/ 191099 w 634"/>
              <a:gd name="T55" fmla="*/ 95173 h 590"/>
              <a:gd name="T56" fmla="*/ 106367 w 634"/>
              <a:gd name="T57" fmla="*/ 95173 h 590"/>
              <a:gd name="T58" fmla="*/ 133048 w 634"/>
              <a:gd name="T59" fmla="*/ 74264 h 590"/>
              <a:gd name="T60" fmla="*/ 133048 w 634"/>
              <a:gd name="T61" fmla="*/ 63449 h 590"/>
              <a:gd name="T62" fmla="*/ 122231 w 634"/>
              <a:gd name="T63" fmla="*/ 63449 h 590"/>
              <a:gd name="T64" fmla="*/ 79685 w 634"/>
              <a:gd name="T65" fmla="*/ 100941 h 590"/>
              <a:gd name="T66" fmla="*/ 79685 w 634"/>
              <a:gd name="T67" fmla="*/ 105988 h 590"/>
              <a:gd name="T68" fmla="*/ 79685 w 634"/>
              <a:gd name="T69" fmla="*/ 111396 h 590"/>
              <a:gd name="T70" fmla="*/ 122231 w 634"/>
              <a:gd name="T71" fmla="*/ 143120 h 590"/>
              <a:gd name="T72" fmla="*/ 133048 w 634"/>
              <a:gd name="T73" fmla="*/ 143120 h 590"/>
              <a:gd name="T74" fmla="*/ 133048 w 634"/>
              <a:gd name="T75" fmla="*/ 132665 h 590"/>
              <a:gd name="T76" fmla="*/ 106367 w 634"/>
              <a:gd name="T77" fmla="*/ 111396 h 590"/>
              <a:gd name="T78" fmla="*/ 191099 w 634"/>
              <a:gd name="T79" fmla="*/ 111396 h 590"/>
              <a:gd name="T80" fmla="*/ 201916 w 634"/>
              <a:gd name="T81" fmla="*/ 105988 h 590"/>
              <a:gd name="T82" fmla="*/ 191099 w 634"/>
              <a:gd name="T83" fmla="*/ 95173 h 59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34" h="590"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29"/>
                  <a:pt x="0" y="73"/>
                </a:cubicBezTo>
                <a:cubicBezTo>
                  <a:pt x="0" y="500"/>
                  <a:pt x="0" y="500"/>
                  <a:pt x="0" y="500"/>
                </a:cubicBezTo>
                <a:cubicBezTo>
                  <a:pt x="0" y="544"/>
                  <a:pt x="45" y="589"/>
                  <a:pt x="89" y="589"/>
                </a:cubicBezTo>
                <a:cubicBezTo>
                  <a:pt x="560" y="589"/>
                  <a:pt x="560" y="589"/>
                  <a:pt x="560" y="589"/>
                </a:cubicBezTo>
                <a:cubicBezTo>
                  <a:pt x="604" y="589"/>
                  <a:pt x="633" y="544"/>
                  <a:pt x="633" y="500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118" y="544"/>
                </a:moveTo>
                <a:lnTo>
                  <a:pt x="118" y="544"/>
                </a:lnTo>
                <a:cubicBezTo>
                  <a:pt x="89" y="544"/>
                  <a:pt x="89" y="544"/>
                  <a:pt x="89" y="544"/>
                </a:cubicBezTo>
                <a:cubicBezTo>
                  <a:pt x="59" y="544"/>
                  <a:pt x="45" y="530"/>
                  <a:pt x="45" y="500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29"/>
                  <a:pt x="89" y="29"/>
                </a:cubicBezTo>
                <a:cubicBezTo>
                  <a:pt x="118" y="29"/>
                  <a:pt x="118" y="29"/>
                  <a:pt x="118" y="29"/>
                </a:cubicBezTo>
                <a:lnTo>
                  <a:pt x="118" y="544"/>
                </a:lnTo>
                <a:close/>
                <a:moveTo>
                  <a:pt x="589" y="500"/>
                </a:moveTo>
                <a:lnTo>
                  <a:pt x="589" y="500"/>
                </a:lnTo>
                <a:cubicBezTo>
                  <a:pt x="589" y="530"/>
                  <a:pt x="575" y="544"/>
                  <a:pt x="560" y="544"/>
                </a:cubicBezTo>
                <a:cubicBezTo>
                  <a:pt x="162" y="544"/>
                  <a:pt x="162" y="544"/>
                  <a:pt x="162" y="544"/>
                </a:cubicBezTo>
                <a:cubicBezTo>
                  <a:pt x="162" y="29"/>
                  <a:pt x="162" y="29"/>
                  <a:pt x="162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3"/>
                </a:cubicBezTo>
                <a:lnTo>
                  <a:pt x="589" y="500"/>
                </a:lnTo>
                <a:close/>
                <a:moveTo>
                  <a:pt x="530" y="264"/>
                </a:moveTo>
                <a:lnTo>
                  <a:pt x="530" y="264"/>
                </a:lnTo>
                <a:cubicBezTo>
                  <a:pt x="295" y="264"/>
                  <a:pt x="295" y="264"/>
                  <a:pt x="295" y="264"/>
                </a:cubicBezTo>
                <a:cubicBezTo>
                  <a:pt x="369" y="206"/>
                  <a:pt x="369" y="206"/>
                  <a:pt x="369" y="206"/>
                </a:cubicBezTo>
                <a:cubicBezTo>
                  <a:pt x="383" y="191"/>
                  <a:pt x="383" y="191"/>
                  <a:pt x="369" y="176"/>
                </a:cubicBezTo>
                <a:cubicBezTo>
                  <a:pt x="369" y="176"/>
                  <a:pt x="354" y="176"/>
                  <a:pt x="339" y="176"/>
                </a:cubicBezTo>
                <a:cubicBezTo>
                  <a:pt x="221" y="280"/>
                  <a:pt x="221" y="280"/>
                  <a:pt x="221" y="280"/>
                </a:cubicBezTo>
                <a:cubicBezTo>
                  <a:pt x="221" y="280"/>
                  <a:pt x="221" y="280"/>
                  <a:pt x="221" y="294"/>
                </a:cubicBezTo>
                <a:cubicBezTo>
                  <a:pt x="221" y="294"/>
                  <a:pt x="221" y="294"/>
                  <a:pt x="221" y="309"/>
                </a:cubicBezTo>
                <a:cubicBezTo>
                  <a:pt x="339" y="397"/>
                  <a:pt x="339" y="397"/>
                  <a:pt x="339" y="397"/>
                </a:cubicBezTo>
                <a:cubicBezTo>
                  <a:pt x="354" y="412"/>
                  <a:pt x="369" y="412"/>
                  <a:pt x="369" y="397"/>
                </a:cubicBezTo>
                <a:cubicBezTo>
                  <a:pt x="383" y="397"/>
                  <a:pt x="383" y="382"/>
                  <a:pt x="369" y="368"/>
                </a:cubicBezTo>
                <a:cubicBezTo>
                  <a:pt x="295" y="309"/>
                  <a:pt x="295" y="309"/>
                  <a:pt x="295" y="309"/>
                </a:cubicBezTo>
                <a:cubicBezTo>
                  <a:pt x="530" y="309"/>
                  <a:pt x="530" y="309"/>
                  <a:pt x="530" y="309"/>
                </a:cubicBezTo>
                <a:cubicBezTo>
                  <a:pt x="545" y="309"/>
                  <a:pt x="560" y="294"/>
                  <a:pt x="560" y="294"/>
                </a:cubicBezTo>
                <a:cubicBezTo>
                  <a:pt x="560" y="280"/>
                  <a:pt x="545" y="264"/>
                  <a:pt x="530" y="26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06" name="Freeform 104"/>
          <p:cNvSpPr>
            <a:spLocks noChangeArrowheads="1"/>
          </p:cNvSpPr>
          <p:nvPr/>
        </p:nvSpPr>
        <p:spPr bwMode="auto">
          <a:xfrm>
            <a:off x="7610143" y="5267195"/>
            <a:ext cx="402096" cy="374206"/>
          </a:xfrm>
          <a:custGeom>
            <a:avLst/>
            <a:gdLst>
              <a:gd name="T0" fmla="*/ 196146 w 634"/>
              <a:gd name="T1" fmla="*/ 0 h 590"/>
              <a:gd name="T2" fmla="*/ 196146 w 634"/>
              <a:gd name="T3" fmla="*/ 0 h 590"/>
              <a:gd name="T4" fmla="*/ 26321 w 634"/>
              <a:gd name="T5" fmla="*/ 0 h 590"/>
              <a:gd name="T6" fmla="*/ 0 w 634"/>
              <a:gd name="T7" fmla="*/ 26317 h 590"/>
              <a:gd name="T8" fmla="*/ 0 w 634"/>
              <a:gd name="T9" fmla="*/ 180252 h 590"/>
              <a:gd name="T10" fmla="*/ 26321 w 634"/>
              <a:gd name="T11" fmla="*/ 212336 h 590"/>
              <a:gd name="T12" fmla="*/ 196146 w 634"/>
              <a:gd name="T13" fmla="*/ 212336 h 590"/>
              <a:gd name="T14" fmla="*/ 228236 w 634"/>
              <a:gd name="T15" fmla="*/ 180252 h 590"/>
              <a:gd name="T16" fmla="*/ 228236 w 634"/>
              <a:gd name="T17" fmla="*/ 26317 h 590"/>
              <a:gd name="T18" fmla="*/ 196146 w 634"/>
              <a:gd name="T19" fmla="*/ 0 h 590"/>
              <a:gd name="T20" fmla="*/ 169825 w 634"/>
              <a:gd name="T21" fmla="*/ 196114 h 590"/>
              <a:gd name="T22" fmla="*/ 169825 w 634"/>
              <a:gd name="T23" fmla="*/ 196114 h 590"/>
              <a:gd name="T24" fmla="*/ 26321 w 634"/>
              <a:gd name="T25" fmla="*/ 196114 h 590"/>
              <a:gd name="T26" fmla="*/ 15865 w 634"/>
              <a:gd name="T27" fmla="*/ 180252 h 590"/>
              <a:gd name="T28" fmla="*/ 15865 w 634"/>
              <a:gd name="T29" fmla="*/ 26317 h 590"/>
              <a:gd name="T30" fmla="*/ 26321 w 634"/>
              <a:gd name="T31" fmla="*/ 10455 h 590"/>
              <a:gd name="T32" fmla="*/ 169825 w 634"/>
              <a:gd name="T33" fmla="*/ 10455 h 590"/>
              <a:gd name="T34" fmla="*/ 169825 w 634"/>
              <a:gd name="T35" fmla="*/ 196114 h 590"/>
              <a:gd name="T36" fmla="*/ 212011 w 634"/>
              <a:gd name="T37" fmla="*/ 180252 h 590"/>
              <a:gd name="T38" fmla="*/ 212011 w 634"/>
              <a:gd name="T39" fmla="*/ 180252 h 590"/>
              <a:gd name="T40" fmla="*/ 196146 w 634"/>
              <a:gd name="T41" fmla="*/ 196114 h 590"/>
              <a:gd name="T42" fmla="*/ 185690 w 634"/>
              <a:gd name="T43" fmla="*/ 196114 h 590"/>
              <a:gd name="T44" fmla="*/ 185690 w 634"/>
              <a:gd name="T45" fmla="*/ 10455 h 590"/>
              <a:gd name="T46" fmla="*/ 196146 w 634"/>
              <a:gd name="T47" fmla="*/ 10455 h 590"/>
              <a:gd name="T48" fmla="*/ 212011 w 634"/>
              <a:gd name="T49" fmla="*/ 26317 h 590"/>
              <a:gd name="T50" fmla="*/ 212011 w 634"/>
              <a:gd name="T51" fmla="*/ 180252 h 590"/>
              <a:gd name="T52" fmla="*/ 37138 w 634"/>
              <a:gd name="T53" fmla="*/ 111396 h 590"/>
              <a:gd name="T54" fmla="*/ 37138 w 634"/>
              <a:gd name="T55" fmla="*/ 111396 h 590"/>
              <a:gd name="T56" fmla="*/ 121870 w 634"/>
              <a:gd name="T57" fmla="*/ 111396 h 590"/>
              <a:gd name="T58" fmla="*/ 95549 w 634"/>
              <a:gd name="T59" fmla="*/ 132665 h 590"/>
              <a:gd name="T60" fmla="*/ 95549 w 634"/>
              <a:gd name="T61" fmla="*/ 143120 h 590"/>
              <a:gd name="T62" fmla="*/ 106006 w 634"/>
              <a:gd name="T63" fmla="*/ 143120 h 590"/>
              <a:gd name="T64" fmla="*/ 148552 w 634"/>
              <a:gd name="T65" fmla="*/ 111396 h 590"/>
              <a:gd name="T66" fmla="*/ 148552 w 634"/>
              <a:gd name="T67" fmla="*/ 105988 h 590"/>
              <a:gd name="T68" fmla="*/ 148552 w 634"/>
              <a:gd name="T69" fmla="*/ 100941 h 590"/>
              <a:gd name="T70" fmla="*/ 106006 w 634"/>
              <a:gd name="T71" fmla="*/ 63449 h 590"/>
              <a:gd name="T72" fmla="*/ 95549 w 634"/>
              <a:gd name="T73" fmla="*/ 63449 h 590"/>
              <a:gd name="T74" fmla="*/ 95549 w 634"/>
              <a:gd name="T75" fmla="*/ 74264 h 590"/>
              <a:gd name="T76" fmla="*/ 121870 w 634"/>
              <a:gd name="T77" fmla="*/ 95173 h 590"/>
              <a:gd name="T78" fmla="*/ 37138 w 634"/>
              <a:gd name="T79" fmla="*/ 95173 h 590"/>
              <a:gd name="T80" fmla="*/ 26321 w 634"/>
              <a:gd name="T81" fmla="*/ 105988 h 590"/>
              <a:gd name="T82" fmla="*/ 37138 w 634"/>
              <a:gd name="T83" fmla="*/ 111396 h 59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34" h="590"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500"/>
                  <a:pt x="0" y="500"/>
                  <a:pt x="0" y="500"/>
                </a:cubicBezTo>
                <a:cubicBezTo>
                  <a:pt x="0" y="544"/>
                  <a:pt x="29" y="589"/>
                  <a:pt x="73" y="589"/>
                </a:cubicBezTo>
                <a:cubicBezTo>
                  <a:pt x="544" y="589"/>
                  <a:pt x="544" y="589"/>
                  <a:pt x="544" y="589"/>
                </a:cubicBezTo>
                <a:cubicBezTo>
                  <a:pt x="588" y="589"/>
                  <a:pt x="633" y="544"/>
                  <a:pt x="633" y="500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588" y="0"/>
                  <a:pt x="544" y="0"/>
                </a:cubicBezTo>
                <a:close/>
                <a:moveTo>
                  <a:pt x="471" y="544"/>
                </a:moveTo>
                <a:lnTo>
                  <a:pt x="471" y="544"/>
                </a:lnTo>
                <a:cubicBezTo>
                  <a:pt x="73" y="544"/>
                  <a:pt x="73" y="544"/>
                  <a:pt x="73" y="544"/>
                </a:cubicBezTo>
                <a:cubicBezTo>
                  <a:pt x="59" y="544"/>
                  <a:pt x="44" y="530"/>
                  <a:pt x="44" y="500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29"/>
                  <a:pt x="73" y="29"/>
                </a:cubicBezTo>
                <a:cubicBezTo>
                  <a:pt x="471" y="29"/>
                  <a:pt x="471" y="29"/>
                  <a:pt x="471" y="29"/>
                </a:cubicBezTo>
                <a:lnTo>
                  <a:pt x="471" y="544"/>
                </a:lnTo>
                <a:close/>
                <a:moveTo>
                  <a:pt x="588" y="500"/>
                </a:moveTo>
                <a:lnTo>
                  <a:pt x="588" y="500"/>
                </a:lnTo>
                <a:cubicBezTo>
                  <a:pt x="588" y="530"/>
                  <a:pt x="574" y="544"/>
                  <a:pt x="544" y="544"/>
                </a:cubicBezTo>
                <a:cubicBezTo>
                  <a:pt x="515" y="544"/>
                  <a:pt x="515" y="544"/>
                  <a:pt x="515" y="544"/>
                </a:cubicBezTo>
                <a:cubicBezTo>
                  <a:pt x="515" y="29"/>
                  <a:pt x="515" y="29"/>
                  <a:pt x="515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74" y="29"/>
                  <a:pt x="588" y="59"/>
                  <a:pt x="588" y="73"/>
                </a:cubicBezTo>
                <a:lnTo>
                  <a:pt x="588" y="500"/>
                </a:lnTo>
                <a:close/>
                <a:moveTo>
                  <a:pt x="103" y="309"/>
                </a:moveTo>
                <a:lnTo>
                  <a:pt x="103" y="309"/>
                </a:lnTo>
                <a:cubicBezTo>
                  <a:pt x="338" y="309"/>
                  <a:pt x="338" y="309"/>
                  <a:pt x="338" y="309"/>
                </a:cubicBezTo>
                <a:cubicBezTo>
                  <a:pt x="265" y="368"/>
                  <a:pt x="265" y="368"/>
                  <a:pt x="265" y="368"/>
                </a:cubicBezTo>
                <a:cubicBezTo>
                  <a:pt x="250" y="382"/>
                  <a:pt x="250" y="397"/>
                  <a:pt x="265" y="397"/>
                </a:cubicBezTo>
                <a:cubicBezTo>
                  <a:pt x="265" y="412"/>
                  <a:pt x="279" y="412"/>
                  <a:pt x="294" y="397"/>
                </a:cubicBezTo>
                <a:cubicBezTo>
                  <a:pt x="412" y="309"/>
                  <a:pt x="412" y="309"/>
                  <a:pt x="412" y="309"/>
                </a:cubicBezTo>
                <a:cubicBezTo>
                  <a:pt x="412" y="294"/>
                  <a:pt x="412" y="294"/>
                  <a:pt x="412" y="294"/>
                </a:cubicBezTo>
                <a:cubicBezTo>
                  <a:pt x="412" y="280"/>
                  <a:pt x="412" y="280"/>
                  <a:pt x="412" y="280"/>
                </a:cubicBezTo>
                <a:cubicBezTo>
                  <a:pt x="294" y="176"/>
                  <a:pt x="294" y="176"/>
                  <a:pt x="294" y="176"/>
                </a:cubicBezTo>
                <a:cubicBezTo>
                  <a:pt x="279" y="176"/>
                  <a:pt x="265" y="176"/>
                  <a:pt x="265" y="176"/>
                </a:cubicBezTo>
                <a:cubicBezTo>
                  <a:pt x="250" y="191"/>
                  <a:pt x="250" y="191"/>
                  <a:pt x="265" y="206"/>
                </a:cubicBezTo>
                <a:cubicBezTo>
                  <a:pt x="338" y="264"/>
                  <a:pt x="338" y="264"/>
                  <a:pt x="338" y="264"/>
                </a:cubicBezTo>
                <a:cubicBezTo>
                  <a:pt x="103" y="264"/>
                  <a:pt x="103" y="264"/>
                  <a:pt x="103" y="264"/>
                </a:cubicBezTo>
                <a:cubicBezTo>
                  <a:pt x="88" y="264"/>
                  <a:pt x="73" y="280"/>
                  <a:pt x="73" y="294"/>
                </a:cubicBezTo>
                <a:cubicBezTo>
                  <a:pt x="73" y="294"/>
                  <a:pt x="88" y="309"/>
                  <a:pt x="103" y="30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07" name="Freeform 105"/>
          <p:cNvSpPr>
            <a:spLocks noChangeArrowheads="1"/>
          </p:cNvSpPr>
          <p:nvPr/>
        </p:nvSpPr>
        <p:spPr bwMode="auto">
          <a:xfrm>
            <a:off x="6728193" y="5250926"/>
            <a:ext cx="374207" cy="402096"/>
          </a:xfrm>
          <a:custGeom>
            <a:avLst/>
            <a:gdLst>
              <a:gd name="T0" fmla="*/ 186014 w 589"/>
              <a:gd name="T1" fmla="*/ 0 h 634"/>
              <a:gd name="T2" fmla="*/ 186014 w 589"/>
              <a:gd name="T3" fmla="*/ 0 h 634"/>
              <a:gd name="T4" fmla="*/ 26367 w 589"/>
              <a:gd name="T5" fmla="*/ 0 h 634"/>
              <a:gd name="T6" fmla="*/ 0 w 589"/>
              <a:gd name="T7" fmla="*/ 32084 h 634"/>
              <a:gd name="T8" fmla="*/ 0 w 589"/>
              <a:gd name="T9" fmla="*/ 201874 h 634"/>
              <a:gd name="T10" fmla="*/ 26367 w 589"/>
              <a:gd name="T11" fmla="*/ 228190 h 634"/>
              <a:gd name="T12" fmla="*/ 186014 w 589"/>
              <a:gd name="T13" fmla="*/ 228190 h 634"/>
              <a:gd name="T14" fmla="*/ 212381 w 589"/>
              <a:gd name="T15" fmla="*/ 201874 h 634"/>
              <a:gd name="T16" fmla="*/ 212381 w 589"/>
              <a:gd name="T17" fmla="*/ 32084 h 634"/>
              <a:gd name="T18" fmla="*/ 186014 w 589"/>
              <a:gd name="T19" fmla="*/ 0 h 634"/>
              <a:gd name="T20" fmla="*/ 196488 w 589"/>
              <a:gd name="T21" fmla="*/ 201874 h 634"/>
              <a:gd name="T22" fmla="*/ 196488 w 589"/>
              <a:gd name="T23" fmla="*/ 201874 h 634"/>
              <a:gd name="T24" fmla="*/ 186014 w 589"/>
              <a:gd name="T25" fmla="*/ 212328 h 634"/>
              <a:gd name="T26" fmla="*/ 26367 w 589"/>
              <a:gd name="T27" fmla="*/ 212328 h 634"/>
              <a:gd name="T28" fmla="*/ 15892 w 589"/>
              <a:gd name="T29" fmla="*/ 201874 h 634"/>
              <a:gd name="T30" fmla="*/ 15892 w 589"/>
              <a:gd name="T31" fmla="*/ 58399 h 634"/>
              <a:gd name="T32" fmla="*/ 196488 w 589"/>
              <a:gd name="T33" fmla="*/ 58399 h 634"/>
              <a:gd name="T34" fmla="*/ 196488 w 589"/>
              <a:gd name="T35" fmla="*/ 201874 h 634"/>
              <a:gd name="T36" fmla="*/ 196488 w 589"/>
              <a:gd name="T37" fmla="*/ 42538 h 634"/>
              <a:gd name="T38" fmla="*/ 196488 w 589"/>
              <a:gd name="T39" fmla="*/ 42538 h 634"/>
              <a:gd name="T40" fmla="*/ 15892 w 589"/>
              <a:gd name="T41" fmla="*/ 42538 h 634"/>
              <a:gd name="T42" fmla="*/ 15892 w 589"/>
              <a:gd name="T43" fmla="*/ 32084 h 634"/>
              <a:gd name="T44" fmla="*/ 26367 w 589"/>
              <a:gd name="T45" fmla="*/ 15862 h 634"/>
              <a:gd name="T46" fmla="*/ 186014 w 589"/>
              <a:gd name="T47" fmla="*/ 15862 h 634"/>
              <a:gd name="T48" fmla="*/ 196488 w 589"/>
              <a:gd name="T49" fmla="*/ 32084 h 634"/>
              <a:gd name="T50" fmla="*/ 196488 w 589"/>
              <a:gd name="T51" fmla="*/ 42538 h 634"/>
              <a:gd name="T52" fmla="*/ 74406 w 589"/>
              <a:gd name="T53" fmla="*/ 132660 h 634"/>
              <a:gd name="T54" fmla="*/ 74406 w 589"/>
              <a:gd name="T55" fmla="*/ 132660 h 634"/>
              <a:gd name="T56" fmla="*/ 100773 w 589"/>
              <a:gd name="T57" fmla="*/ 105984 h 634"/>
              <a:gd name="T58" fmla="*/ 100773 w 589"/>
              <a:gd name="T59" fmla="*/ 191059 h 634"/>
              <a:gd name="T60" fmla="*/ 106190 w 589"/>
              <a:gd name="T61" fmla="*/ 201874 h 634"/>
              <a:gd name="T62" fmla="*/ 111608 w 589"/>
              <a:gd name="T63" fmla="*/ 191059 h 634"/>
              <a:gd name="T64" fmla="*/ 111608 w 589"/>
              <a:gd name="T65" fmla="*/ 105984 h 634"/>
              <a:gd name="T66" fmla="*/ 138336 w 589"/>
              <a:gd name="T67" fmla="*/ 132660 h 634"/>
              <a:gd name="T68" fmla="*/ 148811 w 589"/>
              <a:gd name="T69" fmla="*/ 132660 h 634"/>
              <a:gd name="T70" fmla="*/ 148811 w 589"/>
              <a:gd name="T71" fmla="*/ 122206 h 634"/>
              <a:gd name="T72" fmla="*/ 111608 w 589"/>
              <a:gd name="T73" fmla="*/ 79668 h 634"/>
              <a:gd name="T74" fmla="*/ 106190 w 589"/>
              <a:gd name="T75" fmla="*/ 79668 h 634"/>
              <a:gd name="T76" fmla="*/ 100773 w 589"/>
              <a:gd name="T77" fmla="*/ 79668 h 634"/>
              <a:gd name="T78" fmla="*/ 63570 w 589"/>
              <a:gd name="T79" fmla="*/ 122206 h 634"/>
              <a:gd name="T80" fmla="*/ 63570 w 589"/>
              <a:gd name="T81" fmla="*/ 132660 h 634"/>
              <a:gd name="T82" fmla="*/ 74406 w 589"/>
              <a:gd name="T83" fmla="*/ 132660 h 6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89" h="634">
                <a:moveTo>
                  <a:pt x="515" y="0"/>
                </a:moveTo>
                <a:lnTo>
                  <a:pt x="51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15" y="633"/>
                  <a:pt x="515" y="633"/>
                  <a:pt x="515" y="633"/>
                </a:cubicBezTo>
                <a:cubicBezTo>
                  <a:pt x="559" y="633"/>
                  <a:pt x="588" y="604"/>
                  <a:pt x="588" y="560"/>
                </a:cubicBezTo>
                <a:cubicBezTo>
                  <a:pt x="588" y="89"/>
                  <a:pt x="588" y="89"/>
                  <a:pt x="588" y="89"/>
                </a:cubicBezTo>
                <a:cubicBezTo>
                  <a:pt x="588" y="44"/>
                  <a:pt x="559" y="0"/>
                  <a:pt x="515" y="0"/>
                </a:cubicBezTo>
                <a:close/>
                <a:moveTo>
                  <a:pt x="544" y="560"/>
                </a:moveTo>
                <a:lnTo>
                  <a:pt x="544" y="560"/>
                </a:lnTo>
                <a:cubicBezTo>
                  <a:pt x="544" y="574"/>
                  <a:pt x="530" y="589"/>
                  <a:pt x="51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60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544" y="162"/>
                  <a:pt x="544" y="162"/>
                  <a:pt x="544" y="162"/>
                </a:cubicBezTo>
                <a:lnTo>
                  <a:pt x="544" y="560"/>
                </a:lnTo>
                <a:close/>
                <a:moveTo>
                  <a:pt x="544" y="118"/>
                </a:moveTo>
                <a:lnTo>
                  <a:pt x="544" y="118"/>
                </a:lnTo>
                <a:cubicBezTo>
                  <a:pt x="44" y="118"/>
                  <a:pt x="44" y="118"/>
                  <a:pt x="44" y="118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8" y="44"/>
                  <a:pt x="73" y="44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30" y="44"/>
                  <a:pt x="544" y="59"/>
                  <a:pt x="544" y="89"/>
                </a:cubicBezTo>
                <a:lnTo>
                  <a:pt x="544" y="118"/>
                </a:lnTo>
                <a:close/>
                <a:moveTo>
                  <a:pt x="206" y="368"/>
                </a:moveTo>
                <a:lnTo>
                  <a:pt x="206" y="368"/>
                </a:lnTo>
                <a:cubicBezTo>
                  <a:pt x="279" y="294"/>
                  <a:pt x="279" y="294"/>
                  <a:pt x="279" y="294"/>
                </a:cubicBezTo>
                <a:cubicBezTo>
                  <a:pt x="279" y="530"/>
                  <a:pt x="279" y="530"/>
                  <a:pt x="279" y="530"/>
                </a:cubicBezTo>
                <a:cubicBezTo>
                  <a:pt x="279" y="545"/>
                  <a:pt x="279" y="560"/>
                  <a:pt x="294" y="560"/>
                </a:cubicBezTo>
                <a:cubicBezTo>
                  <a:pt x="309" y="560"/>
                  <a:pt x="309" y="545"/>
                  <a:pt x="309" y="530"/>
                </a:cubicBezTo>
                <a:cubicBezTo>
                  <a:pt x="309" y="294"/>
                  <a:pt x="309" y="294"/>
                  <a:pt x="309" y="294"/>
                </a:cubicBezTo>
                <a:cubicBezTo>
                  <a:pt x="383" y="368"/>
                  <a:pt x="383" y="368"/>
                  <a:pt x="383" y="368"/>
                </a:cubicBezTo>
                <a:cubicBezTo>
                  <a:pt x="383" y="383"/>
                  <a:pt x="397" y="383"/>
                  <a:pt x="412" y="368"/>
                </a:cubicBezTo>
                <a:cubicBezTo>
                  <a:pt x="412" y="368"/>
                  <a:pt x="412" y="353"/>
                  <a:pt x="412" y="339"/>
                </a:cubicBezTo>
                <a:cubicBezTo>
                  <a:pt x="309" y="221"/>
                  <a:pt x="309" y="221"/>
                  <a:pt x="309" y="221"/>
                </a:cubicBezTo>
                <a:lnTo>
                  <a:pt x="294" y="221"/>
                </a:lnTo>
                <a:lnTo>
                  <a:pt x="279" y="221"/>
                </a:lnTo>
                <a:cubicBezTo>
                  <a:pt x="176" y="339"/>
                  <a:pt x="176" y="339"/>
                  <a:pt x="176" y="339"/>
                </a:cubicBezTo>
                <a:cubicBezTo>
                  <a:pt x="176" y="353"/>
                  <a:pt x="176" y="368"/>
                  <a:pt x="176" y="368"/>
                </a:cubicBezTo>
                <a:cubicBezTo>
                  <a:pt x="191" y="383"/>
                  <a:pt x="206" y="383"/>
                  <a:pt x="206" y="3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08" name="Freeform 106"/>
          <p:cNvSpPr>
            <a:spLocks noChangeArrowheads="1"/>
          </p:cNvSpPr>
          <p:nvPr/>
        </p:nvSpPr>
        <p:spPr bwMode="auto">
          <a:xfrm>
            <a:off x="5753209" y="5250926"/>
            <a:ext cx="374207" cy="402096"/>
          </a:xfrm>
          <a:custGeom>
            <a:avLst/>
            <a:gdLst>
              <a:gd name="T0" fmla="*/ 180290 w 590"/>
              <a:gd name="T1" fmla="*/ 0 h 634"/>
              <a:gd name="T2" fmla="*/ 180290 w 590"/>
              <a:gd name="T3" fmla="*/ 0 h 634"/>
              <a:gd name="T4" fmla="*/ 26322 w 590"/>
              <a:gd name="T5" fmla="*/ 0 h 634"/>
              <a:gd name="T6" fmla="*/ 0 w 590"/>
              <a:gd name="T7" fmla="*/ 32084 h 634"/>
              <a:gd name="T8" fmla="*/ 0 w 590"/>
              <a:gd name="T9" fmla="*/ 201874 h 634"/>
              <a:gd name="T10" fmla="*/ 26322 w 590"/>
              <a:gd name="T11" fmla="*/ 228190 h 634"/>
              <a:gd name="T12" fmla="*/ 180290 w 590"/>
              <a:gd name="T13" fmla="*/ 228190 h 634"/>
              <a:gd name="T14" fmla="*/ 212381 w 590"/>
              <a:gd name="T15" fmla="*/ 201874 h 634"/>
              <a:gd name="T16" fmla="*/ 212381 w 590"/>
              <a:gd name="T17" fmla="*/ 32084 h 634"/>
              <a:gd name="T18" fmla="*/ 180290 w 590"/>
              <a:gd name="T19" fmla="*/ 0 h 634"/>
              <a:gd name="T20" fmla="*/ 196516 w 590"/>
              <a:gd name="T21" fmla="*/ 201874 h 634"/>
              <a:gd name="T22" fmla="*/ 196516 w 590"/>
              <a:gd name="T23" fmla="*/ 201874 h 634"/>
              <a:gd name="T24" fmla="*/ 180290 w 590"/>
              <a:gd name="T25" fmla="*/ 212328 h 634"/>
              <a:gd name="T26" fmla="*/ 26322 w 590"/>
              <a:gd name="T27" fmla="*/ 212328 h 634"/>
              <a:gd name="T28" fmla="*/ 10457 w 590"/>
              <a:gd name="T29" fmla="*/ 201874 h 634"/>
              <a:gd name="T30" fmla="*/ 10457 w 590"/>
              <a:gd name="T31" fmla="*/ 185652 h 634"/>
              <a:gd name="T32" fmla="*/ 196516 w 590"/>
              <a:gd name="T33" fmla="*/ 185652 h 634"/>
              <a:gd name="T34" fmla="*/ 196516 w 590"/>
              <a:gd name="T35" fmla="*/ 201874 h 634"/>
              <a:gd name="T36" fmla="*/ 196516 w 590"/>
              <a:gd name="T37" fmla="*/ 169790 h 634"/>
              <a:gd name="T38" fmla="*/ 196516 w 590"/>
              <a:gd name="T39" fmla="*/ 169790 h 634"/>
              <a:gd name="T40" fmla="*/ 10457 w 590"/>
              <a:gd name="T41" fmla="*/ 169790 h 634"/>
              <a:gd name="T42" fmla="*/ 10457 w 590"/>
              <a:gd name="T43" fmla="*/ 32084 h 634"/>
              <a:gd name="T44" fmla="*/ 26322 w 590"/>
              <a:gd name="T45" fmla="*/ 15862 h 634"/>
              <a:gd name="T46" fmla="*/ 180290 w 590"/>
              <a:gd name="T47" fmla="*/ 15862 h 634"/>
              <a:gd name="T48" fmla="*/ 196516 w 590"/>
              <a:gd name="T49" fmla="*/ 32084 h 634"/>
              <a:gd name="T50" fmla="*/ 196516 w 590"/>
              <a:gd name="T51" fmla="*/ 169790 h 634"/>
              <a:gd name="T52" fmla="*/ 132693 w 590"/>
              <a:gd name="T53" fmla="*/ 95530 h 634"/>
              <a:gd name="T54" fmla="*/ 132693 w 590"/>
              <a:gd name="T55" fmla="*/ 95530 h 634"/>
              <a:gd name="T56" fmla="*/ 111419 w 590"/>
              <a:gd name="T57" fmla="*/ 122206 h 634"/>
              <a:gd name="T58" fmla="*/ 111419 w 590"/>
              <a:gd name="T59" fmla="*/ 37130 h 634"/>
              <a:gd name="T60" fmla="*/ 106010 w 590"/>
              <a:gd name="T61" fmla="*/ 32084 h 634"/>
              <a:gd name="T62" fmla="*/ 95554 w 590"/>
              <a:gd name="T63" fmla="*/ 37130 h 634"/>
              <a:gd name="T64" fmla="*/ 95554 w 590"/>
              <a:gd name="T65" fmla="*/ 122206 h 634"/>
              <a:gd name="T66" fmla="*/ 74279 w 590"/>
              <a:gd name="T67" fmla="*/ 95530 h 634"/>
              <a:gd name="T68" fmla="*/ 63823 w 590"/>
              <a:gd name="T69" fmla="*/ 95530 h 634"/>
              <a:gd name="T70" fmla="*/ 63823 w 590"/>
              <a:gd name="T71" fmla="*/ 105984 h 634"/>
              <a:gd name="T72" fmla="*/ 100962 w 590"/>
              <a:gd name="T73" fmla="*/ 148521 h 634"/>
              <a:gd name="T74" fmla="*/ 106010 w 590"/>
              <a:gd name="T75" fmla="*/ 148521 h 634"/>
              <a:gd name="T76" fmla="*/ 111419 w 590"/>
              <a:gd name="T77" fmla="*/ 148521 h 634"/>
              <a:gd name="T78" fmla="*/ 143511 w 590"/>
              <a:gd name="T79" fmla="*/ 105984 h 634"/>
              <a:gd name="T80" fmla="*/ 143511 w 590"/>
              <a:gd name="T81" fmla="*/ 95530 h 634"/>
              <a:gd name="T82" fmla="*/ 132693 w 590"/>
              <a:gd name="T83" fmla="*/ 95530 h 6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90" h="634">
                <a:moveTo>
                  <a:pt x="500" y="0"/>
                </a:moveTo>
                <a:lnTo>
                  <a:pt x="500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00" y="633"/>
                  <a:pt x="500" y="633"/>
                  <a:pt x="500" y="633"/>
                </a:cubicBezTo>
                <a:cubicBezTo>
                  <a:pt x="545" y="633"/>
                  <a:pt x="589" y="604"/>
                  <a:pt x="589" y="560"/>
                </a:cubicBezTo>
                <a:cubicBezTo>
                  <a:pt x="589" y="89"/>
                  <a:pt x="589" y="89"/>
                  <a:pt x="589" y="89"/>
                </a:cubicBezTo>
                <a:cubicBezTo>
                  <a:pt x="589" y="44"/>
                  <a:pt x="545" y="0"/>
                  <a:pt x="500" y="0"/>
                </a:cubicBezTo>
                <a:close/>
                <a:moveTo>
                  <a:pt x="545" y="560"/>
                </a:moveTo>
                <a:lnTo>
                  <a:pt x="545" y="560"/>
                </a:lnTo>
                <a:cubicBezTo>
                  <a:pt x="545" y="574"/>
                  <a:pt x="530" y="589"/>
                  <a:pt x="500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515"/>
                  <a:pt x="29" y="515"/>
                  <a:pt x="29" y="515"/>
                </a:cubicBezTo>
                <a:cubicBezTo>
                  <a:pt x="545" y="515"/>
                  <a:pt x="545" y="515"/>
                  <a:pt x="545" y="515"/>
                </a:cubicBezTo>
                <a:lnTo>
                  <a:pt x="545" y="560"/>
                </a:lnTo>
                <a:close/>
                <a:moveTo>
                  <a:pt x="545" y="471"/>
                </a:moveTo>
                <a:lnTo>
                  <a:pt x="545" y="471"/>
                </a:lnTo>
                <a:cubicBezTo>
                  <a:pt x="29" y="471"/>
                  <a:pt x="29" y="471"/>
                  <a:pt x="29" y="471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4"/>
                  <a:pt x="73" y="44"/>
                </a:cubicBezTo>
                <a:cubicBezTo>
                  <a:pt x="500" y="44"/>
                  <a:pt x="500" y="44"/>
                  <a:pt x="500" y="44"/>
                </a:cubicBezTo>
                <a:cubicBezTo>
                  <a:pt x="530" y="44"/>
                  <a:pt x="545" y="59"/>
                  <a:pt x="545" y="89"/>
                </a:cubicBezTo>
                <a:lnTo>
                  <a:pt x="545" y="471"/>
                </a:lnTo>
                <a:close/>
                <a:moveTo>
                  <a:pt x="368" y="265"/>
                </a:moveTo>
                <a:lnTo>
                  <a:pt x="368" y="265"/>
                </a:lnTo>
                <a:cubicBezTo>
                  <a:pt x="309" y="339"/>
                  <a:pt x="309" y="339"/>
                  <a:pt x="309" y="339"/>
                </a:cubicBezTo>
                <a:cubicBezTo>
                  <a:pt x="309" y="103"/>
                  <a:pt x="309" y="103"/>
                  <a:pt x="309" y="103"/>
                </a:cubicBezTo>
                <a:cubicBezTo>
                  <a:pt x="309" y="89"/>
                  <a:pt x="294" y="89"/>
                  <a:pt x="294" y="89"/>
                </a:cubicBezTo>
                <a:cubicBezTo>
                  <a:pt x="280" y="89"/>
                  <a:pt x="265" y="89"/>
                  <a:pt x="265" y="103"/>
                </a:cubicBezTo>
                <a:cubicBezTo>
                  <a:pt x="265" y="339"/>
                  <a:pt x="265" y="339"/>
                  <a:pt x="265" y="339"/>
                </a:cubicBezTo>
                <a:cubicBezTo>
                  <a:pt x="206" y="265"/>
                  <a:pt x="206" y="265"/>
                  <a:pt x="206" y="265"/>
                </a:cubicBezTo>
                <a:cubicBezTo>
                  <a:pt x="191" y="265"/>
                  <a:pt x="191" y="265"/>
                  <a:pt x="177" y="265"/>
                </a:cubicBezTo>
                <a:cubicBezTo>
                  <a:pt x="177" y="280"/>
                  <a:pt x="177" y="280"/>
                  <a:pt x="177" y="294"/>
                </a:cubicBezTo>
                <a:cubicBezTo>
                  <a:pt x="280" y="412"/>
                  <a:pt x="280" y="412"/>
                  <a:pt x="280" y="412"/>
                </a:cubicBezTo>
                <a:cubicBezTo>
                  <a:pt x="280" y="412"/>
                  <a:pt x="280" y="412"/>
                  <a:pt x="294" y="412"/>
                </a:cubicBezTo>
                <a:cubicBezTo>
                  <a:pt x="294" y="412"/>
                  <a:pt x="294" y="412"/>
                  <a:pt x="309" y="412"/>
                </a:cubicBezTo>
                <a:cubicBezTo>
                  <a:pt x="398" y="294"/>
                  <a:pt x="398" y="294"/>
                  <a:pt x="398" y="294"/>
                </a:cubicBezTo>
                <a:cubicBezTo>
                  <a:pt x="412" y="280"/>
                  <a:pt x="412" y="280"/>
                  <a:pt x="398" y="265"/>
                </a:cubicBezTo>
                <a:cubicBezTo>
                  <a:pt x="398" y="265"/>
                  <a:pt x="382" y="265"/>
                  <a:pt x="368" y="2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09" name="Freeform 107"/>
          <p:cNvSpPr>
            <a:spLocks noChangeArrowheads="1"/>
          </p:cNvSpPr>
          <p:nvPr/>
        </p:nvSpPr>
        <p:spPr bwMode="auto">
          <a:xfrm>
            <a:off x="4889856" y="5250926"/>
            <a:ext cx="327719" cy="402096"/>
          </a:xfrm>
          <a:custGeom>
            <a:avLst/>
            <a:gdLst>
              <a:gd name="T0" fmla="*/ 101100 w 516"/>
              <a:gd name="T1" fmla="*/ 0 h 634"/>
              <a:gd name="T2" fmla="*/ 101100 w 516"/>
              <a:gd name="T3" fmla="*/ 0 h 634"/>
              <a:gd name="T4" fmla="*/ 85213 w 516"/>
              <a:gd name="T5" fmla="*/ 0 h 634"/>
              <a:gd name="T6" fmla="*/ 74381 w 516"/>
              <a:gd name="T7" fmla="*/ 15862 h 634"/>
              <a:gd name="T8" fmla="*/ 74381 w 516"/>
              <a:gd name="T9" fmla="*/ 212328 h 634"/>
              <a:gd name="T10" fmla="*/ 85213 w 516"/>
              <a:gd name="T11" fmla="*/ 228190 h 634"/>
              <a:gd name="T12" fmla="*/ 101100 w 516"/>
              <a:gd name="T13" fmla="*/ 228190 h 634"/>
              <a:gd name="T14" fmla="*/ 116987 w 516"/>
              <a:gd name="T15" fmla="*/ 212328 h 634"/>
              <a:gd name="T16" fmla="*/ 116987 w 516"/>
              <a:gd name="T17" fmla="*/ 15862 h 634"/>
              <a:gd name="T18" fmla="*/ 101100 w 516"/>
              <a:gd name="T19" fmla="*/ 0 h 634"/>
              <a:gd name="T20" fmla="*/ 101100 w 516"/>
              <a:gd name="T21" fmla="*/ 206921 h 634"/>
              <a:gd name="T22" fmla="*/ 101100 w 516"/>
              <a:gd name="T23" fmla="*/ 206921 h 634"/>
              <a:gd name="T24" fmla="*/ 95684 w 516"/>
              <a:gd name="T25" fmla="*/ 212328 h 634"/>
              <a:gd name="T26" fmla="*/ 85213 w 516"/>
              <a:gd name="T27" fmla="*/ 206921 h 634"/>
              <a:gd name="T28" fmla="*/ 85213 w 516"/>
              <a:gd name="T29" fmla="*/ 21269 h 634"/>
              <a:gd name="T30" fmla="*/ 95684 w 516"/>
              <a:gd name="T31" fmla="*/ 15862 h 634"/>
              <a:gd name="T32" fmla="*/ 101100 w 516"/>
              <a:gd name="T33" fmla="*/ 21269 h 634"/>
              <a:gd name="T34" fmla="*/ 101100 w 516"/>
              <a:gd name="T35" fmla="*/ 206921 h 634"/>
              <a:gd name="T36" fmla="*/ 32135 w 516"/>
              <a:gd name="T37" fmla="*/ 63807 h 634"/>
              <a:gd name="T38" fmla="*/ 32135 w 516"/>
              <a:gd name="T39" fmla="*/ 63807 h 634"/>
              <a:gd name="T40" fmla="*/ 15887 w 516"/>
              <a:gd name="T41" fmla="*/ 63807 h 634"/>
              <a:gd name="T42" fmla="*/ 0 w 516"/>
              <a:gd name="T43" fmla="*/ 79668 h 634"/>
              <a:gd name="T44" fmla="*/ 0 w 516"/>
              <a:gd name="T45" fmla="*/ 212328 h 634"/>
              <a:gd name="T46" fmla="*/ 15887 w 516"/>
              <a:gd name="T47" fmla="*/ 228190 h 634"/>
              <a:gd name="T48" fmla="*/ 32135 w 516"/>
              <a:gd name="T49" fmla="*/ 228190 h 634"/>
              <a:gd name="T50" fmla="*/ 42606 w 516"/>
              <a:gd name="T51" fmla="*/ 212328 h 634"/>
              <a:gd name="T52" fmla="*/ 42606 w 516"/>
              <a:gd name="T53" fmla="*/ 79668 h 634"/>
              <a:gd name="T54" fmla="*/ 32135 w 516"/>
              <a:gd name="T55" fmla="*/ 63807 h 634"/>
              <a:gd name="T56" fmla="*/ 32135 w 516"/>
              <a:gd name="T57" fmla="*/ 206921 h 634"/>
              <a:gd name="T58" fmla="*/ 32135 w 516"/>
              <a:gd name="T59" fmla="*/ 206921 h 634"/>
              <a:gd name="T60" fmla="*/ 21303 w 516"/>
              <a:gd name="T61" fmla="*/ 212328 h 634"/>
              <a:gd name="T62" fmla="*/ 15887 w 516"/>
              <a:gd name="T63" fmla="*/ 206921 h 634"/>
              <a:gd name="T64" fmla="*/ 15887 w 516"/>
              <a:gd name="T65" fmla="*/ 85075 h 634"/>
              <a:gd name="T66" fmla="*/ 21303 w 516"/>
              <a:gd name="T67" fmla="*/ 79668 h 634"/>
              <a:gd name="T68" fmla="*/ 32135 w 516"/>
              <a:gd name="T69" fmla="*/ 85075 h 634"/>
              <a:gd name="T70" fmla="*/ 32135 w 516"/>
              <a:gd name="T71" fmla="*/ 206921 h 634"/>
              <a:gd name="T72" fmla="*/ 170065 w 516"/>
              <a:gd name="T73" fmla="*/ 116798 h 634"/>
              <a:gd name="T74" fmla="*/ 170065 w 516"/>
              <a:gd name="T75" fmla="*/ 116798 h 634"/>
              <a:gd name="T76" fmla="*/ 159594 w 516"/>
              <a:gd name="T77" fmla="*/ 116798 h 634"/>
              <a:gd name="T78" fmla="*/ 143707 w 516"/>
              <a:gd name="T79" fmla="*/ 127253 h 634"/>
              <a:gd name="T80" fmla="*/ 143707 w 516"/>
              <a:gd name="T81" fmla="*/ 212328 h 634"/>
              <a:gd name="T82" fmla="*/ 159594 w 516"/>
              <a:gd name="T83" fmla="*/ 228190 h 634"/>
              <a:gd name="T84" fmla="*/ 170065 w 516"/>
              <a:gd name="T85" fmla="*/ 228190 h 634"/>
              <a:gd name="T86" fmla="*/ 185952 w 516"/>
              <a:gd name="T87" fmla="*/ 212328 h 634"/>
              <a:gd name="T88" fmla="*/ 185952 w 516"/>
              <a:gd name="T89" fmla="*/ 127253 h 634"/>
              <a:gd name="T90" fmla="*/ 170065 w 516"/>
              <a:gd name="T91" fmla="*/ 116798 h 634"/>
              <a:gd name="T92" fmla="*/ 170065 w 516"/>
              <a:gd name="T93" fmla="*/ 206921 h 634"/>
              <a:gd name="T94" fmla="*/ 170065 w 516"/>
              <a:gd name="T95" fmla="*/ 206921 h 634"/>
              <a:gd name="T96" fmla="*/ 165010 w 516"/>
              <a:gd name="T97" fmla="*/ 212328 h 634"/>
              <a:gd name="T98" fmla="*/ 159594 w 516"/>
              <a:gd name="T99" fmla="*/ 206921 h 634"/>
              <a:gd name="T100" fmla="*/ 159594 w 516"/>
              <a:gd name="T101" fmla="*/ 138067 h 634"/>
              <a:gd name="T102" fmla="*/ 165010 w 516"/>
              <a:gd name="T103" fmla="*/ 127253 h 634"/>
              <a:gd name="T104" fmla="*/ 170065 w 516"/>
              <a:gd name="T105" fmla="*/ 138067 h 634"/>
              <a:gd name="T106" fmla="*/ 170065 w 516"/>
              <a:gd name="T107" fmla="*/ 206921 h 63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516" h="634">
                <a:moveTo>
                  <a:pt x="280" y="0"/>
                </a:moveTo>
                <a:lnTo>
                  <a:pt x="280" y="0"/>
                </a:lnTo>
                <a:cubicBezTo>
                  <a:pt x="236" y="0"/>
                  <a:pt x="236" y="0"/>
                  <a:pt x="236" y="0"/>
                </a:cubicBezTo>
                <a:cubicBezTo>
                  <a:pt x="221" y="0"/>
                  <a:pt x="206" y="30"/>
                  <a:pt x="206" y="44"/>
                </a:cubicBezTo>
                <a:cubicBezTo>
                  <a:pt x="206" y="589"/>
                  <a:pt x="206" y="589"/>
                  <a:pt x="206" y="589"/>
                </a:cubicBezTo>
                <a:cubicBezTo>
                  <a:pt x="206" y="619"/>
                  <a:pt x="221" y="633"/>
                  <a:pt x="236" y="633"/>
                </a:cubicBezTo>
                <a:cubicBezTo>
                  <a:pt x="280" y="633"/>
                  <a:pt x="280" y="633"/>
                  <a:pt x="280" y="633"/>
                </a:cubicBezTo>
                <a:cubicBezTo>
                  <a:pt x="295" y="633"/>
                  <a:pt x="324" y="619"/>
                  <a:pt x="324" y="589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30"/>
                  <a:pt x="295" y="0"/>
                  <a:pt x="280" y="0"/>
                </a:cubicBezTo>
                <a:close/>
                <a:moveTo>
                  <a:pt x="280" y="574"/>
                </a:moveTo>
                <a:lnTo>
                  <a:pt x="280" y="574"/>
                </a:lnTo>
                <a:cubicBezTo>
                  <a:pt x="280" y="589"/>
                  <a:pt x="265" y="589"/>
                  <a:pt x="265" y="589"/>
                </a:cubicBezTo>
                <a:cubicBezTo>
                  <a:pt x="251" y="589"/>
                  <a:pt x="236" y="589"/>
                  <a:pt x="236" y="574"/>
                </a:cubicBezTo>
                <a:cubicBezTo>
                  <a:pt x="236" y="59"/>
                  <a:pt x="236" y="59"/>
                  <a:pt x="236" y="59"/>
                </a:cubicBezTo>
                <a:cubicBezTo>
                  <a:pt x="236" y="59"/>
                  <a:pt x="251" y="44"/>
                  <a:pt x="265" y="44"/>
                </a:cubicBezTo>
                <a:lnTo>
                  <a:pt x="280" y="59"/>
                </a:lnTo>
                <a:lnTo>
                  <a:pt x="280" y="574"/>
                </a:lnTo>
                <a:close/>
                <a:moveTo>
                  <a:pt x="89" y="177"/>
                </a:moveTo>
                <a:lnTo>
                  <a:pt x="89" y="177"/>
                </a:lnTo>
                <a:cubicBezTo>
                  <a:pt x="44" y="177"/>
                  <a:pt x="44" y="177"/>
                  <a:pt x="44" y="177"/>
                </a:cubicBezTo>
                <a:cubicBezTo>
                  <a:pt x="30" y="177"/>
                  <a:pt x="0" y="206"/>
                  <a:pt x="0" y="221"/>
                </a:cubicBezTo>
                <a:cubicBezTo>
                  <a:pt x="0" y="589"/>
                  <a:pt x="0" y="589"/>
                  <a:pt x="0" y="589"/>
                </a:cubicBezTo>
                <a:cubicBezTo>
                  <a:pt x="0" y="619"/>
                  <a:pt x="30" y="633"/>
                  <a:pt x="44" y="633"/>
                </a:cubicBezTo>
                <a:cubicBezTo>
                  <a:pt x="89" y="633"/>
                  <a:pt x="89" y="633"/>
                  <a:pt x="89" y="633"/>
                </a:cubicBezTo>
                <a:cubicBezTo>
                  <a:pt x="103" y="633"/>
                  <a:pt x="118" y="619"/>
                  <a:pt x="118" y="589"/>
                </a:cubicBezTo>
                <a:cubicBezTo>
                  <a:pt x="118" y="221"/>
                  <a:pt x="118" y="221"/>
                  <a:pt x="118" y="221"/>
                </a:cubicBezTo>
                <a:cubicBezTo>
                  <a:pt x="118" y="206"/>
                  <a:pt x="103" y="177"/>
                  <a:pt x="89" y="177"/>
                </a:cubicBezTo>
                <a:close/>
                <a:moveTo>
                  <a:pt x="89" y="574"/>
                </a:moveTo>
                <a:lnTo>
                  <a:pt x="89" y="574"/>
                </a:lnTo>
                <a:cubicBezTo>
                  <a:pt x="89" y="589"/>
                  <a:pt x="74" y="589"/>
                  <a:pt x="59" y="589"/>
                </a:cubicBezTo>
                <a:cubicBezTo>
                  <a:pt x="59" y="589"/>
                  <a:pt x="44" y="589"/>
                  <a:pt x="44" y="574"/>
                </a:cubicBezTo>
                <a:cubicBezTo>
                  <a:pt x="44" y="236"/>
                  <a:pt x="44" y="236"/>
                  <a:pt x="44" y="236"/>
                </a:cubicBezTo>
                <a:lnTo>
                  <a:pt x="59" y="221"/>
                </a:lnTo>
                <a:cubicBezTo>
                  <a:pt x="74" y="221"/>
                  <a:pt x="89" y="236"/>
                  <a:pt x="89" y="236"/>
                </a:cubicBezTo>
                <a:lnTo>
                  <a:pt x="89" y="574"/>
                </a:lnTo>
                <a:close/>
                <a:moveTo>
                  <a:pt x="471" y="324"/>
                </a:moveTo>
                <a:lnTo>
                  <a:pt x="471" y="324"/>
                </a:lnTo>
                <a:cubicBezTo>
                  <a:pt x="442" y="324"/>
                  <a:pt x="442" y="324"/>
                  <a:pt x="442" y="324"/>
                </a:cubicBezTo>
                <a:cubicBezTo>
                  <a:pt x="412" y="324"/>
                  <a:pt x="398" y="339"/>
                  <a:pt x="398" y="353"/>
                </a:cubicBezTo>
                <a:cubicBezTo>
                  <a:pt x="398" y="589"/>
                  <a:pt x="398" y="589"/>
                  <a:pt x="398" y="589"/>
                </a:cubicBezTo>
                <a:cubicBezTo>
                  <a:pt x="398" y="619"/>
                  <a:pt x="412" y="633"/>
                  <a:pt x="442" y="633"/>
                </a:cubicBezTo>
                <a:cubicBezTo>
                  <a:pt x="471" y="633"/>
                  <a:pt x="471" y="633"/>
                  <a:pt x="471" y="633"/>
                </a:cubicBezTo>
                <a:cubicBezTo>
                  <a:pt x="501" y="633"/>
                  <a:pt x="515" y="619"/>
                  <a:pt x="515" y="589"/>
                </a:cubicBezTo>
                <a:cubicBezTo>
                  <a:pt x="515" y="353"/>
                  <a:pt x="515" y="353"/>
                  <a:pt x="515" y="353"/>
                </a:cubicBezTo>
                <a:cubicBezTo>
                  <a:pt x="515" y="339"/>
                  <a:pt x="501" y="324"/>
                  <a:pt x="471" y="324"/>
                </a:cubicBezTo>
                <a:close/>
                <a:moveTo>
                  <a:pt x="471" y="574"/>
                </a:moveTo>
                <a:lnTo>
                  <a:pt x="471" y="574"/>
                </a:lnTo>
                <a:cubicBezTo>
                  <a:pt x="471" y="589"/>
                  <a:pt x="471" y="589"/>
                  <a:pt x="457" y="589"/>
                </a:cubicBezTo>
                <a:cubicBezTo>
                  <a:pt x="442" y="589"/>
                  <a:pt x="442" y="589"/>
                  <a:pt x="442" y="574"/>
                </a:cubicBezTo>
                <a:cubicBezTo>
                  <a:pt x="442" y="383"/>
                  <a:pt x="442" y="383"/>
                  <a:pt x="442" y="383"/>
                </a:cubicBezTo>
                <a:cubicBezTo>
                  <a:pt x="442" y="368"/>
                  <a:pt x="442" y="353"/>
                  <a:pt x="457" y="353"/>
                </a:cubicBezTo>
                <a:cubicBezTo>
                  <a:pt x="471" y="353"/>
                  <a:pt x="471" y="368"/>
                  <a:pt x="471" y="383"/>
                </a:cubicBezTo>
                <a:lnTo>
                  <a:pt x="471" y="5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10" name="Freeform 108"/>
          <p:cNvSpPr>
            <a:spLocks noChangeArrowheads="1"/>
          </p:cNvSpPr>
          <p:nvPr/>
        </p:nvSpPr>
        <p:spPr bwMode="auto">
          <a:xfrm>
            <a:off x="3900658" y="5250926"/>
            <a:ext cx="390476" cy="402096"/>
          </a:xfrm>
          <a:custGeom>
            <a:avLst/>
            <a:gdLst>
              <a:gd name="T0" fmla="*/ 31559 w 619"/>
              <a:gd name="T1" fmla="*/ 32084 h 634"/>
              <a:gd name="T2" fmla="*/ 31559 w 619"/>
              <a:gd name="T3" fmla="*/ 32084 h 634"/>
              <a:gd name="T4" fmla="*/ 26180 w 619"/>
              <a:gd name="T5" fmla="*/ 37130 h 634"/>
              <a:gd name="T6" fmla="*/ 31559 w 619"/>
              <a:gd name="T7" fmla="*/ 42538 h 634"/>
              <a:gd name="T8" fmla="*/ 42318 w 619"/>
              <a:gd name="T9" fmla="*/ 37130 h 634"/>
              <a:gd name="T10" fmla="*/ 31559 w 619"/>
              <a:gd name="T11" fmla="*/ 32084 h 634"/>
              <a:gd name="T12" fmla="*/ 195452 w 619"/>
              <a:gd name="T13" fmla="*/ 0 h 634"/>
              <a:gd name="T14" fmla="*/ 195452 w 619"/>
              <a:gd name="T15" fmla="*/ 0 h 634"/>
              <a:gd name="T16" fmla="*/ 26180 w 619"/>
              <a:gd name="T17" fmla="*/ 0 h 634"/>
              <a:gd name="T18" fmla="*/ 0 w 619"/>
              <a:gd name="T19" fmla="*/ 32084 h 634"/>
              <a:gd name="T20" fmla="*/ 0 w 619"/>
              <a:gd name="T21" fmla="*/ 201874 h 634"/>
              <a:gd name="T22" fmla="*/ 26180 w 619"/>
              <a:gd name="T23" fmla="*/ 228190 h 634"/>
              <a:gd name="T24" fmla="*/ 195452 w 619"/>
              <a:gd name="T25" fmla="*/ 228190 h 634"/>
              <a:gd name="T26" fmla="*/ 221632 w 619"/>
              <a:gd name="T27" fmla="*/ 201874 h 634"/>
              <a:gd name="T28" fmla="*/ 221632 w 619"/>
              <a:gd name="T29" fmla="*/ 32084 h 634"/>
              <a:gd name="T30" fmla="*/ 195452 w 619"/>
              <a:gd name="T31" fmla="*/ 0 h 634"/>
              <a:gd name="T32" fmla="*/ 211232 w 619"/>
              <a:gd name="T33" fmla="*/ 201874 h 634"/>
              <a:gd name="T34" fmla="*/ 211232 w 619"/>
              <a:gd name="T35" fmla="*/ 201874 h 634"/>
              <a:gd name="T36" fmla="*/ 195452 w 619"/>
              <a:gd name="T37" fmla="*/ 212328 h 634"/>
              <a:gd name="T38" fmla="*/ 26180 w 619"/>
              <a:gd name="T39" fmla="*/ 212328 h 634"/>
              <a:gd name="T40" fmla="*/ 10400 w 619"/>
              <a:gd name="T41" fmla="*/ 201874 h 634"/>
              <a:gd name="T42" fmla="*/ 10400 w 619"/>
              <a:gd name="T43" fmla="*/ 74261 h 634"/>
              <a:gd name="T44" fmla="*/ 211232 w 619"/>
              <a:gd name="T45" fmla="*/ 74261 h 634"/>
              <a:gd name="T46" fmla="*/ 211232 w 619"/>
              <a:gd name="T47" fmla="*/ 201874 h 634"/>
              <a:gd name="T48" fmla="*/ 211232 w 619"/>
              <a:gd name="T49" fmla="*/ 58399 h 634"/>
              <a:gd name="T50" fmla="*/ 211232 w 619"/>
              <a:gd name="T51" fmla="*/ 58399 h 634"/>
              <a:gd name="T52" fmla="*/ 10400 w 619"/>
              <a:gd name="T53" fmla="*/ 58399 h 634"/>
              <a:gd name="T54" fmla="*/ 10400 w 619"/>
              <a:gd name="T55" fmla="*/ 32084 h 634"/>
              <a:gd name="T56" fmla="*/ 26180 w 619"/>
              <a:gd name="T57" fmla="*/ 15862 h 634"/>
              <a:gd name="T58" fmla="*/ 195452 w 619"/>
              <a:gd name="T59" fmla="*/ 15862 h 634"/>
              <a:gd name="T60" fmla="*/ 211232 w 619"/>
              <a:gd name="T61" fmla="*/ 32084 h 634"/>
              <a:gd name="T62" fmla="*/ 211232 w 619"/>
              <a:gd name="T63" fmla="*/ 58399 h 634"/>
              <a:gd name="T64" fmla="*/ 89657 w 619"/>
              <a:gd name="T65" fmla="*/ 32084 h 634"/>
              <a:gd name="T66" fmla="*/ 89657 w 619"/>
              <a:gd name="T67" fmla="*/ 32084 h 634"/>
              <a:gd name="T68" fmla="*/ 84278 w 619"/>
              <a:gd name="T69" fmla="*/ 37130 h 634"/>
              <a:gd name="T70" fmla="*/ 89657 w 619"/>
              <a:gd name="T71" fmla="*/ 42538 h 634"/>
              <a:gd name="T72" fmla="*/ 95037 w 619"/>
              <a:gd name="T73" fmla="*/ 37130 h 634"/>
              <a:gd name="T74" fmla="*/ 89657 w 619"/>
              <a:gd name="T75" fmla="*/ 32084 h 634"/>
              <a:gd name="T76" fmla="*/ 63477 w 619"/>
              <a:gd name="T77" fmla="*/ 32084 h 634"/>
              <a:gd name="T78" fmla="*/ 63477 w 619"/>
              <a:gd name="T79" fmla="*/ 32084 h 634"/>
              <a:gd name="T80" fmla="*/ 52718 w 619"/>
              <a:gd name="T81" fmla="*/ 37130 h 634"/>
              <a:gd name="T82" fmla="*/ 63477 w 619"/>
              <a:gd name="T83" fmla="*/ 42538 h 634"/>
              <a:gd name="T84" fmla="*/ 68498 w 619"/>
              <a:gd name="T85" fmla="*/ 37130 h 634"/>
              <a:gd name="T86" fmla="*/ 63477 w 619"/>
              <a:gd name="T87" fmla="*/ 32084 h 63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19" h="634">
                <a:moveTo>
                  <a:pt x="88" y="89"/>
                </a:moveTo>
                <a:lnTo>
                  <a:pt x="88" y="89"/>
                </a:lnTo>
                <a:cubicBezTo>
                  <a:pt x="88" y="89"/>
                  <a:pt x="73" y="89"/>
                  <a:pt x="73" y="103"/>
                </a:cubicBezTo>
                <a:cubicBezTo>
                  <a:pt x="73" y="118"/>
                  <a:pt x="88" y="118"/>
                  <a:pt x="88" y="118"/>
                </a:cubicBezTo>
                <a:cubicBezTo>
                  <a:pt x="103" y="118"/>
                  <a:pt x="118" y="118"/>
                  <a:pt x="118" y="103"/>
                </a:cubicBezTo>
                <a:cubicBezTo>
                  <a:pt x="118" y="89"/>
                  <a:pt x="103" y="89"/>
                  <a:pt x="88" y="89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4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4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206"/>
                  <a:pt x="29" y="206"/>
                  <a:pt x="29" y="206"/>
                </a:cubicBezTo>
                <a:cubicBezTo>
                  <a:pt x="589" y="206"/>
                  <a:pt x="589" y="206"/>
                  <a:pt x="589" y="206"/>
                </a:cubicBezTo>
                <a:lnTo>
                  <a:pt x="589" y="560"/>
                </a:lnTo>
                <a:close/>
                <a:moveTo>
                  <a:pt x="589" y="162"/>
                </a:moveTo>
                <a:lnTo>
                  <a:pt x="589" y="162"/>
                </a:lnTo>
                <a:cubicBezTo>
                  <a:pt x="29" y="162"/>
                  <a:pt x="29" y="162"/>
                  <a:pt x="29" y="162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4"/>
                  <a:pt x="73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9"/>
                  <a:pt x="589" y="89"/>
                </a:cubicBezTo>
                <a:lnTo>
                  <a:pt x="589" y="162"/>
                </a:lnTo>
                <a:close/>
                <a:moveTo>
                  <a:pt x="250" y="89"/>
                </a:moveTo>
                <a:lnTo>
                  <a:pt x="250" y="89"/>
                </a:lnTo>
                <a:cubicBezTo>
                  <a:pt x="235" y="89"/>
                  <a:pt x="235" y="89"/>
                  <a:pt x="235" y="103"/>
                </a:cubicBezTo>
                <a:cubicBezTo>
                  <a:pt x="235" y="118"/>
                  <a:pt x="235" y="118"/>
                  <a:pt x="250" y="118"/>
                </a:cubicBezTo>
                <a:cubicBezTo>
                  <a:pt x="265" y="118"/>
                  <a:pt x="265" y="118"/>
                  <a:pt x="265" y="103"/>
                </a:cubicBezTo>
                <a:cubicBezTo>
                  <a:pt x="265" y="89"/>
                  <a:pt x="265" y="89"/>
                  <a:pt x="250" y="89"/>
                </a:cubicBezTo>
                <a:close/>
                <a:moveTo>
                  <a:pt x="177" y="89"/>
                </a:moveTo>
                <a:lnTo>
                  <a:pt x="177" y="89"/>
                </a:lnTo>
                <a:cubicBezTo>
                  <a:pt x="162" y="89"/>
                  <a:pt x="147" y="89"/>
                  <a:pt x="147" y="103"/>
                </a:cubicBezTo>
                <a:cubicBezTo>
                  <a:pt x="147" y="118"/>
                  <a:pt x="162" y="118"/>
                  <a:pt x="177" y="118"/>
                </a:cubicBezTo>
                <a:cubicBezTo>
                  <a:pt x="177" y="118"/>
                  <a:pt x="191" y="118"/>
                  <a:pt x="191" y="103"/>
                </a:cubicBezTo>
                <a:cubicBezTo>
                  <a:pt x="191" y="89"/>
                  <a:pt x="177" y="89"/>
                  <a:pt x="177" y="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11" name="Freeform 109"/>
          <p:cNvSpPr>
            <a:spLocks noChangeArrowheads="1"/>
          </p:cNvSpPr>
          <p:nvPr/>
        </p:nvSpPr>
        <p:spPr bwMode="auto">
          <a:xfrm>
            <a:off x="3030063" y="5250926"/>
            <a:ext cx="402096" cy="402096"/>
          </a:xfrm>
          <a:custGeom>
            <a:avLst/>
            <a:gdLst>
              <a:gd name="T0" fmla="*/ 116822 w 634"/>
              <a:gd name="T1" fmla="*/ 0 h 634"/>
              <a:gd name="T2" fmla="*/ 116822 w 634"/>
              <a:gd name="T3" fmla="*/ 228190 h 634"/>
              <a:gd name="T4" fmla="*/ 116822 w 634"/>
              <a:gd name="T5" fmla="*/ 0 h 634"/>
              <a:gd name="T6" fmla="*/ 196507 w 634"/>
              <a:gd name="T7" fmla="*/ 58399 h 634"/>
              <a:gd name="T8" fmla="*/ 159369 w 634"/>
              <a:gd name="T9" fmla="*/ 105984 h 634"/>
              <a:gd name="T10" fmla="*/ 196507 w 634"/>
              <a:gd name="T11" fmla="*/ 58399 h 634"/>
              <a:gd name="T12" fmla="*/ 186051 w 634"/>
              <a:gd name="T13" fmla="*/ 47945 h 634"/>
              <a:gd name="T14" fmla="*/ 138096 w 634"/>
              <a:gd name="T15" fmla="*/ 21269 h 634"/>
              <a:gd name="T16" fmla="*/ 85093 w 634"/>
              <a:gd name="T17" fmla="*/ 105984 h 634"/>
              <a:gd name="T18" fmla="*/ 90501 w 634"/>
              <a:gd name="T19" fmla="*/ 69214 h 634"/>
              <a:gd name="T20" fmla="*/ 138096 w 634"/>
              <a:gd name="T21" fmla="*/ 69214 h 634"/>
              <a:gd name="T22" fmla="*/ 85093 w 634"/>
              <a:gd name="T23" fmla="*/ 105984 h 634"/>
              <a:gd name="T24" fmla="*/ 143504 w 634"/>
              <a:gd name="T25" fmla="*/ 122206 h 634"/>
              <a:gd name="T26" fmla="*/ 116822 w 634"/>
              <a:gd name="T27" fmla="*/ 159336 h 634"/>
              <a:gd name="T28" fmla="*/ 85093 w 634"/>
              <a:gd name="T29" fmla="*/ 122206 h 634"/>
              <a:gd name="T30" fmla="*/ 106366 w 634"/>
              <a:gd name="T31" fmla="*/ 15862 h 634"/>
              <a:gd name="T32" fmla="*/ 116822 w 634"/>
              <a:gd name="T33" fmla="*/ 15862 h 634"/>
              <a:gd name="T34" fmla="*/ 138096 w 634"/>
              <a:gd name="T35" fmla="*/ 58399 h 634"/>
              <a:gd name="T36" fmla="*/ 95549 w 634"/>
              <a:gd name="T37" fmla="*/ 58399 h 634"/>
              <a:gd name="T38" fmla="*/ 90501 w 634"/>
              <a:gd name="T39" fmla="*/ 21269 h 634"/>
              <a:gd name="T40" fmla="*/ 79684 w 634"/>
              <a:gd name="T41" fmla="*/ 52992 h 634"/>
              <a:gd name="T42" fmla="*/ 90501 w 634"/>
              <a:gd name="T43" fmla="*/ 21269 h 634"/>
              <a:gd name="T44" fmla="*/ 32090 w 634"/>
              <a:gd name="T45" fmla="*/ 58399 h 634"/>
              <a:gd name="T46" fmla="*/ 74637 w 634"/>
              <a:gd name="T47" fmla="*/ 105984 h 634"/>
              <a:gd name="T48" fmla="*/ 32090 w 634"/>
              <a:gd name="T49" fmla="*/ 58399 h 634"/>
              <a:gd name="T50" fmla="*/ 32090 w 634"/>
              <a:gd name="T51" fmla="*/ 169790 h 634"/>
              <a:gd name="T52" fmla="*/ 74637 w 634"/>
              <a:gd name="T53" fmla="*/ 122206 h 634"/>
              <a:gd name="T54" fmla="*/ 32090 w 634"/>
              <a:gd name="T55" fmla="*/ 169790 h 634"/>
              <a:gd name="T56" fmla="*/ 42546 w 634"/>
              <a:gd name="T57" fmla="*/ 180605 h 634"/>
              <a:gd name="T58" fmla="*/ 90501 w 634"/>
              <a:gd name="T59" fmla="*/ 212328 h 634"/>
              <a:gd name="T60" fmla="*/ 122231 w 634"/>
              <a:gd name="T61" fmla="*/ 212328 h 634"/>
              <a:gd name="T62" fmla="*/ 116822 w 634"/>
              <a:gd name="T63" fmla="*/ 212328 h 634"/>
              <a:gd name="T64" fmla="*/ 95549 w 634"/>
              <a:gd name="T65" fmla="*/ 169790 h 634"/>
              <a:gd name="T66" fmla="*/ 138096 w 634"/>
              <a:gd name="T67" fmla="*/ 169790 h 634"/>
              <a:gd name="T68" fmla="*/ 138096 w 634"/>
              <a:gd name="T69" fmla="*/ 212328 h 634"/>
              <a:gd name="T70" fmla="*/ 148552 w 634"/>
              <a:gd name="T71" fmla="*/ 175198 h 634"/>
              <a:gd name="T72" fmla="*/ 138096 w 634"/>
              <a:gd name="T73" fmla="*/ 212328 h 634"/>
              <a:gd name="T74" fmla="*/ 196507 w 634"/>
              <a:gd name="T75" fmla="*/ 169790 h 634"/>
              <a:gd name="T76" fmla="*/ 159369 w 634"/>
              <a:gd name="T77" fmla="*/ 122206 h 634"/>
              <a:gd name="T78" fmla="*/ 196507 w 634"/>
              <a:gd name="T79" fmla="*/ 169790 h 6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34"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24"/>
                </a:cubicBezTo>
                <a:cubicBezTo>
                  <a:pt x="0" y="486"/>
                  <a:pt x="148" y="633"/>
                  <a:pt x="324" y="633"/>
                </a:cubicBezTo>
                <a:cubicBezTo>
                  <a:pt x="486" y="633"/>
                  <a:pt x="633" y="486"/>
                  <a:pt x="633" y="324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545" y="162"/>
                </a:moveTo>
                <a:lnTo>
                  <a:pt x="545" y="162"/>
                </a:lnTo>
                <a:cubicBezTo>
                  <a:pt x="574" y="206"/>
                  <a:pt x="589" y="251"/>
                  <a:pt x="589" y="294"/>
                </a:cubicBezTo>
                <a:cubicBezTo>
                  <a:pt x="442" y="294"/>
                  <a:pt x="442" y="294"/>
                  <a:pt x="442" y="294"/>
                </a:cubicBezTo>
                <a:cubicBezTo>
                  <a:pt x="442" y="265"/>
                  <a:pt x="427" y="221"/>
                  <a:pt x="427" y="192"/>
                </a:cubicBezTo>
                <a:cubicBezTo>
                  <a:pt x="471" y="192"/>
                  <a:pt x="516" y="177"/>
                  <a:pt x="545" y="162"/>
                </a:cubicBezTo>
                <a:close/>
                <a:moveTo>
                  <a:pt x="516" y="133"/>
                </a:moveTo>
                <a:lnTo>
                  <a:pt x="516" y="133"/>
                </a:lnTo>
                <a:cubicBezTo>
                  <a:pt x="486" y="147"/>
                  <a:pt x="457" y="147"/>
                  <a:pt x="412" y="147"/>
                </a:cubicBezTo>
                <a:cubicBezTo>
                  <a:pt x="412" y="118"/>
                  <a:pt x="398" y="89"/>
                  <a:pt x="383" y="59"/>
                </a:cubicBezTo>
                <a:cubicBezTo>
                  <a:pt x="442" y="59"/>
                  <a:pt x="486" y="89"/>
                  <a:pt x="516" y="133"/>
                </a:cubicBezTo>
                <a:close/>
                <a:moveTo>
                  <a:pt x="236" y="294"/>
                </a:moveTo>
                <a:lnTo>
                  <a:pt x="236" y="294"/>
                </a:lnTo>
                <a:cubicBezTo>
                  <a:pt x="236" y="265"/>
                  <a:pt x="251" y="236"/>
                  <a:pt x="251" y="192"/>
                </a:cubicBezTo>
                <a:cubicBezTo>
                  <a:pt x="280" y="206"/>
                  <a:pt x="295" y="206"/>
                  <a:pt x="324" y="206"/>
                </a:cubicBezTo>
                <a:cubicBezTo>
                  <a:pt x="339" y="206"/>
                  <a:pt x="369" y="206"/>
                  <a:pt x="383" y="192"/>
                </a:cubicBezTo>
                <a:cubicBezTo>
                  <a:pt x="398" y="236"/>
                  <a:pt x="398" y="265"/>
                  <a:pt x="398" y="294"/>
                </a:cubicBezTo>
                <a:lnTo>
                  <a:pt x="236" y="294"/>
                </a:lnTo>
                <a:close/>
                <a:moveTo>
                  <a:pt x="398" y="339"/>
                </a:moveTo>
                <a:lnTo>
                  <a:pt x="398" y="339"/>
                </a:lnTo>
                <a:cubicBezTo>
                  <a:pt x="398" y="368"/>
                  <a:pt x="398" y="412"/>
                  <a:pt x="383" y="442"/>
                </a:cubicBezTo>
                <a:cubicBezTo>
                  <a:pt x="369" y="442"/>
                  <a:pt x="339" y="442"/>
                  <a:pt x="324" y="442"/>
                </a:cubicBezTo>
                <a:cubicBezTo>
                  <a:pt x="295" y="442"/>
                  <a:pt x="280" y="442"/>
                  <a:pt x="251" y="442"/>
                </a:cubicBezTo>
                <a:cubicBezTo>
                  <a:pt x="251" y="412"/>
                  <a:pt x="236" y="368"/>
                  <a:pt x="236" y="339"/>
                </a:cubicBezTo>
                <a:lnTo>
                  <a:pt x="398" y="339"/>
                </a:lnTo>
                <a:close/>
                <a:moveTo>
                  <a:pt x="295" y="44"/>
                </a:moveTo>
                <a:lnTo>
                  <a:pt x="295" y="44"/>
                </a:lnTo>
                <a:cubicBezTo>
                  <a:pt x="310" y="44"/>
                  <a:pt x="310" y="44"/>
                  <a:pt x="324" y="44"/>
                </a:cubicBezTo>
                <a:lnTo>
                  <a:pt x="339" y="44"/>
                </a:lnTo>
                <a:cubicBezTo>
                  <a:pt x="354" y="74"/>
                  <a:pt x="369" y="118"/>
                  <a:pt x="383" y="162"/>
                </a:cubicBezTo>
                <a:cubicBezTo>
                  <a:pt x="354" y="162"/>
                  <a:pt x="339" y="162"/>
                  <a:pt x="324" y="162"/>
                </a:cubicBezTo>
                <a:cubicBezTo>
                  <a:pt x="295" y="162"/>
                  <a:pt x="280" y="162"/>
                  <a:pt x="265" y="162"/>
                </a:cubicBezTo>
                <a:cubicBezTo>
                  <a:pt x="265" y="118"/>
                  <a:pt x="280" y="74"/>
                  <a:pt x="295" y="44"/>
                </a:cubicBezTo>
                <a:close/>
                <a:moveTo>
                  <a:pt x="251" y="59"/>
                </a:moveTo>
                <a:lnTo>
                  <a:pt x="251" y="59"/>
                </a:lnTo>
                <a:cubicBezTo>
                  <a:pt x="236" y="89"/>
                  <a:pt x="221" y="118"/>
                  <a:pt x="221" y="147"/>
                </a:cubicBezTo>
                <a:cubicBezTo>
                  <a:pt x="192" y="147"/>
                  <a:pt x="148" y="147"/>
                  <a:pt x="118" y="133"/>
                </a:cubicBezTo>
                <a:cubicBezTo>
                  <a:pt x="148" y="89"/>
                  <a:pt x="207" y="59"/>
                  <a:pt x="251" y="59"/>
                </a:cubicBezTo>
                <a:close/>
                <a:moveTo>
                  <a:pt x="89" y="162"/>
                </a:moveTo>
                <a:lnTo>
                  <a:pt x="89" y="162"/>
                </a:lnTo>
                <a:cubicBezTo>
                  <a:pt x="133" y="177"/>
                  <a:pt x="177" y="192"/>
                  <a:pt x="207" y="192"/>
                </a:cubicBezTo>
                <a:cubicBezTo>
                  <a:pt x="207" y="221"/>
                  <a:pt x="207" y="265"/>
                  <a:pt x="207" y="294"/>
                </a:cubicBezTo>
                <a:cubicBezTo>
                  <a:pt x="44" y="294"/>
                  <a:pt x="44" y="294"/>
                  <a:pt x="44" y="294"/>
                </a:cubicBezTo>
                <a:cubicBezTo>
                  <a:pt x="44" y="251"/>
                  <a:pt x="59" y="206"/>
                  <a:pt x="89" y="162"/>
                </a:cubicBezTo>
                <a:close/>
                <a:moveTo>
                  <a:pt x="89" y="471"/>
                </a:moveTo>
                <a:lnTo>
                  <a:pt x="89" y="471"/>
                </a:lnTo>
                <a:cubicBezTo>
                  <a:pt x="59" y="427"/>
                  <a:pt x="44" y="383"/>
                  <a:pt x="44" y="339"/>
                </a:cubicBezTo>
                <a:cubicBezTo>
                  <a:pt x="207" y="339"/>
                  <a:pt x="207" y="339"/>
                  <a:pt x="207" y="339"/>
                </a:cubicBezTo>
                <a:cubicBezTo>
                  <a:pt x="207" y="368"/>
                  <a:pt x="207" y="412"/>
                  <a:pt x="207" y="442"/>
                </a:cubicBezTo>
                <a:cubicBezTo>
                  <a:pt x="177" y="457"/>
                  <a:pt x="133" y="457"/>
                  <a:pt x="89" y="471"/>
                </a:cubicBezTo>
                <a:close/>
                <a:moveTo>
                  <a:pt x="118" y="501"/>
                </a:moveTo>
                <a:lnTo>
                  <a:pt x="118" y="501"/>
                </a:lnTo>
                <a:cubicBezTo>
                  <a:pt x="148" y="501"/>
                  <a:pt x="192" y="486"/>
                  <a:pt x="221" y="486"/>
                </a:cubicBezTo>
                <a:cubicBezTo>
                  <a:pt x="221" y="515"/>
                  <a:pt x="236" y="560"/>
                  <a:pt x="251" y="589"/>
                </a:cubicBezTo>
                <a:cubicBezTo>
                  <a:pt x="207" y="574"/>
                  <a:pt x="148" y="545"/>
                  <a:pt x="118" y="501"/>
                </a:cubicBezTo>
                <a:close/>
                <a:moveTo>
                  <a:pt x="339" y="589"/>
                </a:moveTo>
                <a:lnTo>
                  <a:pt x="339" y="589"/>
                </a:lnTo>
                <a:lnTo>
                  <a:pt x="324" y="589"/>
                </a:lnTo>
                <a:cubicBezTo>
                  <a:pt x="310" y="589"/>
                  <a:pt x="310" y="589"/>
                  <a:pt x="295" y="589"/>
                </a:cubicBezTo>
                <a:cubicBezTo>
                  <a:pt x="280" y="560"/>
                  <a:pt x="265" y="515"/>
                  <a:pt x="265" y="471"/>
                </a:cubicBezTo>
                <a:cubicBezTo>
                  <a:pt x="280" y="471"/>
                  <a:pt x="295" y="471"/>
                  <a:pt x="324" y="471"/>
                </a:cubicBezTo>
                <a:cubicBezTo>
                  <a:pt x="339" y="471"/>
                  <a:pt x="354" y="471"/>
                  <a:pt x="383" y="471"/>
                </a:cubicBezTo>
                <a:cubicBezTo>
                  <a:pt x="369" y="515"/>
                  <a:pt x="354" y="560"/>
                  <a:pt x="339" y="589"/>
                </a:cubicBezTo>
                <a:close/>
                <a:moveTo>
                  <a:pt x="383" y="589"/>
                </a:moveTo>
                <a:lnTo>
                  <a:pt x="383" y="589"/>
                </a:lnTo>
                <a:cubicBezTo>
                  <a:pt x="398" y="560"/>
                  <a:pt x="412" y="515"/>
                  <a:pt x="412" y="486"/>
                </a:cubicBezTo>
                <a:cubicBezTo>
                  <a:pt x="457" y="486"/>
                  <a:pt x="486" y="501"/>
                  <a:pt x="516" y="501"/>
                </a:cubicBezTo>
                <a:cubicBezTo>
                  <a:pt x="486" y="545"/>
                  <a:pt x="442" y="574"/>
                  <a:pt x="383" y="589"/>
                </a:cubicBezTo>
                <a:close/>
                <a:moveTo>
                  <a:pt x="545" y="471"/>
                </a:moveTo>
                <a:lnTo>
                  <a:pt x="545" y="471"/>
                </a:lnTo>
                <a:cubicBezTo>
                  <a:pt x="516" y="457"/>
                  <a:pt x="471" y="457"/>
                  <a:pt x="427" y="442"/>
                </a:cubicBezTo>
                <a:cubicBezTo>
                  <a:pt x="427" y="412"/>
                  <a:pt x="442" y="368"/>
                  <a:pt x="442" y="339"/>
                </a:cubicBezTo>
                <a:cubicBezTo>
                  <a:pt x="589" y="339"/>
                  <a:pt x="589" y="339"/>
                  <a:pt x="589" y="339"/>
                </a:cubicBezTo>
                <a:cubicBezTo>
                  <a:pt x="589" y="383"/>
                  <a:pt x="574" y="427"/>
                  <a:pt x="545" y="47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12" name="Freeform 110"/>
          <p:cNvSpPr>
            <a:spLocks noChangeArrowheads="1"/>
          </p:cNvSpPr>
          <p:nvPr/>
        </p:nvSpPr>
        <p:spPr bwMode="auto">
          <a:xfrm>
            <a:off x="2153026" y="5267195"/>
            <a:ext cx="327721" cy="383504"/>
          </a:xfrm>
          <a:custGeom>
            <a:avLst/>
            <a:gdLst>
              <a:gd name="T0" fmla="*/ 10832 w 516"/>
              <a:gd name="T1" fmla="*/ 21293 h 604"/>
              <a:gd name="T2" fmla="*/ 10832 w 516"/>
              <a:gd name="T3" fmla="*/ 21293 h 604"/>
              <a:gd name="T4" fmla="*/ 138291 w 516"/>
              <a:gd name="T5" fmla="*/ 21293 h 604"/>
              <a:gd name="T6" fmla="*/ 143707 w 516"/>
              <a:gd name="T7" fmla="*/ 10466 h 604"/>
              <a:gd name="T8" fmla="*/ 138291 w 516"/>
              <a:gd name="T9" fmla="*/ 5053 h 604"/>
              <a:gd name="T10" fmla="*/ 10832 w 516"/>
              <a:gd name="T11" fmla="*/ 5053 h 604"/>
              <a:gd name="T12" fmla="*/ 0 w 516"/>
              <a:gd name="T13" fmla="*/ 10466 h 604"/>
              <a:gd name="T14" fmla="*/ 10832 w 516"/>
              <a:gd name="T15" fmla="*/ 21293 h 604"/>
              <a:gd name="T16" fmla="*/ 10832 w 516"/>
              <a:gd name="T17" fmla="*/ 63518 h 604"/>
              <a:gd name="T18" fmla="*/ 10832 w 516"/>
              <a:gd name="T19" fmla="*/ 63518 h 604"/>
              <a:gd name="T20" fmla="*/ 138291 w 516"/>
              <a:gd name="T21" fmla="*/ 63518 h 604"/>
              <a:gd name="T22" fmla="*/ 143707 w 516"/>
              <a:gd name="T23" fmla="*/ 53052 h 604"/>
              <a:gd name="T24" fmla="*/ 138291 w 516"/>
              <a:gd name="T25" fmla="*/ 47638 h 604"/>
              <a:gd name="T26" fmla="*/ 10832 w 516"/>
              <a:gd name="T27" fmla="*/ 47638 h 604"/>
              <a:gd name="T28" fmla="*/ 0 w 516"/>
              <a:gd name="T29" fmla="*/ 53052 h 604"/>
              <a:gd name="T30" fmla="*/ 10832 w 516"/>
              <a:gd name="T31" fmla="*/ 63518 h 604"/>
              <a:gd name="T32" fmla="*/ 53078 w 516"/>
              <a:gd name="T33" fmla="*/ 132810 h 604"/>
              <a:gd name="T34" fmla="*/ 53078 w 516"/>
              <a:gd name="T35" fmla="*/ 132810 h 604"/>
              <a:gd name="T36" fmla="*/ 10832 w 516"/>
              <a:gd name="T37" fmla="*/ 132810 h 604"/>
              <a:gd name="T38" fmla="*/ 0 w 516"/>
              <a:gd name="T39" fmla="*/ 137863 h 604"/>
              <a:gd name="T40" fmla="*/ 10832 w 516"/>
              <a:gd name="T41" fmla="*/ 148690 h 604"/>
              <a:gd name="T42" fmla="*/ 53078 w 516"/>
              <a:gd name="T43" fmla="*/ 148690 h 604"/>
              <a:gd name="T44" fmla="*/ 58494 w 516"/>
              <a:gd name="T45" fmla="*/ 137863 h 604"/>
              <a:gd name="T46" fmla="*/ 53078 w 516"/>
              <a:gd name="T47" fmla="*/ 132810 h 604"/>
              <a:gd name="T48" fmla="*/ 10832 w 516"/>
              <a:gd name="T49" fmla="*/ 106104 h 604"/>
              <a:gd name="T50" fmla="*/ 10832 w 516"/>
              <a:gd name="T51" fmla="*/ 106104 h 604"/>
              <a:gd name="T52" fmla="*/ 85213 w 516"/>
              <a:gd name="T53" fmla="*/ 106104 h 604"/>
              <a:gd name="T54" fmla="*/ 95685 w 516"/>
              <a:gd name="T55" fmla="*/ 95277 h 604"/>
              <a:gd name="T56" fmla="*/ 85213 w 516"/>
              <a:gd name="T57" fmla="*/ 90224 h 604"/>
              <a:gd name="T58" fmla="*/ 10832 w 516"/>
              <a:gd name="T59" fmla="*/ 90224 h 604"/>
              <a:gd name="T60" fmla="*/ 0 w 516"/>
              <a:gd name="T61" fmla="*/ 95277 h 604"/>
              <a:gd name="T62" fmla="*/ 10832 w 516"/>
              <a:gd name="T63" fmla="*/ 106104 h 604"/>
              <a:gd name="T64" fmla="*/ 180898 w 516"/>
              <a:gd name="T65" fmla="*/ 0 h 604"/>
              <a:gd name="T66" fmla="*/ 180898 w 516"/>
              <a:gd name="T67" fmla="*/ 0 h 604"/>
              <a:gd name="T68" fmla="*/ 170066 w 516"/>
              <a:gd name="T69" fmla="*/ 5053 h 604"/>
              <a:gd name="T70" fmla="*/ 170066 w 516"/>
              <a:gd name="T71" fmla="*/ 121983 h 604"/>
              <a:gd name="T72" fmla="*/ 106156 w 516"/>
              <a:gd name="T73" fmla="*/ 121983 h 604"/>
              <a:gd name="T74" fmla="*/ 79797 w 516"/>
              <a:gd name="T75" fmla="*/ 191276 h 604"/>
              <a:gd name="T76" fmla="*/ 154178 w 516"/>
              <a:gd name="T77" fmla="*/ 201742 h 604"/>
              <a:gd name="T78" fmla="*/ 185953 w 516"/>
              <a:gd name="T79" fmla="*/ 148690 h 604"/>
              <a:gd name="T80" fmla="*/ 185953 w 516"/>
              <a:gd name="T81" fmla="*/ 148690 h 604"/>
              <a:gd name="T82" fmla="*/ 185953 w 516"/>
              <a:gd name="T83" fmla="*/ 5053 h 604"/>
              <a:gd name="T84" fmla="*/ 180898 w 516"/>
              <a:gd name="T85" fmla="*/ 0 h 604"/>
              <a:gd name="T86" fmla="*/ 148762 w 516"/>
              <a:gd name="T87" fmla="*/ 185862 h 604"/>
              <a:gd name="T88" fmla="*/ 148762 w 516"/>
              <a:gd name="T89" fmla="*/ 185862 h 604"/>
              <a:gd name="T90" fmla="*/ 90629 w 516"/>
              <a:gd name="T91" fmla="*/ 185862 h 604"/>
              <a:gd name="T92" fmla="*/ 111933 w 516"/>
              <a:gd name="T93" fmla="*/ 132810 h 604"/>
              <a:gd name="T94" fmla="*/ 170066 w 516"/>
              <a:gd name="T95" fmla="*/ 137863 h 604"/>
              <a:gd name="T96" fmla="*/ 148762 w 516"/>
              <a:gd name="T97" fmla="*/ 185862 h 60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16" h="604">
                <a:moveTo>
                  <a:pt x="30" y="59"/>
                </a:moveTo>
                <a:lnTo>
                  <a:pt x="30" y="59"/>
                </a:lnTo>
                <a:cubicBezTo>
                  <a:pt x="383" y="59"/>
                  <a:pt x="383" y="59"/>
                  <a:pt x="383" y="59"/>
                </a:cubicBezTo>
                <a:cubicBezTo>
                  <a:pt x="383" y="59"/>
                  <a:pt x="398" y="44"/>
                  <a:pt x="398" y="29"/>
                </a:cubicBezTo>
                <a:lnTo>
                  <a:pt x="383" y="14"/>
                </a:lnTo>
                <a:cubicBezTo>
                  <a:pt x="30" y="14"/>
                  <a:pt x="30" y="14"/>
                  <a:pt x="30" y="14"/>
                </a:cubicBezTo>
                <a:cubicBezTo>
                  <a:pt x="15" y="14"/>
                  <a:pt x="0" y="29"/>
                  <a:pt x="0" y="29"/>
                </a:cubicBezTo>
                <a:cubicBezTo>
                  <a:pt x="0" y="44"/>
                  <a:pt x="15" y="59"/>
                  <a:pt x="30" y="59"/>
                </a:cubicBezTo>
                <a:close/>
                <a:moveTo>
                  <a:pt x="30" y="176"/>
                </a:moveTo>
                <a:lnTo>
                  <a:pt x="30" y="176"/>
                </a:lnTo>
                <a:cubicBezTo>
                  <a:pt x="383" y="176"/>
                  <a:pt x="383" y="176"/>
                  <a:pt x="383" y="176"/>
                </a:cubicBezTo>
                <a:cubicBezTo>
                  <a:pt x="383" y="176"/>
                  <a:pt x="398" y="162"/>
                  <a:pt x="398" y="147"/>
                </a:cubicBezTo>
                <a:lnTo>
                  <a:pt x="383" y="132"/>
                </a:lnTo>
                <a:cubicBezTo>
                  <a:pt x="30" y="132"/>
                  <a:pt x="30" y="132"/>
                  <a:pt x="30" y="132"/>
                </a:cubicBezTo>
                <a:cubicBezTo>
                  <a:pt x="15" y="132"/>
                  <a:pt x="0" y="147"/>
                  <a:pt x="0" y="147"/>
                </a:cubicBezTo>
                <a:cubicBezTo>
                  <a:pt x="0" y="162"/>
                  <a:pt x="15" y="176"/>
                  <a:pt x="30" y="176"/>
                </a:cubicBezTo>
                <a:close/>
                <a:moveTo>
                  <a:pt x="147" y="368"/>
                </a:moveTo>
                <a:lnTo>
                  <a:pt x="147" y="368"/>
                </a:lnTo>
                <a:cubicBezTo>
                  <a:pt x="30" y="368"/>
                  <a:pt x="30" y="368"/>
                  <a:pt x="30" y="368"/>
                </a:cubicBezTo>
                <a:cubicBezTo>
                  <a:pt x="15" y="368"/>
                  <a:pt x="0" y="382"/>
                  <a:pt x="0" y="382"/>
                </a:cubicBezTo>
                <a:cubicBezTo>
                  <a:pt x="0" y="397"/>
                  <a:pt x="15" y="412"/>
                  <a:pt x="30" y="412"/>
                </a:cubicBezTo>
                <a:cubicBezTo>
                  <a:pt x="147" y="412"/>
                  <a:pt x="147" y="412"/>
                  <a:pt x="147" y="412"/>
                </a:cubicBezTo>
                <a:cubicBezTo>
                  <a:pt x="147" y="412"/>
                  <a:pt x="162" y="397"/>
                  <a:pt x="162" y="382"/>
                </a:cubicBezTo>
                <a:lnTo>
                  <a:pt x="147" y="368"/>
                </a:lnTo>
                <a:close/>
                <a:moveTo>
                  <a:pt x="30" y="294"/>
                </a:moveTo>
                <a:lnTo>
                  <a:pt x="30" y="294"/>
                </a:lnTo>
                <a:cubicBezTo>
                  <a:pt x="236" y="294"/>
                  <a:pt x="236" y="294"/>
                  <a:pt x="236" y="294"/>
                </a:cubicBezTo>
                <a:cubicBezTo>
                  <a:pt x="251" y="294"/>
                  <a:pt x="265" y="280"/>
                  <a:pt x="265" y="264"/>
                </a:cubicBezTo>
                <a:cubicBezTo>
                  <a:pt x="265" y="264"/>
                  <a:pt x="251" y="250"/>
                  <a:pt x="236" y="250"/>
                </a:cubicBezTo>
                <a:cubicBezTo>
                  <a:pt x="30" y="250"/>
                  <a:pt x="30" y="250"/>
                  <a:pt x="30" y="250"/>
                </a:cubicBezTo>
                <a:cubicBezTo>
                  <a:pt x="15" y="250"/>
                  <a:pt x="0" y="264"/>
                  <a:pt x="0" y="264"/>
                </a:cubicBezTo>
                <a:cubicBezTo>
                  <a:pt x="0" y="280"/>
                  <a:pt x="15" y="294"/>
                  <a:pt x="30" y="294"/>
                </a:cubicBezTo>
                <a:close/>
                <a:moveTo>
                  <a:pt x="501" y="0"/>
                </a:moveTo>
                <a:lnTo>
                  <a:pt x="501" y="0"/>
                </a:lnTo>
                <a:cubicBezTo>
                  <a:pt x="486" y="0"/>
                  <a:pt x="471" y="0"/>
                  <a:pt x="471" y="14"/>
                </a:cubicBezTo>
                <a:cubicBezTo>
                  <a:pt x="471" y="338"/>
                  <a:pt x="471" y="338"/>
                  <a:pt x="471" y="338"/>
                </a:cubicBezTo>
                <a:cubicBezTo>
                  <a:pt x="427" y="309"/>
                  <a:pt x="368" y="309"/>
                  <a:pt x="294" y="338"/>
                </a:cubicBezTo>
                <a:cubicBezTo>
                  <a:pt x="221" y="382"/>
                  <a:pt x="177" y="471"/>
                  <a:pt x="221" y="530"/>
                </a:cubicBezTo>
                <a:cubicBezTo>
                  <a:pt x="251" y="589"/>
                  <a:pt x="339" y="603"/>
                  <a:pt x="427" y="559"/>
                </a:cubicBezTo>
                <a:cubicBezTo>
                  <a:pt x="486" y="515"/>
                  <a:pt x="515" y="456"/>
                  <a:pt x="515" y="412"/>
                </a:cubicBezTo>
                <a:cubicBezTo>
                  <a:pt x="515" y="14"/>
                  <a:pt x="515" y="14"/>
                  <a:pt x="515" y="14"/>
                </a:cubicBezTo>
                <a:cubicBezTo>
                  <a:pt x="515" y="0"/>
                  <a:pt x="501" y="0"/>
                  <a:pt x="501" y="0"/>
                </a:cubicBezTo>
                <a:close/>
                <a:moveTo>
                  <a:pt x="412" y="515"/>
                </a:moveTo>
                <a:lnTo>
                  <a:pt x="412" y="515"/>
                </a:lnTo>
                <a:cubicBezTo>
                  <a:pt x="353" y="559"/>
                  <a:pt x="280" y="559"/>
                  <a:pt x="251" y="515"/>
                </a:cubicBezTo>
                <a:cubicBezTo>
                  <a:pt x="221" y="471"/>
                  <a:pt x="251" y="412"/>
                  <a:pt x="310" y="368"/>
                </a:cubicBezTo>
                <a:cubicBezTo>
                  <a:pt x="368" y="338"/>
                  <a:pt x="442" y="338"/>
                  <a:pt x="471" y="382"/>
                </a:cubicBezTo>
                <a:cubicBezTo>
                  <a:pt x="501" y="427"/>
                  <a:pt x="471" y="485"/>
                  <a:pt x="412" y="5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13" name="Freeform 111"/>
          <p:cNvSpPr>
            <a:spLocks noChangeArrowheads="1"/>
          </p:cNvSpPr>
          <p:nvPr/>
        </p:nvSpPr>
        <p:spPr bwMode="auto">
          <a:xfrm>
            <a:off x="1142315" y="5250926"/>
            <a:ext cx="390476" cy="402096"/>
          </a:xfrm>
          <a:custGeom>
            <a:avLst/>
            <a:gdLst>
              <a:gd name="T0" fmla="*/ 190073 w 619"/>
              <a:gd name="T1" fmla="*/ 32084 h 634"/>
              <a:gd name="T2" fmla="*/ 190073 w 619"/>
              <a:gd name="T3" fmla="*/ 32084 h 634"/>
              <a:gd name="T4" fmla="*/ 95037 w 619"/>
              <a:gd name="T5" fmla="*/ 42538 h 634"/>
              <a:gd name="T6" fmla="*/ 89657 w 619"/>
              <a:gd name="T7" fmla="*/ 52992 h 634"/>
              <a:gd name="T8" fmla="*/ 89657 w 619"/>
              <a:gd name="T9" fmla="*/ 111752 h 634"/>
              <a:gd name="T10" fmla="*/ 47339 w 619"/>
              <a:gd name="T11" fmla="*/ 116798 h 634"/>
              <a:gd name="T12" fmla="*/ 31559 w 619"/>
              <a:gd name="T13" fmla="*/ 159336 h 634"/>
              <a:gd name="T14" fmla="*/ 84278 w 619"/>
              <a:gd name="T15" fmla="*/ 164743 h 634"/>
              <a:gd name="T16" fmla="*/ 105437 w 619"/>
              <a:gd name="T17" fmla="*/ 127253 h 634"/>
              <a:gd name="T18" fmla="*/ 105437 w 619"/>
              <a:gd name="T19" fmla="*/ 58399 h 634"/>
              <a:gd name="T20" fmla="*/ 179314 w 619"/>
              <a:gd name="T21" fmla="*/ 47945 h 634"/>
              <a:gd name="T22" fmla="*/ 179314 w 619"/>
              <a:gd name="T23" fmla="*/ 95530 h 634"/>
              <a:gd name="T24" fmla="*/ 142375 w 619"/>
              <a:gd name="T25" fmla="*/ 100937 h 634"/>
              <a:gd name="T26" fmla="*/ 121575 w 619"/>
              <a:gd name="T27" fmla="*/ 143475 h 634"/>
              <a:gd name="T28" fmla="*/ 174293 w 619"/>
              <a:gd name="T29" fmla="*/ 148521 h 634"/>
              <a:gd name="T30" fmla="*/ 195094 w 619"/>
              <a:gd name="T31" fmla="*/ 116798 h 634"/>
              <a:gd name="T32" fmla="*/ 195094 w 619"/>
              <a:gd name="T33" fmla="*/ 37130 h 634"/>
              <a:gd name="T34" fmla="*/ 190073 w 619"/>
              <a:gd name="T35" fmla="*/ 32084 h 634"/>
              <a:gd name="T36" fmla="*/ 73877 w 619"/>
              <a:gd name="T37" fmla="*/ 153929 h 634"/>
              <a:gd name="T38" fmla="*/ 73877 w 619"/>
              <a:gd name="T39" fmla="*/ 153929 h 634"/>
              <a:gd name="T40" fmla="*/ 42318 w 619"/>
              <a:gd name="T41" fmla="*/ 153929 h 634"/>
              <a:gd name="T42" fmla="*/ 52718 w 619"/>
              <a:gd name="T43" fmla="*/ 127253 h 634"/>
              <a:gd name="T44" fmla="*/ 84278 w 619"/>
              <a:gd name="T45" fmla="*/ 127253 h 634"/>
              <a:gd name="T46" fmla="*/ 73877 w 619"/>
              <a:gd name="T47" fmla="*/ 153929 h 634"/>
              <a:gd name="T48" fmla="*/ 168914 w 619"/>
              <a:gd name="T49" fmla="*/ 138067 h 634"/>
              <a:gd name="T50" fmla="*/ 168914 w 619"/>
              <a:gd name="T51" fmla="*/ 138067 h 634"/>
              <a:gd name="T52" fmla="*/ 131975 w 619"/>
              <a:gd name="T53" fmla="*/ 138067 h 634"/>
              <a:gd name="T54" fmla="*/ 147755 w 619"/>
              <a:gd name="T55" fmla="*/ 111752 h 634"/>
              <a:gd name="T56" fmla="*/ 179314 w 619"/>
              <a:gd name="T57" fmla="*/ 111752 h 634"/>
              <a:gd name="T58" fmla="*/ 168914 w 619"/>
              <a:gd name="T59" fmla="*/ 138067 h 634"/>
              <a:gd name="T60" fmla="*/ 200473 w 619"/>
              <a:gd name="T61" fmla="*/ 212328 h 634"/>
              <a:gd name="T62" fmla="*/ 200473 w 619"/>
              <a:gd name="T63" fmla="*/ 212328 h 634"/>
              <a:gd name="T64" fmla="*/ 21159 w 619"/>
              <a:gd name="T65" fmla="*/ 212328 h 634"/>
              <a:gd name="T66" fmla="*/ 10400 w 619"/>
              <a:gd name="T67" fmla="*/ 223143 h 634"/>
              <a:gd name="T68" fmla="*/ 21159 w 619"/>
              <a:gd name="T69" fmla="*/ 228190 h 634"/>
              <a:gd name="T70" fmla="*/ 200473 w 619"/>
              <a:gd name="T71" fmla="*/ 228190 h 634"/>
              <a:gd name="T72" fmla="*/ 211232 w 619"/>
              <a:gd name="T73" fmla="*/ 223143 h 634"/>
              <a:gd name="T74" fmla="*/ 200473 w 619"/>
              <a:gd name="T75" fmla="*/ 212328 h 634"/>
              <a:gd name="T76" fmla="*/ 195094 w 619"/>
              <a:gd name="T77" fmla="*/ 0 h 634"/>
              <a:gd name="T78" fmla="*/ 195094 w 619"/>
              <a:gd name="T79" fmla="*/ 0 h 634"/>
              <a:gd name="T80" fmla="*/ 26180 w 619"/>
              <a:gd name="T81" fmla="*/ 0 h 634"/>
              <a:gd name="T82" fmla="*/ 0 w 619"/>
              <a:gd name="T83" fmla="*/ 32084 h 634"/>
              <a:gd name="T84" fmla="*/ 0 w 619"/>
              <a:gd name="T85" fmla="*/ 169790 h 634"/>
              <a:gd name="T86" fmla="*/ 26180 w 619"/>
              <a:gd name="T87" fmla="*/ 201874 h 634"/>
              <a:gd name="T88" fmla="*/ 195094 w 619"/>
              <a:gd name="T89" fmla="*/ 201874 h 634"/>
              <a:gd name="T90" fmla="*/ 221632 w 619"/>
              <a:gd name="T91" fmla="*/ 169790 h 634"/>
              <a:gd name="T92" fmla="*/ 221632 w 619"/>
              <a:gd name="T93" fmla="*/ 32084 h 634"/>
              <a:gd name="T94" fmla="*/ 195094 w 619"/>
              <a:gd name="T95" fmla="*/ 0 h 634"/>
              <a:gd name="T96" fmla="*/ 211232 w 619"/>
              <a:gd name="T97" fmla="*/ 169790 h 634"/>
              <a:gd name="T98" fmla="*/ 211232 w 619"/>
              <a:gd name="T99" fmla="*/ 169790 h 634"/>
              <a:gd name="T100" fmla="*/ 195094 w 619"/>
              <a:gd name="T101" fmla="*/ 185652 h 634"/>
              <a:gd name="T102" fmla="*/ 26180 w 619"/>
              <a:gd name="T103" fmla="*/ 185652 h 634"/>
              <a:gd name="T104" fmla="*/ 10400 w 619"/>
              <a:gd name="T105" fmla="*/ 169790 h 634"/>
              <a:gd name="T106" fmla="*/ 10400 w 619"/>
              <a:gd name="T107" fmla="*/ 32084 h 634"/>
              <a:gd name="T108" fmla="*/ 26180 w 619"/>
              <a:gd name="T109" fmla="*/ 15862 h 634"/>
              <a:gd name="T110" fmla="*/ 195094 w 619"/>
              <a:gd name="T111" fmla="*/ 15862 h 634"/>
              <a:gd name="T112" fmla="*/ 211232 w 619"/>
              <a:gd name="T113" fmla="*/ 32084 h 634"/>
              <a:gd name="T114" fmla="*/ 211232 w 619"/>
              <a:gd name="T115" fmla="*/ 169790 h 63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19" h="634">
                <a:moveTo>
                  <a:pt x="530" y="89"/>
                </a:moveTo>
                <a:lnTo>
                  <a:pt x="530" y="89"/>
                </a:lnTo>
                <a:cubicBezTo>
                  <a:pt x="265" y="118"/>
                  <a:pt x="265" y="118"/>
                  <a:pt x="265" y="118"/>
                </a:cubicBezTo>
                <a:cubicBezTo>
                  <a:pt x="265" y="118"/>
                  <a:pt x="250" y="133"/>
                  <a:pt x="250" y="147"/>
                </a:cubicBezTo>
                <a:cubicBezTo>
                  <a:pt x="250" y="310"/>
                  <a:pt x="250" y="310"/>
                  <a:pt x="250" y="310"/>
                </a:cubicBezTo>
                <a:cubicBezTo>
                  <a:pt x="221" y="294"/>
                  <a:pt x="177" y="294"/>
                  <a:pt x="132" y="324"/>
                </a:cubicBezTo>
                <a:cubicBezTo>
                  <a:pt x="88" y="353"/>
                  <a:pt x="59" y="398"/>
                  <a:pt x="88" y="442"/>
                </a:cubicBezTo>
                <a:cubicBezTo>
                  <a:pt x="103" y="486"/>
                  <a:pt x="177" y="486"/>
                  <a:pt x="235" y="457"/>
                </a:cubicBezTo>
                <a:cubicBezTo>
                  <a:pt x="280" y="427"/>
                  <a:pt x="294" y="398"/>
                  <a:pt x="294" y="353"/>
                </a:cubicBezTo>
                <a:lnTo>
                  <a:pt x="294" y="162"/>
                </a:lnTo>
                <a:cubicBezTo>
                  <a:pt x="500" y="133"/>
                  <a:pt x="500" y="133"/>
                  <a:pt x="500" y="133"/>
                </a:cubicBezTo>
                <a:cubicBezTo>
                  <a:pt x="500" y="265"/>
                  <a:pt x="500" y="265"/>
                  <a:pt x="500" y="265"/>
                </a:cubicBezTo>
                <a:cubicBezTo>
                  <a:pt x="471" y="251"/>
                  <a:pt x="427" y="251"/>
                  <a:pt x="397" y="280"/>
                </a:cubicBezTo>
                <a:cubicBezTo>
                  <a:pt x="339" y="310"/>
                  <a:pt x="309" y="368"/>
                  <a:pt x="339" y="398"/>
                </a:cubicBezTo>
                <a:cubicBezTo>
                  <a:pt x="368" y="442"/>
                  <a:pt x="427" y="442"/>
                  <a:pt x="486" y="412"/>
                </a:cubicBezTo>
                <a:cubicBezTo>
                  <a:pt x="530" y="398"/>
                  <a:pt x="544" y="353"/>
                  <a:pt x="544" y="324"/>
                </a:cubicBezTo>
                <a:lnTo>
                  <a:pt x="544" y="103"/>
                </a:lnTo>
                <a:cubicBezTo>
                  <a:pt x="544" y="89"/>
                  <a:pt x="530" y="89"/>
                  <a:pt x="530" y="89"/>
                </a:cubicBezTo>
                <a:close/>
                <a:moveTo>
                  <a:pt x="206" y="427"/>
                </a:moveTo>
                <a:lnTo>
                  <a:pt x="206" y="427"/>
                </a:lnTo>
                <a:cubicBezTo>
                  <a:pt x="177" y="442"/>
                  <a:pt x="132" y="442"/>
                  <a:pt x="118" y="427"/>
                </a:cubicBezTo>
                <a:cubicBezTo>
                  <a:pt x="103" y="398"/>
                  <a:pt x="118" y="368"/>
                  <a:pt x="147" y="353"/>
                </a:cubicBezTo>
                <a:cubicBezTo>
                  <a:pt x="191" y="339"/>
                  <a:pt x="221" y="339"/>
                  <a:pt x="235" y="353"/>
                </a:cubicBezTo>
                <a:cubicBezTo>
                  <a:pt x="265" y="368"/>
                  <a:pt x="250" y="412"/>
                  <a:pt x="206" y="427"/>
                </a:cubicBezTo>
                <a:close/>
                <a:moveTo>
                  <a:pt x="471" y="383"/>
                </a:moveTo>
                <a:lnTo>
                  <a:pt x="471" y="383"/>
                </a:lnTo>
                <a:cubicBezTo>
                  <a:pt x="441" y="412"/>
                  <a:pt x="397" y="398"/>
                  <a:pt x="368" y="383"/>
                </a:cubicBezTo>
                <a:cubicBezTo>
                  <a:pt x="353" y="368"/>
                  <a:pt x="368" y="324"/>
                  <a:pt x="412" y="310"/>
                </a:cubicBezTo>
                <a:cubicBezTo>
                  <a:pt x="441" y="294"/>
                  <a:pt x="471" y="294"/>
                  <a:pt x="500" y="310"/>
                </a:cubicBezTo>
                <a:cubicBezTo>
                  <a:pt x="515" y="324"/>
                  <a:pt x="500" y="368"/>
                  <a:pt x="471" y="383"/>
                </a:cubicBezTo>
                <a:close/>
                <a:moveTo>
                  <a:pt x="559" y="589"/>
                </a:moveTo>
                <a:lnTo>
                  <a:pt x="559" y="589"/>
                </a:lnTo>
                <a:cubicBezTo>
                  <a:pt x="59" y="589"/>
                  <a:pt x="59" y="589"/>
                  <a:pt x="59" y="589"/>
                </a:cubicBezTo>
                <a:cubicBezTo>
                  <a:pt x="44" y="589"/>
                  <a:pt x="29" y="604"/>
                  <a:pt x="29" y="619"/>
                </a:cubicBezTo>
                <a:cubicBezTo>
                  <a:pt x="29" y="619"/>
                  <a:pt x="44" y="633"/>
                  <a:pt x="59" y="633"/>
                </a:cubicBezTo>
                <a:cubicBezTo>
                  <a:pt x="559" y="633"/>
                  <a:pt x="559" y="633"/>
                  <a:pt x="559" y="633"/>
                </a:cubicBezTo>
                <a:cubicBezTo>
                  <a:pt x="574" y="633"/>
                  <a:pt x="589" y="619"/>
                  <a:pt x="589" y="619"/>
                </a:cubicBezTo>
                <a:cubicBezTo>
                  <a:pt x="589" y="604"/>
                  <a:pt x="574" y="589"/>
                  <a:pt x="559" y="589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60"/>
                  <a:pt x="73" y="560"/>
                </a:cubicBezTo>
                <a:cubicBezTo>
                  <a:pt x="544" y="560"/>
                  <a:pt x="544" y="560"/>
                  <a:pt x="544" y="560"/>
                </a:cubicBezTo>
                <a:cubicBezTo>
                  <a:pt x="589" y="560"/>
                  <a:pt x="618" y="515"/>
                  <a:pt x="618" y="471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4"/>
                  <a:pt x="589" y="0"/>
                  <a:pt x="544" y="0"/>
                </a:cubicBezTo>
                <a:close/>
                <a:moveTo>
                  <a:pt x="589" y="471"/>
                </a:moveTo>
                <a:lnTo>
                  <a:pt x="589" y="471"/>
                </a:lnTo>
                <a:cubicBezTo>
                  <a:pt x="589" y="501"/>
                  <a:pt x="559" y="515"/>
                  <a:pt x="544" y="515"/>
                </a:cubicBezTo>
                <a:cubicBezTo>
                  <a:pt x="73" y="515"/>
                  <a:pt x="73" y="515"/>
                  <a:pt x="73" y="515"/>
                </a:cubicBezTo>
                <a:cubicBezTo>
                  <a:pt x="59" y="515"/>
                  <a:pt x="29" y="501"/>
                  <a:pt x="29" y="471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4"/>
                  <a:pt x="73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59" y="44"/>
                  <a:pt x="589" y="59"/>
                  <a:pt x="589" y="89"/>
                </a:cubicBezTo>
                <a:lnTo>
                  <a:pt x="589" y="47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15" name="Freeform 113"/>
          <p:cNvSpPr>
            <a:spLocks noChangeArrowheads="1"/>
          </p:cNvSpPr>
          <p:nvPr/>
        </p:nvSpPr>
        <p:spPr bwMode="auto">
          <a:xfrm>
            <a:off x="8573441" y="4380110"/>
            <a:ext cx="216155" cy="392800"/>
          </a:xfrm>
          <a:custGeom>
            <a:avLst/>
            <a:gdLst>
              <a:gd name="T0" fmla="*/ 117104 w 340"/>
              <a:gd name="T1" fmla="*/ 0 h 619"/>
              <a:gd name="T2" fmla="*/ 117104 w 340"/>
              <a:gd name="T3" fmla="*/ 0 h 619"/>
              <a:gd name="T4" fmla="*/ 106261 w 340"/>
              <a:gd name="T5" fmla="*/ 10821 h 619"/>
              <a:gd name="T6" fmla="*/ 106261 w 340"/>
              <a:gd name="T7" fmla="*/ 122273 h 619"/>
              <a:gd name="T8" fmla="*/ 42649 w 340"/>
              <a:gd name="T9" fmla="*/ 127323 h 619"/>
              <a:gd name="T10" fmla="*/ 10843 w 340"/>
              <a:gd name="T11" fmla="*/ 196575 h 619"/>
              <a:gd name="T12" fmla="*/ 90720 w 340"/>
              <a:gd name="T13" fmla="*/ 201985 h 619"/>
              <a:gd name="T14" fmla="*/ 122526 w 340"/>
              <a:gd name="T15" fmla="*/ 148604 h 619"/>
              <a:gd name="T16" fmla="*/ 122526 w 340"/>
              <a:gd name="T17" fmla="*/ 10821 h 619"/>
              <a:gd name="T18" fmla="*/ 117104 w 340"/>
              <a:gd name="T19" fmla="*/ 0 h 619"/>
              <a:gd name="T20" fmla="*/ 85298 w 340"/>
              <a:gd name="T21" fmla="*/ 191165 h 619"/>
              <a:gd name="T22" fmla="*/ 85298 w 340"/>
              <a:gd name="T23" fmla="*/ 191165 h 619"/>
              <a:gd name="T24" fmla="*/ 26746 w 340"/>
              <a:gd name="T25" fmla="*/ 191165 h 619"/>
              <a:gd name="T26" fmla="*/ 48071 w 340"/>
              <a:gd name="T27" fmla="*/ 138144 h 619"/>
              <a:gd name="T28" fmla="*/ 106261 w 340"/>
              <a:gd name="T29" fmla="*/ 143554 h 619"/>
              <a:gd name="T30" fmla="*/ 85298 w 340"/>
              <a:gd name="T31" fmla="*/ 191165 h 6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0" h="619">
                <a:moveTo>
                  <a:pt x="324" y="0"/>
                </a:moveTo>
                <a:lnTo>
                  <a:pt x="324" y="0"/>
                </a:lnTo>
                <a:cubicBezTo>
                  <a:pt x="294" y="0"/>
                  <a:pt x="294" y="30"/>
                  <a:pt x="294" y="30"/>
                </a:cubicBezTo>
                <a:cubicBezTo>
                  <a:pt x="294" y="339"/>
                  <a:pt x="294" y="339"/>
                  <a:pt x="294" y="339"/>
                </a:cubicBezTo>
                <a:cubicBezTo>
                  <a:pt x="251" y="309"/>
                  <a:pt x="177" y="309"/>
                  <a:pt x="118" y="353"/>
                </a:cubicBezTo>
                <a:cubicBezTo>
                  <a:pt x="44" y="398"/>
                  <a:pt x="0" y="486"/>
                  <a:pt x="30" y="545"/>
                </a:cubicBezTo>
                <a:cubicBezTo>
                  <a:pt x="74" y="604"/>
                  <a:pt x="162" y="618"/>
                  <a:pt x="251" y="560"/>
                </a:cubicBezTo>
                <a:cubicBezTo>
                  <a:pt x="310" y="530"/>
                  <a:pt x="339" y="471"/>
                  <a:pt x="339" y="412"/>
                </a:cubicBezTo>
                <a:cubicBezTo>
                  <a:pt x="339" y="30"/>
                  <a:pt x="339" y="30"/>
                  <a:pt x="339" y="30"/>
                </a:cubicBezTo>
                <a:cubicBezTo>
                  <a:pt x="339" y="15"/>
                  <a:pt x="324" y="0"/>
                  <a:pt x="324" y="0"/>
                </a:cubicBezTo>
                <a:close/>
                <a:moveTo>
                  <a:pt x="236" y="530"/>
                </a:moveTo>
                <a:lnTo>
                  <a:pt x="236" y="530"/>
                </a:lnTo>
                <a:cubicBezTo>
                  <a:pt x="177" y="574"/>
                  <a:pt x="103" y="574"/>
                  <a:pt x="74" y="530"/>
                </a:cubicBezTo>
                <a:cubicBezTo>
                  <a:pt x="44" y="486"/>
                  <a:pt x="74" y="412"/>
                  <a:pt x="133" y="383"/>
                </a:cubicBezTo>
                <a:cubicBezTo>
                  <a:pt x="192" y="339"/>
                  <a:pt x="265" y="353"/>
                  <a:pt x="294" y="398"/>
                </a:cubicBezTo>
                <a:cubicBezTo>
                  <a:pt x="324" y="442"/>
                  <a:pt x="280" y="501"/>
                  <a:pt x="236" y="5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16" name="Freeform 114"/>
          <p:cNvSpPr>
            <a:spLocks noChangeArrowheads="1"/>
          </p:cNvSpPr>
          <p:nvPr/>
        </p:nvSpPr>
        <p:spPr bwMode="auto">
          <a:xfrm>
            <a:off x="7647331" y="4361517"/>
            <a:ext cx="299829" cy="402098"/>
          </a:xfrm>
          <a:custGeom>
            <a:avLst/>
            <a:gdLst>
              <a:gd name="T0" fmla="*/ 164679 w 472"/>
              <a:gd name="T1" fmla="*/ 47585 h 634"/>
              <a:gd name="T2" fmla="*/ 164679 w 472"/>
              <a:gd name="T3" fmla="*/ 47585 h 634"/>
              <a:gd name="T4" fmla="*/ 117009 w 472"/>
              <a:gd name="T5" fmla="*/ 5047 h 634"/>
              <a:gd name="T6" fmla="*/ 106174 w 472"/>
              <a:gd name="T7" fmla="*/ 5047 h 634"/>
              <a:gd name="T8" fmla="*/ 106174 w 472"/>
              <a:gd name="T9" fmla="*/ 10454 h 634"/>
              <a:gd name="T10" fmla="*/ 106174 w 472"/>
              <a:gd name="T11" fmla="*/ 132661 h 634"/>
              <a:gd name="T12" fmla="*/ 42253 w 472"/>
              <a:gd name="T13" fmla="*/ 137707 h 634"/>
              <a:gd name="T14" fmla="*/ 10473 w 472"/>
              <a:gd name="T15" fmla="*/ 206922 h 634"/>
              <a:gd name="T16" fmla="*/ 84867 w 472"/>
              <a:gd name="T17" fmla="*/ 212329 h 634"/>
              <a:gd name="T18" fmla="*/ 122065 w 472"/>
              <a:gd name="T19" fmla="*/ 158976 h 634"/>
              <a:gd name="T20" fmla="*/ 122065 w 472"/>
              <a:gd name="T21" fmla="*/ 26316 h 634"/>
              <a:gd name="T22" fmla="*/ 153845 w 472"/>
              <a:gd name="T23" fmla="*/ 58399 h 634"/>
              <a:gd name="T24" fmla="*/ 164679 w 472"/>
              <a:gd name="T25" fmla="*/ 58399 h 634"/>
              <a:gd name="T26" fmla="*/ 164679 w 472"/>
              <a:gd name="T27" fmla="*/ 47585 h 634"/>
              <a:gd name="T28" fmla="*/ 79450 w 472"/>
              <a:gd name="T29" fmla="*/ 201514 h 634"/>
              <a:gd name="T30" fmla="*/ 79450 w 472"/>
              <a:gd name="T31" fmla="*/ 201514 h 634"/>
              <a:gd name="T32" fmla="*/ 26363 w 472"/>
              <a:gd name="T33" fmla="*/ 201514 h 634"/>
              <a:gd name="T34" fmla="*/ 47670 w 472"/>
              <a:gd name="T35" fmla="*/ 148522 h 634"/>
              <a:gd name="T36" fmla="*/ 100757 w 472"/>
              <a:gd name="T37" fmla="*/ 153929 h 634"/>
              <a:gd name="T38" fmla="*/ 79450 w 472"/>
              <a:gd name="T39" fmla="*/ 201514 h 63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72" h="634">
                <a:moveTo>
                  <a:pt x="456" y="132"/>
                </a:moveTo>
                <a:lnTo>
                  <a:pt x="456" y="132"/>
                </a:lnTo>
                <a:cubicBezTo>
                  <a:pt x="324" y="14"/>
                  <a:pt x="324" y="14"/>
                  <a:pt x="324" y="14"/>
                </a:cubicBezTo>
                <a:cubicBezTo>
                  <a:pt x="324" y="0"/>
                  <a:pt x="309" y="0"/>
                  <a:pt x="294" y="14"/>
                </a:cubicBezTo>
                <a:lnTo>
                  <a:pt x="294" y="29"/>
                </a:lnTo>
                <a:cubicBezTo>
                  <a:pt x="294" y="368"/>
                  <a:pt x="294" y="368"/>
                  <a:pt x="294" y="368"/>
                </a:cubicBezTo>
                <a:cubicBezTo>
                  <a:pt x="250" y="338"/>
                  <a:pt x="176" y="338"/>
                  <a:pt x="117" y="382"/>
                </a:cubicBezTo>
                <a:cubicBezTo>
                  <a:pt x="29" y="427"/>
                  <a:pt x="0" y="515"/>
                  <a:pt x="29" y="574"/>
                </a:cubicBezTo>
                <a:cubicBezTo>
                  <a:pt x="73" y="633"/>
                  <a:pt x="162" y="633"/>
                  <a:pt x="235" y="589"/>
                </a:cubicBezTo>
                <a:cubicBezTo>
                  <a:pt x="294" y="559"/>
                  <a:pt x="338" y="500"/>
                  <a:pt x="338" y="441"/>
                </a:cubicBezTo>
                <a:cubicBezTo>
                  <a:pt x="338" y="73"/>
                  <a:pt x="338" y="73"/>
                  <a:pt x="338" y="73"/>
                </a:cubicBezTo>
                <a:cubicBezTo>
                  <a:pt x="426" y="162"/>
                  <a:pt x="426" y="162"/>
                  <a:pt x="426" y="162"/>
                </a:cubicBezTo>
                <a:cubicBezTo>
                  <a:pt x="441" y="176"/>
                  <a:pt x="456" y="176"/>
                  <a:pt x="456" y="162"/>
                </a:cubicBezTo>
                <a:cubicBezTo>
                  <a:pt x="471" y="162"/>
                  <a:pt x="471" y="147"/>
                  <a:pt x="456" y="132"/>
                </a:cubicBezTo>
                <a:close/>
                <a:moveTo>
                  <a:pt x="220" y="559"/>
                </a:moveTo>
                <a:lnTo>
                  <a:pt x="220" y="559"/>
                </a:lnTo>
                <a:cubicBezTo>
                  <a:pt x="176" y="603"/>
                  <a:pt x="103" y="589"/>
                  <a:pt x="73" y="559"/>
                </a:cubicBezTo>
                <a:cubicBezTo>
                  <a:pt x="44" y="515"/>
                  <a:pt x="73" y="441"/>
                  <a:pt x="132" y="412"/>
                </a:cubicBezTo>
                <a:cubicBezTo>
                  <a:pt x="176" y="368"/>
                  <a:pt x="250" y="382"/>
                  <a:pt x="279" y="427"/>
                </a:cubicBezTo>
                <a:cubicBezTo>
                  <a:pt x="309" y="456"/>
                  <a:pt x="279" y="530"/>
                  <a:pt x="220" y="55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17" name="Freeform 115"/>
          <p:cNvSpPr>
            <a:spLocks noChangeArrowheads="1"/>
          </p:cNvSpPr>
          <p:nvPr/>
        </p:nvSpPr>
        <p:spPr bwMode="auto">
          <a:xfrm>
            <a:off x="6711923" y="4408002"/>
            <a:ext cx="409070" cy="327720"/>
          </a:xfrm>
          <a:custGeom>
            <a:avLst/>
            <a:gdLst>
              <a:gd name="T0" fmla="*/ 116102 w 649"/>
              <a:gd name="T1" fmla="*/ 169701 h 517"/>
              <a:gd name="T2" fmla="*/ 116102 w 649"/>
              <a:gd name="T3" fmla="*/ 169701 h 517"/>
              <a:gd name="T4" fmla="*/ 42284 w 649"/>
              <a:gd name="T5" fmla="*/ 111333 h 517"/>
              <a:gd name="T6" fmla="*/ 63426 w 649"/>
              <a:gd name="T7" fmla="*/ 111333 h 517"/>
              <a:gd name="T8" fmla="*/ 63426 w 649"/>
              <a:gd name="T9" fmla="*/ 106288 h 517"/>
              <a:gd name="T10" fmla="*/ 36909 w 649"/>
              <a:gd name="T11" fmla="*/ 79626 h 517"/>
              <a:gd name="T12" fmla="*/ 31534 w 649"/>
              <a:gd name="T13" fmla="*/ 79626 h 517"/>
              <a:gd name="T14" fmla="*/ 5375 w 649"/>
              <a:gd name="T15" fmla="*/ 106288 h 517"/>
              <a:gd name="T16" fmla="*/ 5375 w 649"/>
              <a:gd name="T17" fmla="*/ 111333 h 517"/>
              <a:gd name="T18" fmla="*/ 26517 w 649"/>
              <a:gd name="T19" fmla="*/ 111333 h 517"/>
              <a:gd name="T20" fmla="*/ 116102 w 649"/>
              <a:gd name="T21" fmla="*/ 185915 h 517"/>
              <a:gd name="T22" fmla="*/ 195295 w 649"/>
              <a:gd name="T23" fmla="*/ 137995 h 517"/>
              <a:gd name="T24" fmla="*/ 179528 w 649"/>
              <a:gd name="T25" fmla="*/ 132590 h 517"/>
              <a:gd name="T26" fmla="*/ 116102 w 649"/>
              <a:gd name="T27" fmla="*/ 169701 h 517"/>
              <a:gd name="T28" fmla="*/ 226829 w 649"/>
              <a:gd name="T29" fmla="*/ 79626 h 517"/>
              <a:gd name="T30" fmla="*/ 226829 w 649"/>
              <a:gd name="T31" fmla="*/ 79626 h 517"/>
              <a:gd name="T32" fmla="*/ 205687 w 649"/>
              <a:gd name="T33" fmla="*/ 79626 h 517"/>
              <a:gd name="T34" fmla="*/ 116102 w 649"/>
              <a:gd name="T35" fmla="*/ 0 h 517"/>
              <a:gd name="T36" fmla="*/ 36909 w 649"/>
              <a:gd name="T37" fmla="*/ 47920 h 517"/>
              <a:gd name="T38" fmla="*/ 47659 w 649"/>
              <a:gd name="T39" fmla="*/ 53324 h 517"/>
              <a:gd name="T40" fmla="*/ 116102 w 649"/>
              <a:gd name="T41" fmla="*/ 16213 h 517"/>
              <a:gd name="T42" fmla="*/ 189920 w 649"/>
              <a:gd name="T43" fmla="*/ 79626 h 517"/>
              <a:gd name="T44" fmla="*/ 168778 w 649"/>
              <a:gd name="T45" fmla="*/ 79626 h 517"/>
              <a:gd name="T46" fmla="*/ 168778 w 649"/>
              <a:gd name="T47" fmla="*/ 85031 h 517"/>
              <a:gd name="T48" fmla="*/ 195295 w 649"/>
              <a:gd name="T49" fmla="*/ 111333 h 517"/>
              <a:gd name="T50" fmla="*/ 200670 w 649"/>
              <a:gd name="T51" fmla="*/ 111333 h 517"/>
              <a:gd name="T52" fmla="*/ 226829 w 649"/>
              <a:gd name="T53" fmla="*/ 85031 h 517"/>
              <a:gd name="T54" fmla="*/ 226829 w 649"/>
              <a:gd name="T55" fmla="*/ 79626 h 51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49" h="517">
                <a:moveTo>
                  <a:pt x="324" y="471"/>
                </a:moveTo>
                <a:lnTo>
                  <a:pt x="324" y="471"/>
                </a:lnTo>
                <a:cubicBezTo>
                  <a:pt x="221" y="471"/>
                  <a:pt x="147" y="398"/>
                  <a:pt x="118" y="309"/>
                </a:cubicBezTo>
                <a:cubicBezTo>
                  <a:pt x="177" y="309"/>
                  <a:pt x="177" y="309"/>
                  <a:pt x="177" y="309"/>
                </a:cubicBezTo>
                <a:cubicBezTo>
                  <a:pt x="192" y="309"/>
                  <a:pt x="192" y="295"/>
                  <a:pt x="177" y="295"/>
                </a:cubicBezTo>
                <a:cubicBezTo>
                  <a:pt x="103" y="221"/>
                  <a:pt x="103" y="221"/>
                  <a:pt x="103" y="221"/>
                </a:cubicBezTo>
                <a:lnTo>
                  <a:pt x="88" y="221"/>
                </a:lnTo>
                <a:cubicBezTo>
                  <a:pt x="15" y="295"/>
                  <a:pt x="15" y="295"/>
                  <a:pt x="15" y="295"/>
                </a:cubicBezTo>
                <a:cubicBezTo>
                  <a:pt x="0" y="309"/>
                  <a:pt x="15" y="309"/>
                  <a:pt x="15" y="309"/>
                </a:cubicBezTo>
                <a:cubicBezTo>
                  <a:pt x="74" y="309"/>
                  <a:pt x="74" y="309"/>
                  <a:pt x="74" y="309"/>
                </a:cubicBezTo>
                <a:cubicBezTo>
                  <a:pt x="103" y="427"/>
                  <a:pt x="206" y="516"/>
                  <a:pt x="324" y="516"/>
                </a:cubicBezTo>
                <a:cubicBezTo>
                  <a:pt x="413" y="516"/>
                  <a:pt x="501" y="457"/>
                  <a:pt x="545" y="383"/>
                </a:cubicBezTo>
                <a:cubicBezTo>
                  <a:pt x="501" y="368"/>
                  <a:pt x="501" y="368"/>
                  <a:pt x="501" y="368"/>
                </a:cubicBezTo>
                <a:cubicBezTo>
                  <a:pt x="471" y="427"/>
                  <a:pt x="398" y="471"/>
                  <a:pt x="324" y="471"/>
                </a:cubicBezTo>
                <a:close/>
                <a:moveTo>
                  <a:pt x="633" y="221"/>
                </a:moveTo>
                <a:lnTo>
                  <a:pt x="633" y="221"/>
                </a:lnTo>
                <a:cubicBezTo>
                  <a:pt x="574" y="221"/>
                  <a:pt x="574" y="221"/>
                  <a:pt x="574" y="221"/>
                </a:cubicBezTo>
                <a:cubicBezTo>
                  <a:pt x="560" y="89"/>
                  <a:pt x="456" y="0"/>
                  <a:pt x="324" y="0"/>
                </a:cubicBezTo>
                <a:cubicBezTo>
                  <a:pt x="221" y="0"/>
                  <a:pt x="133" y="59"/>
                  <a:pt x="103" y="133"/>
                </a:cubicBezTo>
                <a:cubicBezTo>
                  <a:pt x="133" y="148"/>
                  <a:pt x="133" y="148"/>
                  <a:pt x="133" y="148"/>
                </a:cubicBezTo>
                <a:cubicBezTo>
                  <a:pt x="177" y="89"/>
                  <a:pt x="236" y="45"/>
                  <a:pt x="324" y="45"/>
                </a:cubicBezTo>
                <a:cubicBezTo>
                  <a:pt x="427" y="45"/>
                  <a:pt x="515" y="118"/>
                  <a:pt x="530" y="221"/>
                </a:cubicBezTo>
                <a:cubicBezTo>
                  <a:pt x="471" y="221"/>
                  <a:pt x="471" y="221"/>
                  <a:pt x="471" y="221"/>
                </a:cubicBezTo>
                <a:cubicBezTo>
                  <a:pt x="456" y="221"/>
                  <a:pt x="456" y="221"/>
                  <a:pt x="471" y="236"/>
                </a:cubicBezTo>
                <a:cubicBezTo>
                  <a:pt x="545" y="309"/>
                  <a:pt x="545" y="309"/>
                  <a:pt x="545" y="309"/>
                </a:cubicBezTo>
                <a:lnTo>
                  <a:pt x="560" y="309"/>
                </a:lnTo>
                <a:cubicBezTo>
                  <a:pt x="633" y="236"/>
                  <a:pt x="633" y="236"/>
                  <a:pt x="633" y="236"/>
                </a:cubicBezTo>
                <a:cubicBezTo>
                  <a:pt x="648" y="236"/>
                  <a:pt x="633" y="221"/>
                  <a:pt x="633" y="2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18" name="Freeform 116"/>
          <p:cNvSpPr>
            <a:spLocks noChangeArrowheads="1"/>
          </p:cNvSpPr>
          <p:nvPr/>
        </p:nvSpPr>
        <p:spPr bwMode="auto">
          <a:xfrm>
            <a:off x="5760184" y="4417299"/>
            <a:ext cx="334694" cy="290533"/>
          </a:xfrm>
          <a:custGeom>
            <a:avLst/>
            <a:gdLst>
              <a:gd name="T0" fmla="*/ 5017 w 531"/>
              <a:gd name="T1" fmla="*/ 37219 h 457"/>
              <a:gd name="T2" fmla="*/ 5017 w 531"/>
              <a:gd name="T3" fmla="*/ 37219 h 457"/>
              <a:gd name="T4" fmla="*/ 36909 w 531"/>
              <a:gd name="T5" fmla="*/ 37219 h 457"/>
              <a:gd name="T6" fmla="*/ 58051 w 531"/>
              <a:gd name="T7" fmla="*/ 69380 h 457"/>
              <a:gd name="T8" fmla="*/ 68443 w 531"/>
              <a:gd name="T9" fmla="*/ 58539 h 457"/>
              <a:gd name="T10" fmla="*/ 41926 w 531"/>
              <a:gd name="T11" fmla="*/ 21320 h 457"/>
              <a:gd name="T12" fmla="*/ 5017 w 531"/>
              <a:gd name="T13" fmla="*/ 21320 h 457"/>
              <a:gd name="T14" fmla="*/ 0 w 531"/>
              <a:gd name="T15" fmla="*/ 31799 h 457"/>
              <a:gd name="T16" fmla="*/ 5017 w 531"/>
              <a:gd name="T17" fmla="*/ 37219 h 457"/>
              <a:gd name="T18" fmla="*/ 147636 w 531"/>
              <a:gd name="T19" fmla="*/ 37219 h 457"/>
              <a:gd name="T20" fmla="*/ 147636 w 531"/>
              <a:gd name="T21" fmla="*/ 37219 h 457"/>
              <a:gd name="T22" fmla="*/ 147636 w 531"/>
              <a:gd name="T23" fmla="*/ 58539 h 457"/>
              <a:gd name="T24" fmla="*/ 158027 w 531"/>
              <a:gd name="T25" fmla="*/ 58539 h 457"/>
              <a:gd name="T26" fmla="*/ 189920 w 531"/>
              <a:gd name="T27" fmla="*/ 31799 h 457"/>
              <a:gd name="T28" fmla="*/ 189920 w 531"/>
              <a:gd name="T29" fmla="*/ 26740 h 457"/>
              <a:gd name="T30" fmla="*/ 158027 w 531"/>
              <a:gd name="T31" fmla="*/ 5420 h 457"/>
              <a:gd name="T32" fmla="*/ 147636 w 531"/>
              <a:gd name="T33" fmla="*/ 5420 h 457"/>
              <a:gd name="T34" fmla="*/ 147636 w 531"/>
              <a:gd name="T35" fmla="*/ 21320 h 457"/>
              <a:gd name="T36" fmla="*/ 110727 w 531"/>
              <a:gd name="T37" fmla="*/ 21320 h 457"/>
              <a:gd name="T38" fmla="*/ 36909 w 531"/>
              <a:gd name="T39" fmla="*/ 127557 h 457"/>
              <a:gd name="T40" fmla="*/ 5017 w 531"/>
              <a:gd name="T41" fmla="*/ 127557 h 457"/>
              <a:gd name="T42" fmla="*/ 0 w 531"/>
              <a:gd name="T43" fmla="*/ 138398 h 457"/>
              <a:gd name="T44" fmla="*/ 5017 w 531"/>
              <a:gd name="T45" fmla="*/ 143457 h 457"/>
              <a:gd name="T46" fmla="*/ 41926 w 531"/>
              <a:gd name="T47" fmla="*/ 143457 h 457"/>
              <a:gd name="T48" fmla="*/ 121119 w 531"/>
              <a:gd name="T49" fmla="*/ 37219 h 457"/>
              <a:gd name="T50" fmla="*/ 147636 w 531"/>
              <a:gd name="T51" fmla="*/ 37219 h 457"/>
              <a:gd name="T52" fmla="*/ 158027 w 531"/>
              <a:gd name="T53" fmla="*/ 111658 h 457"/>
              <a:gd name="T54" fmla="*/ 158027 w 531"/>
              <a:gd name="T55" fmla="*/ 111658 h 457"/>
              <a:gd name="T56" fmla="*/ 147636 w 531"/>
              <a:gd name="T57" fmla="*/ 111658 h 457"/>
              <a:gd name="T58" fmla="*/ 147636 w 531"/>
              <a:gd name="T59" fmla="*/ 127557 h 457"/>
              <a:gd name="T60" fmla="*/ 121119 w 531"/>
              <a:gd name="T61" fmla="*/ 127557 h 457"/>
              <a:gd name="T62" fmla="*/ 94960 w 531"/>
              <a:gd name="T63" fmla="*/ 95758 h 457"/>
              <a:gd name="T64" fmla="*/ 84210 w 531"/>
              <a:gd name="T65" fmla="*/ 106238 h 457"/>
              <a:gd name="T66" fmla="*/ 110727 w 531"/>
              <a:gd name="T67" fmla="*/ 143457 h 457"/>
              <a:gd name="T68" fmla="*/ 147636 w 531"/>
              <a:gd name="T69" fmla="*/ 143457 h 457"/>
              <a:gd name="T70" fmla="*/ 147636 w 531"/>
              <a:gd name="T71" fmla="*/ 164777 h 457"/>
              <a:gd name="T72" fmla="*/ 158027 w 531"/>
              <a:gd name="T73" fmla="*/ 164777 h 457"/>
              <a:gd name="T74" fmla="*/ 189920 w 531"/>
              <a:gd name="T75" fmla="*/ 138398 h 457"/>
              <a:gd name="T76" fmla="*/ 189920 w 531"/>
              <a:gd name="T77" fmla="*/ 132978 h 457"/>
              <a:gd name="T78" fmla="*/ 158027 w 531"/>
              <a:gd name="T79" fmla="*/ 111658 h 4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31" h="457">
                <a:moveTo>
                  <a:pt x="14" y="103"/>
                </a:moveTo>
                <a:lnTo>
                  <a:pt x="14" y="103"/>
                </a:lnTo>
                <a:cubicBezTo>
                  <a:pt x="103" y="103"/>
                  <a:pt x="103" y="103"/>
                  <a:pt x="103" y="103"/>
                </a:cubicBezTo>
                <a:cubicBezTo>
                  <a:pt x="162" y="192"/>
                  <a:pt x="162" y="192"/>
                  <a:pt x="162" y="192"/>
                </a:cubicBezTo>
                <a:cubicBezTo>
                  <a:pt x="191" y="162"/>
                  <a:pt x="191" y="162"/>
                  <a:pt x="191" y="162"/>
                </a:cubicBezTo>
                <a:cubicBezTo>
                  <a:pt x="191" y="162"/>
                  <a:pt x="117" y="74"/>
                  <a:pt x="117" y="59"/>
                </a:cubicBezTo>
                <a:cubicBezTo>
                  <a:pt x="14" y="59"/>
                  <a:pt x="14" y="59"/>
                  <a:pt x="14" y="59"/>
                </a:cubicBezTo>
                <a:cubicBezTo>
                  <a:pt x="14" y="59"/>
                  <a:pt x="0" y="74"/>
                  <a:pt x="0" y="88"/>
                </a:cubicBezTo>
                <a:cubicBezTo>
                  <a:pt x="0" y="103"/>
                  <a:pt x="14" y="103"/>
                  <a:pt x="14" y="103"/>
                </a:cubicBezTo>
                <a:close/>
                <a:moveTo>
                  <a:pt x="412" y="103"/>
                </a:moveTo>
                <a:lnTo>
                  <a:pt x="412" y="103"/>
                </a:lnTo>
                <a:cubicBezTo>
                  <a:pt x="412" y="162"/>
                  <a:pt x="412" y="162"/>
                  <a:pt x="412" y="162"/>
                </a:cubicBezTo>
                <a:lnTo>
                  <a:pt x="441" y="162"/>
                </a:lnTo>
                <a:cubicBezTo>
                  <a:pt x="530" y="88"/>
                  <a:pt x="530" y="88"/>
                  <a:pt x="530" y="88"/>
                </a:cubicBezTo>
                <a:lnTo>
                  <a:pt x="530" y="74"/>
                </a:lnTo>
                <a:cubicBezTo>
                  <a:pt x="441" y="15"/>
                  <a:pt x="441" y="15"/>
                  <a:pt x="441" y="15"/>
                </a:cubicBezTo>
                <a:cubicBezTo>
                  <a:pt x="441" y="0"/>
                  <a:pt x="412" y="0"/>
                  <a:pt x="412" y="15"/>
                </a:cubicBezTo>
                <a:cubicBezTo>
                  <a:pt x="412" y="59"/>
                  <a:pt x="412" y="59"/>
                  <a:pt x="412" y="59"/>
                </a:cubicBezTo>
                <a:cubicBezTo>
                  <a:pt x="309" y="59"/>
                  <a:pt x="309" y="59"/>
                  <a:pt x="309" y="59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14" y="353"/>
                  <a:pt x="14" y="353"/>
                  <a:pt x="14" y="353"/>
                </a:cubicBezTo>
                <a:cubicBezTo>
                  <a:pt x="14" y="353"/>
                  <a:pt x="0" y="368"/>
                  <a:pt x="0" y="383"/>
                </a:cubicBezTo>
                <a:lnTo>
                  <a:pt x="14" y="397"/>
                </a:lnTo>
                <a:cubicBezTo>
                  <a:pt x="117" y="397"/>
                  <a:pt x="117" y="397"/>
                  <a:pt x="117" y="397"/>
                </a:cubicBezTo>
                <a:cubicBezTo>
                  <a:pt x="338" y="103"/>
                  <a:pt x="338" y="103"/>
                  <a:pt x="338" y="103"/>
                </a:cubicBezTo>
                <a:lnTo>
                  <a:pt x="412" y="103"/>
                </a:lnTo>
                <a:close/>
                <a:moveTo>
                  <a:pt x="441" y="309"/>
                </a:moveTo>
                <a:lnTo>
                  <a:pt x="441" y="309"/>
                </a:lnTo>
                <a:cubicBezTo>
                  <a:pt x="441" y="294"/>
                  <a:pt x="412" y="294"/>
                  <a:pt x="412" y="309"/>
                </a:cubicBezTo>
                <a:cubicBezTo>
                  <a:pt x="412" y="353"/>
                  <a:pt x="412" y="353"/>
                  <a:pt x="412" y="353"/>
                </a:cubicBezTo>
                <a:cubicBezTo>
                  <a:pt x="338" y="353"/>
                  <a:pt x="338" y="353"/>
                  <a:pt x="338" y="353"/>
                </a:cubicBezTo>
                <a:cubicBezTo>
                  <a:pt x="265" y="265"/>
                  <a:pt x="265" y="265"/>
                  <a:pt x="265" y="265"/>
                </a:cubicBezTo>
                <a:cubicBezTo>
                  <a:pt x="235" y="294"/>
                  <a:pt x="235" y="294"/>
                  <a:pt x="235" y="294"/>
                </a:cubicBezTo>
                <a:cubicBezTo>
                  <a:pt x="309" y="397"/>
                  <a:pt x="309" y="397"/>
                  <a:pt x="309" y="397"/>
                </a:cubicBezTo>
                <a:cubicBezTo>
                  <a:pt x="412" y="397"/>
                  <a:pt x="412" y="397"/>
                  <a:pt x="412" y="397"/>
                </a:cubicBezTo>
                <a:cubicBezTo>
                  <a:pt x="412" y="456"/>
                  <a:pt x="412" y="456"/>
                  <a:pt x="412" y="456"/>
                </a:cubicBezTo>
                <a:lnTo>
                  <a:pt x="441" y="456"/>
                </a:lnTo>
                <a:cubicBezTo>
                  <a:pt x="530" y="383"/>
                  <a:pt x="530" y="383"/>
                  <a:pt x="530" y="383"/>
                </a:cubicBezTo>
                <a:lnTo>
                  <a:pt x="530" y="368"/>
                </a:lnTo>
                <a:lnTo>
                  <a:pt x="441" y="30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19" name="Freeform 117"/>
          <p:cNvSpPr>
            <a:spLocks noChangeArrowheads="1"/>
          </p:cNvSpPr>
          <p:nvPr/>
        </p:nvSpPr>
        <p:spPr bwMode="auto">
          <a:xfrm>
            <a:off x="4889856" y="4417299"/>
            <a:ext cx="290531" cy="299830"/>
          </a:xfrm>
          <a:custGeom>
            <a:avLst/>
            <a:gdLst>
              <a:gd name="T0" fmla="*/ 164810 w 458"/>
              <a:gd name="T1" fmla="*/ 79795 h 472"/>
              <a:gd name="T2" fmla="*/ 164810 w 458"/>
              <a:gd name="T3" fmla="*/ 79795 h 472"/>
              <a:gd name="T4" fmla="*/ 85110 w 458"/>
              <a:gd name="T5" fmla="*/ 5416 h 472"/>
              <a:gd name="T6" fmla="*/ 74291 w 458"/>
              <a:gd name="T7" fmla="*/ 5416 h 472"/>
              <a:gd name="T8" fmla="*/ 74291 w 458"/>
              <a:gd name="T9" fmla="*/ 15887 h 472"/>
              <a:gd name="T10" fmla="*/ 148582 w 458"/>
              <a:gd name="T11" fmla="*/ 84850 h 472"/>
              <a:gd name="T12" fmla="*/ 74291 w 458"/>
              <a:gd name="T13" fmla="*/ 159590 h 472"/>
              <a:gd name="T14" fmla="*/ 74291 w 458"/>
              <a:gd name="T15" fmla="*/ 170061 h 472"/>
              <a:gd name="T16" fmla="*/ 85110 w 458"/>
              <a:gd name="T17" fmla="*/ 170061 h 472"/>
              <a:gd name="T18" fmla="*/ 164810 w 458"/>
              <a:gd name="T19" fmla="*/ 90266 h 472"/>
              <a:gd name="T20" fmla="*/ 164810 w 458"/>
              <a:gd name="T21" fmla="*/ 84850 h 472"/>
              <a:gd name="T22" fmla="*/ 164810 w 458"/>
              <a:gd name="T23" fmla="*/ 79795 h 472"/>
              <a:gd name="T24" fmla="*/ 79700 w 458"/>
              <a:gd name="T25" fmla="*/ 84850 h 472"/>
              <a:gd name="T26" fmla="*/ 79700 w 458"/>
              <a:gd name="T27" fmla="*/ 84850 h 472"/>
              <a:gd name="T28" fmla="*/ 79700 w 458"/>
              <a:gd name="T29" fmla="*/ 79795 h 472"/>
              <a:gd name="T30" fmla="*/ 15868 w 458"/>
              <a:gd name="T31" fmla="*/ 15887 h 472"/>
              <a:gd name="T32" fmla="*/ 5410 w 458"/>
              <a:gd name="T33" fmla="*/ 15887 h 472"/>
              <a:gd name="T34" fmla="*/ 5410 w 458"/>
              <a:gd name="T35" fmla="*/ 26719 h 472"/>
              <a:gd name="T36" fmla="*/ 63832 w 458"/>
              <a:gd name="T37" fmla="*/ 84850 h 472"/>
              <a:gd name="T38" fmla="*/ 5410 w 458"/>
              <a:gd name="T39" fmla="*/ 143342 h 472"/>
              <a:gd name="T40" fmla="*/ 5410 w 458"/>
              <a:gd name="T41" fmla="*/ 154174 h 472"/>
              <a:gd name="T42" fmla="*/ 15868 w 458"/>
              <a:gd name="T43" fmla="*/ 154174 h 472"/>
              <a:gd name="T44" fmla="*/ 79700 w 458"/>
              <a:gd name="T45" fmla="*/ 90266 h 472"/>
              <a:gd name="T46" fmla="*/ 79700 w 458"/>
              <a:gd name="T47" fmla="*/ 84850 h 47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58" h="472">
                <a:moveTo>
                  <a:pt x="457" y="221"/>
                </a:moveTo>
                <a:lnTo>
                  <a:pt x="457" y="221"/>
                </a:lnTo>
                <a:cubicBezTo>
                  <a:pt x="236" y="15"/>
                  <a:pt x="236" y="15"/>
                  <a:pt x="236" y="15"/>
                </a:cubicBezTo>
                <a:cubicBezTo>
                  <a:pt x="236" y="0"/>
                  <a:pt x="221" y="0"/>
                  <a:pt x="206" y="15"/>
                </a:cubicBezTo>
                <a:cubicBezTo>
                  <a:pt x="206" y="15"/>
                  <a:pt x="206" y="30"/>
                  <a:pt x="206" y="44"/>
                </a:cubicBezTo>
                <a:cubicBezTo>
                  <a:pt x="412" y="235"/>
                  <a:pt x="412" y="235"/>
                  <a:pt x="412" y="235"/>
                </a:cubicBezTo>
                <a:cubicBezTo>
                  <a:pt x="206" y="442"/>
                  <a:pt x="206" y="442"/>
                  <a:pt x="206" y="442"/>
                </a:cubicBezTo>
                <a:cubicBezTo>
                  <a:pt x="206" y="456"/>
                  <a:pt x="206" y="456"/>
                  <a:pt x="206" y="471"/>
                </a:cubicBezTo>
                <a:cubicBezTo>
                  <a:pt x="221" y="471"/>
                  <a:pt x="236" y="471"/>
                  <a:pt x="236" y="471"/>
                </a:cubicBezTo>
                <a:cubicBezTo>
                  <a:pt x="457" y="250"/>
                  <a:pt x="457" y="250"/>
                  <a:pt x="457" y="250"/>
                </a:cubicBezTo>
                <a:cubicBezTo>
                  <a:pt x="457" y="250"/>
                  <a:pt x="457" y="250"/>
                  <a:pt x="457" y="235"/>
                </a:cubicBezTo>
                <a:cubicBezTo>
                  <a:pt x="457" y="235"/>
                  <a:pt x="457" y="235"/>
                  <a:pt x="457" y="221"/>
                </a:cubicBezTo>
                <a:close/>
                <a:moveTo>
                  <a:pt x="221" y="235"/>
                </a:moveTo>
                <a:lnTo>
                  <a:pt x="221" y="235"/>
                </a:lnTo>
                <a:cubicBezTo>
                  <a:pt x="221" y="235"/>
                  <a:pt x="221" y="235"/>
                  <a:pt x="221" y="221"/>
                </a:cubicBezTo>
                <a:cubicBezTo>
                  <a:pt x="44" y="44"/>
                  <a:pt x="44" y="44"/>
                  <a:pt x="44" y="44"/>
                </a:cubicBezTo>
                <a:cubicBezTo>
                  <a:pt x="30" y="44"/>
                  <a:pt x="15" y="44"/>
                  <a:pt x="15" y="44"/>
                </a:cubicBezTo>
                <a:cubicBezTo>
                  <a:pt x="0" y="59"/>
                  <a:pt x="0" y="74"/>
                  <a:pt x="15" y="74"/>
                </a:cubicBezTo>
                <a:cubicBezTo>
                  <a:pt x="177" y="235"/>
                  <a:pt x="177" y="235"/>
                  <a:pt x="177" y="235"/>
                </a:cubicBezTo>
                <a:cubicBezTo>
                  <a:pt x="15" y="397"/>
                  <a:pt x="15" y="397"/>
                  <a:pt x="15" y="397"/>
                </a:cubicBezTo>
                <a:cubicBezTo>
                  <a:pt x="0" y="412"/>
                  <a:pt x="0" y="427"/>
                  <a:pt x="15" y="427"/>
                </a:cubicBezTo>
                <a:cubicBezTo>
                  <a:pt x="15" y="442"/>
                  <a:pt x="30" y="442"/>
                  <a:pt x="44" y="427"/>
                </a:cubicBezTo>
                <a:cubicBezTo>
                  <a:pt x="221" y="250"/>
                  <a:pt x="221" y="250"/>
                  <a:pt x="221" y="250"/>
                </a:cubicBezTo>
                <a:cubicBezTo>
                  <a:pt x="221" y="250"/>
                  <a:pt x="221" y="250"/>
                  <a:pt x="221" y="2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20" name="Freeform 118"/>
          <p:cNvSpPr>
            <a:spLocks noChangeArrowheads="1"/>
          </p:cNvSpPr>
          <p:nvPr/>
        </p:nvSpPr>
        <p:spPr bwMode="auto">
          <a:xfrm>
            <a:off x="3956440" y="4417299"/>
            <a:ext cx="290531" cy="299830"/>
          </a:xfrm>
          <a:custGeom>
            <a:avLst/>
            <a:gdLst>
              <a:gd name="T0" fmla="*/ 15868 w 458"/>
              <a:gd name="T1" fmla="*/ 84850 h 472"/>
              <a:gd name="T2" fmla="*/ 15868 w 458"/>
              <a:gd name="T3" fmla="*/ 84850 h 472"/>
              <a:gd name="T4" fmla="*/ 90519 w 458"/>
              <a:gd name="T5" fmla="*/ 15887 h 472"/>
              <a:gd name="T6" fmla="*/ 90519 w 458"/>
              <a:gd name="T7" fmla="*/ 5416 h 472"/>
              <a:gd name="T8" fmla="*/ 79700 w 458"/>
              <a:gd name="T9" fmla="*/ 5416 h 472"/>
              <a:gd name="T10" fmla="*/ 5410 w 458"/>
              <a:gd name="T11" fmla="*/ 79795 h 472"/>
              <a:gd name="T12" fmla="*/ 0 w 458"/>
              <a:gd name="T13" fmla="*/ 84850 h 472"/>
              <a:gd name="T14" fmla="*/ 5410 w 458"/>
              <a:gd name="T15" fmla="*/ 90266 h 472"/>
              <a:gd name="T16" fmla="*/ 79700 w 458"/>
              <a:gd name="T17" fmla="*/ 170061 h 472"/>
              <a:gd name="T18" fmla="*/ 90519 w 458"/>
              <a:gd name="T19" fmla="*/ 170061 h 472"/>
              <a:gd name="T20" fmla="*/ 90519 w 458"/>
              <a:gd name="T21" fmla="*/ 159590 h 472"/>
              <a:gd name="T22" fmla="*/ 15868 w 458"/>
              <a:gd name="T23" fmla="*/ 84850 h 472"/>
              <a:gd name="T24" fmla="*/ 106027 w 458"/>
              <a:gd name="T25" fmla="*/ 84850 h 472"/>
              <a:gd name="T26" fmla="*/ 106027 w 458"/>
              <a:gd name="T27" fmla="*/ 84850 h 472"/>
              <a:gd name="T28" fmla="*/ 164810 w 458"/>
              <a:gd name="T29" fmla="*/ 26719 h 472"/>
              <a:gd name="T30" fmla="*/ 164810 w 458"/>
              <a:gd name="T31" fmla="*/ 15887 h 472"/>
              <a:gd name="T32" fmla="*/ 153991 w 458"/>
              <a:gd name="T33" fmla="*/ 15887 h 472"/>
              <a:gd name="T34" fmla="*/ 90519 w 458"/>
              <a:gd name="T35" fmla="*/ 79795 h 472"/>
              <a:gd name="T36" fmla="*/ 85110 w 458"/>
              <a:gd name="T37" fmla="*/ 84850 h 472"/>
              <a:gd name="T38" fmla="*/ 90519 w 458"/>
              <a:gd name="T39" fmla="*/ 90266 h 472"/>
              <a:gd name="T40" fmla="*/ 153991 w 458"/>
              <a:gd name="T41" fmla="*/ 154174 h 472"/>
              <a:gd name="T42" fmla="*/ 164810 w 458"/>
              <a:gd name="T43" fmla="*/ 154174 h 472"/>
              <a:gd name="T44" fmla="*/ 164810 w 458"/>
              <a:gd name="T45" fmla="*/ 143342 h 472"/>
              <a:gd name="T46" fmla="*/ 106027 w 458"/>
              <a:gd name="T47" fmla="*/ 84850 h 47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58" h="472">
                <a:moveTo>
                  <a:pt x="44" y="235"/>
                </a:moveTo>
                <a:lnTo>
                  <a:pt x="44" y="235"/>
                </a:lnTo>
                <a:cubicBezTo>
                  <a:pt x="251" y="44"/>
                  <a:pt x="251" y="44"/>
                  <a:pt x="251" y="44"/>
                </a:cubicBezTo>
                <a:cubicBezTo>
                  <a:pt x="265" y="30"/>
                  <a:pt x="265" y="15"/>
                  <a:pt x="251" y="15"/>
                </a:cubicBezTo>
                <a:cubicBezTo>
                  <a:pt x="251" y="0"/>
                  <a:pt x="236" y="0"/>
                  <a:pt x="221" y="15"/>
                </a:cubicBezTo>
                <a:cubicBezTo>
                  <a:pt x="15" y="221"/>
                  <a:pt x="15" y="221"/>
                  <a:pt x="15" y="221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250"/>
                  <a:pt x="0" y="250"/>
                  <a:pt x="15" y="250"/>
                </a:cubicBezTo>
                <a:cubicBezTo>
                  <a:pt x="221" y="471"/>
                  <a:pt x="221" y="471"/>
                  <a:pt x="221" y="471"/>
                </a:cubicBezTo>
                <a:cubicBezTo>
                  <a:pt x="236" y="471"/>
                  <a:pt x="251" y="471"/>
                  <a:pt x="251" y="471"/>
                </a:cubicBezTo>
                <a:cubicBezTo>
                  <a:pt x="265" y="456"/>
                  <a:pt x="265" y="456"/>
                  <a:pt x="251" y="442"/>
                </a:cubicBezTo>
                <a:lnTo>
                  <a:pt x="44" y="235"/>
                </a:lnTo>
                <a:close/>
                <a:moveTo>
                  <a:pt x="294" y="235"/>
                </a:moveTo>
                <a:lnTo>
                  <a:pt x="294" y="235"/>
                </a:lnTo>
                <a:cubicBezTo>
                  <a:pt x="457" y="74"/>
                  <a:pt x="457" y="74"/>
                  <a:pt x="457" y="74"/>
                </a:cubicBezTo>
                <a:cubicBezTo>
                  <a:pt x="457" y="74"/>
                  <a:pt x="457" y="59"/>
                  <a:pt x="457" y="44"/>
                </a:cubicBezTo>
                <a:cubicBezTo>
                  <a:pt x="442" y="44"/>
                  <a:pt x="427" y="44"/>
                  <a:pt x="427" y="44"/>
                </a:cubicBezTo>
                <a:cubicBezTo>
                  <a:pt x="251" y="221"/>
                  <a:pt x="251" y="221"/>
                  <a:pt x="251" y="221"/>
                </a:cubicBezTo>
                <a:cubicBezTo>
                  <a:pt x="251" y="235"/>
                  <a:pt x="236" y="235"/>
                  <a:pt x="236" y="235"/>
                </a:cubicBezTo>
                <a:cubicBezTo>
                  <a:pt x="236" y="250"/>
                  <a:pt x="251" y="250"/>
                  <a:pt x="251" y="250"/>
                </a:cubicBezTo>
                <a:cubicBezTo>
                  <a:pt x="427" y="427"/>
                  <a:pt x="427" y="427"/>
                  <a:pt x="427" y="427"/>
                </a:cubicBezTo>
                <a:cubicBezTo>
                  <a:pt x="427" y="442"/>
                  <a:pt x="442" y="442"/>
                  <a:pt x="457" y="427"/>
                </a:cubicBezTo>
                <a:cubicBezTo>
                  <a:pt x="457" y="427"/>
                  <a:pt x="457" y="412"/>
                  <a:pt x="457" y="397"/>
                </a:cubicBezTo>
                <a:lnTo>
                  <a:pt x="294" y="2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21" name="Freeform 119"/>
          <p:cNvSpPr>
            <a:spLocks noChangeArrowheads="1"/>
          </p:cNvSpPr>
          <p:nvPr/>
        </p:nvSpPr>
        <p:spPr bwMode="auto">
          <a:xfrm>
            <a:off x="3057954" y="4456812"/>
            <a:ext cx="346313" cy="223130"/>
          </a:xfrm>
          <a:custGeom>
            <a:avLst/>
            <a:gdLst>
              <a:gd name="T0" fmla="*/ 47959 w 546"/>
              <a:gd name="T1" fmla="*/ 15764 h 354"/>
              <a:gd name="T2" fmla="*/ 47959 w 546"/>
              <a:gd name="T3" fmla="*/ 15764 h 354"/>
              <a:gd name="T4" fmla="*/ 191115 w 546"/>
              <a:gd name="T5" fmla="*/ 15764 h 354"/>
              <a:gd name="T6" fmla="*/ 196523 w 546"/>
              <a:gd name="T7" fmla="*/ 10390 h 354"/>
              <a:gd name="T8" fmla="*/ 191115 w 546"/>
              <a:gd name="T9" fmla="*/ 0 h 354"/>
              <a:gd name="T10" fmla="*/ 47959 w 546"/>
              <a:gd name="T11" fmla="*/ 0 h 354"/>
              <a:gd name="T12" fmla="*/ 42550 w 546"/>
              <a:gd name="T13" fmla="*/ 10390 h 354"/>
              <a:gd name="T14" fmla="*/ 47959 w 546"/>
              <a:gd name="T15" fmla="*/ 15764 h 354"/>
              <a:gd name="T16" fmla="*/ 5409 w 546"/>
              <a:gd name="T17" fmla="*/ 116078 h 354"/>
              <a:gd name="T18" fmla="*/ 5409 w 546"/>
              <a:gd name="T19" fmla="*/ 116078 h 354"/>
              <a:gd name="T20" fmla="*/ 0 w 546"/>
              <a:gd name="T21" fmla="*/ 121094 h 354"/>
              <a:gd name="T22" fmla="*/ 5409 w 546"/>
              <a:gd name="T23" fmla="*/ 126468 h 354"/>
              <a:gd name="T24" fmla="*/ 16227 w 546"/>
              <a:gd name="T25" fmla="*/ 121094 h 354"/>
              <a:gd name="T26" fmla="*/ 5409 w 546"/>
              <a:gd name="T27" fmla="*/ 116078 h 354"/>
              <a:gd name="T28" fmla="*/ 5409 w 546"/>
              <a:gd name="T29" fmla="*/ 58039 h 354"/>
              <a:gd name="T30" fmla="*/ 5409 w 546"/>
              <a:gd name="T31" fmla="*/ 58039 h 354"/>
              <a:gd name="T32" fmla="*/ 0 w 546"/>
              <a:gd name="T33" fmla="*/ 63055 h 354"/>
              <a:gd name="T34" fmla="*/ 5409 w 546"/>
              <a:gd name="T35" fmla="*/ 73803 h 354"/>
              <a:gd name="T36" fmla="*/ 16227 w 546"/>
              <a:gd name="T37" fmla="*/ 63055 h 354"/>
              <a:gd name="T38" fmla="*/ 5409 w 546"/>
              <a:gd name="T39" fmla="*/ 58039 h 354"/>
              <a:gd name="T40" fmla="*/ 191115 w 546"/>
              <a:gd name="T41" fmla="*/ 116078 h 354"/>
              <a:gd name="T42" fmla="*/ 191115 w 546"/>
              <a:gd name="T43" fmla="*/ 116078 h 354"/>
              <a:gd name="T44" fmla="*/ 47959 w 546"/>
              <a:gd name="T45" fmla="*/ 116078 h 354"/>
              <a:gd name="T46" fmla="*/ 42550 w 546"/>
              <a:gd name="T47" fmla="*/ 121094 h 354"/>
              <a:gd name="T48" fmla="*/ 47959 w 546"/>
              <a:gd name="T49" fmla="*/ 126468 h 354"/>
              <a:gd name="T50" fmla="*/ 191115 w 546"/>
              <a:gd name="T51" fmla="*/ 126468 h 354"/>
              <a:gd name="T52" fmla="*/ 196523 w 546"/>
              <a:gd name="T53" fmla="*/ 121094 h 354"/>
              <a:gd name="T54" fmla="*/ 191115 w 546"/>
              <a:gd name="T55" fmla="*/ 116078 h 354"/>
              <a:gd name="T56" fmla="*/ 191115 w 546"/>
              <a:gd name="T57" fmla="*/ 58039 h 354"/>
              <a:gd name="T58" fmla="*/ 191115 w 546"/>
              <a:gd name="T59" fmla="*/ 58039 h 354"/>
              <a:gd name="T60" fmla="*/ 47959 w 546"/>
              <a:gd name="T61" fmla="*/ 58039 h 354"/>
              <a:gd name="T62" fmla="*/ 42550 w 546"/>
              <a:gd name="T63" fmla="*/ 63055 h 354"/>
              <a:gd name="T64" fmla="*/ 47959 w 546"/>
              <a:gd name="T65" fmla="*/ 73803 h 354"/>
              <a:gd name="T66" fmla="*/ 191115 w 546"/>
              <a:gd name="T67" fmla="*/ 73803 h 354"/>
              <a:gd name="T68" fmla="*/ 196523 w 546"/>
              <a:gd name="T69" fmla="*/ 63055 h 354"/>
              <a:gd name="T70" fmla="*/ 191115 w 546"/>
              <a:gd name="T71" fmla="*/ 58039 h 354"/>
              <a:gd name="T72" fmla="*/ 5409 w 546"/>
              <a:gd name="T73" fmla="*/ 0 h 354"/>
              <a:gd name="T74" fmla="*/ 5409 w 546"/>
              <a:gd name="T75" fmla="*/ 0 h 354"/>
              <a:gd name="T76" fmla="*/ 0 w 546"/>
              <a:gd name="T77" fmla="*/ 10390 h 354"/>
              <a:gd name="T78" fmla="*/ 5409 w 546"/>
              <a:gd name="T79" fmla="*/ 15764 h 354"/>
              <a:gd name="T80" fmla="*/ 16227 w 546"/>
              <a:gd name="T81" fmla="*/ 10390 h 354"/>
              <a:gd name="T82" fmla="*/ 5409 w 546"/>
              <a:gd name="T83" fmla="*/ 0 h 35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46" h="354">
                <a:moveTo>
                  <a:pt x="133" y="44"/>
                </a:moveTo>
                <a:lnTo>
                  <a:pt x="133" y="44"/>
                </a:lnTo>
                <a:cubicBezTo>
                  <a:pt x="530" y="44"/>
                  <a:pt x="530" y="44"/>
                  <a:pt x="530" y="44"/>
                </a:cubicBezTo>
                <a:cubicBezTo>
                  <a:pt x="545" y="44"/>
                  <a:pt x="545" y="29"/>
                  <a:pt x="545" y="29"/>
                </a:cubicBezTo>
                <a:cubicBezTo>
                  <a:pt x="545" y="15"/>
                  <a:pt x="545" y="0"/>
                  <a:pt x="530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33" y="0"/>
                  <a:pt x="118" y="15"/>
                  <a:pt x="118" y="29"/>
                </a:cubicBezTo>
                <a:lnTo>
                  <a:pt x="133" y="44"/>
                </a:lnTo>
                <a:close/>
                <a:moveTo>
                  <a:pt x="15" y="324"/>
                </a:moveTo>
                <a:lnTo>
                  <a:pt x="15" y="324"/>
                </a:lnTo>
                <a:cubicBezTo>
                  <a:pt x="15" y="324"/>
                  <a:pt x="0" y="324"/>
                  <a:pt x="0" y="338"/>
                </a:cubicBezTo>
                <a:cubicBezTo>
                  <a:pt x="0" y="353"/>
                  <a:pt x="15" y="353"/>
                  <a:pt x="15" y="353"/>
                </a:cubicBezTo>
                <a:cubicBezTo>
                  <a:pt x="30" y="353"/>
                  <a:pt x="45" y="353"/>
                  <a:pt x="45" y="338"/>
                </a:cubicBezTo>
                <a:cubicBezTo>
                  <a:pt x="45" y="324"/>
                  <a:pt x="30" y="324"/>
                  <a:pt x="15" y="324"/>
                </a:cubicBezTo>
                <a:close/>
                <a:moveTo>
                  <a:pt x="15" y="162"/>
                </a:moveTo>
                <a:lnTo>
                  <a:pt x="15" y="162"/>
                </a:lnTo>
                <a:lnTo>
                  <a:pt x="0" y="176"/>
                </a:lnTo>
                <a:cubicBezTo>
                  <a:pt x="0" y="191"/>
                  <a:pt x="15" y="206"/>
                  <a:pt x="15" y="206"/>
                </a:cubicBezTo>
                <a:cubicBezTo>
                  <a:pt x="30" y="206"/>
                  <a:pt x="45" y="191"/>
                  <a:pt x="45" y="176"/>
                </a:cubicBezTo>
                <a:cubicBezTo>
                  <a:pt x="45" y="176"/>
                  <a:pt x="30" y="162"/>
                  <a:pt x="15" y="162"/>
                </a:cubicBezTo>
                <a:close/>
                <a:moveTo>
                  <a:pt x="530" y="324"/>
                </a:moveTo>
                <a:lnTo>
                  <a:pt x="530" y="324"/>
                </a:lnTo>
                <a:cubicBezTo>
                  <a:pt x="133" y="324"/>
                  <a:pt x="133" y="324"/>
                  <a:pt x="133" y="324"/>
                </a:cubicBezTo>
                <a:cubicBezTo>
                  <a:pt x="133" y="324"/>
                  <a:pt x="118" y="324"/>
                  <a:pt x="118" y="338"/>
                </a:cubicBezTo>
                <a:cubicBezTo>
                  <a:pt x="118" y="353"/>
                  <a:pt x="133" y="353"/>
                  <a:pt x="133" y="353"/>
                </a:cubicBezTo>
                <a:cubicBezTo>
                  <a:pt x="530" y="353"/>
                  <a:pt x="530" y="353"/>
                  <a:pt x="530" y="353"/>
                </a:cubicBezTo>
                <a:cubicBezTo>
                  <a:pt x="545" y="353"/>
                  <a:pt x="545" y="353"/>
                  <a:pt x="545" y="338"/>
                </a:cubicBezTo>
                <a:cubicBezTo>
                  <a:pt x="545" y="324"/>
                  <a:pt x="545" y="324"/>
                  <a:pt x="530" y="324"/>
                </a:cubicBezTo>
                <a:close/>
                <a:moveTo>
                  <a:pt x="530" y="162"/>
                </a:moveTo>
                <a:lnTo>
                  <a:pt x="530" y="162"/>
                </a:lnTo>
                <a:cubicBezTo>
                  <a:pt x="133" y="162"/>
                  <a:pt x="133" y="162"/>
                  <a:pt x="133" y="162"/>
                </a:cubicBezTo>
                <a:lnTo>
                  <a:pt x="118" y="176"/>
                </a:lnTo>
                <a:cubicBezTo>
                  <a:pt x="118" y="191"/>
                  <a:pt x="133" y="206"/>
                  <a:pt x="133" y="206"/>
                </a:cubicBezTo>
                <a:cubicBezTo>
                  <a:pt x="530" y="206"/>
                  <a:pt x="530" y="206"/>
                  <a:pt x="530" y="206"/>
                </a:cubicBezTo>
                <a:cubicBezTo>
                  <a:pt x="545" y="206"/>
                  <a:pt x="545" y="191"/>
                  <a:pt x="545" y="176"/>
                </a:cubicBezTo>
                <a:cubicBezTo>
                  <a:pt x="545" y="176"/>
                  <a:pt x="545" y="162"/>
                  <a:pt x="530" y="162"/>
                </a:cubicBezTo>
                <a:close/>
                <a:moveTo>
                  <a:pt x="15" y="0"/>
                </a:moveTo>
                <a:lnTo>
                  <a:pt x="15" y="0"/>
                </a:lnTo>
                <a:cubicBezTo>
                  <a:pt x="15" y="0"/>
                  <a:pt x="0" y="15"/>
                  <a:pt x="0" y="29"/>
                </a:cubicBezTo>
                <a:lnTo>
                  <a:pt x="15" y="44"/>
                </a:lnTo>
                <a:cubicBezTo>
                  <a:pt x="30" y="44"/>
                  <a:pt x="45" y="29"/>
                  <a:pt x="45" y="29"/>
                </a:cubicBezTo>
                <a:cubicBezTo>
                  <a:pt x="45" y="15"/>
                  <a:pt x="30" y="0"/>
                  <a:pt x="1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22" name="Freeform 120"/>
          <p:cNvSpPr>
            <a:spLocks noChangeArrowheads="1"/>
          </p:cNvSpPr>
          <p:nvPr/>
        </p:nvSpPr>
        <p:spPr bwMode="auto">
          <a:xfrm>
            <a:off x="2125136" y="4408002"/>
            <a:ext cx="362584" cy="327720"/>
          </a:xfrm>
          <a:custGeom>
            <a:avLst/>
            <a:gdLst>
              <a:gd name="T0" fmla="*/ 195379 w 575"/>
              <a:gd name="T1" fmla="*/ 169701 h 517"/>
              <a:gd name="T2" fmla="*/ 195379 w 575"/>
              <a:gd name="T3" fmla="*/ 169701 h 517"/>
              <a:gd name="T4" fmla="*/ 10396 w 575"/>
              <a:gd name="T5" fmla="*/ 169701 h 517"/>
              <a:gd name="T6" fmla="*/ 5377 w 575"/>
              <a:gd name="T7" fmla="*/ 175106 h 517"/>
              <a:gd name="T8" fmla="*/ 10396 w 575"/>
              <a:gd name="T9" fmla="*/ 185915 h 517"/>
              <a:gd name="T10" fmla="*/ 195379 w 575"/>
              <a:gd name="T11" fmla="*/ 185915 h 517"/>
              <a:gd name="T12" fmla="*/ 200398 w 575"/>
              <a:gd name="T13" fmla="*/ 175106 h 517"/>
              <a:gd name="T14" fmla="*/ 195379 w 575"/>
              <a:gd name="T15" fmla="*/ 169701 h 517"/>
              <a:gd name="T16" fmla="*/ 15774 w 575"/>
              <a:gd name="T17" fmla="*/ 153848 h 517"/>
              <a:gd name="T18" fmla="*/ 15774 w 575"/>
              <a:gd name="T19" fmla="*/ 153848 h 517"/>
              <a:gd name="T20" fmla="*/ 184624 w 575"/>
              <a:gd name="T21" fmla="*/ 153848 h 517"/>
              <a:gd name="T22" fmla="*/ 200398 w 575"/>
              <a:gd name="T23" fmla="*/ 137995 h 517"/>
              <a:gd name="T24" fmla="*/ 110775 w 575"/>
              <a:gd name="T25" fmla="*/ 5404 h 517"/>
              <a:gd name="T26" fmla="*/ 89623 w 575"/>
              <a:gd name="T27" fmla="*/ 5404 h 517"/>
              <a:gd name="T28" fmla="*/ 5377 w 575"/>
              <a:gd name="T29" fmla="*/ 137995 h 517"/>
              <a:gd name="T30" fmla="*/ 15774 w 575"/>
              <a:gd name="T31" fmla="*/ 153848 h 517"/>
              <a:gd name="T32" fmla="*/ 100378 w 575"/>
              <a:gd name="T33" fmla="*/ 21258 h 517"/>
              <a:gd name="T34" fmla="*/ 100378 w 575"/>
              <a:gd name="T35" fmla="*/ 21258 h 517"/>
              <a:gd name="T36" fmla="*/ 179605 w 575"/>
              <a:gd name="T37" fmla="*/ 143399 h 517"/>
              <a:gd name="T38" fmla="*/ 21151 w 575"/>
              <a:gd name="T39" fmla="*/ 143399 h 517"/>
              <a:gd name="T40" fmla="*/ 100378 w 575"/>
              <a:gd name="T41" fmla="*/ 21258 h 51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75" h="517">
                <a:moveTo>
                  <a:pt x="545" y="471"/>
                </a:moveTo>
                <a:lnTo>
                  <a:pt x="545" y="471"/>
                </a:lnTo>
                <a:cubicBezTo>
                  <a:pt x="29" y="471"/>
                  <a:pt x="29" y="471"/>
                  <a:pt x="29" y="471"/>
                </a:cubicBezTo>
                <a:cubicBezTo>
                  <a:pt x="15" y="471"/>
                  <a:pt x="15" y="486"/>
                  <a:pt x="15" y="486"/>
                </a:cubicBezTo>
                <a:cubicBezTo>
                  <a:pt x="15" y="501"/>
                  <a:pt x="15" y="516"/>
                  <a:pt x="29" y="516"/>
                </a:cubicBezTo>
                <a:cubicBezTo>
                  <a:pt x="545" y="516"/>
                  <a:pt x="545" y="516"/>
                  <a:pt x="545" y="516"/>
                </a:cubicBezTo>
                <a:cubicBezTo>
                  <a:pt x="545" y="516"/>
                  <a:pt x="559" y="501"/>
                  <a:pt x="559" y="486"/>
                </a:cubicBezTo>
                <a:lnTo>
                  <a:pt x="545" y="471"/>
                </a:lnTo>
                <a:close/>
                <a:moveTo>
                  <a:pt x="44" y="427"/>
                </a:moveTo>
                <a:lnTo>
                  <a:pt x="44" y="427"/>
                </a:lnTo>
                <a:cubicBezTo>
                  <a:pt x="515" y="427"/>
                  <a:pt x="515" y="427"/>
                  <a:pt x="515" y="427"/>
                </a:cubicBezTo>
                <a:cubicBezTo>
                  <a:pt x="574" y="427"/>
                  <a:pt x="559" y="398"/>
                  <a:pt x="559" y="383"/>
                </a:cubicBezTo>
                <a:cubicBezTo>
                  <a:pt x="309" y="15"/>
                  <a:pt x="309" y="15"/>
                  <a:pt x="309" y="15"/>
                </a:cubicBezTo>
                <a:cubicBezTo>
                  <a:pt x="309" y="0"/>
                  <a:pt x="265" y="0"/>
                  <a:pt x="250" y="15"/>
                </a:cubicBezTo>
                <a:cubicBezTo>
                  <a:pt x="15" y="383"/>
                  <a:pt x="15" y="383"/>
                  <a:pt x="15" y="383"/>
                </a:cubicBezTo>
                <a:cubicBezTo>
                  <a:pt x="0" y="412"/>
                  <a:pt x="0" y="427"/>
                  <a:pt x="44" y="427"/>
                </a:cubicBezTo>
                <a:close/>
                <a:moveTo>
                  <a:pt x="280" y="59"/>
                </a:moveTo>
                <a:lnTo>
                  <a:pt x="280" y="59"/>
                </a:lnTo>
                <a:cubicBezTo>
                  <a:pt x="501" y="398"/>
                  <a:pt x="501" y="398"/>
                  <a:pt x="501" y="398"/>
                </a:cubicBezTo>
                <a:cubicBezTo>
                  <a:pt x="59" y="398"/>
                  <a:pt x="59" y="398"/>
                  <a:pt x="59" y="398"/>
                </a:cubicBezTo>
                <a:lnTo>
                  <a:pt x="280" y="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23" name="Freeform 121"/>
          <p:cNvSpPr>
            <a:spLocks noChangeArrowheads="1"/>
          </p:cNvSpPr>
          <p:nvPr/>
        </p:nvSpPr>
        <p:spPr bwMode="auto">
          <a:xfrm>
            <a:off x="1133019" y="4389408"/>
            <a:ext cx="402097" cy="355613"/>
          </a:xfrm>
          <a:custGeom>
            <a:avLst/>
            <a:gdLst>
              <a:gd name="T0" fmla="*/ 212373 w 634"/>
              <a:gd name="T1" fmla="*/ 5414 h 560"/>
              <a:gd name="T2" fmla="*/ 212373 w 634"/>
              <a:gd name="T3" fmla="*/ 5414 h 560"/>
              <a:gd name="T4" fmla="*/ 143144 w 634"/>
              <a:gd name="T5" fmla="*/ 53059 h 560"/>
              <a:gd name="T6" fmla="*/ 143144 w 634"/>
              <a:gd name="T7" fmla="*/ 15882 h 560"/>
              <a:gd name="T8" fmla="*/ 127640 w 634"/>
              <a:gd name="T9" fmla="*/ 5414 h 560"/>
              <a:gd name="T10" fmla="*/ 5408 w 634"/>
              <a:gd name="T11" fmla="*/ 90236 h 560"/>
              <a:gd name="T12" fmla="*/ 5408 w 634"/>
              <a:gd name="T13" fmla="*/ 111532 h 560"/>
              <a:gd name="T14" fmla="*/ 127640 w 634"/>
              <a:gd name="T15" fmla="*/ 201768 h 560"/>
              <a:gd name="T16" fmla="*/ 143144 w 634"/>
              <a:gd name="T17" fmla="*/ 185886 h 560"/>
              <a:gd name="T18" fmla="*/ 143144 w 634"/>
              <a:gd name="T19" fmla="*/ 148709 h 560"/>
              <a:gd name="T20" fmla="*/ 212373 w 634"/>
              <a:gd name="T21" fmla="*/ 201768 h 560"/>
              <a:gd name="T22" fmla="*/ 228237 w 634"/>
              <a:gd name="T23" fmla="*/ 185886 h 560"/>
              <a:gd name="T24" fmla="*/ 228237 w 634"/>
              <a:gd name="T25" fmla="*/ 15882 h 560"/>
              <a:gd name="T26" fmla="*/ 212373 w 634"/>
              <a:gd name="T27" fmla="*/ 5414 h 560"/>
              <a:gd name="T28" fmla="*/ 217781 w 634"/>
              <a:gd name="T29" fmla="*/ 180472 h 560"/>
              <a:gd name="T30" fmla="*/ 217781 w 634"/>
              <a:gd name="T31" fmla="*/ 180472 h 560"/>
              <a:gd name="T32" fmla="*/ 132688 w 634"/>
              <a:gd name="T33" fmla="*/ 121999 h 560"/>
              <a:gd name="T34" fmla="*/ 132688 w 634"/>
              <a:gd name="T35" fmla="*/ 180472 h 560"/>
              <a:gd name="T36" fmla="*/ 15865 w 634"/>
              <a:gd name="T37" fmla="*/ 100704 h 560"/>
              <a:gd name="T38" fmla="*/ 132688 w 634"/>
              <a:gd name="T39" fmla="*/ 21296 h 560"/>
              <a:gd name="T40" fmla="*/ 132688 w 634"/>
              <a:gd name="T41" fmla="*/ 85183 h 560"/>
              <a:gd name="T42" fmla="*/ 217781 w 634"/>
              <a:gd name="T43" fmla="*/ 21296 h 560"/>
              <a:gd name="T44" fmla="*/ 217781 w 634"/>
              <a:gd name="T45" fmla="*/ 180472 h 56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34" h="560">
                <a:moveTo>
                  <a:pt x="589" y="15"/>
                </a:moveTo>
                <a:lnTo>
                  <a:pt x="589" y="15"/>
                </a:lnTo>
                <a:cubicBezTo>
                  <a:pt x="397" y="147"/>
                  <a:pt x="397" y="147"/>
                  <a:pt x="397" y="147"/>
                </a:cubicBezTo>
                <a:cubicBezTo>
                  <a:pt x="397" y="44"/>
                  <a:pt x="397" y="44"/>
                  <a:pt x="397" y="44"/>
                </a:cubicBezTo>
                <a:cubicBezTo>
                  <a:pt x="397" y="0"/>
                  <a:pt x="383" y="0"/>
                  <a:pt x="354" y="15"/>
                </a:cubicBezTo>
                <a:cubicBezTo>
                  <a:pt x="15" y="250"/>
                  <a:pt x="15" y="250"/>
                  <a:pt x="15" y="250"/>
                </a:cubicBezTo>
                <a:cubicBezTo>
                  <a:pt x="0" y="265"/>
                  <a:pt x="0" y="294"/>
                  <a:pt x="15" y="309"/>
                </a:cubicBezTo>
                <a:cubicBezTo>
                  <a:pt x="354" y="559"/>
                  <a:pt x="354" y="559"/>
                  <a:pt x="354" y="559"/>
                </a:cubicBezTo>
                <a:cubicBezTo>
                  <a:pt x="368" y="559"/>
                  <a:pt x="397" y="559"/>
                  <a:pt x="397" y="515"/>
                </a:cubicBezTo>
                <a:cubicBezTo>
                  <a:pt x="397" y="412"/>
                  <a:pt x="397" y="412"/>
                  <a:pt x="397" y="412"/>
                </a:cubicBezTo>
                <a:cubicBezTo>
                  <a:pt x="589" y="559"/>
                  <a:pt x="589" y="559"/>
                  <a:pt x="589" y="559"/>
                </a:cubicBezTo>
                <a:cubicBezTo>
                  <a:pt x="604" y="559"/>
                  <a:pt x="633" y="559"/>
                  <a:pt x="633" y="515"/>
                </a:cubicBezTo>
                <a:cubicBezTo>
                  <a:pt x="633" y="44"/>
                  <a:pt x="633" y="44"/>
                  <a:pt x="633" y="44"/>
                </a:cubicBezTo>
                <a:cubicBezTo>
                  <a:pt x="633" y="0"/>
                  <a:pt x="618" y="0"/>
                  <a:pt x="589" y="15"/>
                </a:cubicBezTo>
                <a:close/>
                <a:moveTo>
                  <a:pt x="604" y="500"/>
                </a:moveTo>
                <a:lnTo>
                  <a:pt x="604" y="500"/>
                </a:lnTo>
                <a:cubicBezTo>
                  <a:pt x="368" y="338"/>
                  <a:pt x="368" y="338"/>
                  <a:pt x="368" y="338"/>
                </a:cubicBezTo>
                <a:lnTo>
                  <a:pt x="368" y="500"/>
                </a:lnTo>
                <a:cubicBezTo>
                  <a:pt x="44" y="279"/>
                  <a:pt x="44" y="279"/>
                  <a:pt x="44" y="279"/>
                </a:cubicBezTo>
                <a:cubicBezTo>
                  <a:pt x="368" y="59"/>
                  <a:pt x="368" y="59"/>
                  <a:pt x="368" y="59"/>
                </a:cubicBezTo>
                <a:cubicBezTo>
                  <a:pt x="368" y="103"/>
                  <a:pt x="368" y="236"/>
                  <a:pt x="368" y="236"/>
                </a:cubicBezTo>
                <a:cubicBezTo>
                  <a:pt x="604" y="59"/>
                  <a:pt x="604" y="59"/>
                  <a:pt x="604" y="59"/>
                </a:cubicBezTo>
                <a:lnTo>
                  <a:pt x="604" y="5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25" name="Freeform 123"/>
          <p:cNvSpPr>
            <a:spLocks noChangeArrowheads="1"/>
          </p:cNvSpPr>
          <p:nvPr/>
        </p:nvSpPr>
        <p:spPr bwMode="auto">
          <a:xfrm>
            <a:off x="8529280" y="3489071"/>
            <a:ext cx="346315" cy="353287"/>
          </a:xfrm>
          <a:custGeom>
            <a:avLst/>
            <a:gdLst>
              <a:gd name="T0" fmla="*/ 186047 w 545"/>
              <a:gd name="T1" fmla="*/ 0 h 561"/>
              <a:gd name="T2" fmla="*/ 186047 w 545"/>
              <a:gd name="T3" fmla="*/ 0 h 561"/>
              <a:gd name="T4" fmla="*/ 15895 w 545"/>
              <a:gd name="T5" fmla="*/ 0 h 561"/>
              <a:gd name="T6" fmla="*/ 0 w 545"/>
              <a:gd name="T7" fmla="*/ 15750 h 561"/>
              <a:gd name="T8" fmla="*/ 0 w 545"/>
              <a:gd name="T9" fmla="*/ 184342 h 561"/>
              <a:gd name="T10" fmla="*/ 15895 w 545"/>
              <a:gd name="T11" fmla="*/ 200449 h 561"/>
              <a:gd name="T12" fmla="*/ 186047 w 545"/>
              <a:gd name="T13" fmla="*/ 200449 h 561"/>
              <a:gd name="T14" fmla="*/ 196524 w 545"/>
              <a:gd name="T15" fmla="*/ 184342 h 561"/>
              <a:gd name="T16" fmla="*/ 196524 w 545"/>
              <a:gd name="T17" fmla="*/ 15750 h 561"/>
              <a:gd name="T18" fmla="*/ 186047 w 545"/>
              <a:gd name="T19" fmla="*/ 0 h 561"/>
              <a:gd name="T20" fmla="*/ 186047 w 545"/>
              <a:gd name="T21" fmla="*/ 179330 h 561"/>
              <a:gd name="T22" fmla="*/ 186047 w 545"/>
              <a:gd name="T23" fmla="*/ 179330 h 561"/>
              <a:gd name="T24" fmla="*/ 175210 w 545"/>
              <a:gd name="T25" fmla="*/ 184342 h 561"/>
              <a:gd name="T26" fmla="*/ 20953 w 545"/>
              <a:gd name="T27" fmla="*/ 184342 h 561"/>
              <a:gd name="T28" fmla="*/ 15895 w 545"/>
              <a:gd name="T29" fmla="*/ 179330 h 561"/>
              <a:gd name="T30" fmla="*/ 15895 w 545"/>
              <a:gd name="T31" fmla="*/ 21119 h 561"/>
              <a:gd name="T32" fmla="*/ 20953 w 545"/>
              <a:gd name="T33" fmla="*/ 15750 h 561"/>
              <a:gd name="T34" fmla="*/ 175210 w 545"/>
              <a:gd name="T35" fmla="*/ 15750 h 561"/>
              <a:gd name="T36" fmla="*/ 186047 w 545"/>
              <a:gd name="T37" fmla="*/ 21119 h 561"/>
              <a:gd name="T38" fmla="*/ 186047 w 545"/>
              <a:gd name="T39" fmla="*/ 179330 h 56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45" h="561">
                <a:moveTo>
                  <a:pt x="515" y="0"/>
                </a:moveTo>
                <a:lnTo>
                  <a:pt x="515" y="0"/>
                </a:lnTo>
                <a:cubicBezTo>
                  <a:pt x="44" y="0"/>
                  <a:pt x="44" y="0"/>
                  <a:pt x="44" y="0"/>
                </a:cubicBezTo>
                <a:cubicBezTo>
                  <a:pt x="14" y="0"/>
                  <a:pt x="0" y="3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30"/>
                  <a:pt x="14" y="560"/>
                  <a:pt x="44" y="560"/>
                </a:cubicBezTo>
                <a:cubicBezTo>
                  <a:pt x="515" y="560"/>
                  <a:pt x="515" y="560"/>
                  <a:pt x="515" y="560"/>
                </a:cubicBezTo>
                <a:cubicBezTo>
                  <a:pt x="530" y="560"/>
                  <a:pt x="544" y="530"/>
                  <a:pt x="544" y="515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44" y="30"/>
                  <a:pt x="530" y="0"/>
                  <a:pt x="515" y="0"/>
                </a:cubicBezTo>
                <a:close/>
                <a:moveTo>
                  <a:pt x="515" y="501"/>
                </a:moveTo>
                <a:lnTo>
                  <a:pt x="515" y="501"/>
                </a:lnTo>
                <a:cubicBezTo>
                  <a:pt x="515" y="501"/>
                  <a:pt x="500" y="515"/>
                  <a:pt x="485" y="515"/>
                </a:cubicBezTo>
                <a:cubicBezTo>
                  <a:pt x="58" y="515"/>
                  <a:pt x="58" y="515"/>
                  <a:pt x="58" y="515"/>
                </a:cubicBezTo>
                <a:cubicBezTo>
                  <a:pt x="44" y="515"/>
                  <a:pt x="44" y="501"/>
                  <a:pt x="44" y="501"/>
                </a:cubicBezTo>
                <a:cubicBezTo>
                  <a:pt x="44" y="59"/>
                  <a:pt x="44" y="59"/>
                  <a:pt x="44" y="59"/>
                </a:cubicBezTo>
                <a:cubicBezTo>
                  <a:pt x="44" y="59"/>
                  <a:pt x="44" y="44"/>
                  <a:pt x="58" y="44"/>
                </a:cubicBezTo>
                <a:cubicBezTo>
                  <a:pt x="485" y="44"/>
                  <a:pt x="485" y="44"/>
                  <a:pt x="485" y="44"/>
                </a:cubicBezTo>
                <a:cubicBezTo>
                  <a:pt x="500" y="44"/>
                  <a:pt x="515" y="59"/>
                  <a:pt x="515" y="59"/>
                </a:cubicBezTo>
                <a:lnTo>
                  <a:pt x="515" y="5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26" name="Freeform 124"/>
          <p:cNvSpPr>
            <a:spLocks noChangeArrowheads="1"/>
          </p:cNvSpPr>
          <p:nvPr/>
        </p:nvSpPr>
        <p:spPr bwMode="auto">
          <a:xfrm>
            <a:off x="7684519" y="3489071"/>
            <a:ext cx="251019" cy="353287"/>
          </a:xfrm>
          <a:custGeom>
            <a:avLst/>
            <a:gdLst>
              <a:gd name="T0" fmla="*/ 126613 w 399"/>
              <a:gd name="T1" fmla="*/ 0 h 561"/>
              <a:gd name="T2" fmla="*/ 126613 w 399"/>
              <a:gd name="T3" fmla="*/ 0 h 561"/>
              <a:gd name="T4" fmla="*/ 100146 w 399"/>
              <a:gd name="T5" fmla="*/ 0 h 561"/>
              <a:gd name="T6" fmla="*/ 84409 w 399"/>
              <a:gd name="T7" fmla="*/ 15750 h 561"/>
              <a:gd name="T8" fmla="*/ 84409 w 399"/>
              <a:gd name="T9" fmla="*/ 184342 h 561"/>
              <a:gd name="T10" fmla="*/ 100146 w 399"/>
              <a:gd name="T11" fmla="*/ 200449 h 561"/>
              <a:gd name="T12" fmla="*/ 126613 w 399"/>
              <a:gd name="T13" fmla="*/ 200449 h 561"/>
              <a:gd name="T14" fmla="*/ 142350 w 399"/>
              <a:gd name="T15" fmla="*/ 184342 h 561"/>
              <a:gd name="T16" fmla="*/ 142350 w 399"/>
              <a:gd name="T17" fmla="*/ 15750 h 561"/>
              <a:gd name="T18" fmla="*/ 126613 w 399"/>
              <a:gd name="T19" fmla="*/ 0 h 561"/>
              <a:gd name="T20" fmla="*/ 126613 w 399"/>
              <a:gd name="T21" fmla="*/ 179330 h 561"/>
              <a:gd name="T22" fmla="*/ 126613 w 399"/>
              <a:gd name="T23" fmla="*/ 179330 h 561"/>
              <a:gd name="T24" fmla="*/ 121248 w 399"/>
              <a:gd name="T25" fmla="*/ 184342 h 561"/>
              <a:gd name="T26" fmla="*/ 105511 w 399"/>
              <a:gd name="T27" fmla="*/ 184342 h 561"/>
              <a:gd name="T28" fmla="*/ 100146 w 399"/>
              <a:gd name="T29" fmla="*/ 179330 h 561"/>
              <a:gd name="T30" fmla="*/ 100146 w 399"/>
              <a:gd name="T31" fmla="*/ 21119 h 561"/>
              <a:gd name="T32" fmla="*/ 105511 w 399"/>
              <a:gd name="T33" fmla="*/ 15750 h 561"/>
              <a:gd name="T34" fmla="*/ 121248 w 399"/>
              <a:gd name="T35" fmla="*/ 15750 h 561"/>
              <a:gd name="T36" fmla="*/ 126613 w 399"/>
              <a:gd name="T37" fmla="*/ 21119 h 561"/>
              <a:gd name="T38" fmla="*/ 126613 w 399"/>
              <a:gd name="T39" fmla="*/ 179330 h 561"/>
              <a:gd name="T40" fmla="*/ 42204 w 399"/>
              <a:gd name="T41" fmla="*/ 0 h 561"/>
              <a:gd name="T42" fmla="*/ 42204 w 399"/>
              <a:gd name="T43" fmla="*/ 0 h 561"/>
              <a:gd name="T44" fmla="*/ 16095 w 399"/>
              <a:gd name="T45" fmla="*/ 0 h 561"/>
              <a:gd name="T46" fmla="*/ 0 w 399"/>
              <a:gd name="T47" fmla="*/ 15750 h 561"/>
              <a:gd name="T48" fmla="*/ 0 w 399"/>
              <a:gd name="T49" fmla="*/ 184342 h 561"/>
              <a:gd name="T50" fmla="*/ 16095 w 399"/>
              <a:gd name="T51" fmla="*/ 200449 h 561"/>
              <a:gd name="T52" fmla="*/ 42204 w 399"/>
              <a:gd name="T53" fmla="*/ 200449 h 561"/>
              <a:gd name="T54" fmla="*/ 57942 w 399"/>
              <a:gd name="T55" fmla="*/ 184342 h 561"/>
              <a:gd name="T56" fmla="*/ 57942 w 399"/>
              <a:gd name="T57" fmla="*/ 15750 h 561"/>
              <a:gd name="T58" fmla="*/ 42204 w 399"/>
              <a:gd name="T59" fmla="*/ 0 h 561"/>
              <a:gd name="T60" fmla="*/ 42204 w 399"/>
              <a:gd name="T61" fmla="*/ 179330 h 561"/>
              <a:gd name="T62" fmla="*/ 42204 w 399"/>
              <a:gd name="T63" fmla="*/ 179330 h 561"/>
              <a:gd name="T64" fmla="*/ 37197 w 399"/>
              <a:gd name="T65" fmla="*/ 184342 h 561"/>
              <a:gd name="T66" fmla="*/ 21102 w 399"/>
              <a:gd name="T67" fmla="*/ 184342 h 561"/>
              <a:gd name="T68" fmla="*/ 16095 w 399"/>
              <a:gd name="T69" fmla="*/ 179330 h 561"/>
              <a:gd name="T70" fmla="*/ 16095 w 399"/>
              <a:gd name="T71" fmla="*/ 21119 h 561"/>
              <a:gd name="T72" fmla="*/ 21102 w 399"/>
              <a:gd name="T73" fmla="*/ 15750 h 561"/>
              <a:gd name="T74" fmla="*/ 37197 w 399"/>
              <a:gd name="T75" fmla="*/ 15750 h 561"/>
              <a:gd name="T76" fmla="*/ 42204 w 399"/>
              <a:gd name="T77" fmla="*/ 21119 h 561"/>
              <a:gd name="T78" fmla="*/ 42204 w 399"/>
              <a:gd name="T79" fmla="*/ 179330 h 56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99" h="561">
                <a:moveTo>
                  <a:pt x="354" y="0"/>
                </a:moveTo>
                <a:lnTo>
                  <a:pt x="354" y="0"/>
                </a:lnTo>
                <a:cubicBezTo>
                  <a:pt x="280" y="0"/>
                  <a:pt x="280" y="0"/>
                  <a:pt x="280" y="0"/>
                </a:cubicBezTo>
                <a:cubicBezTo>
                  <a:pt x="251" y="0"/>
                  <a:pt x="236" y="30"/>
                  <a:pt x="236" y="44"/>
                </a:cubicBezTo>
                <a:cubicBezTo>
                  <a:pt x="236" y="515"/>
                  <a:pt x="236" y="515"/>
                  <a:pt x="236" y="515"/>
                </a:cubicBezTo>
                <a:cubicBezTo>
                  <a:pt x="236" y="530"/>
                  <a:pt x="251" y="560"/>
                  <a:pt x="280" y="560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68" y="560"/>
                  <a:pt x="398" y="530"/>
                  <a:pt x="398" y="515"/>
                </a:cubicBezTo>
                <a:cubicBezTo>
                  <a:pt x="398" y="44"/>
                  <a:pt x="398" y="44"/>
                  <a:pt x="398" y="44"/>
                </a:cubicBezTo>
                <a:cubicBezTo>
                  <a:pt x="398" y="30"/>
                  <a:pt x="368" y="0"/>
                  <a:pt x="354" y="0"/>
                </a:cubicBezTo>
                <a:close/>
                <a:moveTo>
                  <a:pt x="354" y="501"/>
                </a:moveTo>
                <a:lnTo>
                  <a:pt x="354" y="501"/>
                </a:lnTo>
                <a:lnTo>
                  <a:pt x="339" y="515"/>
                </a:lnTo>
                <a:cubicBezTo>
                  <a:pt x="295" y="515"/>
                  <a:pt x="295" y="515"/>
                  <a:pt x="295" y="515"/>
                </a:cubicBezTo>
                <a:cubicBezTo>
                  <a:pt x="280" y="515"/>
                  <a:pt x="280" y="501"/>
                  <a:pt x="280" y="501"/>
                </a:cubicBezTo>
                <a:cubicBezTo>
                  <a:pt x="280" y="59"/>
                  <a:pt x="280" y="59"/>
                  <a:pt x="280" y="59"/>
                </a:cubicBezTo>
                <a:cubicBezTo>
                  <a:pt x="280" y="59"/>
                  <a:pt x="280" y="44"/>
                  <a:pt x="295" y="44"/>
                </a:cubicBezTo>
                <a:cubicBezTo>
                  <a:pt x="339" y="44"/>
                  <a:pt x="339" y="44"/>
                  <a:pt x="339" y="44"/>
                </a:cubicBezTo>
                <a:lnTo>
                  <a:pt x="354" y="59"/>
                </a:lnTo>
                <a:lnTo>
                  <a:pt x="354" y="501"/>
                </a:lnTo>
                <a:close/>
                <a:moveTo>
                  <a:pt x="118" y="0"/>
                </a:moveTo>
                <a:lnTo>
                  <a:pt x="118" y="0"/>
                </a:lnTo>
                <a:cubicBezTo>
                  <a:pt x="45" y="0"/>
                  <a:pt x="45" y="0"/>
                  <a:pt x="45" y="0"/>
                </a:cubicBezTo>
                <a:cubicBezTo>
                  <a:pt x="15" y="0"/>
                  <a:pt x="0" y="3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30"/>
                  <a:pt x="15" y="560"/>
                  <a:pt x="45" y="560"/>
                </a:cubicBezTo>
                <a:cubicBezTo>
                  <a:pt x="118" y="560"/>
                  <a:pt x="118" y="560"/>
                  <a:pt x="118" y="560"/>
                </a:cubicBezTo>
                <a:cubicBezTo>
                  <a:pt x="133" y="560"/>
                  <a:pt x="162" y="530"/>
                  <a:pt x="162" y="515"/>
                </a:cubicBezTo>
                <a:cubicBezTo>
                  <a:pt x="162" y="44"/>
                  <a:pt x="162" y="44"/>
                  <a:pt x="162" y="44"/>
                </a:cubicBezTo>
                <a:cubicBezTo>
                  <a:pt x="162" y="30"/>
                  <a:pt x="133" y="0"/>
                  <a:pt x="118" y="0"/>
                </a:cubicBezTo>
                <a:close/>
                <a:moveTo>
                  <a:pt x="118" y="501"/>
                </a:moveTo>
                <a:lnTo>
                  <a:pt x="118" y="501"/>
                </a:lnTo>
                <a:lnTo>
                  <a:pt x="104" y="515"/>
                </a:lnTo>
                <a:cubicBezTo>
                  <a:pt x="59" y="515"/>
                  <a:pt x="59" y="515"/>
                  <a:pt x="59" y="515"/>
                </a:cubicBezTo>
                <a:cubicBezTo>
                  <a:pt x="45" y="515"/>
                  <a:pt x="45" y="501"/>
                  <a:pt x="45" y="501"/>
                </a:cubicBezTo>
                <a:cubicBezTo>
                  <a:pt x="45" y="59"/>
                  <a:pt x="45" y="59"/>
                  <a:pt x="45" y="59"/>
                </a:cubicBezTo>
                <a:cubicBezTo>
                  <a:pt x="45" y="59"/>
                  <a:pt x="45" y="44"/>
                  <a:pt x="59" y="44"/>
                </a:cubicBezTo>
                <a:cubicBezTo>
                  <a:pt x="104" y="44"/>
                  <a:pt x="104" y="44"/>
                  <a:pt x="104" y="44"/>
                </a:cubicBezTo>
                <a:lnTo>
                  <a:pt x="118" y="59"/>
                </a:lnTo>
                <a:lnTo>
                  <a:pt x="118" y="5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27" name="Freeform 125"/>
          <p:cNvSpPr>
            <a:spLocks noChangeArrowheads="1"/>
          </p:cNvSpPr>
          <p:nvPr/>
        </p:nvSpPr>
        <p:spPr bwMode="auto">
          <a:xfrm>
            <a:off x="6774677" y="3489071"/>
            <a:ext cx="278911" cy="353287"/>
          </a:xfrm>
          <a:custGeom>
            <a:avLst/>
            <a:gdLst>
              <a:gd name="T0" fmla="*/ 152838 w 443"/>
              <a:gd name="T1" fmla="*/ 89486 h 561"/>
              <a:gd name="T2" fmla="*/ 152838 w 443"/>
              <a:gd name="T3" fmla="*/ 89486 h 561"/>
              <a:gd name="T4" fmla="*/ 21118 w 443"/>
              <a:gd name="T5" fmla="*/ 5369 h 561"/>
              <a:gd name="T6" fmla="*/ 0 w 443"/>
              <a:gd name="T7" fmla="*/ 15750 h 561"/>
              <a:gd name="T8" fmla="*/ 0 w 443"/>
              <a:gd name="T9" fmla="*/ 184342 h 561"/>
              <a:gd name="T10" fmla="*/ 21118 w 443"/>
              <a:gd name="T11" fmla="*/ 195080 h 561"/>
              <a:gd name="T12" fmla="*/ 152838 w 443"/>
              <a:gd name="T13" fmla="*/ 110605 h 561"/>
              <a:gd name="T14" fmla="*/ 152838 w 443"/>
              <a:gd name="T15" fmla="*/ 89486 h 561"/>
              <a:gd name="T16" fmla="*/ 15749 w 443"/>
              <a:gd name="T17" fmla="*/ 179330 h 561"/>
              <a:gd name="T18" fmla="*/ 15749 w 443"/>
              <a:gd name="T19" fmla="*/ 179330 h 561"/>
              <a:gd name="T20" fmla="*/ 15749 w 443"/>
              <a:gd name="T21" fmla="*/ 21119 h 561"/>
              <a:gd name="T22" fmla="*/ 142458 w 443"/>
              <a:gd name="T23" fmla="*/ 100225 h 561"/>
              <a:gd name="T24" fmla="*/ 15749 w 443"/>
              <a:gd name="T25" fmla="*/ 179330 h 5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3" h="561">
                <a:moveTo>
                  <a:pt x="427" y="250"/>
                </a:moveTo>
                <a:lnTo>
                  <a:pt x="427" y="250"/>
                </a:lnTo>
                <a:cubicBezTo>
                  <a:pt x="59" y="15"/>
                  <a:pt x="59" y="15"/>
                  <a:pt x="59" y="15"/>
                </a:cubicBezTo>
                <a:cubicBezTo>
                  <a:pt x="30" y="0"/>
                  <a:pt x="0" y="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60"/>
                  <a:pt x="30" y="560"/>
                  <a:pt x="59" y="545"/>
                </a:cubicBezTo>
                <a:cubicBezTo>
                  <a:pt x="427" y="309"/>
                  <a:pt x="427" y="309"/>
                  <a:pt x="427" y="309"/>
                </a:cubicBezTo>
                <a:cubicBezTo>
                  <a:pt x="442" y="294"/>
                  <a:pt x="442" y="265"/>
                  <a:pt x="427" y="250"/>
                </a:cubicBezTo>
                <a:close/>
                <a:moveTo>
                  <a:pt x="44" y="501"/>
                </a:moveTo>
                <a:lnTo>
                  <a:pt x="44" y="501"/>
                </a:lnTo>
                <a:cubicBezTo>
                  <a:pt x="44" y="486"/>
                  <a:pt x="44" y="88"/>
                  <a:pt x="44" y="59"/>
                </a:cubicBezTo>
                <a:cubicBezTo>
                  <a:pt x="398" y="280"/>
                  <a:pt x="398" y="280"/>
                  <a:pt x="398" y="280"/>
                </a:cubicBezTo>
                <a:lnTo>
                  <a:pt x="44" y="5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28" name="Freeform 126"/>
          <p:cNvSpPr>
            <a:spLocks noChangeArrowheads="1"/>
          </p:cNvSpPr>
          <p:nvPr/>
        </p:nvSpPr>
        <p:spPr bwMode="auto">
          <a:xfrm>
            <a:off x="5753209" y="3489071"/>
            <a:ext cx="374207" cy="353287"/>
          </a:xfrm>
          <a:custGeom>
            <a:avLst/>
            <a:gdLst>
              <a:gd name="T0" fmla="*/ 180290 w 590"/>
              <a:gd name="T1" fmla="*/ 115974 h 561"/>
              <a:gd name="T2" fmla="*/ 180290 w 590"/>
              <a:gd name="T3" fmla="*/ 115974 h 561"/>
              <a:gd name="T4" fmla="*/ 180290 w 590"/>
              <a:gd name="T5" fmla="*/ 10738 h 561"/>
              <a:gd name="T6" fmla="*/ 175242 w 590"/>
              <a:gd name="T7" fmla="*/ 0 h 561"/>
              <a:gd name="T8" fmla="*/ 169833 w 590"/>
              <a:gd name="T9" fmla="*/ 10738 h 561"/>
              <a:gd name="T10" fmla="*/ 169833 w 590"/>
              <a:gd name="T11" fmla="*/ 115974 h 561"/>
              <a:gd name="T12" fmla="*/ 137741 w 590"/>
              <a:gd name="T13" fmla="*/ 147473 h 561"/>
              <a:gd name="T14" fmla="*/ 169833 w 590"/>
              <a:gd name="T15" fmla="*/ 184342 h 561"/>
              <a:gd name="T16" fmla="*/ 169833 w 590"/>
              <a:gd name="T17" fmla="*/ 189711 h 561"/>
              <a:gd name="T18" fmla="*/ 175242 w 590"/>
              <a:gd name="T19" fmla="*/ 200449 h 561"/>
              <a:gd name="T20" fmla="*/ 180290 w 590"/>
              <a:gd name="T21" fmla="*/ 189711 h 561"/>
              <a:gd name="T22" fmla="*/ 180290 w 590"/>
              <a:gd name="T23" fmla="*/ 184342 h 561"/>
              <a:gd name="T24" fmla="*/ 212381 w 590"/>
              <a:gd name="T25" fmla="*/ 147473 h 561"/>
              <a:gd name="T26" fmla="*/ 180290 w 590"/>
              <a:gd name="T27" fmla="*/ 115974 h 561"/>
              <a:gd name="T28" fmla="*/ 175242 w 590"/>
              <a:gd name="T29" fmla="*/ 168592 h 561"/>
              <a:gd name="T30" fmla="*/ 175242 w 590"/>
              <a:gd name="T31" fmla="*/ 168592 h 561"/>
              <a:gd name="T32" fmla="*/ 153968 w 590"/>
              <a:gd name="T33" fmla="*/ 147473 h 561"/>
              <a:gd name="T34" fmla="*/ 175242 w 590"/>
              <a:gd name="T35" fmla="*/ 126354 h 561"/>
              <a:gd name="T36" fmla="*/ 196516 w 590"/>
              <a:gd name="T37" fmla="*/ 147473 h 561"/>
              <a:gd name="T38" fmla="*/ 175242 w 590"/>
              <a:gd name="T39" fmla="*/ 168592 h 561"/>
              <a:gd name="T40" fmla="*/ 111419 w 590"/>
              <a:gd name="T41" fmla="*/ 15750 h 561"/>
              <a:gd name="T42" fmla="*/ 111419 w 590"/>
              <a:gd name="T43" fmla="*/ 15750 h 561"/>
              <a:gd name="T44" fmla="*/ 111419 w 590"/>
              <a:gd name="T45" fmla="*/ 10738 h 561"/>
              <a:gd name="T46" fmla="*/ 106010 w 590"/>
              <a:gd name="T47" fmla="*/ 0 h 561"/>
              <a:gd name="T48" fmla="*/ 95554 w 590"/>
              <a:gd name="T49" fmla="*/ 10738 h 561"/>
              <a:gd name="T50" fmla="*/ 95554 w 590"/>
              <a:gd name="T51" fmla="*/ 15750 h 561"/>
              <a:gd name="T52" fmla="*/ 68871 w 590"/>
              <a:gd name="T53" fmla="*/ 52618 h 561"/>
              <a:gd name="T54" fmla="*/ 95554 w 590"/>
              <a:gd name="T55" fmla="*/ 84117 h 561"/>
              <a:gd name="T56" fmla="*/ 95554 w 590"/>
              <a:gd name="T57" fmla="*/ 189711 h 561"/>
              <a:gd name="T58" fmla="*/ 106010 w 590"/>
              <a:gd name="T59" fmla="*/ 200449 h 561"/>
              <a:gd name="T60" fmla="*/ 111419 w 590"/>
              <a:gd name="T61" fmla="*/ 189711 h 561"/>
              <a:gd name="T62" fmla="*/ 111419 w 590"/>
              <a:gd name="T63" fmla="*/ 84117 h 561"/>
              <a:gd name="T64" fmla="*/ 137741 w 590"/>
              <a:gd name="T65" fmla="*/ 52618 h 561"/>
              <a:gd name="T66" fmla="*/ 111419 w 590"/>
              <a:gd name="T67" fmla="*/ 15750 h 561"/>
              <a:gd name="T68" fmla="*/ 106010 w 590"/>
              <a:gd name="T69" fmla="*/ 73737 h 561"/>
              <a:gd name="T70" fmla="*/ 106010 w 590"/>
              <a:gd name="T71" fmla="*/ 73737 h 561"/>
              <a:gd name="T72" fmla="*/ 84736 w 590"/>
              <a:gd name="T73" fmla="*/ 52618 h 561"/>
              <a:gd name="T74" fmla="*/ 106010 w 590"/>
              <a:gd name="T75" fmla="*/ 31499 h 561"/>
              <a:gd name="T76" fmla="*/ 127285 w 590"/>
              <a:gd name="T77" fmla="*/ 52618 h 561"/>
              <a:gd name="T78" fmla="*/ 106010 w 590"/>
              <a:gd name="T79" fmla="*/ 73737 h 561"/>
              <a:gd name="T80" fmla="*/ 42548 w 590"/>
              <a:gd name="T81" fmla="*/ 84117 h 561"/>
              <a:gd name="T82" fmla="*/ 42548 w 590"/>
              <a:gd name="T83" fmla="*/ 84117 h 561"/>
              <a:gd name="T84" fmla="*/ 42548 w 590"/>
              <a:gd name="T85" fmla="*/ 10738 h 561"/>
              <a:gd name="T86" fmla="*/ 31731 w 590"/>
              <a:gd name="T87" fmla="*/ 0 h 561"/>
              <a:gd name="T88" fmla="*/ 26322 w 590"/>
              <a:gd name="T89" fmla="*/ 10738 h 561"/>
              <a:gd name="T90" fmla="*/ 26322 w 590"/>
              <a:gd name="T91" fmla="*/ 84117 h 561"/>
              <a:gd name="T92" fmla="*/ 0 w 590"/>
              <a:gd name="T93" fmla="*/ 121343 h 561"/>
              <a:gd name="T94" fmla="*/ 26322 w 590"/>
              <a:gd name="T95" fmla="*/ 158212 h 561"/>
              <a:gd name="T96" fmla="*/ 26322 w 590"/>
              <a:gd name="T97" fmla="*/ 189711 h 561"/>
              <a:gd name="T98" fmla="*/ 31731 w 590"/>
              <a:gd name="T99" fmla="*/ 200449 h 561"/>
              <a:gd name="T100" fmla="*/ 42548 w 590"/>
              <a:gd name="T101" fmla="*/ 189711 h 561"/>
              <a:gd name="T102" fmla="*/ 42548 w 590"/>
              <a:gd name="T103" fmla="*/ 158212 h 561"/>
              <a:gd name="T104" fmla="*/ 68871 w 590"/>
              <a:gd name="T105" fmla="*/ 121343 h 561"/>
              <a:gd name="T106" fmla="*/ 42548 w 590"/>
              <a:gd name="T107" fmla="*/ 84117 h 561"/>
              <a:gd name="T108" fmla="*/ 31731 w 590"/>
              <a:gd name="T109" fmla="*/ 142104 h 561"/>
              <a:gd name="T110" fmla="*/ 31731 w 590"/>
              <a:gd name="T111" fmla="*/ 142104 h 561"/>
              <a:gd name="T112" fmla="*/ 10457 w 590"/>
              <a:gd name="T113" fmla="*/ 121343 h 561"/>
              <a:gd name="T114" fmla="*/ 31731 w 590"/>
              <a:gd name="T115" fmla="*/ 100225 h 561"/>
              <a:gd name="T116" fmla="*/ 53005 w 590"/>
              <a:gd name="T117" fmla="*/ 121343 h 561"/>
              <a:gd name="T118" fmla="*/ 31731 w 590"/>
              <a:gd name="T119" fmla="*/ 142104 h 56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90" h="561">
                <a:moveTo>
                  <a:pt x="500" y="324"/>
                </a:moveTo>
                <a:lnTo>
                  <a:pt x="500" y="324"/>
                </a:lnTo>
                <a:cubicBezTo>
                  <a:pt x="500" y="30"/>
                  <a:pt x="500" y="30"/>
                  <a:pt x="500" y="30"/>
                </a:cubicBezTo>
                <a:cubicBezTo>
                  <a:pt x="500" y="15"/>
                  <a:pt x="500" y="0"/>
                  <a:pt x="486" y="0"/>
                </a:cubicBezTo>
                <a:cubicBezTo>
                  <a:pt x="471" y="0"/>
                  <a:pt x="471" y="15"/>
                  <a:pt x="471" y="30"/>
                </a:cubicBezTo>
                <a:cubicBezTo>
                  <a:pt x="471" y="324"/>
                  <a:pt x="471" y="324"/>
                  <a:pt x="471" y="324"/>
                </a:cubicBezTo>
                <a:cubicBezTo>
                  <a:pt x="427" y="324"/>
                  <a:pt x="382" y="368"/>
                  <a:pt x="382" y="412"/>
                </a:cubicBezTo>
                <a:cubicBezTo>
                  <a:pt x="382" y="471"/>
                  <a:pt x="427" y="501"/>
                  <a:pt x="471" y="515"/>
                </a:cubicBezTo>
                <a:cubicBezTo>
                  <a:pt x="471" y="530"/>
                  <a:pt x="471" y="530"/>
                  <a:pt x="471" y="530"/>
                </a:cubicBezTo>
                <a:cubicBezTo>
                  <a:pt x="471" y="545"/>
                  <a:pt x="471" y="560"/>
                  <a:pt x="486" y="560"/>
                </a:cubicBezTo>
                <a:cubicBezTo>
                  <a:pt x="500" y="560"/>
                  <a:pt x="500" y="545"/>
                  <a:pt x="500" y="530"/>
                </a:cubicBezTo>
                <a:cubicBezTo>
                  <a:pt x="500" y="515"/>
                  <a:pt x="500" y="515"/>
                  <a:pt x="500" y="515"/>
                </a:cubicBezTo>
                <a:cubicBezTo>
                  <a:pt x="545" y="501"/>
                  <a:pt x="589" y="471"/>
                  <a:pt x="589" y="412"/>
                </a:cubicBezTo>
                <a:cubicBezTo>
                  <a:pt x="589" y="368"/>
                  <a:pt x="545" y="324"/>
                  <a:pt x="500" y="324"/>
                </a:cubicBezTo>
                <a:close/>
                <a:moveTo>
                  <a:pt x="486" y="471"/>
                </a:moveTo>
                <a:lnTo>
                  <a:pt x="486" y="471"/>
                </a:lnTo>
                <a:cubicBezTo>
                  <a:pt x="456" y="471"/>
                  <a:pt x="427" y="456"/>
                  <a:pt x="427" y="412"/>
                </a:cubicBezTo>
                <a:cubicBezTo>
                  <a:pt x="427" y="383"/>
                  <a:pt x="456" y="353"/>
                  <a:pt x="486" y="353"/>
                </a:cubicBezTo>
                <a:cubicBezTo>
                  <a:pt x="515" y="353"/>
                  <a:pt x="545" y="383"/>
                  <a:pt x="545" y="412"/>
                </a:cubicBezTo>
                <a:cubicBezTo>
                  <a:pt x="545" y="456"/>
                  <a:pt x="515" y="471"/>
                  <a:pt x="486" y="471"/>
                </a:cubicBezTo>
                <a:close/>
                <a:moveTo>
                  <a:pt x="309" y="44"/>
                </a:moveTo>
                <a:lnTo>
                  <a:pt x="309" y="44"/>
                </a:lnTo>
                <a:cubicBezTo>
                  <a:pt x="309" y="30"/>
                  <a:pt x="309" y="30"/>
                  <a:pt x="309" y="30"/>
                </a:cubicBezTo>
                <a:cubicBezTo>
                  <a:pt x="309" y="15"/>
                  <a:pt x="294" y="0"/>
                  <a:pt x="294" y="0"/>
                </a:cubicBezTo>
                <a:cubicBezTo>
                  <a:pt x="280" y="0"/>
                  <a:pt x="265" y="15"/>
                  <a:pt x="265" y="30"/>
                </a:cubicBezTo>
                <a:cubicBezTo>
                  <a:pt x="265" y="44"/>
                  <a:pt x="265" y="44"/>
                  <a:pt x="265" y="44"/>
                </a:cubicBezTo>
                <a:cubicBezTo>
                  <a:pt x="221" y="59"/>
                  <a:pt x="191" y="88"/>
                  <a:pt x="191" y="147"/>
                </a:cubicBezTo>
                <a:cubicBezTo>
                  <a:pt x="191" y="192"/>
                  <a:pt x="221" y="235"/>
                  <a:pt x="265" y="235"/>
                </a:cubicBezTo>
                <a:cubicBezTo>
                  <a:pt x="265" y="530"/>
                  <a:pt x="265" y="530"/>
                  <a:pt x="265" y="530"/>
                </a:cubicBezTo>
                <a:cubicBezTo>
                  <a:pt x="265" y="545"/>
                  <a:pt x="280" y="560"/>
                  <a:pt x="294" y="560"/>
                </a:cubicBezTo>
                <a:cubicBezTo>
                  <a:pt x="294" y="560"/>
                  <a:pt x="309" y="545"/>
                  <a:pt x="309" y="530"/>
                </a:cubicBezTo>
                <a:cubicBezTo>
                  <a:pt x="309" y="235"/>
                  <a:pt x="309" y="235"/>
                  <a:pt x="309" y="235"/>
                </a:cubicBezTo>
                <a:cubicBezTo>
                  <a:pt x="353" y="235"/>
                  <a:pt x="382" y="192"/>
                  <a:pt x="382" y="147"/>
                </a:cubicBezTo>
                <a:cubicBezTo>
                  <a:pt x="382" y="88"/>
                  <a:pt x="353" y="59"/>
                  <a:pt x="309" y="44"/>
                </a:cubicBezTo>
                <a:close/>
                <a:moveTo>
                  <a:pt x="294" y="206"/>
                </a:moveTo>
                <a:lnTo>
                  <a:pt x="294" y="206"/>
                </a:lnTo>
                <a:cubicBezTo>
                  <a:pt x="250" y="206"/>
                  <a:pt x="235" y="177"/>
                  <a:pt x="235" y="147"/>
                </a:cubicBezTo>
                <a:cubicBezTo>
                  <a:pt x="235" y="103"/>
                  <a:pt x="250" y="88"/>
                  <a:pt x="294" y="88"/>
                </a:cubicBezTo>
                <a:cubicBezTo>
                  <a:pt x="324" y="88"/>
                  <a:pt x="353" y="103"/>
                  <a:pt x="353" y="147"/>
                </a:cubicBezTo>
                <a:cubicBezTo>
                  <a:pt x="353" y="177"/>
                  <a:pt x="324" y="206"/>
                  <a:pt x="294" y="206"/>
                </a:cubicBezTo>
                <a:close/>
                <a:moveTo>
                  <a:pt x="118" y="235"/>
                </a:moveTo>
                <a:lnTo>
                  <a:pt x="118" y="235"/>
                </a:lnTo>
                <a:cubicBezTo>
                  <a:pt x="118" y="30"/>
                  <a:pt x="118" y="30"/>
                  <a:pt x="118" y="30"/>
                </a:cubicBezTo>
                <a:cubicBezTo>
                  <a:pt x="118" y="15"/>
                  <a:pt x="103" y="0"/>
                  <a:pt x="88" y="0"/>
                </a:cubicBezTo>
                <a:cubicBezTo>
                  <a:pt x="88" y="0"/>
                  <a:pt x="73" y="15"/>
                  <a:pt x="73" y="30"/>
                </a:cubicBezTo>
                <a:cubicBezTo>
                  <a:pt x="73" y="235"/>
                  <a:pt x="73" y="235"/>
                  <a:pt x="73" y="235"/>
                </a:cubicBezTo>
                <a:cubicBezTo>
                  <a:pt x="29" y="250"/>
                  <a:pt x="0" y="294"/>
                  <a:pt x="0" y="339"/>
                </a:cubicBezTo>
                <a:cubicBezTo>
                  <a:pt x="0" y="383"/>
                  <a:pt x="29" y="427"/>
                  <a:pt x="73" y="442"/>
                </a:cubicBezTo>
                <a:cubicBezTo>
                  <a:pt x="73" y="530"/>
                  <a:pt x="73" y="530"/>
                  <a:pt x="73" y="530"/>
                </a:cubicBezTo>
                <a:cubicBezTo>
                  <a:pt x="73" y="545"/>
                  <a:pt x="88" y="560"/>
                  <a:pt x="88" y="560"/>
                </a:cubicBezTo>
                <a:cubicBezTo>
                  <a:pt x="103" y="560"/>
                  <a:pt x="118" y="545"/>
                  <a:pt x="118" y="530"/>
                </a:cubicBezTo>
                <a:cubicBezTo>
                  <a:pt x="118" y="442"/>
                  <a:pt x="118" y="442"/>
                  <a:pt x="118" y="442"/>
                </a:cubicBezTo>
                <a:cubicBezTo>
                  <a:pt x="162" y="427"/>
                  <a:pt x="191" y="383"/>
                  <a:pt x="191" y="339"/>
                </a:cubicBezTo>
                <a:cubicBezTo>
                  <a:pt x="191" y="294"/>
                  <a:pt x="162" y="250"/>
                  <a:pt x="118" y="235"/>
                </a:cubicBezTo>
                <a:close/>
                <a:moveTo>
                  <a:pt x="88" y="397"/>
                </a:moveTo>
                <a:lnTo>
                  <a:pt x="88" y="397"/>
                </a:lnTo>
                <a:cubicBezTo>
                  <a:pt x="59" y="397"/>
                  <a:pt x="29" y="368"/>
                  <a:pt x="29" y="339"/>
                </a:cubicBezTo>
                <a:cubicBezTo>
                  <a:pt x="29" y="309"/>
                  <a:pt x="59" y="280"/>
                  <a:pt x="88" y="280"/>
                </a:cubicBezTo>
                <a:cubicBezTo>
                  <a:pt x="132" y="280"/>
                  <a:pt x="147" y="309"/>
                  <a:pt x="147" y="339"/>
                </a:cubicBezTo>
                <a:cubicBezTo>
                  <a:pt x="147" y="368"/>
                  <a:pt x="132" y="397"/>
                  <a:pt x="88" y="3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29" name="Freeform 127"/>
          <p:cNvSpPr>
            <a:spLocks noChangeArrowheads="1"/>
          </p:cNvSpPr>
          <p:nvPr/>
        </p:nvSpPr>
        <p:spPr bwMode="auto">
          <a:xfrm>
            <a:off x="4850342" y="3516962"/>
            <a:ext cx="374207" cy="297506"/>
          </a:xfrm>
          <a:custGeom>
            <a:avLst/>
            <a:gdLst>
              <a:gd name="T0" fmla="*/ 180650 w 590"/>
              <a:gd name="T1" fmla="*/ 84551 h 472"/>
              <a:gd name="T2" fmla="*/ 180650 w 590"/>
              <a:gd name="T3" fmla="*/ 84551 h 472"/>
              <a:gd name="T4" fmla="*/ 212381 w 590"/>
              <a:gd name="T5" fmla="*/ 53023 h 472"/>
              <a:gd name="T6" fmla="*/ 212381 w 590"/>
              <a:gd name="T7" fmla="*/ 42275 h 472"/>
              <a:gd name="T8" fmla="*/ 201925 w 590"/>
              <a:gd name="T9" fmla="*/ 47649 h 472"/>
              <a:gd name="T10" fmla="*/ 169833 w 590"/>
              <a:gd name="T11" fmla="*/ 73803 h 472"/>
              <a:gd name="T12" fmla="*/ 143511 w 590"/>
              <a:gd name="T13" fmla="*/ 47649 h 472"/>
              <a:gd name="T14" fmla="*/ 133054 w 590"/>
              <a:gd name="T15" fmla="*/ 42275 h 472"/>
              <a:gd name="T16" fmla="*/ 133054 w 590"/>
              <a:gd name="T17" fmla="*/ 53023 h 472"/>
              <a:gd name="T18" fmla="*/ 159376 w 590"/>
              <a:gd name="T19" fmla="*/ 84551 h 472"/>
              <a:gd name="T20" fmla="*/ 133054 w 590"/>
              <a:gd name="T21" fmla="*/ 116078 h 472"/>
              <a:gd name="T22" fmla="*/ 133054 w 590"/>
              <a:gd name="T23" fmla="*/ 126467 h 472"/>
              <a:gd name="T24" fmla="*/ 143511 w 590"/>
              <a:gd name="T25" fmla="*/ 121452 h 472"/>
              <a:gd name="T26" fmla="*/ 169833 w 590"/>
              <a:gd name="T27" fmla="*/ 94940 h 472"/>
              <a:gd name="T28" fmla="*/ 201925 w 590"/>
              <a:gd name="T29" fmla="*/ 121452 h 472"/>
              <a:gd name="T30" fmla="*/ 212381 w 590"/>
              <a:gd name="T31" fmla="*/ 126467 h 472"/>
              <a:gd name="T32" fmla="*/ 212381 w 590"/>
              <a:gd name="T33" fmla="*/ 116078 h 472"/>
              <a:gd name="T34" fmla="*/ 180650 w 590"/>
              <a:gd name="T35" fmla="*/ 84551 h 472"/>
              <a:gd name="T36" fmla="*/ 100962 w 590"/>
              <a:gd name="T37" fmla="*/ 0 h 472"/>
              <a:gd name="T38" fmla="*/ 100962 w 590"/>
              <a:gd name="T39" fmla="*/ 0 h 472"/>
              <a:gd name="T40" fmla="*/ 37140 w 590"/>
              <a:gd name="T41" fmla="*/ 42275 h 472"/>
              <a:gd name="T42" fmla="*/ 15866 w 590"/>
              <a:gd name="T43" fmla="*/ 42275 h 472"/>
              <a:gd name="T44" fmla="*/ 0 w 590"/>
              <a:gd name="T45" fmla="*/ 58039 h 472"/>
              <a:gd name="T46" fmla="*/ 0 w 590"/>
              <a:gd name="T47" fmla="*/ 110704 h 472"/>
              <a:gd name="T48" fmla="*/ 15866 w 590"/>
              <a:gd name="T49" fmla="*/ 126467 h 472"/>
              <a:gd name="T50" fmla="*/ 37140 w 590"/>
              <a:gd name="T51" fmla="*/ 126467 h 472"/>
              <a:gd name="T52" fmla="*/ 100962 w 590"/>
              <a:gd name="T53" fmla="*/ 168743 h 472"/>
              <a:gd name="T54" fmla="*/ 116828 w 590"/>
              <a:gd name="T55" fmla="*/ 152979 h 472"/>
              <a:gd name="T56" fmla="*/ 116828 w 590"/>
              <a:gd name="T57" fmla="*/ 15764 h 472"/>
              <a:gd name="T58" fmla="*/ 100962 w 590"/>
              <a:gd name="T59" fmla="*/ 0 h 472"/>
              <a:gd name="T60" fmla="*/ 37140 w 590"/>
              <a:gd name="T61" fmla="*/ 105688 h 472"/>
              <a:gd name="T62" fmla="*/ 37140 w 590"/>
              <a:gd name="T63" fmla="*/ 105688 h 472"/>
              <a:gd name="T64" fmla="*/ 32092 w 590"/>
              <a:gd name="T65" fmla="*/ 110704 h 472"/>
              <a:gd name="T66" fmla="*/ 21274 w 590"/>
              <a:gd name="T67" fmla="*/ 110704 h 472"/>
              <a:gd name="T68" fmla="*/ 15866 w 590"/>
              <a:gd name="T69" fmla="*/ 105688 h 472"/>
              <a:gd name="T70" fmla="*/ 15866 w 590"/>
              <a:gd name="T71" fmla="*/ 63413 h 472"/>
              <a:gd name="T72" fmla="*/ 21274 w 590"/>
              <a:gd name="T73" fmla="*/ 58039 h 472"/>
              <a:gd name="T74" fmla="*/ 32092 w 590"/>
              <a:gd name="T75" fmla="*/ 58039 h 472"/>
              <a:gd name="T76" fmla="*/ 37140 w 590"/>
              <a:gd name="T77" fmla="*/ 63413 h 472"/>
              <a:gd name="T78" fmla="*/ 37140 w 590"/>
              <a:gd name="T79" fmla="*/ 105688 h 472"/>
              <a:gd name="T80" fmla="*/ 100962 w 590"/>
              <a:gd name="T81" fmla="*/ 152979 h 472"/>
              <a:gd name="T82" fmla="*/ 100962 w 590"/>
              <a:gd name="T83" fmla="*/ 152979 h 472"/>
              <a:gd name="T84" fmla="*/ 53366 w 590"/>
              <a:gd name="T85" fmla="*/ 121452 h 472"/>
              <a:gd name="T86" fmla="*/ 53366 w 590"/>
              <a:gd name="T87" fmla="*/ 42275 h 472"/>
              <a:gd name="T88" fmla="*/ 100962 w 590"/>
              <a:gd name="T89" fmla="*/ 15764 h 472"/>
              <a:gd name="T90" fmla="*/ 100962 w 590"/>
              <a:gd name="T91" fmla="*/ 152979 h 4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90" h="472">
                <a:moveTo>
                  <a:pt x="501" y="236"/>
                </a:moveTo>
                <a:lnTo>
                  <a:pt x="501" y="236"/>
                </a:lnTo>
                <a:cubicBezTo>
                  <a:pt x="589" y="148"/>
                  <a:pt x="589" y="148"/>
                  <a:pt x="589" y="148"/>
                </a:cubicBezTo>
                <a:cubicBezTo>
                  <a:pt x="589" y="148"/>
                  <a:pt x="589" y="133"/>
                  <a:pt x="589" y="118"/>
                </a:cubicBezTo>
                <a:cubicBezTo>
                  <a:pt x="574" y="118"/>
                  <a:pt x="560" y="118"/>
                  <a:pt x="560" y="133"/>
                </a:cubicBezTo>
                <a:cubicBezTo>
                  <a:pt x="471" y="206"/>
                  <a:pt x="471" y="206"/>
                  <a:pt x="471" y="206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83" y="118"/>
                  <a:pt x="369" y="118"/>
                  <a:pt x="369" y="118"/>
                </a:cubicBezTo>
                <a:cubicBezTo>
                  <a:pt x="354" y="133"/>
                  <a:pt x="354" y="148"/>
                  <a:pt x="369" y="148"/>
                </a:cubicBezTo>
                <a:cubicBezTo>
                  <a:pt x="442" y="236"/>
                  <a:pt x="442" y="236"/>
                  <a:pt x="442" y="236"/>
                </a:cubicBezTo>
                <a:cubicBezTo>
                  <a:pt x="369" y="324"/>
                  <a:pt x="369" y="324"/>
                  <a:pt x="369" y="324"/>
                </a:cubicBezTo>
                <a:cubicBezTo>
                  <a:pt x="354" y="324"/>
                  <a:pt x="354" y="339"/>
                  <a:pt x="369" y="353"/>
                </a:cubicBezTo>
                <a:cubicBezTo>
                  <a:pt x="369" y="353"/>
                  <a:pt x="383" y="353"/>
                  <a:pt x="398" y="339"/>
                </a:cubicBezTo>
                <a:cubicBezTo>
                  <a:pt x="471" y="265"/>
                  <a:pt x="471" y="265"/>
                  <a:pt x="471" y="265"/>
                </a:cubicBezTo>
                <a:cubicBezTo>
                  <a:pt x="560" y="339"/>
                  <a:pt x="560" y="339"/>
                  <a:pt x="560" y="339"/>
                </a:cubicBezTo>
                <a:cubicBezTo>
                  <a:pt x="560" y="353"/>
                  <a:pt x="574" y="353"/>
                  <a:pt x="589" y="353"/>
                </a:cubicBezTo>
                <a:cubicBezTo>
                  <a:pt x="589" y="339"/>
                  <a:pt x="589" y="324"/>
                  <a:pt x="589" y="324"/>
                </a:cubicBezTo>
                <a:lnTo>
                  <a:pt x="501" y="236"/>
                </a:lnTo>
                <a:close/>
                <a:moveTo>
                  <a:pt x="280" y="0"/>
                </a:moveTo>
                <a:lnTo>
                  <a:pt x="280" y="0"/>
                </a:lnTo>
                <a:cubicBezTo>
                  <a:pt x="103" y="118"/>
                  <a:pt x="103" y="118"/>
                  <a:pt x="103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30" y="118"/>
                  <a:pt x="0" y="133"/>
                  <a:pt x="0" y="162"/>
                </a:cubicBezTo>
                <a:cubicBezTo>
                  <a:pt x="0" y="309"/>
                  <a:pt x="0" y="309"/>
                  <a:pt x="0" y="309"/>
                </a:cubicBezTo>
                <a:cubicBezTo>
                  <a:pt x="0" y="339"/>
                  <a:pt x="30" y="353"/>
                  <a:pt x="44" y="353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280" y="471"/>
                  <a:pt x="280" y="471"/>
                  <a:pt x="280" y="471"/>
                </a:cubicBezTo>
                <a:cubicBezTo>
                  <a:pt x="295" y="471"/>
                  <a:pt x="324" y="457"/>
                  <a:pt x="324" y="427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15"/>
                  <a:pt x="295" y="0"/>
                  <a:pt x="280" y="0"/>
                </a:cubicBezTo>
                <a:close/>
                <a:moveTo>
                  <a:pt x="103" y="295"/>
                </a:moveTo>
                <a:lnTo>
                  <a:pt x="103" y="295"/>
                </a:lnTo>
                <a:cubicBezTo>
                  <a:pt x="103" y="309"/>
                  <a:pt x="89" y="309"/>
                  <a:pt x="89" y="309"/>
                </a:cubicBezTo>
                <a:cubicBezTo>
                  <a:pt x="59" y="309"/>
                  <a:pt x="59" y="309"/>
                  <a:pt x="59" y="309"/>
                </a:cubicBezTo>
                <a:cubicBezTo>
                  <a:pt x="59" y="309"/>
                  <a:pt x="44" y="309"/>
                  <a:pt x="44" y="295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44" y="162"/>
                  <a:pt x="59" y="162"/>
                  <a:pt x="59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89" y="162"/>
                  <a:pt x="103" y="162"/>
                  <a:pt x="103" y="177"/>
                </a:cubicBezTo>
                <a:lnTo>
                  <a:pt x="103" y="295"/>
                </a:lnTo>
                <a:close/>
                <a:moveTo>
                  <a:pt x="280" y="427"/>
                </a:moveTo>
                <a:lnTo>
                  <a:pt x="280" y="427"/>
                </a:lnTo>
                <a:cubicBezTo>
                  <a:pt x="148" y="339"/>
                  <a:pt x="148" y="339"/>
                  <a:pt x="148" y="339"/>
                </a:cubicBezTo>
                <a:cubicBezTo>
                  <a:pt x="148" y="118"/>
                  <a:pt x="148" y="118"/>
                  <a:pt x="148" y="118"/>
                </a:cubicBezTo>
                <a:cubicBezTo>
                  <a:pt x="280" y="44"/>
                  <a:pt x="280" y="44"/>
                  <a:pt x="280" y="44"/>
                </a:cubicBezTo>
                <a:lnTo>
                  <a:pt x="280" y="4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30" name="Freeform 128"/>
          <p:cNvSpPr>
            <a:spLocks noChangeArrowheads="1"/>
          </p:cNvSpPr>
          <p:nvPr/>
        </p:nvSpPr>
        <p:spPr bwMode="auto">
          <a:xfrm>
            <a:off x="3900658" y="3489071"/>
            <a:ext cx="381178" cy="353287"/>
          </a:xfrm>
          <a:custGeom>
            <a:avLst/>
            <a:gdLst>
              <a:gd name="T0" fmla="*/ 132032 w 604"/>
              <a:gd name="T1" fmla="*/ 0 h 561"/>
              <a:gd name="T2" fmla="*/ 132032 w 604"/>
              <a:gd name="T3" fmla="*/ 0 h 561"/>
              <a:gd name="T4" fmla="*/ 132032 w 604"/>
              <a:gd name="T5" fmla="*/ 15750 h 561"/>
              <a:gd name="T6" fmla="*/ 200560 w 604"/>
              <a:gd name="T7" fmla="*/ 100225 h 561"/>
              <a:gd name="T8" fmla="*/ 132032 w 604"/>
              <a:gd name="T9" fmla="*/ 184342 h 561"/>
              <a:gd name="T10" fmla="*/ 132032 w 604"/>
              <a:gd name="T11" fmla="*/ 200449 h 561"/>
              <a:gd name="T12" fmla="*/ 216346 w 604"/>
              <a:gd name="T13" fmla="*/ 100225 h 561"/>
              <a:gd name="T14" fmla="*/ 132032 w 604"/>
              <a:gd name="T15" fmla="*/ 0 h 561"/>
              <a:gd name="T16" fmla="*/ 174369 w 604"/>
              <a:gd name="T17" fmla="*/ 100225 h 561"/>
              <a:gd name="T18" fmla="*/ 174369 w 604"/>
              <a:gd name="T19" fmla="*/ 100225 h 561"/>
              <a:gd name="T20" fmla="*/ 132032 w 604"/>
              <a:gd name="T21" fmla="*/ 52618 h 561"/>
              <a:gd name="T22" fmla="*/ 132032 w 604"/>
              <a:gd name="T23" fmla="*/ 63356 h 561"/>
              <a:gd name="T24" fmla="*/ 158223 w 604"/>
              <a:gd name="T25" fmla="*/ 100225 h 561"/>
              <a:gd name="T26" fmla="*/ 132032 w 604"/>
              <a:gd name="T27" fmla="*/ 137093 h 561"/>
              <a:gd name="T28" fmla="*/ 132032 w 604"/>
              <a:gd name="T29" fmla="*/ 147473 h 561"/>
              <a:gd name="T30" fmla="*/ 174369 w 604"/>
              <a:gd name="T31" fmla="*/ 100225 h 561"/>
              <a:gd name="T32" fmla="*/ 95078 w 604"/>
              <a:gd name="T33" fmla="*/ 15750 h 561"/>
              <a:gd name="T34" fmla="*/ 95078 w 604"/>
              <a:gd name="T35" fmla="*/ 15750 h 561"/>
              <a:gd name="T36" fmla="*/ 31573 w 604"/>
              <a:gd name="T37" fmla="*/ 57987 h 561"/>
              <a:gd name="T38" fmla="*/ 10405 w 604"/>
              <a:gd name="T39" fmla="*/ 57987 h 561"/>
              <a:gd name="T40" fmla="*/ 0 w 604"/>
              <a:gd name="T41" fmla="*/ 73737 h 561"/>
              <a:gd name="T42" fmla="*/ 0 w 604"/>
              <a:gd name="T43" fmla="*/ 126354 h 561"/>
              <a:gd name="T44" fmla="*/ 10405 w 604"/>
              <a:gd name="T45" fmla="*/ 142104 h 561"/>
              <a:gd name="T46" fmla="*/ 31573 w 604"/>
              <a:gd name="T47" fmla="*/ 142104 h 561"/>
              <a:gd name="T48" fmla="*/ 95078 w 604"/>
              <a:gd name="T49" fmla="*/ 184342 h 561"/>
              <a:gd name="T50" fmla="*/ 110864 w 604"/>
              <a:gd name="T51" fmla="*/ 168592 h 561"/>
              <a:gd name="T52" fmla="*/ 110864 w 604"/>
              <a:gd name="T53" fmla="*/ 31499 h 561"/>
              <a:gd name="T54" fmla="*/ 95078 w 604"/>
              <a:gd name="T55" fmla="*/ 15750 h 561"/>
              <a:gd name="T56" fmla="*/ 31573 w 604"/>
              <a:gd name="T57" fmla="*/ 121343 h 561"/>
              <a:gd name="T58" fmla="*/ 31573 w 604"/>
              <a:gd name="T59" fmla="*/ 121343 h 561"/>
              <a:gd name="T60" fmla="*/ 26191 w 604"/>
              <a:gd name="T61" fmla="*/ 126354 h 561"/>
              <a:gd name="T62" fmla="*/ 21168 w 604"/>
              <a:gd name="T63" fmla="*/ 126354 h 561"/>
              <a:gd name="T64" fmla="*/ 10405 w 604"/>
              <a:gd name="T65" fmla="*/ 121343 h 561"/>
              <a:gd name="T66" fmla="*/ 10405 w 604"/>
              <a:gd name="T67" fmla="*/ 79106 h 561"/>
              <a:gd name="T68" fmla="*/ 21168 w 604"/>
              <a:gd name="T69" fmla="*/ 73737 h 561"/>
              <a:gd name="T70" fmla="*/ 26191 w 604"/>
              <a:gd name="T71" fmla="*/ 73737 h 561"/>
              <a:gd name="T72" fmla="*/ 31573 w 604"/>
              <a:gd name="T73" fmla="*/ 79106 h 561"/>
              <a:gd name="T74" fmla="*/ 31573 w 604"/>
              <a:gd name="T75" fmla="*/ 121343 h 561"/>
              <a:gd name="T76" fmla="*/ 95078 w 604"/>
              <a:gd name="T77" fmla="*/ 168592 h 561"/>
              <a:gd name="T78" fmla="*/ 95078 w 604"/>
              <a:gd name="T79" fmla="*/ 168592 h 561"/>
              <a:gd name="T80" fmla="*/ 47359 w 604"/>
              <a:gd name="T81" fmla="*/ 137093 h 561"/>
              <a:gd name="T82" fmla="*/ 47359 w 604"/>
              <a:gd name="T83" fmla="*/ 57987 h 561"/>
              <a:gd name="T84" fmla="*/ 95078 w 604"/>
              <a:gd name="T85" fmla="*/ 31499 h 561"/>
              <a:gd name="T86" fmla="*/ 95078 w 604"/>
              <a:gd name="T87" fmla="*/ 168592 h 5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4" h="561">
                <a:moveTo>
                  <a:pt x="368" y="0"/>
                </a:moveTo>
                <a:lnTo>
                  <a:pt x="368" y="0"/>
                </a:lnTo>
                <a:cubicBezTo>
                  <a:pt x="368" y="44"/>
                  <a:pt x="368" y="44"/>
                  <a:pt x="368" y="44"/>
                </a:cubicBezTo>
                <a:cubicBezTo>
                  <a:pt x="486" y="74"/>
                  <a:pt x="559" y="162"/>
                  <a:pt x="559" y="280"/>
                </a:cubicBezTo>
                <a:cubicBezTo>
                  <a:pt x="559" y="397"/>
                  <a:pt x="486" y="486"/>
                  <a:pt x="368" y="515"/>
                </a:cubicBezTo>
                <a:cubicBezTo>
                  <a:pt x="368" y="560"/>
                  <a:pt x="368" y="560"/>
                  <a:pt x="368" y="560"/>
                </a:cubicBezTo>
                <a:cubicBezTo>
                  <a:pt x="500" y="530"/>
                  <a:pt x="603" y="427"/>
                  <a:pt x="603" y="280"/>
                </a:cubicBezTo>
                <a:cubicBezTo>
                  <a:pt x="603" y="133"/>
                  <a:pt x="500" y="30"/>
                  <a:pt x="368" y="0"/>
                </a:cubicBezTo>
                <a:close/>
                <a:moveTo>
                  <a:pt x="486" y="280"/>
                </a:moveTo>
                <a:lnTo>
                  <a:pt x="486" y="280"/>
                </a:lnTo>
                <a:cubicBezTo>
                  <a:pt x="486" y="206"/>
                  <a:pt x="441" y="147"/>
                  <a:pt x="368" y="14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412" y="192"/>
                  <a:pt x="441" y="235"/>
                  <a:pt x="441" y="280"/>
                </a:cubicBezTo>
                <a:cubicBezTo>
                  <a:pt x="441" y="324"/>
                  <a:pt x="412" y="368"/>
                  <a:pt x="368" y="383"/>
                </a:cubicBezTo>
                <a:cubicBezTo>
                  <a:pt x="368" y="412"/>
                  <a:pt x="368" y="412"/>
                  <a:pt x="368" y="412"/>
                </a:cubicBezTo>
                <a:cubicBezTo>
                  <a:pt x="441" y="412"/>
                  <a:pt x="486" y="353"/>
                  <a:pt x="486" y="280"/>
                </a:cubicBezTo>
                <a:close/>
                <a:moveTo>
                  <a:pt x="265" y="44"/>
                </a:moveTo>
                <a:lnTo>
                  <a:pt x="265" y="44"/>
                </a:lnTo>
                <a:cubicBezTo>
                  <a:pt x="88" y="162"/>
                  <a:pt x="88" y="162"/>
                  <a:pt x="88" y="162"/>
                </a:cubicBezTo>
                <a:cubicBezTo>
                  <a:pt x="29" y="162"/>
                  <a:pt x="29" y="162"/>
                  <a:pt x="29" y="162"/>
                </a:cubicBezTo>
                <a:cubicBezTo>
                  <a:pt x="15" y="162"/>
                  <a:pt x="0" y="177"/>
                  <a:pt x="0" y="206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383"/>
                  <a:pt x="15" y="397"/>
                  <a:pt x="29" y="397"/>
                </a:cubicBezTo>
                <a:cubicBezTo>
                  <a:pt x="88" y="397"/>
                  <a:pt x="88" y="397"/>
                  <a:pt x="88" y="397"/>
                </a:cubicBezTo>
                <a:cubicBezTo>
                  <a:pt x="265" y="515"/>
                  <a:pt x="265" y="515"/>
                  <a:pt x="265" y="515"/>
                </a:cubicBezTo>
                <a:cubicBezTo>
                  <a:pt x="294" y="515"/>
                  <a:pt x="309" y="501"/>
                  <a:pt x="309" y="471"/>
                </a:cubicBezTo>
                <a:cubicBezTo>
                  <a:pt x="309" y="88"/>
                  <a:pt x="309" y="88"/>
                  <a:pt x="309" y="88"/>
                </a:cubicBezTo>
                <a:cubicBezTo>
                  <a:pt x="309" y="59"/>
                  <a:pt x="294" y="44"/>
                  <a:pt x="265" y="44"/>
                </a:cubicBezTo>
                <a:close/>
                <a:moveTo>
                  <a:pt x="88" y="339"/>
                </a:moveTo>
                <a:lnTo>
                  <a:pt x="88" y="339"/>
                </a:lnTo>
                <a:cubicBezTo>
                  <a:pt x="88" y="353"/>
                  <a:pt x="88" y="353"/>
                  <a:pt x="73" y="353"/>
                </a:cubicBezTo>
                <a:cubicBezTo>
                  <a:pt x="59" y="353"/>
                  <a:pt x="59" y="353"/>
                  <a:pt x="59" y="353"/>
                </a:cubicBezTo>
                <a:cubicBezTo>
                  <a:pt x="44" y="353"/>
                  <a:pt x="29" y="353"/>
                  <a:pt x="29" y="339"/>
                </a:cubicBezTo>
                <a:cubicBezTo>
                  <a:pt x="29" y="221"/>
                  <a:pt x="29" y="221"/>
                  <a:pt x="29" y="221"/>
                </a:cubicBezTo>
                <a:cubicBezTo>
                  <a:pt x="29" y="206"/>
                  <a:pt x="44" y="206"/>
                  <a:pt x="59" y="206"/>
                </a:cubicBezTo>
                <a:cubicBezTo>
                  <a:pt x="73" y="206"/>
                  <a:pt x="73" y="206"/>
                  <a:pt x="73" y="206"/>
                </a:cubicBezTo>
                <a:cubicBezTo>
                  <a:pt x="88" y="206"/>
                  <a:pt x="88" y="206"/>
                  <a:pt x="88" y="221"/>
                </a:cubicBezTo>
                <a:lnTo>
                  <a:pt x="88" y="339"/>
                </a:lnTo>
                <a:close/>
                <a:moveTo>
                  <a:pt x="265" y="471"/>
                </a:moveTo>
                <a:lnTo>
                  <a:pt x="265" y="471"/>
                </a:lnTo>
                <a:cubicBezTo>
                  <a:pt x="132" y="383"/>
                  <a:pt x="132" y="383"/>
                  <a:pt x="132" y="383"/>
                </a:cubicBezTo>
                <a:cubicBezTo>
                  <a:pt x="132" y="353"/>
                  <a:pt x="132" y="192"/>
                  <a:pt x="132" y="162"/>
                </a:cubicBezTo>
                <a:cubicBezTo>
                  <a:pt x="265" y="88"/>
                  <a:pt x="265" y="88"/>
                  <a:pt x="265" y="88"/>
                </a:cubicBezTo>
                <a:cubicBezTo>
                  <a:pt x="265" y="103"/>
                  <a:pt x="265" y="456"/>
                  <a:pt x="265" y="47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31" name="Freeform 129"/>
          <p:cNvSpPr>
            <a:spLocks noChangeArrowheads="1"/>
          </p:cNvSpPr>
          <p:nvPr/>
        </p:nvSpPr>
        <p:spPr bwMode="auto">
          <a:xfrm>
            <a:off x="3067252" y="3516962"/>
            <a:ext cx="318423" cy="297506"/>
          </a:xfrm>
          <a:custGeom>
            <a:avLst/>
            <a:gdLst>
              <a:gd name="T0" fmla="*/ 100972 w 502"/>
              <a:gd name="T1" fmla="*/ 0 h 472"/>
              <a:gd name="T2" fmla="*/ 100972 w 502"/>
              <a:gd name="T3" fmla="*/ 0 h 472"/>
              <a:gd name="T4" fmla="*/ 37143 w 502"/>
              <a:gd name="T5" fmla="*/ 42275 h 472"/>
              <a:gd name="T6" fmla="*/ 15867 w 502"/>
              <a:gd name="T7" fmla="*/ 42275 h 472"/>
              <a:gd name="T8" fmla="*/ 0 w 502"/>
              <a:gd name="T9" fmla="*/ 58039 h 472"/>
              <a:gd name="T10" fmla="*/ 0 w 502"/>
              <a:gd name="T11" fmla="*/ 110704 h 472"/>
              <a:gd name="T12" fmla="*/ 15867 w 502"/>
              <a:gd name="T13" fmla="*/ 126467 h 472"/>
              <a:gd name="T14" fmla="*/ 37143 w 502"/>
              <a:gd name="T15" fmla="*/ 126467 h 472"/>
              <a:gd name="T16" fmla="*/ 100972 w 502"/>
              <a:gd name="T17" fmla="*/ 168743 h 472"/>
              <a:gd name="T18" fmla="*/ 116839 w 502"/>
              <a:gd name="T19" fmla="*/ 152979 h 472"/>
              <a:gd name="T20" fmla="*/ 116839 w 502"/>
              <a:gd name="T21" fmla="*/ 15764 h 472"/>
              <a:gd name="T22" fmla="*/ 100972 w 502"/>
              <a:gd name="T23" fmla="*/ 0 h 472"/>
              <a:gd name="T24" fmla="*/ 37143 w 502"/>
              <a:gd name="T25" fmla="*/ 105688 h 472"/>
              <a:gd name="T26" fmla="*/ 37143 w 502"/>
              <a:gd name="T27" fmla="*/ 105688 h 472"/>
              <a:gd name="T28" fmla="*/ 32095 w 502"/>
              <a:gd name="T29" fmla="*/ 110704 h 472"/>
              <a:gd name="T30" fmla="*/ 21276 w 502"/>
              <a:gd name="T31" fmla="*/ 110704 h 472"/>
              <a:gd name="T32" fmla="*/ 15867 w 502"/>
              <a:gd name="T33" fmla="*/ 105688 h 472"/>
              <a:gd name="T34" fmla="*/ 15867 w 502"/>
              <a:gd name="T35" fmla="*/ 63413 h 472"/>
              <a:gd name="T36" fmla="*/ 21276 w 502"/>
              <a:gd name="T37" fmla="*/ 58039 h 472"/>
              <a:gd name="T38" fmla="*/ 32095 w 502"/>
              <a:gd name="T39" fmla="*/ 58039 h 472"/>
              <a:gd name="T40" fmla="*/ 37143 w 502"/>
              <a:gd name="T41" fmla="*/ 63413 h 472"/>
              <a:gd name="T42" fmla="*/ 37143 w 502"/>
              <a:gd name="T43" fmla="*/ 105688 h 472"/>
              <a:gd name="T44" fmla="*/ 100972 w 502"/>
              <a:gd name="T45" fmla="*/ 152979 h 472"/>
              <a:gd name="T46" fmla="*/ 100972 w 502"/>
              <a:gd name="T47" fmla="*/ 152979 h 472"/>
              <a:gd name="T48" fmla="*/ 53371 w 502"/>
              <a:gd name="T49" fmla="*/ 121452 h 472"/>
              <a:gd name="T50" fmla="*/ 53371 w 502"/>
              <a:gd name="T51" fmla="*/ 42275 h 472"/>
              <a:gd name="T52" fmla="*/ 100972 w 502"/>
              <a:gd name="T53" fmla="*/ 15764 h 472"/>
              <a:gd name="T54" fmla="*/ 100972 w 502"/>
              <a:gd name="T55" fmla="*/ 152979 h 472"/>
              <a:gd name="T56" fmla="*/ 138115 w 502"/>
              <a:gd name="T57" fmla="*/ 36901 h 472"/>
              <a:gd name="T58" fmla="*/ 138115 w 502"/>
              <a:gd name="T59" fmla="*/ 36901 h 472"/>
              <a:gd name="T60" fmla="*/ 138115 w 502"/>
              <a:gd name="T61" fmla="*/ 47649 h 472"/>
              <a:gd name="T62" fmla="*/ 164800 w 502"/>
              <a:gd name="T63" fmla="*/ 84551 h 472"/>
              <a:gd name="T64" fmla="*/ 138115 w 502"/>
              <a:gd name="T65" fmla="*/ 121452 h 472"/>
              <a:gd name="T66" fmla="*/ 138115 w 502"/>
              <a:gd name="T67" fmla="*/ 131841 h 472"/>
              <a:gd name="T68" fmla="*/ 180667 w 502"/>
              <a:gd name="T69" fmla="*/ 84551 h 472"/>
              <a:gd name="T70" fmla="*/ 138115 w 502"/>
              <a:gd name="T71" fmla="*/ 36901 h 47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2" h="472">
                <a:moveTo>
                  <a:pt x="280" y="0"/>
                </a:moveTo>
                <a:lnTo>
                  <a:pt x="280" y="0"/>
                </a:lnTo>
                <a:cubicBezTo>
                  <a:pt x="103" y="118"/>
                  <a:pt x="103" y="118"/>
                  <a:pt x="103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30" y="118"/>
                  <a:pt x="0" y="133"/>
                  <a:pt x="0" y="162"/>
                </a:cubicBezTo>
                <a:cubicBezTo>
                  <a:pt x="0" y="309"/>
                  <a:pt x="0" y="309"/>
                  <a:pt x="0" y="309"/>
                </a:cubicBezTo>
                <a:cubicBezTo>
                  <a:pt x="0" y="339"/>
                  <a:pt x="30" y="353"/>
                  <a:pt x="44" y="353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280" y="471"/>
                  <a:pt x="280" y="471"/>
                  <a:pt x="280" y="471"/>
                </a:cubicBezTo>
                <a:cubicBezTo>
                  <a:pt x="295" y="471"/>
                  <a:pt x="324" y="457"/>
                  <a:pt x="324" y="427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15"/>
                  <a:pt x="295" y="0"/>
                  <a:pt x="280" y="0"/>
                </a:cubicBezTo>
                <a:close/>
                <a:moveTo>
                  <a:pt x="103" y="295"/>
                </a:moveTo>
                <a:lnTo>
                  <a:pt x="103" y="295"/>
                </a:lnTo>
                <a:cubicBezTo>
                  <a:pt x="103" y="309"/>
                  <a:pt x="89" y="309"/>
                  <a:pt x="89" y="309"/>
                </a:cubicBezTo>
                <a:cubicBezTo>
                  <a:pt x="59" y="309"/>
                  <a:pt x="59" y="309"/>
                  <a:pt x="59" y="309"/>
                </a:cubicBezTo>
                <a:cubicBezTo>
                  <a:pt x="59" y="309"/>
                  <a:pt x="44" y="309"/>
                  <a:pt x="44" y="295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44" y="162"/>
                  <a:pt x="59" y="162"/>
                  <a:pt x="59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89" y="162"/>
                  <a:pt x="103" y="162"/>
                  <a:pt x="103" y="177"/>
                </a:cubicBezTo>
                <a:lnTo>
                  <a:pt x="103" y="295"/>
                </a:lnTo>
                <a:close/>
                <a:moveTo>
                  <a:pt x="280" y="427"/>
                </a:moveTo>
                <a:lnTo>
                  <a:pt x="280" y="427"/>
                </a:lnTo>
                <a:cubicBezTo>
                  <a:pt x="148" y="339"/>
                  <a:pt x="148" y="339"/>
                  <a:pt x="148" y="339"/>
                </a:cubicBezTo>
                <a:cubicBezTo>
                  <a:pt x="148" y="309"/>
                  <a:pt x="148" y="148"/>
                  <a:pt x="148" y="118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80" y="59"/>
                  <a:pt x="280" y="412"/>
                  <a:pt x="280" y="427"/>
                </a:cubicBezTo>
                <a:close/>
                <a:moveTo>
                  <a:pt x="383" y="103"/>
                </a:moveTo>
                <a:lnTo>
                  <a:pt x="383" y="103"/>
                </a:lnTo>
                <a:cubicBezTo>
                  <a:pt x="383" y="133"/>
                  <a:pt x="383" y="133"/>
                  <a:pt x="383" y="133"/>
                </a:cubicBezTo>
                <a:cubicBezTo>
                  <a:pt x="427" y="148"/>
                  <a:pt x="457" y="191"/>
                  <a:pt x="457" y="236"/>
                </a:cubicBezTo>
                <a:cubicBezTo>
                  <a:pt x="457" y="280"/>
                  <a:pt x="427" y="324"/>
                  <a:pt x="383" y="339"/>
                </a:cubicBezTo>
                <a:cubicBezTo>
                  <a:pt x="383" y="368"/>
                  <a:pt x="383" y="368"/>
                  <a:pt x="383" y="368"/>
                </a:cubicBezTo>
                <a:cubicBezTo>
                  <a:pt x="442" y="368"/>
                  <a:pt x="501" y="309"/>
                  <a:pt x="501" y="236"/>
                </a:cubicBezTo>
                <a:cubicBezTo>
                  <a:pt x="501" y="162"/>
                  <a:pt x="442" y="103"/>
                  <a:pt x="383" y="10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32" name="Freeform 130"/>
          <p:cNvSpPr>
            <a:spLocks noChangeArrowheads="1"/>
          </p:cNvSpPr>
          <p:nvPr/>
        </p:nvSpPr>
        <p:spPr bwMode="auto">
          <a:xfrm>
            <a:off x="2192540" y="3516962"/>
            <a:ext cx="206859" cy="297506"/>
          </a:xfrm>
          <a:custGeom>
            <a:avLst/>
            <a:gdLst>
              <a:gd name="T0" fmla="*/ 101319 w 325"/>
              <a:gd name="T1" fmla="*/ 0 h 472"/>
              <a:gd name="T2" fmla="*/ 101319 w 325"/>
              <a:gd name="T3" fmla="*/ 0 h 472"/>
              <a:gd name="T4" fmla="*/ 37271 w 325"/>
              <a:gd name="T5" fmla="*/ 42275 h 472"/>
              <a:gd name="T6" fmla="*/ 15922 w 325"/>
              <a:gd name="T7" fmla="*/ 42275 h 472"/>
              <a:gd name="T8" fmla="*/ 0 w 325"/>
              <a:gd name="T9" fmla="*/ 58039 h 472"/>
              <a:gd name="T10" fmla="*/ 0 w 325"/>
              <a:gd name="T11" fmla="*/ 110704 h 472"/>
              <a:gd name="T12" fmla="*/ 15922 w 325"/>
              <a:gd name="T13" fmla="*/ 126467 h 472"/>
              <a:gd name="T14" fmla="*/ 37271 w 325"/>
              <a:gd name="T15" fmla="*/ 126467 h 472"/>
              <a:gd name="T16" fmla="*/ 101319 w 325"/>
              <a:gd name="T17" fmla="*/ 168743 h 472"/>
              <a:gd name="T18" fmla="*/ 117240 w 325"/>
              <a:gd name="T19" fmla="*/ 152979 h 472"/>
              <a:gd name="T20" fmla="*/ 117240 w 325"/>
              <a:gd name="T21" fmla="*/ 15764 h 472"/>
              <a:gd name="T22" fmla="*/ 101319 w 325"/>
              <a:gd name="T23" fmla="*/ 0 h 472"/>
              <a:gd name="T24" fmla="*/ 37271 w 325"/>
              <a:gd name="T25" fmla="*/ 105688 h 472"/>
              <a:gd name="T26" fmla="*/ 37271 w 325"/>
              <a:gd name="T27" fmla="*/ 105688 h 472"/>
              <a:gd name="T28" fmla="*/ 31843 w 325"/>
              <a:gd name="T29" fmla="*/ 110704 h 472"/>
              <a:gd name="T30" fmla="*/ 21349 w 325"/>
              <a:gd name="T31" fmla="*/ 110704 h 472"/>
              <a:gd name="T32" fmla="*/ 15922 w 325"/>
              <a:gd name="T33" fmla="*/ 105688 h 472"/>
              <a:gd name="T34" fmla="*/ 15922 w 325"/>
              <a:gd name="T35" fmla="*/ 63413 h 472"/>
              <a:gd name="T36" fmla="*/ 21349 w 325"/>
              <a:gd name="T37" fmla="*/ 58039 h 472"/>
              <a:gd name="T38" fmla="*/ 31843 w 325"/>
              <a:gd name="T39" fmla="*/ 58039 h 472"/>
              <a:gd name="T40" fmla="*/ 37271 w 325"/>
              <a:gd name="T41" fmla="*/ 63413 h 472"/>
              <a:gd name="T42" fmla="*/ 37271 w 325"/>
              <a:gd name="T43" fmla="*/ 105688 h 472"/>
              <a:gd name="T44" fmla="*/ 101319 w 325"/>
              <a:gd name="T45" fmla="*/ 152979 h 472"/>
              <a:gd name="T46" fmla="*/ 101319 w 325"/>
              <a:gd name="T47" fmla="*/ 152979 h 472"/>
              <a:gd name="T48" fmla="*/ 53192 w 325"/>
              <a:gd name="T49" fmla="*/ 121452 h 472"/>
              <a:gd name="T50" fmla="*/ 53192 w 325"/>
              <a:gd name="T51" fmla="*/ 42275 h 472"/>
              <a:gd name="T52" fmla="*/ 101319 w 325"/>
              <a:gd name="T53" fmla="*/ 15764 h 472"/>
              <a:gd name="T54" fmla="*/ 101319 w 325"/>
              <a:gd name="T55" fmla="*/ 152979 h 47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25" h="472">
                <a:moveTo>
                  <a:pt x="280" y="0"/>
                </a:moveTo>
                <a:lnTo>
                  <a:pt x="280" y="0"/>
                </a:lnTo>
                <a:cubicBezTo>
                  <a:pt x="103" y="118"/>
                  <a:pt x="103" y="118"/>
                  <a:pt x="103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30" y="118"/>
                  <a:pt x="0" y="133"/>
                  <a:pt x="0" y="162"/>
                </a:cubicBezTo>
                <a:cubicBezTo>
                  <a:pt x="0" y="309"/>
                  <a:pt x="0" y="309"/>
                  <a:pt x="0" y="309"/>
                </a:cubicBezTo>
                <a:cubicBezTo>
                  <a:pt x="0" y="339"/>
                  <a:pt x="30" y="353"/>
                  <a:pt x="44" y="353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280" y="471"/>
                  <a:pt x="280" y="471"/>
                  <a:pt x="280" y="471"/>
                </a:cubicBezTo>
                <a:cubicBezTo>
                  <a:pt x="294" y="471"/>
                  <a:pt x="324" y="457"/>
                  <a:pt x="324" y="427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15"/>
                  <a:pt x="294" y="0"/>
                  <a:pt x="280" y="0"/>
                </a:cubicBezTo>
                <a:close/>
                <a:moveTo>
                  <a:pt x="103" y="295"/>
                </a:moveTo>
                <a:lnTo>
                  <a:pt x="103" y="295"/>
                </a:lnTo>
                <a:cubicBezTo>
                  <a:pt x="103" y="309"/>
                  <a:pt x="88" y="309"/>
                  <a:pt x="88" y="309"/>
                </a:cubicBezTo>
                <a:cubicBezTo>
                  <a:pt x="59" y="309"/>
                  <a:pt x="59" y="309"/>
                  <a:pt x="59" y="309"/>
                </a:cubicBezTo>
                <a:cubicBezTo>
                  <a:pt x="59" y="309"/>
                  <a:pt x="44" y="309"/>
                  <a:pt x="44" y="295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44" y="162"/>
                  <a:pt x="59" y="162"/>
                  <a:pt x="59" y="162"/>
                </a:cubicBezTo>
                <a:cubicBezTo>
                  <a:pt x="88" y="162"/>
                  <a:pt x="88" y="162"/>
                  <a:pt x="88" y="162"/>
                </a:cubicBezTo>
                <a:cubicBezTo>
                  <a:pt x="88" y="162"/>
                  <a:pt x="103" y="162"/>
                  <a:pt x="103" y="177"/>
                </a:cubicBezTo>
                <a:lnTo>
                  <a:pt x="103" y="295"/>
                </a:lnTo>
                <a:close/>
                <a:moveTo>
                  <a:pt x="280" y="427"/>
                </a:moveTo>
                <a:lnTo>
                  <a:pt x="280" y="427"/>
                </a:lnTo>
                <a:cubicBezTo>
                  <a:pt x="147" y="339"/>
                  <a:pt x="147" y="339"/>
                  <a:pt x="147" y="339"/>
                </a:cubicBezTo>
                <a:cubicBezTo>
                  <a:pt x="147" y="309"/>
                  <a:pt x="147" y="148"/>
                  <a:pt x="147" y="118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80" y="59"/>
                  <a:pt x="280" y="412"/>
                  <a:pt x="280" y="4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33" name="Freeform 131"/>
          <p:cNvSpPr>
            <a:spLocks noChangeArrowheads="1"/>
          </p:cNvSpPr>
          <p:nvPr/>
        </p:nvSpPr>
        <p:spPr bwMode="auto">
          <a:xfrm>
            <a:off x="1188801" y="3468153"/>
            <a:ext cx="299831" cy="390476"/>
          </a:xfrm>
          <a:custGeom>
            <a:avLst/>
            <a:gdLst>
              <a:gd name="T0" fmla="*/ 132899 w 472"/>
              <a:gd name="T1" fmla="*/ 158122 h 619"/>
              <a:gd name="T2" fmla="*/ 132899 w 472"/>
              <a:gd name="T3" fmla="*/ 158122 h 619"/>
              <a:gd name="T4" fmla="*/ 85229 w 472"/>
              <a:gd name="T5" fmla="*/ 110793 h 619"/>
              <a:gd name="T6" fmla="*/ 37559 w 472"/>
              <a:gd name="T7" fmla="*/ 158122 h 619"/>
              <a:gd name="T8" fmla="*/ 85229 w 472"/>
              <a:gd name="T9" fmla="*/ 211188 h 619"/>
              <a:gd name="T10" fmla="*/ 132899 w 472"/>
              <a:gd name="T11" fmla="*/ 158122 h 619"/>
              <a:gd name="T12" fmla="*/ 85229 w 472"/>
              <a:gd name="T13" fmla="*/ 195053 h 619"/>
              <a:gd name="T14" fmla="*/ 85229 w 472"/>
              <a:gd name="T15" fmla="*/ 195053 h 619"/>
              <a:gd name="T16" fmla="*/ 48032 w 472"/>
              <a:gd name="T17" fmla="*/ 158122 h 619"/>
              <a:gd name="T18" fmla="*/ 85229 w 472"/>
              <a:gd name="T19" fmla="*/ 126570 h 619"/>
              <a:gd name="T20" fmla="*/ 122426 w 472"/>
              <a:gd name="T21" fmla="*/ 158122 h 619"/>
              <a:gd name="T22" fmla="*/ 85229 w 472"/>
              <a:gd name="T23" fmla="*/ 195053 h 619"/>
              <a:gd name="T24" fmla="*/ 143734 w 472"/>
              <a:gd name="T25" fmla="*/ 0 h 619"/>
              <a:gd name="T26" fmla="*/ 143734 w 472"/>
              <a:gd name="T27" fmla="*/ 0 h 619"/>
              <a:gd name="T28" fmla="*/ 26724 w 472"/>
              <a:gd name="T29" fmla="*/ 0 h 619"/>
              <a:gd name="T30" fmla="*/ 0 w 472"/>
              <a:gd name="T31" fmla="*/ 26174 h 619"/>
              <a:gd name="T32" fmla="*/ 0 w 472"/>
              <a:gd name="T33" fmla="*/ 195053 h 619"/>
              <a:gd name="T34" fmla="*/ 26724 w 472"/>
              <a:gd name="T35" fmla="*/ 221586 h 619"/>
              <a:gd name="T36" fmla="*/ 143734 w 472"/>
              <a:gd name="T37" fmla="*/ 221586 h 619"/>
              <a:gd name="T38" fmla="*/ 170097 w 472"/>
              <a:gd name="T39" fmla="*/ 195053 h 619"/>
              <a:gd name="T40" fmla="*/ 170097 w 472"/>
              <a:gd name="T41" fmla="*/ 26174 h 619"/>
              <a:gd name="T42" fmla="*/ 143734 w 472"/>
              <a:gd name="T43" fmla="*/ 0 h 619"/>
              <a:gd name="T44" fmla="*/ 154207 w 472"/>
              <a:gd name="T45" fmla="*/ 195053 h 619"/>
              <a:gd name="T46" fmla="*/ 154207 w 472"/>
              <a:gd name="T47" fmla="*/ 195053 h 619"/>
              <a:gd name="T48" fmla="*/ 143734 w 472"/>
              <a:gd name="T49" fmla="*/ 211188 h 619"/>
              <a:gd name="T50" fmla="*/ 85229 w 472"/>
              <a:gd name="T51" fmla="*/ 211188 h 619"/>
              <a:gd name="T52" fmla="*/ 26724 w 472"/>
              <a:gd name="T53" fmla="*/ 211188 h 619"/>
              <a:gd name="T54" fmla="*/ 16251 w 472"/>
              <a:gd name="T55" fmla="*/ 195053 h 619"/>
              <a:gd name="T56" fmla="*/ 16251 w 472"/>
              <a:gd name="T57" fmla="*/ 26174 h 619"/>
              <a:gd name="T58" fmla="*/ 26724 w 472"/>
              <a:gd name="T59" fmla="*/ 10398 h 619"/>
              <a:gd name="T60" fmla="*/ 143734 w 472"/>
              <a:gd name="T61" fmla="*/ 10398 h 619"/>
              <a:gd name="T62" fmla="*/ 154207 w 472"/>
              <a:gd name="T63" fmla="*/ 26174 h 619"/>
              <a:gd name="T64" fmla="*/ 154207 w 472"/>
              <a:gd name="T65" fmla="*/ 195053 h 619"/>
              <a:gd name="T66" fmla="*/ 85229 w 472"/>
              <a:gd name="T67" fmla="*/ 26174 h 619"/>
              <a:gd name="T68" fmla="*/ 85229 w 472"/>
              <a:gd name="T69" fmla="*/ 26174 h 619"/>
              <a:gd name="T70" fmla="*/ 48032 w 472"/>
              <a:gd name="T71" fmla="*/ 63106 h 619"/>
              <a:gd name="T72" fmla="*/ 85229 w 472"/>
              <a:gd name="T73" fmla="*/ 94658 h 619"/>
              <a:gd name="T74" fmla="*/ 122426 w 472"/>
              <a:gd name="T75" fmla="*/ 63106 h 619"/>
              <a:gd name="T76" fmla="*/ 85229 w 472"/>
              <a:gd name="T77" fmla="*/ 26174 h 619"/>
              <a:gd name="T78" fmla="*/ 85229 w 472"/>
              <a:gd name="T79" fmla="*/ 84260 h 619"/>
              <a:gd name="T80" fmla="*/ 85229 w 472"/>
              <a:gd name="T81" fmla="*/ 84260 h 619"/>
              <a:gd name="T82" fmla="*/ 63922 w 472"/>
              <a:gd name="T83" fmla="*/ 63106 h 619"/>
              <a:gd name="T84" fmla="*/ 85229 w 472"/>
              <a:gd name="T85" fmla="*/ 41951 h 619"/>
              <a:gd name="T86" fmla="*/ 106536 w 472"/>
              <a:gd name="T87" fmla="*/ 63106 h 619"/>
              <a:gd name="T88" fmla="*/ 85229 w 472"/>
              <a:gd name="T89" fmla="*/ 84260 h 61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72" h="619">
                <a:moveTo>
                  <a:pt x="368" y="441"/>
                </a:moveTo>
                <a:lnTo>
                  <a:pt x="368" y="441"/>
                </a:lnTo>
                <a:cubicBezTo>
                  <a:pt x="368" y="368"/>
                  <a:pt x="309" y="309"/>
                  <a:pt x="236" y="309"/>
                </a:cubicBezTo>
                <a:cubicBezTo>
                  <a:pt x="162" y="309"/>
                  <a:pt x="104" y="368"/>
                  <a:pt x="104" y="441"/>
                </a:cubicBezTo>
                <a:cubicBezTo>
                  <a:pt x="104" y="515"/>
                  <a:pt x="162" y="589"/>
                  <a:pt x="236" y="589"/>
                </a:cubicBezTo>
                <a:cubicBezTo>
                  <a:pt x="309" y="589"/>
                  <a:pt x="368" y="515"/>
                  <a:pt x="368" y="441"/>
                </a:cubicBezTo>
                <a:close/>
                <a:moveTo>
                  <a:pt x="236" y="544"/>
                </a:moveTo>
                <a:lnTo>
                  <a:pt x="236" y="544"/>
                </a:lnTo>
                <a:cubicBezTo>
                  <a:pt x="177" y="544"/>
                  <a:pt x="133" y="500"/>
                  <a:pt x="133" y="441"/>
                </a:cubicBezTo>
                <a:cubicBezTo>
                  <a:pt x="133" y="397"/>
                  <a:pt x="177" y="353"/>
                  <a:pt x="236" y="353"/>
                </a:cubicBezTo>
                <a:cubicBezTo>
                  <a:pt x="295" y="353"/>
                  <a:pt x="339" y="397"/>
                  <a:pt x="339" y="441"/>
                </a:cubicBezTo>
                <a:cubicBezTo>
                  <a:pt x="339" y="500"/>
                  <a:pt x="295" y="544"/>
                  <a:pt x="236" y="544"/>
                </a:cubicBezTo>
                <a:close/>
                <a:moveTo>
                  <a:pt x="398" y="0"/>
                </a:moveTo>
                <a:lnTo>
                  <a:pt x="398" y="0"/>
                </a:lnTo>
                <a:cubicBezTo>
                  <a:pt x="74" y="0"/>
                  <a:pt x="74" y="0"/>
                  <a:pt x="74" y="0"/>
                </a:cubicBezTo>
                <a:cubicBezTo>
                  <a:pt x="30" y="0"/>
                  <a:pt x="0" y="29"/>
                  <a:pt x="0" y="73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9"/>
                  <a:pt x="30" y="618"/>
                  <a:pt x="74" y="618"/>
                </a:cubicBezTo>
                <a:cubicBezTo>
                  <a:pt x="398" y="618"/>
                  <a:pt x="398" y="618"/>
                  <a:pt x="398" y="618"/>
                </a:cubicBezTo>
                <a:cubicBezTo>
                  <a:pt x="442" y="618"/>
                  <a:pt x="471" y="589"/>
                  <a:pt x="471" y="544"/>
                </a:cubicBezTo>
                <a:cubicBezTo>
                  <a:pt x="471" y="73"/>
                  <a:pt x="471" y="73"/>
                  <a:pt x="471" y="73"/>
                </a:cubicBezTo>
                <a:cubicBezTo>
                  <a:pt x="471" y="29"/>
                  <a:pt x="442" y="0"/>
                  <a:pt x="398" y="0"/>
                </a:cubicBezTo>
                <a:close/>
                <a:moveTo>
                  <a:pt x="427" y="544"/>
                </a:moveTo>
                <a:lnTo>
                  <a:pt x="427" y="544"/>
                </a:lnTo>
                <a:cubicBezTo>
                  <a:pt x="427" y="559"/>
                  <a:pt x="413" y="589"/>
                  <a:pt x="398" y="589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45" y="559"/>
                  <a:pt x="45" y="544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29"/>
                  <a:pt x="74" y="29"/>
                </a:cubicBezTo>
                <a:cubicBezTo>
                  <a:pt x="398" y="29"/>
                  <a:pt x="398" y="29"/>
                  <a:pt x="398" y="29"/>
                </a:cubicBezTo>
                <a:cubicBezTo>
                  <a:pt x="413" y="29"/>
                  <a:pt x="427" y="59"/>
                  <a:pt x="427" y="73"/>
                </a:cubicBezTo>
                <a:lnTo>
                  <a:pt x="427" y="544"/>
                </a:lnTo>
                <a:close/>
                <a:moveTo>
                  <a:pt x="236" y="73"/>
                </a:moveTo>
                <a:lnTo>
                  <a:pt x="236" y="73"/>
                </a:lnTo>
                <a:cubicBezTo>
                  <a:pt x="177" y="73"/>
                  <a:pt x="133" y="117"/>
                  <a:pt x="133" y="176"/>
                </a:cubicBezTo>
                <a:cubicBezTo>
                  <a:pt x="133" y="221"/>
                  <a:pt x="177" y="264"/>
                  <a:pt x="236" y="264"/>
                </a:cubicBezTo>
                <a:cubicBezTo>
                  <a:pt x="295" y="264"/>
                  <a:pt x="339" y="221"/>
                  <a:pt x="339" y="176"/>
                </a:cubicBezTo>
                <a:cubicBezTo>
                  <a:pt x="339" y="117"/>
                  <a:pt x="295" y="73"/>
                  <a:pt x="236" y="73"/>
                </a:cubicBezTo>
                <a:close/>
                <a:moveTo>
                  <a:pt x="236" y="235"/>
                </a:moveTo>
                <a:lnTo>
                  <a:pt x="236" y="235"/>
                </a:lnTo>
                <a:cubicBezTo>
                  <a:pt x="207" y="235"/>
                  <a:pt x="177" y="206"/>
                  <a:pt x="177" y="176"/>
                </a:cubicBezTo>
                <a:cubicBezTo>
                  <a:pt x="177" y="132"/>
                  <a:pt x="207" y="117"/>
                  <a:pt x="236" y="117"/>
                </a:cubicBezTo>
                <a:cubicBezTo>
                  <a:pt x="266" y="117"/>
                  <a:pt x="295" y="132"/>
                  <a:pt x="295" y="176"/>
                </a:cubicBezTo>
                <a:cubicBezTo>
                  <a:pt x="295" y="206"/>
                  <a:pt x="266" y="235"/>
                  <a:pt x="236" y="2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35" name="Freeform 133"/>
          <p:cNvSpPr>
            <a:spLocks noChangeArrowheads="1"/>
          </p:cNvSpPr>
          <p:nvPr/>
        </p:nvSpPr>
        <p:spPr bwMode="auto">
          <a:xfrm>
            <a:off x="8566468" y="2559437"/>
            <a:ext cx="269613" cy="402096"/>
          </a:xfrm>
          <a:custGeom>
            <a:avLst/>
            <a:gdLst>
              <a:gd name="T0" fmla="*/ 147907 w 428"/>
              <a:gd name="T1" fmla="*/ 52992 h 634"/>
              <a:gd name="T2" fmla="*/ 147907 w 428"/>
              <a:gd name="T3" fmla="*/ 52992 h 634"/>
              <a:gd name="T4" fmla="*/ 79146 w 428"/>
              <a:gd name="T5" fmla="*/ 0 h 634"/>
              <a:gd name="T6" fmla="*/ 10744 w 428"/>
              <a:gd name="T7" fmla="*/ 52992 h 634"/>
              <a:gd name="T8" fmla="*/ 0 w 428"/>
              <a:gd name="T9" fmla="*/ 63807 h 634"/>
              <a:gd name="T10" fmla="*/ 0 w 428"/>
              <a:gd name="T11" fmla="*/ 79668 h 634"/>
              <a:gd name="T12" fmla="*/ 16116 w 428"/>
              <a:gd name="T13" fmla="*/ 95530 h 634"/>
              <a:gd name="T14" fmla="*/ 16116 w 428"/>
              <a:gd name="T15" fmla="*/ 95530 h 634"/>
              <a:gd name="T16" fmla="*/ 37245 w 428"/>
              <a:gd name="T17" fmla="*/ 116798 h 634"/>
              <a:gd name="T18" fmla="*/ 47631 w 428"/>
              <a:gd name="T19" fmla="*/ 212328 h 634"/>
              <a:gd name="T20" fmla="*/ 63389 w 428"/>
              <a:gd name="T21" fmla="*/ 228190 h 634"/>
              <a:gd name="T22" fmla="*/ 89890 w 428"/>
              <a:gd name="T23" fmla="*/ 228190 h 634"/>
              <a:gd name="T24" fmla="*/ 105648 w 428"/>
              <a:gd name="T25" fmla="*/ 212328 h 634"/>
              <a:gd name="T26" fmla="*/ 121406 w 428"/>
              <a:gd name="T27" fmla="*/ 116798 h 634"/>
              <a:gd name="T28" fmla="*/ 142535 w 428"/>
              <a:gd name="T29" fmla="*/ 95530 h 634"/>
              <a:gd name="T30" fmla="*/ 142535 w 428"/>
              <a:gd name="T31" fmla="*/ 95530 h 634"/>
              <a:gd name="T32" fmla="*/ 152921 w 428"/>
              <a:gd name="T33" fmla="*/ 79668 h 634"/>
              <a:gd name="T34" fmla="*/ 152921 w 428"/>
              <a:gd name="T35" fmla="*/ 63807 h 634"/>
              <a:gd name="T36" fmla="*/ 147907 w 428"/>
              <a:gd name="T37" fmla="*/ 52992 h 634"/>
              <a:gd name="T38" fmla="*/ 79146 w 428"/>
              <a:gd name="T39" fmla="*/ 15862 h 634"/>
              <a:gd name="T40" fmla="*/ 79146 w 428"/>
              <a:gd name="T41" fmla="*/ 15862 h 634"/>
              <a:gd name="T42" fmla="*/ 131791 w 428"/>
              <a:gd name="T43" fmla="*/ 52992 h 634"/>
              <a:gd name="T44" fmla="*/ 21130 w 428"/>
              <a:gd name="T45" fmla="*/ 52992 h 634"/>
              <a:gd name="T46" fmla="*/ 79146 w 428"/>
              <a:gd name="T47" fmla="*/ 15862 h 634"/>
              <a:gd name="T48" fmla="*/ 89890 w 428"/>
              <a:gd name="T49" fmla="*/ 201874 h 634"/>
              <a:gd name="T50" fmla="*/ 89890 w 428"/>
              <a:gd name="T51" fmla="*/ 201874 h 634"/>
              <a:gd name="T52" fmla="*/ 84518 w 428"/>
              <a:gd name="T53" fmla="*/ 212328 h 634"/>
              <a:gd name="T54" fmla="*/ 68761 w 428"/>
              <a:gd name="T55" fmla="*/ 212328 h 634"/>
              <a:gd name="T56" fmla="*/ 63389 w 428"/>
              <a:gd name="T57" fmla="*/ 201874 h 634"/>
              <a:gd name="T58" fmla="*/ 47631 w 428"/>
              <a:gd name="T59" fmla="*/ 122206 h 634"/>
              <a:gd name="T60" fmla="*/ 79146 w 428"/>
              <a:gd name="T61" fmla="*/ 127253 h 634"/>
              <a:gd name="T62" fmla="*/ 105648 w 428"/>
              <a:gd name="T63" fmla="*/ 122206 h 634"/>
              <a:gd name="T64" fmla="*/ 89890 w 428"/>
              <a:gd name="T65" fmla="*/ 201874 h 634"/>
              <a:gd name="T66" fmla="*/ 79146 w 428"/>
              <a:gd name="T67" fmla="*/ 116798 h 634"/>
              <a:gd name="T68" fmla="*/ 79146 w 428"/>
              <a:gd name="T69" fmla="*/ 116798 h 634"/>
              <a:gd name="T70" fmla="*/ 31873 w 428"/>
              <a:gd name="T71" fmla="*/ 95530 h 634"/>
              <a:gd name="T72" fmla="*/ 121406 w 428"/>
              <a:gd name="T73" fmla="*/ 95530 h 634"/>
              <a:gd name="T74" fmla="*/ 79146 w 428"/>
              <a:gd name="T75" fmla="*/ 116798 h 634"/>
              <a:gd name="T76" fmla="*/ 131791 w 428"/>
              <a:gd name="T77" fmla="*/ 79668 h 634"/>
              <a:gd name="T78" fmla="*/ 131791 w 428"/>
              <a:gd name="T79" fmla="*/ 79668 h 634"/>
              <a:gd name="T80" fmla="*/ 21130 w 428"/>
              <a:gd name="T81" fmla="*/ 79668 h 634"/>
              <a:gd name="T82" fmla="*/ 16116 w 428"/>
              <a:gd name="T83" fmla="*/ 74261 h 634"/>
              <a:gd name="T84" fmla="*/ 21130 w 428"/>
              <a:gd name="T85" fmla="*/ 63807 h 634"/>
              <a:gd name="T86" fmla="*/ 131791 w 428"/>
              <a:gd name="T87" fmla="*/ 63807 h 634"/>
              <a:gd name="T88" fmla="*/ 142535 w 428"/>
              <a:gd name="T89" fmla="*/ 74261 h 634"/>
              <a:gd name="T90" fmla="*/ 131791 w 428"/>
              <a:gd name="T91" fmla="*/ 79668 h 63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28" h="634">
                <a:moveTo>
                  <a:pt x="413" y="147"/>
                </a:moveTo>
                <a:lnTo>
                  <a:pt x="413" y="147"/>
                </a:lnTo>
                <a:cubicBezTo>
                  <a:pt x="383" y="59"/>
                  <a:pt x="309" y="0"/>
                  <a:pt x="221" y="0"/>
                </a:cubicBezTo>
                <a:cubicBezTo>
                  <a:pt x="118" y="0"/>
                  <a:pt x="45" y="59"/>
                  <a:pt x="30" y="147"/>
                </a:cubicBezTo>
                <a:cubicBezTo>
                  <a:pt x="15" y="147"/>
                  <a:pt x="0" y="162"/>
                  <a:pt x="0" y="177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35"/>
                  <a:pt x="15" y="265"/>
                  <a:pt x="45" y="265"/>
                </a:cubicBezTo>
                <a:cubicBezTo>
                  <a:pt x="59" y="280"/>
                  <a:pt x="74" y="309"/>
                  <a:pt x="104" y="324"/>
                </a:cubicBezTo>
                <a:cubicBezTo>
                  <a:pt x="133" y="589"/>
                  <a:pt x="133" y="589"/>
                  <a:pt x="133" y="589"/>
                </a:cubicBezTo>
                <a:cubicBezTo>
                  <a:pt x="133" y="618"/>
                  <a:pt x="163" y="633"/>
                  <a:pt x="177" y="633"/>
                </a:cubicBezTo>
                <a:cubicBezTo>
                  <a:pt x="251" y="633"/>
                  <a:pt x="251" y="633"/>
                  <a:pt x="251" y="633"/>
                </a:cubicBezTo>
                <a:cubicBezTo>
                  <a:pt x="280" y="633"/>
                  <a:pt x="295" y="618"/>
                  <a:pt x="295" y="589"/>
                </a:cubicBezTo>
                <a:cubicBezTo>
                  <a:pt x="339" y="324"/>
                  <a:pt x="339" y="324"/>
                  <a:pt x="339" y="324"/>
                </a:cubicBezTo>
                <a:cubicBezTo>
                  <a:pt x="354" y="309"/>
                  <a:pt x="383" y="280"/>
                  <a:pt x="398" y="265"/>
                </a:cubicBezTo>
                <a:cubicBezTo>
                  <a:pt x="413" y="265"/>
                  <a:pt x="427" y="235"/>
                  <a:pt x="427" y="221"/>
                </a:cubicBezTo>
                <a:cubicBezTo>
                  <a:pt x="427" y="177"/>
                  <a:pt x="427" y="177"/>
                  <a:pt x="427" y="177"/>
                </a:cubicBezTo>
                <a:cubicBezTo>
                  <a:pt x="427" y="162"/>
                  <a:pt x="427" y="147"/>
                  <a:pt x="413" y="147"/>
                </a:cubicBezTo>
                <a:close/>
                <a:moveTo>
                  <a:pt x="221" y="44"/>
                </a:moveTo>
                <a:lnTo>
                  <a:pt x="221" y="44"/>
                </a:lnTo>
                <a:cubicBezTo>
                  <a:pt x="280" y="44"/>
                  <a:pt x="354" y="88"/>
                  <a:pt x="368" y="147"/>
                </a:cubicBezTo>
                <a:cubicBezTo>
                  <a:pt x="59" y="147"/>
                  <a:pt x="59" y="147"/>
                  <a:pt x="59" y="147"/>
                </a:cubicBezTo>
                <a:cubicBezTo>
                  <a:pt x="89" y="88"/>
                  <a:pt x="148" y="44"/>
                  <a:pt x="221" y="44"/>
                </a:cubicBezTo>
                <a:close/>
                <a:moveTo>
                  <a:pt x="251" y="560"/>
                </a:moveTo>
                <a:lnTo>
                  <a:pt x="251" y="560"/>
                </a:lnTo>
                <a:cubicBezTo>
                  <a:pt x="251" y="574"/>
                  <a:pt x="251" y="589"/>
                  <a:pt x="236" y="589"/>
                </a:cubicBezTo>
                <a:cubicBezTo>
                  <a:pt x="192" y="589"/>
                  <a:pt x="192" y="589"/>
                  <a:pt x="192" y="589"/>
                </a:cubicBezTo>
                <a:cubicBezTo>
                  <a:pt x="177" y="589"/>
                  <a:pt x="177" y="574"/>
                  <a:pt x="177" y="560"/>
                </a:cubicBezTo>
                <a:cubicBezTo>
                  <a:pt x="133" y="339"/>
                  <a:pt x="133" y="339"/>
                  <a:pt x="133" y="339"/>
                </a:cubicBezTo>
                <a:cubicBezTo>
                  <a:pt x="163" y="353"/>
                  <a:pt x="192" y="353"/>
                  <a:pt x="221" y="353"/>
                </a:cubicBezTo>
                <a:cubicBezTo>
                  <a:pt x="251" y="353"/>
                  <a:pt x="266" y="353"/>
                  <a:pt x="295" y="339"/>
                </a:cubicBezTo>
                <a:lnTo>
                  <a:pt x="251" y="560"/>
                </a:lnTo>
                <a:close/>
                <a:moveTo>
                  <a:pt x="221" y="324"/>
                </a:moveTo>
                <a:lnTo>
                  <a:pt x="221" y="324"/>
                </a:lnTo>
                <a:cubicBezTo>
                  <a:pt x="163" y="324"/>
                  <a:pt x="118" y="294"/>
                  <a:pt x="89" y="265"/>
                </a:cubicBezTo>
                <a:cubicBezTo>
                  <a:pt x="339" y="265"/>
                  <a:pt x="339" y="265"/>
                  <a:pt x="339" y="265"/>
                </a:cubicBezTo>
                <a:cubicBezTo>
                  <a:pt x="309" y="294"/>
                  <a:pt x="266" y="324"/>
                  <a:pt x="221" y="324"/>
                </a:cubicBezTo>
                <a:close/>
                <a:moveTo>
                  <a:pt x="368" y="221"/>
                </a:moveTo>
                <a:lnTo>
                  <a:pt x="368" y="221"/>
                </a:lnTo>
                <a:cubicBezTo>
                  <a:pt x="59" y="221"/>
                  <a:pt x="59" y="221"/>
                  <a:pt x="59" y="221"/>
                </a:cubicBezTo>
                <a:cubicBezTo>
                  <a:pt x="45" y="221"/>
                  <a:pt x="45" y="206"/>
                  <a:pt x="45" y="206"/>
                </a:cubicBezTo>
                <a:cubicBezTo>
                  <a:pt x="45" y="192"/>
                  <a:pt x="45" y="177"/>
                  <a:pt x="59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83" y="177"/>
                  <a:pt x="398" y="192"/>
                  <a:pt x="398" y="206"/>
                </a:cubicBezTo>
                <a:cubicBezTo>
                  <a:pt x="398" y="206"/>
                  <a:pt x="383" y="221"/>
                  <a:pt x="368" y="2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36" name="Freeform 134"/>
          <p:cNvSpPr>
            <a:spLocks noChangeArrowheads="1"/>
          </p:cNvSpPr>
          <p:nvPr/>
        </p:nvSpPr>
        <p:spPr bwMode="auto">
          <a:xfrm>
            <a:off x="7610143" y="2559437"/>
            <a:ext cx="402096" cy="402096"/>
          </a:xfrm>
          <a:custGeom>
            <a:avLst/>
            <a:gdLst>
              <a:gd name="T0" fmla="*/ 212011 w 634"/>
              <a:gd name="T1" fmla="*/ 105984 h 634"/>
              <a:gd name="T2" fmla="*/ 111414 w 634"/>
              <a:gd name="T3" fmla="*/ 0 h 634"/>
              <a:gd name="T4" fmla="*/ 15865 w 634"/>
              <a:gd name="T5" fmla="*/ 105984 h 634"/>
              <a:gd name="T6" fmla="*/ 0 w 634"/>
              <a:gd name="T7" fmla="*/ 169790 h 634"/>
              <a:gd name="T8" fmla="*/ 58411 w 634"/>
              <a:gd name="T9" fmla="*/ 201874 h 634"/>
              <a:gd name="T10" fmla="*/ 84732 w 634"/>
              <a:gd name="T11" fmla="*/ 127253 h 634"/>
              <a:gd name="T12" fmla="*/ 26321 w 634"/>
              <a:gd name="T13" fmla="*/ 100937 h 634"/>
              <a:gd name="T14" fmla="*/ 196146 w 634"/>
              <a:gd name="T15" fmla="*/ 100937 h 634"/>
              <a:gd name="T16" fmla="*/ 143144 w 634"/>
              <a:gd name="T17" fmla="*/ 127253 h 634"/>
              <a:gd name="T18" fmla="*/ 169825 w 634"/>
              <a:gd name="T19" fmla="*/ 201874 h 634"/>
              <a:gd name="T20" fmla="*/ 185690 w 634"/>
              <a:gd name="T21" fmla="*/ 222782 h 634"/>
              <a:gd name="T22" fmla="*/ 196146 w 634"/>
              <a:gd name="T23" fmla="*/ 222782 h 634"/>
              <a:gd name="T24" fmla="*/ 228236 w 634"/>
              <a:gd name="T25" fmla="*/ 169790 h 634"/>
              <a:gd name="T26" fmla="*/ 212011 w 634"/>
              <a:gd name="T27" fmla="*/ 105984 h 634"/>
              <a:gd name="T28" fmla="*/ 47594 w 634"/>
              <a:gd name="T29" fmla="*/ 116798 h 634"/>
              <a:gd name="T30" fmla="*/ 68868 w 634"/>
              <a:gd name="T31" fmla="*/ 127253 h 634"/>
              <a:gd name="T32" fmla="*/ 58411 w 634"/>
              <a:gd name="T33" fmla="*/ 185652 h 634"/>
              <a:gd name="T34" fmla="*/ 42186 w 634"/>
              <a:gd name="T35" fmla="*/ 148521 h 634"/>
              <a:gd name="T36" fmla="*/ 31730 w 634"/>
              <a:gd name="T37" fmla="*/ 116798 h 634"/>
              <a:gd name="T38" fmla="*/ 26321 w 634"/>
              <a:gd name="T39" fmla="*/ 148521 h 634"/>
              <a:gd name="T40" fmla="*/ 26321 w 634"/>
              <a:gd name="T41" fmla="*/ 185652 h 634"/>
              <a:gd name="T42" fmla="*/ 15865 w 634"/>
              <a:gd name="T43" fmla="*/ 127253 h 634"/>
              <a:gd name="T44" fmla="*/ 31730 w 634"/>
              <a:gd name="T45" fmla="*/ 116798 h 634"/>
              <a:gd name="T46" fmla="*/ 174873 w 634"/>
              <a:gd name="T47" fmla="*/ 185652 h 634"/>
              <a:gd name="T48" fmla="*/ 153600 w 634"/>
              <a:gd name="T49" fmla="*/ 169790 h 634"/>
              <a:gd name="T50" fmla="*/ 169825 w 634"/>
              <a:gd name="T51" fmla="*/ 116798 h 634"/>
              <a:gd name="T52" fmla="*/ 185690 w 634"/>
              <a:gd name="T53" fmla="*/ 148521 h 634"/>
              <a:gd name="T54" fmla="*/ 212011 w 634"/>
              <a:gd name="T55" fmla="*/ 169790 h 634"/>
              <a:gd name="T56" fmla="*/ 196146 w 634"/>
              <a:gd name="T57" fmla="*/ 185652 h 634"/>
              <a:gd name="T58" fmla="*/ 196146 w 634"/>
              <a:gd name="T59" fmla="*/ 148521 h 634"/>
              <a:gd name="T60" fmla="*/ 196146 w 634"/>
              <a:gd name="T61" fmla="*/ 116798 h 634"/>
              <a:gd name="T62" fmla="*/ 212011 w 634"/>
              <a:gd name="T63" fmla="*/ 169790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4">
                <a:moveTo>
                  <a:pt x="588" y="294"/>
                </a:moveTo>
                <a:lnTo>
                  <a:pt x="588" y="294"/>
                </a:lnTo>
                <a:cubicBezTo>
                  <a:pt x="588" y="280"/>
                  <a:pt x="588" y="280"/>
                  <a:pt x="588" y="265"/>
                </a:cubicBezTo>
                <a:cubicBezTo>
                  <a:pt x="588" y="118"/>
                  <a:pt x="471" y="0"/>
                  <a:pt x="309" y="0"/>
                </a:cubicBezTo>
                <a:cubicBezTo>
                  <a:pt x="162" y="0"/>
                  <a:pt x="44" y="118"/>
                  <a:pt x="44" y="265"/>
                </a:cubicBezTo>
                <a:cubicBezTo>
                  <a:pt x="44" y="280"/>
                  <a:pt x="44" y="280"/>
                  <a:pt x="44" y="294"/>
                </a:cubicBezTo>
                <a:cubicBezTo>
                  <a:pt x="14" y="309"/>
                  <a:pt x="0" y="324"/>
                  <a:pt x="0" y="353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60"/>
                  <a:pt x="73" y="560"/>
                </a:cubicBezTo>
                <a:lnTo>
                  <a:pt x="162" y="560"/>
                </a:lnTo>
                <a:cubicBezTo>
                  <a:pt x="206" y="560"/>
                  <a:pt x="235" y="515"/>
                  <a:pt x="235" y="471"/>
                </a:cubicBezTo>
                <a:cubicBezTo>
                  <a:pt x="235" y="353"/>
                  <a:pt x="235" y="353"/>
                  <a:pt x="235" y="353"/>
                </a:cubicBezTo>
                <a:cubicBezTo>
                  <a:pt x="235" y="309"/>
                  <a:pt x="206" y="280"/>
                  <a:pt x="162" y="280"/>
                </a:cubicBezTo>
                <a:cubicBezTo>
                  <a:pt x="162" y="280"/>
                  <a:pt x="88" y="280"/>
                  <a:pt x="73" y="280"/>
                </a:cubicBezTo>
                <a:cubicBezTo>
                  <a:pt x="73" y="147"/>
                  <a:pt x="176" y="44"/>
                  <a:pt x="309" y="44"/>
                </a:cubicBezTo>
                <a:cubicBezTo>
                  <a:pt x="442" y="44"/>
                  <a:pt x="544" y="133"/>
                  <a:pt x="544" y="280"/>
                </a:cubicBezTo>
                <a:lnTo>
                  <a:pt x="471" y="280"/>
                </a:lnTo>
                <a:cubicBezTo>
                  <a:pt x="426" y="280"/>
                  <a:pt x="397" y="309"/>
                  <a:pt x="397" y="353"/>
                </a:cubicBezTo>
                <a:cubicBezTo>
                  <a:pt x="397" y="471"/>
                  <a:pt x="397" y="471"/>
                  <a:pt x="397" y="471"/>
                </a:cubicBezTo>
                <a:cubicBezTo>
                  <a:pt x="397" y="515"/>
                  <a:pt x="426" y="560"/>
                  <a:pt x="471" y="560"/>
                </a:cubicBezTo>
                <a:lnTo>
                  <a:pt x="515" y="560"/>
                </a:lnTo>
                <a:cubicBezTo>
                  <a:pt x="515" y="618"/>
                  <a:pt x="515" y="618"/>
                  <a:pt x="515" y="618"/>
                </a:cubicBezTo>
                <a:cubicBezTo>
                  <a:pt x="515" y="618"/>
                  <a:pt x="515" y="633"/>
                  <a:pt x="530" y="633"/>
                </a:cubicBezTo>
                <a:cubicBezTo>
                  <a:pt x="544" y="633"/>
                  <a:pt x="544" y="618"/>
                  <a:pt x="544" y="618"/>
                </a:cubicBezTo>
                <a:cubicBezTo>
                  <a:pt x="544" y="560"/>
                  <a:pt x="544" y="560"/>
                  <a:pt x="544" y="560"/>
                </a:cubicBezTo>
                <a:cubicBezTo>
                  <a:pt x="588" y="560"/>
                  <a:pt x="633" y="515"/>
                  <a:pt x="633" y="471"/>
                </a:cubicBezTo>
                <a:cubicBezTo>
                  <a:pt x="633" y="353"/>
                  <a:pt x="633" y="353"/>
                  <a:pt x="633" y="353"/>
                </a:cubicBezTo>
                <a:cubicBezTo>
                  <a:pt x="633" y="324"/>
                  <a:pt x="618" y="309"/>
                  <a:pt x="588" y="294"/>
                </a:cubicBezTo>
                <a:close/>
                <a:moveTo>
                  <a:pt x="132" y="324"/>
                </a:moveTo>
                <a:lnTo>
                  <a:pt x="132" y="324"/>
                </a:lnTo>
                <a:cubicBezTo>
                  <a:pt x="162" y="324"/>
                  <a:pt x="162" y="324"/>
                  <a:pt x="162" y="324"/>
                </a:cubicBezTo>
                <a:cubicBezTo>
                  <a:pt x="176" y="324"/>
                  <a:pt x="191" y="339"/>
                  <a:pt x="191" y="353"/>
                </a:cubicBezTo>
                <a:cubicBezTo>
                  <a:pt x="191" y="471"/>
                  <a:pt x="191" y="471"/>
                  <a:pt x="191" y="471"/>
                </a:cubicBezTo>
                <a:cubicBezTo>
                  <a:pt x="191" y="501"/>
                  <a:pt x="176" y="515"/>
                  <a:pt x="162" y="515"/>
                </a:cubicBezTo>
                <a:cubicBezTo>
                  <a:pt x="147" y="515"/>
                  <a:pt x="147" y="515"/>
                  <a:pt x="147" y="515"/>
                </a:cubicBezTo>
                <a:cubicBezTo>
                  <a:pt x="132" y="486"/>
                  <a:pt x="117" y="442"/>
                  <a:pt x="117" y="412"/>
                </a:cubicBezTo>
                <a:cubicBezTo>
                  <a:pt x="117" y="383"/>
                  <a:pt x="117" y="353"/>
                  <a:pt x="132" y="324"/>
                </a:cubicBezTo>
                <a:close/>
                <a:moveTo>
                  <a:pt x="88" y="324"/>
                </a:moveTo>
                <a:lnTo>
                  <a:pt x="88" y="324"/>
                </a:lnTo>
                <a:cubicBezTo>
                  <a:pt x="88" y="353"/>
                  <a:pt x="73" y="383"/>
                  <a:pt x="73" y="412"/>
                </a:cubicBezTo>
                <a:cubicBezTo>
                  <a:pt x="73" y="442"/>
                  <a:pt x="88" y="486"/>
                  <a:pt x="103" y="515"/>
                </a:cubicBezTo>
                <a:cubicBezTo>
                  <a:pt x="73" y="515"/>
                  <a:pt x="73" y="515"/>
                  <a:pt x="73" y="515"/>
                </a:cubicBezTo>
                <a:cubicBezTo>
                  <a:pt x="59" y="515"/>
                  <a:pt x="44" y="501"/>
                  <a:pt x="44" y="471"/>
                </a:cubicBezTo>
                <a:cubicBezTo>
                  <a:pt x="44" y="353"/>
                  <a:pt x="44" y="353"/>
                  <a:pt x="44" y="353"/>
                </a:cubicBezTo>
                <a:cubicBezTo>
                  <a:pt x="44" y="339"/>
                  <a:pt x="59" y="324"/>
                  <a:pt x="73" y="324"/>
                </a:cubicBezTo>
                <a:lnTo>
                  <a:pt x="88" y="324"/>
                </a:lnTo>
                <a:close/>
                <a:moveTo>
                  <a:pt x="485" y="515"/>
                </a:moveTo>
                <a:lnTo>
                  <a:pt x="485" y="515"/>
                </a:lnTo>
                <a:cubicBezTo>
                  <a:pt x="471" y="515"/>
                  <a:pt x="471" y="515"/>
                  <a:pt x="471" y="515"/>
                </a:cubicBezTo>
                <a:cubicBezTo>
                  <a:pt x="456" y="515"/>
                  <a:pt x="426" y="501"/>
                  <a:pt x="426" y="471"/>
                </a:cubicBezTo>
                <a:cubicBezTo>
                  <a:pt x="426" y="353"/>
                  <a:pt x="426" y="353"/>
                  <a:pt x="426" y="353"/>
                </a:cubicBezTo>
                <a:cubicBezTo>
                  <a:pt x="426" y="339"/>
                  <a:pt x="456" y="324"/>
                  <a:pt x="471" y="324"/>
                </a:cubicBezTo>
                <a:cubicBezTo>
                  <a:pt x="500" y="324"/>
                  <a:pt x="500" y="324"/>
                  <a:pt x="500" y="324"/>
                </a:cubicBezTo>
                <a:cubicBezTo>
                  <a:pt x="500" y="353"/>
                  <a:pt x="515" y="383"/>
                  <a:pt x="515" y="412"/>
                </a:cubicBezTo>
                <a:cubicBezTo>
                  <a:pt x="515" y="442"/>
                  <a:pt x="500" y="486"/>
                  <a:pt x="485" y="515"/>
                </a:cubicBezTo>
                <a:close/>
                <a:moveTo>
                  <a:pt x="588" y="471"/>
                </a:moveTo>
                <a:lnTo>
                  <a:pt x="588" y="471"/>
                </a:lnTo>
                <a:cubicBezTo>
                  <a:pt x="588" y="501"/>
                  <a:pt x="574" y="515"/>
                  <a:pt x="544" y="515"/>
                </a:cubicBezTo>
                <a:cubicBezTo>
                  <a:pt x="530" y="515"/>
                  <a:pt x="530" y="515"/>
                  <a:pt x="530" y="515"/>
                </a:cubicBezTo>
                <a:cubicBezTo>
                  <a:pt x="544" y="486"/>
                  <a:pt x="544" y="442"/>
                  <a:pt x="544" y="412"/>
                </a:cubicBezTo>
                <a:cubicBezTo>
                  <a:pt x="544" y="383"/>
                  <a:pt x="544" y="353"/>
                  <a:pt x="530" y="324"/>
                </a:cubicBezTo>
                <a:cubicBezTo>
                  <a:pt x="544" y="324"/>
                  <a:pt x="544" y="324"/>
                  <a:pt x="544" y="324"/>
                </a:cubicBezTo>
                <a:cubicBezTo>
                  <a:pt x="574" y="324"/>
                  <a:pt x="588" y="339"/>
                  <a:pt x="588" y="353"/>
                </a:cubicBezTo>
                <a:lnTo>
                  <a:pt x="588" y="47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37" name="Freeform 135"/>
          <p:cNvSpPr>
            <a:spLocks noChangeArrowheads="1"/>
          </p:cNvSpPr>
          <p:nvPr/>
        </p:nvSpPr>
        <p:spPr bwMode="auto">
          <a:xfrm>
            <a:off x="6728193" y="2559437"/>
            <a:ext cx="374207" cy="402096"/>
          </a:xfrm>
          <a:custGeom>
            <a:avLst/>
            <a:gdLst>
              <a:gd name="T0" fmla="*/ 164703 w 589"/>
              <a:gd name="T1" fmla="*/ 127253 h 634"/>
              <a:gd name="T2" fmla="*/ 164703 w 589"/>
              <a:gd name="T3" fmla="*/ 84715 h 634"/>
              <a:gd name="T4" fmla="*/ 164703 w 589"/>
              <a:gd name="T5" fmla="*/ 127253 h 634"/>
              <a:gd name="T6" fmla="*/ 153868 w 589"/>
              <a:gd name="T7" fmla="*/ 100937 h 634"/>
              <a:gd name="T8" fmla="*/ 170121 w 589"/>
              <a:gd name="T9" fmla="*/ 116798 h 634"/>
              <a:gd name="T10" fmla="*/ 153868 w 589"/>
              <a:gd name="T11" fmla="*/ 100937 h 634"/>
              <a:gd name="T12" fmla="*/ 164703 w 589"/>
              <a:gd name="T13" fmla="*/ 185652 h 634"/>
              <a:gd name="T14" fmla="*/ 164703 w 589"/>
              <a:gd name="T15" fmla="*/ 143475 h 634"/>
              <a:gd name="T16" fmla="*/ 164703 w 589"/>
              <a:gd name="T17" fmla="*/ 185652 h 634"/>
              <a:gd name="T18" fmla="*/ 153868 w 589"/>
              <a:gd name="T19" fmla="*/ 159336 h 634"/>
              <a:gd name="T20" fmla="*/ 170121 w 589"/>
              <a:gd name="T21" fmla="*/ 169790 h 634"/>
              <a:gd name="T22" fmla="*/ 153868 w 589"/>
              <a:gd name="T23" fmla="*/ 159336 h 634"/>
              <a:gd name="T24" fmla="*/ 186014 w 589"/>
              <a:gd name="T25" fmla="*/ 0 h 634"/>
              <a:gd name="T26" fmla="*/ 0 w 589"/>
              <a:gd name="T27" fmla="*/ 31723 h 634"/>
              <a:gd name="T28" fmla="*/ 26367 w 589"/>
              <a:gd name="T29" fmla="*/ 228190 h 634"/>
              <a:gd name="T30" fmla="*/ 212381 w 589"/>
              <a:gd name="T31" fmla="*/ 201874 h 634"/>
              <a:gd name="T32" fmla="*/ 186014 w 589"/>
              <a:gd name="T33" fmla="*/ 0 h 634"/>
              <a:gd name="T34" fmla="*/ 196488 w 589"/>
              <a:gd name="T35" fmla="*/ 201874 h 634"/>
              <a:gd name="T36" fmla="*/ 26367 w 589"/>
              <a:gd name="T37" fmla="*/ 212328 h 634"/>
              <a:gd name="T38" fmla="*/ 15892 w 589"/>
              <a:gd name="T39" fmla="*/ 58399 h 634"/>
              <a:gd name="T40" fmla="*/ 196488 w 589"/>
              <a:gd name="T41" fmla="*/ 201874 h 634"/>
              <a:gd name="T42" fmla="*/ 196488 w 589"/>
              <a:gd name="T43" fmla="*/ 42538 h 634"/>
              <a:gd name="T44" fmla="*/ 15892 w 589"/>
              <a:gd name="T45" fmla="*/ 31723 h 634"/>
              <a:gd name="T46" fmla="*/ 186014 w 589"/>
              <a:gd name="T47" fmla="*/ 15862 h 634"/>
              <a:gd name="T48" fmla="*/ 196488 w 589"/>
              <a:gd name="T49" fmla="*/ 42538 h 634"/>
              <a:gd name="T50" fmla="*/ 106190 w 589"/>
              <a:gd name="T51" fmla="*/ 127253 h 634"/>
              <a:gd name="T52" fmla="*/ 106190 w 589"/>
              <a:gd name="T53" fmla="*/ 84715 h 634"/>
              <a:gd name="T54" fmla="*/ 106190 w 589"/>
              <a:gd name="T55" fmla="*/ 127253 h 634"/>
              <a:gd name="T56" fmla="*/ 100773 w 589"/>
              <a:gd name="T57" fmla="*/ 100937 h 634"/>
              <a:gd name="T58" fmla="*/ 111608 w 589"/>
              <a:gd name="T59" fmla="*/ 116798 h 634"/>
              <a:gd name="T60" fmla="*/ 100773 w 589"/>
              <a:gd name="T61" fmla="*/ 100937 h 634"/>
              <a:gd name="T62" fmla="*/ 47677 w 589"/>
              <a:gd name="T63" fmla="*/ 127253 h 634"/>
              <a:gd name="T64" fmla="*/ 47677 w 589"/>
              <a:gd name="T65" fmla="*/ 84715 h 634"/>
              <a:gd name="T66" fmla="*/ 47677 w 589"/>
              <a:gd name="T67" fmla="*/ 127253 h 634"/>
              <a:gd name="T68" fmla="*/ 42259 w 589"/>
              <a:gd name="T69" fmla="*/ 100937 h 634"/>
              <a:gd name="T70" fmla="*/ 58513 w 589"/>
              <a:gd name="T71" fmla="*/ 116798 h 634"/>
              <a:gd name="T72" fmla="*/ 42259 w 589"/>
              <a:gd name="T73" fmla="*/ 100937 h 634"/>
              <a:gd name="T74" fmla="*/ 106190 w 589"/>
              <a:gd name="T75" fmla="*/ 185652 h 634"/>
              <a:gd name="T76" fmla="*/ 106190 w 589"/>
              <a:gd name="T77" fmla="*/ 143475 h 634"/>
              <a:gd name="T78" fmla="*/ 106190 w 589"/>
              <a:gd name="T79" fmla="*/ 185652 h 634"/>
              <a:gd name="T80" fmla="*/ 100773 w 589"/>
              <a:gd name="T81" fmla="*/ 159336 h 634"/>
              <a:gd name="T82" fmla="*/ 111608 w 589"/>
              <a:gd name="T83" fmla="*/ 169790 h 634"/>
              <a:gd name="T84" fmla="*/ 100773 w 589"/>
              <a:gd name="T85" fmla="*/ 159336 h 634"/>
              <a:gd name="T86" fmla="*/ 47677 w 589"/>
              <a:gd name="T87" fmla="*/ 185652 h 634"/>
              <a:gd name="T88" fmla="*/ 47677 w 589"/>
              <a:gd name="T89" fmla="*/ 143475 h 634"/>
              <a:gd name="T90" fmla="*/ 47677 w 589"/>
              <a:gd name="T91" fmla="*/ 185652 h 634"/>
              <a:gd name="T92" fmla="*/ 42259 w 589"/>
              <a:gd name="T93" fmla="*/ 159336 h 634"/>
              <a:gd name="T94" fmla="*/ 58513 w 589"/>
              <a:gd name="T95" fmla="*/ 169790 h 634"/>
              <a:gd name="T96" fmla="*/ 42259 w 589"/>
              <a:gd name="T97" fmla="*/ 159336 h 6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89" h="634">
                <a:moveTo>
                  <a:pt x="456" y="353"/>
                </a:moveTo>
                <a:lnTo>
                  <a:pt x="456" y="353"/>
                </a:lnTo>
                <a:cubicBezTo>
                  <a:pt x="485" y="353"/>
                  <a:pt x="515" y="339"/>
                  <a:pt x="515" y="294"/>
                </a:cubicBezTo>
                <a:cubicBezTo>
                  <a:pt x="515" y="265"/>
                  <a:pt x="485" y="235"/>
                  <a:pt x="456" y="235"/>
                </a:cubicBezTo>
                <a:cubicBezTo>
                  <a:pt x="412" y="235"/>
                  <a:pt x="397" y="265"/>
                  <a:pt x="397" y="294"/>
                </a:cubicBezTo>
                <a:cubicBezTo>
                  <a:pt x="397" y="339"/>
                  <a:pt x="412" y="353"/>
                  <a:pt x="456" y="353"/>
                </a:cubicBezTo>
                <a:close/>
                <a:moveTo>
                  <a:pt x="426" y="280"/>
                </a:moveTo>
                <a:lnTo>
                  <a:pt x="426" y="280"/>
                </a:lnTo>
                <a:cubicBezTo>
                  <a:pt x="471" y="280"/>
                  <a:pt x="471" y="280"/>
                  <a:pt x="471" y="280"/>
                </a:cubicBezTo>
                <a:cubicBezTo>
                  <a:pt x="471" y="324"/>
                  <a:pt x="471" y="324"/>
                  <a:pt x="471" y="324"/>
                </a:cubicBezTo>
                <a:cubicBezTo>
                  <a:pt x="426" y="324"/>
                  <a:pt x="426" y="324"/>
                  <a:pt x="426" y="324"/>
                </a:cubicBezTo>
                <a:lnTo>
                  <a:pt x="426" y="280"/>
                </a:lnTo>
                <a:close/>
                <a:moveTo>
                  <a:pt x="456" y="515"/>
                </a:moveTo>
                <a:lnTo>
                  <a:pt x="456" y="515"/>
                </a:lnTo>
                <a:cubicBezTo>
                  <a:pt x="485" y="515"/>
                  <a:pt x="515" y="486"/>
                  <a:pt x="515" y="456"/>
                </a:cubicBezTo>
                <a:cubicBezTo>
                  <a:pt x="515" y="427"/>
                  <a:pt x="485" y="398"/>
                  <a:pt x="456" y="398"/>
                </a:cubicBezTo>
                <a:cubicBezTo>
                  <a:pt x="412" y="398"/>
                  <a:pt x="397" y="427"/>
                  <a:pt x="397" y="456"/>
                </a:cubicBezTo>
                <a:cubicBezTo>
                  <a:pt x="397" y="486"/>
                  <a:pt x="412" y="515"/>
                  <a:pt x="456" y="515"/>
                </a:cubicBezTo>
                <a:close/>
                <a:moveTo>
                  <a:pt x="426" y="442"/>
                </a:moveTo>
                <a:lnTo>
                  <a:pt x="426" y="442"/>
                </a:lnTo>
                <a:cubicBezTo>
                  <a:pt x="471" y="442"/>
                  <a:pt x="471" y="442"/>
                  <a:pt x="471" y="442"/>
                </a:cubicBezTo>
                <a:cubicBezTo>
                  <a:pt x="471" y="471"/>
                  <a:pt x="471" y="471"/>
                  <a:pt x="471" y="471"/>
                </a:cubicBezTo>
                <a:cubicBezTo>
                  <a:pt x="426" y="471"/>
                  <a:pt x="426" y="471"/>
                  <a:pt x="426" y="471"/>
                </a:cubicBezTo>
                <a:lnTo>
                  <a:pt x="426" y="442"/>
                </a:lnTo>
                <a:close/>
                <a:moveTo>
                  <a:pt x="515" y="0"/>
                </a:moveTo>
                <a:lnTo>
                  <a:pt x="51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15" y="633"/>
                  <a:pt x="515" y="633"/>
                  <a:pt x="515" y="633"/>
                </a:cubicBezTo>
                <a:cubicBezTo>
                  <a:pt x="559" y="633"/>
                  <a:pt x="588" y="604"/>
                  <a:pt x="588" y="560"/>
                </a:cubicBezTo>
                <a:cubicBezTo>
                  <a:pt x="588" y="88"/>
                  <a:pt x="588" y="88"/>
                  <a:pt x="588" y="88"/>
                </a:cubicBezTo>
                <a:cubicBezTo>
                  <a:pt x="588" y="44"/>
                  <a:pt x="559" y="0"/>
                  <a:pt x="515" y="0"/>
                </a:cubicBezTo>
                <a:close/>
                <a:moveTo>
                  <a:pt x="544" y="560"/>
                </a:moveTo>
                <a:lnTo>
                  <a:pt x="544" y="560"/>
                </a:lnTo>
                <a:cubicBezTo>
                  <a:pt x="544" y="574"/>
                  <a:pt x="530" y="589"/>
                  <a:pt x="51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60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544" y="162"/>
                  <a:pt x="544" y="162"/>
                  <a:pt x="544" y="162"/>
                </a:cubicBezTo>
                <a:lnTo>
                  <a:pt x="544" y="560"/>
                </a:lnTo>
                <a:close/>
                <a:moveTo>
                  <a:pt x="544" y="118"/>
                </a:moveTo>
                <a:lnTo>
                  <a:pt x="544" y="118"/>
                </a:lnTo>
                <a:cubicBezTo>
                  <a:pt x="44" y="118"/>
                  <a:pt x="44" y="118"/>
                  <a:pt x="44" y="118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59"/>
                  <a:pt x="58" y="44"/>
                  <a:pt x="73" y="44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30" y="44"/>
                  <a:pt x="544" y="59"/>
                  <a:pt x="544" y="88"/>
                </a:cubicBezTo>
                <a:lnTo>
                  <a:pt x="544" y="118"/>
                </a:lnTo>
                <a:close/>
                <a:moveTo>
                  <a:pt x="294" y="353"/>
                </a:moveTo>
                <a:lnTo>
                  <a:pt x="294" y="353"/>
                </a:lnTo>
                <a:cubicBezTo>
                  <a:pt x="324" y="353"/>
                  <a:pt x="353" y="339"/>
                  <a:pt x="353" y="294"/>
                </a:cubicBezTo>
                <a:cubicBezTo>
                  <a:pt x="353" y="265"/>
                  <a:pt x="324" y="235"/>
                  <a:pt x="294" y="235"/>
                </a:cubicBezTo>
                <a:cubicBezTo>
                  <a:pt x="265" y="235"/>
                  <a:pt x="235" y="265"/>
                  <a:pt x="235" y="294"/>
                </a:cubicBezTo>
                <a:cubicBezTo>
                  <a:pt x="235" y="339"/>
                  <a:pt x="265" y="353"/>
                  <a:pt x="294" y="353"/>
                </a:cubicBezTo>
                <a:close/>
                <a:moveTo>
                  <a:pt x="279" y="280"/>
                </a:moveTo>
                <a:lnTo>
                  <a:pt x="279" y="280"/>
                </a:lnTo>
                <a:cubicBezTo>
                  <a:pt x="309" y="280"/>
                  <a:pt x="309" y="280"/>
                  <a:pt x="309" y="280"/>
                </a:cubicBezTo>
                <a:cubicBezTo>
                  <a:pt x="309" y="324"/>
                  <a:pt x="309" y="324"/>
                  <a:pt x="309" y="324"/>
                </a:cubicBezTo>
                <a:cubicBezTo>
                  <a:pt x="279" y="324"/>
                  <a:pt x="279" y="324"/>
                  <a:pt x="279" y="324"/>
                </a:cubicBezTo>
                <a:lnTo>
                  <a:pt x="279" y="280"/>
                </a:lnTo>
                <a:close/>
                <a:moveTo>
                  <a:pt x="132" y="353"/>
                </a:moveTo>
                <a:lnTo>
                  <a:pt x="132" y="353"/>
                </a:lnTo>
                <a:cubicBezTo>
                  <a:pt x="176" y="353"/>
                  <a:pt x="191" y="339"/>
                  <a:pt x="191" y="294"/>
                </a:cubicBezTo>
                <a:cubicBezTo>
                  <a:pt x="191" y="265"/>
                  <a:pt x="176" y="235"/>
                  <a:pt x="132" y="235"/>
                </a:cubicBezTo>
                <a:cubicBezTo>
                  <a:pt x="103" y="235"/>
                  <a:pt x="73" y="265"/>
                  <a:pt x="73" y="294"/>
                </a:cubicBezTo>
                <a:cubicBezTo>
                  <a:pt x="73" y="339"/>
                  <a:pt x="103" y="353"/>
                  <a:pt x="132" y="353"/>
                </a:cubicBezTo>
                <a:close/>
                <a:moveTo>
                  <a:pt x="117" y="280"/>
                </a:moveTo>
                <a:lnTo>
                  <a:pt x="117" y="280"/>
                </a:lnTo>
                <a:cubicBezTo>
                  <a:pt x="162" y="280"/>
                  <a:pt x="162" y="280"/>
                  <a:pt x="162" y="280"/>
                </a:cubicBezTo>
                <a:cubicBezTo>
                  <a:pt x="162" y="324"/>
                  <a:pt x="162" y="324"/>
                  <a:pt x="162" y="324"/>
                </a:cubicBezTo>
                <a:cubicBezTo>
                  <a:pt x="117" y="324"/>
                  <a:pt x="117" y="324"/>
                  <a:pt x="117" y="324"/>
                </a:cubicBezTo>
                <a:lnTo>
                  <a:pt x="117" y="280"/>
                </a:lnTo>
                <a:close/>
                <a:moveTo>
                  <a:pt x="294" y="515"/>
                </a:moveTo>
                <a:lnTo>
                  <a:pt x="294" y="515"/>
                </a:lnTo>
                <a:cubicBezTo>
                  <a:pt x="324" y="515"/>
                  <a:pt x="353" y="486"/>
                  <a:pt x="353" y="456"/>
                </a:cubicBezTo>
                <a:cubicBezTo>
                  <a:pt x="353" y="427"/>
                  <a:pt x="324" y="398"/>
                  <a:pt x="294" y="398"/>
                </a:cubicBezTo>
                <a:cubicBezTo>
                  <a:pt x="265" y="398"/>
                  <a:pt x="235" y="427"/>
                  <a:pt x="235" y="456"/>
                </a:cubicBezTo>
                <a:cubicBezTo>
                  <a:pt x="235" y="486"/>
                  <a:pt x="265" y="515"/>
                  <a:pt x="294" y="515"/>
                </a:cubicBezTo>
                <a:close/>
                <a:moveTo>
                  <a:pt x="279" y="442"/>
                </a:moveTo>
                <a:lnTo>
                  <a:pt x="279" y="442"/>
                </a:lnTo>
                <a:cubicBezTo>
                  <a:pt x="309" y="442"/>
                  <a:pt x="309" y="442"/>
                  <a:pt x="309" y="442"/>
                </a:cubicBezTo>
                <a:cubicBezTo>
                  <a:pt x="309" y="471"/>
                  <a:pt x="309" y="471"/>
                  <a:pt x="309" y="471"/>
                </a:cubicBezTo>
                <a:cubicBezTo>
                  <a:pt x="279" y="471"/>
                  <a:pt x="279" y="471"/>
                  <a:pt x="279" y="471"/>
                </a:cubicBezTo>
                <a:lnTo>
                  <a:pt x="279" y="442"/>
                </a:lnTo>
                <a:close/>
                <a:moveTo>
                  <a:pt x="132" y="515"/>
                </a:moveTo>
                <a:lnTo>
                  <a:pt x="132" y="515"/>
                </a:lnTo>
                <a:cubicBezTo>
                  <a:pt x="176" y="515"/>
                  <a:pt x="191" y="486"/>
                  <a:pt x="191" y="456"/>
                </a:cubicBezTo>
                <a:cubicBezTo>
                  <a:pt x="191" y="427"/>
                  <a:pt x="176" y="398"/>
                  <a:pt x="132" y="398"/>
                </a:cubicBezTo>
                <a:cubicBezTo>
                  <a:pt x="103" y="398"/>
                  <a:pt x="73" y="427"/>
                  <a:pt x="73" y="456"/>
                </a:cubicBezTo>
                <a:cubicBezTo>
                  <a:pt x="73" y="486"/>
                  <a:pt x="103" y="515"/>
                  <a:pt x="132" y="515"/>
                </a:cubicBezTo>
                <a:close/>
                <a:moveTo>
                  <a:pt x="117" y="442"/>
                </a:moveTo>
                <a:lnTo>
                  <a:pt x="117" y="442"/>
                </a:lnTo>
                <a:cubicBezTo>
                  <a:pt x="162" y="442"/>
                  <a:pt x="162" y="442"/>
                  <a:pt x="162" y="442"/>
                </a:cubicBezTo>
                <a:cubicBezTo>
                  <a:pt x="162" y="471"/>
                  <a:pt x="162" y="471"/>
                  <a:pt x="162" y="471"/>
                </a:cubicBezTo>
                <a:cubicBezTo>
                  <a:pt x="117" y="471"/>
                  <a:pt x="117" y="471"/>
                  <a:pt x="117" y="471"/>
                </a:cubicBezTo>
                <a:lnTo>
                  <a:pt x="117" y="4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38" name="Freeform 136"/>
          <p:cNvSpPr>
            <a:spLocks noChangeArrowheads="1"/>
          </p:cNvSpPr>
          <p:nvPr/>
        </p:nvSpPr>
        <p:spPr bwMode="auto">
          <a:xfrm>
            <a:off x="5732292" y="2559437"/>
            <a:ext cx="402096" cy="402096"/>
          </a:xfrm>
          <a:custGeom>
            <a:avLst/>
            <a:gdLst>
              <a:gd name="T0" fmla="*/ 180642 w 634"/>
              <a:gd name="T1" fmla="*/ 84715 h 634"/>
              <a:gd name="T2" fmla="*/ 180642 w 634"/>
              <a:gd name="T3" fmla="*/ 127253 h 634"/>
              <a:gd name="T4" fmla="*/ 180642 w 634"/>
              <a:gd name="T5" fmla="*/ 84715 h 634"/>
              <a:gd name="T6" fmla="*/ 186051 w 634"/>
              <a:gd name="T7" fmla="*/ 116798 h 634"/>
              <a:gd name="T8" fmla="*/ 169825 w 634"/>
              <a:gd name="T9" fmla="*/ 100937 h 634"/>
              <a:gd name="T10" fmla="*/ 186051 w 634"/>
              <a:gd name="T11" fmla="*/ 116798 h 634"/>
              <a:gd name="T12" fmla="*/ 191098 w 634"/>
              <a:gd name="T13" fmla="*/ 185652 h 634"/>
              <a:gd name="T14" fmla="*/ 159369 w 634"/>
              <a:gd name="T15" fmla="*/ 191059 h 634"/>
              <a:gd name="T16" fmla="*/ 191098 w 634"/>
              <a:gd name="T17" fmla="*/ 201874 h 634"/>
              <a:gd name="T18" fmla="*/ 191098 w 634"/>
              <a:gd name="T19" fmla="*/ 185652 h 634"/>
              <a:gd name="T20" fmla="*/ 127639 w 634"/>
              <a:gd name="T21" fmla="*/ 84715 h 634"/>
              <a:gd name="T22" fmla="*/ 32090 w 634"/>
              <a:gd name="T23" fmla="*/ 100937 h 634"/>
              <a:gd name="T24" fmla="*/ 42546 w 634"/>
              <a:gd name="T25" fmla="*/ 201874 h 634"/>
              <a:gd name="T26" fmla="*/ 143504 w 634"/>
              <a:gd name="T27" fmla="*/ 185652 h 634"/>
              <a:gd name="T28" fmla="*/ 127639 w 634"/>
              <a:gd name="T29" fmla="*/ 84715 h 634"/>
              <a:gd name="T30" fmla="*/ 127639 w 634"/>
              <a:gd name="T31" fmla="*/ 180605 h 634"/>
              <a:gd name="T32" fmla="*/ 53363 w 634"/>
              <a:gd name="T33" fmla="*/ 185652 h 634"/>
              <a:gd name="T34" fmla="*/ 42546 w 634"/>
              <a:gd name="T35" fmla="*/ 105984 h 634"/>
              <a:gd name="T36" fmla="*/ 122231 w 634"/>
              <a:gd name="T37" fmla="*/ 100937 h 634"/>
              <a:gd name="T38" fmla="*/ 127639 w 634"/>
              <a:gd name="T39" fmla="*/ 180605 h 634"/>
              <a:gd name="T40" fmla="*/ 191098 w 634"/>
              <a:gd name="T41" fmla="*/ 164383 h 634"/>
              <a:gd name="T42" fmla="*/ 159369 w 634"/>
              <a:gd name="T43" fmla="*/ 169790 h 634"/>
              <a:gd name="T44" fmla="*/ 191098 w 634"/>
              <a:gd name="T45" fmla="*/ 180605 h 634"/>
              <a:gd name="T46" fmla="*/ 191098 w 634"/>
              <a:gd name="T47" fmla="*/ 164383 h 634"/>
              <a:gd name="T48" fmla="*/ 201915 w 634"/>
              <a:gd name="T49" fmla="*/ 58399 h 634"/>
              <a:gd name="T50" fmla="*/ 196507 w 634"/>
              <a:gd name="T51" fmla="*/ 15862 h 634"/>
              <a:gd name="T52" fmla="*/ 191098 w 634"/>
              <a:gd name="T53" fmla="*/ 5407 h 634"/>
              <a:gd name="T54" fmla="*/ 42546 w 634"/>
              <a:gd name="T55" fmla="*/ 5407 h 634"/>
              <a:gd name="T56" fmla="*/ 32090 w 634"/>
              <a:gd name="T57" fmla="*/ 15862 h 634"/>
              <a:gd name="T58" fmla="*/ 32090 w 634"/>
              <a:gd name="T59" fmla="*/ 58399 h 634"/>
              <a:gd name="T60" fmla="*/ 0 w 634"/>
              <a:gd name="T61" fmla="*/ 201874 h 634"/>
              <a:gd name="T62" fmla="*/ 201915 w 634"/>
              <a:gd name="T63" fmla="*/ 228190 h 634"/>
              <a:gd name="T64" fmla="*/ 228236 w 634"/>
              <a:gd name="T65" fmla="*/ 84715 h 634"/>
              <a:gd name="T66" fmla="*/ 212372 w 634"/>
              <a:gd name="T67" fmla="*/ 201874 h 634"/>
              <a:gd name="T68" fmla="*/ 201915 w 634"/>
              <a:gd name="T69" fmla="*/ 212328 h 634"/>
              <a:gd name="T70" fmla="*/ 16225 w 634"/>
              <a:gd name="T71" fmla="*/ 201874 h 634"/>
              <a:gd name="T72" fmla="*/ 32090 w 634"/>
              <a:gd name="T73" fmla="*/ 74261 h 634"/>
              <a:gd name="T74" fmla="*/ 212372 w 634"/>
              <a:gd name="T75" fmla="*/ 84715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634">
                <a:moveTo>
                  <a:pt x="501" y="235"/>
                </a:moveTo>
                <a:lnTo>
                  <a:pt x="501" y="235"/>
                </a:lnTo>
                <a:cubicBezTo>
                  <a:pt x="457" y="235"/>
                  <a:pt x="442" y="265"/>
                  <a:pt x="442" y="294"/>
                </a:cubicBezTo>
                <a:cubicBezTo>
                  <a:pt x="442" y="339"/>
                  <a:pt x="457" y="353"/>
                  <a:pt x="501" y="353"/>
                </a:cubicBezTo>
                <a:cubicBezTo>
                  <a:pt x="530" y="353"/>
                  <a:pt x="560" y="339"/>
                  <a:pt x="560" y="294"/>
                </a:cubicBezTo>
                <a:cubicBezTo>
                  <a:pt x="560" y="265"/>
                  <a:pt x="530" y="235"/>
                  <a:pt x="501" y="235"/>
                </a:cubicBezTo>
                <a:close/>
                <a:moveTo>
                  <a:pt x="516" y="324"/>
                </a:moveTo>
                <a:lnTo>
                  <a:pt x="516" y="324"/>
                </a:lnTo>
                <a:cubicBezTo>
                  <a:pt x="471" y="324"/>
                  <a:pt x="471" y="324"/>
                  <a:pt x="471" y="324"/>
                </a:cubicBezTo>
                <a:cubicBezTo>
                  <a:pt x="471" y="280"/>
                  <a:pt x="471" y="280"/>
                  <a:pt x="471" y="280"/>
                </a:cubicBezTo>
                <a:cubicBezTo>
                  <a:pt x="516" y="280"/>
                  <a:pt x="516" y="280"/>
                  <a:pt x="516" y="280"/>
                </a:cubicBezTo>
                <a:lnTo>
                  <a:pt x="516" y="324"/>
                </a:lnTo>
                <a:close/>
                <a:moveTo>
                  <a:pt x="530" y="515"/>
                </a:moveTo>
                <a:lnTo>
                  <a:pt x="530" y="515"/>
                </a:lnTo>
                <a:cubicBezTo>
                  <a:pt x="457" y="515"/>
                  <a:pt x="457" y="515"/>
                  <a:pt x="457" y="515"/>
                </a:cubicBezTo>
                <a:cubicBezTo>
                  <a:pt x="442" y="515"/>
                  <a:pt x="442" y="530"/>
                  <a:pt x="442" y="530"/>
                </a:cubicBezTo>
                <a:cubicBezTo>
                  <a:pt x="442" y="545"/>
                  <a:pt x="442" y="560"/>
                  <a:pt x="457" y="560"/>
                </a:cubicBezTo>
                <a:cubicBezTo>
                  <a:pt x="530" y="560"/>
                  <a:pt x="530" y="560"/>
                  <a:pt x="530" y="560"/>
                </a:cubicBezTo>
                <a:cubicBezTo>
                  <a:pt x="545" y="560"/>
                  <a:pt x="560" y="545"/>
                  <a:pt x="560" y="530"/>
                </a:cubicBezTo>
                <a:cubicBezTo>
                  <a:pt x="560" y="530"/>
                  <a:pt x="545" y="515"/>
                  <a:pt x="530" y="515"/>
                </a:cubicBezTo>
                <a:close/>
                <a:moveTo>
                  <a:pt x="354" y="235"/>
                </a:moveTo>
                <a:lnTo>
                  <a:pt x="354" y="235"/>
                </a:lnTo>
                <a:cubicBezTo>
                  <a:pt x="118" y="235"/>
                  <a:pt x="118" y="235"/>
                  <a:pt x="118" y="235"/>
                </a:cubicBezTo>
                <a:cubicBezTo>
                  <a:pt x="103" y="235"/>
                  <a:pt x="89" y="265"/>
                  <a:pt x="89" y="280"/>
                </a:cubicBezTo>
                <a:cubicBezTo>
                  <a:pt x="89" y="515"/>
                  <a:pt x="89" y="515"/>
                  <a:pt x="89" y="515"/>
                </a:cubicBezTo>
                <a:cubicBezTo>
                  <a:pt x="89" y="530"/>
                  <a:pt x="103" y="560"/>
                  <a:pt x="118" y="560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83" y="560"/>
                  <a:pt x="398" y="530"/>
                  <a:pt x="398" y="515"/>
                </a:cubicBezTo>
                <a:cubicBezTo>
                  <a:pt x="398" y="280"/>
                  <a:pt x="398" y="280"/>
                  <a:pt x="398" y="280"/>
                </a:cubicBezTo>
                <a:cubicBezTo>
                  <a:pt x="398" y="265"/>
                  <a:pt x="383" y="235"/>
                  <a:pt x="354" y="235"/>
                </a:cubicBezTo>
                <a:close/>
                <a:moveTo>
                  <a:pt x="354" y="501"/>
                </a:moveTo>
                <a:lnTo>
                  <a:pt x="354" y="501"/>
                </a:lnTo>
                <a:cubicBezTo>
                  <a:pt x="354" y="501"/>
                  <a:pt x="354" y="515"/>
                  <a:pt x="339" y="515"/>
                </a:cubicBezTo>
                <a:cubicBezTo>
                  <a:pt x="148" y="515"/>
                  <a:pt x="148" y="515"/>
                  <a:pt x="148" y="515"/>
                </a:cubicBezTo>
                <a:cubicBezTo>
                  <a:pt x="133" y="515"/>
                  <a:pt x="118" y="501"/>
                  <a:pt x="118" y="501"/>
                </a:cubicBezTo>
                <a:cubicBezTo>
                  <a:pt x="118" y="294"/>
                  <a:pt x="118" y="294"/>
                  <a:pt x="118" y="294"/>
                </a:cubicBezTo>
                <a:cubicBezTo>
                  <a:pt x="118" y="294"/>
                  <a:pt x="133" y="280"/>
                  <a:pt x="148" y="280"/>
                </a:cubicBezTo>
                <a:cubicBezTo>
                  <a:pt x="339" y="280"/>
                  <a:pt x="339" y="280"/>
                  <a:pt x="339" y="280"/>
                </a:cubicBezTo>
                <a:cubicBezTo>
                  <a:pt x="354" y="280"/>
                  <a:pt x="354" y="294"/>
                  <a:pt x="354" y="294"/>
                </a:cubicBezTo>
                <a:lnTo>
                  <a:pt x="354" y="501"/>
                </a:lnTo>
                <a:close/>
                <a:moveTo>
                  <a:pt x="530" y="456"/>
                </a:moveTo>
                <a:lnTo>
                  <a:pt x="530" y="456"/>
                </a:lnTo>
                <a:cubicBezTo>
                  <a:pt x="457" y="456"/>
                  <a:pt x="457" y="456"/>
                  <a:pt x="457" y="456"/>
                </a:cubicBezTo>
                <a:cubicBezTo>
                  <a:pt x="442" y="456"/>
                  <a:pt x="442" y="471"/>
                  <a:pt x="442" y="471"/>
                </a:cubicBezTo>
                <a:cubicBezTo>
                  <a:pt x="442" y="486"/>
                  <a:pt x="442" y="501"/>
                  <a:pt x="457" y="501"/>
                </a:cubicBezTo>
                <a:cubicBezTo>
                  <a:pt x="530" y="501"/>
                  <a:pt x="530" y="501"/>
                  <a:pt x="530" y="501"/>
                </a:cubicBezTo>
                <a:cubicBezTo>
                  <a:pt x="545" y="501"/>
                  <a:pt x="560" y="486"/>
                  <a:pt x="560" y="471"/>
                </a:cubicBezTo>
                <a:cubicBezTo>
                  <a:pt x="560" y="471"/>
                  <a:pt x="545" y="456"/>
                  <a:pt x="530" y="456"/>
                </a:cubicBezTo>
                <a:close/>
                <a:moveTo>
                  <a:pt x="560" y="162"/>
                </a:moveTo>
                <a:lnTo>
                  <a:pt x="560" y="162"/>
                </a:lnTo>
                <a:cubicBezTo>
                  <a:pt x="369" y="162"/>
                  <a:pt x="369" y="162"/>
                  <a:pt x="369" y="162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60" y="44"/>
                  <a:pt x="560" y="30"/>
                  <a:pt x="545" y="15"/>
                </a:cubicBezTo>
                <a:cubicBezTo>
                  <a:pt x="545" y="0"/>
                  <a:pt x="530" y="0"/>
                  <a:pt x="530" y="15"/>
                </a:cubicBezTo>
                <a:cubicBezTo>
                  <a:pt x="530" y="15"/>
                  <a:pt x="339" y="133"/>
                  <a:pt x="324" y="147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03" y="0"/>
                  <a:pt x="89" y="0"/>
                  <a:pt x="89" y="15"/>
                </a:cubicBezTo>
                <a:cubicBezTo>
                  <a:pt x="89" y="30"/>
                  <a:pt x="89" y="44"/>
                  <a:pt x="89" y="44"/>
                </a:cubicBezTo>
                <a:cubicBezTo>
                  <a:pt x="265" y="162"/>
                  <a:pt x="265" y="162"/>
                  <a:pt x="265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45" y="162"/>
                  <a:pt x="0" y="192"/>
                  <a:pt x="0" y="235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235"/>
                  <a:pt x="633" y="235"/>
                  <a:pt x="633" y="235"/>
                </a:cubicBezTo>
                <a:cubicBezTo>
                  <a:pt x="633" y="192"/>
                  <a:pt x="604" y="162"/>
                  <a:pt x="560" y="162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4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4"/>
                  <a:pt x="45" y="560"/>
                </a:cubicBezTo>
                <a:cubicBezTo>
                  <a:pt x="45" y="235"/>
                  <a:pt x="45" y="235"/>
                  <a:pt x="45" y="235"/>
                </a:cubicBezTo>
                <a:cubicBezTo>
                  <a:pt x="45" y="221"/>
                  <a:pt x="59" y="206"/>
                  <a:pt x="89" y="206"/>
                </a:cubicBezTo>
                <a:cubicBezTo>
                  <a:pt x="560" y="206"/>
                  <a:pt x="560" y="206"/>
                  <a:pt x="560" y="206"/>
                </a:cubicBezTo>
                <a:cubicBezTo>
                  <a:pt x="575" y="206"/>
                  <a:pt x="589" y="221"/>
                  <a:pt x="589" y="235"/>
                </a:cubicBezTo>
                <a:lnTo>
                  <a:pt x="589" y="5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39" name="Freeform 137"/>
          <p:cNvSpPr>
            <a:spLocks noChangeArrowheads="1"/>
          </p:cNvSpPr>
          <p:nvPr/>
        </p:nvSpPr>
        <p:spPr bwMode="auto">
          <a:xfrm>
            <a:off x="4843370" y="2587328"/>
            <a:ext cx="402096" cy="346313"/>
          </a:xfrm>
          <a:custGeom>
            <a:avLst/>
            <a:gdLst>
              <a:gd name="T0" fmla="*/ 79684 w 634"/>
              <a:gd name="T1" fmla="*/ 85082 h 546"/>
              <a:gd name="T2" fmla="*/ 79684 w 634"/>
              <a:gd name="T3" fmla="*/ 85082 h 546"/>
              <a:gd name="T4" fmla="*/ 37138 w 634"/>
              <a:gd name="T5" fmla="*/ 85082 h 546"/>
              <a:gd name="T6" fmla="*/ 26321 w 634"/>
              <a:gd name="T7" fmla="*/ 90130 h 546"/>
              <a:gd name="T8" fmla="*/ 37138 w 634"/>
              <a:gd name="T9" fmla="*/ 100945 h 546"/>
              <a:gd name="T10" fmla="*/ 79684 w 634"/>
              <a:gd name="T11" fmla="*/ 100945 h 546"/>
              <a:gd name="T12" fmla="*/ 84732 w 634"/>
              <a:gd name="T13" fmla="*/ 90130 h 546"/>
              <a:gd name="T14" fmla="*/ 79684 w 634"/>
              <a:gd name="T15" fmla="*/ 85082 h 546"/>
              <a:gd name="T16" fmla="*/ 79684 w 634"/>
              <a:gd name="T17" fmla="*/ 143486 h 546"/>
              <a:gd name="T18" fmla="*/ 79684 w 634"/>
              <a:gd name="T19" fmla="*/ 143486 h 546"/>
              <a:gd name="T20" fmla="*/ 37138 w 634"/>
              <a:gd name="T21" fmla="*/ 143486 h 546"/>
              <a:gd name="T22" fmla="*/ 26321 w 634"/>
              <a:gd name="T23" fmla="*/ 148534 h 546"/>
              <a:gd name="T24" fmla="*/ 37138 w 634"/>
              <a:gd name="T25" fmla="*/ 153941 h 546"/>
              <a:gd name="T26" fmla="*/ 79684 w 634"/>
              <a:gd name="T27" fmla="*/ 153941 h 546"/>
              <a:gd name="T28" fmla="*/ 84732 w 634"/>
              <a:gd name="T29" fmla="*/ 148534 h 546"/>
              <a:gd name="T30" fmla="*/ 79684 w 634"/>
              <a:gd name="T31" fmla="*/ 143486 h 546"/>
              <a:gd name="T32" fmla="*/ 79684 w 634"/>
              <a:gd name="T33" fmla="*/ 111400 h 546"/>
              <a:gd name="T34" fmla="*/ 79684 w 634"/>
              <a:gd name="T35" fmla="*/ 111400 h 546"/>
              <a:gd name="T36" fmla="*/ 37138 w 634"/>
              <a:gd name="T37" fmla="*/ 111400 h 546"/>
              <a:gd name="T38" fmla="*/ 26321 w 634"/>
              <a:gd name="T39" fmla="*/ 122216 h 546"/>
              <a:gd name="T40" fmla="*/ 37138 w 634"/>
              <a:gd name="T41" fmla="*/ 127623 h 546"/>
              <a:gd name="T42" fmla="*/ 79684 w 634"/>
              <a:gd name="T43" fmla="*/ 127623 h 546"/>
              <a:gd name="T44" fmla="*/ 84732 w 634"/>
              <a:gd name="T45" fmla="*/ 122216 h 546"/>
              <a:gd name="T46" fmla="*/ 79684 w 634"/>
              <a:gd name="T47" fmla="*/ 111400 h 546"/>
              <a:gd name="T48" fmla="*/ 148552 w 634"/>
              <a:gd name="T49" fmla="*/ 79675 h 546"/>
              <a:gd name="T50" fmla="*/ 148552 w 634"/>
              <a:gd name="T51" fmla="*/ 79675 h 546"/>
              <a:gd name="T52" fmla="*/ 106006 w 634"/>
              <a:gd name="T53" fmla="*/ 122216 h 546"/>
              <a:gd name="T54" fmla="*/ 148552 w 634"/>
              <a:gd name="T55" fmla="*/ 164757 h 546"/>
              <a:gd name="T56" fmla="*/ 191098 w 634"/>
              <a:gd name="T57" fmla="*/ 122216 h 546"/>
              <a:gd name="T58" fmla="*/ 148552 w 634"/>
              <a:gd name="T59" fmla="*/ 79675 h 546"/>
              <a:gd name="T60" fmla="*/ 148552 w 634"/>
              <a:gd name="T61" fmla="*/ 148534 h 546"/>
              <a:gd name="T62" fmla="*/ 148552 w 634"/>
              <a:gd name="T63" fmla="*/ 148534 h 546"/>
              <a:gd name="T64" fmla="*/ 121870 w 634"/>
              <a:gd name="T65" fmla="*/ 122216 h 546"/>
              <a:gd name="T66" fmla="*/ 148552 w 634"/>
              <a:gd name="T67" fmla="*/ 90130 h 546"/>
              <a:gd name="T68" fmla="*/ 174873 w 634"/>
              <a:gd name="T69" fmla="*/ 122216 h 546"/>
              <a:gd name="T70" fmla="*/ 148552 w 634"/>
              <a:gd name="T71" fmla="*/ 148534 h 546"/>
              <a:gd name="T72" fmla="*/ 196146 w 634"/>
              <a:gd name="T73" fmla="*/ 42541 h 546"/>
              <a:gd name="T74" fmla="*/ 196146 w 634"/>
              <a:gd name="T75" fmla="*/ 42541 h 546"/>
              <a:gd name="T76" fmla="*/ 185690 w 634"/>
              <a:gd name="T77" fmla="*/ 42541 h 546"/>
              <a:gd name="T78" fmla="*/ 106006 w 634"/>
              <a:gd name="T79" fmla="*/ 0 h 546"/>
              <a:gd name="T80" fmla="*/ 100597 w 634"/>
              <a:gd name="T81" fmla="*/ 5408 h 546"/>
              <a:gd name="T82" fmla="*/ 100597 w 634"/>
              <a:gd name="T83" fmla="*/ 10816 h 546"/>
              <a:gd name="T84" fmla="*/ 153600 w 634"/>
              <a:gd name="T85" fmla="*/ 42541 h 546"/>
              <a:gd name="T86" fmla="*/ 26321 w 634"/>
              <a:gd name="T87" fmla="*/ 42541 h 546"/>
              <a:gd name="T88" fmla="*/ 0 w 634"/>
              <a:gd name="T89" fmla="*/ 68859 h 546"/>
              <a:gd name="T90" fmla="*/ 0 w 634"/>
              <a:gd name="T91" fmla="*/ 169804 h 546"/>
              <a:gd name="T92" fmla="*/ 26321 w 634"/>
              <a:gd name="T93" fmla="*/ 196482 h 546"/>
              <a:gd name="T94" fmla="*/ 196146 w 634"/>
              <a:gd name="T95" fmla="*/ 196482 h 546"/>
              <a:gd name="T96" fmla="*/ 228236 w 634"/>
              <a:gd name="T97" fmla="*/ 169804 h 546"/>
              <a:gd name="T98" fmla="*/ 228236 w 634"/>
              <a:gd name="T99" fmla="*/ 68859 h 546"/>
              <a:gd name="T100" fmla="*/ 196146 w 634"/>
              <a:gd name="T101" fmla="*/ 42541 h 546"/>
              <a:gd name="T102" fmla="*/ 212011 w 634"/>
              <a:gd name="T103" fmla="*/ 169804 h 546"/>
              <a:gd name="T104" fmla="*/ 212011 w 634"/>
              <a:gd name="T105" fmla="*/ 169804 h 546"/>
              <a:gd name="T106" fmla="*/ 196146 w 634"/>
              <a:gd name="T107" fmla="*/ 186027 h 546"/>
              <a:gd name="T108" fmla="*/ 26321 w 634"/>
              <a:gd name="T109" fmla="*/ 186027 h 546"/>
              <a:gd name="T110" fmla="*/ 15865 w 634"/>
              <a:gd name="T111" fmla="*/ 169804 h 546"/>
              <a:gd name="T112" fmla="*/ 15865 w 634"/>
              <a:gd name="T113" fmla="*/ 68859 h 546"/>
              <a:gd name="T114" fmla="*/ 26321 w 634"/>
              <a:gd name="T115" fmla="*/ 58404 h 546"/>
              <a:gd name="T116" fmla="*/ 196146 w 634"/>
              <a:gd name="T117" fmla="*/ 58404 h 546"/>
              <a:gd name="T118" fmla="*/ 212011 w 634"/>
              <a:gd name="T119" fmla="*/ 68859 h 546"/>
              <a:gd name="T120" fmla="*/ 212011 w 634"/>
              <a:gd name="T121" fmla="*/ 169804 h 54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34" h="546">
                <a:moveTo>
                  <a:pt x="221" y="236"/>
                </a:moveTo>
                <a:lnTo>
                  <a:pt x="221" y="236"/>
                </a:lnTo>
                <a:cubicBezTo>
                  <a:pt x="103" y="236"/>
                  <a:pt x="103" y="236"/>
                  <a:pt x="103" y="236"/>
                </a:cubicBezTo>
                <a:cubicBezTo>
                  <a:pt x="88" y="236"/>
                  <a:pt x="73" y="250"/>
                  <a:pt x="73" y="250"/>
                </a:cubicBezTo>
                <a:cubicBezTo>
                  <a:pt x="73" y="265"/>
                  <a:pt x="88" y="280"/>
                  <a:pt x="103" y="280"/>
                </a:cubicBezTo>
                <a:cubicBezTo>
                  <a:pt x="221" y="280"/>
                  <a:pt x="221" y="280"/>
                  <a:pt x="221" y="280"/>
                </a:cubicBezTo>
                <a:cubicBezTo>
                  <a:pt x="221" y="280"/>
                  <a:pt x="235" y="265"/>
                  <a:pt x="235" y="250"/>
                </a:cubicBezTo>
                <a:lnTo>
                  <a:pt x="221" y="236"/>
                </a:lnTo>
                <a:close/>
                <a:moveTo>
                  <a:pt x="221" y="398"/>
                </a:moveTo>
                <a:lnTo>
                  <a:pt x="221" y="398"/>
                </a:lnTo>
                <a:cubicBezTo>
                  <a:pt x="103" y="398"/>
                  <a:pt x="103" y="398"/>
                  <a:pt x="103" y="398"/>
                </a:cubicBezTo>
                <a:cubicBezTo>
                  <a:pt x="88" y="398"/>
                  <a:pt x="73" y="398"/>
                  <a:pt x="73" y="412"/>
                </a:cubicBezTo>
                <a:cubicBezTo>
                  <a:pt x="73" y="427"/>
                  <a:pt x="88" y="427"/>
                  <a:pt x="103" y="427"/>
                </a:cubicBezTo>
                <a:cubicBezTo>
                  <a:pt x="221" y="427"/>
                  <a:pt x="221" y="427"/>
                  <a:pt x="221" y="427"/>
                </a:cubicBezTo>
                <a:cubicBezTo>
                  <a:pt x="221" y="427"/>
                  <a:pt x="235" y="427"/>
                  <a:pt x="235" y="412"/>
                </a:cubicBezTo>
                <a:cubicBezTo>
                  <a:pt x="235" y="398"/>
                  <a:pt x="221" y="398"/>
                  <a:pt x="221" y="398"/>
                </a:cubicBezTo>
                <a:close/>
                <a:moveTo>
                  <a:pt x="221" y="309"/>
                </a:moveTo>
                <a:lnTo>
                  <a:pt x="221" y="309"/>
                </a:lnTo>
                <a:cubicBezTo>
                  <a:pt x="103" y="309"/>
                  <a:pt x="103" y="309"/>
                  <a:pt x="103" y="309"/>
                </a:cubicBezTo>
                <a:cubicBezTo>
                  <a:pt x="88" y="309"/>
                  <a:pt x="73" y="324"/>
                  <a:pt x="73" y="339"/>
                </a:cubicBezTo>
                <a:cubicBezTo>
                  <a:pt x="73" y="339"/>
                  <a:pt x="88" y="354"/>
                  <a:pt x="103" y="354"/>
                </a:cubicBezTo>
                <a:cubicBezTo>
                  <a:pt x="221" y="354"/>
                  <a:pt x="221" y="354"/>
                  <a:pt x="221" y="354"/>
                </a:cubicBezTo>
                <a:lnTo>
                  <a:pt x="235" y="339"/>
                </a:lnTo>
                <a:cubicBezTo>
                  <a:pt x="235" y="324"/>
                  <a:pt x="221" y="309"/>
                  <a:pt x="221" y="309"/>
                </a:cubicBezTo>
                <a:close/>
                <a:moveTo>
                  <a:pt x="412" y="221"/>
                </a:moveTo>
                <a:lnTo>
                  <a:pt x="412" y="221"/>
                </a:lnTo>
                <a:cubicBezTo>
                  <a:pt x="353" y="221"/>
                  <a:pt x="294" y="265"/>
                  <a:pt x="294" y="339"/>
                </a:cubicBezTo>
                <a:cubicBezTo>
                  <a:pt x="294" y="398"/>
                  <a:pt x="353" y="457"/>
                  <a:pt x="412" y="457"/>
                </a:cubicBezTo>
                <a:cubicBezTo>
                  <a:pt x="471" y="457"/>
                  <a:pt x="530" y="398"/>
                  <a:pt x="530" y="339"/>
                </a:cubicBezTo>
                <a:cubicBezTo>
                  <a:pt x="530" y="265"/>
                  <a:pt x="471" y="221"/>
                  <a:pt x="412" y="221"/>
                </a:cubicBezTo>
                <a:close/>
                <a:moveTo>
                  <a:pt x="412" y="412"/>
                </a:moveTo>
                <a:lnTo>
                  <a:pt x="412" y="412"/>
                </a:lnTo>
                <a:cubicBezTo>
                  <a:pt x="368" y="412"/>
                  <a:pt x="338" y="383"/>
                  <a:pt x="338" y="339"/>
                </a:cubicBezTo>
                <a:cubicBezTo>
                  <a:pt x="338" y="295"/>
                  <a:pt x="368" y="250"/>
                  <a:pt x="412" y="250"/>
                </a:cubicBezTo>
                <a:cubicBezTo>
                  <a:pt x="456" y="250"/>
                  <a:pt x="485" y="295"/>
                  <a:pt x="485" y="339"/>
                </a:cubicBezTo>
                <a:cubicBezTo>
                  <a:pt x="485" y="383"/>
                  <a:pt x="456" y="412"/>
                  <a:pt x="412" y="412"/>
                </a:cubicBezTo>
                <a:close/>
                <a:moveTo>
                  <a:pt x="544" y="118"/>
                </a:moveTo>
                <a:lnTo>
                  <a:pt x="544" y="118"/>
                </a:lnTo>
                <a:cubicBezTo>
                  <a:pt x="515" y="118"/>
                  <a:pt x="515" y="118"/>
                  <a:pt x="515" y="118"/>
                </a:cubicBezTo>
                <a:cubicBezTo>
                  <a:pt x="294" y="0"/>
                  <a:pt x="294" y="0"/>
                  <a:pt x="294" y="0"/>
                </a:cubicBezTo>
                <a:cubicBezTo>
                  <a:pt x="294" y="0"/>
                  <a:pt x="279" y="0"/>
                  <a:pt x="279" y="15"/>
                </a:cubicBezTo>
                <a:cubicBezTo>
                  <a:pt x="265" y="15"/>
                  <a:pt x="279" y="30"/>
                  <a:pt x="279" y="30"/>
                </a:cubicBezTo>
                <a:cubicBezTo>
                  <a:pt x="426" y="118"/>
                  <a:pt x="426" y="118"/>
                  <a:pt x="426" y="118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29" y="118"/>
                  <a:pt x="0" y="148"/>
                  <a:pt x="0" y="191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6"/>
                  <a:pt x="29" y="545"/>
                  <a:pt x="73" y="545"/>
                </a:cubicBezTo>
                <a:cubicBezTo>
                  <a:pt x="544" y="545"/>
                  <a:pt x="544" y="545"/>
                  <a:pt x="544" y="545"/>
                </a:cubicBezTo>
                <a:cubicBezTo>
                  <a:pt x="588" y="545"/>
                  <a:pt x="633" y="516"/>
                  <a:pt x="633" y="471"/>
                </a:cubicBezTo>
                <a:cubicBezTo>
                  <a:pt x="633" y="191"/>
                  <a:pt x="633" y="191"/>
                  <a:pt x="633" y="191"/>
                </a:cubicBezTo>
                <a:cubicBezTo>
                  <a:pt x="633" y="148"/>
                  <a:pt x="588" y="118"/>
                  <a:pt x="544" y="118"/>
                </a:cubicBezTo>
                <a:close/>
                <a:moveTo>
                  <a:pt x="588" y="471"/>
                </a:moveTo>
                <a:lnTo>
                  <a:pt x="588" y="471"/>
                </a:lnTo>
                <a:cubicBezTo>
                  <a:pt x="588" y="486"/>
                  <a:pt x="574" y="516"/>
                  <a:pt x="544" y="516"/>
                </a:cubicBezTo>
                <a:cubicBezTo>
                  <a:pt x="73" y="516"/>
                  <a:pt x="73" y="516"/>
                  <a:pt x="73" y="516"/>
                </a:cubicBezTo>
                <a:cubicBezTo>
                  <a:pt x="58" y="516"/>
                  <a:pt x="44" y="486"/>
                  <a:pt x="44" y="471"/>
                </a:cubicBezTo>
                <a:cubicBezTo>
                  <a:pt x="44" y="191"/>
                  <a:pt x="44" y="191"/>
                  <a:pt x="44" y="191"/>
                </a:cubicBezTo>
                <a:cubicBezTo>
                  <a:pt x="44" y="177"/>
                  <a:pt x="58" y="162"/>
                  <a:pt x="73" y="162"/>
                </a:cubicBezTo>
                <a:cubicBezTo>
                  <a:pt x="544" y="162"/>
                  <a:pt x="544" y="162"/>
                  <a:pt x="544" y="162"/>
                </a:cubicBezTo>
                <a:cubicBezTo>
                  <a:pt x="574" y="162"/>
                  <a:pt x="588" y="177"/>
                  <a:pt x="588" y="191"/>
                </a:cubicBezTo>
                <a:lnTo>
                  <a:pt x="588" y="47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40" name="Freeform 138"/>
          <p:cNvSpPr>
            <a:spLocks noChangeArrowheads="1"/>
          </p:cNvSpPr>
          <p:nvPr/>
        </p:nvSpPr>
        <p:spPr bwMode="auto">
          <a:xfrm>
            <a:off x="3944818" y="2575707"/>
            <a:ext cx="297505" cy="374206"/>
          </a:xfrm>
          <a:custGeom>
            <a:avLst/>
            <a:gdLst>
              <a:gd name="T0" fmla="*/ 142317 w 473"/>
              <a:gd name="T1" fmla="*/ 0 h 589"/>
              <a:gd name="T2" fmla="*/ 0 w 473"/>
              <a:gd name="T3" fmla="*/ 26361 h 589"/>
              <a:gd name="T4" fmla="*/ 26461 w 473"/>
              <a:gd name="T5" fmla="*/ 212336 h 589"/>
              <a:gd name="T6" fmla="*/ 168778 w 473"/>
              <a:gd name="T7" fmla="*/ 212336 h 589"/>
              <a:gd name="T8" fmla="*/ 142317 w 473"/>
              <a:gd name="T9" fmla="*/ 0 h 589"/>
              <a:gd name="T10" fmla="*/ 26461 w 473"/>
              <a:gd name="T11" fmla="*/ 196447 h 589"/>
              <a:gd name="T12" fmla="*/ 16091 w 473"/>
              <a:gd name="T13" fmla="*/ 180558 h 589"/>
              <a:gd name="T14" fmla="*/ 26461 w 473"/>
              <a:gd name="T15" fmla="*/ 196447 h 589"/>
              <a:gd name="T16" fmla="*/ 26461 w 473"/>
              <a:gd name="T17" fmla="*/ 170085 h 589"/>
              <a:gd name="T18" fmla="*/ 16091 w 473"/>
              <a:gd name="T19" fmla="*/ 153835 h 589"/>
              <a:gd name="T20" fmla="*/ 26461 w 473"/>
              <a:gd name="T21" fmla="*/ 170085 h 589"/>
              <a:gd name="T22" fmla="*/ 26461 w 473"/>
              <a:gd name="T23" fmla="*/ 137946 h 589"/>
              <a:gd name="T24" fmla="*/ 16091 w 473"/>
              <a:gd name="T25" fmla="*/ 127474 h 589"/>
              <a:gd name="T26" fmla="*/ 26461 w 473"/>
              <a:gd name="T27" fmla="*/ 137946 h 589"/>
              <a:gd name="T28" fmla="*/ 26461 w 473"/>
              <a:gd name="T29" fmla="*/ 111585 h 589"/>
              <a:gd name="T30" fmla="*/ 16091 w 473"/>
              <a:gd name="T31" fmla="*/ 95334 h 589"/>
              <a:gd name="T32" fmla="*/ 26461 w 473"/>
              <a:gd name="T33" fmla="*/ 111585 h 589"/>
              <a:gd name="T34" fmla="*/ 26461 w 473"/>
              <a:gd name="T35" fmla="*/ 84862 h 589"/>
              <a:gd name="T36" fmla="*/ 16091 w 473"/>
              <a:gd name="T37" fmla="*/ 68973 h 589"/>
              <a:gd name="T38" fmla="*/ 26461 w 473"/>
              <a:gd name="T39" fmla="*/ 84862 h 589"/>
              <a:gd name="T40" fmla="*/ 26461 w 473"/>
              <a:gd name="T41" fmla="*/ 53084 h 589"/>
              <a:gd name="T42" fmla="*/ 16091 w 473"/>
              <a:gd name="T43" fmla="*/ 42251 h 589"/>
              <a:gd name="T44" fmla="*/ 26461 w 473"/>
              <a:gd name="T45" fmla="*/ 53084 h 589"/>
              <a:gd name="T46" fmla="*/ 126584 w 473"/>
              <a:gd name="T47" fmla="*/ 191391 h 589"/>
              <a:gd name="T48" fmla="*/ 47558 w 473"/>
              <a:gd name="T49" fmla="*/ 196447 h 589"/>
              <a:gd name="T50" fmla="*/ 42195 w 473"/>
              <a:gd name="T51" fmla="*/ 116640 h 589"/>
              <a:gd name="T52" fmla="*/ 121220 w 473"/>
              <a:gd name="T53" fmla="*/ 111585 h 589"/>
              <a:gd name="T54" fmla="*/ 126584 w 473"/>
              <a:gd name="T55" fmla="*/ 191391 h 589"/>
              <a:gd name="T56" fmla="*/ 126584 w 473"/>
              <a:gd name="T57" fmla="*/ 90279 h 589"/>
              <a:gd name="T58" fmla="*/ 47558 w 473"/>
              <a:gd name="T59" fmla="*/ 95334 h 589"/>
              <a:gd name="T60" fmla="*/ 42195 w 473"/>
              <a:gd name="T61" fmla="*/ 20945 h 589"/>
              <a:gd name="T62" fmla="*/ 121220 w 473"/>
              <a:gd name="T63" fmla="*/ 10472 h 589"/>
              <a:gd name="T64" fmla="*/ 126584 w 473"/>
              <a:gd name="T65" fmla="*/ 90279 h 589"/>
              <a:gd name="T66" fmla="*/ 152687 w 473"/>
              <a:gd name="T67" fmla="*/ 196447 h 589"/>
              <a:gd name="T68" fmla="*/ 142317 w 473"/>
              <a:gd name="T69" fmla="*/ 180558 h 589"/>
              <a:gd name="T70" fmla="*/ 152687 w 473"/>
              <a:gd name="T71" fmla="*/ 196447 h 589"/>
              <a:gd name="T72" fmla="*/ 152687 w 473"/>
              <a:gd name="T73" fmla="*/ 170085 h 589"/>
              <a:gd name="T74" fmla="*/ 142317 w 473"/>
              <a:gd name="T75" fmla="*/ 153835 h 589"/>
              <a:gd name="T76" fmla="*/ 152687 w 473"/>
              <a:gd name="T77" fmla="*/ 170085 h 589"/>
              <a:gd name="T78" fmla="*/ 152687 w 473"/>
              <a:gd name="T79" fmla="*/ 137946 h 589"/>
              <a:gd name="T80" fmla="*/ 142317 w 473"/>
              <a:gd name="T81" fmla="*/ 127474 h 589"/>
              <a:gd name="T82" fmla="*/ 152687 w 473"/>
              <a:gd name="T83" fmla="*/ 137946 h 589"/>
              <a:gd name="T84" fmla="*/ 152687 w 473"/>
              <a:gd name="T85" fmla="*/ 111585 h 589"/>
              <a:gd name="T86" fmla="*/ 142317 w 473"/>
              <a:gd name="T87" fmla="*/ 95334 h 589"/>
              <a:gd name="T88" fmla="*/ 152687 w 473"/>
              <a:gd name="T89" fmla="*/ 111585 h 589"/>
              <a:gd name="T90" fmla="*/ 152687 w 473"/>
              <a:gd name="T91" fmla="*/ 84862 h 589"/>
              <a:gd name="T92" fmla="*/ 142317 w 473"/>
              <a:gd name="T93" fmla="*/ 68973 h 589"/>
              <a:gd name="T94" fmla="*/ 152687 w 473"/>
              <a:gd name="T95" fmla="*/ 84862 h 589"/>
              <a:gd name="T96" fmla="*/ 152687 w 473"/>
              <a:gd name="T97" fmla="*/ 53084 h 589"/>
              <a:gd name="T98" fmla="*/ 142317 w 473"/>
              <a:gd name="T99" fmla="*/ 42251 h 589"/>
              <a:gd name="T100" fmla="*/ 152687 w 473"/>
              <a:gd name="T101" fmla="*/ 53084 h 58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73" h="589">
                <a:moveTo>
                  <a:pt x="398" y="0"/>
                </a:moveTo>
                <a:lnTo>
                  <a:pt x="398" y="0"/>
                </a:lnTo>
                <a:cubicBezTo>
                  <a:pt x="74" y="0"/>
                  <a:pt x="74" y="0"/>
                  <a:pt x="74" y="0"/>
                </a:cubicBezTo>
                <a:cubicBezTo>
                  <a:pt x="30" y="0"/>
                  <a:pt x="0" y="29"/>
                  <a:pt x="0" y="73"/>
                </a:cubicBezTo>
                <a:cubicBezTo>
                  <a:pt x="0" y="588"/>
                  <a:pt x="0" y="588"/>
                  <a:pt x="0" y="588"/>
                </a:cubicBezTo>
                <a:cubicBezTo>
                  <a:pt x="45" y="588"/>
                  <a:pt x="30" y="588"/>
                  <a:pt x="74" y="588"/>
                </a:cubicBezTo>
                <a:cubicBezTo>
                  <a:pt x="398" y="588"/>
                  <a:pt x="398" y="588"/>
                  <a:pt x="398" y="588"/>
                </a:cubicBezTo>
                <a:cubicBezTo>
                  <a:pt x="442" y="588"/>
                  <a:pt x="413" y="588"/>
                  <a:pt x="472" y="588"/>
                </a:cubicBezTo>
                <a:cubicBezTo>
                  <a:pt x="472" y="73"/>
                  <a:pt x="472" y="73"/>
                  <a:pt x="472" y="73"/>
                </a:cubicBezTo>
                <a:cubicBezTo>
                  <a:pt x="472" y="29"/>
                  <a:pt x="442" y="0"/>
                  <a:pt x="398" y="0"/>
                </a:cubicBezTo>
                <a:close/>
                <a:moveTo>
                  <a:pt x="74" y="544"/>
                </a:moveTo>
                <a:lnTo>
                  <a:pt x="74" y="544"/>
                </a:lnTo>
                <a:cubicBezTo>
                  <a:pt x="45" y="544"/>
                  <a:pt x="45" y="544"/>
                  <a:pt x="45" y="544"/>
                </a:cubicBezTo>
                <a:cubicBezTo>
                  <a:pt x="45" y="500"/>
                  <a:pt x="45" y="500"/>
                  <a:pt x="45" y="500"/>
                </a:cubicBezTo>
                <a:cubicBezTo>
                  <a:pt x="74" y="500"/>
                  <a:pt x="74" y="500"/>
                  <a:pt x="74" y="500"/>
                </a:cubicBezTo>
                <a:lnTo>
                  <a:pt x="74" y="544"/>
                </a:lnTo>
                <a:close/>
                <a:moveTo>
                  <a:pt x="74" y="471"/>
                </a:moveTo>
                <a:lnTo>
                  <a:pt x="74" y="471"/>
                </a:lnTo>
                <a:cubicBezTo>
                  <a:pt x="45" y="471"/>
                  <a:pt x="45" y="471"/>
                  <a:pt x="45" y="471"/>
                </a:cubicBezTo>
                <a:cubicBezTo>
                  <a:pt x="45" y="426"/>
                  <a:pt x="45" y="426"/>
                  <a:pt x="45" y="426"/>
                </a:cubicBezTo>
                <a:cubicBezTo>
                  <a:pt x="74" y="426"/>
                  <a:pt x="74" y="426"/>
                  <a:pt x="74" y="426"/>
                </a:cubicBezTo>
                <a:lnTo>
                  <a:pt x="74" y="471"/>
                </a:lnTo>
                <a:close/>
                <a:moveTo>
                  <a:pt x="74" y="382"/>
                </a:moveTo>
                <a:lnTo>
                  <a:pt x="74" y="382"/>
                </a:lnTo>
                <a:cubicBezTo>
                  <a:pt x="45" y="382"/>
                  <a:pt x="45" y="382"/>
                  <a:pt x="45" y="382"/>
                </a:cubicBezTo>
                <a:cubicBezTo>
                  <a:pt x="45" y="353"/>
                  <a:pt x="45" y="353"/>
                  <a:pt x="45" y="353"/>
                </a:cubicBezTo>
                <a:cubicBezTo>
                  <a:pt x="74" y="353"/>
                  <a:pt x="74" y="353"/>
                  <a:pt x="74" y="353"/>
                </a:cubicBezTo>
                <a:lnTo>
                  <a:pt x="74" y="382"/>
                </a:lnTo>
                <a:close/>
                <a:moveTo>
                  <a:pt x="74" y="309"/>
                </a:moveTo>
                <a:lnTo>
                  <a:pt x="74" y="309"/>
                </a:lnTo>
                <a:cubicBezTo>
                  <a:pt x="45" y="309"/>
                  <a:pt x="45" y="309"/>
                  <a:pt x="45" y="309"/>
                </a:cubicBezTo>
                <a:cubicBezTo>
                  <a:pt x="45" y="264"/>
                  <a:pt x="45" y="264"/>
                  <a:pt x="45" y="264"/>
                </a:cubicBezTo>
                <a:cubicBezTo>
                  <a:pt x="74" y="264"/>
                  <a:pt x="74" y="264"/>
                  <a:pt x="74" y="264"/>
                </a:cubicBezTo>
                <a:lnTo>
                  <a:pt x="74" y="309"/>
                </a:lnTo>
                <a:close/>
                <a:moveTo>
                  <a:pt x="74" y="235"/>
                </a:moveTo>
                <a:lnTo>
                  <a:pt x="74" y="235"/>
                </a:lnTo>
                <a:cubicBezTo>
                  <a:pt x="45" y="235"/>
                  <a:pt x="45" y="235"/>
                  <a:pt x="45" y="235"/>
                </a:cubicBezTo>
                <a:cubicBezTo>
                  <a:pt x="45" y="191"/>
                  <a:pt x="45" y="191"/>
                  <a:pt x="45" y="191"/>
                </a:cubicBezTo>
                <a:cubicBezTo>
                  <a:pt x="74" y="191"/>
                  <a:pt x="74" y="191"/>
                  <a:pt x="74" y="191"/>
                </a:cubicBezTo>
                <a:lnTo>
                  <a:pt x="74" y="235"/>
                </a:lnTo>
                <a:close/>
                <a:moveTo>
                  <a:pt x="74" y="147"/>
                </a:moveTo>
                <a:lnTo>
                  <a:pt x="74" y="147"/>
                </a:lnTo>
                <a:cubicBezTo>
                  <a:pt x="45" y="147"/>
                  <a:pt x="45" y="147"/>
                  <a:pt x="45" y="147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74" y="117"/>
                  <a:pt x="74" y="117"/>
                  <a:pt x="74" y="117"/>
                </a:cubicBezTo>
                <a:lnTo>
                  <a:pt x="74" y="147"/>
                </a:lnTo>
                <a:close/>
                <a:moveTo>
                  <a:pt x="354" y="530"/>
                </a:moveTo>
                <a:lnTo>
                  <a:pt x="354" y="530"/>
                </a:lnTo>
                <a:lnTo>
                  <a:pt x="339" y="544"/>
                </a:lnTo>
                <a:cubicBezTo>
                  <a:pt x="133" y="544"/>
                  <a:pt x="133" y="544"/>
                  <a:pt x="133" y="544"/>
                </a:cubicBezTo>
                <a:lnTo>
                  <a:pt x="118" y="530"/>
                </a:lnTo>
                <a:cubicBezTo>
                  <a:pt x="118" y="323"/>
                  <a:pt x="118" y="323"/>
                  <a:pt x="118" y="323"/>
                </a:cubicBezTo>
                <a:lnTo>
                  <a:pt x="133" y="309"/>
                </a:lnTo>
                <a:cubicBezTo>
                  <a:pt x="339" y="309"/>
                  <a:pt x="339" y="309"/>
                  <a:pt x="339" y="309"/>
                </a:cubicBezTo>
                <a:lnTo>
                  <a:pt x="354" y="323"/>
                </a:lnTo>
                <a:lnTo>
                  <a:pt x="354" y="530"/>
                </a:lnTo>
                <a:close/>
                <a:moveTo>
                  <a:pt x="354" y="250"/>
                </a:moveTo>
                <a:lnTo>
                  <a:pt x="354" y="250"/>
                </a:lnTo>
                <a:cubicBezTo>
                  <a:pt x="354" y="264"/>
                  <a:pt x="339" y="264"/>
                  <a:pt x="339" y="264"/>
                </a:cubicBezTo>
                <a:cubicBezTo>
                  <a:pt x="133" y="264"/>
                  <a:pt x="133" y="264"/>
                  <a:pt x="133" y="264"/>
                </a:cubicBezTo>
                <a:cubicBezTo>
                  <a:pt x="133" y="264"/>
                  <a:pt x="118" y="264"/>
                  <a:pt x="118" y="250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8" y="44"/>
                  <a:pt x="133" y="29"/>
                  <a:pt x="133" y="29"/>
                </a:cubicBezTo>
                <a:cubicBezTo>
                  <a:pt x="339" y="29"/>
                  <a:pt x="339" y="29"/>
                  <a:pt x="339" y="29"/>
                </a:cubicBezTo>
                <a:cubicBezTo>
                  <a:pt x="339" y="29"/>
                  <a:pt x="354" y="44"/>
                  <a:pt x="354" y="58"/>
                </a:cubicBezTo>
                <a:lnTo>
                  <a:pt x="354" y="250"/>
                </a:lnTo>
                <a:close/>
                <a:moveTo>
                  <a:pt x="427" y="544"/>
                </a:moveTo>
                <a:lnTo>
                  <a:pt x="427" y="544"/>
                </a:lnTo>
                <a:cubicBezTo>
                  <a:pt x="398" y="544"/>
                  <a:pt x="398" y="544"/>
                  <a:pt x="398" y="544"/>
                </a:cubicBezTo>
                <a:cubicBezTo>
                  <a:pt x="398" y="500"/>
                  <a:pt x="398" y="500"/>
                  <a:pt x="398" y="500"/>
                </a:cubicBezTo>
                <a:cubicBezTo>
                  <a:pt x="427" y="500"/>
                  <a:pt x="427" y="500"/>
                  <a:pt x="427" y="500"/>
                </a:cubicBezTo>
                <a:lnTo>
                  <a:pt x="427" y="544"/>
                </a:lnTo>
                <a:close/>
                <a:moveTo>
                  <a:pt x="427" y="471"/>
                </a:moveTo>
                <a:lnTo>
                  <a:pt x="427" y="471"/>
                </a:lnTo>
                <a:cubicBezTo>
                  <a:pt x="398" y="471"/>
                  <a:pt x="398" y="471"/>
                  <a:pt x="398" y="471"/>
                </a:cubicBezTo>
                <a:cubicBezTo>
                  <a:pt x="398" y="426"/>
                  <a:pt x="398" y="426"/>
                  <a:pt x="398" y="426"/>
                </a:cubicBezTo>
                <a:cubicBezTo>
                  <a:pt x="427" y="426"/>
                  <a:pt x="427" y="426"/>
                  <a:pt x="427" y="426"/>
                </a:cubicBezTo>
                <a:lnTo>
                  <a:pt x="427" y="471"/>
                </a:lnTo>
                <a:close/>
                <a:moveTo>
                  <a:pt x="427" y="382"/>
                </a:moveTo>
                <a:lnTo>
                  <a:pt x="427" y="382"/>
                </a:lnTo>
                <a:cubicBezTo>
                  <a:pt x="398" y="382"/>
                  <a:pt x="398" y="382"/>
                  <a:pt x="398" y="382"/>
                </a:cubicBezTo>
                <a:cubicBezTo>
                  <a:pt x="398" y="353"/>
                  <a:pt x="398" y="353"/>
                  <a:pt x="398" y="353"/>
                </a:cubicBezTo>
                <a:cubicBezTo>
                  <a:pt x="427" y="353"/>
                  <a:pt x="427" y="353"/>
                  <a:pt x="427" y="353"/>
                </a:cubicBezTo>
                <a:lnTo>
                  <a:pt x="427" y="382"/>
                </a:lnTo>
                <a:close/>
                <a:moveTo>
                  <a:pt x="427" y="309"/>
                </a:moveTo>
                <a:lnTo>
                  <a:pt x="427" y="309"/>
                </a:lnTo>
                <a:cubicBezTo>
                  <a:pt x="398" y="309"/>
                  <a:pt x="398" y="309"/>
                  <a:pt x="398" y="309"/>
                </a:cubicBezTo>
                <a:cubicBezTo>
                  <a:pt x="398" y="264"/>
                  <a:pt x="398" y="264"/>
                  <a:pt x="398" y="264"/>
                </a:cubicBezTo>
                <a:cubicBezTo>
                  <a:pt x="427" y="264"/>
                  <a:pt x="427" y="264"/>
                  <a:pt x="427" y="264"/>
                </a:cubicBezTo>
                <a:lnTo>
                  <a:pt x="427" y="309"/>
                </a:lnTo>
                <a:close/>
                <a:moveTo>
                  <a:pt x="427" y="235"/>
                </a:moveTo>
                <a:lnTo>
                  <a:pt x="427" y="235"/>
                </a:lnTo>
                <a:cubicBezTo>
                  <a:pt x="398" y="235"/>
                  <a:pt x="398" y="235"/>
                  <a:pt x="398" y="235"/>
                </a:cubicBezTo>
                <a:cubicBezTo>
                  <a:pt x="398" y="191"/>
                  <a:pt x="398" y="191"/>
                  <a:pt x="398" y="191"/>
                </a:cubicBezTo>
                <a:cubicBezTo>
                  <a:pt x="427" y="191"/>
                  <a:pt x="427" y="191"/>
                  <a:pt x="427" y="191"/>
                </a:cubicBezTo>
                <a:lnTo>
                  <a:pt x="427" y="235"/>
                </a:lnTo>
                <a:close/>
                <a:moveTo>
                  <a:pt x="427" y="147"/>
                </a:moveTo>
                <a:lnTo>
                  <a:pt x="427" y="147"/>
                </a:lnTo>
                <a:cubicBezTo>
                  <a:pt x="398" y="147"/>
                  <a:pt x="398" y="147"/>
                  <a:pt x="398" y="147"/>
                </a:cubicBezTo>
                <a:cubicBezTo>
                  <a:pt x="398" y="117"/>
                  <a:pt x="398" y="117"/>
                  <a:pt x="398" y="117"/>
                </a:cubicBezTo>
                <a:cubicBezTo>
                  <a:pt x="427" y="117"/>
                  <a:pt x="427" y="117"/>
                  <a:pt x="427" y="117"/>
                </a:cubicBezTo>
                <a:lnTo>
                  <a:pt x="427" y="1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41" name="Freeform 139"/>
          <p:cNvSpPr>
            <a:spLocks noChangeArrowheads="1"/>
          </p:cNvSpPr>
          <p:nvPr/>
        </p:nvSpPr>
        <p:spPr bwMode="auto">
          <a:xfrm>
            <a:off x="3030063" y="2587328"/>
            <a:ext cx="402096" cy="346313"/>
          </a:xfrm>
          <a:custGeom>
            <a:avLst/>
            <a:gdLst>
              <a:gd name="T0" fmla="*/ 212372 w 634"/>
              <a:gd name="T1" fmla="*/ 85082 h 546"/>
              <a:gd name="T2" fmla="*/ 212372 w 634"/>
              <a:gd name="T3" fmla="*/ 85082 h 546"/>
              <a:gd name="T4" fmla="*/ 169825 w 634"/>
              <a:gd name="T5" fmla="*/ 111400 h 546"/>
              <a:gd name="T6" fmla="*/ 159369 w 634"/>
              <a:gd name="T7" fmla="*/ 90130 h 546"/>
              <a:gd name="T8" fmla="*/ 186051 w 634"/>
              <a:gd name="T9" fmla="*/ 47949 h 546"/>
              <a:gd name="T10" fmla="*/ 138096 w 634"/>
              <a:gd name="T11" fmla="*/ 0 h 546"/>
              <a:gd name="T12" fmla="*/ 85093 w 634"/>
              <a:gd name="T13" fmla="*/ 47949 h 546"/>
              <a:gd name="T14" fmla="*/ 100958 w 634"/>
              <a:gd name="T15" fmla="*/ 85082 h 546"/>
              <a:gd name="T16" fmla="*/ 74637 w 634"/>
              <a:gd name="T17" fmla="*/ 85082 h 546"/>
              <a:gd name="T18" fmla="*/ 85093 w 634"/>
              <a:gd name="T19" fmla="*/ 58404 h 546"/>
              <a:gd name="T20" fmla="*/ 42546 w 634"/>
              <a:gd name="T21" fmla="*/ 15863 h 546"/>
              <a:gd name="T22" fmla="*/ 0 w 634"/>
              <a:gd name="T23" fmla="*/ 58404 h 546"/>
              <a:gd name="T24" fmla="*/ 15865 w 634"/>
              <a:gd name="T25" fmla="*/ 90130 h 546"/>
              <a:gd name="T26" fmla="*/ 0 w 634"/>
              <a:gd name="T27" fmla="*/ 111400 h 546"/>
              <a:gd name="T28" fmla="*/ 0 w 634"/>
              <a:gd name="T29" fmla="*/ 169804 h 546"/>
              <a:gd name="T30" fmla="*/ 32090 w 634"/>
              <a:gd name="T31" fmla="*/ 196482 h 546"/>
              <a:gd name="T32" fmla="*/ 143504 w 634"/>
              <a:gd name="T33" fmla="*/ 196482 h 546"/>
              <a:gd name="T34" fmla="*/ 169825 w 634"/>
              <a:gd name="T35" fmla="*/ 169804 h 546"/>
              <a:gd name="T36" fmla="*/ 169825 w 634"/>
              <a:gd name="T37" fmla="*/ 164757 h 546"/>
              <a:gd name="T38" fmla="*/ 212372 w 634"/>
              <a:gd name="T39" fmla="*/ 196482 h 546"/>
              <a:gd name="T40" fmla="*/ 228236 w 634"/>
              <a:gd name="T41" fmla="*/ 186027 h 546"/>
              <a:gd name="T42" fmla="*/ 228236 w 634"/>
              <a:gd name="T43" fmla="*/ 100945 h 546"/>
              <a:gd name="T44" fmla="*/ 212372 w 634"/>
              <a:gd name="T45" fmla="*/ 85082 h 546"/>
              <a:gd name="T46" fmla="*/ 15865 w 634"/>
              <a:gd name="T47" fmla="*/ 58404 h 546"/>
              <a:gd name="T48" fmla="*/ 15865 w 634"/>
              <a:gd name="T49" fmla="*/ 58404 h 546"/>
              <a:gd name="T50" fmla="*/ 42546 w 634"/>
              <a:gd name="T51" fmla="*/ 26678 h 546"/>
              <a:gd name="T52" fmla="*/ 74637 w 634"/>
              <a:gd name="T53" fmla="*/ 58404 h 546"/>
              <a:gd name="T54" fmla="*/ 42546 w 634"/>
              <a:gd name="T55" fmla="*/ 85082 h 546"/>
              <a:gd name="T56" fmla="*/ 15865 w 634"/>
              <a:gd name="T57" fmla="*/ 58404 h 546"/>
              <a:gd name="T58" fmla="*/ 159369 w 634"/>
              <a:gd name="T59" fmla="*/ 169804 h 546"/>
              <a:gd name="T60" fmla="*/ 159369 w 634"/>
              <a:gd name="T61" fmla="*/ 169804 h 546"/>
              <a:gd name="T62" fmla="*/ 143504 w 634"/>
              <a:gd name="T63" fmla="*/ 186027 h 546"/>
              <a:gd name="T64" fmla="*/ 32090 w 634"/>
              <a:gd name="T65" fmla="*/ 186027 h 546"/>
              <a:gd name="T66" fmla="*/ 15865 w 634"/>
              <a:gd name="T67" fmla="*/ 169804 h 546"/>
              <a:gd name="T68" fmla="*/ 15865 w 634"/>
              <a:gd name="T69" fmla="*/ 111400 h 546"/>
              <a:gd name="T70" fmla="*/ 32090 w 634"/>
              <a:gd name="T71" fmla="*/ 100945 h 546"/>
              <a:gd name="T72" fmla="*/ 143504 w 634"/>
              <a:gd name="T73" fmla="*/ 100945 h 546"/>
              <a:gd name="T74" fmla="*/ 159369 w 634"/>
              <a:gd name="T75" fmla="*/ 111400 h 546"/>
              <a:gd name="T76" fmla="*/ 159369 w 634"/>
              <a:gd name="T77" fmla="*/ 169804 h 546"/>
              <a:gd name="T78" fmla="*/ 138096 w 634"/>
              <a:gd name="T79" fmla="*/ 85082 h 546"/>
              <a:gd name="T80" fmla="*/ 138096 w 634"/>
              <a:gd name="T81" fmla="*/ 85082 h 546"/>
              <a:gd name="T82" fmla="*/ 100958 w 634"/>
              <a:gd name="T83" fmla="*/ 47949 h 546"/>
              <a:gd name="T84" fmla="*/ 138096 w 634"/>
              <a:gd name="T85" fmla="*/ 15863 h 546"/>
              <a:gd name="T86" fmla="*/ 169825 w 634"/>
              <a:gd name="T87" fmla="*/ 47949 h 546"/>
              <a:gd name="T88" fmla="*/ 138096 w 634"/>
              <a:gd name="T89" fmla="*/ 85082 h 546"/>
              <a:gd name="T90" fmla="*/ 212372 w 634"/>
              <a:gd name="T91" fmla="*/ 186027 h 546"/>
              <a:gd name="T92" fmla="*/ 212372 w 634"/>
              <a:gd name="T93" fmla="*/ 186027 h 546"/>
              <a:gd name="T94" fmla="*/ 169825 w 634"/>
              <a:gd name="T95" fmla="*/ 148534 h 546"/>
              <a:gd name="T96" fmla="*/ 169825 w 634"/>
              <a:gd name="T97" fmla="*/ 127623 h 546"/>
              <a:gd name="T98" fmla="*/ 212372 w 634"/>
              <a:gd name="T99" fmla="*/ 100945 h 546"/>
              <a:gd name="T100" fmla="*/ 212372 w 634"/>
              <a:gd name="T101" fmla="*/ 186027 h 5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34" h="546">
                <a:moveTo>
                  <a:pt x="589" y="236"/>
                </a:moveTo>
                <a:lnTo>
                  <a:pt x="589" y="236"/>
                </a:lnTo>
                <a:cubicBezTo>
                  <a:pt x="471" y="309"/>
                  <a:pt x="471" y="309"/>
                  <a:pt x="471" y="309"/>
                </a:cubicBezTo>
                <a:cubicBezTo>
                  <a:pt x="471" y="295"/>
                  <a:pt x="471" y="265"/>
                  <a:pt x="442" y="250"/>
                </a:cubicBezTo>
                <a:cubicBezTo>
                  <a:pt x="486" y="236"/>
                  <a:pt x="516" y="191"/>
                  <a:pt x="516" y="133"/>
                </a:cubicBezTo>
                <a:cubicBezTo>
                  <a:pt x="516" y="59"/>
                  <a:pt x="457" y="0"/>
                  <a:pt x="383" y="0"/>
                </a:cubicBezTo>
                <a:cubicBezTo>
                  <a:pt x="310" y="0"/>
                  <a:pt x="236" y="59"/>
                  <a:pt x="236" y="133"/>
                </a:cubicBezTo>
                <a:cubicBezTo>
                  <a:pt x="236" y="177"/>
                  <a:pt x="251" y="207"/>
                  <a:pt x="280" y="236"/>
                </a:cubicBezTo>
                <a:cubicBezTo>
                  <a:pt x="207" y="236"/>
                  <a:pt x="207" y="236"/>
                  <a:pt x="207" y="236"/>
                </a:cubicBezTo>
                <a:cubicBezTo>
                  <a:pt x="236" y="221"/>
                  <a:pt x="236" y="191"/>
                  <a:pt x="236" y="162"/>
                </a:cubicBezTo>
                <a:cubicBezTo>
                  <a:pt x="236" y="89"/>
                  <a:pt x="192" y="44"/>
                  <a:pt x="118" y="44"/>
                </a:cubicBezTo>
                <a:cubicBezTo>
                  <a:pt x="59" y="44"/>
                  <a:pt x="0" y="89"/>
                  <a:pt x="0" y="162"/>
                </a:cubicBezTo>
                <a:cubicBezTo>
                  <a:pt x="0" y="191"/>
                  <a:pt x="15" y="221"/>
                  <a:pt x="44" y="250"/>
                </a:cubicBezTo>
                <a:cubicBezTo>
                  <a:pt x="15" y="265"/>
                  <a:pt x="0" y="280"/>
                  <a:pt x="0" y="309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6"/>
                  <a:pt x="44" y="545"/>
                  <a:pt x="89" y="545"/>
                </a:cubicBezTo>
                <a:cubicBezTo>
                  <a:pt x="398" y="545"/>
                  <a:pt x="398" y="545"/>
                  <a:pt x="398" y="545"/>
                </a:cubicBezTo>
                <a:cubicBezTo>
                  <a:pt x="442" y="545"/>
                  <a:pt x="471" y="516"/>
                  <a:pt x="471" y="471"/>
                </a:cubicBezTo>
                <a:cubicBezTo>
                  <a:pt x="471" y="457"/>
                  <a:pt x="471" y="457"/>
                  <a:pt x="471" y="457"/>
                </a:cubicBezTo>
                <a:cubicBezTo>
                  <a:pt x="589" y="545"/>
                  <a:pt x="589" y="545"/>
                  <a:pt x="589" y="545"/>
                </a:cubicBezTo>
                <a:cubicBezTo>
                  <a:pt x="619" y="545"/>
                  <a:pt x="633" y="530"/>
                  <a:pt x="633" y="516"/>
                </a:cubicBezTo>
                <a:cubicBezTo>
                  <a:pt x="633" y="280"/>
                  <a:pt x="633" y="280"/>
                  <a:pt x="633" y="280"/>
                </a:cubicBezTo>
                <a:cubicBezTo>
                  <a:pt x="633" y="250"/>
                  <a:pt x="619" y="236"/>
                  <a:pt x="589" y="236"/>
                </a:cubicBezTo>
                <a:close/>
                <a:moveTo>
                  <a:pt x="44" y="162"/>
                </a:moveTo>
                <a:lnTo>
                  <a:pt x="44" y="162"/>
                </a:lnTo>
                <a:cubicBezTo>
                  <a:pt x="44" y="118"/>
                  <a:pt x="74" y="74"/>
                  <a:pt x="118" y="74"/>
                </a:cubicBezTo>
                <a:cubicBezTo>
                  <a:pt x="162" y="74"/>
                  <a:pt x="207" y="118"/>
                  <a:pt x="207" y="162"/>
                </a:cubicBezTo>
                <a:cubicBezTo>
                  <a:pt x="207" y="207"/>
                  <a:pt x="162" y="236"/>
                  <a:pt x="118" y="236"/>
                </a:cubicBezTo>
                <a:cubicBezTo>
                  <a:pt x="74" y="236"/>
                  <a:pt x="44" y="207"/>
                  <a:pt x="44" y="162"/>
                </a:cubicBezTo>
                <a:close/>
                <a:moveTo>
                  <a:pt x="442" y="471"/>
                </a:moveTo>
                <a:lnTo>
                  <a:pt x="442" y="471"/>
                </a:lnTo>
                <a:cubicBezTo>
                  <a:pt x="442" y="486"/>
                  <a:pt x="412" y="516"/>
                  <a:pt x="398" y="516"/>
                </a:cubicBezTo>
                <a:cubicBezTo>
                  <a:pt x="89" y="516"/>
                  <a:pt x="89" y="516"/>
                  <a:pt x="89" y="516"/>
                </a:cubicBezTo>
                <a:cubicBezTo>
                  <a:pt x="59" y="516"/>
                  <a:pt x="44" y="486"/>
                  <a:pt x="44" y="471"/>
                </a:cubicBezTo>
                <a:cubicBezTo>
                  <a:pt x="44" y="309"/>
                  <a:pt x="44" y="309"/>
                  <a:pt x="44" y="309"/>
                </a:cubicBezTo>
                <a:cubicBezTo>
                  <a:pt x="44" y="295"/>
                  <a:pt x="59" y="280"/>
                  <a:pt x="89" y="280"/>
                </a:cubicBezTo>
                <a:cubicBezTo>
                  <a:pt x="398" y="280"/>
                  <a:pt x="398" y="280"/>
                  <a:pt x="398" y="280"/>
                </a:cubicBezTo>
                <a:cubicBezTo>
                  <a:pt x="412" y="280"/>
                  <a:pt x="442" y="295"/>
                  <a:pt x="442" y="309"/>
                </a:cubicBezTo>
                <a:lnTo>
                  <a:pt x="442" y="471"/>
                </a:lnTo>
                <a:close/>
                <a:moveTo>
                  <a:pt x="383" y="236"/>
                </a:moveTo>
                <a:lnTo>
                  <a:pt x="383" y="236"/>
                </a:lnTo>
                <a:cubicBezTo>
                  <a:pt x="324" y="236"/>
                  <a:pt x="280" y="191"/>
                  <a:pt x="280" y="133"/>
                </a:cubicBezTo>
                <a:cubicBezTo>
                  <a:pt x="280" y="89"/>
                  <a:pt x="324" y="44"/>
                  <a:pt x="383" y="44"/>
                </a:cubicBezTo>
                <a:cubicBezTo>
                  <a:pt x="427" y="44"/>
                  <a:pt x="471" y="89"/>
                  <a:pt x="471" y="133"/>
                </a:cubicBezTo>
                <a:cubicBezTo>
                  <a:pt x="471" y="191"/>
                  <a:pt x="427" y="236"/>
                  <a:pt x="383" y="236"/>
                </a:cubicBezTo>
                <a:close/>
                <a:moveTo>
                  <a:pt x="589" y="516"/>
                </a:moveTo>
                <a:lnTo>
                  <a:pt x="589" y="516"/>
                </a:lnTo>
                <a:cubicBezTo>
                  <a:pt x="471" y="412"/>
                  <a:pt x="471" y="412"/>
                  <a:pt x="471" y="412"/>
                </a:cubicBezTo>
                <a:cubicBezTo>
                  <a:pt x="471" y="398"/>
                  <a:pt x="471" y="368"/>
                  <a:pt x="471" y="354"/>
                </a:cubicBezTo>
                <a:cubicBezTo>
                  <a:pt x="589" y="280"/>
                  <a:pt x="589" y="280"/>
                  <a:pt x="589" y="280"/>
                </a:cubicBezTo>
                <a:cubicBezTo>
                  <a:pt x="589" y="309"/>
                  <a:pt x="589" y="501"/>
                  <a:pt x="589" y="5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42" name="Freeform 140"/>
          <p:cNvSpPr>
            <a:spLocks noChangeArrowheads="1"/>
          </p:cNvSpPr>
          <p:nvPr/>
        </p:nvSpPr>
        <p:spPr bwMode="auto">
          <a:xfrm>
            <a:off x="2108866" y="2559437"/>
            <a:ext cx="402096" cy="402096"/>
          </a:xfrm>
          <a:custGeom>
            <a:avLst/>
            <a:gdLst>
              <a:gd name="T0" fmla="*/ 196146 w 634"/>
              <a:gd name="T1" fmla="*/ 0 h 634"/>
              <a:gd name="T2" fmla="*/ 196146 w 634"/>
              <a:gd name="T3" fmla="*/ 0 h 634"/>
              <a:gd name="T4" fmla="*/ 26321 w 634"/>
              <a:gd name="T5" fmla="*/ 0 h 634"/>
              <a:gd name="T6" fmla="*/ 0 w 634"/>
              <a:gd name="T7" fmla="*/ 31723 h 634"/>
              <a:gd name="T8" fmla="*/ 0 w 634"/>
              <a:gd name="T9" fmla="*/ 201874 h 634"/>
              <a:gd name="T10" fmla="*/ 26321 w 634"/>
              <a:gd name="T11" fmla="*/ 228190 h 634"/>
              <a:gd name="T12" fmla="*/ 196146 w 634"/>
              <a:gd name="T13" fmla="*/ 228190 h 634"/>
              <a:gd name="T14" fmla="*/ 228236 w 634"/>
              <a:gd name="T15" fmla="*/ 201874 h 634"/>
              <a:gd name="T16" fmla="*/ 228236 w 634"/>
              <a:gd name="T17" fmla="*/ 31723 h 634"/>
              <a:gd name="T18" fmla="*/ 196146 w 634"/>
              <a:gd name="T19" fmla="*/ 0 h 634"/>
              <a:gd name="T20" fmla="*/ 58411 w 634"/>
              <a:gd name="T21" fmla="*/ 15862 h 634"/>
              <a:gd name="T22" fmla="*/ 58411 w 634"/>
              <a:gd name="T23" fmla="*/ 15862 h 634"/>
              <a:gd name="T24" fmla="*/ 169825 w 634"/>
              <a:gd name="T25" fmla="*/ 15862 h 634"/>
              <a:gd name="T26" fmla="*/ 169825 w 634"/>
              <a:gd name="T27" fmla="*/ 79668 h 634"/>
              <a:gd name="T28" fmla="*/ 164417 w 634"/>
              <a:gd name="T29" fmla="*/ 84715 h 634"/>
              <a:gd name="T30" fmla="*/ 63459 w 634"/>
              <a:gd name="T31" fmla="*/ 84715 h 634"/>
              <a:gd name="T32" fmla="*/ 58411 w 634"/>
              <a:gd name="T33" fmla="*/ 79668 h 634"/>
              <a:gd name="T34" fmla="*/ 58411 w 634"/>
              <a:gd name="T35" fmla="*/ 15862 h 634"/>
              <a:gd name="T36" fmla="*/ 212011 w 634"/>
              <a:gd name="T37" fmla="*/ 201874 h 634"/>
              <a:gd name="T38" fmla="*/ 212011 w 634"/>
              <a:gd name="T39" fmla="*/ 201874 h 634"/>
              <a:gd name="T40" fmla="*/ 196146 w 634"/>
              <a:gd name="T41" fmla="*/ 212328 h 634"/>
              <a:gd name="T42" fmla="*/ 26321 w 634"/>
              <a:gd name="T43" fmla="*/ 212328 h 634"/>
              <a:gd name="T44" fmla="*/ 15865 w 634"/>
              <a:gd name="T45" fmla="*/ 201874 h 634"/>
              <a:gd name="T46" fmla="*/ 15865 w 634"/>
              <a:gd name="T47" fmla="*/ 31723 h 634"/>
              <a:gd name="T48" fmla="*/ 26321 w 634"/>
              <a:gd name="T49" fmla="*/ 15862 h 634"/>
              <a:gd name="T50" fmla="*/ 42186 w 634"/>
              <a:gd name="T51" fmla="*/ 15862 h 634"/>
              <a:gd name="T52" fmla="*/ 42186 w 634"/>
              <a:gd name="T53" fmla="*/ 84715 h 634"/>
              <a:gd name="T54" fmla="*/ 58411 w 634"/>
              <a:gd name="T55" fmla="*/ 100937 h 634"/>
              <a:gd name="T56" fmla="*/ 169825 w 634"/>
              <a:gd name="T57" fmla="*/ 100937 h 634"/>
              <a:gd name="T58" fmla="*/ 185690 w 634"/>
              <a:gd name="T59" fmla="*/ 84715 h 634"/>
              <a:gd name="T60" fmla="*/ 185690 w 634"/>
              <a:gd name="T61" fmla="*/ 15862 h 634"/>
              <a:gd name="T62" fmla="*/ 196146 w 634"/>
              <a:gd name="T63" fmla="*/ 15862 h 634"/>
              <a:gd name="T64" fmla="*/ 212011 w 634"/>
              <a:gd name="T65" fmla="*/ 31723 h 634"/>
              <a:gd name="T66" fmla="*/ 212011 w 634"/>
              <a:gd name="T67" fmla="*/ 201874 h 634"/>
              <a:gd name="T68" fmla="*/ 132327 w 634"/>
              <a:gd name="T69" fmla="*/ 74261 h 634"/>
              <a:gd name="T70" fmla="*/ 132327 w 634"/>
              <a:gd name="T71" fmla="*/ 74261 h 634"/>
              <a:gd name="T72" fmla="*/ 143144 w 634"/>
              <a:gd name="T73" fmla="*/ 63807 h 634"/>
              <a:gd name="T74" fmla="*/ 143144 w 634"/>
              <a:gd name="T75" fmla="*/ 37130 h 634"/>
              <a:gd name="T76" fmla="*/ 132327 w 634"/>
              <a:gd name="T77" fmla="*/ 31723 h 634"/>
              <a:gd name="T78" fmla="*/ 127279 w 634"/>
              <a:gd name="T79" fmla="*/ 37130 h 634"/>
              <a:gd name="T80" fmla="*/ 127279 w 634"/>
              <a:gd name="T81" fmla="*/ 63807 h 634"/>
              <a:gd name="T82" fmla="*/ 132327 w 634"/>
              <a:gd name="T83" fmla="*/ 74261 h 6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34" h="634"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8"/>
                  <a:pt x="633" y="88"/>
                  <a:pt x="633" y="88"/>
                </a:cubicBezTo>
                <a:cubicBezTo>
                  <a:pt x="633" y="44"/>
                  <a:pt x="588" y="0"/>
                  <a:pt x="544" y="0"/>
                </a:cubicBezTo>
                <a:close/>
                <a:moveTo>
                  <a:pt x="162" y="44"/>
                </a:moveTo>
                <a:lnTo>
                  <a:pt x="162" y="44"/>
                </a:lnTo>
                <a:cubicBezTo>
                  <a:pt x="162" y="44"/>
                  <a:pt x="456" y="44"/>
                  <a:pt x="471" y="44"/>
                </a:cubicBezTo>
                <a:cubicBezTo>
                  <a:pt x="471" y="221"/>
                  <a:pt x="471" y="221"/>
                  <a:pt x="471" y="221"/>
                </a:cubicBezTo>
                <a:cubicBezTo>
                  <a:pt x="471" y="235"/>
                  <a:pt x="456" y="235"/>
                  <a:pt x="456" y="235"/>
                </a:cubicBezTo>
                <a:cubicBezTo>
                  <a:pt x="176" y="235"/>
                  <a:pt x="176" y="235"/>
                  <a:pt x="176" y="235"/>
                </a:cubicBezTo>
                <a:cubicBezTo>
                  <a:pt x="162" y="235"/>
                  <a:pt x="162" y="235"/>
                  <a:pt x="162" y="221"/>
                </a:cubicBezTo>
                <a:lnTo>
                  <a:pt x="162" y="44"/>
                </a:ln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4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60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59"/>
                  <a:pt x="58" y="44"/>
                  <a:pt x="73" y="44"/>
                </a:cubicBezTo>
                <a:cubicBezTo>
                  <a:pt x="117" y="44"/>
                  <a:pt x="117" y="44"/>
                  <a:pt x="117" y="44"/>
                </a:cubicBezTo>
                <a:cubicBezTo>
                  <a:pt x="117" y="235"/>
                  <a:pt x="117" y="235"/>
                  <a:pt x="117" y="235"/>
                </a:cubicBezTo>
                <a:cubicBezTo>
                  <a:pt x="117" y="265"/>
                  <a:pt x="132" y="280"/>
                  <a:pt x="162" y="280"/>
                </a:cubicBezTo>
                <a:cubicBezTo>
                  <a:pt x="471" y="280"/>
                  <a:pt x="471" y="280"/>
                  <a:pt x="471" y="280"/>
                </a:cubicBezTo>
                <a:cubicBezTo>
                  <a:pt x="485" y="280"/>
                  <a:pt x="515" y="265"/>
                  <a:pt x="515" y="235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74" y="44"/>
                  <a:pt x="588" y="59"/>
                  <a:pt x="588" y="88"/>
                </a:cubicBezTo>
                <a:lnTo>
                  <a:pt x="588" y="560"/>
                </a:lnTo>
                <a:close/>
                <a:moveTo>
                  <a:pt x="367" y="206"/>
                </a:moveTo>
                <a:lnTo>
                  <a:pt x="367" y="206"/>
                </a:lnTo>
                <a:cubicBezTo>
                  <a:pt x="383" y="206"/>
                  <a:pt x="397" y="192"/>
                  <a:pt x="397" y="177"/>
                </a:cubicBezTo>
                <a:cubicBezTo>
                  <a:pt x="397" y="103"/>
                  <a:pt x="397" y="103"/>
                  <a:pt x="397" y="103"/>
                </a:cubicBezTo>
                <a:cubicBezTo>
                  <a:pt x="397" y="88"/>
                  <a:pt x="383" y="88"/>
                  <a:pt x="367" y="88"/>
                </a:cubicBezTo>
                <a:cubicBezTo>
                  <a:pt x="367" y="88"/>
                  <a:pt x="353" y="88"/>
                  <a:pt x="353" y="103"/>
                </a:cubicBezTo>
                <a:cubicBezTo>
                  <a:pt x="353" y="177"/>
                  <a:pt x="353" y="177"/>
                  <a:pt x="353" y="177"/>
                </a:cubicBezTo>
                <a:cubicBezTo>
                  <a:pt x="353" y="192"/>
                  <a:pt x="367" y="206"/>
                  <a:pt x="367" y="20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43" name="Freeform 141"/>
          <p:cNvSpPr>
            <a:spLocks noChangeArrowheads="1"/>
          </p:cNvSpPr>
          <p:nvPr/>
        </p:nvSpPr>
        <p:spPr bwMode="auto">
          <a:xfrm>
            <a:off x="1216692" y="2559437"/>
            <a:ext cx="244048" cy="402096"/>
          </a:xfrm>
          <a:custGeom>
            <a:avLst/>
            <a:gdLst>
              <a:gd name="T0" fmla="*/ 69191 w 383"/>
              <a:gd name="T1" fmla="*/ 58399 h 634"/>
              <a:gd name="T2" fmla="*/ 69191 w 383"/>
              <a:gd name="T3" fmla="*/ 58399 h 634"/>
              <a:gd name="T4" fmla="*/ 63757 w 383"/>
              <a:gd name="T5" fmla="*/ 63807 h 634"/>
              <a:gd name="T6" fmla="*/ 63757 w 383"/>
              <a:gd name="T7" fmla="*/ 95530 h 634"/>
              <a:gd name="T8" fmla="*/ 69191 w 383"/>
              <a:gd name="T9" fmla="*/ 100937 h 634"/>
              <a:gd name="T10" fmla="*/ 74625 w 383"/>
              <a:gd name="T11" fmla="*/ 95530 h 634"/>
              <a:gd name="T12" fmla="*/ 74625 w 383"/>
              <a:gd name="T13" fmla="*/ 63807 h 634"/>
              <a:gd name="T14" fmla="*/ 69191 w 383"/>
              <a:gd name="T15" fmla="*/ 58399 h 634"/>
              <a:gd name="T16" fmla="*/ 111938 w 383"/>
              <a:gd name="T17" fmla="*/ 31723 h 634"/>
              <a:gd name="T18" fmla="*/ 111938 w 383"/>
              <a:gd name="T19" fmla="*/ 31723 h 634"/>
              <a:gd name="T20" fmla="*/ 74625 w 383"/>
              <a:gd name="T21" fmla="*/ 31723 h 634"/>
              <a:gd name="T22" fmla="*/ 74625 w 383"/>
              <a:gd name="T23" fmla="*/ 0 h 634"/>
              <a:gd name="T24" fmla="*/ 47818 w 383"/>
              <a:gd name="T25" fmla="*/ 0 h 634"/>
              <a:gd name="T26" fmla="*/ 42384 w 383"/>
              <a:gd name="T27" fmla="*/ 10815 h 634"/>
              <a:gd name="T28" fmla="*/ 47818 w 383"/>
              <a:gd name="T29" fmla="*/ 15862 h 634"/>
              <a:gd name="T30" fmla="*/ 63757 w 383"/>
              <a:gd name="T31" fmla="*/ 15862 h 634"/>
              <a:gd name="T32" fmla="*/ 63757 w 383"/>
              <a:gd name="T33" fmla="*/ 31723 h 634"/>
              <a:gd name="T34" fmla="*/ 26445 w 383"/>
              <a:gd name="T35" fmla="*/ 31723 h 634"/>
              <a:gd name="T36" fmla="*/ 0 w 383"/>
              <a:gd name="T37" fmla="*/ 58399 h 634"/>
              <a:gd name="T38" fmla="*/ 0 w 383"/>
              <a:gd name="T39" fmla="*/ 201874 h 634"/>
              <a:gd name="T40" fmla="*/ 26445 w 383"/>
              <a:gd name="T41" fmla="*/ 228190 h 634"/>
              <a:gd name="T42" fmla="*/ 111938 w 383"/>
              <a:gd name="T43" fmla="*/ 228190 h 634"/>
              <a:gd name="T44" fmla="*/ 138383 w 383"/>
              <a:gd name="T45" fmla="*/ 201874 h 634"/>
              <a:gd name="T46" fmla="*/ 138383 w 383"/>
              <a:gd name="T47" fmla="*/ 58399 h 634"/>
              <a:gd name="T48" fmla="*/ 111938 w 383"/>
              <a:gd name="T49" fmla="*/ 31723 h 634"/>
              <a:gd name="T50" fmla="*/ 127877 w 383"/>
              <a:gd name="T51" fmla="*/ 201874 h 634"/>
              <a:gd name="T52" fmla="*/ 127877 w 383"/>
              <a:gd name="T53" fmla="*/ 201874 h 634"/>
              <a:gd name="T54" fmla="*/ 111938 w 383"/>
              <a:gd name="T55" fmla="*/ 212328 h 634"/>
              <a:gd name="T56" fmla="*/ 26445 w 383"/>
              <a:gd name="T57" fmla="*/ 212328 h 634"/>
              <a:gd name="T58" fmla="*/ 10505 w 383"/>
              <a:gd name="T59" fmla="*/ 201874 h 634"/>
              <a:gd name="T60" fmla="*/ 10505 w 383"/>
              <a:gd name="T61" fmla="*/ 58399 h 634"/>
              <a:gd name="T62" fmla="*/ 26445 w 383"/>
              <a:gd name="T63" fmla="*/ 42538 h 634"/>
              <a:gd name="T64" fmla="*/ 111938 w 383"/>
              <a:gd name="T65" fmla="*/ 42538 h 634"/>
              <a:gd name="T66" fmla="*/ 127877 w 383"/>
              <a:gd name="T67" fmla="*/ 58399 h 634"/>
              <a:gd name="T68" fmla="*/ 127877 w 383"/>
              <a:gd name="T69" fmla="*/ 201874 h 6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383" h="634">
                <a:moveTo>
                  <a:pt x="191" y="162"/>
                </a:moveTo>
                <a:lnTo>
                  <a:pt x="191" y="162"/>
                </a:lnTo>
                <a:cubicBezTo>
                  <a:pt x="176" y="162"/>
                  <a:pt x="176" y="177"/>
                  <a:pt x="176" y="177"/>
                </a:cubicBezTo>
                <a:cubicBezTo>
                  <a:pt x="176" y="265"/>
                  <a:pt x="176" y="265"/>
                  <a:pt x="176" y="265"/>
                </a:cubicBezTo>
                <a:cubicBezTo>
                  <a:pt x="176" y="265"/>
                  <a:pt x="176" y="280"/>
                  <a:pt x="191" y="280"/>
                </a:cubicBezTo>
                <a:cubicBezTo>
                  <a:pt x="206" y="280"/>
                  <a:pt x="206" y="265"/>
                  <a:pt x="206" y="265"/>
                </a:cubicBezTo>
                <a:cubicBezTo>
                  <a:pt x="206" y="177"/>
                  <a:pt x="206" y="177"/>
                  <a:pt x="206" y="177"/>
                </a:cubicBezTo>
                <a:cubicBezTo>
                  <a:pt x="206" y="177"/>
                  <a:pt x="206" y="162"/>
                  <a:pt x="191" y="162"/>
                </a:cubicBezTo>
                <a:close/>
                <a:moveTo>
                  <a:pt x="309" y="88"/>
                </a:moveTo>
                <a:lnTo>
                  <a:pt x="309" y="88"/>
                </a:lnTo>
                <a:cubicBezTo>
                  <a:pt x="206" y="88"/>
                  <a:pt x="206" y="88"/>
                  <a:pt x="206" y="88"/>
                </a:cubicBezTo>
                <a:cubicBezTo>
                  <a:pt x="206" y="0"/>
                  <a:pt x="206" y="0"/>
                  <a:pt x="206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17" y="0"/>
                  <a:pt x="117" y="15"/>
                  <a:pt x="117" y="30"/>
                </a:cubicBezTo>
                <a:cubicBezTo>
                  <a:pt x="117" y="30"/>
                  <a:pt x="117" y="44"/>
                  <a:pt x="132" y="44"/>
                </a:cubicBezTo>
                <a:cubicBezTo>
                  <a:pt x="176" y="44"/>
                  <a:pt x="176" y="44"/>
                  <a:pt x="176" y="44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73" y="88"/>
                  <a:pt x="73" y="88"/>
                  <a:pt x="73" y="88"/>
                </a:cubicBezTo>
                <a:cubicBezTo>
                  <a:pt x="29" y="88"/>
                  <a:pt x="0" y="118"/>
                  <a:pt x="0" y="162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53" y="633"/>
                  <a:pt x="382" y="604"/>
                  <a:pt x="382" y="560"/>
                </a:cubicBezTo>
                <a:cubicBezTo>
                  <a:pt x="382" y="162"/>
                  <a:pt x="382" y="162"/>
                  <a:pt x="382" y="162"/>
                </a:cubicBezTo>
                <a:cubicBezTo>
                  <a:pt x="382" y="118"/>
                  <a:pt x="353" y="88"/>
                  <a:pt x="309" y="88"/>
                </a:cubicBezTo>
                <a:close/>
                <a:moveTo>
                  <a:pt x="353" y="560"/>
                </a:moveTo>
                <a:lnTo>
                  <a:pt x="353" y="560"/>
                </a:lnTo>
                <a:cubicBezTo>
                  <a:pt x="353" y="574"/>
                  <a:pt x="323" y="589"/>
                  <a:pt x="309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162"/>
                  <a:pt x="29" y="162"/>
                  <a:pt x="29" y="162"/>
                </a:cubicBezTo>
                <a:cubicBezTo>
                  <a:pt x="29" y="147"/>
                  <a:pt x="59" y="118"/>
                  <a:pt x="73" y="118"/>
                </a:cubicBezTo>
                <a:cubicBezTo>
                  <a:pt x="309" y="118"/>
                  <a:pt x="309" y="118"/>
                  <a:pt x="309" y="118"/>
                </a:cubicBezTo>
                <a:cubicBezTo>
                  <a:pt x="323" y="118"/>
                  <a:pt x="353" y="147"/>
                  <a:pt x="353" y="162"/>
                </a:cubicBezTo>
                <a:lnTo>
                  <a:pt x="353" y="5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45" name="Freeform 143"/>
          <p:cNvSpPr>
            <a:spLocks noChangeArrowheads="1"/>
          </p:cNvSpPr>
          <p:nvPr/>
        </p:nvSpPr>
        <p:spPr bwMode="auto">
          <a:xfrm>
            <a:off x="8557171" y="1686333"/>
            <a:ext cx="278911" cy="404421"/>
          </a:xfrm>
          <a:custGeom>
            <a:avLst/>
            <a:gdLst>
              <a:gd name="T0" fmla="*/ 132018 w 442"/>
              <a:gd name="T1" fmla="*/ 0 h 634"/>
              <a:gd name="T2" fmla="*/ 132018 w 442"/>
              <a:gd name="T3" fmla="*/ 0 h 634"/>
              <a:gd name="T4" fmla="*/ 26188 w 442"/>
              <a:gd name="T5" fmla="*/ 0 h 634"/>
              <a:gd name="T6" fmla="*/ 0 w 442"/>
              <a:gd name="T7" fmla="*/ 26830 h 634"/>
              <a:gd name="T8" fmla="*/ 0 w 442"/>
              <a:gd name="T9" fmla="*/ 197602 h 634"/>
              <a:gd name="T10" fmla="*/ 26188 w 442"/>
              <a:gd name="T11" fmla="*/ 229508 h 634"/>
              <a:gd name="T12" fmla="*/ 132018 w 442"/>
              <a:gd name="T13" fmla="*/ 229508 h 634"/>
              <a:gd name="T14" fmla="*/ 158206 w 442"/>
              <a:gd name="T15" fmla="*/ 197602 h 634"/>
              <a:gd name="T16" fmla="*/ 158206 w 442"/>
              <a:gd name="T17" fmla="*/ 26830 h 634"/>
              <a:gd name="T18" fmla="*/ 132018 w 442"/>
              <a:gd name="T19" fmla="*/ 0 h 634"/>
              <a:gd name="T20" fmla="*/ 147803 w 442"/>
              <a:gd name="T21" fmla="*/ 197602 h 634"/>
              <a:gd name="T22" fmla="*/ 147803 w 442"/>
              <a:gd name="T23" fmla="*/ 197602 h 634"/>
              <a:gd name="T24" fmla="*/ 132018 w 442"/>
              <a:gd name="T25" fmla="*/ 213555 h 634"/>
              <a:gd name="T26" fmla="*/ 26188 w 442"/>
              <a:gd name="T27" fmla="*/ 213555 h 634"/>
              <a:gd name="T28" fmla="*/ 10404 w 442"/>
              <a:gd name="T29" fmla="*/ 197602 h 634"/>
              <a:gd name="T30" fmla="*/ 10404 w 442"/>
              <a:gd name="T31" fmla="*/ 176210 h 634"/>
              <a:gd name="T32" fmla="*/ 147803 w 442"/>
              <a:gd name="T33" fmla="*/ 176210 h 634"/>
              <a:gd name="T34" fmla="*/ 147803 w 442"/>
              <a:gd name="T35" fmla="*/ 197602 h 634"/>
              <a:gd name="T36" fmla="*/ 147803 w 442"/>
              <a:gd name="T37" fmla="*/ 165696 h 634"/>
              <a:gd name="T38" fmla="*/ 147803 w 442"/>
              <a:gd name="T39" fmla="*/ 165696 h 634"/>
              <a:gd name="T40" fmla="*/ 10404 w 442"/>
              <a:gd name="T41" fmla="*/ 165696 h 634"/>
              <a:gd name="T42" fmla="*/ 10404 w 442"/>
              <a:gd name="T43" fmla="*/ 48222 h 634"/>
              <a:gd name="T44" fmla="*/ 147803 w 442"/>
              <a:gd name="T45" fmla="*/ 48222 h 634"/>
              <a:gd name="T46" fmla="*/ 147803 w 442"/>
              <a:gd name="T47" fmla="*/ 165696 h 634"/>
              <a:gd name="T48" fmla="*/ 147803 w 442"/>
              <a:gd name="T49" fmla="*/ 37345 h 634"/>
              <a:gd name="T50" fmla="*/ 147803 w 442"/>
              <a:gd name="T51" fmla="*/ 37345 h 634"/>
              <a:gd name="T52" fmla="*/ 10404 w 442"/>
              <a:gd name="T53" fmla="*/ 37345 h 634"/>
              <a:gd name="T54" fmla="*/ 10404 w 442"/>
              <a:gd name="T55" fmla="*/ 26830 h 634"/>
              <a:gd name="T56" fmla="*/ 26188 w 442"/>
              <a:gd name="T57" fmla="*/ 15953 h 634"/>
              <a:gd name="T58" fmla="*/ 132018 w 442"/>
              <a:gd name="T59" fmla="*/ 15953 h 634"/>
              <a:gd name="T60" fmla="*/ 147803 w 442"/>
              <a:gd name="T61" fmla="*/ 26830 h 634"/>
              <a:gd name="T62" fmla="*/ 147803 w 442"/>
              <a:gd name="T63" fmla="*/ 37345 h 634"/>
              <a:gd name="T64" fmla="*/ 79283 w 442"/>
              <a:gd name="T65" fmla="*/ 208117 h 634"/>
              <a:gd name="T66" fmla="*/ 79283 w 442"/>
              <a:gd name="T67" fmla="*/ 208117 h 634"/>
              <a:gd name="T68" fmla="*/ 89686 w 442"/>
              <a:gd name="T69" fmla="*/ 197602 h 634"/>
              <a:gd name="T70" fmla="*/ 79283 w 442"/>
              <a:gd name="T71" fmla="*/ 187087 h 634"/>
              <a:gd name="T72" fmla="*/ 68520 w 442"/>
              <a:gd name="T73" fmla="*/ 197602 h 634"/>
              <a:gd name="T74" fmla="*/ 79283 w 442"/>
              <a:gd name="T75" fmla="*/ 208117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42" h="634">
                <a:moveTo>
                  <a:pt x="368" y="0"/>
                </a:moveTo>
                <a:lnTo>
                  <a:pt x="368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3"/>
                  <a:pt x="73" y="633"/>
                </a:cubicBezTo>
                <a:cubicBezTo>
                  <a:pt x="368" y="633"/>
                  <a:pt x="368" y="633"/>
                  <a:pt x="368" y="633"/>
                </a:cubicBezTo>
                <a:cubicBezTo>
                  <a:pt x="412" y="633"/>
                  <a:pt x="441" y="589"/>
                  <a:pt x="441" y="545"/>
                </a:cubicBezTo>
                <a:cubicBezTo>
                  <a:pt x="441" y="74"/>
                  <a:pt x="441" y="74"/>
                  <a:pt x="441" y="74"/>
                </a:cubicBezTo>
                <a:cubicBezTo>
                  <a:pt x="441" y="30"/>
                  <a:pt x="412" y="0"/>
                  <a:pt x="368" y="0"/>
                </a:cubicBezTo>
                <a:close/>
                <a:moveTo>
                  <a:pt x="412" y="545"/>
                </a:moveTo>
                <a:lnTo>
                  <a:pt x="412" y="545"/>
                </a:lnTo>
                <a:cubicBezTo>
                  <a:pt x="412" y="574"/>
                  <a:pt x="382" y="589"/>
                  <a:pt x="368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45"/>
                </a:cubicBezTo>
                <a:cubicBezTo>
                  <a:pt x="29" y="486"/>
                  <a:pt x="29" y="486"/>
                  <a:pt x="29" y="486"/>
                </a:cubicBezTo>
                <a:cubicBezTo>
                  <a:pt x="412" y="486"/>
                  <a:pt x="412" y="486"/>
                  <a:pt x="412" y="486"/>
                </a:cubicBezTo>
                <a:lnTo>
                  <a:pt x="412" y="545"/>
                </a:lnTo>
                <a:close/>
                <a:moveTo>
                  <a:pt x="412" y="457"/>
                </a:moveTo>
                <a:lnTo>
                  <a:pt x="412" y="457"/>
                </a:lnTo>
                <a:cubicBezTo>
                  <a:pt x="29" y="457"/>
                  <a:pt x="29" y="457"/>
                  <a:pt x="29" y="457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412" y="133"/>
                  <a:pt x="412" y="133"/>
                  <a:pt x="412" y="133"/>
                </a:cubicBezTo>
                <a:lnTo>
                  <a:pt x="412" y="457"/>
                </a:lnTo>
                <a:close/>
                <a:moveTo>
                  <a:pt x="412" y="103"/>
                </a:moveTo>
                <a:lnTo>
                  <a:pt x="412" y="103"/>
                </a:lnTo>
                <a:cubicBezTo>
                  <a:pt x="29" y="103"/>
                  <a:pt x="29" y="103"/>
                  <a:pt x="29" y="103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44"/>
                  <a:pt x="73" y="44"/>
                </a:cubicBezTo>
                <a:cubicBezTo>
                  <a:pt x="368" y="44"/>
                  <a:pt x="368" y="44"/>
                  <a:pt x="368" y="44"/>
                </a:cubicBezTo>
                <a:cubicBezTo>
                  <a:pt x="382" y="44"/>
                  <a:pt x="412" y="59"/>
                  <a:pt x="412" y="74"/>
                </a:cubicBezTo>
                <a:lnTo>
                  <a:pt x="412" y="103"/>
                </a:lnTo>
                <a:close/>
                <a:moveTo>
                  <a:pt x="221" y="574"/>
                </a:moveTo>
                <a:lnTo>
                  <a:pt x="221" y="574"/>
                </a:lnTo>
                <a:cubicBezTo>
                  <a:pt x="235" y="574"/>
                  <a:pt x="250" y="560"/>
                  <a:pt x="250" y="545"/>
                </a:cubicBezTo>
                <a:cubicBezTo>
                  <a:pt x="250" y="530"/>
                  <a:pt x="235" y="516"/>
                  <a:pt x="221" y="516"/>
                </a:cubicBezTo>
                <a:cubicBezTo>
                  <a:pt x="206" y="516"/>
                  <a:pt x="191" y="530"/>
                  <a:pt x="191" y="545"/>
                </a:cubicBezTo>
                <a:cubicBezTo>
                  <a:pt x="191" y="560"/>
                  <a:pt x="206" y="574"/>
                  <a:pt x="221" y="5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46" name="Freeform 144"/>
          <p:cNvSpPr>
            <a:spLocks noChangeArrowheads="1"/>
          </p:cNvSpPr>
          <p:nvPr/>
        </p:nvSpPr>
        <p:spPr bwMode="auto">
          <a:xfrm>
            <a:off x="7693817" y="1686333"/>
            <a:ext cx="223129" cy="404421"/>
          </a:xfrm>
          <a:custGeom>
            <a:avLst/>
            <a:gdLst>
              <a:gd name="T0" fmla="*/ 63426 w 354"/>
              <a:gd name="T1" fmla="*/ 197602 h 634"/>
              <a:gd name="T2" fmla="*/ 63426 w 354"/>
              <a:gd name="T3" fmla="*/ 197602 h 634"/>
              <a:gd name="T4" fmla="*/ 79193 w 354"/>
              <a:gd name="T5" fmla="*/ 187087 h 634"/>
              <a:gd name="T6" fmla="*/ 63426 w 354"/>
              <a:gd name="T7" fmla="*/ 170772 h 634"/>
              <a:gd name="T8" fmla="*/ 52676 w 354"/>
              <a:gd name="T9" fmla="*/ 187087 h 634"/>
              <a:gd name="T10" fmla="*/ 63426 w 354"/>
              <a:gd name="T11" fmla="*/ 197602 h 634"/>
              <a:gd name="T12" fmla="*/ 100335 w 354"/>
              <a:gd name="T13" fmla="*/ 0 h 634"/>
              <a:gd name="T14" fmla="*/ 100335 w 354"/>
              <a:gd name="T15" fmla="*/ 0 h 634"/>
              <a:gd name="T16" fmla="*/ 31892 w 354"/>
              <a:gd name="T17" fmla="*/ 0 h 634"/>
              <a:gd name="T18" fmla="*/ 0 w 354"/>
              <a:gd name="T19" fmla="*/ 26830 h 634"/>
              <a:gd name="T20" fmla="*/ 0 w 354"/>
              <a:gd name="T21" fmla="*/ 197602 h 634"/>
              <a:gd name="T22" fmla="*/ 31892 w 354"/>
              <a:gd name="T23" fmla="*/ 229508 h 634"/>
              <a:gd name="T24" fmla="*/ 100335 w 354"/>
              <a:gd name="T25" fmla="*/ 229508 h 634"/>
              <a:gd name="T26" fmla="*/ 126494 w 354"/>
              <a:gd name="T27" fmla="*/ 197602 h 634"/>
              <a:gd name="T28" fmla="*/ 126494 w 354"/>
              <a:gd name="T29" fmla="*/ 26830 h 634"/>
              <a:gd name="T30" fmla="*/ 100335 w 354"/>
              <a:gd name="T31" fmla="*/ 0 h 634"/>
              <a:gd name="T32" fmla="*/ 116102 w 354"/>
              <a:gd name="T33" fmla="*/ 197602 h 634"/>
              <a:gd name="T34" fmla="*/ 116102 w 354"/>
              <a:gd name="T35" fmla="*/ 197602 h 634"/>
              <a:gd name="T36" fmla="*/ 100335 w 354"/>
              <a:gd name="T37" fmla="*/ 213555 h 634"/>
              <a:gd name="T38" fmla="*/ 31892 w 354"/>
              <a:gd name="T39" fmla="*/ 213555 h 634"/>
              <a:gd name="T40" fmla="*/ 15767 w 354"/>
              <a:gd name="T41" fmla="*/ 197602 h 634"/>
              <a:gd name="T42" fmla="*/ 15767 w 354"/>
              <a:gd name="T43" fmla="*/ 154818 h 634"/>
              <a:gd name="T44" fmla="*/ 116102 w 354"/>
              <a:gd name="T45" fmla="*/ 154818 h 634"/>
              <a:gd name="T46" fmla="*/ 116102 w 354"/>
              <a:gd name="T47" fmla="*/ 197602 h 634"/>
              <a:gd name="T48" fmla="*/ 116102 w 354"/>
              <a:gd name="T49" fmla="*/ 144304 h 634"/>
              <a:gd name="T50" fmla="*/ 116102 w 354"/>
              <a:gd name="T51" fmla="*/ 144304 h 634"/>
              <a:gd name="T52" fmla="*/ 15767 w 354"/>
              <a:gd name="T53" fmla="*/ 144304 h 634"/>
              <a:gd name="T54" fmla="*/ 15767 w 354"/>
              <a:gd name="T55" fmla="*/ 48222 h 634"/>
              <a:gd name="T56" fmla="*/ 116102 w 354"/>
              <a:gd name="T57" fmla="*/ 48222 h 634"/>
              <a:gd name="T58" fmla="*/ 116102 w 354"/>
              <a:gd name="T59" fmla="*/ 144304 h 634"/>
              <a:gd name="T60" fmla="*/ 116102 w 354"/>
              <a:gd name="T61" fmla="*/ 37345 h 634"/>
              <a:gd name="T62" fmla="*/ 116102 w 354"/>
              <a:gd name="T63" fmla="*/ 37345 h 634"/>
              <a:gd name="T64" fmla="*/ 15767 w 354"/>
              <a:gd name="T65" fmla="*/ 37345 h 634"/>
              <a:gd name="T66" fmla="*/ 15767 w 354"/>
              <a:gd name="T67" fmla="*/ 26830 h 634"/>
              <a:gd name="T68" fmla="*/ 31892 w 354"/>
              <a:gd name="T69" fmla="*/ 15953 h 634"/>
              <a:gd name="T70" fmla="*/ 100335 w 354"/>
              <a:gd name="T71" fmla="*/ 15953 h 634"/>
              <a:gd name="T72" fmla="*/ 116102 w 354"/>
              <a:gd name="T73" fmla="*/ 26830 h 634"/>
              <a:gd name="T74" fmla="*/ 116102 w 354"/>
              <a:gd name="T75" fmla="*/ 37345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54" h="634">
                <a:moveTo>
                  <a:pt x="177" y="545"/>
                </a:moveTo>
                <a:lnTo>
                  <a:pt x="177" y="545"/>
                </a:lnTo>
                <a:cubicBezTo>
                  <a:pt x="206" y="545"/>
                  <a:pt x="221" y="530"/>
                  <a:pt x="221" y="516"/>
                </a:cubicBezTo>
                <a:cubicBezTo>
                  <a:pt x="221" y="486"/>
                  <a:pt x="206" y="471"/>
                  <a:pt x="177" y="471"/>
                </a:cubicBezTo>
                <a:cubicBezTo>
                  <a:pt x="162" y="471"/>
                  <a:pt x="147" y="486"/>
                  <a:pt x="147" y="516"/>
                </a:cubicBezTo>
                <a:cubicBezTo>
                  <a:pt x="147" y="530"/>
                  <a:pt x="162" y="545"/>
                  <a:pt x="177" y="545"/>
                </a:cubicBezTo>
                <a:close/>
                <a:moveTo>
                  <a:pt x="280" y="0"/>
                </a:moveTo>
                <a:lnTo>
                  <a:pt x="28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33"/>
                  <a:pt x="89" y="633"/>
                </a:cubicBezTo>
                <a:cubicBezTo>
                  <a:pt x="280" y="633"/>
                  <a:pt x="280" y="633"/>
                  <a:pt x="280" y="633"/>
                </a:cubicBezTo>
                <a:cubicBezTo>
                  <a:pt x="324" y="633"/>
                  <a:pt x="353" y="589"/>
                  <a:pt x="353" y="545"/>
                </a:cubicBezTo>
                <a:cubicBezTo>
                  <a:pt x="353" y="74"/>
                  <a:pt x="353" y="74"/>
                  <a:pt x="353" y="74"/>
                </a:cubicBezTo>
                <a:cubicBezTo>
                  <a:pt x="353" y="30"/>
                  <a:pt x="324" y="0"/>
                  <a:pt x="280" y="0"/>
                </a:cubicBezTo>
                <a:close/>
                <a:moveTo>
                  <a:pt x="324" y="545"/>
                </a:moveTo>
                <a:lnTo>
                  <a:pt x="324" y="545"/>
                </a:lnTo>
                <a:cubicBezTo>
                  <a:pt x="324" y="574"/>
                  <a:pt x="294" y="589"/>
                  <a:pt x="28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4"/>
                  <a:pt x="44" y="545"/>
                </a:cubicBezTo>
                <a:cubicBezTo>
                  <a:pt x="44" y="427"/>
                  <a:pt x="44" y="427"/>
                  <a:pt x="44" y="427"/>
                </a:cubicBezTo>
                <a:cubicBezTo>
                  <a:pt x="324" y="427"/>
                  <a:pt x="324" y="427"/>
                  <a:pt x="324" y="427"/>
                </a:cubicBezTo>
                <a:lnTo>
                  <a:pt x="324" y="545"/>
                </a:lnTo>
                <a:close/>
                <a:moveTo>
                  <a:pt x="324" y="398"/>
                </a:moveTo>
                <a:lnTo>
                  <a:pt x="324" y="398"/>
                </a:lnTo>
                <a:cubicBezTo>
                  <a:pt x="44" y="398"/>
                  <a:pt x="44" y="398"/>
                  <a:pt x="44" y="398"/>
                </a:cubicBezTo>
                <a:cubicBezTo>
                  <a:pt x="44" y="133"/>
                  <a:pt x="44" y="133"/>
                  <a:pt x="44" y="133"/>
                </a:cubicBezTo>
                <a:cubicBezTo>
                  <a:pt x="324" y="133"/>
                  <a:pt x="324" y="133"/>
                  <a:pt x="324" y="133"/>
                </a:cubicBezTo>
                <a:lnTo>
                  <a:pt x="324" y="398"/>
                </a:lnTo>
                <a:close/>
                <a:moveTo>
                  <a:pt x="324" y="103"/>
                </a:moveTo>
                <a:lnTo>
                  <a:pt x="324" y="103"/>
                </a:lnTo>
                <a:cubicBezTo>
                  <a:pt x="44" y="103"/>
                  <a:pt x="44" y="103"/>
                  <a:pt x="44" y="103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44"/>
                  <a:pt x="89" y="44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94" y="44"/>
                  <a:pt x="324" y="59"/>
                  <a:pt x="324" y="74"/>
                </a:cubicBezTo>
                <a:lnTo>
                  <a:pt x="324" y="10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47" name="Freeform 145"/>
          <p:cNvSpPr>
            <a:spLocks noChangeArrowheads="1"/>
          </p:cNvSpPr>
          <p:nvPr/>
        </p:nvSpPr>
        <p:spPr bwMode="auto">
          <a:xfrm>
            <a:off x="6756083" y="1686333"/>
            <a:ext cx="318425" cy="404421"/>
          </a:xfrm>
          <a:custGeom>
            <a:avLst/>
            <a:gdLst>
              <a:gd name="T0" fmla="*/ 138030 w 501"/>
              <a:gd name="T1" fmla="*/ 187087 h 634"/>
              <a:gd name="T2" fmla="*/ 138030 w 501"/>
              <a:gd name="T3" fmla="*/ 197602 h 634"/>
              <a:gd name="T4" fmla="*/ 138030 w 501"/>
              <a:gd name="T5" fmla="*/ 187087 h 634"/>
              <a:gd name="T6" fmla="*/ 111653 w 501"/>
              <a:gd name="T7" fmla="*/ 154818 h 634"/>
              <a:gd name="T8" fmla="*/ 111653 w 501"/>
              <a:gd name="T9" fmla="*/ 170772 h 634"/>
              <a:gd name="T10" fmla="*/ 111653 w 501"/>
              <a:gd name="T11" fmla="*/ 154818 h 634"/>
              <a:gd name="T12" fmla="*/ 106233 w 501"/>
              <a:gd name="T13" fmla="*/ 187087 h 634"/>
              <a:gd name="T14" fmla="*/ 106233 w 501"/>
              <a:gd name="T15" fmla="*/ 197602 h 634"/>
              <a:gd name="T16" fmla="*/ 106233 w 501"/>
              <a:gd name="T17" fmla="*/ 187087 h 634"/>
              <a:gd name="T18" fmla="*/ 63956 w 501"/>
              <a:gd name="T19" fmla="*/ 170772 h 634"/>
              <a:gd name="T20" fmla="*/ 53116 w 501"/>
              <a:gd name="T21" fmla="*/ 165696 h 634"/>
              <a:gd name="T22" fmla="*/ 42638 w 501"/>
              <a:gd name="T23" fmla="*/ 165696 h 634"/>
              <a:gd name="T24" fmla="*/ 31798 w 501"/>
              <a:gd name="T25" fmla="*/ 170772 h 634"/>
              <a:gd name="T26" fmla="*/ 31798 w 501"/>
              <a:gd name="T27" fmla="*/ 187087 h 634"/>
              <a:gd name="T28" fmla="*/ 42638 w 501"/>
              <a:gd name="T29" fmla="*/ 192163 h 634"/>
              <a:gd name="T30" fmla="*/ 53116 w 501"/>
              <a:gd name="T31" fmla="*/ 192163 h 634"/>
              <a:gd name="T32" fmla="*/ 63956 w 501"/>
              <a:gd name="T33" fmla="*/ 187087 h 634"/>
              <a:gd name="T34" fmla="*/ 63956 w 501"/>
              <a:gd name="T35" fmla="*/ 170772 h 634"/>
              <a:gd name="T36" fmla="*/ 154290 w 501"/>
              <a:gd name="T37" fmla="*/ 0 h 634"/>
              <a:gd name="T38" fmla="*/ 0 w 501"/>
              <a:gd name="T39" fmla="*/ 26830 h 634"/>
              <a:gd name="T40" fmla="*/ 26377 w 501"/>
              <a:gd name="T41" fmla="*/ 229508 h 634"/>
              <a:gd name="T42" fmla="*/ 180668 w 501"/>
              <a:gd name="T43" fmla="*/ 197602 h 634"/>
              <a:gd name="T44" fmla="*/ 154290 w 501"/>
              <a:gd name="T45" fmla="*/ 0 h 634"/>
              <a:gd name="T46" fmla="*/ 170189 w 501"/>
              <a:gd name="T47" fmla="*/ 197602 h 634"/>
              <a:gd name="T48" fmla="*/ 26377 w 501"/>
              <a:gd name="T49" fmla="*/ 213555 h 634"/>
              <a:gd name="T50" fmla="*/ 10479 w 501"/>
              <a:gd name="T51" fmla="*/ 26830 h 634"/>
              <a:gd name="T52" fmla="*/ 154290 w 501"/>
              <a:gd name="T53" fmla="*/ 15953 h 634"/>
              <a:gd name="T54" fmla="*/ 170189 w 501"/>
              <a:gd name="T55" fmla="*/ 197602 h 634"/>
              <a:gd name="T56" fmla="*/ 148870 w 501"/>
              <a:gd name="T57" fmla="*/ 154818 h 634"/>
              <a:gd name="T58" fmla="*/ 148870 w 501"/>
              <a:gd name="T59" fmla="*/ 170772 h 634"/>
              <a:gd name="T60" fmla="*/ 148870 w 501"/>
              <a:gd name="T61" fmla="*/ 154818 h 634"/>
              <a:gd name="T62" fmla="*/ 138030 w 501"/>
              <a:gd name="T63" fmla="*/ 26830 h 634"/>
              <a:gd name="T64" fmla="*/ 26377 w 501"/>
              <a:gd name="T65" fmla="*/ 42784 h 634"/>
              <a:gd name="T66" fmla="*/ 42638 w 501"/>
              <a:gd name="T67" fmla="*/ 144304 h 634"/>
              <a:gd name="T68" fmla="*/ 154290 w 501"/>
              <a:gd name="T69" fmla="*/ 128351 h 634"/>
              <a:gd name="T70" fmla="*/ 138030 w 501"/>
              <a:gd name="T71" fmla="*/ 26830 h 634"/>
              <a:gd name="T72" fmla="*/ 138030 w 501"/>
              <a:gd name="T73" fmla="*/ 122912 h 634"/>
              <a:gd name="T74" fmla="*/ 47696 w 501"/>
              <a:gd name="T75" fmla="*/ 128351 h 634"/>
              <a:gd name="T76" fmla="*/ 42638 w 501"/>
              <a:gd name="T77" fmla="*/ 48222 h 634"/>
              <a:gd name="T78" fmla="*/ 132971 w 501"/>
              <a:gd name="T79" fmla="*/ 42784 h 634"/>
              <a:gd name="T80" fmla="*/ 138030 w 501"/>
              <a:gd name="T81" fmla="*/ 122912 h 6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01" h="634">
                <a:moveTo>
                  <a:pt x="382" y="516"/>
                </a:moveTo>
                <a:lnTo>
                  <a:pt x="382" y="516"/>
                </a:lnTo>
                <a:cubicBezTo>
                  <a:pt x="382" y="516"/>
                  <a:pt x="368" y="516"/>
                  <a:pt x="368" y="530"/>
                </a:cubicBezTo>
                <a:cubicBezTo>
                  <a:pt x="368" y="545"/>
                  <a:pt x="382" y="545"/>
                  <a:pt x="382" y="545"/>
                </a:cubicBezTo>
                <a:cubicBezTo>
                  <a:pt x="397" y="545"/>
                  <a:pt x="412" y="545"/>
                  <a:pt x="412" y="530"/>
                </a:cubicBezTo>
                <a:cubicBezTo>
                  <a:pt x="412" y="516"/>
                  <a:pt x="397" y="516"/>
                  <a:pt x="382" y="516"/>
                </a:cubicBezTo>
                <a:close/>
                <a:moveTo>
                  <a:pt x="309" y="427"/>
                </a:moveTo>
                <a:lnTo>
                  <a:pt x="309" y="427"/>
                </a:lnTo>
                <a:cubicBezTo>
                  <a:pt x="294" y="427"/>
                  <a:pt x="294" y="442"/>
                  <a:pt x="294" y="457"/>
                </a:cubicBezTo>
                <a:cubicBezTo>
                  <a:pt x="294" y="457"/>
                  <a:pt x="294" y="471"/>
                  <a:pt x="309" y="471"/>
                </a:cubicBezTo>
                <a:cubicBezTo>
                  <a:pt x="324" y="471"/>
                  <a:pt x="324" y="457"/>
                  <a:pt x="324" y="457"/>
                </a:cubicBezTo>
                <a:cubicBezTo>
                  <a:pt x="324" y="442"/>
                  <a:pt x="324" y="427"/>
                  <a:pt x="309" y="427"/>
                </a:cubicBezTo>
                <a:close/>
                <a:moveTo>
                  <a:pt x="294" y="516"/>
                </a:moveTo>
                <a:lnTo>
                  <a:pt x="294" y="516"/>
                </a:lnTo>
                <a:cubicBezTo>
                  <a:pt x="280" y="516"/>
                  <a:pt x="265" y="516"/>
                  <a:pt x="265" y="530"/>
                </a:cubicBezTo>
                <a:cubicBezTo>
                  <a:pt x="265" y="545"/>
                  <a:pt x="280" y="545"/>
                  <a:pt x="294" y="545"/>
                </a:cubicBezTo>
                <a:cubicBezTo>
                  <a:pt x="294" y="545"/>
                  <a:pt x="309" y="545"/>
                  <a:pt x="309" y="530"/>
                </a:cubicBezTo>
                <a:cubicBezTo>
                  <a:pt x="309" y="516"/>
                  <a:pt x="294" y="516"/>
                  <a:pt x="294" y="516"/>
                </a:cubicBezTo>
                <a:close/>
                <a:moveTo>
                  <a:pt x="177" y="471"/>
                </a:moveTo>
                <a:lnTo>
                  <a:pt x="177" y="471"/>
                </a:lnTo>
                <a:cubicBezTo>
                  <a:pt x="147" y="471"/>
                  <a:pt x="147" y="471"/>
                  <a:pt x="147" y="471"/>
                </a:cubicBezTo>
                <a:cubicBezTo>
                  <a:pt x="147" y="457"/>
                  <a:pt x="147" y="457"/>
                  <a:pt x="147" y="457"/>
                </a:cubicBezTo>
                <a:cubicBezTo>
                  <a:pt x="147" y="442"/>
                  <a:pt x="147" y="427"/>
                  <a:pt x="132" y="427"/>
                </a:cubicBezTo>
                <a:cubicBezTo>
                  <a:pt x="118" y="427"/>
                  <a:pt x="118" y="442"/>
                  <a:pt x="118" y="457"/>
                </a:cubicBezTo>
                <a:cubicBezTo>
                  <a:pt x="118" y="471"/>
                  <a:pt x="118" y="471"/>
                  <a:pt x="118" y="471"/>
                </a:cubicBezTo>
                <a:cubicBezTo>
                  <a:pt x="88" y="471"/>
                  <a:pt x="88" y="471"/>
                  <a:pt x="88" y="471"/>
                </a:cubicBezTo>
                <a:lnTo>
                  <a:pt x="73" y="486"/>
                </a:lnTo>
                <a:cubicBezTo>
                  <a:pt x="73" y="501"/>
                  <a:pt x="88" y="516"/>
                  <a:pt x="88" y="516"/>
                </a:cubicBezTo>
                <a:cubicBezTo>
                  <a:pt x="118" y="516"/>
                  <a:pt x="118" y="516"/>
                  <a:pt x="118" y="516"/>
                </a:cubicBezTo>
                <a:cubicBezTo>
                  <a:pt x="118" y="530"/>
                  <a:pt x="118" y="530"/>
                  <a:pt x="118" y="530"/>
                </a:cubicBezTo>
                <a:cubicBezTo>
                  <a:pt x="118" y="545"/>
                  <a:pt x="118" y="545"/>
                  <a:pt x="132" y="545"/>
                </a:cubicBezTo>
                <a:cubicBezTo>
                  <a:pt x="147" y="545"/>
                  <a:pt x="147" y="545"/>
                  <a:pt x="147" y="530"/>
                </a:cubicBezTo>
                <a:cubicBezTo>
                  <a:pt x="147" y="516"/>
                  <a:pt x="147" y="516"/>
                  <a:pt x="147" y="516"/>
                </a:cubicBezTo>
                <a:cubicBezTo>
                  <a:pt x="177" y="516"/>
                  <a:pt x="177" y="516"/>
                  <a:pt x="177" y="516"/>
                </a:cubicBezTo>
                <a:cubicBezTo>
                  <a:pt x="177" y="516"/>
                  <a:pt x="191" y="501"/>
                  <a:pt x="191" y="486"/>
                </a:cubicBezTo>
                <a:lnTo>
                  <a:pt x="177" y="471"/>
                </a:lnTo>
                <a:close/>
                <a:moveTo>
                  <a:pt x="427" y="0"/>
                </a:moveTo>
                <a:lnTo>
                  <a:pt x="427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3"/>
                  <a:pt x="73" y="633"/>
                </a:cubicBezTo>
                <a:cubicBezTo>
                  <a:pt x="427" y="633"/>
                  <a:pt x="427" y="633"/>
                  <a:pt x="427" y="633"/>
                </a:cubicBezTo>
                <a:cubicBezTo>
                  <a:pt x="471" y="633"/>
                  <a:pt x="500" y="589"/>
                  <a:pt x="500" y="545"/>
                </a:cubicBezTo>
                <a:cubicBezTo>
                  <a:pt x="500" y="74"/>
                  <a:pt x="500" y="74"/>
                  <a:pt x="500" y="74"/>
                </a:cubicBezTo>
                <a:cubicBezTo>
                  <a:pt x="500" y="30"/>
                  <a:pt x="471" y="0"/>
                  <a:pt x="427" y="0"/>
                </a:cubicBezTo>
                <a:close/>
                <a:moveTo>
                  <a:pt x="471" y="545"/>
                </a:moveTo>
                <a:lnTo>
                  <a:pt x="471" y="545"/>
                </a:lnTo>
                <a:cubicBezTo>
                  <a:pt x="471" y="574"/>
                  <a:pt x="441" y="589"/>
                  <a:pt x="427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44"/>
                  <a:pt x="73" y="44"/>
                </a:cubicBezTo>
                <a:cubicBezTo>
                  <a:pt x="427" y="44"/>
                  <a:pt x="427" y="44"/>
                  <a:pt x="427" y="44"/>
                </a:cubicBezTo>
                <a:cubicBezTo>
                  <a:pt x="441" y="44"/>
                  <a:pt x="471" y="59"/>
                  <a:pt x="471" y="74"/>
                </a:cubicBezTo>
                <a:lnTo>
                  <a:pt x="471" y="545"/>
                </a:lnTo>
                <a:close/>
                <a:moveTo>
                  <a:pt x="412" y="427"/>
                </a:moveTo>
                <a:lnTo>
                  <a:pt x="412" y="427"/>
                </a:lnTo>
                <a:cubicBezTo>
                  <a:pt x="397" y="427"/>
                  <a:pt x="382" y="442"/>
                  <a:pt x="382" y="457"/>
                </a:cubicBezTo>
                <a:cubicBezTo>
                  <a:pt x="382" y="457"/>
                  <a:pt x="397" y="471"/>
                  <a:pt x="412" y="471"/>
                </a:cubicBezTo>
                <a:lnTo>
                  <a:pt x="427" y="457"/>
                </a:lnTo>
                <a:cubicBezTo>
                  <a:pt x="427" y="442"/>
                  <a:pt x="412" y="427"/>
                  <a:pt x="412" y="427"/>
                </a:cubicBezTo>
                <a:close/>
                <a:moveTo>
                  <a:pt x="382" y="74"/>
                </a:moveTo>
                <a:lnTo>
                  <a:pt x="382" y="74"/>
                </a:lnTo>
                <a:cubicBezTo>
                  <a:pt x="118" y="74"/>
                  <a:pt x="118" y="74"/>
                  <a:pt x="118" y="74"/>
                </a:cubicBezTo>
                <a:cubicBezTo>
                  <a:pt x="88" y="74"/>
                  <a:pt x="73" y="103"/>
                  <a:pt x="73" y="118"/>
                </a:cubicBezTo>
                <a:cubicBezTo>
                  <a:pt x="73" y="354"/>
                  <a:pt x="73" y="354"/>
                  <a:pt x="73" y="354"/>
                </a:cubicBezTo>
                <a:cubicBezTo>
                  <a:pt x="73" y="368"/>
                  <a:pt x="88" y="398"/>
                  <a:pt x="118" y="398"/>
                </a:cubicBezTo>
                <a:cubicBezTo>
                  <a:pt x="382" y="398"/>
                  <a:pt x="382" y="398"/>
                  <a:pt x="382" y="398"/>
                </a:cubicBezTo>
                <a:cubicBezTo>
                  <a:pt x="412" y="398"/>
                  <a:pt x="427" y="368"/>
                  <a:pt x="427" y="354"/>
                </a:cubicBezTo>
                <a:cubicBezTo>
                  <a:pt x="427" y="118"/>
                  <a:pt x="427" y="118"/>
                  <a:pt x="427" y="118"/>
                </a:cubicBezTo>
                <a:cubicBezTo>
                  <a:pt x="427" y="103"/>
                  <a:pt x="412" y="74"/>
                  <a:pt x="382" y="74"/>
                </a:cubicBezTo>
                <a:close/>
                <a:moveTo>
                  <a:pt x="382" y="339"/>
                </a:moveTo>
                <a:lnTo>
                  <a:pt x="382" y="339"/>
                </a:lnTo>
                <a:cubicBezTo>
                  <a:pt x="382" y="339"/>
                  <a:pt x="382" y="354"/>
                  <a:pt x="368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118" y="354"/>
                  <a:pt x="118" y="339"/>
                  <a:pt x="118" y="339"/>
                </a:cubicBezTo>
                <a:cubicBezTo>
                  <a:pt x="118" y="133"/>
                  <a:pt x="118" y="133"/>
                  <a:pt x="118" y="133"/>
                </a:cubicBezTo>
                <a:cubicBezTo>
                  <a:pt x="118" y="133"/>
                  <a:pt x="118" y="118"/>
                  <a:pt x="132" y="118"/>
                </a:cubicBezTo>
                <a:cubicBezTo>
                  <a:pt x="368" y="118"/>
                  <a:pt x="368" y="118"/>
                  <a:pt x="368" y="118"/>
                </a:cubicBezTo>
                <a:cubicBezTo>
                  <a:pt x="382" y="118"/>
                  <a:pt x="382" y="133"/>
                  <a:pt x="382" y="133"/>
                </a:cubicBezTo>
                <a:lnTo>
                  <a:pt x="382" y="3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48" name="Freeform 146"/>
          <p:cNvSpPr>
            <a:spLocks noChangeArrowheads="1"/>
          </p:cNvSpPr>
          <p:nvPr/>
        </p:nvSpPr>
        <p:spPr bwMode="auto">
          <a:xfrm>
            <a:off x="5732292" y="1772330"/>
            <a:ext cx="402096" cy="223130"/>
          </a:xfrm>
          <a:custGeom>
            <a:avLst/>
            <a:gdLst>
              <a:gd name="T0" fmla="*/ 138096 w 634"/>
              <a:gd name="T1" fmla="*/ 52665 h 354"/>
              <a:gd name="T2" fmla="*/ 138096 w 634"/>
              <a:gd name="T3" fmla="*/ 52665 h 354"/>
              <a:gd name="T4" fmla="*/ 127639 w 634"/>
              <a:gd name="T5" fmla="*/ 63055 h 354"/>
              <a:gd name="T6" fmla="*/ 138096 w 634"/>
              <a:gd name="T7" fmla="*/ 73803 h 354"/>
              <a:gd name="T8" fmla="*/ 148552 w 634"/>
              <a:gd name="T9" fmla="*/ 63055 h 354"/>
              <a:gd name="T10" fmla="*/ 138096 w 634"/>
              <a:gd name="T11" fmla="*/ 52665 h 354"/>
              <a:gd name="T12" fmla="*/ 95549 w 634"/>
              <a:gd name="T13" fmla="*/ 58039 h 354"/>
              <a:gd name="T14" fmla="*/ 95549 w 634"/>
              <a:gd name="T15" fmla="*/ 58039 h 354"/>
              <a:gd name="T16" fmla="*/ 74637 w 634"/>
              <a:gd name="T17" fmla="*/ 58039 h 354"/>
              <a:gd name="T18" fmla="*/ 74637 w 634"/>
              <a:gd name="T19" fmla="*/ 36901 h 354"/>
              <a:gd name="T20" fmla="*/ 63820 w 634"/>
              <a:gd name="T21" fmla="*/ 31527 h 354"/>
              <a:gd name="T22" fmla="*/ 58411 w 634"/>
              <a:gd name="T23" fmla="*/ 36901 h 354"/>
              <a:gd name="T24" fmla="*/ 58411 w 634"/>
              <a:gd name="T25" fmla="*/ 58039 h 354"/>
              <a:gd name="T26" fmla="*/ 37138 w 634"/>
              <a:gd name="T27" fmla="*/ 58039 h 354"/>
              <a:gd name="T28" fmla="*/ 32090 w 634"/>
              <a:gd name="T29" fmla="*/ 63055 h 354"/>
              <a:gd name="T30" fmla="*/ 37138 w 634"/>
              <a:gd name="T31" fmla="*/ 73803 h 354"/>
              <a:gd name="T32" fmla="*/ 58411 w 634"/>
              <a:gd name="T33" fmla="*/ 73803 h 354"/>
              <a:gd name="T34" fmla="*/ 58411 w 634"/>
              <a:gd name="T35" fmla="*/ 94940 h 354"/>
              <a:gd name="T36" fmla="*/ 63820 w 634"/>
              <a:gd name="T37" fmla="*/ 99956 h 354"/>
              <a:gd name="T38" fmla="*/ 74637 w 634"/>
              <a:gd name="T39" fmla="*/ 94940 h 354"/>
              <a:gd name="T40" fmla="*/ 74637 w 634"/>
              <a:gd name="T41" fmla="*/ 73803 h 354"/>
              <a:gd name="T42" fmla="*/ 95549 w 634"/>
              <a:gd name="T43" fmla="*/ 73803 h 354"/>
              <a:gd name="T44" fmla="*/ 100958 w 634"/>
              <a:gd name="T45" fmla="*/ 63055 h 354"/>
              <a:gd name="T46" fmla="*/ 95549 w 634"/>
              <a:gd name="T47" fmla="*/ 58039 h 354"/>
              <a:gd name="T48" fmla="*/ 159369 w 634"/>
              <a:gd name="T49" fmla="*/ 79177 h 354"/>
              <a:gd name="T50" fmla="*/ 159369 w 634"/>
              <a:gd name="T51" fmla="*/ 79177 h 354"/>
              <a:gd name="T52" fmla="*/ 148552 w 634"/>
              <a:gd name="T53" fmla="*/ 89566 h 354"/>
              <a:gd name="T54" fmla="*/ 159369 w 634"/>
              <a:gd name="T55" fmla="*/ 99956 h 354"/>
              <a:gd name="T56" fmla="*/ 169825 w 634"/>
              <a:gd name="T57" fmla="*/ 89566 h 354"/>
              <a:gd name="T58" fmla="*/ 159369 w 634"/>
              <a:gd name="T59" fmla="*/ 79177 h 354"/>
              <a:gd name="T60" fmla="*/ 186051 w 634"/>
              <a:gd name="T61" fmla="*/ 0 h 354"/>
              <a:gd name="T62" fmla="*/ 186051 w 634"/>
              <a:gd name="T63" fmla="*/ 0 h 354"/>
              <a:gd name="T64" fmla="*/ 42546 w 634"/>
              <a:gd name="T65" fmla="*/ 0 h 354"/>
              <a:gd name="T66" fmla="*/ 0 w 634"/>
              <a:gd name="T67" fmla="*/ 41917 h 354"/>
              <a:gd name="T68" fmla="*/ 0 w 634"/>
              <a:gd name="T69" fmla="*/ 84192 h 354"/>
              <a:gd name="T70" fmla="*/ 42546 w 634"/>
              <a:gd name="T71" fmla="*/ 126468 h 354"/>
              <a:gd name="T72" fmla="*/ 186051 w 634"/>
              <a:gd name="T73" fmla="*/ 126468 h 354"/>
              <a:gd name="T74" fmla="*/ 228236 w 634"/>
              <a:gd name="T75" fmla="*/ 84192 h 354"/>
              <a:gd name="T76" fmla="*/ 228236 w 634"/>
              <a:gd name="T77" fmla="*/ 41917 h 354"/>
              <a:gd name="T78" fmla="*/ 186051 w 634"/>
              <a:gd name="T79" fmla="*/ 0 h 354"/>
              <a:gd name="T80" fmla="*/ 212372 w 634"/>
              <a:gd name="T81" fmla="*/ 84192 h 354"/>
              <a:gd name="T82" fmla="*/ 212372 w 634"/>
              <a:gd name="T83" fmla="*/ 84192 h 354"/>
              <a:gd name="T84" fmla="*/ 186051 w 634"/>
              <a:gd name="T85" fmla="*/ 116078 h 354"/>
              <a:gd name="T86" fmla="*/ 42546 w 634"/>
              <a:gd name="T87" fmla="*/ 116078 h 354"/>
              <a:gd name="T88" fmla="*/ 16225 w 634"/>
              <a:gd name="T89" fmla="*/ 84192 h 354"/>
              <a:gd name="T90" fmla="*/ 16225 w 634"/>
              <a:gd name="T91" fmla="*/ 41917 h 354"/>
              <a:gd name="T92" fmla="*/ 42546 w 634"/>
              <a:gd name="T93" fmla="*/ 15764 h 354"/>
              <a:gd name="T94" fmla="*/ 186051 w 634"/>
              <a:gd name="T95" fmla="*/ 15764 h 354"/>
              <a:gd name="T96" fmla="*/ 212372 w 634"/>
              <a:gd name="T97" fmla="*/ 41917 h 354"/>
              <a:gd name="T98" fmla="*/ 212372 w 634"/>
              <a:gd name="T99" fmla="*/ 84192 h 354"/>
              <a:gd name="T100" fmla="*/ 191098 w 634"/>
              <a:gd name="T101" fmla="*/ 58039 h 354"/>
              <a:gd name="T102" fmla="*/ 191098 w 634"/>
              <a:gd name="T103" fmla="*/ 58039 h 354"/>
              <a:gd name="T104" fmla="*/ 180642 w 634"/>
              <a:gd name="T105" fmla="*/ 68429 h 354"/>
              <a:gd name="T106" fmla="*/ 191098 w 634"/>
              <a:gd name="T107" fmla="*/ 79177 h 354"/>
              <a:gd name="T108" fmla="*/ 201915 w 634"/>
              <a:gd name="T109" fmla="*/ 68429 h 354"/>
              <a:gd name="T110" fmla="*/ 191098 w 634"/>
              <a:gd name="T111" fmla="*/ 58039 h 354"/>
              <a:gd name="T112" fmla="*/ 169825 w 634"/>
              <a:gd name="T113" fmla="*/ 31527 h 354"/>
              <a:gd name="T114" fmla="*/ 169825 w 634"/>
              <a:gd name="T115" fmla="*/ 31527 h 354"/>
              <a:gd name="T116" fmla="*/ 159369 w 634"/>
              <a:gd name="T117" fmla="*/ 41917 h 354"/>
              <a:gd name="T118" fmla="*/ 169825 w 634"/>
              <a:gd name="T119" fmla="*/ 52665 h 354"/>
              <a:gd name="T120" fmla="*/ 180642 w 634"/>
              <a:gd name="T121" fmla="*/ 41917 h 354"/>
              <a:gd name="T122" fmla="*/ 169825 w 634"/>
              <a:gd name="T123" fmla="*/ 31527 h 35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34" h="354">
                <a:moveTo>
                  <a:pt x="383" y="147"/>
                </a:moveTo>
                <a:lnTo>
                  <a:pt x="383" y="147"/>
                </a:lnTo>
                <a:cubicBezTo>
                  <a:pt x="369" y="147"/>
                  <a:pt x="354" y="162"/>
                  <a:pt x="354" y="176"/>
                </a:cubicBezTo>
                <a:cubicBezTo>
                  <a:pt x="354" y="191"/>
                  <a:pt x="369" y="206"/>
                  <a:pt x="383" y="206"/>
                </a:cubicBezTo>
                <a:cubicBezTo>
                  <a:pt x="398" y="206"/>
                  <a:pt x="412" y="191"/>
                  <a:pt x="412" y="176"/>
                </a:cubicBezTo>
                <a:cubicBezTo>
                  <a:pt x="412" y="162"/>
                  <a:pt x="398" y="147"/>
                  <a:pt x="383" y="147"/>
                </a:cubicBezTo>
                <a:close/>
                <a:moveTo>
                  <a:pt x="265" y="162"/>
                </a:moveTo>
                <a:lnTo>
                  <a:pt x="265" y="162"/>
                </a:lnTo>
                <a:cubicBezTo>
                  <a:pt x="207" y="162"/>
                  <a:pt x="207" y="162"/>
                  <a:pt x="207" y="162"/>
                </a:cubicBezTo>
                <a:cubicBezTo>
                  <a:pt x="207" y="103"/>
                  <a:pt x="207" y="103"/>
                  <a:pt x="207" y="103"/>
                </a:cubicBezTo>
                <a:cubicBezTo>
                  <a:pt x="207" y="88"/>
                  <a:pt x="192" y="88"/>
                  <a:pt x="177" y="88"/>
                </a:cubicBezTo>
                <a:cubicBezTo>
                  <a:pt x="177" y="88"/>
                  <a:pt x="162" y="88"/>
                  <a:pt x="162" y="103"/>
                </a:cubicBezTo>
                <a:cubicBezTo>
                  <a:pt x="162" y="162"/>
                  <a:pt x="162" y="162"/>
                  <a:pt x="162" y="162"/>
                </a:cubicBezTo>
                <a:cubicBezTo>
                  <a:pt x="103" y="162"/>
                  <a:pt x="103" y="162"/>
                  <a:pt x="103" y="162"/>
                </a:cubicBezTo>
                <a:cubicBezTo>
                  <a:pt x="89" y="162"/>
                  <a:pt x="89" y="176"/>
                  <a:pt x="89" y="176"/>
                </a:cubicBezTo>
                <a:cubicBezTo>
                  <a:pt x="89" y="191"/>
                  <a:pt x="89" y="206"/>
                  <a:pt x="103" y="206"/>
                </a:cubicBezTo>
                <a:cubicBezTo>
                  <a:pt x="162" y="206"/>
                  <a:pt x="162" y="206"/>
                  <a:pt x="162" y="206"/>
                </a:cubicBezTo>
                <a:cubicBezTo>
                  <a:pt x="162" y="265"/>
                  <a:pt x="162" y="265"/>
                  <a:pt x="162" y="265"/>
                </a:cubicBezTo>
                <a:lnTo>
                  <a:pt x="177" y="279"/>
                </a:lnTo>
                <a:cubicBezTo>
                  <a:pt x="192" y="279"/>
                  <a:pt x="207" y="265"/>
                  <a:pt x="207" y="265"/>
                </a:cubicBezTo>
                <a:cubicBezTo>
                  <a:pt x="207" y="206"/>
                  <a:pt x="207" y="206"/>
                  <a:pt x="207" y="206"/>
                </a:cubicBezTo>
                <a:cubicBezTo>
                  <a:pt x="265" y="206"/>
                  <a:pt x="265" y="206"/>
                  <a:pt x="265" y="206"/>
                </a:cubicBezTo>
                <a:cubicBezTo>
                  <a:pt x="265" y="206"/>
                  <a:pt x="280" y="191"/>
                  <a:pt x="280" y="176"/>
                </a:cubicBezTo>
                <a:lnTo>
                  <a:pt x="265" y="162"/>
                </a:lnTo>
                <a:close/>
                <a:moveTo>
                  <a:pt x="442" y="221"/>
                </a:moveTo>
                <a:lnTo>
                  <a:pt x="442" y="221"/>
                </a:lnTo>
                <a:cubicBezTo>
                  <a:pt x="428" y="221"/>
                  <a:pt x="412" y="235"/>
                  <a:pt x="412" y="250"/>
                </a:cubicBezTo>
                <a:cubicBezTo>
                  <a:pt x="412" y="265"/>
                  <a:pt x="428" y="279"/>
                  <a:pt x="442" y="279"/>
                </a:cubicBezTo>
                <a:cubicBezTo>
                  <a:pt x="457" y="279"/>
                  <a:pt x="471" y="265"/>
                  <a:pt x="471" y="250"/>
                </a:cubicBezTo>
                <a:cubicBezTo>
                  <a:pt x="471" y="235"/>
                  <a:pt x="457" y="221"/>
                  <a:pt x="442" y="221"/>
                </a:cubicBezTo>
                <a:close/>
                <a:moveTo>
                  <a:pt x="516" y="0"/>
                </a:moveTo>
                <a:lnTo>
                  <a:pt x="516" y="0"/>
                </a:lnTo>
                <a:cubicBezTo>
                  <a:pt x="118" y="0"/>
                  <a:pt x="118" y="0"/>
                  <a:pt x="118" y="0"/>
                </a:cubicBezTo>
                <a:cubicBezTo>
                  <a:pt x="59" y="0"/>
                  <a:pt x="0" y="58"/>
                  <a:pt x="0" y="117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309"/>
                  <a:pt x="59" y="353"/>
                  <a:pt x="118" y="353"/>
                </a:cubicBezTo>
                <a:cubicBezTo>
                  <a:pt x="516" y="353"/>
                  <a:pt x="516" y="353"/>
                  <a:pt x="516" y="353"/>
                </a:cubicBezTo>
                <a:cubicBezTo>
                  <a:pt x="575" y="353"/>
                  <a:pt x="633" y="309"/>
                  <a:pt x="633" y="235"/>
                </a:cubicBezTo>
                <a:cubicBezTo>
                  <a:pt x="633" y="117"/>
                  <a:pt x="633" y="117"/>
                  <a:pt x="633" y="117"/>
                </a:cubicBezTo>
                <a:cubicBezTo>
                  <a:pt x="633" y="58"/>
                  <a:pt x="575" y="0"/>
                  <a:pt x="516" y="0"/>
                </a:cubicBezTo>
                <a:close/>
                <a:moveTo>
                  <a:pt x="589" y="235"/>
                </a:moveTo>
                <a:lnTo>
                  <a:pt x="589" y="235"/>
                </a:lnTo>
                <a:cubicBezTo>
                  <a:pt x="589" y="279"/>
                  <a:pt x="560" y="324"/>
                  <a:pt x="516" y="324"/>
                </a:cubicBezTo>
                <a:cubicBezTo>
                  <a:pt x="118" y="324"/>
                  <a:pt x="118" y="324"/>
                  <a:pt x="118" y="324"/>
                </a:cubicBezTo>
                <a:cubicBezTo>
                  <a:pt x="74" y="324"/>
                  <a:pt x="45" y="279"/>
                  <a:pt x="45" y="235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5" y="74"/>
                  <a:pt x="74" y="44"/>
                  <a:pt x="118" y="44"/>
                </a:cubicBezTo>
                <a:cubicBezTo>
                  <a:pt x="516" y="44"/>
                  <a:pt x="516" y="44"/>
                  <a:pt x="516" y="44"/>
                </a:cubicBezTo>
                <a:cubicBezTo>
                  <a:pt x="560" y="44"/>
                  <a:pt x="589" y="74"/>
                  <a:pt x="589" y="117"/>
                </a:cubicBezTo>
                <a:lnTo>
                  <a:pt x="589" y="235"/>
                </a:lnTo>
                <a:close/>
                <a:moveTo>
                  <a:pt x="530" y="162"/>
                </a:moveTo>
                <a:lnTo>
                  <a:pt x="530" y="162"/>
                </a:lnTo>
                <a:cubicBezTo>
                  <a:pt x="516" y="162"/>
                  <a:pt x="501" y="176"/>
                  <a:pt x="501" y="191"/>
                </a:cubicBezTo>
                <a:cubicBezTo>
                  <a:pt x="501" y="206"/>
                  <a:pt x="516" y="221"/>
                  <a:pt x="530" y="221"/>
                </a:cubicBezTo>
                <a:cubicBezTo>
                  <a:pt x="545" y="221"/>
                  <a:pt x="560" y="206"/>
                  <a:pt x="560" y="191"/>
                </a:cubicBezTo>
                <a:cubicBezTo>
                  <a:pt x="560" y="176"/>
                  <a:pt x="545" y="162"/>
                  <a:pt x="530" y="162"/>
                </a:cubicBezTo>
                <a:close/>
                <a:moveTo>
                  <a:pt x="471" y="88"/>
                </a:moveTo>
                <a:lnTo>
                  <a:pt x="471" y="88"/>
                </a:lnTo>
                <a:cubicBezTo>
                  <a:pt x="457" y="88"/>
                  <a:pt x="442" y="103"/>
                  <a:pt x="442" y="117"/>
                </a:cubicBezTo>
                <a:cubicBezTo>
                  <a:pt x="442" y="132"/>
                  <a:pt x="457" y="147"/>
                  <a:pt x="471" y="147"/>
                </a:cubicBezTo>
                <a:cubicBezTo>
                  <a:pt x="486" y="147"/>
                  <a:pt x="501" y="132"/>
                  <a:pt x="501" y="117"/>
                </a:cubicBezTo>
                <a:cubicBezTo>
                  <a:pt x="501" y="103"/>
                  <a:pt x="486" y="88"/>
                  <a:pt x="471" y="8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49" name="Freeform 147"/>
          <p:cNvSpPr>
            <a:spLocks noChangeArrowheads="1"/>
          </p:cNvSpPr>
          <p:nvPr/>
        </p:nvSpPr>
        <p:spPr bwMode="auto">
          <a:xfrm>
            <a:off x="4843370" y="1751413"/>
            <a:ext cx="402096" cy="271937"/>
          </a:xfrm>
          <a:custGeom>
            <a:avLst/>
            <a:gdLst>
              <a:gd name="T0" fmla="*/ 37138 w 634"/>
              <a:gd name="T1" fmla="*/ 95702 h 428"/>
              <a:gd name="T2" fmla="*/ 37138 w 634"/>
              <a:gd name="T3" fmla="*/ 111592 h 428"/>
              <a:gd name="T4" fmla="*/ 37138 w 634"/>
              <a:gd name="T5" fmla="*/ 95702 h 428"/>
              <a:gd name="T6" fmla="*/ 164417 w 634"/>
              <a:gd name="T7" fmla="*/ 26724 h 428"/>
              <a:gd name="T8" fmla="*/ 58411 w 634"/>
              <a:gd name="T9" fmla="*/ 31780 h 428"/>
              <a:gd name="T10" fmla="*/ 63459 w 634"/>
              <a:gd name="T11" fmla="*/ 127844 h 428"/>
              <a:gd name="T12" fmla="*/ 169825 w 634"/>
              <a:gd name="T13" fmla="*/ 117009 h 428"/>
              <a:gd name="T14" fmla="*/ 164417 w 634"/>
              <a:gd name="T15" fmla="*/ 26724 h 428"/>
              <a:gd name="T16" fmla="*/ 153600 w 634"/>
              <a:gd name="T17" fmla="*/ 106536 h 428"/>
              <a:gd name="T18" fmla="*/ 79684 w 634"/>
              <a:gd name="T19" fmla="*/ 111592 h 428"/>
              <a:gd name="T20" fmla="*/ 68868 w 634"/>
              <a:gd name="T21" fmla="*/ 48032 h 428"/>
              <a:gd name="T22" fmla="*/ 148552 w 634"/>
              <a:gd name="T23" fmla="*/ 42615 h 428"/>
              <a:gd name="T24" fmla="*/ 153600 w 634"/>
              <a:gd name="T25" fmla="*/ 106536 h 428"/>
              <a:gd name="T26" fmla="*/ 37138 w 634"/>
              <a:gd name="T27" fmla="*/ 69339 h 428"/>
              <a:gd name="T28" fmla="*/ 37138 w 634"/>
              <a:gd name="T29" fmla="*/ 85229 h 428"/>
              <a:gd name="T30" fmla="*/ 37138 w 634"/>
              <a:gd name="T31" fmla="*/ 69339 h 428"/>
              <a:gd name="T32" fmla="*/ 196146 w 634"/>
              <a:gd name="T33" fmla="*/ 0 h 428"/>
              <a:gd name="T34" fmla="*/ 0 w 634"/>
              <a:gd name="T35" fmla="*/ 26724 h 428"/>
              <a:gd name="T36" fmla="*/ 26321 w 634"/>
              <a:gd name="T37" fmla="*/ 154207 h 428"/>
              <a:gd name="T38" fmla="*/ 228236 w 634"/>
              <a:gd name="T39" fmla="*/ 127844 h 428"/>
              <a:gd name="T40" fmla="*/ 196146 w 634"/>
              <a:gd name="T41" fmla="*/ 0 h 428"/>
              <a:gd name="T42" fmla="*/ 212011 w 634"/>
              <a:gd name="T43" fmla="*/ 127844 h 428"/>
              <a:gd name="T44" fmla="*/ 26321 w 634"/>
              <a:gd name="T45" fmla="*/ 138317 h 428"/>
              <a:gd name="T46" fmla="*/ 15865 w 634"/>
              <a:gd name="T47" fmla="*/ 26724 h 428"/>
              <a:gd name="T48" fmla="*/ 196146 w 634"/>
              <a:gd name="T49" fmla="*/ 10834 h 428"/>
              <a:gd name="T50" fmla="*/ 212011 w 634"/>
              <a:gd name="T51" fmla="*/ 127844 h 428"/>
              <a:gd name="T52" fmla="*/ 191098 w 634"/>
              <a:gd name="T53" fmla="*/ 69339 h 428"/>
              <a:gd name="T54" fmla="*/ 191098 w 634"/>
              <a:gd name="T55" fmla="*/ 85229 h 428"/>
              <a:gd name="T56" fmla="*/ 191098 w 634"/>
              <a:gd name="T57" fmla="*/ 69339 h 428"/>
              <a:gd name="T58" fmla="*/ 191098 w 634"/>
              <a:gd name="T59" fmla="*/ 95702 h 428"/>
              <a:gd name="T60" fmla="*/ 191098 w 634"/>
              <a:gd name="T61" fmla="*/ 111592 h 428"/>
              <a:gd name="T62" fmla="*/ 191098 w 634"/>
              <a:gd name="T63" fmla="*/ 95702 h 42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428">
                <a:moveTo>
                  <a:pt x="103" y="265"/>
                </a:moveTo>
                <a:lnTo>
                  <a:pt x="103" y="265"/>
                </a:lnTo>
                <a:cubicBezTo>
                  <a:pt x="88" y="265"/>
                  <a:pt x="73" y="280"/>
                  <a:pt x="73" y="295"/>
                </a:cubicBezTo>
                <a:cubicBezTo>
                  <a:pt x="73" y="295"/>
                  <a:pt x="88" y="309"/>
                  <a:pt x="103" y="309"/>
                </a:cubicBezTo>
                <a:lnTo>
                  <a:pt x="117" y="295"/>
                </a:lnTo>
                <a:cubicBezTo>
                  <a:pt x="117" y="280"/>
                  <a:pt x="103" y="265"/>
                  <a:pt x="103" y="265"/>
                </a:cubicBezTo>
                <a:close/>
                <a:moveTo>
                  <a:pt x="456" y="74"/>
                </a:moveTo>
                <a:lnTo>
                  <a:pt x="456" y="74"/>
                </a:lnTo>
                <a:cubicBezTo>
                  <a:pt x="176" y="74"/>
                  <a:pt x="176" y="74"/>
                  <a:pt x="176" y="74"/>
                </a:cubicBezTo>
                <a:cubicBezTo>
                  <a:pt x="162" y="74"/>
                  <a:pt x="162" y="88"/>
                  <a:pt x="162" y="88"/>
                </a:cubicBezTo>
                <a:cubicBezTo>
                  <a:pt x="162" y="324"/>
                  <a:pt x="162" y="324"/>
                  <a:pt x="162" y="324"/>
                </a:cubicBezTo>
                <a:cubicBezTo>
                  <a:pt x="162" y="339"/>
                  <a:pt x="162" y="354"/>
                  <a:pt x="176" y="354"/>
                </a:cubicBezTo>
                <a:cubicBezTo>
                  <a:pt x="456" y="354"/>
                  <a:pt x="456" y="354"/>
                  <a:pt x="456" y="354"/>
                </a:cubicBezTo>
                <a:cubicBezTo>
                  <a:pt x="456" y="354"/>
                  <a:pt x="471" y="339"/>
                  <a:pt x="471" y="324"/>
                </a:cubicBezTo>
                <a:cubicBezTo>
                  <a:pt x="471" y="88"/>
                  <a:pt x="471" y="88"/>
                  <a:pt x="471" y="88"/>
                </a:cubicBezTo>
                <a:lnTo>
                  <a:pt x="456" y="74"/>
                </a:lnTo>
                <a:close/>
                <a:moveTo>
                  <a:pt x="426" y="295"/>
                </a:moveTo>
                <a:lnTo>
                  <a:pt x="426" y="295"/>
                </a:lnTo>
                <a:cubicBezTo>
                  <a:pt x="426" y="295"/>
                  <a:pt x="426" y="309"/>
                  <a:pt x="412" y="309"/>
                </a:cubicBezTo>
                <a:cubicBezTo>
                  <a:pt x="221" y="309"/>
                  <a:pt x="221" y="309"/>
                  <a:pt x="221" y="309"/>
                </a:cubicBezTo>
                <a:cubicBezTo>
                  <a:pt x="206" y="309"/>
                  <a:pt x="191" y="295"/>
                  <a:pt x="191" y="295"/>
                </a:cubicBezTo>
                <a:cubicBezTo>
                  <a:pt x="191" y="133"/>
                  <a:pt x="191" y="133"/>
                  <a:pt x="191" y="133"/>
                </a:cubicBezTo>
                <a:cubicBezTo>
                  <a:pt x="191" y="118"/>
                  <a:pt x="206" y="118"/>
                  <a:pt x="221" y="118"/>
                </a:cubicBezTo>
                <a:cubicBezTo>
                  <a:pt x="412" y="118"/>
                  <a:pt x="412" y="118"/>
                  <a:pt x="412" y="118"/>
                </a:cubicBezTo>
                <a:cubicBezTo>
                  <a:pt x="426" y="118"/>
                  <a:pt x="426" y="118"/>
                  <a:pt x="426" y="133"/>
                </a:cubicBezTo>
                <a:lnTo>
                  <a:pt x="426" y="295"/>
                </a:lnTo>
                <a:close/>
                <a:moveTo>
                  <a:pt x="103" y="192"/>
                </a:moveTo>
                <a:lnTo>
                  <a:pt x="103" y="192"/>
                </a:lnTo>
                <a:cubicBezTo>
                  <a:pt x="88" y="192"/>
                  <a:pt x="73" y="206"/>
                  <a:pt x="73" y="206"/>
                </a:cubicBezTo>
                <a:cubicBezTo>
                  <a:pt x="73" y="221"/>
                  <a:pt x="88" y="236"/>
                  <a:pt x="103" y="236"/>
                </a:cubicBezTo>
                <a:cubicBezTo>
                  <a:pt x="103" y="236"/>
                  <a:pt x="117" y="221"/>
                  <a:pt x="117" y="206"/>
                </a:cubicBezTo>
                <a:lnTo>
                  <a:pt x="103" y="192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354"/>
                  <a:pt x="0" y="354"/>
                  <a:pt x="0" y="354"/>
                </a:cubicBezTo>
                <a:cubicBezTo>
                  <a:pt x="0" y="398"/>
                  <a:pt x="29" y="427"/>
                  <a:pt x="73" y="427"/>
                </a:cubicBezTo>
                <a:cubicBezTo>
                  <a:pt x="544" y="427"/>
                  <a:pt x="544" y="427"/>
                  <a:pt x="544" y="427"/>
                </a:cubicBezTo>
                <a:cubicBezTo>
                  <a:pt x="588" y="427"/>
                  <a:pt x="633" y="398"/>
                  <a:pt x="633" y="354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30"/>
                  <a:pt x="588" y="0"/>
                  <a:pt x="544" y="0"/>
                </a:cubicBezTo>
                <a:close/>
                <a:moveTo>
                  <a:pt x="588" y="354"/>
                </a:moveTo>
                <a:lnTo>
                  <a:pt x="588" y="354"/>
                </a:lnTo>
                <a:cubicBezTo>
                  <a:pt x="588" y="368"/>
                  <a:pt x="574" y="383"/>
                  <a:pt x="544" y="383"/>
                </a:cubicBezTo>
                <a:cubicBezTo>
                  <a:pt x="73" y="383"/>
                  <a:pt x="73" y="383"/>
                  <a:pt x="73" y="383"/>
                </a:cubicBezTo>
                <a:cubicBezTo>
                  <a:pt x="58" y="383"/>
                  <a:pt x="44" y="368"/>
                  <a:pt x="44" y="35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30"/>
                  <a:pt x="73" y="30"/>
                </a:cubicBezTo>
                <a:cubicBezTo>
                  <a:pt x="544" y="30"/>
                  <a:pt x="544" y="30"/>
                  <a:pt x="544" y="30"/>
                </a:cubicBezTo>
                <a:cubicBezTo>
                  <a:pt x="574" y="30"/>
                  <a:pt x="588" y="59"/>
                  <a:pt x="588" y="74"/>
                </a:cubicBezTo>
                <a:lnTo>
                  <a:pt x="588" y="354"/>
                </a:lnTo>
                <a:close/>
                <a:moveTo>
                  <a:pt x="530" y="192"/>
                </a:moveTo>
                <a:lnTo>
                  <a:pt x="530" y="192"/>
                </a:lnTo>
                <a:cubicBezTo>
                  <a:pt x="515" y="192"/>
                  <a:pt x="515" y="206"/>
                  <a:pt x="515" y="206"/>
                </a:cubicBezTo>
                <a:cubicBezTo>
                  <a:pt x="515" y="221"/>
                  <a:pt x="515" y="236"/>
                  <a:pt x="530" y="236"/>
                </a:cubicBezTo>
                <a:cubicBezTo>
                  <a:pt x="544" y="236"/>
                  <a:pt x="544" y="221"/>
                  <a:pt x="544" y="206"/>
                </a:cubicBezTo>
                <a:cubicBezTo>
                  <a:pt x="544" y="206"/>
                  <a:pt x="544" y="192"/>
                  <a:pt x="530" y="192"/>
                </a:cubicBezTo>
                <a:close/>
                <a:moveTo>
                  <a:pt x="530" y="265"/>
                </a:moveTo>
                <a:lnTo>
                  <a:pt x="530" y="265"/>
                </a:lnTo>
                <a:cubicBezTo>
                  <a:pt x="515" y="265"/>
                  <a:pt x="515" y="280"/>
                  <a:pt x="515" y="295"/>
                </a:cubicBezTo>
                <a:cubicBezTo>
                  <a:pt x="515" y="295"/>
                  <a:pt x="515" y="309"/>
                  <a:pt x="530" y="309"/>
                </a:cubicBezTo>
                <a:cubicBezTo>
                  <a:pt x="544" y="309"/>
                  <a:pt x="544" y="295"/>
                  <a:pt x="544" y="295"/>
                </a:cubicBezTo>
                <a:cubicBezTo>
                  <a:pt x="544" y="280"/>
                  <a:pt x="544" y="265"/>
                  <a:pt x="530" y="2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50" name="Freeform 148"/>
          <p:cNvSpPr>
            <a:spLocks noChangeArrowheads="1"/>
          </p:cNvSpPr>
          <p:nvPr/>
        </p:nvSpPr>
        <p:spPr bwMode="auto">
          <a:xfrm>
            <a:off x="3900658" y="1714224"/>
            <a:ext cx="390476" cy="348639"/>
          </a:xfrm>
          <a:custGeom>
            <a:avLst/>
            <a:gdLst>
              <a:gd name="T0" fmla="*/ 195452 w 619"/>
              <a:gd name="T1" fmla="*/ 26858 h 546"/>
              <a:gd name="T2" fmla="*/ 195452 w 619"/>
              <a:gd name="T3" fmla="*/ 26858 h 546"/>
              <a:gd name="T4" fmla="*/ 174293 w 619"/>
              <a:gd name="T5" fmla="*/ 26858 h 546"/>
              <a:gd name="T6" fmla="*/ 168914 w 619"/>
              <a:gd name="T7" fmla="*/ 10888 h 546"/>
              <a:gd name="T8" fmla="*/ 153134 w 619"/>
              <a:gd name="T9" fmla="*/ 0 h 546"/>
              <a:gd name="T10" fmla="*/ 68498 w 619"/>
              <a:gd name="T11" fmla="*/ 0 h 546"/>
              <a:gd name="T12" fmla="*/ 52718 w 619"/>
              <a:gd name="T13" fmla="*/ 10888 h 546"/>
              <a:gd name="T14" fmla="*/ 47339 w 619"/>
              <a:gd name="T15" fmla="*/ 26858 h 546"/>
              <a:gd name="T16" fmla="*/ 26180 w 619"/>
              <a:gd name="T17" fmla="*/ 26858 h 546"/>
              <a:gd name="T18" fmla="*/ 0 w 619"/>
              <a:gd name="T19" fmla="*/ 53352 h 546"/>
              <a:gd name="T20" fmla="*/ 0 w 619"/>
              <a:gd name="T21" fmla="*/ 171307 h 546"/>
              <a:gd name="T22" fmla="*/ 26180 w 619"/>
              <a:gd name="T23" fmla="*/ 197802 h 546"/>
              <a:gd name="T24" fmla="*/ 195452 w 619"/>
              <a:gd name="T25" fmla="*/ 197802 h 546"/>
              <a:gd name="T26" fmla="*/ 221632 w 619"/>
              <a:gd name="T27" fmla="*/ 171307 h 546"/>
              <a:gd name="T28" fmla="*/ 221632 w 619"/>
              <a:gd name="T29" fmla="*/ 53352 h 546"/>
              <a:gd name="T30" fmla="*/ 195452 w 619"/>
              <a:gd name="T31" fmla="*/ 26858 h 546"/>
              <a:gd name="T32" fmla="*/ 211232 w 619"/>
              <a:gd name="T33" fmla="*/ 171307 h 546"/>
              <a:gd name="T34" fmla="*/ 211232 w 619"/>
              <a:gd name="T35" fmla="*/ 171307 h 546"/>
              <a:gd name="T36" fmla="*/ 195452 w 619"/>
              <a:gd name="T37" fmla="*/ 181833 h 546"/>
              <a:gd name="T38" fmla="*/ 26180 w 619"/>
              <a:gd name="T39" fmla="*/ 181833 h 546"/>
              <a:gd name="T40" fmla="*/ 10400 w 619"/>
              <a:gd name="T41" fmla="*/ 171307 h 546"/>
              <a:gd name="T42" fmla="*/ 10400 w 619"/>
              <a:gd name="T43" fmla="*/ 53352 h 546"/>
              <a:gd name="T44" fmla="*/ 26180 w 619"/>
              <a:gd name="T45" fmla="*/ 42827 h 546"/>
              <a:gd name="T46" fmla="*/ 52718 w 619"/>
              <a:gd name="T47" fmla="*/ 42827 h 546"/>
              <a:gd name="T48" fmla="*/ 63477 w 619"/>
              <a:gd name="T49" fmla="*/ 26858 h 546"/>
              <a:gd name="T50" fmla="*/ 73877 w 619"/>
              <a:gd name="T51" fmla="*/ 10888 h 546"/>
              <a:gd name="T52" fmla="*/ 147755 w 619"/>
              <a:gd name="T53" fmla="*/ 10888 h 546"/>
              <a:gd name="T54" fmla="*/ 158155 w 619"/>
              <a:gd name="T55" fmla="*/ 26858 h 546"/>
              <a:gd name="T56" fmla="*/ 168914 w 619"/>
              <a:gd name="T57" fmla="*/ 42827 h 546"/>
              <a:gd name="T58" fmla="*/ 195452 w 619"/>
              <a:gd name="T59" fmla="*/ 42827 h 546"/>
              <a:gd name="T60" fmla="*/ 211232 w 619"/>
              <a:gd name="T61" fmla="*/ 53352 h 546"/>
              <a:gd name="T62" fmla="*/ 211232 w 619"/>
              <a:gd name="T63" fmla="*/ 171307 h 546"/>
              <a:gd name="T64" fmla="*/ 110816 w 619"/>
              <a:gd name="T65" fmla="*/ 53352 h 546"/>
              <a:gd name="T66" fmla="*/ 110816 w 619"/>
              <a:gd name="T67" fmla="*/ 53352 h 546"/>
              <a:gd name="T68" fmla="*/ 52718 w 619"/>
              <a:gd name="T69" fmla="*/ 112511 h 546"/>
              <a:gd name="T70" fmla="*/ 110816 w 619"/>
              <a:gd name="T71" fmla="*/ 171307 h 546"/>
              <a:gd name="T72" fmla="*/ 168914 w 619"/>
              <a:gd name="T73" fmla="*/ 112511 h 546"/>
              <a:gd name="T74" fmla="*/ 110816 w 619"/>
              <a:gd name="T75" fmla="*/ 53352 h 546"/>
              <a:gd name="T76" fmla="*/ 110816 w 619"/>
              <a:gd name="T77" fmla="*/ 154975 h 546"/>
              <a:gd name="T78" fmla="*/ 110816 w 619"/>
              <a:gd name="T79" fmla="*/ 154975 h 546"/>
              <a:gd name="T80" fmla="*/ 68498 w 619"/>
              <a:gd name="T81" fmla="*/ 112511 h 546"/>
              <a:gd name="T82" fmla="*/ 110816 w 619"/>
              <a:gd name="T83" fmla="*/ 69684 h 546"/>
              <a:gd name="T84" fmla="*/ 153134 w 619"/>
              <a:gd name="T85" fmla="*/ 112511 h 546"/>
              <a:gd name="T86" fmla="*/ 110816 w 619"/>
              <a:gd name="T87" fmla="*/ 154975 h 54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19" h="546">
                <a:moveTo>
                  <a:pt x="545" y="74"/>
                </a:moveTo>
                <a:lnTo>
                  <a:pt x="545" y="74"/>
                </a:lnTo>
                <a:cubicBezTo>
                  <a:pt x="486" y="74"/>
                  <a:pt x="486" y="74"/>
                  <a:pt x="486" y="74"/>
                </a:cubicBezTo>
                <a:cubicBezTo>
                  <a:pt x="471" y="30"/>
                  <a:pt x="471" y="30"/>
                  <a:pt x="471" y="30"/>
                </a:cubicBezTo>
                <a:cubicBezTo>
                  <a:pt x="456" y="15"/>
                  <a:pt x="441" y="0"/>
                  <a:pt x="427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177" y="0"/>
                  <a:pt x="162" y="15"/>
                  <a:pt x="147" y="30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73" y="74"/>
                  <a:pt x="73" y="74"/>
                  <a:pt x="73" y="74"/>
                </a:cubicBezTo>
                <a:cubicBezTo>
                  <a:pt x="29" y="74"/>
                  <a:pt x="0" y="104"/>
                  <a:pt x="0" y="147"/>
                </a:cubicBezTo>
                <a:cubicBezTo>
                  <a:pt x="0" y="472"/>
                  <a:pt x="0" y="472"/>
                  <a:pt x="0" y="472"/>
                </a:cubicBezTo>
                <a:cubicBezTo>
                  <a:pt x="0" y="516"/>
                  <a:pt x="29" y="545"/>
                  <a:pt x="73" y="545"/>
                </a:cubicBezTo>
                <a:cubicBezTo>
                  <a:pt x="545" y="545"/>
                  <a:pt x="545" y="545"/>
                  <a:pt x="545" y="545"/>
                </a:cubicBezTo>
                <a:cubicBezTo>
                  <a:pt x="589" y="545"/>
                  <a:pt x="618" y="516"/>
                  <a:pt x="618" y="472"/>
                </a:cubicBezTo>
                <a:cubicBezTo>
                  <a:pt x="618" y="147"/>
                  <a:pt x="618" y="147"/>
                  <a:pt x="618" y="147"/>
                </a:cubicBezTo>
                <a:cubicBezTo>
                  <a:pt x="618" y="104"/>
                  <a:pt x="589" y="74"/>
                  <a:pt x="545" y="74"/>
                </a:cubicBezTo>
                <a:close/>
                <a:moveTo>
                  <a:pt x="589" y="472"/>
                </a:moveTo>
                <a:lnTo>
                  <a:pt x="589" y="472"/>
                </a:lnTo>
                <a:cubicBezTo>
                  <a:pt x="589" y="486"/>
                  <a:pt x="559" y="501"/>
                  <a:pt x="545" y="501"/>
                </a:cubicBezTo>
                <a:cubicBezTo>
                  <a:pt x="73" y="501"/>
                  <a:pt x="73" y="501"/>
                  <a:pt x="73" y="501"/>
                </a:cubicBezTo>
                <a:cubicBezTo>
                  <a:pt x="59" y="501"/>
                  <a:pt x="29" y="486"/>
                  <a:pt x="29" y="472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29" y="133"/>
                  <a:pt x="59" y="118"/>
                  <a:pt x="73" y="118"/>
                </a:cubicBezTo>
                <a:cubicBezTo>
                  <a:pt x="147" y="118"/>
                  <a:pt x="147" y="118"/>
                  <a:pt x="147" y="118"/>
                </a:cubicBezTo>
                <a:cubicBezTo>
                  <a:pt x="177" y="74"/>
                  <a:pt x="177" y="74"/>
                  <a:pt x="177" y="74"/>
                </a:cubicBezTo>
                <a:cubicBezTo>
                  <a:pt x="191" y="45"/>
                  <a:pt x="191" y="30"/>
                  <a:pt x="206" y="30"/>
                </a:cubicBezTo>
                <a:cubicBezTo>
                  <a:pt x="412" y="30"/>
                  <a:pt x="412" y="30"/>
                  <a:pt x="412" y="30"/>
                </a:cubicBezTo>
                <a:cubicBezTo>
                  <a:pt x="427" y="30"/>
                  <a:pt x="427" y="45"/>
                  <a:pt x="441" y="74"/>
                </a:cubicBezTo>
                <a:cubicBezTo>
                  <a:pt x="471" y="118"/>
                  <a:pt x="471" y="118"/>
                  <a:pt x="471" y="118"/>
                </a:cubicBezTo>
                <a:cubicBezTo>
                  <a:pt x="545" y="118"/>
                  <a:pt x="545" y="118"/>
                  <a:pt x="545" y="118"/>
                </a:cubicBezTo>
                <a:cubicBezTo>
                  <a:pt x="559" y="118"/>
                  <a:pt x="589" y="133"/>
                  <a:pt x="589" y="147"/>
                </a:cubicBezTo>
                <a:lnTo>
                  <a:pt x="589" y="472"/>
                </a:lnTo>
                <a:close/>
                <a:moveTo>
                  <a:pt x="309" y="147"/>
                </a:moveTo>
                <a:lnTo>
                  <a:pt x="309" y="147"/>
                </a:lnTo>
                <a:cubicBezTo>
                  <a:pt x="221" y="147"/>
                  <a:pt x="147" y="221"/>
                  <a:pt x="147" y="310"/>
                </a:cubicBezTo>
                <a:cubicBezTo>
                  <a:pt x="147" y="398"/>
                  <a:pt x="221" y="472"/>
                  <a:pt x="309" y="472"/>
                </a:cubicBezTo>
                <a:cubicBezTo>
                  <a:pt x="398" y="472"/>
                  <a:pt x="471" y="398"/>
                  <a:pt x="471" y="310"/>
                </a:cubicBezTo>
                <a:cubicBezTo>
                  <a:pt x="471" y="221"/>
                  <a:pt x="398" y="147"/>
                  <a:pt x="309" y="147"/>
                </a:cubicBezTo>
                <a:close/>
                <a:moveTo>
                  <a:pt x="309" y="427"/>
                </a:moveTo>
                <a:lnTo>
                  <a:pt x="309" y="427"/>
                </a:lnTo>
                <a:cubicBezTo>
                  <a:pt x="250" y="427"/>
                  <a:pt x="191" y="368"/>
                  <a:pt x="191" y="310"/>
                </a:cubicBezTo>
                <a:cubicBezTo>
                  <a:pt x="191" y="251"/>
                  <a:pt x="250" y="192"/>
                  <a:pt x="309" y="192"/>
                </a:cubicBezTo>
                <a:cubicBezTo>
                  <a:pt x="368" y="192"/>
                  <a:pt x="427" y="251"/>
                  <a:pt x="427" y="310"/>
                </a:cubicBezTo>
                <a:cubicBezTo>
                  <a:pt x="427" y="368"/>
                  <a:pt x="368" y="427"/>
                  <a:pt x="309" y="4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51" name="Freeform 149"/>
          <p:cNvSpPr>
            <a:spLocks noChangeArrowheads="1"/>
          </p:cNvSpPr>
          <p:nvPr/>
        </p:nvSpPr>
        <p:spPr bwMode="auto">
          <a:xfrm>
            <a:off x="3134654" y="1686333"/>
            <a:ext cx="178968" cy="404421"/>
          </a:xfrm>
          <a:custGeom>
            <a:avLst/>
            <a:gdLst>
              <a:gd name="T0" fmla="*/ 101384 w 281"/>
              <a:gd name="T1" fmla="*/ 58737 h 634"/>
              <a:gd name="T2" fmla="*/ 101384 w 281"/>
              <a:gd name="T3" fmla="*/ 58737 h 634"/>
              <a:gd name="T4" fmla="*/ 48157 w 281"/>
              <a:gd name="T5" fmla="*/ 0 h 634"/>
              <a:gd name="T6" fmla="*/ 0 w 281"/>
              <a:gd name="T7" fmla="*/ 58737 h 634"/>
              <a:gd name="T8" fmla="*/ 42726 w 281"/>
              <a:gd name="T9" fmla="*/ 112035 h 634"/>
              <a:gd name="T10" fmla="*/ 42726 w 281"/>
              <a:gd name="T11" fmla="*/ 112035 h 634"/>
              <a:gd name="T12" fmla="*/ 42726 w 281"/>
              <a:gd name="T13" fmla="*/ 218994 h 634"/>
              <a:gd name="T14" fmla="*/ 48157 w 281"/>
              <a:gd name="T15" fmla="*/ 229508 h 634"/>
              <a:gd name="T16" fmla="*/ 58658 w 281"/>
              <a:gd name="T17" fmla="*/ 218994 h 634"/>
              <a:gd name="T18" fmla="*/ 58658 w 281"/>
              <a:gd name="T19" fmla="*/ 112035 h 634"/>
              <a:gd name="T20" fmla="*/ 58658 w 281"/>
              <a:gd name="T21" fmla="*/ 112035 h 634"/>
              <a:gd name="T22" fmla="*/ 101384 w 281"/>
              <a:gd name="T23" fmla="*/ 58737 h 634"/>
              <a:gd name="T24" fmla="*/ 48157 w 281"/>
              <a:gd name="T25" fmla="*/ 101520 h 634"/>
              <a:gd name="T26" fmla="*/ 48157 w 281"/>
              <a:gd name="T27" fmla="*/ 101520 h 634"/>
              <a:gd name="T28" fmla="*/ 16294 w 281"/>
              <a:gd name="T29" fmla="*/ 58737 h 634"/>
              <a:gd name="T30" fmla="*/ 48157 w 281"/>
              <a:gd name="T31" fmla="*/ 15953 h 634"/>
              <a:gd name="T32" fmla="*/ 85452 w 281"/>
              <a:gd name="T33" fmla="*/ 58737 h 634"/>
              <a:gd name="T34" fmla="*/ 48157 w 281"/>
              <a:gd name="T35" fmla="*/ 101520 h 63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81" h="634">
                <a:moveTo>
                  <a:pt x="280" y="162"/>
                </a:moveTo>
                <a:lnTo>
                  <a:pt x="280" y="162"/>
                </a:lnTo>
                <a:cubicBezTo>
                  <a:pt x="280" y="74"/>
                  <a:pt x="207" y="0"/>
                  <a:pt x="133" y="0"/>
                </a:cubicBezTo>
                <a:cubicBezTo>
                  <a:pt x="59" y="0"/>
                  <a:pt x="0" y="74"/>
                  <a:pt x="0" y="162"/>
                </a:cubicBezTo>
                <a:cubicBezTo>
                  <a:pt x="0" y="236"/>
                  <a:pt x="45" y="295"/>
                  <a:pt x="118" y="309"/>
                </a:cubicBezTo>
                <a:cubicBezTo>
                  <a:pt x="118" y="604"/>
                  <a:pt x="118" y="604"/>
                  <a:pt x="118" y="604"/>
                </a:cubicBezTo>
                <a:cubicBezTo>
                  <a:pt x="118" y="619"/>
                  <a:pt x="133" y="633"/>
                  <a:pt x="133" y="633"/>
                </a:cubicBezTo>
                <a:cubicBezTo>
                  <a:pt x="148" y="633"/>
                  <a:pt x="162" y="619"/>
                  <a:pt x="162" y="604"/>
                </a:cubicBezTo>
                <a:cubicBezTo>
                  <a:pt x="162" y="309"/>
                  <a:pt x="162" y="309"/>
                  <a:pt x="162" y="309"/>
                </a:cubicBezTo>
                <a:cubicBezTo>
                  <a:pt x="221" y="295"/>
                  <a:pt x="280" y="236"/>
                  <a:pt x="280" y="162"/>
                </a:cubicBezTo>
                <a:close/>
                <a:moveTo>
                  <a:pt x="133" y="280"/>
                </a:moveTo>
                <a:lnTo>
                  <a:pt x="133" y="280"/>
                </a:lnTo>
                <a:cubicBezTo>
                  <a:pt x="89" y="280"/>
                  <a:pt x="45" y="221"/>
                  <a:pt x="45" y="162"/>
                </a:cubicBezTo>
                <a:cubicBezTo>
                  <a:pt x="45" y="89"/>
                  <a:pt x="89" y="44"/>
                  <a:pt x="133" y="44"/>
                </a:cubicBezTo>
                <a:cubicBezTo>
                  <a:pt x="192" y="44"/>
                  <a:pt x="236" y="89"/>
                  <a:pt x="236" y="162"/>
                </a:cubicBezTo>
                <a:cubicBezTo>
                  <a:pt x="236" y="221"/>
                  <a:pt x="192" y="280"/>
                  <a:pt x="133" y="28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52" name="Freeform 150"/>
          <p:cNvSpPr>
            <a:spLocks noChangeArrowheads="1"/>
          </p:cNvSpPr>
          <p:nvPr/>
        </p:nvSpPr>
        <p:spPr bwMode="auto">
          <a:xfrm>
            <a:off x="2257618" y="1686333"/>
            <a:ext cx="102267" cy="404421"/>
          </a:xfrm>
          <a:custGeom>
            <a:avLst/>
            <a:gdLst>
              <a:gd name="T0" fmla="*/ 15694 w 163"/>
              <a:gd name="T1" fmla="*/ 0 h 634"/>
              <a:gd name="T2" fmla="*/ 15694 w 163"/>
              <a:gd name="T3" fmla="*/ 0 h 634"/>
              <a:gd name="T4" fmla="*/ 5350 w 163"/>
              <a:gd name="T5" fmla="*/ 0 h 634"/>
              <a:gd name="T6" fmla="*/ 0 w 163"/>
              <a:gd name="T7" fmla="*/ 5439 h 634"/>
              <a:gd name="T8" fmla="*/ 0 w 163"/>
              <a:gd name="T9" fmla="*/ 218994 h 634"/>
              <a:gd name="T10" fmla="*/ 5350 w 163"/>
              <a:gd name="T11" fmla="*/ 229508 h 634"/>
              <a:gd name="T12" fmla="*/ 15694 w 163"/>
              <a:gd name="T13" fmla="*/ 218994 h 634"/>
              <a:gd name="T14" fmla="*/ 15694 w 163"/>
              <a:gd name="T15" fmla="*/ 128351 h 634"/>
              <a:gd name="T16" fmla="*/ 57783 w 163"/>
              <a:gd name="T17" fmla="*/ 128351 h 634"/>
              <a:gd name="T18" fmla="*/ 15694 w 163"/>
              <a:gd name="T19" fmla="*/ 0 h 634"/>
              <a:gd name="T20" fmla="*/ 15694 w 163"/>
              <a:gd name="T21" fmla="*/ 21392 h 634"/>
              <a:gd name="T22" fmla="*/ 15694 w 163"/>
              <a:gd name="T23" fmla="*/ 21392 h 634"/>
              <a:gd name="T24" fmla="*/ 42089 w 163"/>
              <a:gd name="T25" fmla="*/ 112035 h 634"/>
              <a:gd name="T26" fmla="*/ 15694 w 163"/>
              <a:gd name="T27" fmla="*/ 112035 h 634"/>
              <a:gd name="T28" fmla="*/ 15694 w 163"/>
              <a:gd name="T29" fmla="*/ 21392 h 63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3" h="634">
                <a:moveTo>
                  <a:pt x="44" y="0"/>
                </a:moveTo>
                <a:lnTo>
                  <a:pt x="44" y="0"/>
                </a:lnTo>
                <a:cubicBezTo>
                  <a:pt x="30" y="0"/>
                  <a:pt x="30" y="0"/>
                  <a:pt x="15" y="0"/>
                </a:cubicBezTo>
                <a:lnTo>
                  <a:pt x="0" y="15"/>
                </a:lnTo>
                <a:cubicBezTo>
                  <a:pt x="0" y="604"/>
                  <a:pt x="0" y="604"/>
                  <a:pt x="0" y="604"/>
                </a:cubicBezTo>
                <a:cubicBezTo>
                  <a:pt x="0" y="619"/>
                  <a:pt x="15" y="633"/>
                  <a:pt x="15" y="633"/>
                </a:cubicBezTo>
                <a:cubicBezTo>
                  <a:pt x="30" y="633"/>
                  <a:pt x="44" y="619"/>
                  <a:pt x="44" y="604"/>
                </a:cubicBezTo>
                <a:cubicBezTo>
                  <a:pt x="44" y="354"/>
                  <a:pt x="44" y="354"/>
                  <a:pt x="44" y="354"/>
                </a:cubicBezTo>
                <a:cubicBezTo>
                  <a:pt x="44" y="354"/>
                  <a:pt x="74" y="354"/>
                  <a:pt x="162" y="354"/>
                </a:cubicBezTo>
                <a:cubicBezTo>
                  <a:pt x="162" y="118"/>
                  <a:pt x="44" y="0"/>
                  <a:pt x="44" y="0"/>
                </a:cubicBezTo>
                <a:close/>
                <a:moveTo>
                  <a:pt x="44" y="59"/>
                </a:moveTo>
                <a:lnTo>
                  <a:pt x="44" y="59"/>
                </a:lnTo>
                <a:cubicBezTo>
                  <a:pt x="44" y="59"/>
                  <a:pt x="118" y="191"/>
                  <a:pt x="118" y="309"/>
                </a:cubicBezTo>
                <a:cubicBezTo>
                  <a:pt x="59" y="309"/>
                  <a:pt x="44" y="309"/>
                  <a:pt x="44" y="309"/>
                </a:cubicBezTo>
                <a:lnTo>
                  <a:pt x="44" y="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53" name="Freeform 151"/>
          <p:cNvSpPr>
            <a:spLocks noChangeArrowheads="1"/>
          </p:cNvSpPr>
          <p:nvPr/>
        </p:nvSpPr>
        <p:spPr bwMode="auto">
          <a:xfrm>
            <a:off x="1272474" y="1686333"/>
            <a:ext cx="132484" cy="404421"/>
          </a:xfrm>
          <a:custGeom>
            <a:avLst/>
            <a:gdLst>
              <a:gd name="T0" fmla="*/ 64039 w 207"/>
              <a:gd name="T1" fmla="*/ 0 h 634"/>
              <a:gd name="T2" fmla="*/ 64039 w 207"/>
              <a:gd name="T3" fmla="*/ 0 h 634"/>
              <a:gd name="T4" fmla="*/ 58945 w 207"/>
              <a:gd name="T5" fmla="*/ 5439 h 634"/>
              <a:gd name="T6" fmla="*/ 58945 w 207"/>
              <a:gd name="T7" fmla="*/ 58737 h 634"/>
              <a:gd name="T8" fmla="*/ 42935 w 207"/>
              <a:gd name="T9" fmla="*/ 75053 h 634"/>
              <a:gd name="T10" fmla="*/ 42935 w 207"/>
              <a:gd name="T11" fmla="*/ 5439 h 634"/>
              <a:gd name="T12" fmla="*/ 37478 w 207"/>
              <a:gd name="T13" fmla="*/ 0 h 634"/>
              <a:gd name="T14" fmla="*/ 32020 w 207"/>
              <a:gd name="T15" fmla="*/ 5439 h 634"/>
              <a:gd name="T16" fmla="*/ 32020 w 207"/>
              <a:gd name="T17" fmla="*/ 75053 h 634"/>
              <a:gd name="T18" fmla="*/ 16010 w 207"/>
              <a:gd name="T19" fmla="*/ 58737 h 634"/>
              <a:gd name="T20" fmla="*/ 16010 w 207"/>
              <a:gd name="T21" fmla="*/ 5439 h 634"/>
              <a:gd name="T22" fmla="*/ 10552 w 207"/>
              <a:gd name="T23" fmla="*/ 0 h 634"/>
              <a:gd name="T24" fmla="*/ 0 w 207"/>
              <a:gd name="T25" fmla="*/ 5439 h 634"/>
              <a:gd name="T26" fmla="*/ 0 w 207"/>
              <a:gd name="T27" fmla="*/ 58737 h 634"/>
              <a:gd name="T28" fmla="*/ 32020 w 207"/>
              <a:gd name="T29" fmla="*/ 90643 h 634"/>
              <a:gd name="T30" fmla="*/ 32020 w 207"/>
              <a:gd name="T31" fmla="*/ 218994 h 634"/>
              <a:gd name="T32" fmla="*/ 37478 w 207"/>
              <a:gd name="T33" fmla="*/ 229508 h 634"/>
              <a:gd name="T34" fmla="*/ 42935 w 207"/>
              <a:gd name="T35" fmla="*/ 218994 h 634"/>
              <a:gd name="T36" fmla="*/ 42935 w 207"/>
              <a:gd name="T37" fmla="*/ 90643 h 634"/>
              <a:gd name="T38" fmla="*/ 74955 w 207"/>
              <a:gd name="T39" fmla="*/ 58737 h 634"/>
              <a:gd name="T40" fmla="*/ 74955 w 207"/>
              <a:gd name="T41" fmla="*/ 5439 h 634"/>
              <a:gd name="T42" fmla="*/ 64039 w 207"/>
              <a:gd name="T43" fmla="*/ 0 h 63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7" h="634">
                <a:moveTo>
                  <a:pt x="176" y="0"/>
                </a:moveTo>
                <a:lnTo>
                  <a:pt x="176" y="0"/>
                </a:lnTo>
                <a:lnTo>
                  <a:pt x="162" y="15"/>
                </a:lnTo>
                <a:cubicBezTo>
                  <a:pt x="162" y="162"/>
                  <a:pt x="162" y="162"/>
                  <a:pt x="162" y="162"/>
                </a:cubicBezTo>
                <a:cubicBezTo>
                  <a:pt x="162" y="191"/>
                  <a:pt x="147" y="207"/>
                  <a:pt x="118" y="207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8" y="15"/>
                  <a:pt x="118" y="0"/>
                  <a:pt x="103" y="0"/>
                </a:cubicBezTo>
                <a:cubicBezTo>
                  <a:pt x="88" y="0"/>
                  <a:pt x="88" y="15"/>
                  <a:pt x="88" y="15"/>
                </a:cubicBezTo>
                <a:cubicBezTo>
                  <a:pt x="88" y="207"/>
                  <a:pt x="88" y="207"/>
                  <a:pt x="88" y="207"/>
                </a:cubicBezTo>
                <a:cubicBezTo>
                  <a:pt x="59" y="207"/>
                  <a:pt x="44" y="191"/>
                  <a:pt x="44" y="162"/>
                </a:cubicBezTo>
                <a:cubicBezTo>
                  <a:pt x="44" y="15"/>
                  <a:pt x="44" y="15"/>
                  <a:pt x="44" y="15"/>
                </a:cubicBezTo>
                <a:lnTo>
                  <a:pt x="29" y="0"/>
                </a:lnTo>
                <a:cubicBezTo>
                  <a:pt x="15" y="0"/>
                  <a:pt x="0" y="15"/>
                  <a:pt x="0" y="15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207"/>
                  <a:pt x="44" y="250"/>
                  <a:pt x="88" y="250"/>
                </a:cubicBezTo>
                <a:cubicBezTo>
                  <a:pt x="88" y="604"/>
                  <a:pt x="88" y="604"/>
                  <a:pt x="88" y="604"/>
                </a:cubicBezTo>
                <a:cubicBezTo>
                  <a:pt x="88" y="619"/>
                  <a:pt x="88" y="633"/>
                  <a:pt x="103" y="633"/>
                </a:cubicBezTo>
                <a:cubicBezTo>
                  <a:pt x="118" y="633"/>
                  <a:pt x="118" y="619"/>
                  <a:pt x="118" y="604"/>
                </a:cubicBezTo>
                <a:cubicBezTo>
                  <a:pt x="118" y="250"/>
                  <a:pt x="118" y="250"/>
                  <a:pt x="118" y="250"/>
                </a:cubicBezTo>
                <a:cubicBezTo>
                  <a:pt x="162" y="250"/>
                  <a:pt x="206" y="207"/>
                  <a:pt x="206" y="162"/>
                </a:cubicBezTo>
                <a:cubicBezTo>
                  <a:pt x="206" y="15"/>
                  <a:pt x="206" y="15"/>
                  <a:pt x="206" y="15"/>
                </a:cubicBezTo>
                <a:cubicBezTo>
                  <a:pt x="206" y="15"/>
                  <a:pt x="191" y="0"/>
                  <a:pt x="176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84" name="Freeform 82"/>
          <p:cNvSpPr>
            <a:spLocks noChangeArrowheads="1"/>
          </p:cNvSpPr>
          <p:nvPr/>
        </p:nvSpPr>
        <p:spPr bwMode="auto">
          <a:xfrm>
            <a:off x="9356577" y="7128926"/>
            <a:ext cx="390476" cy="402096"/>
          </a:xfrm>
          <a:custGeom>
            <a:avLst/>
            <a:gdLst>
              <a:gd name="T0" fmla="*/ 116196 w 619"/>
              <a:gd name="T1" fmla="*/ 185719 h 635"/>
              <a:gd name="T2" fmla="*/ 116196 w 619"/>
              <a:gd name="T3" fmla="*/ 185719 h 635"/>
              <a:gd name="T4" fmla="*/ 110816 w 619"/>
              <a:gd name="T5" fmla="*/ 190758 h 635"/>
              <a:gd name="T6" fmla="*/ 116196 w 619"/>
              <a:gd name="T7" fmla="*/ 196157 h 635"/>
              <a:gd name="T8" fmla="*/ 126596 w 619"/>
              <a:gd name="T9" fmla="*/ 190758 h 635"/>
              <a:gd name="T10" fmla="*/ 116196 w 619"/>
              <a:gd name="T11" fmla="*/ 185719 h 635"/>
              <a:gd name="T12" fmla="*/ 73877 w 619"/>
              <a:gd name="T13" fmla="*/ 185719 h 635"/>
              <a:gd name="T14" fmla="*/ 73877 w 619"/>
              <a:gd name="T15" fmla="*/ 185719 h 635"/>
              <a:gd name="T16" fmla="*/ 68498 w 619"/>
              <a:gd name="T17" fmla="*/ 190758 h 635"/>
              <a:gd name="T18" fmla="*/ 73877 w 619"/>
              <a:gd name="T19" fmla="*/ 196157 h 635"/>
              <a:gd name="T20" fmla="*/ 84636 w 619"/>
              <a:gd name="T21" fmla="*/ 190758 h 635"/>
              <a:gd name="T22" fmla="*/ 73877 w 619"/>
              <a:gd name="T23" fmla="*/ 185719 h 635"/>
              <a:gd name="T24" fmla="*/ 89657 w 619"/>
              <a:gd name="T25" fmla="*/ 211994 h 635"/>
              <a:gd name="T26" fmla="*/ 89657 w 619"/>
              <a:gd name="T27" fmla="*/ 211994 h 635"/>
              <a:gd name="T28" fmla="*/ 84636 w 619"/>
              <a:gd name="T29" fmla="*/ 217392 h 635"/>
              <a:gd name="T30" fmla="*/ 89657 w 619"/>
              <a:gd name="T31" fmla="*/ 228190 h 635"/>
              <a:gd name="T32" fmla="*/ 95037 w 619"/>
              <a:gd name="T33" fmla="*/ 217392 h 635"/>
              <a:gd name="T34" fmla="*/ 89657 w 619"/>
              <a:gd name="T35" fmla="*/ 211994 h 635"/>
              <a:gd name="T36" fmla="*/ 131975 w 619"/>
              <a:gd name="T37" fmla="*/ 211994 h 635"/>
              <a:gd name="T38" fmla="*/ 131975 w 619"/>
              <a:gd name="T39" fmla="*/ 211994 h 635"/>
              <a:gd name="T40" fmla="*/ 126596 w 619"/>
              <a:gd name="T41" fmla="*/ 217392 h 635"/>
              <a:gd name="T42" fmla="*/ 131975 w 619"/>
              <a:gd name="T43" fmla="*/ 228190 h 635"/>
              <a:gd name="T44" fmla="*/ 137355 w 619"/>
              <a:gd name="T45" fmla="*/ 217392 h 635"/>
              <a:gd name="T46" fmla="*/ 131975 w 619"/>
              <a:gd name="T47" fmla="*/ 211994 h 635"/>
              <a:gd name="T48" fmla="*/ 158155 w 619"/>
              <a:gd name="T49" fmla="*/ 185719 h 635"/>
              <a:gd name="T50" fmla="*/ 158155 w 619"/>
              <a:gd name="T51" fmla="*/ 185719 h 635"/>
              <a:gd name="T52" fmla="*/ 153134 w 619"/>
              <a:gd name="T53" fmla="*/ 190758 h 635"/>
              <a:gd name="T54" fmla="*/ 158155 w 619"/>
              <a:gd name="T55" fmla="*/ 196157 h 635"/>
              <a:gd name="T56" fmla="*/ 168914 w 619"/>
              <a:gd name="T57" fmla="*/ 190758 h 635"/>
              <a:gd name="T58" fmla="*/ 158155 w 619"/>
              <a:gd name="T59" fmla="*/ 185719 h 635"/>
              <a:gd name="T60" fmla="*/ 158155 w 619"/>
              <a:gd name="T61" fmla="*/ 37432 h 635"/>
              <a:gd name="T62" fmla="*/ 158155 w 619"/>
              <a:gd name="T63" fmla="*/ 37432 h 635"/>
              <a:gd name="T64" fmla="*/ 105437 w 619"/>
              <a:gd name="T65" fmla="*/ 0 h 635"/>
              <a:gd name="T66" fmla="*/ 42318 w 619"/>
              <a:gd name="T67" fmla="*/ 58667 h 635"/>
              <a:gd name="T68" fmla="*/ 0 w 619"/>
              <a:gd name="T69" fmla="*/ 111576 h 635"/>
              <a:gd name="T70" fmla="*/ 52718 w 619"/>
              <a:gd name="T71" fmla="*/ 169883 h 635"/>
              <a:gd name="T72" fmla="*/ 158155 w 619"/>
              <a:gd name="T73" fmla="*/ 169883 h 635"/>
              <a:gd name="T74" fmla="*/ 221632 w 619"/>
              <a:gd name="T75" fmla="*/ 100778 h 635"/>
              <a:gd name="T76" fmla="*/ 158155 w 619"/>
              <a:gd name="T77" fmla="*/ 37432 h 635"/>
              <a:gd name="T78" fmla="*/ 153134 w 619"/>
              <a:gd name="T79" fmla="*/ 153686 h 635"/>
              <a:gd name="T80" fmla="*/ 153134 w 619"/>
              <a:gd name="T81" fmla="*/ 153686 h 635"/>
              <a:gd name="T82" fmla="*/ 63477 w 619"/>
              <a:gd name="T83" fmla="*/ 153686 h 635"/>
              <a:gd name="T84" fmla="*/ 10400 w 619"/>
              <a:gd name="T85" fmla="*/ 111576 h 635"/>
              <a:gd name="T86" fmla="*/ 52718 w 619"/>
              <a:gd name="T87" fmla="*/ 69105 h 635"/>
              <a:gd name="T88" fmla="*/ 105437 w 619"/>
              <a:gd name="T89" fmla="*/ 16196 h 635"/>
              <a:gd name="T90" fmla="*/ 147755 w 619"/>
              <a:gd name="T91" fmla="*/ 47870 h 635"/>
              <a:gd name="T92" fmla="*/ 211232 w 619"/>
              <a:gd name="T93" fmla="*/ 100778 h 635"/>
              <a:gd name="T94" fmla="*/ 153134 w 619"/>
              <a:gd name="T95" fmla="*/ 153686 h 63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9" h="635">
                <a:moveTo>
                  <a:pt x="324" y="516"/>
                </a:moveTo>
                <a:lnTo>
                  <a:pt x="324" y="516"/>
                </a:lnTo>
                <a:cubicBezTo>
                  <a:pt x="324" y="516"/>
                  <a:pt x="309" y="516"/>
                  <a:pt x="309" y="530"/>
                </a:cubicBezTo>
                <a:cubicBezTo>
                  <a:pt x="309" y="545"/>
                  <a:pt x="324" y="545"/>
                  <a:pt x="324" y="545"/>
                </a:cubicBezTo>
                <a:cubicBezTo>
                  <a:pt x="339" y="545"/>
                  <a:pt x="353" y="545"/>
                  <a:pt x="353" y="530"/>
                </a:cubicBezTo>
                <a:cubicBezTo>
                  <a:pt x="353" y="516"/>
                  <a:pt x="339" y="516"/>
                  <a:pt x="324" y="516"/>
                </a:cubicBezTo>
                <a:close/>
                <a:moveTo>
                  <a:pt x="206" y="516"/>
                </a:moveTo>
                <a:lnTo>
                  <a:pt x="206" y="516"/>
                </a:lnTo>
                <a:cubicBezTo>
                  <a:pt x="206" y="516"/>
                  <a:pt x="191" y="516"/>
                  <a:pt x="191" y="530"/>
                </a:cubicBezTo>
                <a:cubicBezTo>
                  <a:pt x="191" y="545"/>
                  <a:pt x="206" y="545"/>
                  <a:pt x="206" y="545"/>
                </a:cubicBezTo>
                <a:cubicBezTo>
                  <a:pt x="221" y="545"/>
                  <a:pt x="236" y="545"/>
                  <a:pt x="236" y="530"/>
                </a:cubicBezTo>
                <a:cubicBezTo>
                  <a:pt x="236" y="516"/>
                  <a:pt x="221" y="516"/>
                  <a:pt x="206" y="516"/>
                </a:cubicBezTo>
                <a:close/>
                <a:moveTo>
                  <a:pt x="250" y="589"/>
                </a:moveTo>
                <a:lnTo>
                  <a:pt x="250" y="589"/>
                </a:lnTo>
                <a:cubicBezTo>
                  <a:pt x="236" y="589"/>
                  <a:pt x="236" y="604"/>
                  <a:pt x="236" y="604"/>
                </a:cubicBezTo>
                <a:cubicBezTo>
                  <a:pt x="236" y="619"/>
                  <a:pt x="236" y="634"/>
                  <a:pt x="250" y="634"/>
                </a:cubicBezTo>
                <a:cubicBezTo>
                  <a:pt x="265" y="634"/>
                  <a:pt x="265" y="619"/>
                  <a:pt x="265" y="604"/>
                </a:cubicBezTo>
                <a:cubicBezTo>
                  <a:pt x="265" y="604"/>
                  <a:pt x="265" y="589"/>
                  <a:pt x="250" y="589"/>
                </a:cubicBezTo>
                <a:close/>
                <a:moveTo>
                  <a:pt x="368" y="589"/>
                </a:moveTo>
                <a:lnTo>
                  <a:pt x="368" y="589"/>
                </a:lnTo>
                <a:cubicBezTo>
                  <a:pt x="353" y="589"/>
                  <a:pt x="353" y="604"/>
                  <a:pt x="353" y="604"/>
                </a:cubicBezTo>
                <a:cubicBezTo>
                  <a:pt x="353" y="619"/>
                  <a:pt x="353" y="634"/>
                  <a:pt x="368" y="634"/>
                </a:cubicBezTo>
                <a:cubicBezTo>
                  <a:pt x="383" y="634"/>
                  <a:pt x="383" y="619"/>
                  <a:pt x="383" y="604"/>
                </a:cubicBezTo>
                <a:cubicBezTo>
                  <a:pt x="383" y="604"/>
                  <a:pt x="383" y="589"/>
                  <a:pt x="368" y="589"/>
                </a:cubicBezTo>
                <a:close/>
                <a:moveTo>
                  <a:pt x="441" y="516"/>
                </a:moveTo>
                <a:lnTo>
                  <a:pt x="441" y="516"/>
                </a:lnTo>
                <a:cubicBezTo>
                  <a:pt x="441" y="516"/>
                  <a:pt x="427" y="516"/>
                  <a:pt x="427" y="530"/>
                </a:cubicBezTo>
                <a:cubicBezTo>
                  <a:pt x="427" y="545"/>
                  <a:pt x="441" y="545"/>
                  <a:pt x="441" y="545"/>
                </a:cubicBezTo>
                <a:cubicBezTo>
                  <a:pt x="457" y="545"/>
                  <a:pt x="471" y="545"/>
                  <a:pt x="471" y="530"/>
                </a:cubicBezTo>
                <a:cubicBezTo>
                  <a:pt x="471" y="516"/>
                  <a:pt x="457" y="516"/>
                  <a:pt x="441" y="516"/>
                </a:cubicBezTo>
                <a:close/>
                <a:moveTo>
                  <a:pt x="441" y="104"/>
                </a:moveTo>
                <a:lnTo>
                  <a:pt x="441" y="104"/>
                </a:lnTo>
                <a:cubicBezTo>
                  <a:pt x="412" y="45"/>
                  <a:pt x="353" y="0"/>
                  <a:pt x="294" y="0"/>
                </a:cubicBezTo>
                <a:cubicBezTo>
                  <a:pt x="191" y="0"/>
                  <a:pt x="118" y="74"/>
                  <a:pt x="118" y="163"/>
                </a:cubicBezTo>
                <a:cubicBezTo>
                  <a:pt x="44" y="177"/>
                  <a:pt x="0" y="251"/>
                  <a:pt x="0" y="310"/>
                </a:cubicBezTo>
                <a:cubicBezTo>
                  <a:pt x="0" y="398"/>
                  <a:pt x="59" y="472"/>
                  <a:pt x="147" y="472"/>
                </a:cubicBezTo>
                <a:lnTo>
                  <a:pt x="441" y="472"/>
                </a:lnTo>
                <a:cubicBezTo>
                  <a:pt x="545" y="472"/>
                  <a:pt x="618" y="383"/>
                  <a:pt x="618" y="280"/>
                </a:cubicBezTo>
                <a:cubicBezTo>
                  <a:pt x="618" y="177"/>
                  <a:pt x="545" y="104"/>
                  <a:pt x="441" y="104"/>
                </a:cubicBezTo>
                <a:close/>
                <a:moveTo>
                  <a:pt x="427" y="427"/>
                </a:moveTo>
                <a:lnTo>
                  <a:pt x="427" y="427"/>
                </a:lnTo>
                <a:lnTo>
                  <a:pt x="177" y="427"/>
                </a:lnTo>
                <a:cubicBezTo>
                  <a:pt x="74" y="427"/>
                  <a:pt x="29" y="354"/>
                  <a:pt x="29" y="310"/>
                </a:cubicBezTo>
                <a:cubicBezTo>
                  <a:pt x="29" y="266"/>
                  <a:pt x="88" y="207"/>
                  <a:pt x="147" y="192"/>
                </a:cubicBezTo>
                <a:cubicBezTo>
                  <a:pt x="147" y="118"/>
                  <a:pt x="206" y="45"/>
                  <a:pt x="294" y="45"/>
                </a:cubicBezTo>
                <a:cubicBezTo>
                  <a:pt x="353" y="45"/>
                  <a:pt x="398" y="74"/>
                  <a:pt x="412" y="133"/>
                </a:cubicBezTo>
                <a:cubicBezTo>
                  <a:pt x="515" y="133"/>
                  <a:pt x="589" y="192"/>
                  <a:pt x="589" y="280"/>
                </a:cubicBezTo>
                <a:cubicBezTo>
                  <a:pt x="589" y="354"/>
                  <a:pt x="530" y="427"/>
                  <a:pt x="427" y="4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94" name="Freeform 92"/>
          <p:cNvSpPr>
            <a:spLocks noChangeArrowheads="1"/>
          </p:cNvSpPr>
          <p:nvPr/>
        </p:nvSpPr>
        <p:spPr bwMode="auto">
          <a:xfrm>
            <a:off x="9403062" y="6222836"/>
            <a:ext cx="299831" cy="392798"/>
          </a:xfrm>
          <a:custGeom>
            <a:avLst/>
            <a:gdLst>
              <a:gd name="T0" fmla="*/ 143373 w 472"/>
              <a:gd name="T1" fmla="*/ 26330 h 619"/>
              <a:gd name="T2" fmla="*/ 143373 w 472"/>
              <a:gd name="T3" fmla="*/ 26330 h 619"/>
              <a:gd name="T4" fmla="*/ 127482 w 472"/>
              <a:gd name="T5" fmla="*/ 26330 h 619"/>
              <a:gd name="T6" fmla="*/ 84868 w 472"/>
              <a:gd name="T7" fmla="*/ 0 h 619"/>
              <a:gd name="T8" fmla="*/ 42253 w 472"/>
              <a:gd name="T9" fmla="*/ 26330 h 619"/>
              <a:gd name="T10" fmla="*/ 26363 w 472"/>
              <a:gd name="T11" fmla="*/ 26330 h 619"/>
              <a:gd name="T12" fmla="*/ 0 w 472"/>
              <a:gd name="T13" fmla="*/ 53021 h 619"/>
              <a:gd name="T14" fmla="*/ 0 w 472"/>
              <a:gd name="T15" fmla="*/ 196214 h 619"/>
              <a:gd name="T16" fmla="*/ 26363 w 472"/>
              <a:gd name="T17" fmla="*/ 222904 h 619"/>
              <a:gd name="T18" fmla="*/ 143373 w 472"/>
              <a:gd name="T19" fmla="*/ 222904 h 619"/>
              <a:gd name="T20" fmla="*/ 170097 w 472"/>
              <a:gd name="T21" fmla="*/ 196214 h 619"/>
              <a:gd name="T22" fmla="*/ 170097 w 472"/>
              <a:gd name="T23" fmla="*/ 53021 h 619"/>
              <a:gd name="T24" fmla="*/ 143373 w 472"/>
              <a:gd name="T25" fmla="*/ 26330 h 619"/>
              <a:gd name="T26" fmla="*/ 84868 w 472"/>
              <a:gd name="T27" fmla="*/ 10460 h 619"/>
              <a:gd name="T28" fmla="*/ 84868 w 472"/>
              <a:gd name="T29" fmla="*/ 10460 h 619"/>
              <a:gd name="T30" fmla="*/ 111592 w 472"/>
              <a:gd name="T31" fmla="*/ 26330 h 619"/>
              <a:gd name="T32" fmla="*/ 58505 w 472"/>
              <a:gd name="T33" fmla="*/ 26330 h 619"/>
              <a:gd name="T34" fmla="*/ 84868 w 472"/>
              <a:gd name="T35" fmla="*/ 10460 h 619"/>
              <a:gd name="T36" fmla="*/ 153846 w 472"/>
              <a:gd name="T37" fmla="*/ 196214 h 619"/>
              <a:gd name="T38" fmla="*/ 153846 w 472"/>
              <a:gd name="T39" fmla="*/ 196214 h 619"/>
              <a:gd name="T40" fmla="*/ 143373 w 472"/>
              <a:gd name="T41" fmla="*/ 212444 h 619"/>
              <a:gd name="T42" fmla="*/ 26363 w 472"/>
              <a:gd name="T43" fmla="*/ 212444 h 619"/>
              <a:gd name="T44" fmla="*/ 15890 w 472"/>
              <a:gd name="T45" fmla="*/ 196214 h 619"/>
              <a:gd name="T46" fmla="*/ 15890 w 472"/>
              <a:gd name="T47" fmla="*/ 180343 h 619"/>
              <a:gd name="T48" fmla="*/ 153846 w 472"/>
              <a:gd name="T49" fmla="*/ 180343 h 619"/>
              <a:gd name="T50" fmla="*/ 153846 w 472"/>
              <a:gd name="T51" fmla="*/ 196214 h 619"/>
              <a:gd name="T52" fmla="*/ 153846 w 472"/>
              <a:gd name="T53" fmla="*/ 169883 h 619"/>
              <a:gd name="T54" fmla="*/ 153846 w 472"/>
              <a:gd name="T55" fmla="*/ 169883 h 619"/>
              <a:gd name="T56" fmla="*/ 15890 w 472"/>
              <a:gd name="T57" fmla="*/ 169883 h 619"/>
              <a:gd name="T58" fmla="*/ 15890 w 472"/>
              <a:gd name="T59" fmla="*/ 53021 h 619"/>
              <a:gd name="T60" fmla="*/ 26363 w 472"/>
              <a:gd name="T61" fmla="*/ 42561 h 619"/>
              <a:gd name="T62" fmla="*/ 42253 w 472"/>
              <a:gd name="T63" fmla="*/ 42561 h 619"/>
              <a:gd name="T64" fmla="*/ 42253 w 472"/>
              <a:gd name="T65" fmla="*/ 84761 h 619"/>
              <a:gd name="T66" fmla="*/ 58505 w 472"/>
              <a:gd name="T67" fmla="*/ 84761 h 619"/>
              <a:gd name="T68" fmla="*/ 58505 w 472"/>
              <a:gd name="T69" fmla="*/ 42561 h 619"/>
              <a:gd name="T70" fmla="*/ 111592 w 472"/>
              <a:gd name="T71" fmla="*/ 42561 h 619"/>
              <a:gd name="T72" fmla="*/ 111592 w 472"/>
              <a:gd name="T73" fmla="*/ 84761 h 619"/>
              <a:gd name="T74" fmla="*/ 127482 w 472"/>
              <a:gd name="T75" fmla="*/ 84761 h 619"/>
              <a:gd name="T76" fmla="*/ 127482 w 472"/>
              <a:gd name="T77" fmla="*/ 42561 h 619"/>
              <a:gd name="T78" fmla="*/ 143373 w 472"/>
              <a:gd name="T79" fmla="*/ 42561 h 619"/>
              <a:gd name="T80" fmla="*/ 153846 w 472"/>
              <a:gd name="T81" fmla="*/ 53021 h 619"/>
              <a:gd name="T82" fmla="*/ 153846 w 472"/>
              <a:gd name="T83" fmla="*/ 169883 h 61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72" h="619">
                <a:moveTo>
                  <a:pt x="397" y="73"/>
                </a:moveTo>
                <a:lnTo>
                  <a:pt x="397" y="73"/>
                </a:lnTo>
                <a:cubicBezTo>
                  <a:pt x="353" y="73"/>
                  <a:pt x="353" y="73"/>
                  <a:pt x="353" y="73"/>
                </a:cubicBezTo>
                <a:cubicBezTo>
                  <a:pt x="353" y="29"/>
                  <a:pt x="294" y="0"/>
                  <a:pt x="235" y="0"/>
                </a:cubicBezTo>
                <a:cubicBezTo>
                  <a:pt x="176" y="0"/>
                  <a:pt x="117" y="29"/>
                  <a:pt x="117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29" y="73"/>
                  <a:pt x="0" y="103"/>
                  <a:pt x="0" y="147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9"/>
                  <a:pt x="29" y="618"/>
                  <a:pt x="73" y="618"/>
                </a:cubicBezTo>
                <a:cubicBezTo>
                  <a:pt x="397" y="618"/>
                  <a:pt x="397" y="618"/>
                  <a:pt x="397" y="618"/>
                </a:cubicBezTo>
                <a:cubicBezTo>
                  <a:pt x="441" y="618"/>
                  <a:pt x="471" y="589"/>
                  <a:pt x="471" y="544"/>
                </a:cubicBezTo>
                <a:cubicBezTo>
                  <a:pt x="471" y="147"/>
                  <a:pt x="471" y="147"/>
                  <a:pt x="471" y="147"/>
                </a:cubicBezTo>
                <a:cubicBezTo>
                  <a:pt x="471" y="103"/>
                  <a:pt x="441" y="73"/>
                  <a:pt x="397" y="73"/>
                </a:cubicBezTo>
                <a:close/>
                <a:moveTo>
                  <a:pt x="235" y="29"/>
                </a:moveTo>
                <a:lnTo>
                  <a:pt x="235" y="29"/>
                </a:lnTo>
                <a:cubicBezTo>
                  <a:pt x="279" y="29"/>
                  <a:pt x="309" y="44"/>
                  <a:pt x="309" y="73"/>
                </a:cubicBezTo>
                <a:cubicBezTo>
                  <a:pt x="162" y="73"/>
                  <a:pt x="162" y="73"/>
                  <a:pt x="162" y="73"/>
                </a:cubicBezTo>
                <a:cubicBezTo>
                  <a:pt x="162" y="44"/>
                  <a:pt x="191" y="29"/>
                  <a:pt x="235" y="29"/>
                </a:cubicBezTo>
                <a:close/>
                <a:moveTo>
                  <a:pt x="426" y="544"/>
                </a:moveTo>
                <a:lnTo>
                  <a:pt x="426" y="544"/>
                </a:lnTo>
                <a:cubicBezTo>
                  <a:pt x="426" y="559"/>
                  <a:pt x="412" y="589"/>
                  <a:pt x="397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59"/>
                  <a:pt x="44" y="544"/>
                </a:cubicBezTo>
                <a:cubicBezTo>
                  <a:pt x="44" y="500"/>
                  <a:pt x="44" y="500"/>
                  <a:pt x="44" y="500"/>
                </a:cubicBezTo>
                <a:cubicBezTo>
                  <a:pt x="426" y="500"/>
                  <a:pt x="426" y="500"/>
                  <a:pt x="426" y="500"/>
                </a:cubicBezTo>
                <a:lnTo>
                  <a:pt x="426" y="544"/>
                </a:lnTo>
                <a:close/>
                <a:moveTo>
                  <a:pt x="426" y="471"/>
                </a:moveTo>
                <a:lnTo>
                  <a:pt x="426" y="471"/>
                </a:lnTo>
                <a:cubicBezTo>
                  <a:pt x="44" y="471"/>
                  <a:pt x="44" y="471"/>
                  <a:pt x="44" y="471"/>
                </a:cubicBezTo>
                <a:cubicBezTo>
                  <a:pt x="44" y="147"/>
                  <a:pt x="44" y="147"/>
                  <a:pt x="44" y="147"/>
                </a:cubicBezTo>
                <a:cubicBezTo>
                  <a:pt x="44" y="132"/>
                  <a:pt x="58" y="118"/>
                  <a:pt x="73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17" y="235"/>
                  <a:pt x="117" y="235"/>
                  <a:pt x="117" y="235"/>
                </a:cubicBezTo>
                <a:cubicBezTo>
                  <a:pt x="162" y="235"/>
                  <a:pt x="162" y="235"/>
                  <a:pt x="162" y="235"/>
                </a:cubicBezTo>
                <a:cubicBezTo>
                  <a:pt x="162" y="118"/>
                  <a:pt x="162" y="118"/>
                  <a:pt x="162" y="118"/>
                </a:cubicBezTo>
                <a:cubicBezTo>
                  <a:pt x="309" y="118"/>
                  <a:pt x="309" y="118"/>
                  <a:pt x="309" y="118"/>
                </a:cubicBezTo>
                <a:cubicBezTo>
                  <a:pt x="309" y="235"/>
                  <a:pt x="309" y="235"/>
                  <a:pt x="309" y="235"/>
                </a:cubicBezTo>
                <a:cubicBezTo>
                  <a:pt x="353" y="235"/>
                  <a:pt x="353" y="235"/>
                  <a:pt x="353" y="235"/>
                </a:cubicBezTo>
                <a:cubicBezTo>
                  <a:pt x="353" y="118"/>
                  <a:pt x="353" y="118"/>
                  <a:pt x="353" y="118"/>
                </a:cubicBezTo>
                <a:cubicBezTo>
                  <a:pt x="397" y="118"/>
                  <a:pt x="397" y="118"/>
                  <a:pt x="397" y="118"/>
                </a:cubicBezTo>
                <a:cubicBezTo>
                  <a:pt x="412" y="118"/>
                  <a:pt x="426" y="132"/>
                  <a:pt x="426" y="147"/>
                </a:cubicBezTo>
                <a:lnTo>
                  <a:pt x="426" y="47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04" name="Freeform 102"/>
          <p:cNvSpPr>
            <a:spLocks noChangeArrowheads="1"/>
          </p:cNvSpPr>
          <p:nvPr/>
        </p:nvSpPr>
        <p:spPr bwMode="auto">
          <a:xfrm>
            <a:off x="9368199" y="5288115"/>
            <a:ext cx="374205" cy="325396"/>
          </a:xfrm>
          <a:custGeom>
            <a:avLst/>
            <a:gdLst>
              <a:gd name="T0" fmla="*/ 207323 w 589"/>
              <a:gd name="T1" fmla="*/ 116134 h 516"/>
              <a:gd name="T2" fmla="*/ 207323 w 589"/>
              <a:gd name="T3" fmla="*/ 116134 h 516"/>
              <a:gd name="T4" fmla="*/ 196487 w 589"/>
              <a:gd name="T5" fmla="*/ 121510 h 516"/>
              <a:gd name="T6" fmla="*/ 196487 w 589"/>
              <a:gd name="T7" fmla="*/ 168824 h 516"/>
              <a:gd name="T8" fmla="*/ 15892 w 589"/>
              <a:gd name="T9" fmla="*/ 168824 h 516"/>
              <a:gd name="T10" fmla="*/ 15892 w 589"/>
              <a:gd name="T11" fmla="*/ 121510 h 516"/>
              <a:gd name="T12" fmla="*/ 5057 w 589"/>
              <a:gd name="T13" fmla="*/ 116134 h 516"/>
              <a:gd name="T14" fmla="*/ 0 w 589"/>
              <a:gd name="T15" fmla="*/ 121510 h 516"/>
              <a:gd name="T16" fmla="*/ 0 w 589"/>
              <a:gd name="T17" fmla="*/ 179577 h 516"/>
              <a:gd name="T18" fmla="*/ 5057 w 589"/>
              <a:gd name="T19" fmla="*/ 184596 h 516"/>
              <a:gd name="T20" fmla="*/ 207323 w 589"/>
              <a:gd name="T21" fmla="*/ 184596 h 516"/>
              <a:gd name="T22" fmla="*/ 212380 w 589"/>
              <a:gd name="T23" fmla="*/ 179577 h 516"/>
              <a:gd name="T24" fmla="*/ 212380 w 589"/>
              <a:gd name="T25" fmla="*/ 121510 h 516"/>
              <a:gd name="T26" fmla="*/ 207323 w 589"/>
              <a:gd name="T27" fmla="*/ 116134 h 516"/>
              <a:gd name="T28" fmla="*/ 74405 w 589"/>
              <a:gd name="T29" fmla="*/ 58067 h 516"/>
              <a:gd name="T30" fmla="*/ 74405 w 589"/>
              <a:gd name="T31" fmla="*/ 58067 h 516"/>
              <a:gd name="T32" fmla="*/ 100772 w 589"/>
              <a:gd name="T33" fmla="*/ 26524 h 516"/>
              <a:gd name="T34" fmla="*/ 100772 w 589"/>
              <a:gd name="T35" fmla="*/ 126529 h 516"/>
              <a:gd name="T36" fmla="*/ 106190 w 589"/>
              <a:gd name="T37" fmla="*/ 137282 h 516"/>
              <a:gd name="T38" fmla="*/ 111608 w 589"/>
              <a:gd name="T39" fmla="*/ 126529 h 516"/>
              <a:gd name="T40" fmla="*/ 111608 w 589"/>
              <a:gd name="T41" fmla="*/ 26524 h 516"/>
              <a:gd name="T42" fmla="*/ 138336 w 589"/>
              <a:gd name="T43" fmla="*/ 58067 h 516"/>
              <a:gd name="T44" fmla="*/ 148810 w 589"/>
              <a:gd name="T45" fmla="*/ 58067 h 516"/>
              <a:gd name="T46" fmla="*/ 148810 w 589"/>
              <a:gd name="T47" fmla="*/ 47672 h 516"/>
              <a:gd name="T48" fmla="*/ 111608 w 589"/>
              <a:gd name="T49" fmla="*/ 5377 h 516"/>
              <a:gd name="T50" fmla="*/ 106190 w 589"/>
              <a:gd name="T51" fmla="*/ 0 h 516"/>
              <a:gd name="T52" fmla="*/ 100772 w 589"/>
              <a:gd name="T53" fmla="*/ 5377 h 516"/>
              <a:gd name="T54" fmla="*/ 63569 w 589"/>
              <a:gd name="T55" fmla="*/ 47672 h 516"/>
              <a:gd name="T56" fmla="*/ 63569 w 589"/>
              <a:gd name="T57" fmla="*/ 58067 h 516"/>
              <a:gd name="T58" fmla="*/ 74405 w 589"/>
              <a:gd name="T59" fmla="*/ 58067 h 5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89" h="516">
                <a:moveTo>
                  <a:pt x="574" y="324"/>
                </a:moveTo>
                <a:lnTo>
                  <a:pt x="574" y="324"/>
                </a:lnTo>
                <a:cubicBezTo>
                  <a:pt x="559" y="324"/>
                  <a:pt x="544" y="324"/>
                  <a:pt x="544" y="339"/>
                </a:cubicBezTo>
                <a:cubicBezTo>
                  <a:pt x="544" y="471"/>
                  <a:pt x="544" y="471"/>
                  <a:pt x="544" y="471"/>
                </a:cubicBezTo>
                <a:cubicBezTo>
                  <a:pt x="44" y="471"/>
                  <a:pt x="44" y="471"/>
                  <a:pt x="44" y="471"/>
                </a:cubicBezTo>
                <a:cubicBezTo>
                  <a:pt x="44" y="339"/>
                  <a:pt x="44" y="339"/>
                  <a:pt x="44" y="339"/>
                </a:cubicBezTo>
                <a:cubicBezTo>
                  <a:pt x="44" y="324"/>
                  <a:pt x="29" y="324"/>
                  <a:pt x="14" y="324"/>
                </a:cubicBezTo>
                <a:cubicBezTo>
                  <a:pt x="14" y="324"/>
                  <a:pt x="0" y="324"/>
                  <a:pt x="0" y="339"/>
                </a:cubicBezTo>
                <a:cubicBezTo>
                  <a:pt x="0" y="501"/>
                  <a:pt x="0" y="501"/>
                  <a:pt x="0" y="501"/>
                </a:cubicBezTo>
                <a:lnTo>
                  <a:pt x="14" y="515"/>
                </a:lnTo>
                <a:cubicBezTo>
                  <a:pt x="574" y="515"/>
                  <a:pt x="574" y="515"/>
                  <a:pt x="574" y="515"/>
                </a:cubicBezTo>
                <a:lnTo>
                  <a:pt x="588" y="501"/>
                </a:lnTo>
                <a:cubicBezTo>
                  <a:pt x="588" y="339"/>
                  <a:pt x="588" y="339"/>
                  <a:pt x="588" y="339"/>
                </a:cubicBezTo>
                <a:cubicBezTo>
                  <a:pt x="588" y="324"/>
                  <a:pt x="574" y="324"/>
                  <a:pt x="574" y="324"/>
                </a:cubicBezTo>
                <a:close/>
                <a:moveTo>
                  <a:pt x="206" y="162"/>
                </a:moveTo>
                <a:lnTo>
                  <a:pt x="206" y="162"/>
                </a:lnTo>
                <a:cubicBezTo>
                  <a:pt x="279" y="74"/>
                  <a:pt x="279" y="74"/>
                  <a:pt x="279" y="74"/>
                </a:cubicBezTo>
                <a:cubicBezTo>
                  <a:pt x="279" y="353"/>
                  <a:pt x="279" y="353"/>
                  <a:pt x="279" y="353"/>
                </a:cubicBezTo>
                <a:cubicBezTo>
                  <a:pt x="279" y="368"/>
                  <a:pt x="279" y="383"/>
                  <a:pt x="294" y="383"/>
                </a:cubicBezTo>
                <a:cubicBezTo>
                  <a:pt x="309" y="383"/>
                  <a:pt x="309" y="368"/>
                  <a:pt x="309" y="353"/>
                </a:cubicBezTo>
                <a:cubicBezTo>
                  <a:pt x="309" y="74"/>
                  <a:pt x="309" y="74"/>
                  <a:pt x="309" y="74"/>
                </a:cubicBezTo>
                <a:cubicBezTo>
                  <a:pt x="383" y="162"/>
                  <a:pt x="383" y="162"/>
                  <a:pt x="383" y="162"/>
                </a:cubicBezTo>
                <a:cubicBezTo>
                  <a:pt x="383" y="162"/>
                  <a:pt x="397" y="162"/>
                  <a:pt x="412" y="162"/>
                </a:cubicBezTo>
                <a:cubicBezTo>
                  <a:pt x="412" y="147"/>
                  <a:pt x="412" y="133"/>
                  <a:pt x="412" y="133"/>
                </a:cubicBezTo>
                <a:cubicBezTo>
                  <a:pt x="309" y="15"/>
                  <a:pt x="309" y="15"/>
                  <a:pt x="309" y="15"/>
                </a:cubicBezTo>
                <a:cubicBezTo>
                  <a:pt x="309" y="0"/>
                  <a:pt x="294" y="0"/>
                  <a:pt x="294" y="0"/>
                </a:cubicBezTo>
                <a:cubicBezTo>
                  <a:pt x="294" y="0"/>
                  <a:pt x="279" y="0"/>
                  <a:pt x="279" y="15"/>
                </a:cubicBezTo>
                <a:cubicBezTo>
                  <a:pt x="176" y="133"/>
                  <a:pt x="176" y="133"/>
                  <a:pt x="176" y="133"/>
                </a:cubicBezTo>
                <a:cubicBezTo>
                  <a:pt x="176" y="133"/>
                  <a:pt x="176" y="147"/>
                  <a:pt x="176" y="162"/>
                </a:cubicBezTo>
                <a:cubicBezTo>
                  <a:pt x="191" y="162"/>
                  <a:pt x="206" y="162"/>
                  <a:pt x="206" y="1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14" name="Freeform 112"/>
          <p:cNvSpPr>
            <a:spLocks noChangeArrowheads="1"/>
          </p:cNvSpPr>
          <p:nvPr/>
        </p:nvSpPr>
        <p:spPr bwMode="auto">
          <a:xfrm>
            <a:off x="9340309" y="4380110"/>
            <a:ext cx="409070" cy="383504"/>
          </a:xfrm>
          <a:custGeom>
            <a:avLst/>
            <a:gdLst>
              <a:gd name="T0" fmla="*/ 226829 w 649"/>
              <a:gd name="T1" fmla="*/ 0 h 605"/>
              <a:gd name="T2" fmla="*/ 226829 w 649"/>
              <a:gd name="T3" fmla="*/ 0 h 605"/>
              <a:gd name="T4" fmla="*/ 221812 w 649"/>
              <a:gd name="T5" fmla="*/ 0 h 605"/>
              <a:gd name="T6" fmla="*/ 105710 w 649"/>
              <a:gd name="T7" fmla="*/ 32067 h 605"/>
              <a:gd name="T8" fmla="*/ 100335 w 649"/>
              <a:gd name="T9" fmla="*/ 37111 h 605"/>
              <a:gd name="T10" fmla="*/ 100335 w 649"/>
              <a:gd name="T11" fmla="*/ 137995 h 605"/>
              <a:gd name="T12" fmla="*/ 42284 w 649"/>
              <a:gd name="T13" fmla="*/ 137995 h 605"/>
              <a:gd name="T14" fmla="*/ 10750 w 649"/>
              <a:gd name="T15" fmla="*/ 196364 h 605"/>
              <a:gd name="T16" fmla="*/ 84568 w 649"/>
              <a:gd name="T17" fmla="*/ 206813 h 605"/>
              <a:gd name="T18" fmla="*/ 116102 w 649"/>
              <a:gd name="T19" fmla="*/ 164297 h 605"/>
              <a:gd name="T20" fmla="*/ 116102 w 649"/>
              <a:gd name="T21" fmla="*/ 42515 h 605"/>
              <a:gd name="T22" fmla="*/ 221812 w 649"/>
              <a:gd name="T23" fmla="*/ 15853 h 605"/>
              <a:gd name="T24" fmla="*/ 221812 w 649"/>
              <a:gd name="T25" fmla="*/ 105928 h 605"/>
              <a:gd name="T26" fmla="*/ 158386 w 649"/>
              <a:gd name="T27" fmla="*/ 111333 h 605"/>
              <a:gd name="T28" fmla="*/ 132227 w 649"/>
              <a:gd name="T29" fmla="*/ 169702 h 605"/>
              <a:gd name="T30" fmla="*/ 206045 w 649"/>
              <a:gd name="T31" fmla="*/ 180511 h 605"/>
              <a:gd name="T32" fmla="*/ 232204 w 649"/>
              <a:gd name="T33" fmla="*/ 137995 h 605"/>
              <a:gd name="T34" fmla="*/ 232204 w 649"/>
              <a:gd name="T35" fmla="*/ 10809 h 605"/>
              <a:gd name="T36" fmla="*/ 226829 w 649"/>
              <a:gd name="T37" fmla="*/ 0 h 605"/>
              <a:gd name="T38" fmla="*/ 79193 w 649"/>
              <a:gd name="T39" fmla="*/ 190959 h 605"/>
              <a:gd name="T40" fmla="*/ 79193 w 649"/>
              <a:gd name="T41" fmla="*/ 190959 h 605"/>
              <a:gd name="T42" fmla="*/ 26517 w 649"/>
              <a:gd name="T43" fmla="*/ 190959 h 605"/>
              <a:gd name="T44" fmla="*/ 47659 w 649"/>
              <a:gd name="T45" fmla="*/ 148444 h 605"/>
              <a:gd name="T46" fmla="*/ 95318 w 649"/>
              <a:gd name="T47" fmla="*/ 148444 h 605"/>
              <a:gd name="T48" fmla="*/ 79193 w 649"/>
              <a:gd name="T49" fmla="*/ 190959 h 605"/>
              <a:gd name="T50" fmla="*/ 200670 w 649"/>
              <a:gd name="T51" fmla="*/ 164297 h 605"/>
              <a:gd name="T52" fmla="*/ 200670 w 649"/>
              <a:gd name="T53" fmla="*/ 164297 h 605"/>
              <a:gd name="T54" fmla="*/ 147994 w 649"/>
              <a:gd name="T55" fmla="*/ 164297 h 605"/>
              <a:gd name="T56" fmla="*/ 163761 w 649"/>
              <a:gd name="T57" fmla="*/ 122142 h 605"/>
              <a:gd name="T58" fmla="*/ 216437 w 649"/>
              <a:gd name="T59" fmla="*/ 122142 h 605"/>
              <a:gd name="T60" fmla="*/ 200670 w 649"/>
              <a:gd name="T61" fmla="*/ 164297 h 60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49" h="605">
                <a:moveTo>
                  <a:pt x="633" y="0"/>
                </a:moveTo>
                <a:lnTo>
                  <a:pt x="633" y="0"/>
                </a:lnTo>
                <a:cubicBezTo>
                  <a:pt x="633" y="0"/>
                  <a:pt x="633" y="0"/>
                  <a:pt x="619" y="0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5" y="89"/>
                  <a:pt x="280" y="89"/>
                  <a:pt x="280" y="103"/>
                </a:cubicBezTo>
                <a:cubicBezTo>
                  <a:pt x="280" y="383"/>
                  <a:pt x="280" y="383"/>
                  <a:pt x="280" y="383"/>
                </a:cubicBezTo>
                <a:cubicBezTo>
                  <a:pt x="236" y="353"/>
                  <a:pt x="177" y="353"/>
                  <a:pt x="118" y="383"/>
                </a:cubicBezTo>
                <a:cubicBezTo>
                  <a:pt x="45" y="427"/>
                  <a:pt x="0" y="501"/>
                  <a:pt x="30" y="545"/>
                </a:cubicBezTo>
                <a:cubicBezTo>
                  <a:pt x="74" y="604"/>
                  <a:pt x="162" y="604"/>
                  <a:pt x="236" y="574"/>
                </a:cubicBezTo>
                <a:cubicBezTo>
                  <a:pt x="280" y="545"/>
                  <a:pt x="310" y="501"/>
                  <a:pt x="324" y="456"/>
                </a:cubicBezTo>
                <a:lnTo>
                  <a:pt x="324" y="118"/>
                </a:lnTo>
                <a:cubicBezTo>
                  <a:pt x="619" y="44"/>
                  <a:pt x="619" y="44"/>
                  <a:pt x="619" y="44"/>
                </a:cubicBezTo>
                <a:cubicBezTo>
                  <a:pt x="619" y="294"/>
                  <a:pt x="619" y="294"/>
                  <a:pt x="619" y="294"/>
                </a:cubicBezTo>
                <a:cubicBezTo>
                  <a:pt x="575" y="280"/>
                  <a:pt x="501" y="280"/>
                  <a:pt x="442" y="309"/>
                </a:cubicBezTo>
                <a:cubicBezTo>
                  <a:pt x="369" y="339"/>
                  <a:pt x="339" y="412"/>
                  <a:pt x="369" y="471"/>
                </a:cubicBezTo>
                <a:cubicBezTo>
                  <a:pt x="398" y="515"/>
                  <a:pt x="487" y="530"/>
                  <a:pt x="575" y="501"/>
                </a:cubicBezTo>
                <a:cubicBezTo>
                  <a:pt x="619" y="471"/>
                  <a:pt x="648" y="412"/>
                  <a:pt x="648" y="383"/>
                </a:cubicBezTo>
                <a:cubicBezTo>
                  <a:pt x="648" y="368"/>
                  <a:pt x="648" y="30"/>
                  <a:pt x="648" y="30"/>
                </a:cubicBezTo>
                <a:cubicBezTo>
                  <a:pt x="648" y="15"/>
                  <a:pt x="648" y="0"/>
                  <a:pt x="633" y="0"/>
                </a:cubicBezTo>
                <a:close/>
                <a:moveTo>
                  <a:pt x="221" y="530"/>
                </a:moveTo>
                <a:lnTo>
                  <a:pt x="221" y="530"/>
                </a:lnTo>
                <a:cubicBezTo>
                  <a:pt x="162" y="560"/>
                  <a:pt x="104" y="560"/>
                  <a:pt x="74" y="530"/>
                </a:cubicBezTo>
                <a:cubicBezTo>
                  <a:pt x="45" y="501"/>
                  <a:pt x="74" y="442"/>
                  <a:pt x="133" y="412"/>
                </a:cubicBezTo>
                <a:cubicBezTo>
                  <a:pt x="177" y="383"/>
                  <a:pt x="236" y="383"/>
                  <a:pt x="266" y="412"/>
                </a:cubicBezTo>
                <a:cubicBezTo>
                  <a:pt x="310" y="442"/>
                  <a:pt x="266" y="515"/>
                  <a:pt x="221" y="530"/>
                </a:cubicBezTo>
                <a:close/>
                <a:moveTo>
                  <a:pt x="560" y="456"/>
                </a:moveTo>
                <a:lnTo>
                  <a:pt x="560" y="456"/>
                </a:lnTo>
                <a:cubicBezTo>
                  <a:pt x="501" y="486"/>
                  <a:pt x="428" y="486"/>
                  <a:pt x="413" y="456"/>
                </a:cubicBezTo>
                <a:cubicBezTo>
                  <a:pt x="383" y="412"/>
                  <a:pt x="398" y="368"/>
                  <a:pt x="457" y="339"/>
                </a:cubicBezTo>
                <a:cubicBezTo>
                  <a:pt x="516" y="309"/>
                  <a:pt x="575" y="309"/>
                  <a:pt x="604" y="339"/>
                </a:cubicBezTo>
                <a:cubicBezTo>
                  <a:pt x="633" y="368"/>
                  <a:pt x="604" y="427"/>
                  <a:pt x="560" y="4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24" name="Freeform 122"/>
          <p:cNvSpPr>
            <a:spLocks noChangeArrowheads="1"/>
          </p:cNvSpPr>
          <p:nvPr/>
        </p:nvSpPr>
        <p:spPr bwMode="auto">
          <a:xfrm>
            <a:off x="9356577" y="3489071"/>
            <a:ext cx="402097" cy="353287"/>
          </a:xfrm>
          <a:custGeom>
            <a:avLst/>
            <a:gdLst>
              <a:gd name="T0" fmla="*/ 222829 w 634"/>
              <a:gd name="T1" fmla="*/ 89486 h 561"/>
              <a:gd name="T2" fmla="*/ 222829 w 634"/>
              <a:gd name="T3" fmla="*/ 89486 h 561"/>
              <a:gd name="T4" fmla="*/ 100958 w 634"/>
              <a:gd name="T5" fmla="*/ 5369 h 561"/>
              <a:gd name="T6" fmla="*/ 85093 w 634"/>
              <a:gd name="T7" fmla="*/ 15750 h 561"/>
              <a:gd name="T8" fmla="*/ 85093 w 634"/>
              <a:gd name="T9" fmla="*/ 52618 h 561"/>
              <a:gd name="T10" fmla="*/ 15865 w 634"/>
              <a:gd name="T11" fmla="*/ 5369 h 561"/>
              <a:gd name="T12" fmla="*/ 0 w 634"/>
              <a:gd name="T13" fmla="*/ 15750 h 561"/>
              <a:gd name="T14" fmla="*/ 0 w 634"/>
              <a:gd name="T15" fmla="*/ 184342 h 561"/>
              <a:gd name="T16" fmla="*/ 15865 w 634"/>
              <a:gd name="T17" fmla="*/ 195080 h 561"/>
              <a:gd name="T18" fmla="*/ 85093 w 634"/>
              <a:gd name="T19" fmla="*/ 147473 h 561"/>
              <a:gd name="T20" fmla="*/ 85093 w 634"/>
              <a:gd name="T21" fmla="*/ 184342 h 561"/>
              <a:gd name="T22" fmla="*/ 100958 w 634"/>
              <a:gd name="T23" fmla="*/ 195080 h 561"/>
              <a:gd name="T24" fmla="*/ 222829 w 634"/>
              <a:gd name="T25" fmla="*/ 110605 h 561"/>
              <a:gd name="T26" fmla="*/ 222829 w 634"/>
              <a:gd name="T27" fmla="*/ 89486 h 561"/>
              <a:gd name="T28" fmla="*/ 95550 w 634"/>
              <a:gd name="T29" fmla="*/ 179330 h 561"/>
              <a:gd name="T30" fmla="*/ 95550 w 634"/>
              <a:gd name="T31" fmla="*/ 179330 h 561"/>
              <a:gd name="T32" fmla="*/ 95550 w 634"/>
              <a:gd name="T33" fmla="*/ 121343 h 561"/>
              <a:gd name="T34" fmla="*/ 10456 w 634"/>
              <a:gd name="T35" fmla="*/ 179330 h 561"/>
              <a:gd name="T36" fmla="*/ 10456 w 634"/>
              <a:gd name="T37" fmla="*/ 21119 h 561"/>
              <a:gd name="T38" fmla="*/ 95550 w 634"/>
              <a:gd name="T39" fmla="*/ 79106 h 561"/>
              <a:gd name="T40" fmla="*/ 95550 w 634"/>
              <a:gd name="T41" fmla="*/ 21119 h 561"/>
              <a:gd name="T42" fmla="*/ 212373 w 634"/>
              <a:gd name="T43" fmla="*/ 100225 h 561"/>
              <a:gd name="T44" fmla="*/ 95550 w 634"/>
              <a:gd name="T45" fmla="*/ 179330 h 56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34" h="561">
                <a:moveTo>
                  <a:pt x="618" y="250"/>
                </a:moveTo>
                <a:lnTo>
                  <a:pt x="618" y="250"/>
                </a:lnTo>
                <a:cubicBezTo>
                  <a:pt x="280" y="15"/>
                  <a:pt x="280" y="15"/>
                  <a:pt x="280" y="15"/>
                </a:cubicBezTo>
                <a:cubicBezTo>
                  <a:pt x="250" y="0"/>
                  <a:pt x="236" y="0"/>
                  <a:pt x="236" y="44"/>
                </a:cubicBezTo>
                <a:cubicBezTo>
                  <a:pt x="236" y="147"/>
                  <a:pt x="236" y="147"/>
                  <a:pt x="236" y="147"/>
                </a:cubicBezTo>
                <a:cubicBezTo>
                  <a:pt x="44" y="15"/>
                  <a:pt x="44" y="15"/>
                  <a:pt x="44" y="15"/>
                </a:cubicBezTo>
                <a:cubicBezTo>
                  <a:pt x="15" y="0"/>
                  <a:pt x="0" y="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60"/>
                  <a:pt x="29" y="560"/>
                  <a:pt x="44" y="545"/>
                </a:cubicBezTo>
                <a:cubicBezTo>
                  <a:pt x="236" y="412"/>
                  <a:pt x="236" y="412"/>
                  <a:pt x="236" y="412"/>
                </a:cubicBezTo>
                <a:cubicBezTo>
                  <a:pt x="236" y="515"/>
                  <a:pt x="236" y="515"/>
                  <a:pt x="236" y="515"/>
                </a:cubicBezTo>
                <a:cubicBezTo>
                  <a:pt x="236" y="560"/>
                  <a:pt x="265" y="560"/>
                  <a:pt x="280" y="545"/>
                </a:cubicBezTo>
                <a:cubicBezTo>
                  <a:pt x="618" y="309"/>
                  <a:pt x="618" y="309"/>
                  <a:pt x="618" y="309"/>
                </a:cubicBezTo>
                <a:cubicBezTo>
                  <a:pt x="633" y="294"/>
                  <a:pt x="633" y="265"/>
                  <a:pt x="618" y="250"/>
                </a:cubicBezTo>
                <a:close/>
                <a:moveTo>
                  <a:pt x="265" y="501"/>
                </a:moveTo>
                <a:lnTo>
                  <a:pt x="265" y="501"/>
                </a:lnTo>
                <a:cubicBezTo>
                  <a:pt x="265" y="486"/>
                  <a:pt x="265" y="339"/>
                  <a:pt x="265" y="339"/>
                </a:cubicBezTo>
                <a:cubicBezTo>
                  <a:pt x="29" y="501"/>
                  <a:pt x="29" y="501"/>
                  <a:pt x="29" y="501"/>
                </a:cubicBezTo>
                <a:cubicBezTo>
                  <a:pt x="29" y="486"/>
                  <a:pt x="29" y="88"/>
                  <a:pt x="29" y="59"/>
                </a:cubicBezTo>
                <a:cubicBezTo>
                  <a:pt x="265" y="221"/>
                  <a:pt x="265" y="221"/>
                  <a:pt x="265" y="221"/>
                </a:cubicBezTo>
                <a:cubicBezTo>
                  <a:pt x="265" y="221"/>
                  <a:pt x="265" y="88"/>
                  <a:pt x="265" y="59"/>
                </a:cubicBezTo>
                <a:cubicBezTo>
                  <a:pt x="589" y="280"/>
                  <a:pt x="589" y="280"/>
                  <a:pt x="589" y="280"/>
                </a:cubicBezTo>
                <a:lnTo>
                  <a:pt x="265" y="5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34" name="Freeform 132"/>
          <p:cNvSpPr>
            <a:spLocks noChangeArrowheads="1"/>
          </p:cNvSpPr>
          <p:nvPr/>
        </p:nvSpPr>
        <p:spPr bwMode="auto">
          <a:xfrm>
            <a:off x="9356577" y="2559437"/>
            <a:ext cx="390476" cy="402096"/>
          </a:xfrm>
          <a:custGeom>
            <a:avLst/>
            <a:gdLst>
              <a:gd name="T0" fmla="*/ 190073 w 619"/>
              <a:gd name="T1" fmla="*/ 185652 h 634"/>
              <a:gd name="T2" fmla="*/ 190073 w 619"/>
              <a:gd name="T3" fmla="*/ 201874 h 634"/>
              <a:gd name="T4" fmla="*/ 190073 w 619"/>
              <a:gd name="T5" fmla="*/ 185652 h 634"/>
              <a:gd name="T6" fmla="*/ 31559 w 619"/>
              <a:gd name="T7" fmla="*/ 42538 h 634"/>
              <a:gd name="T8" fmla="*/ 31559 w 619"/>
              <a:gd name="T9" fmla="*/ 31723 h 634"/>
              <a:gd name="T10" fmla="*/ 31559 w 619"/>
              <a:gd name="T11" fmla="*/ 42538 h 634"/>
              <a:gd name="T12" fmla="*/ 31559 w 619"/>
              <a:gd name="T13" fmla="*/ 185652 h 634"/>
              <a:gd name="T14" fmla="*/ 31559 w 619"/>
              <a:gd name="T15" fmla="*/ 201874 h 634"/>
              <a:gd name="T16" fmla="*/ 31559 w 619"/>
              <a:gd name="T17" fmla="*/ 185652 h 634"/>
              <a:gd name="T18" fmla="*/ 110816 w 619"/>
              <a:gd name="T19" fmla="*/ 31723 h 634"/>
              <a:gd name="T20" fmla="*/ 110816 w 619"/>
              <a:gd name="T21" fmla="*/ 201874 h 634"/>
              <a:gd name="T22" fmla="*/ 110816 w 619"/>
              <a:gd name="T23" fmla="*/ 31723 h 634"/>
              <a:gd name="T24" fmla="*/ 110816 w 619"/>
              <a:gd name="T25" fmla="*/ 185652 h 634"/>
              <a:gd name="T26" fmla="*/ 110816 w 619"/>
              <a:gd name="T27" fmla="*/ 42538 h 634"/>
              <a:gd name="T28" fmla="*/ 110816 w 619"/>
              <a:gd name="T29" fmla="*/ 185652 h 634"/>
              <a:gd name="T30" fmla="*/ 110816 w 619"/>
              <a:gd name="T31" fmla="*/ 74261 h 634"/>
              <a:gd name="T32" fmla="*/ 110816 w 619"/>
              <a:gd name="T33" fmla="*/ 159336 h 634"/>
              <a:gd name="T34" fmla="*/ 110816 w 619"/>
              <a:gd name="T35" fmla="*/ 74261 h 634"/>
              <a:gd name="T36" fmla="*/ 110816 w 619"/>
              <a:gd name="T37" fmla="*/ 143475 h 634"/>
              <a:gd name="T38" fmla="*/ 110816 w 619"/>
              <a:gd name="T39" fmla="*/ 84715 h 634"/>
              <a:gd name="T40" fmla="*/ 110816 w 619"/>
              <a:gd name="T41" fmla="*/ 143475 h 634"/>
              <a:gd name="T42" fmla="*/ 195452 w 619"/>
              <a:gd name="T43" fmla="*/ 0 h 634"/>
              <a:gd name="T44" fmla="*/ 0 w 619"/>
              <a:gd name="T45" fmla="*/ 31723 h 634"/>
              <a:gd name="T46" fmla="*/ 26539 w 619"/>
              <a:gd name="T47" fmla="*/ 228190 h 634"/>
              <a:gd name="T48" fmla="*/ 221632 w 619"/>
              <a:gd name="T49" fmla="*/ 201874 h 634"/>
              <a:gd name="T50" fmla="*/ 195452 w 619"/>
              <a:gd name="T51" fmla="*/ 0 h 634"/>
              <a:gd name="T52" fmla="*/ 211232 w 619"/>
              <a:gd name="T53" fmla="*/ 201874 h 634"/>
              <a:gd name="T54" fmla="*/ 26539 w 619"/>
              <a:gd name="T55" fmla="*/ 212328 h 634"/>
              <a:gd name="T56" fmla="*/ 10400 w 619"/>
              <a:gd name="T57" fmla="*/ 31723 h 634"/>
              <a:gd name="T58" fmla="*/ 195452 w 619"/>
              <a:gd name="T59" fmla="*/ 15862 h 634"/>
              <a:gd name="T60" fmla="*/ 211232 w 619"/>
              <a:gd name="T61" fmla="*/ 201874 h 634"/>
              <a:gd name="T62" fmla="*/ 190073 w 619"/>
              <a:gd name="T63" fmla="*/ 31723 h 634"/>
              <a:gd name="T64" fmla="*/ 190073 w 619"/>
              <a:gd name="T65" fmla="*/ 42538 h 634"/>
              <a:gd name="T66" fmla="*/ 190073 w 619"/>
              <a:gd name="T67" fmla="*/ 31723 h 6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19" h="634">
                <a:moveTo>
                  <a:pt x="530" y="515"/>
                </a:moveTo>
                <a:lnTo>
                  <a:pt x="530" y="515"/>
                </a:lnTo>
                <a:cubicBezTo>
                  <a:pt x="515" y="515"/>
                  <a:pt x="500" y="530"/>
                  <a:pt x="500" y="530"/>
                </a:cubicBezTo>
                <a:cubicBezTo>
                  <a:pt x="500" y="545"/>
                  <a:pt x="515" y="560"/>
                  <a:pt x="530" y="560"/>
                </a:cubicBezTo>
                <a:cubicBezTo>
                  <a:pt x="530" y="560"/>
                  <a:pt x="545" y="545"/>
                  <a:pt x="545" y="530"/>
                </a:cubicBezTo>
                <a:lnTo>
                  <a:pt x="530" y="515"/>
                </a:lnTo>
                <a:close/>
                <a:moveTo>
                  <a:pt x="88" y="118"/>
                </a:moveTo>
                <a:lnTo>
                  <a:pt x="88" y="118"/>
                </a:lnTo>
                <a:cubicBezTo>
                  <a:pt x="103" y="118"/>
                  <a:pt x="118" y="118"/>
                  <a:pt x="118" y="103"/>
                </a:cubicBezTo>
                <a:cubicBezTo>
                  <a:pt x="118" y="88"/>
                  <a:pt x="103" y="88"/>
                  <a:pt x="88" y="88"/>
                </a:cubicBezTo>
                <a:cubicBezTo>
                  <a:pt x="88" y="88"/>
                  <a:pt x="74" y="88"/>
                  <a:pt x="74" y="103"/>
                </a:cubicBezTo>
                <a:cubicBezTo>
                  <a:pt x="74" y="118"/>
                  <a:pt x="88" y="118"/>
                  <a:pt x="88" y="118"/>
                </a:cubicBezTo>
                <a:close/>
                <a:moveTo>
                  <a:pt x="88" y="515"/>
                </a:moveTo>
                <a:lnTo>
                  <a:pt x="88" y="515"/>
                </a:lnTo>
                <a:lnTo>
                  <a:pt x="74" y="530"/>
                </a:lnTo>
                <a:cubicBezTo>
                  <a:pt x="74" y="545"/>
                  <a:pt x="88" y="560"/>
                  <a:pt x="88" y="560"/>
                </a:cubicBezTo>
                <a:cubicBezTo>
                  <a:pt x="103" y="560"/>
                  <a:pt x="118" y="545"/>
                  <a:pt x="118" y="530"/>
                </a:cubicBezTo>
                <a:cubicBezTo>
                  <a:pt x="118" y="530"/>
                  <a:pt x="103" y="515"/>
                  <a:pt x="88" y="515"/>
                </a:cubicBezTo>
                <a:close/>
                <a:moveTo>
                  <a:pt x="309" y="88"/>
                </a:moveTo>
                <a:lnTo>
                  <a:pt x="309" y="88"/>
                </a:lnTo>
                <a:cubicBezTo>
                  <a:pt x="177" y="88"/>
                  <a:pt x="74" y="192"/>
                  <a:pt x="74" y="324"/>
                </a:cubicBezTo>
                <a:cubicBezTo>
                  <a:pt x="74" y="456"/>
                  <a:pt x="177" y="560"/>
                  <a:pt x="309" y="560"/>
                </a:cubicBezTo>
                <a:cubicBezTo>
                  <a:pt x="441" y="560"/>
                  <a:pt x="545" y="456"/>
                  <a:pt x="545" y="324"/>
                </a:cubicBezTo>
                <a:cubicBezTo>
                  <a:pt x="545" y="192"/>
                  <a:pt x="441" y="88"/>
                  <a:pt x="309" y="88"/>
                </a:cubicBezTo>
                <a:close/>
                <a:moveTo>
                  <a:pt x="309" y="515"/>
                </a:moveTo>
                <a:lnTo>
                  <a:pt x="309" y="515"/>
                </a:lnTo>
                <a:cubicBezTo>
                  <a:pt x="206" y="515"/>
                  <a:pt x="118" y="427"/>
                  <a:pt x="118" y="324"/>
                </a:cubicBezTo>
                <a:cubicBezTo>
                  <a:pt x="118" y="206"/>
                  <a:pt x="206" y="118"/>
                  <a:pt x="309" y="118"/>
                </a:cubicBezTo>
                <a:cubicBezTo>
                  <a:pt x="412" y="118"/>
                  <a:pt x="500" y="206"/>
                  <a:pt x="500" y="324"/>
                </a:cubicBezTo>
                <a:cubicBezTo>
                  <a:pt x="500" y="427"/>
                  <a:pt x="412" y="515"/>
                  <a:pt x="309" y="515"/>
                </a:cubicBezTo>
                <a:close/>
                <a:moveTo>
                  <a:pt x="309" y="206"/>
                </a:moveTo>
                <a:lnTo>
                  <a:pt x="309" y="206"/>
                </a:lnTo>
                <a:cubicBezTo>
                  <a:pt x="250" y="206"/>
                  <a:pt x="191" y="251"/>
                  <a:pt x="191" y="324"/>
                </a:cubicBezTo>
                <a:cubicBezTo>
                  <a:pt x="191" y="383"/>
                  <a:pt x="250" y="442"/>
                  <a:pt x="309" y="442"/>
                </a:cubicBezTo>
                <a:cubicBezTo>
                  <a:pt x="368" y="442"/>
                  <a:pt x="427" y="383"/>
                  <a:pt x="427" y="324"/>
                </a:cubicBezTo>
                <a:cubicBezTo>
                  <a:pt x="427" y="251"/>
                  <a:pt x="368" y="206"/>
                  <a:pt x="309" y="206"/>
                </a:cubicBezTo>
                <a:close/>
                <a:moveTo>
                  <a:pt x="309" y="398"/>
                </a:moveTo>
                <a:lnTo>
                  <a:pt x="309" y="398"/>
                </a:lnTo>
                <a:cubicBezTo>
                  <a:pt x="265" y="398"/>
                  <a:pt x="236" y="368"/>
                  <a:pt x="236" y="324"/>
                </a:cubicBezTo>
                <a:cubicBezTo>
                  <a:pt x="236" y="280"/>
                  <a:pt x="265" y="235"/>
                  <a:pt x="309" y="235"/>
                </a:cubicBezTo>
                <a:cubicBezTo>
                  <a:pt x="353" y="235"/>
                  <a:pt x="383" y="280"/>
                  <a:pt x="383" y="324"/>
                </a:cubicBezTo>
                <a:cubicBezTo>
                  <a:pt x="383" y="368"/>
                  <a:pt x="353" y="398"/>
                  <a:pt x="309" y="398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4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8"/>
                  <a:pt x="618" y="88"/>
                  <a:pt x="618" y="88"/>
                </a:cubicBezTo>
                <a:cubicBezTo>
                  <a:pt x="618" y="44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4"/>
                  <a:pt x="559" y="589"/>
                  <a:pt x="545" y="589"/>
                </a:cubicBez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88"/>
                  <a:pt x="29" y="88"/>
                  <a:pt x="29" y="88"/>
                </a:cubicBezTo>
                <a:cubicBezTo>
                  <a:pt x="29" y="59"/>
                  <a:pt x="59" y="44"/>
                  <a:pt x="74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9"/>
                  <a:pt x="589" y="88"/>
                </a:cubicBezTo>
                <a:lnTo>
                  <a:pt x="589" y="560"/>
                </a:lnTo>
                <a:close/>
                <a:moveTo>
                  <a:pt x="530" y="88"/>
                </a:moveTo>
                <a:lnTo>
                  <a:pt x="530" y="88"/>
                </a:lnTo>
                <a:cubicBezTo>
                  <a:pt x="515" y="88"/>
                  <a:pt x="500" y="88"/>
                  <a:pt x="500" y="103"/>
                </a:cubicBezTo>
                <a:cubicBezTo>
                  <a:pt x="500" y="118"/>
                  <a:pt x="515" y="118"/>
                  <a:pt x="530" y="118"/>
                </a:cubicBezTo>
                <a:cubicBezTo>
                  <a:pt x="530" y="118"/>
                  <a:pt x="545" y="118"/>
                  <a:pt x="545" y="103"/>
                </a:cubicBezTo>
                <a:cubicBezTo>
                  <a:pt x="545" y="88"/>
                  <a:pt x="530" y="88"/>
                  <a:pt x="530" y="8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44" name="Freeform 142"/>
          <p:cNvSpPr>
            <a:spLocks noChangeArrowheads="1"/>
          </p:cNvSpPr>
          <p:nvPr/>
        </p:nvSpPr>
        <p:spPr bwMode="auto">
          <a:xfrm>
            <a:off x="9356577" y="1686333"/>
            <a:ext cx="383503" cy="404421"/>
          </a:xfrm>
          <a:custGeom>
            <a:avLst/>
            <a:gdLst>
              <a:gd name="T0" fmla="*/ 191315 w 604"/>
              <a:gd name="T1" fmla="*/ 0 h 634"/>
              <a:gd name="T2" fmla="*/ 191315 w 604"/>
              <a:gd name="T3" fmla="*/ 0 h 634"/>
              <a:gd name="T4" fmla="*/ 26712 w 604"/>
              <a:gd name="T5" fmla="*/ 0 h 634"/>
              <a:gd name="T6" fmla="*/ 0 w 604"/>
              <a:gd name="T7" fmla="*/ 26830 h 634"/>
              <a:gd name="T8" fmla="*/ 0 w 604"/>
              <a:gd name="T9" fmla="*/ 154818 h 634"/>
              <a:gd name="T10" fmla="*/ 26712 w 604"/>
              <a:gd name="T11" fmla="*/ 187087 h 634"/>
              <a:gd name="T12" fmla="*/ 85189 w 604"/>
              <a:gd name="T13" fmla="*/ 187087 h 634"/>
              <a:gd name="T14" fmla="*/ 85189 w 604"/>
              <a:gd name="T15" fmla="*/ 213555 h 634"/>
              <a:gd name="T16" fmla="*/ 68946 w 604"/>
              <a:gd name="T17" fmla="*/ 213555 h 634"/>
              <a:gd name="T18" fmla="*/ 63892 w 604"/>
              <a:gd name="T19" fmla="*/ 218994 h 634"/>
              <a:gd name="T20" fmla="*/ 68946 w 604"/>
              <a:gd name="T21" fmla="*/ 229508 h 634"/>
              <a:gd name="T22" fmla="*/ 154135 w 604"/>
              <a:gd name="T23" fmla="*/ 229508 h 634"/>
              <a:gd name="T24" fmla="*/ 159189 w 604"/>
              <a:gd name="T25" fmla="*/ 218994 h 634"/>
              <a:gd name="T26" fmla="*/ 154135 w 604"/>
              <a:gd name="T27" fmla="*/ 213555 h 634"/>
              <a:gd name="T28" fmla="*/ 138252 w 604"/>
              <a:gd name="T29" fmla="*/ 213555 h 634"/>
              <a:gd name="T30" fmla="*/ 138252 w 604"/>
              <a:gd name="T31" fmla="*/ 187087 h 634"/>
              <a:gd name="T32" fmla="*/ 191315 w 604"/>
              <a:gd name="T33" fmla="*/ 187087 h 634"/>
              <a:gd name="T34" fmla="*/ 217666 w 604"/>
              <a:gd name="T35" fmla="*/ 154818 h 634"/>
              <a:gd name="T36" fmla="*/ 217666 w 604"/>
              <a:gd name="T37" fmla="*/ 26830 h 634"/>
              <a:gd name="T38" fmla="*/ 191315 w 604"/>
              <a:gd name="T39" fmla="*/ 0 h 634"/>
              <a:gd name="T40" fmla="*/ 127423 w 604"/>
              <a:gd name="T41" fmla="*/ 213555 h 634"/>
              <a:gd name="T42" fmla="*/ 127423 w 604"/>
              <a:gd name="T43" fmla="*/ 213555 h 634"/>
              <a:gd name="T44" fmla="*/ 95658 w 604"/>
              <a:gd name="T45" fmla="*/ 213555 h 634"/>
              <a:gd name="T46" fmla="*/ 95658 w 604"/>
              <a:gd name="T47" fmla="*/ 187087 h 634"/>
              <a:gd name="T48" fmla="*/ 127423 w 604"/>
              <a:gd name="T49" fmla="*/ 187087 h 634"/>
              <a:gd name="T50" fmla="*/ 127423 w 604"/>
              <a:gd name="T51" fmla="*/ 213555 h 634"/>
              <a:gd name="T52" fmla="*/ 201783 w 604"/>
              <a:gd name="T53" fmla="*/ 154818 h 634"/>
              <a:gd name="T54" fmla="*/ 201783 w 604"/>
              <a:gd name="T55" fmla="*/ 154818 h 634"/>
              <a:gd name="T56" fmla="*/ 191315 w 604"/>
              <a:gd name="T57" fmla="*/ 170772 h 634"/>
              <a:gd name="T58" fmla="*/ 26712 w 604"/>
              <a:gd name="T59" fmla="*/ 170772 h 634"/>
              <a:gd name="T60" fmla="*/ 10468 w 604"/>
              <a:gd name="T61" fmla="*/ 154818 h 634"/>
              <a:gd name="T62" fmla="*/ 10468 w 604"/>
              <a:gd name="T63" fmla="*/ 144304 h 634"/>
              <a:gd name="T64" fmla="*/ 201783 w 604"/>
              <a:gd name="T65" fmla="*/ 144304 h 634"/>
              <a:gd name="T66" fmla="*/ 201783 w 604"/>
              <a:gd name="T67" fmla="*/ 154818 h 634"/>
              <a:gd name="T68" fmla="*/ 201783 w 604"/>
              <a:gd name="T69" fmla="*/ 128351 h 634"/>
              <a:gd name="T70" fmla="*/ 201783 w 604"/>
              <a:gd name="T71" fmla="*/ 128351 h 634"/>
              <a:gd name="T72" fmla="*/ 10468 w 604"/>
              <a:gd name="T73" fmla="*/ 128351 h 634"/>
              <a:gd name="T74" fmla="*/ 10468 w 604"/>
              <a:gd name="T75" fmla="*/ 26830 h 634"/>
              <a:gd name="T76" fmla="*/ 26712 w 604"/>
              <a:gd name="T77" fmla="*/ 15953 h 634"/>
              <a:gd name="T78" fmla="*/ 191315 w 604"/>
              <a:gd name="T79" fmla="*/ 15953 h 634"/>
              <a:gd name="T80" fmla="*/ 201783 w 604"/>
              <a:gd name="T81" fmla="*/ 26830 h 634"/>
              <a:gd name="T82" fmla="*/ 201783 w 604"/>
              <a:gd name="T83" fmla="*/ 128351 h 6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4" h="634">
                <a:moveTo>
                  <a:pt x="530" y="0"/>
                </a:moveTo>
                <a:lnTo>
                  <a:pt x="530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427"/>
                  <a:pt x="0" y="427"/>
                  <a:pt x="0" y="427"/>
                </a:cubicBezTo>
                <a:cubicBezTo>
                  <a:pt x="0" y="471"/>
                  <a:pt x="29" y="516"/>
                  <a:pt x="74" y="516"/>
                </a:cubicBezTo>
                <a:cubicBezTo>
                  <a:pt x="236" y="516"/>
                  <a:pt x="236" y="516"/>
                  <a:pt x="236" y="516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191" y="589"/>
                  <a:pt x="191" y="589"/>
                  <a:pt x="191" y="589"/>
                </a:cubicBezTo>
                <a:cubicBezTo>
                  <a:pt x="177" y="589"/>
                  <a:pt x="177" y="604"/>
                  <a:pt x="177" y="604"/>
                </a:cubicBezTo>
                <a:cubicBezTo>
                  <a:pt x="177" y="619"/>
                  <a:pt x="177" y="633"/>
                  <a:pt x="191" y="633"/>
                </a:cubicBezTo>
                <a:cubicBezTo>
                  <a:pt x="427" y="633"/>
                  <a:pt x="427" y="633"/>
                  <a:pt x="427" y="633"/>
                </a:cubicBezTo>
                <a:cubicBezTo>
                  <a:pt x="441" y="633"/>
                  <a:pt x="441" y="619"/>
                  <a:pt x="441" y="604"/>
                </a:cubicBezTo>
                <a:cubicBezTo>
                  <a:pt x="441" y="604"/>
                  <a:pt x="441" y="589"/>
                  <a:pt x="427" y="589"/>
                </a:cubicBezTo>
                <a:cubicBezTo>
                  <a:pt x="383" y="589"/>
                  <a:pt x="383" y="589"/>
                  <a:pt x="383" y="589"/>
                </a:cubicBezTo>
                <a:cubicBezTo>
                  <a:pt x="383" y="516"/>
                  <a:pt x="383" y="516"/>
                  <a:pt x="383" y="516"/>
                </a:cubicBezTo>
                <a:cubicBezTo>
                  <a:pt x="530" y="516"/>
                  <a:pt x="530" y="516"/>
                  <a:pt x="530" y="516"/>
                </a:cubicBezTo>
                <a:cubicBezTo>
                  <a:pt x="574" y="516"/>
                  <a:pt x="603" y="471"/>
                  <a:pt x="603" y="427"/>
                </a:cubicBezTo>
                <a:cubicBezTo>
                  <a:pt x="603" y="74"/>
                  <a:pt x="603" y="74"/>
                  <a:pt x="603" y="74"/>
                </a:cubicBezTo>
                <a:cubicBezTo>
                  <a:pt x="603" y="30"/>
                  <a:pt x="574" y="0"/>
                  <a:pt x="530" y="0"/>
                </a:cubicBezTo>
                <a:close/>
                <a:moveTo>
                  <a:pt x="353" y="589"/>
                </a:moveTo>
                <a:lnTo>
                  <a:pt x="353" y="589"/>
                </a:lnTo>
                <a:cubicBezTo>
                  <a:pt x="265" y="589"/>
                  <a:pt x="265" y="589"/>
                  <a:pt x="265" y="589"/>
                </a:cubicBezTo>
                <a:cubicBezTo>
                  <a:pt x="265" y="516"/>
                  <a:pt x="265" y="516"/>
                  <a:pt x="265" y="516"/>
                </a:cubicBezTo>
                <a:cubicBezTo>
                  <a:pt x="353" y="516"/>
                  <a:pt x="353" y="516"/>
                  <a:pt x="353" y="516"/>
                </a:cubicBezTo>
                <a:lnTo>
                  <a:pt x="353" y="589"/>
                </a:lnTo>
                <a:close/>
                <a:moveTo>
                  <a:pt x="559" y="427"/>
                </a:moveTo>
                <a:lnTo>
                  <a:pt x="559" y="427"/>
                </a:lnTo>
                <a:cubicBezTo>
                  <a:pt x="559" y="457"/>
                  <a:pt x="545" y="471"/>
                  <a:pt x="530" y="471"/>
                </a:cubicBezTo>
                <a:cubicBezTo>
                  <a:pt x="74" y="471"/>
                  <a:pt x="74" y="471"/>
                  <a:pt x="74" y="471"/>
                </a:cubicBezTo>
                <a:cubicBezTo>
                  <a:pt x="59" y="471"/>
                  <a:pt x="29" y="457"/>
                  <a:pt x="29" y="427"/>
                </a:cubicBezTo>
                <a:cubicBezTo>
                  <a:pt x="29" y="398"/>
                  <a:pt x="29" y="398"/>
                  <a:pt x="29" y="398"/>
                </a:cubicBezTo>
                <a:cubicBezTo>
                  <a:pt x="559" y="398"/>
                  <a:pt x="559" y="398"/>
                  <a:pt x="559" y="398"/>
                </a:cubicBezTo>
                <a:lnTo>
                  <a:pt x="559" y="427"/>
                </a:lnTo>
                <a:close/>
                <a:moveTo>
                  <a:pt x="559" y="354"/>
                </a:moveTo>
                <a:lnTo>
                  <a:pt x="559" y="354"/>
                </a:lnTo>
                <a:cubicBezTo>
                  <a:pt x="29" y="354"/>
                  <a:pt x="29" y="354"/>
                  <a:pt x="29" y="354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44"/>
                  <a:pt x="74" y="44"/>
                </a:cubicBezTo>
                <a:cubicBezTo>
                  <a:pt x="530" y="44"/>
                  <a:pt x="530" y="44"/>
                  <a:pt x="530" y="44"/>
                </a:cubicBezTo>
                <a:cubicBezTo>
                  <a:pt x="545" y="44"/>
                  <a:pt x="559" y="59"/>
                  <a:pt x="559" y="74"/>
                </a:cubicBezTo>
                <a:lnTo>
                  <a:pt x="559" y="3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54" name="Freeform 152"/>
          <p:cNvSpPr>
            <a:spLocks noChangeArrowheads="1"/>
          </p:cNvSpPr>
          <p:nvPr/>
        </p:nvSpPr>
        <p:spPr bwMode="auto">
          <a:xfrm>
            <a:off x="9479763" y="744191"/>
            <a:ext cx="151076" cy="390476"/>
          </a:xfrm>
          <a:custGeom>
            <a:avLst/>
            <a:gdLst>
              <a:gd name="T0" fmla="*/ 64145 w 237"/>
              <a:gd name="T1" fmla="*/ 84260 h 619"/>
              <a:gd name="T2" fmla="*/ 64145 w 237"/>
              <a:gd name="T3" fmla="*/ 84260 h 619"/>
              <a:gd name="T4" fmla="*/ 64145 w 237"/>
              <a:gd name="T5" fmla="*/ 84260 h 619"/>
              <a:gd name="T6" fmla="*/ 64145 w 237"/>
              <a:gd name="T7" fmla="*/ 5020 h 619"/>
              <a:gd name="T8" fmla="*/ 58709 w 237"/>
              <a:gd name="T9" fmla="*/ 0 h 619"/>
              <a:gd name="T10" fmla="*/ 26818 w 237"/>
              <a:gd name="T11" fmla="*/ 0 h 619"/>
              <a:gd name="T12" fmla="*/ 21382 w 237"/>
              <a:gd name="T13" fmla="*/ 5020 h 619"/>
              <a:gd name="T14" fmla="*/ 21382 w 237"/>
              <a:gd name="T15" fmla="*/ 84260 h 619"/>
              <a:gd name="T16" fmla="*/ 21382 w 237"/>
              <a:gd name="T17" fmla="*/ 84260 h 619"/>
              <a:gd name="T18" fmla="*/ 0 w 237"/>
              <a:gd name="T19" fmla="*/ 110793 h 619"/>
              <a:gd name="T20" fmla="*/ 0 w 237"/>
              <a:gd name="T21" fmla="*/ 221586 h 619"/>
              <a:gd name="T22" fmla="*/ 85527 w 237"/>
              <a:gd name="T23" fmla="*/ 221586 h 619"/>
              <a:gd name="T24" fmla="*/ 85527 w 237"/>
              <a:gd name="T25" fmla="*/ 110793 h 619"/>
              <a:gd name="T26" fmla="*/ 64145 w 237"/>
              <a:gd name="T27" fmla="*/ 84260 h 619"/>
              <a:gd name="T28" fmla="*/ 37327 w 237"/>
              <a:gd name="T29" fmla="*/ 10398 h 619"/>
              <a:gd name="T30" fmla="*/ 37327 w 237"/>
              <a:gd name="T31" fmla="*/ 10398 h 619"/>
              <a:gd name="T32" fmla="*/ 48199 w 237"/>
              <a:gd name="T33" fmla="*/ 10398 h 619"/>
              <a:gd name="T34" fmla="*/ 48199 w 237"/>
              <a:gd name="T35" fmla="*/ 26174 h 619"/>
              <a:gd name="T36" fmla="*/ 37327 w 237"/>
              <a:gd name="T37" fmla="*/ 26174 h 619"/>
              <a:gd name="T38" fmla="*/ 37327 w 237"/>
              <a:gd name="T39" fmla="*/ 10398 h 619"/>
              <a:gd name="T40" fmla="*/ 37327 w 237"/>
              <a:gd name="T41" fmla="*/ 41951 h 619"/>
              <a:gd name="T42" fmla="*/ 37327 w 237"/>
              <a:gd name="T43" fmla="*/ 41951 h 619"/>
              <a:gd name="T44" fmla="*/ 48199 w 237"/>
              <a:gd name="T45" fmla="*/ 41951 h 619"/>
              <a:gd name="T46" fmla="*/ 48199 w 237"/>
              <a:gd name="T47" fmla="*/ 84260 h 619"/>
              <a:gd name="T48" fmla="*/ 37327 w 237"/>
              <a:gd name="T49" fmla="*/ 84260 h 619"/>
              <a:gd name="T50" fmla="*/ 37327 w 237"/>
              <a:gd name="T51" fmla="*/ 41951 h 619"/>
              <a:gd name="T52" fmla="*/ 69581 w 237"/>
              <a:gd name="T53" fmla="*/ 210830 h 619"/>
              <a:gd name="T54" fmla="*/ 69581 w 237"/>
              <a:gd name="T55" fmla="*/ 210830 h 619"/>
              <a:gd name="T56" fmla="*/ 16308 w 237"/>
              <a:gd name="T57" fmla="*/ 210830 h 619"/>
              <a:gd name="T58" fmla="*/ 16308 w 237"/>
              <a:gd name="T59" fmla="*/ 110793 h 619"/>
              <a:gd name="T60" fmla="*/ 26818 w 237"/>
              <a:gd name="T61" fmla="*/ 94658 h 619"/>
              <a:gd name="T62" fmla="*/ 58709 w 237"/>
              <a:gd name="T63" fmla="*/ 94658 h 619"/>
              <a:gd name="T64" fmla="*/ 69581 w 237"/>
              <a:gd name="T65" fmla="*/ 110793 h 619"/>
              <a:gd name="T66" fmla="*/ 69581 w 237"/>
              <a:gd name="T67" fmla="*/ 210830 h 61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37" h="619">
                <a:moveTo>
                  <a:pt x="177" y="235"/>
                </a:moveTo>
                <a:lnTo>
                  <a:pt x="177" y="235"/>
                </a:lnTo>
                <a:cubicBezTo>
                  <a:pt x="177" y="14"/>
                  <a:pt x="177" y="14"/>
                  <a:pt x="177" y="14"/>
                </a:cubicBezTo>
                <a:cubicBezTo>
                  <a:pt x="177" y="0"/>
                  <a:pt x="162" y="0"/>
                  <a:pt x="162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4" y="0"/>
                  <a:pt x="59" y="0"/>
                  <a:pt x="59" y="14"/>
                </a:cubicBezTo>
                <a:cubicBezTo>
                  <a:pt x="59" y="235"/>
                  <a:pt x="59" y="235"/>
                  <a:pt x="59" y="235"/>
                </a:cubicBezTo>
                <a:cubicBezTo>
                  <a:pt x="15" y="235"/>
                  <a:pt x="0" y="264"/>
                  <a:pt x="0" y="309"/>
                </a:cubicBezTo>
                <a:cubicBezTo>
                  <a:pt x="0" y="618"/>
                  <a:pt x="0" y="618"/>
                  <a:pt x="0" y="618"/>
                </a:cubicBezTo>
                <a:cubicBezTo>
                  <a:pt x="236" y="618"/>
                  <a:pt x="236" y="618"/>
                  <a:pt x="236" y="618"/>
                </a:cubicBezTo>
                <a:cubicBezTo>
                  <a:pt x="236" y="309"/>
                  <a:pt x="236" y="309"/>
                  <a:pt x="236" y="309"/>
                </a:cubicBezTo>
                <a:cubicBezTo>
                  <a:pt x="236" y="264"/>
                  <a:pt x="221" y="235"/>
                  <a:pt x="177" y="235"/>
                </a:cubicBezTo>
                <a:close/>
                <a:moveTo>
                  <a:pt x="103" y="29"/>
                </a:moveTo>
                <a:lnTo>
                  <a:pt x="103" y="29"/>
                </a:lnTo>
                <a:cubicBezTo>
                  <a:pt x="133" y="29"/>
                  <a:pt x="133" y="29"/>
                  <a:pt x="133" y="29"/>
                </a:cubicBezTo>
                <a:cubicBezTo>
                  <a:pt x="133" y="73"/>
                  <a:pt x="133" y="73"/>
                  <a:pt x="133" y="73"/>
                </a:cubicBezTo>
                <a:cubicBezTo>
                  <a:pt x="103" y="73"/>
                  <a:pt x="103" y="73"/>
                  <a:pt x="103" y="73"/>
                </a:cubicBezTo>
                <a:lnTo>
                  <a:pt x="103" y="29"/>
                </a:lnTo>
                <a:close/>
                <a:moveTo>
                  <a:pt x="103" y="117"/>
                </a:moveTo>
                <a:lnTo>
                  <a:pt x="103" y="117"/>
                </a:lnTo>
                <a:cubicBezTo>
                  <a:pt x="133" y="117"/>
                  <a:pt x="133" y="117"/>
                  <a:pt x="133" y="117"/>
                </a:cubicBezTo>
                <a:cubicBezTo>
                  <a:pt x="133" y="235"/>
                  <a:pt x="133" y="235"/>
                  <a:pt x="133" y="235"/>
                </a:cubicBezTo>
                <a:cubicBezTo>
                  <a:pt x="103" y="235"/>
                  <a:pt x="103" y="235"/>
                  <a:pt x="103" y="235"/>
                </a:cubicBezTo>
                <a:lnTo>
                  <a:pt x="103" y="117"/>
                </a:lnTo>
                <a:close/>
                <a:moveTo>
                  <a:pt x="192" y="588"/>
                </a:moveTo>
                <a:lnTo>
                  <a:pt x="192" y="588"/>
                </a:lnTo>
                <a:cubicBezTo>
                  <a:pt x="45" y="588"/>
                  <a:pt x="45" y="588"/>
                  <a:pt x="45" y="588"/>
                </a:cubicBezTo>
                <a:cubicBezTo>
                  <a:pt x="45" y="309"/>
                  <a:pt x="45" y="309"/>
                  <a:pt x="45" y="309"/>
                </a:cubicBezTo>
                <a:cubicBezTo>
                  <a:pt x="45" y="294"/>
                  <a:pt x="59" y="264"/>
                  <a:pt x="74" y="264"/>
                </a:cubicBezTo>
                <a:cubicBezTo>
                  <a:pt x="162" y="264"/>
                  <a:pt x="162" y="264"/>
                  <a:pt x="162" y="264"/>
                </a:cubicBezTo>
                <a:cubicBezTo>
                  <a:pt x="177" y="264"/>
                  <a:pt x="192" y="294"/>
                  <a:pt x="192" y="309"/>
                </a:cubicBezTo>
                <a:lnTo>
                  <a:pt x="192" y="5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55" name="Freeform 153"/>
          <p:cNvSpPr>
            <a:spLocks noChangeArrowheads="1"/>
          </p:cNvSpPr>
          <p:nvPr/>
        </p:nvSpPr>
        <p:spPr bwMode="auto">
          <a:xfrm>
            <a:off x="8529280" y="753487"/>
            <a:ext cx="334694" cy="355611"/>
          </a:xfrm>
          <a:custGeom>
            <a:avLst/>
            <a:gdLst>
              <a:gd name="T0" fmla="*/ 189920 w 531"/>
              <a:gd name="T1" fmla="*/ 15881 h 560"/>
              <a:gd name="T2" fmla="*/ 189920 w 531"/>
              <a:gd name="T3" fmla="*/ 15881 h 560"/>
              <a:gd name="T4" fmla="*/ 189920 w 531"/>
              <a:gd name="T5" fmla="*/ 10467 h 560"/>
              <a:gd name="T6" fmla="*/ 184545 w 531"/>
              <a:gd name="T7" fmla="*/ 0 h 560"/>
              <a:gd name="T8" fmla="*/ 184545 w 531"/>
              <a:gd name="T9" fmla="*/ 0 h 560"/>
              <a:gd name="T10" fmla="*/ 5017 w 531"/>
              <a:gd name="T11" fmla="*/ 0 h 560"/>
              <a:gd name="T12" fmla="*/ 0 w 531"/>
              <a:gd name="T13" fmla="*/ 5414 h 560"/>
              <a:gd name="T14" fmla="*/ 0 w 531"/>
              <a:gd name="T15" fmla="*/ 15881 h 560"/>
              <a:gd name="T16" fmla="*/ 89585 w 531"/>
              <a:gd name="T17" fmla="*/ 121999 h 560"/>
              <a:gd name="T18" fmla="*/ 89585 w 531"/>
              <a:gd name="T19" fmla="*/ 185886 h 560"/>
              <a:gd name="T20" fmla="*/ 63068 w 531"/>
              <a:gd name="T21" fmla="*/ 185886 h 560"/>
              <a:gd name="T22" fmla="*/ 58051 w 531"/>
              <a:gd name="T23" fmla="*/ 191300 h 560"/>
              <a:gd name="T24" fmla="*/ 63068 w 531"/>
              <a:gd name="T25" fmla="*/ 201767 h 560"/>
              <a:gd name="T26" fmla="*/ 131510 w 531"/>
              <a:gd name="T27" fmla="*/ 201767 h 560"/>
              <a:gd name="T28" fmla="*/ 142261 w 531"/>
              <a:gd name="T29" fmla="*/ 191300 h 560"/>
              <a:gd name="T30" fmla="*/ 131510 w 531"/>
              <a:gd name="T31" fmla="*/ 185886 h 560"/>
              <a:gd name="T32" fmla="*/ 105352 w 531"/>
              <a:gd name="T33" fmla="*/ 185886 h 560"/>
              <a:gd name="T34" fmla="*/ 105352 w 531"/>
              <a:gd name="T35" fmla="*/ 121999 h 560"/>
              <a:gd name="T36" fmla="*/ 189920 w 531"/>
              <a:gd name="T37" fmla="*/ 15881 h 560"/>
              <a:gd name="T38" fmla="*/ 99977 w 531"/>
              <a:gd name="T39" fmla="*/ 106117 h 560"/>
              <a:gd name="T40" fmla="*/ 99977 w 531"/>
              <a:gd name="T41" fmla="*/ 106117 h 560"/>
              <a:gd name="T42" fmla="*/ 20784 w 531"/>
              <a:gd name="T43" fmla="*/ 15881 h 560"/>
              <a:gd name="T44" fmla="*/ 168778 w 531"/>
              <a:gd name="T45" fmla="*/ 15881 h 560"/>
              <a:gd name="T46" fmla="*/ 99977 w 531"/>
              <a:gd name="T47" fmla="*/ 106117 h 5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31" h="560">
                <a:moveTo>
                  <a:pt x="530" y="44"/>
                </a:moveTo>
                <a:lnTo>
                  <a:pt x="530" y="44"/>
                </a:lnTo>
                <a:cubicBezTo>
                  <a:pt x="530" y="29"/>
                  <a:pt x="530" y="29"/>
                  <a:pt x="530" y="29"/>
                </a:cubicBezTo>
                <a:cubicBezTo>
                  <a:pt x="530" y="15"/>
                  <a:pt x="530" y="15"/>
                  <a:pt x="515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0" y="15"/>
                </a:cubicBezTo>
                <a:cubicBezTo>
                  <a:pt x="0" y="15"/>
                  <a:pt x="0" y="29"/>
                  <a:pt x="0" y="44"/>
                </a:cubicBezTo>
                <a:cubicBezTo>
                  <a:pt x="250" y="338"/>
                  <a:pt x="250" y="338"/>
                  <a:pt x="250" y="338"/>
                </a:cubicBezTo>
                <a:cubicBezTo>
                  <a:pt x="250" y="515"/>
                  <a:pt x="250" y="515"/>
                  <a:pt x="250" y="515"/>
                </a:cubicBezTo>
                <a:cubicBezTo>
                  <a:pt x="176" y="515"/>
                  <a:pt x="176" y="515"/>
                  <a:pt x="176" y="515"/>
                </a:cubicBezTo>
                <a:cubicBezTo>
                  <a:pt x="162" y="515"/>
                  <a:pt x="162" y="530"/>
                  <a:pt x="162" y="530"/>
                </a:cubicBezTo>
                <a:cubicBezTo>
                  <a:pt x="162" y="545"/>
                  <a:pt x="162" y="559"/>
                  <a:pt x="176" y="559"/>
                </a:cubicBezTo>
                <a:cubicBezTo>
                  <a:pt x="367" y="559"/>
                  <a:pt x="367" y="559"/>
                  <a:pt x="367" y="559"/>
                </a:cubicBezTo>
                <a:cubicBezTo>
                  <a:pt x="383" y="559"/>
                  <a:pt x="397" y="545"/>
                  <a:pt x="397" y="530"/>
                </a:cubicBezTo>
                <a:cubicBezTo>
                  <a:pt x="397" y="530"/>
                  <a:pt x="383" y="515"/>
                  <a:pt x="367" y="515"/>
                </a:cubicBezTo>
                <a:cubicBezTo>
                  <a:pt x="294" y="515"/>
                  <a:pt x="294" y="515"/>
                  <a:pt x="294" y="515"/>
                </a:cubicBezTo>
                <a:cubicBezTo>
                  <a:pt x="294" y="338"/>
                  <a:pt x="294" y="338"/>
                  <a:pt x="294" y="338"/>
                </a:cubicBezTo>
                <a:lnTo>
                  <a:pt x="530" y="44"/>
                </a:lnTo>
                <a:close/>
                <a:moveTo>
                  <a:pt x="279" y="294"/>
                </a:moveTo>
                <a:lnTo>
                  <a:pt x="279" y="294"/>
                </a:lnTo>
                <a:cubicBezTo>
                  <a:pt x="58" y="44"/>
                  <a:pt x="58" y="44"/>
                  <a:pt x="58" y="44"/>
                </a:cubicBezTo>
                <a:cubicBezTo>
                  <a:pt x="471" y="44"/>
                  <a:pt x="471" y="44"/>
                  <a:pt x="471" y="44"/>
                </a:cubicBezTo>
                <a:lnTo>
                  <a:pt x="279" y="2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56" name="Freeform 154"/>
          <p:cNvSpPr>
            <a:spLocks noChangeArrowheads="1"/>
          </p:cNvSpPr>
          <p:nvPr/>
        </p:nvSpPr>
        <p:spPr bwMode="auto">
          <a:xfrm>
            <a:off x="7610143" y="772082"/>
            <a:ext cx="402096" cy="318422"/>
          </a:xfrm>
          <a:custGeom>
            <a:avLst/>
            <a:gdLst>
              <a:gd name="T0" fmla="*/ 217420 w 634"/>
              <a:gd name="T1" fmla="*/ 170174 h 502"/>
              <a:gd name="T2" fmla="*/ 217420 w 634"/>
              <a:gd name="T3" fmla="*/ 170174 h 502"/>
              <a:gd name="T4" fmla="*/ 5048 w 634"/>
              <a:gd name="T5" fmla="*/ 170174 h 502"/>
              <a:gd name="T6" fmla="*/ 0 w 634"/>
              <a:gd name="T7" fmla="*/ 175221 h 502"/>
              <a:gd name="T8" fmla="*/ 5048 w 634"/>
              <a:gd name="T9" fmla="*/ 180629 h 502"/>
              <a:gd name="T10" fmla="*/ 217420 w 634"/>
              <a:gd name="T11" fmla="*/ 180629 h 502"/>
              <a:gd name="T12" fmla="*/ 228236 w 634"/>
              <a:gd name="T13" fmla="*/ 175221 h 502"/>
              <a:gd name="T14" fmla="*/ 217420 w 634"/>
              <a:gd name="T15" fmla="*/ 170174 h 502"/>
              <a:gd name="T16" fmla="*/ 121870 w 634"/>
              <a:gd name="T17" fmla="*/ 26680 h 502"/>
              <a:gd name="T18" fmla="*/ 121870 w 634"/>
              <a:gd name="T19" fmla="*/ 26680 h 502"/>
              <a:gd name="T20" fmla="*/ 121870 w 634"/>
              <a:gd name="T21" fmla="*/ 10816 h 502"/>
              <a:gd name="T22" fmla="*/ 132687 w 634"/>
              <a:gd name="T23" fmla="*/ 10816 h 502"/>
              <a:gd name="T24" fmla="*/ 143144 w 634"/>
              <a:gd name="T25" fmla="*/ 5408 h 502"/>
              <a:gd name="T26" fmla="*/ 132687 w 634"/>
              <a:gd name="T27" fmla="*/ 0 h 502"/>
              <a:gd name="T28" fmla="*/ 90141 w 634"/>
              <a:gd name="T29" fmla="*/ 0 h 502"/>
              <a:gd name="T30" fmla="*/ 84732 w 634"/>
              <a:gd name="T31" fmla="*/ 5408 h 502"/>
              <a:gd name="T32" fmla="*/ 90141 w 634"/>
              <a:gd name="T33" fmla="*/ 10816 h 502"/>
              <a:gd name="T34" fmla="*/ 106006 w 634"/>
              <a:gd name="T35" fmla="*/ 10816 h 502"/>
              <a:gd name="T36" fmla="*/ 106006 w 634"/>
              <a:gd name="T37" fmla="*/ 26680 h 502"/>
              <a:gd name="T38" fmla="*/ 0 w 634"/>
              <a:gd name="T39" fmla="*/ 138086 h 502"/>
              <a:gd name="T40" fmla="*/ 0 w 634"/>
              <a:gd name="T41" fmla="*/ 148902 h 502"/>
              <a:gd name="T42" fmla="*/ 5048 w 634"/>
              <a:gd name="T43" fmla="*/ 153950 h 502"/>
              <a:gd name="T44" fmla="*/ 217420 w 634"/>
              <a:gd name="T45" fmla="*/ 153950 h 502"/>
              <a:gd name="T46" fmla="*/ 228236 w 634"/>
              <a:gd name="T47" fmla="*/ 148902 h 502"/>
              <a:gd name="T48" fmla="*/ 228236 w 634"/>
              <a:gd name="T49" fmla="*/ 138086 h 502"/>
              <a:gd name="T50" fmla="*/ 121870 w 634"/>
              <a:gd name="T51" fmla="*/ 26680 h 502"/>
              <a:gd name="T52" fmla="*/ 15865 w 634"/>
              <a:gd name="T53" fmla="*/ 138086 h 502"/>
              <a:gd name="T54" fmla="*/ 15865 w 634"/>
              <a:gd name="T55" fmla="*/ 138086 h 502"/>
              <a:gd name="T56" fmla="*/ 111414 w 634"/>
              <a:gd name="T57" fmla="*/ 42543 h 502"/>
              <a:gd name="T58" fmla="*/ 212011 w 634"/>
              <a:gd name="T59" fmla="*/ 138086 h 502"/>
              <a:gd name="T60" fmla="*/ 15865 w 634"/>
              <a:gd name="T61" fmla="*/ 138086 h 50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34" h="502">
                <a:moveTo>
                  <a:pt x="603" y="472"/>
                </a:moveTo>
                <a:lnTo>
                  <a:pt x="603" y="472"/>
                </a:lnTo>
                <a:cubicBezTo>
                  <a:pt x="14" y="472"/>
                  <a:pt x="14" y="472"/>
                  <a:pt x="14" y="472"/>
                </a:cubicBezTo>
                <a:cubicBezTo>
                  <a:pt x="14" y="472"/>
                  <a:pt x="0" y="472"/>
                  <a:pt x="0" y="486"/>
                </a:cubicBezTo>
                <a:cubicBezTo>
                  <a:pt x="0" y="501"/>
                  <a:pt x="14" y="501"/>
                  <a:pt x="14" y="501"/>
                </a:cubicBezTo>
                <a:cubicBezTo>
                  <a:pt x="603" y="501"/>
                  <a:pt x="603" y="501"/>
                  <a:pt x="603" y="501"/>
                </a:cubicBezTo>
                <a:cubicBezTo>
                  <a:pt x="618" y="501"/>
                  <a:pt x="633" y="501"/>
                  <a:pt x="633" y="486"/>
                </a:cubicBezTo>
                <a:cubicBezTo>
                  <a:pt x="633" y="472"/>
                  <a:pt x="618" y="472"/>
                  <a:pt x="603" y="472"/>
                </a:cubicBezTo>
                <a:close/>
                <a:moveTo>
                  <a:pt x="338" y="74"/>
                </a:moveTo>
                <a:lnTo>
                  <a:pt x="338" y="74"/>
                </a:lnTo>
                <a:cubicBezTo>
                  <a:pt x="338" y="30"/>
                  <a:pt x="338" y="30"/>
                  <a:pt x="338" y="30"/>
                </a:cubicBezTo>
                <a:cubicBezTo>
                  <a:pt x="368" y="30"/>
                  <a:pt x="368" y="30"/>
                  <a:pt x="368" y="30"/>
                </a:cubicBezTo>
                <a:cubicBezTo>
                  <a:pt x="383" y="30"/>
                  <a:pt x="397" y="30"/>
                  <a:pt x="397" y="15"/>
                </a:cubicBezTo>
                <a:cubicBezTo>
                  <a:pt x="397" y="0"/>
                  <a:pt x="383" y="0"/>
                  <a:pt x="368" y="0"/>
                </a:cubicBezTo>
                <a:cubicBezTo>
                  <a:pt x="250" y="0"/>
                  <a:pt x="250" y="0"/>
                  <a:pt x="250" y="0"/>
                </a:cubicBezTo>
                <a:cubicBezTo>
                  <a:pt x="250" y="0"/>
                  <a:pt x="235" y="0"/>
                  <a:pt x="235" y="15"/>
                </a:cubicBezTo>
                <a:cubicBezTo>
                  <a:pt x="235" y="30"/>
                  <a:pt x="250" y="30"/>
                  <a:pt x="250" y="30"/>
                </a:cubicBezTo>
                <a:cubicBezTo>
                  <a:pt x="294" y="30"/>
                  <a:pt x="294" y="30"/>
                  <a:pt x="294" y="30"/>
                </a:cubicBezTo>
                <a:lnTo>
                  <a:pt x="294" y="74"/>
                </a:lnTo>
                <a:cubicBezTo>
                  <a:pt x="132" y="89"/>
                  <a:pt x="0" y="221"/>
                  <a:pt x="0" y="383"/>
                </a:cubicBezTo>
                <a:cubicBezTo>
                  <a:pt x="0" y="398"/>
                  <a:pt x="0" y="398"/>
                  <a:pt x="0" y="413"/>
                </a:cubicBezTo>
                <a:lnTo>
                  <a:pt x="14" y="427"/>
                </a:lnTo>
                <a:cubicBezTo>
                  <a:pt x="603" y="427"/>
                  <a:pt x="603" y="427"/>
                  <a:pt x="603" y="427"/>
                </a:cubicBezTo>
                <a:cubicBezTo>
                  <a:pt x="618" y="427"/>
                  <a:pt x="633" y="413"/>
                  <a:pt x="633" y="413"/>
                </a:cubicBezTo>
                <a:cubicBezTo>
                  <a:pt x="633" y="398"/>
                  <a:pt x="633" y="398"/>
                  <a:pt x="633" y="383"/>
                </a:cubicBezTo>
                <a:cubicBezTo>
                  <a:pt x="633" y="221"/>
                  <a:pt x="500" y="89"/>
                  <a:pt x="338" y="74"/>
                </a:cubicBezTo>
                <a:close/>
                <a:moveTo>
                  <a:pt x="44" y="383"/>
                </a:moveTo>
                <a:lnTo>
                  <a:pt x="44" y="383"/>
                </a:lnTo>
                <a:cubicBezTo>
                  <a:pt x="44" y="236"/>
                  <a:pt x="162" y="118"/>
                  <a:pt x="309" y="118"/>
                </a:cubicBezTo>
                <a:cubicBezTo>
                  <a:pt x="471" y="118"/>
                  <a:pt x="588" y="236"/>
                  <a:pt x="588" y="383"/>
                </a:cubicBezTo>
                <a:lnTo>
                  <a:pt x="44" y="38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57" name="Freeform 155"/>
          <p:cNvSpPr>
            <a:spLocks noChangeArrowheads="1"/>
          </p:cNvSpPr>
          <p:nvPr/>
        </p:nvSpPr>
        <p:spPr bwMode="auto">
          <a:xfrm>
            <a:off x="6756083" y="734893"/>
            <a:ext cx="318425" cy="390476"/>
          </a:xfrm>
          <a:custGeom>
            <a:avLst/>
            <a:gdLst>
              <a:gd name="T0" fmla="*/ 159349 w 501"/>
              <a:gd name="T1" fmla="*/ 47329 h 619"/>
              <a:gd name="T2" fmla="*/ 159349 w 501"/>
              <a:gd name="T3" fmla="*/ 47329 h 619"/>
              <a:gd name="T4" fmla="*/ 127551 w 501"/>
              <a:gd name="T5" fmla="*/ 94658 h 619"/>
              <a:gd name="T6" fmla="*/ 106233 w 501"/>
              <a:gd name="T7" fmla="*/ 0 h 619"/>
              <a:gd name="T8" fmla="*/ 47696 w 501"/>
              <a:gd name="T9" fmla="*/ 126570 h 619"/>
              <a:gd name="T10" fmla="*/ 26377 w 501"/>
              <a:gd name="T11" fmla="*/ 73504 h 619"/>
              <a:gd name="T12" fmla="*/ 0 w 501"/>
              <a:gd name="T13" fmla="*/ 131589 h 619"/>
              <a:gd name="T14" fmla="*/ 90334 w 501"/>
              <a:gd name="T15" fmla="*/ 221586 h 619"/>
              <a:gd name="T16" fmla="*/ 180668 w 501"/>
              <a:gd name="T17" fmla="*/ 131589 h 619"/>
              <a:gd name="T18" fmla="*/ 159349 w 501"/>
              <a:gd name="T19" fmla="*/ 47329 h 619"/>
              <a:gd name="T20" fmla="*/ 95754 w 501"/>
              <a:gd name="T21" fmla="*/ 210830 h 619"/>
              <a:gd name="T22" fmla="*/ 95754 w 501"/>
              <a:gd name="T23" fmla="*/ 210830 h 619"/>
              <a:gd name="T24" fmla="*/ 10479 w 501"/>
              <a:gd name="T25" fmla="*/ 126570 h 619"/>
              <a:gd name="T26" fmla="*/ 21319 w 501"/>
              <a:gd name="T27" fmla="*/ 105415 h 619"/>
              <a:gd name="T28" fmla="*/ 63956 w 501"/>
              <a:gd name="T29" fmla="*/ 142346 h 619"/>
              <a:gd name="T30" fmla="*/ 90334 w 501"/>
              <a:gd name="T31" fmla="*/ 20796 h 619"/>
              <a:gd name="T32" fmla="*/ 138030 w 501"/>
              <a:gd name="T33" fmla="*/ 115813 h 619"/>
              <a:gd name="T34" fmla="*/ 148870 w 501"/>
              <a:gd name="T35" fmla="*/ 73504 h 619"/>
              <a:gd name="T36" fmla="*/ 170189 w 501"/>
              <a:gd name="T37" fmla="*/ 131589 h 619"/>
              <a:gd name="T38" fmla="*/ 95754 w 501"/>
              <a:gd name="T39" fmla="*/ 210830 h 61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01" h="619">
                <a:moveTo>
                  <a:pt x="441" y="132"/>
                </a:moveTo>
                <a:lnTo>
                  <a:pt x="441" y="132"/>
                </a:lnTo>
                <a:cubicBezTo>
                  <a:pt x="353" y="162"/>
                  <a:pt x="339" y="220"/>
                  <a:pt x="353" y="264"/>
                </a:cubicBezTo>
                <a:cubicBezTo>
                  <a:pt x="280" y="191"/>
                  <a:pt x="294" y="117"/>
                  <a:pt x="294" y="0"/>
                </a:cubicBezTo>
                <a:cubicBezTo>
                  <a:pt x="88" y="73"/>
                  <a:pt x="132" y="279"/>
                  <a:pt x="132" y="353"/>
                </a:cubicBezTo>
                <a:cubicBezTo>
                  <a:pt x="88" y="309"/>
                  <a:pt x="73" y="205"/>
                  <a:pt x="73" y="205"/>
                </a:cubicBezTo>
                <a:cubicBezTo>
                  <a:pt x="14" y="235"/>
                  <a:pt x="0" y="309"/>
                  <a:pt x="0" y="367"/>
                </a:cubicBezTo>
                <a:cubicBezTo>
                  <a:pt x="0" y="515"/>
                  <a:pt x="103" y="618"/>
                  <a:pt x="250" y="618"/>
                </a:cubicBezTo>
                <a:cubicBezTo>
                  <a:pt x="397" y="618"/>
                  <a:pt x="500" y="515"/>
                  <a:pt x="500" y="367"/>
                </a:cubicBezTo>
                <a:cubicBezTo>
                  <a:pt x="500" y="279"/>
                  <a:pt x="441" y="250"/>
                  <a:pt x="441" y="132"/>
                </a:cubicBezTo>
                <a:close/>
                <a:moveTo>
                  <a:pt x="265" y="588"/>
                </a:moveTo>
                <a:lnTo>
                  <a:pt x="265" y="588"/>
                </a:lnTo>
                <a:cubicBezTo>
                  <a:pt x="132" y="588"/>
                  <a:pt x="29" y="485"/>
                  <a:pt x="29" y="353"/>
                </a:cubicBezTo>
                <a:cubicBezTo>
                  <a:pt x="29" y="338"/>
                  <a:pt x="29" y="309"/>
                  <a:pt x="59" y="294"/>
                </a:cubicBezTo>
                <a:cubicBezTo>
                  <a:pt x="59" y="309"/>
                  <a:pt x="88" y="412"/>
                  <a:pt x="177" y="397"/>
                </a:cubicBezTo>
                <a:cubicBezTo>
                  <a:pt x="177" y="323"/>
                  <a:pt x="147" y="117"/>
                  <a:pt x="250" y="58"/>
                </a:cubicBezTo>
                <a:cubicBezTo>
                  <a:pt x="250" y="162"/>
                  <a:pt x="265" y="309"/>
                  <a:pt x="382" y="323"/>
                </a:cubicBezTo>
                <a:cubicBezTo>
                  <a:pt x="382" y="279"/>
                  <a:pt x="382" y="220"/>
                  <a:pt x="412" y="205"/>
                </a:cubicBezTo>
                <a:cubicBezTo>
                  <a:pt x="412" y="264"/>
                  <a:pt x="471" y="309"/>
                  <a:pt x="471" y="367"/>
                </a:cubicBezTo>
                <a:cubicBezTo>
                  <a:pt x="471" y="485"/>
                  <a:pt x="353" y="588"/>
                  <a:pt x="265" y="58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58" name="Freeform 156"/>
          <p:cNvSpPr>
            <a:spLocks noChangeArrowheads="1"/>
          </p:cNvSpPr>
          <p:nvPr/>
        </p:nvSpPr>
        <p:spPr bwMode="auto">
          <a:xfrm>
            <a:off x="5771803" y="734893"/>
            <a:ext cx="327721" cy="390476"/>
          </a:xfrm>
          <a:custGeom>
            <a:avLst/>
            <a:gdLst>
              <a:gd name="T0" fmla="*/ 95499 w 517"/>
              <a:gd name="T1" fmla="*/ 0 h 619"/>
              <a:gd name="T2" fmla="*/ 95499 w 517"/>
              <a:gd name="T3" fmla="*/ 0 h 619"/>
              <a:gd name="T4" fmla="*/ 0 w 517"/>
              <a:gd name="T5" fmla="*/ 131589 h 619"/>
              <a:gd name="T6" fmla="*/ 95499 w 517"/>
              <a:gd name="T7" fmla="*/ 221586 h 619"/>
              <a:gd name="T8" fmla="*/ 185954 w 517"/>
              <a:gd name="T9" fmla="*/ 131589 h 619"/>
              <a:gd name="T10" fmla="*/ 95499 w 517"/>
              <a:gd name="T11" fmla="*/ 0 h 619"/>
              <a:gd name="T12" fmla="*/ 95499 w 517"/>
              <a:gd name="T13" fmla="*/ 210830 h 619"/>
              <a:gd name="T14" fmla="*/ 95499 w 517"/>
              <a:gd name="T15" fmla="*/ 210830 h 619"/>
              <a:gd name="T16" fmla="*/ 15857 w 517"/>
              <a:gd name="T17" fmla="*/ 131589 h 619"/>
              <a:gd name="T18" fmla="*/ 95499 w 517"/>
              <a:gd name="T19" fmla="*/ 20796 h 619"/>
              <a:gd name="T20" fmla="*/ 169737 w 517"/>
              <a:gd name="T21" fmla="*/ 131589 h 619"/>
              <a:gd name="T22" fmla="*/ 95499 w 517"/>
              <a:gd name="T23" fmla="*/ 210830 h 619"/>
              <a:gd name="T24" fmla="*/ 95499 w 517"/>
              <a:gd name="T25" fmla="*/ 68484 h 619"/>
              <a:gd name="T26" fmla="*/ 95499 w 517"/>
              <a:gd name="T27" fmla="*/ 68484 h 619"/>
              <a:gd name="T28" fmla="*/ 42524 w 517"/>
              <a:gd name="T29" fmla="*/ 136968 h 619"/>
              <a:gd name="T30" fmla="*/ 95499 w 517"/>
              <a:gd name="T31" fmla="*/ 190034 h 619"/>
              <a:gd name="T32" fmla="*/ 143429 w 517"/>
              <a:gd name="T33" fmla="*/ 136968 h 619"/>
              <a:gd name="T34" fmla="*/ 95499 w 517"/>
              <a:gd name="T35" fmla="*/ 68484 h 619"/>
              <a:gd name="T36" fmla="*/ 95499 w 517"/>
              <a:gd name="T37" fmla="*/ 173899 h 619"/>
              <a:gd name="T38" fmla="*/ 95499 w 517"/>
              <a:gd name="T39" fmla="*/ 173899 h 619"/>
              <a:gd name="T40" fmla="*/ 58381 w 517"/>
              <a:gd name="T41" fmla="*/ 136968 h 619"/>
              <a:gd name="T42" fmla="*/ 95499 w 517"/>
              <a:gd name="T43" fmla="*/ 84260 h 619"/>
              <a:gd name="T44" fmla="*/ 127212 w 517"/>
              <a:gd name="T45" fmla="*/ 136968 h 619"/>
              <a:gd name="T46" fmla="*/ 95499 w 517"/>
              <a:gd name="T47" fmla="*/ 173899 h 6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17" h="619">
                <a:moveTo>
                  <a:pt x="265" y="0"/>
                </a:moveTo>
                <a:lnTo>
                  <a:pt x="265" y="0"/>
                </a:lnTo>
                <a:cubicBezTo>
                  <a:pt x="162" y="88"/>
                  <a:pt x="0" y="220"/>
                  <a:pt x="0" y="367"/>
                </a:cubicBezTo>
                <a:cubicBezTo>
                  <a:pt x="0" y="515"/>
                  <a:pt x="118" y="618"/>
                  <a:pt x="265" y="618"/>
                </a:cubicBezTo>
                <a:cubicBezTo>
                  <a:pt x="398" y="618"/>
                  <a:pt x="516" y="515"/>
                  <a:pt x="516" y="367"/>
                </a:cubicBezTo>
                <a:cubicBezTo>
                  <a:pt x="516" y="220"/>
                  <a:pt x="353" y="88"/>
                  <a:pt x="265" y="0"/>
                </a:cubicBezTo>
                <a:close/>
                <a:moveTo>
                  <a:pt x="265" y="588"/>
                </a:moveTo>
                <a:lnTo>
                  <a:pt x="265" y="588"/>
                </a:lnTo>
                <a:cubicBezTo>
                  <a:pt x="148" y="588"/>
                  <a:pt x="44" y="485"/>
                  <a:pt x="44" y="367"/>
                </a:cubicBezTo>
                <a:cubicBezTo>
                  <a:pt x="44" y="250"/>
                  <a:pt x="177" y="132"/>
                  <a:pt x="265" y="58"/>
                </a:cubicBezTo>
                <a:cubicBezTo>
                  <a:pt x="339" y="132"/>
                  <a:pt x="471" y="250"/>
                  <a:pt x="471" y="367"/>
                </a:cubicBezTo>
                <a:cubicBezTo>
                  <a:pt x="471" y="485"/>
                  <a:pt x="383" y="588"/>
                  <a:pt x="265" y="588"/>
                </a:cubicBezTo>
                <a:close/>
                <a:moveTo>
                  <a:pt x="265" y="191"/>
                </a:moveTo>
                <a:lnTo>
                  <a:pt x="265" y="191"/>
                </a:lnTo>
                <a:cubicBezTo>
                  <a:pt x="206" y="250"/>
                  <a:pt x="118" y="309"/>
                  <a:pt x="118" y="382"/>
                </a:cubicBezTo>
                <a:cubicBezTo>
                  <a:pt x="118" y="471"/>
                  <a:pt x="192" y="530"/>
                  <a:pt x="265" y="530"/>
                </a:cubicBezTo>
                <a:cubicBezTo>
                  <a:pt x="339" y="530"/>
                  <a:pt x="398" y="471"/>
                  <a:pt x="398" y="382"/>
                </a:cubicBezTo>
                <a:cubicBezTo>
                  <a:pt x="398" y="309"/>
                  <a:pt x="310" y="250"/>
                  <a:pt x="265" y="191"/>
                </a:cubicBezTo>
                <a:close/>
                <a:moveTo>
                  <a:pt x="265" y="485"/>
                </a:moveTo>
                <a:lnTo>
                  <a:pt x="265" y="485"/>
                </a:lnTo>
                <a:cubicBezTo>
                  <a:pt x="206" y="485"/>
                  <a:pt x="162" y="441"/>
                  <a:pt x="162" y="382"/>
                </a:cubicBezTo>
                <a:cubicBezTo>
                  <a:pt x="162" y="323"/>
                  <a:pt x="221" y="279"/>
                  <a:pt x="265" y="235"/>
                </a:cubicBezTo>
                <a:cubicBezTo>
                  <a:pt x="295" y="279"/>
                  <a:pt x="353" y="323"/>
                  <a:pt x="353" y="382"/>
                </a:cubicBezTo>
                <a:cubicBezTo>
                  <a:pt x="353" y="441"/>
                  <a:pt x="310" y="485"/>
                  <a:pt x="265" y="48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59" name="Freeform 157"/>
          <p:cNvSpPr>
            <a:spLocks noChangeArrowheads="1"/>
          </p:cNvSpPr>
          <p:nvPr/>
        </p:nvSpPr>
        <p:spPr bwMode="auto">
          <a:xfrm>
            <a:off x="4843370" y="734893"/>
            <a:ext cx="402096" cy="390476"/>
          </a:xfrm>
          <a:custGeom>
            <a:avLst/>
            <a:gdLst>
              <a:gd name="T0" fmla="*/ 111414 w 634"/>
              <a:gd name="T1" fmla="*/ 31553 h 619"/>
              <a:gd name="T2" fmla="*/ 111414 w 634"/>
              <a:gd name="T3" fmla="*/ 31553 h 619"/>
              <a:gd name="T4" fmla="*/ 63459 w 634"/>
              <a:gd name="T5" fmla="*/ 84260 h 619"/>
              <a:gd name="T6" fmla="*/ 111414 w 634"/>
              <a:gd name="T7" fmla="*/ 131589 h 619"/>
              <a:gd name="T8" fmla="*/ 164417 w 634"/>
              <a:gd name="T9" fmla="*/ 84260 h 619"/>
              <a:gd name="T10" fmla="*/ 111414 w 634"/>
              <a:gd name="T11" fmla="*/ 31553 h 619"/>
              <a:gd name="T12" fmla="*/ 111414 w 634"/>
              <a:gd name="T13" fmla="*/ 115813 h 619"/>
              <a:gd name="T14" fmla="*/ 111414 w 634"/>
              <a:gd name="T15" fmla="*/ 115813 h 619"/>
              <a:gd name="T16" fmla="*/ 79684 w 634"/>
              <a:gd name="T17" fmla="*/ 84260 h 619"/>
              <a:gd name="T18" fmla="*/ 111414 w 634"/>
              <a:gd name="T19" fmla="*/ 47329 h 619"/>
              <a:gd name="T20" fmla="*/ 148552 w 634"/>
              <a:gd name="T21" fmla="*/ 84260 h 619"/>
              <a:gd name="T22" fmla="*/ 111414 w 634"/>
              <a:gd name="T23" fmla="*/ 115813 h 619"/>
              <a:gd name="T24" fmla="*/ 191098 w 634"/>
              <a:gd name="T25" fmla="*/ 121191 h 619"/>
              <a:gd name="T26" fmla="*/ 191098 w 634"/>
              <a:gd name="T27" fmla="*/ 121191 h 619"/>
              <a:gd name="T28" fmla="*/ 201555 w 634"/>
              <a:gd name="T29" fmla="*/ 84260 h 619"/>
              <a:gd name="T30" fmla="*/ 111414 w 634"/>
              <a:gd name="T31" fmla="*/ 0 h 619"/>
              <a:gd name="T32" fmla="*/ 26321 w 634"/>
              <a:gd name="T33" fmla="*/ 84260 h 619"/>
              <a:gd name="T34" fmla="*/ 37138 w 634"/>
              <a:gd name="T35" fmla="*/ 121191 h 619"/>
              <a:gd name="T36" fmla="*/ 0 w 634"/>
              <a:gd name="T37" fmla="*/ 179277 h 619"/>
              <a:gd name="T38" fmla="*/ 42186 w 634"/>
              <a:gd name="T39" fmla="*/ 190034 h 619"/>
              <a:gd name="T40" fmla="*/ 74276 w 634"/>
              <a:gd name="T41" fmla="*/ 221586 h 619"/>
              <a:gd name="T42" fmla="*/ 106006 w 634"/>
              <a:gd name="T43" fmla="*/ 168879 h 619"/>
              <a:gd name="T44" fmla="*/ 111414 w 634"/>
              <a:gd name="T45" fmla="*/ 168879 h 619"/>
              <a:gd name="T46" fmla="*/ 116822 w 634"/>
              <a:gd name="T47" fmla="*/ 168879 h 619"/>
              <a:gd name="T48" fmla="*/ 148552 w 634"/>
              <a:gd name="T49" fmla="*/ 221586 h 619"/>
              <a:gd name="T50" fmla="*/ 180282 w 634"/>
              <a:gd name="T51" fmla="*/ 190034 h 619"/>
              <a:gd name="T52" fmla="*/ 228236 w 634"/>
              <a:gd name="T53" fmla="*/ 179277 h 619"/>
              <a:gd name="T54" fmla="*/ 191098 w 634"/>
              <a:gd name="T55" fmla="*/ 121191 h 619"/>
              <a:gd name="T56" fmla="*/ 74276 w 634"/>
              <a:gd name="T57" fmla="*/ 195053 h 619"/>
              <a:gd name="T58" fmla="*/ 74276 w 634"/>
              <a:gd name="T59" fmla="*/ 195053 h 619"/>
              <a:gd name="T60" fmla="*/ 53003 w 634"/>
              <a:gd name="T61" fmla="*/ 179277 h 619"/>
              <a:gd name="T62" fmla="*/ 20913 w 634"/>
              <a:gd name="T63" fmla="*/ 168879 h 619"/>
              <a:gd name="T64" fmla="*/ 42186 w 634"/>
              <a:gd name="T65" fmla="*/ 136968 h 619"/>
              <a:gd name="T66" fmla="*/ 90141 w 634"/>
              <a:gd name="T67" fmla="*/ 163501 h 619"/>
              <a:gd name="T68" fmla="*/ 74276 w 634"/>
              <a:gd name="T69" fmla="*/ 195053 h 619"/>
              <a:gd name="T70" fmla="*/ 111414 w 634"/>
              <a:gd name="T71" fmla="*/ 152744 h 619"/>
              <a:gd name="T72" fmla="*/ 111414 w 634"/>
              <a:gd name="T73" fmla="*/ 152744 h 619"/>
              <a:gd name="T74" fmla="*/ 42186 w 634"/>
              <a:gd name="T75" fmla="*/ 84260 h 619"/>
              <a:gd name="T76" fmla="*/ 111414 w 634"/>
              <a:gd name="T77" fmla="*/ 10398 h 619"/>
              <a:gd name="T78" fmla="*/ 185690 w 634"/>
              <a:gd name="T79" fmla="*/ 84260 h 619"/>
              <a:gd name="T80" fmla="*/ 111414 w 634"/>
              <a:gd name="T81" fmla="*/ 152744 h 619"/>
              <a:gd name="T82" fmla="*/ 174873 w 634"/>
              <a:gd name="T83" fmla="*/ 179277 h 619"/>
              <a:gd name="T84" fmla="*/ 174873 w 634"/>
              <a:gd name="T85" fmla="*/ 179277 h 619"/>
              <a:gd name="T86" fmla="*/ 153600 w 634"/>
              <a:gd name="T87" fmla="*/ 195053 h 619"/>
              <a:gd name="T88" fmla="*/ 132687 w 634"/>
              <a:gd name="T89" fmla="*/ 163501 h 619"/>
              <a:gd name="T90" fmla="*/ 180282 w 634"/>
              <a:gd name="T91" fmla="*/ 136968 h 619"/>
              <a:gd name="T92" fmla="*/ 201555 w 634"/>
              <a:gd name="T93" fmla="*/ 168879 h 619"/>
              <a:gd name="T94" fmla="*/ 174873 w 634"/>
              <a:gd name="T95" fmla="*/ 179277 h 61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34" h="619">
                <a:moveTo>
                  <a:pt x="309" y="88"/>
                </a:moveTo>
                <a:lnTo>
                  <a:pt x="309" y="88"/>
                </a:lnTo>
                <a:cubicBezTo>
                  <a:pt x="235" y="88"/>
                  <a:pt x="176" y="162"/>
                  <a:pt x="176" y="235"/>
                </a:cubicBezTo>
                <a:cubicBezTo>
                  <a:pt x="176" y="309"/>
                  <a:pt x="235" y="367"/>
                  <a:pt x="309" y="367"/>
                </a:cubicBezTo>
                <a:cubicBezTo>
                  <a:pt x="383" y="367"/>
                  <a:pt x="456" y="309"/>
                  <a:pt x="456" y="235"/>
                </a:cubicBezTo>
                <a:cubicBezTo>
                  <a:pt x="456" y="162"/>
                  <a:pt x="383" y="88"/>
                  <a:pt x="309" y="88"/>
                </a:cubicBezTo>
                <a:close/>
                <a:moveTo>
                  <a:pt x="309" y="323"/>
                </a:moveTo>
                <a:lnTo>
                  <a:pt x="309" y="323"/>
                </a:lnTo>
                <a:cubicBezTo>
                  <a:pt x="265" y="323"/>
                  <a:pt x="221" y="279"/>
                  <a:pt x="221" y="235"/>
                </a:cubicBezTo>
                <a:cubicBezTo>
                  <a:pt x="221" y="176"/>
                  <a:pt x="265" y="132"/>
                  <a:pt x="309" y="132"/>
                </a:cubicBezTo>
                <a:cubicBezTo>
                  <a:pt x="368" y="132"/>
                  <a:pt x="412" y="176"/>
                  <a:pt x="412" y="235"/>
                </a:cubicBezTo>
                <a:cubicBezTo>
                  <a:pt x="412" y="279"/>
                  <a:pt x="368" y="323"/>
                  <a:pt x="309" y="323"/>
                </a:cubicBezTo>
                <a:close/>
                <a:moveTo>
                  <a:pt x="530" y="338"/>
                </a:moveTo>
                <a:lnTo>
                  <a:pt x="530" y="338"/>
                </a:lnTo>
                <a:cubicBezTo>
                  <a:pt x="544" y="309"/>
                  <a:pt x="559" y="264"/>
                  <a:pt x="559" y="235"/>
                </a:cubicBezTo>
                <a:cubicBezTo>
                  <a:pt x="559" y="103"/>
                  <a:pt x="441" y="0"/>
                  <a:pt x="309" y="0"/>
                </a:cubicBezTo>
                <a:cubicBezTo>
                  <a:pt x="176" y="0"/>
                  <a:pt x="73" y="103"/>
                  <a:pt x="73" y="235"/>
                </a:cubicBezTo>
                <a:cubicBezTo>
                  <a:pt x="73" y="264"/>
                  <a:pt x="88" y="309"/>
                  <a:pt x="103" y="338"/>
                </a:cubicBezTo>
                <a:cubicBezTo>
                  <a:pt x="0" y="500"/>
                  <a:pt x="0" y="500"/>
                  <a:pt x="0" y="500"/>
                </a:cubicBezTo>
                <a:cubicBezTo>
                  <a:pt x="0" y="500"/>
                  <a:pt x="58" y="515"/>
                  <a:pt x="117" y="530"/>
                </a:cubicBezTo>
                <a:cubicBezTo>
                  <a:pt x="162" y="574"/>
                  <a:pt x="206" y="618"/>
                  <a:pt x="206" y="618"/>
                </a:cubicBezTo>
                <a:cubicBezTo>
                  <a:pt x="294" y="471"/>
                  <a:pt x="294" y="471"/>
                  <a:pt x="294" y="471"/>
                </a:cubicBezTo>
                <a:cubicBezTo>
                  <a:pt x="309" y="471"/>
                  <a:pt x="309" y="471"/>
                  <a:pt x="309" y="471"/>
                </a:cubicBezTo>
                <a:cubicBezTo>
                  <a:pt x="324" y="471"/>
                  <a:pt x="324" y="471"/>
                  <a:pt x="324" y="471"/>
                </a:cubicBezTo>
                <a:cubicBezTo>
                  <a:pt x="412" y="618"/>
                  <a:pt x="412" y="618"/>
                  <a:pt x="412" y="618"/>
                </a:cubicBezTo>
                <a:cubicBezTo>
                  <a:pt x="412" y="618"/>
                  <a:pt x="456" y="574"/>
                  <a:pt x="500" y="530"/>
                </a:cubicBezTo>
                <a:cubicBezTo>
                  <a:pt x="559" y="515"/>
                  <a:pt x="633" y="500"/>
                  <a:pt x="633" y="500"/>
                </a:cubicBezTo>
                <a:lnTo>
                  <a:pt x="530" y="338"/>
                </a:lnTo>
                <a:close/>
                <a:moveTo>
                  <a:pt x="206" y="544"/>
                </a:moveTo>
                <a:lnTo>
                  <a:pt x="206" y="544"/>
                </a:lnTo>
                <a:cubicBezTo>
                  <a:pt x="206" y="544"/>
                  <a:pt x="176" y="530"/>
                  <a:pt x="147" y="500"/>
                </a:cubicBezTo>
                <a:cubicBezTo>
                  <a:pt x="103" y="485"/>
                  <a:pt x="58" y="471"/>
                  <a:pt x="58" y="471"/>
                </a:cubicBezTo>
                <a:cubicBezTo>
                  <a:pt x="117" y="382"/>
                  <a:pt x="117" y="382"/>
                  <a:pt x="117" y="382"/>
                </a:cubicBezTo>
                <a:cubicBezTo>
                  <a:pt x="147" y="412"/>
                  <a:pt x="206" y="456"/>
                  <a:pt x="250" y="456"/>
                </a:cubicBezTo>
                <a:lnTo>
                  <a:pt x="206" y="544"/>
                </a:lnTo>
                <a:close/>
                <a:moveTo>
                  <a:pt x="309" y="426"/>
                </a:moveTo>
                <a:lnTo>
                  <a:pt x="309" y="426"/>
                </a:lnTo>
                <a:cubicBezTo>
                  <a:pt x="206" y="426"/>
                  <a:pt x="117" y="338"/>
                  <a:pt x="117" y="235"/>
                </a:cubicBezTo>
                <a:cubicBezTo>
                  <a:pt x="117" y="117"/>
                  <a:pt x="206" y="29"/>
                  <a:pt x="309" y="29"/>
                </a:cubicBezTo>
                <a:cubicBezTo>
                  <a:pt x="426" y="29"/>
                  <a:pt x="515" y="117"/>
                  <a:pt x="515" y="235"/>
                </a:cubicBezTo>
                <a:cubicBezTo>
                  <a:pt x="515" y="338"/>
                  <a:pt x="426" y="426"/>
                  <a:pt x="309" y="426"/>
                </a:cubicBezTo>
                <a:close/>
                <a:moveTo>
                  <a:pt x="485" y="500"/>
                </a:moveTo>
                <a:lnTo>
                  <a:pt x="485" y="500"/>
                </a:lnTo>
                <a:cubicBezTo>
                  <a:pt x="456" y="530"/>
                  <a:pt x="426" y="544"/>
                  <a:pt x="426" y="544"/>
                </a:cubicBezTo>
                <a:cubicBezTo>
                  <a:pt x="368" y="456"/>
                  <a:pt x="368" y="456"/>
                  <a:pt x="368" y="456"/>
                </a:cubicBezTo>
                <a:cubicBezTo>
                  <a:pt x="426" y="456"/>
                  <a:pt x="471" y="412"/>
                  <a:pt x="500" y="382"/>
                </a:cubicBezTo>
                <a:cubicBezTo>
                  <a:pt x="559" y="471"/>
                  <a:pt x="559" y="471"/>
                  <a:pt x="559" y="471"/>
                </a:cubicBezTo>
                <a:cubicBezTo>
                  <a:pt x="559" y="471"/>
                  <a:pt x="530" y="485"/>
                  <a:pt x="485" y="5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60" name="Freeform 158"/>
          <p:cNvSpPr>
            <a:spLocks noChangeArrowheads="1"/>
          </p:cNvSpPr>
          <p:nvPr/>
        </p:nvSpPr>
        <p:spPr bwMode="auto">
          <a:xfrm>
            <a:off x="3889036" y="744191"/>
            <a:ext cx="409070" cy="374206"/>
          </a:xfrm>
          <a:custGeom>
            <a:avLst/>
            <a:gdLst>
              <a:gd name="T0" fmla="*/ 184545 w 649"/>
              <a:gd name="T1" fmla="*/ 26677 h 590"/>
              <a:gd name="T2" fmla="*/ 184545 w 649"/>
              <a:gd name="T3" fmla="*/ 26677 h 590"/>
              <a:gd name="T4" fmla="*/ 158386 w 649"/>
              <a:gd name="T5" fmla="*/ 0 h 590"/>
              <a:gd name="T6" fmla="*/ 73818 w 649"/>
              <a:gd name="T7" fmla="*/ 0 h 590"/>
              <a:gd name="T8" fmla="*/ 47659 w 649"/>
              <a:gd name="T9" fmla="*/ 26677 h 590"/>
              <a:gd name="T10" fmla="*/ 5375 w 649"/>
              <a:gd name="T11" fmla="*/ 58402 h 590"/>
              <a:gd name="T12" fmla="*/ 47659 w 649"/>
              <a:gd name="T13" fmla="*/ 100941 h 590"/>
              <a:gd name="T14" fmla="*/ 52676 w 649"/>
              <a:gd name="T15" fmla="*/ 100941 h 590"/>
              <a:gd name="T16" fmla="*/ 110727 w 649"/>
              <a:gd name="T17" fmla="*/ 153935 h 590"/>
              <a:gd name="T18" fmla="*/ 110727 w 649"/>
              <a:gd name="T19" fmla="*/ 196474 h 590"/>
              <a:gd name="T20" fmla="*/ 89585 w 649"/>
              <a:gd name="T21" fmla="*/ 196474 h 590"/>
              <a:gd name="T22" fmla="*/ 79193 w 649"/>
              <a:gd name="T23" fmla="*/ 206929 h 590"/>
              <a:gd name="T24" fmla="*/ 89585 w 649"/>
              <a:gd name="T25" fmla="*/ 212336 h 590"/>
              <a:gd name="T26" fmla="*/ 142261 w 649"/>
              <a:gd name="T27" fmla="*/ 212336 h 590"/>
              <a:gd name="T28" fmla="*/ 153011 w 649"/>
              <a:gd name="T29" fmla="*/ 206929 h 590"/>
              <a:gd name="T30" fmla="*/ 142261 w 649"/>
              <a:gd name="T31" fmla="*/ 196474 h 590"/>
              <a:gd name="T32" fmla="*/ 121477 w 649"/>
              <a:gd name="T33" fmla="*/ 196474 h 590"/>
              <a:gd name="T34" fmla="*/ 121477 w 649"/>
              <a:gd name="T35" fmla="*/ 153935 h 590"/>
              <a:gd name="T36" fmla="*/ 179528 w 649"/>
              <a:gd name="T37" fmla="*/ 100941 h 590"/>
              <a:gd name="T38" fmla="*/ 184545 w 649"/>
              <a:gd name="T39" fmla="*/ 100941 h 590"/>
              <a:gd name="T40" fmla="*/ 226829 w 649"/>
              <a:gd name="T41" fmla="*/ 58402 h 590"/>
              <a:gd name="T42" fmla="*/ 184545 w 649"/>
              <a:gd name="T43" fmla="*/ 26677 h 590"/>
              <a:gd name="T44" fmla="*/ 47659 w 649"/>
              <a:gd name="T45" fmla="*/ 85079 h 590"/>
              <a:gd name="T46" fmla="*/ 47659 w 649"/>
              <a:gd name="T47" fmla="*/ 85079 h 590"/>
              <a:gd name="T48" fmla="*/ 15767 w 649"/>
              <a:gd name="T49" fmla="*/ 58402 h 590"/>
              <a:gd name="T50" fmla="*/ 47659 w 649"/>
              <a:gd name="T51" fmla="*/ 42539 h 590"/>
              <a:gd name="T52" fmla="*/ 47659 w 649"/>
              <a:gd name="T53" fmla="*/ 85079 h 590"/>
              <a:gd name="T54" fmla="*/ 174153 w 649"/>
              <a:gd name="T55" fmla="*/ 68856 h 590"/>
              <a:gd name="T56" fmla="*/ 174153 w 649"/>
              <a:gd name="T57" fmla="*/ 68856 h 590"/>
              <a:gd name="T58" fmla="*/ 116102 w 649"/>
              <a:gd name="T59" fmla="*/ 143480 h 590"/>
              <a:gd name="T60" fmla="*/ 58051 w 649"/>
              <a:gd name="T61" fmla="*/ 68856 h 590"/>
              <a:gd name="T62" fmla="*/ 58051 w 649"/>
              <a:gd name="T63" fmla="*/ 26677 h 590"/>
              <a:gd name="T64" fmla="*/ 73818 w 649"/>
              <a:gd name="T65" fmla="*/ 15862 h 590"/>
              <a:gd name="T66" fmla="*/ 158386 w 649"/>
              <a:gd name="T67" fmla="*/ 15862 h 590"/>
              <a:gd name="T68" fmla="*/ 174153 w 649"/>
              <a:gd name="T69" fmla="*/ 26677 h 590"/>
              <a:gd name="T70" fmla="*/ 174153 w 649"/>
              <a:gd name="T71" fmla="*/ 68856 h 590"/>
              <a:gd name="T72" fmla="*/ 184545 w 649"/>
              <a:gd name="T73" fmla="*/ 85079 h 590"/>
              <a:gd name="T74" fmla="*/ 184545 w 649"/>
              <a:gd name="T75" fmla="*/ 85079 h 590"/>
              <a:gd name="T76" fmla="*/ 184545 w 649"/>
              <a:gd name="T77" fmla="*/ 42539 h 590"/>
              <a:gd name="T78" fmla="*/ 216437 w 649"/>
              <a:gd name="T79" fmla="*/ 58402 h 590"/>
              <a:gd name="T80" fmla="*/ 184545 w 649"/>
              <a:gd name="T81" fmla="*/ 85079 h 5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49" h="590">
                <a:moveTo>
                  <a:pt x="515" y="74"/>
                </a:moveTo>
                <a:lnTo>
                  <a:pt x="515" y="74"/>
                </a:lnTo>
                <a:cubicBezTo>
                  <a:pt x="515" y="30"/>
                  <a:pt x="486" y="0"/>
                  <a:pt x="442" y="0"/>
                </a:cubicBezTo>
                <a:cubicBezTo>
                  <a:pt x="206" y="0"/>
                  <a:pt x="206" y="0"/>
                  <a:pt x="206" y="0"/>
                </a:cubicBezTo>
                <a:cubicBezTo>
                  <a:pt x="162" y="0"/>
                  <a:pt x="133" y="30"/>
                  <a:pt x="133" y="74"/>
                </a:cubicBezTo>
                <a:cubicBezTo>
                  <a:pt x="0" y="74"/>
                  <a:pt x="15" y="74"/>
                  <a:pt x="15" y="162"/>
                </a:cubicBezTo>
                <a:cubicBezTo>
                  <a:pt x="15" y="221"/>
                  <a:pt x="59" y="280"/>
                  <a:pt x="133" y="280"/>
                </a:cubicBezTo>
                <a:cubicBezTo>
                  <a:pt x="133" y="280"/>
                  <a:pt x="133" y="280"/>
                  <a:pt x="147" y="280"/>
                </a:cubicBezTo>
                <a:cubicBezTo>
                  <a:pt x="162" y="353"/>
                  <a:pt x="236" y="427"/>
                  <a:pt x="309" y="427"/>
                </a:cubicBezTo>
                <a:cubicBezTo>
                  <a:pt x="309" y="545"/>
                  <a:pt x="309" y="545"/>
                  <a:pt x="309" y="545"/>
                </a:cubicBezTo>
                <a:cubicBezTo>
                  <a:pt x="250" y="545"/>
                  <a:pt x="250" y="545"/>
                  <a:pt x="250" y="545"/>
                </a:cubicBezTo>
                <a:cubicBezTo>
                  <a:pt x="236" y="545"/>
                  <a:pt x="221" y="560"/>
                  <a:pt x="221" y="574"/>
                </a:cubicBezTo>
                <a:cubicBezTo>
                  <a:pt x="221" y="574"/>
                  <a:pt x="236" y="589"/>
                  <a:pt x="250" y="589"/>
                </a:cubicBezTo>
                <a:cubicBezTo>
                  <a:pt x="397" y="589"/>
                  <a:pt x="397" y="589"/>
                  <a:pt x="397" y="589"/>
                </a:cubicBezTo>
                <a:cubicBezTo>
                  <a:pt x="413" y="589"/>
                  <a:pt x="427" y="574"/>
                  <a:pt x="427" y="574"/>
                </a:cubicBezTo>
                <a:cubicBezTo>
                  <a:pt x="427" y="560"/>
                  <a:pt x="413" y="545"/>
                  <a:pt x="397" y="545"/>
                </a:cubicBezTo>
                <a:cubicBezTo>
                  <a:pt x="339" y="545"/>
                  <a:pt x="339" y="545"/>
                  <a:pt x="339" y="545"/>
                </a:cubicBezTo>
                <a:cubicBezTo>
                  <a:pt x="339" y="427"/>
                  <a:pt x="339" y="427"/>
                  <a:pt x="339" y="427"/>
                </a:cubicBezTo>
                <a:cubicBezTo>
                  <a:pt x="413" y="427"/>
                  <a:pt x="486" y="353"/>
                  <a:pt x="501" y="280"/>
                </a:cubicBezTo>
                <a:cubicBezTo>
                  <a:pt x="515" y="280"/>
                  <a:pt x="515" y="280"/>
                  <a:pt x="515" y="280"/>
                </a:cubicBezTo>
                <a:cubicBezTo>
                  <a:pt x="589" y="280"/>
                  <a:pt x="633" y="221"/>
                  <a:pt x="633" y="162"/>
                </a:cubicBezTo>
                <a:cubicBezTo>
                  <a:pt x="633" y="74"/>
                  <a:pt x="648" y="74"/>
                  <a:pt x="515" y="74"/>
                </a:cubicBezTo>
                <a:close/>
                <a:moveTo>
                  <a:pt x="133" y="236"/>
                </a:moveTo>
                <a:lnTo>
                  <a:pt x="133" y="236"/>
                </a:lnTo>
                <a:cubicBezTo>
                  <a:pt x="88" y="236"/>
                  <a:pt x="44" y="206"/>
                  <a:pt x="44" y="162"/>
                </a:cubicBezTo>
                <a:cubicBezTo>
                  <a:pt x="44" y="118"/>
                  <a:pt x="44" y="118"/>
                  <a:pt x="133" y="118"/>
                </a:cubicBezTo>
                <a:lnTo>
                  <a:pt x="133" y="236"/>
                </a:lnTo>
                <a:close/>
                <a:moveTo>
                  <a:pt x="486" y="191"/>
                </a:moveTo>
                <a:lnTo>
                  <a:pt x="486" y="191"/>
                </a:lnTo>
                <a:cubicBezTo>
                  <a:pt x="486" y="280"/>
                  <a:pt x="413" y="398"/>
                  <a:pt x="324" y="398"/>
                </a:cubicBezTo>
                <a:cubicBezTo>
                  <a:pt x="236" y="398"/>
                  <a:pt x="162" y="280"/>
                  <a:pt x="162" y="191"/>
                </a:cubicBezTo>
                <a:cubicBezTo>
                  <a:pt x="162" y="74"/>
                  <a:pt x="162" y="74"/>
                  <a:pt x="162" y="74"/>
                </a:cubicBezTo>
                <a:cubicBezTo>
                  <a:pt x="162" y="59"/>
                  <a:pt x="192" y="44"/>
                  <a:pt x="206" y="44"/>
                </a:cubicBezTo>
                <a:cubicBezTo>
                  <a:pt x="442" y="44"/>
                  <a:pt x="442" y="44"/>
                  <a:pt x="442" y="44"/>
                </a:cubicBezTo>
                <a:cubicBezTo>
                  <a:pt x="456" y="44"/>
                  <a:pt x="486" y="59"/>
                  <a:pt x="486" y="74"/>
                </a:cubicBezTo>
                <a:lnTo>
                  <a:pt x="486" y="191"/>
                </a:lnTo>
                <a:close/>
                <a:moveTo>
                  <a:pt x="515" y="236"/>
                </a:moveTo>
                <a:lnTo>
                  <a:pt x="515" y="236"/>
                </a:lnTo>
                <a:cubicBezTo>
                  <a:pt x="515" y="118"/>
                  <a:pt x="515" y="118"/>
                  <a:pt x="515" y="118"/>
                </a:cubicBezTo>
                <a:cubicBezTo>
                  <a:pt x="604" y="118"/>
                  <a:pt x="604" y="118"/>
                  <a:pt x="604" y="162"/>
                </a:cubicBezTo>
                <a:cubicBezTo>
                  <a:pt x="604" y="206"/>
                  <a:pt x="560" y="236"/>
                  <a:pt x="515" y="2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61" name="Freeform 159"/>
          <p:cNvSpPr>
            <a:spLocks noChangeArrowheads="1"/>
          </p:cNvSpPr>
          <p:nvPr/>
        </p:nvSpPr>
        <p:spPr bwMode="auto">
          <a:xfrm>
            <a:off x="3030063" y="734893"/>
            <a:ext cx="402096" cy="390476"/>
          </a:xfrm>
          <a:custGeom>
            <a:avLst/>
            <a:gdLst>
              <a:gd name="T0" fmla="*/ 63820 w 634"/>
              <a:gd name="T1" fmla="*/ 68484 h 619"/>
              <a:gd name="T2" fmla="*/ 63820 w 634"/>
              <a:gd name="T3" fmla="*/ 68484 h 619"/>
              <a:gd name="T4" fmla="*/ 58411 w 634"/>
              <a:gd name="T5" fmla="*/ 73504 h 619"/>
              <a:gd name="T6" fmla="*/ 58411 w 634"/>
              <a:gd name="T7" fmla="*/ 147724 h 619"/>
              <a:gd name="T8" fmla="*/ 63820 w 634"/>
              <a:gd name="T9" fmla="*/ 152744 h 619"/>
              <a:gd name="T10" fmla="*/ 74637 w 634"/>
              <a:gd name="T11" fmla="*/ 147724 h 619"/>
              <a:gd name="T12" fmla="*/ 74637 w 634"/>
              <a:gd name="T13" fmla="*/ 73504 h 619"/>
              <a:gd name="T14" fmla="*/ 63820 w 634"/>
              <a:gd name="T15" fmla="*/ 68484 h 619"/>
              <a:gd name="T16" fmla="*/ 122231 w 634"/>
              <a:gd name="T17" fmla="*/ 89639 h 619"/>
              <a:gd name="T18" fmla="*/ 122231 w 634"/>
              <a:gd name="T19" fmla="*/ 89639 h 619"/>
              <a:gd name="T20" fmla="*/ 116822 w 634"/>
              <a:gd name="T21" fmla="*/ 94658 h 619"/>
              <a:gd name="T22" fmla="*/ 116822 w 634"/>
              <a:gd name="T23" fmla="*/ 136968 h 619"/>
              <a:gd name="T24" fmla="*/ 122231 w 634"/>
              <a:gd name="T25" fmla="*/ 147724 h 619"/>
              <a:gd name="T26" fmla="*/ 127639 w 634"/>
              <a:gd name="T27" fmla="*/ 136968 h 619"/>
              <a:gd name="T28" fmla="*/ 127639 w 634"/>
              <a:gd name="T29" fmla="*/ 94658 h 619"/>
              <a:gd name="T30" fmla="*/ 122231 w 634"/>
              <a:gd name="T31" fmla="*/ 89639 h 619"/>
              <a:gd name="T32" fmla="*/ 169825 w 634"/>
              <a:gd name="T33" fmla="*/ 0 h 619"/>
              <a:gd name="T34" fmla="*/ 169825 w 634"/>
              <a:gd name="T35" fmla="*/ 0 h 619"/>
              <a:gd name="T36" fmla="*/ 116822 w 634"/>
              <a:gd name="T37" fmla="*/ 41951 h 619"/>
              <a:gd name="T38" fmla="*/ 58411 w 634"/>
              <a:gd name="T39" fmla="*/ 20796 h 619"/>
              <a:gd name="T40" fmla="*/ 0 w 634"/>
              <a:gd name="T41" fmla="*/ 52707 h 619"/>
              <a:gd name="T42" fmla="*/ 0 w 634"/>
              <a:gd name="T43" fmla="*/ 221586 h 619"/>
              <a:gd name="T44" fmla="*/ 58411 w 634"/>
              <a:gd name="T45" fmla="*/ 190034 h 619"/>
              <a:gd name="T46" fmla="*/ 116822 w 634"/>
              <a:gd name="T47" fmla="*/ 210830 h 619"/>
              <a:gd name="T48" fmla="*/ 169825 w 634"/>
              <a:gd name="T49" fmla="*/ 168879 h 619"/>
              <a:gd name="T50" fmla="*/ 228236 w 634"/>
              <a:gd name="T51" fmla="*/ 210830 h 619"/>
              <a:gd name="T52" fmla="*/ 228236 w 634"/>
              <a:gd name="T53" fmla="*/ 41951 h 619"/>
              <a:gd name="T54" fmla="*/ 169825 w 634"/>
              <a:gd name="T55" fmla="*/ 0 h 619"/>
              <a:gd name="T56" fmla="*/ 212372 w 634"/>
              <a:gd name="T57" fmla="*/ 184655 h 619"/>
              <a:gd name="T58" fmla="*/ 212372 w 634"/>
              <a:gd name="T59" fmla="*/ 184655 h 619"/>
              <a:gd name="T60" fmla="*/ 169825 w 634"/>
              <a:gd name="T61" fmla="*/ 152744 h 619"/>
              <a:gd name="T62" fmla="*/ 116822 w 634"/>
              <a:gd name="T63" fmla="*/ 195053 h 619"/>
              <a:gd name="T64" fmla="*/ 58411 w 634"/>
              <a:gd name="T65" fmla="*/ 173899 h 619"/>
              <a:gd name="T66" fmla="*/ 15865 w 634"/>
              <a:gd name="T67" fmla="*/ 200432 h 619"/>
              <a:gd name="T68" fmla="*/ 15865 w 634"/>
              <a:gd name="T69" fmla="*/ 58086 h 619"/>
              <a:gd name="T70" fmla="*/ 58411 w 634"/>
              <a:gd name="T71" fmla="*/ 31553 h 619"/>
              <a:gd name="T72" fmla="*/ 116822 w 634"/>
              <a:gd name="T73" fmla="*/ 52707 h 619"/>
              <a:gd name="T74" fmla="*/ 169825 w 634"/>
              <a:gd name="T75" fmla="*/ 10398 h 619"/>
              <a:gd name="T76" fmla="*/ 212372 w 634"/>
              <a:gd name="T77" fmla="*/ 41951 h 619"/>
              <a:gd name="T78" fmla="*/ 212372 w 634"/>
              <a:gd name="T79" fmla="*/ 184655 h 619"/>
              <a:gd name="T80" fmla="*/ 169825 w 634"/>
              <a:gd name="T81" fmla="*/ 115813 h 619"/>
              <a:gd name="T82" fmla="*/ 169825 w 634"/>
              <a:gd name="T83" fmla="*/ 115813 h 619"/>
              <a:gd name="T84" fmla="*/ 180642 w 634"/>
              <a:gd name="T85" fmla="*/ 126570 h 619"/>
              <a:gd name="T86" fmla="*/ 186051 w 634"/>
              <a:gd name="T87" fmla="*/ 115813 h 619"/>
              <a:gd name="T88" fmla="*/ 186051 w 634"/>
              <a:gd name="T89" fmla="*/ 63106 h 619"/>
              <a:gd name="T90" fmla="*/ 180642 w 634"/>
              <a:gd name="T91" fmla="*/ 52707 h 619"/>
              <a:gd name="T92" fmla="*/ 169825 w 634"/>
              <a:gd name="T93" fmla="*/ 63106 h 619"/>
              <a:gd name="T94" fmla="*/ 169825 w 634"/>
              <a:gd name="T95" fmla="*/ 115813 h 61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34" h="619">
                <a:moveTo>
                  <a:pt x="177" y="191"/>
                </a:moveTo>
                <a:lnTo>
                  <a:pt x="177" y="191"/>
                </a:lnTo>
                <a:lnTo>
                  <a:pt x="162" y="205"/>
                </a:lnTo>
                <a:cubicBezTo>
                  <a:pt x="162" y="412"/>
                  <a:pt x="162" y="412"/>
                  <a:pt x="162" y="412"/>
                </a:cubicBezTo>
                <a:lnTo>
                  <a:pt x="177" y="426"/>
                </a:lnTo>
                <a:cubicBezTo>
                  <a:pt x="192" y="426"/>
                  <a:pt x="207" y="412"/>
                  <a:pt x="207" y="412"/>
                </a:cubicBezTo>
                <a:cubicBezTo>
                  <a:pt x="207" y="205"/>
                  <a:pt x="207" y="205"/>
                  <a:pt x="207" y="205"/>
                </a:cubicBezTo>
                <a:cubicBezTo>
                  <a:pt x="207" y="205"/>
                  <a:pt x="192" y="191"/>
                  <a:pt x="177" y="191"/>
                </a:cubicBezTo>
                <a:close/>
                <a:moveTo>
                  <a:pt x="339" y="250"/>
                </a:moveTo>
                <a:lnTo>
                  <a:pt x="339" y="250"/>
                </a:lnTo>
                <a:cubicBezTo>
                  <a:pt x="324" y="250"/>
                  <a:pt x="324" y="264"/>
                  <a:pt x="324" y="264"/>
                </a:cubicBezTo>
                <a:cubicBezTo>
                  <a:pt x="324" y="382"/>
                  <a:pt x="324" y="382"/>
                  <a:pt x="324" y="382"/>
                </a:cubicBezTo>
                <a:cubicBezTo>
                  <a:pt x="324" y="397"/>
                  <a:pt x="324" y="412"/>
                  <a:pt x="339" y="412"/>
                </a:cubicBezTo>
                <a:cubicBezTo>
                  <a:pt x="354" y="412"/>
                  <a:pt x="354" y="397"/>
                  <a:pt x="354" y="382"/>
                </a:cubicBezTo>
                <a:cubicBezTo>
                  <a:pt x="354" y="264"/>
                  <a:pt x="354" y="264"/>
                  <a:pt x="354" y="264"/>
                </a:cubicBezTo>
                <a:cubicBezTo>
                  <a:pt x="354" y="264"/>
                  <a:pt x="354" y="250"/>
                  <a:pt x="339" y="250"/>
                </a:cubicBezTo>
                <a:close/>
                <a:moveTo>
                  <a:pt x="471" y="0"/>
                </a:moveTo>
                <a:lnTo>
                  <a:pt x="471" y="0"/>
                </a:lnTo>
                <a:cubicBezTo>
                  <a:pt x="324" y="117"/>
                  <a:pt x="324" y="117"/>
                  <a:pt x="324" y="117"/>
                </a:cubicBezTo>
                <a:cubicBezTo>
                  <a:pt x="162" y="58"/>
                  <a:pt x="162" y="58"/>
                  <a:pt x="162" y="58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618"/>
                  <a:pt x="0" y="618"/>
                  <a:pt x="0" y="618"/>
                </a:cubicBezTo>
                <a:cubicBezTo>
                  <a:pt x="162" y="530"/>
                  <a:pt x="162" y="530"/>
                  <a:pt x="162" y="530"/>
                </a:cubicBezTo>
                <a:cubicBezTo>
                  <a:pt x="324" y="588"/>
                  <a:pt x="324" y="588"/>
                  <a:pt x="324" y="588"/>
                </a:cubicBezTo>
                <a:cubicBezTo>
                  <a:pt x="471" y="471"/>
                  <a:pt x="471" y="471"/>
                  <a:pt x="471" y="471"/>
                </a:cubicBezTo>
                <a:cubicBezTo>
                  <a:pt x="633" y="588"/>
                  <a:pt x="633" y="588"/>
                  <a:pt x="633" y="588"/>
                </a:cubicBezTo>
                <a:cubicBezTo>
                  <a:pt x="633" y="117"/>
                  <a:pt x="633" y="117"/>
                  <a:pt x="633" y="117"/>
                </a:cubicBezTo>
                <a:lnTo>
                  <a:pt x="471" y="0"/>
                </a:lnTo>
                <a:close/>
                <a:moveTo>
                  <a:pt x="589" y="515"/>
                </a:moveTo>
                <a:lnTo>
                  <a:pt x="589" y="515"/>
                </a:lnTo>
                <a:cubicBezTo>
                  <a:pt x="471" y="426"/>
                  <a:pt x="471" y="426"/>
                  <a:pt x="471" y="426"/>
                </a:cubicBezTo>
                <a:cubicBezTo>
                  <a:pt x="324" y="544"/>
                  <a:pt x="324" y="544"/>
                  <a:pt x="324" y="544"/>
                </a:cubicBezTo>
                <a:cubicBezTo>
                  <a:pt x="162" y="485"/>
                  <a:pt x="162" y="485"/>
                  <a:pt x="162" y="485"/>
                </a:cubicBezTo>
                <a:cubicBezTo>
                  <a:pt x="44" y="559"/>
                  <a:pt x="44" y="559"/>
                  <a:pt x="44" y="559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162" y="88"/>
                  <a:pt x="162" y="88"/>
                  <a:pt x="162" y="88"/>
                </a:cubicBezTo>
                <a:cubicBezTo>
                  <a:pt x="324" y="147"/>
                  <a:pt x="324" y="147"/>
                  <a:pt x="324" y="147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589" y="117"/>
                  <a:pt x="589" y="117"/>
                  <a:pt x="589" y="117"/>
                </a:cubicBezTo>
                <a:lnTo>
                  <a:pt x="589" y="515"/>
                </a:lnTo>
                <a:close/>
                <a:moveTo>
                  <a:pt x="471" y="323"/>
                </a:moveTo>
                <a:lnTo>
                  <a:pt x="471" y="323"/>
                </a:lnTo>
                <a:cubicBezTo>
                  <a:pt x="471" y="338"/>
                  <a:pt x="486" y="353"/>
                  <a:pt x="501" y="353"/>
                </a:cubicBezTo>
                <a:cubicBezTo>
                  <a:pt x="501" y="353"/>
                  <a:pt x="516" y="338"/>
                  <a:pt x="516" y="323"/>
                </a:cubicBezTo>
                <a:cubicBezTo>
                  <a:pt x="516" y="176"/>
                  <a:pt x="516" y="176"/>
                  <a:pt x="516" y="176"/>
                </a:cubicBezTo>
                <a:cubicBezTo>
                  <a:pt x="516" y="162"/>
                  <a:pt x="501" y="147"/>
                  <a:pt x="501" y="147"/>
                </a:cubicBezTo>
                <a:cubicBezTo>
                  <a:pt x="486" y="147"/>
                  <a:pt x="471" y="162"/>
                  <a:pt x="471" y="176"/>
                </a:cubicBezTo>
                <a:lnTo>
                  <a:pt x="471" y="3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62" name="Freeform 160"/>
          <p:cNvSpPr>
            <a:spLocks noChangeArrowheads="1"/>
          </p:cNvSpPr>
          <p:nvPr/>
        </p:nvSpPr>
        <p:spPr bwMode="auto">
          <a:xfrm>
            <a:off x="2146054" y="734893"/>
            <a:ext cx="325396" cy="390476"/>
          </a:xfrm>
          <a:custGeom>
            <a:avLst/>
            <a:gdLst>
              <a:gd name="T0" fmla="*/ 179267 w 517"/>
              <a:gd name="T1" fmla="*/ 84260 h 619"/>
              <a:gd name="T2" fmla="*/ 179267 w 517"/>
              <a:gd name="T3" fmla="*/ 84260 h 619"/>
              <a:gd name="T4" fmla="*/ 158156 w 517"/>
              <a:gd name="T5" fmla="*/ 41951 h 619"/>
              <a:gd name="T6" fmla="*/ 152788 w 517"/>
              <a:gd name="T7" fmla="*/ 41951 h 619"/>
              <a:gd name="T8" fmla="*/ 110566 w 517"/>
              <a:gd name="T9" fmla="*/ 41951 h 619"/>
              <a:gd name="T10" fmla="*/ 110566 w 517"/>
              <a:gd name="T11" fmla="*/ 26174 h 619"/>
              <a:gd name="T12" fmla="*/ 84445 w 517"/>
              <a:gd name="T13" fmla="*/ 0 h 619"/>
              <a:gd name="T14" fmla="*/ 68701 w 517"/>
              <a:gd name="T15" fmla="*/ 0 h 619"/>
              <a:gd name="T16" fmla="*/ 42223 w 517"/>
              <a:gd name="T17" fmla="*/ 26174 h 619"/>
              <a:gd name="T18" fmla="*/ 42223 w 517"/>
              <a:gd name="T19" fmla="*/ 41951 h 619"/>
              <a:gd name="T20" fmla="*/ 16102 w 517"/>
              <a:gd name="T21" fmla="*/ 41951 h 619"/>
              <a:gd name="T22" fmla="*/ 0 w 517"/>
              <a:gd name="T23" fmla="*/ 52707 h 619"/>
              <a:gd name="T24" fmla="*/ 0 w 517"/>
              <a:gd name="T25" fmla="*/ 126570 h 619"/>
              <a:gd name="T26" fmla="*/ 16102 w 517"/>
              <a:gd name="T27" fmla="*/ 136968 h 619"/>
              <a:gd name="T28" fmla="*/ 42223 w 517"/>
              <a:gd name="T29" fmla="*/ 136968 h 619"/>
              <a:gd name="T30" fmla="*/ 42223 w 517"/>
              <a:gd name="T31" fmla="*/ 195053 h 619"/>
              <a:gd name="T32" fmla="*/ 68701 w 517"/>
              <a:gd name="T33" fmla="*/ 221586 h 619"/>
              <a:gd name="T34" fmla="*/ 84445 w 517"/>
              <a:gd name="T35" fmla="*/ 221586 h 619"/>
              <a:gd name="T36" fmla="*/ 110566 w 517"/>
              <a:gd name="T37" fmla="*/ 195053 h 619"/>
              <a:gd name="T38" fmla="*/ 110566 w 517"/>
              <a:gd name="T39" fmla="*/ 136968 h 619"/>
              <a:gd name="T40" fmla="*/ 152788 w 517"/>
              <a:gd name="T41" fmla="*/ 136968 h 619"/>
              <a:gd name="T42" fmla="*/ 152788 w 517"/>
              <a:gd name="T43" fmla="*/ 136968 h 619"/>
              <a:gd name="T44" fmla="*/ 158156 w 517"/>
              <a:gd name="T45" fmla="*/ 136968 h 619"/>
              <a:gd name="T46" fmla="*/ 179267 w 517"/>
              <a:gd name="T47" fmla="*/ 94658 h 619"/>
              <a:gd name="T48" fmla="*/ 184634 w 517"/>
              <a:gd name="T49" fmla="*/ 89639 h 619"/>
              <a:gd name="T50" fmla="*/ 179267 w 517"/>
              <a:gd name="T51" fmla="*/ 84260 h 619"/>
              <a:gd name="T52" fmla="*/ 57967 w 517"/>
              <a:gd name="T53" fmla="*/ 26174 h 619"/>
              <a:gd name="T54" fmla="*/ 57967 w 517"/>
              <a:gd name="T55" fmla="*/ 26174 h 619"/>
              <a:gd name="T56" fmla="*/ 68701 w 517"/>
              <a:gd name="T57" fmla="*/ 10398 h 619"/>
              <a:gd name="T58" fmla="*/ 84445 w 517"/>
              <a:gd name="T59" fmla="*/ 10398 h 619"/>
              <a:gd name="T60" fmla="*/ 100189 w 517"/>
              <a:gd name="T61" fmla="*/ 26174 h 619"/>
              <a:gd name="T62" fmla="*/ 100189 w 517"/>
              <a:gd name="T63" fmla="*/ 41951 h 619"/>
              <a:gd name="T64" fmla="*/ 57967 w 517"/>
              <a:gd name="T65" fmla="*/ 41951 h 619"/>
              <a:gd name="T66" fmla="*/ 57967 w 517"/>
              <a:gd name="T67" fmla="*/ 26174 h 619"/>
              <a:gd name="T68" fmla="*/ 100189 w 517"/>
              <a:gd name="T69" fmla="*/ 195053 h 619"/>
              <a:gd name="T70" fmla="*/ 100189 w 517"/>
              <a:gd name="T71" fmla="*/ 195053 h 619"/>
              <a:gd name="T72" fmla="*/ 84445 w 517"/>
              <a:gd name="T73" fmla="*/ 210830 h 619"/>
              <a:gd name="T74" fmla="*/ 68701 w 517"/>
              <a:gd name="T75" fmla="*/ 210830 h 619"/>
              <a:gd name="T76" fmla="*/ 57967 w 517"/>
              <a:gd name="T77" fmla="*/ 195053 h 619"/>
              <a:gd name="T78" fmla="*/ 57967 w 517"/>
              <a:gd name="T79" fmla="*/ 136968 h 619"/>
              <a:gd name="T80" fmla="*/ 100189 w 517"/>
              <a:gd name="T81" fmla="*/ 136968 h 619"/>
              <a:gd name="T82" fmla="*/ 100189 w 517"/>
              <a:gd name="T83" fmla="*/ 195053 h 619"/>
              <a:gd name="T84" fmla="*/ 152788 w 517"/>
              <a:gd name="T85" fmla="*/ 121191 h 619"/>
              <a:gd name="T86" fmla="*/ 152788 w 517"/>
              <a:gd name="T87" fmla="*/ 121191 h 619"/>
              <a:gd name="T88" fmla="*/ 147779 w 517"/>
              <a:gd name="T89" fmla="*/ 126570 h 619"/>
              <a:gd name="T90" fmla="*/ 21111 w 517"/>
              <a:gd name="T91" fmla="*/ 126570 h 619"/>
              <a:gd name="T92" fmla="*/ 16102 w 517"/>
              <a:gd name="T93" fmla="*/ 115813 h 619"/>
              <a:gd name="T94" fmla="*/ 16102 w 517"/>
              <a:gd name="T95" fmla="*/ 63106 h 619"/>
              <a:gd name="T96" fmla="*/ 21111 w 517"/>
              <a:gd name="T97" fmla="*/ 52707 h 619"/>
              <a:gd name="T98" fmla="*/ 147779 w 517"/>
              <a:gd name="T99" fmla="*/ 52707 h 619"/>
              <a:gd name="T100" fmla="*/ 152788 w 517"/>
              <a:gd name="T101" fmla="*/ 58086 h 619"/>
              <a:gd name="T102" fmla="*/ 168890 w 517"/>
              <a:gd name="T103" fmla="*/ 89639 h 619"/>
              <a:gd name="T104" fmla="*/ 152788 w 517"/>
              <a:gd name="T105" fmla="*/ 121191 h 61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17" h="619">
                <a:moveTo>
                  <a:pt x="501" y="235"/>
                </a:moveTo>
                <a:lnTo>
                  <a:pt x="501" y="235"/>
                </a:lnTo>
                <a:cubicBezTo>
                  <a:pt x="442" y="117"/>
                  <a:pt x="442" y="117"/>
                  <a:pt x="442" y="117"/>
                </a:cubicBezTo>
                <a:cubicBezTo>
                  <a:pt x="442" y="117"/>
                  <a:pt x="442" y="117"/>
                  <a:pt x="427" y="117"/>
                </a:cubicBezTo>
                <a:cubicBezTo>
                  <a:pt x="309" y="117"/>
                  <a:pt x="309" y="117"/>
                  <a:pt x="309" y="117"/>
                </a:cubicBezTo>
                <a:cubicBezTo>
                  <a:pt x="309" y="73"/>
                  <a:pt x="309" y="73"/>
                  <a:pt x="309" y="73"/>
                </a:cubicBezTo>
                <a:cubicBezTo>
                  <a:pt x="309" y="29"/>
                  <a:pt x="280" y="0"/>
                  <a:pt x="236" y="0"/>
                </a:cubicBezTo>
                <a:cubicBezTo>
                  <a:pt x="192" y="0"/>
                  <a:pt x="192" y="0"/>
                  <a:pt x="192" y="0"/>
                </a:cubicBezTo>
                <a:cubicBezTo>
                  <a:pt x="148" y="0"/>
                  <a:pt x="118" y="29"/>
                  <a:pt x="118" y="73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15" y="117"/>
                  <a:pt x="0" y="132"/>
                  <a:pt x="0" y="147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367"/>
                  <a:pt x="15" y="382"/>
                  <a:pt x="45" y="382"/>
                </a:cubicBezTo>
                <a:cubicBezTo>
                  <a:pt x="118" y="382"/>
                  <a:pt x="118" y="382"/>
                  <a:pt x="118" y="382"/>
                </a:cubicBezTo>
                <a:cubicBezTo>
                  <a:pt x="118" y="544"/>
                  <a:pt x="118" y="544"/>
                  <a:pt x="118" y="544"/>
                </a:cubicBezTo>
                <a:cubicBezTo>
                  <a:pt x="118" y="588"/>
                  <a:pt x="148" y="618"/>
                  <a:pt x="192" y="618"/>
                </a:cubicBezTo>
                <a:cubicBezTo>
                  <a:pt x="236" y="618"/>
                  <a:pt x="236" y="618"/>
                  <a:pt x="236" y="618"/>
                </a:cubicBezTo>
                <a:cubicBezTo>
                  <a:pt x="280" y="618"/>
                  <a:pt x="309" y="588"/>
                  <a:pt x="309" y="544"/>
                </a:cubicBezTo>
                <a:cubicBezTo>
                  <a:pt x="309" y="382"/>
                  <a:pt x="309" y="382"/>
                  <a:pt x="309" y="382"/>
                </a:cubicBezTo>
                <a:cubicBezTo>
                  <a:pt x="427" y="382"/>
                  <a:pt x="427" y="382"/>
                  <a:pt x="427" y="382"/>
                </a:cubicBezTo>
                <a:cubicBezTo>
                  <a:pt x="442" y="382"/>
                  <a:pt x="442" y="382"/>
                  <a:pt x="442" y="382"/>
                </a:cubicBezTo>
                <a:cubicBezTo>
                  <a:pt x="501" y="264"/>
                  <a:pt x="501" y="264"/>
                  <a:pt x="501" y="264"/>
                </a:cubicBezTo>
                <a:cubicBezTo>
                  <a:pt x="516" y="250"/>
                  <a:pt x="516" y="250"/>
                  <a:pt x="516" y="250"/>
                </a:cubicBezTo>
                <a:cubicBezTo>
                  <a:pt x="516" y="250"/>
                  <a:pt x="516" y="235"/>
                  <a:pt x="501" y="235"/>
                </a:cubicBezTo>
                <a:close/>
                <a:moveTo>
                  <a:pt x="162" y="73"/>
                </a:moveTo>
                <a:lnTo>
                  <a:pt x="162" y="73"/>
                </a:lnTo>
                <a:cubicBezTo>
                  <a:pt x="162" y="58"/>
                  <a:pt x="177" y="29"/>
                  <a:pt x="192" y="29"/>
                </a:cubicBezTo>
                <a:cubicBezTo>
                  <a:pt x="236" y="29"/>
                  <a:pt x="236" y="29"/>
                  <a:pt x="236" y="29"/>
                </a:cubicBezTo>
                <a:cubicBezTo>
                  <a:pt x="251" y="29"/>
                  <a:pt x="280" y="58"/>
                  <a:pt x="280" y="73"/>
                </a:cubicBezTo>
                <a:cubicBezTo>
                  <a:pt x="280" y="117"/>
                  <a:pt x="280" y="117"/>
                  <a:pt x="280" y="117"/>
                </a:cubicBezTo>
                <a:cubicBezTo>
                  <a:pt x="162" y="117"/>
                  <a:pt x="162" y="117"/>
                  <a:pt x="162" y="117"/>
                </a:cubicBezTo>
                <a:lnTo>
                  <a:pt x="162" y="73"/>
                </a:lnTo>
                <a:close/>
                <a:moveTo>
                  <a:pt x="280" y="544"/>
                </a:moveTo>
                <a:lnTo>
                  <a:pt x="280" y="544"/>
                </a:lnTo>
                <a:cubicBezTo>
                  <a:pt x="280" y="559"/>
                  <a:pt x="251" y="588"/>
                  <a:pt x="236" y="588"/>
                </a:cubicBezTo>
                <a:cubicBezTo>
                  <a:pt x="192" y="588"/>
                  <a:pt x="192" y="588"/>
                  <a:pt x="192" y="588"/>
                </a:cubicBezTo>
                <a:cubicBezTo>
                  <a:pt x="177" y="588"/>
                  <a:pt x="162" y="559"/>
                  <a:pt x="162" y="544"/>
                </a:cubicBezTo>
                <a:cubicBezTo>
                  <a:pt x="162" y="382"/>
                  <a:pt x="162" y="382"/>
                  <a:pt x="162" y="382"/>
                </a:cubicBezTo>
                <a:cubicBezTo>
                  <a:pt x="280" y="382"/>
                  <a:pt x="280" y="382"/>
                  <a:pt x="280" y="382"/>
                </a:cubicBezTo>
                <a:lnTo>
                  <a:pt x="280" y="544"/>
                </a:lnTo>
                <a:close/>
                <a:moveTo>
                  <a:pt x="427" y="338"/>
                </a:moveTo>
                <a:lnTo>
                  <a:pt x="427" y="338"/>
                </a:lnTo>
                <a:cubicBezTo>
                  <a:pt x="427" y="353"/>
                  <a:pt x="413" y="353"/>
                  <a:pt x="413" y="353"/>
                </a:cubicBezTo>
                <a:cubicBezTo>
                  <a:pt x="59" y="353"/>
                  <a:pt x="59" y="353"/>
                  <a:pt x="59" y="353"/>
                </a:cubicBezTo>
                <a:cubicBezTo>
                  <a:pt x="45" y="353"/>
                  <a:pt x="45" y="338"/>
                  <a:pt x="45" y="323"/>
                </a:cubicBezTo>
                <a:cubicBezTo>
                  <a:pt x="45" y="176"/>
                  <a:pt x="45" y="176"/>
                  <a:pt x="45" y="176"/>
                </a:cubicBezTo>
                <a:cubicBezTo>
                  <a:pt x="45" y="162"/>
                  <a:pt x="45" y="147"/>
                  <a:pt x="59" y="147"/>
                </a:cubicBezTo>
                <a:cubicBezTo>
                  <a:pt x="413" y="147"/>
                  <a:pt x="413" y="147"/>
                  <a:pt x="413" y="147"/>
                </a:cubicBezTo>
                <a:cubicBezTo>
                  <a:pt x="413" y="147"/>
                  <a:pt x="427" y="147"/>
                  <a:pt x="427" y="162"/>
                </a:cubicBezTo>
                <a:cubicBezTo>
                  <a:pt x="472" y="250"/>
                  <a:pt x="472" y="250"/>
                  <a:pt x="472" y="250"/>
                </a:cubicBezTo>
                <a:lnTo>
                  <a:pt x="427" y="3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263" name="Freeform 161"/>
          <p:cNvSpPr>
            <a:spLocks noChangeArrowheads="1"/>
          </p:cNvSpPr>
          <p:nvPr/>
        </p:nvSpPr>
        <p:spPr bwMode="auto">
          <a:xfrm>
            <a:off x="1188801" y="734893"/>
            <a:ext cx="299831" cy="390476"/>
          </a:xfrm>
          <a:custGeom>
            <a:avLst/>
            <a:gdLst>
              <a:gd name="T0" fmla="*/ 85229 w 472"/>
              <a:gd name="T1" fmla="*/ 0 h 619"/>
              <a:gd name="T2" fmla="*/ 85229 w 472"/>
              <a:gd name="T3" fmla="*/ 0 h 619"/>
              <a:gd name="T4" fmla="*/ 0 w 472"/>
              <a:gd name="T5" fmla="*/ 84260 h 619"/>
              <a:gd name="T6" fmla="*/ 85229 w 472"/>
              <a:gd name="T7" fmla="*/ 221586 h 619"/>
              <a:gd name="T8" fmla="*/ 170097 w 472"/>
              <a:gd name="T9" fmla="*/ 84260 h 619"/>
              <a:gd name="T10" fmla="*/ 85229 w 472"/>
              <a:gd name="T11" fmla="*/ 0 h 619"/>
              <a:gd name="T12" fmla="*/ 85229 w 472"/>
              <a:gd name="T13" fmla="*/ 200432 h 619"/>
              <a:gd name="T14" fmla="*/ 85229 w 472"/>
              <a:gd name="T15" fmla="*/ 200432 h 619"/>
              <a:gd name="T16" fmla="*/ 16251 w 472"/>
              <a:gd name="T17" fmla="*/ 84260 h 619"/>
              <a:gd name="T18" fmla="*/ 85229 w 472"/>
              <a:gd name="T19" fmla="*/ 10398 h 619"/>
              <a:gd name="T20" fmla="*/ 154207 w 472"/>
              <a:gd name="T21" fmla="*/ 84260 h 619"/>
              <a:gd name="T22" fmla="*/ 85229 w 472"/>
              <a:gd name="T23" fmla="*/ 200432 h 619"/>
              <a:gd name="T24" fmla="*/ 85229 w 472"/>
              <a:gd name="T25" fmla="*/ 47329 h 619"/>
              <a:gd name="T26" fmla="*/ 85229 w 472"/>
              <a:gd name="T27" fmla="*/ 47329 h 619"/>
              <a:gd name="T28" fmla="*/ 48032 w 472"/>
              <a:gd name="T29" fmla="*/ 84260 h 619"/>
              <a:gd name="T30" fmla="*/ 85229 w 472"/>
              <a:gd name="T31" fmla="*/ 115813 h 619"/>
              <a:gd name="T32" fmla="*/ 122426 w 472"/>
              <a:gd name="T33" fmla="*/ 84260 h 619"/>
              <a:gd name="T34" fmla="*/ 85229 w 472"/>
              <a:gd name="T35" fmla="*/ 47329 h 619"/>
              <a:gd name="T36" fmla="*/ 85229 w 472"/>
              <a:gd name="T37" fmla="*/ 105415 h 619"/>
              <a:gd name="T38" fmla="*/ 85229 w 472"/>
              <a:gd name="T39" fmla="*/ 105415 h 619"/>
              <a:gd name="T40" fmla="*/ 63922 w 472"/>
              <a:gd name="T41" fmla="*/ 84260 h 619"/>
              <a:gd name="T42" fmla="*/ 85229 w 472"/>
              <a:gd name="T43" fmla="*/ 63106 h 619"/>
              <a:gd name="T44" fmla="*/ 106536 w 472"/>
              <a:gd name="T45" fmla="*/ 84260 h 619"/>
              <a:gd name="T46" fmla="*/ 85229 w 472"/>
              <a:gd name="T47" fmla="*/ 105415 h 6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72" h="619">
                <a:moveTo>
                  <a:pt x="236" y="0"/>
                </a:moveTo>
                <a:lnTo>
                  <a:pt x="236" y="0"/>
                </a:lnTo>
                <a:cubicBezTo>
                  <a:pt x="104" y="0"/>
                  <a:pt x="0" y="103"/>
                  <a:pt x="0" y="235"/>
                </a:cubicBezTo>
                <a:cubicBezTo>
                  <a:pt x="0" y="323"/>
                  <a:pt x="192" y="618"/>
                  <a:pt x="236" y="618"/>
                </a:cubicBezTo>
                <a:cubicBezTo>
                  <a:pt x="280" y="618"/>
                  <a:pt x="471" y="323"/>
                  <a:pt x="471" y="235"/>
                </a:cubicBezTo>
                <a:cubicBezTo>
                  <a:pt x="471" y="103"/>
                  <a:pt x="368" y="0"/>
                  <a:pt x="236" y="0"/>
                </a:cubicBezTo>
                <a:close/>
                <a:moveTo>
                  <a:pt x="236" y="559"/>
                </a:moveTo>
                <a:lnTo>
                  <a:pt x="236" y="559"/>
                </a:lnTo>
                <a:cubicBezTo>
                  <a:pt x="207" y="559"/>
                  <a:pt x="45" y="309"/>
                  <a:pt x="45" y="235"/>
                </a:cubicBezTo>
                <a:cubicBezTo>
                  <a:pt x="45" y="117"/>
                  <a:pt x="133" y="29"/>
                  <a:pt x="236" y="29"/>
                </a:cubicBezTo>
                <a:cubicBezTo>
                  <a:pt x="339" y="29"/>
                  <a:pt x="427" y="117"/>
                  <a:pt x="427" y="235"/>
                </a:cubicBezTo>
                <a:cubicBezTo>
                  <a:pt x="427" y="309"/>
                  <a:pt x="266" y="559"/>
                  <a:pt x="236" y="559"/>
                </a:cubicBezTo>
                <a:close/>
                <a:moveTo>
                  <a:pt x="236" y="132"/>
                </a:moveTo>
                <a:lnTo>
                  <a:pt x="236" y="132"/>
                </a:lnTo>
                <a:cubicBezTo>
                  <a:pt x="177" y="132"/>
                  <a:pt x="133" y="176"/>
                  <a:pt x="133" y="235"/>
                </a:cubicBezTo>
                <a:cubicBezTo>
                  <a:pt x="133" y="279"/>
                  <a:pt x="177" y="323"/>
                  <a:pt x="236" y="323"/>
                </a:cubicBezTo>
                <a:cubicBezTo>
                  <a:pt x="295" y="323"/>
                  <a:pt x="339" y="279"/>
                  <a:pt x="339" y="235"/>
                </a:cubicBezTo>
                <a:cubicBezTo>
                  <a:pt x="339" y="176"/>
                  <a:pt x="295" y="132"/>
                  <a:pt x="236" y="132"/>
                </a:cubicBezTo>
                <a:close/>
                <a:moveTo>
                  <a:pt x="236" y="294"/>
                </a:moveTo>
                <a:lnTo>
                  <a:pt x="236" y="294"/>
                </a:lnTo>
                <a:cubicBezTo>
                  <a:pt x="207" y="294"/>
                  <a:pt x="177" y="264"/>
                  <a:pt x="177" y="235"/>
                </a:cubicBezTo>
                <a:cubicBezTo>
                  <a:pt x="177" y="191"/>
                  <a:pt x="207" y="176"/>
                  <a:pt x="236" y="176"/>
                </a:cubicBezTo>
                <a:cubicBezTo>
                  <a:pt x="266" y="176"/>
                  <a:pt x="295" y="191"/>
                  <a:pt x="295" y="235"/>
                </a:cubicBezTo>
                <a:cubicBezTo>
                  <a:pt x="295" y="264"/>
                  <a:pt x="266" y="294"/>
                  <a:pt x="236" y="29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77" name="Freeform 8"/>
          <p:cNvSpPr>
            <a:spLocks noChangeArrowheads="1"/>
          </p:cNvSpPr>
          <p:nvPr/>
        </p:nvSpPr>
        <p:spPr bwMode="auto">
          <a:xfrm>
            <a:off x="13098634" y="7261408"/>
            <a:ext cx="390476" cy="167346"/>
          </a:xfrm>
          <a:custGeom>
            <a:avLst/>
            <a:gdLst>
              <a:gd name="T0" fmla="*/ 221632 w 619"/>
              <a:gd name="T1" fmla="*/ 42196 h 266"/>
              <a:gd name="T2" fmla="*/ 221632 w 619"/>
              <a:gd name="T3" fmla="*/ 42196 h 266"/>
              <a:gd name="T4" fmla="*/ 179314 w 619"/>
              <a:gd name="T5" fmla="*/ 0 h 266"/>
              <a:gd name="T6" fmla="*/ 168914 w 619"/>
              <a:gd name="T7" fmla="*/ 0 h 266"/>
              <a:gd name="T8" fmla="*/ 168914 w 619"/>
              <a:gd name="T9" fmla="*/ 10370 h 266"/>
              <a:gd name="T10" fmla="*/ 200473 w 619"/>
              <a:gd name="T11" fmla="*/ 42196 h 266"/>
              <a:gd name="T12" fmla="*/ 21159 w 619"/>
              <a:gd name="T13" fmla="*/ 42196 h 266"/>
              <a:gd name="T14" fmla="*/ 52718 w 619"/>
              <a:gd name="T15" fmla="*/ 10370 h 266"/>
              <a:gd name="T16" fmla="*/ 52718 w 619"/>
              <a:gd name="T17" fmla="*/ 0 h 266"/>
              <a:gd name="T18" fmla="*/ 42318 w 619"/>
              <a:gd name="T19" fmla="*/ 0 h 266"/>
              <a:gd name="T20" fmla="*/ 0 w 619"/>
              <a:gd name="T21" fmla="*/ 42196 h 266"/>
              <a:gd name="T22" fmla="*/ 0 w 619"/>
              <a:gd name="T23" fmla="*/ 47202 h 266"/>
              <a:gd name="T24" fmla="*/ 0 w 619"/>
              <a:gd name="T25" fmla="*/ 52566 h 266"/>
              <a:gd name="T26" fmla="*/ 42318 w 619"/>
              <a:gd name="T27" fmla="*/ 94761 h 266"/>
              <a:gd name="T28" fmla="*/ 52718 w 619"/>
              <a:gd name="T29" fmla="*/ 94761 h 266"/>
              <a:gd name="T30" fmla="*/ 52718 w 619"/>
              <a:gd name="T31" fmla="*/ 84034 h 266"/>
              <a:gd name="T32" fmla="*/ 21159 w 619"/>
              <a:gd name="T33" fmla="*/ 52566 h 266"/>
              <a:gd name="T34" fmla="*/ 200473 w 619"/>
              <a:gd name="T35" fmla="*/ 52566 h 266"/>
              <a:gd name="T36" fmla="*/ 168914 w 619"/>
              <a:gd name="T37" fmla="*/ 84034 h 266"/>
              <a:gd name="T38" fmla="*/ 168914 w 619"/>
              <a:gd name="T39" fmla="*/ 94761 h 266"/>
              <a:gd name="T40" fmla="*/ 179314 w 619"/>
              <a:gd name="T41" fmla="*/ 94761 h 266"/>
              <a:gd name="T42" fmla="*/ 221632 w 619"/>
              <a:gd name="T43" fmla="*/ 52566 h 266"/>
              <a:gd name="T44" fmla="*/ 221632 w 619"/>
              <a:gd name="T45" fmla="*/ 47202 h 266"/>
              <a:gd name="T46" fmla="*/ 221632 w 619"/>
              <a:gd name="T47" fmla="*/ 42196 h 26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19" h="266">
                <a:moveTo>
                  <a:pt x="618" y="118"/>
                </a:moveTo>
                <a:lnTo>
                  <a:pt x="618" y="118"/>
                </a:lnTo>
                <a:cubicBezTo>
                  <a:pt x="500" y="0"/>
                  <a:pt x="500" y="0"/>
                  <a:pt x="500" y="0"/>
                </a:cubicBezTo>
                <a:cubicBezTo>
                  <a:pt x="500" y="0"/>
                  <a:pt x="486" y="0"/>
                  <a:pt x="471" y="0"/>
                </a:cubicBezTo>
                <a:cubicBezTo>
                  <a:pt x="471" y="14"/>
                  <a:pt x="471" y="14"/>
                  <a:pt x="471" y="29"/>
                </a:cubicBezTo>
                <a:cubicBezTo>
                  <a:pt x="559" y="118"/>
                  <a:pt x="559" y="118"/>
                  <a:pt x="559" y="118"/>
                </a:cubicBezTo>
                <a:cubicBezTo>
                  <a:pt x="59" y="118"/>
                  <a:pt x="59" y="118"/>
                  <a:pt x="59" y="118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47" y="14"/>
                  <a:pt x="147" y="14"/>
                  <a:pt x="147" y="0"/>
                </a:cubicBezTo>
                <a:cubicBezTo>
                  <a:pt x="132" y="0"/>
                  <a:pt x="118" y="0"/>
                  <a:pt x="118" y="0"/>
                </a:cubicBezTo>
                <a:cubicBezTo>
                  <a:pt x="0" y="118"/>
                  <a:pt x="0" y="118"/>
                  <a:pt x="0" y="118"/>
                </a:cubicBezTo>
                <a:lnTo>
                  <a:pt x="0" y="132"/>
                </a:lnTo>
                <a:lnTo>
                  <a:pt x="0" y="147"/>
                </a:lnTo>
                <a:cubicBezTo>
                  <a:pt x="118" y="265"/>
                  <a:pt x="118" y="265"/>
                  <a:pt x="118" y="265"/>
                </a:cubicBezTo>
                <a:cubicBezTo>
                  <a:pt x="118" y="265"/>
                  <a:pt x="132" y="265"/>
                  <a:pt x="147" y="265"/>
                </a:cubicBezTo>
                <a:cubicBezTo>
                  <a:pt x="147" y="250"/>
                  <a:pt x="147" y="250"/>
                  <a:pt x="147" y="235"/>
                </a:cubicBezTo>
                <a:cubicBezTo>
                  <a:pt x="59" y="147"/>
                  <a:pt x="59" y="147"/>
                  <a:pt x="59" y="147"/>
                </a:cubicBezTo>
                <a:cubicBezTo>
                  <a:pt x="559" y="147"/>
                  <a:pt x="559" y="147"/>
                  <a:pt x="559" y="147"/>
                </a:cubicBezTo>
                <a:cubicBezTo>
                  <a:pt x="471" y="235"/>
                  <a:pt x="471" y="235"/>
                  <a:pt x="471" y="235"/>
                </a:cubicBezTo>
                <a:cubicBezTo>
                  <a:pt x="471" y="250"/>
                  <a:pt x="471" y="250"/>
                  <a:pt x="471" y="265"/>
                </a:cubicBezTo>
                <a:cubicBezTo>
                  <a:pt x="486" y="265"/>
                  <a:pt x="500" y="265"/>
                  <a:pt x="500" y="265"/>
                </a:cubicBezTo>
                <a:cubicBezTo>
                  <a:pt x="618" y="147"/>
                  <a:pt x="618" y="147"/>
                  <a:pt x="618" y="147"/>
                </a:cubicBezTo>
                <a:lnTo>
                  <a:pt x="618" y="132"/>
                </a:lnTo>
                <a:lnTo>
                  <a:pt x="618" y="11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78" name="Freeform 9"/>
          <p:cNvSpPr>
            <a:spLocks noChangeArrowheads="1"/>
          </p:cNvSpPr>
          <p:nvPr/>
        </p:nvSpPr>
        <p:spPr bwMode="auto">
          <a:xfrm>
            <a:off x="12228839" y="7149844"/>
            <a:ext cx="167347" cy="390476"/>
          </a:xfrm>
          <a:custGeom>
            <a:avLst/>
            <a:gdLst>
              <a:gd name="T0" fmla="*/ 84369 w 265"/>
              <a:gd name="T1" fmla="*/ 168879 h 619"/>
              <a:gd name="T2" fmla="*/ 84369 w 265"/>
              <a:gd name="T3" fmla="*/ 168879 h 619"/>
              <a:gd name="T4" fmla="*/ 52775 w 265"/>
              <a:gd name="T5" fmla="*/ 200432 h 619"/>
              <a:gd name="T6" fmla="*/ 52775 w 265"/>
              <a:gd name="T7" fmla="*/ 21155 h 619"/>
              <a:gd name="T8" fmla="*/ 84369 w 265"/>
              <a:gd name="T9" fmla="*/ 52707 h 619"/>
              <a:gd name="T10" fmla="*/ 94780 w 265"/>
              <a:gd name="T11" fmla="*/ 52707 h 619"/>
              <a:gd name="T12" fmla="*/ 94780 w 265"/>
              <a:gd name="T13" fmla="*/ 42309 h 619"/>
              <a:gd name="T14" fmla="*/ 52775 w 265"/>
              <a:gd name="T15" fmla="*/ 0 h 619"/>
              <a:gd name="T16" fmla="*/ 47390 w 265"/>
              <a:gd name="T17" fmla="*/ 0 h 619"/>
              <a:gd name="T18" fmla="*/ 42005 w 265"/>
              <a:gd name="T19" fmla="*/ 0 h 619"/>
              <a:gd name="T20" fmla="*/ 0 w 265"/>
              <a:gd name="T21" fmla="*/ 42309 h 619"/>
              <a:gd name="T22" fmla="*/ 0 w 265"/>
              <a:gd name="T23" fmla="*/ 52707 h 619"/>
              <a:gd name="T24" fmla="*/ 10411 w 265"/>
              <a:gd name="T25" fmla="*/ 52707 h 619"/>
              <a:gd name="T26" fmla="*/ 42005 w 265"/>
              <a:gd name="T27" fmla="*/ 21155 h 619"/>
              <a:gd name="T28" fmla="*/ 42005 w 265"/>
              <a:gd name="T29" fmla="*/ 200432 h 619"/>
              <a:gd name="T30" fmla="*/ 10411 w 265"/>
              <a:gd name="T31" fmla="*/ 168879 h 619"/>
              <a:gd name="T32" fmla="*/ 0 w 265"/>
              <a:gd name="T33" fmla="*/ 168879 h 619"/>
              <a:gd name="T34" fmla="*/ 0 w 265"/>
              <a:gd name="T35" fmla="*/ 179277 h 619"/>
              <a:gd name="T36" fmla="*/ 42005 w 265"/>
              <a:gd name="T37" fmla="*/ 221586 h 619"/>
              <a:gd name="T38" fmla="*/ 47390 w 265"/>
              <a:gd name="T39" fmla="*/ 221586 h 619"/>
              <a:gd name="T40" fmla="*/ 52775 w 265"/>
              <a:gd name="T41" fmla="*/ 221586 h 619"/>
              <a:gd name="T42" fmla="*/ 94780 w 265"/>
              <a:gd name="T43" fmla="*/ 179277 h 619"/>
              <a:gd name="T44" fmla="*/ 94780 w 265"/>
              <a:gd name="T45" fmla="*/ 168879 h 619"/>
              <a:gd name="T46" fmla="*/ 84369 w 265"/>
              <a:gd name="T47" fmla="*/ 168879 h 6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65" h="619">
                <a:moveTo>
                  <a:pt x="235" y="471"/>
                </a:moveTo>
                <a:lnTo>
                  <a:pt x="235" y="471"/>
                </a:lnTo>
                <a:cubicBezTo>
                  <a:pt x="147" y="559"/>
                  <a:pt x="147" y="559"/>
                  <a:pt x="147" y="559"/>
                </a:cubicBezTo>
                <a:cubicBezTo>
                  <a:pt x="147" y="59"/>
                  <a:pt x="147" y="59"/>
                  <a:pt x="147" y="59"/>
                </a:cubicBezTo>
                <a:cubicBezTo>
                  <a:pt x="235" y="147"/>
                  <a:pt x="235" y="147"/>
                  <a:pt x="235" y="147"/>
                </a:cubicBezTo>
                <a:cubicBezTo>
                  <a:pt x="250" y="147"/>
                  <a:pt x="250" y="147"/>
                  <a:pt x="264" y="147"/>
                </a:cubicBezTo>
                <a:cubicBezTo>
                  <a:pt x="264" y="133"/>
                  <a:pt x="264" y="118"/>
                  <a:pt x="264" y="118"/>
                </a:cubicBezTo>
                <a:cubicBezTo>
                  <a:pt x="147" y="0"/>
                  <a:pt x="147" y="0"/>
                  <a:pt x="147" y="0"/>
                </a:cubicBezTo>
                <a:lnTo>
                  <a:pt x="132" y="0"/>
                </a:lnTo>
                <a:lnTo>
                  <a:pt x="117" y="0"/>
                </a:lnTo>
                <a:cubicBezTo>
                  <a:pt x="0" y="118"/>
                  <a:pt x="0" y="118"/>
                  <a:pt x="0" y="118"/>
                </a:cubicBezTo>
                <a:cubicBezTo>
                  <a:pt x="0" y="118"/>
                  <a:pt x="0" y="133"/>
                  <a:pt x="0" y="147"/>
                </a:cubicBezTo>
                <a:cubicBezTo>
                  <a:pt x="14" y="147"/>
                  <a:pt x="14" y="147"/>
                  <a:pt x="29" y="147"/>
                </a:cubicBezTo>
                <a:cubicBezTo>
                  <a:pt x="117" y="59"/>
                  <a:pt x="117" y="59"/>
                  <a:pt x="117" y="59"/>
                </a:cubicBezTo>
                <a:cubicBezTo>
                  <a:pt x="117" y="559"/>
                  <a:pt x="117" y="559"/>
                  <a:pt x="117" y="559"/>
                </a:cubicBezTo>
                <a:cubicBezTo>
                  <a:pt x="29" y="471"/>
                  <a:pt x="29" y="471"/>
                  <a:pt x="29" y="471"/>
                </a:cubicBezTo>
                <a:cubicBezTo>
                  <a:pt x="14" y="471"/>
                  <a:pt x="14" y="471"/>
                  <a:pt x="0" y="471"/>
                </a:cubicBezTo>
                <a:cubicBezTo>
                  <a:pt x="0" y="486"/>
                  <a:pt x="0" y="500"/>
                  <a:pt x="0" y="500"/>
                </a:cubicBezTo>
                <a:cubicBezTo>
                  <a:pt x="117" y="618"/>
                  <a:pt x="117" y="618"/>
                  <a:pt x="117" y="618"/>
                </a:cubicBezTo>
                <a:lnTo>
                  <a:pt x="132" y="618"/>
                </a:lnTo>
                <a:lnTo>
                  <a:pt x="147" y="618"/>
                </a:lnTo>
                <a:cubicBezTo>
                  <a:pt x="264" y="500"/>
                  <a:pt x="264" y="500"/>
                  <a:pt x="264" y="500"/>
                </a:cubicBezTo>
                <a:cubicBezTo>
                  <a:pt x="264" y="500"/>
                  <a:pt x="264" y="486"/>
                  <a:pt x="264" y="471"/>
                </a:cubicBezTo>
                <a:cubicBezTo>
                  <a:pt x="250" y="471"/>
                  <a:pt x="250" y="471"/>
                  <a:pt x="235" y="47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79" name="Freeform 10"/>
          <p:cNvSpPr>
            <a:spLocks noChangeArrowheads="1"/>
          </p:cNvSpPr>
          <p:nvPr/>
        </p:nvSpPr>
        <p:spPr bwMode="auto">
          <a:xfrm>
            <a:off x="11208562" y="7166114"/>
            <a:ext cx="334694" cy="355611"/>
          </a:xfrm>
          <a:custGeom>
            <a:avLst/>
            <a:gdLst>
              <a:gd name="T0" fmla="*/ 189920 w 531"/>
              <a:gd name="T1" fmla="*/ 79626 h 561"/>
              <a:gd name="T2" fmla="*/ 189920 w 531"/>
              <a:gd name="T3" fmla="*/ 79626 h 561"/>
              <a:gd name="T4" fmla="*/ 121477 w 531"/>
              <a:gd name="T5" fmla="*/ 5404 h 561"/>
              <a:gd name="T6" fmla="*/ 111085 w 531"/>
              <a:gd name="T7" fmla="*/ 5404 h 561"/>
              <a:gd name="T8" fmla="*/ 105710 w 531"/>
              <a:gd name="T9" fmla="*/ 10809 h 561"/>
              <a:gd name="T10" fmla="*/ 105710 w 531"/>
              <a:gd name="T11" fmla="*/ 53324 h 561"/>
              <a:gd name="T12" fmla="*/ 0 w 531"/>
              <a:gd name="T13" fmla="*/ 159252 h 561"/>
              <a:gd name="T14" fmla="*/ 10750 w 531"/>
              <a:gd name="T15" fmla="*/ 201768 h 561"/>
              <a:gd name="T16" fmla="*/ 105710 w 531"/>
              <a:gd name="T17" fmla="*/ 122142 h 561"/>
              <a:gd name="T18" fmla="*/ 105710 w 531"/>
              <a:gd name="T19" fmla="*/ 164657 h 561"/>
              <a:gd name="T20" fmla="*/ 111085 w 531"/>
              <a:gd name="T21" fmla="*/ 169701 h 561"/>
              <a:gd name="T22" fmla="*/ 111085 w 531"/>
              <a:gd name="T23" fmla="*/ 169701 h 561"/>
              <a:gd name="T24" fmla="*/ 116102 w 531"/>
              <a:gd name="T25" fmla="*/ 169701 h 561"/>
              <a:gd name="T26" fmla="*/ 121477 w 531"/>
              <a:gd name="T27" fmla="*/ 169701 h 561"/>
              <a:gd name="T28" fmla="*/ 189920 w 531"/>
              <a:gd name="T29" fmla="*/ 90435 h 561"/>
              <a:gd name="T30" fmla="*/ 189920 w 531"/>
              <a:gd name="T31" fmla="*/ 85031 h 561"/>
              <a:gd name="T32" fmla="*/ 189920 w 531"/>
              <a:gd name="T33" fmla="*/ 79626 h 561"/>
              <a:gd name="T34" fmla="*/ 121477 w 531"/>
              <a:gd name="T35" fmla="*/ 148804 h 561"/>
              <a:gd name="T36" fmla="*/ 121477 w 531"/>
              <a:gd name="T37" fmla="*/ 148804 h 561"/>
              <a:gd name="T38" fmla="*/ 121477 w 531"/>
              <a:gd name="T39" fmla="*/ 106288 h 561"/>
              <a:gd name="T40" fmla="*/ 100335 w 531"/>
              <a:gd name="T41" fmla="*/ 106288 h 561"/>
              <a:gd name="T42" fmla="*/ 15767 w 531"/>
              <a:gd name="T43" fmla="*/ 148804 h 561"/>
              <a:gd name="T44" fmla="*/ 100335 w 531"/>
              <a:gd name="T45" fmla="*/ 63773 h 561"/>
              <a:gd name="T46" fmla="*/ 121477 w 531"/>
              <a:gd name="T47" fmla="*/ 63773 h 561"/>
              <a:gd name="T48" fmla="*/ 121477 w 531"/>
              <a:gd name="T49" fmla="*/ 26662 h 561"/>
              <a:gd name="T50" fmla="*/ 174153 w 531"/>
              <a:gd name="T51" fmla="*/ 85031 h 561"/>
              <a:gd name="T52" fmla="*/ 121477 w 531"/>
              <a:gd name="T53" fmla="*/ 148804 h 5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31" h="561">
                <a:moveTo>
                  <a:pt x="530" y="221"/>
                </a:moveTo>
                <a:lnTo>
                  <a:pt x="530" y="221"/>
                </a:lnTo>
                <a:cubicBezTo>
                  <a:pt x="339" y="15"/>
                  <a:pt x="339" y="15"/>
                  <a:pt x="339" y="15"/>
                </a:cubicBezTo>
                <a:cubicBezTo>
                  <a:pt x="324" y="0"/>
                  <a:pt x="310" y="0"/>
                  <a:pt x="310" y="15"/>
                </a:cubicBezTo>
                <a:cubicBezTo>
                  <a:pt x="295" y="15"/>
                  <a:pt x="295" y="15"/>
                  <a:pt x="295" y="30"/>
                </a:cubicBezTo>
                <a:cubicBezTo>
                  <a:pt x="295" y="148"/>
                  <a:pt x="295" y="148"/>
                  <a:pt x="295" y="148"/>
                </a:cubicBezTo>
                <a:cubicBezTo>
                  <a:pt x="133" y="148"/>
                  <a:pt x="0" y="280"/>
                  <a:pt x="0" y="442"/>
                </a:cubicBezTo>
                <a:cubicBezTo>
                  <a:pt x="0" y="487"/>
                  <a:pt x="15" y="516"/>
                  <a:pt x="30" y="560"/>
                </a:cubicBezTo>
                <a:cubicBezTo>
                  <a:pt x="59" y="428"/>
                  <a:pt x="177" y="339"/>
                  <a:pt x="295" y="339"/>
                </a:cubicBezTo>
                <a:lnTo>
                  <a:pt x="295" y="457"/>
                </a:lnTo>
                <a:cubicBezTo>
                  <a:pt x="295" y="457"/>
                  <a:pt x="295" y="471"/>
                  <a:pt x="310" y="471"/>
                </a:cubicBezTo>
                <a:cubicBezTo>
                  <a:pt x="310" y="471"/>
                  <a:pt x="310" y="471"/>
                  <a:pt x="324" y="471"/>
                </a:cubicBezTo>
                <a:cubicBezTo>
                  <a:pt x="324" y="471"/>
                  <a:pt x="324" y="471"/>
                  <a:pt x="339" y="471"/>
                </a:cubicBezTo>
                <a:cubicBezTo>
                  <a:pt x="530" y="251"/>
                  <a:pt x="530" y="251"/>
                  <a:pt x="530" y="251"/>
                </a:cubicBezTo>
                <a:cubicBezTo>
                  <a:pt x="530" y="251"/>
                  <a:pt x="530" y="251"/>
                  <a:pt x="530" y="236"/>
                </a:cubicBezTo>
                <a:cubicBezTo>
                  <a:pt x="530" y="236"/>
                  <a:pt x="530" y="236"/>
                  <a:pt x="530" y="221"/>
                </a:cubicBezTo>
                <a:close/>
                <a:moveTo>
                  <a:pt x="339" y="413"/>
                </a:moveTo>
                <a:lnTo>
                  <a:pt x="339" y="413"/>
                </a:lnTo>
                <a:cubicBezTo>
                  <a:pt x="339" y="295"/>
                  <a:pt x="339" y="295"/>
                  <a:pt x="339" y="295"/>
                </a:cubicBezTo>
                <a:cubicBezTo>
                  <a:pt x="339" y="295"/>
                  <a:pt x="295" y="295"/>
                  <a:pt x="280" y="295"/>
                </a:cubicBezTo>
                <a:cubicBezTo>
                  <a:pt x="192" y="295"/>
                  <a:pt x="89" y="369"/>
                  <a:pt x="44" y="413"/>
                </a:cubicBezTo>
                <a:cubicBezTo>
                  <a:pt x="44" y="339"/>
                  <a:pt x="148" y="192"/>
                  <a:pt x="280" y="177"/>
                </a:cubicBezTo>
                <a:cubicBezTo>
                  <a:pt x="295" y="177"/>
                  <a:pt x="339" y="177"/>
                  <a:pt x="339" y="177"/>
                </a:cubicBezTo>
                <a:cubicBezTo>
                  <a:pt x="339" y="74"/>
                  <a:pt x="339" y="74"/>
                  <a:pt x="339" y="74"/>
                </a:cubicBezTo>
                <a:cubicBezTo>
                  <a:pt x="486" y="236"/>
                  <a:pt x="486" y="236"/>
                  <a:pt x="486" y="236"/>
                </a:cubicBezTo>
                <a:lnTo>
                  <a:pt x="339" y="4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80" name="Freeform 11"/>
          <p:cNvSpPr>
            <a:spLocks noChangeArrowheads="1"/>
          </p:cNvSpPr>
          <p:nvPr/>
        </p:nvSpPr>
        <p:spPr bwMode="auto">
          <a:xfrm>
            <a:off x="10351049" y="7166114"/>
            <a:ext cx="334694" cy="355611"/>
          </a:xfrm>
          <a:custGeom>
            <a:avLst/>
            <a:gdLst>
              <a:gd name="T0" fmla="*/ 84210 w 531"/>
              <a:gd name="T1" fmla="*/ 53324 h 561"/>
              <a:gd name="T2" fmla="*/ 84210 w 531"/>
              <a:gd name="T3" fmla="*/ 53324 h 561"/>
              <a:gd name="T4" fmla="*/ 84210 w 531"/>
              <a:gd name="T5" fmla="*/ 10809 h 561"/>
              <a:gd name="T6" fmla="*/ 79193 w 531"/>
              <a:gd name="T7" fmla="*/ 5404 h 561"/>
              <a:gd name="T8" fmla="*/ 68443 w 531"/>
              <a:gd name="T9" fmla="*/ 5404 h 561"/>
              <a:gd name="T10" fmla="*/ 0 w 531"/>
              <a:gd name="T11" fmla="*/ 79626 h 561"/>
              <a:gd name="T12" fmla="*/ 0 w 531"/>
              <a:gd name="T13" fmla="*/ 85031 h 561"/>
              <a:gd name="T14" fmla="*/ 0 w 531"/>
              <a:gd name="T15" fmla="*/ 90435 h 561"/>
              <a:gd name="T16" fmla="*/ 68443 w 531"/>
              <a:gd name="T17" fmla="*/ 169701 h 561"/>
              <a:gd name="T18" fmla="*/ 73818 w 531"/>
              <a:gd name="T19" fmla="*/ 169701 h 561"/>
              <a:gd name="T20" fmla="*/ 79193 w 531"/>
              <a:gd name="T21" fmla="*/ 169701 h 561"/>
              <a:gd name="T22" fmla="*/ 79193 w 531"/>
              <a:gd name="T23" fmla="*/ 169701 h 561"/>
              <a:gd name="T24" fmla="*/ 84210 w 531"/>
              <a:gd name="T25" fmla="*/ 164657 h 561"/>
              <a:gd name="T26" fmla="*/ 84210 w 531"/>
              <a:gd name="T27" fmla="*/ 122142 h 561"/>
              <a:gd name="T28" fmla="*/ 179169 w 531"/>
              <a:gd name="T29" fmla="*/ 201768 h 561"/>
              <a:gd name="T30" fmla="*/ 189920 w 531"/>
              <a:gd name="T31" fmla="*/ 159252 h 561"/>
              <a:gd name="T32" fmla="*/ 84210 w 531"/>
              <a:gd name="T33" fmla="*/ 53324 h 561"/>
              <a:gd name="T34" fmla="*/ 89585 w 531"/>
              <a:gd name="T35" fmla="*/ 106288 h 561"/>
              <a:gd name="T36" fmla="*/ 89585 w 531"/>
              <a:gd name="T37" fmla="*/ 106288 h 561"/>
              <a:gd name="T38" fmla="*/ 68443 w 531"/>
              <a:gd name="T39" fmla="*/ 106288 h 561"/>
              <a:gd name="T40" fmla="*/ 68443 w 531"/>
              <a:gd name="T41" fmla="*/ 148804 h 561"/>
              <a:gd name="T42" fmla="*/ 15767 w 531"/>
              <a:gd name="T43" fmla="*/ 85031 h 561"/>
              <a:gd name="T44" fmla="*/ 68443 w 531"/>
              <a:gd name="T45" fmla="*/ 26662 h 561"/>
              <a:gd name="T46" fmla="*/ 68443 w 531"/>
              <a:gd name="T47" fmla="*/ 63773 h 561"/>
              <a:gd name="T48" fmla="*/ 89585 w 531"/>
              <a:gd name="T49" fmla="*/ 63773 h 561"/>
              <a:gd name="T50" fmla="*/ 174153 w 531"/>
              <a:gd name="T51" fmla="*/ 148804 h 561"/>
              <a:gd name="T52" fmla="*/ 89585 w 531"/>
              <a:gd name="T53" fmla="*/ 106288 h 5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31" h="561">
                <a:moveTo>
                  <a:pt x="235" y="148"/>
                </a:moveTo>
                <a:lnTo>
                  <a:pt x="235" y="148"/>
                </a:lnTo>
                <a:cubicBezTo>
                  <a:pt x="235" y="30"/>
                  <a:pt x="235" y="30"/>
                  <a:pt x="235" y="30"/>
                </a:cubicBezTo>
                <a:cubicBezTo>
                  <a:pt x="235" y="15"/>
                  <a:pt x="235" y="15"/>
                  <a:pt x="221" y="15"/>
                </a:cubicBezTo>
                <a:cubicBezTo>
                  <a:pt x="221" y="0"/>
                  <a:pt x="206" y="0"/>
                  <a:pt x="191" y="15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51"/>
                  <a:pt x="0" y="251"/>
                  <a:pt x="0" y="251"/>
                </a:cubicBezTo>
                <a:cubicBezTo>
                  <a:pt x="191" y="471"/>
                  <a:pt x="191" y="471"/>
                  <a:pt x="191" y="471"/>
                </a:cubicBezTo>
                <a:cubicBezTo>
                  <a:pt x="206" y="471"/>
                  <a:pt x="206" y="471"/>
                  <a:pt x="206" y="471"/>
                </a:cubicBezTo>
                <a:cubicBezTo>
                  <a:pt x="221" y="471"/>
                  <a:pt x="221" y="471"/>
                  <a:pt x="221" y="471"/>
                </a:cubicBezTo>
                <a:cubicBezTo>
                  <a:pt x="235" y="471"/>
                  <a:pt x="235" y="457"/>
                  <a:pt x="235" y="457"/>
                </a:cubicBezTo>
                <a:lnTo>
                  <a:pt x="235" y="339"/>
                </a:lnTo>
                <a:cubicBezTo>
                  <a:pt x="353" y="339"/>
                  <a:pt x="471" y="428"/>
                  <a:pt x="500" y="560"/>
                </a:cubicBezTo>
                <a:cubicBezTo>
                  <a:pt x="515" y="516"/>
                  <a:pt x="530" y="487"/>
                  <a:pt x="530" y="442"/>
                </a:cubicBezTo>
                <a:cubicBezTo>
                  <a:pt x="530" y="280"/>
                  <a:pt x="397" y="148"/>
                  <a:pt x="235" y="148"/>
                </a:cubicBezTo>
                <a:close/>
                <a:moveTo>
                  <a:pt x="250" y="295"/>
                </a:moveTo>
                <a:lnTo>
                  <a:pt x="250" y="295"/>
                </a:lnTo>
                <a:cubicBezTo>
                  <a:pt x="235" y="295"/>
                  <a:pt x="191" y="295"/>
                  <a:pt x="191" y="295"/>
                </a:cubicBezTo>
                <a:cubicBezTo>
                  <a:pt x="191" y="413"/>
                  <a:pt x="191" y="413"/>
                  <a:pt x="191" y="413"/>
                </a:cubicBezTo>
                <a:cubicBezTo>
                  <a:pt x="44" y="236"/>
                  <a:pt x="44" y="236"/>
                  <a:pt x="44" y="236"/>
                </a:cubicBezTo>
                <a:cubicBezTo>
                  <a:pt x="191" y="74"/>
                  <a:pt x="191" y="74"/>
                  <a:pt x="191" y="74"/>
                </a:cubicBezTo>
                <a:cubicBezTo>
                  <a:pt x="191" y="177"/>
                  <a:pt x="191" y="177"/>
                  <a:pt x="191" y="177"/>
                </a:cubicBezTo>
                <a:cubicBezTo>
                  <a:pt x="191" y="177"/>
                  <a:pt x="235" y="177"/>
                  <a:pt x="250" y="177"/>
                </a:cubicBezTo>
                <a:cubicBezTo>
                  <a:pt x="382" y="192"/>
                  <a:pt x="486" y="339"/>
                  <a:pt x="486" y="413"/>
                </a:cubicBezTo>
                <a:cubicBezTo>
                  <a:pt x="441" y="369"/>
                  <a:pt x="339" y="295"/>
                  <a:pt x="250" y="29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81" name="Freeform 18"/>
          <p:cNvSpPr>
            <a:spLocks noChangeArrowheads="1"/>
          </p:cNvSpPr>
          <p:nvPr/>
        </p:nvSpPr>
        <p:spPr bwMode="auto">
          <a:xfrm>
            <a:off x="13098634" y="6234456"/>
            <a:ext cx="390476" cy="404420"/>
          </a:xfrm>
          <a:custGeom>
            <a:avLst/>
            <a:gdLst>
              <a:gd name="T0" fmla="*/ 221632 w 619"/>
              <a:gd name="T1" fmla="*/ 218649 h 635"/>
              <a:gd name="T2" fmla="*/ 221632 w 619"/>
              <a:gd name="T3" fmla="*/ 218649 h 635"/>
              <a:gd name="T4" fmla="*/ 163535 w 619"/>
              <a:gd name="T5" fmla="*/ 160005 h 635"/>
              <a:gd name="T6" fmla="*/ 190073 w 619"/>
              <a:gd name="T7" fmla="*/ 96292 h 635"/>
              <a:gd name="T8" fmla="*/ 95037 w 619"/>
              <a:gd name="T9" fmla="*/ 0 h 635"/>
              <a:gd name="T10" fmla="*/ 0 w 619"/>
              <a:gd name="T11" fmla="*/ 96292 h 635"/>
              <a:gd name="T12" fmla="*/ 95037 w 619"/>
              <a:gd name="T13" fmla="*/ 191861 h 635"/>
              <a:gd name="T14" fmla="*/ 153134 w 619"/>
              <a:gd name="T15" fmla="*/ 170865 h 635"/>
              <a:gd name="T16" fmla="*/ 211232 w 619"/>
              <a:gd name="T17" fmla="*/ 229509 h 635"/>
              <a:gd name="T18" fmla="*/ 221632 w 619"/>
              <a:gd name="T19" fmla="*/ 229509 h 635"/>
              <a:gd name="T20" fmla="*/ 221632 w 619"/>
              <a:gd name="T21" fmla="*/ 218649 h 635"/>
              <a:gd name="T22" fmla="*/ 95037 w 619"/>
              <a:gd name="T23" fmla="*/ 176295 h 635"/>
              <a:gd name="T24" fmla="*/ 95037 w 619"/>
              <a:gd name="T25" fmla="*/ 176295 h 635"/>
              <a:gd name="T26" fmla="*/ 10400 w 619"/>
              <a:gd name="T27" fmla="*/ 96292 h 635"/>
              <a:gd name="T28" fmla="*/ 95037 w 619"/>
              <a:gd name="T29" fmla="*/ 16290 h 635"/>
              <a:gd name="T30" fmla="*/ 174293 w 619"/>
              <a:gd name="T31" fmla="*/ 96292 h 635"/>
              <a:gd name="T32" fmla="*/ 95037 w 619"/>
              <a:gd name="T33" fmla="*/ 176295 h 63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9" h="635">
                <a:moveTo>
                  <a:pt x="618" y="604"/>
                </a:moveTo>
                <a:lnTo>
                  <a:pt x="618" y="604"/>
                </a:lnTo>
                <a:cubicBezTo>
                  <a:pt x="456" y="442"/>
                  <a:pt x="456" y="442"/>
                  <a:pt x="456" y="442"/>
                </a:cubicBezTo>
                <a:cubicBezTo>
                  <a:pt x="500" y="398"/>
                  <a:pt x="530" y="339"/>
                  <a:pt x="530" y="266"/>
                </a:cubicBezTo>
                <a:cubicBezTo>
                  <a:pt x="530" y="118"/>
                  <a:pt x="412" y="0"/>
                  <a:pt x="265" y="0"/>
                </a:cubicBezTo>
                <a:cubicBezTo>
                  <a:pt x="118" y="0"/>
                  <a:pt x="0" y="118"/>
                  <a:pt x="0" y="266"/>
                </a:cubicBezTo>
                <a:cubicBezTo>
                  <a:pt x="0" y="413"/>
                  <a:pt x="118" y="530"/>
                  <a:pt x="265" y="530"/>
                </a:cubicBezTo>
                <a:cubicBezTo>
                  <a:pt x="324" y="530"/>
                  <a:pt x="382" y="501"/>
                  <a:pt x="427" y="472"/>
                </a:cubicBezTo>
                <a:cubicBezTo>
                  <a:pt x="589" y="634"/>
                  <a:pt x="589" y="634"/>
                  <a:pt x="589" y="634"/>
                </a:cubicBezTo>
                <a:cubicBezTo>
                  <a:pt x="603" y="634"/>
                  <a:pt x="603" y="634"/>
                  <a:pt x="618" y="634"/>
                </a:cubicBezTo>
                <a:cubicBezTo>
                  <a:pt x="618" y="619"/>
                  <a:pt x="618" y="604"/>
                  <a:pt x="618" y="604"/>
                </a:cubicBezTo>
                <a:close/>
                <a:moveTo>
                  <a:pt x="265" y="487"/>
                </a:moveTo>
                <a:lnTo>
                  <a:pt x="265" y="487"/>
                </a:lnTo>
                <a:cubicBezTo>
                  <a:pt x="132" y="487"/>
                  <a:pt x="29" y="383"/>
                  <a:pt x="29" y="266"/>
                </a:cubicBezTo>
                <a:cubicBezTo>
                  <a:pt x="29" y="148"/>
                  <a:pt x="132" y="45"/>
                  <a:pt x="265" y="45"/>
                </a:cubicBezTo>
                <a:cubicBezTo>
                  <a:pt x="382" y="45"/>
                  <a:pt x="486" y="148"/>
                  <a:pt x="486" y="266"/>
                </a:cubicBezTo>
                <a:cubicBezTo>
                  <a:pt x="486" y="383"/>
                  <a:pt x="382" y="487"/>
                  <a:pt x="265" y="4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82" name="Freeform 19"/>
          <p:cNvSpPr>
            <a:spLocks noChangeArrowheads="1"/>
          </p:cNvSpPr>
          <p:nvPr/>
        </p:nvSpPr>
        <p:spPr bwMode="auto">
          <a:xfrm>
            <a:off x="12133545" y="6234456"/>
            <a:ext cx="402096" cy="404420"/>
          </a:xfrm>
          <a:custGeom>
            <a:avLst/>
            <a:gdLst>
              <a:gd name="T0" fmla="*/ 10817 w 634"/>
              <a:gd name="T1" fmla="*/ 85432 h 635"/>
              <a:gd name="T2" fmla="*/ 10817 w 634"/>
              <a:gd name="T3" fmla="*/ 85432 h 635"/>
              <a:gd name="T4" fmla="*/ 79684 w 634"/>
              <a:gd name="T5" fmla="*/ 85432 h 635"/>
              <a:gd name="T6" fmla="*/ 85093 w 634"/>
              <a:gd name="T7" fmla="*/ 80002 h 635"/>
              <a:gd name="T8" fmla="*/ 79684 w 634"/>
              <a:gd name="T9" fmla="*/ 74934 h 635"/>
              <a:gd name="T10" fmla="*/ 26682 w 634"/>
              <a:gd name="T11" fmla="*/ 74934 h 635"/>
              <a:gd name="T12" fmla="*/ 116822 w 634"/>
              <a:gd name="T13" fmla="*/ 16290 h 635"/>
              <a:gd name="T14" fmla="*/ 212372 w 634"/>
              <a:gd name="T15" fmla="*/ 101360 h 635"/>
              <a:gd name="T16" fmla="*/ 228236 w 634"/>
              <a:gd name="T17" fmla="*/ 101360 h 635"/>
              <a:gd name="T18" fmla="*/ 116822 w 634"/>
              <a:gd name="T19" fmla="*/ 0 h 635"/>
              <a:gd name="T20" fmla="*/ 15865 w 634"/>
              <a:gd name="T21" fmla="*/ 58644 h 635"/>
              <a:gd name="T22" fmla="*/ 15865 w 634"/>
              <a:gd name="T23" fmla="*/ 10860 h 635"/>
              <a:gd name="T24" fmla="*/ 10817 w 634"/>
              <a:gd name="T25" fmla="*/ 0 h 635"/>
              <a:gd name="T26" fmla="*/ 0 w 634"/>
              <a:gd name="T27" fmla="*/ 10860 h 635"/>
              <a:gd name="T28" fmla="*/ 0 w 634"/>
              <a:gd name="T29" fmla="*/ 80002 h 635"/>
              <a:gd name="T30" fmla="*/ 10817 w 634"/>
              <a:gd name="T31" fmla="*/ 85432 h 635"/>
              <a:gd name="T32" fmla="*/ 223189 w 634"/>
              <a:gd name="T33" fmla="*/ 144077 h 635"/>
              <a:gd name="T34" fmla="*/ 223189 w 634"/>
              <a:gd name="T35" fmla="*/ 144077 h 635"/>
              <a:gd name="T36" fmla="*/ 148552 w 634"/>
              <a:gd name="T37" fmla="*/ 144077 h 635"/>
              <a:gd name="T38" fmla="*/ 143504 w 634"/>
              <a:gd name="T39" fmla="*/ 149507 h 635"/>
              <a:gd name="T40" fmla="*/ 148552 w 634"/>
              <a:gd name="T41" fmla="*/ 160005 h 635"/>
              <a:gd name="T42" fmla="*/ 206963 w 634"/>
              <a:gd name="T43" fmla="*/ 160005 h 635"/>
              <a:gd name="T44" fmla="*/ 116822 w 634"/>
              <a:gd name="T45" fmla="*/ 213219 h 635"/>
              <a:gd name="T46" fmla="*/ 15865 w 634"/>
              <a:gd name="T47" fmla="*/ 128149 h 635"/>
              <a:gd name="T48" fmla="*/ 5408 w 634"/>
              <a:gd name="T49" fmla="*/ 128149 h 635"/>
              <a:gd name="T50" fmla="*/ 116822 w 634"/>
              <a:gd name="T51" fmla="*/ 229509 h 635"/>
              <a:gd name="T52" fmla="*/ 212372 w 634"/>
              <a:gd name="T53" fmla="*/ 170865 h 635"/>
              <a:gd name="T54" fmla="*/ 212372 w 634"/>
              <a:gd name="T55" fmla="*/ 224079 h 635"/>
              <a:gd name="T56" fmla="*/ 223189 w 634"/>
              <a:gd name="T57" fmla="*/ 229509 h 635"/>
              <a:gd name="T58" fmla="*/ 228236 w 634"/>
              <a:gd name="T59" fmla="*/ 224079 h 635"/>
              <a:gd name="T60" fmla="*/ 228236 w 634"/>
              <a:gd name="T61" fmla="*/ 149507 h 635"/>
              <a:gd name="T62" fmla="*/ 223189 w 634"/>
              <a:gd name="T63" fmla="*/ 144077 h 63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5">
                <a:moveTo>
                  <a:pt x="30" y="236"/>
                </a:moveTo>
                <a:lnTo>
                  <a:pt x="30" y="236"/>
                </a:lnTo>
                <a:cubicBezTo>
                  <a:pt x="221" y="236"/>
                  <a:pt x="221" y="236"/>
                  <a:pt x="221" y="236"/>
                </a:cubicBezTo>
                <a:cubicBezTo>
                  <a:pt x="236" y="236"/>
                  <a:pt x="236" y="236"/>
                  <a:pt x="236" y="221"/>
                </a:cubicBezTo>
                <a:cubicBezTo>
                  <a:pt x="236" y="207"/>
                  <a:pt x="236" y="207"/>
                  <a:pt x="221" y="207"/>
                </a:cubicBezTo>
                <a:cubicBezTo>
                  <a:pt x="74" y="207"/>
                  <a:pt x="74" y="207"/>
                  <a:pt x="74" y="207"/>
                </a:cubicBezTo>
                <a:cubicBezTo>
                  <a:pt x="118" y="104"/>
                  <a:pt x="207" y="45"/>
                  <a:pt x="324" y="45"/>
                </a:cubicBezTo>
                <a:cubicBezTo>
                  <a:pt x="457" y="45"/>
                  <a:pt x="574" y="148"/>
                  <a:pt x="589" y="280"/>
                </a:cubicBezTo>
                <a:cubicBezTo>
                  <a:pt x="633" y="280"/>
                  <a:pt x="633" y="280"/>
                  <a:pt x="633" y="280"/>
                </a:cubicBezTo>
                <a:cubicBezTo>
                  <a:pt x="619" y="118"/>
                  <a:pt x="486" y="0"/>
                  <a:pt x="324" y="0"/>
                </a:cubicBezTo>
                <a:cubicBezTo>
                  <a:pt x="207" y="0"/>
                  <a:pt x="103" y="74"/>
                  <a:pt x="44" y="162"/>
                </a:cubicBezTo>
                <a:cubicBezTo>
                  <a:pt x="44" y="30"/>
                  <a:pt x="44" y="30"/>
                  <a:pt x="44" y="30"/>
                </a:cubicBezTo>
                <a:cubicBezTo>
                  <a:pt x="44" y="15"/>
                  <a:pt x="30" y="0"/>
                  <a:pt x="30" y="0"/>
                </a:cubicBezTo>
                <a:cubicBezTo>
                  <a:pt x="15" y="0"/>
                  <a:pt x="0" y="15"/>
                  <a:pt x="0" y="30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36"/>
                  <a:pt x="30" y="236"/>
                  <a:pt x="30" y="236"/>
                </a:cubicBezTo>
                <a:close/>
                <a:moveTo>
                  <a:pt x="619" y="398"/>
                </a:moveTo>
                <a:lnTo>
                  <a:pt x="619" y="398"/>
                </a:lnTo>
                <a:cubicBezTo>
                  <a:pt x="412" y="398"/>
                  <a:pt x="412" y="398"/>
                  <a:pt x="412" y="398"/>
                </a:cubicBezTo>
                <a:lnTo>
                  <a:pt x="398" y="413"/>
                </a:lnTo>
                <a:cubicBezTo>
                  <a:pt x="398" y="428"/>
                  <a:pt x="412" y="442"/>
                  <a:pt x="412" y="442"/>
                </a:cubicBezTo>
                <a:cubicBezTo>
                  <a:pt x="574" y="442"/>
                  <a:pt x="574" y="442"/>
                  <a:pt x="574" y="442"/>
                </a:cubicBezTo>
                <a:cubicBezTo>
                  <a:pt x="530" y="530"/>
                  <a:pt x="427" y="589"/>
                  <a:pt x="324" y="589"/>
                </a:cubicBezTo>
                <a:cubicBezTo>
                  <a:pt x="177" y="589"/>
                  <a:pt x="74" y="487"/>
                  <a:pt x="44" y="354"/>
                </a:cubicBezTo>
                <a:cubicBezTo>
                  <a:pt x="15" y="354"/>
                  <a:pt x="15" y="354"/>
                  <a:pt x="15" y="354"/>
                </a:cubicBezTo>
                <a:cubicBezTo>
                  <a:pt x="30" y="516"/>
                  <a:pt x="162" y="634"/>
                  <a:pt x="324" y="634"/>
                </a:cubicBezTo>
                <a:cubicBezTo>
                  <a:pt x="442" y="634"/>
                  <a:pt x="545" y="575"/>
                  <a:pt x="589" y="472"/>
                </a:cubicBezTo>
                <a:cubicBezTo>
                  <a:pt x="589" y="619"/>
                  <a:pt x="589" y="619"/>
                  <a:pt x="589" y="619"/>
                </a:cubicBezTo>
                <a:cubicBezTo>
                  <a:pt x="589" y="619"/>
                  <a:pt x="604" y="634"/>
                  <a:pt x="619" y="634"/>
                </a:cubicBezTo>
                <a:lnTo>
                  <a:pt x="633" y="619"/>
                </a:lnTo>
                <a:cubicBezTo>
                  <a:pt x="633" y="413"/>
                  <a:pt x="633" y="413"/>
                  <a:pt x="633" y="413"/>
                </a:cubicBezTo>
                <a:cubicBezTo>
                  <a:pt x="633" y="398"/>
                  <a:pt x="619" y="398"/>
                  <a:pt x="619" y="39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83" name="Freeform 20"/>
          <p:cNvSpPr>
            <a:spLocks noChangeArrowheads="1"/>
          </p:cNvSpPr>
          <p:nvPr/>
        </p:nvSpPr>
        <p:spPr bwMode="auto">
          <a:xfrm>
            <a:off x="11201590" y="6234456"/>
            <a:ext cx="402096" cy="404420"/>
          </a:xfrm>
          <a:custGeom>
            <a:avLst/>
            <a:gdLst>
              <a:gd name="T0" fmla="*/ 169825 w 634"/>
              <a:gd name="T1" fmla="*/ 16290 h 635"/>
              <a:gd name="T2" fmla="*/ 169825 w 634"/>
              <a:gd name="T3" fmla="*/ 16290 h 635"/>
              <a:gd name="T4" fmla="*/ 217420 w 634"/>
              <a:gd name="T5" fmla="*/ 16290 h 635"/>
              <a:gd name="T6" fmla="*/ 228236 w 634"/>
              <a:gd name="T7" fmla="*/ 10860 h 635"/>
              <a:gd name="T8" fmla="*/ 217420 w 634"/>
              <a:gd name="T9" fmla="*/ 0 h 635"/>
              <a:gd name="T10" fmla="*/ 148552 w 634"/>
              <a:gd name="T11" fmla="*/ 0 h 635"/>
              <a:gd name="T12" fmla="*/ 143144 w 634"/>
              <a:gd name="T13" fmla="*/ 10860 h 635"/>
              <a:gd name="T14" fmla="*/ 143144 w 634"/>
              <a:gd name="T15" fmla="*/ 80002 h 635"/>
              <a:gd name="T16" fmla="*/ 148552 w 634"/>
              <a:gd name="T17" fmla="*/ 85432 h 635"/>
              <a:gd name="T18" fmla="*/ 153600 w 634"/>
              <a:gd name="T19" fmla="*/ 80002 h 635"/>
              <a:gd name="T20" fmla="*/ 153600 w 634"/>
              <a:gd name="T21" fmla="*/ 26788 h 635"/>
              <a:gd name="T22" fmla="*/ 212011 w 634"/>
              <a:gd name="T23" fmla="*/ 117651 h 635"/>
              <a:gd name="T24" fmla="*/ 111414 w 634"/>
              <a:gd name="T25" fmla="*/ 213219 h 635"/>
              <a:gd name="T26" fmla="*/ 15865 w 634"/>
              <a:gd name="T27" fmla="*/ 117651 h 635"/>
              <a:gd name="T28" fmla="*/ 100597 w 634"/>
              <a:gd name="T29" fmla="*/ 16290 h 635"/>
              <a:gd name="T30" fmla="*/ 100597 w 634"/>
              <a:gd name="T31" fmla="*/ 5430 h 635"/>
              <a:gd name="T32" fmla="*/ 0 w 634"/>
              <a:gd name="T33" fmla="*/ 117651 h 635"/>
              <a:gd name="T34" fmla="*/ 111414 w 634"/>
              <a:gd name="T35" fmla="*/ 229509 h 635"/>
              <a:gd name="T36" fmla="*/ 228236 w 634"/>
              <a:gd name="T37" fmla="*/ 117651 h 635"/>
              <a:gd name="T38" fmla="*/ 169825 w 634"/>
              <a:gd name="T39" fmla="*/ 16290 h 63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34" h="635">
                <a:moveTo>
                  <a:pt x="471" y="45"/>
                </a:moveTo>
                <a:lnTo>
                  <a:pt x="471" y="45"/>
                </a:lnTo>
                <a:cubicBezTo>
                  <a:pt x="603" y="45"/>
                  <a:pt x="603" y="45"/>
                  <a:pt x="603" y="45"/>
                </a:cubicBezTo>
                <a:cubicBezTo>
                  <a:pt x="618" y="45"/>
                  <a:pt x="633" y="30"/>
                  <a:pt x="633" y="30"/>
                </a:cubicBezTo>
                <a:cubicBezTo>
                  <a:pt x="633" y="15"/>
                  <a:pt x="618" y="0"/>
                  <a:pt x="603" y="0"/>
                </a:cubicBezTo>
                <a:cubicBezTo>
                  <a:pt x="412" y="0"/>
                  <a:pt x="412" y="0"/>
                  <a:pt x="412" y="0"/>
                </a:cubicBezTo>
                <a:cubicBezTo>
                  <a:pt x="412" y="0"/>
                  <a:pt x="397" y="0"/>
                  <a:pt x="397" y="30"/>
                </a:cubicBezTo>
                <a:cubicBezTo>
                  <a:pt x="397" y="221"/>
                  <a:pt x="397" y="221"/>
                  <a:pt x="397" y="221"/>
                </a:cubicBezTo>
                <a:cubicBezTo>
                  <a:pt x="397" y="236"/>
                  <a:pt x="397" y="236"/>
                  <a:pt x="412" y="236"/>
                </a:cubicBezTo>
                <a:cubicBezTo>
                  <a:pt x="426" y="236"/>
                  <a:pt x="426" y="236"/>
                  <a:pt x="426" y="221"/>
                </a:cubicBezTo>
                <a:cubicBezTo>
                  <a:pt x="426" y="74"/>
                  <a:pt x="426" y="74"/>
                  <a:pt x="426" y="74"/>
                </a:cubicBezTo>
                <a:cubicBezTo>
                  <a:pt x="530" y="118"/>
                  <a:pt x="588" y="207"/>
                  <a:pt x="588" y="325"/>
                </a:cubicBezTo>
                <a:cubicBezTo>
                  <a:pt x="588" y="472"/>
                  <a:pt x="471" y="589"/>
                  <a:pt x="309" y="589"/>
                </a:cubicBezTo>
                <a:cubicBezTo>
                  <a:pt x="162" y="589"/>
                  <a:pt x="44" y="472"/>
                  <a:pt x="44" y="325"/>
                </a:cubicBezTo>
                <a:cubicBezTo>
                  <a:pt x="44" y="177"/>
                  <a:pt x="147" y="74"/>
                  <a:pt x="279" y="45"/>
                </a:cubicBezTo>
                <a:cubicBezTo>
                  <a:pt x="279" y="15"/>
                  <a:pt x="279" y="15"/>
                  <a:pt x="279" y="15"/>
                </a:cubicBezTo>
                <a:cubicBezTo>
                  <a:pt x="117" y="30"/>
                  <a:pt x="0" y="162"/>
                  <a:pt x="0" y="325"/>
                </a:cubicBezTo>
                <a:cubicBezTo>
                  <a:pt x="0" y="487"/>
                  <a:pt x="147" y="634"/>
                  <a:pt x="309" y="634"/>
                </a:cubicBezTo>
                <a:cubicBezTo>
                  <a:pt x="485" y="634"/>
                  <a:pt x="633" y="487"/>
                  <a:pt x="633" y="325"/>
                </a:cubicBezTo>
                <a:cubicBezTo>
                  <a:pt x="633" y="207"/>
                  <a:pt x="559" y="104"/>
                  <a:pt x="471" y="4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84" name="Freeform 21"/>
          <p:cNvSpPr>
            <a:spLocks noChangeArrowheads="1"/>
          </p:cNvSpPr>
          <p:nvPr/>
        </p:nvSpPr>
        <p:spPr bwMode="auto">
          <a:xfrm>
            <a:off x="10351049" y="6234456"/>
            <a:ext cx="390476" cy="404420"/>
          </a:xfrm>
          <a:custGeom>
            <a:avLst/>
            <a:gdLst>
              <a:gd name="T0" fmla="*/ 110816 w 619"/>
              <a:gd name="T1" fmla="*/ 0 h 635"/>
              <a:gd name="T2" fmla="*/ 110816 w 619"/>
              <a:gd name="T3" fmla="*/ 0 h 635"/>
              <a:gd name="T4" fmla="*/ 0 w 619"/>
              <a:gd name="T5" fmla="*/ 117651 h 635"/>
              <a:gd name="T6" fmla="*/ 110816 w 619"/>
              <a:gd name="T7" fmla="*/ 229509 h 635"/>
              <a:gd name="T8" fmla="*/ 221632 w 619"/>
              <a:gd name="T9" fmla="*/ 117651 h 635"/>
              <a:gd name="T10" fmla="*/ 110816 w 619"/>
              <a:gd name="T11" fmla="*/ 0 h 635"/>
              <a:gd name="T12" fmla="*/ 110816 w 619"/>
              <a:gd name="T13" fmla="*/ 213219 h 635"/>
              <a:gd name="T14" fmla="*/ 110816 w 619"/>
              <a:gd name="T15" fmla="*/ 213219 h 635"/>
              <a:gd name="T16" fmla="*/ 10400 w 619"/>
              <a:gd name="T17" fmla="*/ 117651 h 635"/>
              <a:gd name="T18" fmla="*/ 110816 w 619"/>
              <a:gd name="T19" fmla="*/ 16290 h 635"/>
              <a:gd name="T20" fmla="*/ 211232 w 619"/>
              <a:gd name="T21" fmla="*/ 117651 h 635"/>
              <a:gd name="T22" fmla="*/ 110816 w 619"/>
              <a:gd name="T23" fmla="*/ 213219 h 635"/>
              <a:gd name="T24" fmla="*/ 153134 w 619"/>
              <a:gd name="T25" fmla="*/ 64074 h 635"/>
              <a:gd name="T26" fmla="*/ 153134 w 619"/>
              <a:gd name="T27" fmla="*/ 64074 h 635"/>
              <a:gd name="T28" fmla="*/ 142375 w 619"/>
              <a:gd name="T29" fmla="*/ 69504 h 635"/>
              <a:gd name="T30" fmla="*/ 100416 w 619"/>
              <a:gd name="T31" fmla="*/ 149507 h 635"/>
              <a:gd name="T32" fmla="*/ 73877 w 619"/>
              <a:gd name="T33" fmla="*/ 122719 h 635"/>
              <a:gd name="T34" fmla="*/ 63477 w 619"/>
              <a:gd name="T35" fmla="*/ 122719 h 635"/>
              <a:gd name="T36" fmla="*/ 63477 w 619"/>
              <a:gd name="T37" fmla="*/ 133579 h 635"/>
              <a:gd name="T38" fmla="*/ 95037 w 619"/>
              <a:gd name="T39" fmla="*/ 165435 h 635"/>
              <a:gd name="T40" fmla="*/ 105437 w 619"/>
              <a:gd name="T41" fmla="*/ 165435 h 635"/>
              <a:gd name="T42" fmla="*/ 158155 w 619"/>
              <a:gd name="T43" fmla="*/ 74934 h 635"/>
              <a:gd name="T44" fmla="*/ 153134 w 619"/>
              <a:gd name="T45" fmla="*/ 64074 h 63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19" h="635"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8"/>
                  <a:pt x="0" y="325"/>
                </a:cubicBezTo>
                <a:cubicBezTo>
                  <a:pt x="0" y="487"/>
                  <a:pt x="132" y="634"/>
                  <a:pt x="309" y="634"/>
                </a:cubicBezTo>
                <a:cubicBezTo>
                  <a:pt x="486" y="634"/>
                  <a:pt x="618" y="487"/>
                  <a:pt x="618" y="325"/>
                </a:cubicBezTo>
                <a:cubicBezTo>
                  <a:pt x="618" y="148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2"/>
                  <a:pt x="29" y="325"/>
                </a:cubicBezTo>
                <a:cubicBezTo>
                  <a:pt x="29" y="162"/>
                  <a:pt x="162" y="45"/>
                  <a:pt x="309" y="45"/>
                </a:cubicBezTo>
                <a:cubicBezTo>
                  <a:pt x="456" y="45"/>
                  <a:pt x="589" y="162"/>
                  <a:pt x="589" y="325"/>
                </a:cubicBezTo>
                <a:cubicBezTo>
                  <a:pt x="589" y="472"/>
                  <a:pt x="456" y="589"/>
                  <a:pt x="309" y="589"/>
                </a:cubicBezTo>
                <a:close/>
                <a:moveTo>
                  <a:pt x="427" y="177"/>
                </a:moveTo>
                <a:lnTo>
                  <a:pt x="427" y="177"/>
                </a:lnTo>
                <a:cubicBezTo>
                  <a:pt x="412" y="177"/>
                  <a:pt x="412" y="177"/>
                  <a:pt x="397" y="192"/>
                </a:cubicBezTo>
                <a:cubicBezTo>
                  <a:pt x="280" y="413"/>
                  <a:pt x="280" y="413"/>
                  <a:pt x="280" y="413"/>
                </a:cubicBezTo>
                <a:cubicBezTo>
                  <a:pt x="206" y="339"/>
                  <a:pt x="206" y="339"/>
                  <a:pt x="206" y="339"/>
                </a:cubicBezTo>
                <a:cubicBezTo>
                  <a:pt x="191" y="339"/>
                  <a:pt x="191" y="339"/>
                  <a:pt x="177" y="339"/>
                </a:cubicBezTo>
                <a:cubicBezTo>
                  <a:pt x="162" y="354"/>
                  <a:pt x="162" y="369"/>
                  <a:pt x="177" y="369"/>
                </a:cubicBezTo>
                <a:cubicBezTo>
                  <a:pt x="265" y="457"/>
                  <a:pt x="265" y="457"/>
                  <a:pt x="265" y="457"/>
                </a:cubicBezTo>
                <a:cubicBezTo>
                  <a:pt x="280" y="457"/>
                  <a:pt x="280" y="457"/>
                  <a:pt x="294" y="457"/>
                </a:cubicBezTo>
                <a:lnTo>
                  <a:pt x="441" y="207"/>
                </a:lnTo>
                <a:cubicBezTo>
                  <a:pt x="441" y="207"/>
                  <a:pt x="441" y="192"/>
                  <a:pt x="427" y="17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85" name="Freeform 28"/>
          <p:cNvSpPr>
            <a:spLocks noChangeArrowheads="1"/>
          </p:cNvSpPr>
          <p:nvPr/>
        </p:nvSpPr>
        <p:spPr bwMode="auto">
          <a:xfrm>
            <a:off x="13098634" y="5271844"/>
            <a:ext cx="390476" cy="402098"/>
          </a:xfrm>
          <a:custGeom>
            <a:avLst/>
            <a:gdLst>
              <a:gd name="T0" fmla="*/ 110816 w 619"/>
              <a:gd name="T1" fmla="*/ 0 h 634"/>
              <a:gd name="T2" fmla="*/ 110816 w 619"/>
              <a:gd name="T3" fmla="*/ 0 h 634"/>
              <a:gd name="T4" fmla="*/ 0 w 619"/>
              <a:gd name="T5" fmla="*/ 111392 h 634"/>
              <a:gd name="T6" fmla="*/ 110816 w 619"/>
              <a:gd name="T7" fmla="*/ 228191 h 634"/>
              <a:gd name="T8" fmla="*/ 221632 w 619"/>
              <a:gd name="T9" fmla="*/ 111392 h 634"/>
              <a:gd name="T10" fmla="*/ 110816 w 619"/>
              <a:gd name="T11" fmla="*/ 0 h 634"/>
              <a:gd name="T12" fmla="*/ 110816 w 619"/>
              <a:gd name="T13" fmla="*/ 212329 h 634"/>
              <a:gd name="T14" fmla="*/ 110816 w 619"/>
              <a:gd name="T15" fmla="*/ 212329 h 634"/>
              <a:gd name="T16" fmla="*/ 10400 w 619"/>
              <a:gd name="T17" fmla="*/ 111392 h 634"/>
              <a:gd name="T18" fmla="*/ 110816 w 619"/>
              <a:gd name="T19" fmla="*/ 15862 h 634"/>
              <a:gd name="T20" fmla="*/ 211232 w 619"/>
              <a:gd name="T21" fmla="*/ 111392 h 634"/>
              <a:gd name="T22" fmla="*/ 110816 w 619"/>
              <a:gd name="T23" fmla="*/ 212329 h 634"/>
              <a:gd name="T24" fmla="*/ 158155 w 619"/>
              <a:gd name="T25" fmla="*/ 105984 h 634"/>
              <a:gd name="T26" fmla="*/ 158155 w 619"/>
              <a:gd name="T27" fmla="*/ 105984 h 634"/>
              <a:gd name="T28" fmla="*/ 84278 w 619"/>
              <a:gd name="T29" fmla="*/ 105984 h 634"/>
              <a:gd name="T30" fmla="*/ 116196 w 619"/>
              <a:gd name="T31" fmla="*/ 79668 h 634"/>
              <a:gd name="T32" fmla="*/ 116196 w 619"/>
              <a:gd name="T33" fmla="*/ 68854 h 634"/>
              <a:gd name="T34" fmla="*/ 105437 w 619"/>
              <a:gd name="T35" fmla="*/ 68854 h 634"/>
              <a:gd name="T36" fmla="*/ 63477 w 619"/>
              <a:gd name="T37" fmla="*/ 105984 h 634"/>
              <a:gd name="T38" fmla="*/ 63477 w 619"/>
              <a:gd name="T39" fmla="*/ 111392 h 634"/>
              <a:gd name="T40" fmla="*/ 63477 w 619"/>
              <a:gd name="T41" fmla="*/ 121846 h 634"/>
              <a:gd name="T42" fmla="*/ 105437 w 619"/>
              <a:gd name="T43" fmla="*/ 159337 h 634"/>
              <a:gd name="T44" fmla="*/ 116196 w 619"/>
              <a:gd name="T45" fmla="*/ 159337 h 634"/>
              <a:gd name="T46" fmla="*/ 116196 w 619"/>
              <a:gd name="T47" fmla="*/ 148522 h 634"/>
              <a:gd name="T48" fmla="*/ 84278 w 619"/>
              <a:gd name="T49" fmla="*/ 121846 h 634"/>
              <a:gd name="T50" fmla="*/ 158155 w 619"/>
              <a:gd name="T51" fmla="*/ 121846 h 634"/>
              <a:gd name="T52" fmla="*/ 168914 w 619"/>
              <a:gd name="T53" fmla="*/ 111392 h 634"/>
              <a:gd name="T54" fmla="*/ 158155 w 619"/>
              <a:gd name="T55" fmla="*/ 105984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9" h="634"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09"/>
                </a:cubicBezTo>
                <a:cubicBezTo>
                  <a:pt x="589" y="471"/>
                  <a:pt x="456" y="589"/>
                  <a:pt x="309" y="589"/>
                </a:cubicBezTo>
                <a:close/>
                <a:moveTo>
                  <a:pt x="441" y="294"/>
                </a:moveTo>
                <a:lnTo>
                  <a:pt x="441" y="294"/>
                </a:lnTo>
                <a:cubicBezTo>
                  <a:pt x="235" y="294"/>
                  <a:pt x="235" y="294"/>
                  <a:pt x="235" y="294"/>
                </a:cubicBezTo>
                <a:cubicBezTo>
                  <a:pt x="324" y="221"/>
                  <a:pt x="324" y="221"/>
                  <a:pt x="324" y="221"/>
                </a:cubicBezTo>
                <a:cubicBezTo>
                  <a:pt x="324" y="206"/>
                  <a:pt x="324" y="191"/>
                  <a:pt x="324" y="191"/>
                </a:cubicBezTo>
                <a:cubicBezTo>
                  <a:pt x="309" y="176"/>
                  <a:pt x="294" y="176"/>
                  <a:pt x="294" y="191"/>
                </a:cubicBezTo>
                <a:cubicBezTo>
                  <a:pt x="177" y="294"/>
                  <a:pt x="177" y="294"/>
                  <a:pt x="177" y="294"/>
                </a:cubicBezTo>
                <a:lnTo>
                  <a:pt x="177" y="309"/>
                </a:lnTo>
                <a:cubicBezTo>
                  <a:pt x="177" y="324"/>
                  <a:pt x="177" y="324"/>
                  <a:pt x="177" y="338"/>
                </a:cubicBezTo>
                <a:cubicBezTo>
                  <a:pt x="294" y="442"/>
                  <a:pt x="294" y="442"/>
                  <a:pt x="294" y="442"/>
                </a:cubicBezTo>
                <a:cubicBezTo>
                  <a:pt x="294" y="456"/>
                  <a:pt x="309" y="456"/>
                  <a:pt x="324" y="442"/>
                </a:cubicBezTo>
                <a:cubicBezTo>
                  <a:pt x="324" y="442"/>
                  <a:pt x="324" y="427"/>
                  <a:pt x="324" y="412"/>
                </a:cubicBezTo>
                <a:cubicBezTo>
                  <a:pt x="235" y="338"/>
                  <a:pt x="235" y="338"/>
                  <a:pt x="235" y="338"/>
                </a:cubicBezTo>
                <a:cubicBezTo>
                  <a:pt x="441" y="338"/>
                  <a:pt x="441" y="338"/>
                  <a:pt x="441" y="338"/>
                </a:cubicBezTo>
                <a:cubicBezTo>
                  <a:pt x="456" y="338"/>
                  <a:pt x="471" y="324"/>
                  <a:pt x="471" y="309"/>
                </a:cubicBezTo>
                <a:cubicBezTo>
                  <a:pt x="471" y="309"/>
                  <a:pt x="456" y="294"/>
                  <a:pt x="441" y="29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86" name="Freeform 29"/>
          <p:cNvSpPr>
            <a:spLocks noChangeArrowheads="1"/>
          </p:cNvSpPr>
          <p:nvPr/>
        </p:nvSpPr>
        <p:spPr bwMode="auto">
          <a:xfrm>
            <a:off x="12133545" y="5271844"/>
            <a:ext cx="402096" cy="402098"/>
          </a:xfrm>
          <a:custGeom>
            <a:avLst/>
            <a:gdLst>
              <a:gd name="T0" fmla="*/ 116822 w 634"/>
              <a:gd name="T1" fmla="*/ 0 h 634"/>
              <a:gd name="T2" fmla="*/ 116822 w 634"/>
              <a:gd name="T3" fmla="*/ 0 h 634"/>
              <a:gd name="T4" fmla="*/ 0 w 634"/>
              <a:gd name="T5" fmla="*/ 111392 h 634"/>
              <a:gd name="T6" fmla="*/ 116822 w 634"/>
              <a:gd name="T7" fmla="*/ 228191 h 634"/>
              <a:gd name="T8" fmla="*/ 228236 w 634"/>
              <a:gd name="T9" fmla="*/ 111392 h 634"/>
              <a:gd name="T10" fmla="*/ 116822 w 634"/>
              <a:gd name="T11" fmla="*/ 0 h 634"/>
              <a:gd name="T12" fmla="*/ 116822 w 634"/>
              <a:gd name="T13" fmla="*/ 212329 h 634"/>
              <a:gd name="T14" fmla="*/ 116822 w 634"/>
              <a:gd name="T15" fmla="*/ 212329 h 634"/>
              <a:gd name="T16" fmla="*/ 15865 w 634"/>
              <a:gd name="T17" fmla="*/ 111392 h 634"/>
              <a:gd name="T18" fmla="*/ 116822 w 634"/>
              <a:gd name="T19" fmla="*/ 15862 h 634"/>
              <a:gd name="T20" fmla="*/ 212372 w 634"/>
              <a:gd name="T21" fmla="*/ 111392 h 634"/>
              <a:gd name="T22" fmla="*/ 116822 w 634"/>
              <a:gd name="T23" fmla="*/ 212329 h 634"/>
              <a:gd name="T24" fmla="*/ 164777 w 634"/>
              <a:gd name="T25" fmla="*/ 79668 h 634"/>
              <a:gd name="T26" fmla="*/ 164777 w 634"/>
              <a:gd name="T27" fmla="*/ 79668 h 634"/>
              <a:gd name="T28" fmla="*/ 116822 w 634"/>
              <a:gd name="T29" fmla="*/ 132661 h 634"/>
              <a:gd name="T30" fmla="*/ 63820 w 634"/>
              <a:gd name="T31" fmla="*/ 79668 h 634"/>
              <a:gd name="T32" fmla="*/ 53363 w 634"/>
              <a:gd name="T33" fmla="*/ 79668 h 634"/>
              <a:gd name="T34" fmla="*/ 53363 w 634"/>
              <a:gd name="T35" fmla="*/ 90123 h 634"/>
              <a:gd name="T36" fmla="*/ 106366 w 634"/>
              <a:gd name="T37" fmla="*/ 143115 h 634"/>
              <a:gd name="T38" fmla="*/ 116822 w 634"/>
              <a:gd name="T39" fmla="*/ 148522 h 634"/>
              <a:gd name="T40" fmla="*/ 122231 w 634"/>
              <a:gd name="T41" fmla="*/ 143115 h 634"/>
              <a:gd name="T42" fmla="*/ 175234 w 634"/>
              <a:gd name="T43" fmla="*/ 90123 h 634"/>
              <a:gd name="T44" fmla="*/ 175234 w 634"/>
              <a:gd name="T45" fmla="*/ 79668 h 634"/>
              <a:gd name="T46" fmla="*/ 164777 w 634"/>
              <a:gd name="T47" fmla="*/ 79668 h 63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34" h="634"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09"/>
                </a:cubicBezTo>
                <a:cubicBezTo>
                  <a:pt x="0" y="485"/>
                  <a:pt x="148" y="633"/>
                  <a:pt x="324" y="633"/>
                </a:cubicBezTo>
                <a:cubicBezTo>
                  <a:pt x="486" y="633"/>
                  <a:pt x="633" y="485"/>
                  <a:pt x="633" y="309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324" y="589"/>
                </a:moveTo>
                <a:lnTo>
                  <a:pt x="324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24" y="44"/>
                </a:cubicBezTo>
                <a:cubicBezTo>
                  <a:pt x="471" y="44"/>
                  <a:pt x="589" y="162"/>
                  <a:pt x="589" y="309"/>
                </a:cubicBezTo>
                <a:cubicBezTo>
                  <a:pt x="589" y="471"/>
                  <a:pt x="471" y="589"/>
                  <a:pt x="324" y="589"/>
                </a:cubicBezTo>
                <a:close/>
                <a:moveTo>
                  <a:pt x="457" y="221"/>
                </a:moveTo>
                <a:lnTo>
                  <a:pt x="457" y="221"/>
                </a:lnTo>
                <a:cubicBezTo>
                  <a:pt x="324" y="368"/>
                  <a:pt x="324" y="368"/>
                  <a:pt x="324" y="368"/>
                </a:cubicBezTo>
                <a:cubicBezTo>
                  <a:pt x="177" y="221"/>
                  <a:pt x="177" y="221"/>
                  <a:pt x="177" y="221"/>
                </a:cubicBezTo>
                <a:cubicBezTo>
                  <a:pt x="177" y="221"/>
                  <a:pt x="162" y="221"/>
                  <a:pt x="148" y="221"/>
                </a:cubicBezTo>
                <a:cubicBezTo>
                  <a:pt x="148" y="235"/>
                  <a:pt x="148" y="250"/>
                  <a:pt x="148" y="250"/>
                </a:cubicBezTo>
                <a:cubicBezTo>
                  <a:pt x="295" y="397"/>
                  <a:pt x="295" y="397"/>
                  <a:pt x="295" y="397"/>
                </a:cubicBezTo>
                <a:cubicBezTo>
                  <a:pt x="310" y="412"/>
                  <a:pt x="310" y="412"/>
                  <a:pt x="324" y="412"/>
                </a:cubicBezTo>
                <a:cubicBezTo>
                  <a:pt x="324" y="412"/>
                  <a:pt x="339" y="412"/>
                  <a:pt x="339" y="397"/>
                </a:cubicBezTo>
                <a:cubicBezTo>
                  <a:pt x="486" y="250"/>
                  <a:pt x="486" y="250"/>
                  <a:pt x="486" y="250"/>
                </a:cubicBezTo>
                <a:cubicBezTo>
                  <a:pt x="501" y="250"/>
                  <a:pt x="501" y="235"/>
                  <a:pt x="486" y="221"/>
                </a:cubicBezTo>
                <a:cubicBezTo>
                  <a:pt x="486" y="221"/>
                  <a:pt x="471" y="221"/>
                  <a:pt x="457" y="2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87" name="Freeform 30"/>
          <p:cNvSpPr>
            <a:spLocks noChangeArrowheads="1"/>
          </p:cNvSpPr>
          <p:nvPr/>
        </p:nvSpPr>
        <p:spPr bwMode="auto">
          <a:xfrm>
            <a:off x="11201590" y="5271844"/>
            <a:ext cx="402096" cy="402098"/>
          </a:xfrm>
          <a:custGeom>
            <a:avLst/>
            <a:gdLst>
              <a:gd name="T0" fmla="*/ 121870 w 634"/>
              <a:gd name="T1" fmla="*/ 79668 h 634"/>
              <a:gd name="T2" fmla="*/ 121870 w 634"/>
              <a:gd name="T3" fmla="*/ 79668 h 634"/>
              <a:gd name="T4" fmla="*/ 111414 w 634"/>
              <a:gd name="T5" fmla="*/ 79668 h 634"/>
              <a:gd name="T6" fmla="*/ 106006 w 634"/>
              <a:gd name="T7" fmla="*/ 79668 h 634"/>
              <a:gd name="T8" fmla="*/ 53003 w 634"/>
              <a:gd name="T9" fmla="*/ 132661 h 634"/>
              <a:gd name="T10" fmla="*/ 53003 w 634"/>
              <a:gd name="T11" fmla="*/ 143115 h 634"/>
              <a:gd name="T12" fmla="*/ 63459 w 634"/>
              <a:gd name="T13" fmla="*/ 143115 h 634"/>
              <a:gd name="T14" fmla="*/ 111414 w 634"/>
              <a:gd name="T15" fmla="*/ 95530 h 634"/>
              <a:gd name="T16" fmla="*/ 164417 w 634"/>
              <a:gd name="T17" fmla="*/ 143115 h 634"/>
              <a:gd name="T18" fmla="*/ 174873 w 634"/>
              <a:gd name="T19" fmla="*/ 143115 h 634"/>
              <a:gd name="T20" fmla="*/ 174873 w 634"/>
              <a:gd name="T21" fmla="*/ 132661 h 634"/>
              <a:gd name="T22" fmla="*/ 121870 w 634"/>
              <a:gd name="T23" fmla="*/ 79668 h 634"/>
              <a:gd name="T24" fmla="*/ 111414 w 634"/>
              <a:gd name="T25" fmla="*/ 0 h 634"/>
              <a:gd name="T26" fmla="*/ 111414 w 634"/>
              <a:gd name="T27" fmla="*/ 0 h 634"/>
              <a:gd name="T28" fmla="*/ 0 w 634"/>
              <a:gd name="T29" fmla="*/ 111392 h 634"/>
              <a:gd name="T30" fmla="*/ 111414 w 634"/>
              <a:gd name="T31" fmla="*/ 228191 h 634"/>
              <a:gd name="T32" fmla="*/ 228236 w 634"/>
              <a:gd name="T33" fmla="*/ 111392 h 634"/>
              <a:gd name="T34" fmla="*/ 111414 w 634"/>
              <a:gd name="T35" fmla="*/ 0 h 634"/>
              <a:gd name="T36" fmla="*/ 111414 w 634"/>
              <a:gd name="T37" fmla="*/ 212329 h 634"/>
              <a:gd name="T38" fmla="*/ 111414 w 634"/>
              <a:gd name="T39" fmla="*/ 212329 h 634"/>
              <a:gd name="T40" fmla="*/ 15865 w 634"/>
              <a:gd name="T41" fmla="*/ 111392 h 634"/>
              <a:gd name="T42" fmla="*/ 111414 w 634"/>
              <a:gd name="T43" fmla="*/ 15862 h 634"/>
              <a:gd name="T44" fmla="*/ 212011 w 634"/>
              <a:gd name="T45" fmla="*/ 111392 h 634"/>
              <a:gd name="T46" fmla="*/ 111414 w 634"/>
              <a:gd name="T47" fmla="*/ 212329 h 63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34" h="634">
                <a:moveTo>
                  <a:pt x="338" y="221"/>
                </a:moveTo>
                <a:lnTo>
                  <a:pt x="338" y="221"/>
                </a:lnTo>
                <a:cubicBezTo>
                  <a:pt x="324" y="221"/>
                  <a:pt x="324" y="221"/>
                  <a:pt x="309" y="221"/>
                </a:cubicBezTo>
                <a:lnTo>
                  <a:pt x="294" y="221"/>
                </a:lnTo>
                <a:cubicBezTo>
                  <a:pt x="147" y="368"/>
                  <a:pt x="147" y="368"/>
                  <a:pt x="147" y="368"/>
                </a:cubicBezTo>
                <a:cubicBezTo>
                  <a:pt x="132" y="383"/>
                  <a:pt x="132" y="397"/>
                  <a:pt x="147" y="397"/>
                </a:cubicBezTo>
                <a:cubicBezTo>
                  <a:pt x="147" y="412"/>
                  <a:pt x="162" y="412"/>
                  <a:pt x="176" y="397"/>
                </a:cubicBezTo>
                <a:cubicBezTo>
                  <a:pt x="309" y="265"/>
                  <a:pt x="309" y="265"/>
                  <a:pt x="309" y="265"/>
                </a:cubicBezTo>
                <a:cubicBezTo>
                  <a:pt x="456" y="397"/>
                  <a:pt x="456" y="397"/>
                  <a:pt x="456" y="397"/>
                </a:cubicBezTo>
                <a:cubicBezTo>
                  <a:pt x="456" y="412"/>
                  <a:pt x="471" y="412"/>
                  <a:pt x="485" y="397"/>
                </a:cubicBezTo>
                <a:cubicBezTo>
                  <a:pt x="485" y="397"/>
                  <a:pt x="485" y="383"/>
                  <a:pt x="485" y="368"/>
                </a:cubicBezTo>
                <a:lnTo>
                  <a:pt x="338" y="221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47"/>
                  <a:pt x="0" y="309"/>
                </a:cubicBezTo>
                <a:cubicBezTo>
                  <a:pt x="0" y="485"/>
                  <a:pt x="147" y="633"/>
                  <a:pt x="309" y="633"/>
                </a:cubicBezTo>
                <a:cubicBezTo>
                  <a:pt x="485" y="633"/>
                  <a:pt x="633" y="485"/>
                  <a:pt x="633" y="309"/>
                </a:cubicBezTo>
                <a:cubicBezTo>
                  <a:pt x="633" y="147"/>
                  <a:pt x="485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09" y="44"/>
                </a:cubicBezTo>
                <a:cubicBezTo>
                  <a:pt x="471" y="44"/>
                  <a:pt x="588" y="162"/>
                  <a:pt x="588" y="309"/>
                </a:cubicBezTo>
                <a:cubicBezTo>
                  <a:pt x="588" y="471"/>
                  <a:pt x="471" y="589"/>
                  <a:pt x="309" y="5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88" name="Freeform 31"/>
          <p:cNvSpPr>
            <a:spLocks noChangeArrowheads="1"/>
          </p:cNvSpPr>
          <p:nvPr/>
        </p:nvSpPr>
        <p:spPr bwMode="auto">
          <a:xfrm>
            <a:off x="10351049" y="5271844"/>
            <a:ext cx="390476" cy="402098"/>
          </a:xfrm>
          <a:custGeom>
            <a:avLst/>
            <a:gdLst>
              <a:gd name="T0" fmla="*/ 142375 w 619"/>
              <a:gd name="T1" fmla="*/ 105984 h 634"/>
              <a:gd name="T2" fmla="*/ 142375 w 619"/>
              <a:gd name="T3" fmla="*/ 105984 h 634"/>
              <a:gd name="T4" fmla="*/ 89657 w 619"/>
              <a:gd name="T5" fmla="*/ 52992 h 634"/>
              <a:gd name="T6" fmla="*/ 79257 w 619"/>
              <a:gd name="T7" fmla="*/ 52992 h 634"/>
              <a:gd name="T8" fmla="*/ 79257 w 619"/>
              <a:gd name="T9" fmla="*/ 63446 h 634"/>
              <a:gd name="T10" fmla="*/ 126596 w 619"/>
              <a:gd name="T11" fmla="*/ 111392 h 634"/>
              <a:gd name="T12" fmla="*/ 79257 w 619"/>
              <a:gd name="T13" fmla="*/ 164384 h 634"/>
              <a:gd name="T14" fmla="*/ 79257 w 619"/>
              <a:gd name="T15" fmla="*/ 174838 h 634"/>
              <a:gd name="T16" fmla="*/ 89657 w 619"/>
              <a:gd name="T17" fmla="*/ 174838 h 634"/>
              <a:gd name="T18" fmla="*/ 142375 w 619"/>
              <a:gd name="T19" fmla="*/ 121846 h 634"/>
              <a:gd name="T20" fmla="*/ 142375 w 619"/>
              <a:gd name="T21" fmla="*/ 111392 h 634"/>
              <a:gd name="T22" fmla="*/ 142375 w 619"/>
              <a:gd name="T23" fmla="*/ 105984 h 634"/>
              <a:gd name="T24" fmla="*/ 110816 w 619"/>
              <a:gd name="T25" fmla="*/ 0 h 634"/>
              <a:gd name="T26" fmla="*/ 110816 w 619"/>
              <a:gd name="T27" fmla="*/ 0 h 634"/>
              <a:gd name="T28" fmla="*/ 0 w 619"/>
              <a:gd name="T29" fmla="*/ 111392 h 634"/>
              <a:gd name="T30" fmla="*/ 110816 w 619"/>
              <a:gd name="T31" fmla="*/ 228191 h 634"/>
              <a:gd name="T32" fmla="*/ 221632 w 619"/>
              <a:gd name="T33" fmla="*/ 111392 h 634"/>
              <a:gd name="T34" fmla="*/ 110816 w 619"/>
              <a:gd name="T35" fmla="*/ 0 h 634"/>
              <a:gd name="T36" fmla="*/ 110816 w 619"/>
              <a:gd name="T37" fmla="*/ 212329 h 634"/>
              <a:gd name="T38" fmla="*/ 110816 w 619"/>
              <a:gd name="T39" fmla="*/ 212329 h 634"/>
              <a:gd name="T40" fmla="*/ 10400 w 619"/>
              <a:gd name="T41" fmla="*/ 111392 h 634"/>
              <a:gd name="T42" fmla="*/ 110816 w 619"/>
              <a:gd name="T43" fmla="*/ 15862 h 634"/>
              <a:gd name="T44" fmla="*/ 211232 w 619"/>
              <a:gd name="T45" fmla="*/ 111392 h 634"/>
              <a:gd name="T46" fmla="*/ 110816 w 619"/>
              <a:gd name="T47" fmla="*/ 212329 h 63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19" h="634">
                <a:moveTo>
                  <a:pt x="397" y="294"/>
                </a:moveTo>
                <a:lnTo>
                  <a:pt x="397" y="294"/>
                </a:lnTo>
                <a:cubicBezTo>
                  <a:pt x="250" y="147"/>
                  <a:pt x="250" y="147"/>
                  <a:pt x="250" y="147"/>
                </a:cubicBezTo>
                <a:cubicBezTo>
                  <a:pt x="235" y="132"/>
                  <a:pt x="221" y="132"/>
                  <a:pt x="221" y="147"/>
                </a:cubicBezTo>
                <a:cubicBezTo>
                  <a:pt x="206" y="147"/>
                  <a:pt x="206" y="162"/>
                  <a:pt x="221" y="176"/>
                </a:cubicBezTo>
                <a:cubicBezTo>
                  <a:pt x="353" y="309"/>
                  <a:pt x="353" y="309"/>
                  <a:pt x="353" y="309"/>
                </a:cubicBezTo>
                <a:cubicBezTo>
                  <a:pt x="221" y="456"/>
                  <a:pt x="221" y="456"/>
                  <a:pt x="221" y="456"/>
                </a:cubicBezTo>
                <a:cubicBezTo>
                  <a:pt x="206" y="456"/>
                  <a:pt x="206" y="471"/>
                  <a:pt x="221" y="485"/>
                </a:cubicBezTo>
                <a:cubicBezTo>
                  <a:pt x="221" y="485"/>
                  <a:pt x="235" y="485"/>
                  <a:pt x="250" y="485"/>
                </a:cubicBezTo>
                <a:cubicBezTo>
                  <a:pt x="397" y="338"/>
                  <a:pt x="397" y="338"/>
                  <a:pt x="397" y="338"/>
                </a:cubicBezTo>
                <a:cubicBezTo>
                  <a:pt x="397" y="324"/>
                  <a:pt x="397" y="324"/>
                  <a:pt x="397" y="309"/>
                </a:cubicBezTo>
                <a:lnTo>
                  <a:pt x="397" y="294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09"/>
                </a:cubicBezTo>
                <a:cubicBezTo>
                  <a:pt x="589" y="471"/>
                  <a:pt x="456" y="589"/>
                  <a:pt x="309" y="5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89" name="Freeform 38"/>
          <p:cNvSpPr>
            <a:spLocks noChangeArrowheads="1"/>
          </p:cNvSpPr>
          <p:nvPr/>
        </p:nvSpPr>
        <p:spPr bwMode="auto">
          <a:xfrm>
            <a:off x="13098634" y="4389408"/>
            <a:ext cx="390476" cy="392800"/>
          </a:xfrm>
          <a:custGeom>
            <a:avLst/>
            <a:gdLst>
              <a:gd name="T0" fmla="*/ 153134 w 619"/>
              <a:gd name="T1" fmla="*/ 63842 h 619"/>
              <a:gd name="T2" fmla="*/ 153134 w 619"/>
              <a:gd name="T3" fmla="*/ 63842 h 619"/>
              <a:gd name="T4" fmla="*/ 142734 w 619"/>
              <a:gd name="T5" fmla="*/ 63842 h 619"/>
              <a:gd name="T6" fmla="*/ 100416 w 619"/>
              <a:gd name="T7" fmla="*/ 143554 h 619"/>
              <a:gd name="T8" fmla="*/ 73877 w 619"/>
              <a:gd name="T9" fmla="*/ 122273 h 619"/>
              <a:gd name="T10" fmla="*/ 63477 w 619"/>
              <a:gd name="T11" fmla="*/ 122273 h 619"/>
              <a:gd name="T12" fmla="*/ 63477 w 619"/>
              <a:gd name="T13" fmla="*/ 127323 h 619"/>
              <a:gd name="T14" fmla="*/ 95037 w 619"/>
              <a:gd name="T15" fmla="*/ 159063 h 619"/>
              <a:gd name="T16" fmla="*/ 105437 w 619"/>
              <a:gd name="T17" fmla="*/ 159063 h 619"/>
              <a:gd name="T18" fmla="*/ 158155 w 619"/>
              <a:gd name="T19" fmla="*/ 74302 h 619"/>
              <a:gd name="T20" fmla="*/ 153134 w 619"/>
              <a:gd name="T21" fmla="*/ 63842 h 619"/>
              <a:gd name="T22" fmla="*/ 195452 w 619"/>
              <a:gd name="T23" fmla="*/ 0 h 619"/>
              <a:gd name="T24" fmla="*/ 195452 w 619"/>
              <a:gd name="T25" fmla="*/ 0 h 619"/>
              <a:gd name="T26" fmla="*/ 26180 w 619"/>
              <a:gd name="T27" fmla="*/ 0 h 619"/>
              <a:gd name="T28" fmla="*/ 0 w 619"/>
              <a:gd name="T29" fmla="*/ 26691 h 619"/>
              <a:gd name="T30" fmla="*/ 0 w 619"/>
              <a:gd name="T31" fmla="*/ 196575 h 619"/>
              <a:gd name="T32" fmla="*/ 26180 w 619"/>
              <a:gd name="T33" fmla="*/ 222905 h 619"/>
              <a:gd name="T34" fmla="*/ 195452 w 619"/>
              <a:gd name="T35" fmla="*/ 222905 h 619"/>
              <a:gd name="T36" fmla="*/ 221632 w 619"/>
              <a:gd name="T37" fmla="*/ 196575 h 619"/>
              <a:gd name="T38" fmla="*/ 221632 w 619"/>
              <a:gd name="T39" fmla="*/ 26691 h 619"/>
              <a:gd name="T40" fmla="*/ 195452 w 619"/>
              <a:gd name="T41" fmla="*/ 0 h 619"/>
              <a:gd name="T42" fmla="*/ 211232 w 619"/>
              <a:gd name="T43" fmla="*/ 196575 h 619"/>
              <a:gd name="T44" fmla="*/ 211232 w 619"/>
              <a:gd name="T45" fmla="*/ 196575 h 619"/>
              <a:gd name="T46" fmla="*/ 195452 w 619"/>
              <a:gd name="T47" fmla="*/ 212445 h 619"/>
              <a:gd name="T48" fmla="*/ 26180 w 619"/>
              <a:gd name="T49" fmla="*/ 212445 h 619"/>
              <a:gd name="T50" fmla="*/ 10400 w 619"/>
              <a:gd name="T51" fmla="*/ 196575 h 619"/>
              <a:gd name="T52" fmla="*/ 10400 w 619"/>
              <a:gd name="T53" fmla="*/ 26691 h 619"/>
              <a:gd name="T54" fmla="*/ 26180 w 619"/>
              <a:gd name="T55" fmla="*/ 10460 h 619"/>
              <a:gd name="T56" fmla="*/ 195452 w 619"/>
              <a:gd name="T57" fmla="*/ 10460 h 619"/>
              <a:gd name="T58" fmla="*/ 211232 w 619"/>
              <a:gd name="T59" fmla="*/ 26691 h 619"/>
              <a:gd name="T60" fmla="*/ 211232 w 619"/>
              <a:gd name="T61" fmla="*/ 196575 h 61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19" h="619">
                <a:moveTo>
                  <a:pt x="427" y="177"/>
                </a:moveTo>
                <a:lnTo>
                  <a:pt x="427" y="177"/>
                </a:lnTo>
                <a:cubicBezTo>
                  <a:pt x="412" y="162"/>
                  <a:pt x="412" y="177"/>
                  <a:pt x="398" y="177"/>
                </a:cubicBezTo>
                <a:cubicBezTo>
                  <a:pt x="280" y="398"/>
                  <a:pt x="280" y="398"/>
                  <a:pt x="280" y="398"/>
                </a:cubicBezTo>
                <a:cubicBezTo>
                  <a:pt x="206" y="339"/>
                  <a:pt x="206" y="339"/>
                  <a:pt x="206" y="339"/>
                </a:cubicBezTo>
                <a:cubicBezTo>
                  <a:pt x="191" y="324"/>
                  <a:pt x="191" y="324"/>
                  <a:pt x="177" y="339"/>
                </a:cubicBezTo>
                <a:cubicBezTo>
                  <a:pt x="162" y="339"/>
                  <a:pt x="162" y="353"/>
                  <a:pt x="177" y="353"/>
                </a:cubicBezTo>
                <a:cubicBezTo>
                  <a:pt x="265" y="441"/>
                  <a:pt x="265" y="441"/>
                  <a:pt x="265" y="441"/>
                </a:cubicBezTo>
                <a:cubicBezTo>
                  <a:pt x="280" y="457"/>
                  <a:pt x="280" y="457"/>
                  <a:pt x="294" y="441"/>
                </a:cubicBezTo>
                <a:lnTo>
                  <a:pt x="441" y="206"/>
                </a:lnTo>
                <a:cubicBezTo>
                  <a:pt x="441" y="191"/>
                  <a:pt x="441" y="177"/>
                  <a:pt x="427" y="177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5" y="618"/>
                  <a:pt x="545" y="618"/>
                  <a:pt x="545" y="618"/>
                </a:cubicBezTo>
                <a:cubicBezTo>
                  <a:pt x="589" y="618"/>
                  <a:pt x="618" y="589"/>
                  <a:pt x="618" y="545"/>
                </a:cubicBezTo>
                <a:cubicBezTo>
                  <a:pt x="618" y="74"/>
                  <a:pt x="618" y="74"/>
                  <a:pt x="618" y="74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545" y="29"/>
                  <a:pt x="545" y="29"/>
                  <a:pt x="545" y="29"/>
                </a:cubicBezTo>
                <a:cubicBezTo>
                  <a:pt x="559" y="29"/>
                  <a:pt x="589" y="59"/>
                  <a:pt x="589" y="74"/>
                </a:cubicBezTo>
                <a:lnTo>
                  <a:pt x="589" y="5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90" name="Freeform 39"/>
          <p:cNvSpPr>
            <a:spLocks noChangeArrowheads="1"/>
          </p:cNvSpPr>
          <p:nvPr/>
        </p:nvSpPr>
        <p:spPr bwMode="auto">
          <a:xfrm>
            <a:off x="12133545" y="4389408"/>
            <a:ext cx="402096" cy="392800"/>
          </a:xfrm>
          <a:custGeom>
            <a:avLst/>
            <a:gdLst>
              <a:gd name="T0" fmla="*/ 201915 w 634"/>
              <a:gd name="T1" fmla="*/ 0 h 619"/>
              <a:gd name="T2" fmla="*/ 201915 w 634"/>
              <a:gd name="T3" fmla="*/ 0 h 619"/>
              <a:gd name="T4" fmla="*/ 32090 w 634"/>
              <a:gd name="T5" fmla="*/ 0 h 619"/>
              <a:gd name="T6" fmla="*/ 0 w 634"/>
              <a:gd name="T7" fmla="*/ 26691 h 619"/>
              <a:gd name="T8" fmla="*/ 0 w 634"/>
              <a:gd name="T9" fmla="*/ 196575 h 619"/>
              <a:gd name="T10" fmla="*/ 32090 w 634"/>
              <a:gd name="T11" fmla="*/ 222905 h 619"/>
              <a:gd name="T12" fmla="*/ 201915 w 634"/>
              <a:gd name="T13" fmla="*/ 222905 h 619"/>
              <a:gd name="T14" fmla="*/ 228236 w 634"/>
              <a:gd name="T15" fmla="*/ 196575 h 619"/>
              <a:gd name="T16" fmla="*/ 228236 w 634"/>
              <a:gd name="T17" fmla="*/ 26691 h 619"/>
              <a:gd name="T18" fmla="*/ 201915 w 634"/>
              <a:gd name="T19" fmla="*/ 0 h 619"/>
              <a:gd name="T20" fmla="*/ 212372 w 634"/>
              <a:gd name="T21" fmla="*/ 196575 h 619"/>
              <a:gd name="T22" fmla="*/ 212372 w 634"/>
              <a:gd name="T23" fmla="*/ 196575 h 619"/>
              <a:gd name="T24" fmla="*/ 201915 w 634"/>
              <a:gd name="T25" fmla="*/ 212445 h 619"/>
              <a:gd name="T26" fmla="*/ 32090 w 634"/>
              <a:gd name="T27" fmla="*/ 212445 h 619"/>
              <a:gd name="T28" fmla="*/ 15865 w 634"/>
              <a:gd name="T29" fmla="*/ 196575 h 619"/>
              <a:gd name="T30" fmla="*/ 15865 w 634"/>
              <a:gd name="T31" fmla="*/ 26691 h 619"/>
              <a:gd name="T32" fmla="*/ 32090 w 634"/>
              <a:gd name="T33" fmla="*/ 10460 h 619"/>
              <a:gd name="T34" fmla="*/ 201915 w 634"/>
              <a:gd name="T35" fmla="*/ 10460 h 619"/>
              <a:gd name="T36" fmla="*/ 212372 w 634"/>
              <a:gd name="T37" fmla="*/ 26691 h 619"/>
              <a:gd name="T38" fmla="*/ 212372 w 634"/>
              <a:gd name="T39" fmla="*/ 196575 h 619"/>
              <a:gd name="T40" fmla="*/ 148552 w 634"/>
              <a:gd name="T41" fmla="*/ 74302 h 619"/>
              <a:gd name="T42" fmla="*/ 148552 w 634"/>
              <a:gd name="T43" fmla="*/ 74302 h 619"/>
              <a:gd name="T44" fmla="*/ 138096 w 634"/>
              <a:gd name="T45" fmla="*/ 74302 h 619"/>
              <a:gd name="T46" fmla="*/ 116822 w 634"/>
              <a:gd name="T47" fmla="*/ 100993 h 619"/>
              <a:gd name="T48" fmla="*/ 90501 w 634"/>
              <a:gd name="T49" fmla="*/ 74302 h 619"/>
              <a:gd name="T50" fmla="*/ 79684 w 634"/>
              <a:gd name="T51" fmla="*/ 74302 h 619"/>
              <a:gd name="T52" fmla="*/ 79684 w 634"/>
              <a:gd name="T53" fmla="*/ 85122 h 619"/>
              <a:gd name="T54" fmla="*/ 106366 w 634"/>
              <a:gd name="T55" fmla="*/ 111453 h 619"/>
              <a:gd name="T56" fmla="*/ 79684 w 634"/>
              <a:gd name="T57" fmla="*/ 138144 h 619"/>
              <a:gd name="T58" fmla="*/ 79684 w 634"/>
              <a:gd name="T59" fmla="*/ 148604 h 619"/>
              <a:gd name="T60" fmla="*/ 90501 w 634"/>
              <a:gd name="T61" fmla="*/ 148604 h 619"/>
              <a:gd name="T62" fmla="*/ 116822 w 634"/>
              <a:gd name="T63" fmla="*/ 122273 h 619"/>
              <a:gd name="T64" fmla="*/ 138096 w 634"/>
              <a:gd name="T65" fmla="*/ 148604 h 619"/>
              <a:gd name="T66" fmla="*/ 148552 w 634"/>
              <a:gd name="T67" fmla="*/ 148604 h 619"/>
              <a:gd name="T68" fmla="*/ 148552 w 634"/>
              <a:gd name="T69" fmla="*/ 138144 h 619"/>
              <a:gd name="T70" fmla="*/ 127639 w 634"/>
              <a:gd name="T71" fmla="*/ 111453 h 619"/>
              <a:gd name="T72" fmla="*/ 148552 w 634"/>
              <a:gd name="T73" fmla="*/ 85122 h 619"/>
              <a:gd name="T74" fmla="*/ 148552 w 634"/>
              <a:gd name="T75" fmla="*/ 74302 h 61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619"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18"/>
                  <a:pt x="89" y="618"/>
                </a:cubicBezTo>
                <a:cubicBezTo>
                  <a:pt x="560" y="618"/>
                  <a:pt x="560" y="618"/>
                  <a:pt x="560" y="618"/>
                </a:cubicBezTo>
                <a:cubicBezTo>
                  <a:pt x="604" y="618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74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59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29"/>
                  <a:pt x="89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4" y="29"/>
                  <a:pt x="589" y="59"/>
                  <a:pt x="589" y="74"/>
                </a:cubicBezTo>
                <a:lnTo>
                  <a:pt x="589" y="545"/>
                </a:lnTo>
                <a:close/>
                <a:moveTo>
                  <a:pt x="412" y="206"/>
                </a:moveTo>
                <a:lnTo>
                  <a:pt x="412" y="206"/>
                </a:lnTo>
                <a:cubicBezTo>
                  <a:pt x="412" y="206"/>
                  <a:pt x="398" y="206"/>
                  <a:pt x="383" y="206"/>
                </a:cubicBezTo>
                <a:cubicBezTo>
                  <a:pt x="324" y="280"/>
                  <a:pt x="324" y="280"/>
                  <a:pt x="324" y="280"/>
                </a:cubicBezTo>
                <a:cubicBezTo>
                  <a:pt x="251" y="206"/>
                  <a:pt x="251" y="206"/>
                  <a:pt x="251" y="206"/>
                </a:cubicBezTo>
                <a:cubicBezTo>
                  <a:pt x="236" y="206"/>
                  <a:pt x="236" y="206"/>
                  <a:pt x="221" y="206"/>
                </a:cubicBezTo>
                <a:cubicBezTo>
                  <a:pt x="221" y="221"/>
                  <a:pt x="221" y="236"/>
                  <a:pt x="221" y="236"/>
                </a:cubicBezTo>
                <a:cubicBezTo>
                  <a:pt x="295" y="309"/>
                  <a:pt x="295" y="309"/>
                  <a:pt x="295" y="309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221" y="383"/>
                  <a:pt x="221" y="398"/>
                  <a:pt x="221" y="412"/>
                </a:cubicBezTo>
                <a:cubicBezTo>
                  <a:pt x="236" y="412"/>
                  <a:pt x="236" y="412"/>
                  <a:pt x="251" y="412"/>
                </a:cubicBezTo>
                <a:cubicBezTo>
                  <a:pt x="324" y="339"/>
                  <a:pt x="324" y="339"/>
                  <a:pt x="324" y="339"/>
                </a:cubicBezTo>
                <a:cubicBezTo>
                  <a:pt x="383" y="412"/>
                  <a:pt x="383" y="412"/>
                  <a:pt x="383" y="412"/>
                </a:cubicBezTo>
                <a:cubicBezTo>
                  <a:pt x="398" y="412"/>
                  <a:pt x="412" y="412"/>
                  <a:pt x="412" y="412"/>
                </a:cubicBezTo>
                <a:cubicBezTo>
                  <a:pt x="427" y="398"/>
                  <a:pt x="427" y="383"/>
                  <a:pt x="412" y="383"/>
                </a:cubicBezTo>
                <a:cubicBezTo>
                  <a:pt x="354" y="309"/>
                  <a:pt x="354" y="309"/>
                  <a:pt x="354" y="309"/>
                </a:cubicBezTo>
                <a:cubicBezTo>
                  <a:pt x="412" y="236"/>
                  <a:pt x="412" y="236"/>
                  <a:pt x="412" y="236"/>
                </a:cubicBezTo>
                <a:cubicBezTo>
                  <a:pt x="427" y="236"/>
                  <a:pt x="427" y="221"/>
                  <a:pt x="412" y="20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91" name="Freeform 40"/>
          <p:cNvSpPr>
            <a:spLocks noChangeArrowheads="1"/>
          </p:cNvSpPr>
          <p:nvPr/>
        </p:nvSpPr>
        <p:spPr bwMode="auto">
          <a:xfrm>
            <a:off x="11201590" y="4389408"/>
            <a:ext cx="402096" cy="392800"/>
          </a:xfrm>
          <a:custGeom>
            <a:avLst/>
            <a:gdLst>
              <a:gd name="T0" fmla="*/ 196146 w 634"/>
              <a:gd name="T1" fmla="*/ 0 h 619"/>
              <a:gd name="T2" fmla="*/ 196146 w 634"/>
              <a:gd name="T3" fmla="*/ 0 h 619"/>
              <a:gd name="T4" fmla="*/ 26321 w 634"/>
              <a:gd name="T5" fmla="*/ 0 h 619"/>
              <a:gd name="T6" fmla="*/ 0 w 634"/>
              <a:gd name="T7" fmla="*/ 26691 h 619"/>
              <a:gd name="T8" fmla="*/ 0 w 634"/>
              <a:gd name="T9" fmla="*/ 196575 h 619"/>
              <a:gd name="T10" fmla="*/ 26321 w 634"/>
              <a:gd name="T11" fmla="*/ 222905 h 619"/>
              <a:gd name="T12" fmla="*/ 196146 w 634"/>
              <a:gd name="T13" fmla="*/ 222905 h 619"/>
              <a:gd name="T14" fmla="*/ 228236 w 634"/>
              <a:gd name="T15" fmla="*/ 196575 h 619"/>
              <a:gd name="T16" fmla="*/ 228236 w 634"/>
              <a:gd name="T17" fmla="*/ 26691 h 619"/>
              <a:gd name="T18" fmla="*/ 196146 w 634"/>
              <a:gd name="T19" fmla="*/ 0 h 619"/>
              <a:gd name="T20" fmla="*/ 212011 w 634"/>
              <a:gd name="T21" fmla="*/ 196575 h 619"/>
              <a:gd name="T22" fmla="*/ 212011 w 634"/>
              <a:gd name="T23" fmla="*/ 196575 h 619"/>
              <a:gd name="T24" fmla="*/ 196146 w 634"/>
              <a:gd name="T25" fmla="*/ 212445 h 619"/>
              <a:gd name="T26" fmla="*/ 26321 w 634"/>
              <a:gd name="T27" fmla="*/ 212445 h 619"/>
              <a:gd name="T28" fmla="*/ 15865 w 634"/>
              <a:gd name="T29" fmla="*/ 196575 h 619"/>
              <a:gd name="T30" fmla="*/ 15865 w 634"/>
              <a:gd name="T31" fmla="*/ 26691 h 619"/>
              <a:gd name="T32" fmla="*/ 26321 w 634"/>
              <a:gd name="T33" fmla="*/ 10460 h 619"/>
              <a:gd name="T34" fmla="*/ 196146 w 634"/>
              <a:gd name="T35" fmla="*/ 10460 h 619"/>
              <a:gd name="T36" fmla="*/ 212011 w 634"/>
              <a:gd name="T37" fmla="*/ 26691 h 619"/>
              <a:gd name="T38" fmla="*/ 212011 w 634"/>
              <a:gd name="T39" fmla="*/ 196575 h 619"/>
              <a:gd name="T40" fmla="*/ 153600 w 634"/>
              <a:gd name="T41" fmla="*/ 106042 h 619"/>
              <a:gd name="T42" fmla="*/ 153600 w 634"/>
              <a:gd name="T43" fmla="*/ 106042 h 619"/>
              <a:gd name="T44" fmla="*/ 68868 w 634"/>
              <a:gd name="T45" fmla="*/ 106042 h 619"/>
              <a:gd name="T46" fmla="*/ 63459 w 634"/>
              <a:gd name="T47" fmla="*/ 111453 h 619"/>
              <a:gd name="T48" fmla="*/ 68868 w 634"/>
              <a:gd name="T49" fmla="*/ 116863 h 619"/>
              <a:gd name="T50" fmla="*/ 153600 w 634"/>
              <a:gd name="T51" fmla="*/ 116863 h 619"/>
              <a:gd name="T52" fmla="*/ 164417 w 634"/>
              <a:gd name="T53" fmla="*/ 111453 h 619"/>
              <a:gd name="T54" fmla="*/ 153600 w 634"/>
              <a:gd name="T55" fmla="*/ 106042 h 61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4" h="619"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4" y="618"/>
                  <a:pt x="544" y="618"/>
                  <a:pt x="544" y="618"/>
                </a:cubicBezTo>
                <a:cubicBezTo>
                  <a:pt x="588" y="618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29"/>
                  <a:pt x="588" y="0"/>
                  <a:pt x="544" y="0"/>
                </a:cubicBezTo>
                <a:close/>
                <a:moveTo>
                  <a:pt x="588" y="545"/>
                </a:moveTo>
                <a:lnTo>
                  <a:pt x="588" y="545"/>
                </a:lnTo>
                <a:cubicBezTo>
                  <a:pt x="588" y="559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59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29"/>
                  <a:pt x="73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74" y="29"/>
                  <a:pt x="588" y="59"/>
                  <a:pt x="588" y="74"/>
                </a:cubicBezTo>
                <a:lnTo>
                  <a:pt x="588" y="545"/>
                </a:lnTo>
                <a:close/>
                <a:moveTo>
                  <a:pt x="426" y="294"/>
                </a:moveTo>
                <a:lnTo>
                  <a:pt x="426" y="294"/>
                </a:lnTo>
                <a:cubicBezTo>
                  <a:pt x="191" y="294"/>
                  <a:pt x="191" y="294"/>
                  <a:pt x="191" y="294"/>
                </a:cubicBezTo>
                <a:cubicBezTo>
                  <a:pt x="191" y="294"/>
                  <a:pt x="176" y="294"/>
                  <a:pt x="176" y="309"/>
                </a:cubicBezTo>
                <a:cubicBezTo>
                  <a:pt x="176" y="324"/>
                  <a:pt x="191" y="324"/>
                  <a:pt x="191" y="324"/>
                </a:cubicBezTo>
                <a:cubicBezTo>
                  <a:pt x="426" y="324"/>
                  <a:pt x="426" y="324"/>
                  <a:pt x="426" y="324"/>
                </a:cubicBezTo>
                <a:cubicBezTo>
                  <a:pt x="441" y="324"/>
                  <a:pt x="456" y="324"/>
                  <a:pt x="456" y="309"/>
                </a:cubicBezTo>
                <a:cubicBezTo>
                  <a:pt x="456" y="294"/>
                  <a:pt x="441" y="294"/>
                  <a:pt x="426" y="29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92" name="Freeform 41"/>
          <p:cNvSpPr>
            <a:spLocks noChangeArrowheads="1"/>
          </p:cNvSpPr>
          <p:nvPr/>
        </p:nvSpPr>
        <p:spPr bwMode="auto">
          <a:xfrm>
            <a:off x="10351049" y="4389408"/>
            <a:ext cx="390476" cy="392800"/>
          </a:xfrm>
          <a:custGeom>
            <a:avLst/>
            <a:gdLst>
              <a:gd name="T0" fmla="*/ 153134 w 619"/>
              <a:gd name="T1" fmla="*/ 106042 h 619"/>
              <a:gd name="T2" fmla="*/ 153134 w 619"/>
              <a:gd name="T3" fmla="*/ 106042 h 619"/>
              <a:gd name="T4" fmla="*/ 116196 w 619"/>
              <a:gd name="T5" fmla="*/ 106042 h 619"/>
              <a:gd name="T6" fmla="*/ 116196 w 619"/>
              <a:gd name="T7" fmla="*/ 68891 h 619"/>
              <a:gd name="T8" fmla="*/ 110816 w 619"/>
              <a:gd name="T9" fmla="*/ 63842 h 619"/>
              <a:gd name="T10" fmla="*/ 105437 w 619"/>
              <a:gd name="T11" fmla="*/ 68891 h 619"/>
              <a:gd name="T12" fmla="*/ 105437 w 619"/>
              <a:gd name="T13" fmla="*/ 106042 h 619"/>
              <a:gd name="T14" fmla="*/ 68498 w 619"/>
              <a:gd name="T15" fmla="*/ 106042 h 619"/>
              <a:gd name="T16" fmla="*/ 63477 w 619"/>
              <a:gd name="T17" fmla="*/ 111453 h 619"/>
              <a:gd name="T18" fmla="*/ 68498 w 619"/>
              <a:gd name="T19" fmla="*/ 116863 h 619"/>
              <a:gd name="T20" fmla="*/ 105437 w 619"/>
              <a:gd name="T21" fmla="*/ 116863 h 619"/>
              <a:gd name="T22" fmla="*/ 105437 w 619"/>
              <a:gd name="T23" fmla="*/ 154014 h 619"/>
              <a:gd name="T24" fmla="*/ 110816 w 619"/>
              <a:gd name="T25" fmla="*/ 159063 h 619"/>
              <a:gd name="T26" fmla="*/ 116196 w 619"/>
              <a:gd name="T27" fmla="*/ 154014 h 619"/>
              <a:gd name="T28" fmla="*/ 116196 w 619"/>
              <a:gd name="T29" fmla="*/ 116863 h 619"/>
              <a:gd name="T30" fmla="*/ 153134 w 619"/>
              <a:gd name="T31" fmla="*/ 116863 h 619"/>
              <a:gd name="T32" fmla="*/ 158155 w 619"/>
              <a:gd name="T33" fmla="*/ 111453 h 619"/>
              <a:gd name="T34" fmla="*/ 153134 w 619"/>
              <a:gd name="T35" fmla="*/ 106042 h 619"/>
              <a:gd name="T36" fmla="*/ 195094 w 619"/>
              <a:gd name="T37" fmla="*/ 0 h 619"/>
              <a:gd name="T38" fmla="*/ 195094 w 619"/>
              <a:gd name="T39" fmla="*/ 0 h 619"/>
              <a:gd name="T40" fmla="*/ 26180 w 619"/>
              <a:gd name="T41" fmla="*/ 0 h 619"/>
              <a:gd name="T42" fmla="*/ 0 w 619"/>
              <a:gd name="T43" fmla="*/ 26691 h 619"/>
              <a:gd name="T44" fmla="*/ 0 w 619"/>
              <a:gd name="T45" fmla="*/ 196575 h 619"/>
              <a:gd name="T46" fmla="*/ 26180 w 619"/>
              <a:gd name="T47" fmla="*/ 222905 h 619"/>
              <a:gd name="T48" fmla="*/ 195094 w 619"/>
              <a:gd name="T49" fmla="*/ 222905 h 619"/>
              <a:gd name="T50" fmla="*/ 221632 w 619"/>
              <a:gd name="T51" fmla="*/ 196575 h 619"/>
              <a:gd name="T52" fmla="*/ 221632 w 619"/>
              <a:gd name="T53" fmla="*/ 26691 h 619"/>
              <a:gd name="T54" fmla="*/ 195094 w 619"/>
              <a:gd name="T55" fmla="*/ 0 h 619"/>
              <a:gd name="T56" fmla="*/ 211232 w 619"/>
              <a:gd name="T57" fmla="*/ 196575 h 619"/>
              <a:gd name="T58" fmla="*/ 211232 w 619"/>
              <a:gd name="T59" fmla="*/ 196575 h 619"/>
              <a:gd name="T60" fmla="*/ 195094 w 619"/>
              <a:gd name="T61" fmla="*/ 212445 h 619"/>
              <a:gd name="T62" fmla="*/ 26180 w 619"/>
              <a:gd name="T63" fmla="*/ 212445 h 619"/>
              <a:gd name="T64" fmla="*/ 10400 w 619"/>
              <a:gd name="T65" fmla="*/ 196575 h 619"/>
              <a:gd name="T66" fmla="*/ 10400 w 619"/>
              <a:gd name="T67" fmla="*/ 26691 h 619"/>
              <a:gd name="T68" fmla="*/ 26180 w 619"/>
              <a:gd name="T69" fmla="*/ 10460 h 619"/>
              <a:gd name="T70" fmla="*/ 195094 w 619"/>
              <a:gd name="T71" fmla="*/ 10460 h 619"/>
              <a:gd name="T72" fmla="*/ 211232 w 619"/>
              <a:gd name="T73" fmla="*/ 26691 h 619"/>
              <a:gd name="T74" fmla="*/ 211232 w 619"/>
              <a:gd name="T75" fmla="*/ 196575 h 61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19" h="619">
                <a:moveTo>
                  <a:pt x="427" y="294"/>
                </a:moveTo>
                <a:lnTo>
                  <a:pt x="427" y="294"/>
                </a:lnTo>
                <a:cubicBezTo>
                  <a:pt x="324" y="294"/>
                  <a:pt x="324" y="294"/>
                  <a:pt x="324" y="294"/>
                </a:cubicBezTo>
                <a:cubicBezTo>
                  <a:pt x="324" y="191"/>
                  <a:pt x="324" y="191"/>
                  <a:pt x="324" y="191"/>
                </a:cubicBezTo>
                <a:cubicBezTo>
                  <a:pt x="324" y="177"/>
                  <a:pt x="324" y="177"/>
                  <a:pt x="309" y="177"/>
                </a:cubicBezTo>
                <a:cubicBezTo>
                  <a:pt x="294" y="177"/>
                  <a:pt x="294" y="177"/>
                  <a:pt x="294" y="191"/>
                </a:cubicBezTo>
                <a:cubicBezTo>
                  <a:pt x="294" y="294"/>
                  <a:pt x="294" y="294"/>
                  <a:pt x="294" y="294"/>
                </a:cubicBezTo>
                <a:cubicBezTo>
                  <a:pt x="191" y="294"/>
                  <a:pt x="191" y="294"/>
                  <a:pt x="191" y="294"/>
                </a:cubicBezTo>
                <a:cubicBezTo>
                  <a:pt x="177" y="294"/>
                  <a:pt x="177" y="294"/>
                  <a:pt x="177" y="309"/>
                </a:cubicBezTo>
                <a:cubicBezTo>
                  <a:pt x="177" y="324"/>
                  <a:pt x="177" y="324"/>
                  <a:pt x="191" y="324"/>
                </a:cubicBezTo>
                <a:cubicBezTo>
                  <a:pt x="294" y="324"/>
                  <a:pt x="294" y="324"/>
                  <a:pt x="294" y="324"/>
                </a:cubicBezTo>
                <a:cubicBezTo>
                  <a:pt x="294" y="427"/>
                  <a:pt x="294" y="427"/>
                  <a:pt x="294" y="427"/>
                </a:cubicBezTo>
                <a:cubicBezTo>
                  <a:pt x="294" y="441"/>
                  <a:pt x="294" y="441"/>
                  <a:pt x="309" y="441"/>
                </a:cubicBezTo>
                <a:cubicBezTo>
                  <a:pt x="324" y="441"/>
                  <a:pt x="324" y="441"/>
                  <a:pt x="324" y="427"/>
                </a:cubicBezTo>
                <a:cubicBezTo>
                  <a:pt x="324" y="324"/>
                  <a:pt x="324" y="324"/>
                  <a:pt x="324" y="324"/>
                </a:cubicBezTo>
                <a:cubicBezTo>
                  <a:pt x="427" y="324"/>
                  <a:pt x="427" y="324"/>
                  <a:pt x="427" y="324"/>
                </a:cubicBezTo>
                <a:cubicBezTo>
                  <a:pt x="441" y="324"/>
                  <a:pt x="441" y="324"/>
                  <a:pt x="441" y="309"/>
                </a:cubicBezTo>
                <a:cubicBezTo>
                  <a:pt x="441" y="294"/>
                  <a:pt x="441" y="294"/>
                  <a:pt x="427" y="294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4" y="618"/>
                  <a:pt x="544" y="618"/>
                  <a:pt x="544" y="618"/>
                </a:cubicBezTo>
                <a:cubicBezTo>
                  <a:pt x="589" y="618"/>
                  <a:pt x="618" y="589"/>
                  <a:pt x="618" y="545"/>
                </a:cubicBezTo>
                <a:cubicBezTo>
                  <a:pt x="618" y="74"/>
                  <a:pt x="618" y="74"/>
                  <a:pt x="618" y="74"/>
                </a:cubicBezTo>
                <a:cubicBezTo>
                  <a:pt x="618" y="29"/>
                  <a:pt x="589" y="0"/>
                  <a:pt x="544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59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59" y="29"/>
                  <a:pt x="589" y="59"/>
                  <a:pt x="589" y="74"/>
                </a:cubicBezTo>
                <a:lnTo>
                  <a:pt x="589" y="5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93" name="Freeform 48"/>
          <p:cNvSpPr>
            <a:spLocks noChangeArrowheads="1"/>
          </p:cNvSpPr>
          <p:nvPr/>
        </p:nvSpPr>
        <p:spPr bwMode="auto">
          <a:xfrm>
            <a:off x="13098634" y="3477451"/>
            <a:ext cx="390476" cy="402096"/>
          </a:xfrm>
          <a:custGeom>
            <a:avLst/>
            <a:gdLst>
              <a:gd name="T0" fmla="*/ 79257 w 619"/>
              <a:gd name="T1" fmla="*/ 47945 h 634"/>
              <a:gd name="T2" fmla="*/ 79257 w 619"/>
              <a:gd name="T3" fmla="*/ 47945 h 634"/>
              <a:gd name="T4" fmla="*/ 68498 w 619"/>
              <a:gd name="T5" fmla="*/ 47945 h 634"/>
              <a:gd name="T6" fmla="*/ 68498 w 619"/>
              <a:gd name="T7" fmla="*/ 58399 h 634"/>
              <a:gd name="T8" fmla="*/ 126596 w 619"/>
              <a:gd name="T9" fmla="*/ 116798 h 634"/>
              <a:gd name="T10" fmla="*/ 68498 w 619"/>
              <a:gd name="T11" fmla="*/ 175198 h 634"/>
              <a:gd name="T12" fmla="*/ 68498 w 619"/>
              <a:gd name="T13" fmla="*/ 186012 h 634"/>
              <a:gd name="T14" fmla="*/ 79257 w 619"/>
              <a:gd name="T15" fmla="*/ 186012 h 634"/>
              <a:gd name="T16" fmla="*/ 142734 w 619"/>
              <a:gd name="T17" fmla="*/ 122206 h 634"/>
              <a:gd name="T18" fmla="*/ 147755 w 619"/>
              <a:gd name="T19" fmla="*/ 116798 h 634"/>
              <a:gd name="T20" fmla="*/ 142734 w 619"/>
              <a:gd name="T21" fmla="*/ 111752 h 634"/>
              <a:gd name="T22" fmla="*/ 79257 w 619"/>
              <a:gd name="T23" fmla="*/ 47945 h 634"/>
              <a:gd name="T24" fmla="*/ 195452 w 619"/>
              <a:gd name="T25" fmla="*/ 0 h 634"/>
              <a:gd name="T26" fmla="*/ 195452 w 619"/>
              <a:gd name="T27" fmla="*/ 0 h 634"/>
              <a:gd name="T28" fmla="*/ 26180 w 619"/>
              <a:gd name="T29" fmla="*/ 0 h 634"/>
              <a:gd name="T30" fmla="*/ 0 w 619"/>
              <a:gd name="T31" fmla="*/ 32084 h 634"/>
              <a:gd name="T32" fmla="*/ 0 w 619"/>
              <a:gd name="T33" fmla="*/ 201874 h 634"/>
              <a:gd name="T34" fmla="*/ 26180 w 619"/>
              <a:gd name="T35" fmla="*/ 228190 h 634"/>
              <a:gd name="T36" fmla="*/ 195452 w 619"/>
              <a:gd name="T37" fmla="*/ 228190 h 634"/>
              <a:gd name="T38" fmla="*/ 221632 w 619"/>
              <a:gd name="T39" fmla="*/ 201874 h 634"/>
              <a:gd name="T40" fmla="*/ 221632 w 619"/>
              <a:gd name="T41" fmla="*/ 32084 h 634"/>
              <a:gd name="T42" fmla="*/ 195452 w 619"/>
              <a:gd name="T43" fmla="*/ 0 h 634"/>
              <a:gd name="T44" fmla="*/ 211232 w 619"/>
              <a:gd name="T45" fmla="*/ 201874 h 634"/>
              <a:gd name="T46" fmla="*/ 211232 w 619"/>
              <a:gd name="T47" fmla="*/ 201874 h 634"/>
              <a:gd name="T48" fmla="*/ 195452 w 619"/>
              <a:gd name="T49" fmla="*/ 212328 h 634"/>
              <a:gd name="T50" fmla="*/ 26180 w 619"/>
              <a:gd name="T51" fmla="*/ 212328 h 634"/>
              <a:gd name="T52" fmla="*/ 10400 w 619"/>
              <a:gd name="T53" fmla="*/ 201874 h 634"/>
              <a:gd name="T54" fmla="*/ 10400 w 619"/>
              <a:gd name="T55" fmla="*/ 32084 h 634"/>
              <a:gd name="T56" fmla="*/ 26180 w 619"/>
              <a:gd name="T57" fmla="*/ 16222 h 634"/>
              <a:gd name="T58" fmla="*/ 195452 w 619"/>
              <a:gd name="T59" fmla="*/ 16222 h 634"/>
              <a:gd name="T60" fmla="*/ 211232 w 619"/>
              <a:gd name="T61" fmla="*/ 32084 h 634"/>
              <a:gd name="T62" fmla="*/ 211232 w 619"/>
              <a:gd name="T63" fmla="*/ 201874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19" h="634">
                <a:moveTo>
                  <a:pt x="221" y="133"/>
                </a:moveTo>
                <a:lnTo>
                  <a:pt x="221" y="133"/>
                </a:lnTo>
                <a:cubicBezTo>
                  <a:pt x="221" y="118"/>
                  <a:pt x="206" y="118"/>
                  <a:pt x="191" y="133"/>
                </a:cubicBezTo>
                <a:cubicBezTo>
                  <a:pt x="191" y="133"/>
                  <a:pt x="191" y="148"/>
                  <a:pt x="191" y="162"/>
                </a:cubicBezTo>
                <a:cubicBezTo>
                  <a:pt x="353" y="324"/>
                  <a:pt x="353" y="324"/>
                  <a:pt x="353" y="324"/>
                </a:cubicBezTo>
                <a:cubicBezTo>
                  <a:pt x="191" y="486"/>
                  <a:pt x="191" y="486"/>
                  <a:pt x="191" y="486"/>
                </a:cubicBezTo>
                <a:cubicBezTo>
                  <a:pt x="191" y="486"/>
                  <a:pt x="191" y="501"/>
                  <a:pt x="191" y="516"/>
                </a:cubicBezTo>
                <a:cubicBezTo>
                  <a:pt x="206" y="516"/>
                  <a:pt x="221" y="516"/>
                  <a:pt x="221" y="516"/>
                </a:cubicBezTo>
                <a:cubicBezTo>
                  <a:pt x="398" y="339"/>
                  <a:pt x="398" y="339"/>
                  <a:pt x="398" y="339"/>
                </a:cubicBezTo>
                <a:cubicBezTo>
                  <a:pt x="412" y="324"/>
                  <a:pt x="412" y="324"/>
                  <a:pt x="412" y="324"/>
                </a:cubicBezTo>
                <a:cubicBezTo>
                  <a:pt x="412" y="310"/>
                  <a:pt x="412" y="310"/>
                  <a:pt x="398" y="310"/>
                </a:cubicBezTo>
                <a:lnTo>
                  <a:pt x="221" y="133"/>
                </a:lnTo>
                <a:close/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3" y="45"/>
                </a:cubicBezTo>
                <a:cubicBezTo>
                  <a:pt x="545" y="45"/>
                  <a:pt x="545" y="45"/>
                  <a:pt x="545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94" name="Freeform 49"/>
          <p:cNvSpPr>
            <a:spLocks noChangeArrowheads="1"/>
          </p:cNvSpPr>
          <p:nvPr/>
        </p:nvSpPr>
        <p:spPr bwMode="auto">
          <a:xfrm>
            <a:off x="12133545" y="3477451"/>
            <a:ext cx="402096" cy="402096"/>
          </a:xfrm>
          <a:custGeom>
            <a:avLst/>
            <a:gdLst>
              <a:gd name="T0" fmla="*/ 153960 w 634"/>
              <a:gd name="T1" fmla="*/ 47945 h 634"/>
              <a:gd name="T2" fmla="*/ 153960 w 634"/>
              <a:gd name="T3" fmla="*/ 47945 h 634"/>
              <a:gd name="T4" fmla="*/ 143504 w 634"/>
              <a:gd name="T5" fmla="*/ 47945 h 634"/>
              <a:gd name="T6" fmla="*/ 79684 w 634"/>
              <a:gd name="T7" fmla="*/ 111752 h 634"/>
              <a:gd name="T8" fmla="*/ 79684 w 634"/>
              <a:gd name="T9" fmla="*/ 116798 h 634"/>
              <a:gd name="T10" fmla="*/ 79684 w 634"/>
              <a:gd name="T11" fmla="*/ 122206 h 634"/>
              <a:gd name="T12" fmla="*/ 143504 w 634"/>
              <a:gd name="T13" fmla="*/ 186012 h 634"/>
              <a:gd name="T14" fmla="*/ 153960 w 634"/>
              <a:gd name="T15" fmla="*/ 186012 h 634"/>
              <a:gd name="T16" fmla="*/ 153960 w 634"/>
              <a:gd name="T17" fmla="*/ 175198 h 634"/>
              <a:gd name="T18" fmla="*/ 95549 w 634"/>
              <a:gd name="T19" fmla="*/ 116798 h 634"/>
              <a:gd name="T20" fmla="*/ 153960 w 634"/>
              <a:gd name="T21" fmla="*/ 58399 h 634"/>
              <a:gd name="T22" fmla="*/ 153960 w 634"/>
              <a:gd name="T23" fmla="*/ 47945 h 634"/>
              <a:gd name="T24" fmla="*/ 201915 w 634"/>
              <a:gd name="T25" fmla="*/ 0 h 634"/>
              <a:gd name="T26" fmla="*/ 201915 w 634"/>
              <a:gd name="T27" fmla="*/ 0 h 634"/>
              <a:gd name="T28" fmla="*/ 32090 w 634"/>
              <a:gd name="T29" fmla="*/ 0 h 634"/>
              <a:gd name="T30" fmla="*/ 0 w 634"/>
              <a:gd name="T31" fmla="*/ 32084 h 634"/>
              <a:gd name="T32" fmla="*/ 0 w 634"/>
              <a:gd name="T33" fmla="*/ 201874 h 634"/>
              <a:gd name="T34" fmla="*/ 32090 w 634"/>
              <a:gd name="T35" fmla="*/ 228190 h 634"/>
              <a:gd name="T36" fmla="*/ 201915 w 634"/>
              <a:gd name="T37" fmla="*/ 228190 h 634"/>
              <a:gd name="T38" fmla="*/ 228236 w 634"/>
              <a:gd name="T39" fmla="*/ 201874 h 634"/>
              <a:gd name="T40" fmla="*/ 228236 w 634"/>
              <a:gd name="T41" fmla="*/ 32084 h 634"/>
              <a:gd name="T42" fmla="*/ 201915 w 634"/>
              <a:gd name="T43" fmla="*/ 0 h 634"/>
              <a:gd name="T44" fmla="*/ 212372 w 634"/>
              <a:gd name="T45" fmla="*/ 201874 h 634"/>
              <a:gd name="T46" fmla="*/ 212372 w 634"/>
              <a:gd name="T47" fmla="*/ 201874 h 634"/>
              <a:gd name="T48" fmla="*/ 201915 w 634"/>
              <a:gd name="T49" fmla="*/ 212328 h 634"/>
              <a:gd name="T50" fmla="*/ 32090 w 634"/>
              <a:gd name="T51" fmla="*/ 212328 h 634"/>
              <a:gd name="T52" fmla="*/ 15865 w 634"/>
              <a:gd name="T53" fmla="*/ 201874 h 634"/>
              <a:gd name="T54" fmla="*/ 15865 w 634"/>
              <a:gd name="T55" fmla="*/ 32084 h 634"/>
              <a:gd name="T56" fmla="*/ 32090 w 634"/>
              <a:gd name="T57" fmla="*/ 16222 h 634"/>
              <a:gd name="T58" fmla="*/ 201915 w 634"/>
              <a:gd name="T59" fmla="*/ 16222 h 634"/>
              <a:gd name="T60" fmla="*/ 212372 w 634"/>
              <a:gd name="T61" fmla="*/ 32084 h 634"/>
              <a:gd name="T62" fmla="*/ 212372 w 634"/>
              <a:gd name="T63" fmla="*/ 201874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4">
                <a:moveTo>
                  <a:pt x="427" y="133"/>
                </a:moveTo>
                <a:lnTo>
                  <a:pt x="427" y="133"/>
                </a:lnTo>
                <a:cubicBezTo>
                  <a:pt x="427" y="118"/>
                  <a:pt x="412" y="118"/>
                  <a:pt x="398" y="133"/>
                </a:cubicBezTo>
                <a:cubicBezTo>
                  <a:pt x="221" y="310"/>
                  <a:pt x="221" y="310"/>
                  <a:pt x="221" y="310"/>
                </a:cubicBezTo>
                <a:cubicBezTo>
                  <a:pt x="221" y="310"/>
                  <a:pt x="221" y="310"/>
                  <a:pt x="221" y="324"/>
                </a:cubicBezTo>
                <a:cubicBezTo>
                  <a:pt x="221" y="324"/>
                  <a:pt x="221" y="324"/>
                  <a:pt x="221" y="339"/>
                </a:cubicBezTo>
                <a:cubicBezTo>
                  <a:pt x="398" y="516"/>
                  <a:pt x="398" y="516"/>
                  <a:pt x="398" y="516"/>
                </a:cubicBezTo>
                <a:cubicBezTo>
                  <a:pt x="412" y="516"/>
                  <a:pt x="427" y="516"/>
                  <a:pt x="427" y="516"/>
                </a:cubicBezTo>
                <a:cubicBezTo>
                  <a:pt x="442" y="501"/>
                  <a:pt x="442" y="486"/>
                  <a:pt x="427" y="486"/>
                </a:cubicBezTo>
                <a:cubicBezTo>
                  <a:pt x="265" y="324"/>
                  <a:pt x="265" y="324"/>
                  <a:pt x="265" y="324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42" y="148"/>
                  <a:pt x="442" y="133"/>
                  <a:pt x="427" y="133"/>
                </a:cubicBez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4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604" y="0"/>
                  <a:pt x="560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74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4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95" name="Freeform 50"/>
          <p:cNvSpPr>
            <a:spLocks noChangeArrowheads="1"/>
          </p:cNvSpPr>
          <p:nvPr/>
        </p:nvSpPr>
        <p:spPr bwMode="auto">
          <a:xfrm>
            <a:off x="11201590" y="3477451"/>
            <a:ext cx="402096" cy="402096"/>
          </a:xfrm>
          <a:custGeom>
            <a:avLst/>
            <a:gdLst>
              <a:gd name="T0" fmla="*/ 84732 w 634"/>
              <a:gd name="T1" fmla="*/ 58399 h 634"/>
              <a:gd name="T2" fmla="*/ 84732 w 634"/>
              <a:gd name="T3" fmla="*/ 42538 h 634"/>
              <a:gd name="T4" fmla="*/ 42186 w 634"/>
              <a:gd name="T5" fmla="*/ 47945 h 634"/>
              <a:gd name="T6" fmla="*/ 42186 w 634"/>
              <a:gd name="T7" fmla="*/ 85075 h 634"/>
              <a:gd name="T8" fmla="*/ 58411 w 634"/>
              <a:gd name="T9" fmla="*/ 85075 h 634"/>
              <a:gd name="T10" fmla="*/ 90141 w 634"/>
              <a:gd name="T11" fmla="*/ 100937 h 634"/>
              <a:gd name="T12" fmla="*/ 63459 w 634"/>
              <a:gd name="T13" fmla="*/ 58399 h 634"/>
              <a:gd name="T14" fmla="*/ 174873 w 634"/>
              <a:gd name="T15" fmla="*/ 138067 h 634"/>
              <a:gd name="T16" fmla="*/ 169825 w 634"/>
              <a:gd name="T17" fmla="*/ 143475 h 634"/>
              <a:gd name="T18" fmla="*/ 138096 w 634"/>
              <a:gd name="T19" fmla="*/ 127613 h 634"/>
              <a:gd name="T20" fmla="*/ 159008 w 634"/>
              <a:gd name="T21" fmla="*/ 169790 h 634"/>
              <a:gd name="T22" fmla="*/ 132327 w 634"/>
              <a:gd name="T23" fmla="*/ 180605 h 634"/>
              <a:gd name="T24" fmla="*/ 174873 w 634"/>
              <a:gd name="T25" fmla="*/ 186012 h 634"/>
              <a:gd name="T26" fmla="*/ 185690 w 634"/>
              <a:gd name="T27" fmla="*/ 180605 h 634"/>
              <a:gd name="T28" fmla="*/ 174873 w 634"/>
              <a:gd name="T29" fmla="*/ 138067 h 634"/>
              <a:gd name="T30" fmla="*/ 90141 w 634"/>
              <a:gd name="T31" fmla="*/ 127613 h 634"/>
              <a:gd name="T32" fmla="*/ 58411 w 634"/>
              <a:gd name="T33" fmla="*/ 143475 h 634"/>
              <a:gd name="T34" fmla="*/ 42186 w 634"/>
              <a:gd name="T35" fmla="*/ 143475 h 634"/>
              <a:gd name="T36" fmla="*/ 42186 w 634"/>
              <a:gd name="T37" fmla="*/ 186012 h 634"/>
              <a:gd name="T38" fmla="*/ 84732 w 634"/>
              <a:gd name="T39" fmla="*/ 186012 h 634"/>
              <a:gd name="T40" fmla="*/ 84732 w 634"/>
              <a:gd name="T41" fmla="*/ 169790 h 634"/>
              <a:gd name="T42" fmla="*/ 100597 w 634"/>
              <a:gd name="T43" fmla="*/ 138067 h 634"/>
              <a:gd name="T44" fmla="*/ 196146 w 634"/>
              <a:gd name="T45" fmla="*/ 0 h 634"/>
              <a:gd name="T46" fmla="*/ 26321 w 634"/>
              <a:gd name="T47" fmla="*/ 0 h 634"/>
              <a:gd name="T48" fmla="*/ 0 w 634"/>
              <a:gd name="T49" fmla="*/ 201874 h 634"/>
              <a:gd name="T50" fmla="*/ 196146 w 634"/>
              <a:gd name="T51" fmla="*/ 228190 h 634"/>
              <a:gd name="T52" fmla="*/ 228236 w 634"/>
              <a:gd name="T53" fmla="*/ 32084 h 634"/>
              <a:gd name="T54" fmla="*/ 212011 w 634"/>
              <a:gd name="T55" fmla="*/ 201874 h 634"/>
              <a:gd name="T56" fmla="*/ 196146 w 634"/>
              <a:gd name="T57" fmla="*/ 212328 h 634"/>
              <a:gd name="T58" fmla="*/ 15865 w 634"/>
              <a:gd name="T59" fmla="*/ 201874 h 634"/>
              <a:gd name="T60" fmla="*/ 26321 w 634"/>
              <a:gd name="T61" fmla="*/ 16222 h 634"/>
              <a:gd name="T62" fmla="*/ 212011 w 634"/>
              <a:gd name="T63" fmla="*/ 32084 h 634"/>
              <a:gd name="T64" fmla="*/ 174873 w 634"/>
              <a:gd name="T65" fmla="*/ 42538 h 634"/>
              <a:gd name="T66" fmla="*/ 143144 w 634"/>
              <a:gd name="T67" fmla="*/ 42538 h 634"/>
              <a:gd name="T68" fmla="*/ 143144 w 634"/>
              <a:gd name="T69" fmla="*/ 58399 h 634"/>
              <a:gd name="T70" fmla="*/ 127279 w 634"/>
              <a:gd name="T71" fmla="*/ 90483 h 634"/>
              <a:gd name="T72" fmla="*/ 169825 w 634"/>
              <a:gd name="T73" fmla="*/ 69214 h 634"/>
              <a:gd name="T74" fmla="*/ 174873 w 634"/>
              <a:gd name="T75" fmla="*/ 95890 h 634"/>
              <a:gd name="T76" fmla="*/ 185690 w 634"/>
              <a:gd name="T77" fmla="*/ 53352 h 634"/>
              <a:gd name="T78" fmla="*/ 174873 w 634"/>
              <a:gd name="T79" fmla="*/ 42538 h 6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34">
                <a:moveTo>
                  <a:pt x="235" y="162"/>
                </a:moveTo>
                <a:lnTo>
                  <a:pt x="235" y="162"/>
                </a:lnTo>
                <a:cubicBezTo>
                  <a:pt x="250" y="162"/>
                  <a:pt x="250" y="148"/>
                  <a:pt x="250" y="148"/>
                </a:cubicBezTo>
                <a:cubicBezTo>
                  <a:pt x="250" y="133"/>
                  <a:pt x="250" y="118"/>
                  <a:pt x="235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2" y="118"/>
                  <a:pt x="132" y="118"/>
                  <a:pt x="117" y="133"/>
                </a:cubicBezTo>
                <a:cubicBezTo>
                  <a:pt x="117" y="133"/>
                  <a:pt x="117" y="133"/>
                  <a:pt x="117" y="148"/>
                </a:cubicBezTo>
                <a:cubicBezTo>
                  <a:pt x="117" y="236"/>
                  <a:pt x="117" y="236"/>
                  <a:pt x="117" y="236"/>
                </a:cubicBezTo>
                <a:cubicBezTo>
                  <a:pt x="117" y="251"/>
                  <a:pt x="132" y="266"/>
                  <a:pt x="132" y="266"/>
                </a:cubicBezTo>
                <a:cubicBezTo>
                  <a:pt x="147" y="266"/>
                  <a:pt x="162" y="251"/>
                  <a:pt x="162" y="236"/>
                </a:cubicBezTo>
                <a:cubicBezTo>
                  <a:pt x="162" y="192"/>
                  <a:pt x="162" y="192"/>
                  <a:pt x="162" y="192"/>
                </a:cubicBezTo>
                <a:cubicBezTo>
                  <a:pt x="250" y="280"/>
                  <a:pt x="250" y="280"/>
                  <a:pt x="250" y="280"/>
                </a:cubicBezTo>
                <a:cubicBezTo>
                  <a:pt x="279" y="251"/>
                  <a:pt x="279" y="251"/>
                  <a:pt x="279" y="251"/>
                </a:cubicBezTo>
                <a:cubicBezTo>
                  <a:pt x="176" y="162"/>
                  <a:pt x="176" y="162"/>
                  <a:pt x="176" y="162"/>
                </a:cubicBezTo>
                <a:lnTo>
                  <a:pt x="235" y="162"/>
                </a:lnTo>
                <a:close/>
                <a:moveTo>
                  <a:pt x="485" y="383"/>
                </a:moveTo>
                <a:lnTo>
                  <a:pt x="485" y="383"/>
                </a:lnTo>
                <a:cubicBezTo>
                  <a:pt x="485" y="383"/>
                  <a:pt x="471" y="383"/>
                  <a:pt x="471" y="398"/>
                </a:cubicBezTo>
                <a:cubicBezTo>
                  <a:pt x="471" y="442"/>
                  <a:pt x="471" y="442"/>
                  <a:pt x="471" y="442"/>
                </a:cubicBezTo>
                <a:cubicBezTo>
                  <a:pt x="383" y="354"/>
                  <a:pt x="383" y="354"/>
                  <a:pt x="383" y="354"/>
                </a:cubicBezTo>
                <a:cubicBezTo>
                  <a:pt x="353" y="383"/>
                  <a:pt x="353" y="383"/>
                  <a:pt x="353" y="383"/>
                </a:cubicBezTo>
                <a:cubicBezTo>
                  <a:pt x="441" y="471"/>
                  <a:pt x="441" y="471"/>
                  <a:pt x="441" y="471"/>
                </a:cubicBezTo>
                <a:cubicBezTo>
                  <a:pt x="397" y="471"/>
                  <a:pt x="397" y="471"/>
                  <a:pt x="397" y="471"/>
                </a:cubicBezTo>
                <a:cubicBezTo>
                  <a:pt x="383" y="471"/>
                  <a:pt x="367" y="486"/>
                  <a:pt x="367" y="501"/>
                </a:cubicBezTo>
                <a:cubicBezTo>
                  <a:pt x="367" y="501"/>
                  <a:pt x="383" y="516"/>
                  <a:pt x="397" y="516"/>
                </a:cubicBezTo>
                <a:cubicBezTo>
                  <a:pt x="485" y="516"/>
                  <a:pt x="485" y="516"/>
                  <a:pt x="485" y="516"/>
                </a:cubicBezTo>
                <a:cubicBezTo>
                  <a:pt x="500" y="516"/>
                  <a:pt x="500" y="516"/>
                  <a:pt x="500" y="516"/>
                </a:cubicBezTo>
                <a:cubicBezTo>
                  <a:pt x="515" y="501"/>
                  <a:pt x="515" y="501"/>
                  <a:pt x="515" y="501"/>
                </a:cubicBezTo>
                <a:cubicBezTo>
                  <a:pt x="515" y="398"/>
                  <a:pt x="515" y="398"/>
                  <a:pt x="515" y="398"/>
                </a:cubicBezTo>
                <a:cubicBezTo>
                  <a:pt x="515" y="383"/>
                  <a:pt x="500" y="383"/>
                  <a:pt x="485" y="383"/>
                </a:cubicBezTo>
                <a:close/>
                <a:moveTo>
                  <a:pt x="250" y="354"/>
                </a:moveTo>
                <a:lnTo>
                  <a:pt x="250" y="354"/>
                </a:lnTo>
                <a:cubicBezTo>
                  <a:pt x="162" y="442"/>
                  <a:pt x="162" y="442"/>
                  <a:pt x="162" y="442"/>
                </a:cubicBezTo>
                <a:cubicBezTo>
                  <a:pt x="162" y="398"/>
                  <a:pt x="162" y="398"/>
                  <a:pt x="162" y="398"/>
                </a:cubicBezTo>
                <a:cubicBezTo>
                  <a:pt x="162" y="383"/>
                  <a:pt x="147" y="383"/>
                  <a:pt x="132" y="383"/>
                </a:cubicBezTo>
                <a:cubicBezTo>
                  <a:pt x="132" y="383"/>
                  <a:pt x="117" y="383"/>
                  <a:pt x="117" y="398"/>
                </a:cubicBezTo>
                <a:cubicBezTo>
                  <a:pt x="117" y="501"/>
                  <a:pt x="117" y="501"/>
                  <a:pt x="117" y="501"/>
                </a:cubicBezTo>
                <a:cubicBezTo>
                  <a:pt x="117" y="501"/>
                  <a:pt x="117" y="501"/>
                  <a:pt x="117" y="516"/>
                </a:cubicBezTo>
                <a:cubicBezTo>
                  <a:pt x="132" y="516"/>
                  <a:pt x="132" y="516"/>
                  <a:pt x="132" y="516"/>
                </a:cubicBezTo>
                <a:cubicBezTo>
                  <a:pt x="235" y="516"/>
                  <a:pt x="235" y="516"/>
                  <a:pt x="235" y="516"/>
                </a:cubicBezTo>
                <a:cubicBezTo>
                  <a:pt x="250" y="516"/>
                  <a:pt x="250" y="501"/>
                  <a:pt x="250" y="501"/>
                </a:cubicBezTo>
                <a:cubicBezTo>
                  <a:pt x="250" y="486"/>
                  <a:pt x="250" y="471"/>
                  <a:pt x="235" y="471"/>
                </a:cubicBezTo>
                <a:cubicBezTo>
                  <a:pt x="176" y="471"/>
                  <a:pt x="176" y="471"/>
                  <a:pt x="176" y="471"/>
                </a:cubicBezTo>
                <a:cubicBezTo>
                  <a:pt x="279" y="383"/>
                  <a:pt x="279" y="383"/>
                  <a:pt x="279" y="383"/>
                </a:cubicBezTo>
                <a:lnTo>
                  <a:pt x="250" y="354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8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lnTo>
                  <a:pt x="588" y="560"/>
                </a:lnTo>
                <a:close/>
                <a:moveTo>
                  <a:pt x="485" y="118"/>
                </a:moveTo>
                <a:lnTo>
                  <a:pt x="485" y="118"/>
                </a:lnTo>
                <a:cubicBezTo>
                  <a:pt x="397" y="118"/>
                  <a:pt x="397" y="118"/>
                  <a:pt x="397" y="118"/>
                </a:cubicBezTo>
                <a:cubicBezTo>
                  <a:pt x="383" y="118"/>
                  <a:pt x="367" y="133"/>
                  <a:pt x="367" y="148"/>
                </a:cubicBezTo>
                <a:cubicBezTo>
                  <a:pt x="367" y="148"/>
                  <a:pt x="383" y="162"/>
                  <a:pt x="397" y="162"/>
                </a:cubicBezTo>
                <a:cubicBezTo>
                  <a:pt x="441" y="162"/>
                  <a:pt x="441" y="162"/>
                  <a:pt x="441" y="162"/>
                </a:cubicBezTo>
                <a:cubicBezTo>
                  <a:pt x="353" y="251"/>
                  <a:pt x="353" y="251"/>
                  <a:pt x="353" y="251"/>
                </a:cubicBezTo>
                <a:cubicBezTo>
                  <a:pt x="383" y="280"/>
                  <a:pt x="383" y="280"/>
                  <a:pt x="383" y="280"/>
                </a:cubicBezTo>
                <a:cubicBezTo>
                  <a:pt x="471" y="192"/>
                  <a:pt x="471" y="192"/>
                  <a:pt x="471" y="192"/>
                </a:cubicBezTo>
                <a:cubicBezTo>
                  <a:pt x="471" y="236"/>
                  <a:pt x="471" y="236"/>
                  <a:pt x="471" y="236"/>
                </a:cubicBezTo>
                <a:cubicBezTo>
                  <a:pt x="471" y="251"/>
                  <a:pt x="485" y="266"/>
                  <a:pt x="485" y="266"/>
                </a:cubicBezTo>
                <a:cubicBezTo>
                  <a:pt x="500" y="266"/>
                  <a:pt x="515" y="251"/>
                  <a:pt x="515" y="236"/>
                </a:cubicBezTo>
                <a:cubicBezTo>
                  <a:pt x="515" y="148"/>
                  <a:pt x="515" y="148"/>
                  <a:pt x="515" y="148"/>
                </a:cubicBezTo>
                <a:cubicBezTo>
                  <a:pt x="515" y="133"/>
                  <a:pt x="515" y="133"/>
                  <a:pt x="500" y="133"/>
                </a:cubicBezTo>
                <a:cubicBezTo>
                  <a:pt x="500" y="118"/>
                  <a:pt x="500" y="118"/>
                  <a:pt x="485" y="1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96" name="Freeform 51"/>
          <p:cNvSpPr>
            <a:spLocks noChangeArrowheads="1"/>
          </p:cNvSpPr>
          <p:nvPr/>
        </p:nvSpPr>
        <p:spPr bwMode="auto">
          <a:xfrm>
            <a:off x="10351049" y="3477451"/>
            <a:ext cx="390476" cy="402096"/>
          </a:xfrm>
          <a:custGeom>
            <a:avLst/>
            <a:gdLst>
              <a:gd name="T0" fmla="*/ 95037 w 619"/>
              <a:gd name="T1" fmla="*/ 122206 h 634"/>
              <a:gd name="T2" fmla="*/ 95037 w 619"/>
              <a:gd name="T3" fmla="*/ 122206 h 634"/>
              <a:gd name="T4" fmla="*/ 31559 w 619"/>
              <a:gd name="T5" fmla="*/ 122206 h 634"/>
              <a:gd name="T6" fmla="*/ 26180 w 619"/>
              <a:gd name="T7" fmla="*/ 127613 h 634"/>
              <a:gd name="T8" fmla="*/ 31559 w 619"/>
              <a:gd name="T9" fmla="*/ 138067 h 634"/>
              <a:gd name="T10" fmla="*/ 79257 w 619"/>
              <a:gd name="T11" fmla="*/ 138067 h 634"/>
              <a:gd name="T12" fmla="*/ 31559 w 619"/>
              <a:gd name="T13" fmla="*/ 186012 h 634"/>
              <a:gd name="T14" fmla="*/ 42318 w 619"/>
              <a:gd name="T15" fmla="*/ 196466 h 634"/>
              <a:gd name="T16" fmla="*/ 89657 w 619"/>
              <a:gd name="T17" fmla="*/ 148521 h 634"/>
              <a:gd name="T18" fmla="*/ 89657 w 619"/>
              <a:gd name="T19" fmla="*/ 191059 h 634"/>
              <a:gd name="T20" fmla="*/ 95037 w 619"/>
              <a:gd name="T21" fmla="*/ 201874 h 634"/>
              <a:gd name="T22" fmla="*/ 105437 w 619"/>
              <a:gd name="T23" fmla="*/ 191059 h 634"/>
              <a:gd name="T24" fmla="*/ 105437 w 619"/>
              <a:gd name="T25" fmla="*/ 127613 h 634"/>
              <a:gd name="T26" fmla="*/ 100416 w 619"/>
              <a:gd name="T27" fmla="*/ 122206 h 634"/>
              <a:gd name="T28" fmla="*/ 95037 w 619"/>
              <a:gd name="T29" fmla="*/ 122206 h 634"/>
              <a:gd name="T30" fmla="*/ 190073 w 619"/>
              <a:gd name="T31" fmla="*/ 95890 h 634"/>
              <a:gd name="T32" fmla="*/ 190073 w 619"/>
              <a:gd name="T33" fmla="*/ 95890 h 634"/>
              <a:gd name="T34" fmla="*/ 142375 w 619"/>
              <a:gd name="T35" fmla="*/ 95890 h 634"/>
              <a:gd name="T36" fmla="*/ 190073 w 619"/>
              <a:gd name="T37" fmla="*/ 47945 h 634"/>
              <a:gd name="T38" fmla="*/ 179314 w 619"/>
              <a:gd name="T39" fmla="*/ 37130 h 634"/>
              <a:gd name="T40" fmla="*/ 131975 w 619"/>
              <a:gd name="T41" fmla="*/ 85075 h 634"/>
              <a:gd name="T42" fmla="*/ 131975 w 619"/>
              <a:gd name="T43" fmla="*/ 37130 h 634"/>
              <a:gd name="T44" fmla="*/ 126596 w 619"/>
              <a:gd name="T45" fmla="*/ 32084 h 634"/>
              <a:gd name="T46" fmla="*/ 116196 w 619"/>
              <a:gd name="T47" fmla="*/ 37130 h 634"/>
              <a:gd name="T48" fmla="*/ 116196 w 619"/>
              <a:gd name="T49" fmla="*/ 100937 h 634"/>
              <a:gd name="T50" fmla="*/ 121575 w 619"/>
              <a:gd name="T51" fmla="*/ 106344 h 634"/>
              <a:gd name="T52" fmla="*/ 126596 w 619"/>
              <a:gd name="T53" fmla="*/ 106344 h 634"/>
              <a:gd name="T54" fmla="*/ 190073 w 619"/>
              <a:gd name="T55" fmla="*/ 106344 h 634"/>
              <a:gd name="T56" fmla="*/ 195094 w 619"/>
              <a:gd name="T57" fmla="*/ 100937 h 634"/>
              <a:gd name="T58" fmla="*/ 190073 w 619"/>
              <a:gd name="T59" fmla="*/ 95890 h 634"/>
              <a:gd name="T60" fmla="*/ 195094 w 619"/>
              <a:gd name="T61" fmla="*/ 0 h 634"/>
              <a:gd name="T62" fmla="*/ 195094 w 619"/>
              <a:gd name="T63" fmla="*/ 0 h 634"/>
              <a:gd name="T64" fmla="*/ 26180 w 619"/>
              <a:gd name="T65" fmla="*/ 0 h 634"/>
              <a:gd name="T66" fmla="*/ 0 w 619"/>
              <a:gd name="T67" fmla="*/ 32084 h 634"/>
              <a:gd name="T68" fmla="*/ 0 w 619"/>
              <a:gd name="T69" fmla="*/ 201874 h 634"/>
              <a:gd name="T70" fmla="*/ 26180 w 619"/>
              <a:gd name="T71" fmla="*/ 228190 h 634"/>
              <a:gd name="T72" fmla="*/ 195094 w 619"/>
              <a:gd name="T73" fmla="*/ 228190 h 634"/>
              <a:gd name="T74" fmla="*/ 221632 w 619"/>
              <a:gd name="T75" fmla="*/ 201874 h 634"/>
              <a:gd name="T76" fmla="*/ 221632 w 619"/>
              <a:gd name="T77" fmla="*/ 32084 h 634"/>
              <a:gd name="T78" fmla="*/ 195094 w 619"/>
              <a:gd name="T79" fmla="*/ 0 h 634"/>
              <a:gd name="T80" fmla="*/ 211232 w 619"/>
              <a:gd name="T81" fmla="*/ 201874 h 634"/>
              <a:gd name="T82" fmla="*/ 211232 w 619"/>
              <a:gd name="T83" fmla="*/ 201874 h 634"/>
              <a:gd name="T84" fmla="*/ 195094 w 619"/>
              <a:gd name="T85" fmla="*/ 212328 h 634"/>
              <a:gd name="T86" fmla="*/ 26180 w 619"/>
              <a:gd name="T87" fmla="*/ 212328 h 634"/>
              <a:gd name="T88" fmla="*/ 10400 w 619"/>
              <a:gd name="T89" fmla="*/ 201874 h 634"/>
              <a:gd name="T90" fmla="*/ 10400 w 619"/>
              <a:gd name="T91" fmla="*/ 32084 h 634"/>
              <a:gd name="T92" fmla="*/ 26180 w 619"/>
              <a:gd name="T93" fmla="*/ 16222 h 634"/>
              <a:gd name="T94" fmla="*/ 195094 w 619"/>
              <a:gd name="T95" fmla="*/ 16222 h 634"/>
              <a:gd name="T96" fmla="*/ 211232 w 619"/>
              <a:gd name="T97" fmla="*/ 32084 h 634"/>
              <a:gd name="T98" fmla="*/ 211232 w 619"/>
              <a:gd name="T99" fmla="*/ 201874 h 63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19" h="634">
                <a:moveTo>
                  <a:pt x="265" y="339"/>
                </a:moveTo>
                <a:lnTo>
                  <a:pt x="265" y="339"/>
                </a:lnTo>
                <a:cubicBezTo>
                  <a:pt x="88" y="339"/>
                  <a:pt x="88" y="339"/>
                  <a:pt x="88" y="339"/>
                </a:cubicBezTo>
                <a:lnTo>
                  <a:pt x="73" y="354"/>
                </a:lnTo>
                <a:cubicBezTo>
                  <a:pt x="73" y="369"/>
                  <a:pt x="88" y="383"/>
                  <a:pt x="88" y="383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88" y="516"/>
                  <a:pt x="88" y="516"/>
                  <a:pt x="88" y="516"/>
                </a:cubicBezTo>
                <a:cubicBezTo>
                  <a:pt x="118" y="545"/>
                  <a:pt x="118" y="545"/>
                  <a:pt x="118" y="545"/>
                </a:cubicBezTo>
                <a:cubicBezTo>
                  <a:pt x="250" y="412"/>
                  <a:pt x="250" y="412"/>
                  <a:pt x="250" y="412"/>
                </a:cubicBezTo>
                <a:cubicBezTo>
                  <a:pt x="250" y="530"/>
                  <a:pt x="250" y="530"/>
                  <a:pt x="250" y="530"/>
                </a:cubicBezTo>
                <a:cubicBezTo>
                  <a:pt x="250" y="545"/>
                  <a:pt x="265" y="560"/>
                  <a:pt x="265" y="560"/>
                </a:cubicBezTo>
                <a:cubicBezTo>
                  <a:pt x="280" y="560"/>
                  <a:pt x="294" y="545"/>
                  <a:pt x="294" y="530"/>
                </a:cubicBezTo>
                <a:cubicBezTo>
                  <a:pt x="294" y="354"/>
                  <a:pt x="294" y="354"/>
                  <a:pt x="294" y="354"/>
                </a:cubicBezTo>
                <a:cubicBezTo>
                  <a:pt x="294" y="354"/>
                  <a:pt x="294" y="354"/>
                  <a:pt x="280" y="339"/>
                </a:cubicBezTo>
                <a:cubicBezTo>
                  <a:pt x="280" y="339"/>
                  <a:pt x="280" y="339"/>
                  <a:pt x="265" y="339"/>
                </a:cubicBezTo>
                <a:close/>
                <a:moveTo>
                  <a:pt x="530" y="266"/>
                </a:moveTo>
                <a:lnTo>
                  <a:pt x="530" y="266"/>
                </a:lnTo>
                <a:cubicBezTo>
                  <a:pt x="397" y="266"/>
                  <a:pt x="397" y="266"/>
                  <a:pt x="397" y="266"/>
                </a:cubicBezTo>
                <a:cubicBezTo>
                  <a:pt x="530" y="133"/>
                  <a:pt x="530" y="133"/>
                  <a:pt x="530" y="133"/>
                </a:cubicBezTo>
                <a:cubicBezTo>
                  <a:pt x="500" y="103"/>
                  <a:pt x="500" y="103"/>
                  <a:pt x="500" y="103"/>
                </a:cubicBezTo>
                <a:cubicBezTo>
                  <a:pt x="368" y="236"/>
                  <a:pt x="368" y="236"/>
                  <a:pt x="368" y="236"/>
                </a:cubicBezTo>
                <a:cubicBezTo>
                  <a:pt x="368" y="103"/>
                  <a:pt x="368" y="103"/>
                  <a:pt x="368" y="103"/>
                </a:cubicBezTo>
                <a:cubicBezTo>
                  <a:pt x="368" y="89"/>
                  <a:pt x="353" y="89"/>
                  <a:pt x="353" y="89"/>
                </a:cubicBezTo>
                <a:cubicBezTo>
                  <a:pt x="339" y="89"/>
                  <a:pt x="324" y="89"/>
                  <a:pt x="324" y="103"/>
                </a:cubicBezTo>
                <a:cubicBezTo>
                  <a:pt x="324" y="280"/>
                  <a:pt x="324" y="280"/>
                  <a:pt x="324" y="280"/>
                </a:cubicBezTo>
                <a:cubicBezTo>
                  <a:pt x="324" y="280"/>
                  <a:pt x="324" y="295"/>
                  <a:pt x="339" y="295"/>
                </a:cubicBezTo>
                <a:cubicBezTo>
                  <a:pt x="339" y="295"/>
                  <a:pt x="339" y="295"/>
                  <a:pt x="353" y="295"/>
                </a:cubicBezTo>
                <a:cubicBezTo>
                  <a:pt x="530" y="295"/>
                  <a:pt x="530" y="295"/>
                  <a:pt x="530" y="295"/>
                </a:cubicBezTo>
                <a:cubicBezTo>
                  <a:pt x="530" y="295"/>
                  <a:pt x="544" y="295"/>
                  <a:pt x="544" y="280"/>
                </a:cubicBezTo>
                <a:cubicBezTo>
                  <a:pt x="544" y="266"/>
                  <a:pt x="530" y="266"/>
                  <a:pt x="530" y="266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4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97" name="Freeform 58"/>
          <p:cNvSpPr>
            <a:spLocks noChangeArrowheads="1"/>
          </p:cNvSpPr>
          <p:nvPr/>
        </p:nvSpPr>
        <p:spPr bwMode="auto">
          <a:xfrm>
            <a:off x="13114904" y="2605924"/>
            <a:ext cx="355611" cy="346313"/>
          </a:xfrm>
          <a:custGeom>
            <a:avLst/>
            <a:gdLst>
              <a:gd name="T0" fmla="*/ 185953 w 561"/>
              <a:gd name="T1" fmla="*/ 90295 h 545"/>
              <a:gd name="T2" fmla="*/ 185953 w 561"/>
              <a:gd name="T3" fmla="*/ 90295 h 545"/>
              <a:gd name="T4" fmla="*/ 185953 w 561"/>
              <a:gd name="T5" fmla="*/ 170116 h 545"/>
              <a:gd name="T6" fmla="*/ 169736 w 561"/>
              <a:gd name="T7" fmla="*/ 180590 h 545"/>
              <a:gd name="T8" fmla="*/ 32073 w 561"/>
              <a:gd name="T9" fmla="*/ 180590 h 545"/>
              <a:gd name="T10" fmla="*/ 15856 w 561"/>
              <a:gd name="T11" fmla="*/ 170116 h 545"/>
              <a:gd name="T12" fmla="*/ 15856 w 561"/>
              <a:gd name="T13" fmla="*/ 26366 h 545"/>
              <a:gd name="T14" fmla="*/ 32073 w 561"/>
              <a:gd name="T15" fmla="*/ 10474 h 545"/>
              <a:gd name="T16" fmla="*/ 106310 w 561"/>
              <a:gd name="T17" fmla="*/ 10474 h 545"/>
              <a:gd name="T18" fmla="*/ 106310 w 561"/>
              <a:gd name="T19" fmla="*/ 0 h 545"/>
              <a:gd name="T20" fmla="*/ 32073 w 561"/>
              <a:gd name="T21" fmla="*/ 0 h 545"/>
              <a:gd name="T22" fmla="*/ 0 w 561"/>
              <a:gd name="T23" fmla="*/ 31784 h 545"/>
              <a:gd name="T24" fmla="*/ 0 w 561"/>
              <a:gd name="T25" fmla="*/ 170116 h 545"/>
              <a:gd name="T26" fmla="*/ 32073 w 561"/>
              <a:gd name="T27" fmla="*/ 196482 h 545"/>
              <a:gd name="T28" fmla="*/ 169736 w 561"/>
              <a:gd name="T29" fmla="*/ 196482 h 545"/>
              <a:gd name="T30" fmla="*/ 201810 w 561"/>
              <a:gd name="T31" fmla="*/ 170116 h 545"/>
              <a:gd name="T32" fmla="*/ 201810 w 561"/>
              <a:gd name="T33" fmla="*/ 90295 h 545"/>
              <a:gd name="T34" fmla="*/ 185953 w 561"/>
              <a:gd name="T35" fmla="*/ 90295 h 545"/>
              <a:gd name="T36" fmla="*/ 79643 w 561"/>
              <a:gd name="T37" fmla="*/ 74403 h 545"/>
              <a:gd name="T38" fmla="*/ 79643 w 561"/>
              <a:gd name="T39" fmla="*/ 74403 h 545"/>
              <a:gd name="T40" fmla="*/ 74237 w 561"/>
              <a:gd name="T41" fmla="*/ 68985 h 545"/>
              <a:gd name="T42" fmla="*/ 63786 w 561"/>
              <a:gd name="T43" fmla="*/ 74403 h 545"/>
              <a:gd name="T44" fmla="*/ 63786 w 561"/>
              <a:gd name="T45" fmla="*/ 127496 h 545"/>
              <a:gd name="T46" fmla="*/ 74237 w 561"/>
              <a:gd name="T47" fmla="*/ 132914 h 545"/>
              <a:gd name="T48" fmla="*/ 122167 w 561"/>
              <a:gd name="T49" fmla="*/ 132914 h 545"/>
              <a:gd name="T50" fmla="*/ 127212 w 561"/>
              <a:gd name="T51" fmla="*/ 127496 h 545"/>
              <a:gd name="T52" fmla="*/ 122167 w 561"/>
              <a:gd name="T53" fmla="*/ 117022 h 545"/>
              <a:gd name="T54" fmla="*/ 90454 w 561"/>
              <a:gd name="T55" fmla="*/ 117022 h 545"/>
              <a:gd name="T56" fmla="*/ 196404 w 561"/>
              <a:gd name="T57" fmla="*/ 15892 h 545"/>
              <a:gd name="T58" fmla="*/ 196404 w 561"/>
              <a:gd name="T59" fmla="*/ 5057 h 545"/>
              <a:gd name="T60" fmla="*/ 185953 w 561"/>
              <a:gd name="T61" fmla="*/ 5057 h 545"/>
              <a:gd name="T62" fmla="*/ 79643 w 561"/>
              <a:gd name="T63" fmla="*/ 111605 h 545"/>
              <a:gd name="T64" fmla="*/ 79643 w 561"/>
              <a:gd name="T65" fmla="*/ 74403 h 54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61" h="545">
                <a:moveTo>
                  <a:pt x="516" y="250"/>
                </a:moveTo>
                <a:lnTo>
                  <a:pt x="516" y="250"/>
                </a:lnTo>
                <a:cubicBezTo>
                  <a:pt x="516" y="471"/>
                  <a:pt x="516" y="471"/>
                  <a:pt x="516" y="471"/>
                </a:cubicBezTo>
                <a:cubicBezTo>
                  <a:pt x="516" y="486"/>
                  <a:pt x="501" y="500"/>
                  <a:pt x="471" y="500"/>
                </a:cubicBezTo>
                <a:cubicBezTo>
                  <a:pt x="89" y="500"/>
                  <a:pt x="89" y="500"/>
                  <a:pt x="89" y="500"/>
                </a:cubicBezTo>
                <a:cubicBezTo>
                  <a:pt x="59" y="500"/>
                  <a:pt x="44" y="486"/>
                  <a:pt x="44" y="471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29"/>
                  <a:pt x="89" y="29"/>
                </a:cubicBezTo>
                <a:cubicBezTo>
                  <a:pt x="295" y="29"/>
                  <a:pt x="295" y="29"/>
                  <a:pt x="295" y="29"/>
                </a:cubicBezTo>
                <a:cubicBezTo>
                  <a:pt x="295" y="0"/>
                  <a:pt x="295" y="0"/>
                  <a:pt x="295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44"/>
                  <a:pt x="0" y="88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44" y="544"/>
                  <a:pt x="89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6" y="544"/>
                  <a:pt x="560" y="515"/>
                  <a:pt x="560" y="471"/>
                </a:cubicBezTo>
                <a:cubicBezTo>
                  <a:pt x="560" y="250"/>
                  <a:pt x="560" y="250"/>
                  <a:pt x="560" y="250"/>
                </a:cubicBezTo>
                <a:lnTo>
                  <a:pt x="516" y="250"/>
                </a:lnTo>
                <a:close/>
                <a:moveTo>
                  <a:pt x="221" y="206"/>
                </a:moveTo>
                <a:lnTo>
                  <a:pt x="221" y="206"/>
                </a:lnTo>
                <a:lnTo>
                  <a:pt x="206" y="191"/>
                </a:lnTo>
                <a:cubicBezTo>
                  <a:pt x="192" y="191"/>
                  <a:pt x="177" y="206"/>
                  <a:pt x="177" y="206"/>
                </a:cubicBezTo>
                <a:cubicBezTo>
                  <a:pt x="177" y="353"/>
                  <a:pt x="177" y="353"/>
                  <a:pt x="177" y="353"/>
                </a:cubicBezTo>
                <a:cubicBezTo>
                  <a:pt x="177" y="353"/>
                  <a:pt x="192" y="368"/>
                  <a:pt x="206" y="368"/>
                </a:cubicBezTo>
                <a:cubicBezTo>
                  <a:pt x="339" y="368"/>
                  <a:pt x="339" y="368"/>
                  <a:pt x="339" y="368"/>
                </a:cubicBezTo>
                <a:cubicBezTo>
                  <a:pt x="353" y="368"/>
                  <a:pt x="353" y="353"/>
                  <a:pt x="353" y="353"/>
                </a:cubicBezTo>
                <a:cubicBezTo>
                  <a:pt x="353" y="339"/>
                  <a:pt x="353" y="324"/>
                  <a:pt x="339" y="324"/>
                </a:cubicBezTo>
                <a:cubicBezTo>
                  <a:pt x="251" y="324"/>
                  <a:pt x="251" y="324"/>
                  <a:pt x="251" y="32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45" y="29"/>
                  <a:pt x="545" y="14"/>
                  <a:pt x="545" y="14"/>
                </a:cubicBezTo>
                <a:cubicBezTo>
                  <a:pt x="530" y="0"/>
                  <a:pt x="516" y="0"/>
                  <a:pt x="516" y="14"/>
                </a:cubicBezTo>
                <a:cubicBezTo>
                  <a:pt x="221" y="309"/>
                  <a:pt x="221" y="309"/>
                  <a:pt x="221" y="309"/>
                </a:cubicBezTo>
                <a:lnTo>
                  <a:pt x="221" y="2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98" name="Freeform 59"/>
          <p:cNvSpPr>
            <a:spLocks noChangeArrowheads="1"/>
          </p:cNvSpPr>
          <p:nvPr/>
        </p:nvSpPr>
        <p:spPr bwMode="auto">
          <a:xfrm>
            <a:off x="12133545" y="2578031"/>
            <a:ext cx="402096" cy="402096"/>
          </a:xfrm>
          <a:custGeom>
            <a:avLst/>
            <a:gdLst>
              <a:gd name="T0" fmla="*/ 159369 w 634"/>
              <a:gd name="T1" fmla="*/ 196106 h 634"/>
              <a:gd name="T2" fmla="*/ 159369 w 634"/>
              <a:gd name="T3" fmla="*/ 196106 h 634"/>
              <a:gd name="T4" fmla="*/ 143504 w 634"/>
              <a:gd name="T5" fmla="*/ 211968 h 634"/>
              <a:gd name="T6" fmla="*/ 32090 w 634"/>
              <a:gd name="T7" fmla="*/ 211968 h 634"/>
              <a:gd name="T8" fmla="*/ 15865 w 634"/>
              <a:gd name="T9" fmla="*/ 196106 h 634"/>
              <a:gd name="T10" fmla="*/ 15865 w 634"/>
              <a:gd name="T11" fmla="*/ 84715 h 634"/>
              <a:gd name="T12" fmla="*/ 32090 w 634"/>
              <a:gd name="T13" fmla="*/ 68853 h 634"/>
              <a:gd name="T14" fmla="*/ 42546 w 634"/>
              <a:gd name="T15" fmla="*/ 68853 h 634"/>
              <a:gd name="T16" fmla="*/ 42546 w 634"/>
              <a:gd name="T17" fmla="*/ 58399 h 634"/>
              <a:gd name="T18" fmla="*/ 32090 w 634"/>
              <a:gd name="T19" fmla="*/ 58399 h 634"/>
              <a:gd name="T20" fmla="*/ 0 w 634"/>
              <a:gd name="T21" fmla="*/ 84715 h 634"/>
              <a:gd name="T22" fmla="*/ 0 w 634"/>
              <a:gd name="T23" fmla="*/ 196106 h 634"/>
              <a:gd name="T24" fmla="*/ 32090 w 634"/>
              <a:gd name="T25" fmla="*/ 228190 h 634"/>
              <a:gd name="T26" fmla="*/ 143504 w 634"/>
              <a:gd name="T27" fmla="*/ 228190 h 634"/>
              <a:gd name="T28" fmla="*/ 169825 w 634"/>
              <a:gd name="T29" fmla="*/ 196106 h 634"/>
              <a:gd name="T30" fmla="*/ 169825 w 634"/>
              <a:gd name="T31" fmla="*/ 185652 h 634"/>
              <a:gd name="T32" fmla="*/ 159369 w 634"/>
              <a:gd name="T33" fmla="*/ 185652 h 634"/>
              <a:gd name="T34" fmla="*/ 159369 w 634"/>
              <a:gd name="T35" fmla="*/ 196106 h 634"/>
              <a:gd name="T36" fmla="*/ 201915 w 634"/>
              <a:gd name="T37" fmla="*/ 0 h 634"/>
              <a:gd name="T38" fmla="*/ 201915 w 634"/>
              <a:gd name="T39" fmla="*/ 0 h 634"/>
              <a:gd name="T40" fmla="*/ 85093 w 634"/>
              <a:gd name="T41" fmla="*/ 0 h 634"/>
              <a:gd name="T42" fmla="*/ 58411 w 634"/>
              <a:gd name="T43" fmla="*/ 26316 h 634"/>
              <a:gd name="T44" fmla="*/ 58411 w 634"/>
              <a:gd name="T45" fmla="*/ 143114 h 634"/>
              <a:gd name="T46" fmla="*/ 85093 w 634"/>
              <a:gd name="T47" fmla="*/ 169790 h 634"/>
              <a:gd name="T48" fmla="*/ 201915 w 634"/>
              <a:gd name="T49" fmla="*/ 169790 h 634"/>
              <a:gd name="T50" fmla="*/ 228236 w 634"/>
              <a:gd name="T51" fmla="*/ 143114 h 634"/>
              <a:gd name="T52" fmla="*/ 228236 w 634"/>
              <a:gd name="T53" fmla="*/ 26316 h 634"/>
              <a:gd name="T54" fmla="*/ 201915 w 634"/>
              <a:gd name="T55" fmla="*/ 0 h 634"/>
              <a:gd name="T56" fmla="*/ 212372 w 634"/>
              <a:gd name="T57" fmla="*/ 143114 h 634"/>
              <a:gd name="T58" fmla="*/ 212372 w 634"/>
              <a:gd name="T59" fmla="*/ 143114 h 634"/>
              <a:gd name="T60" fmla="*/ 201915 w 634"/>
              <a:gd name="T61" fmla="*/ 153568 h 634"/>
              <a:gd name="T62" fmla="*/ 85093 w 634"/>
              <a:gd name="T63" fmla="*/ 153568 h 634"/>
              <a:gd name="T64" fmla="*/ 74637 w 634"/>
              <a:gd name="T65" fmla="*/ 143114 h 634"/>
              <a:gd name="T66" fmla="*/ 74637 w 634"/>
              <a:gd name="T67" fmla="*/ 26316 h 634"/>
              <a:gd name="T68" fmla="*/ 85093 w 634"/>
              <a:gd name="T69" fmla="*/ 15862 h 634"/>
              <a:gd name="T70" fmla="*/ 201915 w 634"/>
              <a:gd name="T71" fmla="*/ 15862 h 634"/>
              <a:gd name="T72" fmla="*/ 212372 w 634"/>
              <a:gd name="T73" fmla="*/ 26316 h 634"/>
              <a:gd name="T74" fmla="*/ 212372 w 634"/>
              <a:gd name="T75" fmla="*/ 143114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634">
                <a:moveTo>
                  <a:pt x="442" y="544"/>
                </a:moveTo>
                <a:lnTo>
                  <a:pt x="442" y="544"/>
                </a:lnTo>
                <a:cubicBezTo>
                  <a:pt x="442" y="574"/>
                  <a:pt x="412" y="588"/>
                  <a:pt x="398" y="588"/>
                </a:cubicBezTo>
                <a:cubicBezTo>
                  <a:pt x="89" y="588"/>
                  <a:pt x="89" y="588"/>
                  <a:pt x="89" y="588"/>
                </a:cubicBezTo>
                <a:cubicBezTo>
                  <a:pt x="59" y="588"/>
                  <a:pt x="44" y="574"/>
                  <a:pt x="44" y="544"/>
                </a:cubicBezTo>
                <a:cubicBezTo>
                  <a:pt x="44" y="235"/>
                  <a:pt x="44" y="235"/>
                  <a:pt x="44" y="235"/>
                </a:cubicBezTo>
                <a:cubicBezTo>
                  <a:pt x="44" y="221"/>
                  <a:pt x="59" y="191"/>
                  <a:pt x="89" y="191"/>
                </a:cubicBezTo>
                <a:cubicBezTo>
                  <a:pt x="118" y="191"/>
                  <a:pt x="118" y="191"/>
                  <a:pt x="118" y="191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44" y="162"/>
                  <a:pt x="0" y="191"/>
                  <a:pt x="0" y="235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8"/>
                  <a:pt x="44" y="633"/>
                  <a:pt x="89" y="633"/>
                </a:cubicBezTo>
                <a:cubicBezTo>
                  <a:pt x="398" y="633"/>
                  <a:pt x="398" y="633"/>
                  <a:pt x="398" y="633"/>
                </a:cubicBezTo>
                <a:cubicBezTo>
                  <a:pt x="442" y="633"/>
                  <a:pt x="471" y="588"/>
                  <a:pt x="471" y="544"/>
                </a:cubicBezTo>
                <a:cubicBezTo>
                  <a:pt x="471" y="515"/>
                  <a:pt x="471" y="515"/>
                  <a:pt x="471" y="515"/>
                </a:cubicBezTo>
                <a:cubicBezTo>
                  <a:pt x="442" y="515"/>
                  <a:pt x="442" y="515"/>
                  <a:pt x="442" y="515"/>
                </a:cubicBezTo>
                <a:lnTo>
                  <a:pt x="442" y="544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236" y="0"/>
                  <a:pt x="236" y="0"/>
                  <a:pt x="236" y="0"/>
                </a:cubicBezTo>
                <a:cubicBezTo>
                  <a:pt x="192" y="0"/>
                  <a:pt x="162" y="29"/>
                  <a:pt x="162" y="73"/>
                </a:cubicBezTo>
                <a:cubicBezTo>
                  <a:pt x="162" y="397"/>
                  <a:pt x="162" y="397"/>
                  <a:pt x="162" y="397"/>
                </a:cubicBezTo>
                <a:cubicBezTo>
                  <a:pt x="162" y="441"/>
                  <a:pt x="192" y="471"/>
                  <a:pt x="236" y="471"/>
                </a:cubicBezTo>
                <a:cubicBezTo>
                  <a:pt x="560" y="471"/>
                  <a:pt x="560" y="471"/>
                  <a:pt x="560" y="471"/>
                </a:cubicBezTo>
                <a:cubicBezTo>
                  <a:pt x="604" y="471"/>
                  <a:pt x="633" y="441"/>
                  <a:pt x="633" y="397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589" y="397"/>
                </a:moveTo>
                <a:lnTo>
                  <a:pt x="589" y="397"/>
                </a:lnTo>
                <a:cubicBezTo>
                  <a:pt x="589" y="412"/>
                  <a:pt x="574" y="426"/>
                  <a:pt x="560" y="426"/>
                </a:cubicBezTo>
                <a:cubicBezTo>
                  <a:pt x="236" y="426"/>
                  <a:pt x="236" y="426"/>
                  <a:pt x="236" y="426"/>
                </a:cubicBezTo>
                <a:cubicBezTo>
                  <a:pt x="221" y="426"/>
                  <a:pt x="207" y="412"/>
                  <a:pt x="207" y="397"/>
                </a:cubicBezTo>
                <a:cubicBezTo>
                  <a:pt x="207" y="73"/>
                  <a:pt x="207" y="73"/>
                  <a:pt x="207" y="73"/>
                </a:cubicBezTo>
                <a:cubicBezTo>
                  <a:pt x="207" y="58"/>
                  <a:pt x="221" y="44"/>
                  <a:pt x="236" y="44"/>
                </a:cubicBezTo>
                <a:cubicBezTo>
                  <a:pt x="560" y="44"/>
                  <a:pt x="560" y="44"/>
                  <a:pt x="560" y="44"/>
                </a:cubicBezTo>
                <a:cubicBezTo>
                  <a:pt x="574" y="44"/>
                  <a:pt x="589" y="58"/>
                  <a:pt x="589" y="73"/>
                </a:cubicBezTo>
                <a:lnTo>
                  <a:pt x="589" y="3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99" name="Freeform 60"/>
          <p:cNvSpPr>
            <a:spLocks noChangeArrowheads="1"/>
          </p:cNvSpPr>
          <p:nvPr/>
        </p:nvSpPr>
        <p:spPr bwMode="auto">
          <a:xfrm>
            <a:off x="11201590" y="2605924"/>
            <a:ext cx="402096" cy="346313"/>
          </a:xfrm>
          <a:custGeom>
            <a:avLst/>
            <a:gdLst>
              <a:gd name="T0" fmla="*/ 26321 w 634"/>
              <a:gd name="T1" fmla="*/ 68985 h 545"/>
              <a:gd name="T2" fmla="*/ 26321 w 634"/>
              <a:gd name="T3" fmla="*/ 127496 h 545"/>
              <a:gd name="T4" fmla="*/ 26321 w 634"/>
              <a:gd name="T5" fmla="*/ 68985 h 545"/>
              <a:gd name="T6" fmla="*/ 26321 w 634"/>
              <a:gd name="T7" fmla="*/ 111605 h 545"/>
              <a:gd name="T8" fmla="*/ 26321 w 634"/>
              <a:gd name="T9" fmla="*/ 84877 h 545"/>
              <a:gd name="T10" fmla="*/ 26321 w 634"/>
              <a:gd name="T11" fmla="*/ 111605 h 545"/>
              <a:gd name="T12" fmla="*/ 196146 w 634"/>
              <a:gd name="T13" fmla="*/ 53093 h 545"/>
              <a:gd name="T14" fmla="*/ 196146 w 634"/>
              <a:gd name="T15" fmla="*/ 0 h 545"/>
              <a:gd name="T16" fmla="*/ 196146 w 634"/>
              <a:gd name="T17" fmla="*/ 53093 h 545"/>
              <a:gd name="T18" fmla="*/ 196146 w 634"/>
              <a:gd name="T19" fmla="*/ 10474 h 545"/>
              <a:gd name="T20" fmla="*/ 196146 w 634"/>
              <a:gd name="T21" fmla="*/ 42619 h 545"/>
              <a:gd name="T22" fmla="*/ 196146 w 634"/>
              <a:gd name="T23" fmla="*/ 10474 h 545"/>
              <a:gd name="T24" fmla="*/ 26321 w 634"/>
              <a:gd name="T25" fmla="*/ 137971 h 545"/>
              <a:gd name="T26" fmla="*/ 26321 w 634"/>
              <a:gd name="T27" fmla="*/ 196482 h 545"/>
              <a:gd name="T28" fmla="*/ 26321 w 634"/>
              <a:gd name="T29" fmla="*/ 137971 h 545"/>
              <a:gd name="T30" fmla="*/ 26321 w 634"/>
              <a:gd name="T31" fmla="*/ 180590 h 545"/>
              <a:gd name="T32" fmla="*/ 26321 w 634"/>
              <a:gd name="T33" fmla="*/ 154224 h 545"/>
              <a:gd name="T34" fmla="*/ 26321 w 634"/>
              <a:gd name="T35" fmla="*/ 180590 h 545"/>
              <a:gd name="T36" fmla="*/ 196146 w 634"/>
              <a:gd name="T37" fmla="*/ 137971 h 545"/>
              <a:gd name="T38" fmla="*/ 196146 w 634"/>
              <a:gd name="T39" fmla="*/ 196482 h 545"/>
              <a:gd name="T40" fmla="*/ 196146 w 634"/>
              <a:gd name="T41" fmla="*/ 137971 h 545"/>
              <a:gd name="T42" fmla="*/ 196146 w 634"/>
              <a:gd name="T43" fmla="*/ 180590 h 545"/>
              <a:gd name="T44" fmla="*/ 196146 w 634"/>
              <a:gd name="T45" fmla="*/ 154224 h 545"/>
              <a:gd name="T46" fmla="*/ 196146 w 634"/>
              <a:gd name="T47" fmla="*/ 180590 h 545"/>
              <a:gd name="T48" fmla="*/ 26321 w 634"/>
              <a:gd name="T49" fmla="*/ 0 h 545"/>
              <a:gd name="T50" fmla="*/ 26321 w 634"/>
              <a:gd name="T51" fmla="*/ 53093 h 545"/>
              <a:gd name="T52" fmla="*/ 26321 w 634"/>
              <a:gd name="T53" fmla="*/ 0 h 545"/>
              <a:gd name="T54" fmla="*/ 26321 w 634"/>
              <a:gd name="T55" fmla="*/ 42619 h 545"/>
              <a:gd name="T56" fmla="*/ 26321 w 634"/>
              <a:gd name="T57" fmla="*/ 10474 h 545"/>
              <a:gd name="T58" fmla="*/ 26321 w 634"/>
              <a:gd name="T59" fmla="*/ 42619 h 545"/>
              <a:gd name="T60" fmla="*/ 196146 w 634"/>
              <a:gd name="T61" fmla="*/ 68985 h 545"/>
              <a:gd name="T62" fmla="*/ 196146 w 634"/>
              <a:gd name="T63" fmla="*/ 127496 h 545"/>
              <a:gd name="T64" fmla="*/ 196146 w 634"/>
              <a:gd name="T65" fmla="*/ 68985 h 545"/>
              <a:gd name="T66" fmla="*/ 196146 w 634"/>
              <a:gd name="T67" fmla="*/ 111605 h 545"/>
              <a:gd name="T68" fmla="*/ 196146 w 634"/>
              <a:gd name="T69" fmla="*/ 84877 h 545"/>
              <a:gd name="T70" fmla="*/ 196146 w 634"/>
              <a:gd name="T71" fmla="*/ 111605 h 545"/>
              <a:gd name="T72" fmla="*/ 111414 w 634"/>
              <a:gd name="T73" fmla="*/ 0 h 545"/>
              <a:gd name="T74" fmla="*/ 111414 w 634"/>
              <a:gd name="T75" fmla="*/ 53093 h 545"/>
              <a:gd name="T76" fmla="*/ 111414 w 634"/>
              <a:gd name="T77" fmla="*/ 0 h 545"/>
              <a:gd name="T78" fmla="*/ 111414 w 634"/>
              <a:gd name="T79" fmla="*/ 42619 h 545"/>
              <a:gd name="T80" fmla="*/ 111414 w 634"/>
              <a:gd name="T81" fmla="*/ 10474 h 545"/>
              <a:gd name="T82" fmla="*/ 111414 w 634"/>
              <a:gd name="T83" fmla="*/ 42619 h 545"/>
              <a:gd name="T84" fmla="*/ 111414 w 634"/>
              <a:gd name="T85" fmla="*/ 137971 h 545"/>
              <a:gd name="T86" fmla="*/ 111414 w 634"/>
              <a:gd name="T87" fmla="*/ 196482 h 545"/>
              <a:gd name="T88" fmla="*/ 111414 w 634"/>
              <a:gd name="T89" fmla="*/ 137971 h 545"/>
              <a:gd name="T90" fmla="*/ 111414 w 634"/>
              <a:gd name="T91" fmla="*/ 180590 h 545"/>
              <a:gd name="T92" fmla="*/ 111414 w 634"/>
              <a:gd name="T93" fmla="*/ 154224 h 545"/>
              <a:gd name="T94" fmla="*/ 111414 w 634"/>
              <a:gd name="T95" fmla="*/ 180590 h 545"/>
              <a:gd name="T96" fmla="*/ 111414 w 634"/>
              <a:gd name="T97" fmla="*/ 68985 h 545"/>
              <a:gd name="T98" fmla="*/ 111414 w 634"/>
              <a:gd name="T99" fmla="*/ 127496 h 545"/>
              <a:gd name="T100" fmla="*/ 111414 w 634"/>
              <a:gd name="T101" fmla="*/ 68985 h 545"/>
              <a:gd name="T102" fmla="*/ 111414 w 634"/>
              <a:gd name="T103" fmla="*/ 111605 h 545"/>
              <a:gd name="T104" fmla="*/ 111414 w 634"/>
              <a:gd name="T105" fmla="*/ 84877 h 545"/>
              <a:gd name="T106" fmla="*/ 111414 w 634"/>
              <a:gd name="T107" fmla="*/ 111605 h 54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34" h="545">
                <a:moveTo>
                  <a:pt x="73" y="191"/>
                </a:moveTo>
                <a:lnTo>
                  <a:pt x="73" y="191"/>
                </a:lnTo>
                <a:cubicBezTo>
                  <a:pt x="29" y="191"/>
                  <a:pt x="0" y="221"/>
                  <a:pt x="0" y="265"/>
                </a:cubicBezTo>
                <a:cubicBezTo>
                  <a:pt x="0" y="309"/>
                  <a:pt x="29" y="353"/>
                  <a:pt x="73" y="353"/>
                </a:cubicBezTo>
                <a:cubicBezTo>
                  <a:pt x="117" y="353"/>
                  <a:pt x="162" y="309"/>
                  <a:pt x="162" y="265"/>
                </a:cubicBezTo>
                <a:cubicBezTo>
                  <a:pt x="162" y="221"/>
                  <a:pt x="117" y="191"/>
                  <a:pt x="73" y="191"/>
                </a:cubicBezTo>
                <a:close/>
                <a:moveTo>
                  <a:pt x="73" y="309"/>
                </a:moveTo>
                <a:lnTo>
                  <a:pt x="73" y="309"/>
                </a:lnTo>
                <a:cubicBezTo>
                  <a:pt x="58" y="309"/>
                  <a:pt x="44" y="294"/>
                  <a:pt x="44" y="265"/>
                </a:cubicBezTo>
                <a:cubicBezTo>
                  <a:pt x="44" y="250"/>
                  <a:pt x="58" y="235"/>
                  <a:pt x="73" y="235"/>
                </a:cubicBezTo>
                <a:cubicBezTo>
                  <a:pt x="103" y="235"/>
                  <a:pt x="117" y="250"/>
                  <a:pt x="117" y="265"/>
                </a:cubicBezTo>
                <a:cubicBezTo>
                  <a:pt x="117" y="294"/>
                  <a:pt x="103" y="309"/>
                  <a:pt x="73" y="309"/>
                </a:cubicBezTo>
                <a:close/>
                <a:moveTo>
                  <a:pt x="544" y="147"/>
                </a:moveTo>
                <a:lnTo>
                  <a:pt x="544" y="147"/>
                </a:lnTo>
                <a:cubicBezTo>
                  <a:pt x="588" y="147"/>
                  <a:pt x="633" y="118"/>
                  <a:pt x="633" y="73"/>
                </a:cubicBezTo>
                <a:cubicBezTo>
                  <a:pt x="633" y="29"/>
                  <a:pt x="588" y="0"/>
                  <a:pt x="544" y="0"/>
                </a:cubicBezTo>
                <a:cubicBezTo>
                  <a:pt x="500" y="0"/>
                  <a:pt x="471" y="29"/>
                  <a:pt x="471" y="73"/>
                </a:cubicBezTo>
                <a:cubicBezTo>
                  <a:pt x="471" y="118"/>
                  <a:pt x="500" y="147"/>
                  <a:pt x="544" y="147"/>
                </a:cubicBezTo>
                <a:close/>
                <a:moveTo>
                  <a:pt x="544" y="29"/>
                </a:moveTo>
                <a:lnTo>
                  <a:pt x="544" y="29"/>
                </a:lnTo>
                <a:cubicBezTo>
                  <a:pt x="574" y="29"/>
                  <a:pt x="588" y="59"/>
                  <a:pt x="588" y="73"/>
                </a:cubicBezTo>
                <a:cubicBezTo>
                  <a:pt x="588" y="88"/>
                  <a:pt x="574" y="118"/>
                  <a:pt x="544" y="118"/>
                </a:cubicBezTo>
                <a:cubicBezTo>
                  <a:pt x="530" y="118"/>
                  <a:pt x="515" y="88"/>
                  <a:pt x="515" y="73"/>
                </a:cubicBezTo>
                <a:cubicBezTo>
                  <a:pt x="515" y="59"/>
                  <a:pt x="530" y="29"/>
                  <a:pt x="544" y="29"/>
                </a:cubicBezTo>
                <a:close/>
                <a:moveTo>
                  <a:pt x="73" y="382"/>
                </a:moveTo>
                <a:lnTo>
                  <a:pt x="73" y="382"/>
                </a:lnTo>
                <a:cubicBezTo>
                  <a:pt x="29" y="382"/>
                  <a:pt x="0" y="427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117" y="544"/>
                  <a:pt x="162" y="515"/>
                  <a:pt x="162" y="471"/>
                </a:cubicBezTo>
                <a:cubicBezTo>
                  <a:pt x="162" y="427"/>
                  <a:pt x="117" y="382"/>
                  <a:pt x="73" y="382"/>
                </a:cubicBezTo>
                <a:close/>
                <a:moveTo>
                  <a:pt x="73" y="500"/>
                </a:moveTo>
                <a:lnTo>
                  <a:pt x="73" y="500"/>
                </a:lnTo>
                <a:cubicBezTo>
                  <a:pt x="58" y="500"/>
                  <a:pt x="44" y="486"/>
                  <a:pt x="44" y="471"/>
                </a:cubicBezTo>
                <a:cubicBezTo>
                  <a:pt x="44" y="441"/>
                  <a:pt x="58" y="427"/>
                  <a:pt x="73" y="427"/>
                </a:cubicBezTo>
                <a:cubicBezTo>
                  <a:pt x="103" y="427"/>
                  <a:pt x="117" y="441"/>
                  <a:pt x="117" y="471"/>
                </a:cubicBezTo>
                <a:cubicBezTo>
                  <a:pt x="117" y="486"/>
                  <a:pt x="103" y="500"/>
                  <a:pt x="73" y="500"/>
                </a:cubicBezTo>
                <a:close/>
                <a:moveTo>
                  <a:pt x="544" y="382"/>
                </a:moveTo>
                <a:lnTo>
                  <a:pt x="544" y="382"/>
                </a:lnTo>
                <a:cubicBezTo>
                  <a:pt x="500" y="382"/>
                  <a:pt x="471" y="427"/>
                  <a:pt x="471" y="471"/>
                </a:cubicBezTo>
                <a:cubicBezTo>
                  <a:pt x="471" y="515"/>
                  <a:pt x="500" y="544"/>
                  <a:pt x="544" y="544"/>
                </a:cubicBezTo>
                <a:cubicBezTo>
                  <a:pt x="588" y="544"/>
                  <a:pt x="633" y="515"/>
                  <a:pt x="633" y="471"/>
                </a:cubicBezTo>
                <a:cubicBezTo>
                  <a:pt x="633" y="427"/>
                  <a:pt x="588" y="382"/>
                  <a:pt x="544" y="382"/>
                </a:cubicBezTo>
                <a:close/>
                <a:moveTo>
                  <a:pt x="544" y="500"/>
                </a:moveTo>
                <a:lnTo>
                  <a:pt x="544" y="500"/>
                </a:lnTo>
                <a:cubicBezTo>
                  <a:pt x="530" y="500"/>
                  <a:pt x="515" y="486"/>
                  <a:pt x="515" y="471"/>
                </a:cubicBezTo>
                <a:cubicBezTo>
                  <a:pt x="515" y="441"/>
                  <a:pt x="530" y="427"/>
                  <a:pt x="544" y="427"/>
                </a:cubicBezTo>
                <a:cubicBezTo>
                  <a:pt x="574" y="427"/>
                  <a:pt x="588" y="441"/>
                  <a:pt x="588" y="471"/>
                </a:cubicBezTo>
                <a:cubicBezTo>
                  <a:pt x="588" y="486"/>
                  <a:pt x="574" y="500"/>
                  <a:pt x="544" y="500"/>
                </a:cubicBezTo>
                <a:close/>
                <a:moveTo>
                  <a:pt x="73" y="0"/>
                </a:moveTo>
                <a:lnTo>
                  <a:pt x="73" y="0"/>
                </a:lnTo>
                <a:cubicBezTo>
                  <a:pt x="29" y="0"/>
                  <a:pt x="0" y="29"/>
                  <a:pt x="0" y="73"/>
                </a:cubicBezTo>
                <a:cubicBezTo>
                  <a:pt x="0" y="118"/>
                  <a:pt x="29" y="147"/>
                  <a:pt x="73" y="147"/>
                </a:cubicBezTo>
                <a:cubicBezTo>
                  <a:pt x="117" y="147"/>
                  <a:pt x="162" y="118"/>
                  <a:pt x="162" y="73"/>
                </a:cubicBezTo>
                <a:cubicBezTo>
                  <a:pt x="162" y="29"/>
                  <a:pt x="117" y="0"/>
                  <a:pt x="73" y="0"/>
                </a:cubicBezTo>
                <a:close/>
                <a:moveTo>
                  <a:pt x="73" y="118"/>
                </a:moveTo>
                <a:lnTo>
                  <a:pt x="73" y="118"/>
                </a:lnTo>
                <a:cubicBezTo>
                  <a:pt x="58" y="118"/>
                  <a:pt x="44" y="88"/>
                  <a:pt x="44" y="73"/>
                </a:cubicBezTo>
                <a:cubicBezTo>
                  <a:pt x="44" y="59"/>
                  <a:pt x="58" y="29"/>
                  <a:pt x="73" y="29"/>
                </a:cubicBezTo>
                <a:cubicBezTo>
                  <a:pt x="103" y="29"/>
                  <a:pt x="117" y="59"/>
                  <a:pt x="117" y="73"/>
                </a:cubicBezTo>
                <a:cubicBezTo>
                  <a:pt x="117" y="88"/>
                  <a:pt x="103" y="118"/>
                  <a:pt x="73" y="118"/>
                </a:cubicBezTo>
                <a:close/>
                <a:moveTo>
                  <a:pt x="544" y="191"/>
                </a:moveTo>
                <a:lnTo>
                  <a:pt x="544" y="191"/>
                </a:lnTo>
                <a:cubicBezTo>
                  <a:pt x="500" y="191"/>
                  <a:pt x="471" y="221"/>
                  <a:pt x="471" y="265"/>
                </a:cubicBezTo>
                <a:cubicBezTo>
                  <a:pt x="471" y="309"/>
                  <a:pt x="500" y="353"/>
                  <a:pt x="544" y="353"/>
                </a:cubicBezTo>
                <a:cubicBezTo>
                  <a:pt x="588" y="353"/>
                  <a:pt x="633" y="309"/>
                  <a:pt x="633" y="265"/>
                </a:cubicBezTo>
                <a:cubicBezTo>
                  <a:pt x="633" y="221"/>
                  <a:pt x="588" y="191"/>
                  <a:pt x="544" y="191"/>
                </a:cubicBezTo>
                <a:close/>
                <a:moveTo>
                  <a:pt x="544" y="309"/>
                </a:moveTo>
                <a:lnTo>
                  <a:pt x="544" y="309"/>
                </a:lnTo>
                <a:cubicBezTo>
                  <a:pt x="530" y="309"/>
                  <a:pt x="515" y="294"/>
                  <a:pt x="515" y="265"/>
                </a:cubicBezTo>
                <a:cubicBezTo>
                  <a:pt x="515" y="250"/>
                  <a:pt x="530" y="235"/>
                  <a:pt x="544" y="235"/>
                </a:cubicBezTo>
                <a:cubicBezTo>
                  <a:pt x="574" y="235"/>
                  <a:pt x="588" y="250"/>
                  <a:pt x="588" y="265"/>
                </a:cubicBezTo>
                <a:cubicBezTo>
                  <a:pt x="588" y="294"/>
                  <a:pt x="574" y="309"/>
                  <a:pt x="544" y="309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265" y="0"/>
                  <a:pt x="235" y="29"/>
                  <a:pt x="235" y="73"/>
                </a:cubicBezTo>
                <a:cubicBezTo>
                  <a:pt x="235" y="118"/>
                  <a:pt x="265" y="147"/>
                  <a:pt x="309" y="147"/>
                </a:cubicBezTo>
                <a:cubicBezTo>
                  <a:pt x="353" y="147"/>
                  <a:pt x="397" y="118"/>
                  <a:pt x="397" y="73"/>
                </a:cubicBezTo>
                <a:cubicBezTo>
                  <a:pt x="397" y="29"/>
                  <a:pt x="353" y="0"/>
                  <a:pt x="309" y="0"/>
                </a:cubicBezTo>
                <a:close/>
                <a:moveTo>
                  <a:pt x="309" y="118"/>
                </a:moveTo>
                <a:lnTo>
                  <a:pt x="309" y="118"/>
                </a:lnTo>
                <a:cubicBezTo>
                  <a:pt x="294" y="118"/>
                  <a:pt x="279" y="88"/>
                  <a:pt x="279" y="73"/>
                </a:cubicBezTo>
                <a:cubicBezTo>
                  <a:pt x="279" y="59"/>
                  <a:pt x="294" y="29"/>
                  <a:pt x="309" y="29"/>
                </a:cubicBezTo>
                <a:cubicBezTo>
                  <a:pt x="338" y="29"/>
                  <a:pt x="353" y="59"/>
                  <a:pt x="353" y="73"/>
                </a:cubicBezTo>
                <a:cubicBezTo>
                  <a:pt x="353" y="88"/>
                  <a:pt x="338" y="118"/>
                  <a:pt x="309" y="118"/>
                </a:cubicBezTo>
                <a:close/>
                <a:moveTo>
                  <a:pt x="309" y="382"/>
                </a:moveTo>
                <a:lnTo>
                  <a:pt x="309" y="382"/>
                </a:lnTo>
                <a:cubicBezTo>
                  <a:pt x="265" y="382"/>
                  <a:pt x="235" y="427"/>
                  <a:pt x="235" y="471"/>
                </a:cubicBezTo>
                <a:cubicBezTo>
                  <a:pt x="235" y="515"/>
                  <a:pt x="265" y="544"/>
                  <a:pt x="309" y="544"/>
                </a:cubicBezTo>
                <a:cubicBezTo>
                  <a:pt x="353" y="544"/>
                  <a:pt x="397" y="515"/>
                  <a:pt x="397" y="471"/>
                </a:cubicBezTo>
                <a:cubicBezTo>
                  <a:pt x="397" y="427"/>
                  <a:pt x="353" y="382"/>
                  <a:pt x="309" y="382"/>
                </a:cubicBezTo>
                <a:close/>
                <a:moveTo>
                  <a:pt x="309" y="500"/>
                </a:moveTo>
                <a:lnTo>
                  <a:pt x="309" y="500"/>
                </a:lnTo>
                <a:cubicBezTo>
                  <a:pt x="294" y="500"/>
                  <a:pt x="279" y="486"/>
                  <a:pt x="279" y="471"/>
                </a:cubicBezTo>
                <a:cubicBezTo>
                  <a:pt x="279" y="441"/>
                  <a:pt x="294" y="427"/>
                  <a:pt x="309" y="427"/>
                </a:cubicBezTo>
                <a:cubicBezTo>
                  <a:pt x="338" y="427"/>
                  <a:pt x="353" y="441"/>
                  <a:pt x="353" y="471"/>
                </a:cubicBezTo>
                <a:cubicBezTo>
                  <a:pt x="353" y="486"/>
                  <a:pt x="338" y="500"/>
                  <a:pt x="309" y="500"/>
                </a:cubicBezTo>
                <a:close/>
                <a:moveTo>
                  <a:pt x="309" y="191"/>
                </a:moveTo>
                <a:lnTo>
                  <a:pt x="309" y="191"/>
                </a:lnTo>
                <a:cubicBezTo>
                  <a:pt x="265" y="191"/>
                  <a:pt x="235" y="221"/>
                  <a:pt x="235" y="265"/>
                </a:cubicBezTo>
                <a:cubicBezTo>
                  <a:pt x="235" y="309"/>
                  <a:pt x="265" y="353"/>
                  <a:pt x="309" y="353"/>
                </a:cubicBezTo>
                <a:cubicBezTo>
                  <a:pt x="353" y="353"/>
                  <a:pt x="397" y="309"/>
                  <a:pt x="397" y="265"/>
                </a:cubicBezTo>
                <a:cubicBezTo>
                  <a:pt x="397" y="221"/>
                  <a:pt x="353" y="191"/>
                  <a:pt x="309" y="191"/>
                </a:cubicBezTo>
                <a:close/>
                <a:moveTo>
                  <a:pt x="309" y="309"/>
                </a:moveTo>
                <a:lnTo>
                  <a:pt x="309" y="309"/>
                </a:lnTo>
                <a:cubicBezTo>
                  <a:pt x="294" y="309"/>
                  <a:pt x="279" y="294"/>
                  <a:pt x="279" y="265"/>
                </a:cubicBezTo>
                <a:cubicBezTo>
                  <a:pt x="279" y="250"/>
                  <a:pt x="294" y="235"/>
                  <a:pt x="309" y="235"/>
                </a:cubicBezTo>
                <a:cubicBezTo>
                  <a:pt x="338" y="235"/>
                  <a:pt x="353" y="250"/>
                  <a:pt x="353" y="265"/>
                </a:cubicBezTo>
                <a:cubicBezTo>
                  <a:pt x="353" y="294"/>
                  <a:pt x="338" y="309"/>
                  <a:pt x="309" y="30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00" name="Freeform 61"/>
          <p:cNvSpPr>
            <a:spLocks noChangeArrowheads="1"/>
          </p:cNvSpPr>
          <p:nvPr/>
        </p:nvSpPr>
        <p:spPr bwMode="auto">
          <a:xfrm>
            <a:off x="10369643" y="2605924"/>
            <a:ext cx="355611" cy="346313"/>
          </a:xfrm>
          <a:custGeom>
            <a:avLst/>
            <a:gdLst>
              <a:gd name="T0" fmla="*/ 58381 w 561"/>
              <a:gd name="T1" fmla="*/ 111605 h 545"/>
              <a:gd name="T2" fmla="*/ 0 w 561"/>
              <a:gd name="T3" fmla="*/ 137971 h 545"/>
              <a:gd name="T4" fmla="*/ 32073 w 561"/>
              <a:gd name="T5" fmla="*/ 196482 h 545"/>
              <a:gd name="T6" fmla="*/ 85048 w 561"/>
              <a:gd name="T7" fmla="*/ 170116 h 545"/>
              <a:gd name="T8" fmla="*/ 58381 w 561"/>
              <a:gd name="T9" fmla="*/ 111605 h 545"/>
              <a:gd name="T10" fmla="*/ 74237 w 561"/>
              <a:gd name="T11" fmla="*/ 170116 h 545"/>
              <a:gd name="T12" fmla="*/ 32073 w 561"/>
              <a:gd name="T13" fmla="*/ 180590 h 545"/>
              <a:gd name="T14" fmla="*/ 15856 w 561"/>
              <a:gd name="T15" fmla="*/ 137971 h 545"/>
              <a:gd name="T16" fmla="*/ 58381 w 561"/>
              <a:gd name="T17" fmla="*/ 127496 h 545"/>
              <a:gd name="T18" fmla="*/ 74237 w 561"/>
              <a:gd name="T19" fmla="*/ 170116 h 545"/>
              <a:gd name="T20" fmla="*/ 58381 w 561"/>
              <a:gd name="T21" fmla="*/ 0 h 545"/>
              <a:gd name="T22" fmla="*/ 0 w 561"/>
              <a:gd name="T23" fmla="*/ 26366 h 545"/>
              <a:gd name="T24" fmla="*/ 32073 w 561"/>
              <a:gd name="T25" fmla="*/ 84877 h 545"/>
              <a:gd name="T26" fmla="*/ 85048 w 561"/>
              <a:gd name="T27" fmla="*/ 53093 h 545"/>
              <a:gd name="T28" fmla="*/ 58381 w 561"/>
              <a:gd name="T29" fmla="*/ 0 h 545"/>
              <a:gd name="T30" fmla="*/ 74237 w 561"/>
              <a:gd name="T31" fmla="*/ 53093 h 545"/>
              <a:gd name="T32" fmla="*/ 32073 w 561"/>
              <a:gd name="T33" fmla="*/ 68985 h 545"/>
              <a:gd name="T34" fmla="*/ 15856 w 561"/>
              <a:gd name="T35" fmla="*/ 26366 h 545"/>
              <a:gd name="T36" fmla="*/ 58381 w 561"/>
              <a:gd name="T37" fmla="*/ 10474 h 545"/>
              <a:gd name="T38" fmla="*/ 74237 w 561"/>
              <a:gd name="T39" fmla="*/ 53093 h 545"/>
              <a:gd name="T40" fmla="*/ 169736 w 561"/>
              <a:gd name="T41" fmla="*/ 111605 h 545"/>
              <a:gd name="T42" fmla="*/ 116761 w 561"/>
              <a:gd name="T43" fmla="*/ 137971 h 545"/>
              <a:gd name="T44" fmla="*/ 143429 w 561"/>
              <a:gd name="T45" fmla="*/ 196482 h 545"/>
              <a:gd name="T46" fmla="*/ 201810 w 561"/>
              <a:gd name="T47" fmla="*/ 170116 h 545"/>
              <a:gd name="T48" fmla="*/ 169736 w 561"/>
              <a:gd name="T49" fmla="*/ 111605 h 545"/>
              <a:gd name="T50" fmla="*/ 185593 w 561"/>
              <a:gd name="T51" fmla="*/ 170116 h 545"/>
              <a:gd name="T52" fmla="*/ 143429 w 561"/>
              <a:gd name="T53" fmla="*/ 180590 h 545"/>
              <a:gd name="T54" fmla="*/ 127212 w 561"/>
              <a:gd name="T55" fmla="*/ 137971 h 545"/>
              <a:gd name="T56" fmla="*/ 169736 w 561"/>
              <a:gd name="T57" fmla="*/ 127496 h 545"/>
              <a:gd name="T58" fmla="*/ 185593 w 561"/>
              <a:gd name="T59" fmla="*/ 170116 h 545"/>
              <a:gd name="T60" fmla="*/ 169736 w 561"/>
              <a:gd name="T61" fmla="*/ 0 h 545"/>
              <a:gd name="T62" fmla="*/ 116761 w 561"/>
              <a:gd name="T63" fmla="*/ 26366 h 545"/>
              <a:gd name="T64" fmla="*/ 143429 w 561"/>
              <a:gd name="T65" fmla="*/ 84877 h 545"/>
              <a:gd name="T66" fmla="*/ 201810 w 561"/>
              <a:gd name="T67" fmla="*/ 53093 h 545"/>
              <a:gd name="T68" fmla="*/ 169736 w 561"/>
              <a:gd name="T69" fmla="*/ 0 h 545"/>
              <a:gd name="T70" fmla="*/ 185593 w 561"/>
              <a:gd name="T71" fmla="*/ 53093 h 545"/>
              <a:gd name="T72" fmla="*/ 143429 w 561"/>
              <a:gd name="T73" fmla="*/ 68985 h 545"/>
              <a:gd name="T74" fmla="*/ 127212 w 561"/>
              <a:gd name="T75" fmla="*/ 26366 h 545"/>
              <a:gd name="T76" fmla="*/ 169736 w 561"/>
              <a:gd name="T77" fmla="*/ 10474 h 545"/>
              <a:gd name="T78" fmla="*/ 185593 w 561"/>
              <a:gd name="T79" fmla="*/ 53093 h 54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61" h="545">
                <a:moveTo>
                  <a:pt x="162" y="309"/>
                </a:moveTo>
                <a:lnTo>
                  <a:pt x="162" y="309"/>
                </a:lnTo>
                <a:cubicBezTo>
                  <a:pt x="89" y="309"/>
                  <a:pt x="89" y="309"/>
                  <a:pt x="89" y="309"/>
                </a:cubicBezTo>
                <a:cubicBezTo>
                  <a:pt x="44" y="309"/>
                  <a:pt x="0" y="339"/>
                  <a:pt x="0" y="382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44" y="544"/>
                  <a:pt x="89" y="544"/>
                </a:cubicBezTo>
                <a:cubicBezTo>
                  <a:pt x="162" y="544"/>
                  <a:pt x="162" y="544"/>
                  <a:pt x="162" y="544"/>
                </a:cubicBezTo>
                <a:cubicBezTo>
                  <a:pt x="206" y="544"/>
                  <a:pt x="236" y="515"/>
                  <a:pt x="236" y="471"/>
                </a:cubicBezTo>
                <a:cubicBezTo>
                  <a:pt x="236" y="382"/>
                  <a:pt x="236" y="382"/>
                  <a:pt x="236" y="382"/>
                </a:cubicBezTo>
                <a:cubicBezTo>
                  <a:pt x="236" y="339"/>
                  <a:pt x="206" y="309"/>
                  <a:pt x="162" y="309"/>
                </a:cubicBezTo>
                <a:close/>
                <a:moveTo>
                  <a:pt x="206" y="471"/>
                </a:moveTo>
                <a:lnTo>
                  <a:pt x="206" y="471"/>
                </a:lnTo>
                <a:cubicBezTo>
                  <a:pt x="206" y="486"/>
                  <a:pt x="177" y="500"/>
                  <a:pt x="162" y="500"/>
                </a:cubicBezTo>
                <a:cubicBezTo>
                  <a:pt x="89" y="500"/>
                  <a:pt x="89" y="500"/>
                  <a:pt x="89" y="500"/>
                </a:cubicBezTo>
                <a:cubicBezTo>
                  <a:pt x="59" y="500"/>
                  <a:pt x="44" y="486"/>
                  <a:pt x="44" y="471"/>
                </a:cubicBezTo>
                <a:cubicBezTo>
                  <a:pt x="44" y="382"/>
                  <a:pt x="44" y="382"/>
                  <a:pt x="44" y="382"/>
                </a:cubicBezTo>
                <a:cubicBezTo>
                  <a:pt x="44" y="368"/>
                  <a:pt x="59" y="353"/>
                  <a:pt x="89" y="353"/>
                </a:cubicBezTo>
                <a:cubicBezTo>
                  <a:pt x="162" y="353"/>
                  <a:pt x="162" y="353"/>
                  <a:pt x="162" y="353"/>
                </a:cubicBezTo>
                <a:cubicBezTo>
                  <a:pt x="177" y="353"/>
                  <a:pt x="206" y="368"/>
                  <a:pt x="206" y="382"/>
                </a:cubicBezTo>
                <a:lnTo>
                  <a:pt x="206" y="471"/>
                </a:lnTo>
                <a:close/>
                <a:moveTo>
                  <a:pt x="162" y="0"/>
                </a:moveTo>
                <a:lnTo>
                  <a:pt x="162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29"/>
                  <a:pt x="0" y="73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91"/>
                  <a:pt x="44" y="235"/>
                  <a:pt x="89" y="235"/>
                </a:cubicBezTo>
                <a:cubicBezTo>
                  <a:pt x="162" y="235"/>
                  <a:pt x="162" y="235"/>
                  <a:pt x="162" y="235"/>
                </a:cubicBezTo>
                <a:cubicBezTo>
                  <a:pt x="206" y="235"/>
                  <a:pt x="236" y="191"/>
                  <a:pt x="236" y="147"/>
                </a:cubicBezTo>
                <a:cubicBezTo>
                  <a:pt x="236" y="73"/>
                  <a:pt x="236" y="73"/>
                  <a:pt x="236" y="73"/>
                </a:cubicBezTo>
                <a:cubicBezTo>
                  <a:pt x="236" y="29"/>
                  <a:pt x="206" y="0"/>
                  <a:pt x="162" y="0"/>
                </a:cubicBezTo>
                <a:close/>
                <a:moveTo>
                  <a:pt x="206" y="147"/>
                </a:moveTo>
                <a:lnTo>
                  <a:pt x="206" y="147"/>
                </a:lnTo>
                <a:cubicBezTo>
                  <a:pt x="206" y="177"/>
                  <a:pt x="177" y="191"/>
                  <a:pt x="162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59" y="191"/>
                  <a:pt x="44" y="177"/>
                  <a:pt x="44" y="147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29"/>
                  <a:pt x="89" y="29"/>
                </a:cubicBezTo>
                <a:cubicBezTo>
                  <a:pt x="162" y="29"/>
                  <a:pt x="162" y="29"/>
                  <a:pt x="162" y="29"/>
                </a:cubicBezTo>
                <a:cubicBezTo>
                  <a:pt x="177" y="29"/>
                  <a:pt x="206" y="59"/>
                  <a:pt x="206" y="73"/>
                </a:cubicBezTo>
                <a:lnTo>
                  <a:pt x="206" y="147"/>
                </a:lnTo>
                <a:close/>
                <a:moveTo>
                  <a:pt x="471" y="309"/>
                </a:moveTo>
                <a:lnTo>
                  <a:pt x="471" y="309"/>
                </a:lnTo>
                <a:cubicBezTo>
                  <a:pt x="398" y="309"/>
                  <a:pt x="398" y="309"/>
                  <a:pt x="398" y="309"/>
                </a:cubicBezTo>
                <a:cubicBezTo>
                  <a:pt x="353" y="309"/>
                  <a:pt x="324" y="339"/>
                  <a:pt x="324" y="382"/>
                </a:cubicBezTo>
                <a:cubicBezTo>
                  <a:pt x="324" y="471"/>
                  <a:pt x="324" y="471"/>
                  <a:pt x="324" y="471"/>
                </a:cubicBezTo>
                <a:cubicBezTo>
                  <a:pt x="324" y="515"/>
                  <a:pt x="353" y="544"/>
                  <a:pt x="398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5" y="544"/>
                  <a:pt x="560" y="515"/>
                  <a:pt x="560" y="471"/>
                </a:cubicBezTo>
                <a:cubicBezTo>
                  <a:pt x="560" y="382"/>
                  <a:pt x="560" y="382"/>
                  <a:pt x="560" y="382"/>
                </a:cubicBezTo>
                <a:cubicBezTo>
                  <a:pt x="560" y="339"/>
                  <a:pt x="515" y="309"/>
                  <a:pt x="471" y="309"/>
                </a:cubicBezTo>
                <a:close/>
                <a:moveTo>
                  <a:pt x="515" y="471"/>
                </a:moveTo>
                <a:lnTo>
                  <a:pt x="515" y="471"/>
                </a:lnTo>
                <a:cubicBezTo>
                  <a:pt x="515" y="486"/>
                  <a:pt x="501" y="500"/>
                  <a:pt x="471" y="500"/>
                </a:cubicBezTo>
                <a:cubicBezTo>
                  <a:pt x="398" y="500"/>
                  <a:pt x="398" y="500"/>
                  <a:pt x="398" y="500"/>
                </a:cubicBezTo>
                <a:cubicBezTo>
                  <a:pt x="383" y="500"/>
                  <a:pt x="353" y="486"/>
                  <a:pt x="353" y="471"/>
                </a:cubicBezTo>
                <a:cubicBezTo>
                  <a:pt x="353" y="382"/>
                  <a:pt x="353" y="382"/>
                  <a:pt x="353" y="382"/>
                </a:cubicBezTo>
                <a:cubicBezTo>
                  <a:pt x="353" y="368"/>
                  <a:pt x="383" y="353"/>
                  <a:pt x="398" y="353"/>
                </a:cubicBezTo>
                <a:cubicBezTo>
                  <a:pt x="471" y="353"/>
                  <a:pt x="471" y="353"/>
                  <a:pt x="471" y="353"/>
                </a:cubicBezTo>
                <a:cubicBezTo>
                  <a:pt x="501" y="353"/>
                  <a:pt x="515" y="368"/>
                  <a:pt x="515" y="382"/>
                </a:cubicBezTo>
                <a:lnTo>
                  <a:pt x="515" y="471"/>
                </a:lnTo>
                <a:close/>
                <a:moveTo>
                  <a:pt x="471" y="0"/>
                </a:moveTo>
                <a:lnTo>
                  <a:pt x="471" y="0"/>
                </a:lnTo>
                <a:cubicBezTo>
                  <a:pt x="398" y="0"/>
                  <a:pt x="398" y="0"/>
                  <a:pt x="398" y="0"/>
                </a:cubicBezTo>
                <a:cubicBezTo>
                  <a:pt x="353" y="0"/>
                  <a:pt x="324" y="29"/>
                  <a:pt x="324" y="73"/>
                </a:cubicBezTo>
                <a:cubicBezTo>
                  <a:pt x="324" y="147"/>
                  <a:pt x="324" y="147"/>
                  <a:pt x="324" y="147"/>
                </a:cubicBezTo>
                <a:cubicBezTo>
                  <a:pt x="324" y="191"/>
                  <a:pt x="353" y="235"/>
                  <a:pt x="398" y="235"/>
                </a:cubicBezTo>
                <a:cubicBezTo>
                  <a:pt x="471" y="235"/>
                  <a:pt x="471" y="235"/>
                  <a:pt x="471" y="235"/>
                </a:cubicBezTo>
                <a:cubicBezTo>
                  <a:pt x="515" y="235"/>
                  <a:pt x="560" y="191"/>
                  <a:pt x="560" y="147"/>
                </a:cubicBezTo>
                <a:cubicBezTo>
                  <a:pt x="560" y="73"/>
                  <a:pt x="560" y="73"/>
                  <a:pt x="560" y="73"/>
                </a:cubicBezTo>
                <a:cubicBezTo>
                  <a:pt x="560" y="29"/>
                  <a:pt x="515" y="0"/>
                  <a:pt x="471" y="0"/>
                </a:cubicBezTo>
                <a:close/>
                <a:moveTo>
                  <a:pt x="515" y="147"/>
                </a:moveTo>
                <a:lnTo>
                  <a:pt x="515" y="147"/>
                </a:lnTo>
                <a:cubicBezTo>
                  <a:pt x="515" y="177"/>
                  <a:pt x="501" y="191"/>
                  <a:pt x="471" y="191"/>
                </a:cubicBezTo>
                <a:cubicBezTo>
                  <a:pt x="398" y="191"/>
                  <a:pt x="398" y="191"/>
                  <a:pt x="398" y="191"/>
                </a:cubicBezTo>
                <a:cubicBezTo>
                  <a:pt x="383" y="191"/>
                  <a:pt x="353" y="177"/>
                  <a:pt x="353" y="147"/>
                </a:cubicBezTo>
                <a:cubicBezTo>
                  <a:pt x="353" y="73"/>
                  <a:pt x="353" y="73"/>
                  <a:pt x="353" y="73"/>
                </a:cubicBezTo>
                <a:cubicBezTo>
                  <a:pt x="353" y="59"/>
                  <a:pt x="383" y="29"/>
                  <a:pt x="398" y="29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501" y="29"/>
                  <a:pt x="515" y="59"/>
                  <a:pt x="515" y="73"/>
                </a:cubicBezTo>
                <a:lnTo>
                  <a:pt x="515" y="1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01" name="Freeform 68"/>
          <p:cNvSpPr>
            <a:spLocks noChangeArrowheads="1"/>
          </p:cNvSpPr>
          <p:nvPr/>
        </p:nvSpPr>
        <p:spPr bwMode="auto">
          <a:xfrm>
            <a:off x="13098634" y="1707250"/>
            <a:ext cx="390476" cy="392800"/>
          </a:xfrm>
          <a:custGeom>
            <a:avLst/>
            <a:gdLst>
              <a:gd name="T0" fmla="*/ 200473 w 619"/>
              <a:gd name="T1" fmla="*/ 169884 h 619"/>
              <a:gd name="T2" fmla="*/ 200473 w 619"/>
              <a:gd name="T3" fmla="*/ 169884 h 619"/>
              <a:gd name="T4" fmla="*/ 200473 w 619"/>
              <a:gd name="T5" fmla="*/ 53021 h 619"/>
              <a:gd name="T6" fmla="*/ 221632 w 619"/>
              <a:gd name="T7" fmla="*/ 26330 h 619"/>
              <a:gd name="T8" fmla="*/ 195452 w 619"/>
              <a:gd name="T9" fmla="*/ 0 h 619"/>
              <a:gd name="T10" fmla="*/ 168914 w 619"/>
              <a:gd name="T11" fmla="*/ 21281 h 619"/>
              <a:gd name="T12" fmla="*/ 52718 w 619"/>
              <a:gd name="T13" fmla="*/ 21281 h 619"/>
              <a:gd name="T14" fmla="*/ 26180 w 619"/>
              <a:gd name="T15" fmla="*/ 0 h 619"/>
              <a:gd name="T16" fmla="*/ 0 w 619"/>
              <a:gd name="T17" fmla="*/ 26330 h 619"/>
              <a:gd name="T18" fmla="*/ 21159 w 619"/>
              <a:gd name="T19" fmla="*/ 53021 h 619"/>
              <a:gd name="T20" fmla="*/ 21159 w 619"/>
              <a:gd name="T21" fmla="*/ 169884 h 619"/>
              <a:gd name="T22" fmla="*/ 0 w 619"/>
              <a:gd name="T23" fmla="*/ 196575 h 619"/>
              <a:gd name="T24" fmla="*/ 26180 w 619"/>
              <a:gd name="T25" fmla="*/ 222905 h 619"/>
              <a:gd name="T26" fmla="*/ 52718 w 619"/>
              <a:gd name="T27" fmla="*/ 201625 h 619"/>
              <a:gd name="T28" fmla="*/ 168914 w 619"/>
              <a:gd name="T29" fmla="*/ 201625 h 619"/>
              <a:gd name="T30" fmla="*/ 195452 w 619"/>
              <a:gd name="T31" fmla="*/ 222905 h 619"/>
              <a:gd name="T32" fmla="*/ 221632 w 619"/>
              <a:gd name="T33" fmla="*/ 196575 h 619"/>
              <a:gd name="T34" fmla="*/ 200473 w 619"/>
              <a:gd name="T35" fmla="*/ 169884 h 619"/>
              <a:gd name="T36" fmla="*/ 195452 w 619"/>
              <a:gd name="T37" fmla="*/ 10460 h 619"/>
              <a:gd name="T38" fmla="*/ 195452 w 619"/>
              <a:gd name="T39" fmla="*/ 10460 h 619"/>
              <a:gd name="T40" fmla="*/ 211232 w 619"/>
              <a:gd name="T41" fmla="*/ 26330 h 619"/>
              <a:gd name="T42" fmla="*/ 195452 w 619"/>
              <a:gd name="T43" fmla="*/ 42561 h 619"/>
              <a:gd name="T44" fmla="*/ 179314 w 619"/>
              <a:gd name="T45" fmla="*/ 26330 h 619"/>
              <a:gd name="T46" fmla="*/ 195452 w 619"/>
              <a:gd name="T47" fmla="*/ 10460 h 619"/>
              <a:gd name="T48" fmla="*/ 10400 w 619"/>
              <a:gd name="T49" fmla="*/ 26330 h 619"/>
              <a:gd name="T50" fmla="*/ 10400 w 619"/>
              <a:gd name="T51" fmla="*/ 26330 h 619"/>
              <a:gd name="T52" fmla="*/ 26180 w 619"/>
              <a:gd name="T53" fmla="*/ 10460 h 619"/>
              <a:gd name="T54" fmla="*/ 42318 w 619"/>
              <a:gd name="T55" fmla="*/ 26330 h 619"/>
              <a:gd name="T56" fmla="*/ 26180 w 619"/>
              <a:gd name="T57" fmla="*/ 42561 h 619"/>
              <a:gd name="T58" fmla="*/ 10400 w 619"/>
              <a:gd name="T59" fmla="*/ 26330 h 619"/>
              <a:gd name="T60" fmla="*/ 26180 w 619"/>
              <a:gd name="T61" fmla="*/ 212445 h 619"/>
              <a:gd name="T62" fmla="*/ 26180 w 619"/>
              <a:gd name="T63" fmla="*/ 212445 h 619"/>
              <a:gd name="T64" fmla="*/ 10400 w 619"/>
              <a:gd name="T65" fmla="*/ 196575 h 619"/>
              <a:gd name="T66" fmla="*/ 26180 w 619"/>
              <a:gd name="T67" fmla="*/ 180344 h 619"/>
              <a:gd name="T68" fmla="*/ 42318 w 619"/>
              <a:gd name="T69" fmla="*/ 196575 h 619"/>
              <a:gd name="T70" fmla="*/ 26180 w 619"/>
              <a:gd name="T71" fmla="*/ 212445 h 619"/>
              <a:gd name="T72" fmla="*/ 168914 w 619"/>
              <a:gd name="T73" fmla="*/ 191165 h 619"/>
              <a:gd name="T74" fmla="*/ 168914 w 619"/>
              <a:gd name="T75" fmla="*/ 191165 h 619"/>
              <a:gd name="T76" fmla="*/ 52718 w 619"/>
              <a:gd name="T77" fmla="*/ 191165 h 619"/>
              <a:gd name="T78" fmla="*/ 31559 w 619"/>
              <a:gd name="T79" fmla="*/ 169884 h 619"/>
              <a:gd name="T80" fmla="*/ 31559 w 619"/>
              <a:gd name="T81" fmla="*/ 53021 h 619"/>
              <a:gd name="T82" fmla="*/ 52718 w 619"/>
              <a:gd name="T83" fmla="*/ 31741 h 619"/>
              <a:gd name="T84" fmla="*/ 168914 w 619"/>
              <a:gd name="T85" fmla="*/ 31741 h 619"/>
              <a:gd name="T86" fmla="*/ 190073 w 619"/>
              <a:gd name="T87" fmla="*/ 53021 h 619"/>
              <a:gd name="T88" fmla="*/ 190073 w 619"/>
              <a:gd name="T89" fmla="*/ 169884 h 619"/>
              <a:gd name="T90" fmla="*/ 168914 w 619"/>
              <a:gd name="T91" fmla="*/ 191165 h 619"/>
              <a:gd name="T92" fmla="*/ 195452 w 619"/>
              <a:gd name="T93" fmla="*/ 212445 h 619"/>
              <a:gd name="T94" fmla="*/ 195452 w 619"/>
              <a:gd name="T95" fmla="*/ 212445 h 619"/>
              <a:gd name="T96" fmla="*/ 179314 w 619"/>
              <a:gd name="T97" fmla="*/ 196575 h 619"/>
              <a:gd name="T98" fmla="*/ 195452 w 619"/>
              <a:gd name="T99" fmla="*/ 180344 h 619"/>
              <a:gd name="T100" fmla="*/ 211232 w 619"/>
              <a:gd name="T101" fmla="*/ 196575 h 619"/>
              <a:gd name="T102" fmla="*/ 195452 w 619"/>
              <a:gd name="T103" fmla="*/ 212445 h 61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19" h="619">
                <a:moveTo>
                  <a:pt x="559" y="471"/>
                </a:moveTo>
                <a:lnTo>
                  <a:pt x="559" y="471"/>
                </a:lnTo>
                <a:cubicBezTo>
                  <a:pt x="559" y="147"/>
                  <a:pt x="559" y="147"/>
                  <a:pt x="559" y="147"/>
                </a:cubicBezTo>
                <a:cubicBezTo>
                  <a:pt x="603" y="147"/>
                  <a:pt x="618" y="103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ubicBezTo>
                  <a:pt x="515" y="0"/>
                  <a:pt x="471" y="15"/>
                  <a:pt x="471" y="59"/>
                </a:cubicBezTo>
                <a:cubicBezTo>
                  <a:pt x="147" y="59"/>
                  <a:pt x="147" y="59"/>
                  <a:pt x="147" y="59"/>
                </a:cubicBezTo>
                <a:cubicBezTo>
                  <a:pt x="147" y="15"/>
                  <a:pt x="10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103"/>
                  <a:pt x="15" y="147"/>
                  <a:pt x="59" y="147"/>
                </a:cubicBezTo>
                <a:cubicBezTo>
                  <a:pt x="59" y="471"/>
                  <a:pt x="59" y="471"/>
                  <a:pt x="59" y="471"/>
                </a:cubicBezTo>
                <a:cubicBezTo>
                  <a:pt x="15" y="471"/>
                  <a:pt x="0" y="51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103" y="618"/>
                  <a:pt x="147" y="603"/>
                  <a:pt x="147" y="559"/>
                </a:cubicBezTo>
                <a:cubicBezTo>
                  <a:pt x="471" y="559"/>
                  <a:pt x="471" y="559"/>
                  <a:pt x="471" y="559"/>
                </a:cubicBezTo>
                <a:cubicBezTo>
                  <a:pt x="471" y="603"/>
                  <a:pt x="515" y="618"/>
                  <a:pt x="545" y="618"/>
                </a:cubicBezTo>
                <a:cubicBezTo>
                  <a:pt x="589" y="618"/>
                  <a:pt x="618" y="589"/>
                  <a:pt x="618" y="545"/>
                </a:cubicBezTo>
                <a:cubicBezTo>
                  <a:pt x="618" y="515"/>
                  <a:pt x="603" y="471"/>
                  <a:pt x="559" y="471"/>
                </a:cubicBezTo>
                <a:close/>
                <a:moveTo>
                  <a:pt x="545" y="29"/>
                </a:moveTo>
                <a:lnTo>
                  <a:pt x="545" y="29"/>
                </a:lnTo>
                <a:cubicBezTo>
                  <a:pt x="559" y="29"/>
                  <a:pt x="589" y="59"/>
                  <a:pt x="589" y="73"/>
                </a:cubicBezTo>
                <a:cubicBezTo>
                  <a:pt x="589" y="88"/>
                  <a:pt x="559" y="118"/>
                  <a:pt x="545" y="118"/>
                </a:cubicBezTo>
                <a:cubicBezTo>
                  <a:pt x="530" y="118"/>
                  <a:pt x="500" y="88"/>
                  <a:pt x="500" y="73"/>
                </a:cubicBezTo>
                <a:cubicBezTo>
                  <a:pt x="500" y="59"/>
                  <a:pt x="530" y="29"/>
                  <a:pt x="545" y="29"/>
                </a:cubicBezTo>
                <a:close/>
                <a:moveTo>
                  <a:pt x="29" y="73"/>
                </a:moveTo>
                <a:lnTo>
                  <a:pt x="29" y="73"/>
                </a:lnTo>
                <a:cubicBezTo>
                  <a:pt x="29" y="59"/>
                  <a:pt x="59" y="29"/>
                  <a:pt x="73" y="29"/>
                </a:cubicBezTo>
                <a:cubicBezTo>
                  <a:pt x="88" y="29"/>
                  <a:pt x="118" y="59"/>
                  <a:pt x="118" y="73"/>
                </a:cubicBezTo>
                <a:cubicBezTo>
                  <a:pt x="118" y="88"/>
                  <a:pt x="88" y="118"/>
                  <a:pt x="73" y="118"/>
                </a:cubicBezTo>
                <a:cubicBezTo>
                  <a:pt x="59" y="118"/>
                  <a:pt x="29" y="88"/>
                  <a:pt x="29" y="73"/>
                </a:cubicBezTo>
                <a:close/>
                <a:moveTo>
                  <a:pt x="73" y="589"/>
                </a:moveTo>
                <a:lnTo>
                  <a:pt x="73" y="589"/>
                </a:lnTo>
                <a:cubicBezTo>
                  <a:pt x="59" y="589"/>
                  <a:pt x="29" y="559"/>
                  <a:pt x="29" y="545"/>
                </a:cubicBezTo>
                <a:cubicBezTo>
                  <a:pt x="29" y="530"/>
                  <a:pt x="59" y="500"/>
                  <a:pt x="73" y="500"/>
                </a:cubicBezTo>
                <a:cubicBezTo>
                  <a:pt x="88" y="500"/>
                  <a:pt x="118" y="530"/>
                  <a:pt x="118" y="545"/>
                </a:cubicBezTo>
                <a:cubicBezTo>
                  <a:pt x="118" y="559"/>
                  <a:pt x="88" y="589"/>
                  <a:pt x="73" y="589"/>
                </a:cubicBezTo>
                <a:close/>
                <a:moveTo>
                  <a:pt x="471" y="530"/>
                </a:moveTo>
                <a:lnTo>
                  <a:pt x="471" y="530"/>
                </a:lnTo>
                <a:cubicBezTo>
                  <a:pt x="147" y="530"/>
                  <a:pt x="147" y="530"/>
                  <a:pt x="147" y="530"/>
                </a:cubicBezTo>
                <a:cubicBezTo>
                  <a:pt x="147" y="500"/>
                  <a:pt x="118" y="471"/>
                  <a:pt x="88" y="471"/>
                </a:cubicBezTo>
                <a:cubicBezTo>
                  <a:pt x="88" y="147"/>
                  <a:pt x="88" y="147"/>
                  <a:pt x="88" y="147"/>
                </a:cubicBezTo>
                <a:cubicBezTo>
                  <a:pt x="118" y="147"/>
                  <a:pt x="147" y="118"/>
                  <a:pt x="147" y="88"/>
                </a:cubicBezTo>
                <a:cubicBezTo>
                  <a:pt x="471" y="88"/>
                  <a:pt x="471" y="88"/>
                  <a:pt x="471" y="88"/>
                </a:cubicBezTo>
                <a:cubicBezTo>
                  <a:pt x="471" y="118"/>
                  <a:pt x="500" y="147"/>
                  <a:pt x="530" y="147"/>
                </a:cubicBezTo>
                <a:cubicBezTo>
                  <a:pt x="530" y="471"/>
                  <a:pt x="530" y="471"/>
                  <a:pt x="530" y="471"/>
                </a:cubicBezTo>
                <a:cubicBezTo>
                  <a:pt x="500" y="471"/>
                  <a:pt x="471" y="500"/>
                  <a:pt x="471" y="530"/>
                </a:cubicBezTo>
                <a:close/>
                <a:moveTo>
                  <a:pt x="545" y="589"/>
                </a:moveTo>
                <a:lnTo>
                  <a:pt x="545" y="589"/>
                </a:lnTo>
                <a:cubicBezTo>
                  <a:pt x="530" y="589"/>
                  <a:pt x="500" y="559"/>
                  <a:pt x="500" y="545"/>
                </a:cubicBezTo>
                <a:cubicBezTo>
                  <a:pt x="500" y="530"/>
                  <a:pt x="530" y="500"/>
                  <a:pt x="545" y="500"/>
                </a:cubicBezTo>
                <a:cubicBezTo>
                  <a:pt x="559" y="500"/>
                  <a:pt x="589" y="530"/>
                  <a:pt x="589" y="545"/>
                </a:cubicBezTo>
                <a:cubicBezTo>
                  <a:pt x="589" y="559"/>
                  <a:pt x="559" y="589"/>
                  <a:pt x="545" y="5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02" name="Freeform 69"/>
          <p:cNvSpPr>
            <a:spLocks noChangeArrowheads="1"/>
          </p:cNvSpPr>
          <p:nvPr/>
        </p:nvSpPr>
        <p:spPr bwMode="auto">
          <a:xfrm>
            <a:off x="12207921" y="1800220"/>
            <a:ext cx="251019" cy="223130"/>
          </a:xfrm>
          <a:custGeom>
            <a:avLst/>
            <a:gdLst>
              <a:gd name="T0" fmla="*/ 10730 w 399"/>
              <a:gd name="T1" fmla="*/ 15764 h 354"/>
              <a:gd name="T2" fmla="*/ 10730 w 399"/>
              <a:gd name="T3" fmla="*/ 15764 h 354"/>
              <a:gd name="T4" fmla="*/ 136985 w 399"/>
              <a:gd name="T5" fmla="*/ 15764 h 354"/>
              <a:gd name="T6" fmla="*/ 142350 w 399"/>
              <a:gd name="T7" fmla="*/ 10748 h 354"/>
              <a:gd name="T8" fmla="*/ 136985 w 399"/>
              <a:gd name="T9" fmla="*/ 0 h 354"/>
              <a:gd name="T10" fmla="*/ 10730 w 399"/>
              <a:gd name="T11" fmla="*/ 0 h 354"/>
              <a:gd name="T12" fmla="*/ 0 w 399"/>
              <a:gd name="T13" fmla="*/ 10748 h 354"/>
              <a:gd name="T14" fmla="*/ 10730 w 399"/>
              <a:gd name="T15" fmla="*/ 15764 h 354"/>
              <a:gd name="T16" fmla="*/ 136985 w 399"/>
              <a:gd name="T17" fmla="*/ 116078 h 354"/>
              <a:gd name="T18" fmla="*/ 136985 w 399"/>
              <a:gd name="T19" fmla="*/ 116078 h 354"/>
              <a:gd name="T20" fmla="*/ 10730 w 399"/>
              <a:gd name="T21" fmla="*/ 116078 h 354"/>
              <a:gd name="T22" fmla="*/ 0 w 399"/>
              <a:gd name="T23" fmla="*/ 121452 h 354"/>
              <a:gd name="T24" fmla="*/ 10730 w 399"/>
              <a:gd name="T25" fmla="*/ 126468 h 354"/>
              <a:gd name="T26" fmla="*/ 136985 w 399"/>
              <a:gd name="T27" fmla="*/ 126468 h 354"/>
              <a:gd name="T28" fmla="*/ 142350 w 399"/>
              <a:gd name="T29" fmla="*/ 121452 h 354"/>
              <a:gd name="T30" fmla="*/ 136985 w 399"/>
              <a:gd name="T31" fmla="*/ 116078 h 354"/>
              <a:gd name="T32" fmla="*/ 136985 w 399"/>
              <a:gd name="T33" fmla="*/ 58039 h 354"/>
              <a:gd name="T34" fmla="*/ 136985 w 399"/>
              <a:gd name="T35" fmla="*/ 58039 h 354"/>
              <a:gd name="T36" fmla="*/ 10730 w 399"/>
              <a:gd name="T37" fmla="*/ 58039 h 354"/>
              <a:gd name="T38" fmla="*/ 0 w 399"/>
              <a:gd name="T39" fmla="*/ 63413 h 354"/>
              <a:gd name="T40" fmla="*/ 10730 w 399"/>
              <a:gd name="T41" fmla="*/ 73803 h 354"/>
              <a:gd name="T42" fmla="*/ 136985 w 399"/>
              <a:gd name="T43" fmla="*/ 73803 h 354"/>
              <a:gd name="T44" fmla="*/ 142350 w 399"/>
              <a:gd name="T45" fmla="*/ 63413 h 354"/>
              <a:gd name="T46" fmla="*/ 136985 w 399"/>
              <a:gd name="T47" fmla="*/ 58039 h 35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9" h="354">
                <a:moveTo>
                  <a:pt x="30" y="44"/>
                </a:moveTo>
                <a:lnTo>
                  <a:pt x="30" y="44"/>
                </a:lnTo>
                <a:cubicBezTo>
                  <a:pt x="383" y="44"/>
                  <a:pt x="383" y="44"/>
                  <a:pt x="383" y="44"/>
                </a:cubicBezTo>
                <a:lnTo>
                  <a:pt x="398" y="30"/>
                </a:lnTo>
                <a:cubicBezTo>
                  <a:pt x="398" y="15"/>
                  <a:pt x="383" y="0"/>
                  <a:pt x="38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5" y="0"/>
                  <a:pt x="0" y="15"/>
                  <a:pt x="0" y="30"/>
                </a:cubicBezTo>
                <a:cubicBezTo>
                  <a:pt x="0" y="30"/>
                  <a:pt x="15" y="44"/>
                  <a:pt x="30" y="44"/>
                </a:cubicBezTo>
                <a:close/>
                <a:moveTo>
                  <a:pt x="383" y="324"/>
                </a:moveTo>
                <a:lnTo>
                  <a:pt x="383" y="324"/>
                </a:lnTo>
                <a:cubicBezTo>
                  <a:pt x="30" y="324"/>
                  <a:pt x="30" y="324"/>
                  <a:pt x="30" y="324"/>
                </a:cubicBezTo>
                <a:cubicBezTo>
                  <a:pt x="15" y="324"/>
                  <a:pt x="0" y="324"/>
                  <a:pt x="0" y="339"/>
                </a:cubicBezTo>
                <a:cubicBezTo>
                  <a:pt x="0" y="353"/>
                  <a:pt x="15" y="353"/>
                  <a:pt x="30" y="353"/>
                </a:cubicBezTo>
                <a:cubicBezTo>
                  <a:pt x="383" y="353"/>
                  <a:pt x="383" y="353"/>
                  <a:pt x="383" y="353"/>
                </a:cubicBezTo>
                <a:cubicBezTo>
                  <a:pt x="383" y="353"/>
                  <a:pt x="398" y="353"/>
                  <a:pt x="398" y="339"/>
                </a:cubicBezTo>
                <a:cubicBezTo>
                  <a:pt x="398" y="324"/>
                  <a:pt x="383" y="324"/>
                  <a:pt x="383" y="324"/>
                </a:cubicBezTo>
                <a:close/>
                <a:moveTo>
                  <a:pt x="383" y="162"/>
                </a:moveTo>
                <a:lnTo>
                  <a:pt x="383" y="162"/>
                </a:lnTo>
                <a:cubicBezTo>
                  <a:pt x="30" y="162"/>
                  <a:pt x="30" y="162"/>
                  <a:pt x="30" y="162"/>
                </a:cubicBezTo>
                <a:cubicBezTo>
                  <a:pt x="15" y="162"/>
                  <a:pt x="0" y="177"/>
                  <a:pt x="0" y="177"/>
                </a:cubicBezTo>
                <a:cubicBezTo>
                  <a:pt x="0" y="192"/>
                  <a:pt x="15" y="206"/>
                  <a:pt x="30" y="206"/>
                </a:cubicBezTo>
                <a:cubicBezTo>
                  <a:pt x="383" y="206"/>
                  <a:pt x="383" y="206"/>
                  <a:pt x="383" y="206"/>
                </a:cubicBezTo>
                <a:cubicBezTo>
                  <a:pt x="383" y="206"/>
                  <a:pt x="398" y="192"/>
                  <a:pt x="398" y="177"/>
                </a:cubicBezTo>
                <a:lnTo>
                  <a:pt x="383" y="1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03" name="Freeform 70"/>
          <p:cNvSpPr>
            <a:spLocks noChangeArrowheads="1"/>
          </p:cNvSpPr>
          <p:nvPr/>
        </p:nvSpPr>
        <p:spPr bwMode="auto">
          <a:xfrm>
            <a:off x="11201590" y="1707250"/>
            <a:ext cx="402096" cy="392800"/>
          </a:xfrm>
          <a:custGeom>
            <a:avLst/>
            <a:gdLst>
              <a:gd name="T0" fmla="*/ 228236 w 634"/>
              <a:gd name="T1" fmla="*/ 84762 h 619"/>
              <a:gd name="T2" fmla="*/ 148552 w 634"/>
              <a:gd name="T3" fmla="*/ 74302 h 619"/>
              <a:gd name="T4" fmla="*/ 111414 w 634"/>
              <a:gd name="T5" fmla="*/ 0 h 619"/>
              <a:gd name="T6" fmla="*/ 79324 w 634"/>
              <a:gd name="T7" fmla="*/ 74302 h 619"/>
              <a:gd name="T8" fmla="*/ 0 w 634"/>
              <a:gd name="T9" fmla="*/ 84762 h 619"/>
              <a:gd name="T10" fmla="*/ 58411 w 634"/>
              <a:gd name="T11" fmla="*/ 143554 h 619"/>
              <a:gd name="T12" fmla="*/ 42186 w 634"/>
              <a:gd name="T13" fmla="*/ 222905 h 619"/>
              <a:gd name="T14" fmla="*/ 111414 w 634"/>
              <a:gd name="T15" fmla="*/ 185754 h 619"/>
              <a:gd name="T16" fmla="*/ 185690 w 634"/>
              <a:gd name="T17" fmla="*/ 222905 h 619"/>
              <a:gd name="T18" fmla="*/ 169825 w 634"/>
              <a:gd name="T19" fmla="*/ 143554 h 619"/>
              <a:gd name="T20" fmla="*/ 228236 w 634"/>
              <a:gd name="T21" fmla="*/ 84762 h 619"/>
              <a:gd name="T22" fmla="*/ 111414 w 634"/>
              <a:gd name="T23" fmla="*/ 169884 h 619"/>
              <a:gd name="T24" fmla="*/ 58411 w 634"/>
              <a:gd name="T25" fmla="*/ 196575 h 619"/>
              <a:gd name="T26" fmla="*/ 68868 w 634"/>
              <a:gd name="T27" fmla="*/ 137783 h 619"/>
              <a:gd name="T28" fmla="*/ 26321 w 634"/>
              <a:gd name="T29" fmla="*/ 95582 h 619"/>
              <a:gd name="T30" fmla="*/ 84732 w 634"/>
              <a:gd name="T31" fmla="*/ 84762 h 619"/>
              <a:gd name="T32" fmla="*/ 111414 w 634"/>
              <a:gd name="T33" fmla="*/ 26330 h 619"/>
              <a:gd name="T34" fmla="*/ 138096 w 634"/>
              <a:gd name="T35" fmla="*/ 84762 h 619"/>
              <a:gd name="T36" fmla="*/ 201555 w 634"/>
              <a:gd name="T37" fmla="*/ 95582 h 619"/>
              <a:gd name="T38" fmla="*/ 153600 w 634"/>
              <a:gd name="T39" fmla="*/ 137783 h 619"/>
              <a:gd name="T40" fmla="*/ 164417 w 634"/>
              <a:gd name="T41" fmla="*/ 201625 h 619"/>
              <a:gd name="T42" fmla="*/ 111414 w 634"/>
              <a:gd name="T43" fmla="*/ 169884 h 6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4" h="619">
                <a:moveTo>
                  <a:pt x="633" y="235"/>
                </a:moveTo>
                <a:lnTo>
                  <a:pt x="412" y="206"/>
                </a:lnTo>
                <a:lnTo>
                  <a:pt x="309" y="0"/>
                </a:lnTo>
                <a:lnTo>
                  <a:pt x="220" y="206"/>
                </a:lnTo>
                <a:lnTo>
                  <a:pt x="0" y="235"/>
                </a:lnTo>
                <a:lnTo>
                  <a:pt x="162" y="398"/>
                </a:lnTo>
                <a:lnTo>
                  <a:pt x="117" y="618"/>
                </a:lnTo>
                <a:lnTo>
                  <a:pt x="309" y="515"/>
                </a:lnTo>
                <a:lnTo>
                  <a:pt x="515" y="618"/>
                </a:lnTo>
                <a:lnTo>
                  <a:pt x="471" y="398"/>
                </a:lnTo>
                <a:lnTo>
                  <a:pt x="633" y="235"/>
                </a:lnTo>
                <a:close/>
                <a:moveTo>
                  <a:pt x="309" y="471"/>
                </a:moveTo>
                <a:lnTo>
                  <a:pt x="162" y="545"/>
                </a:lnTo>
                <a:lnTo>
                  <a:pt x="191" y="382"/>
                </a:lnTo>
                <a:lnTo>
                  <a:pt x="73" y="265"/>
                </a:lnTo>
                <a:lnTo>
                  <a:pt x="235" y="235"/>
                </a:lnTo>
                <a:lnTo>
                  <a:pt x="309" y="73"/>
                </a:lnTo>
                <a:lnTo>
                  <a:pt x="383" y="235"/>
                </a:lnTo>
                <a:lnTo>
                  <a:pt x="559" y="265"/>
                </a:lnTo>
                <a:lnTo>
                  <a:pt x="426" y="382"/>
                </a:lnTo>
                <a:lnTo>
                  <a:pt x="456" y="559"/>
                </a:lnTo>
                <a:lnTo>
                  <a:pt x="309" y="47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04" name="Freeform 71"/>
          <p:cNvSpPr>
            <a:spLocks noChangeArrowheads="1"/>
          </p:cNvSpPr>
          <p:nvPr/>
        </p:nvSpPr>
        <p:spPr bwMode="auto">
          <a:xfrm>
            <a:off x="10351049" y="1716548"/>
            <a:ext cx="390476" cy="383504"/>
          </a:xfrm>
          <a:custGeom>
            <a:avLst/>
            <a:gdLst>
              <a:gd name="T0" fmla="*/ 168914 w 619"/>
              <a:gd name="T1" fmla="*/ 0 h 604"/>
              <a:gd name="T2" fmla="*/ 168914 w 619"/>
              <a:gd name="T3" fmla="*/ 0 h 604"/>
              <a:gd name="T4" fmla="*/ 110816 w 619"/>
              <a:gd name="T5" fmla="*/ 26346 h 604"/>
              <a:gd name="T6" fmla="*/ 52718 w 619"/>
              <a:gd name="T7" fmla="*/ 0 h 604"/>
              <a:gd name="T8" fmla="*/ 0 w 619"/>
              <a:gd name="T9" fmla="*/ 58465 h 604"/>
              <a:gd name="T10" fmla="*/ 10400 w 619"/>
              <a:gd name="T11" fmla="*/ 100690 h 604"/>
              <a:gd name="T12" fmla="*/ 100416 w 619"/>
              <a:gd name="T13" fmla="*/ 207155 h 604"/>
              <a:gd name="T14" fmla="*/ 121575 w 619"/>
              <a:gd name="T15" fmla="*/ 207155 h 604"/>
              <a:gd name="T16" fmla="*/ 211232 w 619"/>
              <a:gd name="T17" fmla="*/ 100690 h 604"/>
              <a:gd name="T18" fmla="*/ 221632 w 619"/>
              <a:gd name="T19" fmla="*/ 58465 h 604"/>
              <a:gd name="T20" fmla="*/ 168914 w 619"/>
              <a:gd name="T21" fmla="*/ 0 h 604"/>
              <a:gd name="T22" fmla="*/ 195094 w 619"/>
              <a:gd name="T23" fmla="*/ 95638 h 604"/>
              <a:gd name="T24" fmla="*/ 195094 w 619"/>
              <a:gd name="T25" fmla="*/ 95638 h 604"/>
              <a:gd name="T26" fmla="*/ 110816 w 619"/>
              <a:gd name="T27" fmla="*/ 196328 h 604"/>
              <a:gd name="T28" fmla="*/ 26180 w 619"/>
              <a:gd name="T29" fmla="*/ 95638 h 604"/>
              <a:gd name="T30" fmla="*/ 10400 w 619"/>
              <a:gd name="T31" fmla="*/ 58465 h 604"/>
              <a:gd name="T32" fmla="*/ 52718 w 619"/>
              <a:gd name="T33" fmla="*/ 10466 h 604"/>
              <a:gd name="T34" fmla="*/ 110816 w 619"/>
              <a:gd name="T35" fmla="*/ 47638 h 604"/>
              <a:gd name="T36" fmla="*/ 168914 w 619"/>
              <a:gd name="T37" fmla="*/ 10466 h 604"/>
              <a:gd name="T38" fmla="*/ 211232 w 619"/>
              <a:gd name="T39" fmla="*/ 58465 h 604"/>
              <a:gd name="T40" fmla="*/ 195094 w 619"/>
              <a:gd name="T41" fmla="*/ 95638 h 60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19" h="604">
                <a:moveTo>
                  <a:pt x="471" y="0"/>
                </a:moveTo>
                <a:lnTo>
                  <a:pt x="471" y="0"/>
                </a:lnTo>
                <a:cubicBezTo>
                  <a:pt x="397" y="0"/>
                  <a:pt x="353" y="44"/>
                  <a:pt x="309" y="73"/>
                </a:cubicBezTo>
                <a:cubicBezTo>
                  <a:pt x="265" y="29"/>
                  <a:pt x="221" y="0"/>
                  <a:pt x="147" y="0"/>
                </a:cubicBezTo>
                <a:cubicBezTo>
                  <a:pt x="59" y="0"/>
                  <a:pt x="0" y="73"/>
                  <a:pt x="0" y="162"/>
                </a:cubicBezTo>
                <a:cubicBezTo>
                  <a:pt x="0" y="206"/>
                  <a:pt x="15" y="250"/>
                  <a:pt x="29" y="279"/>
                </a:cubicBezTo>
                <a:cubicBezTo>
                  <a:pt x="280" y="574"/>
                  <a:pt x="280" y="574"/>
                  <a:pt x="280" y="574"/>
                </a:cubicBezTo>
                <a:cubicBezTo>
                  <a:pt x="309" y="603"/>
                  <a:pt x="309" y="603"/>
                  <a:pt x="339" y="574"/>
                </a:cubicBezTo>
                <a:cubicBezTo>
                  <a:pt x="589" y="279"/>
                  <a:pt x="589" y="279"/>
                  <a:pt x="589" y="279"/>
                </a:cubicBezTo>
                <a:cubicBezTo>
                  <a:pt x="603" y="250"/>
                  <a:pt x="618" y="206"/>
                  <a:pt x="618" y="162"/>
                </a:cubicBezTo>
                <a:cubicBezTo>
                  <a:pt x="618" y="73"/>
                  <a:pt x="559" y="0"/>
                  <a:pt x="471" y="0"/>
                </a:cubicBezTo>
                <a:close/>
                <a:moveTo>
                  <a:pt x="544" y="265"/>
                </a:moveTo>
                <a:lnTo>
                  <a:pt x="544" y="265"/>
                </a:lnTo>
                <a:cubicBezTo>
                  <a:pt x="309" y="544"/>
                  <a:pt x="309" y="544"/>
                  <a:pt x="309" y="544"/>
                </a:cubicBezTo>
                <a:cubicBezTo>
                  <a:pt x="73" y="265"/>
                  <a:pt x="73" y="265"/>
                  <a:pt x="73" y="265"/>
                </a:cubicBezTo>
                <a:cubicBezTo>
                  <a:pt x="44" y="235"/>
                  <a:pt x="29" y="206"/>
                  <a:pt x="29" y="162"/>
                </a:cubicBezTo>
                <a:cubicBezTo>
                  <a:pt x="29" y="103"/>
                  <a:pt x="88" y="44"/>
                  <a:pt x="147" y="29"/>
                </a:cubicBezTo>
                <a:cubicBezTo>
                  <a:pt x="206" y="29"/>
                  <a:pt x="280" y="88"/>
                  <a:pt x="309" y="132"/>
                </a:cubicBezTo>
                <a:cubicBezTo>
                  <a:pt x="339" y="103"/>
                  <a:pt x="412" y="29"/>
                  <a:pt x="471" y="29"/>
                </a:cubicBezTo>
                <a:cubicBezTo>
                  <a:pt x="530" y="29"/>
                  <a:pt x="589" y="103"/>
                  <a:pt x="589" y="162"/>
                </a:cubicBezTo>
                <a:cubicBezTo>
                  <a:pt x="589" y="206"/>
                  <a:pt x="574" y="235"/>
                  <a:pt x="544" y="2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05" name="Freeform 78"/>
          <p:cNvSpPr>
            <a:spLocks noChangeArrowheads="1"/>
          </p:cNvSpPr>
          <p:nvPr/>
        </p:nvSpPr>
        <p:spPr bwMode="auto">
          <a:xfrm>
            <a:off x="13107930" y="772082"/>
            <a:ext cx="374207" cy="346313"/>
          </a:xfrm>
          <a:custGeom>
            <a:avLst/>
            <a:gdLst>
              <a:gd name="T0" fmla="*/ 37203 w 589"/>
              <a:gd name="T1" fmla="*/ 111400 h 546"/>
              <a:gd name="T2" fmla="*/ 37203 w 589"/>
              <a:gd name="T3" fmla="*/ 111400 h 546"/>
              <a:gd name="T4" fmla="*/ 106190 w 589"/>
              <a:gd name="T5" fmla="*/ 58404 h 546"/>
              <a:gd name="T6" fmla="*/ 175178 w 589"/>
              <a:gd name="T7" fmla="*/ 111400 h 546"/>
              <a:gd name="T8" fmla="*/ 191432 w 589"/>
              <a:gd name="T9" fmla="*/ 111400 h 546"/>
              <a:gd name="T10" fmla="*/ 106190 w 589"/>
              <a:gd name="T11" fmla="*/ 42541 h 546"/>
              <a:gd name="T12" fmla="*/ 20949 w 589"/>
              <a:gd name="T13" fmla="*/ 111400 h 546"/>
              <a:gd name="T14" fmla="*/ 37203 w 589"/>
              <a:gd name="T15" fmla="*/ 111400 h 546"/>
              <a:gd name="T16" fmla="*/ 191432 w 589"/>
              <a:gd name="T17" fmla="*/ 58404 h 546"/>
              <a:gd name="T18" fmla="*/ 191432 w 589"/>
              <a:gd name="T19" fmla="*/ 58404 h 546"/>
              <a:gd name="T20" fmla="*/ 201906 w 589"/>
              <a:gd name="T21" fmla="*/ 47949 h 546"/>
              <a:gd name="T22" fmla="*/ 201906 w 589"/>
              <a:gd name="T23" fmla="*/ 37494 h 546"/>
              <a:gd name="T24" fmla="*/ 191432 w 589"/>
              <a:gd name="T25" fmla="*/ 37494 h 546"/>
              <a:gd name="T26" fmla="*/ 180596 w 589"/>
              <a:gd name="T27" fmla="*/ 47949 h 546"/>
              <a:gd name="T28" fmla="*/ 180596 w 589"/>
              <a:gd name="T29" fmla="*/ 58404 h 546"/>
              <a:gd name="T30" fmla="*/ 191432 w 589"/>
              <a:gd name="T31" fmla="*/ 58404 h 546"/>
              <a:gd name="T32" fmla="*/ 106190 w 589"/>
              <a:gd name="T33" fmla="*/ 26678 h 546"/>
              <a:gd name="T34" fmla="*/ 106190 w 589"/>
              <a:gd name="T35" fmla="*/ 26678 h 546"/>
              <a:gd name="T36" fmla="*/ 111608 w 589"/>
              <a:gd name="T37" fmla="*/ 21271 h 546"/>
              <a:gd name="T38" fmla="*/ 111608 w 589"/>
              <a:gd name="T39" fmla="*/ 5408 h 546"/>
              <a:gd name="T40" fmla="*/ 106190 w 589"/>
              <a:gd name="T41" fmla="*/ 0 h 546"/>
              <a:gd name="T42" fmla="*/ 100773 w 589"/>
              <a:gd name="T43" fmla="*/ 5408 h 546"/>
              <a:gd name="T44" fmla="*/ 100773 w 589"/>
              <a:gd name="T45" fmla="*/ 21271 h 546"/>
              <a:gd name="T46" fmla="*/ 106190 w 589"/>
              <a:gd name="T47" fmla="*/ 26678 h 546"/>
              <a:gd name="T48" fmla="*/ 175178 w 589"/>
              <a:gd name="T49" fmla="*/ 186027 h 546"/>
              <a:gd name="T50" fmla="*/ 175178 w 589"/>
              <a:gd name="T51" fmla="*/ 186027 h 546"/>
              <a:gd name="T52" fmla="*/ 37203 w 589"/>
              <a:gd name="T53" fmla="*/ 186027 h 546"/>
              <a:gd name="T54" fmla="*/ 26367 w 589"/>
              <a:gd name="T55" fmla="*/ 191075 h 546"/>
              <a:gd name="T56" fmla="*/ 37203 w 589"/>
              <a:gd name="T57" fmla="*/ 196482 h 546"/>
              <a:gd name="T58" fmla="*/ 175178 w 589"/>
              <a:gd name="T59" fmla="*/ 196482 h 546"/>
              <a:gd name="T60" fmla="*/ 186014 w 589"/>
              <a:gd name="T61" fmla="*/ 191075 h 546"/>
              <a:gd name="T62" fmla="*/ 175178 w 589"/>
              <a:gd name="T63" fmla="*/ 186027 h 546"/>
              <a:gd name="T64" fmla="*/ 207324 w 589"/>
              <a:gd name="T65" fmla="*/ 127623 h 546"/>
              <a:gd name="T66" fmla="*/ 207324 w 589"/>
              <a:gd name="T67" fmla="*/ 127623 h 546"/>
              <a:gd name="T68" fmla="*/ 5057 w 589"/>
              <a:gd name="T69" fmla="*/ 127623 h 546"/>
              <a:gd name="T70" fmla="*/ 0 w 589"/>
              <a:gd name="T71" fmla="*/ 132671 h 546"/>
              <a:gd name="T72" fmla="*/ 5057 w 589"/>
              <a:gd name="T73" fmla="*/ 143486 h 546"/>
              <a:gd name="T74" fmla="*/ 207324 w 589"/>
              <a:gd name="T75" fmla="*/ 143486 h 546"/>
              <a:gd name="T76" fmla="*/ 212381 w 589"/>
              <a:gd name="T77" fmla="*/ 132671 h 546"/>
              <a:gd name="T78" fmla="*/ 207324 w 589"/>
              <a:gd name="T79" fmla="*/ 127623 h 546"/>
              <a:gd name="T80" fmla="*/ 20949 w 589"/>
              <a:gd name="T81" fmla="*/ 58404 h 546"/>
              <a:gd name="T82" fmla="*/ 20949 w 589"/>
              <a:gd name="T83" fmla="*/ 58404 h 546"/>
              <a:gd name="T84" fmla="*/ 31785 w 589"/>
              <a:gd name="T85" fmla="*/ 58404 h 546"/>
              <a:gd name="T86" fmla="*/ 31785 w 589"/>
              <a:gd name="T87" fmla="*/ 47949 h 546"/>
              <a:gd name="T88" fmla="*/ 20949 w 589"/>
              <a:gd name="T89" fmla="*/ 37494 h 546"/>
              <a:gd name="T90" fmla="*/ 10475 w 589"/>
              <a:gd name="T91" fmla="*/ 37494 h 546"/>
              <a:gd name="T92" fmla="*/ 10475 w 589"/>
              <a:gd name="T93" fmla="*/ 47949 h 546"/>
              <a:gd name="T94" fmla="*/ 20949 w 589"/>
              <a:gd name="T95" fmla="*/ 58404 h 546"/>
              <a:gd name="T96" fmla="*/ 196488 w 589"/>
              <a:gd name="T97" fmla="*/ 153941 h 546"/>
              <a:gd name="T98" fmla="*/ 196488 w 589"/>
              <a:gd name="T99" fmla="*/ 153941 h 546"/>
              <a:gd name="T100" fmla="*/ 15892 w 589"/>
              <a:gd name="T101" fmla="*/ 153941 h 546"/>
              <a:gd name="T102" fmla="*/ 5057 w 589"/>
              <a:gd name="T103" fmla="*/ 164757 h 546"/>
              <a:gd name="T104" fmla="*/ 15892 w 589"/>
              <a:gd name="T105" fmla="*/ 170165 h 546"/>
              <a:gd name="T106" fmla="*/ 196488 w 589"/>
              <a:gd name="T107" fmla="*/ 170165 h 546"/>
              <a:gd name="T108" fmla="*/ 207324 w 589"/>
              <a:gd name="T109" fmla="*/ 164757 h 546"/>
              <a:gd name="T110" fmla="*/ 196488 w 589"/>
              <a:gd name="T111" fmla="*/ 153941 h 54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89" h="546">
                <a:moveTo>
                  <a:pt x="103" y="309"/>
                </a:moveTo>
                <a:lnTo>
                  <a:pt x="103" y="309"/>
                </a:lnTo>
                <a:cubicBezTo>
                  <a:pt x="117" y="221"/>
                  <a:pt x="206" y="162"/>
                  <a:pt x="294" y="162"/>
                </a:cubicBezTo>
                <a:cubicBezTo>
                  <a:pt x="383" y="162"/>
                  <a:pt x="471" y="221"/>
                  <a:pt x="485" y="309"/>
                </a:cubicBezTo>
                <a:cubicBezTo>
                  <a:pt x="530" y="309"/>
                  <a:pt x="530" y="309"/>
                  <a:pt x="530" y="309"/>
                </a:cubicBezTo>
                <a:cubicBezTo>
                  <a:pt x="515" y="207"/>
                  <a:pt x="412" y="118"/>
                  <a:pt x="294" y="118"/>
                </a:cubicBezTo>
                <a:cubicBezTo>
                  <a:pt x="176" y="118"/>
                  <a:pt x="73" y="207"/>
                  <a:pt x="58" y="309"/>
                </a:cubicBezTo>
                <a:lnTo>
                  <a:pt x="103" y="309"/>
                </a:lnTo>
                <a:close/>
                <a:moveTo>
                  <a:pt x="530" y="162"/>
                </a:moveTo>
                <a:lnTo>
                  <a:pt x="530" y="162"/>
                </a:lnTo>
                <a:cubicBezTo>
                  <a:pt x="559" y="133"/>
                  <a:pt x="559" y="133"/>
                  <a:pt x="559" y="133"/>
                </a:cubicBezTo>
                <a:cubicBezTo>
                  <a:pt x="559" y="133"/>
                  <a:pt x="559" y="118"/>
                  <a:pt x="559" y="104"/>
                </a:cubicBezTo>
                <a:cubicBezTo>
                  <a:pt x="544" y="104"/>
                  <a:pt x="544" y="104"/>
                  <a:pt x="530" y="104"/>
                </a:cubicBezTo>
                <a:cubicBezTo>
                  <a:pt x="500" y="133"/>
                  <a:pt x="500" y="133"/>
                  <a:pt x="500" y="133"/>
                </a:cubicBezTo>
                <a:cubicBezTo>
                  <a:pt x="500" y="148"/>
                  <a:pt x="500" y="162"/>
                  <a:pt x="500" y="162"/>
                </a:cubicBezTo>
                <a:cubicBezTo>
                  <a:pt x="515" y="177"/>
                  <a:pt x="515" y="177"/>
                  <a:pt x="530" y="162"/>
                </a:cubicBezTo>
                <a:close/>
                <a:moveTo>
                  <a:pt x="294" y="74"/>
                </a:moveTo>
                <a:lnTo>
                  <a:pt x="294" y="74"/>
                </a:lnTo>
                <a:cubicBezTo>
                  <a:pt x="309" y="74"/>
                  <a:pt x="309" y="74"/>
                  <a:pt x="309" y="59"/>
                </a:cubicBezTo>
                <a:cubicBezTo>
                  <a:pt x="309" y="15"/>
                  <a:pt x="309" y="15"/>
                  <a:pt x="309" y="15"/>
                </a:cubicBezTo>
                <a:cubicBezTo>
                  <a:pt x="309" y="15"/>
                  <a:pt x="309" y="0"/>
                  <a:pt x="294" y="0"/>
                </a:cubicBezTo>
                <a:cubicBezTo>
                  <a:pt x="279" y="0"/>
                  <a:pt x="279" y="15"/>
                  <a:pt x="279" y="15"/>
                </a:cubicBezTo>
                <a:cubicBezTo>
                  <a:pt x="279" y="59"/>
                  <a:pt x="279" y="59"/>
                  <a:pt x="279" y="59"/>
                </a:cubicBezTo>
                <a:cubicBezTo>
                  <a:pt x="279" y="74"/>
                  <a:pt x="279" y="74"/>
                  <a:pt x="294" y="74"/>
                </a:cubicBezTo>
                <a:close/>
                <a:moveTo>
                  <a:pt x="485" y="516"/>
                </a:moveTo>
                <a:lnTo>
                  <a:pt x="485" y="516"/>
                </a:lnTo>
                <a:cubicBezTo>
                  <a:pt x="103" y="516"/>
                  <a:pt x="103" y="516"/>
                  <a:pt x="103" y="516"/>
                </a:cubicBezTo>
                <a:cubicBezTo>
                  <a:pt x="88" y="516"/>
                  <a:pt x="73" y="516"/>
                  <a:pt x="73" y="530"/>
                </a:cubicBezTo>
                <a:cubicBezTo>
                  <a:pt x="73" y="545"/>
                  <a:pt x="88" y="545"/>
                  <a:pt x="103" y="545"/>
                </a:cubicBezTo>
                <a:cubicBezTo>
                  <a:pt x="485" y="545"/>
                  <a:pt x="485" y="545"/>
                  <a:pt x="485" y="545"/>
                </a:cubicBezTo>
                <a:cubicBezTo>
                  <a:pt x="500" y="545"/>
                  <a:pt x="515" y="545"/>
                  <a:pt x="515" y="530"/>
                </a:cubicBezTo>
                <a:cubicBezTo>
                  <a:pt x="515" y="516"/>
                  <a:pt x="500" y="516"/>
                  <a:pt x="485" y="516"/>
                </a:cubicBezTo>
                <a:close/>
                <a:moveTo>
                  <a:pt x="574" y="354"/>
                </a:moveTo>
                <a:lnTo>
                  <a:pt x="574" y="354"/>
                </a:lnTo>
                <a:cubicBezTo>
                  <a:pt x="14" y="354"/>
                  <a:pt x="14" y="354"/>
                  <a:pt x="14" y="354"/>
                </a:cubicBezTo>
                <a:lnTo>
                  <a:pt x="0" y="368"/>
                </a:lnTo>
                <a:cubicBezTo>
                  <a:pt x="0" y="383"/>
                  <a:pt x="14" y="398"/>
                  <a:pt x="14" y="398"/>
                </a:cubicBezTo>
                <a:cubicBezTo>
                  <a:pt x="574" y="398"/>
                  <a:pt x="574" y="398"/>
                  <a:pt x="574" y="398"/>
                </a:cubicBezTo>
                <a:cubicBezTo>
                  <a:pt x="574" y="398"/>
                  <a:pt x="588" y="383"/>
                  <a:pt x="588" y="368"/>
                </a:cubicBezTo>
                <a:lnTo>
                  <a:pt x="574" y="354"/>
                </a:lnTo>
                <a:close/>
                <a:moveTo>
                  <a:pt x="58" y="162"/>
                </a:moveTo>
                <a:lnTo>
                  <a:pt x="58" y="162"/>
                </a:lnTo>
                <a:cubicBezTo>
                  <a:pt x="73" y="177"/>
                  <a:pt x="73" y="177"/>
                  <a:pt x="88" y="162"/>
                </a:cubicBezTo>
                <a:cubicBezTo>
                  <a:pt x="88" y="162"/>
                  <a:pt x="88" y="148"/>
                  <a:pt x="88" y="133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44" y="104"/>
                  <a:pt x="44" y="104"/>
                  <a:pt x="29" y="104"/>
                </a:cubicBezTo>
                <a:cubicBezTo>
                  <a:pt x="29" y="118"/>
                  <a:pt x="29" y="133"/>
                  <a:pt x="29" y="133"/>
                </a:cubicBezTo>
                <a:lnTo>
                  <a:pt x="58" y="162"/>
                </a:lnTo>
                <a:close/>
                <a:moveTo>
                  <a:pt x="544" y="427"/>
                </a:moveTo>
                <a:lnTo>
                  <a:pt x="544" y="427"/>
                </a:lnTo>
                <a:cubicBezTo>
                  <a:pt x="44" y="427"/>
                  <a:pt x="44" y="427"/>
                  <a:pt x="44" y="427"/>
                </a:cubicBezTo>
                <a:cubicBezTo>
                  <a:pt x="29" y="427"/>
                  <a:pt x="14" y="442"/>
                  <a:pt x="14" y="457"/>
                </a:cubicBezTo>
                <a:cubicBezTo>
                  <a:pt x="14" y="457"/>
                  <a:pt x="29" y="472"/>
                  <a:pt x="44" y="472"/>
                </a:cubicBezTo>
                <a:cubicBezTo>
                  <a:pt x="544" y="472"/>
                  <a:pt x="544" y="472"/>
                  <a:pt x="544" y="472"/>
                </a:cubicBezTo>
                <a:cubicBezTo>
                  <a:pt x="559" y="472"/>
                  <a:pt x="574" y="457"/>
                  <a:pt x="574" y="457"/>
                </a:cubicBezTo>
                <a:cubicBezTo>
                  <a:pt x="574" y="442"/>
                  <a:pt x="559" y="427"/>
                  <a:pt x="544" y="4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06" name="Freeform 79"/>
          <p:cNvSpPr>
            <a:spLocks noChangeArrowheads="1"/>
          </p:cNvSpPr>
          <p:nvPr/>
        </p:nvSpPr>
        <p:spPr bwMode="auto">
          <a:xfrm>
            <a:off x="12161437" y="799973"/>
            <a:ext cx="374205" cy="244046"/>
          </a:xfrm>
          <a:custGeom>
            <a:avLst/>
            <a:gdLst>
              <a:gd name="T0" fmla="*/ 106371 w 590"/>
              <a:gd name="T1" fmla="*/ 26439 h 383"/>
              <a:gd name="T2" fmla="*/ 106371 w 590"/>
              <a:gd name="T3" fmla="*/ 26439 h 383"/>
              <a:gd name="T4" fmla="*/ 111779 w 590"/>
              <a:gd name="T5" fmla="*/ 21369 h 383"/>
              <a:gd name="T6" fmla="*/ 111779 w 590"/>
              <a:gd name="T7" fmla="*/ 5071 h 383"/>
              <a:gd name="T8" fmla="*/ 106371 w 590"/>
              <a:gd name="T9" fmla="*/ 0 h 383"/>
              <a:gd name="T10" fmla="*/ 100962 w 590"/>
              <a:gd name="T11" fmla="*/ 5071 h 383"/>
              <a:gd name="T12" fmla="*/ 100962 w 590"/>
              <a:gd name="T13" fmla="*/ 21369 h 383"/>
              <a:gd name="T14" fmla="*/ 106371 w 590"/>
              <a:gd name="T15" fmla="*/ 26439 h 383"/>
              <a:gd name="T16" fmla="*/ 191106 w 590"/>
              <a:gd name="T17" fmla="*/ 58673 h 383"/>
              <a:gd name="T18" fmla="*/ 191106 w 590"/>
              <a:gd name="T19" fmla="*/ 58673 h 383"/>
              <a:gd name="T20" fmla="*/ 201924 w 590"/>
              <a:gd name="T21" fmla="*/ 47808 h 383"/>
              <a:gd name="T22" fmla="*/ 201924 w 590"/>
              <a:gd name="T23" fmla="*/ 37305 h 383"/>
              <a:gd name="T24" fmla="*/ 191106 w 590"/>
              <a:gd name="T25" fmla="*/ 37305 h 383"/>
              <a:gd name="T26" fmla="*/ 180650 w 590"/>
              <a:gd name="T27" fmla="*/ 47808 h 383"/>
              <a:gd name="T28" fmla="*/ 180650 w 590"/>
              <a:gd name="T29" fmla="*/ 58673 h 383"/>
              <a:gd name="T30" fmla="*/ 191106 w 590"/>
              <a:gd name="T31" fmla="*/ 58673 h 383"/>
              <a:gd name="T32" fmla="*/ 21274 w 590"/>
              <a:gd name="T33" fmla="*/ 58673 h 383"/>
              <a:gd name="T34" fmla="*/ 21274 w 590"/>
              <a:gd name="T35" fmla="*/ 58673 h 383"/>
              <a:gd name="T36" fmla="*/ 32091 w 590"/>
              <a:gd name="T37" fmla="*/ 58673 h 383"/>
              <a:gd name="T38" fmla="*/ 32091 w 590"/>
              <a:gd name="T39" fmla="*/ 47808 h 383"/>
              <a:gd name="T40" fmla="*/ 21274 w 590"/>
              <a:gd name="T41" fmla="*/ 37305 h 383"/>
              <a:gd name="T42" fmla="*/ 10817 w 590"/>
              <a:gd name="T43" fmla="*/ 37305 h 383"/>
              <a:gd name="T44" fmla="*/ 10817 w 590"/>
              <a:gd name="T45" fmla="*/ 47808 h 383"/>
              <a:gd name="T46" fmla="*/ 21274 w 590"/>
              <a:gd name="T47" fmla="*/ 58673 h 383"/>
              <a:gd name="T48" fmla="*/ 207332 w 590"/>
              <a:gd name="T49" fmla="*/ 127850 h 383"/>
              <a:gd name="T50" fmla="*/ 207332 w 590"/>
              <a:gd name="T51" fmla="*/ 127850 h 383"/>
              <a:gd name="T52" fmla="*/ 5409 w 590"/>
              <a:gd name="T53" fmla="*/ 127850 h 383"/>
              <a:gd name="T54" fmla="*/ 0 w 590"/>
              <a:gd name="T55" fmla="*/ 133282 h 383"/>
              <a:gd name="T56" fmla="*/ 5409 w 590"/>
              <a:gd name="T57" fmla="*/ 138353 h 383"/>
              <a:gd name="T58" fmla="*/ 207332 w 590"/>
              <a:gd name="T59" fmla="*/ 138353 h 383"/>
              <a:gd name="T60" fmla="*/ 212380 w 590"/>
              <a:gd name="T61" fmla="*/ 133282 h 383"/>
              <a:gd name="T62" fmla="*/ 207332 w 590"/>
              <a:gd name="T63" fmla="*/ 127850 h 383"/>
              <a:gd name="T64" fmla="*/ 37500 w 590"/>
              <a:gd name="T65" fmla="*/ 111914 h 383"/>
              <a:gd name="T66" fmla="*/ 37500 w 590"/>
              <a:gd name="T67" fmla="*/ 111914 h 383"/>
              <a:gd name="T68" fmla="*/ 106371 w 590"/>
              <a:gd name="T69" fmla="*/ 53240 h 383"/>
              <a:gd name="T70" fmla="*/ 175241 w 590"/>
              <a:gd name="T71" fmla="*/ 111914 h 383"/>
              <a:gd name="T72" fmla="*/ 191106 w 590"/>
              <a:gd name="T73" fmla="*/ 111914 h 383"/>
              <a:gd name="T74" fmla="*/ 106371 w 590"/>
              <a:gd name="T75" fmla="*/ 42375 h 383"/>
              <a:gd name="T76" fmla="*/ 21274 w 590"/>
              <a:gd name="T77" fmla="*/ 111914 h 383"/>
              <a:gd name="T78" fmla="*/ 37500 w 590"/>
              <a:gd name="T79" fmla="*/ 111914 h 38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0" h="383">
                <a:moveTo>
                  <a:pt x="295" y="73"/>
                </a:moveTo>
                <a:lnTo>
                  <a:pt x="295" y="73"/>
                </a:lnTo>
                <a:cubicBezTo>
                  <a:pt x="310" y="73"/>
                  <a:pt x="310" y="59"/>
                  <a:pt x="310" y="59"/>
                </a:cubicBezTo>
                <a:cubicBezTo>
                  <a:pt x="310" y="14"/>
                  <a:pt x="310" y="14"/>
                  <a:pt x="310" y="14"/>
                </a:cubicBezTo>
                <a:cubicBezTo>
                  <a:pt x="310" y="0"/>
                  <a:pt x="310" y="0"/>
                  <a:pt x="295" y="0"/>
                </a:cubicBezTo>
                <a:cubicBezTo>
                  <a:pt x="280" y="0"/>
                  <a:pt x="280" y="0"/>
                  <a:pt x="280" y="14"/>
                </a:cubicBezTo>
                <a:cubicBezTo>
                  <a:pt x="280" y="59"/>
                  <a:pt x="280" y="59"/>
                  <a:pt x="280" y="59"/>
                </a:cubicBezTo>
                <a:cubicBezTo>
                  <a:pt x="280" y="59"/>
                  <a:pt x="280" y="73"/>
                  <a:pt x="295" y="73"/>
                </a:cubicBezTo>
                <a:close/>
                <a:moveTo>
                  <a:pt x="530" y="162"/>
                </a:moveTo>
                <a:lnTo>
                  <a:pt x="530" y="162"/>
                </a:lnTo>
                <a:cubicBezTo>
                  <a:pt x="560" y="132"/>
                  <a:pt x="560" y="132"/>
                  <a:pt x="560" y="132"/>
                </a:cubicBezTo>
                <a:cubicBezTo>
                  <a:pt x="560" y="117"/>
                  <a:pt x="560" y="117"/>
                  <a:pt x="560" y="103"/>
                </a:cubicBezTo>
                <a:cubicBezTo>
                  <a:pt x="545" y="103"/>
                  <a:pt x="545" y="103"/>
                  <a:pt x="530" y="103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1" y="147"/>
                  <a:pt x="501" y="147"/>
                  <a:pt x="501" y="162"/>
                </a:cubicBezTo>
                <a:cubicBezTo>
                  <a:pt x="516" y="162"/>
                  <a:pt x="516" y="162"/>
                  <a:pt x="530" y="162"/>
                </a:cubicBezTo>
                <a:close/>
                <a:moveTo>
                  <a:pt x="59" y="162"/>
                </a:moveTo>
                <a:lnTo>
                  <a:pt x="59" y="162"/>
                </a:lnTo>
                <a:cubicBezTo>
                  <a:pt x="74" y="162"/>
                  <a:pt x="74" y="162"/>
                  <a:pt x="89" y="162"/>
                </a:cubicBezTo>
                <a:cubicBezTo>
                  <a:pt x="89" y="147"/>
                  <a:pt x="89" y="147"/>
                  <a:pt x="89" y="132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45" y="103"/>
                  <a:pt x="45" y="103"/>
                  <a:pt x="30" y="103"/>
                </a:cubicBezTo>
                <a:cubicBezTo>
                  <a:pt x="30" y="117"/>
                  <a:pt x="30" y="117"/>
                  <a:pt x="30" y="132"/>
                </a:cubicBezTo>
                <a:lnTo>
                  <a:pt x="59" y="162"/>
                </a:lnTo>
                <a:close/>
                <a:moveTo>
                  <a:pt x="575" y="353"/>
                </a:moveTo>
                <a:lnTo>
                  <a:pt x="575" y="353"/>
                </a:lnTo>
                <a:cubicBezTo>
                  <a:pt x="15" y="353"/>
                  <a:pt x="15" y="353"/>
                  <a:pt x="15" y="353"/>
                </a:cubicBezTo>
                <a:cubicBezTo>
                  <a:pt x="15" y="353"/>
                  <a:pt x="0" y="353"/>
                  <a:pt x="0" y="368"/>
                </a:cubicBezTo>
                <a:cubicBezTo>
                  <a:pt x="0" y="382"/>
                  <a:pt x="15" y="382"/>
                  <a:pt x="15" y="382"/>
                </a:cubicBezTo>
                <a:cubicBezTo>
                  <a:pt x="575" y="382"/>
                  <a:pt x="575" y="382"/>
                  <a:pt x="575" y="382"/>
                </a:cubicBezTo>
                <a:cubicBezTo>
                  <a:pt x="575" y="382"/>
                  <a:pt x="589" y="382"/>
                  <a:pt x="589" y="368"/>
                </a:cubicBezTo>
                <a:cubicBezTo>
                  <a:pt x="589" y="353"/>
                  <a:pt x="575" y="353"/>
                  <a:pt x="575" y="353"/>
                </a:cubicBezTo>
                <a:close/>
                <a:moveTo>
                  <a:pt x="104" y="309"/>
                </a:moveTo>
                <a:lnTo>
                  <a:pt x="104" y="309"/>
                </a:lnTo>
                <a:cubicBezTo>
                  <a:pt x="118" y="221"/>
                  <a:pt x="207" y="147"/>
                  <a:pt x="295" y="147"/>
                </a:cubicBezTo>
                <a:cubicBezTo>
                  <a:pt x="383" y="147"/>
                  <a:pt x="472" y="221"/>
                  <a:pt x="486" y="309"/>
                </a:cubicBezTo>
                <a:cubicBezTo>
                  <a:pt x="530" y="309"/>
                  <a:pt x="530" y="309"/>
                  <a:pt x="530" y="309"/>
                </a:cubicBezTo>
                <a:cubicBezTo>
                  <a:pt x="516" y="191"/>
                  <a:pt x="413" y="117"/>
                  <a:pt x="295" y="117"/>
                </a:cubicBezTo>
                <a:cubicBezTo>
                  <a:pt x="177" y="117"/>
                  <a:pt x="74" y="191"/>
                  <a:pt x="59" y="309"/>
                </a:cubicBezTo>
                <a:lnTo>
                  <a:pt x="104" y="30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07" name="Freeform 80"/>
          <p:cNvSpPr>
            <a:spLocks noChangeArrowheads="1"/>
          </p:cNvSpPr>
          <p:nvPr/>
        </p:nvSpPr>
        <p:spPr bwMode="auto">
          <a:xfrm>
            <a:off x="11208562" y="744191"/>
            <a:ext cx="402097" cy="402096"/>
          </a:xfrm>
          <a:custGeom>
            <a:avLst/>
            <a:gdLst>
              <a:gd name="T0" fmla="*/ 95550 w 634"/>
              <a:gd name="T1" fmla="*/ 191059 h 634"/>
              <a:gd name="T2" fmla="*/ 95550 w 634"/>
              <a:gd name="T3" fmla="*/ 191059 h 634"/>
              <a:gd name="T4" fmla="*/ 85093 w 634"/>
              <a:gd name="T5" fmla="*/ 201874 h 634"/>
              <a:gd name="T6" fmla="*/ 85093 w 634"/>
              <a:gd name="T7" fmla="*/ 223143 h 634"/>
              <a:gd name="T8" fmla="*/ 95550 w 634"/>
              <a:gd name="T9" fmla="*/ 228190 h 634"/>
              <a:gd name="T10" fmla="*/ 100958 w 634"/>
              <a:gd name="T11" fmla="*/ 223143 h 634"/>
              <a:gd name="T12" fmla="*/ 100958 w 634"/>
              <a:gd name="T13" fmla="*/ 201874 h 634"/>
              <a:gd name="T14" fmla="*/ 95550 w 634"/>
              <a:gd name="T15" fmla="*/ 191059 h 634"/>
              <a:gd name="T16" fmla="*/ 53364 w 634"/>
              <a:gd name="T17" fmla="*/ 191059 h 634"/>
              <a:gd name="T18" fmla="*/ 53364 w 634"/>
              <a:gd name="T19" fmla="*/ 191059 h 634"/>
              <a:gd name="T20" fmla="*/ 42547 w 634"/>
              <a:gd name="T21" fmla="*/ 201874 h 634"/>
              <a:gd name="T22" fmla="*/ 42547 w 634"/>
              <a:gd name="T23" fmla="*/ 223143 h 634"/>
              <a:gd name="T24" fmla="*/ 53364 w 634"/>
              <a:gd name="T25" fmla="*/ 228190 h 634"/>
              <a:gd name="T26" fmla="*/ 58411 w 634"/>
              <a:gd name="T27" fmla="*/ 223143 h 634"/>
              <a:gd name="T28" fmla="*/ 58411 w 634"/>
              <a:gd name="T29" fmla="*/ 201874 h 634"/>
              <a:gd name="T30" fmla="*/ 53364 w 634"/>
              <a:gd name="T31" fmla="*/ 191059 h 634"/>
              <a:gd name="T32" fmla="*/ 138096 w 634"/>
              <a:gd name="T33" fmla="*/ 191059 h 634"/>
              <a:gd name="T34" fmla="*/ 138096 w 634"/>
              <a:gd name="T35" fmla="*/ 191059 h 634"/>
              <a:gd name="T36" fmla="*/ 127279 w 634"/>
              <a:gd name="T37" fmla="*/ 201874 h 634"/>
              <a:gd name="T38" fmla="*/ 127279 w 634"/>
              <a:gd name="T39" fmla="*/ 223143 h 634"/>
              <a:gd name="T40" fmla="*/ 138096 w 634"/>
              <a:gd name="T41" fmla="*/ 228190 h 634"/>
              <a:gd name="T42" fmla="*/ 143505 w 634"/>
              <a:gd name="T43" fmla="*/ 223143 h 634"/>
              <a:gd name="T44" fmla="*/ 143505 w 634"/>
              <a:gd name="T45" fmla="*/ 201874 h 634"/>
              <a:gd name="T46" fmla="*/ 138096 w 634"/>
              <a:gd name="T47" fmla="*/ 191059 h 634"/>
              <a:gd name="T48" fmla="*/ 180643 w 634"/>
              <a:gd name="T49" fmla="*/ 191059 h 634"/>
              <a:gd name="T50" fmla="*/ 180643 w 634"/>
              <a:gd name="T51" fmla="*/ 191059 h 634"/>
              <a:gd name="T52" fmla="*/ 169826 w 634"/>
              <a:gd name="T53" fmla="*/ 201874 h 634"/>
              <a:gd name="T54" fmla="*/ 169826 w 634"/>
              <a:gd name="T55" fmla="*/ 223143 h 634"/>
              <a:gd name="T56" fmla="*/ 180643 w 634"/>
              <a:gd name="T57" fmla="*/ 228190 h 634"/>
              <a:gd name="T58" fmla="*/ 186051 w 634"/>
              <a:gd name="T59" fmla="*/ 223143 h 634"/>
              <a:gd name="T60" fmla="*/ 186051 w 634"/>
              <a:gd name="T61" fmla="*/ 201874 h 634"/>
              <a:gd name="T62" fmla="*/ 180643 w 634"/>
              <a:gd name="T63" fmla="*/ 191059 h 634"/>
              <a:gd name="T64" fmla="*/ 164778 w 634"/>
              <a:gd name="T65" fmla="*/ 37130 h 634"/>
              <a:gd name="T66" fmla="*/ 164778 w 634"/>
              <a:gd name="T67" fmla="*/ 37130 h 634"/>
              <a:gd name="T68" fmla="*/ 106367 w 634"/>
              <a:gd name="T69" fmla="*/ 0 h 634"/>
              <a:gd name="T70" fmla="*/ 42547 w 634"/>
              <a:gd name="T71" fmla="*/ 58399 h 634"/>
              <a:gd name="T72" fmla="*/ 0 w 634"/>
              <a:gd name="T73" fmla="*/ 116798 h 634"/>
              <a:gd name="T74" fmla="*/ 58411 w 634"/>
              <a:gd name="T75" fmla="*/ 169790 h 634"/>
              <a:gd name="T76" fmla="*/ 159370 w 634"/>
              <a:gd name="T77" fmla="*/ 169790 h 634"/>
              <a:gd name="T78" fmla="*/ 228237 w 634"/>
              <a:gd name="T79" fmla="*/ 106344 h 634"/>
              <a:gd name="T80" fmla="*/ 164778 w 634"/>
              <a:gd name="T81" fmla="*/ 37130 h 634"/>
              <a:gd name="T82" fmla="*/ 159370 w 634"/>
              <a:gd name="T83" fmla="*/ 159336 h 634"/>
              <a:gd name="T84" fmla="*/ 159370 w 634"/>
              <a:gd name="T85" fmla="*/ 159336 h 634"/>
              <a:gd name="T86" fmla="*/ 58411 w 634"/>
              <a:gd name="T87" fmla="*/ 159336 h 634"/>
              <a:gd name="T88" fmla="*/ 15865 w 634"/>
              <a:gd name="T89" fmla="*/ 116798 h 634"/>
              <a:gd name="T90" fmla="*/ 58411 w 634"/>
              <a:gd name="T91" fmla="*/ 74261 h 634"/>
              <a:gd name="T92" fmla="*/ 106367 w 634"/>
              <a:gd name="T93" fmla="*/ 15862 h 634"/>
              <a:gd name="T94" fmla="*/ 153961 w 634"/>
              <a:gd name="T95" fmla="*/ 53352 h 634"/>
              <a:gd name="T96" fmla="*/ 212373 w 634"/>
              <a:gd name="T97" fmla="*/ 100937 h 634"/>
              <a:gd name="T98" fmla="*/ 159370 w 634"/>
              <a:gd name="T99" fmla="*/ 159336 h 63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34" h="634">
                <a:moveTo>
                  <a:pt x="265" y="530"/>
                </a:moveTo>
                <a:lnTo>
                  <a:pt x="265" y="530"/>
                </a:lnTo>
                <a:cubicBezTo>
                  <a:pt x="251" y="530"/>
                  <a:pt x="236" y="545"/>
                  <a:pt x="236" y="560"/>
                </a:cubicBezTo>
                <a:cubicBezTo>
                  <a:pt x="236" y="619"/>
                  <a:pt x="236" y="619"/>
                  <a:pt x="236" y="619"/>
                </a:cubicBezTo>
                <a:cubicBezTo>
                  <a:pt x="236" y="619"/>
                  <a:pt x="251" y="633"/>
                  <a:pt x="265" y="633"/>
                </a:cubicBezTo>
                <a:lnTo>
                  <a:pt x="280" y="619"/>
                </a:lnTo>
                <a:cubicBezTo>
                  <a:pt x="280" y="560"/>
                  <a:pt x="280" y="560"/>
                  <a:pt x="280" y="560"/>
                </a:cubicBezTo>
                <a:cubicBezTo>
                  <a:pt x="280" y="545"/>
                  <a:pt x="265" y="530"/>
                  <a:pt x="265" y="530"/>
                </a:cubicBezTo>
                <a:close/>
                <a:moveTo>
                  <a:pt x="148" y="530"/>
                </a:moveTo>
                <a:lnTo>
                  <a:pt x="148" y="530"/>
                </a:lnTo>
                <a:cubicBezTo>
                  <a:pt x="133" y="530"/>
                  <a:pt x="118" y="545"/>
                  <a:pt x="118" y="560"/>
                </a:cubicBezTo>
                <a:cubicBezTo>
                  <a:pt x="118" y="619"/>
                  <a:pt x="118" y="619"/>
                  <a:pt x="118" y="619"/>
                </a:cubicBezTo>
                <a:cubicBezTo>
                  <a:pt x="118" y="619"/>
                  <a:pt x="133" y="633"/>
                  <a:pt x="148" y="633"/>
                </a:cubicBezTo>
                <a:lnTo>
                  <a:pt x="162" y="619"/>
                </a:lnTo>
                <a:cubicBezTo>
                  <a:pt x="162" y="560"/>
                  <a:pt x="162" y="560"/>
                  <a:pt x="162" y="560"/>
                </a:cubicBezTo>
                <a:cubicBezTo>
                  <a:pt x="162" y="545"/>
                  <a:pt x="148" y="530"/>
                  <a:pt x="148" y="530"/>
                </a:cubicBezTo>
                <a:close/>
                <a:moveTo>
                  <a:pt x="383" y="530"/>
                </a:moveTo>
                <a:lnTo>
                  <a:pt x="383" y="530"/>
                </a:lnTo>
                <a:cubicBezTo>
                  <a:pt x="369" y="530"/>
                  <a:pt x="353" y="545"/>
                  <a:pt x="353" y="560"/>
                </a:cubicBezTo>
                <a:cubicBezTo>
                  <a:pt x="353" y="619"/>
                  <a:pt x="353" y="619"/>
                  <a:pt x="353" y="619"/>
                </a:cubicBezTo>
                <a:cubicBezTo>
                  <a:pt x="353" y="619"/>
                  <a:pt x="369" y="633"/>
                  <a:pt x="383" y="633"/>
                </a:cubicBezTo>
                <a:lnTo>
                  <a:pt x="398" y="619"/>
                </a:lnTo>
                <a:cubicBezTo>
                  <a:pt x="398" y="560"/>
                  <a:pt x="398" y="560"/>
                  <a:pt x="398" y="560"/>
                </a:cubicBezTo>
                <a:cubicBezTo>
                  <a:pt x="398" y="545"/>
                  <a:pt x="383" y="530"/>
                  <a:pt x="383" y="530"/>
                </a:cubicBezTo>
                <a:close/>
                <a:moveTo>
                  <a:pt x="501" y="530"/>
                </a:moveTo>
                <a:lnTo>
                  <a:pt x="501" y="530"/>
                </a:lnTo>
                <a:cubicBezTo>
                  <a:pt x="486" y="530"/>
                  <a:pt x="471" y="545"/>
                  <a:pt x="471" y="560"/>
                </a:cubicBezTo>
                <a:cubicBezTo>
                  <a:pt x="471" y="619"/>
                  <a:pt x="471" y="619"/>
                  <a:pt x="471" y="619"/>
                </a:cubicBezTo>
                <a:cubicBezTo>
                  <a:pt x="471" y="619"/>
                  <a:pt x="486" y="633"/>
                  <a:pt x="501" y="633"/>
                </a:cubicBezTo>
                <a:lnTo>
                  <a:pt x="516" y="619"/>
                </a:lnTo>
                <a:cubicBezTo>
                  <a:pt x="516" y="560"/>
                  <a:pt x="516" y="560"/>
                  <a:pt x="516" y="560"/>
                </a:cubicBezTo>
                <a:cubicBezTo>
                  <a:pt x="516" y="545"/>
                  <a:pt x="501" y="530"/>
                  <a:pt x="501" y="530"/>
                </a:cubicBezTo>
                <a:close/>
                <a:moveTo>
                  <a:pt x="457" y="103"/>
                </a:moveTo>
                <a:lnTo>
                  <a:pt x="457" y="103"/>
                </a:lnTo>
                <a:cubicBezTo>
                  <a:pt x="427" y="44"/>
                  <a:pt x="369" y="0"/>
                  <a:pt x="295" y="0"/>
                </a:cubicBezTo>
                <a:cubicBezTo>
                  <a:pt x="206" y="0"/>
                  <a:pt x="133" y="74"/>
                  <a:pt x="118" y="162"/>
                </a:cubicBezTo>
                <a:cubicBezTo>
                  <a:pt x="59" y="192"/>
                  <a:pt x="0" y="251"/>
                  <a:pt x="0" y="324"/>
                </a:cubicBezTo>
                <a:cubicBezTo>
                  <a:pt x="0" y="398"/>
                  <a:pt x="74" y="471"/>
                  <a:pt x="162" y="471"/>
                </a:cubicBezTo>
                <a:cubicBezTo>
                  <a:pt x="162" y="471"/>
                  <a:pt x="427" y="471"/>
                  <a:pt x="442" y="471"/>
                </a:cubicBezTo>
                <a:cubicBezTo>
                  <a:pt x="545" y="471"/>
                  <a:pt x="633" y="398"/>
                  <a:pt x="633" y="295"/>
                </a:cubicBezTo>
                <a:cubicBezTo>
                  <a:pt x="633" y="192"/>
                  <a:pt x="560" y="103"/>
                  <a:pt x="457" y="103"/>
                </a:cubicBezTo>
                <a:close/>
                <a:moveTo>
                  <a:pt x="442" y="442"/>
                </a:moveTo>
                <a:lnTo>
                  <a:pt x="442" y="442"/>
                </a:lnTo>
                <a:cubicBezTo>
                  <a:pt x="427" y="442"/>
                  <a:pt x="162" y="442"/>
                  <a:pt x="162" y="442"/>
                </a:cubicBezTo>
                <a:cubicBezTo>
                  <a:pt x="162" y="442"/>
                  <a:pt x="44" y="427"/>
                  <a:pt x="44" y="324"/>
                </a:cubicBezTo>
                <a:cubicBezTo>
                  <a:pt x="44" y="265"/>
                  <a:pt x="103" y="206"/>
                  <a:pt x="162" y="206"/>
                </a:cubicBezTo>
                <a:cubicBezTo>
                  <a:pt x="162" y="118"/>
                  <a:pt x="221" y="44"/>
                  <a:pt x="295" y="44"/>
                </a:cubicBezTo>
                <a:cubicBezTo>
                  <a:pt x="369" y="44"/>
                  <a:pt x="412" y="89"/>
                  <a:pt x="427" y="148"/>
                </a:cubicBezTo>
                <a:cubicBezTo>
                  <a:pt x="530" y="133"/>
                  <a:pt x="589" y="221"/>
                  <a:pt x="589" y="280"/>
                </a:cubicBezTo>
                <a:cubicBezTo>
                  <a:pt x="604" y="369"/>
                  <a:pt x="501" y="442"/>
                  <a:pt x="442" y="4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08" name="Freeform 81"/>
          <p:cNvSpPr>
            <a:spLocks noChangeArrowheads="1"/>
          </p:cNvSpPr>
          <p:nvPr/>
        </p:nvSpPr>
        <p:spPr bwMode="auto">
          <a:xfrm>
            <a:off x="10351049" y="744191"/>
            <a:ext cx="390476" cy="299828"/>
          </a:xfrm>
          <a:custGeom>
            <a:avLst/>
            <a:gdLst>
              <a:gd name="T0" fmla="*/ 131975 w 619"/>
              <a:gd name="T1" fmla="*/ 79795 h 472"/>
              <a:gd name="T2" fmla="*/ 131975 w 619"/>
              <a:gd name="T3" fmla="*/ 79795 h 472"/>
              <a:gd name="T4" fmla="*/ 105437 w 619"/>
              <a:gd name="T5" fmla="*/ 79795 h 472"/>
              <a:gd name="T6" fmla="*/ 116196 w 619"/>
              <a:gd name="T7" fmla="*/ 48021 h 472"/>
              <a:gd name="T8" fmla="*/ 110816 w 619"/>
              <a:gd name="T9" fmla="*/ 42605 h 472"/>
              <a:gd name="T10" fmla="*/ 100416 w 619"/>
              <a:gd name="T11" fmla="*/ 42605 h 472"/>
              <a:gd name="T12" fmla="*/ 84278 w 619"/>
              <a:gd name="T13" fmla="*/ 85211 h 472"/>
              <a:gd name="T14" fmla="*/ 84278 w 619"/>
              <a:gd name="T15" fmla="*/ 90626 h 472"/>
              <a:gd name="T16" fmla="*/ 89657 w 619"/>
              <a:gd name="T17" fmla="*/ 95681 h 472"/>
              <a:gd name="T18" fmla="*/ 121575 w 619"/>
              <a:gd name="T19" fmla="*/ 95681 h 472"/>
              <a:gd name="T20" fmla="*/ 105437 w 619"/>
              <a:gd name="T21" fmla="*/ 127455 h 472"/>
              <a:gd name="T22" fmla="*/ 105437 w 619"/>
              <a:gd name="T23" fmla="*/ 138287 h 472"/>
              <a:gd name="T24" fmla="*/ 116196 w 619"/>
              <a:gd name="T25" fmla="*/ 133232 h 472"/>
              <a:gd name="T26" fmla="*/ 136996 w 619"/>
              <a:gd name="T27" fmla="*/ 85211 h 472"/>
              <a:gd name="T28" fmla="*/ 131975 w 619"/>
              <a:gd name="T29" fmla="*/ 79795 h 472"/>
              <a:gd name="T30" fmla="*/ 158155 w 619"/>
              <a:gd name="T31" fmla="*/ 37189 h 472"/>
              <a:gd name="T32" fmla="*/ 158155 w 619"/>
              <a:gd name="T33" fmla="*/ 37189 h 472"/>
              <a:gd name="T34" fmla="*/ 105437 w 619"/>
              <a:gd name="T35" fmla="*/ 0 h 472"/>
              <a:gd name="T36" fmla="*/ 42318 w 619"/>
              <a:gd name="T37" fmla="*/ 58492 h 472"/>
              <a:gd name="T38" fmla="*/ 0 w 619"/>
              <a:gd name="T39" fmla="*/ 116984 h 472"/>
              <a:gd name="T40" fmla="*/ 52718 w 619"/>
              <a:gd name="T41" fmla="*/ 170060 h 472"/>
              <a:gd name="T42" fmla="*/ 153134 w 619"/>
              <a:gd name="T43" fmla="*/ 170060 h 472"/>
              <a:gd name="T44" fmla="*/ 221632 w 619"/>
              <a:gd name="T45" fmla="*/ 106513 h 472"/>
              <a:gd name="T46" fmla="*/ 158155 w 619"/>
              <a:gd name="T47" fmla="*/ 37189 h 472"/>
              <a:gd name="T48" fmla="*/ 153134 w 619"/>
              <a:gd name="T49" fmla="*/ 159589 h 472"/>
              <a:gd name="T50" fmla="*/ 153134 w 619"/>
              <a:gd name="T51" fmla="*/ 159589 h 472"/>
              <a:gd name="T52" fmla="*/ 52718 w 619"/>
              <a:gd name="T53" fmla="*/ 159589 h 472"/>
              <a:gd name="T54" fmla="*/ 10400 w 619"/>
              <a:gd name="T55" fmla="*/ 116984 h 472"/>
              <a:gd name="T56" fmla="*/ 52718 w 619"/>
              <a:gd name="T57" fmla="*/ 74379 h 472"/>
              <a:gd name="T58" fmla="*/ 105437 w 619"/>
              <a:gd name="T59" fmla="*/ 15887 h 472"/>
              <a:gd name="T60" fmla="*/ 147755 w 619"/>
              <a:gd name="T61" fmla="*/ 53437 h 472"/>
              <a:gd name="T62" fmla="*/ 211232 w 619"/>
              <a:gd name="T63" fmla="*/ 101097 h 472"/>
              <a:gd name="T64" fmla="*/ 153134 w 619"/>
              <a:gd name="T65" fmla="*/ 159589 h 4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19" h="472">
                <a:moveTo>
                  <a:pt x="368" y="221"/>
                </a:moveTo>
                <a:lnTo>
                  <a:pt x="368" y="221"/>
                </a:lnTo>
                <a:cubicBezTo>
                  <a:pt x="294" y="221"/>
                  <a:pt x="294" y="221"/>
                  <a:pt x="294" y="221"/>
                </a:cubicBezTo>
                <a:cubicBezTo>
                  <a:pt x="324" y="133"/>
                  <a:pt x="324" y="133"/>
                  <a:pt x="324" y="133"/>
                </a:cubicBezTo>
                <a:cubicBezTo>
                  <a:pt x="324" y="133"/>
                  <a:pt x="324" y="118"/>
                  <a:pt x="309" y="118"/>
                </a:cubicBezTo>
                <a:cubicBezTo>
                  <a:pt x="294" y="103"/>
                  <a:pt x="294" y="118"/>
                  <a:pt x="280" y="118"/>
                </a:cubicBezTo>
                <a:cubicBezTo>
                  <a:pt x="235" y="236"/>
                  <a:pt x="235" y="236"/>
                  <a:pt x="235" y="236"/>
                </a:cubicBezTo>
                <a:lnTo>
                  <a:pt x="235" y="251"/>
                </a:lnTo>
                <a:lnTo>
                  <a:pt x="250" y="265"/>
                </a:lnTo>
                <a:cubicBezTo>
                  <a:pt x="339" y="265"/>
                  <a:pt x="339" y="265"/>
                  <a:pt x="339" y="265"/>
                </a:cubicBezTo>
                <a:cubicBezTo>
                  <a:pt x="294" y="353"/>
                  <a:pt x="294" y="353"/>
                  <a:pt x="294" y="353"/>
                </a:cubicBezTo>
                <a:cubicBezTo>
                  <a:pt x="280" y="353"/>
                  <a:pt x="294" y="369"/>
                  <a:pt x="294" y="383"/>
                </a:cubicBezTo>
                <a:cubicBezTo>
                  <a:pt x="309" y="383"/>
                  <a:pt x="324" y="383"/>
                  <a:pt x="324" y="369"/>
                </a:cubicBezTo>
                <a:cubicBezTo>
                  <a:pt x="324" y="369"/>
                  <a:pt x="382" y="251"/>
                  <a:pt x="382" y="236"/>
                </a:cubicBezTo>
                <a:cubicBezTo>
                  <a:pt x="382" y="236"/>
                  <a:pt x="382" y="221"/>
                  <a:pt x="368" y="221"/>
                </a:cubicBezTo>
                <a:close/>
                <a:moveTo>
                  <a:pt x="441" y="103"/>
                </a:moveTo>
                <a:lnTo>
                  <a:pt x="441" y="103"/>
                </a:lnTo>
                <a:cubicBezTo>
                  <a:pt x="412" y="44"/>
                  <a:pt x="353" y="0"/>
                  <a:pt x="294" y="0"/>
                </a:cubicBezTo>
                <a:cubicBezTo>
                  <a:pt x="191" y="0"/>
                  <a:pt x="118" y="74"/>
                  <a:pt x="118" y="162"/>
                </a:cubicBezTo>
                <a:cubicBezTo>
                  <a:pt x="44" y="192"/>
                  <a:pt x="0" y="251"/>
                  <a:pt x="0" y="324"/>
                </a:cubicBezTo>
                <a:cubicBezTo>
                  <a:pt x="0" y="398"/>
                  <a:pt x="59" y="471"/>
                  <a:pt x="147" y="471"/>
                </a:cubicBezTo>
                <a:lnTo>
                  <a:pt x="427" y="471"/>
                </a:lnTo>
                <a:cubicBezTo>
                  <a:pt x="530" y="471"/>
                  <a:pt x="618" y="398"/>
                  <a:pt x="618" y="295"/>
                </a:cubicBezTo>
                <a:cubicBezTo>
                  <a:pt x="618" y="192"/>
                  <a:pt x="544" y="103"/>
                  <a:pt x="441" y="103"/>
                </a:cubicBezTo>
                <a:close/>
                <a:moveTo>
                  <a:pt x="427" y="442"/>
                </a:moveTo>
                <a:lnTo>
                  <a:pt x="427" y="442"/>
                </a:lnTo>
                <a:lnTo>
                  <a:pt x="147" y="442"/>
                </a:lnTo>
                <a:cubicBezTo>
                  <a:pt x="147" y="442"/>
                  <a:pt x="29" y="427"/>
                  <a:pt x="29" y="324"/>
                </a:cubicBezTo>
                <a:cubicBezTo>
                  <a:pt x="29" y="265"/>
                  <a:pt x="88" y="206"/>
                  <a:pt x="147" y="206"/>
                </a:cubicBezTo>
                <a:cubicBezTo>
                  <a:pt x="147" y="118"/>
                  <a:pt x="206" y="44"/>
                  <a:pt x="294" y="44"/>
                </a:cubicBezTo>
                <a:cubicBezTo>
                  <a:pt x="353" y="44"/>
                  <a:pt x="397" y="89"/>
                  <a:pt x="412" y="148"/>
                </a:cubicBezTo>
                <a:cubicBezTo>
                  <a:pt x="515" y="133"/>
                  <a:pt x="574" y="221"/>
                  <a:pt x="589" y="280"/>
                </a:cubicBezTo>
                <a:cubicBezTo>
                  <a:pt x="589" y="369"/>
                  <a:pt x="500" y="442"/>
                  <a:pt x="427" y="4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258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Freeform 2"/>
          <p:cNvSpPr>
            <a:spLocks noChangeArrowheads="1"/>
          </p:cNvSpPr>
          <p:nvPr/>
        </p:nvSpPr>
        <p:spPr bwMode="auto">
          <a:xfrm>
            <a:off x="5765872" y="7279319"/>
            <a:ext cx="299831" cy="167346"/>
          </a:xfrm>
          <a:custGeom>
            <a:avLst/>
            <a:gdLst>
              <a:gd name="T0" fmla="*/ 170097 w 472"/>
              <a:gd name="T1" fmla="*/ 0 h 266"/>
              <a:gd name="T2" fmla="*/ 170097 w 472"/>
              <a:gd name="T3" fmla="*/ 0 h 266"/>
              <a:gd name="T4" fmla="*/ 159263 w 472"/>
              <a:gd name="T5" fmla="*/ 0 h 266"/>
              <a:gd name="T6" fmla="*/ 84868 w 472"/>
              <a:gd name="T7" fmla="*/ 79027 h 266"/>
              <a:gd name="T8" fmla="*/ 10473 w 472"/>
              <a:gd name="T9" fmla="*/ 0 h 266"/>
              <a:gd name="T10" fmla="*/ 0 w 472"/>
              <a:gd name="T11" fmla="*/ 0 h 266"/>
              <a:gd name="T12" fmla="*/ 0 w 472"/>
              <a:gd name="T13" fmla="*/ 10370 h 266"/>
              <a:gd name="T14" fmla="*/ 79451 w 472"/>
              <a:gd name="T15" fmla="*/ 94761 h 266"/>
              <a:gd name="T16" fmla="*/ 84868 w 472"/>
              <a:gd name="T17" fmla="*/ 94761 h 266"/>
              <a:gd name="T18" fmla="*/ 90285 w 472"/>
              <a:gd name="T19" fmla="*/ 94761 h 266"/>
              <a:gd name="T20" fmla="*/ 170097 w 472"/>
              <a:gd name="T21" fmla="*/ 10370 h 266"/>
              <a:gd name="T22" fmla="*/ 170097 w 472"/>
              <a:gd name="T23" fmla="*/ 0 h 26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72" h="266">
                <a:moveTo>
                  <a:pt x="471" y="0"/>
                </a:moveTo>
                <a:lnTo>
                  <a:pt x="471" y="0"/>
                </a:lnTo>
                <a:cubicBezTo>
                  <a:pt x="456" y="0"/>
                  <a:pt x="441" y="0"/>
                  <a:pt x="441" y="0"/>
                </a:cubicBezTo>
                <a:cubicBezTo>
                  <a:pt x="235" y="221"/>
                  <a:pt x="235" y="221"/>
                  <a:pt x="235" y="221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14" y="0"/>
                  <a:pt x="0" y="0"/>
                </a:cubicBezTo>
                <a:cubicBezTo>
                  <a:pt x="0" y="14"/>
                  <a:pt x="0" y="14"/>
                  <a:pt x="0" y="29"/>
                </a:cubicBezTo>
                <a:cubicBezTo>
                  <a:pt x="220" y="265"/>
                  <a:pt x="220" y="265"/>
                  <a:pt x="220" y="265"/>
                </a:cubicBezTo>
                <a:lnTo>
                  <a:pt x="235" y="265"/>
                </a:lnTo>
                <a:lnTo>
                  <a:pt x="250" y="265"/>
                </a:lnTo>
                <a:cubicBezTo>
                  <a:pt x="471" y="29"/>
                  <a:pt x="471" y="29"/>
                  <a:pt x="471" y="29"/>
                </a:cubicBezTo>
                <a:cubicBezTo>
                  <a:pt x="471" y="14"/>
                  <a:pt x="471" y="14"/>
                  <a:pt x="471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64" name="Freeform 3"/>
          <p:cNvSpPr>
            <a:spLocks noChangeArrowheads="1"/>
          </p:cNvSpPr>
          <p:nvPr/>
        </p:nvSpPr>
        <p:spPr bwMode="auto">
          <a:xfrm>
            <a:off x="4861317" y="7260725"/>
            <a:ext cx="299829" cy="167346"/>
          </a:xfrm>
          <a:custGeom>
            <a:avLst/>
            <a:gdLst>
              <a:gd name="T0" fmla="*/ 170096 w 472"/>
              <a:gd name="T1" fmla="*/ 84034 h 266"/>
              <a:gd name="T2" fmla="*/ 170096 w 472"/>
              <a:gd name="T3" fmla="*/ 84034 h 266"/>
              <a:gd name="T4" fmla="*/ 90646 w 472"/>
              <a:gd name="T5" fmla="*/ 0 h 266"/>
              <a:gd name="T6" fmla="*/ 85229 w 472"/>
              <a:gd name="T7" fmla="*/ 0 h 266"/>
              <a:gd name="T8" fmla="*/ 79811 w 472"/>
              <a:gd name="T9" fmla="*/ 0 h 266"/>
              <a:gd name="T10" fmla="*/ 5417 w 472"/>
              <a:gd name="T11" fmla="*/ 84034 h 266"/>
              <a:gd name="T12" fmla="*/ 5417 w 472"/>
              <a:gd name="T13" fmla="*/ 94761 h 266"/>
              <a:gd name="T14" fmla="*/ 15890 w 472"/>
              <a:gd name="T15" fmla="*/ 94761 h 266"/>
              <a:gd name="T16" fmla="*/ 85229 w 472"/>
              <a:gd name="T17" fmla="*/ 15734 h 266"/>
              <a:gd name="T18" fmla="*/ 159623 w 472"/>
              <a:gd name="T19" fmla="*/ 94761 h 266"/>
              <a:gd name="T20" fmla="*/ 170096 w 472"/>
              <a:gd name="T21" fmla="*/ 94761 h 266"/>
              <a:gd name="T22" fmla="*/ 170096 w 472"/>
              <a:gd name="T23" fmla="*/ 84034 h 26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72" h="266">
                <a:moveTo>
                  <a:pt x="471" y="235"/>
                </a:moveTo>
                <a:lnTo>
                  <a:pt x="471" y="235"/>
                </a:lnTo>
                <a:cubicBezTo>
                  <a:pt x="251" y="0"/>
                  <a:pt x="251" y="0"/>
                  <a:pt x="251" y="0"/>
                </a:cubicBezTo>
                <a:cubicBezTo>
                  <a:pt x="251" y="0"/>
                  <a:pt x="251" y="0"/>
                  <a:pt x="236" y="0"/>
                </a:cubicBezTo>
                <a:cubicBezTo>
                  <a:pt x="236" y="0"/>
                  <a:pt x="236" y="0"/>
                  <a:pt x="221" y="0"/>
                </a:cubicBezTo>
                <a:cubicBezTo>
                  <a:pt x="15" y="235"/>
                  <a:pt x="15" y="235"/>
                  <a:pt x="15" y="235"/>
                </a:cubicBezTo>
                <a:cubicBezTo>
                  <a:pt x="0" y="250"/>
                  <a:pt x="0" y="250"/>
                  <a:pt x="15" y="265"/>
                </a:cubicBezTo>
                <a:cubicBezTo>
                  <a:pt x="15" y="265"/>
                  <a:pt x="30" y="265"/>
                  <a:pt x="44" y="265"/>
                </a:cubicBezTo>
                <a:cubicBezTo>
                  <a:pt x="236" y="44"/>
                  <a:pt x="236" y="44"/>
                  <a:pt x="236" y="44"/>
                </a:cubicBezTo>
                <a:cubicBezTo>
                  <a:pt x="442" y="265"/>
                  <a:pt x="442" y="265"/>
                  <a:pt x="442" y="265"/>
                </a:cubicBezTo>
                <a:cubicBezTo>
                  <a:pt x="457" y="265"/>
                  <a:pt x="457" y="265"/>
                  <a:pt x="471" y="265"/>
                </a:cubicBezTo>
                <a:cubicBezTo>
                  <a:pt x="471" y="250"/>
                  <a:pt x="471" y="250"/>
                  <a:pt x="471" y="23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65" name="Freeform 4"/>
          <p:cNvSpPr>
            <a:spLocks noChangeArrowheads="1"/>
          </p:cNvSpPr>
          <p:nvPr/>
        </p:nvSpPr>
        <p:spPr bwMode="auto">
          <a:xfrm>
            <a:off x="4000477" y="7185154"/>
            <a:ext cx="178968" cy="299828"/>
          </a:xfrm>
          <a:custGeom>
            <a:avLst/>
            <a:gdLst>
              <a:gd name="T0" fmla="*/ 96315 w 281"/>
              <a:gd name="T1" fmla="*/ 79795 h 472"/>
              <a:gd name="T2" fmla="*/ 96315 w 281"/>
              <a:gd name="T3" fmla="*/ 79795 h 472"/>
              <a:gd name="T4" fmla="*/ 10863 w 281"/>
              <a:gd name="T5" fmla="*/ 0 h 472"/>
              <a:gd name="T6" fmla="*/ 0 w 281"/>
              <a:gd name="T7" fmla="*/ 0 h 472"/>
              <a:gd name="T8" fmla="*/ 0 w 281"/>
              <a:gd name="T9" fmla="*/ 10471 h 472"/>
              <a:gd name="T10" fmla="*/ 80021 w 281"/>
              <a:gd name="T11" fmla="*/ 84849 h 472"/>
              <a:gd name="T12" fmla="*/ 0 w 281"/>
              <a:gd name="T13" fmla="*/ 159589 h 472"/>
              <a:gd name="T14" fmla="*/ 0 w 281"/>
              <a:gd name="T15" fmla="*/ 170060 h 472"/>
              <a:gd name="T16" fmla="*/ 10863 w 281"/>
              <a:gd name="T17" fmla="*/ 170060 h 472"/>
              <a:gd name="T18" fmla="*/ 96315 w 281"/>
              <a:gd name="T19" fmla="*/ 90265 h 472"/>
              <a:gd name="T20" fmla="*/ 101384 w 281"/>
              <a:gd name="T21" fmla="*/ 84849 h 472"/>
              <a:gd name="T22" fmla="*/ 96315 w 281"/>
              <a:gd name="T23" fmla="*/ 79795 h 47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1" h="472">
                <a:moveTo>
                  <a:pt x="266" y="221"/>
                </a:moveTo>
                <a:lnTo>
                  <a:pt x="266" y="221"/>
                </a:ln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15" y="0"/>
                  <a:pt x="0" y="0"/>
                </a:cubicBezTo>
                <a:cubicBezTo>
                  <a:pt x="0" y="14"/>
                  <a:pt x="0" y="29"/>
                  <a:pt x="0" y="29"/>
                </a:cubicBezTo>
                <a:cubicBezTo>
                  <a:pt x="221" y="235"/>
                  <a:pt x="221" y="235"/>
                  <a:pt x="221" y="235"/>
                </a:cubicBezTo>
                <a:cubicBezTo>
                  <a:pt x="0" y="442"/>
                  <a:pt x="0" y="442"/>
                  <a:pt x="0" y="442"/>
                </a:cubicBezTo>
                <a:cubicBezTo>
                  <a:pt x="0" y="442"/>
                  <a:pt x="0" y="456"/>
                  <a:pt x="0" y="471"/>
                </a:cubicBezTo>
                <a:cubicBezTo>
                  <a:pt x="15" y="471"/>
                  <a:pt x="30" y="471"/>
                  <a:pt x="30" y="471"/>
                </a:cubicBezTo>
                <a:cubicBezTo>
                  <a:pt x="266" y="250"/>
                  <a:pt x="266" y="250"/>
                  <a:pt x="266" y="250"/>
                </a:cubicBezTo>
                <a:cubicBezTo>
                  <a:pt x="280" y="250"/>
                  <a:pt x="280" y="235"/>
                  <a:pt x="280" y="235"/>
                </a:cubicBezTo>
                <a:cubicBezTo>
                  <a:pt x="280" y="235"/>
                  <a:pt x="280" y="221"/>
                  <a:pt x="266" y="22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66" name="Freeform 5"/>
          <p:cNvSpPr>
            <a:spLocks noChangeArrowheads="1"/>
          </p:cNvSpPr>
          <p:nvPr/>
        </p:nvSpPr>
        <p:spPr bwMode="auto">
          <a:xfrm>
            <a:off x="3119165" y="7219382"/>
            <a:ext cx="167347" cy="299828"/>
          </a:xfrm>
          <a:custGeom>
            <a:avLst/>
            <a:gdLst>
              <a:gd name="T0" fmla="*/ 15797 w 265"/>
              <a:gd name="T1" fmla="*/ 84849 h 472"/>
              <a:gd name="T2" fmla="*/ 15797 w 265"/>
              <a:gd name="T3" fmla="*/ 84849 h 472"/>
              <a:gd name="T4" fmla="*/ 94780 w 265"/>
              <a:gd name="T5" fmla="*/ 10471 h 472"/>
              <a:gd name="T6" fmla="*/ 94780 w 265"/>
              <a:gd name="T7" fmla="*/ 0 h 472"/>
              <a:gd name="T8" fmla="*/ 84369 w 265"/>
              <a:gd name="T9" fmla="*/ 0 h 472"/>
              <a:gd name="T10" fmla="*/ 0 w 265"/>
              <a:gd name="T11" fmla="*/ 79795 h 472"/>
              <a:gd name="T12" fmla="*/ 0 w 265"/>
              <a:gd name="T13" fmla="*/ 84849 h 472"/>
              <a:gd name="T14" fmla="*/ 0 w 265"/>
              <a:gd name="T15" fmla="*/ 90265 h 472"/>
              <a:gd name="T16" fmla="*/ 84369 w 265"/>
              <a:gd name="T17" fmla="*/ 170060 h 472"/>
              <a:gd name="T18" fmla="*/ 94780 w 265"/>
              <a:gd name="T19" fmla="*/ 170060 h 472"/>
              <a:gd name="T20" fmla="*/ 94780 w 265"/>
              <a:gd name="T21" fmla="*/ 159589 h 472"/>
              <a:gd name="T22" fmla="*/ 15797 w 265"/>
              <a:gd name="T23" fmla="*/ 84849 h 47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65" h="472">
                <a:moveTo>
                  <a:pt x="44" y="235"/>
                </a:moveTo>
                <a:lnTo>
                  <a:pt x="44" y="235"/>
                </a:ln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14"/>
                  <a:pt x="264" y="0"/>
                </a:cubicBezTo>
                <a:cubicBezTo>
                  <a:pt x="250" y="0"/>
                  <a:pt x="250" y="0"/>
                  <a:pt x="235" y="0"/>
                </a:cubicBezTo>
                <a:cubicBezTo>
                  <a:pt x="0" y="221"/>
                  <a:pt x="0" y="221"/>
                  <a:pt x="0" y="221"/>
                </a:cubicBezTo>
                <a:lnTo>
                  <a:pt x="0" y="235"/>
                </a:lnTo>
                <a:lnTo>
                  <a:pt x="0" y="250"/>
                </a:lnTo>
                <a:cubicBezTo>
                  <a:pt x="235" y="471"/>
                  <a:pt x="235" y="471"/>
                  <a:pt x="235" y="471"/>
                </a:cubicBezTo>
                <a:cubicBezTo>
                  <a:pt x="250" y="471"/>
                  <a:pt x="250" y="471"/>
                  <a:pt x="264" y="471"/>
                </a:cubicBezTo>
                <a:cubicBezTo>
                  <a:pt x="264" y="456"/>
                  <a:pt x="264" y="442"/>
                  <a:pt x="264" y="442"/>
                </a:cubicBezTo>
                <a:lnTo>
                  <a:pt x="44" y="235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67" name="Freeform 6"/>
          <p:cNvSpPr>
            <a:spLocks noChangeArrowheads="1"/>
          </p:cNvSpPr>
          <p:nvPr/>
        </p:nvSpPr>
        <p:spPr bwMode="auto">
          <a:xfrm>
            <a:off x="2095629" y="7167755"/>
            <a:ext cx="402096" cy="390476"/>
          </a:xfrm>
          <a:custGeom>
            <a:avLst/>
            <a:gdLst>
              <a:gd name="T0" fmla="*/ 95549 w 634"/>
              <a:gd name="T1" fmla="*/ 126570 h 619"/>
              <a:gd name="T2" fmla="*/ 95549 w 634"/>
              <a:gd name="T3" fmla="*/ 126570 h 619"/>
              <a:gd name="T4" fmla="*/ 32090 w 634"/>
              <a:gd name="T5" fmla="*/ 126570 h 619"/>
              <a:gd name="T6" fmla="*/ 21273 w 634"/>
              <a:gd name="T7" fmla="*/ 131948 h 619"/>
              <a:gd name="T8" fmla="*/ 32090 w 634"/>
              <a:gd name="T9" fmla="*/ 137326 h 619"/>
              <a:gd name="T10" fmla="*/ 79684 w 634"/>
              <a:gd name="T11" fmla="*/ 137326 h 619"/>
              <a:gd name="T12" fmla="*/ 0 w 634"/>
              <a:gd name="T13" fmla="*/ 211188 h 619"/>
              <a:gd name="T14" fmla="*/ 10817 w 634"/>
              <a:gd name="T15" fmla="*/ 221586 h 619"/>
              <a:gd name="T16" fmla="*/ 85093 w 634"/>
              <a:gd name="T17" fmla="*/ 147724 h 619"/>
              <a:gd name="T18" fmla="*/ 85093 w 634"/>
              <a:gd name="T19" fmla="*/ 195412 h 619"/>
              <a:gd name="T20" fmla="*/ 95549 w 634"/>
              <a:gd name="T21" fmla="*/ 200432 h 619"/>
              <a:gd name="T22" fmla="*/ 100958 w 634"/>
              <a:gd name="T23" fmla="*/ 195412 h 619"/>
              <a:gd name="T24" fmla="*/ 100958 w 634"/>
              <a:gd name="T25" fmla="*/ 131948 h 619"/>
              <a:gd name="T26" fmla="*/ 100958 w 634"/>
              <a:gd name="T27" fmla="*/ 126570 h 619"/>
              <a:gd name="T28" fmla="*/ 95549 w 634"/>
              <a:gd name="T29" fmla="*/ 126570 h 619"/>
              <a:gd name="T30" fmla="*/ 201915 w 634"/>
              <a:gd name="T31" fmla="*/ 84619 h 619"/>
              <a:gd name="T32" fmla="*/ 201915 w 634"/>
              <a:gd name="T33" fmla="*/ 84619 h 619"/>
              <a:gd name="T34" fmla="*/ 154321 w 634"/>
              <a:gd name="T35" fmla="*/ 84619 h 619"/>
              <a:gd name="T36" fmla="*/ 228236 w 634"/>
              <a:gd name="T37" fmla="*/ 10398 h 619"/>
              <a:gd name="T38" fmla="*/ 217780 w 634"/>
              <a:gd name="T39" fmla="*/ 0 h 619"/>
              <a:gd name="T40" fmla="*/ 143504 w 634"/>
              <a:gd name="T41" fmla="*/ 73862 h 619"/>
              <a:gd name="T42" fmla="*/ 143504 w 634"/>
              <a:gd name="T43" fmla="*/ 26533 h 619"/>
              <a:gd name="T44" fmla="*/ 138096 w 634"/>
              <a:gd name="T45" fmla="*/ 21155 h 619"/>
              <a:gd name="T46" fmla="*/ 127639 w 634"/>
              <a:gd name="T47" fmla="*/ 26533 h 619"/>
              <a:gd name="T48" fmla="*/ 127639 w 634"/>
              <a:gd name="T49" fmla="*/ 89639 h 619"/>
              <a:gd name="T50" fmla="*/ 133048 w 634"/>
              <a:gd name="T51" fmla="*/ 95017 h 619"/>
              <a:gd name="T52" fmla="*/ 138096 w 634"/>
              <a:gd name="T53" fmla="*/ 95017 h 619"/>
              <a:gd name="T54" fmla="*/ 201915 w 634"/>
              <a:gd name="T55" fmla="*/ 95017 h 619"/>
              <a:gd name="T56" fmla="*/ 207324 w 634"/>
              <a:gd name="T57" fmla="*/ 89639 h 619"/>
              <a:gd name="T58" fmla="*/ 201915 w 634"/>
              <a:gd name="T59" fmla="*/ 84619 h 61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34" h="619">
                <a:moveTo>
                  <a:pt x="265" y="353"/>
                </a:moveTo>
                <a:lnTo>
                  <a:pt x="265" y="353"/>
                </a:lnTo>
                <a:cubicBezTo>
                  <a:pt x="89" y="353"/>
                  <a:pt x="89" y="353"/>
                  <a:pt x="89" y="353"/>
                </a:cubicBezTo>
                <a:cubicBezTo>
                  <a:pt x="74" y="353"/>
                  <a:pt x="59" y="353"/>
                  <a:pt x="59" y="368"/>
                </a:cubicBezTo>
                <a:cubicBezTo>
                  <a:pt x="59" y="383"/>
                  <a:pt x="74" y="383"/>
                  <a:pt x="89" y="383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0" y="589"/>
                  <a:pt x="0" y="589"/>
                  <a:pt x="0" y="589"/>
                </a:cubicBezTo>
                <a:cubicBezTo>
                  <a:pt x="30" y="618"/>
                  <a:pt x="30" y="618"/>
                  <a:pt x="30" y="618"/>
                </a:cubicBezTo>
                <a:cubicBezTo>
                  <a:pt x="236" y="412"/>
                  <a:pt x="236" y="412"/>
                  <a:pt x="236" y="412"/>
                </a:cubicBezTo>
                <a:cubicBezTo>
                  <a:pt x="236" y="545"/>
                  <a:pt x="236" y="545"/>
                  <a:pt x="236" y="545"/>
                </a:cubicBezTo>
                <a:cubicBezTo>
                  <a:pt x="236" y="559"/>
                  <a:pt x="251" y="559"/>
                  <a:pt x="265" y="559"/>
                </a:cubicBezTo>
                <a:cubicBezTo>
                  <a:pt x="265" y="559"/>
                  <a:pt x="280" y="559"/>
                  <a:pt x="280" y="545"/>
                </a:cubicBezTo>
                <a:cubicBezTo>
                  <a:pt x="280" y="368"/>
                  <a:pt x="280" y="368"/>
                  <a:pt x="280" y="368"/>
                </a:cubicBezTo>
                <a:lnTo>
                  <a:pt x="280" y="353"/>
                </a:lnTo>
                <a:cubicBezTo>
                  <a:pt x="265" y="353"/>
                  <a:pt x="265" y="353"/>
                  <a:pt x="265" y="353"/>
                </a:cubicBezTo>
                <a:close/>
                <a:moveTo>
                  <a:pt x="560" y="236"/>
                </a:moveTo>
                <a:lnTo>
                  <a:pt x="560" y="236"/>
                </a:lnTo>
                <a:cubicBezTo>
                  <a:pt x="428" y="236"/>
                  <a:pt x="428" y="236"/>
                  <a:pt x="428" y="236"/>
                </a:cubicBezTo>
                <a:cubicBezTo>
                  <a:pt x="633" y="29"/>
                  <a:pt x="633" y="29"/>
                  <a:pt x="633" y="29"/>
                </a:cubicBezTo>
                <a:cubicBezTo>
                  <a:pt x="604" y="0"/>
                  <a:pt x="604" y="0"/>
                  <a:pt x="604" y="0"/>
                </a:cubicBezTo>
                <a:cubicBezTo>
                  <a:pt x="398" y="206"/>
                  <a:pt x="398" y="206"/>
                  <a:pt x="398" y="206"/>
                </a:cubicBezTo>
                <a:cubicBezTo>
                  <a:pt x="398" y="74"/>
                  <a:pt x="398" y="74"/>
                  <a:pt x="398" y="74"/>
                </a:cubicBezTo>
                <a:cubicBezTo>
                  <a:pt x="398" y="59"/>
                  <a:pt x="383" y="59"/>
                  <a:pt x="383" y="59"/>
                </a:cubicBezTo>
                <a:cubicBezTo>
                  <a:pt x="369" y="59"/>
                  <a:pt x="354" y="59"/>
                  <a:pt x="354" y="74"/>
                </a:cubicBezTo>
                <a:cubicBezTo>
                  <a:pt x="354" y="250"/>
                  <a:pt x="354" y="250"/>
                  <a:pt x="354" y="250"/>
                </a:cubicBezTo>
                <a:cubicBezTo>
                  <a:pt x="354" y="250"/>
                  <a:pt x="354" y="265"/>
                  <a:pt x="369" y="265"/>
                </a:cubicBezTo>
                <a:cubicBezTo>
                  <a:pt x="369" y="265"/>
                  <a:pt x="369" y="265"/>
                  <a:pt x="383" y="265"/>
                </a:cubicBezTo>
                <a:cubicBezTo>
                  <a:pt x="560" y="265"/>
                  <a:pt x="560" y="265"/>
                  <a:pt x="560" y="265"/>
                </a:cubicBezTo>
                <a:cubicBezTo>
                  <a:pt x="560" y="265"/>
                  <a:pt x="575" y="265"/>
                  <a:pt x="575" y="250"/>
                </a:cubicBezTo>
                <a:cubicBezTo>
                  <a:pt x="575" y="236"/>
                  <a:pt x="560" y="236"/>
                  <a:pt x="560" y="2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68" name="Freeform 7"/>
          <p:cNvSpPr>
            <a:spLocks noChangeArrowheads="1"/>
          </p:cNvSpPr>
          <p:nvPr/>
        </p:nvSpPr>
        <p:spPr bwMode="auto">
          <a:xfrm>
            <a:off x="1183252" y="7167755"/>
            <a:ext cx="402097" cy="390476"/>
          </a:xfrm>
          <a:custGeom>
            <a:avLst/>
            <a:gdLst>
              <a:gd name="T0" fmla="*/ 90141 w 634"/>
              <a:gd name="T1" fmla="*/ 121550 h 619"/>
              <a:gd name="T2" fmla="*/ 90141 w 634"/>
              <a:gd name="T3" fmla="*/ 121550 h 619"/>
              <a:gd name="T4" fmla="*/ 15865 w 634"/>
              <a:gd name="T5" fmla="*/ 200432 h 619"/>
              <a:gd name="T6" fmla="*/ 15865 w 634"/>
              <a:gd name="T7" fmla="*/ 153103 h 619"/>
              <a:gd name="T8" fmla="*/ 5048 w 634"/>
              <a:gd name="T9" fmla="*/ 147724 h 619"/>
              <a:gd name="T10" fmla="*/ 0 w 634"/>
              <a:gd name="T11" fmla="*/ 153103 h 619"/>
              <a:gd name="T12" fmla="*/ 0 w 634"/>
              <a:gd name="T13" fmla="*/ 216567 h 619"/>
              <a:gd name="T14" fmla="*/ 0 w 634"/>
              <a:gd name="T15" fmla="*/ 221586 h 619"/>
              <a:gd name="T16" fmla="*/ 5048 w 634"/>
              <a:gd name="T17" fmla="*/ 221586 h 619"/>
              <a:gd name="T18" fmla="*/ 68868 w 634"/>
              <a:gd name="T19" fmla="*/ 221586 h 619"/>
              <a:gd name="T20" fmla="*/ 79685 w 634"/>
              <a:gd name="T21" fmla="*/ 216567 h 619"/>
              <a:gd name="T22" fmla="*/ 68868 w 634"/>
              <a:gd name="T23" fmla="*/ 211188 h 619"/>
              <a:gd name="T24" fmla="*/ 20913 w 634"/>
              <a:gd name="T25" fmla="*/ 211188 h 619"/>
              <a:gd name="T26" fmla="*/ 100598 w 634"/>
              <a:gd name="T27" fmla="*/ 131948 h 619"/>
              <a:gd name="T28" fmla="*/ 90141 w 634"/>
              <a:gd name="T29" fmla="*/ 121550 h 619"/>
              <a:gd name="T30" fmla="*/ 222829 w 634"/>
              <a:gd name="T31" fmla="*/ 0 h 619"/>
              <a:gd name="T32" fmla="*/ 222829 w 634"/>
              <a:gd name="T33" fmla="*/ 0 h 619"/>
              <a:gd name="T34" fmla="*/ 217420 w 634"/>
              <a:gd name="T35" fmla="*/ 0 h 619"/>
              <a:gd name="T36" fmla="*/ 153601 w 634"/>
              <a:gd name="T37" fmla="*/ 0 h 619"/>
              <a:gd name="T38" fmla="*/ 148553 w 634"/>
              <a:gd name="T39" fmla="*/ 5378 h 619"/>
              <a:gd name="T40" fmla="*/ 153601 w 634"/>
              <a:gd name="T41" fmla="*/ 10398 h 619"/>
              <a:gd name="T42" fmla="*/ 201556 w 634"/>
              <a:gd name="T43" fmla="*/ 10398 h 619"/>
              <a:gd name="T44" fmla="*/ 127279 w 634"/>
              <a:gd name="T45" fmla="*/ 89639 h 619"/>
              <a:gd name="T46" fmla="*/ 138096 w 634"/>
              <a:gd name="T47" fmla="*/ 100395 h 619"/>
              <a:gd name="T48" fmla="*/ 212012 w 634"/>
              <a:gd name="T49" fmla="*/ 21155 h 619"/>
              <a:gd name="T50" fmla="*/ 212012 w 634"/>
              <a:gd name="T51" fmla="*/ 68484 h 619"/>
              <a:gd name="T52" fmla="*/ 217420 w 634"/>
              <a:gd name="T53" fmla="*/ 73862 h 619"/>
              <a:gd name="T54" fmla="*/ 228237 w 634"/>
              <a:gd name="T55" fmla="*/ 68484 h 619"/>
              <a:gd name="T56" fmla="*/ 228237 w 634"/>
              <a:gd name="T57" fmla="*/ 5378 h 619"/>
              <a:gd name="T58" fmla="*/ 222829 w 634"/>
              <a:gd name="T59" fmla="*/ 0 h 61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34" h="619">
                <a:moveTo>
                  <a:pt x="250" y="339"/>
                </a:moveTo>
                <a:lnTo>
                  <a:pt x="250" y="339"/>
                </a:lnTo>
                <a:cubicBezTo>
                  <a:pt x="44" y="559"/>
                  <a:pt x="44" y="559"/>
                  <a:pt x="44" y="559"/>
                </a:cubicBezTo>
                <a:cubicBezTo>
                  <a:pt x="44" y="427"/>
                  <a:pt x="44" y="427"/>
                  <a:pt x="44" y="427"/>
                </a:cubicBezTo>
                <a:cubicBezTo>
                  <a:pt x="44" y="412"/>
                  <a:pt x="29" y="412"/>
                  <a:pt x="14" y="412"/>
                </a:cubicBezTo>
                <a:cubicBezTo>
                  <a:pt x="14" y="412"/>
                  <a:pt x="0" y="412"/>
                  <a:pt x="0" y="427"/>
                </a:cubicBezTo>
                <a:cubicBezTo>
                  <a:pt x="0" y="604"/>
                  <a:pt x="0" y="604"/>
                  <a:pt x="0" y="604"/>
                </a:cubicBezTo>
                <a:lnTo>
                  <a:pt x="0" y="618"/>
                </a:lnTo>
                <a:cubicBezTo>
                  <a:pt x="14" y="618"/>
                  <a:pt x="14" y="618"/>
                  <a:pt x="14" y="618"/>
                </a:cubicBezTo>
                <a:cubicBezTo>
                  <a:pt x="191" y="618"/>
                  <a:pt x="191" y="618"/>
                  <a:pt x="191" y="618"/>
                </a:cubicBezTo>
                <a:cubicBezTo>
                  <a:pt x="206" y="618"/>
                  <a:pt x="221" y="618"/>
                  <a:pt x="221" y="604"/>
                </a:cubicBezTo>
                <a:cubicBezTo>
                  <a:pt x="221" y="589"/>
                  <a:pt x="206" y="589"/>
                  <a:pt x="191" y="589"/>
                </a:cubicBezTo>
                <a:cubicBezTo>
                  <a:pt x="58" y="589"/>
                  <a:pt x="58" y="589"/>
                  <a:pt x="58" y="589"/>
                </a:cubicBezTo>
                <a:cubicBezTo>
                  <a:pt x="279" y="368"/>
                  <a:pt x="279" y="368"/>
                  <a:pt x="279" y="368"/>
                </a:cubicBezTo>
                <a:lnTo>
                  <a:pt x="250" y="339"/>
                </a:lnTo>
                <a:close/>
                <a:moveTo>
                  <a:pt x="618" y="0"/>
                </a:moveTo>
                <a:lnTo>
                  <a:pt x="618" y="0"/>
                </a:lnTo>
                <a:cubicBezTo>
                  <a:pt x="618" y="0"/>
                  <a:pt x="618" y="0"/>
                  <a:pt x="603" y="0"/>
                </a:cubicBezTo>
                <a:cubicBezTo>
                  <a:pt x="426" y="0"/>
                  <a:pt x="426" y="0"/>
                  <a:pt x="426" y="0"/>
                </a:cubicBezTo>
                <a:cubicBezTo>
                  <a:pt x="426" y="0"/>
                  <a:pt x="412" y="0"/>
                  <a:pt x="412" y="15"/>
                </a:cubicBezTo>
                <a:cubicBezTo>
                  <a:pt x="412" y="29"/>
                  <a:pt x="426" y="29"/>
                  <a:pt x="426" y="29"/>
                </a:cubicBezTo>
                <a:cubicBezTo>
                  <a:pt x="559" y="29"/>
                  <a:pt x="559" y="29"/>
                  <a:pt x="559" y="29"/>
                </a:cubicBezTo>
                <a:cubicBezTo>
                  <a:pt x="353" y="250"/>
                  <a:pt x="353" y="250"/>
                  <a:pt x="353" y="250"/>
                </a:cubicBezTo>
                <a:cubicBezTo>
                  <a:pt x="383" y="280"/>
                  <a:pt x="383" y="280"/>
                  <a:pt x="383" y="280"/>
                </a:cubicBezTo>
                <a:cubicBezTo>
                  <a:pt x="588" y="59"/>
                  <a:pt x="588" y="59"/>
                  <a:pt x="588" y="59"/>
                </a:cubicBezTo>
                <a:cubicBezTo>
                  <a:pt x="588" y="191"/>
                  <a:pt x="588" y="191"/>
                  <a:pt x="588" y="191"/>
                </a:cubicBezTo>
                <a:cubicBezTo>
                  <a:pt x="588" y="206"/>
                  <a:pt x="603" y="206"/>
                  <a:pt x="603" y="206"/>
                </a:cubicBezTo>
                <a:cubicBezTo>
                  <a:pt x="618" y="206"/>
                  <a:pt x="633" y="206"/>
                  <a:pt x="633" y="191"/>
                </a:cubicBezTo>
                <a:cubicBezTo>
                  <a:pt x="633" y="15"/>
                  <a:pt x="633" y="15"/>
                  <a:pt x="633" y="15"/>
                </a:cubicBezTo>
                <a:cubicBezTo>
                  <a:pt x="633" y="15"/>
                  <a:pt x="633" y="0"/>
                  <a:pt x="6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73" name="Freeform 12"/>
          <p:cNvSpPr>
            <a:spLocks noChangeArrowheads="1"/>
          </p:cNvSpPr>
          <p:nvPr/>
        </p:nvSpPr>
        <p:spPr bwMode="auto">
          <a:xfrm>
            <a:off x="5719386" y="6271436"/>
            <a:ext cx="390476" cy="271939"/>
          </a:xfrm>
          <a:custGeom>
            <a:avLst/>
            <a:gdLst>
              <a:gd name="T0" fmla="*/ 195452 w 619"/>
              <a:gd name="T1" fmla="*/ 0 h 427"/>
              <a:gd name="T2" fmla="*/ 195452 w 619"/>
              <a:gd name="T3" fmla="*/ 0 h 427"/>
              <a:gd name="T4" fmla="*/ 68498 w 619"/>
              <a:gd name="T5" fmla="*/ 0 h 427"/>
              <a:gd name="T6" fmla="*/ 63477 w 619"/>
              <a:gd name="T7" fmla="*/ 0 h 427"/>
              <a:gd name="T8" fmla="*/ 0 w 619"/>
              <a:gd name="T9" fmla="*/ 74570 h 427"/>
              <a:gd name="T10" fmla="*/ 0 w 619"/>
              <a:gd name="T11" fmla="*/ 79999 h 427"/>
              <a:gd name="T12" fmla="*/ 0 w 619"/>
              <a:gd name="T13" fmla="*/ 85067 h 427"/>
              <a:gd name="T14" fmla="*/ 63477 w 619"/>
              <a:gd name="T15" fmla="*/ 154207 h 427"/>
              <a:gd name="T16" fmla="*/ 68498 w 619"/>
              <a:gd name="T17" fmla="*/ 154207 h 427"/>
              <a:gd name="T18" fmla="*/ 68498 w 619"/>
              <a:gd name="T19" fmla="*/ 154207 h 427"/>
              <a:gd name="T20" fmla="*/ 195452 w 619"/>
              <a:gd name="T21" fmla="*/ 154207 h 427"/>
              <a:gd name="T22" fmla="*/ 221632 w 619"/>
              <a:gd name="T23" fmla="*/ 127782 h 427"/>
              <a:gd name="T24" fmla="*/ 221632 w 619"/>
              <a:gd name="T25" fmla="*/ 26425 h 427"/>
              <a:gd name="T26" fmla="*/ 195452 w 619"/>
              <a:gd name="T27" fmla="*/ 0 h 427"/>
              <a:gd name="T28" fmla="*/ 211232 w 619"/>
              <a:gd name="T29" fmla="*/ 127782 h 427"/>
              <a:gd name="T30" fmla="*/ 211232 w 619"/>
              <a:gd name="T31" fmla="*/ 127782 h 427"/>
              <a:gd name="T32" fmla="*/ 195452 w 619"/>
              <a:gd name="T33" fmla="*/ 143709 h 427"/>
              <a:gd name="T34" fmla="*/ 73877 w 619"/>
              <a:gd name="T35" fmla="*/ 143709 h 427"/>
              <a:gd name="T36" fmla="*/ 15780 w 619"/>
              <a:gd name="T37" fmla="*/ 79999 h 427"/>
              <a:gd name="T38" fmla="*/ 73877 w 619"/>
              <a:gd name="T39" fmla="*/ 15927 h 427"/>
              <a:gd name="T40" fmla="*/ 195452 w 619"/>
              <a:gd name="T41" fmla="*/ 15927 h 427"/>
              <a:gd name="T42" fmla="*/ 211232 w 619"/>
              <a:gd name="T43" fmla="*/ 26425 h 427"/>
              <a:gd name="T44" fmla="*/ 211232 w 619"/>
              <a:gd name="T45" fmla="*/ 127782 h 42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19" h="427">
                <a:moveTo>
                  <a:pt x="545" y="0"/>
                </a:moveTo>
                <a:lnTo>
                  <a:pt x="545" y="0"/>
                </a:lnTo>
                <a:cubicBezTo>
                  <a:pt x="191" y="0"/>
                  <a:pt x="191" y="0"/>
                  <a:pt x="191" y="0"/>
                </a:cubicBezTo>
                <a:lnTo>
                  <a:pt x="177" y="0"/>
                </a:lnTo>
                <a:cubicBezTo>
                  <a:pt x="0" y="206"/>
                  <a:pt x="0" y="206"/>
                  <a:pt x="0" y="206"/>
                </a:cubicBezTo>
                <a:cubicBezTo>
                  <a:pt x="0" y="206"/>
                  <a:pt x="0" y="206"/>
                  <a:pt x="0" y="221"/>
                </a:cubicBezTo>
                <a:cubicBezTo>
                  <a:pt x="0" y="221"/>
                  <a:pt x="0" y="221"/>
                  <a:pt x="0" y="235"/>
                </a:cubicBezTo>
                <a:cubicBezTo>
                  <a:pt x="177" y="426"/>
                  <a:pt x="177" y="426"/>
                  <a:pt x="177" y="426"/>
                </a:cubicBezTo>
                <a:lnTo>
                  <a:pt x="191" y="426"/>
                </a:lnTo>
                <a:cubicBezTo>
                  <a:pt x="545" y="426"/>
                  <a:pt x="545" y="426"/>
                  <a:pt x="545" y="426"/>
                </a:cubicBezTo>
                <a:cubicBezTo>
                  <a:pt x="589" y="426"/>
                  <a:pt x="618" y="397"/>
                  <a:pt x="618" y="353"/>
                </a:cubicBezTo>
                <a:cubicBezTo>
                  <a:pt x="618" y="73"/>
                  <a:pt x="618" y="73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89" y="353"/>
                </a:moveTo>
                <a:lnTo>
                  <a:pt x="589" y="353"/>
                </a:lnTo>
                <a:cubicBezTo>
                  <a:pt x="589" y="368"/>
                  <a:pt x="559" y="397"/>
                  <a:pt x="545" y="397"/>
                </a:cubicBezTo>
                <a:cubicBezTo>
                  <a:pt x="206" y="397"/>
                  <a:pt x="206" y="397"/>
                  <a:pt x="206" y="397"/>
                </a:cubicBezTo>
                <a:cubicBezTo>
                  <a:pt x="44" y="221"/>
                  <a:pt x="44" y="221"/>
                  <a:pt x="44" y="221"/>
                </a:cubicBezTo>
                <a:cubicBezTo>
                  <a:pt x="206" y="44"/>
                  <a:pt x="206" y="44"/>
                  <a:pt x="206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8"/>
                  <a:pt x="589" y="73"/>
                </a:cubicBezTo>
                <a:lnTo>
                  <a:pt x="589" y="3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74" name="Freeform 13"/>
          <p:cNvSpPr>
            <a:spLocks noChangeArrowheads="1"/>
          </p:cNvSpPr>
          <p:nvPr/>
        </p:nvSpPr>
        <p:spPr bwMode="auto">
          <a:xfrm>
            <a:off x="4826452" y="6263233"/>
            <a:ext cx="402097" cy="271939"/>
          </a:xfrm>
          <a:custGeom>
            <a:avLst/>
            <a:gdLst>
              <a:gd name="T0" fmla="*/ 201916 w 634"/>
              <a:gd name="T1" fmla="*/ 0 h 427"/>
              <a:gd name="T2" fmla="*/ 201916 w 634"/>
              <a:gd name="T3" fmla="*/ 0 h 427"/>
              <a:gd name="T4" fmla="*/ 74637 w 634"/>
              <a:gd name="T5" fmla="*/ 0 h 427"/>
              <a:gd name="T6" fmla="*/ 69228 w 634"/>
              <a:gd name="T7" fmla="*/ 0 h 427"/>
              <a:gd name="T8" fmla="*/ 5408 w 634"/>
              <a:gd name="T9" fmla="*/ 74570 h 427"/>
              <a:gd name="T10" fmla="*/ 0 w 634"/>
              <a:gd name="T11" fmla="*/ 79999 h 427"/>
              <a:gd name="T12" fmla="*/ 5408 w 634"/>
              <a:gd name="T13" fmla="*/ 85067 h 427"/>
              <a:gd name="T14" fmla="*/ 69228 w 634"/>
              <a:gd name="T15" fmla="*/ 154207 h 427"/>
              <a:gd name="T16" fmla="*/ 74637 w 634"/>
              <a:gd name="T17" fmla="*/ 154207 h 427"/>
              <a:gd name="T18" fmla="*/ 74637 w 634"/>
              <a:gd name="T19" fmla="*/ 154207 h 427"/>
              <a:gd name="T20" fmla="*/ 201916 w 634"/>
              <a:gd name="T21" fmla="*/ 154207 h 427"/>
              <a:gd name="T22" fmla="*/ 228237 w 634"/>
              <a:gd name="T23" fmla="*/ 127782 h 427"/>
              <a:gd name="T24" fmla="*/ 228237 w 634"/>
              <a:gd name="T25" fmla="*/ 26425 h 427"/>
              <a:gd name="T26" fmla="*/ 201916 w 634"/>
              <a:gd name="T27" fmla="*/ 0 h 427"/>
              <a:gd name="T28" fmla="*/ 212373 w 634"/>
              <a:gd name="T29" fmla="*/ 127782 h 427"/>
              <a:gd name="T30" fmla="*/ 212373 w 634"/>
              <a:gd name="T31" fmla="*/ 127782 h 427"/>
              <a:gd name="T32" fmla="*/ 201916 w 634"/>
              <a:gd name="T33" fmla="*/ 143709 h 427"/>
              <a:gd name="T34" fmla="*/ 74637 w 634"/>
              <a:gd name="T35" fmla="*/ 143709 h 427"/>
              <a:gd name="T36" fmla="*/ 16225 w 634"/>
              <a:gd name="T37" fmla="*/ 79999 h 427"/>
              <a:gd name="T38" fmla="*/ 74637 w 634"/>
              <a:gd name="T39" fmla="*/ 15927 h 427"/>
              <a:gd name="T40" fmla="*/ 201916 w 634"/>
              <a:gd name="T41" fmla="*/ 15927 h 427"/>
              <a:gd name="T42" fmla="*/ 212373 w 634"/>
              <a:gd name="T43" fmla="*/ 26425 h 427"/>
              <a:gd name="T44" fmla="*/ 212373 w 634"/>
              <a:gd name="T45" fmla="*/ 127782 h 427"/>
              <a:gd name="T46" fmla="*/ 164778 w 634"/>
              <a:gd name="T47" fmla="*/ 53212 h 427"/>
              <a:gd name="T48" fmla="*/ 164778 w 634"/>
              <a:gd name="T49" fmla="*/ 53212 h 427"/>
              <a:gd name="T50" fmla="*/ 154322 w 634"/>
              <a:gd name="T51" fmla="*/ 53212 h 427"/>
              <a:gd name="T52" fmla="*/ 138096 w 634"/>
              <a:gd name="T53" fmla="*/ 69140 h 427"/>
              <a:gd name="T54" fmla="*/ 122231 w 634"/>
              <a:gd name="T55" fmla="*/ 53212 h 427"/>
              <a:gd name="T56" fmla="*/ 111775 w 634"/>
              <a:gd name="T57" fmla="*/ 53212 h 427"/>
              <a:gd name="T58" fmla="*/ 111775 w 634"/>
              <a:gd name="T59" fmla="*/ 63710 h 427"/>
              <a:gd name="T60" fmla="*/ 127640 w 634"/>
              <a:gd name="T61" fmla="*/ 79999 h 427"/>
              <a:gd name="T62" fmla="*/ 111775 w 634"/>
              <a:gd name="T63" fmla="*/ 95927 h 427"/>
              <a:gd name="T64" fmla="*/ 111775 w 634"/>
              <a:gd name="T65" fmla="*/ 106425 h 427"/>
              <a:gd name="T66" fmla="*/ 122231 w 634"/>
              <a:gd name="T67" fmla="*/ 106425 h 427"/>
              <a:gd name="T68" fmla="*/ 138096 w 634"/>
              <a:gd name="T69" fmla="*/ 90497 h 427"/>
              <a:gd name="T70" fmla="*/ 154322 w 634"/>
              <a:gd name="T71" fmla="*/ 106425 h 427"/>
              <a:gd name="T72" fmla="*/ 164778 w 634"/>
              <a:gd name="T73" fmla="*/ 106425 h 427"/>
              <a:gd name="T74" fmla="*/ 164778 w 634"/>
              <a:gd name="T75" fmla="*/ 95927 h 427"/>
              <a:gd name="T76" fmla="*/ 148553 w 634"/>
              <a:gd name="T77" fmla="*/ 79999 h 427"/>
              <a:gd name="T78" fmla="*/ 164778 w 634"/>
              <a:gd name="T79" fmla="*/ 63710 h 427"/>
              <a:gd name="T80" fmla="*/ 164778 w 634"/>
              <a:gd name="T81" fmla="*/ 53212 h 42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34" h="427">
                <a:moveTo>
                  <a:pt x="560" y="0"/>
                </a:moveTo>
                <a:lnTo>
                  <a:pt x="560" y="0"/>
                </a:lnTo>
                <a:cubicBezTo>
                  <a:pt x="207" y="0"/>
                  <a:pt x="207" y="0"/>
                  <a:pt x="207" y="0"/>
                </a:cubicBezTo>
                <a:cubicBezTo>
                  <a:pt x="192" y="0"/>
                  <a:pt x="192" y="0"/>
                  <a:pt x="192" y="0"/>
                </a:cubicBezTo>
                <a:cubicBezTo>
                  <a:pt x="15" y="206"/>
                  <a:pt x="15" y="206"/>
                  <a:pt x="15" y="206"/>
                </a:cubicBezTo>
                <a:cubicBezTo>
                  <a:pt x="0" y="206"/>
                  <a:pt x="0" y="206"/>
                  <a:pt x="0" y="221"/>
                </a:cubicBezTo>
                <a:cubicBezTo>
                  <a:pt x="0" y="221"/>
                  <a:pt x="0" y="221"/>
                  <a:pt x="15" y="235"/>
                </a:cubicBezTo>
                <a:cubicBezTo>
                  <a:pt x="192" y="426"/>
                  <a:pt x="192" y="426"/>
                  <a:pt x="192" y="426"/>
                </a:cubicBezTo>
                <a:cubicBezTo>
                  <a:pt x="192" y="426"/>
                  <a:pt x="192" y="426"/>
                  <a:pt x="207" y="426"/>
                </a:cubicBezTo>
                <a:cubicBezTo>
                  <a:pt x="560" y="426"/>
                  <a:pt x="560" y="426"/>
                  <a:pt x="560" y="426"/>
                </a:cubicBezTo>
                <a:cubicBezTo>
                  <a:pt x="604" y="426"/>
                  <a:pt x="633" y="397"/>
                  <a:pt x="633" y="353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589" y="353"/>
                </a:moveTo>
                <a:lnTo>
                  <a:pt x="589" y="353"/>
                </a:lnTo>
                <a:cubicBezTo>
                  <a:pt x="589" y="368"/>
                  <a:pt x="575" y="397"/>
                  <a:pt x="560" y="397"/>
                </a:cubicBezTo>
                <a:cubicBezTo>
                  <a:pt x="207" y="397"/>
                  <a:pt x="207" y="397"/>
                  <a:pt x="207" y="397"/>
                </a:cubicBezTo>
                <a:cubicBezTo>
                  <a:pt x="45" y="221"/>
                  <a:pt x="45" y="221"/>
                  <a:pt x="45" y="221"/>
                </a:cubicBezTo>
                <a:cubicBezTo>
                  <a:pt x="207" y="44"/>
                  <a:pt x="207" y="44"/>
                  <a:pt x="207" y="44"/>
                </a:cubicBezTo>
                <a:cubicBezTo>
                  <a:pt x="560" y="44"/>
                  <a:pt x="560" y="44"/>
                  <a:pt x="560" y="44"/>
                </a:cubicBezTo>
                <a:cubicBezTo>
                  <a:pt x="575" y="44"/>
                  <a:pt x="589" y="58"/>
                  <a:pt x="589" y="73"/>
                </a:cubicBezTo>
                <a:lnTo>
                  <a:pt x="589" y="353"/>
                </a:lnTo>
                <a:close/>
                <a:moveTo>
                  <a:pt x="457" y="147"/>
                </a:moveTo>
                <a:lnTo>
                  <a:pt x="457" y="147"/>
                </a:lnTo>
                <a:cubicBezTo>
                  <a:pt x="442" y="132"/>
                  <a:pt x="428" y="132"/>
                  <a:pt x="428" y="147"/>
                </a:cubicBezTo>
                <a:cubicBezTo>
                  <a:pt x="383" y="191"/>
                  <a:pt x="383" y="191"/>
                  <a:pt x="383" y="191"/>
                </a:cubicBezTo>
                <a:cubicBezTo>
                  <a:pt x="339" y="147"/>
                  <a:pt x="339" y="147"/>
                  <a:pt x="339" y="147"/>
                </a:cubicBezTo>
                <a:cubicBezTo>
                  <a:pt x="324" y="132"/>
                  <a:pt x="310" y="132"/>
                  <a:pt x="310" y="147"/>
                </a:cubicBezTo>
                <a:cubicBezTo>
                  <a:pt x="295" y="147"/>
                  <a:pt x="295" y="162"/>
                  <a:pt x="310" y="176"/>
                </a:cubicBezTo>
                <a:cubicBezTo>
                  <a:pt x="354" y="221"/>
                  <a:pt x="354" y="221"/>
                  <a:pt x="354" y="221"/>
                </a:cubicBezTo>
                <a:cubicBezTo>
                  <a:pt x="310" y="265"/>
                  <a:pt x="310" y="265"/>
                  <a:pt x="310" y="265"/>
                </a:cubicBezTo>
                <a:cubicBezTo>
                  <a:pt x="295" y="265"/>
                  <a:pt x="295" y="279"/>
                  <a:pt x="310" y="294"/>
                </a:cubicBezTo>
                <a:cubicBezTo>
                  <a:pt x="310" y="294"/>
                  <a:pt x="324" y="294"/>
                  <a:pt x="339" y="294"/>
                </a:cubicBezTo>
                <a:cubicBezTo>
                  <a:pt x="383" y="250"/>
                  <a:pt x="383" y="250"/>
                  <a:pt x="383" y="250"/>
                </a:cubicBezTo>
                <a:cubicBezTo>
                  <a:pt x="428" y="294"/>
                  <a:pt x="428" y="294"/>
                  <a:pt x="428" y="294"/>
                </a:cubicBezTo>
                <a:cubicBezTo>
                  <a:pt x="428" y="294"/>
                  <a:pt x="442" y="294"/>
                  <a:pt x="457" y="294"/>
                </a:cubicBezTo>
                <a:cubicBezTo>
                  <a:pt x="457" y="279"/>
                  <a:pt x="457" y="265"/>
                  <a:pt x="457" y="265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57" y="176"/>
                  <a:pt x="457" y="176"/>
                  <a:pt x="457" y="176"/>
                </a:cubicBezTo>
                <a:cubicBezTo>
                  <a:pt x="457" y="162"/>
                  <a:pt x="457" y="147"/>
                  <a:pt x="457" y="1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75" name="Freeform 14"/>
          <p:cNvSpPr>
            <a:spLocks noChangeArrowheads="1"/>
          </p:cNvSpPr>
          <p:nvPr/>
        </p:nvSpPr>
        <p:spPr bwMode="auto">
          <a:xfrm>
            <a:off x="3888913" y="6200377"/>
            <a:ext cx="402097" cy="299830"/>
          </a:xfrm>
          <a:custGeom>
            <a:avLst/>
            <a:gdLst>
              <a:gd name="T0" fmla="*/ 116823 w 634"/>
              <a:gd name="T1" fmla="*/ 47920 h 473"/>
              <a:gd name="T2" fmla="*/ 116823 w 634"/>
              <a:gd name="T3" fmla="*/ 47920 h 473"/>
              <a:gd name="T4" fmla="*/ 111414 w 634"/>
              <a:gd name="T5" fmla="*/ 42515 h 473"/>
              <a:gd name="T6" fmla="*/ 106006 w 634"/>
              <a:gd name="T7" fmla="*/ 47920 h 473"/>
              <a:gd name="T8" fmla="*/ 63459 w 634"/>
              <a:gd name="T9" fmla="*/ 90435 h 473"/>
              <a:gd name="T10" fmla="*/ 63459 w 634"/>
              <a:gd name="T11" fmla="*/ 95840 h 473"/>
              <a:gd name="T12" fmla="*/ 74276 w 634"/>
              <a:gd name="T13" fmla="*/ 95840 h 473"/>
              <a:gd name="T14" fmla="*/ 106006 w 634"/>
              <a:gd name="T15" fmla="*/ 69178 h 473"/>
              <a:gd name="T16" fmla="*/ 106006 w 634"/>
              <a:gd name="T17" fmla="*/ 137995 h 473"/>
              <a:gd name="T18" fmla="*/ 111414 w 634"/>
              <a:gd name="T19" fmla="*/ 143399 h 473"/>
              <a:gd name="T20" fmla="*/ 121871 w 634"/>
              <a:gd name="T21" fmla="*/ 137995 h 473"/>
              <a:gd name="T22" fmla="*/ 121871 w 634"/>
              <a:gd name="T23" fmla="*/ 69178 h 473"/>
              <a:gd name="T24" fmla="*/ 148553 w 634"/>
              <a:gd name="T25" fmla="*/ 95840 h 473"/>
              <a:gd name="T26" fmla="*/ 159370 w 634"/>
              <a:gd name="T27" fmla="*/ 95840 h 473"/>
              <a:gd name="T28" fmla="*/ 159370 w 634"/>
              <a:gd name="T29" fmla="*/ 90435 h 473"/>
              <a:gd name="T30" fmla="*/ 116823 w 634"/>
              <a:gd name="T31" fmla="*/ 47920 h 473"/>
              <a:gd name="T32" fmla="*/ 164417 w 634"/>
              <a:gd name="T33" fmla="*/ 37471 h 473"/>
              <a:gd name="T34" fmla="*/ 164417 w 634"/>
              <a:gd name="T35" fmla="*/ 37471 h 473"/>
              <a:gd name="T36" fmla="*/ 106006 w 634"/>
              <a:gd name="T37" fmla="*/ 0 h 473"/>
              <a:gd name="T38" fmla="*/ 42186 w 634"/>
              <a:gd name="T39" fmla="*/ 58369 h 473"/>
              <a:gd name="T40" fmla="*/ 0 w 634"/>
              <a:gd name="T41" fmla="*/ 117098 h 473"/>
              <a:gd name="T42" fmla="*/ 58411 w 634"/>
              <a:gd name="T43" fmla="*/ 170062 h 473"/>
              <a:gd name="T44" fmla="*/ 174874 w 634"/>
              <a:gd name="T45" fmla="*/ 170062 h 473"/>
              <a:gd name="T46" fmla="*/ 228237 w 634"/>
              <a:gd name="T47" fmla="*/ 106289 h 473"/>
              <a:gd name="T48" fmla="*/ 164417 w 634"/>
              <a:gd name="T49" fmla="*/ 37471 h 473"/>
              <a:gd name="T50" fmla="*/ 174874 w 634"/>
              <a:gd name="T51" fmla="*/ 159253 h 473"/>
              <a:gd name="T52" fmla="*/ 174874 w 634"/>
              <a:gd name="T53" fmla="*/ 159253 h 473"/>
              <a:gd name="T54" fmla="*/ 58411 w 634"/>
              <a:gd name="T55" fmla="*/ 159253 h 473"/>
              <a:gd name="T56" fmla="*/ 15865 w 634"/>
              <a:gd name="T57" fmla="*/ 117098 h 473"/>
              <a:gd name="T58" fmla="*/ 58411 w 634"/>
              <a:gd name="T59" fmla="*/ 74582 h 473"/>
              <a:gd name="T60" fmla="*/ 106006 w 634"/>
              <a:gd name="T61" fmla="*/ 16214 h 473"/>
              <a:gd name="T62" fmla="*/ 153601 w 634"/>
              <a:gd name="T63" fmla="*/ 53324 h 473"/>
              <a:gd name="T64" fmla="*/ 212012 w 634"/>
              <a:gd name="T65" fmla="*/ 100884 h 473"/>
              <a:gd name="T66" fmla="*/ 174874 w 634"/>
              <a:gd name="T67" fmla="*/ 159253 h 47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4" h="473">
                <a:moveTo>
                  <a:pt x="324" y="133"/>
                </a:moveTo>
                <a:lnTo>
                  <a:pt x="324" y="133"/>
                </a:lnTo>
                <a:cubicBezTo>
                  <a:pt x="324" y="118"/>
                  <a:pt x="324" y="118"/>
                  <a:pt x="309" y="118"/>
                </a:cubicBezTo>
                <a:cubicBezTo>
                  <a:pt x="309" y="118"/>
                  <a:pt x="309" y="118"/>
                  <a:pt x="294" y="133"/>
                </a:cubicBezTo>
                <a:cubicBezTo>
                  <a:pt x="176" y="251"/>
                  <a:pt x="176" y="251"/>
                  <a:pt x="176" y="251"/>
                </a:cubicBezTo>
                <a:lnTo>
                  <a:pt x="176" y="266"/>
                </a:lnTo>
                <a:cubicBezTo>
                  <a:pt x="191" y="280"/>
                  <a:pt x="206" y="280"/>
                  <a:pt x="206" y="266"/>
                </a:cubicBezTo>
                <a:cubicBezTo>
                  <a:pt x="294" y="192"/>
                  <a:pt x="294" y="192"/>
                  <a:pt x="294" y="192"/>
                </a:cubicBezTo>
                <a:cubicBezTo>
                  <a:pt x="294" y="383"/>
                  <a:pt x="294" y="383"/>
                  <a:pt x="294" y="383"/>
                </a:cubicBezTo>
                <a:lnTo>
                  <a:pt x="309" y="398"/>
                </a:lnTo>
                <a:cubicBezTo>
                  <a:pt x="324" y="398"/>
                  <a:pt x="338" y="383"/>
                  <a:pt x="338" y="383"/>
                </a:cubicBezTo>
                <a:cubicBezTo>
                  <a:pt x="338" y="192"/>
                  <a:pt x="338" y="192"/>
                  <a:pt x="338" y="192"/>
                </a:cubicBezTo>
                <a:cubicBezTo>
                  <a:pt x="412" y="266"/>
                  <a:pt x="412" y="266"/>
                  <a:pt x="412" y="266"/>
                </a:cubicBezTo>
                <a:cubicBezTo>
                  <a:pt x="426" y="280"/>
                  <a:pt x="442" y="280"/>
                  <a:pt x="442" y="266"/>
                </a:cubicBezTo>
                <a:cubicBezTo>
                  <a:pt x="456" y="266"/>
                  <a:pt x="456" y="251"/>
                  <a:pt x="442" y="251"/>
                </a:cubicBezTo>
                <a:lnTo>
                  <a:pt x="324" y="133"/>
                </a:lnTo>
                <a:close/>
                <a:moveTo>
                  <a:pt x="456" y="104"/>
                </a:moveTo>
                <a:lnTo>
                  <a:pt x="456" y="104"/>
                </a:lnTo>
                <a:cubicBezTo>
                  <a:pt x="426" y="45"/>
                  <a:pt x="368" y="0"/>
                  <a:pt x="294" y="0"/>
                </a:cubicBezTo>
                <a:cubicBezTo>
                  <a:pt x="206" y="0"/>
                  <a:pt x="117" y="74"/>
                  <a:pt x="117" y="162"/>
                </a:cubicBezTo>
                <a:cubicBezTo>
                  <a:pt x="44" y="192"/>
                  <a:pt x="0" y="251"/>
                  <a:pt x="0" y="325"/>
                </a:cubicBezTo>
                <a:cubicBezTo>
                  <a:pt x="0" y="398"/>
                  <a:pt x="73" y="472"/>
                  <a:pt x="162" y="472"/>
                </a:cubicBezTo>
                <a:cubicBezTo>
                  <a:pt x="485" y="472"/>
                  <a:pt x="485" y="472"/>
                  <a:pt x="485" y="472"/>
                </a:cubicBezTo>
                <a:cubicBezTo>
                  <a:pt x="559" y="442"/>
                  <a:pt x="633" y="369"/>
                  <a:pt x="633" y="295"/>
                </a:cubicBezTo>
                <a:cubicBezTo>
                  <a:pt x="633" y="192"/>
                  <a:pt x="544" y="104"/>
                  <a:pt x="456" y="104"/>
                </a:cubicBezTo>
                <a:close/>
                <a:moveTo>
                  <a:pt x="485" y="442"/>
                </a:moveTo>
                <a:lnTo>
                  <a:pt x="485" y="442"/>
                </a:lnTo>
                <a:cubicBezTo>
                  <a:pt x="162" y="442"/>
                  <a:pt x="162" y="442"/>
                  <a:pt x="162" y="442"/>
                </a:cubicBezTo>
                <a:cubicBezTo>
                  <a:pt x="162" y="442"/>
                  <a:pt x="44" y="428"/>
                  <a:pt x="44" y="325"/>
                </a:cubicBezTo>
                <a:cubicBezTo>
                  <a:pt x="44" y="266"/>
                  <a:pt x="88" y="207"/>
                  <a:pt x="162" y="207"/>
                </a:cubicBezTo>
                <a:cubicBezTo>
                  <a:pt x="162" y="118"/>
                  <a:pt x="206" y="45"/>
                  <a:pt x="294" y="45"/>
                </a:cubicBezTo>
                <a:cubicBezTo>
                  <a:pt x="368" y="45"/>
                  <a:pt x="412" y="89"/>
                  <a:pt x="426" y="148"/>
                </a:cubicBezTo>
                <a:cubicBezTo>
                  <a:pt x="515" y="133"/>
                  <a:pt x="588" y="221"/>
                  <a:pt x="588" y="280"/>
                </a:cubicBezTo>
                <a:cubicBezTo>
                  <a:pt x="588" y="339"/>
                  <a:pt x="544" y="413"/>
                  <a:pt x="485" y="4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76" name="Freeform 15"/>
          <p:cNvSpPr>
            <a:spLocks noChangeArrowheads="1"/>
          </p:cNvSpPr>
          <p:nvPr/>
        </p:nvSpPr>
        <p:spPr bwMode="auto">
          <a:xfrm>
            <a:off x="3007600" y="6234605"/>
            <a:ext cx="390476" cy="299830"/>
          </a:xfrm>
          <a:custGeom>
            <a:avLst/>
            <a:gdLst>
              <a:gd name="T0" fmla="*/ 147755 w 619"/>
              <a:gd name="T1" fmla="*/ 90435 h 473"/>
              <a:gd name="T2" fmla="*/ 147755 w 619"/>
              <a:gd name="T3" fmla="*/ 90435 h 473"/>
              <a:gd name="T4" fmla="*/ 116196 w 619"/>
              <a:gd name="T5" fmla="*/ 122142 h 473"/>
              <a:gd name="T6" fmla="*/ 116196 w 619"/>
              <a:gd name="T7" fmla="*/ 53324 h 473"/>
              <a:gd name="T8" fmla="*/ 110816 w 619"/>
              <a:gd name="T9" fmla="*/ 42515 h 473"/>
              <a:gd name="T10" fmla="*/ 105437 w 619"/>
              <a:gd name="T11" fmla="*/ 53324 h 473"/>
              <a:gd name="T12" fmla="*/ 105437 w 619"/>
              <a:gd name="T13" fmla="*/ 122142 h 473"/>
              <a:gd name="T14" fmla="*/ 73877 w 619"/>
              <a:gd name="T15" fmla="*/ 90435 h 473"/>
              <a:gd name="T16" fmla="*/ 63477 w 619"/>
              <a:gd name="T17" fmla="*/ 90435 h 473"/>
              <a:gd name="T18" fmla="*/ 63477 w 619"/>
              <a:gd name="T19" fmla="*/ 100884 h 473"/>
              <a:gd name="T20" fmla="*/ 105437 w 619"/>
              <a:gd name="T21" fmla="*/ 143399 h 473"/>
              <a:gd name="T22" fmla="*/ 110816 w 619"/>
              <a:gd name="T23" fmla="*/ 143399 h 473"/>
              <a:gd name="T24" fmla="*/ 116196 w 619"/>
              <a:gd name="T25" fmla="*/ 143399 h 473"/>
              <a:gd name="T26" fmla="*/ 158155 w 619"/>
              <a:gd name="T27" fmla="*/ 100884 h 473"/>
              <a:gd name="T28" fmla="*/ 158155 w 619"/>
              <a:gd name="T29" fmla="*/ 90435 h 473"/>
              <a:gd name="T30" fmla="*/ 147755 w 619"/>
              <a:gd name="T31" fmla="*/ 90435 h 473"/>
              <a:gd name="T32" fmla="*/ 158155 w 619"/>
              <a:gd name="T33" fmla="*/ 37471 h 473"/>
              <a:gd name="T34" fmla="*/ 158155 w 619"/>
              <a:gd name="T35" fmla="*/ 37471 h 473"/>
              <a:gd name="T36" fmla="*/ 105437 w 619"/>
              <a:gd name="T37" fmla="*/ 0 h 473"/>
              <a:gd name="T38" fmla="*/ 42318 w 619"/>
              <a:gd name="T39" fmla="*/ 58369 h 473"/>
              <a:gd name="T40" fmla="*/ 0 w 619"/>
              <a:gd name="T41" fmla="*/ 117098 h 473"/>
              <a:gd name="T42" fmla="*/ 52718 w 619"/>
              <a:gd name="T43" fmla="*/ 170062 h 473"/>
              <a:gd name="T44" fmla="*/ 174293 w 619"/>
              <a:gd name="T45" fmla="*/ 170062 h 473"/>
              <a:gd name="T46" fmla="*/ 221632 w 619"/>
              <a:gd name="T47" fmla="*/ 106289 h 473"/>
              <a:gd name="T48" fmla="*/ 158155 w 619"/>
              <a:gd name="T49" fmla="*/ 37471 h 473"/>
              <a:gd name="T50" fmla="*/ 174293 w 619"/>
              <a:gd name="T51" fmla="*/ 159253 h 473"/>
              <a:gd name="T52" fmla="*/ 174293 w 619"/>
              <a:gd name="T53" fmla="*/ 159253 h 473"/>
              <a:gd name="T54" fmla="*/ 52718 w 619"/>
              <a:gd name="T55" fmla="*/ 159253 h 473"/>
              <a:gd name="T56" fmla="*/ 10400 w 619"/>
              <a:gd name="T57" fmla="*/ 117098 h 473"/>
              <a:gd name="T58" fmla="*/ 52718 w 619"/>
              <a:gd name="T59" fmla="*/ 74582 h 473"/>
              <a:gd name="T60" fmla="*/ 105437 w 619"/>
              <a:gd name="T61" fmla="*/ 16214 h 473"/>
              <a:gd name="T62" fmla="*/ 147755 w 619"/>
              <a:gd name="T63" fmla="*/ 53324 h 473"/>
              <a:gd name="T64" fmla="*/ 211232 w 619"/>
              <a:gd name="T65" fmla="*/ 100884 h 473"/>
              <a:gd name="T66" fmla="*/ 174293 w 619"/>
              <a:gd name="T67" fmla="*/ 159253 h 47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19" h="473">
                <a:moveTo>
                  <a:pt x="412" y="251"/>
                </a:moveTo>
                <a:lnTo>
                  <a:pt x="412" y="251"/>
                </a:lnTo>
                <a:cubicBezTo>
                  <a:pt x="324" y="339"/>
                  <a:pt x="324" y="339"/>
                  <a:pt x="324" y="339"/>
                </a:cubicBezTo>
                <a:cubicBezTo>
                  <a:pt x="324" y="148"/>
                  <a:pt x="324" y="148"/>
                  <a:pt x="324" y="148"/>
                </a:cubicBezTo>
                <a:cubicBezTo>
                  <a:pt x="324" y="133"/>
                  <a:pt x="324" y="118"/>
                  <a:pt x="309" y="118"/>
                </a:cubicBezTo>
                <a:cubicBezTo>
                  <a:pt x="294" y="118"/>
                  <a:pt x="294" y="133"/>
                  <a:pt x="294" y="148"/>
                </a:cubicBezTo>
                <a:cubicBezTo>
                  <a:pt x="294" y="339"/>
                  <a:pt x="294" y="339"/>
                  <a:pt x="294" y="339"/>
                </a:cubicBezTo>
                <a:cubicBezTo>
                  <a:pt x="206" y="251"/>
                  <a:pt x="206" y="251"/>
                  <a:pt x="206" y="251"/>
                </a:cubicBezTo>
                <a:cubicBezTo>
                  <a:pt x="191" y="236"/>
                  <a:pt x="191" y="236"/>
                  <a:pt x="177" y="251"/>
                </a:cubicBezTo>
                <a:cubicBezTo>
                  <a:pt x="177" y="251"/>
                  <a:pt x="177" y="266"/>
                  <a:pt x="177" y="280"/>
                </a:cubicBezTo>
                <a:cubicBezTo>
                  <a:pt x="294" y="398"/>
                  <a:pt x="294" y="398"/>
                  <a:pt x="294" y="398"/>
                </a:cubicBezTo>
                <a:lnTo>
                  <a:pt x="309" y="398"/>
                </a:lnTo>
                <a:lnTo>
                  <a:pt x="324" y="398"/>
                </a:lnTo>
                <a:cubicBezTo>
                  <a:pt x="441" y="280"/>
                  <a:pt x="441" y="280"/>
                  <a:pt x="441" y="280"/>
                </a:cubicBezTo>
                <a:cubicBezTo>
                  <a:pt x="441" y="266"/>
                  <a:pt x="441" y="251"/>
                  <a:pt x="441" y="251"/>
                </a:cubicBezTo>
                <a:cubicBezTo>
                  <a:pt x="427" y="236"/>
                  <a:pt x="427" y="236"/>
                  <a:pt x="412" y="251"/>
                </a:cubicBezTo>
                <a:close/>
                <a:moveTo>
                  <a:pt x="441" y="104"/>
                </a:moveTo>
                <a:lnTo>
                  <a:pt x="441" y="104"/>
                </a:lnTo>
                <a:cubicBezTo>
                  <a:pt x="412" y="45"/>
                  <a:pt x="353" y="0"/>
                  <a:pt x="294" y="0"/>
                </a:cubicBezTo>
                <a:cubicBezTo>
                  <a:pt x="191" y="0"/>
                  <a:pt x="118" y="74"/>
                  <a:pt x="118" y="162"/>
                </a:cubicBezTo>
                <a:cubicBezTo>
                  <a:pt x="44" y="192"/>
                  <a:pt x="0" y="251"/>
                  <a:pt x="0" y="325"/>
                </a:cubicBezTo>
                <a:cubicBezTo>
                  <a:pt x="0" y="398"/>
                  <a:pt x="59" y="472"/>
                  <a:pt x="147" y="472"/>
                </a:cubicBezTo>
                <a:cubicBezTo>
                  <a:pt x="486" y="472"/>
                  <a:pt x="486" y="472"/>
                  <a:pt x="486" y="472"/>
                </a:cubicBezTo>
                <a:cubicBezTo>
                  <a:pt x="559" y="442"/>
                  <a:pt x="618" y="369"/>
                  <a:pt x="618" y="295"/>
                </a:cubicBezTo>
                <a:cubicBezTo>
                  <a:pt x="618" y="192"/>
                  <a:pt x="545" y="104"/>
                  <a:pt x="441" y="104"/>
                </a:cubicBezTo>
                <a:close/>
                <a:moveTo>
                  <a:pt x="486" y="442"/>
                </a:moveTo>
                <a:lnTo>
                  <a:pt x="486" y="442"/>
                </a:lnTo>
                <a:cubicBezTo>
                  <a:pt x="147" y="442"/>
                  <a:pt x="147" y="442"/>
                  <a:pt x="147" y="442"/>
                </a:cubicBezTo>
                <a:cubicBezTo>
                  <a:pt x="147" y="442"/>
                  <a:pt x="29" y="428"/>
                  <a:pt x="29" y="325"/>
                </a:cubicBezTo>
                <a:cubicBezTo>
                  <a:pt x="29" y="266"/>
                  <a:pt x="88" y="207"/>
                  <a:pt x="147" y="207"/>
                </a:cubicBezTo>
                <a:cubicBezTo>
                  <a:pt x="147" y="118"/>
                  <a:pt x="206" y="45"/>
                  <a:pt x="294" y="45"/>
                </a:cubicBezTo>
                <a:cubicBezTo>
                  <a:pt x="353" y="45"/>
                  <a:pt x="398" y="89"/>
                  <a:pt x="412" y="148"/>
                </a:cubicBezTo>
                <a:cubicBezTo>
                  <a:pt x="515" y="133"/>
                  <a:pt x="574" y="221"/>
                  <a:pt x="589" y="280"/>
                </a:cubicBezTo>
                <a:cubicBezTo>
                  <a:pt x="589" y="339"/>
                  <a:pt x="545" y="413"/>
                  <a:pt x="486" y="4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77" name="Freeform 16"/>
          <p:cNvSpPr>
            <a:spLocks noChangeArrowheads="1"/>
          </p:cNvSpPr>
          <p:nvPr/>
        </p:nvSpPr>
        <p:spPr bwMode="auto">
          <a:xfrm>
            <a:off x="2095629" y="6227139"/>
            <a:ext cx="402096" cy="404420"/>
          </a:xfrm>
          <a:custGeom>
            <a:avLst/>
            <a:gdLst>
              <a:gd name="T0" fmla="*/ 133048 w 634"/>
              <a:gd name="T1" fmla="*/ 90862 h 635"/>
              <a:gd name="T2" fmla="*/ 133048 w 634"/>
              <a:gd name="T3" fmla="*/ 90862 h 635"/>
              <a:gd name="T4" fmla="*/ 63820 w 634"/>
              <a:gd name="T5" fmla="*/ 90862 h 635"/>
              <a:gd name="T6" fmla="*/ 58411 w 634"/>
              <a:gd name="T7" fmla="*/ 96292 h 635"/>
              <a:gd name="T8" fmla="*/ 63820 w 634"/>
              <a:gd name="T9" fmla="*/ 101360 h 635"/>
              <a:gd name="T10" fmla="*/ 133048 w 634"/>
              <a:gd name="T11" fmla="*/ 101360 h 635"/>
              <a:gd name="T12" fmla="*/ 143504 w 634"/>
              <a:gd name="T13" fmla="*/ 96292 h 635"/>
              <a:gd name="T14" fmla="*/ 133048 w 634"/>
              <a:gd name="T15" fmla="*/ 90862 h 635"/>
              <a:gd name="T16" fmla="*/ 228236 w 634"/>
              <a:gd name="T17" fmla="*/ 218649 h 635"/>
              <a:gd name="T18" fmla="*/ 228236 w 634"/>
              <a:gd name="T19" fmla="*/ 218649 h 635"/>
              <a:gd name="T20" fmla="*/ 169825 w 634"/>
              <a:gd name="T21" fmla="*/ 160005 h 635"/>
              <a:gd name="T22" fmla="*/ 191098 w 634"/>
              <a:gd name="T23" fmla="*/ 96292 h 635"/>
              <a:gd name="T24" fmla="*/ 95549 w 634"/>
              <a:gd name="T25" fmla="*/ 0 h 635"/>
              <a:gd name="T26" fmla="*/ 0 w 634"/>
              <a:gd name="T27" fmla="*/ 96292 h 635"/>
              <a:gd name="T28" fmla="*/ 95549 w 634"/>
              <a:gd name="T29" fmla="*/ 191861 h 635"/>
              <a:gd name="T30" fmla="*/ 159369 w 634"/>
              <a:gd name="T31" fmla="*/ 170865 h 635"/>
              <a:gd name="T32" fmla="*/ 217780 w 634"/>
              <a:gd name="T33" fmla="*/ 229509 h 635"/>
              <a:gd name="T34" fmla="*/ 228236 w 634"/>
              <a:gd name="T35" fmla="*/ 229509 h 635"/>
              <a:gd name="T36" fmla="*/ 228236 w 634"/>
              <a:gd name="T37" fmla="*/ 218649 h 635"/>
              <a:gd name="T38" fmla="*/ 95549 w 634"/>
              <a:gd name="T39" fmla="*/ 176295 h 635"/>
              <a:gd name="T40" fmla="*/ 95549 w 634"/>
              <a:gd name="T41" fmla="*/ 176295 h 635"/>
              <a:gd name="T42" fmla="*/ 16225 w 634"/>
              <a:gd name="T43" fmla="*/ 96292 h 635"/>
              <a:gd name="T44" fmla="*/ 95549 w 634"/>
              <a:gd name="T45" fmla="*/ 16290 h 635"/>
              <a:gd name="T46" fmla="*/ 175234 w 634"/>
              <a:gd name="T47" fmla="*/ 96292 h 635"/>
              <a:gd name="T48" fmla="*/ 95549 w 634"/>
              <a:gd name="T49" fmla="*/ 176295 h 63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4" h="635">
                <a:moveTo>
                  <a:pt x="369" y="251"/>
                </a:moveTo>
                <a:lnTo>
                  <a:pt x="369" y="251"/>
                </a:lnTo>
                <a:cubicBezTo>
                  <a:pt x="177" y="251"/>
                  <a:pt x="177" y="251"/>
                  <a:pt x="177" y="251"/>
                </a:cubicBezTo>
                <a:cubicBezTo>
                  <a:pt x="162" y="251"/>
                  <a:pt x="162" y="251"/>
                  <a:pt x="162" y="266"/>
                </a:cubicBezTo>
                <a:cubicBezTo>
                  <a:pt x="162" y="280"/>
                  <a:pt x="162" y="280"/>
                  <a:pt x="177" y="280"/>
                </a:cubicBezTo>
                <a:cubicBezTo>
                  <a:pt x="369" y="280"/>
                  <a:pt x="369" y="280"/>
                  <a:pt x="369" y="280"/>
                </a:cubicBezTo>
                <a:cubicBezTo>
                  <a:pt x="383" y="280"/>
                  <a:pt x="398" y="280"/>
                  <a:pt x="398" y="266"/>
                </a:cubicBezTo>
                <a:cubicBezTo>
                  <a:pt x="398" y="251"/>
                  <a:pt x="383" y="251"/>
                  <a:pt x="369" y="251"/>
                </a:cubicBezTo>
                <a:close/>
                <a:moveTo>
                  <a:pt x="633" y="604"/>
                </a:moveTo>
                <a:lnTo>
                  <a:pt x="633" y="604"/>
                </a:lnTo>
                <a:cubicBezTo>
                  <a:pt x="471" y="442"/>
                  <a:pt x="471" y="442"/>
                  <a:pt x="471" y="442"/>
                </a:cubicBezTo>
                <a:cubicBezTo>
                  <a:pt x="501" y="398"/>
                  <a:pt x="530" y="339"/>
                  <a:pt x="530" y="266"/>
                </a:cubicBezTo>
                <a:cubicBezTo>
                  <a:pt x="530" y="118"/>
                  <a:pt x="412" y="0"/>
                  <a:pt x="265" y="0"/>
                </a:cubicBezTo>
                <a:cubicBezTo>
                  <a:pt x="118" y="0"/>
                  <a:pt x="0" y="118"/>
                  <a:pt x="0" y="266"/>
                </a:cubicBezTo>
                <a:cubicBezTo>
                  <a:pt x="0" y="413"/>
                  <a:pt x="118" y="530"/>
                  <a:pt x="265" y="530"/>
                </a:cubicBezTo>
                <a:cubicBezTo>
                  <a:pt x="339" y="530"/>
                  <a:pt x="383" y="501"/>
                  <a:pt x="442" y="472"/>
                </a:cubicBezTo>
                <a:cubicBezTo>
                  <a:pt x="604" y="634"/>
                  <a:pt x="604" y="634"/>
                  <a:pt x="604" y="634"/>
                </a:cubicBezTo>
                <a:cubicBezTo>
                  <a:pt x="604" y="634"/>
                  <a:pt x="619" y="634"/>
                  <a:pt x="633" y="634"/>
                </a:cubicBezTo>
                <a:cubicBezTo>
                  <a:pt x="633" y="619"/>
                  <a:pt x="633" y="604"/>
                  <a:pt x="633" y="604"/>
                </a:cubicBezTo>
                <a:close/>
                <a:moveTo>
                  <a:pt x="265" y="487"/>
                </a:moveTo>
                <a:lnTo>
                  <a:pt x="265" y="487"/>
                </a:lnTo>
                <a:cubicBezTo>
                  <a:pt x="148" y="487"/>
                  <a:pt x="45" y="383"/>
                  <a:pt x="45" y="266"/>
                </a:cubicBezTo>
                <a:cubicBezTo>
                  <a:pt x="45" y="148"/>
                  <a:pt x="148" y="45"/>
                  <a:pt x="265" y="45"/>
                </a:cubicBezTo>
                <a:cubicBezTo>
                  <a:pt x="398" y="45"/>
                  <a:pt x="486" y="148"/>
                  <a:pt x="486" y="266"/>
                </a:cubicBezTo>
                <a:cubicBezTo>
                  <a:pt x="486" y="383"/>
                  <a:pt x="398" y="487"/>
                  <a:pt x="265" y="4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78" name="Freeform 17"/>
          <p:cNvSpPr>
            <a:spLocks noChangeArrowheads="1"/>
          </p:cNvSpPr>
          <p:nvPr/>
        </p:nvSpPr>
        <p:spPr bwMode="auto">
          <a:xfrm>
            <a:off x="1183252" y="6227139"/>
            <a:ext cx="402097" cy="404420"/>
          </a:xfrm>
          <a:custGeom>
            <a:avLst/>
            <a:gdLst>
              <a:gd name="T0" fmla="*/ 132688 w 634"/>
              <a:gd name="T1" fmla="*/ 90862 h 635"/>
              <a:gd name="T2" fmla="*/ 132688 w 634"/>
              <a:gd name="T3" fmla="*/ 90862 h 635"/>
              <a:gd name="T4" fmla="*/ 100598 w 634"/>
              <a:gd name="T5" fmla="*/ 90862 h 635"/>
              <a:gd name="T6" fmla="*/ 100598 w 634"/>
              <a:gd name="T7" fmla="*/ 64074 h 635"/>
              <a:gd name="T8" fmla="*/ 95550 w 634"/>
              <a:gd name="T9" fmla="*/ 53576 h 635"/>
              <a:gd name="T10" fmla="*/ 90141 w 634"/>
              <a:gd name="T11" fmla="*/ 64074 h 635"/>
              <a:gd name="T12" fmla="*/ 90141 w 634"/>
              <a:gd name="T13" fmla="*/ 90862 h 635"/>
              <a:gd name="T14" fmla="*/ 58411 w 634"/>
              <a:gd name="T15" fmla="*/ 90862 h 635"/>
              <a:gd name="T16" fmla="*/ 53003 w 634"/>
              <a:gd name="T17" fmla="*/ 96292 h 635"/>
              <a:gd name="T18" fmla="*/ 58411 w 634"/>
              <a:gd name="T19" fmla="*/ 106790 h 635"/>
              <a:gd name="T20" fmla="*/ 90141 w 634"/>
              <a:gd name="T21" fmla="*/ 106790 h 635"/>
              <a:gd name="T22" fmla="*/ 90141 w 634"/>
              <a:gd name="T23" fmla="*/ 133579 h 635"/>
              <a:gd name="T24" fmla="*/ 95550 w 634"/>
              <a:gd name="T25" fmla="*/ 138647 h 635"/>
              <a:gd name="T26" fmla="*/ 100598 w 634"/>
              <a:gd name="T27" fmla="*/ 133579 h 635"/>
              <a:gd name="T28" fmla="*/ 100598 w 634"/>
              <a:gd name="T29" fmla="*/ 106790 h 635"/>
              <a:gd name="T30" fmla="*/ 132688 w 634"/>
              <a:gd name="T31" fmla="*/ 106790 h 635"/>
              <a:gd name="T32" fmla="*/ 138096 w 634"/>
              <a:gd name="T33" fmla="*/ 96292 h 635"/>
              <a:gd name="T34" fmla="*/ 132688 w 634"/>
              <a:gd name="T35" fmla="*/ 90862 h 635"/>
              <a:gd name="T36" fmla="*/ 222829 w 634"/>
              <a:gd name="T37" fmla="*/ 218649 h 635"/>
              <a:gd name="T38" fmla="*/ 222829 w 634"/>
              <a:gd name="T39" fmla="*/ 218649 h 635"/>
              <a:gd name="T40" fmla="*/ 164417 w 634"/>
              <a:gd name="T41" fmla="*/ 160005 h 635"/>
              <a:gd name="T42" fmla="*/ 191099 w 634"/>
              <a:gd name="T43" fmla="*/ 96292 h 635"/>
              <a:gd name="T44" fmla="*/ 95550 w 634"/>
              <a:gd name="T45" fmla="*/ 0 h 635"/>
              <a:gd name="T46" fmla="*/ 0 w 634"/>
              <a:gd name="T47" fmla="*/ 96292 h 635"/>
              <a:gd name="T48" fmla="*/ 95550 w 634"/>
              <a:gd name="T49" fmla="*/ 191861 h 635"/>
              <a:gd name="T50" fmla="*/ 153601 w 634"/>
              <a:gd name="T51" fmla="*/ 170865 h 635"/>
              <a:gd name="T52" fmla="*/ 212012 w 634"/>
              <a:gd name="T53" fmla="*/ 229509 h 635"/>
              <a:gd name="T54" fmla="*/ 222829 w 634"/>
              <a:gd name="T55" fmla="*/ 229509 h 635"/>
              <a:gd name="T56" fmla="*/ 222829 w 634"/>
              <a:gd name="T57" fmla="*/ 218649 h 635"/>
              <a:gd name="T58" fmla="*/ 95550 w 634"/>
              <a:gd name="T59" fmla="*/ 176295 h 635"/>
              <a:gd name="T60" fmla="*/ 95550 w 634"/>
              <a:gd name="T61" fmla="*/ 176295 h 635"/>
              <a:gd name="T62" fmla="*/ 15865 w 634"/>
              <a:gd name="T63" fmla="*/ 96292 h 635"/>
              <a:gd name="T64" fmla="*/ 95550 w 634"/>
              <a:gd name="T65" fmla="*/ 16290 h 635"/>
              <a:gd name="T66" fmla="*/ 174874 w 634"/>
              <a:gd name="T67" fmla="*/ 96292 h 635"/>
              <a:gd name="T68" fmla="*/ 95550 w 634"/>
              <a:gd name="T69" fmla="*/ 176295 h 63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34" h="635">
                <a:moveTo>
                  <a:pt x="368" y="251"/>
                </a:moveTo>
                <a:lnTo>
                  <a:pt x="368" y="251"/>
                </a:lnTo>
                <a:cubicBezTo>
                  <a:pt x="279" y="251"/>
                  <a:pt x="279" y="251"/>
                  <a:pt x="279" y="251"/>
                </a:cubicBezTo>
                <a:cubicBezTo>
                  <a:pt x="279" y="177"/>
                  <a:pt x="279" y="177"/>
                  <a:pt x="279" y="177"/>
                </a:cubicBezTo>
                <a:cubicBezTo>
                  <a:pt x="279" y="162"/>
                  <a:pt x="279" y="148"/>
                  <a:pt x="265" y="148"/>
                </a:cubicBezTo>
                <a:cubicBezTo>
                  <a:pt x="250" y="148"/>
                  <a:pt x="250" y="162"/>
                  <a:pt x="250" y="177"/>
                </a:cubicBezTo>
                <a:cubicBezTo>
                  <a:pt x="250" y="251"/>
                  <a:pt x="250" y="251"/>
                  <a:pt x="250" y="251"/>
                </a:cubicBezTo>
                <a:cubicBezTo>
                  <a:pt x="162" y="251"/>
                  <a:pt x="162" y="251"/>
                  <a:pt x="162" y="251"/>
                </a:cubicBezTo>
                <a:cubicBezTo>
                  <a:pt x="162" y="251"/>
                  <a:pt x="147" y="251"/>
                  <a:pt x="147" y="266"/>
                </a:cubicBezTo>
                <a:cubicBezTo>
                  <a:pt x="147" y="280"/>
                  <a:pt x="162" y="295"/>
                  <a:pt x="162" y="295"/>
                </a:cubicBezTo>
                <a:cubicBezTo>
                  <a:pt x="250" y="295"/>
                  <a:pt x="250" y="295"/>
                  <a:pt x="250" y="295"/>
                </a:cubicBezTo>
                <a:cubicBezTo>
                  <a:pt x="250" y="369"/>
                  <a:pt x="250" y="369"/>
                  <a:pt x="250" y="369"/>
                </a:cubicBezTo>
                <a:cubicBezTo>
                  <a:pt x="250" y="383"/>
                  <a:pt x="250" y="383"/>
                  <a:pt x="265" y="383"/>
                </a:cubicBezTo>
                <a:cubicBezTo>
                  <a:pt x="279" y="383"/>
                  <a:pt x="279" y="383"/>
                  <a:pt x="279" y="369"/>
                </a:cubicBezTo>
                <a:cubicBezTo>
                  <a:pt x="279" y="295"/>
                  <a:pt x="279" y="295"/>
                  <a:pt x="279" y="295"/>
                </a:cubicBezTo>
                <a:cubicBezTo>
                  <a:pt x="368" y="295"/>
                  <a:pt x="368" y="295"/>
                  <a:pt x="368" y="295"/>
                </a:cubicBezTo>
                <a:cubicBezTo>
                  <a:pt x="368" y="295"/>
                  <a:pt x="383" y="280"/>
                  <a:pt x="383" y="266"/>
                </a:cubicBezTo>
                <a:cubicBezTo>
                  <a:pt x="383" y="251"/>
                  <a:pt x="368" y="251"/>
                  <a:pt x="368" y="251"/>
                </a:cubicBezTo>
                <a:close/>
                <a:moveTo>
                  <a:pt x="618" y="604"/>
                </a:moveTo>
                <a:lnTo>
                  <a:pt x="618" y="604"/>
                </a:lnTo>
                <a:cubicBezTo>
                  <a:pt x="456" y="442"/>
                  <a:pt x="456" y="442"/>
                  <a:pt x="456" y="442"/>
                </a:cubicBezTo>
                <a:cubicBezTo>
                  <a:pt x="500" y="398"/>
                  <a:pt x="530" y="339"/>
                  <a:pt x="530" y="266"/>
                </a:cubicBezTo>
                <a:cubicBezTo>
                  <a:pt x="530" y="118"/>
                  <a:pt x="412" y="0"/>
                  <a:pt x="265" y="0"/>
                </a:cubicBezTo>
                <a:cubicBezTo>
                  <a:pt x="117" y="0"/>
                  <a:pt x="0" y="118"/>
                  <a:pt x="0" y="266"/>
                </a:cubicBezTo>
                <a:cubicBezTo>
                  <a:pt x="0" y="413"/>
                  <a:pt x="117" y="530"/>
                  <a:pt x="265" y="530"/>
                </a:cubicBezTo>
                <a:cubicBezTo>
                  <a:pt x="324" y="530"/>
                  <a:pt x="383" y="501"/>
                  <a:pt x="426" y="472"/>
                </a:cubicBezTo>
                <a:cubicBezTo>
                  <a:pt x="588" y="634"/>
                  <a:pt x="588" y="634"/>
                  <a:pt x="588" y="634"/>
                </a:cubicBezTo>
                <a:cubicBezTo>
                  <a:pt x="603" y="634"/>
                  <a:pt x="618" y="634"/>
                  <a:pt x="618" y="634"/>
                </a:cubicBezTo>
                <a:cubicBezTo>
                  <a:pt x="633" y="619"/>
                  <a:pt x="633" y="604"/>
                  <a:pt x="618" y="604"/>
                </a:cubicBezTo>
                <a:close/>
                <a:moveTo>
                  <a:pt x="265" y="487"/>
                </a:moveTo>
                <a:lnTo>
                  <a:pt x="265" y="487"/>
                </a:lnTo>
                <a:cubicBezTo>
                  <a:pt x="147" y="487"/>
                  <a:pt x="44" y="383"/>
                  <a:pt x="44" y="266"/>
                </a:cubicBezTo>
                <a:cubicBezTo>
                  <a:pt x="44" y="148"/>
                  <a:pt x="147" y="45"/>
                  <a:pt x="265" y="45"/>
                </a:cubicBezTo>
                <a:cubicBezTo>
                  <a:pt x="383" y="45"/>
                  <a:pt x="485" y="148"/>
                  <a:pt x="485" y="266"/>
                </a:cubicBezTo>
                <a:cubicBezTo>
                  <a:pt x="485" y="383"/>
                  <a:pt x="383" y="487"/>
                  <a:pt x="265" y="4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183" name="Freeform 22"/>
          <p:cNvSpPr>
            <a:spLocks noChangeArrowheads="1"/>
          </p:cNvSpPr>
          <p:nvPr/>
        </p:nvSpPr>
        <p:spPr bwMode="auto">
          <a:xfrm>
            <a:off x="5719386" y="5297639"/>
            <a:ext cx="390476" cy="402098"/>
          </a:xfrm>
          <a:custGeom>
            <a:avLst/>
            <a:gdLst>
              <a:gd name="T0" fmla="*/ 153134 w 619"/>
              <a:gd name="T1" fmla="*/ 74261 h 634"/>
              <a:gd name="T2" fmla="*/ 153134 w 619"/>
              <a:gd name="T3" fmla="*/ 74261 h 634"/>
              <a:gd name="T4" fmla="*/ 142734 w 619"/>
              <a:gd name="T5" fmla="*/ 74261 h 634"/>
              <a:gd name="T6" fmla="*/ 110816 w 619"/>
              <a:gd name="T7" fmla="*/ 100937 h 634"/>
              <a:gd name="T8" fmla="*/ 79257 w 619"/>
              <a:gd name="T9" fmla="*/ 74261 h 634"/>
              <a:gd name="T10" fmla="*/ 68498 w 619"/>
              <a:gd name="T11" fmla="*/ 74261 h 634"/>
              <a:gd name="T12" fmla="*/ 68498 w 619"/>
              <a:gd name="T13" fmla="*/ 84715 h 634"/>
              <a:gd name="T14" fmla="*/ 100416 w 619"/>
              <a:gd name="T15" fmla="*/ 111392 h 634"/>
              <a:gd name="T16" fmla="*/ 68498 w 619"/>
              <a:gd name="T17" fmla="*/ 143115 h 634"/>
              <a:gd name="T18" fmla="*/ 68498 w 619"/>
              <a:gd name="T19" fmla="*/ 153929 h 634"/>
              <a:gd name="T20" fmla="*/ 79257 w 619"/>
              <a:gd name="T21" fmla="*/ 153929 h 634"/>
              <a:gd name="T22" fmla="*/ 110816 w 619"/>
              <a:gd name="T23" fmla="*/ 121846 h 634"/>
              <a:gd name="T24" fmla="*/ 142734 w 619"/>
              <a:gd name="T25" fmla="*/ 153929 h 634"/>
              <a:gd name="T26" fmla="*/ 153134 w 619"/>
              <a:gd name="T27" fmla="*/ 153929 h 634"/>
              <a:gd name="T28" fmla="*/ 153134 w 619"/>
              <a:gd name="T29" fmla="*/ 143115 h 634"/>
              <a:gd name="T30" fmla="*/ 121575 w 619"/>
              <a:gd name="T31" fmla="*/ 111392 h 634"/>
              <a:gd name="T32" fmla="*/ 153134 w 619"/>
              <a:gd name="T33" fmla="*/ 84715 h 634"/>
              <a:gd name="T34" fmla="*/ 153134 w 619"/>
              <a:gd name="T35" fmla="*/ 74261 h 634"/>
              <a:gd name="T36" fmla="*/ 110816 w 619"/>
              <a:gd name="T37" fmla="*/ 0 h 634"/>
              <a:gd name="T38" fmla="*/ 110816 w 619"/>
              <a:gd name="T39" fmla="*/ 0 h 634"/>
              <a:gd name="T40" fmla="*/ 0 w 619"/>
              <a:gd name="T41" fmla="*/ 111392 h 634"/>
              <a:gd name="T42" fmla="*/ 110816 w 619"/>
              <a:gd name="T43" fmla="*/ 228191 h 634"/>
              <a:gd name="T44" fmla="*/ 221632 w 619"/>
              <a:gd name="T45" fmla="*/ 111392 h 634"/>
              <a:gd name="T46" fmla="*/ 110816 w 619"/>
              <a:gd name="T47" fmla="*/ 0 h 634"/>
              <a:gd name="T48" fmla="*/ 110816 w 619"/>
              <a:gd name="T49" fmla="*/ 212329 h 634"/>
              <a:gd name="T50" fmla="*/ 110816 w 619"/>
              <a:gd name="T51" fmla="*/ 212329 h 634"/>
              <a:gd name="T52" fmla="*/ 10400 w 619"/>
              <a:gd name="T53" fmla="*/ 111392 h 634"/>
              <a:gd name="T54" fmla="*/ 110816 w 619"/>
              <a:gd name="T55" fmla="*/ 15862 h 634"/>
              <a:gd name="T56" fmla="*/ 211232 w 619"/>
              <a:gd name="T57" fmla="*/ 111392 h 634"/>
              <a:gd name="T58" fmla="*/ 110816 w 619"/>
              <a:gd name="T59" fmla="*/ 212329 h 63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19" h="634">
                <a:moveTo>
                  <a:pt x="427" y="206"/>
                </a:moveTo>
                <a:lnTo>
                  <a:pt x="427" y="206"/>
                </a:lnTo>
                <a:cubicBezTo>
                  <a:pt x="412" y="191"/>
                  <a:pt x="398" y="191"/>
                  <a:pt x="398" y="206"/>
                </a:cubicBezTo>
                <a:cubicBezTo>
                  <a:pt x="309" y="280"/>
                  <a:pt x="309" y="280"/>
                  <a:pt x="309" y="280"/>
                </a:cubicBezTo>
                <a:cubicBezTo>
                  <a:pt x="221" y="206"/>
                  <a:pt x="221" y="206"/>
                  <a:pt x="221" y="206"/>
                </a:cubicBezTo>
                <a:cubicBezTo>
                  <a:pt x="221" y="191"/>
                  <a:pt x="206" y="191"/>
                  <a:pt x="191" y="206"/>
                </a:cubicBezTo>
                <a:cubicBezTo>
                  <a:pt x="191" y="206"/>
                  <a:pt x="191" y="221"/>
                  <a:pt x="191" y="235"/>
                </a:cubicBezTo>
                <a:cubicBezTo>
                  <a:pt x="280" y="309"/>
                  <a:pt x="280" y="309"/>
                  <a:pt x="280" y="309"/>
                </a:cubicBezTo>
                <a:cubicBezTo>
                  <a:pt x="191" y="397"/>
                  <a:pt x="191" y="397"/>
                  <a:pt x="191" y="397"/>
                </a:cubicBezTo>
                <a:cubicBezTo>
                  <a:pt x="191" y="412"/>
                  <a:pt x="191" y="412"/>
                  <a:pt x="191" y="427"/>
                </a:cubicBezTo>
                <a:cubicBezTo>
                  <a:pt x="206" y="427"/>
                  <a:pt x="221" y="427"/>
                  <a:pt x="221" y="427"/>
                </a:cubicBezTo>
                <a:cubicBezTo>
                  <a:pt x="309" y="338"/>
                  <a:pt x="309" y="338"/>
                  <a:pt x="309" y="338"/>
                </a:cubicBezTo>
                <a:cubicBezTo>
                  <a:pt x="398" y="427"/>
                  <a:pt x="398" y="427"/>
                  <a:pt x="398" y="427"/>
                </a:cubicBezTo>
                <a:cubicBezTo>
                  <a:pt x="398" y="427"/>
                  <a:pt x="412" y="427"/>
                  <a:pt x="427" y="427"/>
                </a:cubicBezTo>
                <a:cubicBezTo>
                  <a:pt x="427" y="412"/>
                  <a:pt x="427" y="412"/>
                  <a:pt x="427" y="397"/>
                </a:cubicBezTo>
                <a:cubicBezTo>
                  <a:pt x="339" y="309"/>
                  <a:pt x="339" y="309"/>
                  <a:pt x="339" y="309"/>
                </a:cubicBezTo>
                <a:cubicBezTo>
                  <a:pt x="427" y="235"/>
                  <a:pt x="427" y="235"/>
                  <a:pt x="427" y="235"/>
                </a:cubicBezTo>
                <a:cubicBezTo>
                  <a:pt x="427" y="221"/>
                  <a:pt x="427" y="206"/>
                  <a:pt x="427" y="206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7" y="44"/>
                  <a:pt x="589" y="162"/>
                  <a:pt x="589" y="309"/>
                </a:cubicBezTo>
                <a:cubicBezTo>
                  <a:pt x="589" y="471"/>
                  <a:pt x="457" y="589"/>
                  <a:pt x="309" y="5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44" name="Freeform 23"/>
          <p:cNvSpPr>
            <a:spLocks noChangeArrowheads="1"/>
          </p:cNvSpPr>
          <p:nvPr/>
        </p:nvSpPr>
        <p:spPr bwMode="auto">
          <a:xfrm>
            <a:off x="4826452" y="5279045"/>
            <a:ext cx="402097" cy="402098"/>
          </a:xfrm>
          <a:custGeom>
            <a:avLst/>
            <a:gdLst>
              <a:gd name="T0" fmla="*/ 159370 w 634"/>
              <a:gd name="T1" fmla="*/ 105984 h 634"/>
              <a:gd name="T2" fmla="*/ 159370 w 634"/>
              <a:gd name="T3" fmla="*/ 105984 h 634"/>
              <a:gd name="T4" fmla="*/ 74637 w 634"/>
              <a:gd name="T5" fmla="*/ 105984 h 634"/>
              <a:gd name="T6" fmla="*/ 63820 w 634"/>
              <a:gd name="T7" fmla="*/ 111392 h 634"/>
              <a:gd name="T8" fmla="*/ 74637 w 634"/>
              <a:gd name="T9" fmla="*/ 121846 h 634"/>
              <a:gd name="T10" fmla="*/ 159370 w 634"/>
              <a:gd name="T11" fmla="*/ 121846 h 634"/>
              <a:gd name="T12" fmla="*/ 164778 w 634"/>
              <a:gd name="T13" fmla="*/ 111392 h 634"/>
              <a:gd name="T14" fmla="*/ 159370 w 634"/>
              <a:gd name="T15" fmla="*/ 105984 h 634"/>
              <a:gd name="T16" fmla="*/ 116823 w 634"/>
              <a:gd name="T17" fmla="*/ 0 h 634"/>
              <a:gd name="T18" fmla="*/ 116823 w 634"/>
              <a:gd name="T19" fmla="*/ 0 h 634"/>
              <a:gd name="T20" fmla="*/ 0 w 634"/>
              <a:gd name="T21" fmla="*/ 111392 h 634"/>
              <a:gd name="T22" fmla="*/ 116823 w 634"/>
              <a:gd name="T23" fmla="*/ 228191 h 634"/>
              <a:gd name="T24" fmla="*/ 228237 w 634"/>
              <a:gd name="T25" fmla="*/ 111392 h 634"/>
              <a:gd name="T26" fmla="*/ 116823 w 634"/>
              <a:gd name="T27" fmla="*/ 0 h 634"/>
              <a:gd name="T28" fmla="*/ 116823 w 634"/>
              <a:gd name="T29" fmla="*/ 212329 h 634"/>
              <a:gd name="T30" fmla="*/ 116823 w 634"/>
              <a:gd name="T31" fmla="*/ 212329 h 634"/>
              <a:gd name="T32" fmla="*/ 16225 w 634"/>
              <a:gd name="T33" fmla="*/ 111392 h 634"/>
              <a:gd name="T34" fmla="*/ 116823 w 634"/>
              <a:gd name="T35" fmla="*/ 15862 h 634"/>
              <a:gd name="T36" fmla="*/ 212373 w 634"/>
              <a:gd name="T37" fmla="*/ 111392 h 634"/>
              <a:gd name="T38" fmla="*/ 116823 w 634"/>
              <a:gd name="T39" fmla="*/ 212329 h 63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34" h="634">
                <a:moveTo>
                  <a:pt x="442" y="294"/>
                </a:moveTo>
                <a:lnTo>
                  <a:pt x="442" y="294"/>
                </a:lnTo>
                <a:cubicBezTo>
                  <a:pt x="207" y="294"/>
                  <a:pt x="207" y="294"/>
                  <a:pt x="207" y="294"/>
                </a:cubicBezTo>
                <a:cubicBezTo>
                  <a:pt x="192" y="294"/>
                  <a:pt x="177" y="309"/>
                  <a:pt x="177" y="309"/>
                </a:cubicBezTo>
                <a:cubicBezTo>
                  <a:pt x="177" y="324"/>
                  <a:pt x="192" y="338"/>
                  <a:pt x="207" y="338"/>
                </a:cubicBezTo>
                <a:cubicBezTo>
                  <a:pt x="442" y="338"/>
                  <a:pt x="442" y="338"/>
                  <a:pt x="442" y="338"/>
                </a:cubicBezTo>
                <a:cubicBezTo>
                  <a:pt x="442" y="338"/>
                  <a:pt x="457" y="324"/>
                  <a:pt x="457" y="309"/>
                </a:cubicBezTo>
                <a:lnTo>
                  <a:pt x="442" y="294"/>
                </a:lnTo>
                <a:close/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09"/>
                </a:cubicBezTo>
                <a:cubicBezTo>
                  <a:pt x="0" y="485"/>
                  <a:pt x="148" y="633"/>
                  <a:pt x="324" y="633"/>
                </a:cubicBezTo>
                <a:cubicBezTo>
                  <a:pt x="486" y="633"/>
                  <a:pt x="633" y="485"/>
                  <a:pt x="633" y="309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324" y="589"/>
                </a:moveTo>
                <a:lnTo>
                  <a:pt x="324" y="589"/>
                </a:lnTo>
                <a:cubicBezTo>
                  <a:pt x="162" y="589"/>
                  <a:pt x="45" y="471"/>
                  <a:pt x="45" y="309"/>
                </a:cubicBezTo>
                <a:cubicBezTo>
                  <a:pt x="45" y="162"/>
                  <a:pt x="162" y="44"/>
                  <a:pt x="324" y="44"/>
                </a:cubicBezTo>
                <a:cubicBezTo>
                  <a:pt x="471" y="44"/>
                  <a:pt x="589" y="162"/>
                  <a:pt x="589" y="309"/>
                </a:cubicBezTo>
                <a:cubicBezTo>
                  <a:pt x="589" y="471"/>
                  <a:pt x="471" y="589"/>
                  <a:pt x="324" y="5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45" name="Freeform 24"/>
          <p:cNvSpPr>
            <a:spLocks noChangeArrowheads="1"/>
          </p:cNvSpPr>
          <p:nvPr/>
        </p:nvSpPr>
        <p:spPr bwMode="auto">
          <a:xfrm>
            <a:off x="3888913" y="5270877"/>
            <a:ext cx="402097" cy="402098"/>
          </a:xfrm>
          <a:custGeom>
            <a:avLst/>
            <a:gdLst>
              <a:gd name="T0" fmla="*/ 153601 w 634"/>
              <a:gd name="T1" fmla="*/ 105984 h 634"/>
              <a:gd name="T2" fmla="*/ 153601 w 634"/>
              <a:gd name="T3" fmla="*/ 105984 h 634"/>
              <a:gd name="T4" fmla="*/ 121871 w 634"/>
              <a:gd name="T5" fmla="*/ 105984 h 634"/>
              <a:gd name="T6" fmla="*/ 121871 w 634"/>
              <a:gd name="T7" fmla="*/ 68854 h 634"/>
              <a:gd name="T8" fmla="*/ 111414 w 634"/>
              <a:gd name="T9" fmla="*/ 63446 h 634"/>
              <a:gd name="T10" fmla="*/ 106006 w 634"/>
              <a:gd name="T11" fmla="*/ 68854 h 634"/>
              <a:gd name="T12" fmla="*/ 106006 w 634"/>
              <a:gd name="T13" fmla="*/ 105984 h 634"/>
              <a:gd name="T14" fmla="*/ 68868 w 634"/>
              <a:gd name="T15" fmla="*/ 105984 h 634"/>
              <a:gd name="T16" fmla="*/ 63459 w 634"/>
              <a:gd name="T17" fmla="*/ 111392 h 634"/>
              <a:gd name="T18" fmla="*/ 68868 w 634"/>
              <a:gd name="T19" fmla="*/ 121846 h 634"/>
              <a:gd name="T20" fmla="*/ 106006 w 634"/>
              <a:gd name="T21" fmla="*/ 121846 h 634"/>
              <a:gd name="T22" fmla="*/ 106006 w 634"/>
              <a:gd name="T23" fmla="*/ 153929 h 634"/>
              <a:gd name="T24" fmla="*/ 111414 w 634"/>
              <a:gd name="T25" fmla="*/ 164384 h 634"/>
              <a:gd name="T26" fmla="*/ 121871 w 634"/>
              <a:gd name="T27" fmla="*/ 153929 h 634"/>
              <a:gd name="T28" fmla="*/ 121871 w 634"/>
              <a:gd name="T29" fmla="*/ 121846 h 634"/>
              <a:gd name="T30" fmla="*/ 153601 w 634"/>
              <a:gd name="T31" fmla="*/ 121846 h 634"/>
              <a:gd name="T32" fmla="*/ 164417 w 634"/>
              <a:gd name="T33" fmla="*/ 111392 h 634"/>
              <a:gd name="T34" fmla="*/ 153601 w 634"/>
              <a:gd name="T35" fmla="*/ 105984 h 634"/>
              <a:gd name="T36" fmla="*/ 111414 w 634"/>
              <a:gd name="T37" fmla="*/ 0 h 634"/>
              <a:gd name="T38" fmla="*/ 111414 w 634"/>
              <a:gd name="T39" fmla="*/ 0 h 634"/>
              <a:gd name="T40" fmla="*/ 0 w 634"/>
              <a:gd name="T41" fmla="*/ 111392 h 634"/>
              <a:gd name="T42" fmla="*/ 111414 w 634"/>
              <a:gd name="T43" fmla="*/ 228191 h 634"/>
              <a:gd name="T44" fmla="*/ 228237 w 634"/>
              <a:gd name="T45" fmla="*/ 111392 h 634"/>
              <a:gd name="T46" fmla="*/ 111414 w 634"/>
              <a:gd name="T47" fmla="*/ 0 h 634"/>
              <a:gd name="T48" fmla="*/ 111414 w 634"/>
              <a:gd name="T49" fmla="*/ 212329 h 634"/>
              <a:gd name="T50" fmla="*/ 111414 w 634"/>
              <a:gd name="T51" fmla="*/ 212329 h 634"/>
              <a:gd name="T52" fmla="*/ 15865 w 634"/>
              <a:gd name="T53" fmla="*/ 111392 h 634"/>
              <a:gd name="T54" fmla="*/ 111414 w 634"/>
              <a:gd name="T55" fmla="*/ 15862 h 634"/>
              <a:gd name="T56" fmla="*/ 212012 w 634"/>
              <a:gd name="T57" fmla="*/ 111392 h 634"/>
              <a:gd name="T58" fmla="*/ 111414 w 634"/>
              <a:gd name="T59" fmla="*/ 212329 h 63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34" h="634">
                <a:moveTo>
                  <a:pt x="426" y="294"/>
                </a:moveTo>
                <a:lnTo>
                  <a:pt x="426" y="294"/>
                </a:lnTo>
                <a:cubicBezTo>
                  <a:pt x="338" y="294"/>
                  <a:pt x="338" y="294"/>
                  <a:pt x="338" y="294"/>
                </a:cubicBezTo>
                <a:cubicBezTo>
                  <a:pt x="338" y="191"/>
                  <a:pt x="338" y="191"/>
                  <a:pt x="338" y="191"/>
                </a:cubicBezTo>
                <a:cubicBezTo>
                  <a:pt x="338" y="191"/>
                  <a:pt x="324" y="176"/>
                  <a:pt x="309" y="176"/>
                </a:cubicBezTo>
                <a:lnTo>
                  <a:pt x="294" y="191"/>
                </a:lnTo>
                <a:cubicBezTo>
                  <a:pt x="294" y="294"/>
                  <a:pt x="294" y="294"/>
                  <a:pt x="294" y="294"/>
                </a:cubicBezTo>
                <a:cubicBezTo>
                  <a:pt x="191" y="294"/>
                  <a:pt x="191" y="294"/>
                  <a:pt x="191" y="294"/>
                </a:cubicBezTo>
                <a:lnTo>
                  <a:pt x="176" y="309"/>
                </a:lnTo>
                <a:cubicBezTo>
                  <a:pt x="176" y="324"/>
                  <a:pt x="191" y="338"/>
                  <a:pt x="191" y="338"/>
                </a:cubicBezTo>
                <a:cubicBezTo>
                  <a:pt x="294" y="338"/>
                  <a:pt x="294" y="338"/>
                  <a:pt x="294" y="338"/>
                </a:cubicBezTo>
                <a:cubicBezTo>
                  <a:pt x="294" y="427"/>
                  <a:pt x="294" y="427"/>
                  <a:pt x="294" y="427"/>
                </a:cubicBezTo>
                <a:cubicBezTo>
                  <a:pt x="294" y="442"/>
                  <a:pt x="309" y="456"/>
                  <a:pt x="309" y="456"/>
                </a:cubicBezTo>
                <a:cubicBezTo>
                  <a:pt x="324" y="456"/>
                  <a:pt x="338" y="442"/>
                  <a:pt x="338" y="427"/>
                </a:cubicBezTo>
                <a:cubicBezTo>
                  <a:pt x="338" y="338"/>
                  <a:pt x="338" y="338"/>
                  <a:pt x="338" y="338"/>
                </a:cubicBezTo>
                <a:cubicBezTo>
                  <a:pt x="426" y="338"/>
                  <a:pt x="426" y="338"/>
                  <a:pt x="426" y="338"/>
                </a:cubicBezTo>
                <a:cubicBezTo>
                  <a:pt x="442" y="338"/>
                  <a:pt x="456" y="324"/>
                  <a:pt x="456" y="309"/>
                </a:cubicBezTo>
                <a:cubicBezTo>
                  <a:pt x="456" y="309"/>
                  <a:pt x="442" y="294"/>
                  <a:pt x="426" y="294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47"/>
                  <a:pt x="0" y="309"/>
                </a:cubicBezTo>
                <a:cubicBezTo>
                  <a:pt x="0" y="485"/>
                  <a:pt x="147" y="633"/>
                  <a:pt x="309" y="633"/>
                </a:cubicBezTo>
                <a:cubicBezTo>
                  <a:pt x="485" y="633"/>
                  <a:pt x="633" y="485"/>
                  <a:pt x="633" y="309"/>
                </a:cubicBezTo>
                <a:cubicBezTo>
                  <a:pt x="633" y="147"/>
                  <a:pt x="485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09" y="44"/>
                </a:cubicBezTo>
                <a:cubicBezTo>
                  <a:pt x="471" y="44"/>
                  <a:pt x="588" y="162"/>
                  <a:pt x="588" y="309"/>
                </a:cubicBezTo>
                <a:cubicBezTo>
                  <a:pt x="588" y="471"/>
                  <a:pt x="471" y="589"/>
                  <a:pt x="309" y="5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46" name="Freeform 25"/>
          <p:cNvSpPr>
            <a:spLocks noChangeArrowheads="1"/>
          </p:cNvSpPr>
          <p:nvPr/>
        </p:nvSpPr>
        <p:spPr bwMode="auto">
          <a:xfrm>
            <a:off x="3007600" y="5305105"/>
            <a:ext cx="390476" cy="402098"/>
          </a:xfrm>
          <a:custGeom>
            <a:avLst/>
            <a:gdLst>
              <a:gd name="T0" fmla="*/ 147755 w 619"/>
              <a:gd name="T1" fmla="*/ 111392 h 634"/>
              <a:gd name="T2" fmla="*/ 147755 w 619"/>
              <a:gd name="T3" fmla="*/ 111392 h 634"/>
              <a:gd name="T4" fmla="*/ 116196 w 619"/>
              <a:gd name="T5" fmla="*/ 138068 h 634"/>
              <a:gd name="T6" fmla="*/ 116196 w 619"/>
              <a:gd name="T7" fmla="*/ 63446 h 634"/>
              <a:gd name="T8" fmla="*/ 110816 w 619"/>
              <a:gd name="T9" fmla="*/ 58399 h 634"/>
              <a:gd name="T10" fmla="*/ 105437 w 619"/>
              <a:gd name="T11" fmla="*/ 63446 h 634"/>
              <a:gd name="T12" fmla="*/ 105437 w 619"/>
              <a:gd name="T13" fmla="*/ 138068 h 634"/>
              <a:gd name="T14" fmla="*/ 73877 w 619"/>
              <a:gd name="T15" fmla="*/ 111392 h 634"/>
              <a:gd name="T16" fmla="*/ 63477 w 619"/>
              <a:gd name="T17" fmla="*/ 111392 h 634"/>
              <a:gd name="T18" fmla="*/ 63477 w 619"/>
              <a:gd name="T19" fmla="*/ 121846 h 634"/>
              <a:gd name="T20" fmla="*/ 105437 w 619"/>
              <a:gd name="T21" fmla="*/ 159337 h 634"/>
              <a:gd name="T22" fmla="*/ 110816 w 619"/>
              <a:gd name="T23" fmla="*/ 159337 h 634"/>
              <a:gd name="T24" fmla="*/ 116196 w 619"/>
              <a:gd name="T25" fmla="*/ 159337 h 634"/>
              <a:gd name="T26" fmla="*/ 158155 w 619"/>
              <a:gd name="T27" fmla="*/ 121846 h 634"/>
              <a:gd name="T28" fmla="*/ 158155 w 619"/>
              <a:gd name="T29" fmla="*/ 111392 h 634"/>
              <a:gd name="T30" fmla="*/ 147755 w 619"/>
              <a:gd name="T31" fmla="*/ 111392 h 634"/>
              <a:gd name="T32" fmla="*/ 110816 w 619"/>
              <a:gd name="T33" fmla="*/ 0 h 634"/>
              <a:gd name="T34" fmla="*/ 110816 w 619"/>
              <a:gd name="T35" fmla="*/ 0 h 634"/>
              <a:gd name="T36" fmla="*/ 0 w 619"/>
              <a:gd name="T37" fmla="*/ 111392 h 634"/>
              <a:gd name="T38" fmla="*/ 110816 w 619"/>
              <a:gd name="T39" fmla="*/ 228191 h 634"/>
              <a:gd name="T40" fmla="*/ 221632 w 619"/>
              <a:gd name="T41" fmla="*/ 111392 h 634"/>
              <a:gd name="T42" fmla="*/ 110816 w 619"/>
              <a:gd name="T43" fmla="*/ 0 h 634"/>
              <a:gd name="T44" fmla="*/ 110816 w 619"/>
              <a:gd name="T45" fmla="*/ 212329 h 634"/>
              <a:gd name="T46" fmla="*/ 110816 w 619"/>
              <a:gd name="T47" fmla="*/ 212329 h 634"/>
              <a:gd name="T48" fmla="*/ 10400 w 619"/>
              <a:gd name="T49" fmla="*/ 111392 h 634"/>
              <a:gd name="T50" fmla="*/ 110816 w 619"/>
              <a:gd name="T51" fmla="*/ 15862 h 634"/>
              <a:gd name="T52" fmla="*/ 211232 w 619"/>
              <a:gd name="T53" fmla="*/ 111392 h 634"/>
              <a:gd name="T54" fmla="*/ 110816 w 619"/>
              <a:gd name="T55" fmla="*/ 212329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9" h="634">
                <a:moveTo>
                  <a:pt x="412" y="309"/>
                </a:moveTo>
                <a:lnTo>
                  <a:pt x="412" y="309"/>
                </a:lnTo>
                <a:cubicBezTo>
                  <a:pt x="324" y="383"/>
                  <a:pt x="324" y="383"/>
                  <a:pt x="324" y="383"/>
                </a:cubicBezTo>
                <a:cubicBezTo>
                  <a:pt x="324" y="176"/>
                  <a:pt x="324" y="176"/>
                  <a:pt x="324" y="176"/>
                </a:cubicBezTo>
                <a:cubicBezTo>
                  <a:pt x="324" y="162"/>
                  <a:pt x="324" y="162"/>
                  <a:pt x="309" y="162"/>
                </a:cubicBezTo>
                <a:cubicBezTo>
                  <a:pt x="294" y="162"/>
                  <a:pt x="294" y="162"/>
                  <a:pt x="294" y="176"/>
                </a:cubicBezTo>
                <a:cubicBezTo>
                  <a:pt x="294" y="383"/>
                  <a:pt x="294" y="383"/>
                  <a:pt x="294" y="383"/>
                </a:cubicBezTo>
                <a:cubicBezTo>
                  <a:pt x="206" y="309"/>
                  <a:pt x="206" y="309"/>
                  <a:pt x="206" y="309"/>
                </a:cubicBezTo>
                <a:cubicBezTo>
                  <a:pt x="206" y="294"/>
                  <a:pt x="191" y="294"/>
                  <a:pt x="177" y="309"/>
                </a:cubicBezTo>
                <a:cubicBezTo>
                  <a:pt x="177" y="309"/>
                  <a:pt x="177" y="324"/>
                  <a:pt x="177" y="338"/>
                </a:cubicBezTo>
                <a:cubicBezTo>
                  <a:pt x="294" y="442"/>
                  <a:pt x="294" y="442"/>
                  <a:pt x="294" y="442"/>
                </a:cubicBezTo>
                <a:lnTo>
                  <a:pt x="309" y="442"/>
                </a:lnTo>
                <a:lnTo>
                  <a:pt x="324" y="442"/>
                </a:lnTo>
                <a:cubicBezTo>
                  <a:pt x="441" y="338"/>
                  <a:pt x="441" y="338"/>
                  <a:pt x="441" y="338"/>
                </a:cubicBezTo>
                <a:cubicBezTo>
                  <a:pt x="441" y="324"/>
                  <a:pt x="441" y="309"/>
                  <a:pt x="441" y="309"/>
                </a:cubicBezTo>
                <a:cubicBezTo>
                  <a:pt x="427" y="294"/>
                  <a:pt x="412" y="294"/>
                  <a:pt x="412" y="309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09"/>
                </a:cubicBezTo>
                <a:cubicBezTo>
                  <a:pt x="589" y="471"/>
                  <a:pt x="456" y="589"/>
                  <a:pt x="309" y="5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47" name="Freeform 26"/>
          <p:cNvSpPr>
            <a:spLocks noChangeArrowheads="1"/>
          </p:cNvSpPr>
          <p:nvPr/>
        </p:nvSpPr>
        <p:spPr bwMode="auto">
          <a:xfrm>
            <a:off x="2095629" y="5297639"/>
            <a:ext cx="402096" cy="402098"/>
          </a:xfrm>
          <a:custGeom>
            <a:avLst/>
            <a:gdLst>
              <a:gd name="T0" fmla="*/ 122231 w 634"/>
              <a:gd name="T1" fmla="*/ 68854 h 634"/>
              <a:gd name="T2" fmla="*/ 122231 w 634"/>
              <a:gd name="T3" fmla="*/ 68854 h 634"/>
              <a:gd name="T4" fmla="*/ 116822 w 634"/>
              <a:gd name="T5" fmla="*/ 63446 h 634"/>
              <a:gd name="T6" fmla="*/ 106366 w 634"/>
              <a:gd name="T7" fmla="*/ 68854 h 634"/>
              <a:gd name="T8" fmla="*/ 69228 w 634"/>
              <a:gd name="T9" fmla="*/ 105984 h 634"/>
              <a:gd name="T10" fmla="*/ 69228 w 634"/>
              <a:gd name="T11" fmla="*/ 116799 h 634"/>
              <a:gd name="T12" fmla="*/ 79684 w 634"/>
              <a:gd name="T13" fmla="*/ 116799 h 634"/>
              <a:gd name="T14" fmla="*/ 106366 w 634"/>
              <a:gd name="T15" fmla="*/ 90123 h 634"/>
              <a:gd name="T16" fmla="*/ 106366 w 634"/>
              <a:gd name="T17" fmla="*/ 164384 h 634"/>
              <a:gd name="T18" fmla="*/ 116822 w 634"/>
              <a:gd name="T19" fmla="*/ 169791 h 634"/>
              <a:gd name="T20" fmla="*/ 122231 w 634"/>
              <a:gd name="T21" fmla="*/ 164384 h 634"/>
              <a:gd name="T22" fmla="*/ 122231 w 634"/>
              <a:gd name="T23" fmla="*/ 90123 h 634"/>
              <a:gd name="T24" fmla="*/ 148552 w 634"/>
              <a:gd name="T25" fmla="*/ 116799 h 634"/>
              <a:gd name="T26" fmla="*/ 159369 w 634"/>
              <a:gd name="T27" fmla="*/ 116799 h 634"/>
              <a:gd name="T28" fmla="*/ 159369 w 634"/>
              <a:gd name="T29" fmla="*/ 105984 h 634"/>
              <a:gd name="T30" fmla="*/ 122231 w 634"/>
              <a:gd name="T31" fmla="*/ 68854 h 634"/>
              <a:gd name="T32" fmla="*/ 116822 w 634"/>
              <a:gd name="T33" fmla="*/ 0 h 634"/>
              <a:gd name="T34" fmla="*/ 116822 w 634"/>
              <a:gd name="T35" fmla="*/ 0 h 634"/>
              <a:gd name="T36" fmla="*/ 0 w 634"/>
              <a:gd name="T37" fmla="*/ 111392 h 634"/>
              <a:gd name="T38" fmla="*/ 116822 w 634"/>
              <a:gd name="T39" fmla="*/ 228191 h 634"/>
              <a:gd name="T40" fmla="*/ 228236 w 634"/>
              <a:gd name="T41" fmla="*/ 111392 h 634"/>
              <a:gd name="T42" fmla="*/ 116822 w 634"/>
              <a:gd name="T43" fmla="*/ 0 h 634"/>
              <a:gd name="T44" fmla="*/ 116822 w 634"/>
              <a:gd name="T45" fmla="*/ 212329 h 634"/>
              <a:gd name="T46" fmla="*/ 116822 w 634"/>
              <a:gd name="T47" fmla="*/ 212329 h 634"/>
              <a:gd name="T48" fmla="*/ 16225 w 634"/>
              <a:gd name="T49" fmla="*/ 111392 h 634"/>
              <a:gd name="T50" fmla="*/ 116822 w 634"/>
              <a:gd name="T51" fmla="*/ 15862 h 634"/>
              <a:gd name="T52" fmla="*/ 212372 w 634"/>
              <a:gd name="T53" fmla="*/ 111392 h 634"/>
              <a:gd name="T54" fmla="*/ 116822 w 634"/>
              <a:gd name="T55" fmla="*/ 212329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4" h="634">
                <a:moveTo>
                  <a:pt x="339" y="191"/>
                </a:moveTo>
                <a:lnTo>
                  <a:pt x="339" y="191"/>
                </a:lnTo>
                <a:cubicBezTo>
                  <a:pt x="339" y="176"/>
                  <a:pt x="324" y="176"/>
                  <a:pt x="324" y="176"/>
                </a:cubicBezTo>
                <a:cubicBezTo>
                  <a:pt x="310" y="176"/>
                  <a:pt x="310" y="176"/>
                  <a:pt x="295" y="191"/>
                </a:cubicBezTo>
                <a:cubicBezTo>
                  <a:pt x="192" y="294"/>
                  <a:pt x="192" y="294"/>
                  <a:pt x="192" y="294"/>
                </a:cubicBezTo>
                <a:cubicBezTo>
                  <a:pt x="177" y="309"/>
                  <a:pt x="177" y="324"/>
                  <a:pt x="192" y="324"/>
                </a:cubicBezTo>
                <a:cubicBezTo>
                  <a:pt x="192" y="338"/>
                  <a:pt x="207" y="338"/>
                  <a:pt x="221" y="324"/>
                </a:cubicBezTo>
                <a:cubicBezTo>
                  <a:pt x="295" y="250"/>
                  <a:pt x="295" y="250"/>
                  <a:pt x="295" y="250"/>
                </a:cubicBezTo>
                <a:cubicBezTo>
                  <a:pt x="295" y="456"/>
                  <a:pt x="295" y="456"/>
                  <a:pt x="295" y="456"/>
                </a:cubicBezTo>
                <a:cubicBezTo>
                  <a:pt x="295" y="456"/>
                  <a:pt x="310" y="471"/>
                  <a:pt x="324" y="471"/>
                </a:cubicBezTo>
                <a:lnTo>
                  <a:pt x="339" y="456"/>
                </a:lnTo>
                <a:cubicBezTo>
                  <a:pt x="339" y="250"/>
                  <a:pt x="339" y="250"/>
                  <a:pt x="339" y="250"/>
                </a:cubicBezTo>
                <a:cubicBezTo>
                  <a:pt x="412" y="324"/>
                  <a:pt x="412" y="324"/>
                  <a:pt x="412" y="324"/>
                </a:cubicBezTo>
                <a:cubicBezTo>
                  <a:pt x="428" y="338"/>
                  <a:pt x="442" y="338"/>
                  <a:pt x="442" y="324"/>
                </a:cubicBezTo>
                <a:cubicBezTo>
                  <a:pt x="457" y="324"/>
                  <a:pt x="457" y="309"/>
                  <a:pt x="442" y="294"/>
                </a:cubicBezTo>
                <a:lnTo>
                  <a:pt x="339" y="191"/>
                </a:lnTo>
                <a:close/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09"/>
                </a:cubicBezTo>
                <a:cubicBezTo>
                  <a:pt x="0" y="485"/>
                  <a:pt x="148" y="633"/>
                  <a:pt x="324" y="633"/>
                </a:cubicBezTo>
                <a:cubicBezTo>
                  <a:pt x="486" y="633"/>
                  <a:pt x="633" y="485"/>
                  <a:pt x="633" y="309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324" y="589"/>
                </a:moveTo>
                <a:lnTo>
                  <a:pt x="324" y="589"/>
                </a:lnTo>
                <a:cubicBezTo>
                  <a:pt x="162" y="589"/>
                  <a:pt x="45" y="471"/>
                  <a:pt x="45" y="309"/>
                </a:cubicBezTo>
                <a:cubicBezTo>
                  <a:pt x="45" y="162"/>
                  <a:pt x="162" y="44"/>
                  <a:pt x="324" y="44"/>
                </a:cubicBezTo>
                <a:cubicBezTo>
                  <a:pt x="471" y="44"/>
                  <a:pt x="589" y="162"/>
                  <a:pt x="589" y="309"/>
                </a:cubicBezTo>
                <a:cubicBezTo>
                  <a:pt x="589" y="471"/>
                  <a:pt x="471" y="589"/>
                  <a:pt x="324" y="5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48" name="Freeform 27"/>
          <p:cNvSpPr>
            <a:spLocks noChangeArrowheads="1"/>
          </p:cNvSpPr>
          <p:nvPr/>
        </p:nvSpPr>
        <p:spPr bwMode="auto">
          <a:xfrm>
            <a:off x="1183252" y="5297639"/>
            <a:ext cx="402097" cy="402098"/>
          </a:xfrm>
          <a:custGeom>
            <a:avLst/>
            <a:gdLst>
              <a:gd name="T0" fmla="*/ 159009 w 634"/>
              <a:gd name="T1" fmla="*/ 105984 h 634"/>
              <a:gd name="T2" fmla="*/ 159009 w 634"/>
              <a:gd name="T3" fmla="*/ 105984 h 634"/>
              <a:gd name="T4" fmla="*/ 121871 w 634"/>
              <a:gd name="T5" fmla="*/ 68854 h 634"/>
              <a:gd name="T6" fmla="*/ 111414 w 634"/>
              <a:gd name="T7" fmla="*/ 68854 h 634"/>
              <a:gd name="T8" fmla="*/ 111414 w 634"/>
              <a:gd name="T9" fmla="*/ 79668 h 634"/>
              <a:gd name="T10" fmla="*/ 138096 w 634"/>
              <a:gd name="T11" fmla="*/ 105984 h 634"/>
              <a:gd name="T12" fmla="*/ 63459 w 634"/>
              <a:gd name="T13" fmla="*/ 105984 h 634"/>
              <a:gd name="T14" fmla="*/ 58411 w 634"/>
              <a:gd name="T15" fmla="*/ 111392 h 634"/>
              <a:gd name="T16" fmla="*/ 63459 w 634"/>
              <a:gd name="T17" fmla="*/ 121846 h 634"/>
              <a:gd name="T18" fmla="*/ 138096 w 634"/>
              <a:gd name="T19" fmla="*/ 121846 h 634"/>
              <a:gd name="T20" fmla="*/ 111414 w 634"/>
              <a:gd name="T21" fmla="*/ 148522 h 634"/>
              <a:gd name="T22" fmla="*/ 111414 w 634"/>
              <a:gd name="T23" fmla="*/ 159337 h 634"/>
              <a:gd name="T24" fmla="*/ 121871 w 634"/>
              <a:gd name="T25" fmla="*/ 159337 h 634"/>
              <a:gd name="T26" fmla="*/ 159009 w 634"/>
              <a:gd name="T27" fmla="*/ 121846 h 634"/>
              <a:gd name="T28" fmla="*/ 159009 w 634"/>
              <a:gd name="T29" fmla="*/ 111392 h 634"/>
              <a:gd name="T30" fmla="*/ 159009 w 634"/>
              <a:gd name="T31" fmla="*/ 105984 h 634"/>
              <a:gd name="T32" fmla="*/ 111414 w 634"/>
              <a:gd name="T33" fmla="*/ 0 h 634"/>
              <a:gd name="T34" fmla="*/ 111414 w 634"/>
              <a:gd name="T35" fmla="*/ 0 h 634"/>
              <a:gd name="T36" fmla="*/ 0 w 634"/>
              <a:gd name="T37" fmla="*/ 111392 h 634"/>
              <a:gd name="T38" fmla="*/ 111414 w 634"/>
              <a:gd name="T39" fmla="*/ 228191 h 634"/>
              <a:gd name="T40" fmla="*/ 228237 w 634"/>
              <a:gd name="T41" fmla="*/ 111392 h 634"/>
              <a:gd name="T42" fmla="*/ 111414 w 634"/>
              <a:gd name="T43" fmla="*/ 0 h 634"/>
              <a:gd name="T44" fmla="*/ 111414 w 634"/>
              <a:gd name="T45" fmla="*/ 212329 h 634"/>
              <a:gd name="T46" fmla="*/ 111414 w 634"/>
              <a:gd name="T47" fmla="*/ 212329 h 634"/>
              <a:gd name="T48" fmla="*/ 15865 w 634"/>
              <a:gd name="T49" fmla="*/ 111392 h 634"/>
              <a:gd name="T50" fmla="*/ 111414 w 634"/>
              <a:gd name="T51" fmla="*/ 15862 h 634"/>
              <a:gd name="T52" fmla="*/ 212012 w 634"/>
              <a:gd name="T53" fmla="*/ 111392 h 634"/>
              <a:gd name="T54" fmla="*/ 111414 w 634"/>
              <a:gd name="T55" fmla="*/ 212329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4" h="634">
                <a:moveTo>
                  <a:pt x="441" y="294"/>
                </a:moveTo>
                <a:lnTo>
                  <a:pt x="441" y="294"/>
                </a:lnTo>
                <a:cubicBezTo>
                  <a:pt x="338" y="191"/>
                  <a:pt x="338" y="191"/>
                  <a:pt x="338" y="191"/>
                </a:cubicBezTo>
                <a:cubicBezTo>
                  <a:pt x="324" y="176"/>
                  <a:pt x="309" y="176"/>
                  <a:pt x="309" y="191"/>
                </a:cubicBezTo>
                <a:cubicBezTo>
                  <a:pt x="294" y="191"/>
                  <a:pt x="294" y="206"/>
                  <a:pt x="309" y="221"/>
                </a:cubicBezTo>
                <a:cubicBezTo>
                  <a:pt x="383" y="294"/>
                  <a:pt x="383" y="294"/>
                  <a:pt x="383" y="294"/>
                </a:cubicBezTo>
                <a:cubicBezTo>
                  <a:pt x="176" y="294"/>
                  <a:pt x="176" y="294"/>
                  <a:pt x="176" y="294"/>
                </a:cubicBezTo>
                <a:cubicBezTo>
                  <a:pt x="162" y="294"/>
                  <a:pt x="162" y="309"/>
                  <a:pt x="162" y="309"/>
                </a:cubicBezTo>
                <a:cubicBezTo>
                  <a:pt x="162" y="324"/>
                  <a:pt x="162" y="338"/>
                  <a:pt x="176" y="338"/>
                </a:cubicBezTo>
                <a:cubicBezTo>
                  <a:pt x="383" y="338"/>
                  <a:pt x="383" y="338"/>
                  <a:pt x="383" y="338"/>
                </a:cubicBezTo>
                <a:cubicBezTo>
                  <a:pt x="309" y="412"/>
                  <a:pt x="309" y="412"/>
                  <a:pt x="309" y="412"/>
                </a:cubicBezTo>
                <a:cubicBezTo>
                  <a:pt x="294" y="427"/>
                  <a:pt x="294" y="442"/>
                  <a:pt x="309" y="442"/>
                </a:cubicBezTo>
                <a:cubicBezTo>
                  <a:pt x="309" y="456"/>
                  <a:pt x="324" y="456"/>
                  <a:pt x="338" y="442"/>
                </a:cubicBezTo>
                <a:cubicBezTo>
                  <a:pt x="441" y="338"/>
                  <a:pt x="441" y="338"/>
                  <a:pt x="441" y="338"/>
                </a:cubicBezTo>
                <a:cubicBezTo>
                  <a:pt x="441" y="324"/>
                  <a:pt x="441" y="324"/>
                  <a:pt x="441" y="309"/>
                </a:cubicBezTo>
                <a:lnTo>
                  <a:pt x="441" y="294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47"/>
                  <a:pt x="0" y="309"/>
                </a:cubicBezTo>
                <a:cubicBezTo>
                  <a:pt x="0" y="485"/>
                  <a:pt x="147" y="633"/>
                  <a:pt x="309" y="633"/>
                </a:cubicBezTo>
                <a:cubicBezTo>
                  <a:pt x="485" y="633"/>
                  <a:pt x="633" y="485"/>
                  <a:pt x="633" y="309"/>
                </a:cubicBezTo>
                <a:cubicBezTo>
                  <a:pt x="633" y="147"/>
                  <a:pt x="485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09" y="44"/>
                </a:cubicBezTo>
                <a:cubicBezTo>
                  <a:pt x="471" y="44"/>
                  <a:pt x="588" y="162"/>
                  <a:pt x="588" y="309"/>
                </a:cubicBezTo>
                <a:cubicBezTo>
                  <a:pt x="588" y="471"/>
                  <a:pt x="471" y="589"/>
                  <a:pt x="309" y="5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53" name="Freeform 32"/>
          <p:cNvSpPr>
            <a:spLocks noChangeArrowheads="1"/>
          </p:cNvSpPr>
          <p:nvPr/>
        </p:nvSpPr>
        <p:spPr bwMode="auto">
          <a:xfrm>
            <a:off x="5719386" y="4382265"/>
            <a:ext cx="390476" cy="392800"/>
          </a:xfrm>
          <a:custGeom>
            <a:avLst/>
            <a:gdLst>
              <a:gd name="T0" fmla="*/ 142734 w 619"/>
              <a:gd name="T1" fmla="*/ 53021 h 619"/>
              <a:gd name="T2" fmla="*/ 142734 w 619"/>
              <a:gd name="T3" fmla="*/ 53021 h 619"/>
              <a:gd name="T4" fmla="*/ 131975 w 619"/>
              <a:gd name="T5" fmla="*/ 53021 h 619"/>
              <a:gd name="T6" fmla="*/ 79257 w 619"/>
              <a:gd name="T7" fmla="*/ 106042 h 619"/>
              <a:gd name="T8" fmla="*/ 79257 w 619"/>
              <a:gd name="T9" fmla="*/ 111453 h 619"/>
              <a:gd name="T10" fmla="*/ 79257 w 619"/>
              <a:gd name="T11" fmla="*/ 116863 h 619"/>
              <a:gd name="T12" fmla="*/ 131975 w 619"/>
              <a:gd name="T13" fmla="*/ 169884 h 619"/>
              <a:gd name="T14" fmla="*/ 142734 w 619"/>
              <a:gd name="T15" fmla="*/ 169884 h 619"/>
              <a:gd name="T16" fmla="*/ 142734 w 619"/>
              <a:gd name="T17" fmla="*/ 159063 h 619"/>
              <a:gd name="T18" fmla="*/ 95037 w 619"/>
              <a:gd name="T19" fmla="*/ 111453 h 619"/>
              <a:gd name="T20" fmla="*/ 142734 w 619"/>
              <a:gd name="T21" fmla="*/ 63842 h 619"/>
              <a:gd name="T22" fmla="*/ 142734 w 619"/>
              <a:gd name="T23" fmla="*/ 53021 h 619"/>
              <a:gd name="T24" fmla="*/ 110816 w 619"/>
              <a:gd name="T25" fmla="*/ 0 h 619"/>
              <a:gd name="T26" fmla="*/ 110816 w 619"/>
              <a:gd name="T27" fmla="*/ 0 h 619"/>
              <a:gd name="T28" fmla="*/ 0 w 619"/>
              <a:gd name="T29" fmla="*/ 111453 h 619"/>
              <a:gd name="T30" fmla="*/ 110816 w 619"/>
              <a:gd name="T31" fmla="*/ 222905 h 619"/>
              <a:gd name="T32" fmla="*/ 221632 w 619"/>
              <a:gd name="T33" fmla="*/ 111453 h 619"/>
              <a:gd name="T34" fmla="*/ 110816 w 619"/>
              <a:gd name="T35" fmla="*/ 0 h 619"/>
              <a:gd name="T36" fmla="*/ 110816 w 619"/>
              <a:gd name="T37" fmla="*/ 212445 h 619"/>
              <a:gd name="T38" fmla="*/ 110816 w 619"/>
              <a:gd name="T39" fmla="*/ 212445 h 619"/>
              <a:gd name="T40" fmla="*/ 10400 w 619"/>
              <a:gd name="T41" fmla="*/ 111453 h 619"/>
              <a:gd name="T42" fmla="*/ 110816 w 619"/>
              <a:gd name="T43" fmla="*/ 10460 h 619"/>
              <a:gd name="T44" fmla="*/ 211232 w 619"/>
              <a:gd name="T45" fmla="*/ 111453 h 619"/>
              <a:gd name="T46" fmla="*/ 110816 w 619"/>
              <a:gd name="T47" fmla="*/ 212445 h 6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19" h="619">
                <a:moveTo>
                  <a:pt x="398" y="147"/>
                </a:moveTo>
                <a:lnTo>
                  <a:pt x="398" y="147"/>
                </a:lnTo>
                <a:cubicBezTo>
                  <a:pt x="398" y="132"/>
                  <a:pt x="383" y="132"/>
                  <a:pt x="368" y="147"/>
                </a:cubicBezTo>
                <a:cubicBezTo>
                  <a:pt x="221" y="294"/>
                  <a:pt x="221" y="294"/>
                  <a:pt x="221" y="294"/>
                </a:cubicBezTo>
                <a:lnTo>
                  <a:pt x="221" y="309"/>
                </a:lnTo>
                <a:lnTo>
                  <a:pt x="221" y="324"/>
                </a:lnTo>
                <a:cubicBezTo>
                  <a:pt x="368" y="471"/>
                  <a:pt x="368" y="471"/>
                  <a:pt x="368" y="471"/>
                </a:cubicBezTo>
                <a:cubicBezTo>
                  <a:pt x="383" y="486"/>
                  <a:pt x="398" y="486"/>
                  <a:pt x="398" y="471"/>
                </a:cubicBezTo>
                <a:cubicBezTo>
                  <a:pt x="412" y="471"/>
                  <a:pt x="412" y="457"/>
                  <a:pt x="398" y="441"/>
                </a:cubicBezTo>
                <a:cubicBezTo>
                  <a:pt x="265" y="309"/>
                  <a:pt x="265" y="309"/>
                  <a:pt x="265" y="309"/>
                </a:cubicBezTo>
                <a:cubicBezTo>
                  <a:pt x="398" y="177"/>
                  <a:pt x="398" y="177"/>
                  <a:pt x="398" y="177"/>
                </a:cubicBezTo>
                <a:cubicBezTo>
                  <a:pt x="412" y="162"/>
                  <a:pt x="412" y="147"/>
                  <a:pt x="398" y="147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32"/>
                  <a:pt x="0" y="309"/>
                </a:cubicBezTo>
                <a:cubicBezTo>
                  <a:pt x="0" y="486"/>
                  <a:pt x="132" y="618"/>
                  <a:pt x="309" y="618"/>
                </a:cubicBezTo>
                <a:cubicBezTo>
                  <a:pt x="486" y="618"/>
                  <a:pt x="618" y="486"/>
                  <a:pt x="618" y="309"/>
                </a:cubicBezTo>
                <a:cubicBezTo>
                  <a:pt x="618" y="132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57"/>
                  <a:pt x="29" y="309"/>
                </a:cubicBezTo>
                <a:cubicBezTo>
                  <a:pt x="29" y="162"/>
                  <a:pt x="162" y="29"/>
                  <a:pt x="309" y="29"/>
                </a:cubicBezTo>
                <a:cubicBezTo>
                  <a:pt x="457" y="29"/>
                  <a:pt x="589" y="162"/>
                  <a:pt x="589" y="309"/>
                </a:cubicBezTo>
                <a:cubicBezTo>
                  <a:pt x="589" y="457"/>
                  <a:pt x="457" y="589"/>
                  <a:pt x="309" y="5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54" name="Freeform 33"/>
          <p:cNvSpPr>
            <a:spLocks noChangeArrowheads="1"/>
          </p:cNvSpPr>
          <p:nvPr/>
        </p:nvSpPr>
        <p:spPr bwMode="auto">
          <a:xfrm>
            <a:off x="4826452" y="4384589"/>
            <a:ext cx="409070" cy="334693"/>
          </a:xfrm>
          <a:custGeom>
            <a:avLst/>
            <a:gdLst>
              <a:gd name="T0" fmla="*/ 216437 w 649"/>
              <a:gd name="T1" fmla="*/ 10748 h 531"/>
              <a:gd name="T2" fmla="*/ 216437 w 649"/>
              <a:gd name="T3" fmla="*/ 10748 h 531"/>
              <a:gd name="T4" fmla="*/ 179528 w 649"/>
              <a:gd name="T5" fmla="*/ 10748 h 531"/>
              <a:gd name="T6" fmla="*/ 74176 w 649"/>
              <a:gd name="T7" fmla="*/ 116077 h 531"/>
              <a:gd name="T8" fmla="*/ 53034 w 649"/>
              <a:gd name="T9" fmla="*/ 89924 h 531"/>
              <a:gd name="T10" fmla="*/ 10750 w 649"/>
              <a:gd name="T11" fmla="*/ 89924 h 531"/>
              <a:gd name="T12" fmla="*/ 10750 w 649"/>
              <a:gd name="T13" fmla="*/ 132199 h 531"/>
              <a:gd name="T14" fmla="*/ 58051 w 649"/>
              <a:gd name="T15" fmla="*/ 174116 h 531"/>
              <a:gd name="T16" fmla="*/ 95318 w 649"/>
              <a:gd name="T17" fmla="*/ 174116 h 531"/>
              <a:gd name="T18" fmla="*/ 216437 w 649"/>
              <a:gd name="T19" fmla="*/ 53023 h 531"/>
              <a:gd name="T20" fmla="*/ 216437 w 649"/>
              <a:gd name="T21" fmla="*/ 10748 h 531"/>
              <a:gd name="T22" fmla="*/ 206045 w 649"/>
              <a:gd name="T23" fmla="*/ 42275 h 531"/>
              <a:gd name="T24" fmla="*/ 206045 w 649"/>
              <a:gd name="T25" fmla="*/ 42275 h 531"/>
              <a:gd name="T26" fmla="*/ 84568 w 649"/>
              <a:gd name="T27" fmla="*/ 163726 h 531"/>
              <a:gd name="T28" fmla="*/ 68801 w 649"/>
              <a:gd name="T29" fmla="*/ 163726 h 531"/>
              <a:gd name="T30" fmla="*/ 21142 w 649"/>
              <a:gd name="T31" fmla="*/ 116077 h 531"/>
              <a:gd name="T32" fmla="*/ 21142 w 649"/>
              <a:gd name="T33" fmla="*/ 100314 h 531"/>
              <a:gd name="T34" fmla="*/ 42284 w 649"/>
              <a:gd name="T35" fmla="*/ 100314 h 531"/>
              <a:gd name="T36" fmla="*/ 74176 w 649"/>
              <a:gd name="T37" fmla="*/ 132199 h 531"/>
              <a:gd name="T38" fmla="*/ 189920 w 649"/>
              <a:gd name="T39" fmla="*/ 21138 h 531"/>
              <a:gd name="T40" fmla="*/ 206045 w 649"/>
              <a:gd name="T41" fmla="*/ 21138 h 531"/>
              <a:gd name="T42" fmla="*/ 206045 w 649"/>
              <a:gd name="T43" fmla="*/ 42275 h 5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9" h="531">
                <a:moveTo>
                  <a:pt x="604" y="30"/>
                </a:moveTo>
                <a:lnTo>
                  <a:pt x="604" y="30"/>
                </a:lnTo>
                <a:cubicBezTo>
                  <a:pt x="575" y="0"/>
                  <a:pt x="530" y="0"/>
                  <a:pt x="501" y="30"/>
                </a:cubicBezTo>
                <a:cubicBezTo>
                  <a:pt x="207" y="324"/>
                  <a:pt x="207" y="324"/>
                  <a:pt x="207" y="324"/>
                </a:cubicBezTo>
                <a:cubicBezTo>
                  <a:pt x="148" y="251"/>
                  <a:pt x="148" y="251"/>
                  <a:pt x="148" y="251"/>
                </a:cubicBezTo>
                <a:cubicBezTo>
                  <a:pt x="103" y="207"/>
                  <a:pt x="59" y="207"/>
                  <a:pt x="30" y="251"/>
                </a:cubicBezTo>
                <a:cubicBezTo>
                  <a:pt x="0" y="280"/>
                  <a:pt x="0" y="324"/>
                  <a:pt x="30" y="369"/>
                </a:cubicBezTo>
                <a:cubicBezTo>
                  <a:pt x="162" y="486"/>
                  <a:pt x="162" y="486"/>
                  <a:pt x="162" y="486"/>
                </a:cubicBezTo>
                <a:cubicBezTo>
                  <a:pt x="192" y="530"/>
                  <a:pt x="236" y="530"/>
                  <a:pt x="266" y="486"/>
                </a:cubicBezTo>
                <a:cubicBezTo>
                  <a:pt x="604" y="148"/>
                  <a:pt x="604" y="148"/>
                  <a:pt x="604" y="148"/>
                </a:cubicBezTo>
                <a:cubicBezTo>
                  <a:pt x="648" y="118"/>
                  <a:pt x="648" y="59"/>
                  <a:pt x="604" y="30"/>
                </a:cubicBezTo>
                <a:close/>
                <a:moveTo>
                  <a:pt x="575" y="118"/>
                </a:moveTo>
                <a:lnTo>
                  <a:pt x="575" y="118"/>
                </a:lnTo>
                <a:cubicBezTo>
                  <a:pt x="575" y="118"/>
                  <a:pt x="251" y="457"/>
                  <a:pt x="236" y="457"/>
                </a:cubicBezTo>
                <a:cubicBezTo>
                  <a:pt x="221" y="471"/>
                  <a:pt x="207" y="471"/>
                  <a:pt x="192" y="457"/>
                </a:cubicBezTo>
                <a:lnTo>
                  <a:pt x="59" y="324"/>
                </a:lnTo>
                <a:cubicBezTo>
                  <a:pt x="45" y="310"/>
                  <a:pt x="45" y="295"/>
                  <a:pt x="59" y="280"/>
                </a:cubicBezTo>
                <a:cubicBezTo>
                  <a:pt x="74" y="265"/>
                  <a:pt x="103" y="265"/>
                  <a:pt x="118" y="280"/>
                </a:cubicBezTo>
                <a:cubicBezTo>
                  <a:pt x="207" y="369"/>
                  <a:pt x="207" y="369"/>
                  <a:pt x="207" y="369"/>
                </a:cubicBezTo>
                <a:cubicBezTo>
                  <a:pt x="530" y="59"/>
                  <a:pt x="530" y="59"/>
                  <a:pt x="530" y="59"/>
                </a:cubicBezTo>
                <a:cubicBezTo>
                  <a:pt x="545" y="45"/>
                  <a:pt x="560" y="45"/>
                  <a:pt x="575" y="59"/>
                </a:cubicBezTo>
                <a:cubicBezTo>
                  <a:pt x="604" y="74"/>
                  <a:pt x="604" y="103"/>
                  <a:pt x="575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55" name="Freeform 34"/>
          <p:cNvSpPr>
            <a:spLocks noChangeArrowheads="1"/>
          </p:cNvSpPr>
          <p:nvPr/>
        </p:nvSpPr>
        <p:spPr bwMode="auto">
          <a:xfrm>
            <a:off x="3916803" y="4395016"/>
            <a:ext cx="327721" cy="327720"/>
          </a:xfrm>
          <a:custGeom>
            <a:avLst/>
            <a:gdLst>
              <a:gd name="T0" fmla="*/ 132875 w 516"/>
              <a:gd name="T1" fmla="*/ 95664 h 516"/>
              <a:gd name="T2" fmla="*/ 132875 w 516"/>
              <a:gd name="T3" fmla="*/ 95664 h 516"/>
              <a:gd name="T4" fmla="*/ 175482 w 516"/>
              <a:gd name="T5" fmla="*/ 53067 h 516"/>
              <a:gd name="T6" fmla="*/ 175482 w 516"/>
              <a:gd name="T7" fmla="*/ 15884 h 516"/>
              <a:gd name="T8" fmla="*/ 132875 w 516"/>
              <a:gd name="T9" fmla="*/ 15884 h 516"/>
              <a:gd name="T10" fmla="*/ 95685 w 516"/>
              <a:gd name="T11" fmla="*/ 53067 h 516"/>
              <a:gd name="T12" fmla="*/ 53078 w 516"/>
              <a:gd name="T13" fmla="*/ 15884 h 516"/>
              <a:gd name="T14" fmla="*/ 15887 w 516"/>
              <a:gd name="T15" fmla="*/ 15884 h 516"/>
              <a:gd name="T16" fmla="*/ 15887 w 516"/>
              <a:gd name="T17" fmla="*/ 53067 h 516"/>
              <a:gd name="T18" fmla="*/ 53078 w 516"/>
              <a:gd name="T19" fmla="*/ 95664 h 516"/>
              <a:gd name="T20" fmla="*/ 15887 w 516"/>
              <a:gd name="T21" fmla="*/ 132847 h 516"/>
              <a:gd name="T22" fmla="*/ 15887 w 516"/>
              <a:gd name="T23" fmla="*/ 175445 h 516"/>
              <a:gd name="T24" fmla="*/ 53078 w 516"/>
              <a:gd name="T25" fmla="*/ 175445 h 516"/>
              <a:gd name="T26" fmla="*/ 95685 w 516"/>
              <a:gd name="T27" fmla="*/ 132847 h 516"/>
              <a:gd name="T28" fmla="*/ 132875 w 516"/>
              <a:gd name="T29" fmla="*/ 175445 h 516"/>
              <a:gd name="T30" fmla="*/ 175482 w 516"/>
              <a:gd name="T31" fmla="*/ 175445 h 516"/>
              <a:gd name="T32" fmla="*/ 175482 w 516"/>
              <a:gd name="T33" fmla="*/ 132847 h 516"/>
              <a:gd name="T34" fmla="*/ 132875 w 516"/>
              <a:gd name="T35" fmla="*/ 95664 h 516"/>
              <a:gd name="T36" fmla="*/ 164650 w 516"/>
              <a:gd name="T37" fmla="*/ 164615 h 516"/>
              <a:gd name="T38" fmla="*/ 164650 w 516"/>
              <a:gd name="T39" fmla="*/ 164615 h 516"/>
              <a:gd name="T40" fmla="*/ 143707 w 516"/>
              <a:gd name="T41" fmla="*/ 164615 h 516"/>
              <a:gd name="T42" fmla="*/ 95685 w 516"/>
              <a:gd name="T43" fmla="*/ 111548 h 516"/>
              <a:gd name="T44" fmla="*/ 42607 w 516"/>
              <a:gd name="T45" fmla="*/ 164615 h 516"/>
              <a:gd name="T46" fmla="*/ 21303 w 516"/>
              <a:gd name="T47" fmla="*/ 164615 h 516"/>
              <a:gd name="T48" fmla="*/ 21303 w 516"/>
              <a:gd name="T49" fmla="*/ 143677 h 516"/>
              <a:gd name="T50" fmla="*/ 74381 w 516"/>
              <a:gd name="T51" fmla="*/ 95664 h 516"/>
              <a:gd name="T52" fmla="*/ 21303 w 516"/>
              <a:gd name="T53" fmla="*/ 42598 h 516"/>
              <a:gd name="T54" fmla="*/ 21303 w 516"/>
              <a:gd name="T55" fmla="*/ 21299 h 516"/>
              <a:gd name="T56" fmla="*/ 42607 w 516"/>
              <a:gd name="T57" fmla="*/ 21299 h 516"/>
              <a:gd name="T58" fmla="*/ 95685 w 516"/>
              <a:gd name="T59" fmla="*/ 74366 h 516"/>
              <a:gd name="T60" fmla="*/ 143707 w 516"/>
              <a:gd name="T61" fmla="*/ 21299 h 516"/>
              <a:gd name="T62" fmla="*/ 164650 w 516"/>
              <a:gd name="T63" fmla="*/ 21299 h 516"/>
              <a:gd name="T64" fmla="*/ 164650 w 516"/>
              <a:gd name="T65" fmla="*/ 42598 h 516"/>
              <a:gd name="T66" fmla="*/ 111572 w 516"/>
              <a:gd name="T67" fmla="*/ 95664 h 516"/>
              <a:gd name="T68" fmla="*/ 164650 w 516"/>
              <a:gd name="T69" fmla="*/ 143677 h 516"/>
              <a:gd name="T70" fmla="*/ 164650 w 516"/>
              <a:gd name="T71" fmla="*/ 164615 h 5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16" h="516">
                <a:moveTo>
                  <a:pt x="368" y="265"/>
                </a:moveTo>
                <a:lnTo>
                  <a:pt x="368" y="265"/>
                </a:lnTo>
                <a:cubicBezTo>
                  <a:pt x="486" y="147"/>
                  <a:pt x="486" y="147"/>
                  <a:pt x="486" y="147"/>
                </a:cubicBezTo>
                <a:cubicBezTo>
                  <a:pt x="515" y="118"/>
                  <a:pt x="515" y="73"/>
                  <a:pt x="486" y="44"/>
                </a:cubicBezTo>
                <a:cubicBezTo>
                  <a:pt x="456" y="0"/>
                  <a:pt x="398" y="0"/>
                  <a:pt x="368" y="44"/>
                </a:cubicBezTo>
                <a:cubicBezTo>
                  <a:pt x="265" y="147"/>
                  <a:pt x="265" y="147"/>
                  <a:pt x="265" y="147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18" y="0"/>
                  <a:pt x="73" y="0"/>
                  <a:pt x="44" y="44"/>
                </a:cubicBezTo>
                <a:cubicBezTo>
                  <a:pt x="0" y="73"/>
                  <a:pt x="0" y="118"/>
                  <a:pt x="44" y="147"/>
                </a:cubicBezTo>
                <a:cubicBezTo>
                  <a:pt x="147" y="265"/>
                  <a:pt x="147" y="265"/>
                  <a:pt x="147" y="265"/>
                </a:cubicBezTo>
                <a:cubicBezTo>
                  <a:pt x="44" y="368"/>
                  <a:pt x="44" y="368"/>
                  <a:pt x="44" y="368"/>
                </a:cubicBezTo>
                <a:cubicBezTo>
                  <a:pt x="0" y="398"/>
                  <a:pt x="0" y="456"/>
                  <a:pt x="44" y="486"/>
                </a:cubicBezTo>
                <a:cubicBezTo>
                  <a:pt x="73" y="515"/>
                  <a:pt x="118" y="515"/>
                  <a:pt x="147" y="486"/>
                </a:cubicBezTo>
                <a:cubicBezTo>
                  <a:pt x="265" y="368"/>
                  <a:pt x="265" y="368"/>
                  <a:pt x="265" y="368"/>
                </a:cubicBezTo>
                <a:cubicBezTo>
                  <a:pt x="368" y="486"/>
                  <a:pt x="368" y="486"/>
                  <a:pt x="368" y="486"/>
                </a:cubicBezTo>
                <a:cubicBezTo>
                  <a:pt x="398" y="515"/>
                  <a:pt x="456" y="515"/>
                  <a:pt x="486" y="486"/>
                </a:cubicBezTo>
                <a:cubicBezTo>
                  <a:pt x="515" y="456"/>
                  <a:pt x="515" y="398"/>
                  <a:pt x="486" y="368"/>
                </a:cubicBezTo>
                <a:lnTo>
                  <a:pt x="368" y="265"/>
                </a:lnTo>
                <a:close/>
                <a:moveTo>
                  <a:pt x="456" y="456"/>
                </a:moveTo>
                <a:lnTo>
                  <a:pt x="456" y="456"/>
                </a:lnTo>
                <a:cubicBezTo>
                  <a:pt x="441" y="471"/>
                  <a:pt x="412" y="471"/>
                  <a:pt x="398" y="456"/>
                </a:cubicBezTo>
                <a:cubicBezTo>
                  <a:pt x="265" y="309"/>
                  <a:pt x="265" y="309"/>
                  <a:pt x="265" y="309"/>
                </a:cubicBezTo>
                <a:cubicBezTo>
                  <a:pt x="118" y="456"/>
                  <a:pt x="118" y="456"/>
                  <a:pt x="118" y="456"/>
                </a:cubicBezTo>
                <a:cubicBezTo>
                  <a:pt x="103" y="471"/>
                  <a:pt x="73" y="471"/>
                  <a:pt x="59" y="456"/>
                </a:cubicBezTo>
                <a:cubicBezTo>
                  <a:pt x="44" y="441"/>
                  <a:pt x="44" y="412"/>
                  <a:pt x="59" y="398"/>
                </a:cubicBezTo>
                <a:cubicBezTo>
                  <a:pt x="206" y="265"/>
                  <a:pt x="206" y="265"/>
                  <a:pt x="206" y="265"/>
                </a:cubicBezTo>
                <a:cubicBezTo>
                  <a:pt x="59" y="118"/>
                  <a:pt x="59" y="118"/>
                  <a:pt x="59" y="118"/>
                </a:cubicBezTo>
                <a:cubicBezTo>
                  <a:pt x="44" y="103"/>
                  <a:pt x="44" y="73"/>
                  <a:pt x="59" y="59"/>
                </a:cubicBezTo>
                <a:cubicBezTo>
                  <a:pt x="73" y="44"/>
                  <a:pt x="103" y="44"/>
                  <a:pt x="118" y="59"/>
                </a:cubicBezTo>
                <a:cubicBezTo>
                  <a:pt x="265" y="206"/>
                  <a:pt x="265" y="206"/>
                  <a:pt x="265" y="206"/>
                </a:cubicBezTo>
                <a:cubicBezTo>
                  <a:pt x="398" y="59"/>
                  <a:pt x="398" y="59"/>
                  <a:pt x="398" y="59"/>
                </a:cubicBezTo>
                <a:cubicBezTo>
                  <a:pt x="412" y="44"/>
                  <a:pt x="441" y="44"/>
                  <a:pt x="456" y="59"/>
                </a:cubicBezTo>
                <a:cubicBezTo>
                  <a:pt x="471" y="73"/>
                  <a:pt x="471" y="103"/>
                  <a:pt x="456" y="118"/>
                </a:cubicBezTo>
                <a:cubicBezTo>
                  <a:pt x="309" y="265"/>
                  <a:pt x="309" y="265"/>
                  <a:pt x="309" y="265"/>
                </a:cubicBezTo>
                <a:cubicBezTo>
                  <a:pt x="456" y="398"/>
                  <a:pt x="456" y="398"/>
                  <a:pt x="456" y="398"/>
                </a:cubicBezTo>
                <a:cubicBezTo>
                  <a:pt x="471" y="412"/>
                  <a:pt x="471" y="441"/>
                  <a:pt x="456" y="4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56" name="Freeform 35"/>
          <p:cNvSpPr>
            <a:spLocks noChangeArrowheads="1"/>
          </p:cNvSpPr>
          <p:nvPr/>
        </p:nvSpPr>
        <p:spPr bwMode="auto">
          <a:xfrm>
            <a:off x="3007600" y="4540808"/>
            <a:ext cx="390476" cy="95294"/>
          </a:xfrm>
          <a:custGeom>
            <a:avLst/>
            <a:gdLst>
              <a:gd name="T0" fmla="*/ 195452 w 619"/>
              <a:gd name="T1" fmla="*/ 0 h 148"/>
              <a:gd name="T2" fmla="*/ 195452 w 619"/>
              <a:gd name="T3" fmla="*/ 0 h 148"/>
              <a:gd name="T4" fmla="*/ 26180 w 619"/>
              <a:gd name="T5" fmla="*/ 0 h 148"/>
              <a:gd name="T6" fmla="*/ 0 w 619"/>
              <a:gd name="T7" fmla="*/ 26717 h 148"/>
              <a:gd name="T8" fmla="*/ 26180 w 619"/>
              <a:gd name="T9" fmla="*/ 53799 h 148"/>
              <a:gd name="T10" fmla="*/ 195452 w 619"/>
              <a:gd name="T11" fmla="*/ 53799 h 148"/>
              <a:gd name="T12" fmla="*/ 221632 w 619"/>
              <a:gd name="T13" fmla="*/ 26717 h 148"/>
              <a:gd name="T14" fmla="*/ 195452 w 619"/>
              <a:gd name="T15" fmla="*/ 0 h 148"/>
              <a:gd name="T16" fmla="*/ 195452 w 619"/>
              <a:gd name="T17" fmla="*/ 42820 h 148"/>
              <a:gd name="T18" fmla="*/ 195452 w 619"/>
              <a:gd name="T19" fmla="*/ 42820 h 148"/>
              <a:gd name="T20" fmla="*/ 26180 w 619"/>
              <a:gd name="T21" fmla="*/ 42820 h 148"/>
              <a:gd name="T22" fmla="*/ 10400 w 619"/>
              <a:gd name="T23" fmla="*/ 26717 h 148"/>
              <a:gd name="T24" fmla="*/ 26180 w 619"/>
              <a:gd name="T25" fmla="*/ 10613 h 148"/>
              <a:gd name="T26" fmla="*/ 195452 w 619"/>
              <a:gd name="T27" fmla="*/ 10613 h 148"/>
              <a:gd name="T28" fmla="*/ 211232 w 619"/>
              <a:gd name="T29" fmla="*/ 26717 h 148"/>
              <a:gd name="T30" fmla="*/ 195452 w 619"/>
              <a:gd name="T31" fmla="*/ 42820 h 1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19" h="148"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117"/>
                  <a:pt x="29" y="147"/>
                  <a:pt x="73" y="147"/>
                </a:cubicBezTo>
                <a:cubicBezTo>
                  <a:pt x="545" y="147"/>
                  <a:pt x="545" y="147"/>
                  <a:pt x="545" y="147"/>
                </a:cubicBezTo>
                <a:cubicBezTo>
                  <a:pt x="589" y="147"/>
                  <a:pt x="618" y="117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45" y="117"/>
                </a:moveTo>
                <a:lnTo>
                  <a:pt x="545" y="117"/>
                </a:lnTo>
                <a:cubicBezTo>
                  <a:pt x="73" y="117"/>
                  <a:pt x="73" y="117"/>
                  <a:pt x="73" y="117"/>
                </a:cubicBezTo>
                <a:cubicBezTo>
                  <a:pt x="59" y="117"/>
                  <a:pt x="29" y="88"/>
                  <a:pt x="29" y="73"/>
                </a:cubicBezTo>
                <a:cubicBezTo>
                  <a:pt x="29" y="58"/>
                  <a:pt x="59" y="29"/>
                  <a:pt x="73" y="29"/>
                </a:cubicBezTo>
                <a:cubicBezTo>
                  <a:pt x="545" y="29"/>
                  <a:pt x="545" y="29"/>
                  <a:pt x="545" y="29"/>
                </a:cubicBezTo>
                <a:cubicBezTo>
                  <a:pt x="559" y="29"/>
                  <a:pt x="589" y="58"/>
                  <a:pt x="589" y="73"/>
                </a:cubicBezTo>
                <a:cubicBezTo>
                  <a:pt x="589" y="88"/>
                  <a:pt x="559" y="117"/>
                  <a:pt x="545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57" name="Freeform 36"/>
          <p:cNvSpPr>
            <a:spLocks noChangeArrowheads="1"/>
          </p:cNvSpPr>
          <p:nvPr/>
        </p:nvSpPr>
        <p:spPr bwMode="auto">
          <a:xfrm>
            <a:off x="2095629" y="4382265"/>
            <a:ext cx="402096" cy="392800"/>
          </a:xfrm>
          <a:custGeom>
            <a:avLst/>
            <a:gdLst>
              <a:gd name="T0" fmla="*/ 201915 w 634"/>
              <a:gd name="T1" fmla="*/ 85122 h 619"/>
              <a:gd name="T2" fmla="*/ 201915 w 634"/>
              <a:gd name="T3" fmla="*/ 85122 h 619"/>
              <a:gd name="T4" fmla="*/ 143504 w 634"/>
              <a:gd name="T5" fmla="*/ 85122 h 619"/>
              <a:gd name="T6" fmla="*/ 143504 w 634"/>
              <a:gd name="T7" fmla="*/ 26691 h 619"/>
              <a:gd name="T8" fmla="*/ 116822 w 634"/>
              <a:gd name="T9" fmla="*/ 0 h 619"/>
              <a:gd name="T10" fmla="*/ 85093 w 634"/>
              <a:gd name="T11" fmla="*/ 26691 h 619"/>
              <a:gd name="T12" fmla="*/ 85093 w 634"/>
              <a:gd name="T13" fmla="*/ 85122 h 619"/>
              <a:gd name="T14" fmla="*/ 32090 w 634"/>
              <a:gd name="T15" fmla="*/ 85122 h 619"/>
              <a:gd name="T16" fmla="*/ 0 w 634"/>
              <a:gd name="T17" fmla="*/ 111453 h 619"/>
              <a:gd name="T18" fmla="*/ 32090 w 634"/>
              <a:gd name="T19" fmla="*/ 138144 h 619"/>
              <a:gd name="T20" fmla="*/ 85093 w 634"/>
              <a:gd name="T21" fmla="*/ 138144 h 619"/>
              <a:gd name="T22" fmla="*/ 85093 w 634"/>
              <a:gd name="T23" fmla="*/ 196575 h 619"/>
              <a:gd name="T24" fmla="*/ 116822 w 634"/>
              <a:gd name="T25" fmla="*/ 222905 h 619"/>
              <a:gd name="T26" fmla="*/ 143504 w 634"/>
              <a:gd name="T27" fmla="*/ 196575 h 619"/>
              <a:gd name="T28" fmla="*/ 143504 w 634"/>
              <a:gd name="T29" fmla="*/ 138144 h 619"/>
              <a:gd name="T30" fmla="*/ 201915 w 634"/>
              <a:gd name="T31" fmla="*/ 138144 h 619"/>
              <a:gd name="T32" fmla="*/ 228236 w 634"/>
              <a:gd name="T33" fmla="*/ 111453 h 619"/>
              <a:gd name="T34" fmla="*/ 201915 w 634"/>
              <a:gd name="T35" fmla="*/ 85122 h 619"/>
              <a:gd name="T36" fmla="*/ 201915 w 634"/>
              <a:gd name="T37" fmla="*/ 127323 h 619"/>
              <a:gd name="T38" fmla="*/ 201915 w 634"/>
              <a:gd name="T39" fmla="*/ 127323 h 619"/>
              <a:gd name="T40" fmla="*/ 127639 w 634"/>
              <a:gd name="T41" fmla="*/ 127323 h 619"/>
              <a:gd name="T42" fmla="*/ 127639 w 634"/>
              <a:gd name="T43" fmla="*/ 196575 h 619"/>
              <a:gd name="T44" fmla="*/ 116822 w 634"/>
              <a:gd name="T45" fmla="*/ 212445 h 619"/>
              <a:gd name="T46" fmla="*/ 100958 w 634"/>
              <a:gd name="T47" fmla="*/ 196575 h 619"/>
              <a:gd name="T48" fmla="*/ 100958 w 634"/>
              <a:gd name="T49" fmla="*/ 127323 h 619"/>
              <a:gd name="T50" fmla="*/ 32090 w 634"/>
              <a:gd name="T51" fmla="*/ 127323 h 619"/>
              <a:gd name="T52" fmla="*/ 16225 w 634"/>
              <a:gd name="T53" fmla="*/ 111453 h 619"/>
              <a:gd name="T54" fmla="*/ 32090 w 634"/>
              <a:gd name="T55" fmla="*/ 95582 h 619"/>
              <a:gd name="T56" fmla="*/ 100958 w 634"/>
              <a:gd name="T57" fmla="*/ 95582 h 619"/>
              <a:gd name="T58" fmla="*/ 100958 w 634"/>
              <a:gd name="T59" fmla="*/ 26691 h 619"/>
              <a:gd name="T60" fmla="*/ 116822 w 634"/>
              <a:gd name="T61" fmla="*/ 10460 h 619"/>
              <a:gd name="T62" fmla="*/ 127639 w 634"/>
              <a:gd name="T63" fmla="*/ 26691 h 619"/>
              <a:gd name="T64" fmla="*/ 127639 w 634"/>
              <a:gd name="T65" fmla="*/ 95582 h 619"/>
              <a:gd name="T66" fmla="*/ 201915 w 634"/>
              <a:gd name="T67" fmla="*/ 95582 h 619"/>
              <a:gd name="T68" fmla="*/ 212372 w 634"/>
              <a:gd name="T69" fmla="*/ 111453 h 619"/>
              <a:gd name="T70" fmla="*/ 201915 w 634"/>
              <a:gd name="T71" fmla="*/ 127323 h 61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34" h="619">
                <a:moveTo>
                  <a:pt x="560" y="236"/>
                </a:moveTo>
                <a:lnTo>
                  <a:pt x="560" y="236"/>
                </a:lnTo>
                <a:cubicBezTo>
                  <a:pt x="398" y="236"/>
                  <a:pt x="398" y="236"/>
                  <a:pt x="398" y="236"/>
                </a:cubicBezTo>
                <a:cubicBezTo>
                  <a:pt x="398" y="74"/>
                  <a:pt x="398" y="74"/>
                  <a:pt x="398" y="74"/>
                </a:cubicBezTo>
                <a:cubicBezTo>
                  <a:pt x="398" y="29"/>
                  <a:pt x="369" y="0"/>
                  <a:pt x="324" y="0"/>
                </a:cubicBezTo>
                <a:cubicBezTo>
                  <a:pt x="280" y="0"/>
                  <a:pt x="236" y="29"/>
                  <a:pt x="236" y="74"/>
                </a:cubicBezTo>
                <a:cubicBezTo>
                  <a:pt x="236" y="236"/>
                  <a:pt x="236" y="236"/>
                  <a:pt x="236" y="236"/>
                </a:cubicBezTo>
                <a:cubicBezTo>
                  <a:pt x="89" y="236"/>
                  <a:pt x="89" y="236"/>
                  <a:pt x="89" y="236"/>
                </a:cubicBezTo>
                <a:cubicBezTo>
                  <a:pt x="45" y="236"/>
                  <a:pt x="0" y="265"/>
                  <a:pt x="0" y="309"/>
                </a:cubicBezTo>
                <a:cubicBezTo>
                  <a:pt x="0" y="353"/>
                  <a:pt x="45" y="383"/>
                  <a:pt x="89" y="383"/>
                </a:cubicBezTo>
                <a:cubicBezTo>
                  <a:pt x="236" y="383"/>
                  <a:pt x="236" y="383"/>
                  <a:pt x="236" y="383"/>
                </a:cubicBezTo>
                <a:cubicBezTo>
                  <a:pt x="236" y="545"/>
                  <a:pt x="236" y="545"/>
                  <a:pt x="236" y="545"/>
                </a:cubicBezTo>
                <a:cubicBezTo>
                  <a:pt x="236" y="589"/>
                  <a:pt x="280" y="618"/>
                  <a:pt x="324" y="618"/>
                </a:cubicBezTo>
                <a:cubicBezTo>
                  <a:pt x="369" y="618"/>
                  <a:pt x="398" y="589"/>
                  <a:pt x="398" y="545"/>
                </a:cubicBezTo>
                <a:cubicBezTo>
                  <a:pt x="398" y="383"/>
                  <a:pt x="398" y="383"/>
                  <a:pt x="398" y="383"/>
                </a:cubicBezTo>
                <a:cubicBezTo>
                  <a:pt x="560" y="383"/>
                  <a:pt x="560" y="383"/>
                  <a:pt x="560" y="383"/>
                </a:cubicBezTo>
                <a:cubicBezTo>
                  <a:pt x="604" y="383"/>
                  <a:pt x="633" y="353"/>
                  <a:pt x="633" y="309"/>
                </a:cubicBezTo>
                <a:cubicBezTo>
                  <a:pt x="633" y="265"/>
                  <a:pt x="604" y="236"/>
                  <a:pt x="560" y="236"/>
                </a:cubicBezTo>
                <a:close/>
                <a:moveTo>
                  <a:pt x="560" y="353"/>
                </a:moveTo>
                <a:lnTo>
                  <a:pt x="560" y="353"/>
                </a:lnTo>
                <a:cubicBezTo>
                  <a:pt x="354" y="353"/>
                  <a:pt x="354" y="353"/>
                  <a:pt x="354" y="353"/>
                </a:cubicBezTo>
                <a:cubicBezTo>
                  <a:pt x="354" y="545"/>
                  <a:pt x="354" y="545"/>
                  <a:pt x="354" y="545"/>
                </a:cubicBezTo>
                <a:cubicBezTo>
                  <a:pt x="354" y="559"/>
                  <a:pt x="339" y="589"/>
                  <a:pt x="324" y="589"/>
                </a:cubicBezTo>
                <a:cubicBezTo>
                  <a:pt x="295" y="589"/>
                  <a:pt x="280" y="559"/>
                  <a:pt x="280" y="545"/>
                </a:cubicBezTo>
                <a:cubicBezTo>
                  <a:pt x="280" y="353"/>
                  <a:pt x="280" y="353"/>
                  <a:pt x="280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59" y="353"/>
                  <a:pt x="45" y="324"/>
                  <a:pt x="45" y="309"/>
                </a:cubicBezTo>
                <a:cubicBezTo>
                  <a:pt x="45" y="294"/>
                  <a:pt x="59" y="265"/>
                  <a:pt x="89" y="265"/>
                </a:cubicBezTo>
                <a:cubicBezTo>
                  <a:pt x="280" y="265"/>
                  <a:pt x="280" y="265"/>
                  <a:pt x="280" y="265"/>
                </a:cubicBezTo>
                <a:cubicBezTo>
                  <a:pt x="280" y="74"/>
                  <a:pt x="280" y="74"/>
                  <a:pt x="280" y="74"/>
                </a:cubicBezTo>
                <a:cubicBezTo>
                  <a:pt x="280" y="59"/>
                  <a:pt x="295" y="29"/>
                  <a:pt x="324" y="29"/>
                </a:cubicBezTo>
                <a:cubicBezTo>
                  <a:pt x="339" y="29"/>
                  <a:pt x="354" y="59"/>
                  <a:pt x="354" y="74"/>
                </a:cubicBezTo>
                <a:cubicBezTo>
                  <a:pt x="354" y="265"/>
                  <a:pt x="354" y="265"/>
                  <a:pt x="354" y="265"/>
                </a:cubicBezTo>
                <a:cubicBezTo>
                  <a:pt x="560" y="265"/>
                  <a:pt x="560" y="265"/>
                  <a:pt x="560" y="265"/>
                </a:cubicBezTo>
                <a:cubicBezTo>
                  <a:pt x="575" y="265"/>
                  <a:pt x="589" y="294"/>
                  <a:pt x="589" y="309"/>
                </a:cubicBezTo>
                <a:cubicBezTo>
                  <a:pt x="589" y="324"/>
                  <a:pt x="575" y="353"/>
                  <a:pt x="560" y="3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58" name="Freeform 37"/>
          <p:cNvSpPr>
            <a:spLocks noChangeArrowheads="1"/>
          </p:cNvSpPr>
          <p:nvPr/>
        </p:nvSpPr>
        <p:spPr bwMode="auto">
          <a:xfrm>
            <a:off x="1183252" y="4403183"/>
            <a:ext cx="402097" cy="353287"/>
          </a:xfrm>
          <a:custGeom>
            <a:avLst/>
            <a:gdLst>
              <a:gd name="T0" fmla="*/ 26321 w 634"/>
              <a:gd name="T1" fmla="*/ 57987 h 561"/>
              <a:gd name="T2" fmla="*/ 26321 w 634"/>
              <a:gd name="T3" fmla="*/ 57987 h 561"/>
              <a:gd name="T4" fmla="*/ 196147 w 634"/>
              <a:gd name="T5" fmla="*/ 57987 h 561"/>
              <a:gd name="T6" fmla="*/ 228237 w 634"/>
              <a:gd name="T7" fmla="*/ 31857 h 561"/>
              <a:gd name="T8" fmla="*/ 196147 w 634"/>
              <a:gd name="T9" fmla="*/ 0 h 561"/>
              <a:gd name="T10" fmla="*/ 26321 w 634"/>
              <a:gd name="T11" fmla="*/ 0 h 561"/>
              <a:gd name="T12" fmla="*/ 0 w 634"/>
              <a:gd name="T13" fmla="*/ 31857 h 561"/>
              <a:gd name="T14" fmla="*/ 26321 w 634"/>
              <a:gd name="T15" fmla="*/ 57987 h 561"/>
              <a:gd name="T16" fmla="*/ 26321 w 634"/>
              <a:gd name="T17" fmla="*/ 16108 h 561"/>
              <a:gd name="T18" fmla="*/ 26321 w 634"/>
              <a:gd name="T19" fmla="*/ 16108 h 561"/>
              <a:gd name="T20" fmla="*/ 196147 w 634"/>
              <a:gd name="T21" fmla="*/ 16108 h 561"/>
              <a:gd name="T22" fmla="*/ 212012 w 634"/>
              <a:gd name="T23" fmla="*/ 31857 h 561"/>
              <a:gd name="T24" fmla="*/ 196147 w 634"/>
              <a:gd name="T25" fmla="*/ 42237 h 561"/>
              <a:gd name="T26" fmla="*/ 26321 w 634"/>
              <a:gd name="T27" fmla="*/ 42237 h 561"/>
              <a:gd name="T28" fmla="*/ 15865 w 634"/>
              <a:gd name="T29" fmla="*/ 31857 h 561"/>
              <a:gd name="T30" fmla="*/ 26321 w 634"/>
              <a:gd name="T31" fmla="*/ 16108 h 561"/>
              <a:gd name="T32" fmla="*/ 196147 w 634"/>
              <a:gd name="T33" fmla="*/ 74095 h 561"/>
              <a:gd name="T34" fmla="*/ 196147 w 634"/>
              <a:gd name="T35" fmla="*/ 74095 h 561"/>
              <a:gd name="T36" fmla="*/ 26321 w 634"/>
              <a:gd name="T37" fmla="*/ 74095 h 561"/>
              <a:gd name="T38" fmla="*/ 0 w 634"/>
              <a:gd name="T39" fmla="*/ 100225 h 561"/>
              <a:gd name="T40" fmla="*/ 26321 w 634"/>
              <a:gd name="T41" fmla="*/ 126712 h 561"/>
              <a:gd name="T42" fmla="*/ 196147 w 634"/>
              <a:gd name="T43" fmla="*/ 126712 h 561"/>
              <a:gd name="T44" fmla="*/ 228237 w 634"/>
              <a:gd name="T45" fmla="*/ 100225 h 561"/>
              <a:gd name="T46" fmla="*/ 196147 w 634"/>
              <a:gd name="T47" fmla="*/ 74095 h 561"/>
              <a:gd name="T48" fmla="*/ 196147 w 634"/>
              <a:gd name="T49" fmla="*/ 115974 h 561"/>
              <a:gd name="T50" fmla="*/ 196147 w 634"/>
              <a:gd name="T51" fmla="*/ 115974 h 561"/>
              <a:gd name="T52" fmla="*/ 26321 w 634"/>
              <a:gd name="T53" fmla="*/ 115974 h 561"/>
              <a:gd name="T54" fmla="*/ 15865 w 634"/>
              <a:gd name="T55" fmla="*/ 100225 h 561"/>
              <a:gd name="T56" fmla="*/ 26321 w 634"/>
              <a:gd name="T57" fmla="*/ 84475 h 561"/>
              <a:gd name="T58" fmla="*/ 196147 w 634"/>
              <a:gd name="T59" fmla="*/ 84475 h 561"/>
              <a:gd name="T60" fmla="*/ 212012 w 634"/>
              <a:gd name="T61" fmla="*/ 100225 h 561"/>
              <a:gd name="T62" fmla="*/ 196147 w 634"/>
              <a:gd name="T63" fmla="*/ 115974 h 561"/>
              <a:gd name="T64" fmla="*/ 196147 w 634"/>
              <a:gd name="T65" fmla="*/ 142462 h 561"/>
              <a:gd name="T66" fmla="*/ 196147 w 634"/>
              <a:gd name="T67" fmla="*/ 142462 h 561"/>
              <a:gd name="T68" fmla="*/ 26321 w 634"/>
              <a:gd name="T69" fmla="*/ 142462 h 561"/>
              <a:gd name="T70" fmla="*/ 0 w 634"/>
              <a:gd name="T71" fmla="*/ 168592 h 561"/>
              <a:gd name="T72" fmla="*/ 26321 w 634"/>
              <a:gd name="T73" fmla="*/ 200449 h 561"/>
              <a:gd name="T74" fmla="*/ 196147 w 634"/>
              <a:gd name="T75" fmla="*/ 200449 h 561"/>
              <a:gd name="T76" fmla="*/ 228237 w 634"/>
              <a:gd name="T77" fmla="*/ 168592 h 561"/>
              <a:gd name="T78" fmla="*/ 196147 w 634"/>
              <a:gd name="T79" fmla="*/ 142462 h 561"/>
              <a:gd name="T80" fmla="*/ 196147 w 634"/>
              <a:gd name="T81" fmla="*/ 184699 h 561"/>
              <a:gd name="T82" fmla="*/ 196147 w 634"/>
              <a:gd name="T83" fmla="*/ 184699 h 561"/>
              <a:gd name="T84" fmla="*/ 26321 w 634"/>
              <a:gd name="T85" fmla="*/ 184699 h 561"/>
              <a:gd name="T86" fmla="*/ 15865 w 634"/>
              <a:gd name="T87" fmla="*/ 168592 h 561"/>
              <a:gd name="T88" fmla="*/ 26321 w 634"/>
              <a:gd name="T89" fmla="*/ 158212 h 561"/>
              <a:gd name="T90" fmla="*/ 196147 w 634"/>
              <a:gd name="T91" fmla="*/ 158212 h 561"/>
              <a:gd name="T92" fmla="*/ 212012 w 634"/>
              <a:gd name="T93" fmla="*/ 168592 h 561"/>
              <a:gd name="T94" fmla="*/ 196147 w 634"/>
              <a:gd name="T95" fmla="*/ 184699 h 56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34" h="561">
                <a:moveTo>
                  <a:pt x="73" y="162"/>
                </a:moveTo>
                <a:lnTo>
                  <a:pt x="73" y="162"/>
                </a:lnTo>
                <a:cubicBezTo>
                  <a:pt x="544" y="162"/>
                  <a:pt x="544" y="162"/>
                  <a:pt x="544" y="162"/>
                </a:cubicBezTo>
                <a:cubicBezTo>
                  <a:pt x="588" y="162"/>
                  <a:pt x="633" y="133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133"/>
                  <a:pt x="29" y="162"/>
                  <a:pt x="73" y="162"/>
                </a:cubicBezTo>
                <a:close/>
                <a:moveTo>
                  <a:pt x="73" y="45"/>
                </a:moveTo>
                <a:lnTo>
                  <a:pt x="73" y="45"/>
                </a:ln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cubicBezTo>
                  <a:pt x="588" y="103"/>
                  <a:pt x="574" y="118"/>
                  <a:pt x="544" y="118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58" y="118"/>
                  <a:pt x="44" y="103"/>
                  <a:pt x="44" y="89"/>
                </a:cubicBezTo>
                <a:cubicBezTo>
                  <a:pt x="44" y="59"/>
                  <a:pt x="58" y="45"/>
                  <a:pt x="73" y="45"/>
                </a:cubicBezTo>
                <a:close/>
                <a:moveTo>
                  <a:pt x="544" y="207"/>
                </a:moveTo>
                <a:lnTo>
                  <a:pt x="544" y="207"/>
                </a:lnTo>
                <a:cubicBezTo>
                  <a:pt x="73" y="207"/>
                  <a:pt x="73" y="207"/>
                  <a:pt x="73" y="207"/>
                </a:cubicBezTo>
                <a:cubicBezTo>
                  <a:pt x="29" y="207"/>
                  <a:pt x="0" y="236"/>
                  <a:pt x="0" y="280"/>
                </a:cubicBezTo>
                <a:cubicBezTo>
                  <a:pt x="0" y="324"/>
                  <a:pt x="29" y="354"/>
                  <a:pt x="73" y="354"/>
                </a:cubicBezTo>
                <a:cubicBezTo>
                  <a:pt x="544" y="354"/>
                  <a:pt x="544" y="354"/>
                  <a:pt x="544" y="354"/>
                </a:cubicBezTo>
                <a:cubicBezTo>
                  <a:pt x="588" y="354"/>
                  <a:pt x="633" y="324"/>
                  <a:pt x="633" y="280"/>
                </a:cubicBezTo>
                <a:cubicBezTo>
                  <a:pt x="633" y="236"/>
                  <a:pt x="588" y="207"/>
                  <a:pt x="544" y="207"/>
                </a:cubicBezTo>
                <a:close/>
                <a:moveTo>
                  <a:pt x="544" y="324"/>
                </a:moveTo>
                <a:lnTo>
                  <a:pt x="544" y="324"/>
                </a:lnTo>
                <a:cubicBezTo>
                  <a:pt x="73" y="324"/>
                  <a:pt x="73" y="324"/>
                  <a:pt x="73" y="324"/>
                </a:cubicBezTo>
                <a:cubicBezTo>
                  <a:pt x="58" y="324"/>
                  <a:pt x="44" y="295"/>
                  <a:pt x="44" y="280"/>
                </a:cubicBezTo>
                <a:cubicBezTo>
                  <a:pt x="44" y="265"/>
                  <a:pt x="58" y="236"/>
                  <a:pt x="73" y="236"/>
                </a:cubicBezTo>
                <a:cubicBezTo>
                  <a:pt x="544" y="236"/>
                  <a:pt x="544" y="236"/>
                  <a:pt x="544" y="236"/>
                </a:cubicBezTo>
                <a:cubicBezTo>
                  <a:pt x="574" y="236"/>
                  <a:pt x="588" y="265"/>
                  <a:pt x="588" y="280"/>
                </a:cubicBezTo>
                <a:cubicBezTo>
                  <a:pt x="588" y="295"/>
                  <a:pt x="574" y="324"/>
                  <a:pt x="544" y="324"/>
                </a:cubicBezTo>
                <a:close/>
                <a:moveTo>
                  <a:pt x="544" y="398"/>
                </a:moveTo>
                <a:lnTo>
                  <a:pt x="544" y="398"/>
                </a:lnTo>
                <a:cubicBezTo>
                  <a:pt x="73" y="398"/>
                  <a:pt x="73" y="398"/>
                  <a:pt x="73" y="398"/>
                </a:cubicBezTo>
                <a:cubicBezTo>
                  <a:pt x="29" y="398"/>
                  <a:pt x="0" y="428"/>
                  <a:pt x="0" y="471"/>
                </a:cubicBezTo>
                <a:cubicBezTo>
                  <a:pt x="0" y="516"/>
                  <a:pt x="29" y="560"/>
                  <a:pt x="73" y="560"/>
                </a:cubicBezTo>
                <a:cubicBezTo>
                  <a:pt x="544" y="560"/>
                  <a:pt x="544" y="560"/>
                  <a:pt x="544" y="560"/>
                </a:cubicBezTo>
                <a:cubicBezTo>
                  <a:pt x="588" y="560"/>
                  <a:pt x="633" y="516"/>
                  <a:pt x="633" y="471"/>
                </a:cubicBezTo>
                <a:cubicBezTo>
                  <a:pt x="633" y="428"/>
                  <a:pt x="588" y="398"/>
                  <a:pt x="544" y="398"/>
                </a:cubicBezTo>
                <a:close/>
                <a:moveTo>
                  <a:pt x="544" y="516"/>
                </a:moveTo>
                <a:lnTo>
                  <a:pt x="544" y="516"/>
                </a:lnTo>
                <a:cubicBezTo>
                  <a:pt x="73" y="516"/>
                  <a:pt x="73" y="516"/>
                  <a:pt x="73" y="516"/>
                </a:cubicBezTo>
                <a:cubicBezTo>
                  <a:pt x="58" y="516"/>
                  <a:pt x="44" y="501"/>
                  <a:pt x="44" y="471"/>
                </a:cubicBezTo>
                <a:cubicBezTo>
                  <a:pt x="44" y="457"/>
                  <a:pt x="58" y="442"/>
                  <a:pt x="73" y="442"/>
                </a:cubicBezTo>
                <a:cubicBezTo>
                  <a:pt x="544" y="442"/>
                  <a:pt x="544" y="442"/>
                  <a:pt x="544" y="442"/>
                </a:cubicBezTo>
                <a:cubicBezTo>
                  <a:pt x="574" y="442"/>
                  <a:pt x="588" y="457"/>
                  <a:pt x="588" y="471"/>
                </a:cubicBezTo>
                <a:cubicBezTo>
                  <a:pt x="588" y="501"/>
                  <a:pt x="574" y="516"/>
                  <a:pt x="544" y="5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63" name="Freeform 42"/>
          <p:cNvSpPr>
            <a:spLocks noChangeArrowheads="1"/>
          </p:cNvSpPr>
          <p:nvPr/>
        </p:nvSpPr>
        <p:spPr bwMode="auto">
          <a:xfrm>
            <a:off x="5719386" y="3488260"/>
            <a:ext cx="390476" cy="402096"/>
          </a:xfrm>
          <a:custGeom>
            <a:avLst/>
            <a:gdLst>
              <a:gd name="T0" fmla="*/ 147755 w 619"/>
              <a:gd name="T1" fmla="*/ 116798 h 634"/>
              <a:gd name="T2" fmla="*/ 147755 w 619"/>
              <a:gd name="T3" fmla="*/ 116798 h 634"/>
              <a:gd name="T4" fmla="*/ 116196 w 619"/>
              <a:gd name="T5" fmla="*/ 148521 h 634"/>
              <a:gd name="T6" fmla="*/ 116196 w 619"/>
              <a:gd name="T7" fmla="*/ 74621 h 634"/>
              <a:gd name="T8" fmla="*/ 110816 w 619"/>
              <a:gd name="T9" fmla="*/ 63807 h 634"/>
              <a:gd name="T10" fmla="*/ 105437 w 619"/>
              <a:gd name="T11" fmla="*/ 74621 h 634"/>
              <a:gd name="T12" fmla="*/ 105437 w 619"/>
              <a:gd name="T13" fmla="*/ 148521 h 634"/>
              <a:gd name="T14" fmla="*/ 73877 w 619"/>
              <a:gd name="T15" fmla="*/ 116798 h 634"/>
              <a:gd name="T16" fmla="*/ 63477 w 619"/>
              <a:gd name="T17" fmla="*/ 116798 h 634"/>
              <a:gd name="T18" fmla="*/ 63477 w 619"/>
              <a:gd name="T19" fmla="*/ 127613 h 634"/>
              <a:gd name="T20" fmla="*/ 105437 w 619"/>
              <a:gd name="T21" fmla="*/ 169790 h 634"/>
              <a:gd name="T22" fmla="*/ 110816 w 619"/>
              <a:gd name="T23" fmla="*/ 169790 h 634"/>
              <a:gd name="T24" fmla="*/ 116196 w 619"/>
              <a:gd name="T25" fmla="*/ 169790 h 634"/>
              <a:gd name="T26" fmla="*/ 158155 w 619"/>
              <a:gd name="T27" fmla="*/ 127613 h 634"/>
              <a:gd name="T28" fmla="*/ 158155 w 619"/>
              <a:gd name="T29" fmla="*/ 116798 h 634"/>
              <a:gd name="T30" fmla="*/ 147755 w 619"/>
              <a:gd name="T31" fmla="*/ 116798 h 634"/>
              <a:gd name="T32" fmla="*/ 195452 w 619"/>
              <a:gd name="T33" fmla="*/ 0 h 634"/>
              <a:gd name="T34" fmla="*/ 195452 w 619"/>
              <a:gd name="T35" fmla="*/ 0 h 634"/>
              <a:gd name="T36" fmla="*/ 26539 w 619"/>
              <a:gd name="T37" fmla="*/ 0 h 634"/>
              <a:gd name="T38" fmla="*/ 0 w 619"/>
              <a:gd name="T39" fmla="*/ 32084 h 634"/>
              <a:gd name="T40" fmla="*/ 0 w 619"/>
              <a:gd name="T41" fmla="*/ 201874 h 634"/>
              <a:gd name="T42" fmla="*/ 26539 w 619"/>
              <a:gd name="T43" fmla="*/ 228190 h 634"/>
              <a:gd name="T44" fmla="*/ 195452 w 619"/>
              <a:gd name="T45" fmla="*/ 228190 h 634"/>
              <a:gd name="T46" fmla="*/ 221632 w 619"/>
              <a:gd name="T47" fmla="*/ 201874 h 634"/>
              <a:gd name="T48" fmla="*/ 221632 w 619"/>
              <a:gd name="T49" fmla="*/ 32084 h 634"/>
              <a:gd name="T50" fmla="*/ 195452 w 619"/>
              <a:gd name="T51" fmla="*/ 0 h 634"/>
              <a:gd name="T52" fmla="*/ 211232 w 619"/>
              <a:gd name="T53" fmla="*/ 201874 h 634"/>
              <a:gd name="T54" fmla="*/ 211232 w 619"/>
              <a:gd name="T55" fmla="*/ 201874 h 634"/>
              <a:gd name="T56" fmla="*/ 195452 w 619"/>
              <a:gd name="T57" fmla="*/ 212328 h 634"/>
              <a:gd name="T58" fmla="*/ 26539 w 619"/>
              <a:gd name="T59" fmla="*/ 212328 h 634"/>
              <a:gd name="T60" fmla="*/ 10400 w 619"/>
              <a:gd name="T61" fmla="*/ 201874 h 634"/>
              <a:gd name="T62" fmla="*/ 10400 w 619"/>
              <a:gd name="T63" fmla="*/ 32084 h 634"/>
              <a:gd name="T64" fmla="*/ 26539 w 619"/>
              <a:gd name="T65" fmla="*/ 16222 h 634"/>
              <a:gd name="T66" fmla="*/ 195452 w 619"/>
              <a:gd name="T67" fmla="*/ 16222 h 634"/>
              <a:gd name="T68" fmla="*/ 211232 w 619"/>
              <a:gd name="T69" fmla="*/ 32084 h 634"/>
              <a:gd name="T70" fmla="*/ 211232 w 619"/>
              <a:gd name="T71" fmla="*/ 201874 h 6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19" h="634">
                <a:moveTo>
                  <a:pt x="412" y="324"/>
                </a:moveTo>
                <a:lnTo>
                  <a:pt x="412" y="324"/>
                </a:lnTo>
                <a:cubicBezTo>
                  <a:pt x="324" y="412"/>
                  <a:pt x="324" y="412"/>
                  <a:pt x="324" y="412"/>
                </a:cubicBezTo>
                <a:cubicBezTo>
                  <a:pt x="324" y="207"/>
                  <a:pt x="324" y="207"/>
                  <a:pt x="324" y="207"/>
                </a:cubicBezTo>
                <a:cubicBezTo>
                  <a:pt x="324" y="192"/>
                  <a:pt x="324" y="177"/>
                  <a:pt x="309" y="177"/>
                </a:cubicBezTo>
                <a:cubicBezTo>
                  <a:pt x="294" y="177"/>
                  <a:pt x="294" y="192"/>
                  <a:pt x="294" y="207"/>
                </a:cubicBezTo>
                <a:cubicBezTo>
                  <a:pt x="294" y="412"/>
                  <a:pt x="294" y="412"/>
                  <a:pt x="294" y="412"/>
                </a:cubicBezTo>
                <a:cubicBezTo>
                  <a:pt x="206" y="324"/>
                  <a:pt x="206" y="324"/>
                  <a:pt x="206" y="324"/>
                </a:cubicBezTo>
                <a:cubicBezTo>
                  <a:pt x="206" y="324"/>
                  <a:pt x="191" y="324"/>
                  <a:pt x="177" y="324"/>
                </a:cubicBezTo>
                <a:cubicBezTo>
                  <a:pt x="177" y="339"/>
                  <a:pt x="177" y="354"/>
                  <a:pt x="177" y="354"/>
                </a:cubicBezTo>
                <a:cubicBezTo>
                  <a:pt x="294" y="471"/>
                  <a:pt x="294" y="471"/>
                  <a:pt x="294" y="471"/>
                </a:cubicBezTo>
                <a:lnTo>
                  <a:pt x="309" y="471"/>
                </a:lnTo>
                <a:lnTo>
                  <a:pt x="324" y="471"/>
                </a:lnTo>
                <a:cubicBezTo>
                  <a:pt x="441" y="354"/>
                  <a:pt x="441" y="354"/>
                  <a:pt x="441" y="354"/>
                </a:cubicBezTo>
                <a:cubicBezTo>
                  <a:pt x="441" y="354"/>
                  <a:pt x="441" y="339"/>
                  <a:pt x="441" y="324"/>
                </a:cubicBezTo>
                <a:cubicBezTo>
                  <a:pt x="427" y="324"/>
                  <a:pt x="412" y="324"/>
                  <a:pt x="412" y="324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4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5" y="589"/>
                </a:cubicBez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4" y="45"/>
                </a:cubicBezTo>
                <a:cubicBezTo>
                  <a:pt x="545" y="45"/>
                  <a:pt x="545" y="45"/>
                  <a:pt x="545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64" name="Freeform 43"/>
          <p:cNvSpPr>
            <a:spLocks noChangeArrowheads="1"/>
          </p:cNvSpPr>
          <p:nvPr/>
        </p:nvSpPr>
        <p:spPr bwMode="auto">
          <a:xfrm>
            <a:off x="4826452" y="3469666"/>
            <a:ext cx="402097" cy="402096"/>
          </a:xfrm>
          <a:custGeom>
            <a:avLst/>
            <a:gdLst>
              <a:gd name="T0" fmla="*/ 122231 w 634"/>
              <a:gd name="T1" fmla="*/ 63807 h 634"/>
              <a:gd name="T2" fmla="*/ 122231 w 634"/>
              <a:gd name="T3" fmla="*/ 63807 h 634"/>
              <a:gd name="T4" fmla="*/ 116823 w 634"/>
              <a:gd name="T5" fmla="*/ 58399 h 634"/>
              <a:gd name="T6" fmla="*/ 106367 w 634"/>
              <a:gd name="T7" fmla="*/ 63807 h 634"/>
              <a:gd name="T8" fmla="*/ 69228 w 634"/>
              <a:gd name="T9" fmla="*/ 100937 h 634"/>
              <a:gd name="T10" fmla="*/ 69228 w 634"/>
              <a:gd name="T11" fmla="*/ 111752 h 634"/>
              <a:gd name="T12" fmla="*/ 79685 w 634"/>
              <a:gd name="T13" fmla="*/ 111752 h 634"/>
              <a:gd name="T14" fmla="*/ 106367 w 634"/>
              <a:gd name="T15" fmla="*/ 85075 h 634"/>
              <a:gd name="T16" fmla="*/ 106367 w 634"/>
              <a:gd name="T17" fmla="*/ 159336 h 634"/>
              <a:gd name="T18" fmla="*/ 116823 w 634"/>
              <a:gd name="T19" fmla="*/ 164743 h 634"/>
              <a:gd name="T20" fmla="*/ 122231 w 634"/>
              <a:gd name="T21" fmla="*/ 159336 h 634"/>
              <a:gd name="T22" fmla="*/ 122231 w 634"/>
              <a:gd name="T23" fmla="*/ 85075 h 634"/>
              <a:gd name="T24" fmla="*/ 148553 w 634"/>
              <a:gd name="T25" fmla="*/ 111752 h 634"/>
              <a:gd name="T26" fmla="*/ 159370 w 634"/>
              <a:gd name="T27" fmla="*/ 111752 h 634"/>
              <a:gd name="T28" fmla="*/ 159370 w 634"/>
              <a:gd name="T29" fmla="*/ 100937 h 634"/>
              <a:gd name="T30" fmla="*/ 122231 w 634"/>
              <a:gd name="T31" fmla="*/ 63807 h 634"/>
              <a:gd name="T32" fmla="*/ 201916 w 634"/>
              <a:gd name="T33" fmla="*/ 0 h 634"/>
              <a:gd name="T34" fmla="*/ 201916 w 634"/>
              <a:gd name="T35" fmla="*/ 0 h 634"/>
              <a:gd name="T36" fmla="*/ 32090 w 634"/>
              <a:gd name="T37" fmla="*/ 0 h 634"/>
              <a:gd name="T38" fmla="*/ 0 w 634"/>
              <a:gd name="T39" fmla="*/ 32084 h 634"/>
              <a:gd name="T40" fmla="*/ 0 w 634"/>
              <a:gd name="T41" fmla="*/ 201874 h 634"/>
              <a:gd name="T42" fmla="*/ 32090 w 634"/>
              <a:gd name="T43" fmla="*/ 228190 h 634"/>
              <a:gd name="T44" fmla="*/ 201916 w 634"/>
              <a:gd name="T45" fmla="*/ 228190 h 634"/>
              <a:gd name="T46" fmla="*/ 228237 w 634"/>
              <a:gd name="T47" fmla="*/ 201874 h 634"/>
              <a:gd name="T48" fmla="*/ 228237 w 634"/>
              <a:gd name="T49" fmla="*/ 32084 h 634"/>
              <a:gd name="T50" fmla="*/ 201916 w 634"/>
              <a:gd name="T51" fmla="*/ 0 h 634"/>
              <a:gd name="T52" fmla="*/ 212373 w 634"/>
              <a:gd name="T53" fmla="*/ 201874 h 634"/>
              <a:gd name="T54" fmla="*/ 212373 w 634"/>
              <a:gd name="T55" fmla="*/ 201874 h 634"/>
              <a:gd name="T56" fmla="*/ 201916 w 634"/>
              <a:gd name="T57" fmla="*/ 212328 h 634"/>
              <a:gd name="T58" fmla="*/ 32090 w 634"/>
              <a:gd name="T59" fmla="*/ 212328 h 634"/>
              <a:gd name="T60" fmla="*/ 16225 w 634"/>
              <a:gd name="T61" fmla="*/ 201874 h 634"/>
              <a:gd name="T62" fmla="*/ 16225 w 634"/>
              <a:gd name="T63" fmla="*/ 32084 h 634"/>
              <a:gd name="T64" fmla="*/ 32090 w 634"/>
              <a:gd name="T65" fmla="*/ 16222 h 634"/>
              <a:gd name="T66" fmla="*/ 201916 w 634"/>
              <a:gd name="T67" fmla="*/ 16222 h 634"/>
              <a:gd name="T68" fmla="*/ 212373 w 634"/>
              <a:gd name="T69" fmla="*/ 32084 h 634"/>
              <a:gd name="T70" fmla="*/ 212373 w 634"/>
              <a:gd name="T71" fmla="*/ 201874 h 6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34" h="634">
                <a:moveTo>
                  <a:pt x="339" y="177"/>
                </a:moveTo>
                <a:lnTo>
                  <a:pt x="339" y="177"/>
                </a:lnTo>
                <a:cubicBezTo>
                  <a:pt x="339" y="162"/>
                  <a:pt x="324" y="162"/>
                  <a:pt x="324" y="162"/>
                </a:cubicBezTo>
                <a:cubicBezTo>
                  <a:pt x="310" y="162"/>
                  <a:pt x="310" y="162"/>
                  <a:pt x="295" y="177"/>
                </a:cubicBezTo>
                <a:cubicBezTo>
                  <a:pt x="192" y="280"/>
                  <a:pt x="192" y="280"/>
                  <a:pt x="192" y="280"/>
                </a:cubicBezTo>
                <a:cubicBezTo>
                  <a:pt x="177" y="295"/>
                  <a:pt x="177" y="310"/>
                  <a:pt x="192" y="310"/>
                </a:cubicBezTo>
                <a:cubicBezTo>
                  <a:pt x="192" y="324"/>
                  <a:pt x="207" y="324"/>
                  <a:pt x="221" y="310"/>
                </a:cubicBezTo>
                <a:cubicBezTo>
                  <a:pt x="295" y="236"/>
                  <a:pt x="295" y="236"/>
                  <a:pt x="295" y="236"/>
                </a:cubicBezTo>
                <a:cubicBezTo>
                  <a:pt x="295" y="442"/>
                  <a:pt x="295" y="442"/>
                  <a:pt x="295" y="442"/>
                </a:cubicBezTo>
                <a:cubicBezTo>
                  <a:pt x="295" y="442"/>
                  <a:pt x="310" y="457"/>
                  <a:pt x="324" y="457"/>
                </a:cubicBezTo>
                <a:lnTo>
                  <a:pt x="339" y="442"/>
                </a:lnTo>
                <a:cubicBezTo>
                  <a:pt x="339" y="236"/>
                  <a:pt x="339" y="236"/>
                  <a:pt x="339" y="236"/>
                </a:cubicBezTo>
                <a:cubicBezTo>
                  <a:pt x="412" y="310"/>
                  <a:pt x="412" y="310"/>
                  <a:pt x="412" y="310"/>
                </a:cubicBezTo>
                <a:cubicBezTo>
                  <a:pt x="428" y="324"/>
                  <a:pt x="442" y="324"/>
                  <a:pt x="442" y="310"/>
                </a:cubicBezTo>
                <a:cubicBezTo>
                  <a:pt x="457" y="310"/>
                  <a:pt x="457" y="295"/>
                  <a:pt x="442" y="280"/>
                </a:cubicBezTo>
                <a:lnTo>
                  <a:pt x="339" y="177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604" y="0"/>
                  <a:pt x="560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5"/>
                  <a:pt x="45" y="560"/>
                </a:cubicBezTo>
                <a:cubicBezTo>
                  <a:pt x="45" y="89"/>
                  <a:pt x="45" y="89"/>
                  <a:pt x="45" y="89"/>
                </a:cubicBezTo>
                <a:cubicBezTo>
                  <a:pt x="45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5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65" name="Freeform 44"/>
          <p:cNvSpPr>
            <a:spLocks noChangeArrowheads="1"/>
          </p:cNvSpPr>
          <p:nvPr/>
        </p:nvSpPr>
        <p:spPr bwMode="auto">
          <a:xfrm>
            <a:off x="3888913" y="3461498"/>
            <a:ext cx="402097" cy="402096"/>
          </a:xfrm>
          <a:custGeom>
            <a:avLst/>
            <a:gdLst>
              <a:gd name="T0" fmla="*/ 164417 w 634"/>
              <a:gd name="T1" fmla="*/ 106344 h 634"/>
              <a:gd name="T2" fmla="*/ 164417 w 634"/>
              <a:gd name="T3" fmla="*/ 106344 h 634"/>
              <a:gd name="T4" fmla="*/ 127279 w 634"/>
              <a:gd name="T5" fmla="*/ 69214 h 634"/>
              <a:gd name="T6" fmla="*/ 116823 w 634"/>
              <a:gd name="T7" fmla="*/ 69214 h 634"/>
              <a:gd name="T8" fmla="*/ 116823 w 634"/>
              <a:gd name="T9" fmla="*/ 79668 h 634"/>
              <a:gd name="T10" fmla="*/ 143144 w 634"/>
              <a:gd name="T11" fmla="*/ 106344 h 634"/>
              <a:gd name="T12" fmla="*/ 68868 w 634"/>
              <a:gd name="T13" fmla="*/ 106344 h 634"/>
              <a:gd name="T14" fmla="*/ 63459 w 634"/>
              <a:gd name="T15" fmla="*/ 116798 h 634"/>
              <a:gd name="T16" fmla="*/ 68868 w 634"/>
              <a:gd name="T17" fmla="*/ 122206 h 634"/>
              <a:gd name="T18" fmla="*/ 143144 w 634"/>
              <a:gd name="T19" fmla="*/ 122206 h 634"/>
              <a:gd name="T20" fmla="*/ 116823 w 634"/>
              <a:gd name="T21" fmla="*/ 148521 h 634"/>
              <a:gd name="T22" fmla="*/ 116823 w 634"/>
              <a:gd name="T23" fmla="*/ 159336 h 634"/>
              <a:gd name="T24" fmla="*/ 127279 w 634"/>
              <a:gd name="T25" fmla="*/ 159336 h 634"/>
              <a:gd name="T26" fmla="*/ 164417 w 634"/>
              <a:gd name="T27" fmla="*/ 122206 h 634"/>
              <a:gd name="T28" fmla="*/ 169826 w 634"/>
              <a:gd name="T29" fmla="*/ 116798 h 634"/>
              <a:gd name="T30" fmla="*/ 164417 w 634"/>
              <a:gd name="T31" fmla="*/ 106344 h 634"/>
              <a:gd name="T32" fmla="*/ 196147 w 634"/>
              <a:gd name="T33" fmla="*/ 0 h 634"/>
              <a:gd name="T34" fmla="*/ 196147 w 634"/>
              <a:gd name="T35" fmla="*/ 0 h 634"/>
              <a:gd name="T36" fmla="*/ 26321 w 634"/>
              <a:gd name="T37" fmla="*/ 0 h 634"/>
              <a:gd name="T38" fmla="*/ 0 w 634"/>
              <a:gd name="T39" fmla="*/ 32084 h 634"/>
              <a:gd name="T40" fmla="*/ 0 w 634"/>
              <a:gd name="T41" fmla="*/ 201874 h 634"/>
              <a:gd name="T42" fmla="*/ 26321 w 634"/>
              <a:gd name="T43" fmla="*/ 228190 h 634"/>
              <a:gd name="T44" fmla="*/ 196147 w 634"/>
              <a:gd name="T45" fmla="*/ 228190 h 634"/>
              <a:gd name="T46" fmla="*/ 228237 w 634"/>
              <a:gd name="T47" fmla="*/ 201874 h 634"/>
              <a:gd name="T48" fmla="*/ 228237 w 634"/>
              <a:gd name="T49" fmla="*/ 32084 h 634"/>
              <a:gd name="T50" fmla="*/ 196147 w 634"/>
              <a:gd name="T51" fmla="*/ 0 h 634"/>
              <a:gd name="T52" fmla="*/ 212012 w 634"/>
              <a:gd name="T53" fmla="*/ 201874 h 634"/>
              <a:gd name="T54" fmla="*/ 212012 w 634"/>
              <a:gd name="T55" fmla="*/ 201874 h 634"/>
              <a:gd name="T56" fmla="*/ 196147 w 634"/>
              <a:gd name="T57" fmla="*/ 212328 h 634"/>
              <a:gd name="T58" fmla="*/ 26321 w 634"/>
              <a:gd name="T59" fmla="*/ 212328 h 634"/>
              <a:gd name="T60" fmla="*/ 15865 w 634"/>
              <a:gd name="T61" fmla="*/ 201874 h 634"/>
              <a:gd name="T62" fmla="*/ 15865 w 634"/>
              <a:gd name="T63" fmla="*/ 32084 h 634"/>
              <a:gd name="T64" fmla="*/ 26321 w 634"/>
              <a:gd name="T65" fmla="*/ 16222 h 634"/>
              <a:gd name="T66" fmla="*/ 196147 w 634"/>
              <a:gd name="T67" fmla="*/ 16222 h 634"/>
              <a:gd name="T68" fmla="*/ 212012 w 634"/>
              <a:gd name="T69" fmla="*/ 32084 h 634"/>
              <a:gd name="T70" fmla="*/ 212012 w 634"/>
              <a:gd name="T71" fmla="*/ 201874 h 6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34" h="634">
                <a:moveTo>
                  <a:pt x="456" y="295"/>
                </a:moveTo>
                <a:lnTo>
                  <a:pt x="456" y="295"/>
                </a:lnTo>
                <a:cubicBezTo>
                  <a:pt x="353" y="192"/>
                  <a:pt x="353" y="192"/>
                  <a:pt x="353" y="192"/>
                </a:cubicBezTo>
                <a:cubicBezTo>
                  <a:pt x="338" y="177"/>
                  <a:pt x="324" y="177"/>
                  <a:pt x="324" y="192"/>
                </a:cubicBezTo>
                <a:cubicBezTo>
                  <a:pt x="309" y="192"/>
                  <a:pt x="309" y="207"/>
                  <a:pt x="324" y="221"/>
                </a:cubicBezTo>
                <a:cubicBezTo>
                  <a:pt x="397" y="295"/>
                  <a:pt x="397" y="295"/>
                  <a:pt x="397" y="295"/>
                </a:cubicBezTo>
                <a:cubicBezTo>
                  <a:pt x="191" y="295"/>
                  <a:pt x="191" y="295"/>
                  <a:pt x="191" y="295"/>
                </a:cubicBezTo>
                <a:cubicBezTo>
                  <a:pt x="191" y="295"/>
                  <a:pt x="176" y="310"/>
                  <a:pt x="176" y="324"/>
                </a:cubicBezTo>
                <a:lnTo>
                  <a:pt x="191" y="339"/>
                </a:lnTo>
                <a:cubicBezTo>
                  <a:pt x="397" y="339"/>
                  <a:pt x="397" y="339"/>
                  <a:pt x="397" y="339"/>
                </a:cubicBezTo>
                <a:cubicBezTo>
                  <a:pt x="324" y="412"/>
                  <a:pt x="324" y="412"/>
                  <a:pt x="324" y="412"/>
                </a:cubicBezTo>
                <a:cubicBezTo>
                  <a:pt x="309" y="428"/>
                  <a:pt x="309" y="442"/>
                  <a:pt x="324" y="442"/>
                </a:cubicBezTo>
                <a:cubicBezTo>
                  <a:pt x="324" y="457"/>
                  <a:pt x="338" y="457"/>
                  <a:pt x="353" y="442"/>
                </a:cubicBezTo>
                <a:cubicBezTo>
                  <a:pt x="456" y="339"/>
                  <a:pt x="456" y="339"/>
                  <a:pt x="456" y="339"/>
                </a:cubicBezTo>
                <a:cubicBezTo>
                  <a:pt x="471" y="339"/>
                  <a:pt x="471" y="324"/>
                  <a:pt x="471" y="324"/>
                </a:cubicBezTo>
                <a:cubicBezTo>
                  <a:pt x="471" y="310"/>
                  <a:pt x="471" y="310"/>
                  <a:pt x="456" y="295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9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lnTo>
                  <a:pt x="588" y="5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66" name="Freeform 45"/>
          <p:cNvSpPr>
            <a:spLocks noChangeArrowheads="1"/>
          </p:cNvSpPr>
          <p:nvPr/>
        </p:nvSpPr>
        <p:spPr bwMode="auto">
          <a:xfrm>
            <a:off x="3007600" y="3495726"/>
            <a:ext cx="390476" cy="402096"/>
          </a:xfrm>
          <a:custGeom>
            <a:avLst/>
            <a:gdLst>
              <a:gd name="T0" fmla="*/ 195452 w 619"/>
              <a:gd name="T1" fmla="*/ 0 h 634"/>
              <a:gd name="T2" fmla="*/ 195452 w 619"/>
              <a:gd name="T3" fmla="*/ 0 h 634"/>
              <a:gd name="T4" fmla="*/ 26180 w 619"/>
              <a:gd name="T5" fmla="*/ 0 h 634"/>
              <a:gd name="T6" fmla="*/ 0 w 619"/>
              <a:gd name="T7" fmla="*/ 32084 h 634"/>
              <a:gd name="T8" fmla="*/ 0 w 619"/>
              <a:gd name="T9" fmla="*/ 201874 h 634"/>
              <a:gd name="T10" fmla="*/ 26180 w 619"/>
              <a:gd name="T11" fmla="*/ 228190 h 634"/>
              <a:gd name="T12" fmla="*/ 195452 w 619"/>
              <a:gd name="T13" fmla="*/ 228190 h 634"/>
              <a:gd name="T14" fmla="*/ 221632 w 619"/>
              <a:gd name="T15" fmla="*/ 201874 h 634"/>
              <a:gd name="T16" fmla="*/ 221632 w 619"/>
              <a:gd name="T17" fmla="*/ 32084 h 634"/>
              <a:gd name="T18" fmla="*/ 195452 w 619"/>
              <a:gd name="T19" fmla="*/ 0 h 634"/>
              <a:gd name="T20" fmla="*/ 211232 w 619"/>
              <a:gd name="T21" fmla="*/ 201874 h 634"/>
              <a:gd name="T22" fmla="*/ 211232 w 619"/>
              <a:gd name="T23" fmla="*/ 201874 h 634"/>
              <a:gd name="T24" fmla="*/ 195452 w 619"/>
              <a:gd name="T25" fmla="*/ 212328 h 634"/>
              <a:gd name="T26" fmla="*/ 26180 w 619"/>
              <a:gd name="T27" fmla="*/ 212328 h 634"/>
              <a:gd name="T28" fmla="*/ 10400 w 619"/>
              <a:gd name="T29" fmla="*/ 201874 h 634"/>
              <a:gd name="T30" fmla="*/ 10400 w 619"/>
              <a:gd name="T31" fmla="*/ 32084 h 634"/>
              <a:gd name="T32" fmla="*/ 26180 w 619"/>
              <a:gd name="T33" fmla="*/ 16222 h 634"/>
              <a:gd name="T34" fmla="*/ 195452 w 619"/>
              <a:gd name="T35" fmla="*/ 16222 h 634"/>
              <a:gd name="T36" fmla="*/ 211232 w 619"/>
              <a:gd name="T37" fmla="*/ 32084 h 634"/>
              <a:gd name="T38" fmla="*/ 211232 w 619"/>
              <a:gd name="T39" fmla="*/ 201874 h 634"/>
              <a:gd name="T40" fmla="*/ 153134 w 619"/>
              <a:gd name="T41" fmla="*/ 106344 h 634"/>
              <a:gd name="T42" fmla="*/ 153134 w 619"/>
              <a:gd name="T43" fmla="*/ 106344 h 634"/>
              <a:gd name="T44" fmla="*/ 79257 w 619"/>
              <a:gd name="T45" fmla="*/ 106344 h 634"/>
              <a:gd name="T46" fmla="*/ 105437 w 619"/>
              <a:gd name="T47" fmla="*/ 79668 h 634"/>
              <a:gd name="T48" fmla="*/ 105437 w 619"/>
              <a:gd name="T49" fmla="*/ 69214 h 634"/>
              <a:gd name="T50" fmla="*/ 95037 w 619"/>
              <a:gd name="T51" fmla="*/ 69214 h 634"/>
              <a:gd name="T52" fmla="*/ 58098 w 619"/>
              <a:gd name="T53" fmla="*/ 106344 h 634"/>
              <a:gd name="T54" fmla="*/ 58098 w 619"/>
              <a:gd name="T55" fmla="*/ 116798 h 634"/>
              <a:gd name="T56" fmla="*/ 58098 w 619"/>
              <a:gd name="T57" fmla="*/ 122206 h 634"/>
              <a:gd name="T58" fmla="*/ 95037 w 619"/>
              <a:gd name="T59" fmla="*/ 159336 h 634"/>
              <a:gd name="T60" fmla="*/ 105437 w 619"/>
              <a:gd name="T61" fmla="*/ 159336 h 634"/>
              <a:gd name="T62" fmla="*/ 105437 w 619"/>
              <a:gd name="T63" fmla="*/ 148521 h 634"/>
              <a:gd name="T64" fmla="*/ 79257 w 619"/>
              <a:gd name="T65" fmla="*/ 122206 h 634"/>
              <a:gd name="T66" fmla="*/ 153134 w 619"/>
              <a:gd name="T67" fmla="*/ 122206 h 634"/>
              <a:gd name="T68" fmla="*/ 158155 w 619"/>
              <a:gd name="T69" fmla="*/ 116798 h 634"/>
              <a:gd name="T70" fmla="*/ 153134 w 619"/>
              <a:gd name="T71" fmla="*/ 106344 h 6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19" h="634"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3" y="45"/>
                </a:cubicBezTo>
                <a:cubicBezTo>
                  <a:pt x="545" y="45"/>
                  <a:pt x="545" y="45"/>
                  <a:pt x="545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  <a:moveTo>
                  <a:pt x="427" y="295"/>
                </a:moveTo>
                <a:lnTo>
                  <a:pt x="427" y="295"/>
                </a:lnTo>
                <a:cubicBezTo>
                  <a:pt x="221" y="295"/>
                  <a:pt x="221" y="295"/>
                  <a:pt x="221" y="295"/>
                </a:cubicBezTo>
                <a:cubicBezTo>
                  <a:pt x="294" y="221"/>
                  <a:pt x="294" y="221"/>
                  <a:pt x="294" y="221"/>
                </a:cubicBezTo>
                <a:cubicBezTo>
                  <a:pt x="309" y="207"/>
                  <a:pt x="309" y="192"/>
                  <a:pt x="294" y="192"/>
                </a:cubicBezTo>
                <a:cubicBezTo>
                  <a:pt x="294" y="177"/>
                  <a:pt x="280" y="177"/>
                  <a:pt x="265" y="192"/>
                </a:cubicBezTo>
                <a:cubicBezTo>
                  <a:pt x="162" y="295"/>
                  <a:pt x="162" y="295"/>
                  <a:pt x="162" y="295"/>
                </a:cubicBezTo>
                <a:cubicBezTo>
                  <a:pt x="162" y="310"/>
                  <a:pt x="162" y="310"/>
                  <a:pt x="162" y="324"/>
                </a:cubicBezTo>
                <a:lnTo>
                  <a:pt x="162" y="339"/>
                </a:lnTo>
                <a:cubicBezTo>
                  <a:pt x="265" y="442"/>
                  <a:pt x="265" y="442"/>
                  <a:pt x="265" y="442"/>
                </a:cubicBezTo>
                <a:cubicBezTo>
                  <a:pt x="280" y="457"/>
                  <a:pt x="294" y="457"/>
                  <a:pt x="294" y="442"/>
                </a:cubicBezTo>
                <a:cubicBezTo>
                  <a:pt x="309" y="442"/>
                  <a:pt x="309" y="428"/>
                  <a:pt x="294" y="412"/>
                </a:cubicBezTo>
                <a:cubicBezTo>
                  <a:pt x="221" y="339"/>
                  <a:pt x="221" y="339"/>
                  <a:pt x="221" y="339"/>
                </a:cubicBezTo>
                <a:cubicBezTo>
                  <a:pt x="427" y="339"/>
                  <a:pt x="427" y="339"/>
                  <a:pt x="427" y="339"/>
                </a:cubicBezTo>
                <a:cubicBezTo>
                  <a:pt x="441" y="339"/>
                  <a:pt x="441" y="324"/>
                  <a:pt x="441" y="324"/>
                </a:cubicBezTo>
                <a:cubicBezTo>
                  <a:pt x="441" y="310"/>
                  <a:pt x="441" y="295"/>
                  <a:pt x="427" y="2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67" name="Freeform 46"/>
          <p:cNvSpPr>
            <a:spLocks noChangeArrowheads="1"/>
          </p:cNvSpPr>
          <p:nvPr/>
        </p:nvSpPr>
        <p:spPr bwMode="auto">
          <a:xfrm>
            <a:off x="2095629" y="3488260"/>
            <a:ext cx="402096" cy="402096"/>
          </a:xfrm>
          <a:custGeom>
            <a:avLst/>
            <a:gdLst>
              <a:gd name="T0" fmla="*/ 175234 w 634"/>
              <a:gd name="T1" fmla="*/ 74621 h 634"/>
              <a:gd name="T2" fmla="*/ 175234 w 634"/>
              <a:gd name="T3" fmla="*/ 74621 h 634"/>
              <a:gd name="T4" fmla="*/ 116822 w 634"/>
              <a:gd name="T5" fmla="*/ 133020 h 634"/>
              <a:gd name="T6" fmla="*/ 58411 w 634"/>
              <a:gd name="T7" fmla="*/ 74621 h 634"/>
              <a:gd name="T8" fmla="*/ 47955 w 634"/>
              <a:gd name="T9" fmla="*/ 74621 h 634"/>
              <a:gd name="T10" fmla="*/ 47955 w 634"/>
              <a:gd name="T11" fmla="*/ 85075 h 634"/>
              <a:gd name="T12" fmla="*/ 111775 w 634"/>
              <a:gd name="T13" fmla="*/ 148521 h 634"/>
              <a:gd name="T14" fmla="*/ 116822 w 634"/>
              <a:gd name="T15" fmla="*/ 148521 h 634"/>
              <a:gd name="T16" fmla="*/ 122231 w 634"/>
              <a:gd name="T17" fmla="*/ 148521 h 634"/>
              <a:gd name="T18" fmla="*/ 186051 w 634"/>
              <a:gd name="T19" fmla="*/ 85075 h 634"/>
              <a:gd name="T20" fmla="*/ 186051 w 634"/>
              <a:gd name="T21" fmla="*/ 74621 h 634"/>
              <a:gd name="T22" fmla="*/ 175234 w 634"/>
              <a:gd name="T23" fmla="*/ 74621 h 634"/>
              <a:gd name="T24" fmla="*/ 201915 w 634"/>
              <a:gd name="T25" fmla="*/ 0 h 634"/>
              <a:gd name="T26" fmla="*/ 201915 w 634"/>
              <a:gd name="T27" fmla="*/ 0 h 634"/>
              <a:gd name="T28" fmla="*/ 32090 w 634"/>
              <a:gd name="T29" fmla="*/ 0 h 634"/>
              <a:gd name="T30" fmla="*/ 0 w 634"/>
              <a:gd name="T31" fmla="*/ 32084 h 634"/>
              <a:gd name="T32" fmla="*/ 0 w 634"/>
              <a:gd name="T33" fmla="*/ 201874 h 634"/>
              <a:gd name="T34" fmla="*/ 32090 w 634"/>
              <a:gd name="T35" fmla="*/ 228190 h 634"/>
              <a:gd name="T36" fmla="*/ 201915 w 634"/>
              <a:gd name="T37" fmla="*/ 228190 h 634"/>
              <a:gd name="T38" fmla="*/ 228236 w 634"/>
              <a:gd name="T39" fmla="*/ 201874 h 634"/>
              <a:gd name="T40" fmla="*/ 228236 w 634"/>
              <a:gd name="T41" fmla="*/ 32084 h 634"/>
              <a:gd name="T42" fmla="*/ 201915 w 634"/>
              <a:gd name="T43" fmla="*/ 0 h 634"/>
              <a:gd name="T44" fmla="*/ 212372 w 634"/>
              <a:gd name="T45" fmla="*/ 201874 h 634"/>
              <a:gd name="T46" fmla="*/ 212372 w 634"/>
              <a:gd name="T47" fmla="*/ 201874 h 634"/>
              <a:gd name="T48" fmla="*/ 201915 w 634"/>
              <a:gd name="T49" fmla="*/ 212328 h 634"/>
              <a:gd name="T50" fmla="*/ 32090 w 634"/>
              <a:gd name="T51" fmla="*/ 212328 h 634"/>
              <a:gd name="T52" fmla="*/ 16225 w 634"/>
              <a:gd name="T53" fmla="*/ 201874 h 634"/>
              <a:gd name="T54" fmla="*/ 16225 w 634"/>
              <a:gd name="T55" fmla="*/ 32084 h 634"/>
              <a:gd name="T56" fmla="*/ 32090 w 634"/>
              <a:gd name="T57" fmla="*/ 16222 h 634"/>
              <a:gd name="T58" fmla="*/ 201915 w 634"/>
              <a:gd name="T59" fmla="*/ 16222 h 634"/>
              <a:gd name="T60" fmla="*/ 212372 w 634"/>
              <a:gd name="T61" fmla="*/ 32084 h 634"/>
              <a:gd name="T62" fmla="*/ 212372 w 634"/>
              <a:gd name="T63" fmla="*/ 201874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4">
                <a:moveTo>
                  <a:pt x="486" y="207"/>
                </a:moveTo>
                <a:lnTo>
                  <a:pt x="486" y="207"/>
                </a:lnTo>
                <a:cubicBezTo>
                  <a:pt x="324" y="369"/>
                  <a:pt x="324" y="369"/>
                  <a:pt x="324" y="369"/>
                </a:cubicBezTo>
                <a:cubicBezTo>
                  <a:pt x="162" y="207"/>
                  <a:pt x="162" y="207"/>
                  <a:pt x="162" y="207"/>
                </a:cubicBezTo>
                <a:cubicBezTo>
                  <a:pt x="148" y="207"/>
                  <a:pt x="133" y="207"/>
                  <a:pt x="133" y="207"/>
                </a:cubicBezTo>
                <a:cubicBezTo>
                  <a:pt x="118" y="221"/>
                  <a:pt x="118" y="221"/>
                  <a:pt x="133" y="236"/>
                </a:cubicBezTo>
                <a:cubicBezTo>
                  <a:pt x="310" y="412"/>
                  <a:pt x="310" y="412"/>
                  <a:pt x="310" y="412"/>
                </a:cubicBezTo>
                <a:cubicBezTo>
                  <a:pt x="310" y="412"/>
                  <a:pt x="310" y="412"/>
                  <a:pt x="324" y="412"/>
                </a:cubicBezTo>
                <a:cubicBezTo>
                  <a:pt x="324" y="412"/>
                  <a:pt x="324" y="412"/>
                  <a:pt x="339" y="412"/>
                </a:cubicBezTo>
                <a:cubicBezTo>
                  <a:pt x="516" y="236"/>
                  <a:pt x="516" y="236"/>
                  <a:pt x="516" y="236"/>
                </a:cubicBezTo>
                <a:cubicBezTo>
                  <a:pt x="516" y="221"/>
                  <a:pt x="516" y="221"/>
                  <a:pt x="516" y="207"/>
                </a:cubicBezTo>
                <a:cubicBezTo>
                  <a:pt x="501" y="207"/>
                  <a:pt x="486" y="207"/>
                  <a:pt x="486" y="207"/>
                </a:cubicBez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604" y="0"/>
                  <a:pt x="560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5"/>
                  <a:pt x="45" y="560"/>
                </a:cubicBezTo>
                <a:cubicBezTo>
                  <a:pt x="45" y="89"/>
                  <a:pt x="45" y="89"/>
                  <a:pt x="45" y="89"/>
                </a:cubicBezTo>
                <a:cubicBezTo>
                  <a:pt x="45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5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68" name="Freeform 47"/>
          <p:cNvSpPr>
            <a:spLocks noChangeArrowheads="1"/>
          </p:cNvSpPr>
          <p:nvPr/>
        </p:nvSpPr>
        <p:spPr bwMode="auto">
          <a:xfrm>
            <a:off x="1183252" y="3488260"/>
            <a:ext cx="402097" cy="402096"/>
          </a:xfrm>
          <a:custGeom>
            <a:avLst/>
            <a:gdLst>
              <a:gd name="T0" fmla="*/ 116823 w 634"/>
              <a:gd name="T1" fmla="*/ 79668 h 634"/>
              <a:gd name="T2" fmla="*/ 116823 w 634"/>
              <a:gd name="T3" fmla="*/ 79668 h 634"/>
              <a:gd name="T4" fmla="*/ 111414 w 634"/>
              <a:gd name="T5" fmla="*/ 79668 h 634"/>
              <a:gd name="T6" fmla="*/ 106006 w 634"/>
              <a:gd name="T7" fmla="*/ 79668 h 634"/>
              <a:gd name="T8" fmla="*/ 42186 w 634"/>
              <a:gd name="T9" fmla="*/ 143475 h 634"/>
              <a:gd name="T10" fmla="*/ 42186 w 634"/>
              <a:gd name="T11" fmla="*/ 154289 h 634"/>
              <a:gd name="T12" fmla="*/ 53003 w 634"/>
              <a:gd name="T13" fmla="*/ 154289 h 634"/>
              <a:gd name="T14" fmla="*/ 111414 w 634"/>
              <a:gd name="T15" fmla="*/ 95890 h 634"/>
              <a:gd name="T16" fmla="*/ 169826 w 634"/>
              <a:gd name="T17" fmla="*/ 154289 h 634"/>
              <a:gd name="T18" fmla="*/ 180282 w 634"/>
              <a:gd name="T19" fmla="*/ 154289 h 634"/>
              <a:gd name="T20" fmla="*/ 180282 w 634"/>
              <a:gd name="T21" fmla="*/ 143475 h 634"/>
              <a:gd name="T22" fmla="*/ 116823 w 634"/>
              <a:gd name="T23" fmla="*/ 79668 h 634"/>
              <a:gd name="T24" fmla="*/ 196147 w 634"/>
              <a:gd name="T25" fmla="*/ 0 h 634"/>
              <a:gd name="T26" fmla="*/ 196147 w 634"/>
              <a:gd name="T27" fmla="*/ 0 h 634"/>
              <a:gd name="T28" fmla="*/ 26321 w 634"/>
              <a:gd name="T29" fmla="*/ 0 h 634"/>
              <a:gd name="T30" fmla="*/ 0 w 634"/>
              <a:gd name="T31" fmla="*/ 32084 h 634"/>
              <a:gd name="T32" fmla="*/ 0 w 634"/>
              <a:gd name="T33" fmla="*/ 201874 h 634"/>
              <a:gd name="T34" fmla="*/ 26321 w 634"/>
              <a:gd name="T35" fmla="*/ 228190 h 634"/>
              <a:gd name="T36" fmla="*/ 196147 w 634"/>
              <a:gd name="T37" fmla="*/ 228190 h 634"/>
              <a:gd name="T38" fmla="*/ 228237 w 634"/>
              <a:gd name="T39" fmla="*/ 201874 h 634"/>
              <a:gd name="T40" fmla="*/ 228237 w 634"/>
              <a:gd name="T41" fmla="*/ 32084 h 634"/>
              <a:gd name="T42" fmla="*/ 196147 w 634"/>
              <a:gd name="T43" fmla="*/ 0 h 634"/>
              <a:gd name="T44" fmla="*/ 212012 w 634"/>
              <a:gd name="T45" fmla="*/ 201874 h 634"/>
              <a:gd name="T46" fmla="*/ 212012 w 634"/>
              <a:gd name="T47" fmla="*/ 201874 h 634"/>
              <a:gd name="T48" fmla="*/ 196147 w 634"/>
              <a:gd name="T49" fmla="*/ 212328 h 634"/>
              <a:gd name="T50" fmla="*/ 26321 w 634"/>
              <a:gd name="T51" fmla="*/ 212328 h 634"/>
              <a:gd name="T52" fmla="*/ 15865 w 634"/>
              <a:gd name="T53" fmla="*/ 201874 h 634"/>
              <a:gd name="T54" fmla="*/ 15865 w 634"/>
              <a:gd name="T55" fmla="*/ 32084 h 634"/>
              <a:gd name="T56" fmla="*/ 26321 w 634"/>
              <a:gd name="T57" fmla="*/ 16222 h 634"/>
              <a:gd name="T58" fmla="*/ 196147 w 634"/>
              <a:gd name="T59" fmla="*/ 16222 h 634"/>
              <a:gd name="T60" fmla="*/ 212012 w 634"/>
              <a:gd name="T61" fmla="*/ 32084 h 634"/>
              <a:gd name="T62" fmla="*/ 212012 w 634"/>
              <a:gd name="T63" fmla="*/ 201874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4">
                <a:moveTo>
                  <a:pt x="324" y="221"/>
                </a:moveTo>
                <a:lnTo>
                  <a:pt x="324" y="221"/>
                </a:lnTo>
                <a:cubicBezTo>
                  <a:pt x="324" y="221"/>
                  <a:pt x="324" y="221"/>
                  <a:pt x="309" y="221"/>
                </a:cubicBezTo>
                <a:cubicBezTo>
                  <a:pt x="309" y="221"/>
                  <a:pt x="309" y="221"/>
                  <a:pt x="294" y="221"/>
                </a:cubicBezTo>
                <a:cubicBezTo>
                  <a:pt x="117" y="398"/>
                  <a:pt x="117" y="398"/>
                  <a:pt x="117" y="398"/>
                </a:cubicBezTo>
                <a:cubicBezTo>
                  <a:pt x="117" y="412"/>
                  <a:pt x="117" y="428"/>
                  <a:pt x="117" y="428"/>
                </a:cubicBezTo>
                <a:cubicBezTo>
                  <a:pt x="132" y="442"/>
                  <a:pt x="147" y="442"/>
                  <a:pt x="147" y="428"/>
                </a:cubicBezTo>
                <a:cubicBezTo>
                  <a:pt x="309" y="266"/>
                  <a:pt x="309" y="266"/>
                  <a:pt x="309" y="266"/>
                </a:cubicBezTo>
                <a:cubicBezTo>
                  <a:pt x="471" y="428"/>
                  <a:pt x="471" y="428"/>
                  <a:pt x="471" y="428"/>
                </a:cubicBezTo>
                <a:cubicBezTo>
                  <a:pt x="485" y="442"/>
                  <a:pt x="500" y="442"/>
                  <a:pt x="500" y="428"/>
                </a:cubicBezTo>
                <a:cubicBezTo>
                  <a:pt x="515" y="428"/>
                  <a:pt x="515" y="412"/>
                  <a:pt x="500" y="398"/>
                </a:cubicBezTo>
                <a:lnTo>
                  <a:pt x="324" y="221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8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lnTo>
                  <a:pt x="588" y="5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73" name="Freeform 52"/>
          <p:cNvSpPr>
            <a:spLocks noChangeArrowheads="1"/>
          </p:cNvSpPr>
          <p:nvPr/>
        </p:nvSpPr>
        <p:spPr bwMode="auto">
          <a:xfrm>
            <a:off x="5719386" y="2575661"/>
            <a:ext cx="390476" cy="402096"/>
          </a:xfrm>
          <a:custGeom>
            <a:avLst/>
            <a:gdLst>
              <a:gd name="T0" fmla="*/ 95037 w 619"/>
              <a:gd name="T1" fmla="*/ 185652 h 634"/>
              <a:gd name="T2" fmla="*/ 95037 w 619"/>
              <a:gd name="T3" fmla="*/ 185652 h 634"/>
              <a:gd name="T4" fmla="*/ 47339 w 619"/>
              <a:gd name="T5" fmla="*/ 185652 h 634"/>
              <a:gd name="T6" fmla="*/ 100416 w 619"/>
              <a:gd name="T7" fmla="*/ 138067 h 634"/>
              <a:gd name="T8" fmla="*/ 89657 w 619"/>
              <a:gd name="T9" fmla="*/ 127253 h 634"/>
              <a:gd name="T10" fmla="*/ 42318 w 619"/>
              <a:gd name="T11" fmla="*/ 174837 h 634"/>
              <a:gd name="T12" fmla="*/ 42318 w 619"/>
              <a:gd name="T13" fmla="*/ 127253 h 634"/>
              <a:gd name="T14" fmla="*/ 31559 w 619"/>
              <a:gd name="T15" fmla="*/ 121845 h 634"/>
              <a:gd name="T16" fmla="*/ 26539 w 619"/>
              <a:gd name="T17" fmla="*/ 127253 h 634"/>
              <a:gd name="T18" fmla="*/ 26539 w 619"/>
              <a:gd name="T19" fmla="*/ 191059 h 634"/>
              <a:gd name="T20" fmla="*/ 26539 w 619"/>
              <a:gd name="T21" fmla="*/ 196106 h 634"/>
              <a:gd name="T22" fmla="*/ 31559 w 619"/>
              <a:gd name="T23" fmla="*/ 196106 h 634"/>
              <a:gd name="T24" fmla="*/ 95037 w 619"/>
              <a:gd name="T25" fmla="*/ 196106 h 634"/>
              <a:gd name="T26" fmla="*/ 105437 w 619"/>
              <a:gd name="T27" fmla="*/ 191059 h 634"/>
              <a:gd name="T28" fmla="*/ 95037 w 619"/>
              <a:gd name="T29" fmla="*/ 185652 h 634"/>
              <a:gd name="T30" fmla="*/ 190073 w 619"/>
              <a:gd name="T31" fmla="*/ 26316 h 634"/>
              <a:gd name="T32" fmla="*/ 190073 w 619"/>
              <a:gd name="T33" fmla="*/ 26316 h 634"/>
              <a:gd name="T34" fmla="*/ 126596 w 619"/>
              <a:gd name="T35" fmla="*/ 26316 h 634"/>
              <a:gd name="T36" fmla="*/ 116196 w 619"/>
              <a:gd name="T37" fmla="*/ 37130 h 634"/>
              <a:gd name="T38" fmla="*/ 126596 w 619"/>
              <a:gd name="T39" fmla="*/ 42177 h 634"/>
              <a:gd name="T40" fmla="*/ 174293 w 619"/>
              <a:gd name="T41" fmla="*/ 42177 h 634"/>
              <a:gd name="T42" fmla="*/ 121575 w 619"/>
              <a:gd name="T43" fmla="*/ 90122 h 634"/>
              <a:gd name="T44" fmla="*/ 131975 w 619"/>
              <a:gd name="T45" fmla="*/ 100576 h 634"/>
              <a:gd name="T46" fmla="*/ 179314 w 619"/>
              <a:gd name="T47" fmla="*/ 52992 h 634"/>
              <a:gd name="T48" fmla="*/ 179314 w 619"/>
              <a:gd name="T49" fmla="*/ 100576 h 634"/>
              <a:gd name="T50" fmla="*/ 190073 w 619"/>
              <a:gd name="T51" fmla="*/ 105984 h 634"/>
              <a:gd name="T52" fmla="*/ 195452 w 619"/>
              <a:gd name="T53" fmla="*/ 100576 h 634"/>
              <a:gd name="T54" fmla="*/ 195452 w 619"/>
              <a:gd name="T55" fmla="*/ 37130 h 634"/>
              <a:gd name="T56" fmla="*/ 195452 w 619"/>
              <a:gd name="T57" fmla="*/ 31723 h 634"/>
              <a:gd name="T58" fmla="*/ 190073 w 619"/>
              <a:gd name="T59" fmla="*/ 26316 h 634"/>
              <a:gd name="T60" fmla="*/ 195452 w 619"/>
              <a:gd name="T61" fmla="*/ 0 h 634"/>
              <a:gd name="T62" fmla="*/ 195452 w 619"/>
              <a:gd name="T63" fmla="*/ 0 h 634"/>
              <a:gd name="T64" fmla="*/ 26539 w 619"/>
              <a:gd name="T65" fmla="*/ 0 h 634"/>
              <a:gd name="T66" fmla="*/ 0 w 619"/>
              <a:gd name="T67" fmla="*/ 26316 h 634"/>
              <a:gd name="T68" fmla="*/ 0 w 619"/>
              <a:gd name="T69" fmla="*/ 196106 h 634"/>
              <a:gd name="T70" fmla="*/ 26539 w 619"/>
              <a:gd name="T71" fmla="*/ 228190 h 634"/>
              <a:gd name="T72" fmla="*/ 195452 w 619"/>
              <a:gd name="T73" fmla="*/ 228190 h 634"/>
              <a:gd name="T74" fmla="*/ 221632 w 619"/>
              <a:gd name="T75" fmla="*/ 196106 h 634"/>
              <a:gd name="T76" fmla="*/ 221632 w 619"/>
              <a:gd name="T77" fmla="*/ 26316 h 634"/>
              <a:gd name="T78" fmla="*/ 195452 w 619"/>
              <a:gd name="T79" fmla="*/ 0 h 634"/>
              <a:gd name="T80" fmla="*/ 211232 w 619"/>
              <a:gd name="T81" fmla="*/ 196106 h 634"/>
              <a:gd name="T82" fmla="*/ 211232 w 619"/>
              <a:gd name="T83" fmla="*/ 196106 h 634"/>
              <a:gd name="T84" fmla="*/ 195452 w 619"/>
              <a:gd name="T85" fmla="*/ 211968 h 634"/>
              <a:gd name="T86" fmla="*/ 26539 w 619"/>
              <a:gd name="T87" fmla="*/ 211968 h 634"/>
              <a:gd name="T88" fmla="*/ 10400 w 619"/>
              <a:gd name="T89" fmla="*/ 196106 h 634"/>
              <a:gd name="T90" fmla="*/ 10400 w 619"/>
              <a:gd name="T91" fmla="*/ 26316 h 634"/>
              <a:gd name="T92" fmla="*/ 26539 w 619"/>
              <a:gd name="T93" fmla="*/ 15862 h 634"/>
              <a:gd name="T94" fmla="*/ 195452 w 619"/>
              <a:gd name="T95" fmla="*/ 15862 h 634"/>
              <a:gd name="T96" fmla="*/ 211232 w 619"/>
              <a:gd name="T97" fmla="*/ 26316 h 634"/>
              <a:gd name="T98" fmla="*/ 211232 w 619"/>
              <a:gd name="T99" fmla="*/ 196106 h 63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19" h="634">
                <a:moveTo>
                  <a:pt x="265" y="515"/>
                </a:moveTo>
                <a:lnTo>
                  <a:pt x="265" y="515"/>
                </a:lnTo>
                <a:cubicBezTo>
                  <a:pt x="132" y="515"/>
                  <a:pt x="132" y="515"/>
                  <a:pt x="132" y="515"/>
                </a:cubicBezTo>
                <a:cubicBezTo>
                  <a:pt x="280" y="383"/>
                  <a:pt x="280" y="383"/>
                  <a:pt x="280" y="383"/>
                </a:cubicBezTo>
                <a:cubicBezTo>
                  <a:pt x="250" y="353"/>
                  <a:pt x="250" y="353"/>
                  <a:pt x="250" y="353"/>
                </a:cubicBezTo>
                <a:cubicBezTo>
                  <a:pt x="118" y="485"/>
                  <a:pt x="118" y="485"/>
                  <a:pt x="118" y="485"/>
                </a:cubicBezTo>
                <a:cubicBezTo>
                  <a:pt x="118" y="353"/>
                  <a:pt x="118" y="353"/>
                  <a:pt x="118" y="353"/>
                </a:cubicBezTo>
                <a:cubicBezTo>
                  <a:pt x="118" y="338"/>
                  <a:pt x="103" y="338"/>
                  <a:pt x="88" y="338"/>
                </a:cubicBezTo>
                <a:cubicBezTo>
                  <a:pt x="88" y="338"/>
                  <a:pt x="74" y="338"/>
                  <a:pt x="74" y="353"/>
                </a:cubicBezTo>
                <a:cubicBezTo>
                  <a:pt x="74" y="530"/>
                  <a:pt x="74" y="530"/>
                  <a:pt x="74" y="530"/>
                </a:cubicBezTo>
                <a:lnTo>
                  <a:pt x="74" y="544"/>
                </a:lnTo>
                <a:cubicBezTo>
                  <a:pt x="88" y="544"/>
                  <a:pt x="88" y="544"/>
                  <a:pt x="88" y="544"/>
                </a:cubicBezTo>
                <a:cubicBezTo>
                  <a:pt x="265" y="544"/>
                  <a:pt x="265" y="544"/>
                  <a:pt x="265" y="544"/>
                </a:cubicBezTo>
                <a:cubicBezTo>
                  <a:pt x="280" y="544"/>
                  <a:pt x="294" y="544"/>
                  <a:pt x="294" y="530"/>
                </a:cubicBezTo>
                <a:cubicBezTo>
                  <a:pt x="294" y="515"/>
                  <a:pt x="280" y="515"/>
                  <a:pt x="265" y="515"/>
                </a:cubicBezTo>
                <a:close/>
                <a:moveTo>
                  <a:pt x="530" y="73"/>
                </a:moveTo>
                <a:lnTo>
                  <a:pt x="530" y="73"/>
                </a:lnTo>
                <a:cubicBezTo>
                  <a:pt x="353" y="73"/>
                  <a:pt x="353" y="73"/>
                  <a:pt x="353" y="73"/>
                </a:cubicBezTo>
                <a:cubicBezTo>
                  <a:pt x="339" y="73"/>
                  <a:pt x="324" y="88"/>
                  <a:pt x="324" y="103"/>
                </a:cubicBezTo>
                <a:cubicBezTo>
                  <a:pt x="324" y="103"/>
                  <a:pt x="339" y="117"/>
                  <a:pt x="353" y="117"/>
                </a:cubicBezTo>
                <a:cubicBezTo>
                  <a:pt x="486" y="117"/>
                  <a:pt x="486" y="117"/>
                  <a:pt x="486" y="117"/>
                </a:cubicBezTo>
                <a:cubicBezTo>
                  <a:pt x="339" y="250"/>
                  <a:pt x="339" y="250"/>
                  <a:pt x="339" y="250"/>
                </a:cubicBezTo>
                <a:cubicBezTo>
                  <a:pt x="368" y="279"/>
                  <a:pt x="368" y="279"/>
                  <a:pt x="368" y="279"/>
                </a:cubicBezTo>
                <a:cubicBezTo>
                  <a:pt x="500" y="147"/>
                  <a:pt x="500" y="147"/>
                  <a:pt x="500" y="147"/>
                </a:cubicBezTo>
                <a:cubicBezTo>
                  <a:pt x="500" y="279"/>
                  <a:pt x="500" y="279"/>
                  <a:pt x="500" y="279"/>
                </a:cubicBezTo>
                <a:cubicBezTo>
                  <a:pt x="500" y="279"/>
                  <a:pt x="515" y="294"/>
                  <a:pt x="530" y="294"/>
                </a:cubicBezTo>
                <a:lnTo>
                  <a:pt x="545" y="279"/>
                </a:lnTo>
                <a:cubicBezTo>
                  <a:pt x="545" y="103"/>
                  <a:pt x="545" y="103"/>
                  <a:pt x="545" y="103"/>
                </a:cubicBezTo>
                <a:cubicBezTo>
                  <a:pt x="545" y="88"/>
                  <a:pt x="545" y="88"/>
                  <a:pt x="545" y="88"/>
                </a:cubicBezTo>
                <a:cubicBezTo>
                  <a:pt x="530" y="73"/>
                  <a:pt x="530" y="73"/>
                  <a:pt x="530" y="73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8"/>
                  <a:pt x="29" y="633"/>
                  <a:pt x="74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588"/>
                  <a:pt x="618" y="544"/>
                </a:cubicBezTo>
                <a:cubicBezTo>
                  <a:pt x="618" y="73"/>
                  <a:pt x="618" y="73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89" y="544"/>
                </a:moveTo>
                <a:lnTo>
                  <a:pt x="589" y="544"/>
                </a:lnTo>
                <a:cubicBezTo>
                  <a:pt x="589" y="574"/>
                  <a:pt x="559" y="588"/>
                  <a:pt x="545" y="588"/>
                </a:cubicBezTo>
                <a:cubicBezTo>
                  <a:pt x="74" y="588"/>
                  <a:pt x="74" y="588"/>
                  <a:pt x="74" y="588"/>
                </a:cubicBezTo>
                <a:cubicBezTo>
                  <a:pt x="59" y="588"/>
                  <a:pt x="29" y="574"/>
                  <a:pt x="29" y="544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8"/>
                  <a:pt x="59" y="44"/>
                  <a:pt x="74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8"/>
                  <a:pt x="589" y="73"/>
                </a:cubicBezTo>
                <a:lnTo>
                  <a:pt x="589" y="5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74" name="Freeform 53"/>
          <p:cNvSpPr>
            <a:spLocks noChangeArrowheads="1"/>
          </p:cNvSpPr>
          <p:nvPr/>
        </p:nvSpPr>
        <p:spPr bwMode="auto">
          <a:xfrm>
            <a:off x="4861317" y="2557067"/>
            <a:ext cx="355611" cy="402096"/>
          </a:xfrm>
          <a:custGeom>
            <a:avLst/>
            <a:gdLst>
              <a:gd name="T0" fmla="*/ 47930 w 561"/>
              <a:gd name="T1" fmla="*/ 132660 h 634"/>
              <a:gd name="T2" fmla="*/ 47930 w 561"/>
              <a:gd name="T3" fmla="*/ 132660 h 634"/>
              <a:gd name="T4" fmla="*/ 95499 w 561"/>
              <a:gd name="T5" fmla="*/ 180244 h 634"/>
              <a:gd name="T6" fmla="*/ 100905 w 561"/>
              <a:gd name="T7" fmla="*/ 185652 h 634"/>
              <a:gd name="T8" fmla="*/ 106310 w 561"/>
              <a:gd name="T9" fmla="*/ 180244 h 634"/>
              <a:gd name="T10" fmla="*/ 153880 w 561"/>
              <a:gd name="T11" fmla="*/ 132660 h 634"/>
              <a:gd name="T12" fmla="*/ 153880 w 561"/>
              <a:gd name="T13" fmla="*/ 121845 h 634"/>
              <a:gd name="T14" fmla="*/ 143429 w 561"/>
              <a:gd name="T15" fmla="*/ 121845 h 634"/>
              <a:gd name="T16" fmla="*/ 106310 w 561"/>
              <a:gd name="T17" fmla="*/ 158976 h 634"/>
              <a:gd name="T18" fmla="*/ 106310 w 561"/>
              <a:gd name="T19" fmla="*/ 5047 h 634"/>
              <a:gd name="T20" fmla="*/ 100905 w 561"/>
              <a:gd name="T21" fmla="*/ 0 h 634"/>
              <a:gd name="T22" fmla="*/ 95499 w 561"/>
              <a:gd name="T23" fmla="*/ 5047 h 634"/>
              <a:gd name="T24" fmla="*/ 95499 w 561"/>
              <a:gd name="T25" fmla="*/ 158976 h 634"/>
              <a:gd name="T26" fmla="*/ 58381 w 561"/>
              <a:gd name="T27" fmla="*/ 121845 h 634"/>
              <a:gd name="T28" fmla="*/ 47930 w 561"/>
              <a:gd name="T29" fmla="*/ 121845 h 634"/>
              <a:gd name="T30" fmla="*/ 47930 w 561"/>
              <a:gd name="T31" fmla="*/ 132660 h 634"/>
              <a:gd name="T32" fmla="*/ 169736 w 561"/>
              <a:gd name="T33" fmla="*/ 26316 h 634"/>
              <a:gd name="T34" fmla="*/ 169736 w 561"/>
              <a:gd name="T35" fmla="*/ 26316 h 634"/>
              <a:gd name="T36" fmla="*/ 148474 w 561"/>
              <a:gd name="T37" fmla="*/ 26316 h 634"/>
              <a:gd name="T38" fmla="*/ 148474 w 561"/>
              <a:gd name="T39" fmla="*/ 42177 h 634"/>
              <a:gd name="T40" fmla="*/ 169736 w 561"/>
              <a:gd name="T41" fmla="*/ 42177 h 634"/>
              <a:gd name="T42" fmla="*/ 185953 w 561"/>
              <a:gd name="T43" fmla="*/ 58399 h 634"/>
              <a:gd name="T44" fmla="*/ 185953 w 561"/>
              <a:gd name="T45" fmla="*/ 196106 h 634"/>
              <a:gd name="T46" fmla="*/ 169736 w 561"/>
              <a:gd name="T47" fmla="*/ 211968 h 634"/>
              <a:gd name="T48" fmla="*/ 32073 w 561"/>
              <a:gd name="T49" fmla="*/ 211968 h 634"/>
              <a:gd name="T50" fmla="*/ 15856 w 561"/>
              <a:gd name="T51" fmla="*/ 196106 h 634"/>
              <a:gd name="T52" fmla="*/ 15856 w 561"/>
              <a:gd name="T53" fmla="*/ 58399 h 634"/>
              <a:gd name="T54" fmla="*/ 32073 w 561"/>
              <a:gd name="T55" fmla="*/ 42177 h 634"/>
              <a:gd name="T56" fmla="*/ 53335 w 561"/>
              <a:gd name="T57" fmla="*/ 42177 h 634"/>
              <a:gd name="T58" fmla="*/ 53335 w 561"/>
              <a:gd name="T59" fmla="*/ 26316 h 634"/>
              <a:gd name="T60" fmla="*/ 32073 w 561"/>
              <a:gd name="T61" fmla="*/ 26316 h 634"/>
              <a:gd name="T62" fmla="*/ 0 w 561"/>
              <a:gd name="T63" fmla="*/ 58399 h 634"/>
              <a:gd name="T64" fmla="*/ 0 w 561"/>
              <a:gd name="T65" fmla="*/ 196106 h 634"/>
              <a:gd name="T66" fmla="*/ 32073 w 561"/>
              <a:gd name="T67" fmla="*/ 228190 h 634"/>
              <a:gd name="T68" fmla="*/ 169736 w 561"/>
              <a:gd name="T69" fmla="*/ 228190 h 634"/>
              <a:gd name="T70" fmla="*/ 201810 w 561"/>
              <a:gd name="T71" fmla="*/ 196106 h 634"/>
              <a:gd name="T72" fmla="*/ 201810 w 561"/>
              <a:gd name="T73" fmla="*/ 58399 h 634"/>
              <a:gd name="T74" fmla="*/ 169736 w 561"/>
              <a:gd name="T75" fmla="*/ 26316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61" h="634">
                <a:moveTo>
                  <a:pt x="133" y="368"/>
                </a:moveTo>
                <a:lnTo>
                  <a:pt x="133" y="368"/>
                </a:lnTo>
                <a:cubicBezTo>
                  <a:pt x="265" y="500"/>
                  <a:pt x="265" y="500"/>
                  <a:pt x="265" y="500"/>
                </a:cubicBezTo>
                <a:lnTo>
                  <a:pt x="280" y="515"/>
                </a:lnTo>
                <a:lnTo>
                  <a:pt x="295" y="500"/>
                </a:lnTo>
                <a:cubicBezTo>
                  <a:pt x="427" y="368"/>
                  <a:pt x="427" y="368"/>
                  <a:pt x="427" y="368"/>
                </a:cubicBezTo>
                <a:cubicBezTo>
                  <a:pt x="442" y="353"/>
                  <a:pt x="442" y="353"/>
                  <a:pt x="427" y="338"/>
                </a:cubicBezTo>
                <a:cubicBezTo>
                  <a:pt x="427" y="338"/>
                  <a:pt x="412" y="338"/>
                  <a:pt x="398" y="338"/>
                </a:cubicBezTo>
                <a:cubicBezTo>
                  <a:pt x="295" y="441"/>
                  <a:pt x="295" y="441"/>
                  <a:pt x="295" y="441"/>
                </a:cubicBezTo>
                <a:cubicBezTo>
                  <a:pt x="295" y="14"/>
                  <a:pt x="295" y="14"/>
                  <a:pt x="295" y="14"/>
                </a:cubicBezTo>
                <a:cubicBezTo>
                  <a:pt x="295" y="14"/>
                  <a:pt x="295" y="0"/>
                  <a:pt x="280" y="0"/>
                </a:cubicBezTo>
                <a:cubicBezTo>
                  <a:pt x="265" y="0"/>
                  <a:pt x="265" y="14"/>
                  <a:pt x="265" y="14"/>
                </a:cubicBezTo>
                <a:cubicBezTo>
                  <a:pt x="265" y="441"/>
                  <a:pt x="265" y="441"/>
                  <a:pt x="265" y="441"/>
                </a:cubicBezTo>
                <a:cubicBezTo>
                  <a:pt x="162" y="338"/>
                  <a:pt x="162" y="338"/>
                  <a:pt x="162" y="338"/>
                </a:cubicBezTo>
                <a:cubicBezTo>
                  <a:pt x="148" y="338"/>
                  <a:pt x="133" y="338"/>
                  <a:pt x="133" y="338"/>
                </a:cubicBezTo>
                <a:cubicBezTo>
                  <a:pt x="118" y="353"/>
                  <a:pt x="118" y="353"/>
                  <a:pt x="133" y="368"/>
                </a:cubicBezTo>
                <a:close/>
                <a:moveTo>
                  <a:pt x="471" y="73"/>
                </a:moveTo>
                <a:lnTo>
                  <a:pt x="471" y="73"/>
                </a:lnTo>
                <a:cubicBezTo>
                  <a:pt x="412" y="73"/>
                  <a:pt x="412" y="73"/>
                  <a:pt x="412" y="73"/>
                </a:cubicBezTo>
                <a:cubicBezTo>
                  <a:pt x="412" y="117"/>
                  <a:pt x="412" y="117"/>
                  <a:pt x="412" y="117"/>
                </a:cubicBezTo>
                <a:cubicBezTo>
                  <a:pt x="471" y="117"/>
                  <a:pt x="471" y="117"/>
                  <a:pt x="471" y="117"/>
                </a:cubicBezTo>
                <a:cubicBezTo>
                  <a:pt x="501" y="117"/>
                  <a:pt x="516" y="132"/>
                  <a:pt x="516" y="162"/>
                </a:cubicBezTo>
                <a:cubicBezTo>
                  <a:pt x="516" y="544"/>
                  <a:pt x="516" y="544"/>
                  <a:pt x="516" y="544"/>
                </a:cubicBezTo>
                <a:cubicBezTo>
                  <a:pt x="516" y="574"/>
                  <a:pt x="501" y="588"/>
                  <a:pt x="471" y="588"/>
                </a:cubicBezTo>
                <a:cubicBezTo>
                  <a:pt x="89" y="588"/>
                  <a:pt x="89" y="588"/>
                  <a:pt x="89" y="588"/>
                </a:cubicBezTo>
                <a:cubicBezTo>
                  <a:pt x="59" y="588"/>
                  <a:pt x="44" y="574"/>
                  <a:pt x="44" y="544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44" y="132"/>
                  <a:pt x="59" y="117"/>
                  <a:pt x="89" y="117"/>
                </a:cubicBezTo>
                <a:cubicBezTo>
                  <a:pt x="148" y="117"/>
                  <a:pt x="148" y="117"/>
                  <a:pt x="148" y="117"/>
                </a:cubicBezTo>
                <a:cubicBezTo>
                  <a:pt x="148" y="73"/>
                  <a:pt x="148" y="73"/>
                  <a:pt x="148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44" y="73"/>
                  <a:pt x="0" y="117"/>
                  <a:pt x="0" y="162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8"/>
                  <a:pt x="44" y="633"/>
                  <a:pt x="89" y="633"/>
                </a:cubicBezTo>
                <a:cubicBezTo>
                  <a:pt x="471" y="633"/>
                  <a:pt x="471" y="633"/>
                  <a:pt x="471" y="633"/>
                </a:cubicBezTo>
                <a:cubicBezTo>
                  <a:pt x="516" y="633"/>
                  <a:pt x="560" y="588"/>
                  <a:pt x="560" y="544"/>
                </a:cubicBezTo>
                <a:cubicBezTo>
                  <a:pt x="560" y="162"/>
                  <a:pt x="560" y="162"/>
                  <a:pt x="560" y="162"/>
                </a:cubicBezTo>
                <a:cubicBezTo>
                  <a:pt x="560" y="117"/>
                  <a:pt x="516" y="73"/>
                  <a:pt x="471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75" name="Freeform 54"/>
          <p:cNvSpPr>
            <a:spLocks noChangeArrowheads="1"/>
          </p:cNvSpPr>
          <p:nvPr/>
        </p:nvSpPr>
        <p:spPr bwMode="auto">
          <a:xfrm>
            <a:off x="3916803" y="2548899"/>
            <a:ext cx="346315" cy="402096"/>
          </a:xfrm>
          <a:custGeom>
            <a:avLst/>
            <a:gdLst>
              <a:gd name="T0" fmla="*/ 154257 w 545"/>
              <a:gd name="T1" fmla="*/ 95530 h 634"/>
              <a:gd name="T2" fmla="*/ 154257 w 545"/>
              <a:gd name="T3" fmla="*/ 95530 h 634"/>
              <a:gd name="T4" fmla="*/ 101152 w 545"/>
              <a:gd name="T5" fmla="*/ 42177 h 634"/>
              <a:gd name="T6" fmla="*/ 95733 w 545"/>
              <a:gd name="T7" fmla="*/ 42177 h 634"/>
              <a:gd name="T8" fmla="*/ 90314 w 545"/>
              <a:gd name="T9" fmla="*/ 42177 h 634"/>
              <a:gd name="T10" fmla="*/ 42628 w 545"/>
              <a:gd name="T11" fmla="*/ 95530 h 634"/>
              <a:gd name="T12" fmla="*/ 42628 w 545"/>
              <a:gd name="T13" fmla="*/ 105984 h 634"/>
              <a:gd name="T14" fmla="*/ 53105 w 545"/>
              <a:gd name="T15" fmla="*/ 105984 h 634"/>
              <a:gd name="T16" fmla="*/ 90314 w 545"/>
              <a:gd name="T17" fmla="*/ 68853 h 634"/>
              <a:gd name="T18" fmla="*/ 90314 w 545"/>
              <a:gd name="T19" fmla="*/ 217375 h 634"/>
              <a:gd name="T20" fmla="*/ 95733 w 545"/>
              <a:gd name="T21" fmla="*/ 228190 h 634"/>
              <a:gd name="T22" fmla="*/ 106210 w 545"/>
              <a:gd name="T23" fmla="*/ 217375 h 634"/>
              <a:gd name="T24" fmla="*/ 106210 w 545"/>
              <a:gd name="T25" fmla="*/ 68853 h 634"/>
              <a:gd name="T26" fmla="*/ 143780 w 545"/>
              <a:gd name="T27" fmla="*/ 105984 h 634"/>
              <a:gd name="T28" fmla="*/ 154257 w 545"/>
              <a:gd name="T29" fmla="*/ 105984 h 634"/>
              <a:gd name="T30" fmla="*/ 154257 w 545"/>
              <a:gd name="T31" fmla="*/ 95530 h 634"/>
              <a:gd name="T32" fmla="*/ 170152 w 545"/>
              <a:gd name="T33" fmla="*/ 0 h 634"/>
              <a:gd name="T34" fmla="*/ 170152 w 545"/>
              <a:gd name="T35" fmla="*/ 0 h 634"/>
              <a:gd name="T36" fmla="*/ 26372 w 545"/>
              <a:gd name="T37" fmla="*/ 0 h 634"/>
              <a:gd name="T38" fmla="*/ 0 w 545"/>
              <a:gd name="T39" fmla="*/ 26316 h 634"/>
              <a:gd name="T40" fmla="*/ 0 w 545"/>
              <a:gd name="T41" fmla="*/ 169790 h 634"/>
              <a:gd name="T42" fmla="*/ 26372 w 545"/>
              <a:gd name="T43" fmla="*/ 196106 h 634"/>
              <a:gd name="T44" fmla="*/ 47686 w 545"/>
              <a:gd name="T45" fmla="*/ 196106 h 634"/>
              <a:gd name="T46" fmla="*/ 47686 w 545"/>
              <a:gd name="T47" fmla="*/ 185652 h 634"/>
              <a:gd name="T48" fmla="*/ 26372 w 545"/>
              <a:gd name="T49" fmla="*/ 185652 h 634"/>
              <a:gd name="T50" fmla="*/ 10476 w 545"/>
              <a:gd name="T51" fmla="*/ 169790 h 634"/>
              <a:gd name="T52" fmla="*/ 10476 w 545"/>
              <a:gd name="T53" fmla="*/ 26316 h 634"/>
              <a:gd name="T54" fmla="*/ 26372 w 545"/>
              <a:gd name="T55" fmla="*/ 15862 h 634"/>
              <a:gd name="T56" fmla="*/ 170152 w 545"/>
              <a:gd name="T57" fmla="*/ 15862 h 634"/>
              <a:gd name="T58" fmla="*/ 180628 w 545"/>
              <a:gd name="T59" fmla="*/ 26316 h 634"/>
              <a:gd name="T60" fmla="*/ 180628 w 545"/>
              <a:gd name="T61" fmla="*/ 169790 h 634"/>
              <a:gd name="T62" fmla="*/ 170152 w 545"/>
              <a:gd name="T63" fmla="*/ 185652 h 634"/>
              <a:gd name="T64" fmla="*/ 148838 w 545"/>
              <a:gd name="T65" fmla="*/ 185652 h 634"/>
              <a:gd name="T66" fmla="*/ 148838 w 545"/>
              <a:gd name="T67" fmla="*/ 196106 h 634"/>
              <a:gd name="T68" fmla="*/ 170152 w 545"/>
              <a:gd name="T69" fmla="*/ 196106 h 634"/>
              <a:gd name="T70" fmla="*/ 196524 w 545"/>
              <a:gd name="T71" fmla="*/ 169790 h 634"/>
              <a:gd name="T72" fmla="*/ 196524 w 545"/>
              <a:gd name="T73" fmla="*/ 26316 h 634"/>
              <a:gd name="T74" fmla="*/ 170152 w 545"/>
              <a:gd name="T75" fmla="*/ 0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45" h="634">
                <a:moveTo>
                  <a:pt x="427" y="265"/>
                </a:moveTo>
                <a:lnTo>
                  <a:pt x="427" y="265"/>
                </a:lnTo>
                <a:cubicBezTo>
                  <a:pt x="280" y="117"/>
                  <a:pt x="280" y="117"/>
                  <a:pt x="280" y="117"/>
                </a:cubicBezTo>
                <a:cubicBezTo>
                  <a:pt x="280" y="117"/>
                  <a:pt x="280" y="117"/>
                  <a:pt x="265" y="117"/>
                </a:cubicBezTo>
                <a:cubicBezTo>
                  <a:pt x="265" y="117"/>
                  <a:pt x="265" y="117"/>
                  <a:pt x="250" y="117"/>
                </a:cubicBezTo>
                <a:cubicBezTo>
                  <a:pt x="118" y="265"/>
                  <a:pt x="118" y="265"/>
                  <a:pt x="118" y="265"/>
                </a:cubicBezTo>
                <a:cubicBezTo>
                  <a:pt x="118" y="265"/>
                  <a:pt x="118" y="279"/>
                  <a:pt x="118" y="294"/>
                </a:cubicBezTo>
                <a:cubicBezTo>
                  <a:pt x="132" y="294"/>
                  <a:pt x="132" y="294"/>
                  <a:pt x="147" y="294"/>
                </a:cubicBezTo>
                <a:cubicBezTo>
                  <a:pt x="250" y="191"/>
                  <a:pt x="250" y="191"/>
                  <a:pt x="250" y="191"/>
                </a:cubicBezTo>
                <a:cubicBezTo>
                  <a:pt x="250" y="603"/>
                  <a:pt x="250" y="603"/>
                  <a:pt x="250" y="603"/>
                </a:cubicBezTo>
                <a:cubicBezTo>
                  <a:pt x="250" y="618"/>
                  <a:pt x="265" y="633"/>
                  <a:pt x="265" y="633"/>
                </a:cubicBezTo>
                <a:cubicBezTo>
                  <a:pt x="280" y="633"/>
                  <a:pt x="294" y="618"/>
                  <a:pt x="294" y="603"/>
                </a:cubicBezTo>
                <a:cubicBezTo>
                  <a:pt x="294" y="191"/>
                  <a:pt x="294" y="191"/>
                  <a:pt x="294" y="191"/>
                </a:cubicBezTo>
                <a:cubicBezTo>
                  <a:pt x="398" y="294"/>
                  <a:pt x="398" y="294"/>
                  <a:pt x="398" y="294"/>
                </a:cubicBezTo>
                <a:cubicBezTo>
                  <a:pt x="398" y="294"/>
                  <a:pt x="412" y="294"/>
                  <a:pt x="427" y="294"/>
                </a:cubicBezTo>
                <a:cubicBezTo>
                  <a:pt x="427" y="279"/>
                  <a:pt x="427" y="265"/>
                  <a:pt x="427" y="265"/>
                </a:cubicBezTo>
                <a:close/>
                <a:moveTo>
                  <a:pt x="471" y="0"/>
                </a:moveTo>
                <a:lnTo>
                  <a:pt x="471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132" y="544"/>
                  <a:pt x="132" y="544"/>
                  <a:pt x="132" y="544"/>
                </a:cubicBezTo>
                <a:cubicBezTo>
                  <a:pt x="132" y="515"/>
                  <a:pt x="132" y="515"/>
                  <a:pt x="132" y="515"/>
                </a:cubicBezTo>
                <a:cubicBezTo>
                  <a:pt x="73" y="515"/>
                  <a:pt x="73" y="515"/>
                  <a:pt x="73" y="515"/>
                </a:cubicBezTo>
                <a:cubicBezTo>
                  <a:pt x="59" y="515"/>
                  <a:pt x="29" y="485"/>
                  <a:pt x="29" y="471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8"/>
                  <a:pt x="59" y="44"/>
                  <a:pt x="73" y="44"/>
                </a:cubicBezTo>
                <a:cubicBezTo>
                  <a:pt x="471" y="44"/>
                  <a:pt x="471" y="44"/>
                  <a:pt x="471" y="44"/>
                </a:cubicBezTo>
                <a:cubicBezTo>
                  <a:pt x="486" y="44"/>
                  <a:pt x="500" y="58"/>
                  <a:pt x="500" y="73"/>
                </a:cubicBezTo>
                <a:cubicBezTo>
                  <a:pt x="500" y="471"/>
                  <a:pt x="500" y="471"/>
                  <a:pt x="500" y="471"/>
                </a:cubicBezTo>
                <a:cubicBezTo>
                  <a:pt x="500" y="485"/>
                  <a:pt x="486" y="515"/>
                  <a:pt x="471" y="515"/>
                </a:cubicBezTo>
                <a:cubicBezTo>
                  <a:pt x="412" y="515"/>
                  <a:pt x="412" y="515"/>
                  <a:pt x="412" y="515"/>
                </a:cubicBezTo>
                <a:cubicBezTo>
                  <a:pt x="412" y="544"/>
                  <a:pt x="412" y="544"/>
                  <a:pt x="412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5" y="544"/>
                  <a:pt x="544" y="515"/>
                  <a:pt x="544" y="471"/>
                </a:cubicBezTo>
                <a:cubicBezTo>
                  <a:pt x="544" y="73"/>
                  <a:pt x="544" y="73"/>
                  <a:pt x="544" y="73"/>
                </a:cubicBezTo>
                <a:cubicBezTo>
                  <a:pt x="544" y="29"/>
                  <a:pt x="515" y="0"/>
                  <a:pt x="47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76" name="Freeform 55"/>
          <p:cNvSpPr>
            <a:spLocks noChangeArrowheads="1"/>
          </p:cNvSpPr>
          <p:nvPr/>
        </p:nvSpPr>
        <p:spPr bwMode="auto">
          <a:xfrm>
            <a:off x="3007600" y="2611020"/>
            <a:ext cx="390476" cy="346313"/>
          </a:xfrm>
          <a:custGeom>
            <a:avLst/>
            <a:gdLst>
              <a:gd name="T0" fmla="*/ 216253 w 619"/>
              <a:gd name="T1" fmla="*/ 90295 h 545"/>
              <a:gd name="T2" fmla="*/ 216253 w 619"/>
              <a:gd name="T3" fmla="*/ 90295 h 545"/>
              <a:gd name="T4" fmla="*/ 63477 w 619"/>
              <a:gd name="T5" fmla="*/ 90295 h 545"/>
              <a:gd name="T6" fmla="*/ 100416 w 619"/>
              <a:gd name="T7" fmla="*/ 53093 h 545"/>
              <a:gd name="T8" fmla="*/ 100416 w 619"/>
              <a:gd name="T9" fmla="*/ 42619 h 545"/>
              <a:gd name="T10" fmla="*/ 89657 w 619"/>
              <a:gd name="T11" fmla="*/ 42619 h 545"/>
              <a:gd name="T12" fmla="*/ 42318 w 619"/>
              <a:gd name="T13" fmla="*/ 90295 h 545"/>
              <a:gd name="T14" fmla="*/ 42318 w 619"/>
              <a:gd name="T15" fmla="*/ 95713 h 545"/>
              <a:gd name="T16" fmla="*/ 42318 w 619"/>
              <a:gd name="T17" fmla="*/ 101130 h 545"/>
              <a:gd name="T18" fmla="*/ 89657 w 619"/>
              <a:gd name="T19" fmla="*/ 154224 h 545"/>
              <a:gd name="T20" fmla="*/ 100416 w 619"/>
              <a:gd name="T21" fmla="*/ 154224 h 545"/>
              <a:gd name="T22" fmla="*/ 100416 w 619"/>
              <a:gd name="T23" fmla="*/ 143388 h 545"/>
              <a:gd name="T24" fmla="*/ 63477 w 619"/>
              <a:gd name="T25" fmla="*/ 106187 h 545"/>
              <a:gd name="T26" fmla="*/ 216253 w 619"/>
              <a:gd name="T27" fmla="*/ 106187 h 545"/>
              <a:gd name="T28" fmla="*/ 221632 w 619"/>
              <a:gd name="T29" fmla="*/ 95713 h 545"/>
              <a:gd name="T30" fmla="*/ 216253 w 619"/>
              <a:gd name="T31" fmla="*/ 90295 h 545"/>
              <a:gd name="T32" fmla="*/ 179314 w 619"/>
              <a:gd name="T33" fmla="*/ 170116 h 545"/>
              <a:gd name="T34" fmla="*/ 179314 w 619"/>
              <a:gd name="T35" fmla="*/ 170116 h 545"/>
              <a:gd name="T36" fmla="*/ 168914 w 619"/>
              <a:gd name="T37" fmla="*/ 180590 h 545"/>
              <a:gd name="T38" fmla="*/ 26180 w 619"/>
              <a:gd name="T39" fmla="*/ 180590 h 545"/>
              <a:gd name="T40" fmla="*/ 10400 w 619"/>
              <a:gd name="T41" fmla="*/ 170116 h 545"/>
              <a:gd name="T42" fmla="*/ 10400 w 619"/>
              <a:gd name="T43" fmla="*/ 26366 h 545"/>
              <a:gd name="T44" fmla="*/ 26180 w 619"/>
              <a:gd name="T45" fmla="*/ 10474 h 545"/>
              <a:gd name="T46" fmla="*/ 168914 w 619"/>
              <a:gd name="T47" fmla="*/ 10474 h 545"/>
              <a:gd name="T48" fmla="*/ 179314 w 619"/>
              <a:gd name="T49" fmla="*/ 26366 h 545"/>
              <a:gd name="T50" fmla="*/ 179314 w 619"/>
              <a:gd name="T51" fmla="*/ 47676 h 545"/>
              <a:gd name="T52" fmla="*/ 195452 w 619"/>
              <a:gd name="T53" fmla="*/ 47676 h 545"/>
              <a:gd name="T54" fmla="*/ 195452 w 619"/>
              <a:gd name="T55" fmla="*/ 26366 h 545"/>
              <a:gd name="T56" fmla="*/ 168914 w 619"/>
              <a:gd name="T57" fmla="*/ 0 h 545"/>
              <a:gd name="T58" fmla="*/ 26180 w 619"/>
              <a:gd name="T59" fmla="*/ 0 h 545"/>
              <a:gd name="T60" fmla="*/ 0 w 619"/>
              <a:gd name="T61" fmla="*/ 26366 h 545"/>
              <a:gd name="T62" fmla="*/ 0 w 619"/>
              <a:gd name="T63" fmla="*/ 170116 h 545"/>
              <a:gd name="T64" fmla="*/ 26180 w 619"/>
              <a:gd name="T65" fmla="*/ 196482 h 545"/>
              <a:gd name="T66" fmla="*/ 168914 w 619"/>
              <a:gd name="T67" fmla="*/ 196482 h 545"/>
              <a:gd name="T68" fmla="*/ 195452 w 619"/>
              <a:gd name="T69" fmla="*/ 170116 h 545"/>
              <a:gd name="T70" fmla="*/ 195452 w 619"/>
              <a:gd name="T71" fmla="*/ 148806 h 545"/>
              <a:gd name="T72" fmla="*/ 179314 w 619"/>
              <a:gd name="T73" fmla="*/ 148806 h 545"/>
              <a:gd name="T74" fmla="*/ 179314 w 619"/>
              <a:gd name="T75" fmla="*/ 170116 h 54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19" h="545">
                <a:moveTo>
                  <a:pt x="603" y="250"/>
                </a:moveTo>
                <a:lnTo>
                  <a:pt x="603" y="250"/>
                </a:lnTo>
                <a:cubicBezTo>
                  <a:pt x="177" y="250"/>
                  <a:pt x="177" y="250"/>
                  <a:pt x="177" y="250"/>
                </a:cubicBezTo>
                <a:cubicBezTo>
                  <a:pt x="280" y="147"/>
                  <a:pt x="280" y="147"/>
                  <a:pt x="280" y="147"/>
                </a:cubicBezTo>
                <a:cubicBezTo>
                  <a:pt x="294" y="132"/>
                  <a:pt x="294" y="132"/>
                  <a:pt x="280" y="118"/>
                </a:cubicBezTo>
                <a:cubicBezTo>
                  <a:pt x="280" y="118"/>
                  <a:pt x="265" y="118"/>
                  <a:pt x="250" y="118"/>
                </a:cubicBezTo>
                <a:cubicBezTo>
                  <a:pt x="118" y="250"/>
                  <a:pt x="118" y="250"/>
                  <a:pt x="118" y="250"/>
                </a:cubicBezTo>
                <a:cubicBezTo>
                  <a:pt x="118" y="265"/>
                  <a:pt x="118" y="265"/>
                  <a:pt x="118" y="265"/>
                </a:cubicBezTo>
                <a:cubicBezTo>
                  <a:pt x="118" y="280"/>
                  <a:pt x="118" y="280"/>
                  <a:pt x="118" y="280"/>
                </a:cubicBezTo>
                <a:cubicBezTo>
                  <a:pt x="250" y="427"/>
                  <a:pt x="250" y="427"/>
                  <a:pt x="250" y="427"/>
                </a:cubicBezTo>
                <a:cubicBezTo>
                  <a:pt x="265" y="427"/>
                  <a:pt x="280" y="427"/>
                  <a:pt x="280" y="427"/>
                </a:cubicBezTo>
                <a:cubicBezTo>
                  <a:pt x="294" y="412"/>
                  <a:pt x="294" y="397"/>
                  <a:pt x="280" y="397"/>
                </a:cubicBezTo>
                <a:cubicBezTo>
                  <a:pt x="177" y="294"/>
                  <a:pt x="177" y="294"/>
                  <a:pt x="177" y="294"/>
                </a:cubicBezTo>
                <a:cubicBezTo>
                  <a:pt x="603" y="294"/>
                  <a:pt x="603" y="294"/>
                  <a:pt x="603" y="294"/>
                </a:cubicBezTo>
                <a:cubicBezTo>
                  <a:pt x="618" y="294"/>
                  <a:pt x="618" y="280"/>
                  <a:pt x="618" y="265"/>
                </a:cubicBezTo>
                <a:cubicBezTo>
                  <a:pt x="618" y="265"/>
                  <a:pt x="618" y="250"/>
                  <a:pt x="603" y="250"/>
                </a:cubicBezTo>
                <a:close/>
                <a:moveTo>
                  <a:pt x="500" y="471"/>
                </a:moveTo>
                <a:lnTo>
                  <a:pt x="500" y="471"/>
                </a:lnTo>
                <a:cubicBezTo>
                  <a:pt x="500" y="486"/>
                  <a:pt x="486" y="500"/>
                  <a:pt x="471" y="500"/>
                </a:cubicBezTo>
                <a:cubicBezTo>
                  <a:pt x="73" y="500"/>
                  <a:pt x="73" y="500"/>
                  <a:pt x="73" y="500"/>
                </a:cubicBezTo>
                <a:cubicBezTo>
                  <a:pt x="59" y="500"/>
                  <a:pt x="29" y="486"/>
                  <a:pt x="29" y="471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9"/>
                  <a:pt x="59" y="29"/>
                  <a:pt x="73" y="29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486" y="29"/>
                  <a:pt x="500" y="59"/>
                  <a:pt x="500" y="73"/>
                </a:cubicBezTo>
                <a:cubicBezTo>
                  <a:pt x="500" y="132"/>
                  <a:pt x="500" y="132"/>
                  <a:pt x="500" y="132"/>
                </a:cubicBezTo>
                <a:cubicBezTo>
                  <a:pt x="545" y="132"/>
                  <a:pt x="545" y="132"/>
                  <a:pt x="545" y="132"/>
                </a:cubicBezTo>
                <a:cubicBezTo>
                  <a:pt x="545" y="73"/>
                  <a:pt x="545" y="73"/>
                  <a:pt x="545" y="73"/>
                </a:cubicBezTo>
                <a:cubicBezTo>
                  <a:pt x="545" y="29"/>
                  <a:pt x="515" y="0"/>
                  <a:pt x="471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5" y="544"/>
                  <a:pt x="545" y="515"/>
                  <a:pt x="545" y="471"/>
                </a:cubicBezTo>
                <a:cubicBezTo>
                  <a:pt x="545" y="412"/>
                  <a:pt x="545" y="412"/>
                  <a:pt x="545" y="412"/>
                </a:cubicBezTo>
                <a:cubicBezTo>
                  <a:pt x="500" y="412"/>
                  <a:pt x="500" y="412"/>
                  <a:pt x="500" y="412"/>
                </a:cubicBezTo>
                <a:lnTo>
                  <a:pt x="500" y="4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77" name="Freeform 56"/>
          <p:cNvSpPr>
            <a:spLocks noChangeArrowheads="1"/>
          </p:cNvSpPr>
          <p:nvPr/>
        </p:nvSpPr>
        <p:spPr bwMode="auto">
          <a:xfrm>
            <a:off x="2095629" y="2603554"/>
            <a:ext cx="402096" cy="346313"/>
          </a:xfrm>
          <a:custGeom>
            <a:avLst/>
            <a:gdLst>
              <a:gd name="T0" fmla="*/ 122231 w 634"/>
              <a:gd name="T1" fmla="*/ 143388 h 545"/>
              <a:gd name="T2" fmla="*/ 122231 w 634"/>
              <a:gd name="T3" fmla="*/ 143388 h 545"/>
              <a:gd name="T4" fmla="*/ 122231 w 634"/>
              <a:gd name="T5" fmla="*/ 154224 h 545"/>
              <a:gd name="T6" fmla="*/ 133048 w 634"/>
              <a:gd name="T7" fmla="*/ 154224 h 545"/>
              <a:gd name="T8" fmla="*/ 186051 w 634"/>
              <a:gd name="T9" fmla="*/ 101130 h 545"/>
              <a:gd name="T10" fmla="*/ 186051 w 634"/>
              <a:gd name="T11" fmla="*/ 95713 h 545"/>
              <a:gd name="T12" fmla="*/ 186051 w 634"/>
              <a:gd name="T13" fmla="*/ 90295 h 545"/>
              <a:gd name="T14" fmla="*/ 133048 w 634"/>
              <a:gd name="T15" fmla="*/ 42619 h 545"/>
              <a:gd name="T16" fmla="*/ 122231 w 634"/>
              <a:gd name="T17" fmla="*/ 42619 h 545"/>
              <a:gd name="T18" fmla="*/ 122231 w 634"/>
              <a:gd name="T19" fmla="*/ 53093 h 545"/>
              <a:gd name="T20" fmla="*/ 159369 w 634"/>
              <a:gd name="T21" fmla="*/ 90295 h 545"/>
              <a:gd name="T22" fmla="*/ 10817 w 634"/>
              <a:gd name="T23" fmla="*/ 90295 h 545"/>
              <a:gd name="T24" fmla="*/ 0 w 634"/>
              <a:gd name="T25" fmla="*/ 95713 h 545"/>
              <a:gd name="T26" fmla="*/ 10817 w 634"/>
              <a:gd name="T27" fmla="*/ 106187 h 545"/>
              <a:gd name="T28" fmla="*/ 159369 w 634"/>
              <a:gd name="T29" fmla="*/ 106187 h 545"/>
              <a:gd name="T30" fmla="*/ 122231 w 634"/>
              <a:gd name="T31" fmla="*/ 143388 h 545"/>
              <a:gd name="T32" fmla="*/ 201915 w 634"/>
              <a:gd name="T33" fmla="*/ 0 h 545"/>
              <a:gd name="T34" fmla="*/ 201915 w 634"/>
              <a:gd name="T35" fmla="*/ 0 h 545"/>
              <a:gd name="T36" fmla="*/ 58411 w 634"/>
              <a:gd name="T37" fmla="*/ 0 h 545"/>
              <a:gd name="T38" fmla="*/ 32090 w 634"/>
              <a:gd name="T39" fmla="*/ 26366 h 545"/>
              <a:gd name="T40" fmla="*/ 32090 w 634"/>
              <a:gd name="T41" fmla="*/ 53093 h 545"/>
              <a:gd name="T42" fmla="*/ 42546 w 634"/>
              <a:gd name="T43" fmla="*/ 53093 h 545"/>
              <a:gd name="T44" fmla="*/ 42546 w 634"/>
              <a:gd name="T45" fmla="*/ 26366 h 545"/>
              <a:gd name="T46" fmla="*/ 58411 w 634"/>
              <a:gd name="T47" fmla="*/ 10474 h 545"/>
              <a:gd name="T48" fmla="*/ 201915 w 634"/>
              <a:gd name="T49" fmla="*/ 10474 h 545"/>
              <a:gd name="T50" fmla="*/ 212372 w 634"/>
              <a:gd name="T51" fmla="*/ 26366 h 545"/>
              <a:gd name="T52" fmla="*/ 212372 w 634"/>
              <a:gd name="T53" fmla="*/ 170116 h 545"/>
              <a:gd name="T54" fmla="*/ 201915 w 634"/>
              <a:gd name="T55" fmla="*/ 180590 h 545"/>
              <a:gd name="T56" fmla="*/ 58411 w 634"/>
              <a:gd name="T57" fmla="*/ 180590 h 545"/>
              <a:gd name="T58" fmla="*/ 42546 w 634"/>
              <a:gd name="T59" fmla="*/ 170116 h 545"/>
              <a:gd name="T60" fmla="*/ 42546 w 634"/>
              <a:gd name="T61" fmla="*/ 137971 h 545"/>
              <a:gd name="T62" fmla="*/ 32090 w 634"/>
              <a:gd name="T63" fmla="*/ 137971 h 545"/>
              <a:gd name="T64" fmla="*/ 32090 w 634"/>
              <a:gd name="T65" fmla="*/ 170116 h 545"/>
              <a:gd name="T66" fmla="*/ 58411 w 634"/>
              <a:gd name="T67" fmla="*/ 196482 h 545"/>
              <a:gd name="T68" fmla="*/ 201915 w 634"/>
              <a:gd name="T69" fmla="*/ 196482 h 545"/>
              <a:gd name="T70" fmla="*/ 228236 w 634"/>
              <a:gd name="T71" fmla="*/ 170116 h 545"/>
              <a:gd name="T72" fmla="*/ 228236 w 634"/>
              <a:gd name="T73" fmla="*/ 26366 h 545"/>
              <a:gd name="T74" fmla="*/ 201915 w 634"/>
              <a:gd name="T75" fmla="*/ 0 h 54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545">
                <a:moveTo>
                  <a:pt x="339" y="397"/>
                </a:moveTo>
                <a:lnTo>
                  <a:pt x="339" y="397"/>
                </a:lnTo>
                <a:cubicBezTo>
                  <a:pt x="339" y="397"/>
                  <a:pt x="339" y="412"/>
                  <a:pt x="339" y="427"/>
                </a:cubicBezTo>
                <a:cubicBezTo>
                  <a:pt x="354" y="427"/>
                  <a:pt x="369" y="427"/>
                  <a:pt x="369" y="427"/>
                </a:cubicBezTo>
                <a:cubicBezTo>
                  <a:pt x="516" y="280"/>
                  <a:pt x="516" y="280"/>
                  <a:pt x="516" y="280"/>
                </a:cubicBezTo>
                <a:cubicBezTo>
                  <a:pt x="516" y="280"/>
                  <a:pt x="516" y="280"/>
                  <a:pt x="516" y="265"/>
                </a:cubicBezTo>
                <a:cubicBezTo>
                  <a:pt x="516" y="265"/>
                  <a:pt x="516" y="265"/>
                  <a:pt x="516" y="250"/>
                </a:cubicBezTo>
                <a:cubicBezTo>
                  <a:pt x="369" y="118"/>
                  <a:pt x="369" y="118"/>
                  <a:pt x="369" y="118"/>
                </a:cubicBezTo>
                <a:cubicBezTo>
                  <a:pt x="369" y="118"/>
                  <a:pt x="354" y="118"/>
                  <a:pt x="339" y="118"/>
                </a:cubicBezTo>
                <a:cubicBezTo>
                  <a:pt x="339" y="132"/>
                  <a:pt x="339" y="132"/>
                  <a:pt x="339" y="147"/>
                </a:cubicBezTo>
                <a:cubicBezTo>
                  <a:pt x="442" y="250"/>
                  <a:pt x="442" y="250"/>
                  <a:pt x="442" y="250"/>
                </a:cubicBezTo>
                <a:cubicBezTo>
                  <a:pt x="30" y="250"/>
                  <a:pt x="30" y="250"/>
                  <a:pt x="30" y="250"/>
                </a:cubicBezTo>
                <a:cubicBezTo>
                  <a:pt x="15" y="250"/>
                  <a:pt x="0" y="265"/>
                  <a:pt x="0" y="265"/>
                </a:cubicBezTo>
                <a:cubicBezTo>
                  <a:pt x="0" y="280"/>
                  <a:pt x="15" y="294"/>
                  <a:pt x="30" y="294"/>
                </a:cubicBezTo>
                <a:cubicBezTo>
                  <a:pt x="442" y="294"/>
                  <a:pt x="442" y="294"/>
                  <a:pt x="442" y="294"/>
                </a:cubicBezTo>
                <a:lnTo>
                  <a:pt x="339" y="397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162" y="0"/>
                  <a:pt x="162" y="0"/>
                  <a:pt x="162" y="0"/>
                </a:cubicBezTo>
                <a:cubicBezTo>
                  <a:pt x="118" y="0"/>
                  <a:pt x="89" y="29"/>
                  <a:pt x="89" y="73"/>
                </a:cubicBezTo>
                <a:cubicBezTo>
                  <a:pt x="89" y="147"/>
                  <a:pt x="89" y="147"/>
                  <a:pt x="89" y="147"/>
                </a:cubicBezTo>
                <a:cubicBezTo>
                  <a:pt x="118" y="147"/>
                  <a:pt x="118" y="147"/>
                  <a:pt x="118" y="147"/>
                </a:cubicBezTo>
                <a:cubicBezTo>
                  <a:pt x="118" y="73"/>
                  <a:pt x="118" y="73"/>
                  <a:pt x="118" y="73"/>
                </a:cubicBezTo>
                <a:cubicBezTo>
                  <a:pt x="118" y="59"/>
                  <a:pt x="148" y="29"/>
                  <a:pt x="162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3"/>
                </a:cubicBezTo>
                <a:cubicBezTo>
                  <a:pt x="589" y="471"/>
                  <a:pt x="589" y="471"/>
                  <a:pt x="589" y="471"/>
                </a:cubicBezTo>
                <a:cubicBezTo>
                  <a:pt x="589" y="486"/>
                  <a:pt x="575" y="500"/>
                  <a:pt x="560" y="500"/>
                </a:cubicBezTo>
                <a:cubicBezTo>
                  <a:pt x="162" y="500"/>
                  <a:pt x="162" y="500"/>
                  <a:pt x="162" y="500"/>
                </a:cubicBezTo>
                <a:cubicBezTo>
                  <a:pt x="148" y="500"/>
                  <a:pt x="118" y="486"/>
                  <a:pt x="118" y="471"/>
                </a:cubicBezTo>
                <a:cubicBezTo>
                  <a:pt x="118" y="382"/>
                  <a:pt x="118" y="382"/>
                  <a:pt x="118" y="382"/>
                </a:cubicBezTo>
                <a:cubicBezTo>
                  <a:pt x="89" y="382"/>
                  <a:pt x="89" y="382"/>
                  <a:pt x="89" y="382"/>
                </a:cubicBezTo>
                <a:cubicBezTo>
                  <a:pt x="89" y="471"/>
                  <a:pt x="89" y="471"/>
                  <a:pt x="89" y="471"/>
                </a:cubicBezTo>
                <a:cubicBezTo>
                  <a:pt x="89" y="515"/>
                  <a:pt x="118" y="544"/>
                  <a:pt x="162" y="544"/>
                </a:cubicBezTo>
                <a:cubicBezTo>
                  <a:pt x="560" y="544"/>
                  <a:pt x="560" y="544"/>
                  <a:pt x="560" y="544"/>
                </a:cubicBezTo>
                <a:cubicBezTo>
                  <a:pt x="604" y="544"/>
                  <a:pt x="633" y="515"/>
                  <a:pt x="633" y="471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78" name="Freeform 57"/>
          <p:cNvSpPr>
            <a:spLocks noChangeArrowheads="1"/>
          </p:cNvSpPr>
          <p:nvPr/>
        </p:nvSpPr>
        <p:spPr bwMode="auto">
          <a:xfrm>
            <a:off x="1211142" y="2603554"/>
            <a:ext cx="346315" cy="346313"/>
          </a:xfrm>
          <a:custGeom>
            <a:avLst/>
            <a:gdLst>
              <a:gd name="T0" fmla="*/ 191466 w 545"/>
              <a:gd name="T1" fmla="*/ 0 h 545"/>
              <a:gd name="T2" fmla="*/ 191466 w 545"/>
              <a:gd name="T3" fmla="*/ 0 h 545"/>
              <a:gd name="T4" fmla="*/ 138000 w 545"/>
              <a:gd name="T5" fmla="*/ 0 h 545"/>
              <a:gd name="T6" fmla="*/ 132943 w 545"/>
              <a:gd name="T7" fmla="*/ 5057 h 545"/>
              <a:gd name="T8" fmla="*/ 138000 w 545"/>
              <a:gd name="T9" fmla="*/ 10474 h 545"/>
              <a:gd name="T10" fmla="*/ 170152 w 545"/>
              <a:gd name="T11" fmla="*/ 10474 h 545"/>
              <a:gd name="T12" fmla="*/ 63942 w 545"/>
              <a:gd name="T13" fmla="*/ 111605 h 545"/>
              <a:gd name="T14" fmla="*/ 63942 w 545"/>
              <a:gd name="T15" fmla="*/ 122440 h 545"/>
              <a:gd name="T16" fmla="*/ 74419 w 545"/>
              <a:gd name="T17" fmla="*/ 122440 h 545"/>
              <a:gd name="T18" fmla="*/ 180628 w 545"/>
              <a:gd name="T19" fmla="*/ 21310 h 545"/>
              <a:gd name="T20" fmla="*/ 180628 w 545"/>
              <a:gd name="T21" fmla="*/ 53093 h 545"/>
              <a:gd name="T22" fmla="*/ 191466 w 545"/>
              <a:gd name="T23" fmla="*/ 63929 h 545"/>
              <a:gd name="T24" fmla="*/ 196524 w 545"/>
              <a:gd name="T25" fmla="*/ 53093 h 545"/>
              <a:gd name="T26" fmla="*/ 196524 w 545"/>
              <a:gd name="T27" fmla="*/ 5057 h 545"/>
              <a:gd name="T28" fmla="*/ 191466 w 545"/>
              <a:gd name="T29" fmla="*/ 0 h 545"/>
              <a:gd name="T30" fmla="*/ 180628 w 545"/>
              <a:gd name="T31" fmla="*/ 170116 h 545"/>
              <a:gd name="T32" fmla="*/ 180628 w 545"/>
              <a:gd name="T33" fmla="*/ 170116 h 545"/>
              <a:gd name="T34" fmla="*/ 170152 w 545"/>
              <a:gd name="T35" fmla="*/ 180590 h 545"/>
              <a:gd name="T36" fmla="*/ 26372 w 545"/>
              <a:gd name="T37" fmla="*/ 180590 h 545"/>
              <a:gd name="T38" fmla="*/ 10476 w 545"/>
              <a:gd name="T39" fmla="*/ 170116 h 545"/>
              <a:gd name="T40" fmla="*/ 10476 w 545"/>
              <a:gd name="T41" fmla="*/ 26366 h 545"/>
              <a:gd name="T42" fmla="*/ 26372 w 545"/>
              <a:gd name="T43" fmla="*/ 10474 h 545"/>
              <a:gd name="T44" fmla="*/ 106210 w 545"/>
              <a:gd name="T45" fmla="*/ 10474 h 545"/>
              <a:gd name="T46" fmla="*/ 106210 w 545"/>
              <a:gd name="T47" fmla="*/ 0 h 545"/>
              <a:gd name="T48" fmla="*/ 26372 w 545"/>
              <a:gd name="T49" fmla="*/ 0 h 545"/>
              <a:gd name="T50" fmla="*/ 0 w 545"/>
              <a:gd name="T51" fmla="*/ 31784 h 545"/>
              <a:gd name="T52" fmla="*/ 0 w 545"/>
              <a:gd name="T53" fmla="*/ 170116 h 545"/>
              <a:gd name="T54" fmla="*/ 26372 w 545"/>
              <a:gd name="T55" fmla="*/ 196482 h 545"/>
              <a:gd name="T56" fmla="*/ 164733 w 545"/>
              <a:gd name="T57" fmla="*/ 196482 h 545"/>
              <a:gd name="T58" fmla="*/ 196524 w 545"/>
              <a:gd name="T59" fmla="*/ 170116 h 545"/>
              <a:gd name="T60" fmla="*/ 196524 w 545"/>
              <a:gd name="T61" fmla="*/ 90295 h 545"/>
              <a:gd name="T62" fmla="*/ 180628 w 545"/>
              <a:gd name="T63" fmla="*/ 90295 h 545"/>
              <a:gd name="T64" fmla="*/ 180628 w 545"/>
              <a:gd name="T65" fmla="*/ 170116 h 54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45" h="545">
                <a:moveTo>
                  <a:pt x="530" y="0"/>
                </a:moveTo>
                <a:lnTo>
                  <a:pt x="530" y="0"/>
                </a:lnTo>
                <a:cubicBezTo>
                  <a:pt x="382" y="0"/>
                  <a:pt x="382" y="0"/>
                  <a:pt x="382" y="0"/>
                </a:cubicBezTo>
                <a:cubicBezTo>
                  <a:pt x="382" y="0"/>
                  <a:pt x="368" y="0"/>
                  <a:pt x="368" y="14"/>
                </a:cubicBezTo>
                <a:cubicBezTo>
                  <a:pt x="368" y="29"/>
                  <a:pt x="382" y="29"/>
                  <a:pt x="382" y="29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177" y="309"/>
                  <a:pt x="177" y="309"/>
                  <a:pt x="177" y="309"/>
                </a:cubicBezTo>
                <a:cubicBezTo>
                  <a:pt x="177" y="324"/>
                  <a:pt x="177" y="339"/>
                  <a:pt x="177" y="339"/>
                </a:cubicBezTo>
                <a:cubicBezTo>
                  <a:pt x="191" y="353"/>
                  <a:pt x="191" y="353"/>
                  <a:pt x="206" y="339"/>
                </a:cubicBezTo>
                <a:cubicBezTo>
                  <a:pt x="500" y="59"/>
                  <a:pt x="500" y="59"/>
                  <a:pt x="500" y="59"/>
                </a:cubicBezTo>
                <a:cubicBezTo>
                  <a:pt x="500" y="147"/>
                  <a:pt x="500" y="147"/>
                  <a:pt x="500" y="147"/>
                </a:cubicBezTo>
                <a:cubicBezTo>
                  <a:pt x="500" y="162"/>
                  <a:pt x="515" y="177"/>
                  <a:pt x="530" y="177"/>
                </a:cubicBezTo>
                <a:cubicBezTo>
                  <a:pt x="530" y="177"/>
                  <a:pt x="544" y="162"/>
                  <a:pt x="544" y="147"/>
                </a:cubicBezTo>
                <a:cubicBezTo>
                  <a:pt x="544" y="14"/>
                  <a:pt x="544" y="14"/>
                  <a:pt x="544" y="14"/>
                </a:cubicBezTo>
                <a:cubicBezTo>
                  <a:pt x="544" y="0"/>
                  <a:pt x="530" y="0"/>
                  <a:pt x="530" y="0"/>
                </a:cubicBezTo>
                <a:close/>
                <a:moveTo>
                  <a:pt x="500" y="471"/>
                </a:moveTo>
                <a:lnTo>
                  <a:pt x="500" y="471"/>
                </a:lnTo>
                <a:cubicBezTo>
                  <a:pt x="500" y="486"/>
                  <a:pt x="486" y="500"/>
                  <a:pt x="471" y="500"/>
                </a:cubicBezTo>
                <a:cubicBezTo>
                  <a:pt x="73" y="500"/>
                  <a:pt x="73" y="500"/>
                  <a:pt x="73" y="500"/>
                </a:cubicBezTo>
                <a:cubicBezTo>
                  <a:pt x="44" y="500"/>
                  <a:pt x="29" y="486"/>
                  <a:pt x="29" y="471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9"/>
                  <a:pt x="59" y="29"/>
                  <a:pt x="73" y="29"/>
                </a:cubicBezTo>
                <a:cubicBezTo>
                  <a:pt x="294" y="29"/>
                  <a:pt x="294" y="29"/>
                  <a:pt x="294" y="29"/>
                </a:cubicBezTo>
                <a:cubicBezTo>
                  <a:pt x="294" y="0"/>
                  <a:pt x="294" y="0"/>
                  <a:pt x="294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456" y="544"/>
                  <a:pt x="456" y="544"/>
                  <a:pt x="456" y="544"/>
                </a:cubicBezTo>
                <a:cubicBezTo>
                  <a:pt x="500" y="544"/>
                  <a:pt x="544" y="515"/>
                  <a:pt x="544" y="471"/>
                </a:cubicBezTo>
                <a:cubicBezTo>
                  <a:pt x="544" y="250"/>
                  <a:pt x="544" y="250"/>
                  <a:pt x="544" y="250"/>
                </a:cubicBezTo>
                <a:cubicBezTo>
                  <a:pt x="500" y="250"/>
                  <a:pt x="500" y="250"/>
                  <a:pt x="500" y="250"/>
                </a:cubicBezTo>
                <a:lnTo>
                  <a:pt x="500" y="4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83" name="Freeform 62"/>
          <p:cNvSpPr>
            <a:spLocks noChangeArrowheads="1"/>
          </p:cNvSpPr>
          <p:nvPr/>
        </p:nvSpPr>
        <p:spPr bwMode="auto">
          <a:xfrm>
            <a:off x="5731008" y="1632053"/>
            <a:ext cx="374205" cy="392800"/>
          </a:xfrm>
          <a:custGeom>
            <a:avLst/>
            <a:gdLst>
              <a:gd name="T0" fmla="*/ 106190 w 589"/>
              <a:gd name="T1" fmla="*/ 0 h 619"/>
              <a:gd name="T2" fmla="*/ 106190 w 589"/>
              <a:gd name="T3" fmla="*/ 0 h 619"/>
              <a:gd name="T4" fmla="*/ 0 w 589"/>
              <a:gd name="T5" fmla="*/ 122273 h 619"/>
              <a:gd name="T6" fmla="*/ 10475 w 589"/>
              <a:gd name="T7" fmla="*/ 132733 h 619"/>
              <a:gd name="T8" fmla="*/ 37203 w 589"/>
              <a:gd name="T9" fmla="*/ 106042 h 619"/>
              <a:gd name="T10" fmla="*/ 37203 w 589"/>
              <a:gd name="T11" fmla="*/ 196575 h 619"/>
              <a:gd name="T12" fmla="*/ 63569 w 589"/>
              <a:gd name="T13" fmla="*/ 222905 h 619"/>
              <a:gd name="T14" fmla="*/ 148810 w 589"/>
              <a:gd name="T15" fmla="*/ 222905 h 619"/>
              <a:gd name="T16" fmla="*/ 175177 w 589"/>
              <a:gd name="T17" fmla="*/ 196575 h 619"/>
              <a:gd name="T18" fmla="*/ 175177 w 589"/>
              <a:gd name="T19" fmla="*/ 106042 h 619"/>
              <a:gd name="T20" fmla="*/ 201905 w 589"/>
              <a:gd name="T21" fmla="*/ 132733 h 619"/>
              <a:gd name="T22" fmla="*/ 212380 w 589"/>
              <a:gd name="T23" fmla="*/ 122273 h 619"/>
              <a:gd name="T24" fmla="*/ 106190 w 589"/>
              <a:gd name="T25" fmla="*/ 0 h 619"/>
              <a:gd name="T26" fmla="*/ 164703 w 589"/>
              <a:gd name="T27" fmla="*/ 196575 h 619"/>
              <a:gd name="T28" fmla="*/ 164703 w 589"/>
              <a:gd name="T29" fmla="*/ 196575 h 619"/>
              <a:gd name="T30" fmla="*/ 148810 w 589"/>
              <a:gd name="T31" fmla="*/ 212445 h 619"/>
              <a:gd name="T32" fmla="*/ 63569 w 589"/>
              <a:gd name="T33" fmla="*/ 212445 h 619"/>
              <a:gd name="T34" fmla="*/ 47677 w 589"/>
              <a:gd name="T35" fmla="*/ 196575 h 619"/>
              <a:gd name="T36" fmla="*/ 47677 w 589"/>
              <a:gd name="T37" fmla="*/ 84762 h 619"/>
              <a:gd name="T38" fmla="*/ 106190 w 589"/>
              <a:gd name="T39" fmla="*/ 21281 h 619"/>
              <a:gd name="T40" fmla="*/ 164703 w 589"/>
              <a:gd name="T41" fmla="*/ 84762 h 619"/>
              <a:gd name="T42" fmla="*/ 164703 w 589"/>
              <a:gd name="T43" fmla="*/ 196575 h 6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9" h="619">
                <a:moveTo>
                  <a:pt x="294" y="0"/>
                </a:moveTo>
                <a:lnTo>
                  <a:pt x="294" y="0"/>
                </a:lnTo>
                <a:cubicBezTo>
                  <a:pt x="0" y="339"/>
                  <a:pt x="0" y="339"/>
                  <a:pt x="0" y="339"/>
                </a:cubicBezTo>
                <a:cubicBezTo>
                  <a:pt x="29" y="368"/>
                  <a:pt x="29" y="368"/>
                  <a:pt x="29" y="368"/>
                </a:cubicBezTo>
                <a:cubicBezTo>
                  <a:pt x="103" y="294"/>
                  <a:pt x="103" y="294"/>
                  <a:pt x="103" y="294"/>
                </a:cubicBezTo>
                <a:cubicBezTo>
                  <a:pt x="103" y="545"/>
                  <a:pt x="103" y="545"/>
                  <a:pt x="103" y="545"/>
                </a:cubicBezTo>
                <a:cubicBezTo>
                  <a:pt x="103" y="589"/>
                  <a:pt x="132" y="618"/>
                  <a:pt x="176" y="618"/>
                </a:cubicBezTo>
                <a:cubicBezTo>
                  <a:pt x="412" y="618"/>
                  <a:pt x="412" y="618"/>
                  <a:pt x="412" y="618"/>
                </a:cubicBezTo>
                <a:cubicBezTo>
                  <a:pt x="456" y="618"/>
                  <a:pt x="485" y="589"/>
                  <a:pt x="485" y="545"/>
                </a:cubicBezTo>
                <a:cubicBezTo>
                  <a:pt x="485" y="294"/>
                  <a:pt x="485" y="294"/>
                  <a:pt x="485" y="294"/>
                </a:cubicBezTo>
                <a:cubicBezTo>
                  <a:pt x="559" y="368"/>
                  <a:pt x="559" y="368"/>
                  <a:pt x="559" y="368"/>
                </a:cubicBezTo>
                <a:cubicBezTo>
                  <a:pt x="588" y="339"/>
                  <a:pt x="588" y="339"/>
                  <a:pt x="588" y="339"/>
                </a:cubicBezTo>
                <a:lnTo>
                  <a:pt x="294" y="0"/>
                </a:lnTo>
                <a:close/>
                <a:moveTo>
                  <a:pt x="456" y="545"/>
                </a:moveTo>
                <a:lnTo>
                  <a:pt x="456" y="545"/>
                </a:lnTo>
                <a:cubicBezTo>
                  <a:pt x="456" y="559"/>
                  <a:pt x="426" y="589"/>
                  <a:pt x="412" y="589"/>
                </a:cubicBezTo>
                <a:cubicBezTo>
                  <a:pt x="176" y="589"/>
                  <a:pt x="176" y="589"/>
                  <a:pt x="176" y="589"/>
                </a:cubicBezTo>
                <a:cubicBezTo>
                  <a:pt x="162" y="589"/>
                  <a:pt x="132" y="559"/>
                  <a:pt x="132" y="545"/>
                </a:cubicBezTo>
                <a:cubicBezTo>
                  <a:pt x="132" y="235"/>
                  <a:pt x="132" y="235"/>
                  <a:pt x="132" y="235"/>
                </a:cubicBezTo>
                <a:cubicBezTo>
                  <a:pt x="294" y="59"/>
                  <a:pt x="294" y="59"/>
                  <a:pt x="294" y="59"/>
                </a:cubicBezTo>
                <a:cubicBezTo>
                  <a:pt x="456" y="235"/>
                  <a:pt x="456" y="235"/>
                  <a:pt x="456" y="235"/>
                </a:cubicBezTo>
                <a:lnTo>
                  <a:pt x="456" y="5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84" name="Freeform 63"/>
          <p:cNvSpPr>
            <a:spLocks noChangeArrowheads="1"/>
          </p:cNvSpPr>
          <p:nvPr/>
        </p:nvSpPr>
        <p:spPr bwMode="auto">
          <a:xfrm>
            <a:off x="4826452" y="1613459"/>
            <a:ext cx="402097" cy="392800"/>
          </a:xfrm>
          <a:custGeom>
            <a:avLst/>
            <a:gdLst>
              <a:gd name="T0" fmla="*/ 0 w 634"/>
              <a:gd name="T1" fmla="*/ 26330 h 619"/>
              <a:gd name="T2" fmla="*/ 0 w 634"/>
              <a:gd name="T3" fmla="*/ 26330 h 619"/>
              <a:gd name="T4" fmla="*/ 0 w 634"/>
              <a:gd name="T5" fmla="*/ 84762 h 619"/>
              <a:gd name="T6" fmla="*/ 16225 w 634"/>
              <a:gd name="T7" fmla="*/ 84762 h 619"/>
              <a:gd name="T8" fmla="*/ 16225 w 634"/>
              <a:gd name="T9" fmla="*/ 26330 h 619"/>
              <a:gd name="T10" fmla="*/ 32090 w 634"/>
              <a:gd name="T11" fmla="*/ 10460 h 619"/>
              <a:gd name="T12" fmla="*/ 85093 w 634"/>
              <a:gd name="T13" fmla="*/ 10460 h 619"/>
              <a:gd name="T14" fmla="*/ 85093 w 634"/>
              <a:gd name="T15" fmla="*/ 0 h 619"/>
              <a:gd name="T16" fmla="*/ 32090 w 634"/>
              <a:gd name="T17" fmla="*/ 0 h 619"/>
              <a:gd name="T18" fmla="*/ 0 w 634"/>
              <a:gd name="T19" fmla="*/ 26330 h 619"/>
              <a:gd name="T20" fmla="*/ 16225 w 634"/>
              <a:gd name="T21" fmla="*/ 196575 h 619"/>
              <a:gd name="T22" fmla="*/ 16225 w 634"/>
              <a:gd name="T23" fmla="*/ 196575 h 619"/>
              <a:gd name="T24" fmla="*/ 16225 w 634"/>
              <a:gd name="T25" fmla="*/ 137783 h 619"/>
              <a:gd name="T26" fmla="*/ 0 w 634"/>
              <a:gd name="T27" fmla="*/ 137783 h 619"/>
              <a:gd name="T28" fmla="*/ 0 w 634"/>
              <a:gd name="T29" fmla="*/ 196575 h 619"/>
              <a:gd name="T30" fmla="*/ 32090 w 634"/>
              <a:gd name="T31" fmla="*/ 222905 h 619"/>
              <a:gd name="T32" fmla="*/ 85093 w 634"/>
              <a:gd name="T33" fmla="*/ 222905 h 619"/>
              <a:gd name="T34" fmla="*/ 85093 w 634"/>
              <a:gd name="T35" fmla="*/ 212445 h 619"/>
              <a:gd name="T36" fmla="*/ 32090 w 634"/>
              <a:gd name="T37" fmla="*/ 212445 h 619"/>
              <a:gd name="T38" fmla="*/ 16225 w 634"/>
              <a:gd name="T39" fmla="*/ 196575 h 619"/>
              <a:gd name="T40" fmla="*/ 212373 w 634"/>
              <a:gd name="T41" fmla="*/ 196575 h 619"/>
              <a:gd name="T42" fmla="*/ 212373 w 634"/>
              <a:gd name="T43" fmla="*/ 196575 h 619"/>
              <a:gd name="T44" fmla="*/ 201916 w 634"/>
              <a:gd name="T45" fmla="*/ 212445 h 619"/>
              <a:gd name="T46" fmla="*/ 143505 w 634"/>
              <a:gd name="T47" fmla="*/ 212445 h 619"/>
              <a:gd name="T48" fmla="*/ 143505 w 634"/>
              <a:gd name="T49" fmla="*/ 222905 h 619"/>
              <a:gd name="T50" fmla="*/ 201916 w 634"/>
              <a:gd name="T51" fmla="*/ 222905 h 619"/>
              <a:gd name="T52" fmla="*/ 228237 w 634"/>
              <a:gd name="T53" fmla="*/ 196575 h 619"/>
              <a:gd name="T54" fmla="*/ 228237 w 634"/>
              <a:gd name="T55" fmla="*/ 137783 h 619"/>
              <a:gd name="T56" fmla="*/ 212373 w 634"/>
              <a:gd name="T57" fmla="*/ 137783 h 619"/>
              <a:gd name="T58" fmla="*/ 212373 w 634"/>
              <a:gd name="T59" fmla="*/ 196575 h 619"/>
              <a:gd name="T60" fmla="*/ 201916 w 634"/>
              <a:gd name="T61" fmla="*/ 0 h 619"/>
              <a:gd name="T62" fmla="*/ 201916 w 634"/>
              <a:gd name="T63" fmla="*/ 0 h 619"/>
              <a:gd name="T64" fmla="*/ 143505 w 634"/>
              <a:gd name="T65" fmla="*/ 0 h 619"/>
              <a:gd name="T66" fmla="*/ 143505 w 634"/>
              <a:gd name="T67" fmla="*/ 10460 h 619"/>
              <a:gd name="T68" fmla="*/ 201916 w 634"/>
              <a:gd name="T69" fmla="*/ 10460 h 619"/>
              <a:gd name="T70" fmla="*/ 212373 w 634"/>
              <a:gd name="T71" fmla="*/ 26330 h 619"/>
              <a:gd name="T72" fmla="*/ 212373 w 634"/>
              <a:gd name="T73" fmla="*/ 84762 h 619"/>
              <a:gd name="T74" fmla="*/ 228237 w 634"/>
              <a:gd name="T75" fmla="*/ 84762 h 619"/>
              <a:gd name="T76" fmla="*/ 228237 w 634"/>
              <a:gd name="T77" fmla="*/ 26330 h 619"/>
              <a:gd name="T78" fmla="*/ 201916 w 634"/>
              <a:gd name="T79" fmla="*/ 0 h 61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19">
                <a:moveTo>
                  <a:pt x="0" y="73"/>
                </a:moveTo>
                <a:lnTo>
                  <a:pt x="0" y="73"/>
                </a:lnTo>
                <a:cubicBezTo>
                  <a:pt x="0" y="235"/>
                  <a:pt x="0" y="235"/>
                  <a:pt x="0" y="235"/>
                </a:cubicBezTo>
                <a:cubicBezTo>
                  <a:pt x="45" y="235"/>
                  <a:pt x="45" y="235"/>
                  <a:pt x="45" y="235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29"/>
                  <a:pt x="89" y="29"/>
                </a:cubicBezTo>
                <a:cubicBezTo>
                  <a:pt x="236" y="29"/>
                  <a:pt x="236" y="29"/>
                  <a:pt x="236" y="29"/>
                </a:cubicBezTo>
                <a:cubicBezTo>
                  <a:pt x="236" y="0"/>
                  <a:pt x="236" y="0"/>
                  <a:pt x="236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29"/>
                  <a:pt x="0" y="73"/>
                </a:cubicBezTo>
                <a:close/>
                <a:moveTo>
                  <a:pt x="45" y="545"/>
                </a:moveTo>
                <a:lnTo>
                  <a:pt x="45" y="545"/>
                </a:lnTo>
                <a:cubicBezTo>
                  <a:pt x="45" y="382"/>
                  <a:pt x="45" y="382"/>
                  <a:pt x="45" y="382"/>
                </a:cubicBezTo>
                <a:cubicBezTo>
                  <a:pt x="0" y="382"/>
                  <a:pt x="0" y="382"/>
                  <a:pt x="0" y="382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18"/>
                  <a:pt x="89" y="618"/>
                </a:cubicBezTo>
                <a:cubicBezTo>
                  <a:pt x="236" y="618"/>
                  <a:pt x="236" y="618"/>
                  <a:pt x="236" y="618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59"/>
                  <a:pt x="45" y="545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75" y="589"/>
                  <a:pt x="560" y="589"/>
                </a:cubicBezTo>
                <a:cubicBezTo>
                  <a:pt x="398" y="589"/>
                  <a:pt x="398" y="589"/>
                  <a:pt x="398" y="589"/>
                </a:cubicBezTo>
                <a:cubicBezTo>
                  <a:pt x="398" y="618"/>
                  <a:pt x="398" y="618"/>
                  <a:pt x="398" y="618"/>
                </a:cubicBezTo>
                <a:cubicBezTo>
                  <a:pt x="560" y="618"/>
                  <a:pt x="560" y="618"/>
                  <a:pt x="560" y="618"/>
                </a:cubicBezTo>
                <a:cubicBezTo>
                  <a:pt x="604" y="618"/>
                  <a:pt x="633" y="589"/>
                  <a:pt x="633" y="545"/>
                </a:cubicBezTo>
                <a:cubicBezTo>
                  <a:pt x="633" y="382"/>
                  <a:pt x="633" y="382"/>
                  <a:pt x="633" y="382"/>
                </a:cubicBezTo>
                <a:cubicBezTo>
                  <a:pt x="589" y="382"/>
                  <a:pt x="589" y="382"/>
                  <a:pt x="589" y="382"/>
                </a:cubicBezTo>
                <a:lnTo>
                  <a:pt x="589" y="545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398" y="0"/>
                  <a:pt x="398" y="0"/>
                  <a:pt x="398" y="0"/>
                </a:cubicBezTo>
                <a:cubicBezTo>
                  <a:pt x="398" y="29"/>
                  <a:pt x="398" y="29"/>
                  <a:pt x="398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3"/>
                </a:cubicBezTo>
                <a:cubicBezTo>
                  <a:pt x="589" y="235"/>
                  <a:pt x="589" y="235"/>
                  <a:pt x="589" y="235"/>
                </a:cubicBezTo>
                <a:cubicBezTo>
                  <a:pt x="633" y="235"/>
                  <a:pt x="633" y="235"/>
                  <a:pt x="633" y="235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85" name="Freeform 64"/>
          <p:cNvSpPr>
            <a:spLocks noChangeArrowheads="1"/>
          </p:cNvSpPr>
          <p:nvPr/>
        </p:nvSpPr>
        <p:spPr bwMode="auto">
          <a:xfrm>
            <a:off x="3900534" y="1614589"/>
            <a:ext cx="374205" cy="374206"/>
          </a:xfrm>
          <a:custGeom>
            <a:avLst/>
            <a:gdLst>
              <a:gd name="T0" fmla="*/ 106371 w 590"/>
              <a:gd name="T1" fmla="*/ 0 h 589"/>
              <a:gd name="T2" fmla="*/ 106371 w 590"/>
              <a:gd name="T3" fmla="*/ 0 h 589"/>
              <a:gd name="T4" fmla="*/ 0 w 590"/>
              <a:gd name="T5" fmla="*/ 106168 h 589"/>
              <a:gd name="T6" fmla="*/ 106371 w 590"/>
              <a:gd name="T7" fmla="*/ 212336 h 589"/>
              <a:gd name="T8" fmla="*/ 212380 w 590"/>
              <a:gd name="T9" fmla="*/ 106168 h 589"/>
              <a:gd name="T10" fmla="*/ 106371 w 590"/>
              <a:gd name="T11" fmla="*/ 0 h 589"/>
              <a:gd name="T12" fmla="*/ 116827 w 590"/>
              <a:gd name="T13" fmla="*/ 196447 h 589"/>
              <a:gd name="T14" fmla="*/ 116827 w 590"/>
              <a:gd name="T15" fmla="*/ 196447 h 589"/>
              <a:gd name="T16" fmla="*/ 116827 w 590"/>
              <a:gd name="T17" fmla="*/ 164669 h 589"/>
              <a:gd name="T18" fmla="*/ 106371 w 590"/>
              <a:gd name="T19" fmla="*/ 153835 h 589"/>
              <a:gd name="T20" fmla="*/ 100962 w 590"/>
              <a:gd name="T21" fmla="*/ 164669 h 589"/>
              <a:gd name="T22" fmla="*/ 100962 w 590"/>
              <a:gd name="T23" fmla="*/ 196447 h 589"/>
              <a:gd name="T24" fmla="*/ 16226 w 590"/>
              <a:gd name="T25" fmla="*/ 111585 h 589"/>
              <a:gd name="T26" fmla="*/ 53366 w 590"/>
              <a:gd name="T27" fmla="*/ 111585 h 589"/>
              <a:gd name="T28" fmla="*/ 58414 w 590"/>
              <a:gd name="T29" fmla="*/ 106168 h 589"/>
              <a:gd name="T30" fmla="*/ 53366 w 590"/>
              <a:gd name="T31" fmla="*/ 100751 h 589"/>
              <a:gd name="T32" fmla="*/ 16226 w 590"/>
              <a:gd name="T33" fmla="*/ 100751 h 589"/>
              <a:gd name="T34" fmla="*/ 100962 w 590"/>
              <a:gd name="T35" fmla="*/ 15889 h 589"/>
              <a:gd name="T36" fmla="*/ 100962 w 590"/>
              <a:gd name="T37" fmla="*/ 47667 h 589"/>
              <a:gd name="T38" fmla="*/ 106371 w 590"/>
              <a:gd name="T39" fmla="*/ 58501 h 589"/>
              <a:gd name="T40" fmla="*/ 116827 w 590"/>
              <a:gd name="T41" fmla="*/ 47667 h 589"/>
              <a:gd name="T42" fmla="*/ 116827 w 590"/>
              <a:gd name="T43" fmla="*/ 15889 h 589"/>
              <a:gd name="T44" fmla="*/ 201924 w 590"/>
              <a:gd name="T45" fmla="*/ 100751 h 589"/>
              <a:gd name="T46" fmla="*/ 164784 w 590"/>
              <a:gd name="T47" fmla="*/ 100751 h 589"/>
              <a:gd name="T48" fmla="*/ 159375 w 590"/>
              <a:gd name="T49" fmla="*/ 106168 h 589"/>
              <a:gd name="T50" fmla="*/ 164784 w 590"/>
              <a:gd name="T51" fmla="*/ 111585 h 589"/>
              <a:gd name="T52" fmla="*/ 201924 w 590"/>
              <a:gd name="T53" fmla="*/ 111585 h 589"/>
              <a:gd name="T54" fmla="*/ 116827 w 590"/>
              <a:gd name="T55" fmla="*/ 196447 h 58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90" h="589">
                <a:moveTo>
                  <a:pt x="295" y="0"/>
                </a:moveTo>
                <a:lnTo>
                  <a:pt x="295" y="0"/>
                </a:lnTo>
                <a:cubicBezTo>
                  <a:pt x="133" y="0"/>
                  <a:pt x="0" y="132"/>
                  <a:pt x="0" y="294"/>
                </a:cubicBezTo>
                <a:cubicBezTo>
                  <a:pt x="0" y="456"/>
                  <a:pt x="133" y="588"/>
                  <a:pt x="295" y="588"/>
                </a:cubicBezTo>
                <a:cubicBezTo>
                  <a:pt x="457" y="588"/>
                  <a:pt x="589" y="456"/>
                  <a:pt x="589" y="294"/>
                </a:cubicBezTo>
                <a:cubicBezTo>
                  <a:pt x="589" y="132"/>
                  <a:pt x="457" y="0"/>
                  <a:pt x="295" y="0"/>
                </a:cubicBezTo>
                <a:close/>
                <a:moveTo>
                  <a:pt x="324" y="544"/>
                </a:moveTo>
                <a:lnTo>
                  <a:pt x="324" y="544"/>
                </a:lnTo>
                <a:cubicBezTo>
                  <a:pt x="324" y="456"/>
                  <a:pt x="324" y="456"/>
                  <a:pt x="324" y="456"/>
                </a:cubicBezTo>
                <a:cubicBezTo>
                  <a:pt x="324" y="441"/>
                  <a:pt x="310" y="426"/>
                  <a:pt x="295" y="426"/>
                </a:cubicBezTo>
                <a:cubicBezTo>
                  <a:pt x="295" y="426"/>
                  <a:pt x="280" y="441"/>
                  <a:pt x="280" y="456"/>
                </a:cubicBezTo>
                <a:cubicBezTo>
                  <a:pt x="280" y="544"/>
                  <a:pt x="280" y="544"/>
                  <a:pt x="280" y="544"/>
                </a:cubicBezTo>
                <a:cubicBezTo>
                  <a:pt x="148" y="544"/>
                  <a:pt x="59" y="441"/>
                  <a:pt x="45" y="309"/>
                </a:cubicBezTo>
                <a:cubicBezTo>
                  <a:pt x="148" y="309"/>
                  <a:pt x="148" y="309"/>
                  <a:pt x="148" y="309"/>
                </a:cubicBezTo>
                <a:cubicBezTo>
                  <a:pt x="148" y="309"/>
                  <a:pt x="162" y="309"/>
                  <a:pt x="162" y="294"/>
                </a:cubicBezTo>
                <a:cubicBezTo>
                  <a:pt x="162" y="279"/>
                  <a:pt x="148" y="279"/>
                  <a:pt x="148" y="279"/>
                </a:cubicBezTo>
                <a:cubicBezTo>
                  <a:pt x="45" y="279"/>
                  <a:pt x="45" y="279"/>
                  <a:pt x="45" y="279"/>
                </a:cubicBezTo>
                <a:cubicBezTo>
                  <a:pt x="59" y="147"/>
                  <a:pt x="148" y="44"/>
                  <a:pt x="280" y="44"/>
                </a:cubicBezTo>
                <a:cubicBezTo>
                  <a:pt x="280" y="132"/>
                  <a:pt x="280" y="132"/>
                  <a:pt x="280" y="132"/>
                </a:cubicBezTo>
                <a:cubicBezTo>
                  <a:pt x="280" y="147"/>
                  <a:pt x="295" y="162"/>
                  <a:pt x="295" y="162"/>
                </a:cubicBezTo>
                <a:cubicBezTo>
                  <a:pt x="310" y="162"/>
                  <a:pt x="324" y="147"/>
                  <a:pt x="324" y="132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442" y="44"/>
                  <a:pt x="545" y="147"/>
                  <a:pt x="560" y="279"/>
                </a:cubicBezTo>
                <a:cubicBezTo>
                  <a:pt x="457" y="279"/>
                  <a:pt x="457" y="279"/>
                  <a:pt x="457" y="279"/>
                </a:cubicBezTo>
                <a:cubicBezTo>
                  <a:pt x="442" y="279"/>
                  <a:pt x="442" y="279"/>
                  <a:pt x="442" y="294"/>
                </a:cubicBezTo>
                <a:cubicBezTo>
                  <a:pt x="442" y="309"/>
                  <a:pt x="442" y="309"/>
                  <a:pt x="457" y="309"/>
                </a:cubicBezTo>
                <a:cubicBezTo>
                  <a:pt x="560" y="309"/>
                  <a:pt x="560" y="309"/>
                  <a:pt x="560" y="309"/>
                </a:cubicBezTo>
                <a:cubicBezTo>
                  <a:pt x="545" y="441"/>
                  <a:pt x="442" y="544"/>
                  <a:pt x="324" y="5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86" name="Freeform 65"/>
          <p:cNvSpPr>
            <a:spLocks noChangeArrowheads="1"/>
          </p:cNvSpPr>
          <p:nvPr/>
        </p:nvSpPr>
        <p:spPr bwMode="auto">
          <a:xfrm>
            <a:off x="3016898" y="1627899"/>
            <a:ext cx="390476" cy="392798"/>
          </a:xfrm>
          <a:custGeom>
            <a:avLst/>
            <a:gdLst>
              <a:gd name="T0" fmla="*/ 173935 w 619"/>
              <a:gd name="T1" fmla="*/ 21281 h 619"/>
              <a:gd name="T2" fmla="*/ 173935 w 619"/>
              <a:gd name="T3" fmla="*/ 21281 h 619"/>
              <a:gd name="T4" fmla="*/ 79257 w 619"/>
              <a:gd name="T5" fmla="*/ 42561 h 619"/>
              <a:gd name="T6" fmla="*/ 52718 w 619"/>
              <a:gd name="T7" fmla="*/ 90172 h 619"/>
              <a:gd name="T8" fmla="*/ 0 w 619"/>
              <a:gd name="T9" fmla="*/ 127683 h 619"/>
              <a:gd name="T10" fmla="*/ 52718 w 619"/>
              <a:gd name="T11" fmla="*/ 159423 h 619"/>
              <a:gd name="T12" fmla="*/ 68498 w 619"/>
              <a:gd name="T13" fmla="*/ 207034 h 619"/>
              <a:gd name="T14" fmla="*/ 116196 w 619"/>
              <a:gd name="T15" fmla="*/ 191164 h 619"/>
              <a:gd name="T16" fmla="*/ 168914 w 619"/>
              <a:gd name="T17" fmla="*/ 222904 h 619"/>
              <a:gd name="T18" fmla="*/ 173935 w 619"/>
              <a:gd name="T19" fmla="*/ 159423 h 619"/>
              <a:gd name="T20" fmla="*/ 200473 w 619"/>
              <a:gd name="T21" fmla="*/ 111452 h 619"/>
              <a:gd name="T22" fmla="*/ 173935 w 619"/>
              <a:gd name="T23" fmla="*/ 21281 h 619"/>
              <a:gd name="T24" fmla="*/ 73877 w 619"/>
              <a:gd name="T25" fmla="*/ 191164 h 619"/>
              <a:gd name="T26" fmla="*/ 73877 w 619"/>
              <a:gd name="T27" fmla="*/ 191164 h 619"/>
              <a:gd name="T28" fmla="*/ 68498 w 619"/>
              <a:gd name="T29" fmla="*/ 164473 h 619"/>
              <a:gd name="T30" fmla="*/ 105437 w 619"/>
              <a:gd name="T31" fmla="*/ 185754 h 619"/>
              <a:gd name="T32" fmla="*/ 73877 w 619"/>
              <a:gd name="T33" fmla="*/ 191164 h 619"/>
              <a:gd name="T34" fmla="*/ 190073 w 619"/>
              <a:gd name="T35" fmla="*/ 106403 h 619"/>
              <a:gd name="T36" fmla="*/ 190073 w 619"/>
              <a:gd name="T37" fmla="*/ 106403 h 619"/>
              <a:gd name="T38" fmla="*/ 163535 w 619"/>
              <a:gd name="T39" fmla="*/ 154013 h 619"/>
              <a:gd name="T40" fmla="*/ 158155 w 619"/>
              <a:gd name="T41" fmla="*/ 201984 h 619"/>
              <a:gd name="T42" fmla="*/ 26180 w 619"/>
              <a:gd name="T43" fmla="*/ 127683 h 619"/>
              <a:gd name="T44" fmla="*/ 63119 w 619"/>
              <a:gd name="T45" fmla="*/ 100992 h 619"/>
              <a:gd name="T46" fmla="*/ 95037 w 619"/>
              <a:gd name="T47" fmla="*/ 53021 h 619"/>
              <a:gd name="T48" fmla="*/ 168914 w 619"/>
              <a:gd name="T49" fmla="*/ 31740 h 619"/>
              <a:gd name="T50" fmla="*/ 190073 w 619"/>
              <a:gd name="T51" fmla="*/ 106403 h 61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9" h="619">
                <a:moveTo>
                  <a:pt x="485" y="59"/>
                </a:moveTo>
                <a:lnTo>
                  <a:pt x="485" y="59"/>
                </a:lnTo>
                <a:cubicBezTo>
                  <a:pt x="397" y="0"/>
                  <a:pt x="279" y="30"/>
                  <a:pt x="221" y="118"/>
                </a:cubicBezTo>
                <a:cubicBezTo>
                  <a:pt x="147" y="250"/>
                  <a:pt x="147" y="250"/>
                  <a:pt x="147" y="250"/>
                </a:cubicBezTo>
                <a:cubicBezTo>
                  <a:pt x="0" y="354"/>
                  <a:pt x="0" y="354"/>
                  <a:pt x="0" y="354"/>
                </a:cubicBezTo>
                <a:cubicBezTo>
                  <a:pt x="147" y="442"/>
                  <a:pt x="147" y="442"/>
                  <a:pt x="147" y="442"/>
                </a:cubicBezTo>
                <a:cubicBezTo>
                  <a:pt x="132" y="486"/>
                  <a:pt x="147" y="545"/>
                  <a:pt x="191" y="574"/>
                </a:cubicBezTo>
                <a:cubicBezTo>
                  <a:pt x="235" y="589"/>
                  <a:pt x="294" y="574"/>
                  <a:pt x="324" y="530"/>
                </a:cubicBezTo>
                <a:cubicBezTo>
                  <a:pt x="471" y="618"/>
                  <a:pt x="471" y="618"/>
                  <a:pt x="471" y="618"/>
                </a:cubicBezTo>
                <a:cubicBezTo>
                  <a:pt x="485" y="442"/>
                  <a:pt x="485" y="442"/>
                  <a:pt x="485" y="442"/>
                </a:cubicBezTo>
                <a:cubicBezTo>
                  <a:pt x="559" y="309"/>
                  <a:pt x="559" y="309"/>
                  <a:pt x="559" y="309"/>
                </a:cubicBezTo>
                <a:cubicBezTo>
                  <a:pt x="618" y="221"/>
                  <a:pt x="588" y="103"/>
                  <a:pt x="485" y="59"/>
                </a:cubicBezTo>
                <a:close/>
                <a:moveTo>
                  <a:pt x="206" y="530"/>
                </a:moveTo>
                <a:lnTo>
                  <a:pt x="206" y="530"/>
                </a:lnTo>
                <a:cubicBezTo>
                  <a:pt x="176" y="515"/>
                  <a:pt x="176" y="486"/>
                  <a:pt x="191" y="456"/>
                </a:cubicBezTo>
                <a:cubicBezTo>
                  <a:pt x="294" y="515"/>
                  <a:pt x="294" y="515"/>
                  <a:pt x="294" y="515"/>
                </a:cubicBezTo>
                <a:cubicBezTo>
                  <a:pt x="265" y="545"/>
                  <a:pt x="235" y="545"/>
                  <a:pt x="206" y="530"/>
                </a:cubicBezTo>
                <a:close/>
                <a:moveTo>
                  <a:pt x="530" y="295"/>
                </a:moveTo>
                <a:lnTo>
                  <a:pt x="530" y="295"/>
                </a:lnTo>
                <a:cubicBezTo>
                  <a:pt x="456" y="427"/>
                  <a:pt x="456" y="427"/>
                  <a:pt x="456" y="427"/>
                </a:cubicBezTo>
                <a:cubicBezTo>
                  <a:pt x="441" y="560"/>
                  <a:pt x="441" y="560"/>
                  <a:pt x="441" y="560"/>
                </a:cubicBezTo>
                <a:cubicBezTo>
                  <a:pt x="73" y="354"/>
                  <a:pt x="73" y="354"/>
                  <a:pt x="73" y="354"/>
                </a:cubicBezTo>
                <a:cubicBezTo>
                  <a:pt x="176" y="280"/>
                  <a:pt x="176" y="280"/>
                  <a:pt x="176" y="280"/>
                </a:cubicBezTo>
                <a:cubicBezTo>
                  <a:pt x="265" y="147"/>
                  <a:pt x="265" y="147"/>
                  <a:pt x="265" y="147"/>
                </a:cubicBezTo>
                <a:cubicBezTo>
                  <a:pt x="294" y="74"/>
                  <a:pt x="397" y="44"/>
                  <a:pt x="471" y="88"/>
                </a:cubicBezTo>
                <a:cubicBezTo>
                  <a:pt x="544" y="133"/>
                  <a:pt x="574" y="221"/>
                  <a:pt x="530" y="2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87" name="Freeform 66"/>
          <p:cNvSpPr>
            <a:spLocks noChangeArrowheads="1"/>
          </p:cNvSpPr>
          <p:nvPr/>
        </p:nvSpPr>
        <p:spPr bwMode="auto">
          <a:xfrm>
            <a:off x="2123519" y="1641351"/>
            <a:ext cx="346313" cy="374206"/>
          </a:xfrm>
          <a:custGeom>
            <a:avLst/>
            <a:gdLst>
              <a:gd name="T0" fmla="*/ 170151 w 545"/>
              <a:gd name="T1" fmla="*/ 127474 h 589"/>
              <a:gd name="T2" fmla="*/ 170151 w 545"/>
              <a:gd name="T3" fmla="*/ 127474 h 589"/>
              <a:gd name="T4" fmla="*/ 170151 w 545"/>
              <a:gd name="T5" fmla="*/ 68973 h 589"/>
              <a:gd name="T6" fmla="*/ 100790 w 545"/>
              <a:gd name="T7" fmla="*/ 0 h 589"/>
              <a:gd name="T8" fmla="*/ 26372 w 545"/>
              <a:gd name="T9" fmla="*/ 68973 h 589"/>
              <a:gd name="T10" fmla="*/ 26372 w 545"/>
              <a:gd name="T11" fmla="*/ 127474 h 589"/>
              <a:gd name="T12" fmla="*/ 0 w 545"/>
              <a:gd name="T13" fmla="*/ 185974 h 589"/>
              <a:gd name="T14" fmla="*/ 63581 w 545"/>
              <a:gd name="T15" fmla="*/ 185974 h 589"/>
              <a:gd name="T16" fmla="*/ 100790 w 545"/>
              <a:gd name="T17" fmla="*/ 212336 h 589"/>
              <a:gd name="T18" fmla="*/ 132581 w 545"/>
              <a:gd name="T19" fmla="*/ 185974 h 589"/>
              <a:gd name="T20" fmla="*/ 196523 w 545"/>
              <a:gd name="T21" fmla="*/ 185974 h 589"/>
              <a:gd name="T22" fmla="*/ 170151 w 545"/>
              <a:gd name="T23" fmla="*/ 127474 h 589"/>
              <a:gd name="T24" fmla="*/ 100790 w 545"/>
              <a:gd name="T25" fmla="*/ 196447 h 589"/>
              <a:gd name="T26" fmla="*/ 100790 w 545"/>
              <a:gd name="T27" fmla="*/ 196447 h 589"/>
              <a:gd name="T28" fmla="*/ 79476 w 545"/>
              <a:gd name="T29" fmla="*/ 185974 h 589"/>
              <a:gd name="T30" fmla="*/ 117047 w 545"/>
              <a:gd name="T31" fmla="*/ 185974 h 589"/>
              <a:gd name="T32" fmla="*/ 100790 w 545"/>
              <a:gd name="T33" fmla="*/ 196447 h 589"/>
              <a:gd name="T34" fmla="*/ 20953 w 545"/>
              <a:gd name="T35" fmla="*/ 170085 h 589"/>
              <a:gd name="T36" fmla="*/ 20953 w 545"/>
              <a:gd name="T37" fmla="*/ 170085 h 589"/>
              <a:gd name="T38" fmla="*/ 42267 w 545"/>
              <a:gd name="T39" fmla="*/ 127474 h 589"/>
              <a:gd name="T40" fmla="*/ 42267 w 545"/>
              <a:gd name="T41" fmla="*/ 68973 h 589"/>
              <a:gd name="T42" fmla="*/ 100790 w 545"/>
              <a:gd name="T43" fmla="*/ 15889 h 589"/>
              <a:gd name="T44" fmla="*/ 153895 w 545"/>
              <a:gd name="T45" fmla="*/ 68973 h 589"/>
              <a:gd name="T46" fmla="*/ 153895 w 545"/>
              <a:gd name="T47" fmla="*/ 127474 h 589"/>
              <a:gd name="T48" fmla="*/ 175209 w 545"/>
              <a:gd name="T49" fmla="*/ 170085 h 589"/>
              <a:gd name="T50" fmla="*/ 20953 w 545"/>
              <a:gd name="T51" fmla="*/ 170085 h 58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45" h="589">
                <a:moveTo>
                  <a:pt x="471" y="353"/>
                </a:moveTo>
                <a:lnTo>
                  <a:pt x="471" y="353"/>
                </a:lnTo>
                <a:cubicBezTo>
                  <a:pt x="471" y="191"/>
                  <a:pt x="471" y="191"/>
                  <a:pt x="471" y="191"/>
                </a:cubicBezTo>
                <a:cubicBezTo>
                  <a:pt x="471" y="88"/>
                  <a:pt x="383" y="0"/>
                  <a:pt x="279" y="0"/>
                </a:cubicBezTo>
                <a:cubicBezTo>
                  <a:pt x="162" y="0"/>
                  <a:pt x="73" y="88"/>
                  <a:pt x="73" y="191"/>
                </a:cubicBezTo>
                <a:cubicBezTo>
                  <a:pt x="73" y="353"/>
                  <a:pt x="73" y="353"/>
                  <a:pt x="73" y="353"/>
                </a:cubicBezTo>
                <a:cubicBezTo>
                  <a:pt x="0" y="515"/>
                  <a:pt x="0" y="515"/>
                  <a:pt x="0" y="515"/>
                </a:cubicBezTo>
                <a:cubicBezTo>
                  <a:pt x="176" y="515"/>
                  <a:pt x="176" y="515"/>
                  <a:pt x="176" y="515"/>
                </a:cubicBezTo>
                <a:cubicBezTo>
                  <a:pt x="191" y="559"/>
                  <a:pt x="220" y="588"/>
                  <a:pt x="279" y="588"/>
                </a:cubicBezTo>
                <a:cubicBezTo>
                  <a:pt x="324" y="588"/>
                  <a:pt x="367" y="559"/>
                  <a:pt x="367" y="515"/>
                </a:cubicBezTo>
                <a:cubicBezTo>
                  <a:pt x="544" y="515"/>
                  <a:pt x="544" y="515"/>
                  <a:pt x="544" y="515"/>
                </a:cubicBezTo>
                <a:lnTo>
                  <a:pt x="471" y="353"/>
                </a:lnTo>
                <a:close/>
                <a:moveTo>
                  <a:pt x="279" y="544"/>
                </a:moveTo>
                <a:lnTo>
                  <a:pt x="279" y="544"/>
                </a:lnTo>
                <a:cubicBezTo>
                  <a:pt x="250" y="544"/>
                  <a:pt x="220" y="530"/>
                  <a:pt x="220" y="515"/>
                </a:cubicBezTo>
                <a:cubicBezTo>
                  <a:pt x="324" y="515"/>
                  <a:pt x="324" y="515"/>
                  <a:pt x="324" y="515"/>
                </a:cubicBezTo>
                <a:cubicBezTo>
                  <a:pt x="324" y="530"/>
                  <a:pt x="294" y="544"/>
                  <a:pt x="279" y="544"/>
                </a:cubicBezTo>
                <a:close/>
                <a:moveTo>
                  <a:pt x="58" y="471"/>
                </a:moveTo>
                <a:lnTo>
                  <a:pt x="58" y="471"/>
                </a:lnTo>
                <a:cubicBezTo>
                  <a:pt x="117" y="353"/>
                  <a:pt x="117" y="353"/>
                  <a:pt x="117" y="353"/>
                </a:cubicBezTo>
                <a:cubicBezTo>
                  <a:pt x="117" y="191"/>
                  <a:pt x="117" y="191"/>
                  <a:pt x="117" y="191"/>
                </a:cubicBezTo>
                <a:cubicBezTo>
                  <a:pt x="117" y="103"/>
                  <a:pt x="191" y="44"/>
                  <a:pt x="279" y="44"/>
                </a:cubicBezTo>
                <a:cubicBezTo>
                  <a:pt x="367" y="44"/>
                  <a:pt x="426" y="103"/>
                  <a:pt x="426" y="191"/>
                </a:cubicBezTo>
                <a:cubicBezTo>
                  <a:pt x="426" y="353"/>
                  <a:pt x="426" y="353"/>
                  <a:pt x="426" y="353"/>
                </a:cubicBezTo>
                <a:cubicBezTo>
                  <a:pt x="485" y="471"/>
                  <a:pt x="485" y="471"/>
                  <a:pt x="485" y="471"/>
                </a:cubicBezTo>
                <a:lnTo>
                  <a:pt x="58" y="4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88" name="Freeform 67"/>
          <p:cNvSpPr>
            <a:spLocks noChangeArrowheads="1"/>
          </p:cNvSpPr>
          <p:nvPr/>
        </p:nvSpPr>
        <p:spPr bwMode="auto">
          <a:xfrm>
            <a:off x="1183252" y="1632053"/>
            <a:ext cx="402097" cy="392800"/>
          </a:xfrm>
          <a:custGeom>
            <a:avLst/>
            <a:gdLst>
              <a:gd name="T0" fmla="*/ 217420 w 634"/>
              <a:gd name="T1" fmla="*/ 180344 h 619"/>
              <a:gd name="T2" fmla="*/ 217420 w 634"/>
              <a:gd name="T3" fmla="*/ 180344 h 619"/>
              <a:gd name="T4" fmla="*/ 196147 w 634"/>
              <a:gd name="T5" fmla="*/ 180344 h 619"/>
              <a:gd name="T6" fmla="*/ 196147 w 634"/>
              <a:gd name="T7" fmla="*/ 63842 h 619"/>
              <a:gd name="T8" fmla="*/ 185691 w 634"/>
              <a:gd name="T9" fmla="*/ 74302 h 619"/>
              <a:gd name="T10" fmla="*/ 185691 w 634"/>
              <a:gd name="T11" fmla="*/ 180344 h 619"/>
              <a:gd name="T12" fmla="*/ 53003 w 634"/>
              <a:gd name="T13" fmla="*/ 180344 h 619"/>
              <a:gd name="T14" fmla="*/ 206964 w 634"/>
              <a:gd name="T15" fmla="*/ 21281 h 619"/>
              <a:gd name="T16" fmla="*/ 196147 w 634"/>
              <a:gd name="T17" fmla="*/ 10460 h 619"/>
              <a:gd name="T18" fmla="*/ 42186 w 634"/>
              <a:gd name="T19" fmla="*/ 169884 h 619"/>
              <a:gd name="T20" fmla="*/ 42186 w 634"/>
              <a:gd name="T21" fmla="*/ 42561 h 619"/>
              <a:gd name="T22" fmla="*/ 143144 w 634"/>
              <a:gd name="T23" fmla="*/ 42561 h 619"/>
              <a:gd name="T24" fmla="*/ 153601 w 634"/>
              <a:gd name="T25" fmla="*/ 26330 h 619"/>
              <a:gd name="T26" fmla="*/ 42186 w 634"/>
              <a:gd name="T27" fmla="*/ 26330 h 619"/>
              <a:gd name="T28" fmla="*/ 42186 w 634"/>
              <a:gd name="T29" fmla="*/ 5410 h 619"/>
              <a:gd name="T30" fmla="*/ 37138 w 634"/>
              <a:gd name="T31" fmla="*/ 0 h 619"/>
              <a:gd name="T32" fmla="*/ 26321 w 634"/>
              <a:gd name="T33" fmla="*/ 5410 h 619"/>
              <a:gd name="T34" fmla="*/ 26321 w 634"/>
              <a:gd name="T35" fmla="*/ 26330 h 619"/>
              <a:gd name="T36" fmla="*/ 5048 w 634"/>
              <a:gd name="T37" fmla="*/ 26330 h 619"/>
              <a:gd name="T38" fmla="*/ 0 w 634"/>
              <a:gd name="T39" fmla="*/ 31741 h 619"/>
              <a:gd name="T40" fmla="*/ 5048 w 634"/>
              <a:gd name="T41" fmla="*/ 42561 h 619"/>
              <a:gd name="T42" fmla="*/ 26321 w 634"/>
              <a:gd name="T43" fmla="*/ 42561 h 619"/>
              <a:gd name="T44" fmla="*/ 26321 w 634"/>
              <a:gd name="T45" fmla="*/ 180344 h 619"/>
              <a:gd name="T46" fmla="*/ 26321 w 634"/>
              <a:gd name="T47" fmla="*/ 196575 h 619"/>
              <a:gd name="T48" fmla="*/ 42186 w 634"/>
              <a:gd name="T49" fmla="*/ 196575 h 619"/>
              <a:gd name="T50" fmla="*/ 185691 w 634"/>
              <a:gd name="T51" fmla="*/ 196575 h 619"/>
              <a:gd name="T52" fmla="*/ 185691 w 634"/>
              <a:gd name="T53" fmla="*/ 217495 h 619"/>
              <a:gd name="T54" fmla="*/ 191099 w 634"/>
              <a:gd name="T55" fmla="*/ 222905 h 619"/>
              <a:gd name="T56" fmla="*/ 196147 w 634"/>
              <a:gd name="T57" fmla="*/ 217495 h 619"/>
              <a:gd name="T58" fmla="*/ 196147 w 634"/>
              <a:gd name="T59" fmla="*/ 196575 h 619"/>
              <a:gd name="T60" fmla="*/ 217420 w 634"/>
              <a:gd name="T61" fmla="*/ 196575 h 619"/>
              <a:gd name="T62" fmla="*/ 228237 w 634"/>
              <a:gd name="T63" fmla="*/ 191165 h 619"/>
              <a:gd name="T64" fmla="*/ 217420 w 634"/>
              <a:gd name="T65" fmla="*/ 180344 h 61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34" h="619">
                <a:moveTo>
                  <a:pt x="603" y="500"/>
                </a:moveTo>
                <a:lnTo>
                  <a:pt x="603" y="500"/>
                </a:lnTo>
                <a:cubicBezTo>
                  <a:pt x="544" y="500"/>
                  <a:pt x="544" y="500"/>
                  <a:pt x="544" y="500"/>
                </a:cubicBezTo>
                <a:cubicBezTo>
                  <a:pt x="544" y="177"/>
                  <a:pt x="544" y="177"/>
                  <a:pt x="544" y="177"/>
                </a:cubicBezTo>
                <a:cubicBezTo>
                  <a:pt x="515" y="206"/>
                  <a:pt x="515" y="206"/>
                  <a:pt x="515" y="206"/>
                </a:cubicBezTo>
                <a:cubicBezTo>
                  <a:pt x="515" y="500"/>
                  <a:pt x="515" y="500"/>
                  <a:pt x="515" y="500"/>
                </a:cubicBezTo>
                <a:cubicBezTo>
                  <a:pt x="147" y="500"/>
                  <a:pt x="147" y="500"/>
                  <a:pt x="147" y="500"/>
                </a:cubicBezTo>
                <a:cubicBezTo>
                  <a:pt x="574" y="59"/>
                  <a:pt x="574" y="59"/>
                  <a:pt x="574" y="5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117" y="471"/>
                  <a:pt x="117" y="471"/>
                  <a:pt x="117" y="471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397" y="118"/>
                  <a:pt x="397" y="118"/>
                  <a:pt x="397" y="118"/>
                </a:cubicBezTo>
                <a:cubicBezTo>
                  <a:pt x="426" y="73"/>
                  <a:pt x="426" y="73"/>
                  <a:pt x="426" y="73"/>
                </a:cubicBezTo>
                <a:cubicBezTo>
                  <a:pt x="117" y="73"/>
                  <a:pt x="117" y="73"/>
                  <a:pt x="117" y="73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0"/>
                  <a:pt x="103" y="0"/>
                  <a:pt x="103" y="0"/>
                </a:cubicBezTo>
                <a:cubicBezTo>
                  <a:pt x="88" y="0"/>
                  <a:pt x="73" y="0"/>
                  <a:pt x="73" y="15"/>
                </a:cubicBezTo>
                <a:cubicBezTo>
                  <a:pt x="73" y="73"/>
                  <a:pt x="73" y="73"/>
                  <a:pt x="73" y="73"/>
                </a:cubicBezTo>
                <a:cubicBezTo>
                  <a:pt x="14" y="73"/>
                  <a:pt x="14" y="73"/>
                  <a:pt x="14" y="73"/>
                </a:cubicBezTo>
                <a:lnTo>
                  <a:pt x="0" y="88"/>
                </a:lnTo>
                <a:cubicBezTo>
                  <a:pt x="0" y="103"/>
                  <a:pt x="14" y="118"/>
                  <a:pt x="14" y="118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73" y="500"/>
                  <a:pt x="73" y="500"/>
                  <a:pt x="73" y="500"/>
                </a:cubicBezTo>
                <a:cubicBezTo>
                  <a:pt x="73" y="545"/>
                  <a:pt x="73" y="545"/>
                  <a:pt x="73" y="545"/>
                </a:cubicBezTo>
                <a:cubicBezTo>
                  <a:pt x="117" y="545"/>
                  <a:pt x="117" y="545"/>
                  <a:pt x="117" y="545"/>
                </a:cubicBezTo>
                <a:cubicBezTo>
                  <a:pt x="515" y="545"/>
                  <a:pt x="515" y="545"/>
                  <a:pt x="515" y="545"/>
                </a:cubicBezTo>
                <a:cubicBezTo>
                  <a:pt x="515" y="603"/>
                  <a:pt x="515" y="603"/>
                  <a:pt x="515" y="603"/>
                </a:cubicBezTo>
                <a:cubicBezTo>
                  <a:pt x="515" y="618"/>
                  <a:pt x="515" y="618"/>
                  <a:pt x="530" y="618"/>
                </a:cubicBezTo>
                <a:cubicBezTo>
                  <a:pt x="544" y="618"/>
                  <a:pt x="544" y="618"/>
                  <a:pt x="544" y="603"/>
                </a:cubicBezTo>
                <a:cubicBezTo>
                  <a:pt x="544" y="545"/>
                  <a:pt x="544" y="545"/>
                  <a:pt x="544" y="545"/>
                </a:cubicBezTo>
                <a:cubicBezTo>
                  <a:pt x="603" y="545"/>
                  <a:pt x="603" y="545"/>
                  <a:pt x="603" y="545"/>
                </a:cubicBezTo>
                <a:cubicBezTo>
                  <a:pt x="618" y="545"/>
                  <a:pt x="633" y="530"/>
                  <a:pt x="633" y="530"/>
                </a:cubicBezTo>
                <a:cubicBezTo>
                  <a:pt x="633" y="515"/>
                  <a:pt x="618" y="500"/>
                  <a:pt x="603" y="50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93" name="Freeform 72"/>
          <p:cNvSpPr>
            <a:spLocks noChangeArrowheads="1"/>
          </p:cNvSpPr>
          <p:nvPr/>
        </p:nvSpPr>
        <p:spPr bwMode="auto">
          <a:xfrm>
            <a:off x="5775168" y="709320"/>
            <a:ext cx="278911" cy="402096"/>
          </a:xfrm>
          <a:custGeom>
            <a:avLst/>
            <a:gdLst>
              <a:gd name="T0" fmla="*/ 79104 w 443"/>
              <a:gd name="T1" fmla="*/ 116798 h 634"/>
              <a:gd name="T2" fmla="*/ 79104 w 443"/>
              <a:gd name="T3" fmla="*/ 116798 h 634"/>
              <a:gd name="T4" fmla="*/ 158207 w 443"/>
              <a:gd name="T5" fmla="*/ 10815 h 634"/>
              <a:gd name="T6" fmla="*/ 115971 w 443"/>
              <a:gd name="T7" fmla="*/ 0 h 634"/>
              <a:gd name="T8" fmla="*/ 0 w 443"/>
              <a:gd name="T9" fmla="*/ 116798 h 634"/>
              <a:gd name="T10" fmla="*/ 115971 w 443"/>
              <a:gd name="T11" fmla="*/ 228190 h 634"/>
              <a:gd name="T12" fmla="*/ 158207 w 443"/>
              <a:gd name="T13" fmla="*/ 223143 h 634"/>
              <a:gd name="T14" fmla="*/ 79104 w 443"/>
              <a:gd name="T15" fmla="*/ 116798 h 634"/>
              <a:gd name="T16" fmla="*/ 100222 w 443"/>
              <a:gd name="T17" fmla="*/ 212328 h 634"/>
              <a:gd name="T18" fmla="*/ 100222 w 443"/>
              <a:gd name="T19" fmla="*/ 212328 h 634"/>
              <a:gd name="T20" fmla="*/ 15749 w 443"/>
              <a:gd name="T21" fmla="*/ 116798 h 634"/>
              <a:gd name="T22" fmla="*/ 100222 w 443"/>
              <a:gd name="T23" fmla="*/ 15862 h 634"/>
              <a:gd name="T24" fmla="*/ 115971 w 443"/>
              <a:gd name="T25" fmla="*/ 15862 h 634"/>
              <a:gd name="T26" fmla="*/ 68723 w 443"/>
              <a:gd name="T27" fmla="*/ 116798 h 634"/>
              <a:gd name="T28" fmla="*/ 115971 w 443"/>
              <a:gd name="T29" fmla="*/ 212328 h 634"/>
              <a:gd name="T30" fmla="*/ 100222 w 443"/>
              <a:gd name="T31" fmla="*/ 212328 h 63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43" h="634">
                <a:moveTo>
                  <a:pt x="221" y="324"/>
                </a:moveTo>
                <a:lnTo>
                  <a:pt x="221" y="324"/>
                </a:lnTo>
                <a:cubicBezTo>
                  <a:pt x="221" y="177"/>
                  <a:pt x="310" y="74"/>
                  <a:pt x="442" y="30"/>
                </a:cubicBezTo>
                <a:cubicBezTo>
                  <a:pt x="398" y="15"/>
                  <a:pt x="369" y="0"/>
                  <a:pt x="324" y="0"/>
                </a:cubicBezTo>
                <a:cubicBezTo>
                  <a:pt x="148" y="0"/>
                  <a:pt x="0" y="148"/>
                  <a:pt x="0" y="324"/>
                </a:cubicBezTo>
                <a:cubicBezTo>
                  <a:pt x="0" y="486"/>
                  <a:pt x="148" y="633"/>
                  <a:pt x="324" y="633"/>
                </a:cubicBezTo>
                <a:cubicBezTo>
                  <a:pt x="369" y="633"/>
                  <a:pt x="398" y="633"/>
                  <a:pt x="442" y="619"/>
                </a:cubicBezTo>
                <a:cubicBezTo>
                  <a:pt x="310" y="574"/>
                  <a:pt x="221" y="457"/>
                  <a:pt x="221" y="324"/>
                </a:cubicBezTo>
                <a:close/>
                <a:moveTo>
                  <a:pt x="280" y="589"/>
                </a:moveTo>
                <a:lnTo>
                  <a:pt x="280" y="589"/>
                </a:lnTo>
                <a:cubicBezTo>
                  <a:pt x="192" y="589"/>
                  <a:pt x="44" y="471"/>
                  <a:pt x="44" y="324"/>
                </a:cubicBezTo>
                <a:cubicBezTo>
                  <a:pt x="44" y="162"/>
                  <a:pt x="192" y="59"/>
                  <a:pt x="280" y="44"/>
                </a:cubicBezTo>
                <a:cubicBezTo>
                  <a:pt x="310" y="44"/>
                  <a:pt x="295" y="44"/>
                  <a:pt x="324" y="44"/>
                </a:cubicBezTo>
                <a:cubicBezTo>
                  <a:pt x="265" y="89"/>
                  <a:pt x="192" y="206"/>
                  <a:pt x="192" y="324"/>
                </a:cubicBezTo>
                <a:cubicBezTo>
                  <a:pt x="192" y="442"/>
                  <a:pt x="236" y="545"/>
                  <a:pt x="324" y="589"/>
                </a:cubicBezTo>
                <a:cubicBezTo>
                  <a:pt x="295" y="589"/>
                  <a:pt x="310" y="589"/>
                  <a:pt x="280" y="5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94" name="Freeform 73"/>
          <p:cNvSpPr>
            <a:spLocks noChangeArrowheads="1"/>
          </p:cNvSpPr>
          <p:nvPr/>
        </p:nvSpPr>
        <p:spPr bwMode="auto">
          <a:xfrm>
            <a:off x="4826452" y="709320"/>
            <a:ext cx="402097" cy="374206"/>
          </a:xfrm>
          <a:custGeom>
            <a:avLst/>
            <a:gdLst>
              <a:gd name="T0" fmla="*/ 122231 w 634"/>
              <a:gd name="T1" fmla="*/ 196114 h 590"/>
              <a:gd name="T2" fmla="*/ 122231 w 634"/>
              <a:gd name="T3" fmla="*/ 196114 h 590"/>
              <a:gd name="T4" fmla="*/ 53364 w 634"/>
              <a:gd name="T5" fmla="*/ 196114 h 590"/>
              <a:gd name="T6" fmla="*/ 42547 w 634"/>
              <a:gd name="T7" fmla="*/ 201521 h 590"/>
              <a:gd name="T8" fmla="*/ 53364 w 634"/>
              <a:gd name="T9" fmla="*/ 212336 h 590"/>
              <a:gd name="T10" fmla="*/ 122231 w 634"/>
              <a:gd name="T11" fmla="*/ 212336 h 590"/>
              <a:gd name="T12" fmla="*/ 127640 w 634"/>
              <a:gd name="T13" fmla="*/ 201521 h 590"/>
              <a:gd name="T14" fmla="*/ 122231 w 634"/>
              <a:gd name="T15" fmla="*/ 196114 h 590"/>
              <a:gd name="T16" fmla="*/ 138096 w 634"/>
              <a:gd name="T17" fmla="*/ 169797 h 590"/>
              <a:gd name="T18" fmla="*/ 138096 w 634"/>
              <a:gd name="T19" fmla="*/ 169797 h 590"/>
              <a:gd name="T20" fmla="*/ 37138 w 634"/>
              <a:gd name="T21" fmla="*/ 169797 h 590"/>
              <a:gd name="T22" fmla="*/ 32090 w 634"/>
              <a:gd name="T23" fmla="*/ 175205 h 590"/>
              <a:gd name="T24" fmla="*/ 37138 w 634"/>
              <a:gd name="T25" fmla="*/ 180252 h 590"/>
              <a:gd name="T26" fmla="*/ 138096 w 634"/>
              <a:gd name="T27" fmla="*/ 180252 h 590"/>
              <a:gd name="T28" fmla="*/ 143505 w 634"/>
              <a:gd name="T29" fmla="*/ 175205 h 590"/>
              <a:gd name="T30" fmla="*/ 138096 w 634"/>
              <a:gd name="T31" fmla="*/ 169797 h 590"/>
              <a:gd name="T32" fmla="*/ 223190 w 634"/>
              <a:gd name="T33" fmla="*/ 137712 h 590"/>
              <a:gd name="T34" fmla="*/ 223190 w 634"/>
              <a:gd name="T35" fmla="*/ 137712 h 590"/>
              <a:gd name="T36" fmla="*/ 116823 w 634"/>
              <a:gd name="T37" fmla="*/ 137712 h 590"/>
              <a:gd name="T38" fmla="*/ 116823 w 634"/>
              <a:gd name="T39" fmla="*/ 116443 h 590"/>
              <a:gd name="T40" fmla="*/ 191099 w 634"/>
              <a:gd name="T41" fmla="*/ 10455 h 590"/>
              <a:gd name="T42" fmla="*/ 138096 w 634"/>
              <a:gd name="T43" fmla="*/ 0 h 590"/>
              <a:gd name="T44" fmla="*/ 32090 w 634"/>
              <a:gd name="T45" fmla="*/ 105988 h 590"/>
              <a:gd name="T46" fmla="*/ 37138 w 634"/>
              <a:gd name="T47" fmla="*/ 137712 h 590"/>
              <a:gd name="T48" fmla="*/ 10817 w 634"/>
              <a:gd name="T49" fmla="*/ 137712 h 590"/>
              <a:gd name="T50" fmla="*/ 0 w 634"/>
              <a:gd name="T51" fmla="*/ 148527 h 590"/>
              <a:gd name="T52" fmla="*/ 10817 w 634"/>
              <a:gd name="T53" fmla="*/ 153935 h 590"/>
              <a:gd name="T54" fmla="*/ 223190 w 634"/>
              <a:gd name="T55" fmla="*/ 153935 h 590"/>
              <a:gd name="T56" fmla="*/ 228237 w 634"/>
              <a:gd name="T57" fmla="*/ 148527 h 590"/>
              <a:gd name="T58" fmla="*/ 223190 w 634"/>
              <a:gd name="T59" fmla="*/ 137712 h 590"/>
              <a:gd name="T60" fmla="*/ 53364 w 634"/>
              <a:gd name="T61" fmla="*/ 137712 h 590"/>
              <a:gd name="T62" fmla="*/ 53364 w 634"/>
              <a:gd name="T63" fmla="*/ 137712 h 590"/>
              <a:gd name="T64" fmla="*/ 42547 w 634"/>
              <a:gd name="T65" fmla="*/ 111396 h 590"/>
              <a:gd name="T66" fmla="*/ 100958 w 634"/>
              <a:gd name="T67" fmla="*/ 21270 h 590"/>
              <a:gd name="T68" fmla="*/ 159370 w 634"/>
              <a:gd name="T69" fmla="*/ 10455 h 590"/>
              <a:gd name="T70" fmla="*/ 100958 w 634"/>
              <a:gd name="T71" fmla="*/ 116443 h 590"/>
              <a:gd name="T72" fmla="*/ 100958 w 634"/>
              <a:gd name="T73" fmla="*/ 137712 h 590"/>
              <a:gd name="T74" fmla="*/ 53364 w 634"/>
              <a:gd name="T75" fmla="*/ 137712 h 59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590">
                <a:moveTo>
                  <a:pt x="339" y="544"/>
                </a:moveTo>
                <a:lnTo>
                  <a:pt x="339" y="544"/>
                </a:lnTo>
                <a:cubicBezTo>
                  <a:pt x="148" y="544"/>
                  <a:pt x="148" y="544"/>
                  <a:pt x="148" y="544"/>
                </a:cubicBezTo>
                <a:cubicBezTo>
                  <a:pt x="133" y="544"/>
                  <a:pt x="118" y="559"/>
                  <a:pt x="118" y="559"/>
                </a:cubicBezTo>
                <a:cubicBezTo>
                  <a:pt x="118" y="574"/>
                  <a:pt x="133" y="589"/>
                  <a:pt x="148" y="589"/>
                </a:cubicBezTo>
                <a:cubicBezTo>
                  <a:pt x="339" y="589"/>
                  <a:pt x="339" y="589"/>
                  <a:pt x="339" y="589"/>
                </a:cubicBezTo>
                <a:cubicBezTo>
                  <a:pt x="354" y="589"/>
                  <a:pt x="354" y="574"/>
                  <a:pt x="354" y="559"/>
                </a:cubicBezTo>
                <a:cubicBezTo>
                  <a:pt x="354" y="559"/>
                  <a:pt x="354" y="544"/>
                  <a:pt x="339" y="544"/>
                </a:cubicBezTo>
                <a:close/>
                <a:moveTo>
                  <a:pt x="383" y="471"/>
                </a:moveTo>
                <a:lnTo>
                  <a:pt x="383" y="471"/>
                </a:lnTo>
                <a:cubicBezTo>
                  <a:pt x="103" y="471"/>
                  <a:pt x="103" y="471"/>
                  <a:pt x="103" y="471"/>
                </a:cubicBezTo>
                <a:cubicBezTo>
                  <a:pt x="89" y="471"/>
                  <a:pt x="89" y="471"/>
                  <a:pt x="89" y="486"/>
                </a:cubicBezTo>
                <a:cubicBezTo>
                  <a:pt x="89" y="500"/>
                  <a:pt x="89" y="500"/>
                  <a:pt x="103" y="500"/>
                </a:cubicBezTo>
                <a:cubicBezTo>
                  <a:pt x="383" y="500"/>
                  <a:pt x="383" y="500"/>
                  <a:pt x="383" y="500"/>
                </a:cubicBezTo>
                <a:cubicBezTo>
                  <a:pt x="383" y="500"/>
                  <a:pt x="398" y="500"/>
                  <a:pt x="398" y="486"/>
                </a:cubicBezTo>
                <a:cubicBezTo>
                  <a:pt x="398" y="471"/>
                  <a:pt x="383" y="471"/>
                  <a:pt x="383" y="471"/>
                </a:cubicBezTo>
                <a:close/>
                <a:moveTo>
                  <a:pt x="619" y="382"/>
                </a:moveTo>
                <a:lnTo>
                  <a:pt x="619" y="382"/>
                </a:lnTo>
                <a:cubicBezTo>
                  <a:pt x="324" y="382"/>
                  <a:pt x="324" y="382"/>
                  <a:pt x="324" y="382"/>
                </a:cubicBezTo>
                <a:cubicBezTo>
                  <a:pt x="324" y="368"/>
                  <a:pt x="324" y="339"/>
                  <a:pt x="324" y="323"/>
                </a:cubicBezTo>
                <a:cubicBezTo>
                  <a:pt x="324" y="176"/>
                  <a:pt x="412" y="73"/>
                  <a:pt x="530" y="29"/>
                </a:cubicBezTo>
                <a:cubicBezTo>
                  <a:pt x="486" y="14"/>
                  <a:pt x="442" y="0"/>
                  <a:pt x="383" y="0"/>
                </a:cubicBezTo>
                <a:cubicBezTo>
                  <a:pt x="221" y="0"/>
                  <a:pt x="89" y="132"/>
                  <a:pt x="89" y="294"/>
                </a:cubicBezTo>
                <a:cubicBezTo>
                  <a:pt x="89" y="323"/>
                  <a:pt x="89" y="353"/>
                  <a:pt x="103" y="382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15" y="382"/>
                  <a:pt x="0" y="397"/>
                  <a:pt x="0" y="412"/>
                </a:cubicBezTo>
                <a:cubicBezTo>
                  <a:pt x="0" y="412"/>
                  <a:pt x="15" y="427"/>
                  <a:pt x="30" y="427"/>
                </a:cubicBezTo>
                <a:cubicBezTo>
                  <a:pt x="619" y="427"/>
                  <a:pt x="619" y="427"/>
                  <a:pt x="619" y="427"/>
                </a:cubicBezTo>
                <a:lnTo>
                  <a:pt x="633" y="412"/>
                </a:lnTo>
                <a:cubicBezTo>
                  <a:pt x="633" y="397"/>
                  <a:pt x="619" y="382"/>
                  <a:pt x="619" y="382"/>
                </a:cubicBezTo>
                <a:close/>
                <a:moveTo>
                  <a:pt x="148" y="382"/>
                </a:moveTo>
                <a:lnTo>
                  <a:pt x="148" y="382"/>
                </a:lnTo>
                <a:cubicBezTo>
                  <a:pt x="133" y="353"/>
                  <a:pt x="118" y="339"/>
                  <a:pt x="118" y="309"/>
                </a:cubicBezTo>
                <a:cubicBezTo>
                  <a:pt x="118" y="147"/>
                  <a:pt x="207" y="88"/>
                  <a:pt x="280" y="59"/>
                </a:cubicBezTo>
                <a:cubicBezTo>
                  <a:pt x="339" y="29"/>
                  <a:pt x="398" y="29"/>
                  <a:pt x="442" y="29"/>
                </a:cubicBezTo>
                <a:cubicBezTo>
                  <a:pt x="354" y="73"/>
                  <a:pt x="280" y="191"/>
                  <a:pt x="280" y="323"/>
                </a:cubicBezTo>
                <a:cubicBezTo>
                  <a:pt x="280" y="339"/>
                  <a:pt x="280" y="368"/>
                  <a:pt x="280" y="382"/>
                </a:cubicBezTo>
                <a:lnTo>
                  <a:pt x="148" y="3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95" name="Freeform 74"/>
          <p:cNvSpPr>
            <a:spLocks noChangeArrowheads="1"/>
          </p:cNvSpPr>
          <p:nvPr/>
        </p:nvSpPr>
        <p:spPr bwMode="auto">
          <a:xfrm>
            <a:off x="3916803" y="719747"/>
            <a:ext cx="346315" cy="325396"/>
          </a:xfrm>
          <a:custGeom>
            <a:avLst/>
            <a:gdLst>
              <a:gd name="T0" fmla="*/ 26372 w 545"/>
              <a:gd name="T1" fmla="*/ 84591 h 516"/>
              <a:gd name="T2" fmla="*/ 26372 w 545"/>
              <a:gd name="T3" fmla="*/ 84591 h 516"/>
              <a:gd name="T4" fmla="*/ 154257 w 545"/>
              <a:gd name="T5" fmla="*/ 84591 h 516"/>
              <a:gd name="T6" fmla="*/ 196524 w 545"/>
              <a:gd name="T7" fmla="*/ 42296 h 516"/>
              <a:gd name="T8" fmla="*/ 154257 w 545"/>
              <a:gd name="T9" fmla="*/ 0 h 516"/>
              <a:gd name="T10" fmla="*/ 154257 w 545"/>
              <a:gd name="T11" fmla="*/ 15771 h 516"/>
              <a:gd name="T12" fmla="*/ 180628 w 545"/>
              <a:gd name="T13" fmla="*/ 42296 h 516"/>
              <a:gd name="T14" fmla="*/ 143780 w 545"/>
              <a:gd name="T15" fmla="*/ 73838 h 516"/>
              <a:gd name="T16" fmla="*/ 26372 w 545"/>
              <a:gd name="T17" fmla="*/ 73838 h 516"/>
              <a:gd name="T18" fmla="*/ 21314 w 545"/>
              <a:gd name="T19" fmla="*/ 79215 h 516"/>
              <a:gd name="T20" fmla="*/ 26372 w 545"/>
              <a:gd name="T21" fmla="*/ 84591 h 516"/>
              <a:gd name="T22" fmla="*/ 63942 w 545"/>
              <a:gd name="T23" fmla="*/ 58067 h 516"/>
              <a:gd name="T24" fmla="*/ 63942 w 545"/>
              <a:gd name="T25" fmla="*/ 58067 h 516"/>
              <a:gd name="T26" fmla="*/ 148838 w 545"/>
              <a:gd name="T27" fmla="*/ 58067 h 516"/>
              <a:gd name="T28" fmla="*/ 154257 w 545"/>
              <a:gd name="T29" fmla="*/ 52690 h 516"/>
              <a:gd name="T30" fmla="*/ 148838 w 545"/>
              <a:gd name="T31" fmla="*/ 42296 h 516"/>
              <a:gd name="T32" fmla="*/ 63942 w 545"/>
              <a:gd name="T33" fmla="*/ 42296 h 516"/>
              <a:gd name="T34" fmla="*/ 53105 w 545"/>
              <a:gd name="T35" fmla="*/ 52690 h 516"/>
              <a:gd name="T36" fmla="*/ 63942 w 545"/>
              <a:gd name="T37" fmla="*/ 58067 h 516"/>
              <a:gd name="T38" fmla="*/ 95733 w 545"/>
              <a:gd name="T39" fmla="*/ 126529 h 516"/>
              <a:gd name="T40" fmla="*/ 95733 w 545"/>
              <a:gd name="T41" fmla="*/ 126529 h 516"/>
              <a:gd name="T42" fmla="*/ 95733 w 545"/>
              <a:gd name="T43" fmla="*/ 126529 h 516"/>
              <a:gd name="T44" fmla="*/ 42628 w 545"/>
              <a:gd name="T45" fmla="*/ 126529 h 516"/>
              <a:gd name="T46" fmla="*/ 31791 w 545"/>
              <a:gd name="T47" fmla="*/ 137282 h 516"/>
              <a:gd name="T48" fmla="*/ 42628 w 545"/>
              <a:gd name="T49" fmla="*/ 142658 h 516"/>
              <a:gd name="T50" fmla="*/ 95733 w 545"/>
              <a:gd name="T51" fmla="*/ 142658 h 516"/>
              <a:gd name="T52" fmla="*/ 111628 w 545"/>
              <a:gd name="T53" fmla="*/ 158430 h 516"/>
              <a:gd name="T54" fmla="*/ 95733 w 545"/>
              <a:gd name="T55" fmla="*/ 168824 h 516"/>
              <a:gd name="T56" fmla="*/ 95733 w 545"/>
              <a:gd name="T57" fmla="*/ 184596 h 516"/>
              <a:gd name="T58" fmla="*/ 127524 w 545"/>
              <a:gd name="T59" fmla="*/ 158430 h 516"/>
              <a:gd name="T60" fmla="*/ 95733 w 545"/>
              <a:gd name="T61" fmla="*/ 126529 h 516"/>
              <a:gd name="T62" fmla="*/ 154257 w 545"/>
              <a:gd name="T63" fmla="*/ 100363 h 516"/>
              <a:gd name="T64" fmla="*/ 154257 w 545"/>
              <a:gd name="T65" fmla="*/ 100363 h 516"/>
              <a:gd name="T66" fmla="*/ 5419 w 545"/>
              <a:gd name="T67" fmla="*/ 100363 h 516"/>
              <a:gd name="T68" fmla="*/ 0 w 545"/>
              <a:gd name="T69" fmla="*/ 105381 h 516"/>
              <a:gd name="T70" fmla="*/ 5419 w 545"/>
              <a:gd name="T71" fmla="*/ 116134 h 516"/>
              <a:gd name="T72" fmla="*/ 143780 w 545"/>
              <a:gd name="T73" fmla="*/ 116134 h 516"/>
              <a:gd name="T74" fmla="*/ 180628 w 545"/>
              <a:gd name="T75" fmla="*/ 142658 h 516"/>
              <a:gd name="T76" fmla="*/ 138000 w 545"/>
              <a:gd name="T77" fmla="*/ 168824 h 516"/>
              <a:gd name="T78" fmla="*/ 138000 w 545"/>
              <a:gd name="T79" fmla="*/ 184596 h 516"/>
              <a:gd name="T80" fmla="*/ 154257 w 545"/>
              <a:gd name="T81" fmla="*/ 184596 h 516"/>
              <a:gd name="T82" fmla="*/ 196524 w 545"/>
              <a:gd name="T83" fmla="*/ 142658 h 516"/>
              <a:gd name="T84" fmla="*/ 154257 w 545"/>
              <a:gd name="T85" fmla="*/ 100363 h 51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45" h="516">
                <a:moveTo>
                  <a:pt x="73" y="236"/>
                </a:moveTo>
                <a:lnTo>
                  <a:pt x="73" y="236"/>
                </a:lnTo>
                <a:cubicBezTo>
                  <a:pt x="427" y="236"/>
                  <a:pt x="427" y="236"/>
                  <a:pt x="427" y="236"/>
                </a:cubicBezTo>
                <a:cubicBezTo>
                  <a:pt x="486" y="236"/>
                  <a:pt x="544" y="192"/>
                  <a:pt x="544" y="118"/>
                </a:cubicBezTo>
                <a:cubicBezTo>
                  <a:pt x="544" y="59"/>
                  <a:pt x="486" y="0"/>
                  <a:pt x="427" y="0"/>
                </a:cubicBezTo>
                <a:cubicBezTo>
                  <a:pt x="427" y="44"/>
                  <a:pt x="427" y="44"/>
                  <a:pt x="427" y="44"/>
                </a:cubicBezTo>
                <a:cubicBezTo>
                  <a:pt x="486" y="59"/>
                  <a:pt x="500" y="74"/>
                  <a:pt x="500" y="118"/>
                </a:cubicBezTo>
                <a:cubicBezTo>
                  <a:pt x="500" y="162"/>
                  <a:pt x="456" y="206"/>
                  <a:pt x="398" y="206"/>
                </a:cubicBezTo>
                <a:cubicBezTo>
                  <a:pt x="73" y="206"/>
                  <a:pt x="73" y="206"/>
                  <a:pt x="73" y="206"/>
                </a:cubicBezTo>
                <a:cubicBezTo>
                  <a:pt x="59" y="206"/>
                  <a:pt x="59" y="206"/>
                  <a:pt x="59" y="221"/>
                </a:cubicBezTo>
                <a:cubicBezTo>
                  <a:pt x="59" y="236"/>
                  <a:pt x="59" y="236"/>
                  <a:pt x="73" y="236"/>
                </a:cubicBezTo>
                <a:close/>
                <a:moveTo>
                  <a:pt x="177" y="162"/>
                </a:moveTo>
                <a:lnTo>
                  <a:pt x="177" y="162"/>
                </a:lnTo>
                <a:cubicBezTo>
                  <a:pt x="412" y="162"/>
                  <a:pt x="412" y="162"/>
                  <a:pt x="412" y="162"/>
                </a:cubicBezTo>
                <a:lnTo>
                  <a:pt x="427" y="147"/>
                </a:lnTo>
                <a:cubicBezTo>
                  <a:pt x="427" y="133"/>
                  <a:pt x="412" y="118"/>
                  <a:pt x="412" y="118"/>
                </a:cubicBezTo>
                <a:cubicBezTo>
                  <a:pt x="177" y="118"/>
                  <a:pt x="177" y="118"/>
                  <a:pt x="177" y="118"/>
                </a:cubicBezTo>
                <a:cubicBezTo>
                  <a:pt x="162" y="118"/>
                  <a:pt x="147" y="133"/>
                  <a:pt x="147" y="147"/>
                </a:cubicBezTo>
                <a:cubicBezTo>
                  <a:pt x="147" y="147"/>
                  <a:pt x="162" y="162"/>
                  <a:pt x="177" y="162"/>
                </a:cubicBezTo>
                <a:close/>
                <a:moveTo>
                  <a:pt x="265" y="353"/>
                </a:moveTo>
                <a:lnTo>
                  <a:pt x="265" y="353"/>
                </a:lnTo>
                <a:cubicBezTo>
                  <a:pt x="118" y="353"/>
                  <a:pt x="118" y="353"/>
                  <a:pt x="118" y="353"/>
                </a:cubicBezTo>
                <a:cubicBezTo>
                  <a:pt x="103" y="353"/>
                  <a:pt x="88" y="368"/>
                  <a:pt x="88" y="383"/>
                </a:cubicBezTo>
                <a:cubicBezTo>
                  <a:pt x="88" y="383"/>
                  <a:pt x="103" y="398"/>
                  <a:pt x="118" y="398"/>
                </a:cubicBezTo>
                <a:cubicBezTo>
                  <a:pt x="265" y="398"/>
                  <a:pt x="265" y="398"/>
                  <a:pt x="265" y="398"/>
                </a:cubicBezTo>
                <a:cubicBezTo>
                  <a:pt x="294" y="398"/>
                  <a:pt x="309" y="412"/>
                  <a:pt x="309" y="442"/>
                </a:cubicBezTo>
                <a:cubicBezTo>
                  <a:pt x="309" y="457"/>
                  <a:pt x="294" y="471"/>
                  <a:pt x="265" y="471"/>
                </a:cubicBezTo>
                <a:cubicBezTo>
                  <a:pt x="265" y="515"/>
                  <a:pt x="265" y="515"/>
                  <a:pt x="265" y="515"/>
                </a:cubicBezTo>
                <a:cubicBezTo>
                  <a:pt x="309" y="515"/>
                  <a:pt x="353" y="486"/>
                  <a:pt x="353" y="442"/>
                </a:cubicBezTo>
                <a:cubicBezTo>
                  <a:pt x="353" y="398"/>
                  <a:pt x="309" y="353"/>
                  <a:pt x="265" y="353"/>
                </a:cubicBezTo>
                <a:close/>
                <a:moveTo>
                  <a:pt x="427" y="280"/>
                </a:moveTo>
                <a:lnTo>
                  <a:pt x="427" y="280"/>
                </a:lnTo>
                <a:cubicBezTo>
                  <a:pt x="15" y="280"/>
                  <a:pt x="15" y="280"/>
                  <a:pt x="15" y="280"/>
                </a:cubicBezTo>
                <a:cubicBezTo>
                  <a:pt x="0" y="280"/>
                  <a:pt x="0" y="294"/>
                  <a:pt x="0" y="294"/>
                </a:cubicBezTo>
                <a:cubicBezTo>
                  <a:pt x="0" y="310"/>
                  <a:pt x="0" y="324"/>
                  <a:pt x="15" y="324"/>
                </a:cubicBezTo>
                <a:cubicBezTo>
                  <a:pt x="398" y="324"/>
                  <a:pt x="398" y="324"/>
                  <a:pt x="398" y="324"/>
                </a:cubicBezTo>
                <a:cubicBezTo>
                  <a:pt x="456" y="324"/>
                  <a:pt x="500" y="353"/>
                  <a:pt x="500" y="398"/>
                </a:cubicBezTo>
                <a:cubicBezTo>
                  <a:pt x="500" y="442"/>
                  <a:pt x="471" y="471"/>
                  <a:pt x="382" y="471"/>
                </a:cubicBezTo>
                <a:cubicBezTo>
                  <a:pt x="382" y="471"/>
                  <a:pt x="382" y="486"/>
                  <a:pt x="382" y="515"/>
                </a:cubicBezTo>
                <a:cubicBezTo>
                  <a:pt x="427" y="515"/>
                  <a:pt x="427" y="515"/>
                  <a:pt x="427" y="515"/>
                </a:cubicBezTo>
                <a:cubicBezTo>
                  <a:pt x="486" y="515"/>
                  <a:pt x="544" y="457"/>
                  <a:pt x="544" y="398"/>
                </a:cubicBezTo>
                <a:cubicBezTo>
                  <a:pt x="544" y="339"/>
                  <a:pt x="486" y="280"/>
                  <a:pt x="427" y="28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96" name="Freeform 75"/>
          <p:cNvSpPr>
            <a:spLocks noChangeArrowheads="1"/>
          </p:cNvSpPr>
          <p:nvPr/>
        </p:nvSpPr>
        <p:spPr bwMode="auto">
          <a:xfrm>
            <a:off x="3007600" y="716786"/>
            <a:ext cx="390476" cy="402096"/>
          </a:xfrm>
          <a:custGeom>
            <a:avLst/>
            <a:gdLst>
              <a:gd name="T0" fmla="*/ 26180 w 619"/>
              <a:gd name="T1" fmla="*/ 106344 h 634"/>
              <a:gd name="T2" fmla="*/ 0 w 619"/>
              <a:gd name="T3" fmla="*/ 116798 h 634"/>
              <a:gd name="T4" fmla="*/ 26180 w 619"/>
              <a:gd name="T5" fmla="*/ 122206 h 634"/>
              <a:gd name="T6" fmla="*/ 26180 w 619"/>
              <a:gd name="T7" fmla="*/ 106344 h 634"/>
              <a:gd name="T8" fmla="*/ 179314 w 619"/>
              <a:gd name="T9" fmla="*/ 58399 h 634"/>
              <a:gd name="T10" fmla="*/ 195452 w 619"/>
              <a:gd name="T11" fmla="*/ 32084 h 634"/>
              <a:gd name="T12" fmla="*/ 168914 w 619"/>
              <a:gd name="T13" fmla="*/ 47945 h 634"/>
              <a:gd name="T14" fmla="*/ 179314 w 619"/>
              <a:gd name="T15" fmla="*/ 58399 h 634"/>
              <a:gd name="T16" fmla="*/ 47339 w 619"/>
              <a:gd name="T17" fmla="*/ 58399 h 634"/>
              <a:gd name="T18" fmla="*/ 58098 w 619"/>
              <a:gd name="T19" fmla="*/ 47945 h 634"/>
              <a:gd name="T20" fmla="*/ 31559 w 619"/>
              <a:gd name="T21" fmla="*/ 37130 h 634"/>
              <a:gd name="T22" fmla="*/ 47339 w 619"/>
              <a:gd name="T23" fmla="*/ 58399 h 634"/>
              <a:gd name="T24" fmla="*/ 110816 w 619"/>
              <a:gd name="T25" fmla="*/ 37130 h 634"/>
              <a:gd name="T26" fmla="*/ 116196 w 619"/>
              <a:gd name="T27" fmla="*/ 10815 h 634"/>
              <a:gd name="T28" fmla="*/ 105437 w 619"/>
              <a:gd name="T29" fmla="*/ 10815 h 634"/>
              <a:gd name="T30" fmla="*/ 110816 w 619"/>
              <a:gd name="T31" fmla="*/ 37130 h 634"/>
              <a:gd name="T32" fmla="*/ 110816 w 619"/>
              <a:gd name="T33" fmla="*/ 191059 h 634"/>
              <a:gd name="T34" fmla="*/ 105437 w 619"/>
              <a:gd name="T35" fmla="*/ 223143 h 634"/>
              <a:gd name="T36" fmla="*/ 116196 w 619"/>
              <a:gd name="T37" fmla="*/ 223143 h 634"/>
              <a:gd name="T38" fmla="*/ 110816 w 619"/>
              <a:gd name="T39" fmla="*/ 191059 h 634"/>
              <a:gd name="T40" fmla="*/ 174293 w 619"/>
              <a:gd name="T41" fmla="*/ 169790 h 634"/>
              <a:gd name="T42" fmla="*/ 163535 w 619"/>
              <a:gd name="T43" fmla="*/ 180605 h 634"/>
              <a:gd name="T44" fmla="*/ 190073 w 619"/>
              <a:gd name="T45" fmla="*/ 196466 h 634"/>
              <a:gd name="T46" fmla="*/ 174293 w 619"/>
              <a:gd name="T47" fmla="*/ 169790 h 634"/>
              <a:gd name="T48" fmla="*/ 216253 w 619"/>
              <a:gd name="T49" fmla="*/ 106344 h 634"/>
              <a:gd name="T50" fmla="*/ 190073 w 619"/>
              <a:gd name="T51" fmla="*/ 116798 h 634"/>
              <a:gd name="T52" fmla="*/ 216253 w 619"/>
              <a:gd name="T53" fmla="*/ 122206 h 634"/>
              <a:gd name="T54" fmla="*/ 216253 w 619"/>
              <a:gd name="T55" fmla="*/ 106344 h 634"/>
              <a:gd name="T56" fmla="*/ 52718 w 619"/>
              <a:gd name="T57" fmla="*/ 164743 h 634"/>
              <a:gd name="T58" fmla="*/ 36939 w 619"/>
              <a:gd name="T59" fmla="*/ 191059 h 634"/>
              <a:gd name="T60" fmla="*/ 58098 w 619"/>
              <a:gd name="T61" fmla="*/ 175198 h 634"/>
              <a:gd name="T62" fmla="*/ 52718 w 619"/>
              <a:gd name="T63" fmla="*/ 164743 h 634"/>
              <a:gd name="T64" fmla="*/ 110816 w 619"/>
              <a:gd name="T65" fmla="*/ 53352 h 634"/>
              <a:gd name="T66" fmla="*/ 110816 w 619"/>
              <a:gd name="T67" fmla="*/ 180605 h 634"/>
              <a:gd name="T68" fmla="*/ 110816 w 619"/>
              <a:gd name="T69" fmla="*/ 53352 h 634"/>
              <a:gd name="T70" fmla="*/ 110816 w 619"/>
              <a:gd name="T71" fmla="*/ 164743 h 634"/>
              <a:gd name="T72" fmla="*/ 110816 w 619"/>
              <a:gd name="T73" fmla="*/ 63807 h 634"/>
              <a:gd name="T74" fmla="*/ 110816 w 619"/>
              <a:gd name="T75" fmla="*/ 164743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19" h="634">
                <a:moveTo>
                  <a:pt x="73" y="295"/>
                </a:moveTo>
                <a:lnTo>
                  <a:pt x="73" y="295"/>
                </a:lnTo>
                <a:cubicBezTo>
                  <a:pt x="15" y="295"/>
                  <a:pt x="15" y="295"/>
                  <a:pt x="15" y="295"/>
                </a:cubicBezTo>
                <a:cubicBezTo>
                  <a:pt x="0" y="295"/>
                  <a:pt x="0" y="310"/>
                  <a:pt x="0" y="324"/>
                </a:cubicBezTo>
                <a:cubicBezTo>
                  <a:pt x="0" y="324"/>
                  <a:pt x="0" y="339"/>
                  <a:pt x="15" y="339"/>
                </a:cubicBezTo>
                <a:cubicBezTo>
                  <a:pt x="73" y="339"/>
                  <a:pt x="73" y="339"/>
                  <a:pt x="73" y="339"/>
                </a:cubicBezTo>
                <a:cubicBezTo>
                  <a:pt x="88" y="339"/>
                  <a:pt x="88" y="324"/>
                  <a:pt x="88" y="324"/>
                </a:cubicBezTo>
                <a:cubicBezTo>
                  <a:pt x="88" y="310"/>
                  <a:pt x="88" y="295"/>
                  <a:pt x="73" y="295"/>
                </a:cubicBezTo>
                <a:close/>
                <a:moveTo>
                  <a:pt x="500" y="162"/>
                </a:moveTo>
                <a:lnTo>
                  <a:pt x="500" y="162"/>
                </a:lnTo>
                <a:cubicBezTo>
                  <a:pt x="545" y="118"/>
                  <a:pt x="545" y="118"/>
                  <a:pt x="545" y="118"/>
                </a:cubicBezTo>
                <a:cubicBezTo>
                  <a:pt x="545" y="103"/>
                  <a:pt x="545" y="103"/>
                  <a:pt x="545" y="89"/>
                </a:cubicBezTo>
                <a:cubicBezTo>
                  <a:pt x="530" y="89"/>
                  <a:pt x="515" y="89"/>
                  <a:pt x="515" y="89"/>
                </a:cubicBezTo>
                <a:cubicBezTo>
                  <a:pt x="471" y="133"/>
                  <a:pt x="471" y="133"/>
                  <a:pt x="471" y="133"/>
                </a:cubicBezTo>
                <a:cubicBezTo>
                  <a:pt x="456" y="133"/>
                  <a:pt x="456" y="148"/>
                  <a:pt x="471" y="162"/>
                </a:cubicBezTo>
                <a:cubicBezTo>
                  <a:pt x="471" y="162"/>
                  <a:pt x="486" y="162"/>
                  <a:pt x="500" y="162"/>
                </a:cubicBezTo>
                <a:close/>
                <a:moveTo>
                  <a:pt x="132" y="162"/>
                </a:moveTo>
                <a:lnTo>
                  <a:pt x="132" y="162"/>
                </a:lnTo>
                <a:cubicBezTo>
                  <a:pt x="132" y="177"/>
                  <a:pt x="147" y="177"/>
                  <a:pt x="162" y="162"/>
                </a:cubicBezTo>
                <a:cubicBezTo>
                  <a:pt x="162" y="162"/>
                  <a:pt x="162" y="148"/>
                  <a:pt x="162" y="13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03" y="89"/>
                  <a:pt x="88" y="89"/>
                  <a:pt x="88" y="103"/>
                </a:cubicBezTo>
                <a:cubicBezTo>
                  <a:pt x="73" y="103"/>
                  <a:pt x="73" y="118"/>
                  <a:pt x="88" y="118"/>
                </a:cubicBezTo>
                <a:lnTo>
                  <a:pt x="132" y="162"/>
                </a:lnTo>
                <a:close/>
                <a:moveTo>
                  <a:pt x="309" y="103"/>
                </a:moveTo>
                <a:lnTo>
                  <a:pt x="309" y="103"/>
                </a:lnTo>
                <a:cubicBezTo>
                  <a:pt x="324" y="103"/>
                  <a:pt x="324" y="89"/>
                  <a:pt x="324" y="89"/>
                </a:cubicBezTo>
                <a:cubicBezTo>
                  <a:pt x="324" y="30"/>
                  <a:pt x="324" y="30"/>
                  <a:pt x="324" y="30"/>
                </a:cubicBezTo>
                <a:cubicBezTo>
                  <a:pt x="324" y="15"/>
                  <a:pt x="324" y="0"/>
                  <a:pt x="309" y="0"/>
                </a:cubicBezTo>
                <a:cubicBezTo>
                  <a:pt x="294" y="0"/>
                  <a:pt x="294" y="15"/>
                  <a:pt x="294" y="30"/>
                </a:cubicBezTo>
                <a:cubicBezTo>
                  <a:pt x="294" y="89"/>
                  <a:pt x="294" y="89"/>
                  <a:pt x="294" y="89"/>
                </a:cubicBezTo>
                <a:cubicBezTo>
                  <a:pt x="294" y="89"/>
                  <a:pt x="294" y="103"/>
                  <a:pt x="309" y="103"/>
                </a:cubicBezTo>
                <a:close/>
                <a:moveTo>
                  <a:pt x="309" y="530"/>
                </a:moveTo>
                <a:lnTo>
                  <a:pt x="309" y="530"/>
                </a:lnTo>
                <a:cubicBezTo>
                  <a:pt x="294" y="530"/>
                  <a:pt x="294" y="545"/>
                  <a:pt x="294" y="560"/>
                </a:cubicBezTo>
                <a:cubicBezTo>
                  <a:pt x="294" y="619"/>
                  <a:pt x="294" y="619"/>
                  <a:pt x="294" y="619"/>
                </a:cubicBezTo>
                <a:cubicBezTo>
                  <a:pt x="294" y="619"/>
                  <a:pt x="294" y="633"/>
                  <a:pt x="309" y="633"/>
                </a:cubicBezTo>
                <a:cubicBezTo>
                  <a:pt x="324" y="633"/>
                  <a:pt x="324" y="619"/>
                  <a:pt x="324" y="619"/>
                </a:cubicBezTo>
                <a:cubicBezTo>
                  <a:pt x="324" y="560"/>
                  <a:pt x="324" y="560"/>
                  <a:pt x="324" y="560"/>
                </a:cubicBezTo>
                <a:cubicBezTo>
                  <a:pt x="324" y="545"/>
                  <a:pt x="324" y="530"/>
                  <a:pt x="309" y="530"/>
                </a:cubicBezTo>
                <a:close/>
                <a:moveTo>
                  <a:pt x="486" y="471"/>
                </a:moveTo>
                <a:lnTo>
                  <a:pt x="486" y="471"/>
                </a:lnTo>
                <a:cubicBezTo>
                  <a:pt x="486" y="471"/>
                  <a:pt x="471" y="471"/>
                  <a:pt x="456" y="471"/>
                </a:cubicBezTo>
                <a:cubicBezTo>
                  <a:pt x="456" y="486"/>
                  <a:pt x="456" y="486"/>
                  <a:pt x="456" y="501"/>
                </a:cubicBezTo>
                <a:cubicBezTo>
                  <a:pt x="500" y="545"/>
                  <a:pt x="500" y="545"/>
                  <a:pt x="500" y="545"/>
                </a:cubicBezTo>
                <a:cubicBezTo>
                  <a:pt x="515" y="545"/>
                  <a:pt x="530" y="545"/>
                  <a:pt x="530" y="545"/>
                </a:cubicBezTo>
                <a:cubicBezTo>
                  <a:pt x="545" y="530"/>
                  <a:pt x="545" y="516"/>
                  <a:pt x="530" y="516"/>
                </a:cubicBezTo>
                <a:lnTo>
                  <a:pt x="486" y="471"/>
                </a:lnTo>
                <a:close/>
                <a:moveTo>
                  <a:pt x="603" y="295"/>
                </a:moveTo>
                <a:lnTo>
                  <a:pt x="603" y="295"/>
                </a:lnTo>
                <a:cubicBezTo>
                  <a:pt x="545" y="295"/>
                  <a:pt x="545" y="295"/>
                  <a:pt x="545" y="295"/>
                </a:cubicBezTo>
                <a:cubicBezTo>
                  <a:pt x="530" y="295"/>
                  <a:pt x="530" y="310"/>
                  <a:pt x="530" y="324"/>
                </a:cubicBezTo>
                <a:cubicBezTo>
                  <a:pt x="530" y="324"/>
                  <a:pt x="530" y="339"/>
                  <a:pt x="545" y="339"/>
                </a:cubicBezTo>
                <a:cubicBezTo>
                  <a:pt x="603" y="339"/>
                  <a:pt x="603" y="339"/>
                  <a:pt x="603" y="339"/>
                </a:cubicBezTo>
                <a:cubicBezTo>
                  <a:pt x="618" y="339"/>
                  <a:pt x="618" y="324"/>
                  <a:pt x="618" y="324"/>
                </a:cubicBezTo>
                <a:cubicBezTo>
                  <a:pt x="618" y="310"/>
                  <a:pt x="618" y="295"/>
                  <a:pt x="603" y="295"/>
                </a:cubicBezTo>
                <a:close/>
                <a:moveTo>
                  <a:pt x="147" y="457"/>
                </a:moveTo>
                <a:lnTo>
                  <a:pt x="147" y="457"/>
                </a:lnTo>
                <a:cubicBezTo>
                  <a:pt x="103" y="501"/>
                  <a:pt x="103" y="501"/>
                  <a:pt x="103" y="501"/>
                </a:cubicBezTo>
                <a:cubicBezTo>
                  <a:pt x="88" y="516"/>
                  <a:pt x="88" y="516"/>
                  <a:pt x="103" y="530"/>
                </a:cubicBezTo>
                <a:cubicBezTo>
                  <a:pt x="103" y="530"/>
                  <a:pt x="118" y="530"/>
                  <a:pt x="132" y="530"/>
                </a:cubicBezTo>
                <a:cubicBezTo>
                  <a:pt x="162" y="486"/>
                  <a:pt x="162" y="486"/>
                  <a:pt x="162" y="486"/>
                </a:cubicBezTo>
                <a:cubicBezTo>
                  <a:pt x="177" y="486"/>
                  <a:pt x="177" y="471"/>
                  <a:pt x="162" y="457"/>
                </a:cubicBezTo>
                <a:lnTo>
                  <a:pt x="147" y="457"/>
                </a:lnTo>
                <a:close/>
                <a:moveTo>
                  <a:pt x="309" y="148"/>
                </a:moveTo>
                <a:lnTo>
                  <a:pt x="309" y="148"/>
                </a:lnTo>
                <a:cubicBezTo>
                  <a:pt x="206" y="148"/>
                  <a:pt x="132" y="221"/>
                  <a:pt x="132" y="324"/>
                </a:cubicBezTo>
                <a:cubicBezTo>
                  <a:pt x="132" y="412"/>
                  <a:pt x="206" y="501"/>
                  <a:pt x="309" y="501"/>
                </a:cubicBezTo>
                <a:cubicBezTo>
                  <a:pt x="412" y="501"/>
                  <a:pt x="486" y="412"/>
                  <a:pt x="486" y="324"/>
                </a:cubicBezTo>
                <a:cubicBezTo>
                  <a:pt x="486" y="221"/>
                  <a:pt x="412" y="148"/>
                  <a:pt x="309" y="148"/>
                </a:cubicBezTo>
                <a:close/>
                <a:moveTo>
                  <a:pt x="309" y="457"/>
                </a:moveTo>
                <a:lnTo>
                  <a:pt x="309" y="457"/>
                </a:lnTo>
                <a:cubicBezTo>
                  <a:pt x="236" y="457"/>
                  <a:pt x="177" y="398"/>
                  <a:pt x="177" y="324"/>
                </a:cubicBezTo>
                <a:cubicBezTo>
                  <a:pt x="177" y="251"/>
                  <a:pt x="236" y="177"/>
                  <a:pt x="309" y="177"/>
                </a:cubicBezTo>
                <a:cubicBezTo>
                  <a:pt x="383" y="177"/>
                  <a:pt x="441" y="251"/>
                  <a:pt x="441" y="324"/>
                </a:cubicBezTo>
                <a:cubicBezTo>
                  <a:pt x="441" y="398"/>
                  <a:pt x="383" y="457"/>
                  <a:pt x="309" y="4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97" name="Freeform 76"/>
          <p:cNvSpPr>
            <a:spLocks noChangeArrowheads="1"/>
          </p:cNvSpPr>
          <p:nvPr/>
        </p:nvSpPr>
        <p:spPr bwMode="auto">
          <a:xfrm>
            <a:off x="2095629" y="709320"/>
            <a:ext cx="402096" cy="402096"/>
          </a:xfrm>
          <a:custGeom>
            <a:avLst/>
            <a:gdLst>
              <a:gd name="T0" fmla="*/ 21273 w 634"/>
              <a:gd name="T1" fmla="*/ 143475 h 634"/>
              <a:gd name="T2" fmla="*/ 21273 w 634"/>
              <a:gd name="T3" fmla="*/ 143475 h 634"/>
              <a:gd name="T4" fmla="*/ 16225 w 634"/>
              <a:gd name="T5" fmla="*/ 116798 h 634"/>
              <a:gd name="T6" fmla="*/ 116822 w 634"/>
              <a:gd name="T7" fmla="*/ 15862 h 634"/>
              <a:gd name="T8" fmla="*/ 212372 w 634"/>
              <a:gd name="T9" fmla="*/ 116798 h 634"/>
              <a:gd name="T10" fmla="*/ 212372 w 634"/>
              <a:gd name="T11" fmla="*/ 143475 h 634"/>
              <a:gd name="T12" fmla="*/ 223189 w 634"/>
              <a:gd name="T13" fmla="*/ 143475 h 634"/>
              <a:gd name="T14" fmla="*/ 228236 w 634"/>
              <a:gd name="T15" fmla="*/ 116798 h 634"/>
              <a:gd name="T16" fmla="*/ 116822 w 634"/>
              <a:gd name="T17" fmla="*/ 0 h 634"/>
              <a:gd name="T18" fmla="*/ 0 w 634"/>
              <a:gd name="T19" fmla="*/ 116798 h 634"/>
              <a:gd name="T20" fmla="*/ 5408 w 634"/>
              <a:gd name="T21" fmla="*/ 143475 h 634"/>
              <a:gd name="T22" fmla="*/ 21273 w 634"/>
              <a:gd name="T23" fmla="*/ 143475 h 634"/>
              <a:gd name="T24" fmla="*/ 148552 w 634"/>
              <a:gd name="T25" fmla="*/ 212328 h 634"/>
              <a:gd name="T26" fmla="*/ 148552 w 634"/>
              <a:gd name="T27" fmla="*/ 212328 h 634"/>
              <a:gd name="T28" fmla="*/ 79684 w 634"/>
              <a:gd name="T29" fmla="*/ 212328 h 634"/>
              <a:gd name="T30" fmla="*/ 74637 w 634"/>
              <a:gd name="T31" fmla="*/ 223143 h 634"/>
              <a:gd name="T32" fmla="*/ 79684 w 634"/>
              <a:gd name="T33" fmla="*/ 228190 h 634"/>
              <a:gd name="T34" fmla="*/ 116822 w 634"/>
              <a:gd name="T35" fmla="*/ 228190 h 634"/>
              <a:gd name="T36" fmla="*/ 116822 w 634"/>
              <a:gd name="T37" fmla="*/ 228190 h 634"/>
              <a:gd name="T38" fmla="*/ 116822 w 634"/>
              <a:gd name="T39" fmla="*/ 228190 h 634"/>
              <a:gd name="T40" fmla="*/ 148552 w 634"/>
              <a:gd name="T41" fmla="*/ 228190 h 634"/>
              <a:gd name="T42" fmla="*/ 159369 w 634"/>
              <a:gd name="T43" fmla="*/ 223143 h 634"/>
              <a:gd name="T44" fmla="*/ 148552 w 634"/>
              <a:gd name="T45" fmla="*/ 212328 h 634"/>
              <a:gd name="T46" fmla="*/ 223189 w 634"/>
              <a:gd name="T47" fmla="*/ 159336 h 634"/>
              <a:gd name="T48" fmla="*/ 223189 w 634"/>
              <a:gd name="T49" fmla="*/ 159336 h 634"/>
              <a:gd name="T50" fmla="*/ 10817 w 634"/>
              <a:gd name="T51" fmla="*/ 159336 h 634"/>
              <a:gd name="T52" fmla="*/ 0 w 634"/>
              <a:gd name="T53" fmla="*/ 164743 h 634"/>
              <a:gd name="T54" fmla="*/ 10817 w 634"/>
              <a:gd name="T55" fmla="*/ 169790 h 634"/>
              <a:gd name="T56" fmla="*/ 223189 w 634"/>
              <a:gd name="T57" fmla="*/ 169790 h 634"/>
              <a:gd name="T58" fmla="*/ 228236 w 634"/>
              <a:gd name="T59" fmla="*/ 164743 h 634"/>
              <a:gd name="T60" fmla="*/ 223189 w 634"/>
              <a:gd name="T61" fmla="*/ 159336 h 634"/>
              <a:gd name="T62" fmla="*/ 201915 w 634"/>
              <a:gd name="T63" fmla="*/ 186012 h 634"/>
              <a:gd name="T64" fmla="*/ 201915 w 634"/>
              <a:gd name="T65" fmla="*/ 186012 h 634"/>
              <a:gd name="T66" fmla="*/ 32090 w 634"/>
              <a:gd name="T67" fmla="*/ 186012 h 634"/>
              <a:gd name="T68" fmla="*/ 21273 w 634"/>
              <a:gd name="T69" fmla="*/ 191059 h 634"/>
              <a:gd name="T70" fmla="*/ 32090 w 634"/>
              <a:gd name="T71" fmla="*/ 201874 h 634"/>
              <a:gd name="T72" fmla="*/ 201915 w 634"/>
              <a:gd name="T73" fmla="*/ 201874 h 634"/>
              <a:gd name="T74" fmla="*/ 207324 w 634"/>
              <a:gd name="T75" fmla="*/ 191059 h 634"/>
              <a:gd name="T76" fmla="*/ 201915 w 634"/>
              <a:gd name="T77" fmla="*/ 186012 h 63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34" h="634">
                <a:moveTo>
                  <a:pt x="59" y="398"/>
                </a:moveTo>
                <a:lnTo>
                  <a:pt x="59" y="398"/>
                </a:lnTo>
                <a:cubicBezTo>
                  <a:pt x="45" y="369"/>
                  <a:pt x="45" y="353"/>
                  <a:pt x="45" y="324"/>
                </a:cubicBezTo>
                <a:cubicBezTo>
                  <a:pt x="45" y="162"/>
                  <a:pt x="162" y="44"/>
                  <a:pt x="324" y="44"/>
                </a:cubicBezTo>
                <a:cubicBezTo>
                  <a:pt x="471" y="44"/>
                  <a:pt x="589" y="162"/>
                  <a:pt x="589" y="324"/>
                </a:cubicBezTo>
                <a:cubicBezTo>
                  <a:pt x="589" y="353"/>
                  <a:pt x="589" y="369"/>
                  <a:pt x="589" y="398"/>
                </a:cubicBezTo>
                <a:cubicBezTo>
                  <a:pt x="619" y="398"/>
                  <a:pt x="619" y="398"/>
                  <a:pt x="619" y="398"/>
                </a:cubicBezTo>
                <a:cubicBezTo>
                  <a:pt x="633" y="369"/>
                  <a:pt x="633" y="353"/>
                  <a:pt x="633" y="324"/>
                </a:cubicBezTo>
                <a:cubicBezTo>
                  <a:pt x="633" y="148"/>
                  <a:pt x="486" y="0"/>
                  <a:pt x="324" y="0"/>
                </a:cubicBezTo>
                <a:cubicBezTo>
                  <a:pt x="148" y="0"/>
                  <a:pt x="0" y="148"/>
                  <a:pt x="0" y="324"/>
                </a:cubicBezTo>
                <a:cubicBezTo>
                  <a:pt x="0" y="353"/>
                  <a:pt x="15" y="369"/>
                  <a:pt x="15" y="398"/>
                </a:cubicBezTo>
                <a:lnTo>
                  <a:pt x="59" y="398"/>
                </a:lnTo>
                <a:close/>
                <a:moveTo>
                  <a:pt x="412" y="589"/>
                </a:moveTo>
                <a:lnTo>
                  <a:pt x="412" y="589"/>
                </a:lnTo>
                <a:cubicBezTo>
                  <a:pt x="221" y="589"/>
                  <a:pt x="221" y="589"/>
                  <a:pt x="221" y="589"/>
                </a:cubicBezTo>
                <a:cubicBezTo>
                  <a:pt x="207" y="589"/>
                  <a:pt x="207" y="604"/>
                  <a:pt x="207" y="619"/>
                </a:cubicBezTo>
                <a:cubicBezTo>
                  <a:pt x="207" y="619"/>
                  <a:pt x="207" y="633"/>
                  <a:pt x="221" y="633"/>
                </a:cubicBezTo>
                <a:cubicBezTo>
                  <a:pt x="324" y="633"/>
                  <a:pt x="324" y="633"/>
                  <a:pt x="324" y="633"/>
                </a:cubicBezTo>
                <a:cubicBezTo>
                  <a:pt x="412" y="633"/>
                  <a:pt x="412" y="633"/>
                  <a:pt x="412" y="633"/>
                </a:cubicBezTo>
                <a:cubicBezTo>
                  <a:pt x="428" y="633"/>
                  <a:pt x="442" y="619"/>
                  <a:pt x="442" y="619"/>
                </a:cubicBezTo>
                <a:cubicBezTo>
                  <a:pt x="442" y="604"/>
                  <a:pt x="428" y="589"/>
                  <a:pt x="412" y="589"/>
                </a:cubicBezTo>
                <a:close/>
                <a:moveTo>
                  <a:pt x="619" y="442"/>
                </a:moveTo>
                <a:lnTo>
                  <a:pt x="619" y="442"/>
                </a:lnTo>
                <a:cubicBezTo>
                  <a:pt x="30" y="442"/>
                  <a:pt x="30" y="442"/>
                  <a:pt x="30" y="442"/>
                </a:cubicBezTo>
                <a:cubicBezTo>
                  <a:pt x="15" y="442"/>
                  <a:pt x="0" y="442"/>
                  <a:pt x="0" y="457"/>
                </a:cubicBezTo>
                <a:cubicBezTo>
                  <a:pt x="0" y="471"/>
                  <a:pt x="15" y="471"/>
                  <a:pt x="30" y="471"/>
                </a:cubicBezTo>
                <a:cubicBezTo>
                  <a:pt x="619" y="471"/>
                  <a:pt x="619" y="471"/>
                  <a:pt x="619" y="471"/>
                </a:cubicBezTo>
                <a:cubicBezTo>
                  <a:pt x="619" y="471"/>
                  <a:pt x="633" y="471"/>
                  <a:pt x="633" y="457"/>
                </a:cubicBezTo>
                <a:cubicBezTo>
                  <a:pt x="633" y="442"/>
                  <a:pt x="619" y="442"/>
                  <a:pt x="619" y="442"/>
                </a:cubicBezTo>
                <a:close/>
                <a:moveTo>
                  <a:pt x="560" y="516"/>
                </a:moveTo>
                <a:lnTo>
                  <a:pt x="560" y="516"/>
                </a:lnTo>
                <a:cubicBezTo>
                  <a:pt x="89" y="516"/>
                  <a:pt x="89" y="516"/>
                  <a:pt x="89" y="516"/>
                </a:cubicBezTo>
                <a:cubicBezTo>
                  <a:pt x="74" y="516"/>
                  <a:pt x="59" y="530"/>
                  <a:pt x="59" y="530"/>
                </a:cubicBezTo>
                <a:cubicBezTo>
                  <a:pt x="59" y="545"/>
                  <a:pt x="74" y="560"/>
                  <a:pt x="89" y="560"/>
                </a:cubicBezTo>
                <a:cubicBezTo>
                  <a:pt x="560" y="560"/>
                  <a:pt x="560" y="560"/>
                  <a:pt x="560" y="560"/>
                </a:cubicBezTo>
                <a:cubicBezTo>
                  <a:pt x="560" y="560"/>
                  <a:pt x="575" y="545"/>
                  <a:pt x="575" y="530"/>
                </a:cubicBezTo>
                <a:lnTo>
                  <a:pt x="560" y="5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398" name="Freeform 77"/>
          <p:cNvSpPr>
            <a:spLocks noChangeArrowheads="1"/>
          </p:cNvSpPr>
          <p:nvPr/>
        </p:nvSpPr>
        <p:spPr bwMode="auto">
          <a:xfrm>
            <a:off x="1259953" y="709320"/>
            <a:ext cx="251019" cy="402096"/>
          </a:xfrm>
          <a:custGeom>
            <a:avLst/>
            <a:gdLst>
              <a:gd name="T0" fmla="*/ 68672 w 399"/>
              <a:gd name="T1" fmla="*/ 0 h 634"/>
              <a:gd name="T2" fmla="*/ 68672 w 399"/>
              <a:gd name="T3" fmla="*/ 0 h 634"/>
              <a:gd name="T4" fmla="*/ 0 w 399"/>
              <a:gd name="T5" fmla="*/ 159336 h 634"/>
              <a:gd name="T6" fmla="*/ 68672 w 399"/>
              <a:gd name="T7" fmla="*/ 228190 h 634"/>
              <a:gd name="T8" fmla="*/ 142350 w 399"/>
              <a:gd name="T9" fmla="*/ 159336 h 634"/>
              <a:gd name="T10" fmla="*/ 68672 w 399"/>
              <a:gd name="T11" fmla="*/ 0 h 634"/>
              <a:gd name="T12" fmla="*/ 68672 w 399"/>
              <a:gd name="T13" fmla="*/ 212328 h 634"/>
              <a:gd name="T14" fmla="*/ 68672 w 399"/>
              <a:gd name="T15" fmla="*/ 212328 h 634"/>
              <a:gd name="T16" fmla="*/ 16095 w 399"/>
              <a:gd name="T17" fmla="*/ 159336 h 634"/>
              <a:gd name="T18" fmla="*/ 68672 w 399"/>
              <a:gd name="T19" fmla="*/ 32084 h 634"/>
              <a:gd name="T20" fmla="*/ 126613 w 399"/>
              <a:gd name="T21" fmla="*/ 159336 h 634"/>
              <a:gd name="T22" fmla="*/ 68672 w 399"/>
              <a:gd name="T23" fmla="*/ 212328 h 63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99" h="634">
                <a:moveTo>
                  <a:pt x="192" y="0"/>
                </a:moveTo>
                <a:lnTo>
                  <a:pt x="192" y="0"/>
                </a:lnTo>
                <a:cubicBezTo>
                  <a:pt x="133" y="74"/>
                  <a:pt x="0" y="324"/>
                  <a:pt x="0" y="442"/>
                </a:cubicBezTo>
                <a:cubicBezTo>
                  <a:pt x="0" y="545"/>
                  <a:pt x="89" y="633"/>
                  <a:pt x="192" y="633"/>
                </a:cubicBezTo>
                <a:cubicBezTo>
                  <a:pt x="309" y="633"/>
                  <a:pt x="398" y="545"/>
                  <a:pt x="398" y="442"/>
                </a:cubicBezTo>
                <a:cubicBezTo>
                  <a:pt x="398" y="324"/>
                  <a:pt x="251" y="74"/>
                  <a:pt x="192" y="0"/>
                </a:cubicBezTo>
                <a:close/>
                <a:moveTo>
                  <a:pt x="192" y="589"/>
                </a:moveTo>
                <a:lnTo>
                  <a:pt x="192" y="589"/>
                </a:lnTo>
                <a:cubicBezTo>
                  <a:pt x="104" y="589"/>
                  <a:pt x="45" y="530"/>
                  <a:pt x="45" y="442"/>
                </a:cubicBezTo>
                <a:cubicBezTo>
                  <a:pt x="45" y="353"/>
                  <a:pt x="148" y="148"/>
                  <a:pt x="192" y="89"/>
                </a:cubicBezTo>
                <a:cubicBezTo>
                  <a:pt x="251" y="133"/>
                  <a:pt x="354" y="353"/>
                  <a:pt x="354" y="442"/>
                </a:cubicBezTo>
                <a:cubicBezTo>
                  <a:pt x="354" y="530"/>
                  <a:pt x="280" y="589"/>
                  <a:pt x="192" y="5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08" name="Freeform 166"/>
          <p:cNvSpPr>
            <a:spLocks noChangeArrowheads="1"/>
          </p:cNvSpPr>
          <p:nvPr/>
        </p:nvSpPr>
        <p:spPr bwMode="auto">
          <a:xfrm>
            <a:off x="11224275" y="7127891"/>
            <a:ext cx="420847" cy="420846"/>
          </a:xfrm>
          <a:custGeom>
            <a:avLst/>
            <a:gdLst>
              <a:gd name="T0" fmla="*/ 16226 w 634"/>
              <a:gd name="T1" fmla="*/ 37139 h 634"/>
              <a:gd name="T2" fmla="*/ 16226 w 634"/>
              <a:gd name="T3" fmla="*/ 37139 h 634"/>
              <a:gd name="T4" fmla="*/ 37140 w 634"/>
              <a:gd name="T5" fmla="*/ 15865 h 634"/>
              <a:gd name="T6" fmla="*/ 53367 w 634"/>
              <a:gd name="T7" fmla="*/ 15865 h 634"/>
              <a:gd name="T8" fmla="*/ 53367 w 634"/>
              <a:gd name="T9" fmla="*/ 0 h 634"/>
              <a:gd name="T10" fmla="*/ 37140 w 634"/>
              <a:gd name="T11" fmla="*/ 0 h 634"/>
              <a:gd name="T12" fmla="*/ 0 w 634"/>
              <a:gd name="T13" fmla="*/ 37139 h 634"/>
              <a:gd name="T14" fmla="*/ 0 w 634"/>
              <a:gd name="T15" fmla="*/ 53004 h 634"/>
              <a:gd name="T16" fmla="*/ 16226 w 634"/>
              <a:gd name="T17" fmla="*/ 53004 h 634"/>
              <a:gd name="T18" fmla="*/ 16226 w 634"/>
              <a:gd name="T19" fmla="*/ 37139 h 634"/>
              <a:gd name="T20" fmla="*/ 164787 w 634"/>
              <a:gd name="T21" fmla="*/ 106008 h 634"/>
              <a:gd name="T22" fmla="*/ 164787 w 634"/>
              <a:gd name="T23" fmla="*/ 106008 h 634"/>
              <a:gd name="T24" fmla="*/ 122238 w 634"/>
              <a:gd name="T25" fmla="*/ 106008 h 634"/>
              <a:gd name="T26" fmla="*/ 122238 w 634"/>
              <a:gd name="T27" fmla="*/ 58412 h 634"/>
              <a:gd name="T28" fmla="*/ 116830 w 634"/>
              <a:gd name="T29" fmla="*/ 53004 h 634"/>
              <a:gd name="T30" fmla="*/ 106373 w 634"/>
              <a:gd name="T31" fmla="*/ 58412 h 634"/>
              <a:gd name="T32" fmla="*/ 106373 w 634"/>
              <a:gd name="T33" fmla="*/ 116825 h 634"/>
              <a:gd name="T34" fmla="*/ 116830 w 634"/>
              <a:gd name="T35" fmla="*/ 121873 h 634"/>
              <a:gd name="T36" fmla="*/ 164787 w 634"/>
              <a:gd name="T37" fmla="*/ 121873 h 634"/>
              <a:gd name="T38" fmla="*/ 169836 w 634"/>
              <a:gd name="T39" fmla="*/ 116825 h 634"/>
              <a:gd name="T40" fmla="*/ 164787 w 634"/>
              <a:gd name="T41" fmla="*/ 106008 h 634"/>
              <a:gd name="T42" fmla="*/ 212385 w 634"/>
              <a:gd name="T43" fmla="*/ 116825 h 634"/>
              <a:gd name="T44" fmla="*/ 212385 w 634"/>
              <a:gd name="T45" fmla="*/ 116825 h 634"/>
              <a:gd name="T46" fmla="*/ 116830 w 634"/>
              <a:gd name="T47" fmla="*/ 15865 h 634"/>
              <a:gd name="T48" fmla="*/ 16226 w 634"/>
              <a:gd name="T49" fmla="*/ 116825 h 634"/>
              <a:gd name="T50" fmla="*/ 69232 w 634"/>
              <a:gd name="T51" fmla="*/ 201559 h 634"/>
              <a:gd name="T52" fmla="*/ 42549 w 634"/>
              <a:gd name="T53" fmla="*/ 228241 h 634"/>
              <a:gd name="T54" fmla="*/ 63824 w 634"/>
              <a:gd name="T55" fmla="*/ 228241 h 634"/>
              <a:gd name="T56" fmla="*/ 85098 w 634"/>
              <a:gd name="T57" fmla="*/ 206968 h 634"/>
              <a:gd name="T58" fmla="*/ 116830 w 634"/>
              <a:gd name="T59" fmla="*/ 212376 h 634"/>
              <a:gd name="T60" fmla="*/ 143513 w 634"/>
              <a:gd name="T61" fmla="*/ 206968 h 634"/>
              <a:gd name="T62" fmla="*/ 164787 w 634"/>
              <a:gd name="T63" fmla="*/ 228241 h 634"/>
              <a:gd name="T64" fmla="*/ 186062 w 634"/>
              <a:gd name="T65" fmla="*/ 228241 h 634"/>
              <a:gd name="T66" fmla="*/ 164787 w 634"/>
              <a:gd name="T67" fmla="*/ 201559 h 634"/>
              <a:gd name="T68" fmla="*/ 212385 w 634"/>
              <a:gd name="T69" fmla="*/ 116825 h 634"/>
              <a:gd name="T70" fmla="*/ 116830 w 634"/>
              <a:gd name="T71" fmla="*/ 201559 h 634"/>
              <a:gd name="T72" fmla="*/ 116830 w 634"/>
              <a:gd name="T73" fmla="*/ 201559 h 634"/>
              <a:gd name="T74" fmla="*/ 32092 w 634"/>
              <a:gd name="T75" fmla="*/ 116825 h 634"/>
              <a:gd name="T76" fmla="*/ 116830 w 634"/>
              <a:gd name="T77" fmla="*/ 31730 h 634"/>
              <a:gd name="T78" fmla="*/ 201928 w 634"/>
              <a:gd name="T79" fmla="*/ 116825 h 634"/>
              <a:gd name="T80" fmla="*/ 116830 w 634"/>
              <a:gd name="T81" fmla="*/ 201559 h 634"/>
              <a:gd name="T82" fmla="*/ 191110 w 634"/>
              <a:gd name="T83" fmla="*/ 0 h 634"/>
              <a:gd name="T84" fmla="*/ 191110 w 634"/>
              <a:gd name="T85" fmla="*/ 0 h 634"/>
              <a:gd name="T86" fmla="*/ 180653 w 634"/>
              <a:gd name="T87" fmla="*/ 0 h 634"/>
              <a:gd name="T88" fmla="*/ 180653 w 634"/>
              <a:gd name="T89" fmla="*/ 15865 h 634"/>
              <a:gd name="T90" fmla="*/ 191110 w 634"/>
              <a:gd name="T91" fmla="*/ 15865 h 634"/>
              <a:gd name="T92" fmla="*/ 212385 w 634"/>
              <a:gd name="T93" fmla="*/ 37139 h 634"/>
              <a:gd name="T94" fmla="*/ 212385 w 634"/>
              <a:gd name="T95" fmla="*/ 53004 h 634"/>
              <a:gd name="T96" fmla="*/ 228250 w 634"/>
              <a:gd name="T97" fmla="*/ 53004 h 634"/>
              <a:gd name="T98" fmla="*/ 228250 w 634"/>
              <a:gd name="T99" fmla="*/ 37139 h 634"/>
              <a:gd name="T100" fmla="*/ 191110 w 634"/>
              <a:gd name="T101" fmla="*/ 0 h 63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34" h="634">
                <a:moveTo>
                  <a:pt x="45" y="103"/>
                </a:moveTo>
                <a:lnTo>
                  <a:pt x="45" y="103"/>
                </a:lnTo>
                <a:cubicBezTo>
                  <a:pt x="45" y="74"/>
                  <a:pt x="74" y="44"/>
                  <a:pt x="103" y="44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148" y="0"/>
                  <a:pt x="148" y="0"/>
                  <a:pt x="148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45" y="0"/>
                  <a:pt x="0" y="44"/>
                  <a:pt x="0" y="103"/>
                </a:cubicBezTo>
                <a:cubicBezTo>
                  <a:pt x="0" y="147"/>
                  <a:pt x="0" y="147"/>
                  <a:pt x="0" y="147"/>
                </a:cubicBezTo>
                <a:cubicBezTo>
                  <a:pt x="30" y="147"/>
                  <a:pt x="45" y="147"/>
                  <a:pt x="45" y="147"/>
                </a:cubicBezTo>
                <a:lnTo>
                  <a:pt x="45" y="103"/>
                </a:lnTo>
                <a:close/>
                <a:moveTo>
                  <a:pt x="457" y="294"/>
                </a:moveTo>
                <a:lnTo>
                  <a:pt x="457" y="294"/>
                </a:lnTo>
                <a:cubicBezTo>
                  <a:pt x="339" y="294"/>
                  <a:pt x="339" y="294"/>
                  <a:pt x="339" y="294"/>
                </a:cubicBezTo>
                <a:cubicBezTo>
                  <a:pt x="339" y="162"/>
                  <a:pt x="339" y="162"/>
                  <a:pt x="339" y="162"/>
                </a:cubicBezTo>
                <a:cubicBezTo>
                  <a:pt x="339" y="147"/>
                  <a:pt x="324" y="147"/>
                  <a:pt x="324" y="147"/>
                </a:cubicBezTo>
                <a:cubicBezTo>
                  <a:pt x="310" y="147"/>
                  <a:pt x="295" y="147"/>
                  <a:pt x="295" y="162"/>
                </a:cubicBezTo>
                <a:cubicBezTo>
                  <a:pt x="295" y="324"/>
                  <a:pt x="295" y="324"/>
                  <a:pt x="295" y="324"/>
                </a:cubicBezTo>
                <a:cubicBezTo>
                  <a:pt x="295" y="324"/>
                  <a:pt x="310" y="338"/>
                  <a:pt x="324" y="338"/>
                </a:cubicBezTo>
                <a:cubicBezTo>
                  <a:pt x="457" y="338"/>
                  <a:pt x="457" y="338"/>
                  <a:pt x="457" y="338"/>
                </a:cubicBezTo>
                <a:cubicBezTo>
                  <a:pt x="471" y="338"/>
                  <a:pt x="471" y="324"/>
                  <a:pt x="471" y="324"/>
                </a:cubicBezTo>
                <a:cubicBezTo>
                  <a:pt x="471" y="309"/>
                  <a:pt x="471" y="294"/>
                  <a:pt x="457" y="294"/>
                </a:cubicBezTo>
                <a:close/>
                <a:moveTo>
                  <a:pt x="589" y="324"/>
                </a:moveTo>
                <a:lnTo>
                  <a:pt x="589" y="324"/>
                </a:lnTo>
                <a:cubicBezTo>
                  <a:pt x="589" y="162"/>
                  <a:pt x="471" y="44"/>
                  <a:pt x="324" y="44"/>
                </a:cubicBezTo>
                <a:cubicBezTo>
                  <a:pt x="162" y="44"/>
                  <a:pt x="45" y="162"/>
                  <a:pt x="45" y="324"/>
                </a:cubicBezTo>
                <a:cubicBezTo>
                  <a:pt x="45" y="427"/>
                  <a:pt x="103" y="515"/>
                  <a:pt x="192" y="559"/>
                </a:cubicBezTo>
                <a:cubicBezTo>
                  <a:pt x="118" y="633"/>
                  <a:pt x="118" y="633"/>
                  <a:pt x="118" y="633"/>
                </a:cubicBezTo>
                <a:cubicBezTo>
                  <a:pt x="177" y="633"/>
                  <a:pt x="177" y="633"/>
                  <a:pt x="177" y="633"/>
                </a:cubicBezTo>
                <a:cubicBezTo>
                  <a:pt x="236" y="574"/>
                  <a:pt x="236" y="574"/>
                  <a:pt x="236" y="574"/>
                </a:cubicBezTo>
                <a:cubicBezTo>
                  <a:pt x="265" y="589"/>
                  <a:pt x="295" y="589"/>
                  <a:pt x="324" y="589"/>
                </a:cubicBezTo>
                <a:cubicBezTo>
                  <a:pt x="354" y="589"/>
                  <a:pt x="383" y="589"/>
                  <a:pt x="398" y="574"/>
                </a:cubicBezTo>
                <a:cubicBezTo>
                  <a:pt x="457" y="633"/>
                  <a:pt x="457" y="633"/>
                  <a:pt x="457" y="633"/>
                </a:cubicBezTo>
                <a:cubicBezTo>
                  <a:pt x="516" y="633"/>
                  <a:pt x="516" y="633"/>
                  <a:pt x="516" y="633"/>
                </a:cubicBezTo>
                <a:cubicBezTo>
                  <a:pt x="457" y="559"/>
                  <a:pt x="457" y="559"/>
                  <a:pt x="457" y="559"/>
                </a:cubicBezTo>
                <a:cubicBezTo>
                  <a:pt x="530" y="515"/>
                  <a:pt x="589" y="427"/>
                  <a:pt x="589" y="324"/>
                </a:cubicBezTo>
                <a:close/>
                <a:moveTo>
                  <a:pt x="324" y="559"/>
                </a:moveTo>
                <a:lnTo>
                  <a:pt x="324" y="559"/>
                </a:lnTo>
                <a:cubicBezTo>
                  <a:pt x="192" y="559"/>
                  <a:pt x="89" y="456"/>
                  <a:pt x="89" y="324"/>
                </a:cubicBezTo>
                <a:cubicBezTo>
                  <a:pt x="89" y="192"/>
                  <a:pt x="192" y="88"/>
                  <a:pt x="324" y="88"/>
                </a:cubicBezTo>
                <a:cubicBezTo>
                  <a:pt x="457" y="88"/>
                  <a:pt x="560" y="192"/>
                  <a:pt x="560" y="324"/>
                </a:cubicBezTo>
                <a:cubicBezTo>
                  <a:pt x="560" y="456"/>
                  <a:pt x="457" y="559"/>
                  <a:pt x="324" y="559"/>
                </a:cubicBezTo>
                <a:close/>
                <a:moveTo>
                  <a:pt x="530" y="0"/>
                </a:moveTo>
                <a:lnTo>
                  <a:pt x="530" y="0"/>
                </a:lnTo>
                <a:cubicBezTo>
                  <a:pt x="501" y="0"/>
                  <a:pt x="501" y="0"/>
                  <a:pt x="501" y="0"/>
                </a:cubicBezTo>
                <a:cubicBezTo>
                  <a:pt x="501" y="44"/>
                  <a:pt x="501" y="44"/>
                  <a:pt x="501" y="44"/>
                </a:cubicBezTo>
                <a:cubicBezTo>
                  <a:pt x="530" y="44"/>
                  <a:pt x="530" y="44"/>
                  <a:pt x="530" y="44"/>
                </a:cubicBezTo>
                <a:cubicBezTo>
                  <a:pt x="575" y="44"/>
                  <a:pt x="589" y="74"/>
                  <a:pt x="589" y="103"/>
                </a:cubicBezTo>
                <a:cubicBezTo>
                  <a:pt x="589" y="147"/>
                  <a:pt x="589" y="147"/>
                  <a:pt x="589" y="147"/>
                </a:cubicBezTo>
                <a:cubicBezTo>
                  <a:pt x="604" y="147"/>
                  <a:pt x="604" y="147"/>
                  <a:pt x="633" y="147"/>
                </a:cubicBezTo>
                <a:cubicBezTo>
                  <a:pt x="633" y="103"/>
                  <a:pt x="633" y="103"/>
                  <a:pt x="633" y="103"/>
                </a:cubicBezTo>
                <a:cubicBezTo>
                  <a:pt x="633" y="44"/>
                  <a:pt x="589" y="0"/>
                  <a:pt x="5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09" name="Freeform 167"/>
          <p:cNvSpPr>
            <a:spLocks noChangeArrowheads="1"/>
          </p:cNvSpPr>
          <p:nvPr/>
        </p:nvSpPr>
        <p:spPr bwMode="auto">
          <a:xfrm>
            <a:off x="10259231" y="7133936"/>
            <a:ext cx="391161" cy="420846"/>
          </a:xfrm>
          <a:custGeom>
            <a:avLst/>
            <a:gdLst>
              <a:gd name="T0" fmla="*/ 169628 w 590"/>
              <a:gd name="T1" fmla="*/ 201559 h 634"/>
              <a:gd name="T2" fmla="*/ 169628 w 590"/>
              <a:gd name="T3" fmla="*/ 159372 h 634"/>
              <a:gd name="T4" fmla="*/ 143337 w 590"/>
              <a:gd name="T5" fmla="*/ 185694 h 634"/>
              <a:gd name="T6" fmla="*/ 159184 w 590"/>
              <a:gd name="T7" fmla="*/ 169829 h 634"/>
              <a:gd name="T8" fmla="*/ 159184 w 590"/>
              <a:gd name="T9" fmla="*/ 185694 h 634"/>
              <a:gd name="T10" fmla="*/ 159184 w 590"/>
              <a:gd name="T11" fmla="*/ 143147 h 634"/>
              <a:gd name="T12" fmla="*/ 185834 w 590"/>
              <a:gd name="T13" fmla="*/ 116825 h 634"/>
              <a:gd name="T14" fmla="*/ 143337 w 590"/>
              <a:gd name="T15" fmla="*/ 116825 h 634"/>
              <a:gd name="T16" fmla="*/ 159184 w 590"/>
              <a:gd name="T17" fmla="*/ 116825 h 634"/>
              <a:gd name="T18" fmla="*/ 169628 w 590"/>
              <a:gd name="T19" fmla="*/ 127282 h 634"/>
              <a:gd name="T20" fmla="*/ 185834 w 590"/>
              <a:gd name="T21" fmla="*/ 15865 h 634"/>
              <a:gd name="T22" fmla="*/ 159184 w 590"/>
              <a:gd name="T23" fmla="*/ 10457 h 634"/>
              <a:gd name="T24" fmla="*/ 143337 w 590"/>
              <a:gd name="T25" fmla="*/ 15865 h 634"/>
              <a:gd name="T26" fmla="*/ 63746 w 590"/>
              <a:gd name="T27" fmla="*/ 0 h 634"/>
              <a:gd name="T28" fmla="*/ 32053 w 590"/>
              <a:gd name="T29" fmla="*/ 15865 h 634"/>
              <a:gd name="T30" fmla="*/ 32053 w 590"/>
              <a:gd name="T31" fmla="*/ 228241 h 634"/>
              <a:gd name="T32" fmla="*/ 212125 w 590"/>
              <a:gd name="T33" fmla="*/ 42547 h 634"/>
              <a:gd name="T34" fmla="*/ 201681 w 590"/>
              <a:gd name="T35" fmla="*/ 201559 h 634"/>
              <a:gd name="T36" fmla="*/ 15846 w 590"/>
              <a:gd name="T37" fmla="*/ 201559 h 634"/>
              <a:gd name="T38" fmla="*/ 201681 w 590"/>
              <a:gd name="T39" fmla="*/ 201559 h 634"/>
              <a:gd name="T40" fmla="*/ 15846 w 590"/>
              <a:gd name="T41" fmla="*/ 58412 h 634"/>
              <a:gd name="T42" fmla="*/ 58343 w 590"/>
              <a:gd name="T43" fmla="*/ 31730 h 634"/>
              <a:gd name="T44" fmla="*/ 74550 w 590"/>
              <a:gd name="T45" fmla="*/ 37139 h 634"/>
              <a:gd name="T46" fmla="*/ 143337 w 590"/>
              <a:gd name="T47" fmla="*/ 37139 h 634"/>
              <a:gd name="T48" fmla="*/ 159184 w 590"/>
              <a:gd name="T49" fmla="*/ 31730 h 634"/>
              <a:gd name="T50" fmla="*/ 201681 w 590"/>
              <a:gd name="T51" fmla="*/ 58412 h 634"/>
              <a:gd name="T52" fmla="*/ 58343 w 590"/>
              <a:gd name="T53" fmla="*/ 143147 h 634"/>
              <a:gd name="T54" fmla="*/ 58343 w 590"/>
              <a:gd name="T55" fmla="*/ 100960 h 634"/>
              <a:gd name="T56" fmla="*/ 32053 w 590"/>
              <a:gd name="T57" fmla="*/ 127282 h 634"/>
              <a:gd name="T58" fmla="*/ 42497 w 590"/>
              <a:gd name="T59" fmla="*/ 116825 h 634"/>
              <a:gd name="T60" fmla="*/ 42497 w 590"/>
              <a:gd name="T61" fmla="*/ 127282 h 634"/>
              <a:gd name="T62" fmla="*/ 100840 w 590"/>
              <a:gd name="T63" fmla="*/ 143147 h 634"/>
              <a:gd name="T64" fmla="*/ 127491 w 590"/>
              <a:gd name="T65" fmla="*/ 116825 h 634"/>
              <a:gd name="T66" fmla="*/ 84994 w 590"/>
              <a:gd name="T67" fmla="*/ 116825 h 634"/>
              <a:gd name="T68" fmla="*/ 100840 w 590"/>
              <a:gd name="T69" fmla="*/ 116825 h 634"/>
              <a:gd name="T70" fmla="*/ 116687 w 590"/>
              <a:gd name="T71" fmla="*/ 127282 h 634"/>
              <a:gd name="T72" fmla="*/ 42497 w 590"/>
              <a:gd name="T73" fmla="*/ 201559 h 634"/>
              <a:gd name="T74" fmla="*/ 74550 w 590"/>
              <a:gd name="T75" fmla="*/ 185694 h 634"/>
              <a:gd name="T76" fmla="*/ 42497 w 590"/>
              <a:gd name="T77" fmla="*/ 159372 h 634"/>
              <a:gd name="T78" fmla="*/ 42497 w 590"/>
              <a:gd name="T79" fmla="*/ 201559 h 634"/>
              <a:gd name="T80" fmla="*/ 58343 w 590"/>
              <a:gd name="T81" fmla="*/ 169829 h 634"/>
              <a:gd name="T82" fmla="*/ 42497 w 590"/>
              <a:gd name="T83" fmla="*/ 169829 h 634"/>
              <a:gd name="T84" fmla="*/ 116687 w 590"/>
              <a:gd name="T85" fmla="*/ 201559 h 634"/>
              <a:gd name="T86" fmla="*/ 116687 w 590"/>
              <a:gd name="T87" fmla="*/ 159372 h 634"/>
              <a:gd name="T88" fmla="*/ 84994 w 590"/>
              <a:gd name="T89" fmla="*/ 185694 h 634"/>
              <a:gd name="T90" fmla="*/ 100840 w 590"/>
              <a:gd name="T91" fmla="*/ 169829 h 634"/>
              <a:gd name="T92" fmla="*/ 100840 w 590"/>
              <a:gd name="T93" fmla="*/ 185694 h 63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90" h="634">
                <a:moveTo>
                  <a:pt x="442" y="559"/>
                </a:moveTo>
                <a:lnTo>
                  <a:pt x="442" y="559"/>
                </a:lnTo>
                <a:cubicBezTo>
                  <a:pt x="471" y="559"/>
                  <a:pt x="471" y="559"/>
                  <a:pt x="471" y="559"/>
                </a:cubicBezTo>
                <a:cubicBezTo>
                  <a:pt x="501" y="559"/>
                  <a:pt x="516" y="530"/>
                  <a:pt x="516" y="515"/>
                </a:cubicBezTo>
                <a:cubicBezTo>
                  <a:pt x="516" y="471"/>
                  <a:pt x="516" y="471"/>
                  <a:pt x="516" y="471"/>
                </a:cubicBezTo>
                <a:cubicBezTo>
                  <a:pt x="516" y="456"/>
                  <a:pt x="501" y="442"/>
                  <a:pt x="471" y="442"/>
                </a:cubicBezTo>
                <a:cubicBezTo>
                  <a:pt x="442" y="442"/>
                  <a:pt x="442" y="442"/>
                  <a:pt x="442" y="442"/>
                </a:cubicBezTo>
                <a:cubicBezTo>
                  <a:pt x="412" y="442"/>
                  <a:pt x="398" y="456"/>
                  <a:pt x="398" y="471"/>
                </a:cubicBezTo>
                <a:cubicBezTo>
                  <a:pt x="398" y="515"/>
                  <a:pt x="398" y="515"/>
                  <a:pt x="398" y="515"/>
                </a:cubicBezTo>
                <a:cubicBezTo>
                  <a:pt x="398" y="530"/>
                  <a:pt x="412" y="559"/>
                  <a:pt x="442" y="559"/>
                </a:cubicBezTo>
                <a:close/>
                <a:moveTo>
                  <a:pt x="442" y="471"/>
                </a:moveTo>
                <a:lnTo>
                  <a:pt x="442" y="471"/>
                </a:lnTo>
                <a:cubicBezTo>
                  <a:pt x="471" y="471"/>
                  <a:pt x="471" y="471"/>
                  <a:pt x="471" y="471"/>
                </a:cubicBezTo>
                <a:cubicBezTo>
                  <a:pt x="471" y="515"/>
                  <a:pt x="471" y="515"/>
                  <a:pt x="471" y="515"/>
                </a:cubicBezTo>
                <a:cubicBezTo>
                  <a:pt x="442" y="515"/>
                  <a:pt x="442" y="515"/>
                  <a:pt x="442" y="515"/>
                </a:cubicBezTo>
                <a:lnTo>
                  <a:pt x="442" y="471"/>
                </a:lnTo>
                <a:close/>
                <a:moveTo>
                  <a:pt x="442" y="397"/>
                </a:moveTo>
                <a:lnTo>
                  <a:pt x="442" y="397"/>
                </a:lnTo>
                <a:cubicBezTo>
                  <a:pt x="471" y="397"/>
                  <a:pt x="471" y="397"/>
                  <a:pt x="471" y="397"/>
                </a:cubicBezTo>
                <a:cubicBezTo>
                  <a:pt x="501" y="397"/>
                  <a:pt x="516" y="383"/>
                  <a:pt x="516" y="353"/>
                </a:cubicBezTo>
                <a:cubicBezTo>
                  <a:pt x="516" y="324"/>
                  <a:pt x="516" y="324"/>
                  <a:pt x="516" y="324"/>
                </a:cubicBezTo>
                <a:cubicBezTo>
                  <a:pt x="516" y="294"/>
                  <a:pt x="501" y="280"/>
                  <a:pt x="471" y="280"/>
                </a:cubicBezTo>
                <a:cubicBezTo>
                  <a:pt x="442" y="280"/>
                  <a:pt x="442" y="280"/>
                  <a:pt x="442" y="280"/>
                </a:cubicBezTo>
                <a:cubicBezTo>
                  <a:pt x="412" y="280"/>
                  <a:pt x="398" y="294"/>
                  <a:pt x="398" y="324"/>
                </a:cubicBezTo>
                <a:cubicBezTo>
                  <a:pt x="398" y="353"/>
                  <a:pt x="398" y="353"/>
                  <a:pt x="398" y="353"/>
                </a:cubicBezTo>
                <a:cubicBezTo>
                  <a:pt x="398" y="383"/>
                  <a:pt x="412" y="397"/>
                  <a:pt x="442" y="397"/>
                </a:cubicBezTo>
                <a:close/>
                <a:moveTo>
                  <a:pt x="442" y="324"/>
                </a:moveTo>
                <a:lnTo>
                  <a:pt x="442" y="324"/>
                </a:lnTo>
                <a:cubicBezTo>
                  <a:pt x="471" y="324"/>
                  <a:pt x="471" y="324"/>
                  <a:pt x="471" y="324"/>
                </a:cubicBezTo>
                <a:cubicBezTo>
                  <a:pt x="471" y="353"/>
                  <a:pt x="471" y="353"/>
                  <a:pt x="471" y="353"/>
                </a:cubicBezTo>
                <a:cubicBezTo>
                  <a:pt x="442" y="353"/>
                  <a:pt x="442" y="353"/>
                  <a:pt x="442" y="353"/>
                </a:cubicBezTo>
                <a:lnTo>
                  <a:pt x="442" y="324"/>
                </a:lnTo>
                <a:close/>
                <a:moveTo>
                  <a:pt x="516" y="44"/>
                </a:moveTo>
                <a:lnTo>
                  <a:pt x="516" y="44"/>
                </a:lnTo>
                <a:cubicBezTo>
                  <a:pt x="442" y="44"/>
                  <a:pt x="442" y="44"/>
                  <a:pt x="442" y="44"/>
                </a:cubicBezTo>
                <a:cubicBezTo>
                  <a:pt x="442" y="29"/>
                  <a:pt x="442" y="29"/>
                  <a:pt x="442" y="29"/>
                </a:cubicBezTo>
                <a:cubicBezTo>
                  <a:pt x="442" y="15"/>
                  <a:pt x="427" y="0"/>
                  <a:pt x="412" y="0"/>
                </a:cubicBezTo>
                <a:cubicBezTo>
                  <a:pt x="412" y="0"/>
                  <a:pt x="398" y="15"/>
                  <a:pt x="398" y="29"/>
                </a:cubicBezTo>
                <a:cubicBezTo>
                  <a:pt x="398" y="44"/>
                  <a:pt x="398" y="44"/>
                  <a:pt x="398" y="44"/>
                </a:cubicBezTo>
                <a:cubicBezTo>
                  <a:pt x="207" y="44"/>
                  <a:pt x="207" y="44"/>
                  <a:pt x="207" y="44"/>
                </a:cubicBezTo>
                <a:cubicBezTo>
                  <a:pt x="207" y="29"/>
                  <a:pt x="207" y="29"/>
                  <a:pt x="207" y="29"/>
                </a:cubicBezTo>
                <a:cubicBezTo>
                  <a:pt x="207" y="15"/>
                  <a:pt x="192" y="0"/>
                  <a:pt x="177" y="0"/>
                </a:cubicBezTo>
                <a:cubicBezTo>
                  <a:pt x="177" y="0"/>
                  <a:pt x="162" y="15"/>
                  <a:pt x="162" y="29"/>
                </a:cubicBezTo>
                <a:cubicBezTo>
                  <a:pt x="162" y="44"/>
                  <a:pt x="162" y="44"/>
                  <a:pt x="162" y="44"/>
                </a:cubicBezTo>
                <a:cubicBezTo>
                  <a:pt x="89" y="44"/>
                  <a:pt x="89" y="44"/>
                  <a:pt x="89" y="44"/>
                </a:cubicBezTo>
                <a:cubicBezTo>
                  <a:pt x="44" y="44"/>
                  <a:pt x="0" y="74"/>
                  <a:pt x="0" y="118"/>
                </a:cubicBezTo>
                <a:cubicBezTo>
                  <a:pt x="0" y="559"/>
                  <a:pt x="0" y="559"/>
                  <a:pt x="0" y="559"/>
                </a:cubicBezTo>
                <a:cubicBezTo>
                  <a:pt x="0" y="604"/>
                  <a:pt x="44" y="633"/>
                  <a:pt x="89" y="633"/>
                </a:cubicBezTo>
                <a:cubicBezTo>
                  <a:pt x="516" y="633"/>
                  <a:pt x="516" y="633"/>
                  <a:pt x="516" y="633"/>
                </a:cubicBezTo>
                <a:cubicBezTo>
                  <a:pt x="560" y="633"/>
                  <a:pt x="589" y="604"/>
                  <a:pt x="589" y="559"/>
                </a:cubicBezTo>
                <a:cubicBezTo>
                  <a:pt x="589" y="118"/>
                  <a:pt x="589" y="118"/>
                  <a:pt x="589" y="118"/>
                </a:cubicBezTo>
                <a:cubicBezTo>
                  <a:pt x="589" y="74"/>
                  <a:pt x="560" y="44"/>
                  <a:pt x="516" y="44"/>
                </a:cubicBezTo>
                <a:close/>
                <a:moveTo>
                  <a:pt x="560" y="559"/>
                </a:moveTo>
                <a:lnTo>
                  <a:pt x="560" y="559"/>
                </a:lnTo>
                <a:cubicBezTo>
                  <a:pt x="560" y="574"/>
                  <a:pt x="530" y="589"/>
                  <a:pt x="516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4"/>
                  <a:pt x="44" y="559"/>
                </a:cubicBezTo>
                <a:cubicBezTo>
                  <a:pt x="44" y="206"/>
                  <a:pt x="44" y="206"/>
                  <a:pt x="44" y="206"/>
                </a:cubicBezTo>
                <a:cubicBezTo>
                  <a:pt x="560" y="206"/>
                  <a:pt x="560" y="206"/>
                  <a:pt x="560" y="206"/>
                </a:cubicBezTo>
                <a:lnTo>
                  <a:pt x="560" y="559"/>
                </a:lnTo>
                <a:close/>
                <a:moveTo>
                  <a:pt x="560" y="162"/>
                </a:moveTo>
                <a:lnTo>
                  <a:pt x="560" y="162"/>
                </a:lnTo>
                <a:cubicBezTo>
                  <a:pt x="44" y="162"/>
                  <a:pt x="44" y="162"/>
                  <a:pt x="44" y="162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03"/>
                  <a:pt x="59" y="88"/>
                  <a:pt x="89" y="88"/>
                </a:cubicBezTo>
                <a:cubicBezTo>
                  <a:pt x="162" y="88"/>
                  <a:pt x="162" y="88"/>
                  <a:pt x="162" y="88"/>
                </a:cubicBezTo>
                <a:cubicBezTo>
                  <a:pt x="162" y="103"/>
                  <a:pt x="162" y="103"/>
                  <a:pt x="162" y="103"/>
                </a:cubicBezTo>
                <a:cubicBezTo>
                  <a:pt x="162" y="118"/>
                  <a:pt x="177" y="118"/>
                  <a:pt x="177" y="118"/>
                </a:cubicBezTo>
                <a:cubicBezTo>
                  <a:pt x="192" y="118"/>
                  <a:pt x="207" y="118"/>
                  <a:pt x="207" y="103"/>
                </a:cubicBezTo>
                <a:cubicBezTo>
                  <a:pt x="207" y="88"/>
                  <a:pt x="207" y="88"/>
                  <a:pt x="207" y="88"/>
                </a:cubicBezTo>
                <a:cubicBezTo>
                  <a:pt x="398" y="88"/>
                  <a:pt x="398" y="88"/>
                  <a:pt x="398" y="88"/>
                </a:cubicBezTo>
                <a:cubicBezTo>
                  <a:pt x="398" y="103"/>
                  <a:pt x="398" y="103"/>
                  <a:pt x="398" y="103"/>
                </a:cubicBezTo>
                <a:cubicBezTo>
                  <a:pt x="398" y="118"/>
                  <a:pt x="412" y="118"/>
                  <a:pt x="412" y="118"/>
                </a:cubicBezTo>
                <a:cubicBezTo>
                  <a:pt x="427" y="118"/>
                  <a:pt x="442" y="118"/>
                  <a:pt x="442" y="103"/>
                </a:cubicBezTo>
                <a:cubicBezTo>
                  <a:pt x="442" y="88"/>
                  <a:pt x="442" y="88"/>
                  <a:pt x="442" y="88"/>
                </a:cubicBezTo>
                <a:cubicBezTo>
                  <a:pt x="516" y="88"/>
                  <a:pt x="516" y="88"/>
                  <a:pt x="516" y="88"/>
                </a:cubicBezTo>
                <a:cubicBezTo>
                  <a:pt x="530" y="88"/>
                  <a:pt x="560" y="103"/>
                  <a:pt x="560" y="118"/>
                </a:cubicBezTo>
                <a:lnTo>
                  <a:pt x="560" y="162"/>
                </a:lnTo>
                <a:close/>
                <a:moveTo>
                  <a:pt x="118" y="397"/>
                </a:moveTo>
                <a:lnTo>
                  <a:pt x="118" y="397"/>
                </a:lnTo>
                <a:cubicBezTo>
                  <a:pt x="162" y="397"/>
                  <a:pt x="162" y="397"/>
                  <a:pt x="162" y="397"/>
                </a:cubicBezTo>
                <a:cubicBezTo>
                  <a:pt x="177" y="397"/>
                  <a:pt x="207" y="383"/>
                  <a:pt x="207" y="353"/>
                </a:cubicBezTo>
                <a:cubicBezTo>
                  <a:pt x="207" y="324"/>
                  <a:pt x="207" y="324"/>
                  <a:pt x="207" y="324"/>
                </a:cubicBezTo>
                <a:cubicBezTo>
                  <a:pt x="207" y="294"/>
                  <a:pt x="177" y="280"/>
                  <a:pt x="162" y="280"/>
                </a:cubicBezTo>
                <a:cubicBezTo>
                  <a:pt x="118" y="280"/>
                  <a:pt x="118" y="280"/>
                  <a:pt x="118" y="280"/>
                </a:cubicBezTo>
                <a:cubicBezTo>
                  <a:pt x="103" y="280"/>
                  <a:pt x="89" y="294"/>
                  <a:pt x="89" y="324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9" y="383"/>
                  <a:pt x="103" y="397"/>
                  <a:pt x="118" y="397"/>
                </a:cubicBezTo>
                <a:close/>
                <a:moveTo>
                  <a:pt x="118" y="324"/>
                </a:moveTo>
                <a:lnTo>
                  <a:pt x="118" y="324"/>
                </a:lnTo>
                <a:cubicBezTo>
                  <a:pt x="162" y="324"/>
                  <a:pt x="162" y="324"/>
                  <a:pt x="162" y="324"/>
                </a:cubicBezTo>
                <a:cubicBezTo>
                  <a:pt x="162" y="353"/>
                  <a:pt x="162" y="353"/>
                  <a:pt x="162" y="353"/>
                </a:cubicBezTo>
                <a:cubicBezTo>
                  <a:pt x="118" y="353"/>
                  <a:pt x="118" y="353"/>
                  <a:pt x="118" y="353"/>
                </a:cubicBezTo>
                <a:lnTo>
                  <a:pt x="118" y="324"/>
                </a:lnTo>
                <a:close/>
                <a:moveTo>
                  <a:pt x="280" y="397"/>
                </a:moveTo>
                <a:lnTo>
                  <a:pt x="280" y="397"/>
                </a:lnTo>
                <a:cubicBezTo>
                  <a:pt x="324" y="397"/>
                  <a:pt x="324" y="397"/>
                  <a:pt x="324" y="397"/>
                </a:cubicBezTo>
                <a:cubicBezTo>
                  <a:pt x="339" y="397"/>
                  <a:pt x="354" y="383"/>
                  <a:pt x="354" y="353"/>
                </a:cubicBezTo>
                <a:cubicBezTo>
                  <a:pt x="354" y="324"/>
                  <a:pt x="354" y="324"/>
                  <a:pt x="354" y="324"/>
                </a:cubicBezTo>
                <a:cubicBezTo>
                  <a:pt x="354" y="294"/>
                  <a:pt x="339" y="280"/>
                  <a:pt x="324" y="280"/>
                </a:cubicBezTo>
                <a:cubicBezTo>
                  <a:pt x="280" y="280"/>
                  <a:pt x="280" y="280"/>
                  <a:pt x="280" y="280"/>
                </a:cubicBezTo>
                <a:cubicBezTo>
                  <a:pt x="265" y="280"/>
                  <a:pt x="236" y="294"/>
                  <a:pt x="236" y="324"/>
                </a:cubicBezTo>
                <a:cubicBezTo>
                  <a:pt x="236" y="353"/>
                  <a:pt x="236" y="353"/>
                  <a:pt x="236" y="353"/>
                </a:cubicBezTo>
                <a:cubicBezTo>
                  <a:pt x="236" y="383"/>
                  <a:pt x="265" y="397"/>
                  <a:pt x="280" y="397"/>
                </a:cubicBezTo>
                <a:close/>
                <a:moveTo>
                  <a:pt x="280" y="324"/>
                </a:moveTo>
                <a:lnTo>
                  <a:pt x="280" y="324"/>
                </a:lnTo>
                <a:cubicBezTo>
                  <a:pt x="324" y="324"/>
                  <a:pt x="324" y="324"/>
                  <a:pt x="324" y="324"/>
                </a:cubicBezTo>
                <a:cubicBezTo>
                  <a:pt x="324" y="353"/>
                  <a:pt x="324" y="353"/>
                  <a:pt x="324" y="353"/>
                </a:cubicBezTo>
                <a:cubicBezTo>
                  <a:pt x="280" y="353"/>
                  <a:pt x="280" y="353"/>
                  <a:pt x="280" y="353"/>
                </a:cubicBezTo>
                <a:lnTo>
                  <a:pt x="280" y="324"/>
                </a:lnTo>
                <a:close/>
                <a:moveTo>
                  <a:pt x="118" y="559"/>
                </a:moveTo>
                <a:lnTo>
                  <a:pt x="118" y="559"/>
                </a:lnTo>
                <a:cubicBezTo>
                  <a:pt x="162" y="559"/>
                  <a:pt x="162" y="559"/>
                  <a:pt x="162" y="559"/>
                </a:cubicBezTo>
                <a:cubicBezTo>
                  <a:pt x="177" y="559"/>
                  <a:pt x="207" y="530"/>
                  <a:pt x="207" y="515"/>
                </a:cubicBezTo>
                <a:cubicBezTo>
                  <a:pt x="207" y="471"/>
                  <a:pt x="207" y="471"/>
                  <a:pt x="207" y="471"/>
                </a:cubicBezTo>
                <a:cubicBezTo>
                  <a:pt x="207" y="456"/>
                  <a:pt x="177" y="442"/>
                  <a:pt x="162" y="442"/>
                </a:cubicBezTo>
                <a:cubicBezTo>
                  <a:pt x="118" y="442"/>
                  <a:pt x="118" y="442"/>
                  <a:pt x="118" y="442"/>
                </a:cubicBezTo>
                <a:cubicBezTo>
                  <a:pt x="103" y="442"/>
                  <a:pt x="89" y="456"/>
                  <a:pt x="89" y="471"/>
                </a:cubicBezTo>
                <a:cubicBezTo>
                  <a:pt x="89" y="515"/>
                  <a:pt x="89" y="515"/>
                  <a:pt x="89" y="515"/>
                </a:cubicBezTo>
                <a:cubicBezTo>
                  <a:pt x="89" y="530"/>
                  <a:pt x="103" y="559"/>
                  <a:pt x="118" y="559"/>
                </a:cubicBezTo>
                <a:close/>
                <a:moveTo>
                  <a:pt x="118" y="471"/>
                </a:moveTo>
                <a:lnTo>
                  <a:pt x="118" y="471"/>
                </a:lnTo>
                <a:cubicBezTo>
                  <a:pt x="162" y="471"/>
                  <a:pt x="162" y="471"/>
                  <a:pt x="162" y="471"/>
                </a:cubicBezTo>
                <a:cubicBezTo>
                  <a:pt x="162" y="515"/>
                  <a:pt x="162" y="515"/>
                  <a:pt x="162" y="515"/>
                </a:cubicBezTo>
                <a:cubicBezTo>
                  <a:pt x="118" y="515"/>
                  <a:pt x="118" y="515"/>
                  <a:pt x="118" y="515"/>
                </a:cubicBezTo>
                <a:lnTo>
                  <a:pt x="118" y="471"/>
                </a:lnTo>
                <a:close/>
                <a:moveTo>
                  <a:pt x="280" y="559"/>
                </a:moveTo>
                <a:lnTo>
                  <a:pt x="280" y="559"/>
                </a:lnTo>
                <a:cubicBezTo>
                  <a:pt x="324" y="559"/>
                  <a:pt x="324" y="559"/>
                  <a:pt x="324" y="559"/>
                </a:cubicBezTo>
                <a:cubicBezTo>
                  <a:pt x="339" y="559"/>
                  <a:pt x="354" y="530"/>
                  <a:pt x="354" y="515"/>
                </a:cubicBezTo>
                <a:cubicBezTo>
                  <a:pt x="354" y="471"/>
                  <a:pt x="354" y="471"/>
                  <a:pt x="354" y="471"/>
                </a:cubicBezTo>
                <a:cubicBezTo>
                  <a:pt x="354" y="456"/>
                  <a:pt x="339" y="442"/>
                  <a:pt x="324" y="442"/>
                </a:cubicBezTo>
                <a:cubicBezTo>
                  <a:pt x="280" y="442"/>
                  <a:pt x="280" y="442"/>
                  <a:pt x="280" y="442"/>
                </a:cubicBezTo>
                <a:cubicBezTo>
                  <a:pt x="265" y="442"/>
                  <a:pt x="236" y="456"/>
                  <a:pt x="236" y="471"/>
                </a:cubicBezTo>
                <a:cubicBezTo>
                  <a:pt x="236" y="515"/>
                  <a:pt x="236" y="515"/>
                  <a:pt x="236" y="515"/>
                </a:cubicBezTo>
                <a:cubicBezTo>
                  <a:pt x="236" y="530"/>
                  <a:pt x="265" y="559"/>
                  <a:pt x="280" y="559"/>
                </a:cubicBezTo>
                <a:close/>
                <a:moveTo>
                  <a:pt x="280" y="471"/>
                </a:moveTo>
                <a:lnTo>
                  <a:pt x="280" y="471"/>
                </a:lnTo>
                <a:cubicBezTo>
                  <a:pt x="324" y="471"/>
                  <a:pt x="324" y="471"/>
                  <a:pt x="324" y="471"/>
                </a:cubicBezTo>
                <a:cubicBezTo>
                  <a:pt x="324" y="515"/>
                  <a:pt x="324" y="515"/>
                  <a:pt x="324" y="515"/>
                </a:cubicBezTo>
                <a:cubicBezTo>
                  <a:pt x="280" y="515"/>
                  <a:pt x="280" y="515"/>
                  <a:pt x="280" y="515"/>
                </a:cubicBezTo>
                <a:lnTo>
                  <a:pt x="280" y="4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10" name="Freeform 168"/>
          <p:cNvSpPr>
            <a:spLocks noChangeArrowheads="1"/>
          </p:cNvSpPr>
          <p:nvPr/>
        </p:nvSpPr>
        <p:spPr bwMode="auto">
          <a:xfrm>
            <a:off x="9370480" y="7228753"/>
            <a:ext cx="408621" cy="263683"/>
          </a:xfrm>
          <a:custGeom>
            <a:avLst/>
            <a:gdLst>
              <a:gd name="T0" fmla="*/ 153120 w 619"/>
              <a:gd name="T1" fmla="*/ 31669 h 398"/>
              <a:gd name="T2" fmla="*/ 153120 w 619"/>
              <a:gd name="T3" fmla="*/ 31669 h 398"/>
              <a:gd name="T4" fmla="*/ 110806 w 619"/>
              <a:gd name="T5" fmla="*/ 74135 h 398"/>
              <a:gd name="T6" fmla="*/ 153120 w 619"/>
              <a:gd name="T7" fmla="*/ 116601 h 398"/>
              <a:gd name="T8" fmla="*/ 195434 w 619"/>
              <a:gd name="T9" fmla="*/ 74135 h 398"/>
              <a:gd name="T10" fmla="*/ 153120 w 619"/>
              <a:gd name="T11" fmla="*/ 31669 h 398"/>
              <a:gd name="T12" fmla="*/ 153120 w 619"/>
              <a:gd name="T13" fmla="*/ 100406 h 398"/>
              <a:gd name="T14" fmla="*/ 153120 w 619"/>
              <a:gd name="T15" fmla="*/ 100406 h 398"/>
              <a:gd name="T16" fmla="*/ 126584 w 619"/>
              <a:gd name="T17" fmla="*/ 74135 h 398"/>
              <a:gd name="T18" fmla="*/ 153120 w 619"/>
              <a:gd name="T19" fmla="*/ 42106 h 398"/>
              <a:gd name="T20" fmla="*/ 179297 w 619"/>
              <a:gd name="T21" fmla="*/ 74135 h 398"/>
              <a:gd name="T22" fmla="*/ 153120 w 619"/>
              <a:gd name="T23" fmla="*/ 100406 h 398"/>
              <a:gd name="T24" fmla="*/ 153120 w 619"/>
              <a:gd name="T25" fmla="*/ 0 h 398"/>
              <a:gd name="T26" fmla="*/ 153120 w 619"/>
              <a:gd name="T27" fmla="*/ 0 h 398"/>
              <a:gd name="T28" fmla="*/ 68492 w 619"/>
              <a:gd name="T29" fmla="*/ 0 h 398"/>
              <a:gd name="T30" fmla="*/ 0 w 619"/>
              <a:gd name="T31" fmla="*/ 74135 h 398"/>
              <a:gd name="T32" fmla="*/ 68492 w 619"/>
              <a:gd name="T33" fmla="*/ 142872 h 398"/>
              <a:gd name="T34" fmla="*/ 153120 w 619"/>
              <a:gd name="T35" fmla="*/ 142872 h 398"/>
              <a:gd name="T36" fmla="*/ 221611 w 619"/>
              <a:gd name="T37" fmla="*/ 74135 h 398"/>
              <a:gd name="T38" fmla="*/ 153120 w 619"/>
              <a:gd name="T39" fmla="*/ 0 h 398"/>
              <a:gd name="T40" fmla="*/ 153120 w 619"/>
              <a:gd name="T41" fmla="*/ 127037 h 398"/>
              <a:gd name="T42" fmla="*/ 153120 w 619"/>
              <a:gd name="T43" fmla="*/ 127037 h 398"/>
              <a:gd name="T44" fmla="*/ 68492 w 619"/>
              <a:gd name="T45" fmla="*/ 127037 h 398"/>
              <a:gd name="T46" fmla="*/ 10399 w 619"/>
              <a:gd name="T47" fmla="*/ 74135 h 398"/>
              <a:gd name="T48" fmla="*/ 68492 w 619"/>
              <a:gd name="T49" fmla="*/ 15835 h 398"/>
              <a:gd name="T50" fmla="*/ 153120 w 619"/>
              <a:gd name="T51" fmla="*/ 15835 h 398"/>
              <a:gd name="T52" fmla="*/ 211212 w 619"/>
              <a:gd name="T53" fmla="*/ 74135 h 398"/>
              <a:gd name="T54" fmla="*/ 153120 w 619"/>
              <a:gd name="T55" fmla="*/ 127037 h 39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9" h="398">
                <a:moveTo>
                  <a:pt x="427" y="88"/>
                </a:moveTo>
                <a:lnTo>
                  <a:pt x="427" y="88"/>
                </a:lnTo>
                <a:cubicBezTo>
                  <a:pt x="368" y="88"/>
                  <a:pt x="309" y="132"/>
                  <a:pt x="309" y="206"/>
                </a:cubicBezTo>
                <a:cubicBezTo>
                  <a:pt x="309" y="265"/>
                  <a:pt x="368" y="324"/>
                  <a:pt x="427" y="324"/>
                </a:cubicBezTo>
                <a:cubicBezTo>
                  <a:pt x="486" y="324"/>
                  <a:pt x="545" y="265"/>
                  <a:pt x="545" y="206"/>
                </a:cubicBezTo>
                <a:cubicBezTo>
                  <a:pt x="545" y="132"/>
                  <a:pt x="486" y="88"/>
                  <a:pt x="427" y="88"/>
                </a:cubicBezTo>
                <a:close/>
                <a:moveTo>
                  <a:pt x="427" y="279"/>
                </a:moveTo>
                <a:lnTo>
                  <a:pt x="427" y="279"/>
                </a:lnTo>
                <a:cubicBezTo>
                  <a:pt x="382" y="279"/>
                  <a:pt x="353" y="250"/>
                  <a:pt x="353" y="206"/>
                </a:cubicBezTo>
                <a:cubicBezTo>
                  <a:pt x="353" y="162"/>
                  <a:pt x="382" y="117"/>
                  <a:pt x="427" y="117"/>
                </a:cubicBezTo>
                <a:cubicBezTo>
                  <a:pt x="471" y="117"/>
                  <a:pt x="500" y="162"/>
                  <a:pt x="500" y="206"/>
                </a:cubicBezTo>
                <a:cubicBezTo>
                  <a:pt x="500" y="250"/>
                  <a:pt x="471" y="279"/>
                  <a:pt x="427" y="279"/>
                </a:cubicBezTo>
                <a:close/>
                <a:moveTo>
                  <a:pt x="427" y="0"/>
                </a:moveTo>
                <a:lnTo>
                  <a:pt x="427" y="0"/>
                </a:lnTo>
                <a:cubicBezTo>
                  <a:pt x="191" y="0"/>
                  <a:pt x="191" y="0"/>
                  <a:pt x="191" y="0"/>
                </a:cubicBezTo>
                <a:cubicBezTo>
                  <a:pt x="88" y="0"/>
                  <a:pt x="0" y="88"/>
                  <a:pt x="0" y="206"/>
                </a:cubicBezTo>
                <a:cubicBezTo>
                  <a:pt x="0" y="309"/>
                  <a:pt x="88" y="397"/>
                  <a:pt x="191" y="397"/>
                </a:cubicBezTo>
                <a:cubicBezTo>
                  <a:pt x="427" y="397"/>
                  <a:pt x="427" y="397"/>
                  <a:pt x="427" y="397"/>
                </a:cubicBezTo>
                <a:cubicBezTo>
                  <a:pt x="530" y="397"/>
                  <a:pt x="618" y="309"/>
                  <a:pt x="618" y="206"/>
                </a:cubicBezTo>
                <a:cubicBezTo>
                  <a:pt x="618" y="88"/>
                  <a:pt x="530" y="0"/>
                  <a:pt x="427" y="0"/>
                </a:cubicBezTo>
                <a:close/>
                <a:moveTo>
                  <a:pt x="427" y="353"/>
                </a:moveTo>
                <a:lnTo>
                  <a:pt x="427" y="353"/>
                </a:lnTo>
                <a:cubicBezTo>
                  <a:pt x="191" y="353"/>
                  <a:pt x="191" y="353"/>
                  <a:pt x="191" y="353"/>
                </a:cubicBezTo>
                <a:cubicBezTo>
                  <a:pt x="103" y="353"/>
                  <a:pt x="29" y="294"/>
                  <a:pt x="29" y="206"/>
                </a:cubicBezTo>
                <a:cubicBezTo>
                  <a:pt x="29" y="117"/>
                  <a:pt x="103" y="44"/>
                  <a:pt x="191" y="44"/>
                </a:cubicBezTo>
                <a:cubicBezTo>
                  <a:pt x="427" y="44"/>
                  <a:pt x="427" y="44"/>
                  <a:pt x="427" y="44"/>
                </a:cubicBezTo>
                <a:cubicBezTo>
                  <a:pt x="515" y="44"/>
                  <a:pt x="589" y="117"/>
                  <a:pt x="589" y="206"/>
                </a:cubicBezTo>
                <a:cubicBezTo>
                  <a:pt x="589" y="294"/>
                  <a:pt x="515" y="353"/>
                  <a:pt x="427" y="3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11" name="Freeform 169"/>
          <p:cNvSpPr>
            <a:spLocks noChangeArrowheads="1"/>
          </p:cNvSpPr>
          <p:nvPr/>
        </p:nvSpPr>
        <p:spPr bwMode="auto">
          <a:xfrm>
            <a:off x="8479635" y="7249535"/>
            <a:ext cx="420845" cy="263683"/>
          </a:xfrm>
          <a:custGeom>
            <a:avLst/>
            <a:gdLst>
              <a:gd name="T0" fmla="*/ 159378 w 634"/>
              <a:gd name="T1" fmla="*/ 0 h 398"/>
              <a:gd name="T2" fmla="*/ 159378 w 634"/>
              <a:gd name="T3" fmla="*/ 0 h 398"/>
              <a:gd name="T4" fmla="*/ 74641 w 634"/>
              <a:gd name="T5" fmla="*/ 0 h 398"/>
              <a:gd name="T6" fmla="*/ 0 w 634"/>
              <a:gd name="T7" fmla="*/ 74135 h 398"/>
              <a:gd name="T8" fmla="*/ 74641 w 634"/>
              <a:gd name="T9" fmla="*/ 142872 h 398"/>
              <a:gd name="T10" fmla="*/ 159378 w 634"/>
              <a:gd name="T11" fmla="*/ 142872 h 398"/>
              <a:gd name="T12" fmla="*/ 228249 w 634"/>
              <a:gd name="T13" fmla="*/ 74135 h 398"/>
              <a:gd name="T14" fmla="*/ 159378 w 634"/>
              <a:gd name="T15" fmla="*/ 0 h 398"/>
              <a:gd name="T16" fmla="*/ 159378 w 634"/>
              <a:gd name="T17" fmla="*/ 127037 h 398"/>
              <a:gd name="T18" fmla="*/ 159378 w 634"/>
              <a:gd name="T19" fmla="*/ 127037 h 398"/>
              <a:gd name="T20" fmla="*/ 74641 w 634"/>
              <a:gd name="T21" fmla="*/ 127037 h 398"/>
              <a:gd name="T22" fmla="*/ 15866 w 634"/>
              <a:gd name="T23" fmla="*/ 74135 h 398"/>
              <a:gd name="T24" fmla="*/ 74641 w 634"/>
              <a:gd name="T25" fmla="*/ 15835 h 398"/>
              <a:gd name="T26" fmla="*/ 159378 w 634"/>
              <a:gd name="T27" fmla="*/ 15835 h 398"/>
              <a:gd name="T28" fmla="*/ 212384 w 634"/>
              <a:gd name="T29" fmla="*/ 74135 h 398"/>
              <a:gd name="T30" fmla="*/ 159378 w 634"/>
              <a:gd name="T31" fmla="*/ 127037 h 398"/>
              <a:gd name="T32" fmla="*/ 74641 w 634"/>
              <a:gd name="T33" fmla="*/ 31669 h 398"/>
              <a:gd name="T34" fmla="*/ 74641 w 634"/>
              <a:gd name="T35" fmla="*/ 31669 h 398"/>
              <a:gd name="T36" fmla="*/ 32092 w 634"/>
              <a:gd name="T37" fmla="*/ 74135 h 398"/>
              <a:gd name="T38" fmla="*/ 74641 w 634"/>
              <a:gd name="T39" fmla="*/ 116601 h 398"/>
              <a:gd name="T40" fmla="*/ 116829 w 634"/>
              <a:gd name="T41" fmla="*/ 74135 h 398"/>
              <a:gd name="T42" fmla="*/ 74641 w 634"/>
              <a:gd name="T43" fmla="*/ 31669 h 398"/>
              <a:gd name="T44" fmla="*/ 74641 w 634"/>
              <a:gd name="T45" fmla="*/ 100406 h 398"/>
              <a:gd name="T46" fmla="*/ 74641 w 634"/>
              <a:gd name="T47" fmla="*/ 100406 h 398"/>
              <a:gd name="T48" fmla="*/ 42549 w 634"/>
              <a:gd name="T49" fmla="*/ 74135 h 398"/>
              <a:gd name="T50" fmla="*/ 74641 w 634"/>
              <a:gd name="T51" fmla="*/ 42106 h 398"/>
              <a:gd name="T52" fmla="*/ 100963 w 634"/>
              <a:gd name="T53" fmla="*/ 74135 h 398"/>
              <a:gd name="T54" fmla="*/ 74641 w 634"/>
              <a:gd name="T55" fmla="*/ 100406 h 39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4" h="398">
                <a:moveTo>
                  <a:pt x="442" y="0"/>
                </a:moveTo>
                <a:lnTo>
                  <a:pt x="442" y="0"/>
                </a:lnTo>
                <a:cubicBezTo>
                  <a:pt x="207" y="0"/>
                  <a:pt x="207" y="0"/>
                  <a:pt x="207" y="0"/>
                </a:cubicBezTo>
                <a:cubicBezTo>
                  <a:pt x="89" y="0"/>
                  <a:pt x="0" y="88"/>
                  <a:pt x="0" y="206"/>
                </a:cubicBezTo>
                <a:cubicBezTo>
                  <a:pt x="0" y="309"/>
                  <a:pt x="89" y="397"/>
                  <a:pt x="207" y="397"/>
                </a:cubicBezTo>
                <a:cubicBezTo>
                  <a:pt x="442" y="397"/>
                  <a:pt x="442" y="397"/>
                  <a:pt x="442" y="397"/>
                </a:cubicBezTo>
                <a:cubicBezTo>
                  <a:pt x="545" y="397"/>
                  <a:pt x="633" y="309"/>
                  <a:pt x="633" y="206"/>
                </a:cubicBezTo>
                <a:cubicBezTo>
                  <a:pt x="633" y="88"/>
                  <a:pt x="545" y="0"/>
                  <a:pt x="442" y="0"/>
                </a:cubicBezTo>
                <a:close/>
                <a:moveTo>
                  <a:pt x="442" y="353"/>
                </a:moveTo>
                <a:lnTo>
                  <a:pt x="442" y="353"/>
                </a:lnTo>
                <a:cubicBezTo>
                  <a:pt x="207" y="353"/>
                  <a:pt x="207" y="353"/>
                  <a:pt x="207" y="353"/>
                </a:cubicBezTo>
                <a:cubicBezTo>
                  <a:pt x="118" y="353"/>
                  <a:pt x="44" y="294"/>
                  <a:pt x="44" y="206"/>
                </a:cubicBezTo>
                <a:cubicBezTo>
                  <a:pt x="44" y="117"/>
                  <a:pt x="118" y="44"/>
                  <a:pt x="207" y="44"/>
                </a:cubicBezTo>
                <a:cubicBezTo>
                  <a:pt x="442" y="44"/>
                  <a:pt x="442" y="44"/>
                  <a:pt x="442" y="44"/>
                </a:cubicBezTo>
                <a:cubicBezTo>
                  <a:pt x="530" y="44"/>
                  <a:pt x="589" y="117"/>
                  <a:pt x="589" y="206"/>
                </a:cubicBezTo>
                <a:cubicBezTo>
                  <a:pt x="589" y="294"/>
                  <a:pt x="530" y="353"/>
                  <a:pt x="442" y="353"/>
                </a:cubicBezTo>
                <a:close/>
                <a:moveTo>
                  <a:pt x="207" y="88"/>
                </a:moveTo>
                <a:lnTo>
                  <a:pt x="207" y="88"/>
                </a:lnTo>
                <a:cubicBezTo>
                  <a:pt x="133" y="88"/>
                  <a:pt x="89" y="132"/>
                  <a:pt x="89" y="206"/>
                </a:cubicBezTo>
                <a:cubicBezTo>
                  <a:pt x="89" y="265"/>
                  <a:pt x="133" y="324"/>
                  <a:pt x="207" y="324"/>
                </a:cubicBezTo>
                <a:cubicBezTo>
                  <a:pt x="265" y="324"/>
                  <a:pt x="324" y="265"/>
                  <a:pt x="324" y="206"/>
                </a:cubicBezTo>
                <a:cubicBezTo>
                  <a:pt x="324" y="132"/>
                  <a:pt x="265" y="88"/>
                  <a:pt x="207" y="88"/>
                </a:cubicBezTo>
                <a:close/>
                <a:moveTo>
                  <a:pt x="207" y="279"/>
                </a:moveTo>
                <a:lnTo>
                  <a:pt x="207" y="279"/>
                </a:lnTo>
                <a:cubicBezTo>
                  <a:pt x="162" y="279"/>
                  <a:pt x="118" y="250"/>
                  <a:pt x="118" y="206"/>
                </a:cubicBezTo>
                <a:cubicBezTo>
                  <a:pt x="118" y="162"/>
                  <a:pt x="162" y="117"/>
                  <a:pt x="207" y="117"/>
                </a:cubicBezTo>
                <a:cubicBezTo>
                  <a:pt x="251" y="117"/>
                  <a:pt x="280" y="162"/>
                  <a:pt x="280" y="206"/>
                </a:cubicBezTo>
                <a:cubicBezTo>
                  <a:pt x="280" y="250"/>
                  <a:pt x="251" y="279"/>
                  <a:pt x="207" y="2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12" name="Freeform 170"/>
          <p:cNvSpPr>
            <a:spLocks noChangeArrowheads="1"/>
          </p:cNvSpPr>
          <p:nvPr/>
        </p:nvSpPr>
        <p:spPr bwMode="auto">
          <a:xfrm>
            <a:off x="7569073" y="7138122"/>
            <a:ext cx="420847" cy="420846"/>
          </a:xfrm>
          <a:custGeom>
            <a:avLst/>
            <a:gdLst>
              <a:gd name="T0" fmla="*/ 185701 w 634"/>
              <a:gd name="T1" fmla="*/ 169829 h 634"/>
              <a:gd name="T2" fmla="*/ 79329 w 634"/>
              <a:gd name="T3" fmla="*/ 148555 h 634"/>
              <a:gd name="T4" fmla="*/ 42188 w 634"/>
              <a:gd name="T5" fmla="*/ 169829 h 634"/>
              <a:gd name="T6" fmla="*/ 42188 w 634"/>
              <a:gd name="T7" fmla="*/ 185694 h 634"/>
              <a:gd name="T8" fmla="*/ 79329 w 634"/>
              <a:gd name="T9" fmla="*/ 206968 h 634"/>
              <a:gd name="T10" fmla="*/ 185701 w 634"/>
              <a:gd name="T11" fmla="*/ 185694 h 634"/>
              <a:gd name="T12" fmla="*/ 185701 w 634"/>
              <a:gd name="T13" fmla="*/ 169829 h 634"/>
              <a:gd name="T14" fmla="*/ 79329 w 634"/>
              <a:gd name="T15" fmla="*/ 196511 h 634"/>
              <a:gd name="T16" fmla="*/ 79329 w 634"/>
              <a:gd name="T17" fmla="*/ 159372 h 634"/>
              <a:gd name="T18" fmla="*/ 79329 w 634"/>
              <a:gd name="T19" fmla="*/ 196511 h 634"/>
              <a:gd name="T20" fmla="*/ 185701 w 634"/>
              <a:gd name="T21" fmla="*/ 58412 h 634"/>
              <a:gd name="T22" fmla="*/ 79329 w 634"/>
              <a:gd name="T23" fmla="*/ 37139 h 634"/>
              <a:gd name="T24" fmla="*/ 42188 w 634"/>
              <a:gd name="T25" fmla="*/ 58412 h 634"/>
              <a:gd name="T26" fmla="*/ 42188 w 634"/>
              <a:gd name="T27" fmla="*/ 74278 h 634"/>
              <a:gd name="T28" fmla="*/ 79329 w 634"/>
              <a:gd name="T29" fmla="*/ 95551 h 634"/>
              <a:gd name="T30" fmla="*/ 185701 w 634"/>
              <a:gd name="T31" fmla="*/ 74278 h 634"/>
              <a:gd name="T32" fmla="*/ 185701 w 634"/>
              <a:gd name="T33" fmla="*/ 58412 h 634"/>
              <a:gd name="T34" fmla="*/ 79329 w 634"/>
              <a:gd name="T35" fmla="*/ 84734 h 634"/>
              <a:gd name="T36" fmla="*/ 79329 w 634"/>
              <a:gd name="T37" fmla="*/ 47956 h 634"/>
              <a:gd name="T38" fmla="*/ 79329 w 634"/>
              <a:gd name="T39" fmla="*/ 84734 h 634"/>
              <a:gd name="T40" fmla="*/ 185701 w 634"/>
              <a:gd name="T41" fmla="*/ 116825 h 634"/>
              <a:gd name="T42" fmla="*/ 143152 w 634"/>
              <a:gd name="T43" fmla="*/ 95551 h 634"/>
              <a:gd name="T44" fmla="*/ 42188 w 634"/>
              <a:gd name="T45" fmla="*/ 116825 h 634"/>
              <a:gd name="T46" fmla="*/ 42188 w 634"/>
              <a:gd name="T47" fmla="*/ 127282 h 634"/>
              <a:gd name="T48" fmla="*/ 143152 w 634"/>
              <a:gd name="T49" fmla="*/ 148555 h 634"/>
              <a:gd name="T50" fmla="*/ 185701 w 634"/>
              <a:gd name="T51" fmla="*/ 127282 h 634"/>
              <a:gd name="T52" fmla="*/ 185701 w 634"/>
              <a:gd name="T53" fmla="*/ 116825 h 634"/>
              <a:gd name="T54" fmla="*/ 143152 w 634"/>
              <a:gd name="T55" fmla="*/ 138099 h 634"/>
              <a:gd name="T56" fmla="*/ 143152 w 634"/>
              <a:gd name="T57" fmla="*/ 106008 h 634"/>
              <a:gd name="T58" fmla="*/ 143152 w 634"/>
              <a:gd name="T59" fmla="*/ 138099 h 634"/>
              <a:gd name="T60" fmla="*/ 196158 w 634"/>
              <a:gd name="T61" fmla="*/ 0 h 634"/>
              <a:gd name="T62" fmla="*/ 0 w 634"/>
              <a:gd name="T63" fmla="*/ 31730 h 634"/>
              <a:gd name="T64" fmla="*/ 26323 w 634"/>
              <a:gd name="T65" fmla="*/ 228241 h 634"/>
              <a:gd name="T66" fmla="*/ 228250 w 634"/>
              <a:gd name="T67" fmla="*/ 201559 h 634"/>
              <a:gd name="T68" fmla="*/ 196158 w 634"/>
              <a:gd name="T69" fmla="*/ 0 h 634"/>
              <a:gd name="T70" fmla="*/ 212024 w 634"/>
              <a:gd name="T71" fmla="*/ 201559 h 634"/>
              <a:gd name="T72" fmla="*/ 26323 w 634"/>
              <a:gd name="T73" fmla="*/ 212376 h 634"/>
              <a:gd name="T74" fmla="*/ 15866 w 634"/>
              <a:gd name="T75" fmla="*/ 31730 h 634"/>
              <a:gd name="T76" fmla="*/ 196158 w 634"/>
              <a:gd name="T77" fmla="*/ 15865 h 634"/>
              <a:gd name="T78" fmla="*/ 212024 w 634"/>
              <a:gd name="T79" fmla="*/ 201559 h 6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34">
                <a:moveTo>
                  <a:pt x="515" y="471"/>
                </a:moveTo>
                <a:lnTo>
                  <a:pt x="515" y="471"/>
                </a:lnTo>
                <a:cubicBezTo>
                  <a:pt x="294" y="471"/>
                  <a:pt x="294" y="471"/>
                  <a:pt x="294" y="471"/>
                </a:cubicBezTo>
                <a:cubicBezTo>
                  <a:pt x="279" y="442"/>
                  <a:pt x="250" y="412"/>
                  <a:pt x="220" y="412"/>
                </a:cubicBezTo>
                <a:cubicBezTo>
                  <a:pt x="176" y="412"/>
                  <a:pt x="147" y="442"/>
                  <a:pt x="147" y="471"/>
                </a:cubicBezTo>
                <a:cubicBezTo>
                  <a:pt x="117" y="471"/>
                  <a:pt x="117" y="471"/>
                  <a:pt x="117" y="471"/>
                </a:cubicBezTo>
                <a:cubicBezTo>
                  <a:pt x="103" y="471"/>
                  <a:pt x="103" y="486"/>
                  <a:pt x="103" y="501"/>
                </a:cubicBezTo>
                <a:cubicBezTo>
                  <a:pt x="103" y="501"/>
                  <a:pt x="103" y="515"/>
                  <a:pt x="117" y="515"/>
                </a:cubicBezTo>
                <a:cubicBezTo>
                  <a:pt x="147" y="515"/>
                  <a:pt x="147" y="515"/>
                  <a:pt x="147" y="515"/>
                </a:cubicBezTo>
                <a:cubicBezTo>
                  <a:pt x="147" y="545"/>
                  <a:pt x="176" y="574"/>
                  <a:pt x="220" y="574"/>
                </a:cubicBezTo>
                <a:cubicBezTo>
                  <a:pt x="250" y="574"/>
                  <a:pt x="279" y="545"/>
                  <a:pt x="294" y="515"/>
                </a:cubicBezTo>
                <a:cubicBezTo>
                  <a:pt x="515" y="515"/>
                  <a:pt x="515" y="515"/>
                  <a:pt x="515" y="515"/>
                </a:cubicBezTo>
                <a:lnTo>
                  <a:pt x="530" y="501"/>
                </a:lnTo>
                <a:cubicBezTo>
                  <a:pt x="530" y="486"/>
                  <a:pt x="515" y="471"/>
                  <a:pt x="515" y="471"/>
                </a:cubicBezTo>
                <a:close/>
                <a:moveTo>
                  <a:pt x="220" y="545"/>
                </a:moveTo>
                <a:lnTo>
                  <a:pt x="220" y="545"/>
                </a:lnTo>
                <a:cubicBezTo>
                  <a:pt x="191" y="545"/>
                  <a:pt x="162" y="515"/>
                  <a:pt x="162" y="501"/>
                </a:cubicBezTo>
                <a:cubicBezTo>
                  <a:pt x="162" y="471"/>
                  <a:pt x="191" y="442"/>
                  <a:pt x="220" y="442"/>
                </a:cubicBezTo>
                <a:cubicBezTo>
                  <a:pt x="235" y="442"/>
                  <a:pt x="265" y="471"/>
                  <a:pt x="265" y="501"/>
                </a:cubicBezTo>
                <a:cubicBezTo>
                  <a:pt x="265" y="515"/>
                  <a:pt x="235" y="545"/>
                  <a:pt x="220" y="545"/>
                </a:cubicBezTo>
                <a:close/>
                <a:moveTo>
                  <a:pt x="515" y="162"/>
                </a:moveTo>
                <a:lnTo>
                  <a:pt x="515" y="162"/>
                </a:lnTo>
                <a:cubicBezTo>
                  <a:pt x="294" y="162"/>
                  <a:pt x="294" y="162"/>
                  <a:pt x="294" y="162"/>
                </a:cubicBezTo>
                <a:cubicBezTo>
                  <a:pt x="279" y="133"/>
                  <a:pt x="250" y="103"/>
                  <a:pt x="220" y="103"/>
                </a:cubicBezTo>
                <a:cubicBezTo>
                  <a:pt x="176" y="103"/>
                  <a:pt x="147" y="133"/>
                  <a:pt x="14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03" y="162"/>
                  <a:pt x="103" y="176"/>
                  <a:pt x="103" y="176"/>
                </a:cubicBezTo>
                <a:cubicBezTo>
                  <a:pt x="103" y="192"/>
                  <a:pt x="103" y="206"/>
                  <a:pt x="117" y="206"/>
                </a:cubicBezTo>
                <a:cubicBezTo>
                  <a:pt x="147" y="206"/>
                  <a:pt x="147" y="206"/>
                  <a:pt x="147" y="206"/>
                </a:cubicBezTo>
                <a:cubicBezTo>
                  <a:pt x="147" y="235"/>
                  <a:pt x="176" y="265"/>
                  <a:pt x="220" y="265"/>
                </a:cubicBezTo>
                <a:cubicBezTo>
                  <a:pt x="250" y="265"/>
                  <a:pt x="279" y="235"/>
                  <a:pt x="294" y="206"/>
                </a:cubicBezTo>
                <a:cubicBezTo>
                  <a:pt x="515" y="206"/>
                  <a:pt x="515" y="206"/>
                  <a:pt x="515" y="206"/>
                </a:cubicBezTo>
                <a:cubicBezTo>
                  <a:pt x="515" y="206"/>
                  <a:pt x="530" y="192"/>
                  <a:pt x="530" y="176"/>
                </a:cubicBezTo>
                <a:lnTo>
                  <a:pt x="515" y="162"/>
                </a:lnTo>
                <a:close/>
                <a:moveTo>
                  <a:pt x="220" y="235"/>
                </a:moveTo>
                <a:lnTo>
                  <a:pt x="220" y="235"/>
                </a:lnTo>
                <a:cubicBezTo>
                  <a:pt x="191" y="235"/>
                  <a:pt x="162" y="206"/>
                  <a:pt x="162" y="176"/>
                </a:cubicBezTo>
                <a:cubicBezTo>
                  <a:pt x="162" y="162"/>
                  <a:pt x="191" y="133"/>
                  <a:pt x="220" y="133"/>
                </a:cubicBezTo>
                <a:cubicBezTo>
                  <a:pt x="235" y="133"/>
                  <a:pt x="265" y="162"/>
                  <a:pt x="265" y="176"/>
                </a:cubicBezTo>
                <a:cubicBezTo>
                  <a:pt x="265" y="206"/>
                  <a:pt x="235" y="235"/>
                  <a:pt x="220" y="235"/>
                </a:cubicBezTo>
                <a:close/>
                <a:moveTo>
                  <a:pt x="515" y="324"/>
                </a:moveTo>
                <a:lnTo>
                  <a:pt x="515" y="324"/>
                </a:lnTo>
                <a:cubicBezTo>
                  <a:pt x="471" y="324"/>
                  <a:pt x="471" y="324"/>
                  <a:pt x="471" y="324"/>
                </a:cubicBezTo>
                <a:cubicBezTo>
                  <a:pt x="456" y="280"/>
                  <a:pt x="426" y="265"/>
                  <a:pt x="397" y="265"/>
                </a:cubicBezTo>
                <a:cubicBezTo>
                  <a:pt x="353" y="265"/>
                  <a:pt x="324" y="280"/>
                  <a:pt x="324" y="324"/>
                </a:cubicBezTo>
                <a:cubicBezTo>
                  <a:pt x="117" y="324"/>
                  <a:pt x="117" y="324"/>
                  <a:pt x="117" y="324"/>
                </a:cubicBezTo>
                <a:cubicBezTo>
                  <a:pt x="103" y="324"/>
                  <a:pt x="103" y="324"/>
                  <a:pt x="103" y="338"/>
                </a:cubicBezTo>
                <a:cubicBezTo>
                  <a:pt x="103" y="353"/>
                  <a:pt x="103" y="353"/>
                  <a:pt x="117" y="353"/>
                </a:cubicBezTo>
                <a:cubicBezTo>
                  <a:pt x="324" y="353"/>
                  <a:pt x="324" y="353"/>
                  <a:pt x="324" y="353"/>
                </a:cubicBezTo>
                <a:cubicBezTo>
                  <a:pt x="324" y="397"/>
                  <a:pt x="353" y="412"/>
                  <a:pt x="397" y="412"/>
                </a:cubicBezTo>
                <a:cubicBezTo>
                  <a:pt x="426" y="412"/>
                  <a:pt x="456" y="397"/>
                  <a:pt x="471" y="353"/>
                </a:cubicBezTo>
                <a:cubicBezTo>
                  <a:pt x="515" y="353"/>
                  <a:pt x="515" y="353"/>
                  <a:pt x="515" y="353"/>
                </a:cubicBezTo>
                <a:cubicBezTo>
                  <a:pt x="515" y="353"/>
                  <a:pt x="530" y="353"/>
                  <a:pt x="530" y="338"/>
                </a:cubicBezTo>
                <a:cubicBezTo>
                  <a:pt x="530" y="324"/>
                  <a:pt x="515" y="324"/>
                  <a:pt x="515" y="324"/>
                </a:cubicBezTo>
                <a:close/>
                <a:moveTo>
                  <a:pt x="397" y="383"/>
                </a:moveTo>
                <a:lnTo>
                  <a:pt x="397" y="383"/>
                </a:lnTo>
                <a:cubicBezTo>
                  <a:pt x="367" y="383"/>
                  <a:pt x="338" y="368"/>
                  <a:pt x="338" y="338"/>
                </a:cubicBezTo>
                <a:cubicBezTo>
                  <a:pt x="338" y="309"/>
                  <a:pt x="367" y="294"/>
                  <a:pt x="397" y="294"/>
                </a:cubicBezTo>
                <a:cubicBezTo>
                  <a:pt x="412" y="294"/>
                  <a:pt x="441" y="309"/>
                  <a:pt x="441" y="338"/>
                </a:cubicBezTo>
                <a:cubicBezTo>
                  <a:pt x="441" y="368"/>
                  <a:pt x="412" y="383"/>
                  <a:pt x="397" y="383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59"/>
                  <a:pt x="0" y="559"/>
                  <a:pt x="0" y="559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59"/>
                </a:cubicBezTo>
                <a:cubicBezTo>
                  <a:pt x="633" y="88"/>
                  <a:pt x="633" y="88"/>
                  <a:pt x="633" y="88"/>
                </a:cubicBezTo>
                <a:cubicBezTo>
                  <a:pt x="633" y="44"/>
                  <a:pt x="588" y="0"/>
                  <a:pt x="544" y="0"/>
                </a:cubicBezTo>
                <a:close/>
                <a:moveTo>
                  <a:pt x="588" y="559"/>
                </a:moveTo>
                <a:lnTo>
                  <a:pt x="588" y="559"/>
                </a:lnTo>
                <a:cubicBezTo>
                  <a:pt x="588" y="574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59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59"/>
                  <a:pt x="58" y="44"/>
                  <a:pt x="73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74" y="44"/>
                  <a:pt x="588" y="59"/>
                  <a:pt x="588" y="88"/>
                </a:cubicBezTo>
                <a:lnTo>
                  <a:pt x="588" y="5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13" name="Freeform 171"/>
          <p:cNvSpPr>
            <a:spLocks noChangeArrowheads="1"/>
          </p:cNvSpPr>
          <p:nvPr/>
        </p:nvSpPr>
        <p:spPr bwMode="auto">
          <a:xfrm>
            <a:off x="6655049" y="7148845"/>
            <a:ext cx="391161" cy="391161"/>
          </a:xfrm>
          <a:custGeom>
            <a:avLst/>
            <a:gdLst>
              <a:gd name="T0" fmla="*/ 106062 w 589"/>
              <a:gd name="T1" fmla="*/ 69145 h 590"/>
              <a:gd name="T2" fmla="*/ 106062 w 589"/>
              <a:gd name="T3" fmla="*/ 137930 h 590"/>
              <a:gd name="T4" fmla="*/ 106062 w 589"/>
              <a:gd name="T5" fmla="*/ 69145 h 590"/>
              <a:gd name="T6" fmla="*/ 106062 w 589"/>
              <a:gd name="T7" fmla="*/ 127486 h 590"/>
              <a:gd name="T8" fmla="*/ 106062 w 589"/>
              <a:gd name="T9" fmla="*/ 84991 h 590"/>
              <a:gd name="T10" fmla="*/ 106062 w 589"/>
              <a:gd name="T11" fmla="*/ 127486 h 590"/>
              <a:gd name="T12" fmla="*/ 207074 w 589"/>
              <a:gd name="T13" fmla="*/ 127486 h 590"/>
              <a:gd name="T14" fmla="*/ 190840 w 589"/>
              <a:gd name="T15" fmla="*/ 106239 h 590"/>
              <a:gd name="T16" fmla="*/ 207074 w 589"/>
              <a:gd name="T17" fmla="*/ 79589 h 590"/>
              <a:gd name="T18" fmla="*/ 196251 w 589"/>
              <a:gd name="T19" fmla="*/ 37454 h 590"/>
              <a:gd name="T20" fmla="*/ 159093 w 589"/>
              <a:gd name="T21" fmla="*/ 42495 h 590"/>
              <a:gd name="T22" fmla="*/ 132397 w 589"/>
              <a:gd name="T23" fmla="*/ 10804 h 590"/>
              <a:gd name="T24" fmla="*/ 90189 w 589"/>
              <a:gd name="T25" fmla="*/ 0 h 590"/>
              <a:gd name="T26" fmla="*/ 79366 w 589"/>
              <a:gd name="T27" fmla="*/ 26650 h 590"/>
              <a:gd name="T28" fmla="*/ 37158 w 589"/>
              <a:gd name="T29" fmla="*/ 32052 h 590"/>
              <a:gd name="T30" fmla="*/ 0 w 589"/>
              <a:gd name="T31" fmla="*/ 58701 h 590"/>
              <a:gd name="T32" fmla="*/ 20924 w 589"/>
              <a:gd name="T33" fmla="*/ 90393 h 590"/>
              <a:gd name="T34" fmla="*/ 20924 w 589"/>
              <a:gd name="T35" fmla="*/ 122084 h 590"/>
              <a:gd name="T36" fmla="*/ 0 w 589"/>
              <a:gd name="T37" fmla="*/ 148734 h 590"/>
              <a:gd name="T38" fmla="*/ 37158 w 589"/>
              <a:gd name="T39" fmla="*/ 180425 h 590"/>
              <a:gd name="T40" fmla="*/ 79366 w 589"/>
              <a:gd name="T41" fmla="*/ 185827 h 590"/>
              <a:gd name="T42" fmla="*/ 90189 w 589"/>
              <a:gd name="T43" fmla="*/ 212117 h 590"/>
              <a:gd name="T44" fmla="*/ 132397 w 589"/>
              <a:gd name="T45" fmla="*/ 196271 h 590"/>
              <a:gd name="T46" fmla="*/ 159093 w 589"/>
              <a:gd name="T47" fmla="*/ 169982 h 590"/>
              <a:gd name="T48" fmla="*/ 196251 w 589"/>
              <a:gd name="T49" fmla="*/ 175023 h 590"/>
              <a:gd name="T50" fmla="*/ 207074 w 589"/>
              <a:gd name="T51" fmla="*/ 127486 h 590"/>
              <a:gd name="T52" fmla="*/ 196251 w 589"/>
              <a:gd name="T53" fmla="*/ 148734 h 590"/>
              <a:gd name="T54" fmla="*/ 180378 w 589"/>
              <a:gd name="T55" fmla="*/ 164580 h 590"/>
              <a:gd name="T56" fmla="*/ 121935 w 589"/>
              <a:gd name="T57" fmla="*/ 175023 h 590"/>
              <a:gd name="T58" fmla="*/ 111473 w 589"/>
              <a:gd name="T59" fmla="*/ 196271 h 590"/>
              <a:gd name="T60" fmla="*/ 90189 w 589"/>
              <a:gd name="T61" fmla="*/ 190869 h 590"/>
              <a:gd name="T62" fmla="*/ 53031 w 589"/>
              <a:gd name="T63" fmla="*/ 153776 h 590"/>
              <a:gd name="T64" fmla="*/ 26335 w 589"/>
              <a:gd name="T65" fmla="*/ 159178 h 590"/>
              <a:gd name="T66" fmla="*/ 20924 w 589"/>
              <a:gd name="T67" fmla="*/ 137930 h 590"/>
              <a:gd name="T68" fmla="*/ 37158 w 589"/>
              <a:gd name="T69" fmla="*/ 106239 h 590"/>
              <a:gd name="T70" fmla="*/ 20924 w 589"/>
              <a:gd name="T71" fmla="*/ 69145 h 590"/>
              <a:gd name="T72" fmla="*/ 26335 w 589"/>
              <a:gd name="T73" fmla="*/ 47897 h 590"/>
              <a:gd name="T74" fmla="*/ 53031 w 589"/>
              <a:gd name="T75" fmla="*/ 58701 h 590"/>
              <a:gd name="T76" fmla="*/ 90189 w 589"/>
              <a:gd name="T77" fmla="*/ 21248 h 590"/>
              <a:gd name="T78" fmla="*/ 111473 w 589"/>
              <a:gd name="T79" fmla="*/ 10804 h 590"/>
              <a:gd name="T80" fmla="*/ 121935 w 589"/>
              <a:gd name="T81" fmla="*/ 37454 h 590"/>
              <a:gd name="T82" fmla="*/ 180378 w 589"/>
              <a:gd name="T83" fmla="*/ 47897 h 590"/>
              <a:gd name="T84" fmla="*/ 196251 w 589"/>
              <a:gd name="T85" fmla="*/ 58701 h 590"/>
              <a:gd name="T86" fmla="*/ 174966 w 589"/>
              <a:gd name="T87" fmla="*/ 79589 h 590"/>
              <a:gd name="T88" fmla="*/ 174966 w 589"/>
              <a:gd name="T89" fmla="*/ 127486 h 590"/>
              <a:gd name="T90" fmla="*/ 196251 w 589"/>
              <a:gd name="T91" fmla="*/ 148734 h 59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9" h="590">
                <a:moveTo>
                  <a:pt x="294" y="192"/>
                </a:moveTo>
                <a:lnTo>
                  <a:pt x="294" y="192"/>
                </a:lnTo>
                <a:cubicBezTo>
                  <a:pt x="235" y="192"/>
                  <a:pt x="191" y="236"/>
                  <a:pt x="191" y="295"/>
                </a:cubicBezTo>
                <a:cubicBezTo>
                  <a:pt x="191" y="339"/>
                  <a:pt x="235" y="383"/>
                  <a:pt x="294" y="383"/>
                </a:cubicBezTo>
                <a:cubicBezTo>
                  <a:pt x="353" y="383"/>
                  <a:pt x="397" y="339"/>
                  <a:pt x="397" y="295"/>
                </a:cubicBezTo>
                <a:cubicBezTo>
                  <a:pt x="397" y="236"/>
                  <a:pt x="353" y="192"/>
                  <a:pt x="294" y="192"/>
                </a:cubicBezTo>
                <a:close/>
                <a:moveTo>
                  <a:pt x="294" y="354"/>
                </a:moveTo>
                <a:lnTo>
                  <a:pt x="294" y="354"/>
                </a:lnTo>
                <a:cubicBezTo>
                  <a:pt x="265" y="354"/>
                  <a:pt x="235" y="324"/>
                  <a:pt x="235" y="295"/>
                </a:cubicBezTo>
                <a:cubicBezTo>
                  <a:pt x="235" y="251"/>
                  <a:pt x="265" y="236"/>
                  <a:pt x="294" y="236"/>
                </a:cubicBezTo>
                <a:cubicBezTo>
                  <a:pt x="324" y="236"/>
                  <a:pt x="353" y="251"/>
                  <a:pt x="353" y="295"/>
                </a:cubicBezTo>
                <a:cubicBezTo>
                  <a:pt x="353" y="324"/>
                  <a:pt x="324" y="354"/>
                  <a:pt x="294" y="354"/>
                </a:cubicBezTo>
                <a:close/>
                <a:moveTo>
                  <a:pt x="574" y="354"/>
                </a:moveTo>
                <a:lnTo>
                  <a:pt x="574" y="354"/>
                </a:lnTo>
                <a:cubicBezTo>
                  <a:pt x="529" y="339"/>
                  <a:pt x="529" y="339"/>
                  <a:pt x="529" y="339"/>
                </a:cubicBezTo>
                <a:cubicBezTo>
                  <a:pt x="529" y="324"/>
                  <a:pt x="529" y="309"/>
                  <a:pt x="529" y="295"/>
                </a:cubicBezTo>
                <a:cubicBezTo>
                  <a:pt x="529" y="280"/>
                  <a:pt x="529" y="265"/>
                  <a:pt x="529" y="251"/>
                </a:cubicBezTo>
                <a:cubicBezTo>
                  <a:pt x="574" y="221"/>
                  <a:pt x="574" y="221"/>
                  <a:pt x="574" y="221"/>
                </a:cubicBezTo>
                <a:cubicBezTo>
                  <a:pt x="588" y="206"/>
                  <a:pt x="588" y="192"/>
                  <a:pt x="588" y="163"/>
                </a:cubicBezTo>
                <a:cubicBezTo>
                  <a:pt x="544" y="104"/>
                  <a:pt x="544" y="104"/>
                  <a:pt x="544" y="104"/>
                </a:cubicBezTo>
                <a:cubicBezTo>
                  <a:pt x="529" y="74"/>
                  <a:pt x="515" y="74"/>
                  <a:pt x="485" y="89"/>
                </a:cubicBezTo>
                <a:cubicBezTo>
                  <a:pt x="441" y="118"/>
                  <a:pt x="441" y="118"/>
                  <a:pt x="441" y="118"/>
                </a:cubicBezTo>
                <a:cubicBezTo>
                  <a:pt x="426" y="89"/>
                  <a:pt x="397" y="74"/>
                  <a:pt x="367" y="74"/>
                </a:cubicBezTo>
                <a:cubicBezTo>
                  <a:pt x="367" y="30"/>
                  <a:pt x="367" y="30"/>
                  <a:pt x="367" y="30"/>
                </a:cubicBezTo>
                <a:cubicBezTo>
                  <a:pt x="367" y="15"/>
                  <a:pt x="353" y="0"/>
                  <a:pt x="338" y="0"/>
                </a:cubicBezTo>
                <a:cubicBezTo>
                  <a:pt x="250" y="0"/>
                  <a:pt x="250" y="0"/>
                  <a:pt x="250" y="0"/>
                </a:cubicBezTo>
                <a:cubicBezTo>
                  <a:pt x="235" y="0"/>
                  <a:pt x="220" y="15"/>
                  <a:pt x="220" y="30"/>
                </a:cubicBezTo>
                <a:cubicBezTo>
                  <a:pt x="220" y="74"/>
                  <a:pt x="220" y="74"/>
                  <a:pt x="220" y="74"/>
                </a:cubicBezTo>
                <a:cubicBezTo>
                  <a:pt x="191" y="74"/>
                  <a:pt x="162" y="89"/>
                  <a:pt x="147" y="118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73" y="74"/>
                  <a:pt x="58" y="74"/>
                  <a:pt x="44" y="104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92"/>
                  <a:pt x="0" y="206"/>
                  <a:pt x="14" y="221"/>
                </a:cubicBezTo>
                <a:cubicBezTo>
                  <a:pt x="58" y="251"/>
                  <a:pt x="58" y="251"/>
                  <a:pt x="58" y="251"/>
                </a:cubicBezTo>
                <a:cubicBezTo>
                  <a:pt x="58" y="265"/>
                  <a:pt x="58" y="280"/>
                  <a:pt x="58" y="295"/>
                </a:cubicBezTo>
                <a:cubicBezTo>
                  <a:pt x="58" y="309"/>
                  <a:pt x="58" y="324"/>
                  <a:pt x="58" y="339"/>
                </a:cubicBezTo>
                <a:cubicBezTo>
                  <a:pt x="14" y="354"/>
                  <a:pt x="14" y="354"/>
                  <a:pt x="14" y="354"/>
                </a:cubicBezTo>
                <a:cubicBezTo>
                  <a:pt x="0" y="368"/>
                  <a:pt x="0" y="398"/>
                  <a:pt x="0" y="413"/>
                </a:cubicBezTo>
                <a:cubicBezTo>
                  <a:pt x="44" y="486"/>
                  <a:pt x="44" y="486"/>
                  <a:pt x="44" y="486"/>
                </a:cubicBezTo>
                <a:cubicBezTo>
                  <a:pt x="58" y="501"/>
                  <a:pt x="73" y="501"/>
                  <a:pt x="103" y="501"/>
                </a:cubicBezTo>
                <a:cubicBezTo>
                  <a:pt x="147" y="472"/>
                  <a:pt x="147" y="472"/>
                  <a:pt x="147" y="472"/>
                </a:cubicBezTo>
                <a:cubicBezTo>
                  <a:pt x="162" y="486"/>
                  <a:pt x="191" y="501"/>
                  <a:pt x="220" y="516"/>
                </a:cubicBezTo>
                <a:cubicBezTo>
                  <a:pt x="220" y="545"/>
                  <a:pt x="220" y="545"/>
                  <a:pt x="220" y="545"/>
                </a:cubicBezTo>
                <a:cubicBezTo>
                  <a:pt x="220" y="560"/>
                  <a:pt x="235" y="589"/>
                  <a:pt x="250" y="589"/>
                </a:cubicBezTo>
                <a:cubicBezTo>
                  <a:pt x="338" y="589"/>
                  <a:pt x="338" y="589"/>
                  <a:pt x="338" y="589"/>
                </a:cubicBezTo>
                <a:cubicBezTo>
                  <a:pt x="353" y="589"/>
                  <a:pt x="367" y="560"/>
                  <a:pt x="367" y="545"/>
                </a:cubicBezTo>
                <a:cubicBezTo>
                  <a:pt x="367" y="516"/>
                  <a:pt x="367" y="516"/>
                  <a:pt x="367" y="516"/>
                </a:cubicBezTo>
                <a:cubicBezTo>
                  <a:pt x="397" y="501"/>
                  <a:pt x="426" y="486"/>
                  <a:pt x="441" y="472"/>
                </a:cubicBezTo>
                <a:cubicBezTo>
                  <a:pt x="485" y="501"/>
                  <a:pt x="485" y="501"/>
                  <a:pt x="485" y="501"/>
                </a:cubicBezTo>
                <a:cubicBezTo>
                  <a:pt x="515" y="501"/>
                  <a:pt x="529" y="501"/>
                  <a:pt x="544" y="486"/>
                </a:cubicBezTo>
                <a:cubicBezTo>
                  <a:pt x="588" y="413"/>
                  <a:pt x="588" y="413"/>
                  <a:pt x="588" y="413"/>
                </a:cubicBezTo>
                <a:cubicBezTo>
                  <a:pt x="588" y="398"/>
                  <a:pt x="588" y="368"/>
                  <a:pt x="574" y="354"/>
                </a:cubicBezTo>
                <a:close/>
                <a:moveTo>
                  <a:pt x="544" y="413"/>
                </a:moveTo>
                <a:lnTo>
                  <a:pt x="544" y="413"/>
                </a:lnTo>
                <a:cubicBezTo>
                  <a:pt x="515" y="442"/>
                  <a:pt x="515" y="442"/>
                  <a:pt x="515" y="442"/>
                </a:cubicBezTo>
                <a:cubicBezTo>
                  <a:pt x="515" y="457"/>
                  <a:pt x="500" y="457"/>
                  <a:pt x="500" y="457"/>
                </a:cubicBezTo>
                <a:cubicBezTo>
                  <a:pt x="441" y="427"/>
                  <a:pt x="441" y="427"/>
                  <a:pt x="441" y="427"/>
                </a:cubicBezTo>
                <a:cubicBezTo>
                  <a:pt x="412" y="457"/>
                  <a:pt x="382" y="472"/>
                  <a:pt x="338" y="486"/>
                </a:cubicBezTo>
                <a:cubicBezTo>
                  <a:pt x="338" y="530"/>
                  <a:pt x="338" y="530"/>
                  <a:pt x="338" y="530"/>
                </a:cubicBezTo>
                <a:cubicBezTo>
                  <a:pt x="338" y="530"/>
                  <a:pt x="324" y="545"/>
                  <a:pt x="309" y="545"/>
                </a:cubicBezTo>
                <a:cubicBezTo>
                  <a:pt x="279" y="545"/>
                  <a:pt x="279" y="545"/>
                  <a:pt x="279" y="545"/>
                </a:cubicBezTo>
                <a:cubicBezTo>
                  <a:pt x="265" y="545"/>
                  <a:pt x="250" y="530"/>
                  <a:pt x="250" y="530"/>
                </a:cubicBezTo>
                <a:cubicBezTo>
                  <a:pt x="250" y="486"/>
                  <a:pt x="250" y="486"/>
                  <a:pt x="250" y="486"/>
                </a:cubicBezTo>
                <a:cubicBezTo>
                  <a:pt x="206" y="472"/>
                  <a:pt x="176" y="457"/>
                  <a:pt x="147" y="427"/>
                </a:cubicBezTo>
                <a:cubicBezTo>
                  <a:pt x="88" y="457"/>
                  <a:pt x="88" y="457"/>
                  <a:pt x="88" y="457"/>
                </a:cubicBezTo>
                <a:cubicBezTo>
                  <a:pt x="88" y="457"/>
                  <a:pt x="73" y="457"/>
                  <a:pt x="73" y="442"/>
                </a:cubicBezTo>
                <a:cubicBezTo>
                  <a:pt x="44" y="413"/>
                  <a:pt x="44" y="413"/>
                  <a:pt x="44" y="413"/>
                </a:cubicBezTo>
                <a:cubicBezTo>
                  <a:pt x="44" y="398"/>
                  <a:pt x="44" y="383"/>
                  <a:pt x="58" y="383"/>
                </a:cubicBezTo>
                <a:cubicBezTo>
                  <a:pt x="103" y="354"/>
                  <a:pt x="103" y="354"/>
                  <a:pt x="103" y="354"/>
                </a:cubicBezTo>
                <a:cubicBezTo>
                  <a:pt x="103" y="339"/>
                  <a:pt x="103" y="309"/>
                  <a:pt x="103" y="295"/>
                </a:cubicBezTo>
                <a:cubicBezTo>
                  <a:pt x="103" y="265"/>
                  <a:pt x="103" y="251"/>
                  <a:pt x="103" y="221"/>
                </a:cubicBezTo>
                <a:cubicBezTo>
                  <a:pt x="58" y="192"/>
                  <a:pt x="58" y="192"/>
                  <a:pt x="58" y="192"/>
                </a:cubicBezTo>
                <a:cubicBezTo>
                  <a:pt x="44" y="192"/>
                  <a:pt x="44" y="177"/>
                  <a:pt x="44" y="163"/>
                </a:cubicBezTo>
                <a:cubicBezTo>
                  <a:pt x="73" y="133"/>
                  <a:pt x="73" y="133"/>
                  <a:pt x="73" y="133"/>
                </a:cubicBezTo>
                <a:cubicBezTo>
                  <a:pt x="73" y="133"/>
                  <a:pt x="88" y="118"/>
                  <a:pt x="88" y="133"/>
                </a:cubicBezTo>
                <a:cubicBezTo>
                  <a:pt x="147" y="163"/>
                  <a:pt x="147" y="163"/>
                  <a:pt x="147" y="163"/>
                </a:cubicBezTo>
                <a:cubicBezTo>
                  <a:pt x="176" y="133"/>
                  <a:pt x="206" y="104"/>
                  <a:pt x="250" y="104"/>
                </a:cubicBezTo>
                <a:cubicBezTo>
                  <a:pt x="250" y="59"/>
                  <a:pt x="250" y="59"/>
                  <a:pt x="250" y="59"/>
                </a:cubicBezTo>
                <a:cubicBezTo>
                  <a:pt x="250" y="45"/>
                  <a:pt x="265" y="30"/>
                  <a:pt x="279" y="30"/>
                </a:cubicBezTo>
                <a:cubicBezTo>
                  <a:pt x="309" y="30"/>
                  <a:pt x="309" y="30"/>
                  <a:pt x="309" y="30"/>
                </a:cubicBezTo>
                <a:cubicBezTo>
                  <a:pt x="324" y="30"/>
                  <a:pt x="338" y="45"/>
                  <a:pt x="338" y="59"/>
                </a:cubicBezTo>
                <a:cubicBezTo>
                  <a:pt x="338" y="104"/>
                  <a:pt x="338" y="104"/>
                  <a:pt x="338" y="104"/>
                </a:cubicBezTo>
                <a:cubicBezTo>
                  <a:pt x="382" y="104"/>
                  <a:pt x="412" y="133"/>
                  <a:pt x="441" y="163"/>
                </a:cubicBezTo>
                <a:cubicBezTo>
                  <a:pt x="500" y="133"/>
                  <a:pt x="500" y="133"/>
                  <a:pt x="500" y="133"/>
                </a:cubicBezTo>
                <a:cubicBezTo>
                  <a:pt x="500" y="118"/>
                  <a:pt x="515" y="133"/>
                  <a:pt x="515" y="133"/>
                </a:cubicBezTo>
                <a:cubicBezTo>
                  <a:pt x="544" y="163"/>
                  <a:pt x="544" y="163"/>
                  <a:pt x="544" y="163"/>
                </a:cubicBezTo>
                <a:cubicBezTo>
                  <a:pt x="544" y="177"/>
                  <a:pt x="544" y="192"/>
                  <a:pt x="529" y="192"/>
                </a:cubicBezTo>
                <a:cubicBezTo>
                  <a:pt x="485" y="221"/>
                  <a:pt x="485" y="221"/>
                  <a:pt x="485" y="221"/>
                </a:cubicBezTo>
                <a:cubicBezTo>
                  <a:pt x="485" y="251"/>
                  <a:pt x="485" y="265"/>
                  <a:pt x="485" y="295"/>
                </a:cubicBezTo>
                <a:cubicBezTo>
                  <a:pt x="485" y="309"/>
                  <a:pt x="485" y="339"/>
                  <a:pt x="485" y="354"/>
                </a:cubicBezTo>
                <a:cubicBezTo>
                  <a:pt x="529" y="383"/>
                  <a:pt x="529" y="383"/>
                  <a:pt x="529" y="383"/>
                </a:cubicBezTo>
                <a:cubicBezTo>
                  <a:pt x="544" y="383"/>
                  <a:pt x="544" y="398"/>
                  <a:pt x="544" y="4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18" name="Freeform 176"/>
          <p:cNvSpPr>
            <a:spLocks noChangeArrowheads="1"/>
          </p:cNvSpPr>
          <p:nvPr/>
        </p:nvSpPr>
        <p:spPr bwMode="auto">
          <a:xfrm>
            <a:off x="11290634" y="6217090"/>
            <a:ext cx="284639" cy="420846"/>
          </a:xfrm>
          <a:custGeom>
            <a:avLst/>
            <a:gdLst>
              <a:gd name="T0" fmla="*/ 127887 w 428"/>
              <a:gd name="T1" fmla="*/ 116825 h 634"/>
              <a:gd name="T2" fmla="*/ 127887 w 428"/>
              <a:gd name="T3" fmla="*/ 116825 h 634"/>
              <a:gd name="T4" fmla="*/ 143783 w 428"/>
              <a:gd name="T5" fmla="*/ 68869 h 634"/>
              <a:gd name="T6" fmla="*/ 79839 w 428"/>
              <a:gd name="T7" fmla="*/ 0 h 634"/>
              <a:gd name="T8" fmla="*/ 16257 w 428"/>
              <a:gd name="T9" fmla="*/ 68869 h 634"/>
              <a:gd name="T10" fmla="*/ 26734 w 428"/>
              <a:gd name="T11" fmla="*/ 116825 h 634"/>
              <a:gd name="T12" fmla="*/ 0 w 428"/>
              <a:gd name="T13" fmla="*/ 153964 h 634"/>
              <a:gd name="T14" fmla="*/ 0 w 428"/>
              <a:gd name="T15" fmla="*/ 185694 h 634"/>
              <a:gd name="T16" fmla="*/ 42629 w 428"/>
              <a:gd name="T17" fmla="*/ 228241 h 634"/>
              <a:gd name="T18" fmla="*/ 111631 w 428"/>
              <a:gd name="T19" fmla="*/ 228241 h 634"/>
              <a:gd name="T20" fmla="*/ 154260 w 428"/>
              <a:gd name="T21" fmla="*/ 185694 h 634"/>
              <a:gd name="T22" fmla="*/ 154260 w 428"/>
              <a:gd name="T23" fmla="*/ 153964 h 634"/>
              <a:gd name="T24" fmla="*/ 127887 w 428"/>
              <a:gd name="T25" fmla="*/ 116825 h 634"/>
              <a:gd name="T26" fmla="*/ 26734 w 428"/>
              <a:gd name="T27" fmla="*/ 68869 h 634"/>
              <a:gd name="T28" fmla="*/ 26734 w 428"/>
              <a:gd name="T29" fmla="*/ 68869 h 634"/>
              <a:gd name="T30" fmla="*/ 79839 w 428"/>
              <a:gd name="T31" fmla="*/ 15865 h 634"/>
              <a:gd name="T32" fmla="*/ 127887 w 428"/>
              <a:gd name="T33" fmla="*/ 68869 h 634"/>
              <a:gd name="T34" fmla="*/ 79839 w 428"/>
              <a:gd name="T35" fmla="*/ 127282 h 634"/>
              <a:gd name="T36" fmla="*/ 26734 w 428"/>
              <a:gd name="T37" fmla="*/ 68869 h 634"/>
              <a:gd name="T38" fmla="*/ 143783 w 428"/>
              <a:gd name="T39" fmla="*/ 180646 h 634"/>
              <a:gd name="T40" fmla="*/ 143783 w 428"/>
              <a:gd name="T41" fmla="*/ 180646 h 634"/>
              <a:gd name="T42" fmla="*/ 106573 w 428"/>
              <a:gd name="T43" fmla="*/ 212376 h 634"/>
              <a:gd name="T44" fmla="*/ 48048 w 428"/>
              <a:gd name="T45" fmla="*/ 212376 h 634"/>
              <a:gd name="T46" fmla="*/ 16257 w 428"/>
              <a:gd name="T47" fmla="*/ 180646 h 634"/>
              <a:gd name="T48" fmla="*/ 16257 w 428"/>
              <a:gd name="T49" fmla="*/ 159372 h 634"/>
              <a:gd name="T50" fmla="*/ 42629 w 428"/>
              <a:gd name="T51" fmla="*/ 127282 h 634"/>
              <a:gd name="T52" fmla="*/ 79839 w 428"/>
              <a:gd name="T53" fmla="*/ 143507 h 634"/>
              <a:gd name="T54" fmla="*/ 117411 w 428"/>
              <a:gd name="T55" fmla="*/ 127282 h 634"/>
              <a:gd name="T56" fmla="*/ 143783 w 428"/>
              <a:gd name="T57" fmla="*/ 159372 h 634"/>
              <a:gd name="T58" fmla="*/ 143783 w 428"/>
              <a:gd name="T59" fmla="*/ 180646 h 63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28" h="634">
                <a:moveTo>
                  <a:pt x="354" y="324"/>
                </a:moveTo>
                <a:lnTo>
                  <a:pt x="354" y="324"/>
                </a:lnTo>
                <a:cubicBezTo>
                  <a:pt x="383" y="280"/>
                  <a:pt x="398" y="250"/>
                  <a:pt x="398" y="191"/>
                </a:cubicBezTo>
                <a:cubicBezTo>
                  <a:pt x="398" y="89"/>
                  <a:pt x="309" y="0"/>
                  <a:pt x="221" y="0"/>
                </a:cubicBezTo>
                <a:cubicBezTo>
                  <a:pt x="118" y="0"/>
                  <a:pt x="45" y="89"/>
                  <a:pt x="45" y="191"/>
                </a:cubicBezTo>
                <a:cubicBezTo>
                  <a:pt x="45" y="250"/>
                  <a:pt x="59" y="280"/>
                  <a:pt x="74" y="324"/>
                </a:cubicBezTo>
                <a:cubicBezTo>
                  <a:pt x="30" y="339"/>
                  <a:pt x="0" y="383"/>
                  <a:pt x="0" y="427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74"/>
                  <a:pt x="59" y="633"/>
                  <a:pt x="118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83" y="633"/>
                  <a:pt x="427" y="574"/>
                  <a:pt x="427" y="515"/>
                </a:cubicBezTo>
                <a:cubicBezTo>
                  <a:pt x="427" y="427"/>
                  <a:pt x="427" y="427"/>
                  <a:pt x="427" y="427"/>
                </a:cubicBezTo>
                <a:cubicBezTo>
                  <a:pt x="427" y="383"/>
                  <a:pt x="398" y="339"/>
                  <a:pt x="354" y="324"/>
                </a:cubicBezTo>
                <a:close/>
                <a:moveTo>
                  <a:pt x="74" y="191"/>
                </a:moveTo>
                <a:lnTo>
                  <a:pt x="74" y="191"/>
                </a:lnTo>
                <a:cubicBezTo>
                  <a:pt x="74" y="103"/>
                  <a:pt x="148" y="44"/>
                  <a:pt x="221" y="44"/>
                </a:cubicBezTo>
                <a:cubicBezTo>
                  <a:pt x="295" y="44"/>
                  <a:pt x="354" y="103"/>
                  <a:pt x="354" y="191"/>
                </a:cubicBezTo>
                <a:cubicBezTo>
                  <a:pt x="354" y="280"/>
                  <a:pt x="295" y="353"/>
                  <a:pt x="221" y="353"/>
                </a:cubicBezTo>
                <a:cubicBezTo>
                  <a:pt x="148" y="353"/>
                  <a:pt x="74" y="280"/>
                  <a:pt x="74" y="191"/>
                </a:cubicBezTo>
                <a:close/>
                <a:moveTo>
                  <a:pt x="398" y="501"/>
                </a:moveTo>
                <a:lnTo>
                  <a:pt x="398" y="501"/>
                </a:lnTo>
                <a:cubicBezTo>
                  <a:pt x="398" y="545"/>
                  <a:pt x="354" y="589"/>
                  <a:pt x="295" y="589"/>
                </a:cubicBezTo>
                <a:cubicBezTo>
                  <a:pt x="133" y="589"/>
                  <a:pt x="133" y="589"/>
                  <a:pt x="133" y="589"/>
                </a:cubicBezTo>
                <a:cubicBezTo>
                  <a:pt x="89" y="589"/>
                  <a:pt x="45" y="545"/>
                  <a:pt x="45" y="501"/>
                </a:cubicBezTo>
                <a:cubicBezTo>
                  <a:pt x="45" y="442"/>
                  <a:pt x="45" y="442"/>
                  <a:pt x="45" y="442"/>
                </a:cubicBezTo>
                <a:cubicBezTo>
                  <a:pt x="45" y="398"/>
                  <a:pt x="74" y="368"/>
                  <a:pt x="118" y="353"/>
                </a:cubicBezTo>
                <a:cubicBezTo>
                  <a:pt x="148" y="383"/>
                  <a:pt x="177" y="398"/>
                  <a:pt x="221" y="398"/>
                </a:cubicBezTo>
                <a:cubicBezTo>
                  <a:pt x="251" y="398"/>
                  <a:pt x="295" y="383"/>
                  <a:pt x="325" y="353"/>
                </a:cubicBezTo>
                <a:cubicBezTo>
                  <a:pt x="368" y="368"/>
                  <a:pt x="398" y="398"/>
                  <a:pt x="398" y="442"/>
                </a:cubicBezTo>
                <a:lnTo>
                  <a:pt x="398" y="5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19" name="Freeform 177"/>
          <p:cNvSpPr>
            <a:spLocks noChangeArrowheads="1"/>
          </p:cNvSpPr>
          <p:nvPr/>
        </p:nvSpPr>
        <p:spPr bwMode="auto">
          <a:xfrm>
            <a:off x="10241769" y="6210909"/>
            <a:ext cx="429579" cy="429578"/>
          </a:xfrm>
          <a:custGeom>
            <a:avLst/>
            <a:gdLst>
              <a:gd name="T0" fmla="*/ 227601 w 649"/>
              <a:gd name="T1" fmla="*/ 10786 h 649"/>
              <a:gd name="T2" fmla="*/ 227601 w 649"/>
              <a:gd name="T3" fmla="*/ 10786 h 649"/>
              <a:gd name="T4" fmla="*/ 190566 w 649"/>
              <a:gd name="T5" fmla="*/ 10786 h 649"/>
              <a:gd name="T6" fmla="*/ 148138 w 649"/>
              <a:gd name="T7" fmla="*/ 58606 h 649"/>
              <a:gd name="T8" fmla="*/ 63642 w 649"/>
              <a:gd name="T9" fmla="*/ 26606 h 649"/>
              <a:gd name="T10" fmla="*/ 37035 w 649"/>
              <a:gd name="T11" fmla="*/ 32000 h 649"/>
              <a:gd name="T12" fmla="*/ 37035 w 649"/>
              <a:gd name="T13" fmla="*/ 63640 h 649"/>
              <a:gd name="T14" fmla="*/ 95283 w 649"/>
              <a:gd name="T15" fmla="*/ 111459 h 649"/>
              <a:gd name="T16" fmla="*/ 58249 w 649"/>
              <a:gd name="T17" fmla="*/ 148492 h 649"/>
              <a:gd name="T18" fmla="*/ 21214 w 649"/>
              <a:gd name="T19" fmla="*/ 137706 h 649"/>
              <a:gd name="T20" fmla="*/ 10427 w 649"/>
              <a:gd name="T21" fmla="*/ 143099 h 649"/>
              <a:gd name="T22" fmla="*/ 5393 w 649"/>
              <a:gd name="T23" fmla="*/ 158919 h 649"/>
              <a:gd name="T24" fmla="*/ 47462 w 649"/>
              <a:gd name="T25" fmla="*/ 190559 h 649"/>
              <a:gd name="T26" fmla="*/ 79463 w 649"/>
              <a:gd name="T27" fmla="*/ 227952 h 649"/>
              <a:gd name="T28" fmla="*/ 95283 w 649"/>
              <a:gd name="T29" fmla="*/ 222559 h 649"/>
              <a:gd name="T30" fmla="*/ 95283 w 649"/>
              <a:gd name="T31" fmla="*/ 211772 h 649"/>
              <a:gd name="T32" fmla="*/ 89890 w 649"/>
              <a:gd name="T33" fmla="*/ 180132 h 649"/>
              <a:gd name="T34" fmla="*/ 126924 w 649"/>
              <a:gd name="T35" fmla="*/ 143099 h 649"/>
              <a:gd name="T36" fmla="*/ 174746 w 649"/>
              <a:gd name="T37" fmla="*/ 201345 h 649"/>
              <a:gd name="T38" fmla="*/ 206387 w 649"/>
              <a:gd name="T39" fmla="*/ 201345 h 649"/>
              <a:gd name="T40" fmla="*/ 211780 w 649"/>
              <a:gd name="T41" fmla="*/ 174739 h 649"/>
              <a:gd name="T42" fmla="*/ 179780 w 649"/>
              <a:gd name="T43" fmla="*/ 90246 h 649"/>
              <a:gd name="T44" fmla="*/ 222208 w 649"/>
              <a:gd name="T45" fmla="*/ 42426 h 649"/>
              <a:gd name="T46" fmla="*/ 227601 w 649"/>
              <a:gd name="T47" fmla="*/ 10786 h 649"/>
              <a:gd name="T48" fmla="*/ 216814 w 649"/>
              <a:gd name="T49" fmla="*/ 37393 h 649"/>
              <a:gd name="T50" fmla="*/ 216814 w 649"/>
              <a:gd name="T51" fmla="*/ 37393 h 649"/>
              <a:gd name="T52" fmla="*/ 163959 w 649"/>
              <a:gd name="T53" fmla="*/ 90246 h 649"/>
              <a:gd name="T54" fmla="*/ 195960 w 649"/>
              <a:gd name="T55" fmla="*/ 174739 h 649"/>
              <a:gd name="T56" fmla="*/ 195960 w 649"/>
              <a:gd name="T57" fmla="*/ 190559 h 649"/>
              <a:gd name="T58" fmla="*/ 179780 w 649"/>
              <a:gd name="T59" fmla="*/ 190559 h 649"/>
              <a:gd name="T60" fmla="*/ 132318 w 649"/>
              <a:gd name="T61" fmla="*/ 121886 h 649"/>
              <a:gd name="T62" fmla="*/ 74069 w 649"/>
              <a:gd name="T63" fmla="*/ 174739 h 649"/>
              <a:gd name="T64" fmla="*/ 84856 w 649"/>
              <a:gd name="T65" fmla="*/ 211772 h 649"/>
              <a:gd name="T66" fmla="*/ 58249 w 649"/>
              <a:gd name="T67" fmla="*/ 180132 h 649"/>
              <a:gd name="T68" fmla="*/ 21214 w 649"/>
              <a:gd name="T69" fmla="*/ 153526 h 649"/>
              <a:gd name="T70" fmla="*/ 58249 w 649"/>
              <a:gd name="T71" fmla="*/ 164312 h 649"/>
              <a:gd name="T72" fmla="*/ 116497 w 649"/>
              <a:gd name="T73" fmla="*/ 106066 h 649"/>
              <a:gd name="T74" fmla="*/ 47462 w 649"/>
              <a:gd name="T75" fmla="*/ 52853 h 649"/>
              <a:gd name="T76" fmla="*/ 47462 w 649"/>
              <a:gd name="T77" fmla="*/ 42426 h 649"/>
              <a:gd name="T78" fmla="*/ 63642 w 649"/>
              <a:gd name="T79" fmla="*/ 42426 h 649"/>
              <a:gd name="T80" fmla="*/ 148138 w 649"/>
              <a:gd name="T81" fmla="*/ 74066 h 649"/>
              <a:gd name="T82" fmla="*/ 200994 w 649"/>
              <a:gd name="T83" fmla="*/ 21213 h 649"/>
              <a:gd name="T84" fmla="*/ 216814 w 649"/>
              <a:gd name="T85" fmla="*/ 21213 h 649"/>
              <a:gd name="T86" fmla="*/ 216814 w 649"/>
              <a:gd name="T87" fmla="*/ 37393 h 64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49" h="649">
                <a:moveTo>
                  <a:pt x="633" y="30"/>
                </a:moveTo>
                <a:lnTo>
                  <a:pt x="633" y="30"/>
                </a:lnTo>
                <a:cubicBezTo>
                  <a:pt x="603" y="0"/>
                  <a:pt x="559" y="15"/>
                  <a:pt x="530" y="30"/>
                </a:cubicBezTo>
                <a:cubicBezTo>
                  <a:pt x="412" y="163"/>
                  <a:pt x="412" y="163"/>
                  <a:pt x="412" y="163"/>
                </a:cubicBezTo>
                <a:cubicBezTo>
                  <a:pt x="177" y="74"/>
                  <a:pt x="177" y="74"/>
                  <a:pt x="177" y="74"/>
                </a:cubicBezTo>
                <a:cubicBezTo>
                  <a:pt x="162" y="74"/>
                  <a:pt x="132" y="59"/>
                  <a:pt x="103" y="89"/>
                </a:cubicBezTo>
                <a:cubicBezTo>
                  <a:pt x="88" y="104"/>
                  <a:pt x="59" y="133"/>
                  <a:pt x="103" y="177"/>
                </a:cubicBezTo>
                <a:cubicBezTo>
                  <a:pt x="265" y="310"/>
                  <a:pt x="265" y="310"/>
                  <a:pt x="265" y="310"/>
                </a:cubicBezTo>
                <a:cubicBezTo>
                  <a:pt x="162" y="413"/>
                  <a:pt x="162" y="413"/>
                  <a:pt x="162" y="413"/>
                </a:cubicBezTo>
                <a:cubicBezTo>
                  <a:pt x="59" y="383"/>
                  <a:pt x="59" y="383"/>
                  <a:pt x="59" y="383"/>
                </a:cubicBezTo>
                <a:cubicBezTo>
                  <a:pt x="44" y="383"/>
                  <a:pt x="44" y="383"/>
                  <a:pt x="29" y="398"/>
                </a:cubicBezTo>
                <a:cubicBezTo>
                  <a:pt x="29" y="398"/>
                  <a:pt x="0" y="413"/>
                  <a:pt x="15" y="442"/>
                </a:cubicBezTo>
                <a:cubicBezTo>
                  <a:pt x="132" y="530"/>
                  <a:pt x="132" y="530"/>
                  <a:pt x="132" y="530"/>
                </a:cubicBezTo>
                <a:cubicBezTo>
                  <a:pt x="221" y="634"/>
                  <a:pt x="221" y="634"/>
                  <a:pt x="221" y="634"/>
                </a:cubicBezTo>
                <a:cubicBezTo>
                  <a:pt x="236" y="648"/>
                  <a:pt x="250" y="648"/>
                  <a:pt x="265" y="619"/>
                </a:cubicBezTo>
                <a:cubicBezTo>
                  <a:pt x="280" y="619"/>
                  <a:pt x="280" y="604"/>
                  <a:pt x="265" y="589"/>
                </a:cubicBezTo>
                <a:cubicBezTo>
                  <a:pt x="250" y="501"/>
                  <a:pt x="250" y="501"/>
                  <a:pt x="250" y="501"/>
                </a:cubicBezTo>
                <a:cubicBezTo>
                  <a:pt x="353" y="398"/>
                  <a:pt x="353" y="398"/>
                  <a:pt x="353" y="398"/>
                </a:cubicBezTo>
                <a:cubicBezTo>
                  <a:pt x="486" y="560"/>
                  <a:pt x="486" y="560"/>
                  <a:pt x="486" y="560"/>
                </a:cubicBezTo>
                <a:cubicBezTo>
                  <a:pt x="530" y="589"/>
                  <a:pt x="559" y="560"/>
                  <a:pt x="574" y="560"/>
                </a:cubicBezTo>
                <a:cubicBezTo>
                  <a:pt x="589" y="530"/>
                  <a:pt x="589" y="501"/>
                  <a:pt x="589" y="486"/>
                </a:cubicBezTo>
                <a:cubicBezTo>
                  <a:pt x="500" y="251"/>
                  <a:pt x="500" y="251"/>
                  <a:pt x="500" y="251"/>
                </a:cubicBezTo>
                <a:cubicBezTo>
                  <a:pt x="618" y="118"/>
                  <a:pt x="618" y="118"/>
                  <a:pt x="618" y="118"/>
                </a:cubicBezTo>
                <a:cubicBezTo>
                  <a:pt x="648" y="104"/>
                  <a:pt x="648" y="59"/>
                  <a:pt x="633" y="30"/>
                </a:cubicBezTo>
                <a:close/>
                <a:moveTo>
                  <a:pt x="603" y="104"/>
                </a:moveTo>
                <a:lnTo>
                  <a:pt x="603" y="104"/>
                </a:lnTo>
                <a:cubicBezTo>
                  <a:pt x="456" y="251"/>
                  <a:pt x="456" y="251"/>
                  <a:pt x="456" y="251"/>
                </a:cubicBezTo>
                <a:cubicBezTo>
                  <a:pt x="545" y="486"/>
                  <a:pt x="545" y="486"/>
                  <a:pt x="545" y="486"/>
                </a:cubicBezTo>
                <a:cubicBezTo>
                  <a:pt x="545" y="501"/>
                  <a:pt x="545" y="516"/>
                  <a:pt x="545" y="530"/>
                </a:cubicBezTo>
                <a:cubicBezTo>
                  <a:pt x="530" y="545"/>
                  <a:pt x="515" y="530"/>
                  <a:pt x="500" y="530"/>
                </a:cubicBezTo>
                <a:cubicBezTo>
                  <a:pt x="368" y="339"/>
                  <a:pt x="368" y="339"/>
                  <a:pt x="368" y="339"/>
                </a:cubicBezTo>
                <a:cubicBezTo>
                  <a:pt x="206" y="486"/>
                  <a:pt x="206" y="486"/>
                  <a:pt x="206" y="486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221" y="589"/>
                  <a:pt x="162" y="501"/>
                  <a:pt x="162" y="501"/>
                </a:cubicBezTo>
                <a:cubicBezTo>
                  <a:pt x="162" y="501"/>
                  <a:pt x="73" y="427"/>
                  <a:pt x="59" y="427"/>
                </a:cubicBezTo>
                <a:cubicBezTo>
                  <a:pt x="162" y="457"/>
                  <a:pt x="162" y="457"/>
                  <a:pt x="162" y="457"/>
                </a:cubicBezTo>
                <a:cubicBezTo>
                  <a:pt x="324" y="295"/>
                  <a:pt x="324" y="295"/>
                  <a:pt x="324" y="295"/>
                </a:cubicBezTo>
                <a:cubicBezTo>
                  <a:pt x="132" y="147"/>
                  <a:pt x="132" y="147"/>
                  <a:pt x="132" y="147"/>
                </a:cubicBezTo>
                <a:cubicBezTo>
                  <a:pt x="132" y="147"/>
                  <a:pt x="118" y="133"/>
                  <a:pt x="132" y="118"/>
                </a:cubicBezTo>
                <a:cubicBezTo>
                  <a:pt x="147" y="118"/>
                  <a:pt x="162" y="118"/>
                  <a:pt x="177" y="118"/>
                </a:cubicBezTo>
                <a:cubicBezTo>
                  <a:pt x="412" y="206"/>
                  <a:pt x="412" y="206"/>
                  <a:pt x="412" y="206"/>
                </a:cubicBezTo>
                <a:cubicBezTo>
                  <a:pt x="559" y="59"/>
                  <a:pt x="559" y="59"/>
                  <a:pt x="559" y="59"/>
                </a:cubicBezTo>
                <a:cubicBezTo>
                  <a:pt x="574" y="45"/>
                  <a:pt x="589" y="45"/>
                  <a:pt x="603" y="59"/>
                </a:cubicBezTo>
                <a:cubicBezTo>
                  <a:pt x="603" y="74"/>
                  <a:pt x="618" y="89"/>
                  <a:pt x="603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20" name="Freeform 178"/>
          <p:cNvSpPr>
            <a:spLocks noChangeArrowheads="1"/>
          </p:cNvSpPr>
          <p:nvPr/>
        </p:nvSpPr>
        <p:spPr bwMode="auto">
          <a:xfrm>
            <a:off x="9370480" y="6248101"/>
            <a:ext cx="420847" cy="408623"/>
          </a:xfrm>
          <a:custGeom>
            <a:avLst/>
            <a:gdLst>
              <a:gd name="T0" fmla="*/ 217433 w 634"/>
              <a:gd name="T1" fmla="*/ 26535 h 619"/>
              <a:gd name="T2" fmla="*/ 217433 w 634"/>
              <a:gd name="T3" fmla="*/ 26535 h 619"/>
              <a:gd name="T4" fmla="*/ 196519 w 634"/>
              <a:gd name="T5" fmla="*/ 5379 h 619"/>
              <a:gd name="T6" fmla="*/ 175244 w 634"/>
              <a:gd name="T7" fmla="*/ 5379 h 619"/>
              <a:gd name="T8" fmla="*/ 148561 w 634"/>
              <a:gd name="T9" fmla="*/ 47691 h 619"/>
              <a:gd name="T10" fmla="*/ 148561 w 634"/>
              <a:gd name="T11" fmla="*/ 68489 h 619"/>
              <a:gd name="T12" fmla="*/ 159018 w 634"/>
              <a:gd name="T13" fmla="*/ 79247 h 619"/>
              <a:gd name="T14" fmla="*/ 127287 w 634"/>
              <a:gd name="T15" fmla="*/ 116180 h 619"/>
              <a:gd name="T16" fmla="*/ 84738 w 634"/>
              <a:gd name="T17" fmla="*/ 153114 h 619"/>
              <a:gd name="T18" fmla="*/ 68872 w 634"/>
              <a:gd name="T19" fmla="*/ 142357 h 619"/>
              <a:gd name="T20" fmla="*/ 47597 w 634"/>
              <a:gd name="T21" fmla="*/ 142357 h 619"/>
              <a:gd name="T22" fmla="*/ 10457 w 634"/>
              <a:gd name="T23" fmla="*/ 174271 h 619"/>
              <a:gd name="T24" fmla="*/ 10457 w 634"/>
              <a:gd name="T25" fmla="*/ 190048 h 619"/>
              <a:gd name="T26" fmla="*/ 31731 w 634"/>
              <a:gd name="T27" fmla="*/ 211205 h 619"/>
              <a:gd name="T28" fmla="*/ 68872 w 634"/>
              <a:gd name="T29" fmla="*/ 211205 h 619"/>
              <a:gd name="T30" fmla="*/ 153970 w 634"/>
              <a:gd name="T31" fmla="*/ 147736 h 619"/>
              <a:gd name="T32" fmla="*/ 217433 w 634"/>
              <a:gd name="T33" fmla="*/ 68489 h 619"/>
              <a:gd name="T34" fmla="*/ 217433 w 634"/>
              <a:gd name="T35" fmla="*/ 26535 h 619"/>
              <a:gd name="T36" fmla="*/ 206976 w 634"/>
              <a:gd name="T37" fmla="*/ 58090 h 619"/>
              <a:gd name="T38" fmla="*/ 206976 w 634"/>
              <a:gd name="T39" fmla="*/ 58090 h 619"/>
              <a:gd name="T40" fmla="*/ 148561 w 634"/>
              <a:gd name="T41" fmla="*/ 137337 h 619"/>
              <a:gd name="T42" fmla="*/ 58415 w 634"/>
              <a:gd name="T43" fmla="*/ 200447 h 619"/>
              <a:gd name="T44" fmla="*/ 37140 w 634"/>
              <a:gd name="T45" fmla="*/ 200447 h 619"/>
              <a:gd name="T46" fmla="*/ 26323 w 634"/>
              <a:gd name="T47" fmla="*/ 190048 h 619"/>
              <a:gd name="T48" fmla="*/ 26323 w 634"/>
              <a:gd name="T49" fmla="*/ 174271 h 619"/>
              <a:gd name="T50" fmla="*/ 53006 w 634"/>
              <a:gd name="T51" fmla="*/ 158493 h 619"/>
              <a:gd name="T52" fmla="*/ 63824 w 634"/>
              <a:gd name="T53" fmla="*/ 158493 h 619"/>
              <a:gd name="T54" fmla="*/ 79689 w 634"/>
              <a:gd name="T55" fmla="*/ 174271 h 619"/>
              <a:gd name="T56" fmla="*/ 180293 w 634"/>
              <a:gd name="T57" fmla="*/ 79247 h 619"/>
              <a:gd name="T58" fmla="*/ 159018 w 634"/>
              <a:gd name="T59" fmla="*/ 63110 h 619"/>
              <a:gd name="T60" fmla="*/ 159018 w 634"/>
              <a:gd name="T61" fmla="*/ 47691 h 619"/>
              <a:gd name="T62" fmla="*/ 180293 w 634"/>
              <a:gd name="T63" fmla="*/ 21156 h 619"/>
              <a:gd name="T64" fmla="*/ 196519 w 634"/>
              <a:gd name="T65" fmla="*/ 21156 h 619"/>
              <a:gd name="T66" fmla="*/ 206976 w 634"/>
              <a:gd name="T67" fmla="*/ 36934 h 619"/>
              <a:gd name="T68" fmla="*/ 206976 w 634"/>
              <a:gd name="T69" fmla="*/ 58090 h 61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34" h="619">
                <a:moveTo>
                  <a:pt x="603" y="74"/>
                </a:moveTo>
                <a:lnTo>
                  <a:pt x="603" y="74"/>
                </a:lnTo>
                <a:cubicBezTo>
                  <a:pt x="545" y="15"/>
                  <a:pt x="545" y="15"/>
                  <a:pt x="545" y="15"/>
                </a:cubicBezTo>
                <a:cubicBezTo>
                  <a:pt x="530" y="0"/>
                  <a:pt x="500" y="0"/>
                  <a:pt x="486" y="15"/>
                </a:cubicBezTo>
                <a:cubicBezTo>
                  <a:pt x="412" y="133"/>
                  <a:pt x="412" y="133"/>
                  <a:pt x="412" y="133"/>
                </a:cubicBezTo>
                <a:cubicBezTo>
                  <a:pt x="398" y="147"/>
                  <a:pt x="398" y="176"/>
                  <a:pt x="412" y="191"/>
                </a:cubicBezTo>
                <a:cubicBezTo>
                  <a:pt x="441" y="221"/>
                  <a:pt x="441" y="221"/>
                  <a:pt x="441" y="221"/>
                </a:cubicBezTo>
                <a:cubicBezTo>
                  <a:pt x="412" y="250"/>
                  <a:pt x="382" y="294"/>
                  <a:pt x="353" y="324"/>
                </a:cubicBezTo>
                <a:cubicBezTo>
                  <a:pt x="309" y="368"/>
                  <a:pt x="265" y="397"/>
                  <a:pt x="235" y="427"/>
                </a:cubicBezTo>
                <a:cubicBezTo>
                  <a:pt x="191" y="397"/>
                  <a:pt x="191" y="397"/>
                  <a:pt x="191" y="397"/>
                </a:cubicBezTo>
                <a:cubicBezTo>
                  <a:pt x="177" y="383"/>
                  <a:pt x="162" y="383"/>
                  <a:pt x="132" y="397"/>
                </a:cubicBezTo>
                <a:cubicBezTo>
                  <a:pt x="29" y="486"/>
                  <a:pt x="29" y="486"/>
                  <a:pt x="29" y="486"/>
                </a:cubicBezTo>
                <a:cubicBezTo>
                  <a:pt x="0" y="500"/>
                  <a:pt x="15" y="515"/>
                  <a:pt x="29" y="530"/>
                </a:cubicBezTo>
                <a:cubicBezTo>
                  <a:pt x="88" y="589"/>
                  <a:pt x="88" y="589"/>
                  <a:pt x="88" y="589"/>
                </a:cubicBezTo>
                <a:cubicBezTo>
                  <a:pt x="118" y="618"/>
                  <a:pt x="147" y="618"/>
                  <a:pt x="191" y="589"/>
                </a:cubicBezTo>
                <a:cubicBezTo>
                  <a:pt x="191" y="589"/>
                  <a:pt x="324" y="530"/>
                  <a:pt x="427" y="412"/>
                </a:cubicBezTo>
                <a:cubicBezTo>
                  <a:pt x="530" y="324"/>
                  <a:pt x="603" y="191"/>
                  <a:pt x="603" y="191"/>
                </a:cubicBezTo>
                <a:cubicBezTo>
                  <a:pt x="618" y="147"/>
                  <a:pt x="633" y="103"/>
                  <a:pt x="603" y="74"/>
                </a:cubicBezTo>
                <a:close/>
                <a:moveTo>
                  <a:pt x="574" y="162"/>
                </a:moveTo>
                <a:lnTo>
                  <a:pt x="574" y="162"/>
                </a:lnTo>
                <a:cubicBezTo>
                  <a:pt x="545" y="221"/>
                  <a:pt x="471" y="324"/>
                  <a:pt x="412" y="383"/>
                </a:cubicBezTo>
                <a:cubicBezTo>
                  <a:pt x="339" y="456"/>
                  <a:pt x="162" y="559"/>
                  <a:pt x="162" y="559"/>
                </a:cubicBezTo>
                <a:cubicBezTo>
                  <a:pt x="147" y="574"/>
                  <a:pt x="118" y="574"/>
                  <a:pt x="103" y="559"/>
                </a:cubicBezTo>
                <a:cubicBezTo>
                  <a:pt x="73" y="530"/>
                  <a:pt x="73" y="530"/>
                  <a:pt x="73" y="530"/>
                </a:cubicBezTo>
                <a:cubicBezTo>
                  <a:pt x="59" y="515"/>
                  <a:pt x="59" y="500"/>
                  <a:pt x="73" y="486"/>
                </a:cubicBezTo>
                <a:cubicBezTo>
                  <a:pt x="147" y="442"/>
                  <a:pt x="147" y="442"/>
                  <a:pt x="147" y="442"/>
                </a:cubicBezTo>
                <a:cubicBezTo>
                  <a:pt x="162" y="427"/>
                  <a:pt x="177" y="427"/>
                  <a:pt x="177" y="442"/>
                </a:cubicBezTo>
                <a:cubicBezTo>
                  <a:pt x="221" y="486"/>
                  <a:pt x="221" y="486"/>
                  <a:pt x="221" y="486"/>
                </a:cubicBezTo>
                <a:cubicBezTo>
                  <a:pt x="235" y="471"/>
                  <a:pt x="398" y="368"/>
                  <a:pt x="500" y="221"/>
                </a:cubicBezTo>
                <a:cubicBezTo>
                  <a:pt x="441" y="176"/>
                  <a:pt x="441" y="176"/>
                  <a:pt x="441" y="176"/>
                </a:cubicBezTo>
                <a:cubicBezTo>
                  <a:pt x="441" y="162"/>
                  <a:pt x="441" y="147"/>
                  <a:pt x="441" y="133"/>
                </a:cubicBezTo>
                <a:cubicBezTo>
                  <a:pt x="500" y="59"/>
                  <a:pt x="500" y="59"/>
                  <a:pt x="500" y="59"/>
                </a:cubicBezTo>
                <a:cubicBezTo>
                  <a:pt x="515" y="44"/>
                  <a:pt x="530" y="59"/>
                  <a:pt x="545" y="59"/>
                </a:cubicBezTo>
                <a:cubicBezTo>
                  <a:pt x="574" y="103"/>
                  <a:pt x="574" y="103"/>
                  <a:pt x="574" y="103"/>
                </a:cubicBezTo>
                <a:cubicBezTo>
                  <a:pt x="589" y="117"/>
                  <a:pt x="589" y="147"/>
                  <a:pt x="57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21" name="Freeform 179"/>
          <p:cNvSpPr>
            <a:spLocks noChangeArrowheads="1"/>
          </p:cNvSpPr>
          <p:nvPr/>
        </p:nvSpPr>
        <p:spPr bwMode="auto">
          <a:xfrm>
            <a:off x="8479635" y="6268883"/>
            <a:ext cx="420845" cy="391161"/>
          </a:xfrm>
          <a:custGeom>
            <a:avLst/>
            <a:gdLst>
              <a:gd name="T0" fmla="*/ 212384 w 634"/>
              <a:gd name="T1" fmla="*/ 0 h 590"/>
              <a:gd name="T2" fmla="*/ 212384 w 634"/>
              <a:gd name="T3" fmla="*/ 0 h 590"/>
              <a:gd name="T4" fmla="*/ 148560 w 634"/>
              <a:gd name="T5" fmla="*/ 42135 h 590"/>
              <a:gd name="T6" fmla="*/ 58415 w 634"/>
              <a:gd name="T7" fmla="*/ 42135 h 590"/>
              <a:gd name="T8" fmla="*/ 0 w 634"/>
              <a:gd name="T9" fmla="*/ 95435 h 590"/>
              <a:gd name="T10" fmla="*/ 42549 w 634"/>
              <a:gd name="T11" fmla="*/ 142972 h 590"/>
              <a:gd name="T12" fmla="*/ 42549 w 634"/>
              <a:gd name="T13" fmla="*/ 201313 h 590"/>
              <a:gd name="T14" fmla="*/ 58415 w 634"/>
              <a:gd name="T15" fmla="*/ 212117 h 590"/>
              <a:gd name="T16" fmla="*/ 79689 w 634"/>
              <a:gd name="T17" fmla="*/ 212117 h 590"/>
              <a:gd name="T18" fmla="*/ 95555 w 634"/>
              <a:gd name="T19" fmla="*/ 201313 h 590"/>
              <a:gd name="T20" fmla="*/ 95555 w 634"/>
              <a:gd name="T21" fmla="*/ 142972 h 590"/>
              <a:gd name="T22" fmla="*/ 148560 w 634"/>
              <a:gd name="T23" fmla="*/ 142972 h 590"/>
              <a:gd name="T24" fmla="*/ 212384 w 634"/>
              <a:gd name="T25" fmla="*/ 185467 h 590"/>
              <a:gd name="T26" fmla="*/ 228249 w 634"/>
              <a:gd name="T27" fmla="*/ 169621 h 590"/>
              <a:gd name="T28" fmla="*/ 228249 w 634"/>
              <a:gd name="T29" fmla="*/ 15846 h 590"/>
              <a:gd name="T30" fmla="*/ 212384 w 634"/>
              <a:gd name="T31" fmla="*/ 0 h 590"/>
              <a:gd name="T32" fmla="*/ 79689 w 634"/>
              <a:gd name="T33" fmla="*/ 190869 h 590"/>
              <a:gd name="T34" fmla="*/ 79689 w 634"/>
              <a:gd name="T35" fmla="*/ 190869 h 590"/>
              <a:gd name="T36" fmla="*/ 74641 w 634"/>
              <a:gd name="T37" fmla="*/ 201313 h 590"/>
              <a:gd name="T38" fmla="*/ 63823 w 634"/>
              <a:gd name="T39" fmla="*/ 201313 h 590"/>
              <a:gd name="T40" fmla="*/ 58415 w 634"/>
              <a:gd name="T41" fmla="*/ 190869 h 590"/>
              <a:gd name="T42" fmla="*/ 58415 w 634"/>
              <a:gd name="T43" fmla="*/ 142972 h 590"/>
              <a:gd name="T44" fmla="*/ 79689 w 634"/>
              <a:gd name="T45" fmla="*/ 142972 h 590"/>
              <a:gd name="T46" fmla="*/ 79689 w 634"/>
              <a:gd name="T47" fmla="*/ 190869 h 590"/>
              <a:gd name="T48" fmla="*/ 116829 w 634"/>
              <a:gd name="T49" fmla="*/ 127126 h 590"/>
              <a:gd name="T50" fmla="*/ 116829 w 634"/>
              <a:gd name="T51" fmla="*/ 127126 h 590"/>
              <a:gd name="T52" fmla="*/ 58415 w 634"/>
              <a:gd name="T53" fmla="*/ 127126 h 590"/>
              <a:gd name="T54" fmla="*/ 15866 w 634"/>
              <a:gd name="T55" fmla="*/ 95435 h 590"/>
              <a:gd name="T56" fmla="*/ 58415 w 634"/>
              <a:gd name="T57" fmla="*/ 58341 h 590"/>
              <a:gd name="T58" fmla="*/ 116829 w 634"/>
              <a:gd name="T59" fmla="*/ 58341 h 590"/>
              <a:gd name="T60" fmla="*/ 116829 w 634"/>
              <a:gd name="T61" fmla="*/ 127126 h 590"/>
              <a:gd name="T62" fmla="*/ 148560 w 634"/>
              <a:gd name="T63" fmla="*/ 127126 h 590"/>
              <a:gd name="T64" fmla="*/ 148560 w 634"/>
              <a:gd name="T65" fmla="*/ 127126 h 590"/>
              <a:gd name="T66" fmla="*/ 127647 w 634"/>
              <a:gd name="T67" fmla="*/ 127126 h 590"/>
              <a:gd name="T68" fmla="*/ 127647 w 634"/>
              <a:gd name="T69" fmla="*/ 58341 h 590"/>
              <a:gd name="T70" fmla="*/ 148560 w 634"/>
              <a:gd name="T71" fmla="*/ 58341 h 590"/>
              <a:gd name="T72" fmla="*/ 148560 w 634"/>
              <a:gd name="T73" fmla="*/ 127126 h 590"/>
              <a:gd name="T74" fmla="*/ 212384 w 634"/>
              <a:gd name="T75" fmla="*/ 169621 h 590"/>
              <a:gd name="T76" fmla="*/ 212384 w 634"/>
              <a:gd name="T77" fmla="*/ 169621 h 590"/>
              <a:gd name="T78" fmla="*/ 164787 w 634"/>
              <a:gd name="T79" fmla="*/ 137930 h 590"/>
              <a:gd name="T80" fmla="*/ 164787 w 634"/>
              <a:gd name="T81" fmla="*/ 52939 h 590"/>
              <a:gd name="T82" fmla="*/ 212384 w 634"/>
              <a:gd name="T83" fmla="*/ 15846 h 590"/>
              <a:gd name="T84" fmla="*/ 212384 w 634"/>
              <a:gd name="T85" fmla="*/ 169621 h 59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34" h="590">
                <a:moveTo>
                  <a:pt x="589" y="0"/>
                </a:moveTo>
                <a:lnTo>
                  <a:pt x="589" y="0"/>
                </a:lnTo>
                <a:cubicBezTo>
                  <a:pt x="412" y="117"/>
                  <a:pt x="412" y="117"/>
                  <a:pt x="412" y="117"/>
                </a:cubicBezTo>
                <a:cubicBezTo>
                  <a:pt x="162" y="117"/>
                  <a:pt x="162" y="117"/>
                  <a:pt x="162" y="117"/>
                </a:cubicBezTo>
                <a:cubicBezTo>
                  <a:pt x="74" y="117"/>
                  <a:pt x="0" y="176"/>
                  <a:pt x="0" y="265"/>
                </a:cubicBezTo>
                <a:cubicBezTo>
                  <a:pt x="0" y="338"/>
                  <a:pt x="59" y="383"/>
                  <a:pt x="118" y="397"/>
                </a:cubicBezTo>
                <a:lnTo>
                  <a:pt x="118" y="559"/>
                </a:lnTo>
                <a:cubicBezTo>
                  <a:pt x="118" y="574"/>
                  <a:pt x="148" y="589"/>
                  <a:pt x="162" y="589"/>
                </a:cubicBezTo>
                <a:cubicBezTo>
                  <a:pt x="221" y="589"/>
                  <a:pt x="221" y="589"/>
                  <a:pt x="221" y="589"/>
                </a:cubicBezTo>
                <a:cubicBezTo>
                  <a:pt x="236" y="589"/>
                  <a:pt x="265" y="574"/>
                  <a:pt x="265" y="559"/>
                </a:cubicBezTo>
                <a:cubicBezTo>
                  <a:pt x="265" y="397"/>
                  <a:pt x="265" y="397"/>
                  <a:pt x="265" y="397"/>
                </a:cubicBezTo>
                <a:cubicBezTo>
                  <a:pt x="412" y="397"/>
                  <a:pt x="412" y="397"/>
                  <a:pt x="412" y="397"/>
                </a:cubicBezTo>
                <a:cubicBezTo>
                  <a:pt x="589" y="515"/>
                  <a:pt x="589" y="515"/>
                  <a:pt x="589" y="515"/>
                </a:cubicBezTo>
                <a:cubicBezTo>
                  <a:pt x="619" y="515"/>
                  <a:pt x="633" y="500"/>
                  <a:pt x="633" y="471"/>
                </a:cubicBezTo>
                <a:cubicBezTo>
                  <a:pt x="633" y="44"/>
                  <a:pt x="633" y="44"/>
                  <a:pt x="633" y="44"/>
                </a:cubicBezTo>
                <a:cubicBezTo>
                  <a:pt x="633" y="29"/>
                  <a:pt x="619" y="0"/>
                  <a:pt x="589" y="0"/>
                </a:cubicBezTo>
                <a:close/>
                <a:moveTo>
                  <a:pt x="221" y="530"/>
                </a:moveTo>
                <a:lnTo>
                  <a:pt x="221" y="530"/>
                </a:lnTo>
                <a:cubicBezTo>
                  <a:pt x="221" y="545"/>
                  <a:pt x="207" y="559"/>
                  <a:pt x="207" y="559"/>
                </a:cubicBezTo>
                <a:cubicBezTo>
                  <a:pt x="177" y="559"/>
                  <a:pt x="177" y="559"/>
                  <a:pt x="177" y="559"/>
                </a:cubicBezTo>
                <a:cubicBezTo>
                  <a:pt x="177" y="559"/>
                  <a:pt x="162" y="545"/>
                  <a:pt x="162" y="530"/>
                </a:cubicBezTo>
                <a:cubicBezTo>
                  <a:pt x="162" y="397"/>
                  <a:pt x="162" y="397"/>
                  <a:pt x="162" y="397"/>
                </a:cubicBezTo>
                <a:cubicBezTo>
                  <a:pt x="162" y="397"/>
                  <a:pt x="207" y="397"/>
                  <a:pt x="221" y="397"/>
                </a:cubicBezTo>
                <a:lnTo>
                  <a:pt x="221" y="530"/>
                </a:lnTo>
                <a:close/>
                <a:moveTo>
                  <a:pt x="324" y="353"/>
                </a:moveTo>
                <a:lnTo>
                  <a:pt x="324" y="353"/>
                </a:lnTo>
                <a:cubicBezTo>
                  <a:pt x="162" y="353"/>
                  <a:pt x="162" y="353"/>
                  <a:pt x="162" y="353"/>
                </a:cubicBezTo>
                <a:cubicBezTo>
                  <a:pt x="118" y="353"/>
                  <a:pt x="44" y="353"/>
                  <a:pt x="44" y="265"/>
                </a:cubicBezTo>
                <a:cubicBezTo>
                  <a:pt x="44" y="176"/>
                  <a:pt x="118" y="162"/>
                  <a:pt x="162" y="162"/>
                </a:cubicBezTo>
                <a:cubicBezTo>
                  <a:pt x="324" y="162"/>
                  <a:pt x="324" y="162"/>
                  <a:pt x="324" y="162"/>
                </a:cubicBezTo>
                <a:lnTo>
                  <a:pt x="324" y="353"/>
                </a:lnTo>
                <a:close/>
                <a:moveTo>
                  <a:pt x="412" y="353"/>
                </a:moveTo>
                <a:lnTo>
                  <a:pt x="412" y="353"/>
                </a:lnTo>
                <a:cubicBezTo>
                  <a:pt x="354" y="353"/>
                  <a:pt x="354" y="353"/>
                  <a:pt x="354" y="353"/>
                </a:cubicBezTo>
                <a:cubicBezTo>
                  <a:pt x="354" y="162"/>
                  <a:pt x="354" y="162"/>
                  <a:pt x="354" y="162"/>
                </a:cubicBezTo>
                <a:cubicBezTo>
                  <a:pt x="412" y="162"/>
                  <a:pt x="412" y="162"/>
                  <a:pt x="412" y="162"/>
                </a:cubicBezTo>
                <a:cubicBezTo>
                  <a:pt x="412" y="162"/>
                  <a:pt x="412" y="338"/>
                  <a:pt x="412" y="353"/>
                </a:cubicBezTo>
                <a:close/>
                <a:moveTo>
                  <a:pt x="589" y="471"/>
                </a:moveTo>
                <a:lnTo>
                  <a:pt x="589" y="471"/>
                </a:lnTo>
                <a:cubicBezTo>
                  <a:pt x="457" y="383"/>
                  <a:pt x="457" y="383"/>
                  <a:pt x="457" y="383"/>
                </a:cubicBezTo>
                <a:cubicBezTo>
                  <a:pt x="457" y="353"/>
                  <a:pt x="457" y="162"/>
                  <a:pt x="457" y="147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74"/>
                  <a:pt x="589" y="456"/>
                  <a:pt x="589" y="4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22" name="Freeform 180"/>
          <p:cNvSpPr>
            <a:spLocks noChangeArrowheads="1"/>
          </p:cNvSpPr>
          <p:nvPr/>
        </p:nvSpPr>
        <p:spPr bwMode="auto">
          <a:xfrm>
            <a:off x="7597012" y="6227321"/>
            <a:ext cx="321310" cy="420846"/>
          </a:xfrm>
          <a:custGeom>
            <a:avLst/>
            <a:gdLst>
              <a:gd name="T0" fmla="*/ 26163 w 487"/>
              <a:gd name="T1" fmla="*/ 138099 h 634"/>
              <a:gd name="T2" fmla="*/ 26163 w 487"/>
              <a:gd name="T3" fmla="*/ 138099 h 634"/>
              <a:gd name="T4" fmla="*/ 26163 w 487"/>
              <a:gd name="T5" fmla="*/ 132690 h 634"/>
              <a:gd name="T6" fmla="*/ 10394 w 487"/>
              <a:gd name="T7" fmla="*/ 132690 h 634"/>
              <a:gd name="T8" fmla="*/ 15770 w 487"/>
              <a:gd name="T9" fmla="*/ 148555 h 634"/>
              <a:gd name="T10" fmla="*/ 26163 w 487"/>
              <a:gd name="T11" fmla="*/ 138099 h 634"/>
              <a:gd name="T12" fmla="*/ 163431 w 487"/>
              <a:gd name="T13" fmla="*/ 21274 h 634"/>
              <a:gd name="T14" fmla="*/ 163431 w 487"/>
              <a:gd name="T15" fmla="*/ 21274 h 634"/>
              <a:gd name="T16" fmla="*/ 0 w 487"/>
              <a:gd name="T17" fmla="*/ 180646 h 634"/>
              <a:gd name="T18" fmla="*/ 10394 w 487"/>
              <a:gd name="T19" fmla="*/ 191103 h 634"/>
              <a:gd name="T20" fmla="*/ 174183 w 487"/>
              <a:gd name="T21" fmla="*/ 32091 h 634"/>
              <a:gd name="T22" fmla="*/ 163431 w 487"/>
              <a:gd name="T23" fmla="*/ 21274 h 634"/>
              <a:gd name="T24" fmla="*/ 52685 w 487"/>
              <a:gd name="T25" fmla="*/ 47595 h 634"/>
              <a:gd name="T26" fmla="*/ 52685 w 487"/>
              <a:gd name="T27" fmla="*/ 47595 h 634"/>
              <a:gd name="T28" fmla="*/ 89600 w 487"/>
              <a:gd name="T29" fmla="*/ 15865 h 634"/>
              <a:gd name="T30" fmla="*/ 121498 w 487"/>
              <a:gd name="T31" fmla="*/ 37139 h 634"/>
              <a:gd name="T32" fmla="*/ 131891 w 487"/>
              <a:gd name="T33" fmla="*/ 26682 h 634"/>
              <a:gd name="T34" fmla="*/ 89600 w 487"/>
              <a:gd name="T35" fmla="*/ 0 h 634"/>
              <a:gd name="T36" fmla="*/ 42291 w 487"/>
              <a:gd name="T37" fmla="*/ 47595 h 634"/>
              <a:gd name="T38" fmla="*/ 42291 w 487"/>
              <a:gd name="T39" fmla="*/ 122234 h 634"/>
              <a:gd name="T40" fmla="*/ 52685 w 487"/>
              <a:gd name="T41" fmla="*/ 106368 h 634"/>
              <a:gd name="T42" fmla="*/ 52685 w 487"/>
              <a:gd name="T43" fmla="*/ 47595 h 634"/>
              <a:gd name="T44" fmla="*/ 89600 w 487"/>
              <a:gd name="T45" fmla="*/ 153964 h 634"/>
              <a:gd name="T46" fmla="*/ 89600 w 487"/>
              <a:gd name="T47" fmla="*/ 153964 h 634"/>
              <a:gd name="T48" fmla="*/ 73830 w 487"/>
              <a:gd name="T49" fmla="*/ 148555 h 634"/>
              <a:gd name="T50" fmla="*/ 63078 w 487"/>
              <a:gd name="T51" fmla="*/ 159372 h 634"/>
              <a:gd name="T52" fmla="*/ 89600 w 487"/>
              <a:gd name="T53" fmla="*/ 169829 h 634"/>
              <a:gd name="T54" fmla="*/ 136909 w 487"/>
              <a:gd name="T55" fmla="*/ 122234 h 634"/>
              <a:gd name="T56" fmla="*/ 136909 w 487"/>
              <a:gd name="T57" fmla="*/ 85095 h 634"/>
              <a:gd name="T58" fmla="*/ 126515 w 487"/>
              <a:gd name="T59" fmla="*/ 100960 h 634"/>
              <a:gd name="T60" fmla="*/ 126515 w 487"/>
              <a:gd name="T61" fmla="*/ 122234 h 634"/>
              <a:gd name="T62" fmla="*/ 89600 w 487"/>
              <a:gd name="T63" fmla="*/ 153964 h 634"/>
              <a:gd name="T64" fmla="*/ 89600 w 487"/>
              <a:gd name="T65" fmla="*/ 185694 h 634"/>
              <a:gd name="T66" fmla="*/ 89600 w 487"/>
              <a:gd name="T67" fmla="*/ 185694 h 634"/>
              <a:gd name="T68" fmla="*/ 52685 w 487"/>
              <a:gd name="T69" fmla="*/ 169829 h 634"/>
              <a:gd name="T70" fmla="*/ 42291 w 487"/>
              <a:gd name="T71" fmla="*/ 180646 h 634"/>
              <a:gd name="T72" fmla="*/ 84224 w 487"/>
              <a:gd name="T73" fmla="*/ 196511 h 634"/>
              <a:gd name="T74" fmla="*/ 84224 w 487"/>
              <a:gd name="T75" fmla="*/ 212376 h 634"/>
              <a:gd name="T76" fmla="*/ 73830 w 487"/>
              <a:gd name="T77" fmla="*/ 212376 h 634"/>
              <a:gd name="T78" fmla="*/ 68454 w 487"/>
              <a:gd name="T79" fmla="*/ 217785 h 634"/>
              <a:gd name="T80" fmla="*/ 73830 w 487"/>
              <a:gd name="T81" fmla="*/ 228241 h 634"/>
              <a:gd name="T82" fmla="*/ 105370 w 487"/>
              <a:gd name="T83" fmla="*/ 228241 h 634"/>
              <a:gd name="T84" fmla="*/ 110746 w 487"/>
              <a:gd name="T85" fmla="*/ 217785 h 634"/>
              <a:gd name="T86" fmla="*/ 105370 w 487"/>
              <a:gd name="T87" fmla="*/ 212376 h 634"/>
              <a:gd name="T88" fmla="*/ 94976 w 487"/>
              <a:gd name="T89" fmla="*/ 212376 h 634"/>
              <a:gd name="T90" fmla="*/ 94976 w 487"/>
              <a:gd name="T91" fmla="*/ 196511 h 634"/>
              <a:gd name="T92" fmla="*/ 168807 w 487"/>
              <a:gd name="T93" fmla="*/ 132690 h 634"/>
              <a:gd name="T94" fmla="*/ 153037 w 487"/>
              <a:gd name="T95" fmla="*/ 132690 h 634"/>
              <a:gd name="T96" fmla="*/ 89600 w 487"/>
              <a:gd name="T97" fmla="*/ 185694 h 6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487" h="634">
                <a:moveTo>
                  <a:pt x="73" y="383"/>
                </a:moveTo>
                <a:lnTo>
                  <a:pt x="73" y="383"/>
                </a:lnTo>
                <a:cubicBezTo>
                  <a:pt x="73" y="368"/>
                  <a:pt x="73" y="368"/>
                  <a:pt x="73" y="368"/>
                </a:cubicBezTo>
                <a:cubicBezTo>
                  <a:pt x="29" y="368"/>
                  <a:pt x="29" y="368"/>
                  <a:pt x="29" y="368"/>
                </a:cubicBezTo>
                <a:cubicBezTo>
                  <a:pt x="29" y="383"/>
                  <a:pt x="44" y="398"/>
                  <a:pt x="44" y="412"/>
                </a:cubicBezTo>
                <a:lnTo>
                  <a:pt x="73" y="383"/>
                </a:lnTo>
                <a:close/>
                <a:moveTo>
                  <a:pt x="456" y="59"/>
                </a:moveTo>
                <a:lnTo>
                  <a:pt x="456" y="59"/>
                </a:lnTo>
                <a:cubicBezTo>
                  <a:pt x="0" y="501"/>
                  <a:pt x="0" y="501"/>
                  <a:pt x="0" y="501"/>
                </a:cubicBezTo>
                <a:cubicBezTo>
                  <a:pt x="29" y="530"/>
                  <a:pt x="29" y="530"/>
                  <a:pt x="29" y="530"/>
                </a:cubicBezTo>
                <a:cubicBezTo>
                  <a:pt x="486" y="89"/>
                  <a:pt x="486" y="89"/>
                  <a:pt x="486" y="89"/>
                </a:cubicBezTo>
                <a:lnTo>
                  <a:pt x="456" y="59"/>
                </a:lnTo>
                <a:close/>
                <a:moveTo>
                  <a:pt x="147" y="132"/>
                </a:moveTo>
                <a:lnTo>
                  <a:pt x="147" y="132"/>
                </a:lnTo>
                <a:cubicBezTo>
                  <a:pt x="147" y="89"/>
                  <a:pt x="191" y="44"/>
                  <a:pt x="250" y="44"/>
                </a:cubicBezTo>
                <a:cubicBezTo>
                  <a:pt x="294" y="44"/>
                  <a:pt x="323" y="74"/>
                  <a:pt x="339" y="103"/>
                </a:cubicBezTo>
                <a:cubicBezTo>
                  <a:pt x="368" y="74"/>
                  <a:pt x="368" y="74"/>
                  <a:pt x="368" y="74"/>
                </a:cubicBezTo>
                <a:cubicBezTo>
                  <a:pt x="353" y="30"/>
                  <a:pt x="309" y="0"/>
                  <a:pt x="250" y="0"/>
                </a:cubicBezTo>
                <a:cubicBezTo>
                  <a:pt x="176" y="0"/>
                  <a:pt x="118" y="59"/>
                  <a:pt x="118" y="132"/>
                </a:cubicBezTo>
                <a:cubicBezTo>
                  <a:pt x="118" y="339"/>
                  <a:pt x="118" y="339"/>
                  <a:pt x="118" y="339"/>
                </a:cubicBezTo>
                <a:lnTo>
                  <a:pt x="147" y="295"/>
                </a:lnTo>
                <a:lnTo>
                  <a:pt x="147" y="132"/>
                </a:lnTo>
                <a:close/>
                <a:moveTo>
                  <a:pt x="250" y="427"/>
                </a:moveTo>
                <a:lnTo>
                  <a:pt x="250" y="427"/>
                </a:lnTo>
                <a:cubicBezTo>
                  <a:pt x="235" y="427"/>
                  <a:pt x="221" y="427"/>
                  <a:pt x="206" y="412"/>
                </a:cubicBezTo>
                <a:cubicBezTo>
                  <a:pt x="176" y="442"/>
                  <a:pt x="176" y="442"/>
                  <a:pt x="176" y="442"/>
                </a:cubicBezTo>
                <a:cubicBezTo>
                  <a:pt x="191" y="457"/>
                  <a:pt x="221" y="471"/>
                  <a:pt x="250" y="471"/>
                </a:cubicBezTo>
                <a:cubicBezTo>
                  <a:pt x="323" y="471"/>
                  <a:pt x="382" y="412"/>
                  <a:pt x="382" y="339"/>
                </a:cubicBezTo>
                <a:cubicBezTo>
                  <a:pt x="382" y="236"/>
                  <a:pt x="382" y="236"/>
                  <a:pt x="382" y="236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339"/>
                  <a:pt x="353" y="339"/>
                  <a:pt x="353" y="339"/>
                </a:cubicBezTo>
                <a:cubicBezTo>
                  <a:pt x="353" y="383"/>
                  <a:pt x="309" y="427"/>
                  <a:pt x="250" y="427"/>
                </a:cubicBezTo>
                <a:close/>
                <a:moveTo>
                  <a:pt x="250" y="515"/>
                </a:moveTo>
                <a:lnTo>
                  <a:pt x="250" y="515"/>
                </a:lnTo>
                <a:cubicBezTo>
                  <a:pt x="206" y="515"/>
                  <a:pt x="176" y="501"/>
                  <a:pt x="147" y="471"/>
                </a:cubicBezTo>
                <a:cubicBezTo>
                  <a:pt x="118" y="501"/>
                  <a:pt x="118" y="501"/>
                  <a:pt x="118" y="501"/>
                </a:cubicBezTo>
                <a:cubicBezTo>
                  <a:pt x="147" y="530"/>
                  <a:pt x="191" y="545"/>
                  <a:pt x="235" y="545"/>
                </a:cubicBezTo>
                <a:cubicBezTo>
                  <a:pt x="235" y="589"/>
                  <a:pt x="235" y="589"/>
                  <a:pt x="235" y="589"/>
                </a:cubicBezTo>
                <a:cubicBezTo>
                  <a:pt x="206" y="589"/>
                  <a:pt x="206" y="589"/>
                  <a:pt x="206" y="589"/>
                </a:cubicBezTo>
                <a:lnTo>
                  <a:pt x="191" y="604"/>
                </a:lnTo>
                <a:cubicBezTo>
                  <a:pt x="191" y="619"/>
                  <a:pt x="206" y="633"/>
                  <a:pt x="206" y="633"/>
                </a:cubicBezTo>
                <a:cubicBezTo>
                  <a:pt x="294" y="633"/>
                  <a:pt x="294" y="633"/>
                  <a:pt x="294" y="633"/>
                </a:cubicBezTo>
                <a:cubicBezTo>
                  <a:pt x="294" y="633"/>
                  <a:pt x="309" y="619"/>
                  <a:pt x="309" y="604"/>
                </a:cubicBezTo>
                <a:lnTo>
                  <a:pt x="294" y="589"/>
                </a:lnTo>
                <a:cubicBezTo>
                  <a:pt x="265" y="589"/>
                  <a:pt x="265" y="589"/>
                  <a:pt x="265" y="589"/>
                </a:cubicBezTo>
                <a:cubicBezTo>
                  <a:pt x="265" y="545"/>
                  <a:pt x="265" y="545"/>
                  <a:pt x="265" y="545"/>
                </a:cubicBezTo>
                <a:cubicBezTo>
                  <a:pt x="368" y="545"/>
                  <a:pt x="441" y="471"/>
                  <a:pt x="471" y="368"/>
                </a:cubicBezTo>
                <a:cubicBezTo>
                  <a:pt x="427" y="368"/>
                  <a:pt x="427" y="368"/>
                  <a:pt x="427" y="368"/>
                </a:cubicBezTo>
                <a:cubicBezTo>
                  <a:pt x="412" y="457"/>
                  <a:pt x="339" y="515"/>
                  <a:pt x="250" y="5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23" name="Freeform 181"/>
          <p:cNvSpPr>
            <a:spLocks noChangeArrowheads="1"/>
          </p:cNvSpPr>
          <p:nvPr/>
        </p:nvSpPr>
        <p:spPr bwMode="auto">
          <a:xfrm>
            <a:off x="6702198" y="6217090"/>
            <a:ext cx="291624" cy="420846"/>
          </a:xfrm>
          <a:custGeom>
            <a:avLst/>
            <a:gdLst>
              <a:gd name="T0" fmla="*/ 158057 w 443"/>
              <a:gd name="T1" fmla="*/ 132690 h 634"/>
              <a:gd name="T2" fmla="*/ 158057 w 443"/>
              <a:gd name="T3" fmla="*/ 132690 h 634"/>
              <a:gd name="T4" fmla="*/ 142323 w 443"/>
              <a:gd name="T5" fmla="*/ 132690 h 634"/>
              <a:gd name="T6" fmla="*/ 79029 w 443"/>
              <a:gd name="T7" fmla="*/ 185694 h 634"/>
              <a:gd name="T8" fmla="*/ 15734 w 443"/>
              <a:gd name="T9" fmla="*/ 132690 h 634"/>
              <a:gd name="T10" fmla="*/ 0 w 443"/>
              <a:gd name="T11" fmla="*/ 132690 h 634"/>
              <a:gd name="T12" fmla="*/ 73665 w 443"/>
              <a:gd name="T13" fmla="*/ 196511 h 634"/>
              <a:gd name="T14" fmla="*/ 73665 w 443"/>
              <a:gd name="T15" fmla="*/ 212376 h 634"/>
              <a:gd name="T16" fmla="*/ 63294 w 443"/>
              <a:gd name="T17" fmla="*/ 212376 h 634"/>
              <a:gd name="T18" fmla="*/ 57931 w 443"/>
              <a:gd name="T19" fmla="*/ 217785 h 634"/>
              <a:gd name="T20" fmla="*/ 63294 w 443"/>
              <a:gd name="T21" fmla="*/ 228241 h 634"/>
              <a:gd name="T22" fmla="*/ 94763 w 443"/>
              <a:gd name="T23" fmla="*/ 228241 h 634"/>
              <a:gd name="T24" fmla="*/ 100127 w 443"/>
              <a:gd name="T25" fmla="*/ 217785 h 634"/>
              <a:gd name="T26" fmla="*/ 94763 w 443"/>
              <a:gd name="T27" fmla="*/ 212376 h 634"/>
              <a:gd name="T28" fmla="*/ 84393 w 443"/>
              <a:gd name="T29" fmla="*/ 212376 h 634"/>
              <a:gd name="T30" fmla="*/ 84393 w 443"/>
              <a:gd name="T31" fmla="*/ 196511 h 634"/>
              <a:gd name="T32" fmla="*/ 158057 w 443"/>
              <a:gd name="T33" fmla="*/ 132690 h 634"/>
              <a:gd name="T34" fmla="*/ 79029 w 443"/>
              <a:gd name="T35" fmla="*/ 169829 h 634"/>
              <a:gd name="T36" fmla="*/ 79029 w 443"/>
              <a:gd name="T37" fmla="*/ 169829 h 634"/>
              <a:gd name="T38" fmla="*/ 126231 w 443"/>
              <a:gd name="T39" fmla="*/ 122234 h 634"/>
              <a:gd name="T40" fmla="*/ 126231 w 443"/>
              <a:gd name="T41" fmla="*/ 47595 h 634"/>
              <a:gd name="T42" fmla="*/ 79029 w 443"/>
              <a:gd name="T43" fmla="*/ 0 h 634"/>
              <a:gd name="T44" fmla="*/ 31826 w 443"/>
              <a:gd name="T45" fmla="*/ 47595 h 634"/>
              <a:gd name="T46" fmla="*/ 31826 w 443"/>
              <a:gd name="T47" fmla="*/ 122234 h 634"/>
              <a:gd name="T48" fmla="*/ 79029 w 443"/>
              <a:gd name="T49" fmla="*/ 169829 h 634"/>
              <a:gd name="T50" fmla="*/ 42196 w 443"/>
              <a:gd name="T51" fmla="*/ 47595 h 634"/>
              <a:gd name="T52" fmla="*/ 42196 w 443"/>
              <a:gd name="T53" fmla="*/ 47595 h 634"/>
              <a:gd name="T54" fmla="*/ 79029 w 443"/>
              <a:gd name="T55" fmla="*/ 15865 h 634"/>
              <a:gd name="T56" fmla="*/ 115861 w 443"/>
              <a:gd name="T57" fmla="*/ 47595 h 634"/>
              <a:gd name="T58" fmla="*/ 115861 w 443"/>
              <a:gd name="T59" fmla="*/ 122234 h 634"/>
              <a:gd name="T60" fmla="*/ 79029 w 443"/>
              <a:gd name="T61" fmla="*/ 153964 h 634"/>
              <a:gd name="T62" fmla="*/ 42196 w 443"/>
              <a:gd name="T63" fmla="*/ 122234 h 634"/>
              <a:gd name="T64" fmla="*/ 42196 w 443"/>
              <a:gd name="T65" fmla="*/ 47595 h 63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43" h="634">
                <a:moveTo>
                  <a:pt x="442" y="368"/>
                </a:moveTo>
                <a:lnTo>
                  <a:pt x="442" y="368"/>
                </a:lnTo>
                <a:cubicBezTo>
                  <a:pt x="398" y="368"/>
                  <a:pt x="398" y="368"/>
                  <a:pt x="398" y="368"/>
                </a:cubicBezTo>
                <a:cubicBezTo>
                  <a:pt x="383" y="457"/>
                  <a:pt x="309" y="515"/>
                  <a:pt x="221" y="515"/>
                </a:cubicBezTo>
                <a:cubicBezTo>
                  <a:pt x="133" y="515"/>
                  <a:pt x="59" y="457"/>
                  <a:pt x="44" y="368"/>
                </a:cubicBezTo>
                <a:cubicBezTo>
                  <a:pt x="0" y="368"/>
                  <a:pt x="0" y="368"/>
                  <a:pt x="0" y="368"/>
                </a:cubicBezTo>
                <a:cubicBezTo>
                  <a:pt x="30" y="471"/>
                  <a:pt x="103" y="545"/>
                  <a:pt x="206" y="545"/>
                </a:cubicBezTo>
                <a:cubicBezTo>
                  <a:pt x="206" y="589"/>
                  <a:pt x="206" y="589"/>
                  <a:pt x="206" y="589"/>
                </a:cubicBezTo>
                <a:cubicBezTo>
                  <a:pt x="177" y="589"/>
                  <a:pt x="177" y="589"/>
                  <a:pt x="177" y="589"/>
                </a:cubicBezTo>
                <a:lnTo>
                  <a:pt x="162" y="604"/>
                </a:lnTo>
                <a:cubicBezTo>
                  <a:pt x="162" y="619"/>
                  <a:pt x="177" y="633"/>
                  <a:pt x="177" y="633"/>
                </a:cubicBezTo>
                <a:cubicBezTo>
                  <a:pt x="265" y="633"/>
                  <a:pt x="265" y="633"/>
                  <a:pt x="265" y="633"/>
                </a:cubicBezTo>
                <a:cubicBezTo>
                  <a:pt x="265" y="633"/>
                  <a:pt x="280" y="619"/>
                  <a:pt x="280" y="604"/>
                </a:cubicBezTo>
                <a:lnTo>
                  <a:pt x="265" y="589"/>
                </a:lnTo>
                <a:cubicBezTo>
                  <a:pt x="236" y="589"/>
                  <a:pt x="236" y="589"/>
                  <a:pt x="236" y="589"/>
                </a:cubicBezTo>
                <a:cubicBezTo>
                  <a:pt x="236" y="545"/>
                  <a:pt x="236" y="545"/>
                  <a:pt x="236" y="545"/>
                </a:cubicBezTo>
                <a:cubicBezTo>
                  <a:pt x="339" y="545"/>
                  <a:pt x="412" y="471"/>
                  <a:pt x="442" y="368"/>
                </a:cubicBezTo>
                <a:close/>
                <a:moveTo>
                  <a:pt x="221" y="471"/>
                </a:moveTo>
                <a:lnTo>
                  <a:pt x="221" y="471"/>
                </a:lnTo>
                <a:cubicBezTo>
                  <a:pt x="294" y="471"/>
                  <a:pt x="353" y="412"/>
                  <a:pt x="353" y="339"/>
                </a:cubicBezTo>
                <a:cubicBezTo>
                  <a:pt x="353" y="132"/>
                  <a:pt x="353" y="132"/>
                  <a:pt x="353" y="132"/>
                </a:cubicBezTo>
                <a:cubicBezTo>
                  <a:pt x="353" y="59"/>
                  <a:pt x="294" y="0"/>
                  <a:pt x="221" y="0"/>
                </a:cubicBezTo>
                <a:cubicBezTo>
                  <a:pt x="147" y="0"/>
                  <a:pt x="89" y="59"/>
                  <a:pt x="89" y="132"/>
                </a:cubicBezTo>
                <a:cubicBezTo>
                  <a:pt x="89" y="339"/>
                  <a:pt x="89" y="339"/>
                  <a:pt x="89" y="339"/>
                </a:cubicBezTo>
                <a:cubicBezTo>
                  <a:pt x="89" y="412"/>
                  <a:pt x="147" y="471"/>
                  <a:pt x="221" y="471"/>
                </a:cubicBezTo>
                <a:close/>
                <a:moveTo>
                  <a:pt x="118" y="132"/>
                </a:moveTo>
                <a:lnTo>
                  <a:pt x="118" y="132"/>
                </a:lnTo>
                <a:cubicBezTo>
                  <a:pt x="118" y="89"/>
                  <a:pt x="162" y="44"/>
                  <a:pt x="221" y="44"/>
                </a:cubicBezTo>
                <a:cubicBezTo>
                  <a:pt x="280" y="44"/>
                  <a:pt x="324" y="89"/>
                  <a:pt x="324" y="132"/>
                </a:cubicBezTo>
                <a:cubicBezTo>
                  <a:pt x="324" y="339"/>
                  <a:pt x="324" y="339"/>
                  <a:pt x="324" y="339"/>
                </a:cubicBezTo>
                <a:cubicBezTo>
                  <a:pt x="324" y="383"/>
                  <a:pt x="280" y="427"/>
                  <a:pt x="221" y="427"/>
                </a:cubicBezTo>
                <a:cubicBezTo>
                  <a:pt x="162" y="427"/>
                  <a:pt x="118" y="383"/>
                  <a:pt x="118" y="339"/>
                </a:cubicBezTo>
                <a:lnTo>
                  <a:pt x="118" y="1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28" name="Freeform 186"/>
          <p:cNvSpPr>
            <a:spLocks noChangeArrowheads="1"/>
          </p:cNvSpPr>
          <p:nvPr/>
        </p:nvSpPr>
        <p:spPr bwMode="auto">
          <a:xfrm>
            <a:off x="11224275" y="4395016"/>
            <a:ext cx="420847" cy="410369"/>
          </a:xfrm>
          <a:custGeom>
            <a:avLst/>
            <a:gdLst>
              <a:gd name="T0" fmla="*/ 191110 w 634"/>
              <a:gd name="T1" fmla="*/ 0 h 619"/>
              <a:gd name="T2" fmla="*/ 191110 w 634"/>
              <a:gd name="T3" fmla="*/ 0 h 619"/>
              <a:gd name="T4" fmla="*/ 37140 w 634"/>
              <a:gd name="T5" fmla="*/ 0 h 619"/>
              <a:gd name="T6" fmla="*/ 0 w 634"/>
              <a:gd name="T7" fmla="*/ 37452 h 619"/>
              <a:gd name="T8" fmla="*/ 0 w 634"/>
              <a:gd name="T9" fmla="*/ 153769 h 619"/>
              <a:gd name="T10" fmla="*/ 37140 w 634"/>
              <a:gd name="T11" fmla="*/ 190861 h 619"/>
              <a:gd name="T12" fmla="*/ 85098 w 634"/>
              <a:gd name="T13" fmla="*/ 190861 h 619"/>
              <a:gd name="T14" fmla="*/ 116830 w 634"/>
              <a:gd name="T15" fmla="*/ 222551 h 619"/>
              <a:gd name="T16" fmla="*/ 143513 w 634"/>
              <a:gd name="T17" fmla="*/ 190861 h 619"/>
              <a:gd name="T18" fmla="*/ 191110 w 634"/>
              <a:gd name="T19" fmla="*/ 190861 h 619"/>
              <a:gd name="T20" fmla="*/ 228250 w 634"/>
              <a:gd name="T21" fmla="*/ 153769 h 619"/>
              <a:gd name="T22" fmla="*/ 228250 w 634"/>
              <a:gd name="T23" fmla="*/ 37452 h 619"/>
              <a:gd name="T24" fmla="*/ 191110 w 634"/>
              <a:gd name="T25" fmla="*/ 0 h 619"/>
              <a:gd name="T26" fmla="*/ 212385 w 634"/>
              <a:gd name="T27" fmla="*/ 153769 h 619"/>
              <a:gd name="T28" fmla="*/ 212385 w 634"/>
              <a:gd name="T29" fmla="*/ 153769 h 619"/>
              <a:gd name="T30" fmla="*/ 191110 w 634"/>
              <a:gd name="T31" fmla="*/ 175016 h 619"/>
              <a:gd name="T32" fmla="*/ 138104 w 634"/>
              <a:gd name="T33" fmla="*/ 175016 h 619"/>
              <a:gd name="T34" fmla="*/ 116830 w 634"/>
              <a:gd name="T35" fmla="*/ 201664 h 619"/>
              <a:gd name="T36" fmla="*/ 95555 w 634"/>
              <a:gd name="T37" fmla="*/ 175016 h 619"/>
              <a:gd name="T38" fmla="*/ 37140 w 634"/>
              <a:gd name="T39" fmla="*/ 175016 h 619"/>
              <a:gd name="T40" fmla="*/ 16226 w 634"/>
              <a:gd name="T41" fmla="*/ 153769 h 619"/>
              <a:gd name="T42" fmla="*/ 16226 w 634"/>
              <a:gd name="T43" fmla="*/ 31690 h 619"/>
              <a:gd name="T44" fmla="*/ 37140 w 634"/>
              <a:gd name="T45" fmla="*/ 10803 h 619"/>
              <a:gd name="T46" fmla="*/ 191110 w 634"/>
              <a:gd name="T47" fmla="*/ 10803 h 619"/>
              <a:gd name="T48" fmla="*/ 212385 w 634"/>
              <a:gd name="T49" fmla="*/ 31690 h 619"/>
              <a:gd name="T50" fmla="*/ 212385 w 634"/>
              <a:gd name="T51" fmla="*/ 153769 h 61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34" h="619">
                <a:moveTo>
                  <a:pt x="530" y="0"/>
                </a:moveTo>
                <a:lnTo>
                  <a:pt x="530" y="0"/>
                </a:lnTo>
                <a:cubicBezTo>
                  <a:pt x="103" y="0"/>
                  <a:pt x="103" y="0"/>
                  <a:pt x="103" y="0"/>
                </a:cubicBezTo>
                <a:cubicBezTo>
                  <a:pt x="59" y="0"/>
                  <a:pt x="0" y="45"/>
                  <a:pt x="0" y="104"/>
                </a:cubicBezTo>
                <a:cubicBezTo>
                  <a:pt x="0" y="427"/>
                  <a:pt x="0" y="427"/>
                  <a:pt x="0" y="427"/>
                </a:cubicBezTo>
                <a:cubicBezTo>
                  <a:pt x="0" y="486"/>
                  <a:pt x="45" y="530"/>
                  <a:pt x="103" y="530"/>
                </a:cubicBezTo>
                <a:cubicBezTo>
                  <a:pt x="236" y="530"/>
                  <a:pt x="236" y="530"/>
                  <a:pt x="236" y="530"/>
                </a:cubicBezTo>
                <a:cubicBezTo>
                  <a:pt x="324" y="618"/>
                  <a:pt x="324" y="618"/>
                  <a:pt x="324" y="618"/>
                </a:cubicBezTo>
                <a:cubicBezTo>
                  <a:pt x="398" y="530"/>
                  <a:pt x="398" y="530"/>
                  <a:pt x="398" y="530"/>
                </a:cubicBezTo>
                <a:cubicBezTo>
                  <a:pt x="530" y="530"/>
                  <a:pt x="530" y="530"/>
                  <a:pt x="530" y="530"/>
                </a:cubicBezTo>
                <a:cubicBezTo>
                  <a:pt x="589" y="530"/>
                  <a:pt x="633" y="486"/>
                  <a:pt x="633" y="427"/>
                </a:cubicBezTo>
                <a:cubicBezTo>
                  <a:pt x="633" y="104"/>
                  <a:pt x="633" y="104"/>
                  <a:pt x="633" y="104"/>
                </a:cubicBezTo>
                <a:cubicBezTo>
                  <a:pt x="633" y="45"/>
                  <a:pt x="589" y="0"/>
                  <a:pt x="530" y="0"/>
                </a:cubicBezTo>
                <a:close/>
                <a:moveTo>
                  <a:pt x="589" y="427"/>
                </a:moveTo>
                <a:lnTo>
                  <a:pt x="589" y="427"/>
                </a:lnTo>
                <a:cubicBezTo>
                  <a:pt x="589" y="457"/>
                  <a:pt x="560" y="486"/>
                  <a:pt x="530" y="486"/>
                </a:cubicBezTo>
                <a:cubicBezTo>
                  <a:pt x="383" y="486"/>
                  <a:pt x="383" y="486"/>
                  <a:pt x="383" y="486"/>
                </a:cubicBezTo>
                <a:cubicBezTo>
                  <a:pt x="324" y="560"/>
                  <a:pt x="324" y="560"/>
                  <a:pt x="324" y="560"/>
                </a:cubicBezTo>
                <a:cubicBezTo>
                  <a:pt x="265" y="486"/>
                  <a:pt x="265" y="486"/>
                  <a:pt x="265" y="486"/>
                </a:cubicBezTo>
                <a:cubicBezTo>
                  <a:pt x="103" y="486"/>
                  <a:pt x="103" y="486"/>
                  <a:pt x="103" y="486"/>
                </a:cubicBezTo>
                <a:cubicBezTo>
                  <a:pt x="74" y="486"/>
                  <a:pt x="45" y="457"/>
                  <a:pt x="45" y="427"/>
                </a:cubicBezTo>
                <a:cubicBezTo>
                  <a:pt x="45" y="88"/>
                  <a:pt x="45" y="88"/>
                  <a:pt x="45" y="88"/>
                </a:cubicBezTo>
                <a:cubicBezTo>
                  <a:pt x="45" y="59"/>
                  <a:pt x="74" y="30"/>
                  <a:pt x="103" y="30"/>
                </a:cubicBezTo>
                <a:cubicBezTo>
                  <a:pt x="530" y="30"/>
                  <a:pt x="530" y="30"/>
                  <a:pt x="530" y="30"/>
                </a:cubicBezTo>
                <a:cubicBezTo>
                  <a:pt x="560" y="30"/>
                  <a:pt x="589" y="59"/>
                  <a:pt x="589" y="88"/>
                </a:cubicBezTo>
                <a:lnTo>
                  <a:pt x="589" y="4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29" name="Freeform 187"/>
          <p:cNvSpPr>
            <a:spLocks noChangeArrowheads="1"/>
          </p:cNvSpPr>
          <p:nvPr/>
        </p:nvSpPr>
        <p:spPr bwMode="auto">
          <a:xfrm>
            <a:off x="10250500" y="4401061"/>
            <a:ext cx="420845" cy="410369"/>
          </a:xfrm>
          <a:custGeom>
            <a:avLst/>
            <a:gdLst>
              <a:gd name="T0" fmla="*/ 111420 w 634"/>
              <a:gd name="T1" fmla="*/ 0 h 619"/>
              <a:gd name="T2" fmla="*/ 111420 w 634"/>
              <a:gd name="T3" fmla="*/ 0 h 619"/>
              <a:gd name="T4" fmla="*/ 0 w 634"/>
              <a:gd name="T5" fmla="*/ 95430 h 619"/>
              <a:gd name="T6" fmla="*/ 79689 w 634"/>
              <a:gd name="T7" fmla="*/ 190861 h 619"/>
              <a:gd name="T8" fmla="*/ 111420 w 634"/>
              <a:gd name="T9" fmla="*/ 222551 h 619"/>
              <a:gd name="T10" fmla="*/ 143152 w 634"/>
              <a:gd name="T11" fmla="*/ 190861 h 619"/>
              <a:gd name="T12" fmla="*/ 228249 w 634"/>
              <a:gd name="T13" fmla="*/ 95430 h 619"/>
              <a:gd name="T14" fmla="*/ 111420 w 634"/>
              <a:gd name="T15" fmla="*/ 0 h 619"/>
              <a:gd name="T16" fmla="*/ 138104 w 634"/>
              <a:gd name="T17" fmla="*/ 175016 h 619"/>
              <a:gd name="T18" fmla="*/ 138104 w 634"/>
              <a:gd name="T19" fmla="*/ 175016 h 619"/>
              <a:gd name="T20" fmla="*/ 121877 w 634"/>
              <a:gd name="T21" fmla="*/ 190861 h 619"/>
              <a:gd name="T22" fmla="*/ 111420 w 634"/>
              <a:gd name="T23" fmla="*/ 201664 h 619"/>
              <a:gd name="T24" fmla="*/ 90146 w 634"/>
              <a:gd name="T25" fmla="*/ 175016 h 619"/>
              <a:gd name="T26" fmla="*/ 15866 w 634"/>
              <a:gd name="T27" fmla="*/ 95430 h 619"/>
              <a:gd name="T28" fmla="*/ 111420 w 634"/>
              <a:gd name="T29" fmla="*/ 10803 h 619"/>
              <a:gd name="T30" fmla="*/ 212023 w 634"/>
              <a:gd name="T31" fmla="*/ 95430 h 619"/>
              <a:gd name="T32" fmla="*/ 138104 w 634"/>
              <a:gd name="T33" fmla="*/ 175016 h 6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34" h="619"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18"/>
                  <a:pt x="0" y="265"/>
                </a:cubicBezTo>
                <a:cubicBezTo>
                  <a:pt x="0" y="383"/>
                  <a:pt x="103" y="486"/>
                  <a:pt x="221" y="530"/>
                </a:cubicBezTo>
                <a:cubicBezTo>
                  <a:pt x="309" y="618"/>
                  <a:pt x="309" y="618"/>
                  <a:pt x="309" y="618"/>
                </a:cubicBezTo>
                <a:cubicBezTo>
                  <a:pt x="397" y="530"/>
                  <a:pt x="397" y="530"/>
                  <a:pt x="397" y="530"/>
                </a:cubicBezTo>
                <a:cubicBezTo>
                  <a:pt x="530" y="486"/>
                  <a:pt x="633" y="383"/>
                  <a:pt x="633" y="265"/>
                </a:cubicBezTo>
                <a:cubicBezTo>
                  <a:pt x="633" y="118"/>
                  <a:pt x="485" y="0"/>
                  <a:pt x="309" y="0"/>
                </a:cubicBezTo>
                <a:close/>
                <a:moveTo>
                  <a:pt x="383" y="486"/>
                </a:moveTo>
                <a:lnTo>
                  <a:pt x="383" y="486"/>
                </a:lnTo>
                <a:cubicBezTo>
                  <a:pt x="338" y="530"/>
                  <a:pt x="338" y="530"/>
                  <a:pt x="338" y="530"/>
                </a:cubicBezTo>
                <a:cubicBezTo>
                  <a:pt x="309" y="560"/>
                  <a:pt x="309" y="560"/>
                  <a:pt x="309" y="560"/>
                </a:cubicBezTo>
                <a:cubicBezTo>
                  <a:pt x="250" y="486"/>
                  <a:pt x="250" y="486"/>
                  <a:pt x="250" y="486"/>
                </a:cubicBezTo>
                <a:cubicBezTo>
                  <a:pt x="132" y="457"/>
                  <a:pt x="44" y="368"/>
                  <a:pt x="44" y="265"/>
                </a:cubicBezTo>
                <a:cubicBezTo>
                  <a:pt x="44" y="133"/>
                  <a:pt x="162" y="30"/>
                  <a:pt x="309" y="30"/>
                </a:cubicBezTo>
                <a:cubicBezTo>
                  <a:pt x="471" y="30"/>
                  <a:pt x="588" y="133"/>
                  <a:pt x="588" y="265"/>
                </a:cubicBezTo>
                <a:cubicBezTo>
                  <a:pt x="588" y="368"/>
                  <a:pt x="500" y="457"/>
                  <a:pt x="383" y="4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30" name="Freeform 188"/>
          <p:cNvSpPr>
            <a:spLocks noChangeArrowheads="1"/>
          </p:cNvSpPr>
          <p:nvPr/>
        </p:nvSpPr>
        <p:spPr bwMode="auto">
          <a:xfrm>
            <a:off x="9379212" y="4417297"/>
            <a:ext cx="399891" cy="410369"/>
          </a:xfrm>
          <a:custGeom>
            <a:avLst/>
            <a:gdLst>
              <a:gd name="T0" fmla="*/ 89912 w 604"/>
              <a:gd name="T1" fmla="*/ 90389 h 619"/>
              <a:gd name="T2" fmla="*/ 89912 w 604"/>
              <a:gd name="T3" fmla="*/ 90389 h 619"/>
              <a:gd name="T4" fmla="*/ 100342 w 604"/>
              <a:gd name="T5" fmla="*/ 79585 h 619"/>
              <a:gd name="T6" fmla="*/ 89912 w 604"/>
              <a:gd name="T7" fmla="*/ 69142 h 619"/>
              <a:gd name="T8" fmla="*/ 79122 w 604"/>
              <a:gd name="T9" fmla="*/ 79585 h 619"/>
              <a:gd name="T10" fmla="*/ 89912 w 604"/>
              <a:gd name="T11" fmla="*/ 90389 h 619"/>
              <a:gd name="T12" fmla="*/ 47473 w 604"/>
              <a:gd name="T13" fmla="*/ 90389 h 619"/>
              <a:gd name="T14" fmla="*/ 47473 w 604"/>
              <a:gd name="T15" fmla="*/ 90389 h 619"/>
              <a:gd name="T16" fmla="*/ 58263 w 604"/>
              <a:gd name="T17" fmla="*/ 79585 h 619"/>
              <a:gd name="T18" fmla="*/ 47473 w 604"/>
              <a:gd name="T19" fmla="*/ 69142 h 619"/>
              <a:gd name="T20" fmla="*/ 37044 w 604"/>
              <a:gd name="T21" fmla="*/ 79585 h 619"/>
              <a:gd name="T22" fmla="*/ 47473 w 604"/>
              <a:gd name="T23" fmla="*/ 90389 h 619"/>
              <a:gd name="T24" fmla="*/ 131991 w 604"/>
              <a:gd name="T25" fmla="*/ 90389 h 619"/>
              <a:gd name="T26" fmla="*/ 131991 w 604"/>
              <a:gd name="T27" fmla="*/ 90389 h 619"/>
              <a:gd name="T28" fmla="*/ 142780 w 604"/>
              <a:gd name="T29" fmla="*/ 79585 h 619"/>
              <a:gd name="T30" fmla="*/ 131991 w 604"/>
              <a:gd name="T31" fmla="*/ 69142 h 619"/>
              <a:gd name="T32" fmla="*/ 121561 w 604"/>
              <a:gd name="T33" fmla="*/ 79585 h 619"/>
              <a:gd name="T34" fmla="*/ 131991 w 604"/>
              <a:gd name="T35" fmla="*/ 90389 h 619"/>
              <a:gd name="T36" fmla="*/ 190613 w 604"/>
              <a:gd name="T37" fmla="*/ 63740 h 619"/>
              <a:gd name="T38" fmla="*/ 190613 w 604"/>
              <a:gd name="T39" fmla="*/ 63740 h 619"/>
              <a:gd name="T40" fmla="*/ 190613 w 604"/>
              <a:gd name="T41" fmla="*/ 69142 h 619"/>
              <a:gd name="T42" fmla="*/ 190613 w 604"/>
              <a:gd name="T43" fmla="*/ 79585 h 619"/>
              <a:gd name="T44" fmla="*/ 206438 w 604"/>
              <a:gd name="T45" fmla="*/ 122079 h 619"/>
              <a:gd name="T46" fmla="*/ 169394 w 604"/>
              <a:gd name="T47" fmla="*/ 180417 h 619"/>
              <a:gd name="T48" fmla="*/ 169394 w 604"/>
              <a:gd name="T49" fmla="*/ 201664 h 619"/>
              <a:gd name="T50" fmla="*/ 142780 w 604"/>
              <a:gd name="T51" fmla="*/ 185819 h 619"/>
              <a:gd name="T52" fmla="*/ 126956 w 604"/>
              <a:gd name="T53" fmla="*/ 190861 h 619"/>
              <a:gd name="T54" fmla="*/ 84517 w 604"/>
              <a:gd name="T55" fmla="*/ 175016 h 619"/>
              <a:gd name="T56" fmla="*/ 74087 w 604"/>
              <a:gd name="T57" fmla="*/ 175016 h 619"/>
              <a:gd name="T58" fmla="*/ 63298 w 604"/>
              <a:gd name="T59" fmla="*/ 175016 h 619"/>
              <a:gd name="T60" fmla="*/ 126956 w 604"/>
              <a:gd name="T61" fmla="*/ 201664 h 619"/>
              <a:gd name="T62" fmla="*/ 142780 w 604"/>
              <a:gd name="T63" fmla="*/ 201664 h 619"/>
              <a:gd name="T64" fmla="*/ 185218 w 604"/>
              <a:gd name="T65" fmla="*/ 222551 h 619"/>
              <a:gd name="T66" fmla="*/ 185218 w 604"/>
              <a:gd name="T67" fmla="*/ 185819 h 619"/>
              <a:gd name="T68" fmla="*/ 216867 w 604"/>
              <a:gd name="T69" fmla="*/ 122079 h 619"/>
              <a:gd name="T70" fmla="*/ 190613 w 604"/>
              <a:gd name="T71" fmla="*/ 63740 h 619"/>
              <a:gd name="T72" fmla="*/ 68693 w 604"/>
              <a:gd name="T73" fmla="*/ 159171 h 619"/>
              <a:gd name="T74" fmla="*/ 68693 w 604"/>
              <a:gd name="T75" fmla="*/ 159171 h 619"/>
              <a:gd name="T76" fmla="*/ 89912 w 604"/>
              <a:gd name="T77" fmla="*/ 159171 h 619"/>
              <a:gd name="T78" fmla="*/ 174429 w 604"/>
              <a:gd name="T79" fmla="*/ 79585 h 619"/>
              <a:gd name="T80" fmla="*/ 89912 w 604"/>
              <a:gd name="T81" fmla="*/ 0 h 619"/>
              <a:gd name="T82" fmla="*/ 0 w 604"/>
              <a:gd name="T83" fmla="*/ 79585 h 619"/>
              <a:gd name="T84" fmla="*/ 26254 w 604"/>
              <a:gd name="T85" fmla="*/ 143326 h 619"/>
              <a:gd name="T86" fmla="*/ 26254 w 604"/>
              <a:gd name="T87" fmla="*/ 180417 h 619"/>
              <a:gd name="T88" fmla="*/ 68693 w 604"/>
              <a:gd name="T89" fmla="*/ 159171 h 619"/>
              <a:gd name="T90" fmla="*/ 15824 w 604"/>
              <a:gd name="T91" fmla="*/ 79585 h 619"/>
              <a:gd name="T92" fmla="*/ 15824 w 604"/>
              <a:gd name="T93" fmla="*/ 79585 h 619"/>
              <a:gd name="T94" fmla="*/ 89912 w 604"/>
              <a:gd name="T95" fmla="*/ 10803 h 619"/>
              <a:gd name="T96" fmla="*/ 163999 w 604"/>
              <a:gd name="T97" fmla="*/ 79585 h 619"/>
              <a:gd name="T98" fmla="*/ 89912 w 604"/>
              <a:gd name="T99" fmla="*/ 148727 h 619"/>
              <a:gd name="T100" fmla="*/ 68693 w 604"/>
              <a:gd name="T101" fmla="*/ 143326 h 619"/>
              <a:gd name="T102" fmla="*/ 42079 w 604"/>
              <a:gd name="T103" fmla="*/ 159171 h 619"/>
              <a:gd name="T104" fmla="*/ 42079 w 604"/>
              <a:gd name="T105" fmla="*/ 137924 h 619"/>
              <a:gd name="T106" fmla="*/ 15824 w 604"/>
              <a:gd name="T107" fmla="*/ 79585 h 61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4" h="619">
                <a:moveTo>
                  <a:pt x="250" y="251"/>
                </a:moveTo>
                <a:lnTo>
                  <a:pt x="250" y="251"/>
                </a:lnTo>
                <a:cubicBezTo>
                  <a:pt x="265" y="251"/>
                  <a:pt x="279" y="236"/>
                  <a:pt x="279" y="221"/>
                </a:cubicBezTo>
                <a:cubicBezTo>
                  <a:pt x="279" y="206"/>
                  <a:pt x="265" y="192"/>
                  <a:pt x="250" y="192"/>
                </a:cubicBezTo>
                <a:cubicBezTo>
                  <a:pt x="235" y="192"/>
                  <a:pt x="220" y="206"/>
                  <a:pt x="220" y="221"/>
                </a:cubicBezTo>
                <a:cubicBezTo>
                  <a:pt x="220" y="236"/>
                  <a:pt x="235" y="251"/>
                  <a:pt x="250" y="251"/>
                </a:cubicBezTo>
                <a:close/>
                <a:moveTo>
                  <a:pt x="132" y="251"/>
                </a:moveTo>
                <a:lnTo>
                  <a:pt x="132" y="251"/>
                </a:lnTo>
                <a:cubicBezTo>
                  <a:pt x="147" y="251"/>
                  <a:pt x="162" y="236"/>
                  <a:pt x="162" y="221"/>
                </a:cubicBezTo>
                <a:cubicBezTo>
                  <a:pt x="162" y="206"/>
                  <a:pt x="147" y="192"/>
                  <a:pt x="132" y="192"/>
                </a:cubicBezTo>
                <a:cubicBezTo>
                  <a:pt x="117" y="192"/>
                  <a:pt x="103" y="206"/>
                  <a:pt x="103" y="221"/>
                </a:cubicBezTo>
                <a:cubicBezTo>
                  <a:pt x="103" y="236"/>
                  <a:pt x="117" y="251"/>
                  <a:pt x="132" y="251"/>
                </a:cubicBezTo>
                <a:close/>
                <a:moveTo>
                  <a:pt x="367" y="251"/>
                </a:moveTo>
                <a:lnTo>
                  <a:pt x="367" y="251"/>
                </a:lnTo>
                <a:cubicBezTo>
                  <a:pt x="383" y="251"/>
                  <a:pt x="397" y="236"/>
                  <a:pt x="397" y="221"/>
                </a:cubicBezTo>
                <a:cubicBezTo>
                  <a:pt x="397" y="206"/>
                  <a:pt x="383" y="192"/>
                  <a:pt x="367" y="192"/>
                </a:cubicBezTo>
                <a:cubicBezTo>
                  <a:pt x="353" y="192"/>
                  <a:pt x="338" y="206"/>
                  <a:pt x="338" y="221"/>
                </a:cubicBezTo>
                <a:cubicBezTo>
                  <a:pt x="338" y="236"/>
                  <a:pt x="353" y="251"/>
                  <a:pt x="367" y="251"/>
                </a:cubicBezTo>
                <a:close/>
                <a:moveTo>
                  <a:pt x="530" y="177"/>
                </a:moveTo>
                <a:lnTo>
                  <a:pt x="530" y="177"/>
                </a:lnTo>
                <a:lnTo>
                  <a:pt x="530" y="192"/>
                </a:lnTo>
                <a:cubicBezTo>
                  <a:pt x="530" y="206"/>
                  <a:pt x="530" y="221"/>
                  <a:pt x="530" y="221"/>
                </a:cubicBezTo>
                <a:cubicBezTo>
                  <a:pt x="559" y="265"/>
                  <a:pt x="574" y="295"/>
                  <a:pt x="574" y="339"/>
                </a:cubicBezTo>
                <a:cubicBezTo>
                  <a:pt x="574" y="398"/>
                  <a:pt x="530" y="457"/>
                  <a:pt x="471" y="501"/>
                </a:cubicBezTo>
                <a:cubicBezTo>
                  <a:pt x="471" y="560"/>
                  <a:pt x="471" y="560"/>
                  <a:pt x="471" y="560"/>
                </a:cubicBezTo>
                <a:cubicBezTo>
                  <a:pt x="397" y="516"/>
                  <a:pt x="397" y="516"/>
                  <a:pt x="397" y="516"/>
                </a:cubicBezTo>
                <a:cubicBezTo>
                  <a:pt x="383" y="530"/>
                  <a:pt x="367" y="530"/>
                  <a:pt x="353" y="530"/>
                </a:cubicBezTo>
                <a:cubicBezTo>
                  <a:pt x="309" y="530"/>
                  <a:pt x="279" y="516"/>
                  <a:pt x="235" y="486"/>
                </a:cubicBezTo>
                <a:cubicBezTo>
                  <a:pt x="220" y="486"/>
                  <a:pt x="220" y="486"/>
                  <a:pt x="206" y="486"/>
                </a:cubicBezTo>
                <a:cubicBezTo>
                  <a:pt x="191" y="486"/>
                  <a:pt x="191" y="486"/>
                  <a:pt x="176" y="486"/>
                </a:cubicBezTo>
                <a:cubicBezTo>
                  <a:pt x="235" y="530"/>
                  <a:pt x="279" y="560"/>
                  <a:pt x="353" y="560"/>
                </a:cubicBezTo>
                <a:cubicBezTo>
                  <a:pt x="367" y="560"/>
                  <a:pt x="383" y="560"/>
                  <a:pt x="397" y="560"/>
                </a:cubicBezTo>
                <a:cubicBezTo>
                  <a:pt x="515" y="618"/>
                  <a:pt x="515" y="618"/>
                  <a:pt x="515" y="618"/>
                </a:cubicBezTo>
                <a:cubicBezTo>
                  <a:pt x="515" y="516"/>
                  <a:pt x="515" y="516"/>
                  <a:pt x="515" y="516"/>
                </a:cubicBezTo>
                <a:cubicBezTo>
                  <a:pt x="574" y="471"/>
                  <a:pt x="603" y="413"/>
                  <a:pt x="603" y="339"/>
                </a:cubicBezTo>
                <a:cubicBezTo>
                  <a:pt x="603" y="280"/>
                  <a:pt x="574" y="221"/>
                  <a:pt x="530" y="177"/>
                </a:cubicBezTo>
                <a:close/>
                <a:moveTo>
                  <a:pt x="191" y="442"/>
                </a:moveTo>
                <a:lnTo>
                  <a:pt x="191" y="442"/>
                </a:lnTo>
                <a:cubicBezTo>
                  <a:pt x="206" y="442"/>
                  <a:pt x="235" y="442"/>
                  <a:pt x="250" y="442"/>
                </a:cubicBezTo>
                <a:cubicBezTo>
                  <a:pt x="397" y="442"/>
                  <a:pt x="485" y="339"/>
                  <a:pt x="485" y="221"/>
                </a:cubicBezTo>
                <a:cubicBezTo>
                  <a:pt x="485" y="88"/>
                  <a:pt x="367" y="0"/>
                  <a:pt x="250" y="0"/>
                </a:cubicBezTo>
                <a:cubicBezTo>
                  <a:pt x="117" y="0"/>
                  <a:pt x="0" y="88"/>
                  <a:pt x="0" y="221"/>
                </a:cubicBezTo>
                <a:cubicBezTo>
                  <a:pt x="0" y="295"/>
                  <a:pt x="29" y="354"/>
                  <a:pt x="73" y="398"/>
                </a:cubicBezTo>
                <a:cubicBezTo>
                  <a:pt x="73" y="501"/>
                  <a:pt x="73" y="501"/>
                  <a:pt x="73" y="501"/>
                </a:cubicBezTo>
                <a:lnTo>
                  <a:pt x="191" y="442"/>
                </a:lnTo>
                <a:close/>
                <a:moveTo>
                  <a:pt x="44" y="221"/>
                </a:moveTo>
                <a:lnTo>
                  <a:pt x="44" y="221"/>
                </a:lnTo>
                <a:cubicBezTo>
                  <a:pt x="44" y="118"/>
                  <a:pt x="132" y="30"/>
                  <a:pt x="250" y="30"/>
                </a:cubicBezTo>
                <a:cubicBezTo>
                  <a:pt x="353" y="30"/>
                  <a:pt x="456" y="118"/>
                  <a:pt x="456" y="221"/>
                </a:cubicBezTo>
                <a:cubicBezTo>
                  <a:pt x="456" y="324"/>
                  <a:pt x="367" y="413"/>
                  <a:pt x="250" y="413"/>
                </a:cubicBezTo>
                <a:cubicBezTo>
                  <a:pt x="235" y="413"/>
                  <a:pt x="206" y="413"/>
                  <a:pt x="191" y="398"/>
                </a:cubicBezTo>
                <a:cubicBezTo>
                  <a:pt x="117" y="442"/>
                  <a:pt x="117" y="442"/>
                  <a:pt x="117" y="442"/>
                </a:cubicBezTo>
                <a:cubicBezTo>
                  <a:pt x="117" y="383"/>
                  <a:pt x="117" y="383"/>
                  <a:pt x="117" y="383"/>
                </a:cubicBezTo>
                <a:cubicBezTo>
                  <a:pt x="73" y="339"/>
                  <a:pt x="44" y="280"/>
                  <a:pt x="44" y="2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31" name="Freeform 189"/>
          <p:cNvSpPr>
            <a:spLocks noChangeArrowheads="1"/>
          </p:cNvSpPr>
          <p:nvPr/>
        </p:nvSpPr>
        <p:spPr bwMode="auto">
          <a:xfrm>
            <a:off x="8479635" y="4438079"/>
            <a:ext cx="420845" cy="410369"/>
          </a:xfrm>
          <a:custGeom>
            <a:avLst/>
            <a:gdLst>
              <a:gd name="T0" fmla="*/ 116829 w 634"/>
              <a:gd name="T1" fmla="*/ 84987 h 619"/>
              <a:gd name="T2" fmla="*/ 116829 w 634"/>
              <a:gd name="T3" fmla="*/ 84987 h 619"/>
              <a:gd name="T4" fmla="*/ 100963 w 634"/>
              <a:gd name="T5" fmla="*/ 95430 h 619"/>
              <a:gd name="T6" fmla="*/ 116829 w 634"/>
              <a:gd name="T7" fmla="*/ 111275 h 619"/>
              <a:gd name="T8" fmla="*/ 127647 w 634"/>
              <a:gd name="T9" fmla="*/ 95430 h 619"/>
              <a:gd name="T10" fmla="*/ 116829 w 634"/>
              <a:gd name="T11" fmla="*/ 84987 h 619"/>
              <a:gd name="T12" fmla="*/ 58415 w 634"/>
              <a:gd name="T13" fmla="*/ 84987 h 619"/>
              <a:gd name="T14" fmla="*/ 58415 w 634"/>
              <a:gd name="T15" fmla="*/ 84987 h 619"/>
              <a:gd name="T16" fmla="*/ 42549 w 634"/>
              <a:gd name="T17" fmla="*/ 95430 h 619"/>
              <a:gd name="T18" fmla="*/ 58415 w 634"/>
              <a:gd name="T19" fmla="*/ 111275 h 619"/>
              <a:gd name="T20" fmla="*/ 74641 w 634"/>
              <a:gd name="T21" fmla="*/ 95430 h 619"/>
              <a:gd name="T22" fmla="*/ 58415 w 634"/>
              <a:gd name="T23" fmla="*/ 84987 h 619"/>
              <a:gd name="T24" fmla="*/ 116829 w 634"/>
              <a:gd name="T25" fmla="*/ 0 h 619"/>
              <a:gd name="T26" fmla="*/ 116829 w 634"/>
              <a:gd name="T27" fmla="*/ 0 h 619"/>
              <a:gd name="T28" fmla="*/ 0 w 634"/>
              <a:gd name="T29" fmla="*/ 95430 h 619"/>
              <a:gd name="T30" fmla="*/ 42549 w 634"/>
              <a:gd name="T31" fmla="*/ 175016 h 619"/>
              <a:gd name="T32" fmla="*/ 42549 w 634"/>
              <a:gd name="T33" fmla="*/ 222551 h 619"/>
              <a:gd name="T34" fmla="*/ 95555 w 634"/>
              <a:gd name="T35" fmla="*/ 196263 h 619"/>
              <a:gd name="T36" fmla="*/ 116829 w 634"/>
              <a:gd name="T37" fmla="*/ 196263 h 619"/>
              <a:gd name="T38" fmla="*/ 228249 w 634"/>
              <a:gd name="T39" fmla="*/ 95430 h 619"/>
              <a:gd name="T40" fmla="*/ 116829 w 634"/>
              <a:gd name="T41" fmla="*/ 0 h 619"/>
              <a:gd name="T42" fmla="*/ 116829 w 634"/>
              <a:gd name="T43" fmla="*/ 180417 h 619"/>
              <a:gd name="T44" fmla="*/ 116829 w 634"/>
              <a:gd name="T45" fmla="*/ 180417 h 619"/>
              <a:gd name="T46" fmla="*/ 90506 w 634"/>
              <a:gd name="T47" fmla="*/ 180417 h 619"/>
              <a:gd name="T48" fmla="*/ 58415 w 634"/>
              <a:gd name="T49" fmla="*/ 201664 h 619"/>
              <a:gd name="T50" fmla="*/ 58415 w 634"/>
              <a:gd name="T51" fmla="*/ 164572 h 619"/>
              <a:gd name="T52" fmla="*/ 15866 w 634"/>
              <a:gd name="T53" fmla="*/ 95430 h 619"/>
              <a:gd name="T54" fmla="*/ 116829 w 634"/>
              <a:gd name="T55" fmla="*/ 10803 h 619"/>
              <a:gd name="T56" fmla="*/ 212384 w 634"/>
              <a:gd name="T57" fmla="*/ 95430 h 619"/>
              <a:gd name="T58" fmla="*/ 116829 w 634"/>
              <a:gd name="T59" fmla="*/ 180417 h 619"/>
              <a:gd name="T60" fmla="*/ 169835 w 634"/>
              <a:gd name="T61" fmla="*/ 84987 h 619"/>
              <a:gd name="T62" fmla="*/ 169835 w 634"/>
              <a:gd name="T63" fmla="*/ 84987 h 619"/>
              <a:gd name="T64" fmla="*/ 159378 w 634"/>
              <a:gd name="T65" fmla="*/ 95430 h 619"/>
              <a:gd name="T66" fmla="*/ 169835 w 634"/>
              <a:gd name="T67" fmla="*/ 111275 h 619"/>
              <a:gd name="T68" fmla="*/ 186061 w 634"/>
              <a:gd name="T69" fmla="*/ 95430 h 619"/>
              <a:gd name="T70" fmla="*/ 169835 w 634"/>
              <a:gd name="T71" fmla="*/ 84987 h 61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34" h="619">
                <a:moveTo>
                  <a:pt x="324" y="236"/>
                </a:moveTo>
                <a:lnTo>
                  <a:pt x="324" y="236"/>
                </a:lnTo>
                <a:cubicBezTo>
                  <a:pt x="295" y="236"/>
                  <a:pt x="280" y="251"/>
                  <a:pt x="280" y="265"/>
                </a:cubicBezTo>
                <a:cubicBezTo>
                  <a:pt x="280" y="295"/>
                  <a:pt x="295" y="309"/>
                  <a:pt x="324" y="309"/>
                </a:cubicBezTo>
                <a:cubicBezTo>
                  <a:pt x="339" y="309"/>
                  <a:pt x="354" y="295"/>
                  <a:pt x="354" y="265"/>
                </a:cubicBezTo>
                <a:cubicBezTo>
                  <a:pt x="354" y="251"/>
                  <a:pt x="339" y="236"/>
                  <a:pt x="324" y="236"/>
                </a:cubicBezTo>
                <a:close/>
                <a:moveTo>
                  <a:pt x="162" y="236"/>
                </a:moveTo>
                <a:lnTo>
                  <a:pt x="162" y="236"/>
                </a:lnTo>
                <a:cubicBezTo>
                  <a:pt x="148" y="236"/>
                  <a:pt x="118" y="251"/>
                  <a:pt x="118" y="265"/>
                </a:cubicBezTo>
                <a:cubicBezTo>
                  <a:pt x="118" y="295"/>
                  <a:pt x="148" y="309"/>
                  <a:pt x="162" y="309"/>
                </a:cubicBezTo>
                <a:cubicBezTo>
                  <a:pt x="177" y="309"/>
                  <a:pt x="207" y="295"/>
                  <a:pt x="207" y="265"/>
                </a:cubicBezTo>
                <a:cubicBezTo>
                  <a:pt x="207" y="251"/>
                  <a:pt x="177" y="236"/>
                  <a:pt x="162" y="236"/>
                </a:cubicBezTo>
                <a:close/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18"/>
                  <a:pt x="0" y="265"/>
                </a:cubicBezTo>
                <a:cubicBezTo>
                  <a:pt x="0" y="354"/>
                  <a:pt x="44" y="427"/>
                  <a:pt x="118" y="486"/>
                </a:cubicBezTo>
                <a:cubicBezTo>
                  <a:pt x="118" y="618"/>
                  <a:pt x="118" y="618"/>
                  <a:pt x="118" y="618"/>
                </a:cubicBezTo>
                <a:cubicBezTo>
                  <a:pt x="265" y="545"/>
                  <a:pt x="265" y="545"/>
                  <a:pt x="265" y="545"/>
                </a:cubicBezTo>
                <a:cubicBezTo>
                  <a:pt x="280" y="545"/>
                  <a:pt x="295" y="545"/>
                  <a:pt x="324" y="545"/>
                </a:cubicBezTo>
                <a:cubicBezTo>
                  <a:pt x="486" y="545"/>
                  <a:pt x="633" y="427"/>
                  <a:pt x="633" y="265"/>
                </a:cubicBezTo>
                <a:cubicBezTo>
                  <a:pt x="633" y="118"/>
                  <a:pt x="486" y="0"/>
                  <a:pt x="324" y="0"/>
                </a:cubicBezTo>
                <a:close/>
                <a:moveTo>
                  <a:pt x="324" y="501"/>
                </a:moveTo>
                <a:lnTo>
                  <a:pt x="324" y="501"/>
                </a:lnTo>
                <a:cubicBezTo>
                  <a:pt x="295" y="501"/>
                  <a:pt x="280" y="501"/>
                  <a:pt x="251" y="501"/>
                </a:cubicBezTo>
                <a:cubicBezTo>
                  <a:pt x="162" y="560"/>
                  <a:pt x="162" y="560"/>
                  <a:pt x="162" y="560"/>
                </a:cubicBezTo>
                <a:cubicBezTo>
                  <a:pt x="162" y="457"/>
                  <a:pt x="162" y="457"/>
                  <a:pt x="162" y="457"/>
                </a:cubicBezTo>
                <a:cubicBezTo>
                  <a:pt x="89" y="427"/>
                  <a:pt x="44" y="354"/>
                  <a:pt x="44" y="265"/>
                </a:cubicBezTo>
                <a:cubicBezTo>
                  <a:pt x="44" y="133"/>
                  <a:pt x="162" y="30"/>
                  <a:pt x="324" y="30"/>
                </a:cubicBezTo>
                <a:cubicBezTo>
                  <a:pt x="471" y="30"/>
                  <a:pt x="589" y="133"/>
                  <a:pt x="589" y="265"/>
                </a:cubicBezTo>
                <a:cubicBezTo>
                  <a:pt x="589" y="398"/>
                  <a:pt x="471" y="501"/>
                  <a:pt x="324" y="501"/>
                </a:cubicBezTo>
                <a:close/>
                <a:moveTo>
                  <a:pt x="471" y="236"/>
                </a:moveTo>
                <a:lnTo>
                  <a:pt x="471" y="236"/>
                </a:lnTo>
                <a:cubicBezTo>
                  <a:pt x="457" y="236"/>
                  <a:pt x="442" y="251"/>
                  <a:pt x="442" y="265"/>
                </a:cubicBezTo>
                <a:cubicBezTo>
                  <a:pt x="442" y="295"/>
                  <a:pt x="457" y="309"/>
                  <a:pt x="471" y="309"/>
                </a:cubicBezTo>
                <a:cubicBezTo>
                  <a:pt x="501" y="309"/>
                  <a:pt x="516" y="295"/>
                  <a:pt x="516" y="265"/>
                </a:cubicBezTo>
                <a:cubicBezTo>
                  <a:pt x="516" y="251"/>
                  <a:pt x="501" y="236"/>
                  <a:pt x="471" y="2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32" name="Freeform 190"/>
          <p:cNvSpPr>
            <a:spLocks noChangeArrowheads="1"/>
          </p:cNvSpPr>
          <p:nvPr/>
        </p:nvSpPr>
        <p:spPr bwMode="auto">
          <a:xfrm>
            <a:off x="7569073" y="4405247"/>
            <a:ext cx="420847" cy="410369"/>
          </a:xfrm>
          <a:custGeom>
            <a:avLst/>
            <a:gdLst>
              <a:gd name="T0" fmla="*/ 148561 w 634"/>
              <a:gd name="T1" fmla="*/ 116677 h 619"/>
              <a:gd name="T2" fmla="*/ 148561 w 634"/>
              <a:gd name="T3" fmla="*/ 116677 h 619"/>
              <a:gd name="T4" fmla="*/ 79329 w 634"/>
              <a:gd name="T5" fmla="*/ 116677 h 619"/>
              <a:gd name="T6" fmla="*/ 68872 w 634"/>
              <a:gd name="T7" fmla="*/ 127481 h 619"/>
              <a:gd name="T8" fmla="*/ 79329 w 634"/>
              <a:gd name="T9" fmla="*/ 132522 h 619"/>
              <a:gd name="T10" fmla="*/ 148561 w 634"/>
              <a:gd name="T11" fmla="*/ 132522 h 619"/>
              <a:gd name="T12" fmla="*/ 153609 w 634"/>
              <a:gd name="T13" fmla="*/ 127481 h 619"/>
              <a:gd name="T14" fmla="*/ 148561 w 634"/>
              <a:gd name="T15" fmla="*/ 116677 h 619"/>
              <a:gd name="T16" fmla="*/ 164427 w 634"/>
              <a:gd name="T17" fmla="*/ 74184 h 619"/>
              <a:gd name="T18" fmla="*/ 164427 w 634"/>
              <a:gd name="T19" fmla="*/ 74184 h 619"/>
              <a:gd name="T20" fmla="*/ 63463 w 634"/>
              <a:gd name="T21" fmla="*/ 74184 h 619"/>
              <a:gd name="T22" fmla="*/ 58415 w 634"/>
              <a:gd name="T23" fmla="*/ 84987 h 619"/>
              <a:gd name="T24" fmla="*/ 63463 w 634"/>
              <a:gd name="T25" fmla="*/ 90389 h 619"/>
              <a:gd name="T26" fmla="*/ 164427 w 634"/>
              <a:gd name="T27" fmla="*/ 90389 h 619"/>
              <a:gd name="T28" fmla="*/ 169836 w 634"/>
              <a:gd name="T29" fmla="*/ 84987 h 619"/>
              <a:gd name="T30" fmla="*/ 164427 w 634"/>
              <a:gd name="T31" fmla="*/ 74184 h 619"/>
              <a:gd name="T32" fmla="*/ 111421 w 634"/>
              <a:gd name="T33" fmla="*/ 0 h 619"/>
              <a:gd name="T34" fmla="*/ 111421 w 634"/>
              <a:gd name="T35" fmla="*/ 0 h 619"/>
              <a:gd name="T36" fmla="*/ 0 w 634"/>
              <a:gd name="T37" fmla="*/ 95430 h 619"/>
              <a:gd name="T38" fmla="*/ 42188 w 634"/>
              <a:gd name="T39" fmla="*/ 175016 h 619"/>
              <a:gd name="T40" fmla="*/ 42188 w 634"/>
              <a:gd name="T41" fmla="*/ 222551 h 619"/>
              <a:gd name="T42" fmla="*/ 90146 w 634"/>
              <a:gd name="T43" fmla="*/ 196263 h 619"/>
              <a:gd name="T44" fmla="*/ 111421 w 634"/>
              <a:gd name="T45" fmla="*/ 196263 h 619"/>
              <a:gd name="T46" fmla="*/ 228250 w 634"/>
              <a:gd name="T47" fmla="*/ 95430 h 619"/>
              <a:gd name="T48" fmla="*/ 111421 w 634"/>
              <a:gd name="T49" fmla="*/ 0 h 619"/>
              <a:gd name="T50" fmla="*/ 111421 w 634"/>
              <a:gd name="T51" fmla="*/ 180417 h 619"/>
              <a:gd name="T52" fmla="*/ 111421 w 634"/>
              <a:gd name="T53" fmla="*/ 180417 h 619"/>
              <a:gd name="T54" fmla="*/ 90146 w 634"/>
              <a:gd name="T55" fmla="*/ 180417 h 619"/>
              <a:gd name="T56" fmla="*/ 58415 w 634"/>
              <a:gd name="T57" fmla="*/ 201664 h 619"/>
              <a:gd name="T58" fmla="*/ 58415 w 634"/>
              <a:gd name="T59" fmla="*/ 164572 h 619"/>
              <a:gd name="T60" fmla="*/ 15866 w 634"/>
              <a:gd name="T61" fmla="*/ 95430 h 619"/>
              <a:gd name="T62" fmla="*/ 111421 w 634"/>
              <a:gd name="T63" fmla="*/ 10803 h 619"/>
              <a:gd name="T64" fmla="*/ 212024 w 634"/>
              <a:gd name="T65" fmla="*/ 95430 h 619"/>
              <a:gd name="T66" fmla="*/ 111421 w 634"/>
              <a:gd name="T67" fmla="*/ 180417 h 61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4" h="619">
                <a:moveTo>
                  <a:pt x="412" y="324"/>
                </a:moveTo>
                <a:lnTo>
                  <a:pt x="412" y="324"/>
                </a:lnTo>
                <a:cubicBezTo>
                  <a:pt x="220" y="324"/>
                  <a:pt x="220" y="324"/>
                  <a:pt x="220" y="324"/>
                </a:cubicBezTo>
                <a:cubicBezTo>
                  <a:pt x="206" y="324"/>
                  <a:pt x="191" y="339"/>
                  <a:pt x="191" y="354"/>
                </a:cubicBezTo>
                <a:cubicBezTo>
                  <a:pt x="191" y="354"/>
                  <a:pt x="206" y="368"/>
                  <a:pt x="220" y="368"/>
                </a:cubicBezTo>
                <a:cubicBezTo>
                  <a:pt x="412" y="368"/>
                  <a:pt x="412" y="368"/>
                  <a:pt x="412" y="368"/>
                </a:cubicBezTo>
                <a:cubicBezTo>
                  <a:pt x="426" y="368"/>
                  <a:pt x="426" y="354"/>
                  <a:pt x="426" y="354"/>
                </a:cubicBezTo>
                <a:cubicBezTo>
                  <a:pt x="426" y="339"/>
                  <a:pt x="426" y="324"/>
                  <a:pt x="412" y="324"/>
                </a:cubicBezTo>
                <a:close/>
                <a:moveTo>
                  <a:pt x="456" y="206"/>
                </a:moveTo>
                <a:lnTo>
                  <a:pt x="456" y="206"/>
                </a:lnTo>
                <a:cubicBezTo>
                  <a:pt x="176" y="206"/>
                  <a:pt x="176" y="206"/>
                  <a:pt x="176" y="206"/>
                </a:cubicBezTo>
                <a:cubicBezTo>
                  <a:pt x="162" y="206"/>
                  <a:pt x="162" y="221"/>
                  <a:pt x="162" y="236"/>
                </a:cubicBezTo>
                <a:cubicBezTo>
                  <a:pt x="162" y="236"/>
                  <a:pt x="162" y="251"/>
                  <a:pt x="176" y="251"/>
                </a:cubicBezTo>
                <a:cubicBezTo>
                  <a:pt x="456" y="251"/>
                  <a:pt x="456" y="251"/>
                  <a:pt x="456" y="251"/>
                </a:cubicBezTo>
                <a:lnTo>
                  <a:pt x="471" y="236"/>
                </a:lnTo>
                <a:cubicBezTo>
                  <a:pt x="471" y="221"/>
                  <a:pt x="456" y="206"/>
                  <a:pt x="456" y="206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18"/>
                  <a:pt x="0" y="265"/>
                </a:cubicBezTo>
                <a:cubicBezTo>
                  <a:pt x="0" y="354"/>
                  <a:pt x="44" y="427"/>
                  <a:pt x="117" y="486"/>
                </a:cubicBezTo>
                <a:cubicBezTo>
                  <a:pt x="117" y="618"/>
                  <a:pt x="117" y="618"/>
                  <a:pt x="117" y="618"/>
                </a:cubicBezTo>
                <a:cubicBezTo>
                  <a:pt x="250" y="545"/>
                  <a:pt x="250" y="545"/>
                  <a:pt x="250" y="545"/>
                </a:cubicBezTo>
                <a:cubicBezTo>
                  <a:pt x="279" y="545"/>
                  <a:pt x="294" y="545"/>
                  <a:pt x="309" y="545"/>
                </a:cubicBezTo>
                <a:cubicBezTo>
                  <a:pt x="485" y="545"/>
                  <a:pt x="633" y="427"/>
                  <a:pt x="633" y="265"/>
                </a:cubicBezTo>
                <a:cubicBezTo>
                  <a:pt x="633" y="118"/>
                  <a:pt x="485" y="0"/>
                  <a:pt x="309" y="0"/>
                </a:cubicBezTo>
                <a:close/>
                <a:moveTo>
                  <a:pt x="309" y="501"/>
                </a:moveTo>
                <a:lnTo>
                  <a:pt x="309" y="501"/>
                </a:lnTo>
                <a:cubicBezTo>
                  <a:pt x="294" y="501"/>
                  <a:pt x="265" y="501"/>
                  <a:pt x="250" y="501"/>
                </a:cubicBezTo>
                <a:cubicBezTo>
                  <a:pt x="162" y="560"/>
                  <a:pt x="162" y="560"/>
                  <a:pt x="162" y="560"/>
                </a:cubicBezTo>
                <a:cubicBezTo>
                  <a:pt x="162" y="457"/>
                  <a:pt x="162" y="457"/>
                  <a:pt x="162" y="457"/>
                </a:cubicBezTo>
                <a:cubicBezTo>
                  <a:pt x="88" y="427"/>
                  <a:pt x="44" y="354"/>
                  <a:pt x="44" y="265"/>
                </a:cubicBezTo>
                <a:cubicBezTo>
                  <a:pt x="44" y="133"/>
                  <a:pt x="162" y="30"/>
                  <a:pt x="309" y="30"/>
                </a:cubicBezTo>
                <a:cubicBezTo>
                  <a:pt x="471" y="30"/>
                  <a:pt x="588" y="133"/>
                  <a:pt x="588" y="265"/>
                </a:cubicBezTo>
                <a:cubicBezTo>
                  <a:pt x="588" y="398"/>
                  <a:pt x="471" y="501"/>
                  <a:pt x="309" y="5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33" name="Freeform 191"/>
          <p:cNvSpPr>
            <a:spLocks noChangeArrowheads="1"/>
          </p:cNvSpPr>
          <p:nvPr/>
        </p:nvSpPr>
        <p:spPr bwMode="auto">
          <a:xfrm>
            <a:off x="6642826" y="4395016"/>
            <a:ext cx="408621" cy="410369"/>
          </a:xfrm>
          <a:custGeom>
            <a:avLst/>
            <a:gdLst>
              <a:gd name="T0" fmla="*/ 110806 w 619"/>
              <a:gd name="T1" fmla="*/ 0 h 619"/>
              <a:gd name="T2" fmla="*/ 110806 w 619"/>
              <a:gd name="T3" fmla="*/ 0 h 619"/>
              <a:gd name="T4" fmla="*/ 0 w 619"/>
              <a:gd name="T5" fmla="*/ 95430 h 619"/>
              <a:gd name="T6" fmla="*/ 42314 w 619"/>
              <a:gd name="T7" fmla="*/ 175016 h 619"/>
              <a:gd name="T8" fmla="*/ 42314 w 619"/>
              <a:gd name="T9" fmla="*/ 222551 h 619"/>
              <a:gd name="T10" fmla="*/ 89649 w 619"/>
              <a:gd name="T11" fmla="*/ 196263 h 619"/>
              <a:gd name="T12" fmla="*/ 110806 w 619"/>
              <a:gd name="T13" fmla="*/ 196263 h 619"/>
              <a:gd name="T14" fmla="*/ 221611 w 619"/>
              <a:gd name="T15" fmla="*/ 95430 h 619"/>
              <a:gd name="T16" fmla="*/ 110806 w 619"/>
              <a:gd name="T17" fmla="*/ 0 h 619"/>
              <a:gd name="T18" fmla="*/ 110806 w 619"/>
              <a:gd name="T19" fmla="*/ 180417 h 619"/>
              <a:gd name="T20" fmla="*/ 110806 w 619"/>
              <a:gd name="T21" fmla="*/ 180417 h 619"/>
              <a:gd name="T22" fmla="*/ 84270 w 619"/>
              <a:gd name="T23" fmla="*/ 180417 h 619"/>
              <a:gd name="T24" fmla="*/ 52713 w 619"/>
              <a:gd name="T25" fmla="*/ 201664 h 619"/>
              <a:gd name="T26" fmla="*/ 52713 w 619"/>
              <a:gd name="T27" fmla="*/ 164572 h 619"/>
              <a:gd name="T28" fmla="*/ 10399 w 619"/>
              <a:gd name="T29" fmla="*/ 95430 h 619"/>
              <a:gd name="T30" fmla="*/ 110806 w 619"/>
              <a:gd name="T31" fmla="*/ 10803 h 619"/>
              <a:gd name="T32" fmla="*/ 211212 w 619"/>
              <a:gd name="T33" fmla="*/ 95430 h 619"/>
              <a:gd name="T34" fmla="*/ 110806 w 619"/>
              <a:gd name="T35" fmla="*/ 180417 h 6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19" h="619"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18"/>
                  <a:pt x="0" y="265"/>
                </a:cubicBezTo>
                <a:cubicBezTo>
                  <a:pt x="0" y="354"/>
                  <a:pt x="44" y="427"/>
                  <a:pt x="118" y="486"/>
                </a:cubicBezTo>
                <a:cubicBezTo>
                  <a:pt x="118" y="618"/>
                  <a:pt x="118" y="618"/>
                  <a:pt x="118" y="618"/>
                </a:cubicBezTo>
                <a:cubicBezTo>
                  <a:pt x="250" y="545"/>
                  <a:pt x="250" y="545"/>
                  <a:pt x="250" y="545"/>
                </a:cubicBezTo>
                <a:cubicBezTo>
                  <a:pt x="265" y="545"/>
                  <a:pt x="294" y="545"/>
                  <a:pt x="309" y="545"/>
                </a:cubicBezTo>
                <a:cubicBezTo>
                  <a:pt x="486" y="545"/>
                  <a:pt x="618" y="427"/>
                  <a:pt x="618" y="265"/>
                </a:cubicBezTo>
                <a:cubicBezTo>
                  <a:pt x="618" y="118"/>
                  <a:pt x="486" y="0"/>
                  <a:pt x="309" y="0"/>
                </a:cubicBezTo>
                <a:close/>
                <a:moveTo>
                  <a:pt x="309" y="501"/>
                </a:moveTo>
                <a:lnTo>
                  <a:pt x="309" y="501"/>
                </a:lnTo>
                <a:cubicBezTo>
                  <a:pt x="280" y="501"/>
                  <a:pt x="265" y="501"/>
                  <a:pt x="235" y="501"/>
                </a:cubicBezTo>
                <a:cubicBezTo>
                  <a:pt x="147" y="560"/>
                  <a:pt x="147" y="560"/>
                  <a:pt x="147" y="560"/>
                </a:cubicBezTo>
                <a:cubicBezTo>
                  <a:pt x="147" y="457"/>
                  <a:pt x="147" y="457"/>
                  <a:pt x="147" y="457"/>
                </a:cubicBezTo>
                <a:cubicBezTo>
                  <a:pt x="73" y="427"/>
                  <a:pt x="29" y="354"/>
                  <a:pt x="29" y="265"/>
                </a:cubicBezTo>
                <a:cubicBezTo>
                  <a:pt x="29" y="133"/>
                  <a:pt x="162" y="30"/>
                  <a:pt x="309" y="30"/>
                </a:cubicBezTo>
                <a:cubicBezTo>
                  <a:pt x="456" y="30"/>
                  <a:pt x="589" y="133"/>
                  <a:pt x="589" y="265"/>
                </a:cubicBezTo>
                <a:cubicBezTo>
                  <a:pt x="589" y="398"/>
                  <a:pt x="456" y="501"/>
                  <a:pt x="309" y="5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38" name="Freeform 196"/>
          <p:cNvSpPr>
            <a:spLocks noChangeArrowheads="1"/>
          </p:cNvSpPr>
          <p:nvPr/>
        </p:nvSpPr>
        <p:spPr bwMode="auto">
          <a:xfrm>
            <a:off x="11253963" y="2572673"/>
            <a:ext cx="361473" cy="342265"/>
          </a:xfrm>
          <a:custGeom>
            <a:avLst/>
            <a:gdLst>
              <a:gd name="T0" fmla="*/ 5044 w 545"/>
              <a:gd name="T1" fmla="*/ 15853 h 516"/>
              <a:gd name="T2" fmla="*/ 5044 w 545"/>
              <a:gd name="T3" fmla="*/ 15853 h 516"/>
              <a:gd name="T4" fmla="*/ 190954 w 545"/>
              <a:gd name="T5" fmla="*/ 15853 h 516"/>
              <a:gd name="T6" fmla="*/ 195998 w 545"/>
              <a:gd name="T7" fmla="*/ 10449 h 516"/>
              <a:gd name="T8" fmla="*/ 190954 w 545"/>
              <a:gd name="T9" fmla="*/ 0 h 516"/>
              <a:gd name="T10" fmla="*/ 5044 w 545"/>
              <a:gd name="T11" fmla="*/ 0 h 516"/>
              <a:gd name="T12" fmla="*/ 0 w 545"/>
              <a:gd name="T13" fmla="*/ 10449 h 516"/>
              <a:gd name="T14" fmla="*/ 5044 w 545"/>
              <a:gd name="T15" fmla="*/ 15853 h 516"/>
              <a:gd name="T16" fmla="*/ 37110 w 545"/>
              <a:gd name="T17" fmla="*/ 58369 h 516"/>
              <a:gd name="T18" fmla="*/ 37110 w 545"/>
              <a:gd name="T19" fmla="*/ 58369 h 516"/>
              <a:gd name="T20" fmla="*/ 26301 w 545"/>
              <a:gd name="T21" fmla="*/ 63414 h 516"/>
              <a:gd name="T22" fmla="*/ 37110 w 545"/>
              <a:gd name="T23" fmla="*/ 74223 h 516"/>
              <a:gd name="T24" fmla="*/ 164292 w 545"/>
              <a:gd name="T25" fmla="*/ 74223 h 516"/>
              <a:gd name="T26" fmla="*/ 169697 w 545"/>
              <a:gd name="T27" fmla="*/ 63414 h 516"/>
              <a:gd name="T28" fmla="*/ 164292 w 545"/>
              <a:gd name="T29" fmla="*/ 58369 h 516"/>
              <a:gd name="T30" fmla="*/ 37110 w 545"/>
              <a:gd name="T31" fmla="*/ 58369 h 516"/>
              <a:gd name="T32" fmla="*/ 190954 w 545"/>
              <a:gd name="T33" fmla="*/ 116739 h 516"/>
              <a:gd name="T34" fmla="*/ 190954 w 545"/>
              <a:gd name="T35" fmla="*/ 116739 h 516"/>
              <a:gd name="T36" fmla="*/ 5044 w 545"/>
              <a:gd name="T37" fmla="*/ 116739 h 516"/>
              <a:gd name="T38" fmla="*/ 0 w 545"/>
              <a:gd name="T39" fmla="*/ 121783 h 516"/>
              <a:gd name="T40" fmla="*/ 5044 w 545"/>
              <a:gd name="T41" fmla="*/ 127187 h 516"/>
              <a:gd name="T42" fmla="*/ 190954 w 545"/>
              <a:gd name="T43" fmla="*/ 127187 h 516"/>
              <a:gd name="T44" fmla="*/ 195998 w 545"/>
              <a:gd name="T45" fmla="*/ 121783 h 516"/>
              <a:gd name="T46" fmla="*/ 190954 w 545"/>
              <a:gd name="T47" fmla="*/ 116739 h 516"/>
              <a:gd name="T48" fmla="*/ 148439 w 545"/>
              <a:gd name="T49" fmla="*/ 169703 h 516"/>
              <a:gd name="T50" fmla="*/ 148439 w 545"/>
              <a:gd name="T51" fmla="*/ 169703 h 516"/>
              <a:gd name="T52" fmla="*/ 47558 w 545"/>
              <a:gd name="T53" fmla="*/ 169703 h 516"/>
              <a:gd name="T54" fmla="*/ 42154 w 545"/>
              <a:gd name="T55" fmla="*/ 180152 h 516"/>
              <a:gd name="T56" fmla="*/ 47558 w 545"/>
              <a:gd name="T57" fmla="*/ 185557 h 516"/>
              <a:gd name="T58" fmla="*/ 148439 w 545"/>
              <a:gd name="T59" fmla="*/ 185557 h 516"/>
              <a:gd name="T60" fmla="*/ 153484 w 545"/>
              <a:gd name="T61" fmla="*/ 180152 h 516"/>
              <a:gd name="T62" fmla="*/ 148439 w 545"/>
              <a:gd name="T63" fmla="*/ 169703 h 5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5" h="516">
                <a:moveTo>
                  <a:pt x="14" y="44"/>
                </a:moveTo>
                <a:lnTo>
                  <a:pt x="14" y="44"/>
                </a:lnTo>
                <a:cubicBezTo>
                  <a:pt x="530" y="44"/>
                  <a:pt x="530" y="44"/>
                  <a:pt x="530" y="44"/>
                </a:cubicBezTo>
                <a:cubicBezTo>
                  <a:pt x="544" y="44"/>
                  <a:pt x="544" y="29"/>
                  <a:pt x="544" y="29"/>
                </a:cubicBezTo>
                <a:cubicBezTo>
                  <a:pt x="544" y="15"/>
                  <a:pt x="544" y="0"/>
                  <a:pt x="530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0" y="15"/>
                  <a:pt x="0" y="29"/>
                </a:cubicBezTo>
                <a:lnTo>
                  <a:pt x="14" y="44"/>
                </a:lnTo>
                <a:close/>
                <a:moveTo>
                  <a:pt x="103" y="162"/>
                </a:moveTo>
                <a:lnTo>
                  <a:pt x="103" y="162"/>
                </a:lnTo>
                <a:cubicBezTo>
                  <a:pt x="88" y="162"/>
                  <a:pt x="73" y="176"/>
                  <a:pt x="73" y="176"/>
                </a:cubicBezTo>
                <a:cubicBezTo>
                  <a:pt x="73" y="191"/>
                  <a:pt x="88" y="206"/>
                  <a:pt x="103" y="206"/>
                </a:cubicBezTo>
                <a:cubicBezTo>
                  <a:pt x="456" y="206"/>
                  <a:pt x="456" y="206"/>
                  <a:pt x="456" y="206"/>
                </a:cubicBezTo>
                <a:cubicBezTo>
                  <a:pt x="456" y="206"/>
                  <a:pt x="471" y="191"/>
                  <a:pt x="471" y="176"/>
                </a:cubicBezTo>
                <a:lnTo>
                  <a:pt x="456" y="162"/>
                </a:lnTo>
                <a:lnTo>
                  <a:pt x="103" y="162"/>
                </a:lnTo>
                <a:close/>
                <a:moveTo>
                  <a:pt x="530" y="324"/>
                </a:moveTo>
                <a:lnTo>
                  <a:pt x="530" y="324"/>
                </a:lnTo>
                <a:cubicBezTo>
                  <a:pt x="14" y="324"/>
                  <a:pt x="14" y="324"/>
                  <a:pt x="14" y="324"/>
                </a:cubicBezTo>
                <a:cubicBezTo>
                  <a:pt x="14" y="324"/>
                  <a:pt x="0" y="324"/>
                  <a:pt x="0" y="338"/>
                </a:cubicBezTo>
                <a:cubicBezTo>
                  <a:pt x="0" y="353"/>
                  <a:pt x="14" y="353"/>
                  <a:pt x="14" y="353"/>
                </a:cubicBezTo>
                <a:cubicBezTo>
                  <a:pt x="530" y="353"/>
                  <a:pt x="530" y="353"/>
                  <a:pt x="530" y="353"/>
                </a:cubicBezTo>
                <a:cubicBezTo>
                  <a:pt x="544" y="353"/>
                  <a:pt x="544" y="353"/>
                  <a:pt x="544" y="338"/>
                </a:cubicBezTo>
                <a:cubicBezTo>
                  <a:pt x="544" y="324"/>
                  <a:pt x="544" y="324"/>
                  <a:pt x="530" y="324"/>
                </a:cubicBezTo>
                <a:close/>
                <a:moveTo>
                  <a:pt x="412" y="471"/>
                </a:moveTo>
                <a:lnTo>
                  <a:pt x="412" y="471"/>
                </a:lnTo>
                <a:cubicBezTo>
                  <a:pt x="132" y="471"/>
                  <a:pt x="132" y="471"/>
                  <a:pt x="132" y="471"/>
                </a:cubicBezTo>
                <a:cubicBezTo>
                  <a:pt x="132" y="471"/>
                  <a:pt x="117" y="486"/>
                  <a:pt x="117" y="500"/>
                </a:cubicBezTo>
                <a:lnTo>
                  <a:pt x="132" y="515"/>
                </a:lnTo>
                <a:cubicBezTo>
                  <a:pt x="412" y="515"/>
                  <a:pt x="412" y="515"/>
                  <a:pt x="412" y="515"/>
                </a:cubicBezTo>
                <a:cubicBezTo>
                  <a:pt x="426" y="515"/>
                  <a:pt x="426" y="500"/>
                  <a:pt x="426" y="500"/>
                </a:cubicBezTo>
                <a:cubicBezTo>
                  <a:pt x="426" y="486"/>
                  <a:pt x="426" y="471"/>
                  <a:pt x="412" y="4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39" name="Freeform 197"/>
          <p:cNvSpPr>
            <a:spLocks noChangeArrowheads="1"/>
          </p:cNvSpPr>
          <p:nvPr/>
        </p:nvSpPr>
        <p:spPr bwMode="auto">
          <a:xfrm>
            <a:off x="10250500" y="2578718"/>
            <a:ext cx="363220" cy="342265"/>
          </a:xfrm>
          <a:custGeom>
            <a:avLst/>
            <a:gdLst>
              <a:gd name="T0" fmla="*/ 5068 w 545"/>
              <a:gd name="T1" fmla="*/ 74223 h 516"/>
              <a:gd name="T2" fmla="*/ 5068 w 545"/>
              <a:gd name="T3" fmla="*/ 74223 h 516"/>
              <a:gd name="T4" fmla="*/ 133227 w 545"/>
              <a:gd name="T5" fmla="*/ 74223 h 516"/>
              <a:gd name="T6" fmla="*/ 143726 w 545"/>
              <a:gd name="T7" fmla="*/ 63414 h 516"/>
              <a:gd name="T8" fmla="*/ 133227 w 545"/>
              <a:gd name="T9" fmla="*/ 58369 h 516"/>
              <a:gd name="T10" fmla="*/ 5068 w 545"/>
              <a:gd name="T11" fmla="*/ 58369 h 516"/>
              <a:gd name="T12" fmla="*/ 0 w 545"/>
              <a:gd name="T13" fmla="*/ 63414 h 516"/>
              <a:gd name="T14" fmla="*/ 5068 w 545"/>
              <a:gd name="T15" fmla="*/ 74223 h 516"/>
              <a:gd name="T16" fmla="*/ 5068 w 545"/>
              <a:gd name="T17" fmla="*/ 15853 h 516"/>
              <a:gd name="T18" fmla="*/ 5068 w 545"/>
              <a:gd name="T19" fmla="*/ 15853 h 516"/>
              <a:gd name="T20" fmla="*/ 191877 w 545"/>
              <a:gd name="T21" fmla="*/ 15853 h 516"/>
              <a:gd name="T22" fmla="*/ 196945 w 545"/>
              <a:gd name="T23" fmla="*/ 10449 h 516"/>
              <a:gd name="T24" fmla="*/ 191877 w 545"/>
              <a:gd name="T25" fmla="*/ 0 h 516"/>
              <a:gd name="T26" fmla="*/ 5068 w 545"/>
              <a:gd name="T27" fmla="*/ 0 h 516"/>
              <a:gd name="T28" fmla="*/ 0 w 545"/>
              <a:gd name="T29" fmla="*/ 10449 h 516"/>
              <a:gd name="T30" fmla="*/ 5068 w 545"/>
              <a:gd name="T31" fmla="*/ 15853 h 516"/>
              <a:gd name="T32" fmla="*/ 111868 w 545"/>
              <a:gd name="T33" fmla="*/ 169703 h 516"/>
              <a:gd name="T34" fmla="*/ 111868 w 545"/>
              <a:gd name="T35" fmla="*/ 169703 h 516"/>
              <a:gd name="T36" fmla="*/ 5068 w 545"/>
              <a:gd name="T37" fmla="*/ 169703 h 516"/>
              <a:gd name="T38" fmla="*/ 0 w 545"/>
              <a:gd name="T39" fmla="*/ 180152 h 516"/>
              <a:gd name="T40" fmla="*/ 5068 w 545"/>
              <a:gd name="T41" fmla="*/ 185557 h 516"/>
              <a:gd name="T42" fmla="*/ 111868 w 545"/>
              <a:gd name="T43" fmla="*/ 185557 h 516"/>
              <a:gd name="T44" fmla="*/ 122367 w 545"/>
              <a:gd name="T45" fmla="*/ 180152 h 516"/>
              <a:gd name="T46" fmla="*/ 111868 w 545"/>
              <a:gd name="T47" fmla="*/ 169703 h 516"/>
              <a:gd name="T48" fmla="*/ 191877 w 545"/>
              <a:gd name="T49" fmla="*/ 116739 h 516"/>
              <a:gd name="T50" fmla="*/ 191877 w 545"/>
              <a:gd name="T51" fmla="*/ 116739 h 516"/>
              <a:gd name="T52" fmla="*/ 5068 w 545"/>
              <a:gd name="T53" fmla="*/ 116739 h 516"/>
              <a:gd name="T54" fmla="*/ 0 w 545"/>
              <a:gd name="T55" fmla="*/ 121783 h 516"/>
              <a:gd name="T56" fmla="*/ 5068 w 545"/>
              <a:gd name="T57" fmla="*/ 127187 h 516"/>
              <a:gd name="T58" fmla="*/ 191877 w 545"/>
              <a:gd name="T59" fmla="*/ 127187 h 516"/>
              <a:gd name="T60" fmla="*/ 196945 w 545"/>
              <a:gd name="T61" fmla="*/ 121783 h 516"/>
              <a:gd name="T62" fmla="*/ 191877 w 545"/>
              <a:gd name="T63" fmla="*/ 116739 h 5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5" h="516">
                <a:moveTo>
                  <a:pt x="14" y="206"/>
                </a:moveTo>
                <a:lnTo>
                  <a:pt x="14" y="206"/>
                </a:lnTo>
                <a:cubicBezTo>
                  <a:pt x="368" y="206"/>
                  <a:pt x="368" y="206"/>
                  <a:pt x="368" y="206"/>
                </a:cubicBezTo>
                <a:cubicBezTo>
                  <a:pt x="383" y="206"/>
                  <a:pt x="397" y="191"/>
                  <a:pt x="397" y="176"/>
                </a:cubicBezTo>
                <a:cubicBezTo>
                  <a:pt x="397" y="176"/>
                  <a:pt x="383" y="162"/>
                  <a:pt x="368" y="162"/>
                </a:cubicBezTo>
                <a:cubicBezTo>
                  <a:pt x="14" y="162"/>
                  <a:pt x="14" y="162"/>
                  <a:pt x="14" y="162"/>
                </a:cubicBezTo>
                <a:lnTo>
                  <a:pt x="0" y="176"/>
                </a:lnTo>
                <a:cubicBezTo>
                  <a:pt x="0" y="191"/>
                  <a:pt x="14" y="206"/>
                  <a:pt x="14" y="206"/>
                </a:cubicBezTo>
                <a:close/>
                <a:moveTo>
                  <a:pt x="14" y="44"/>
                </a:moveTo>
                <a:lnTo>
                  <a:pt x="14" y="44"/>
                </a:lnTo>
                <a:cubicBezTo>
                  <a:pt x="530" y="44"/>
                  <a:pt x="530" y="44"/>
                  <a:pt x="530" y="44"/>
                </a:cubicBezTo>
                <a:cubicBezTo>
                  <a:pt x="544" y="44"/>
                  <a:pt x="544" y="29"/>
                  <a:pt x="544" y="29"/>
                </a:cubicBezTo>
                <a:cubicBezTo>
                  <a:pt x="544" y="15"/>
                  <a:pt x="544" y="0"/>
                  <a:pt x="530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0" y="15"/>
                  <a:pt x="0" y="29"/>
                </a:cubicBezTo>
                <a:lnTo>
                  <a:pt x="14" y="44"/>
                </a:lnTo>
                <a:close/>
                <a:moveTo>
                  <a:pt x="309" y="471"/>
                </a:moveTo>
                <a:lnTo>
                  <a:pt x="309" y="471"/>
                </a:lnTo>
                <a:cubicBezTo>
                  <a:pt x="14" y="471"/>
                  <a:pt x="14" y="471"/>
                  <a:pt x="14" y="471"/>
                </a:cubicBezTo>
                <a:cubicBezTo>
                  <a:pt x="14" y="471"/>
                  <a:pt x="0" y="486"/>
                  <a:pt x="0" y="500"/>
                </a:cubicBezTo>
                <a:lnTo>
                  <a:pt x="14" y="515"/>
                </a:lnTo>
                <a:cubicBezTo>
                  <a:pt x="309" y="515"/>
                  <a:pt x="309" y="515"/>
                  <a:pt x="309" y="515"/>
                </a:cubicBezTo>
                <a:cubicBezTo>
                  <a:pt x="324" y="515"/>
                  <a:pt x="338" y="500"/>
                  <a:pt x="338" y="500"/>
                </a:cubicBezTo>
                <a:cubicBezTo>
                  <a:pt x="338" y="486"/>
                  <a:pt x="324" y="471"/>
                  <a:pt x="309" y="471"/>
                </a:cubicBezTo>
                <a:close/>
                <a:moveTo>
                  <a:pt x="530" y="324"/>
                </a:moveTo>
                <a:lnTo>
                  <a:pt x="530" y="324"/>
                </a:lnTo>
                <a:cubicBezTo>
                  <a:pt x="14" y="324"/>
                  <a:pt x="14" y="324"/>
                  <a:pt x="14" y="324"/>
                </a:cubicBezTo>
                <a:cubicBezTo>
                  <a:pt x="14" y="324"/>
                  <a:pt x="0" y="324"/>
                  <a:pt x="0" y="338"/>
                </a:cubicBezTo>
                <a:cubicBezTo>
                  <a:pt x="0" y="353"/>
                  <a:pt x="14" y="353"/>
                  <a:pt x="14" y="353"/>
                </a:cubicBezTo>
                <a:cubicBezTo>
                  <a:pt x="530" y="353"/>
                  <a:pt x="530" y="353"/>
                  <a:pt x="530" y="353"/>
                </a:cubicBezTo>
                <a:cubicBezTo>
                  <a:pt x="544" y="353"/>
                  <a:pt x="544" y="353"/>
                  <a:pt x="544" y="338"/>
                </a:cubicBezTo>
                <a:cubicBezTo>
                  <a:pt x="544" y="324"/>
                  <a:pt x="544" y="324"/>
                  <a:pt x="530" y="3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40" name="Freeform 198"/>
          <p:cNvSpPr>
            <a:spLocks noChangeArrowheads="1"/>
          </p:cNvSpPr>
          <p:nvPr/>
        </p:nvSpPr>
        <p:spPr bwMode="auto">
          <a:xfrm>
            <a:off x="9408897" y="2558284"/>
            <a:ext cx="333533" cy="420846"/>
          </a:xfrm>
          <a:custGeom>
            <a:avLst/>
            <a:gdLst>
              <a:gd name="T0" fmla="*/ 127658 w 501"/>
              <a:gd name="T1" fmla="*/ 201559 h 634"/>
              <a:gd name="T2" fmla="*/ 133083 w 501"/>
              <a:gd name="T3" fmla="*/ 106008 h 634"/>
              <a:gd name="T4" fmla="*/ 116809 w 501"/>
              <a:gd name="T5" fmla="*/ 106008 h 634"/>
              <a:gd name="T6" fmla="*/ 127658 w 501"/>
              <a:gd name="T7" fmla="*/ 201559 h 634"/>
              <a:gd name="T8" fmla="*/ 53161 w 501"/>
              <a:gd name="T9" fmla="*/ 201559 h 634"/>
              <a:gd name="T10" fmla="*/ 63648 w 501"/>
              <a:gd name="T11" fmla="*/ 106008 h 634"/>
              <a:gd name="T12" fmla="*/ 47736 w 501"/>
              <a:gd name="T13" fmla="*/ 106008 h 634"/>
              <a:gd name="T14" fmla="*/ 53161 w 501"/>
              <a:gd name="T15" fmla="*/ 201559 h 634"/>
              <a:gd name="T16" fmla="*/ 90410 w 501"/>
              <a:gd name="T17" fmla="*/ 201559 h 634"/>
              <a:gd name="T18" fmla="*/ 95834 w 501"/>
              <a:gd name="T19" fmla="*/ 106008 h 634"/>
              <a:gd name="T20" fmla="*/ 84985 w 501"/>
              <a:gd name="T21" fmla="*/ 106008 h 634"/>
              <a:gd name="T22" fmla="*/ 90410 w 501"/>
              <a:gd name="T23" fmla="*/ 201559 h 634"/>
              <a:gd name="T24" fmla="*/ 170332 w 501"/>
              <a:gd name="T25" fmla="*/ 31730 h 634"/>
              <a:gd name="T26" fmla="*/ 127658 w 501"/>
              <a:gd name="T27" fmla="*/ 15865 h 634"/>
              <a:gd name="T28" fmla="*/ 69073 w 501"/>
              <a:gd name="T29" fmla="*/ 0 h 634"/>
              <a:gd name="T30" fmla="*/ 53161 w 501"/>
              <a:gd name="T31" fmla="*/ 31730 h 634"/>
              <a:gd name="T32" fmla="*/ 0 w 501"/>
              <a:gd name="T33" fmla="*/ 42187 h 634"/>
              <a:gd name="T34" fmla="*/ 10488 w 501"/>
              <a:gd name="T35" fmla="*/ 74278 h 634"/>
              <a:gd name="T36" fmla="*/ 42673 w 501"/>
              <a:gd name="T37" fmla="*/ 228241 h 634"/>
              <a:gd name="T38" fmla="*/ 170332 w 501"/>
              <a:gd name="T39" fmla="*/ 201559 h 634"/>
              <a:gd name="T40" fmla="*/ 180819 w 501"/>
              <a:gd name="T41" fmla="*/ 58412 h 634"/>
              <a:gd name="T42" fmla="*/ 170332 w 501"/>
              <a:gd name="T43" fmla="*/ 31730 h 634"/>
              <a:gd name="T44" fmla="*/ 69073 w 501"/>
              <a:gd name="T45" fmla="*/ 21274 h 634"/>
              <a:gd name="T46" fmla="*/ 106322 w 501"/>
              <a:gd name="T47" fmla="*/ 15865 h 634"/>
              <a:gd name="T48" fmla="*/ 111746 w 501"/>
              <a:gd name="T49" fmla="*/ 31730 h 634"/>
              <a:gd name="T50" fmla="*/ 69073 w 501"/>
              <a:gd name="T51" fmla="*/ 21274 h 634"/>
              <a:gd name="T52" fmla="*/ 154420 w 501"/>
              <a:gd name="T53" fmla="*/ 201559 h 634"/>
              <a:gd name="T54" fmla="*/ 42673 w 501"/>
              <a:gd name="T55" fmla="*/ 212376 h 634"/>
              <a:gd name="T56" fmla="*/ 26400 w 501"/>
              <a:gd name="T57" fmla="*/ 74278 h 634"/>
              <a:gd name="T58" fmla="*/ 154420 w 501"/>
              <a:gd name="T59" fmla="*/ 201559 h 634"/>
              <a:gd name="T60" fmla="*/ 159483 w 501"/>
              <a:gd name="T61" fmla="*/ 58412 h 634"/>
              <a:gd name="T62" fmla="*/ 10488 w 501"/>
              <a:gd name="T63" fmla="*/ 53004 h 634"/>
              <a:gd name="T64" fmla="*/ 159483 w 501"/>
              <a:gd name="T65" fmla="*/ 42187 h 634"/>
              <a:gd name="T66" fmla="*/ 159483 w 501"/>
              <a:gd name="T67" fmla="*/ 58412 h 6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01" h="634">
                <a:moveTo>
                  <a:pt x="353" y="559"/>
                </a:moveTo>
                <a:lnTo>
                  <a:pt x="353" y="559"/>
                </a:lnTo>
                <a:cubicBezTo>
                  <a:pt x="353" y="559"/>
                  <a:pt x="368" y="545"/>
                  <a:pt x="368" y="530"/>
                </a:cubicBezTo>
                <a:cubicBezTo>
                  <a:pt x="368" y="294"/>
                  <a:pt x="368" y="294"/>
                  <a:pt x="368" y="294"/>
                </a:cubicBezTo>
                <a:lnTo>
                  <a:pt x="353" y="279"/>
                </a:lnTo>
                <a:cubicBezTo>
                  <a:pt x="339" y="279"/>
                  <a:pt x="323" y="294"/>
                  <a:pt x="323" y="294"/>
                </a:cubicBezTo>
                <a:cubicBezTo>
                  <a:pt x="323" y="530"/>
                  <a:pt x="323" y="530"/>
                  <a:pt x="323" y="530"/>
                </a:cubicBezTo>
                <a:cubicBezTo>
                  <a:pt x="323" y="545"/>
                  <a:pt x="339" y="559"/>
                  <a:pt x="353" y="559"/>
                </a:cubicBezTo>
                <a:close/>
                <a:moveTo>
                  <a:pt x="147" y="559"/>
                </a:moveTo>
                <a:lnTo>
                  <a:pt x="147" y="559"/>
                </a:lnTo>
                <a:cubicBezTo>
                  <a:pt x="162" y="559"/>
                  <a:pt x="176" y="545"/>
                  <a:pt x="176" y="530"/>
                </a:cubicBezTo>
                <a:cubicBezTo>
                  <a:pt x="176" y="294"/>
                  <a:pt x="176" y="294"/>
                  <a:pt x="176" y="294"/>
                </a:cubicBezTo>
                <a:cubicBezTo>
                  <a:pt x="176" y="294"/>
                  <a:pt x="162" y="279"/>
                  <a:pt x="147" y="279"/>
                </a:cubicBezTo>
                <a:lnTo>
                  <a:pt x="132" y="294"/>
                </a:lnTo>
                <a:cubicBezTo>
                  <a:pt x="132" y="530"/>
                  <a:pt x="132" y="530"/>
                  <a:pt x="132" y="530"/>
                </a:cubicBezTo>
                <a:cubicBezTo>
                  <a:pt x="132" y="545"/>
                  <a:pt x="147" y="559"/>
                  <a:pt x="147" y="559"/>
                </a:cubicBezTo>
                <a:close/>
                <a:moveTo>
                  <a:pt x="250" y="559"/>
                </a:moveTo>
                <a:lnTo>
                  <a:pt x="250" y="559"/>
                </a:lnTo>
                <a:cubicBezTo>
                  <a:pt x="265" y="559"/>
                  <a:pt x="265" y="545"/>
                  <a:pt x="265" y="530"/>
                </a:cubicBezTo>
                <a:cubicBezTo>
                  <a:pt x="265" y="294"/>
                  <a:pt x="265" y="294"/>
                  <a:pt x="265" y="294"/>
                </a:cubicBezTo>
                <a:cubicBezTo>
                  <a:pt x="265" y="294"/>
                  <a:pt x="265" y="279"/>
                  <a:pt x="250" y="279"/>
                </a:cubicBezTo>
                <a:cubicBezTo>
                  <a:pt x="235" y="279"/>
                  <a:pt x="235" y="294"/>
                  <a:pt x="235" y="294"/>
                </a:cubicBezTo>
                <a:cubicBezTo>
                  <a:pt x="235" y="530"/>
                  <a:pt x="235" y="530"/>
                  <a:pt x="235" y="530"/>
                </a:cubicBezTo>
                <a:cubicBezTo>
                  <a:pt x="235" y="545"/>
                  <a:pt x="235" y="559"/>
                  <a:pt x="250" y="559"/>
                </a:cubicBezTo>
                <a:close/>
                <a:moveTo>
                  <a:pt x="471" y="88"/>
                </a:moveTo>
                <a:lnTo>
                  <a:pt x="471" y="88"/>
                </a:lnTo>
                <a:cubicBezTo>
                  <a:pt x="353" y="88"/>
                  <a:pt x="353" y="88"/>
                  <a:pt x="353" y="88"/>
                </a:cubicBezTo>
                <a:cubicBezTo>
                  <a:pt x="353" y="44"/>
                  <a:pt x="353" y="44"/>
                  <a:pt x="353" y="44"/>
                </a:cubicBezTo>
                <a:cubicBezTo>
                  <a:pt x="353" y="29"/>
                  <a:pt x="323" y="0"/>
                  <a:pt x="309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176" y="0"/>
                  <a:pt x="147" y="29"/>
                  <a:pt x="147" y="44"/>
                </a:cubicBezTo>
                <a:cubicBezTo>
                  <a:pt x="147" y="88"/>
                  <a:pt x="147" y="88"/>
                  <a:pt x="147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14" y="88"/>
                  <a:pt x="0" y="103"/>
                  <a:pt x="0" y="117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76"/>
                  <a:pt x="14" y="206"/>
                  <a:pt x="29" y="206"/>
                </a:cubicBezTo>
                <a:cubicBezTo>
                  <a:pt x="29" y="559"/>
                  <a:pt x="29" y="559"/>
                  <a:pt x="29" y="559"/>
                </a:cubicBezTo>
                <a:cubicBezTo>
                  <a:pt x="29" y="604"/>
                  <a:pt x="73" y="633"/>
                  <a:pt x="118" y="633"/>
                </a:cubicBezTo>
                <a:cubicBezTo>
                  <a:pt x="382" y="633"/>
                  <a:pt x="382" y="633"/>
                  <a:pt x="382" y="633"/>
                </a:cubicBezTo>
                <a:cubicBezTo>
                  <a:pt x="427" y="633"/>
                  <a:pt x="471" y="604"/>
                  <a:pt x="471" y="559"/>
                </a:cubicBezTo>
                <a:cubicBezTo>
                  <a:pt x="471" y="206"/>
                  <a:pt x="471" y="206"/>
                  <a:pt x="471" y="206"/>
                </a:cubicBezTo>
                <a:cubicBezTo>
                  <a:pt x="486" y="206"/>
                  <a:pt x="500" y="176"/>
                  <a:pt x="500" y="162"/>
                </a:cubicBezTo>
                <a:cubicBezTo>
                  <a:pt x="500" y="117"/>
                  <a:pt x="500" y="117"/>
                  <a:pt x="500" y="117"/>
                </a:cubicBezTo>
                <a:cubicBezTo>
                  <a:pt x="500" y="103"/>
                  <a:pt x="486" y="88"/>
                  <a:pt x="471" y="88"/>
                </a:cubicBezTo>
                <a:close/>
                <a:moveTo>
                  <a:pt x="191" y="59"/>
                </a:moveTo>
                <a:lnTo>
                  <a:pt x="191" y="59"/>
                </a:lnTo>
                <a:lnTo>
                  <a:pt x="206" y="44"/>
                </a:lnTo>
                <a:cubicBezTo>
                  <a:pt x="294" y="44"/>
                  <a:pt x="294" y="44"/>
                  <a:pt x="294" y="44"/>
                </a:cubicBezTo>
                <a:lnTo>
                  <a:pt x="309" y="59"/>
                </a:lnTo>
                <a:cubicBezTo>
                  <a:pt x="309" y="88"/>
                  <a:pt x="309" y="88"/>
                  <a:pt x="309" y="88"/>
                </a:cubicBezTo>
                <a:cubicBezTo>
                  <a:pt x="294" y="88"/>
                  <a:pt x="191" y="88"/>
                  <a:pt x="191" y="88"/>
                </a:cubicBezTo>
                <a:lnTo>
                  <a:pt x="191" y="59"/>
                </a:lnTo>
                <a:close/>
                <a:moveTo>
                  <a:pt x="427" y="559"/>
                </a:moveTo>
                <a:lnTo>
                  <a:pt x="427" y="559"/>
                </a:lnTo>
                <a:cubicBezTo>
                  <a:pt x="427" y="574"/>
                  <a:pt x="412" y="589"/>
                  <a:pt x="382" y="589"/>
                </a:cubicBezTo>
                <a:cubicBezTo>
                  <a:pt x="118" y="589"/>
                  <a:pt x="118" y="589"/>
                  <a:pt x="118" y="589"/>
                </a:cubicBezTo>
                <a:cubicBezTo>
                  <a:pt x="88" y="589"/>
                  <a:pt x="73" y="574"/>
                  <a:pt x="73" y="559"/>
                </a:cubicBezTo>
                <a:cubicBezTo>
                  <a:pt x="73" y="206"/>
                  <a:pt x="73" y="206"/>
                  <a:pt x="73" y="206"/>
                </a:cubicBezTo>
                <a:cubicBezTo>
                  <a:pt x="103" y="206"/>
                  <a:pt x="412" y="206"/>
                  <a:pt x="427" y="206"/>
                </a:cubicBezTo>
                <a:lnTo>
                  <a:pt x="427" y="559"/>
                </a:lnTo>
                <a:close/>
                <a:moveTo>
                  <a:pt x="441" y="162"/>
                </a:moveTo>
                <a:lnTo>
                  <a:pt x="441" y="162"/>
                </a:lnTo>
                <a:cubicBezTo>
                  <a:pt x="59" y="162"/>
                  <a:pt x="59" y="162"/>
                  <a:pt x="59" y="162"/>
                </a:cubicBezTo>
                <a:cubicBezTo>
                  <a:pt x="44" y="162"/>
                  <a:pt x="29" y="147"/>
                  <a:pt x="29" y="147"/>
                </a:cubicBezTo>
                <a:cubicBezTo>
                  <a:pt x="29" y="132"/>
                  <a:pt x="44" y="117"/>
                  <a:pt x="59" y="117"/>
                </a:cubicBezTo>
                <a:cubicBezTo>
                  <a:pt x="441" y="117"/>
                  <a:pt x="441" y="117"/>
                  <a:pt x="441" y="117"/>
                </a:cubicBezTo>
                <a:cubicBezTo>
                  <a:pt x="456" y="117"/>
                  <a:pt x="471" y="132"/>
                  <a:pt x="471" y="147"/>
                </a:cubicBezTo>
                <a:cubicBezTo>
                  <a:pt x="471" y="147"/>
                  <a:pt x="456" y="162"/>
                  <a:pt x="441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41" name="Freeform 199"/>
          <p:cNvSpPr>
            <a:spLocks noChangeArrowheads="1"/>
          </p:cNvSpPr>
          <p:nvPr/>
        </p:nvSpPr>
        <p:spPr bwMode="auto">
          <a:xfrm>
            <a:off x="8479635" y="2596528"/>
            <a:ext cx="420845" cy="391161"/>
          </a:xfrm>
          <a:custGeom>
            <a:avLst/>
            <a:gdLst>
              <a:gd name="T0" fmla="*/ 201927 w 634"/>
              <a:gd name="T1" fmla="*/ 26650 h 590"/>
              <a:gd name="T2" fmla="*/ 201927 w 634"/>
              <a:gd name="T3" fmla="*/ 26650 h 590"/>
              <a:gd name="T4" fmla="*/ 159378 w 634"/>
              <a:gd name="T5" fmla="*/ 26650 h 590"/>
              <a:gd name="T6" fmla="*/ 159378 w 634"/>
              <a:gd name="T7" fmla="*/ 10804 h 590"/>
              <a:gd name="T8" fmla="*/ 143512 w 634"/>
              <a:gd name="T9" fmla="*/ 0 h 590"/>
              <a:gd name="T10" fmla="*/ 85098 w 634"/>
              <a:gd name="T11" fmla="*/ 0 h 590"/>
              <a:gd name="T12" fmla="*/ 74641 w 634"/>
              <a:gd name="T13" fmla="*/ 10804 h 590"/>
              <a:gd name="T14" fmla="*/ 74641 w 634"/>
              <a:gd name="T15" fmla="*/ 26650 h 590"/>
              <a:gd name="T16" fmla="*/ 32092 w 634"/>
              <a:gd name="T17" fmla="*/ 26650 h 590"/>
              <a:gd name="T18" fmla="*/ 0 w 634"/>
              <a:gd name="T19" fmla="*/ 52939 h 590"/>
              <a:gd name="T20" fmla="*/ 0 w 634"/>
              <a:gd name="T21" fmla="*/ 180425 h 590"/>
              <a:gd name="T22" fmla="*/ 32092 w 634"/>
              <a:gd name="T23" fmla="*/ 212117 h 590"/>
              <a:gd name="T24" fmla="*/ 201927 w 634"/>
              <a:gd name="T25" fmla="*/ 212117 h 590"/>
              <a:gd name="T26" fmla="*/ 228249 w 634"/>
              <a:gd name="T27" fmla="*/ 180425 h 590"/>
              <a:gd name="T28" fmla="*/ 228249 w 634"/>
              <a:gd name="T29" fmla="*/ 52939 h 590"/>
              <a:gd name="T30" fmla="*/ 201927 w 634"/>
              <a:gd name="T31" fmla="*/ 26650 h 590"/>
              <a:gd name="T32" fmla="*/ 85098 w 634"/>
              <a:gd name="T33" fmla="*/ 21248 h 590"/>
              <a:gd name="T34" fmla="*/ 85098 w 634"/>
              <a:gd name="T35" fmla="*/ 21248 h 590"/>
              <a:gd name="T36" fmla="*/ 95555 w 634"/>
              <a:gd name="T37" fmla="*/ 10804 h 590"/>
              <a:gd name="T38" fmla="*/ 138104 w 634"/>
              <a:gd name="T39" fmla="*/ 10804 h 590"/>
              <a:gd name="T40" fmla="*/ 143512 w 634"/>
              <a:gd name="T41" fmla="*/ 21248 h 590"/>
              <a:gd name="T42" fmla="*/ 143512 w 634"/>
              <a:gd name="T43" fmla="*/ 26650 h 590"/>
              <a:gd name="T44" fmla="*/ 85098 w 634"/>
              <a:gd name="T45" fmla="*/ 26650 h 590"/>
              <a:gd name="T46" fmla="*/ 85098 w 634"/>
              <a:gd name="T47" fmla="*/ 21248 h 590"/>
              <a:gd name="T48" fmla="*/ 212384 w 634"/>
              <a:gd name="T49" fmla="*/ 180425 h 590"/>
              <a:gd name="T50" fmla="*/ 212384 w 634"/>
              <a:gd name="T51" fmla="*/ 180425 h 590"/>
              <a:gd name="T52" fmla="*/ 201927 w 634"/>
              <a:gd name="T53" fmla="*/ 196271 h 590"/>
              <a:gd name="T54" fmla="*/ 32092 w 634"/>
              <a:gd name="T55" fmla="*/ 196271 h 590"/>
              <a:gd name="T56" fmla="*/ 15866 w 634"/>
              <a:gd name="T57" fmla="*/ 180425 h 590"/>
              <a:gd name="T58" fmla="*/ 15866 w 634"/>
              <a:gd name="T59" fmla="*/ 106239 h 590"/>
              <a:gd name="T60" fmla="*/ 90506 w 634"/>
              <a:gd name="T61" fmla="*/ 106239 h 590"/>
              <a:gd name="T62" fmla="*/ 85098 w 634"/>
              <a:gd name="T63" fmla="*/ 111280 h 590"/>
              <a:gd name="T64" fmla="*/ 116829 w 634"/>
              <a:gd name="T65" fmla="*/ 137930 h 590"/>
              <a:gd name="T66" fmla="*/ 143512 w 634"/>
              <a:gd name="T67" fmla="*/ 111280 h 590"/>
              <a:gd name="T68" fmla="*/ 143512 w 634"/>
              <a:gd name="T69" fmla="*/ 106239 h 590"/>
              <a:gd name="T70" fmla="*/ 212384 w 634"/>
              <a:gd name="T71" fmla="*/ 106239 h 590"/>
              <a:gd name="T72" fmla="*/ 212384 w 634"/>
              <a:gd name="T73" fmla="*/ 180425 h 590"/>
              <a:gd name="T74" fmla="*/ 100963 w 634"/>
              <a:gd name="T75" fmla="*/ 111280 h 590"/>
              <a:gd name="T76" fmla="*/ 100963 w 634"/>
              <a:gd name="T77" fmla="*/ 111280 h 590"/>
              <a:gd name="T78" fmla="*/ 100963 w 634"/>
              <a:gd name="T79" fmla="*/ 106239 h 590"/>
              <a:gd name="T80" fmla="*/ 127647 w 634"/>
              <a:gd name="T81" fmla="*/ 106239 h 590"/>
              <a:gd name="T82" fmla="*/ 127647 w 634"/>
              <a:gd name="T83" fmla="*/ 111280 h 590"/>
              <a:gd name="T84" fmla="*/ 116829 w 634"/>
              <a:gd name="T85" fmla="*/ 127486 h 590"/>
              <a:gd name="T86" fmla="*/ 100963 w 634"/>
              <a:gd name="T87" fmla="*/ 111280 h 590"/>
              <a:gd name="T88" fmla="*/ 212384 w 634"/>
              <a:gd name="T89" fmla="*/ 90033 h 590"/>
              <a:gd name="T90" fmla="*/ 212384 w 634"/>
              <a:gd name="T91" fmla="*/ 90033 h 590"/>
              <a:gd name="T92" fmla="*/ 15866 w 634"/>
              <a:gd name="T93" fmla="*/ 90033 h 590"/>
              <a:gd name="T94" fmla="*/ 15866 w 634"/>
              <a:gd name="T95" fmla="*/ 52939 h 590"/>
              <a:gd name="T96" fmla="*/ 32092 w 634"/>
              <a:gd name="T97" fmla="*/ 42495 h 590"/>
              <a:gd name="T98" fmla="*/ 201927 w 634"/>
              <a:gd name="T99" fmla="*/ 42495 h 590"/>
              <a:gd name="T100" fmla="*/ 212384 w 634"/>
              <a:gd name="T101" fmla="*/ 52939 h 590"/>
              <a:gd name="T102" fmla="*/ 212384 w 634"/>
              <a:gd name="T103" fmla="*/ 90033 h 59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34" h="590">
                <a:moveTo>
                  <a:pt x="560" y="74"/>
                </a:moveTo>
                <a:lnTo>
                  <a:pt x="560" y="74"/>
                </a:lnTo>
                <a:cubicBezTo>
                  <a:pt x="442" y="74"/>
                  <a:pt x="442" y="74"/>
                  <a:pt x="442" y="74"/>
                </a:cubicBezTo>
                <a:cubicBezTo>
                  <a:pt x="442" y="30"/>
                  <a:pt x="442" y="30"/>
                  <a:pt x="442" y="30"/>
                </a:cubicBezTo>
                <a:cubicBezTo>
                  <a:pt x="442" y="15"/>
                  <a:pt x="412" y="0"/>
                  <a:pt x="398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21" y="0"/>
                  <a:pt x="207" y="15"/>
                  <a:pt x="207" y="30"/>
                </a:cubicBezTo>
                <a:cubicBezTo>
                  <a:pt x="207" y="74"/>
                  <a:pt x="207" y="74"/>
                  <a:pt x="207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44" y="74"/>
                  <a:pt x="0" y="103"/>
                  <a:pt x="0" y="147"/>
                </a:cubicBezTo>
                <a:cubicBezTo>
                  <a:pt x="0" y="501"/>
                  <a:pt x="0" y="501"/>
                  <a:pt x="0" y="501"/>
                </a:cubicBezTo>
                <a:cubicBezTo>
                  <a:pt x="0" y="545"/>
                  <a:pt x="44" y="589"/>
                  <a:pt x="89" y="589"/>
                </a:cubicBezTo>
                <a:cubicBezTo>
                  <a:pt x="560" y="589"/>
                  <a:pt x="560" y="589"/>
                  <a:pt x="560" y="589"/>
                </a:cubicBezTo>
                <a:cubicBezTo>
                  <a:pt x="604" y="589"/>
                  <a:pt x="633" y="545"/>
                  <a:pt x="633" y="501"/>
                </a:cubicBezTo>
                <a:cubicBezTo>
                  <a:pt x="633" y="147"/>
                  <a:pt x="633" y="147"/>
                  <a:pt x="633" y="147"/>
                </a:cubicBezTo>
                <a:cubicBezTo>
                  <a:pt x="633" y="103"/>
                  <a:pt x="604" y="74"/>
                  <a:pt x="560" y="74"/>
                </a:cubicBezTo>
                <a:close/>
                <a:moveTo>
                  <a:pt x="236" y="59"/>
                </a:moveTo>
                <a:lnTo>
                  <a:pt x="236" y="59"/>
                </a:lnTo>
                <a:cubicBezTo>
                  <a:pt x="236" y="45"/>
                  <a:pt x="251" y="30"/>
                  <a:pt x="265" y="30"/>
                </a:cubicBezTo>
                <a:cubicBezTo>
                  <a:pt x="383" y="30"/>
                  <a:pt x="383" y="30"/>
                  <a:pt x="383" y="30"/>
                </a:cubicBezTo>
                <a:cubicBezTo>
                  <a:pt x="383" y="30"/>
                  <a:pt x="398" y="45"/>
                  <a:pt x="398" y="59"/>
                </a:cubicBezTo>
                <a:cubicBezTo>
                  <a:pt x="398" y="74"/>
                  <a:pt x="398" y="74"/>
                  <a:pt x="398" y="74"/>
                </a:cubicBezTo>
                <a:cubicBezTo>
                  <a:pt x="236" y="74"/>
                  <a:pt x="236" y="74"/>
                  <a:pt x="236" y="74"/>
                </a:cubicBezTo>
                <a:lnTo>
                  <a:pt x="236" y="59"/>
                </a:lnTo>
                <a:close/>
                <a:moveTo>
                  <a:pt x="589" y="501"/>
                </a:moveTo>
                <a:lnTo>
                  <a:pt x="589" y="501"/>
                </a:lnTo>
                <a:cubicBezTo>
                  <a:pt x="589" y="530"/>
                  <a:pt x="574" y="545"/>
                  <a:pt x="560" y="545"/>
                </a:cubicBezTo>
                <a:cubicBezTo>
                  <a:pt x="89" y="545"/>
                  <a:pt x="89" y="545"/>
                  <a:pt x="89" y="545"/>
                </a:cubicBezTo>
                <a:cubicBezTo>
                  <a:pt x="59" y="545"/>
                  <a:pt x="44" y="530"/>
                  <a:pt x="44" y="501"/>
                </a:cubicBezTo>
                <a:cubicBezTo>
                  <a:pt x="44" y="295"/>
                  <a:pt x="44" y="295"/>
                  <a:pt x="44" y="295"/>
                </a:cubicBezTo>
                <a:cubicBezTo>
                  <a:pt x="251" y="295"/>
                  <a:pt x="251" y="295"/>
                  <a:pt x="251" y="295"/>
                </a:cubicBezTo>
                <a:cubicBezTo>
                  <a:pt x="236" y="295"/>
                  <a:pt x="236" y="309"/>
                  <a:pt x="236" y="309"/>
                </a:cubicBezTo>
                <a:cubicBezTo>
                  <a:pt x="236" y="354"/>
                  <a:pt x="280" y="383"/>
                  <a:pt x="324" y="383"/>
                </a:cubicBezTo>
                <a:cubicBezTo>
                  <a:pt x="369" y="383"/>
                  <a:pt x="398" y="354"/>
                  <a:pt x="398" y="309"/>
                </a:cubicBezTo>
                <a:lnTo>
                  <a:pt x="398" y="295"/>
                </a:lnTo>
                <a:cubicBezTo>
                  <a:pt x="589" y="295"/>
                  <a:pt x="589" y="295"/>
                  <a:pt x="589" y="295"/>
                </a:cubicBezTo>
                <a:lnTo>
                  <a:pt x="589" y="501"/>
                </a:lnTo>
                <a:close/>
                <a:moveTo>
                  <a:pt x="280" y="309"/>
                </a:moveTo>
                <a:lnTo>
                  <a:pt x="280" y="309"/>
                </a:lnTo>
                <a:lnTo>
                  <a:pt x="280" y="295"/>
                </a:lnTo>
                <a:cubicBezTo>
                  <a:pt x="354" y="295"/>
                  <a:pt x="354" y="295"/>
                  <a:pt x="354" y="295"/>
                </a:cubicBezTo>
                <a:lnTo>
                  <a:pt x="354" y="309"/>
                </a:lnTo>
                <a:cubicBezTo>
                  <a:pt x="354" y="324"/>
                  <a:pt x="339" y="354"/>
                  <a:pt x="324" y="354"/>
                </a:cubicBezTo>
                <a:cubicBezTo>
                  <a:pt x="295" y="354"/>
                  <a:pt x="280" y="324"/>
                  <a:pt x="280" y="309"/>
                </a:cubicBezTo>
                <a:close/>
                <a:moveTo>
                  <a:pt x="589" y="250"/>
                </a:moveTo>
                <a:lnTo>
                  <a:pt x="589" y="250"/>
                </a:lnTo>
                <a:cubicBezTo>
                  <a:pt x="44" y="250"/>
                  <a:pt x="44" y="250"/>
                  <a:pt x="44" y="250"/>
                </a:cubicBezTo>
                <a:cubicBezTo>
                  <a:pt x="44" y="147"/>
                  <a:pt x="44" y="147"/>
                  <a:pt x="44" y="147"/>
                </a:cubicBezTo>
                <a:cubicBezTo>
                  <a:pt x="44" y="133"/>
                  <a:pt x="59" y="118"/>
                  <a:pt x="89" y="118"/>
                </a:cubicBezTo>
                <a:cubicBezTo>
                  <a:pt x="560" y="118"/>
                  <a:pt x="560" y="118"/>
                  <a:pt x="560" y="118"/>
                </a:cubicBezTo>
                <a:cubicBezTo>
                  <a:pt x="574" y="118"/>
                  <a:pt x="589" y="133"/>
                  <a:pt x="589" y="147"/>
                </a:cubicBezTo>
                <a:lnTo>
                  <a:pt x="589" y="2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42" name="Freeform 200"/>
          <p:cNvSpPr>
            <a:spLocks noChangeArrowheads="1"/>
          </p:cNvSpPr>
          <p:nvPr/>
        </p:nvSpPr>
        <p:spPr bwMode="auto">
          <a:xfrm>
            <a:off x="7569073" y="2554964"/>
            <a:ext cx="420847" cy="399892"/>
          </a:xfrm>
          <a:custGeom>
            <a:avLst/>
            <a:gdLst>
              <a:gd name="T0" fmla="*/ 111421 w 634"/>
              <a:gd name="T1" fmla="*/ 15824 h 604"/>
              <a:gd name="T2" fmla="*/ 111421 w 634"/>
              <a:gd name="T3" fmla="*/ 15824 h 604"/>
              <a:gd name="T4" fmla="*/ 5048 w 634"/>
              <a:gd name="T5" fmla="*/ 79120 h 604"/>
              <a:gd name="T6" fmla="*/ 5048 w 634"/>
              <a:gd name="T7" fmla="*/ 79120 h 604"/>
              <a:gd name="T8" fmla="*/ 100603 w 634"/>
              <a:gd name="T9" fmla="*/ 121557 h 604"/>
              <a:gd name="T10" fmla="*/ 121878 w 634"/>
              <a:gd name="T11" fmla="*/ 121557 h 604"/>
              <a:gd name="T12" fmla="*/ 217433 w 634"/>
              <a:gd name="T13" fmla="*/ 79120 h 604"/>
              <a:gd name="T14" fmla="*/ 217433 w 634"/>
              <a:gd name="T15" fmla="*/ 57901 h 604"/>
              <a:gd name="T16" fmla="*/ 121878 w 634"/>
              <a:gd name="T17" fmla="*/ 5035 h 604"/>
              <a:gd name="T18" fmla="*/ 100603 w 634"/>
              <a:gd name="T19" fmla="*/ 5035 h 604"/>
              <a:gd name="T20" fmla="*/ 5048 w 634"/>
              <a:gd name="T21" fmla="*/ 57901 h 604"/>
              <a:gd name="T22" fmla="*/ 5048 w 634"/>
              <a:gd name="T23" fmla="*/ 79120 h 604"/>
              <a:gd name="T24" fmla="*/ 111421 w 634"/>
              <a:gd name="T25" fmla="*/ 15824 h 604"/>
              <a:gd name="T26" fmla="*/ 111421 w 634"/>
              <a:gd name="T27" fmla="*/ 15824 h 604"/>
              <a:gd name="T28" fmla="*/ 212024 w 634"/>
              <a:gd name="T29" fmla="*/ 68690 h 604"/>
              <a:gd name="T30" fmla="*/ 111421 w 634"/>
              <a:gd name="T31" fmla="*/ 111127 h 604"/>
              <a:gd name="T32" fmla="*/ 15866 w 634"/>
              <a:gd name="T33" fmla="*/ 68690 h 604"/>
              <a:gd name="T34" fmla="*/ 111421 w 634"/>
              <a:gd name="T35" fmla="*/ 15824 h 604"/>
              <a:gd name="T36" fmla="*/ 111421 w 634"/>
              <a:gd name="T37" fmla="*/ 201036 h 604"/>
              <a:gd name="T38" fmla="*/ 111421 w 634"/>
              <a:gd name="T39" fmla="*/ 201036 h 604"/>
              <a:gd name="T40" fmla="*/ 15866 w 634"/>
              <a:gd name="T41" fmla="*/ 158599 h 604"/>
              <a:gd name="T42" fmla="*/ 0 w 634"/>
              <a:gd name="T43" fmla="*/ 153564 h 604"/>
              <a:gd name="T44" fmla="*/ 5048 w 634"/>
              <a:gd name="T45" fmla="*/ 169388 h 604"/>
              <a:gd name="T46" fmla="*/ 100603 w 634"/>
              <a:gd name="T47" fmla="*/ 211825 h 604"/>
              <a:gd name="T48" fmla="*/ 121878 w 634"/>
              <a:gd name="T49" fmla="*/ 211825 h 604"/>
              <a:gd name="T50" fmla="*/ 217433 w 634"/>
              <a:gd name="T51" fmla="*/ 169388 h 604"/>
              <a:gd name="T52" fmla="*/ 228250 w 634"/>
              <a:gd name="T53" fmla="*/ 153564 h 604"/>
              <a:gd name="T54" fmla="*/ 212024 w 634"/>
              <a:gd name="T55" fmla="*/ 158599 h 604"/>
              <a:gd name="T56" fmla="*/ 111421 w 634"/>
              <a:gd name="T57" fmla="*/ 201036 h 604"/>
              <a:gd name="T58" fmla="*/ 5048 w 634"/>
              <a:gd name="T59" fmla="*/ 121557 h 604"/>
              <a:gd name="T60" fmla="*/ 5048 w 634"/>
              <a:gd name="T61" fmla="*/ 121557 h 604"/>
              <a:gd name="T62" fmla="*/ 100603 w 634"/>
              <a:gd name="T63" fmla="*/ 169388 h 604"/>
              <a:gd name="T64" fmla="*/ 121878 w 634"/>
              <a:gd name="T65" fmla="*/ 169388 h 604"/>
              <a:gd name="T66" fmla="*/ 217433 w 634"/>
              <a:gd name="T67" fmla="*/ 121557 h 604"/>
              <a:gd name="T68" fmla="*/ 228250 w 634"/>
              <a:gd name="T69" fmla="*/ 105733 h 604"/>
              <a:gd name="T70" fmla="*/ 212024 w 634"/>
              <a:gd name="T71" fmla="*/ 111127 h 604"/>
              <a:gd name="T72" fmla="*/ 111421 w 634"/>
              <a:gd name="T73" fmla="*/ 158599 h 604"/>
              <a:gd name="T74" fmla="*/ 15866 w 634"/>
              <a:gd name="T75" fmla="*/ 111127 h 604"/>
              <a:gd name="T76" fmla="*/ 0 w 634"/>
              <a:gd name="T77" fmla="*/ 105733 h 604"/>
              <a:gd name="T78" fmla="*/ 5048 w 634"/>
              <a:gd name="T79" fmla="*/ 121557 h 60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04">
                <a:moveTo>
                  <a:pt x="309" y="44"/>
                </a:moveTo>
                <a:lnTo>
                  <a:pt x="309" y="44"/>
                </a:lnTo>
                <a:close/>
                <a:moveTo>
                  <a:pt x="14" y="220"/>
                </a:moveTo>
                <a:lnTo>
                  <a:pt x="14" y="220"/>
                </a:lnTo>
                <a:cubicBezTo>
                  <a:pt x="279" y="338"/>
                  <a:pt x="279" y="338"/>
                  <a:pt x="279" y="338"/>
                </a:cubicBezTo>
                <a:cubicBezTo>
                  <a:pt x="309" y="353"/>
                  <a:pt x="324" y="353"/>
                  <a:pt x="338" y="338"/>
                </a:cubicBezTo>
                <a:cubicBezTo>
                  <a:pt x="603" y="220"/>
                  <a:pt x="603" y="220"/>
                  <a:pt x="603" y="220"/>
                </a:cubicBezTo>
                <a:cubicBezTo>
                  <a:pt x="633" y="206"/>
                  <a:pt x="633" y="176"/>
                  <a:pt x="603" y="161"/>
                </a:cubicBezTo>
                <a:cubicBezTo>
                  <a:pt x="338" y="14"/>
                  <a:pt x="338" y="14"/>
                  <a:pt x="338" y="14"/>
                </a:cubicBezTo>
                <a:cubicBezTo>
                  <a:pt x="324" y="0"/>
                  <a:pt x="309" y="14"/>
                  <a:pt x="279" y="14"/>
                </a:cubicBezTo>
                <a:cubicBezTo>
                  <a:pt x="14" y="161"/>
                  <a:pt x="14" y="161"/>
                  <a:pt x="14" y="161"/>
                </a:cubicBezTo>
                <a:cubicBezTo>
                  <a:pt x="0" y="176"/>
                  <a:pt x="0" y="206"/>
                  <a:pt x="14" y="220"/>
                </a:cubicBezTo>
                <a:close/>
                <a:moveTo>
                  <a:pt x="309" y="44"/>
                </a:moveTo>
                <a:lnTo>
                  <a:pt x="309" y="44"/>
                </a:lnTo>
                <a:cubicBezTo>
                  <a:pt x="588" y="191"/>
                  <a:pt x="588" y="191"/>
                  <a:pt x="588" y="191"/>
                </a:cubicBezTo>
                <a:cubicBezTo>
                  <a:pt x="309" y="309"/>
                  <a:pt x="309" y="309"/>
                  <a:pt x="309" y="309"/>
                </a:cubicBezTo>
                <a:cubicBezTo>
                  <a:pt x="44" y="191"/>
                  <a:pt x="44" y="191"/>
                  <a:pt x="44" y="191"/>
                </a:cubicBezTo>
                <a:lnTo>
                  <a:pt x="309" y="44"/>
                </a:lnTo>
                <a:close/>
                <a:moveTo>
                  <a:pt x="309" y="559"/>
                </a:moveTo>
                <a:lnTo>
                  <a:pt x="309" y="559"/>
                </a:lnTo>
                <a:cubicBezTo>
                  <a:pt x="44" y="441"/>
                  <a:pt x="44" y="441"/>
                  <a:pt x="44" y="441"/>
                </a:cubicBezTo>
                <a:cubicBezTo>
                  <a:pt x="44" y="441"/>
                  <a:pt x="14" y="427"/>
                  <a:pt x="0" y="427"/>
                </a:cubicBezTo>
                <a:cubicBezTo>
                  <a:pt x="0" y="441"/>
                  <a:pt x="0" y="456"/>
                  <a:pt x="14" y="471"/>
                </a:cubicBezTo>
                <a:cubicBezTo>
                  <a:pt x="279" y="589"/>
                  <a:pt x="279" y="589"/>
                  <a:pt x="279" y="589"/>
                </a:cubicBezTo>
                <a:cubicBezTo>
                  <a:pt x="309" y="603"/>
                  <a:pt x="324" y="603"/>
                  <a:pt x="338" y="589"/>
                </a:cubicBezTo>
                <a:cubicBezTo>
                  <a:pt x="603" y="471"/>
                  <a:pt x="603" y="471"/>
                  <a:pt x="603" y="471"/>
                </a:cubicBezTo>
                <a:cubicBezTo>
                  <a:pt x="618" y="471"/>
                  <a:pt x="633" y="441"/>
                  <a:pt x="633" y="427"/>
                </a:cubicBezTo>
                <a:cubicBezTo>
                  <a:pt x="618" y="427"/>
                  <a:pt x="588" y="441"/>
                  <a:pt x="588" y="441"/>
                </a:cubicBezTo>
                <a:lnTo>
                  <a:pt x="309" y="559"/>
                </a:lnTo>
                <a:close/>
                <a:moveTo>
                  <a:pt x="14" y="338"/>
                </a:moveTo>
                <a:lnTo>
                  <a:pt x="14" y="338"/>
                </a:lnTo>
                <a:cubicBezTo>
                  <a:pt x="279" y="471"/>
                  <a:pt x="279" y="471"/>
                  <a:pt x="279" y="471"/>
                </a:cubicBezTo>
                <a:cubicBezTo>
                  <a:pt x="309" y="471"/>
                  <a:pt x="324" y="471"/>
                  <a:pt x="338" y="471"/>
                </a:cubicBezTo>
                <a:cubicBezTo>
                  <a:pt x="603" y="338"/>
                  <a:pt x="603" y="338"/>
                  <a:pt x="603" y="338"/>
                </a:cubicBezTo>
                <a:cubicBezTo>
                  <a:pt x="618" y="338"/>
                  <a:pt x="633" y="309"/>
                  <a:pt x="633" y="294"/>
                </a:cubicBezTo>
                <a:cubicBezTo>
                  <a:pt x="618" y="309"/>
                  <a:pt x="588" y="309"/>
                  <a:pt x="588" y="309"/>
                </a:cubicBezTo>
                <a:cubicBezTo>
                  <a:pt x="309" y="441"/>
                  <a:pt x="309" y="441"/>
                  <a:pt x="309" y="441"/>
                </a:cubicBezTo>
                <a:cubicBezTo>
                  <a:pt x="44" y="309"/>
                  <a:pt x="44" y="309"/>
                  <a:pt x="44" y="309"/>
                </a:cubicBezTo>
                <a:cubicBezTo>
                  <a:pt x="44" y="309"/>
                  <a:pt x="14" y="309"/>
                  <a:pt x="0" y="294"/>
                </a:cubicBezTo>
                <a:cubicBezTo>
                  <a:pt x="0" y="309"/>
                  <a:pt x="0" y="338"/>
                  <a:pt x="14" y="3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43" name="Freeform 201"/>
          <p:cNvSpPr>
            <a:spLocks noChangeArrowheads="1"/>
          </p:cNvSpPr>
          <p:nvPr/>
        </p:nvSpPr>
        <p:spPr bwMode="auto">
          <a:xfrm>
            <a:off x="6642826" y="2563943"/>
            <a:ext cx="408621" cy="363220"/>
          </a:xfrm>
          <a:custGeom>
            <a:avLst/>
            <a:gdLst>
              <a:gd name="T0" fmla="*/ 195075 w 619"/>
              <a:gd name="T1" fmla="*/ 106238 h 546"/>
              <a:gd name="T2" fmla="*/ 195075 w 619"/>
              <a:gd name="T3" fmla="*/ 106238 h 546"/>
              <a:gd name="T4" fmla="*/ 179297 w 619"/>
              <a:gd name="T5" fmla="*/ 106238 h 546"/>
              <a:gd name="T6" fmla="*/ 179297 w 619"/>
              <a:gd name="T7" fmla="*/ 26379 h 546"/>
              <a:gd name="T8" fmla="*/ 153120 w 619"/>
              <a:gd name="T9" fmla="*/ 0 h 546"/>
              <a:gd name="T10" fmla="*/ 68492 w 619"/>
              <a:gd name="T11" fmla="*/ 0 h 546"/>
              <a:gd name="T12" fmla="*/ 42314 w 619"/>
              <a:gd name="T13" fmla="*/ 26379 h 546"/>
              <a:gd name="T14" fmla="*/ 42314 w 619"/>
              <a:gd name="T15" fmla="*/ 106238 h 546"/>
              <a:gd name="T16" fmla="*/ 26177 w 619"/>
              <a:gd name="T17" fmla="*/ 106238 h 546"/>
              <a:gd name="T18" fmla="*/ 0 w 619"/>
              <a:gd name="T19" fmla="*/ 132979 h 546"/>
              <a:gd name="T20" fmla="*/ 0 w 619"/>
              <a:gd name="T21" fmla="*/ 148878 h 546"/>
              <a:gd name="T22" fmla="*/ 26177 w 619"/>
              <a:gd name="T23" fmla="*/ 175619 h 546"/>
              <a:gd name="T24" fmla="*/ 42314 w 619"/>
              <a:gd name="T25" fmla="*/ 175619 h 546"/>
              <a:gd name="T26" fmla="*/ 68492 w 619"/>
              <a:gd name="T27" fmla="*/ 196939 h 546"/>
              <a:gd name="T28" fmla="*/ 153120 w 619"/>
              <a:gd name="T29" fmla="*/ 196939 h 546"/>
              <a:gd name="T30" fmla="*/ 179297 w 619"/>
              <a:gd name="T31" fmla="*/ 175619 h 546"/>
              <a:gd name="T32" fmla="*/ 195075 w 619"/>
              <a:gd name="T33" fmla="*/ 175619 h 546"/>
              <a:gd name="T34" fmla="*/ 221611 w 619"/>
              <a:gd name="T35" fmla="*/ 148878 h 546"/>
              <a:gd name="T36" fmla="*/ 221611 w 619"/>
              <a:gd name="T37" fmla="*/ 132979 h 546"/>
              <a:gd name="T38" fmla="*/ 195075 w 619"/>
              <a:gd name="T39" fmla="*/ 106238 h 546"/>
              <a:gd name="T40" fmla="*/ 52713 w 619"/>
              <a:gd name="T41" fmla="*/ 26379 h 546"/>
              <a:gd name="T42" fmla="*/ 52713 w 619"/>
              <a:gd name="T43" fmla="*/ 26379 h 546"/>
              <a:gd name="T44" fmla="*/ 68492 w 619"/>
              <a:gd name="T45" fmla="*/ 15900 h 546"/>
              <a:gd name="T46" fmla="*/ 153120 w 619"/>
              <a:gd name="T47" fmla="*/ 15900 h 546"/>
              <a:gd name="T48" fmla="*/ 168898 w 619"/>
              <a:gd name="T49" fmla="*/ 26379 h 546"/>
              <a:gd name="T50" fmla="*/ 168898 w 619"/>
              <a:gd name="T51" fmla="*/ 106238 h 546"/>
              <a:gd name="T52" fmla="*/ 52713 w 619"/>
              <a:gd name="T53" fmla="*/ 106238 h 546"/>
              <a:gd name="T54" fmla="*/ 52713 w 619"/>
              <a:gd name="T55" fmla="*/ 26379 h 546"/>
              <a:gd name="T56" fmla="*/ 153120 w 619"/>
              <a:gd name="T57" fmla="*/ 186098 h 546"/>
              <a:gd name="T58" fmla="*/ 153120 w 619"/>
              <a:gd name="T59" fmla="*/ 186098 h 546"/>
              <a:gd name="T60" fmla="*/ 68492 w 619"/>
              <a:gd name="T61" fmla="*/ 186098 h 546"/>
              <a:gd name="T62" fmla="*/ 52713 w 619"/>
              <a:gd name="T63" fmla="*/ 170198 h 546"/>
              <a:gd name="T64" fmla="*/ 68492 w 619"/>
              <a:gd name="T65" fmla="*/ 154299 h 546"/>
              <a:gd name="T66" fmla="*/ 153120 w 619"/>
              <a:gd name="T67" fmla="*/ 154299 h 546"/>
              <a:gd name="T68" fmla="*/ 168898 w 619"/>
              <a:gd name="T69" fmla="*/ 170198 h 546"/>
              <a:gd name="T70" fmla="*/ 153120 w 619"/>
              <a:gd name="T71" fmla="*/ 186098 h 546"/>
              <a:gd name="T72" fmla="*/ 211212 w 619"/>
              <a:gd name="T73" fmla="*/ 148878 h 546"/>
              <a:gd name="T74" fmla="*/ 211212 w 619"/>
              <a:gd name="T75" fmla="*/ 148878 h 546"/>
              <a:gd name="T76" fmla="*/ 195075 w 619"/>
              <a:gd name="T77" fmla="*/ 164778 h 546"/>
              <a:gd name="T78" fmla="*/ 179297 w 619"/>
              <a:gd name="T79" fmla="*/ 164778 h 546"/>
              <a:gd name="T80" fmla="*/ 153120 w 619"/>
              <a:gd name="T81" fmla="*/ 143819 h 546"/>
              <a:gd name="T82" fmla="*/ 68492 w 619"/>
              <a:gd name="T83" fmla="*/ 143819 h 546"/>
              <a:gd name="T84" fmla="*/ 42314 w 619"/>
              <a:gd name="T85" fmla="*/ 164778 h 546"/>
              <a:gd name="T86" fmla="*/ 26177 w 619"/>
              <a:gd name="T87" fmla="*/ 164778 h 546"/>
              <a:gd name="T88" fmla="*/ 10399 w 619"/>
              <a:gd name="T89" fmla="*/ 148878 h 546"/>
              <a:gd name="T90" fmla="*/ 10399 w 619"/>
              <a:gd name="T91" fmla="*/ 132979 h 546"/>
              <a:gd name="T92" fmla="*/ 26177 w 619"/>
              <a:gd name="T93" fmla="*/ 122499 h 546"/>
              <a:gd name="T94" fmla="*/ 195075 w 619"/>
              <a:gd name="T95" fmla="*/ 122499 h 546"/>
              <a:gd name="T96" fmla="*/ 211212 w 619"/>
              <a:gd name="T97" fmla="*/ 132979 h 546"/>
              <a:gd name="T98" fmla="*/ 211212 w 619"/>
              <a:gd name="T99" fmla="*/ 148878 h 54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19" h="546">
                <a:moveTo>
                  <a:pt x="544" y="294"/>
                </a:moveTo>
                <a:lnTo>
                  <a:pt x="544" y="294"/>
                </a:lnTo>
                <a:cubicBezTo>
                  <a:pt x="500" y="294"/>
                  <a:pt x="500" y="294"/>
                  <a:pt x="500" y="294"/>
                </a:cubicBezTo>
                <a:cubicBezTo>
                  <a:pt x="500" y="73"/>
                  <a:pt x="500" y="73"/>
                  <a:pt x="500" y="73"/>
                </a:cubicBezTo>
                <a:cubicBezTo>
                  <a:pt x="500" y="30"/>
                  <a:pt x="471" y="0"/>
                  <a:pt x="427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147" y="0"/>
                  <a:pt x="118" y="30"/>
                  <a:pt x="118" y="73"/>
                </a:cubicBezTo>
                <a:cubicBezTo>
                  <a:pt x="118" y="73"/>
                  <a:pt x="118" y="280"/>
                  <a:pt x="118" y="294"/>
                </a:cubicBezTo>
                <a:cubicBezTo>
                  <a:pt x="73" y="294"/>
                  <a:pt x="73" y="294"/>
                  <a:pt x="73" y="294"/>
                </a:cubicBezTo>
                <a:cubicBezTo>
                  <a:pt x="29" y="294"/>
                  <a:pt x="0" y="324"/>
                  <a:pt x="0" y="368"/>
                </a:cubicBezTo>
                <a:cubicBezTo>
                  <a:pt x="0" y="412"/>
                  <a:pt x="0" y="412"/>
                  <a:pt x="0" y="412"/>
                </a:cubicBezTo>
                <a:cubicBezTo>
                  <a:pt x="0" y="456"/>
                  <a:pt x="29" y="486"/>
                  <a:pt x="73" y="486"/>
                </a:cubicBezTo>
                <a:cubicBezTo>
                  <a:pt x="118" y="486"/>
                  <a:pt x="118" y="486"/>
                  <a:pt x="118" y="486"/>
                </a:cubicBezTo>
                <a:cubicBezTo>
                  <a:pt x="118" y="530"/>
                  <a:pt x="162" y="545"/>
                  <a:pt x="191" y="545"/>
                </a:cubicBezTo>
                <a:cubicBezTo>
                  <a:pt x="427" y="545"/>
                  <a:pt x="427" y="545"/>
                  <a:pt x="427" y="545"/>
                </a:cubicBezTo>
                <a:cubicBezTo>
                  <a:pt x="456" y="545"/>
                  <a:pt x="500" y="530"/>
                  <a:pt x="500" y="486"/>
                </a:cubicBezTo>
                <a:cubicBezTo>
                  <a:pt x="544" y="486"/>
                  <a:pt x="544" y="486"/>
                  <a:pt x="544" y="486"/>
                </a:cubicBezTo>
                <a:cubicBezTo>
                  <a:pt x="589" y="486"/>
                  <a:pt x="618" y="456"/>
                  <a:pt x="618" y="412"/>
                </a:cubicBezTo>
                <a:cubicBezTo>
                  <a:pt x="618" y="368"/>
                  <a:pt x="618" y="368"/>
                  <a:pt x="618" y="368"/>
                </a:cubicBezTo>
                <a:cubicBezTo>
                  <a:pt x="618" y="324"/>
                  <a:pt x="589" y="294"/>
                  <a:pt x="544" y="294"/>
                </a:cubicBezTo>
                <a:close/>
                <a:moveTo>
                  <a:pt x="147" y="73"/>
                </a:moveTo>
                <a:lnTo>
                  <a:pt x="147" y="73"/>
                </a:lnTo>
                <a:cubicBezTo>
                  <a:pt x="147" y="59"/>
                  <a:pt x="177" y="44"/>
                  <a:pt x="191" y="44"/>
                </a:cubicBezTo>
                <a:cubicBezTo>
                  <a:pt x="427" y="44"/>
                  <a:pt x="427" y="44"/>
                  <a:pt x="427" y="44"/>
                </a:cubicBezTo>
                <a:cubicBezTo>
                  <a:pt x="441" y="44"/>
                  <a:pt x="471" y="59"/>
                  <a:pt x="471" y="73"/>
                </a:cubicBezTo>
                <a:cubicBezTo>
                  <a:pt x="471" y="294"/>
                  <a:pt x="471" y="294"/>
                  <a:pt x="471" y="294"/>
                </a:cubicBezTo>
                <a:cubicBezTo>
                  <a:pt x="147" y="294"/>
                  <a:pt x="147" y="294"/>
                  <a:pt x="147" y="294"/>
                </a:cubicBezTo>
                <a:lnTo>
                  <a:pt x="147" y="73"/>
                </a:lnTo>
                <a:close/>
                <a:moveTo>
                  <a:pt x="427" y="515"/>
                </a:moveTo>
                <a:lnTo>
                  <a:pt x="427" y="515"/>
                </a:lnTo>
                <a:cubicBezTo>
                  <a:pt x="191" y="515"/>
                  <a:pt x="191" y="515"/>
                  <a:pt x="191" y="515"/>
                </a:cubicBezTo>
                <a:cubicBezTo>
                  <a:pt x="177" y="515"/>
                  <a:pt x="147" y="486"/>
                  <a:pt x="147" y="471"/>
                </a:cubicBezTo>
                <a:cubicBezTo>
                  <a:pt x="147" y="456"/>
                  <a:pt x="177" y="427"/>
                  <a:pt x="191" y="427"/>
                </a:cubicBezTo>
                <a:cubicBezTo>
                  <a:pt x="427" y="427"/>
                  <a:pt x="427" y="427"/>
                  <a:pt x="427" y="427"/>
                </a:cubicBezTo>
                <a:cubicBezTo>
                  <a:pt x="441" y="427"/>
                  <a:pt x="471" y="456"/>
                  <a:pt x="471" y="471"/>
                </a:cubicBezTo>
                <a:cubicBezTo>
                  <a:pt x="471" y="486"/>
                  <a:pt x="441" y="515"/>
                  <a:pt x="427" y="515"/>
                </a:cubicBezTo>
                <a:close/>
                <a:moveTo>
                  <a:pt x="589" y="412"/>
                </a:moveTo>
                <a:lnTo>
                  <a:pt x="589" y="412"/>
                </a:lnTo>
                <a:cubicBezTo>
                  <a:pt x="589" y="427"/>
                  <a:pt x="559" y="456"/>
                  <a:pt x="544" y="456"/>
                </a:cubicBezTo>
                <a:cubicBezTo>
                  <a:pt x="500" y="456"/>
                  <a:pt x="500" y="456"/>
                  <a:pt x="500" y="456"/>
                </a:cubicBezTo>
                <a:cubicBezTo>
                  <a:pt x="500" y="412"/>
                  <a:pt x="456" y="398"/>
                  <a:pt x="427" y="398"/>
                </a:cubicBezTo>
                <a:cubicBezTo>
                  <a:pt x="191" y="398"/>
                  <a:pt x="191" y="398"/>
                  <a:pt x="191" y="398"/>
                </a:cubicBezTo>
                <a:cubicBezTo>
                  <a:pt x="162" y="398"/>
                  <a:pt x="118" y="412"/>
                  <a:pt x="118" y="456"/>
                </a:cubicBezTo>
                <a:cubicBezTo>
                  <a:pt x="73" y="456"/>
                  <a:pt x="73" y="456"/>
                  <a:pt x="73" y="456"/>
                </a:cubicBezTo>
                <a:cubicBezTo>
                  <a:pt x="59" y="456"/>
                  <a:pt x="29" y="427"/>
                  <a:pt x="29" y="412"/>
                </a:cubicBezTo>
                <a:cubicBezTo>
                  <a:pt x="29" y="368"/>
                  <a:pt x="29" y="368"/>
                  <a:pt x="29" y="368"/>
                </a:cubicBezTo>
                <a:cubicBezTo>
                  <a:pt x="29" y="353"/>
                  <a:pt x="59" y="339"/>
                  <a:pt x="73" y="339"/>
                </a:cubicBezTo>
                <a:cubicBezTo>
                  <a:pt x="544" y="339"/>
                  <a:pt x="544" y="339"/>
                  <a:pt x="544" y="339"/>
                </a:cubicBezTo>
                <a:cubicBezTo>
                  <a:pt x="559" y="339"/>
                  <a:pt x="589" y="353"/>
                  <a:pt x="589" y="368"/>
                </a:cubicBezTo>
                <a:lnTo>
                  <a:pt x="589" y="4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48" name="Freeform 206"/>
          <p:cNvSpPr>
            <a:spLocks noChangeArrowheads="1"/>
          </p:cNvSpPr>
          <p:nvPr/>
        </p:nvSpPr>
        <p:spPr bwMode="auto">
          <a:xfrm>
            <a:off x="11224275" y="1635176"/>
            <a:ext cx="420847" cy="420846"/>
          </a:xfrm>
          <a:custGeom>
            <a:avLst/>
            <a:gdLst>
              <a:gd name="T0" fmla="*/ 201928 w 634"/>
              <a:gd name="T1" fmla="*/ 26322 h 634"/>
              <a:gd name="T2" fmla="*/ 201928 w 634"/>
              <a:gd name="T3" fmla="*/ 26322 h 634"/>
              <a:gd name="T4" fmla="*/ 100964 w 634"/>
              <a:gd name="T5" fmla="*/ 26322 h 634"/>
              <a:gd name="T6" fmla="*/ 74641 w 634"/>
              <a:gd name="T7" fmla="*/ 0 h 634"/>
              <a:gd name="T8" fmla="*/ 32092 w 634"/>
              <a:gd name="T9" fmla="*/ 0 h 634"/>
              <a:gd name="T10" fmla="*/ 0 w 634"/>
              <a:gd name="T11" fmla="*/ 26322 h 634"/>
              <a:gd name="T12" fmla="*/ 0 w 634"/>
              <a:gd name="T13" fmla="*/ 196511 h 634"/>
              <a:gd name="T14" fmla="*/ 32092 w 634"/>
              <a:gd name="T15" fmla="*/ 228241 h 634"/>
              <a:gd name="T16" fmla="*/ 201928 w 634"/>
              <a:gd name="T17" fmla="*/ 228241 h 634"/>
              <a:gd name="T18" fmla="*/ 228250 w 634"/>
              <a:gd name="T19" fmla="*/ 196511 h 634"/>
              <a:gd name="T20" fmla="*/ 228250 w 634"/>
              <a:gd name="T21" fmla="*/ 58412 h 634"/>
              <a:gd name="T22" fmla="*/ 201928 w 634"/>
              <a:gd name="T23" fmla="*/ 26322 h 634"/>
              <a:gd name="T24" fmla="*/ 212385 w 634"/>
              <a:gd name="T25" fmla="*/ 196511 h 634"/>
              <a:gd name="T26" fmla="*/ 212385 w 634"/>
              <a:gd name="T27" fmla="*/ 196511 h 634"/>
              <a:gd name="T28" fmla="*/ 201928 w 634"/>
              <a:gd name="T29" fmla="*/ 212376 h 634"/>
              <a:gd name="T30" fmla="*/ 32092 w 634"/>
              <a:gd name="T31" fmla="*/ 212376 h 634"/>
              <a:gd name="T32" fmla="*/ 16226 w 634"/>
              <a:gd name="T33" fmla="*/ 196511 h 634"/>
              <a:gd name="T34" fmla="*/ 16226 w 634"/>
              <a:gd name="T35" fmla="*/ 85095 h 634"/>
              <a:gd name="T36" fmla="*/ 212385 w 634"/>
              <a:gd name="T37" fmla="*/ 85095 h 634"/>
              <a:gd name="T38" fmla="*/ 212385 w 634"/>
              <a:gd name="T39" fmla="*/ 196511 h 634"/>
              <a:gd name="T40" fmla="*/ 212385 w 634"/>
              <a:gd name="T41" fmla="*/ 68869 h 634"/>
              <a:gd name="T42" fmla="*/ 212385 w 634"/>
              <a:gd name="T43" fmla="*/ 68869 h 634"/>
              <a:gd name="T44" fmla="*/ 16226 w 634"/>
              <a:gd name="T45" fmla="*/ 68869 h 634"/>
              <a:gd name="T46" fmla="*/ 16226 w 634"/>
              <a:gd name="T47" fmla="*/ 26322 h 634"/>
              <a:gd name="T48" fmla="*/ 32092 w 634"/>
              <a:gd name="T49" fmla="*/ 15865 h 634"/>
              <a:gd name="T50" fmla="*/ 74641 w 634"/>
              <a:gd name="T51" fmla="*/ 15865 h 634"/>
              <a:gd name="T52" fmla="*/ 85098 w 634"/>
              <a:gd name="T53" fmla="*/ 26322 h 634"/>
              <a:gd name="T54" fmla="*/ 85098 w 634"/>
              <a:gd name="T55" fmla="*/ 42547 h 634"/>
              <a:gd name="T56" fmla="*/ 201928 w 634"/>
              <a:gd name="T57" fmla="*/ 42547 h 634"/>
              <a:gd name="T58" fmla="*/ 212385 w 634"/>
              <a:gd name="T59" fmla="*/ 58412 h 634"/>
              <a:gd name="T60" fmla="*/ 212385 w 634"/>
              <a:gd name="T61" fmla="*/ 68869 h 6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34" h="634">
                <a:moveTo>
                  <a:pt x="560" y="73"/>
                </a:moveTo>
                <a:lnTo>
                  <a:pt x="560" y="73"/>
                </a:lnTo>
                <a:cubicBezTo>
                  <a:pt x="280" y="73"/>
                  <a:pt x="280" y="73"/>
                  <a:pt x="280" y="73"/>
                </a:cubicBezTo>
                <a:cubicBezTo>
                  <a:pt x="280" y="30"/>
                  <a:pt x="251" y="0"/>
                  <a:pt x="207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30"/>
                  <a:pt x="0" y="73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589"/>
                  <a:pt x="633" y="545"/>
                </a:cubicBezTo>
                <a:cubicBezTo>
                  <a:pt x="633" y="162"/>
                  <a:pt x="633" y="162"/>
                  <a:pt x="633" y="162"/>
                </a:cubicBezTo>
                <a:cubicBezTo>
                  <a:pt x="633" y="118"/>
                  <a:pt x="604" y="73"/>
                  <a:pt x="560" y="73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74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4"/>
                  <a:pt x="45" y="545"/>
                </a:cubicBezTo>
                <a:cubicBezTo>
                  <a:pt x="45" y="236"/>
                  <a:pt x="45" y="236"/>
                  <a:pt x="45" y="236"/>
                </a:cubicBezTo>
                <a:cubicBezTo>
                  <a:pt x="589" y="236"/>
                  <a:pt x="589" y="236"/>
                  <a:pt x="589" y="236"/>
                </a:cubicBezTo>
                <a:lnTo>
                  <a:pt x="589" y="545"/>
                </a:lnTo>
                <a:close/>
                <a:moveTo>
                  <a:pt x="589" y="191"/>
                </a:moveTo>
                <a:lnTo>
                  <a:pt x="589" y="191"/>
                </a:lnTo>
                <a:cubicBezTo>
                  <a:pt x="45" y="191"/>
                  <a:pt x="45" y="191"/>
                  <a:pt x="45" y="191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44"/>
                  <a:pt x="89" y="44"/>
                </a:cubicBezTo>
                <a:cubicBezTo>
                  <a:pt x="207" y="44"/>
                  <a:pt x="207" y="44"/>
                  <a:pt x="207" y="44"/>
                </a:cubicBezTo>
                <a:cubicBezTo>
                  <a:pt x="221" y="44"/>
                  <a:pt x="236" y="59"/>
                  <a:pt x="236" y="73"/>
                </a:cubicBezTo>
                <a:cubicBezTo>
                  <a:pt x="236" y="118"/>
                  <a:pt x="236" y="118"/>
                  <a:pt x="236" y="118"/>
                </a:cubicBezTo>
                <a:cubicBezTo>
                  <a:pt x="560" y="118"/>
                  <a:pt x="560" y="118"/>
                  <a:pt x="560" y="118"/>
                </a:cubicBezTo>
                <a:cubicBezTo>
                  <a:pt x="575" y="118"/>
                  <a:pt x="589" y="132"/>
                  <a:pt x="589" y="162"/>
                </a:cubicBezTo>
                <a:lnTo>
                  <a:pt x="589" y="1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49" name="Freeform 207"/>
          <p:cNvSpPr>
            <a:spLocks noChangeArrowheads="1"/>
          </p:cNvSpPr>
          <p:nvPr/>
        </p:nvSpPr>
        <p:spPr bwMode="auto">
          <a:xfrm>
            <a:off x="10259231" y="1641221"/>
            <a:ext cx="391161" cy="420846"/>
          </a:xfrm>
          <a:custGeom>
            <a:avLst/>
            <a:gdLst>
              <a:gd name="T0" fmla="*/ 185834 w 590"/>
              <a:gd name="T1" fmla="*/ 0 h 634"/>
              <a:gd name="T2" fmla="*/ 185834 w 590"/>
              <a:gd name="T3" fmla="*/ 0 h 634"/>
              <a:gd name="T4" fmla="*/ 32053 w 590"/>
              <a:gd name="T5" fmla="*/ 0 h 634"/>
              <a:gd name="T6" fmla="*/ 0 w 590"/>
              <a:gd name="T7" fmla="*/ 26322 h 634"/>
              <a:gd name="T8" fmla="*/ 0 w 590"/>
              <a:gd name="T9" fmla="*/ 196511 h 634"/>
              <a:gd name="T10" fmla="*/ 32053 w 590"/>
              <a:gd name="T11" fmla="*/ 228241 h 634"/>
              <a:gd name="T12" fmla="*/ 185834 w 590"/>
              <a:gd name="T13" fmla="*/ 228241 h 634"/>
              <a:gd name="T14" fmla="*/ 212125 w 590"/>
              <a:gd name="T15" fmla="*/ 196511 h 634"/>
              <a:gd name="T16" fmla="*/ 212125 w 590"/>
              <a:gd name="T17" fmla="*/ 26322 h 634"/>
              <a:gd name="T18" fmla="*/ 185834 w 590"/>
              <a:gd name="T19" fmla="*/ 0 h 634"/>
              <a:gd name="T20" fmla="*/ 32053 w 590"/>
              <a:gd name="T21" fmla="*/ 15865 h 634"/>
              <a:gd name="T22" fmla="*/ 32053 w 590"/>
              <a:gd name="T23" fmla="*/ 15865 h 634"/>
              <a:gd name="T24" fmla="*/ 185834 w 590"/>
              <a:gd name="T25" fmla="*/ 15865 h 634"/>
              <a:gd name="T26" fmla="*/ 190876 w 590"/>
              <a:gd name="T27" fmla="*/ 15865 h 634"/>
              <a:gd name="T28" fmla="*/ 164586 w 590"/>
              <a:gd name="T29" fmla="*/ 42547 h 634"/>
              <a:gd name="T30" fmla="*/ 53301 w 590"/>
              <a:gd name="T31" fmla="*/ 42547 h 634"/>
              <a:gd name="T32" fmla="*/ 21249 w 590"/>
              <a:gd name="T33" fmla="*/ 15865 h 634"/>
              <a:gd name="T34" fmla="*/ 32053 w 590"/>
              <a:gd name="T35" fmla="*/ 15865 h 634"/>
              <a:gd name="T36" fmla="*/ 201681 w 590"/>
              <a:gd name="T37" fmla="*/ 196511 h 634"/>
              <a:gd name="T38" fmla="*/ 201681 w 590"/>
              <a:gd name="T39" fmla="*/ 196511 h 634"/>
              <a:gd name="T40" fmla="*/ 185834 w 590"/>
              <a:gd name="T41" fmla="*/ 212376 h 634"/>
              <a:gd name="T42" fmla="*/ 32053 w 590"/>
              <a:gd name="T43" fmla="*/ 212376 h 634"/>
              <a:gd name="T44" fmla="*/ 15846 w 590"/>
              <a:gd name="T45" fmla="*/ 196511 h 634"/>
              <a:gd name="T46" fmla="*/ 15846 w 590"/>
              <a:gd name="T47" fmla="*/ 32091 h 634"/>
              <a:gd name="T48" fmla="*/ 42497 w 590"/>
              <a:gd name="T49" fmla="*/ 58412 h 634"/>
              <a:gd name="T50" fmla="*/ 169628 w 590"/>
              <a:gd name="T51" fmla="*/ 58412 h 634"/>
              <a:gd name="T52" fmla="*/ 201681 w 590"/>
              <a:gd name="T53" fmla="*/ 32091 h 634"/>
              <a:gd name="T54" fmla="*/ 201681 w 590"/>
              <a:gd name="T55" fmla="*/ 196511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90" h="634">
                <a:moveTo>
                  <a:pt x="516" y="0"/>
                </a:moveTo>
                <a:lnTo>
                  <a:pt x="516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3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33"/>
                  <a:pt x="89" y="633"/>
                </a:cubicBezTo>
                <a:cubicBezTo>
                  <a:pt x="516" y="633"/>
                  <a:pt x="516" y="633"/>
                  <a:pt x="516" y="633"/>
                </a:cubicBezTo>
                <a:cubicBezTo>
                  <a:pt x="560" y="633"/>
                  <a:pt x="589" y="589"/>
                  <a:pt x="589" y="545"/>
                </a:cubicBezTo>
                <a:cubicBezTo>
                  <a:pt x="589" y="73"/>
                  <a:pt x="589" y="73"/>
                  <a:pt x="589" y="73"/>
                </a:cubicBezTo>
                <a:cubicBezTo>
                  <a:pt x="589" y="30"/>
                  <a:pt x="560" y="0"/>
                  <a:pt x="516" y="0"/>
                </a:cubicBezTo>
                <a:close/>
                <a:moveTo>
                  <a:pt x="89" y="44"/>
                </a:moveTo>
                <a:lnTo>
                  <a:pt x="89" y="44"/>
                </a:lnTo>
                <a:cubicBezTo>
                  <a:pt x="516" y="44"/>
                  <a:pt x="516" y="44"/>
                  <a:pt x="516" y="44"/>
                </a:cubicBezTo>
                <a:cubicBezTo>
                  <a:pt x="530" y="44"/>
                  <a:pt x="530" y="44"/>
                  <a:pt x="530" y="44"/>
                </a:cubicBezTo>
                <a:cubicBezTo>
                  <a:pt x="457" y="118"/>
                  <a:pt x="457" y="118"/>
                  <a:pt x="457" y="118"/>
                </a:cubicBezTo>
                <a:cubicBezTo>
                  <a:pt x="148" y="118"/>
                  <a:pt x="148" y="118"/>
                  <a:pt x="148" y="118"/>
                </a:cubicBezTo>
                <a:cubicBezTo>
                  <a:pt x="59" y="44"/>
                  <a:pt x="59" y="44"/>
                  <a:pt x="59" y="44"/>
                </a:cubicBezTo>
                <a:cubicBezTo>
                  <a:pt x="74" y="44"/>
                  <a:pt x="74" y="44"/>
                  <a:pt x="89" y="44"/>
                </a:cubicBezTo>
                <a:close/>
                <a:moveTo>
                  <a:pt x="560" y="545"/>
                </a:moveTo>
                <a:lnTo>
                  <a:pt x="560" y="545"/>
                </a:lnTo>
                <a:cubicBezTo>
                  <a:pt x="560" y="574"/>
                  <a:pt x="530" y="589"/>
                  <a:pt x="516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4"/>
                  <a:pt x="44" y="545"/>
                </a:cubicBezTo>
                <a:cubicBezTo>
                  <a:pt x="44" y="89"/>
                  <a:pt x="44" y="89"/>
                  <a:pt x="44" y="89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471" y="162"/>
                  <a:pt x="471" y="162"/>
                  <a:pt x="471" y="162"/>
                </a:cubicBezTo>
                <a:cubicBezTo>
                  <a:pt x="560" y="89"/>
                  <a:pt x="560" y="89"/>
                  <a:pt x="560" y="89"/>
                </a:cubicBezTo>
                <a:lnTo>
                  <a:pt x="560" y="5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50" name="Freeform 208"/>
          <p:cNvSpPr>
            <a:spLocks noChangeArrowheads="1"/>
          </p:cNvSpPr>
          <p:nvPr/>
        </p:nvSpPr>
        <p:spPr bwMode="auto">
          <a:xfrm>
            <a:off x="9379212" y="1687144"/>
            <a:ext cx="380683" cy="382429"/>
          </a:xfrm>
          <a:custGeom>
            <a:avLst/>
            <a:gdLst>
              <a:gd name="T0" fmla="*/ 195644 w 575"/>
              <a:gd name="T1" fmla="*/ 79703 h 576"/>
              <a:gd name="T2" fmla="*/ 195644 w 575"/>
              <a:gd name="T3" fmla="*/ 79703 h 576"/>
              <a:gd name="T4" fmla="*/ 95305 w 575"/>
              <a:gd name="T5" fmla="*/ 175276 h 576"/>
              <a:gd name="T6" fmla="*/ 31648 w 575"/>
              <a:gd name="T7" fmla="*/ 175276 h 576"/>
              <a:gd name="T8" fmla="*/ 31648 w 575"/>
              <a:gd name="T9" fmla="*/ 116850 h 576"/>
              <a:gd name="T10" fmla="*/ 121558 w 575"/>
              <a:gd name="T11" fmla="*/ 26688 h 576"/>
              <a:gd name="T12" fmla="*/ 163996 w 575"/>
              <a:gd name="T13" fmla="*/ 26688 h 576"/>
              <a:gd name="T14" fmla="*/ 163996 w 575"/>
              <a:gd name="T15" fmla="*/ 69245 h 576"/>
              <a:gd name="T16" fmla="*/ 74086 w 575"/>
              <a:gd name="T17" fmla="*/ 159407 h 576"/>
              <a:gd name="T18" fmla="*/ 52867 w 575"/>
              <a:gd name="T19" fmla="*/ 159407 h 576"/>
              <a:gd name="T20" fmla="*/ 52867 w 575"/>
              <a:gd name="T21" fmla="*/ 138129 h 576"/>
              <a:gd name="T22" fmla="*/ 131988 w 575"/>
              <a:gd name="T23" fmla="*/ 58425 h 576"/>
              <a:gd name="T24" fmla="*/ 121558 w 575"/>
              <a:gd name="T25" fmla="*/ 47966 h 576"/>
              <a:gd name="T26" fmla="*/ 42078 w 575"/>
              <a:gd name="T27" fmla="*/ 127670 h 576"/>
              <a:gd name="T28" fmla="*/ 42078 w 575"/>
              <a:gd name="T29" fmla="*/ 164817 h 576"/>
              <a:gd name="T30" fmla="*/ 84515 w 575"/>
              <a:gd name="T31" fmla="*/ 164817 h 576"/>
              <a:gd name="T32" fmla="*/ 174425 w 575"/>
              <a:gd name="T33" fmla="*/ 79703 h 576"/>
              <a:gd name="T34" fmla="*/ 174425 w 575"/>
              <a:gd name="T35" fmla="*/ 16229 h 576"/>
              <a:gd name="T36" fmla="*/ 116523 w 575"/>
              <a:gd name="T37" fmla="*/ 16229 h 576"/>
              <a:gd name="T38" fmla="*/ 20859 w 575"/>
              <a:gd name="T39" fmla="*/ 111441 h 576"/>
              <a:gd name="T40" fmla="*/ 20859 w 575"/>
              <a:gd name="T41" fmla="*/ 111441 h 576"/>
              <a:gd name="T42" fmla="*/ 20859 w 575"/>
              <a:gd name="T43" fmla="*/ 186095 h 576"/>
              <a:gd name="T44" fmla="*/ 100340 w 575"/>
              <a:gd name="T45" fmla="*/ 191144 h 576"/>
              <a:gd name="T46" fmla="*/ 100340 w 575"/>
              <a:gd name="T47" fmla="*/ 191144 h 576"/>
              <a:gd name="T48" fmla="*/ 206433 w 575"/>
              <a:gd name="T49" fmla="*/ 85113 h 576"/>
              <a:gd name="T50" fmla="*/ 195644 w 575"/>
              <a:gd name="T51" fmla="*/ 79703 h 57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75" h="576">
                <a:moveTo>
                  <a:pt x="544" y="221"/>
                </a:moveTo>
                <a:lnTo>
                  <a:pt x="544" y="221"/>
                </a:lnTo>
                <a:cubicBezTo>
                  <a:pt x="265" y="486"/>
                  <a:pt x="265" y="486"/>
                  <a:pt x="265" y="486"/>
                </a:cubicBezTo>
                <a:cubicBezTo>
                  <a:pt x="220" y="530"/>
                  <a:pt x="147" y="530"/>
                  <a:pt x="88" y="486"/>
                </a:cubicBezTo>
                <a:cubicBezTo>
                  <a:pt x="44" y="442"/>
                  <a:pt x="44" y="368"/>
                  <a:pt x="88" y="324"/>
                </a:cubicBezTo>
                <a:cubicBezTo>
                  <a:pt x="338" y="74"/>
                  <a:pt x="338" y="74"/>
                  <a:pt x="338" y="74"/>
                </a:cubicBezTo>
                <a:cubicBezTo>
                  <a:pt x="383" y="45"/>
                  <a:pt x="426" y="45"/>
                  <a:pt x="456" y="74"/>
                </a:cubicBezTo>
                <a:cubicBezTo>
                  <a:pt x="485" y="103"/>
                  <a:pt x="485" y="162"/>
                  <a:pt x="456" y="192"/>
                </a:cubicBezTo>
                <a:cubicBezTo>
                  <a:pt x="206" y="442"/>
                  <a:pt x="206" y="442"/>
                  <a:pt x="206" y="442"/>
                </a:cubicBezTo>
                <a:cubicBezTo>
                  <a:pt x="191" y="457"/>
                  <a:pt x="162" y="457"/>
                  <a:pt x="147" y="442"/>
                </a:cubicBezTo>
                <a:cubicBezTo>
                  <a:pt x="132" y="427"/>
                  <a:pt x="132" y="398"/>
                  <a:pt x="147" y="383"/>
                </a:cubicBezTo>
                <a:cubicBezTo>
                  <a:pt x="367" y="162"/>
                  <a:pt x="367" y="162"/>
                  <a:pt x="367" y="162"/>
                </a:cubicBezTo>
                <a:cubicBezTo>
                  <a:pt x="338" y="133"/>
                  <a:pt x="338" y="133"/>
                  <a:pt x="338" y="133"/>
                </a:cubicBezTo>
                <a:cubicBezTo>
                  <a:pt x="117" y="354"/>
                  <a:pt x="117" y="354"/>
                  <a:pt x="117" y="354"/>
                </a:cubicBezTo>
                <a:cubicBezTo>
                  <a:pt x="88" y="383"/>
                  <a:pt x="88" y="427"/>
                  <a:pt x="117" y="457"/>
                </a:cubicBezTo>
                <a:cubicBezTo>
                  <a:pt x="147" y="501"/>
                  <a:pt x="206" y="501"/>
                  <a:pt x="235" y="457"/>
                </a:cubicBezTo>
                <a:cubicBezTo>
                  <a:pt x="485" y="221"/>
                  <a:pt x="485" y="221"/>
                  <a:pt x="485" y="221"/>
                </a:cubicBezTo>
                <a:cubicBezTo>
                  <a:pt x="530" y="162"/>
                  <a:pt x="530" y="88"/>
                  <a:pt x="485" y="45"/>
                </a:cubicBezTo>
                <a:cubicBezTo>
                  <a:pt x="441" y="0"/>
                  <a:pt x="367" y="0"/>
                  <a:pt x="324" y="45"/>
                </a:cubicBezTo>
                <a:cubicBezTo>
                  <a:pt x="58" y="309"/>
                  <a:pt x="58" y="309"/>
                  <a:pt x="58" y="309"/>
                </a:cubicBezTo>
                <a:cubicBezTo>
                  <a:pt x="0" y="368"/>
                  <a:pt x="14" y="457"/>
                  <a:pt x="58" y="516"/>
                </a:cubicBezTo>
                <a:cubicBezTo>
                  <a:pt x="117" y="575"/>
                  <a:pt x="206" y="575"/>
                  <a:pt x="279" y="530"/>
                </a:cubicBezTo>
                <a:cubicBezTo>
                  <a:pt x="574" y="236"/>
                  <a:pt x="574" y="236"/>
                  <a:pt x="574" y="236"/>
                </a:cubicBezTo>
                <a:lnTo>
                  <a:pt x="544" y="221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51" name="Freeform 209"/>
          <p:cNvSpPr>
            <a:spLocks noChangeArrowheads="1"/>
          </p:cNvSpPr>
          <p:nvPr/>
        </p:nvSpPr>
        <p:spPr bwMode="auto">
          <a:xfrm>
            <a:off x="8586156" y="1678239"/>
            <a:ext cx="206058" cy="420846"/>
          </a:xfrm>
          <a:custGeom>
            <a:avLst/>
            <a:gdLst>
              <a:gd name="T0" fmla="*/ 101102 w 310"/>
              <a:gd name="T1" fmla="*/ 26322 h 634"/>
              <a:gd name="T2" fmla="*/ 101102 w 310"/>
              <a:gd name="T3" fmla="*/ 26322 h 634"/>
              <a:gd name="T4" fmla="*/ 101102 w 310"/>
              <a:gd name="T5" fmla="*/ 169829 h 634"/>
              <a:gd name="T6" fmla="*/ 58495 w 310"/>
              <a:gd name="T7" fmla="*/ 212376 h 634"/>
              <a:gd name="T8" fmla="*/ 16248 w 310"/>
              <a:gd name="T9" fmla="*/ 169829 h 634"/>
              <a:gd name="T10" fmla="*/ 16248 w 310"/>
              <a:gd name="T11" fmla="*/ 42547 h 634"/>
              <a:gd name="T12" fmla="*/ 42607 w 310"/>
              <a:gd name="T13" fmla="*/ 15865 h 634"/>
              <a:gd name="T14" fmla="*/ 69327 w 310"/>
              <a:gd name="T15" fmla="*/ 42547 h 634"/>
              <a:gd name="T16" fmla="*/ 69327 w 310"/>
              <a:gd name="T17" fmla="*/ 169829 h 634"/>
              <a:gd name="T18" fmla="*/ 58495 w 310"/>
              <a:gd name="T19" fmla="*/ 185694 h 634"/>
              <a:gd name="T20" fmla="*/ 42607 w 310"/>
              <a:gd name="T21" fmla="*/ 169829 h 634"/>
              <a:gd name="T22" fmla="*/ 42607 w 310"/>
              <a:gd name="T23" fmla="*/ 58412 h 634"/>
              <a:gd name="T24" fmla="*/ 26720 w 310"/>
              <a:gd name="T25" fmla="*/ 58412 h 634"/>
              <a:gd name="T26" fmla="*/ 26720 w 310"/>
              <a:gd name="T27" fmla="*/ 169829 h 634"/>
              <a:gd name="T28" fmla="*/ 58495 w 310"/>
              <a:gd name="T29" fmla="*/ 196511 h 634"/>
              <a:gd name="T30" fmla="*/ 85214 w 310"/>
              <a:gd name="T31" fmla="*/ 169829 h 634"/>
              <a:gd name="T32" fmla="*/ 85214 w 310"/>
              <a:gd name="T33" fmla="*/ 42547 h 634"/>
              <a:gd name="T34" fmla="*/ 42607 w 310"/>
              <a:gd name="T35" fmla="*/ 0 h 634"/>
              <a:gd name="T36" fmla="*/ 0 w 310"/>
              <a:gd name="T37" fmla="*/ 42547 h 634"/>
              <a:gd name="T38" fmla="*/ 0 w 310"/>
              <a:gd name="T39" fmla="*/ 175237 h 634"/>
              <a:gd name="T40" fmla="*/ 58495 w 310"/>
              <a:gd name="T41" fmla="*/ 228241 h 634"/>
              <a:gd name="T42" fmla="*/ 111573 w 310"/>
              <a:gd name="T43" fmla="*/ 175237 h 634"/>
              <a:gd name="T44" fmla="*/ 111573 w 310"/>
              <a:gd name="T45" fmla="*/ 26322 h 634"/>
              <a:gd name="T46" fmla="*/ 101102 w 310"/>
              <a:gd name="T47" fmla="*/ 26322 h 63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0" h="634">
                <a:moveTo>
                  <a:pt x="280" y="73"/>
                </a:moveTo>
                <a:lnTo>
                  <a:pt x="280" y="73"/>
                </a:lnTo>
                <a:cubicBezTo>
                  <a:pt x="280" y="471"/>
                  <a:pt x="280" y="471"/>
                  <a:pt x="280" y="471"/>
                </a:cubicBezTo>
                <a:cubicBezTo>
                  <a:pt x="280" y="530"/>
                  <a:pt x="221" y="589"/>
                  <a:pt x="162" y="589"/>
                </a:cubicBezTo>
                <a:cubicBezTo>
                  <a:pt x="89" y="589"/>
                  <a:pt x="45" y="530"/>
                  <a:pt x="45" y="471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73"/>
                  <a:pt x="74" y="44"/>
                  <a:pt x="118" y="44"/>
                </a:cubicBezTo>
                <a:cubicBezTo>
                  <a:pt x="162" y="44"/>
                  <a:pt x="192" y="73"/>
                  <a:pt x="192" y="118"/>
                </a:cubicBezTo>
                <a:cubicBezTo>
                  <a:pt x="192" y="471"/>
                  <a:pt x="192" y="471"/>
                  <a:pt x="192" y="471"/>
                </a:cubicBezTo>
                <a:cubicBezTo>
                  <a:pt x="192" y="486"/>
                  <a:pt x="177" y="515"/>
                  <a:pt x="162" y="515"/>
                </a:cubicBezTo>
                <a:cubicBezTo>
                  <a:pt x="133" y="515"/>
                  <a:pt x="118" y="486"/>
                  <a:pt x="118" y="471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4" y="471"/>
                  <a:pt x="74" y="471"/>
                  <a:pt x="74" y="471"/>
                </a:cubicBezTo>
                <a:cubicBezTo>
                  <a:pt x="74" y="515"/>
                  <a:pt x="118" y="545"/>
                  <a:pt x="162" y="545"/>
                </a:cubicBezTo>
                <a:cubicBezTo>
                  <a:pt x="207" y="545"/>
                  <a:pt x="236" y="515"/>
                  <a:pt x="236" y="471"/>
                </a:cubicBezTo>
                <a:cubicBezTo>
                  <a:pt x="236" y="118"/>
                  <a:pt x="236" y="118"/>
                  <a:pt x="236" y="118"/>
                </a:cubicBezTo>
                <a:cubicBezTo>
                  <a:pt x="236" y="59"/>
                  <a:pt x="177" y="0"/>
                  <a:pt x="118" y="0"/>
                </a:cubicBezTo>
                <a:cubicBezTo>
                  <a:pt x="59" y="0"/>
                  <a:pt x="0" y="59"/>
                  <a:pt x="0" y="118"/>
                </a:cubicBezTo>
                <a:cubicBezTo>
                  <a:pt x="0" y="486"/>
                  <a:pt x="0" y="486"/>
                  <a:pt x="0" y="486"/>
                </a:cubicBezTo>
                <a:cubicBezTo>
                  <a:pt x="15" y="574"/>
                  <a:pt x="74" y="633"/>
                  <a:pt x="162" y="633"/>
                </a:cubicBezTo>
                <a:cubicBezTo>
                  <a:pt x="236" y="633"/>
                  <a:pt x="309" y="574"/>
                  <a:pt x="309" y="486"/>
                </a:cubicBezTo>
                <a:cubicBezTo>
                  <a:pt x="309" y="73"/>
                  <a:pt x="309" y="73"/>
                  <a:pt x="309" y="73"/>
                </a:cubicBezTo>
                <a:lnTo>
                  <a:pt x="280" y="73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52" name="Freeform 210"/>
          <p:cNvSpPr>
            <a:spLocks noChangeArrowheads="1"/>
          </p:cNvSpPr>
          <p:nvPr/>
        </p:nvSpPr>
        <p:spPr bwMode="auto">
          <a:xfrm>
            <a:off x="7577804" y="1657631"/>
            <a:ext cx="391161" cy="391161"/>
          </a:xfrm>
          <a:custGeom>
            <a:avLst/>
            <a:gdLst>
              <a:gd name="T0" fmla="*/ 164586 w 590"/>
              <a:gd name="T1" fmla="*/ 148626 h 589"/>
              <a:gd name="T2" fmla="*/ 201681 w 590"/>
              <a:gd name="T3" fmla="*/ 116880 h 589"/>
              <a:gd name="T4" fmla="*/ 180432 w 590"/>
              <a:gd name="T5" fmla="*/ 116880 h 589"/>
              <a:gd name="T6" fmla="*/ 100840 w 590"/>
              <a:gd name="T7" fmla="*/ 37156 h 589"/>
              <a:gd name="T8" fmla="*/ 100840 w 590"/>
              <a:gd name="T9" fmla="*/ 0 h 589"/>
              <a:gd name="T10" fmla="*/ 0 w 590"/>
              <a:gd name="T11" fmla="*/ 100647 h 589"/>
              <a:gd name="T12" fmla="*/ 37095 w 590"/>
              <a:gd name="T13" fmla="*/ 100647 h 589"/>
              <a:gd name="T14" fmla="*/ 116687 w 590"/>
              <a:gd name="T15" fmla="*/ 180371 h 589"/>
              <a:gd name="T16" fmla="*/ 116687 w 590"/>
              <a:gd name="T17" fmla="*/ 201655 h 589"/>
              <a:gd name="T18" fmla="*/ 148379 w 590"/>
              <a:gd name="T19" fmla="*/ 164498 h 589"/>
              <a:gd name="T20" fmla="*/ 206723 w 590"/>
              <a:gd name="T21" fmla="*/ 212116 h 589"/>
              <a:gd name="T22" fmla="*/ 212125 w 590"/>
              <a:gd name="T23" fmla="*/ 207066 h 589"/>
              <a:gd name="T24" fmla="*/ 164586 w 590"/>
              <a:gd name="T25" fmla="*/ 148626 h 589"/>
              <a:gd name="T26" fmla="*/ 127131 w 590"/>
              <a:gd name="T27" fmla="*/ 169909 h 589"/>
              <a:gd name="T28" fmla="*/ 47899 w 590"/>
              <a:gd name="T29" fmla="*/ 90185 h 589"/>
              <a:gd name="T30" fmla="*/ 90396 w 590"/>
              <a:gd name="T31" fmla="*/ 47618 h 589"/>
              <a:gd name="T32" fmla="*/ 169628 w 590"/>
              <a:gd name="T33" fmla="*/ 127342 h 589"/>
              <a:gd name="T34" fmla="*/ 127131 w 590"/>
              <a:gd name="T35" fmla="*/ 169909 h 58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0" h="589">
                <a:moveTo>
                  <a:pt x="457" y="412"/>
                </a:moveTo>
                <a:lnTo>
                  <a:pt x="560" y="324"/>
                </a:lnTo>
                <a:lnTo>
                  <a:pt x="501" y="324"/>
                </a:lnTo>
                <a:lnTo>
                  <a:pt x="280" y="103"/>
                </a:lnTo>
                <a:lnTo>
                  <a:pt x="280" y="0"/>
                </a:lnTo>
                <a:lnTo>
                  <a:pt x="0" y="279"/>
                </a:lnTo>
                <a:lnTo>
                  <a:pt x="103" y="279"/>
                </a:lnTo>
                <a:lnTo>
                  <a:pt x="324" y="500"/>
                </a:lnTo>
                <a:lnTo>
                  <a:pt x="324" y="559"/>
                </a:lnTo>
                <a:lnTo>
                  <a:pt x="412" y="456"/>
                </a:lnTo>
                <a:lnTo>
                  <a:pt x="574" y="588"/>
                </a:lnTo>
                <a:lnTo>
                  <a:pt x="589" y="574"/>
                </a:lnTo>
                <a:lnTo>
                  <a:pt x="457" y="412"/>
                </a:lnTo>
                <a:close/>
                <a:moveTo>
                  <a:pt x="353" y="471"/>
                </a:moveTo>
                <a:lnTo>
                  <a:pt x="133" y="250"/>
                </a:lnTo>
                <a:lnTo>
                  <a:pt x="251" y="132"/>
                </a:lnTo>
                <a:lnTo>
                  <a:pt x="471" y="353"/>
                </a:lnTo>
                <a:lnTo>
                  <a:pt x="353" y="4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53" name="Freeform 211"/>
          <p:cNvSpPr>
            <a:spLocks noChangeArrowheads="1"/>
          </p:cNvSpPr>
          <p:nvPr/>
        </p:nvSpPr>
        <p:spPr bwMode="auto">
          <a:xfrm>
            <a:off x="6625363" y="1675340"/>
            <a:ext cx="420845" cy="401638"/>
          </a:xfrm>
          <a:custGeom>
            <a:avLst/>
            <a:gdLst>
              <a:gd name="T0" fmla="*/ 223201 w 634"/>
              <a:gd name="T1" fmla="*/ 5057 h 604"/>
              <a:gd name="T2" fmla="*/ 223201 w 634"/>
              <a:gd name="T3" fmla="*/ 5057 h 604"/>
              <a:gd name="T4" fmla="*/ 191109 w 634"/>
              <a:gd name="T5" fmla="*/ 5057 h 604"/>
              <a:gd name="T6" fmla="*/ 69232 w 634"/>
              <a:gd name="T7" fmla="*/ 127505 h 604"/>
              <a:gd name="T8" fmla="*/ 26683 w 634"/>
              <a:gd name="T9" fmla="*/ 159653 h 604"/>
              <a:gd name="T10" fmla="*/ 0 w 634"/>
              <a:gd name="T11" fmla="*/ 175546 h 604"/>
              <a:gd name="T12" fmla="*/ 90506 w 634"/>
              <a:gd name="T13" fmla="*/ 180964 h 604"/>
              <a:gd name="T14" fmla="*/ 100963 w 634"/>
              <a:gd name="T15" fmla="*/ 154235 h 604"/>
              <a:gd name="T16" fmla="*/ 223201 w 634"/>
              <a:gd name="T17" fmla="*/ 37204 h 604"/>
              <a:gd name="T18" fmla="*/ 223201 w 634"/>
              <a:gd name="T19" fmla="*/ 5057 h 604"/>
              <a:gd name="T20" fmla="*/ 85098 w 634"/>
              <a:gd name="T21" fmla="*/ 175546 h 604"/>
              <a:gd name="T22" fmla="*/ 85098 w 634"/>
              <a:gd name="T23" fmla="*/ 175546 h 604"/>
              <a:gd name="T24" fmla="*/ 26683 w 634"/>
              <a:gd name="T25" fmla="*/ 180964 h 604"/>
              <a:gd name="T26" fmla="*/ 37140 w 634"/>
              <a:gd name="T27" fmla="*/ 164710 h 604"/>
              <a:gd name="T28" fmla="*/ 79689 w 634"/>
              <a:gd name="T29" fmla="*/ 138342 h 604"/>
              <a:gd name="T30" fmla="*/ 90506 w 634"/>
              <a:gd name="T31" fmla="*/ 148817 h 604"/>
              <a:gd name="T32" fmla="*/ 85098 w 634"/>
              <a:gd name="T33" fmla="*/ 175546 h 604"/>
              <a:gd name="T34" fmla="*/ 95555 w 634"/>
              <a:gd name="T35" fmla="*/ 138342 h 604"/>
              <a:gd name="T36" fmla="*/ 95555 w 634"/>
              <a:gd name="T37" fmla="*/ 138342 h 604"/>
              <a:gd name="T38" fmla="*/ 90506 w 634"/>
              <a:gd name="T39" fmla="*/ 127505 h 604"/>
              <a:gd name="T40" fmla="*/ 100963 w 634"/>
              <a:gd name="T41" fmla="*/ 111612 h 604"/>
              <a:gd name="T42" fmla="*/ 111781 w 634"/>
              <a:gd name="T43" fmla="*/ 122449 h 604"/>
              <a:gd name="T44" fmla="*/ 95555 w 634"/>
              <a:gd name="T45" fmla="*/ 138342 h 604"/>
              <a:gd name="T46" fmla="*/ 212384 w 634"/>
              <a:gd name="T47" fmla="*/ 26368 h 604"/>
              <a:gd name="T48" fmla="*/ 212384 w 634"/>
              <a:gd name="T49" fmla="*/ 26368 h 604"/>
              <a:gd name="T50" fmla="*/ 122238 w 634"/>
              <a:gd name="T51" fmla="*/ 111612 h 604"/>
              <a:gd name="T52" fmla="*/ 111781 w 634"/>
              <a:gd name="T53" fmla="*/ 106194 h 604"/>
              <a:gd name="T54" fmla="*/ 201927 w 634"/>
              <a:gd name="T55" fmla="*/ 15893 h 604"/>
              <a:gd name="T56" fmla="*/ 212384 w 634"/>
              <a:gd name="T57" fmla="*/ 15893 h 604"/>
              <a:gd name="T58" fmla="*/ 212384 w 634"/>
              <a:gd name="T59" fmla="*/ 26368 h 60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34" h="604">
                <a:moveTo>
                  <a:pt x="619" y="14"/>
                </a:moveTo>
                <a:lnTo>
                  <a:pt x="619" y="14"/>
                </a:lnTo>
                <a:cubicBezTo>
                  <a:pt x="589" y="0"/>
                  <a:pt x="560" y="0"/>
                  <a:pt x="530" y="14"/>
                </a:cubicBezTo>
                <a:cubicBezTo>
                  <a:pt x="192" y="353"/>
                  <a:pt x="192" y="353"/>
                  <a:pt x="192" y="353"/>
                </a:cubicBezTo>
                <a:cubicBezTo>
                  <a:pt x="162" y="353"/>
                  <a:pt x="103" y="368"/>
                  <a:pt x="74" y="442"/>
                </a:cubicBezTo>
                <a:cubicBezTo>
                  <a:pt x="59" y="486"/>
                  <a:pt x="0" y="486"/>
                  <a:pt x="0" y="486"/>
                </a:cubicBezTo>
                <a:cubicBezTo>
                  <a:pt x="103" y="603"/>
                  <a:pt x="236" y="530"/>
                  <a:pt x="251" y="501"/>
                </a:cubicBezTo>
                <a:cubicBezTo>
                  <a:pt x="280" y="486"/>
                  <a:pt x="280" y="456"/>
                  <a:pt x="280" y="427"/>
                </a:cubicBezTo>
                <a:cubicBezTo>
                  <a:pt x="619" y="103"/>
                  <a:pt x="619" y="103"/>
                  <a:pt x="619" y="103"/>
                </a:cubicBezTo>
                <a:cubicBezTo>
                  <a:pt x="633" y="73"/>
                  <a:pt x="633" y="44"/>
                  <a:pt x="619" y="14"/>
                </a:cubicBezTo>
                <a:close/>
                <a:moveTo>
                  <a:pt x="236" y="486"/>
                </a:moveTo>
                <a:lnTo>
                  <a:pt x="236" y="486"/>
                </a:lnTo>
                <a:cubicBezTo>
                  <a:pt x="207" y="501"/>
                  <a:pt x="118" y="530"/>
                  <a:pt x="74" y="501"/>
                </a:cubicBezTo>
                <a:cubicBezTo>
                  <a:pt x="74" y="501"/>
                  <a:pt x="89" y="486"/>
                  <a:pt x="103" y="456"/>
                </a:cubicBezTo>
                <a:cubicBezTo>
                  <a:pt x="133" y="368"/>
                  <a:pt x="221" y="383"/>
                  <a:pt x="221" y="383"/>
                </a:cubicBezTo>
                <a:cubicBezTo>
                  <a:pt x="251" y="412"/>
                  <a:pt x="251" y="412"/>
                  <a:pt x="251" y="412"/>
                </a:cubicBezTo>
                <a:cubicBezTo>
                  <a:pt x="251" y="412"/>
                  <a:pt x="265" y="442"/>
                  <a:pt x="236" y="486"/>
                </a:cubicBezTo>
                <a:close/>
                <a:moveTo>
                  <a:pt x="265" y="383"/>
                </a:moveTo>
                <a:lnTo>
                  <a:pt x="265" y="383"/>
                </a:lnTo>
                <a:lnTo>
                  <a:pt x="251" y="353"/>
                </a:lnTo>
                <a:cubicBezTo>
                  <a:pt x="280" y="309"/>
                  <a:pt x="280" y="309"/>
                  <a:pt x="280" y="309"/>
                </a:cubicBezTo>
                <a:cubicBezTo>
                  <a:pt x="310" y="339"/>
                  <a:pt x="310" y="339"/>
                  <a:pt x="310" y="339"/>
                </a:cubicBezTo>
                <a:lnTo>
                  <a:pt x="265" y="383"/>
                </a:lnTo>
                <a:close/>
                <a:moveTo>
                  <a:pt x="589" y="73"/>
                </a:moveTo>
                <a:lnTo>
                  <a:pt x="589" y="73"/>
                </a:lnTo>
                <a:cubicBezTo>
                  <a:pt x="339" y="309"/>
                  <a:pt x="339" y="309"/>
                  <a:pt x="339" y="309"/>
                </a:cubicBezTo>
                <a:cubicBezTo>
                  <a:pt x="310" y="294"/>
                  <a:pt x="310" y="294"/>
                  <a:pt x="310" y="294"/>
                </a:cubicBezTo>
                <a:cubicBezTo>
                  <a:pt x="560" y="44"/>
                  <a:pt x="560" y="44"/>
                  <a:pt x="560" y="44"/>
                </a:cubicBezTo>
                <a:cubicBezTo>
                  <a:pt x="574" y="30"/>
                  <a:pt x="574" y="30"/>
                  <a:pt x="589" y="44"/>
                </a:cubicBezTo>
                <a:cubicBezTo>
                  <a:pt x="589" y="44"/>
                  <a:pt x="589" y="59"/>
                  <a:pt x="589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58" name="Freeform 216"/>
          <p:cNvSpPr>
            <a:spLocks noChangeArrowheads="1"/>
          </p:cNvSpPr>
          <p:nvPr/>
        </p:nvSpPr>
        <p:spPr bwMode="auto">
          <a:xfrm>
            <a:off x="11224275" y="714077"/>
            <a:ext cx="420847" cy="408623"/>
          </a:xfrm>
          <a:custGeom>
            <a:avLst/>
            <a:gdLst>
              <a:gd name="T0" fmla="*/ 201928 w 634"/>
              <a:gd name="T1" fmla="*/ 0 h 619"/>
              <a:gd name="T2" fmla="*/ 201928 w 634"/>
              <a:gd name="T3" fmla="*/ 0 h 619"/>
              <a:gd name="T4" fmla="*/ 32092 w 634"/>
              <a:gd name="T5" fmla="*/ 0 h 619"/>
              <a:gd name="T6" fmla="*/ 0 w 634"/>
              <a:gd name="T7" fmla="*/ 26535 h 619"/>
              <a:gd name="T8" fmla="*/ 0 w 634"/>
              <a:gd name="T9" fmla="*/ 195427 h 619"/>
              <a:gd name="T10" fmla="*/ 32092 w 634"/>
              <a:gd name="T11" fmla="*/ 221603 h 619"/>
              <a:gd name="T12" fmla="*/ 201928 w 634"/>
              <a:gd name="T13" fmla="*/ 221603 h 619"/>
              <a:gd name="T14" fmla="*/ 228250 w 634"/>
              <a:gd name="T15" fmla="*/ 195427 h 619"/>
              <a:gd name="T16" fmla="*/ 228250 w 634"/>
              <a:gd name="T17" fmla="*/ 26535 h 619"/>
              <a:gd name="T18" fmla="*/ 201928 w 634"/>
              <a:gd name="T19" fmla="*/ 0 h 619"/>
              <a:gd name="T20" fmla="*/ 32092 w 634"/>
              <a:gd name="T21" fmla="*/ 211205 h 619"/>
              <a:gd name="T22" fmla="*/ 32092 w 634"/>
              <a:gd name="T23" fmla="*/ 211205 h 619"/>
              <a:gd name="T24" fmla="*/ 16226 w 634"/>
              <a:gd name="T25" fmla="*/ 195427 h 619"/>
              <a:gd name="T26" fmla="*/ 16226 w 634"/>
              <a:gd name="T27" fmla="*/ 190048 h 619"/>
              <a:gd name="T28" fmla="*/ 74641 w 634"/>
              <a:gd name="T29" fmla="*/ 137337 h 619"/>
              <a:gd name="T30" fmla="*/ 143513 w 634"/>
              <a:gd name="T31" fmla="*/ 211205 h 619"/>
              <a:gd name="T32" fmla="*/ 32092 w 634"/>
              <a:gd name="T33" fmla="*/ 211205 h 619"/>
              <a:gd name="T34" fmla="*/ 212385 w 634"/>
              <a:gd name="T35" fmla="*/ 195427 h 619"/>
              <a:gd name="T36" fmla="*/ 212385 w 634"/>
              <a:gd name="T37" fmla="*/ 195427 h 619"/>
              <a:gd name="T38" fmla="*/ 201928 w 634"/>
              <a:gd name="T39" fmla="*/ 211205 h 619"/>
              <a:gd name="T40" fmla="*/ 164787 w 634"/>
              <a:gd name="T41" fmla="*/ 211205 h 619"/>
              <a:gd name="T42" fmla="*/ 111781 w 634"/>
              <a:gd name="T43" fmla="*/ 158493 h 619"/>
              <a:gd name="T44" fmla="*/ 169836 w 634"/>
              <a:gd name="T45" fmla="*/ 95024 h 619"/>
              <a:gd name="T46" fmla="*/ 212385 w 634"/>
              <a:gd name="T47" fmla="*/ 137337 h 619"/>
              <a:gd name="T48" fmla="*/ 212385 w 634"/>
              <a:gd name="T49" fmla="*/ 195427 h 619"/>
              <a:gd name="T50" fmla="*/ 212385 w 634"/>
              <a:gd name="T51" fmla="*/ 121559 h 619"/>
              <a:gd name="T52" fmla="*/ 212385 w 634"/>
              <a:gd name="T53" fmla="*/ 121559 h 619"/>
              <a:gd name="T54" fmla="*/ 169836 w 634"/>
              <a:gd name="T55" fmla="*/ 73868 h 619"/>
              <a:gd name="T56" fmla="*/ 100964 w 634"/>
              <a:gd name="T57" fmla="*/ 147736 h 619"/>
              <a:gd name="T58" fmla="*/ 74641 w 634"/>
              <a:gd name="T59" fmla="*/ 116180 h 619"/>
              <a:gd name="T60" fmla="*/ 16226 w 634"/>
              <a:gd name="T61" fmla="*/ 168892 h 619"/>
              <a:gd name="T62" fmla="*/ 16226 w 634"/>
              <a:gd name="T63" fmla="*/ 26535 h 619"/>
              <a:gd name="T64" fmla="*/ 32092 w 634"/>
              <a:gd name="T65" fmla="*/ 10399 h 619"/>
              <a:gd name="T66" fmla="*/ 201928 w 634"/>
              <a:gd name="T67" fmla="*/ 10399 h 619"/>
              <a:gd name="T68" fmla="*/ 212385 w 634"/>
              <a:gd name="T69" fmla="*/ 26535 h 619"/>
              <a:gd name="T70" fmla="*/ 212385 w 634"/>
              <a:gd name="T71" fmla="*/ 121559 h 619"/>
              <a:gd name="T72" fmla="*/ 58415 w 634"/>
              <a:gd name="T73" fmla="*/ 26535 h 619"/>
              <a:gd name="T74" fmla="*/ 58415 w 634"/>
              <a:gd name="T75" fmla="*/ 26535 h 619"/>
              <a:gd name="T76" fmla="*/ 32092 w 634"/>
              <a:gd name="T77" fmla="*/ 52711 h 619"/>
              <a:gd name="T78" fmla="*/ 58415 w 634"/>
              <a:gd name="T79" fmla="*/ 84625 h 619"/>
              <a:gd name="T80" fmla="*/ 85098 w 634"/>
              <a:gd name="T81" fmla="*/ 52711 h 619"/>
              <a:gd name="T82" fmla="*/ 58415 w 634"/>
              <a:gd name="T83" fmla="*/ 26535 h 619"/>
              <a:gd name="T84" fmla="*/ 58415 w 634"/>
              <a:gd name="T85" fmla="*/ 68848 h 619"/>
              <a:gd name="T86" fmla="*/ 58415 w 634"/>
              <a:gd name="T87" fmla="*/ 68848 h 619"/>
              <a:gd name="T88" fmla="*/ 42549 w 634"/>
              <a:gd name="T89" fmla="*/ 52711 h 619"/>
              <a:gd name="T90" fmla="*/ 58415 w 634"/>
              <a:gd name="T91" fmla="*/ 42313 h 619"/>
              <a:gd name="T92" fmla="*/ 74641 w 634"/>
              <a:gd name="T93" fmla="*/ 52711 h 619"/>
              <a:gd name="T94" fmla="*/ 58415 w 634"/>
              <a:gd name="T95" fmla="*/ 68848 h 61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34" h="619"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18"/>
                  <a:pt x="89" y="618"/>
                </a:cubicBezTo>
                <a:cubicBezTo>
                  <a:pt x="560" y="618"/>
                  <a:pt x="560" y="618"/>
                  <a:pt x="560" y="618"/>
                </a:cubicBezTo>
                <a:cubicBezTo>
                  <a:pt x="604" y="618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89" y="589"/>
                </a:moveTo>
                <a:lnTo>
                  <a:pt x="89" y="589"/>
                </a:lnTo>
                <a:cubicBezTo>
                  <a:pt x="59" y="589"/>
                  <a:pt x="45" y="559"/>
                  <a:pt x="45" y="545"/>
                </a:cubicBezTo>
                <a:cubicBezTo>
                  <a:pt x="45" y="530"/>
                  <a:pt x="45" y="530"/>
                  <a:pt x="45" y="530"/>
                </a:cubicBezTo>
                <a:cubicBezTo>
                  <a:pt x="207" y="383"/>
                  <a:pt x="207" y="383"/>
                  <a:pt x="207" y="383"/>
                </a:cubicBezTo>
                <a:cubicBezTo>
                  <a:pt x="398" y="589"/>
                  <a:pt x="398" y="589"/>
                  <a:pt x="398" y="589"/>
                </a:cubicBezTo>
                <a:lnTo>
                  <a:pt x="89" y="589"/>
                </a:ln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75" y="589"/>
                  <a:pt x="560" y="589"/>
                </a:cubicBezTo>
                <a:cubicBezTo>
                  <a:pt x="457" y="589"/>
                  <a:pt x="457" y="589"/>
                  <a:pt x="457" y="589"/>
                </a:cubicBezTo>
                <a:cubicBezTo>
                  <a:pt x="310" y="442"/>
                  <a:pt x="310" y="442"/>
                  <a:pt x="310" y="442"/>
                </a:cubicBezTo>
                <a:cubicBezTo>
                  <a:pt x="471" y="265"/>
                  <a:pt x="471" y="265"/>
                  <a:pt x="471" y="265"/>
                </a:cubicBezTo>
                <a:cubicBezTo>
                  <a:pt x="589" y="383"/>
                  <a:pt x="589" y="383"/>
                  <a:pt x="589" y="383"/>
                </a:cubicBezTo>
                <a:lnTo>
                  <a:pt x="589" y="545"/>
                </a:lnTo>
                <a:close/>
                <a:moveTo>
                  <a:pt x="589" y="339"/>
                </a:moveTo>
                <a:lnTo>
                  <a:pt x="589" y="339"/>
                </a:lnTo>
                <a:cubicBezTo>
                  <a:pt x="471" y="206"/>
                  <a:pt x="471" y="206"/>
                  <a:pt x="471" y="206"/>
                </a:cubicBezTo>
                <a:cubicBezTo>
                  <a:pt x="280" y="412"/>
                  <a:pt x="280" y="412"/>
                  <a:pt x="280" y="412"/>
                </a:cubicBezTo>
                <a:cubicBezTo>
                  <a:pt x="207" y="324"/>
                  <a:pt x="207" y="324"/>
                  <a:pt x="207" y="324"/>
                </a:cubicBezTo>
                <a:cubicBezTo>
                  <a:pt x="45" y="471"/>
                  <a:pt x="45" y="471"/>
                  <a:pt x="45" y="471"/>
                </a:cubicBezTo>
                <a:cubicBezTo>
                  <a:pt x="45" y="74"/>
                  <a:pt x="45" y="74"/>
                  <a:pt x="45" y="74"/>
                </a:cubicBezTo>
                <a:cubicBezTo>
                  <a:pt x="45" y="59"/>
                  <a:pt x="59" y="29"/>
                  <a:pt x="89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4"/>
                </a:cubicBezTo>
                <a:lnTo>
                  <a:pt x="589" y="339"/>
                </a:lnTo>
                <a:close/>
                <a:moveTo>
                  <a:pt x="162" y="74"/>
                </a:moveTo>
                <a:lnTo>
                  <a:pt x="162" y="74"/>
                </a:lnTo>
                <a:cubicBezTo>
                  <a:pt x="118" y="74"/>
                  <a:pt x="89" y="103"/>
                  <a:pt x="89" y="147"/>
                </a:cubicBezTo>
                <a:cubicBezTo>
                  <a:pt x="89" y="192"/>
                  <a:pt x="118" y="236"/>
                  <a:pt x="162" y="236"/>
                </a:cubicBezTo>
                <a:cubicBezTo>
                  <a:pt x="207" y="236"/>
                  <a:pt x="236" y="192"/>
                  <a:pt x="236" y="147"/>
                </a:cubicBezTo>
                <a:cubicBezTo>
                  <a:pt x="236" y="103"/>
                  <a:pt x="207" y="74"/>
                  <a:pt x="162" y="74"/>
                </a:cubicBezTo>
                <a:close/>
                <a:moveTo>
                  <a:pt x="162" y="192"/>
                </a:moveTo>
                <a:lnTo>
                  <a:pt x="162" y="192"/>
                </a:lnTo>
                <a:cubicBezTo>
                  <a:pt x="148" y="192"/>
                  <a:pt x="118" y="177"/>
                  <a:pt x="118" y="147"/>
                </a:cubicBezTo>
                <a:cubicBezTo>
                  <a:pt x="118" y="133"/>
                  <a:pt x="148" y="118"/>
                  <a:pt x="162" y="118"/>
                </a:cubicBezTo>
                <a:cubicBezTo>
                  <a:pt x="177" y="118"/>
                  <a:pt x="207" y="133"/>
                  <a:pt x="207" y="147"/>
                </a:cubicBezTo>
                <a:cubicBezTo>
                  <a:pt x="207" y="177"/>
                  <a:pt x="177" y="192"/>
                  <a:pt x="162" y="19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59" name="Freeform 217"/>
          <p:cNvSpPr>
            <a:spLocks noChangeArrowheads="1"/>
          </p:cNvSpPr>
          <p:nvPr/>
        </p:nvSpPr>
        <p:spPr bwMode="auto">
          <a:xfrm>
            <a:off x="10250500" y="720122"/>
            <a:ext cx="420845" cy="408623"/>
          </a:xfrm>
          <a:custGeom>
            <a:avLst/>
            <a:gdLst>
              <a:gd name="T0" fmla="*/ 169835 w 634"/>
              <a:gd name="T1" fmla="*/ 95024 h 619"/>
              <a:gd name="T2" fmla="*/ 169835 w 634"/>
              <a:gd name="T3" fmla="*/ 95024 h 619"/>
              <a:gd name="T4" fmla="*/ 58415 w 634"/>
              <a:gd name="T5" fmla="*/ 95024 h 619"/>
              <a:gd name="T6" fmla="*/ 47597 w 634"/>
              <a:gd name="T7" fmla="*/ 105782 h 619"/>
              <a:gd name="T8" fmla="*/ 58415 w 634"/>
              <a:gd name="T9" fmla="*/ 110802 h 619"/>
              <a:gd name="T10" fmla="*/ 169835 w 634"/>
              <a:gd name="T11" fmla="*/ 110802 h 619"/>
              <a:gd name="T12" fmla="*/ 174883 w 634"/>
              <a:gd name="T13" fmla="*/ 105782 h 619"/>
              <a:gd name="T14" fmla="*/ 169835 w 634"/>
              <a:gd name="T15" fmla="*/ 95024 h 619"/>
              <a:gd name="T16" fmla="*/ 169835 w 634"/>
              <a:gd name="T17" fmla="*/ 137337 h 619"/>
              <a:gd name="T18" fmla="*/ 169835 w 634"/>
              <a:gd name="T19" fmla="*/ 137337 h 619"/>
              <a:gd name="T20" fmla="*/ 58415 w 634"/>
              <a:gd name="T21" fmla="*/ 137337 h 619"/>
              <a:gd name="T22" fmla="*/ 47597 w 634"/>
              <a:gd name="T23" fmla="*/ 147736 h 619"/>
              <a:gd name="T24" fmla="*/ 58415 w 634"/>
              <a:gd name="T25" fmla="*/ 153114 h 619"/>
              <a:gd name="T26" fmla="*/ 169835 w 634"/>
              <a:gd name="T27" fmla="*/ 153114 h 619"/>
              <a:gd name="T28" fmla="*/ 174883 w 634"/>
              <a:gd name="T29" fmla="*/ 147736 h 619"/>
              <a:gd name="T30" fmla="*/ 169835 w 634"/>
              <a:gd name="T31" fmla="*/ 137337 h 619"/>
              <a:gd name="T32" fmla="*/ 196157 w 634"/>
              <a:gd name="T33" fmla="*/ 0 h 619"/>
              <a:gd name="T34" fmla="*/ 196157 w 634"/>
              <a:gd name="T35" fmla="*/ 0 h 619"/>
              <a:gd name="T36" fmla="*/ 26323 w 634"/>
              <a:gd name="T37" fmla="*/ 0 h 619"/>
              <a:gd name="T38" fmla="*/ 0 w 634"/>
              <a:gd name="T39" fmla="*/ 26535 h 619"/>
              <a:gd name="T40" fmla="*/ 0 w 634"/>
              <a:gd name="T41" fmla="*/ 195427 h 619"/>
              <a:gd name="T42" fmla="*/ 26323 w 634"/>
              <a:gd name="T43" fmla="*/ 221603 h 619"/>
              <a:gd name="T44" fmla="*/ 196157 w 634"/>
              <a:gd name="T45" fmla="*/ 221603 h 619"/>
              <a:gd name="T46" fmla="*/ 228249 w 634"/>
              <a:gd name="T47" fmla="*/ 195427 h 619"/>
              <a:gd name="T48" fmla="*/ 228249 w 634"/>
              <a:gd name="T49" fmla="*/ 26535 h 619"/>
              <a:gd name="T50" fmla="*/ 196157 w 634"/>
              <a:gd name="T51" fmla="*/ 0 h 619"/>
              <a:gd name="T52" fmla="*/ 212023 w 634"/>
              <a:gd name="T53" fmla="*/ 195427 h 619"/>
              <a:gd name="T54" fmla="*/ 212023 w 634"/>
              <a:gd name="T55" fmla="*/ 195427 h 619"/>
              <a:gd name="T56" fmla="*/ 196157 w 634"/>
              <a:gd name="T57" fmla="*/ 211205 h 619"/>
              <a:gd name="T58" fmla="*/ 26323 w 634"/>
              <a:gd name="T59" fmla="*/ 211205 h 619"/>
              <a:gd name="T60" fmla="*/ 15866 w 634"/>
              <a:gd name="T61" fmla="*/ 195427 h 619"/>
              <a:gd name="T62" fmla="*/ 15866 w 634"/>
              <a:gd name="T63" fmla="*/ 26535 h 619"/>
              <a:gd name="T64" fmla="*/ 26323 w 634"/>
              <a:gd name="T65" fmla="*/ 10399 h 619"/>
              <a:gd name="T66" fmla="*/ 196157 w 634"/>
              <a:gd name="T67" fmla="*/ 10399 h 619"/>
              <a:gd name="T68" fmla="*/ 212023 w 634"/>
              <a:gd name="T69" fmla="*/ 26535 h 619"/>
              <a:gd name="T70" fmla="*/ 212023 w 634"/>
              <a:gd name="T71" fmla="*/ 195427 h 619"/>
              <a:gd name="T72" fmla="*/ 169835 w 634"/>
              <a:gd name="T73" fmla="*/ 52711 h 619"/>
              <a:gd name="T74" fmla="*/ 169835 w 634"/>
              <a:gd name="T75" fmla="*/ 52711 h 619"/>
              <a:gd name="T76" fmla="*/ 58415 w 634"/>
              <a:gd name="T77" fmla="*/ 52711 h 619"/>
              <a:gd name="T78" fmla="*/ 47597 w 634"/>
              <a:gd name="T79" fmla="*/ 63469 h 619"/>
              <a:gd name="T80" fmla="*/ 58415 w 634"/>
              <a:gd name="T81" fmla="*/ 68848 h 619"/>
              <a:gd name="T82" fmla="*/ 169835 w 634"/>
              <a:gd name="T83" fmla="*/ 68848 h 619"/>
              <a:gd name="T84" fmla="*/ 174883 w 634"/>
              <a:gd name="T85" fmla="*/ 63469 h 619"/>
              <a:gd name="T86" fmla="*/ 169835 w 634"/>
              <a:gd name="T87" fmla="*/ 52711 h 6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4" h="619">
                <a:moveTo>
                  <a:pt x="471" y="265"/>
                </a:moveTo>
                <a:lnTo>
                  <a:pt x="471" y="265"/>
                </a:lnTo>
                <a:cubicBezTo>
                  <a:pt x="162" y="265"/>
                  <a:pt x="162" y="265"/>
                  <a:pt x="162" y="265"/>
                </a:cubicBezTo>
                <a:cubicBezTo>
                  <a:pt x="147" y="265"/>
                  <a:pt x="132" y="280"/>
                  <a:pt x="132" y="295"/>
                </a:cubicBezTo>
                <a:cubicBezTo>
                  <a:pt x="132" y="295"/>
                  <a:pt x="147" y="309"/>
                  <a:pt x="162" y="309"/>
                </a:cubicBezTo>
                <a:cubicBezTo>
                  <a:pt x="471" y="309"/>
                  <a:pt x="471" y="309"/>
                  <a:pt x="471" y="309"/>
                </a:cubicBezTo>
                <a:cubicBezTo>
                  <a:pt x="485" y="309"/>
                  <a:pt x="485" y="295"/>
                  <a:pt x="485" y="295"/>
                </a:cubicBezTo>
                <a:cubicBezTo>
                  <a:pt x="485" y="280"/>
                  <a:pt x="485" y="265"/>
                  <a:pt x="471" y="265"/>
                </a:cubicBezTo>
                <a:close/>
                <a:moveTo>
                  <a:pt x="471" y="383"/>
                </a:moveTo>
                <a:lnTo>
                  <a:pt x="471" y="383"/>
                </a:lnTo>
                <a:cubicBezTo>
                  <a:pt x="162" y="383"/>
                  <a:pt x="162" y="383"/>
                  <a:pt x="162" y="383"/>
                </a:cubicBezTo>
                <a:cubicBezTo>
                  <a:pt x="147" y="383"/>
                  <a:pt x="132" y="398"/>
                  <a:pt x="132" y="412"/>
                </a:cubicBezTo>
                <a:cubicBezTo>
                  <a:pt x="132" y="412"/>
                  <a:pt x="147" y="427"/>
                  <a:pt x="162" y="427"/>
                </a:cubicBezTo>
                <a:cubicBezTo>
                  <a:pt x="471" y="427"/>
                  <a:pt x="471" y="427"/>
                  <a:pt x="471" y="427"/>
                </a:cubicBezTo>
                <a:cubicBezTo>
                  <a:pt x="485" y="427"/>
                  <a:pt x="485" y="412"/>
                  <a:pt x="485" y="412"/>
                </a:cubicBezTo>
                <a:cubicBezTo>
                  <a:pt x="485" y="398"/>
                  <a:pt x="485" y="383"/>
                  <a:pt x="471" y="383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4" y="618"/>
                  <a:pt x="544" y="618"/>
                  <a:pt x="544" y="618"/>
                </a:cubicBezTo>
                <a:cubicBezTo>
                  <a:pt x="588" y="618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29"/>
                  <a:pt x="588" y="0"/>
                  <a:pt x="544" y="0"/>
                </a:cubicBezTo>
                <a:close/>
                <a:moveTo>
                  <a:pt x="588" y="545"/>
                </a:moveTo>
                <a:lnTo>
                  <a:pt x="588" y="545"/>
                </a:lnTo>
                <a:cubicBezTo>
                  <a:pt x="588" y="559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59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29"/>
                  <a:pt x="73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74" y="29"/>
                  <a:pt x="588" y="59"/>
                  <a:pt x="588" y="74"/>
                </a:cubicBezTo>
                <a:lnTo>
                  <a:pt x="588" y="545"/>
                </a:lnTo>
                <a:close/>
                <a:moveTo>
                  <a:pt x="471" y="147"/>
                </a:moveTo>
                <a:lnTo>
                  <a:pt x="471" y="147"/>
                </a:lnTo>
                <a:cubicBezTo>
                  <a:pt x="162" y="147"/>
                  <a:pt x="162" y="147"/>
                  <a:pt x="162" y="147"/>
                </a:cubicBezTo>
                <a:cubicBezTo>
                  <a:pt x="147" y="147"/>
                  <a:pt x="132" y="162"/>
                  <a:pt x="132" y="177"/>
                </a:cubicBezTo>
                <a:cubicBezTo>
                  <a:pt x="132" y="177"/>
                  <a:pt x="147" y="192"/>
                  <a:pt x="162" y="192"/>
                </a:cubicBezTo>
                <a:cubicBezTo>
                  <a:pt x="471" y="192"/>
                  <a:pt x="471" y="192"/>
                  <a:pt x="471" y="192"/>
                </a:cubicBezTo>
                <a:cubicBezTo>
                  <a:pt x="485" y="192"/>
                  <a:pt x="485" y="177"/>
                  <a:pt x="485" y="177"/>
                </a:cubicBezTo>
                <a:cubicBezTo>
                  <a:pt x="485" y="162"/>
                  <a:pt x="485" y="147"/>
                  <a:pt x="471" y="1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60" name="Freeform 218"/>
          <p:cNvSpPr>
            <a:spLocks noChangeArrowheads="1"/>
          </p:cNvSpPr>
          <p:nvPr/>
        </p:nvSpPr>
        <p:spPr bwMode="auto">
          <a:xfrm>
            <a:off x="9429852" y="725967"/>
            <a:ext cx="291624" cy="408623"/>
          </a:xfrm>
          <a:custGeom>
            <a:avLst/>
            <a:gdLst>
              <a:gd name="T0" fmla="*/ 121225 w 443"/>
              <a:gd name="T1" fmla="*/ 110802 h 619"/>
              <a:gd name="T2" fmla="*/ 121225 w 443"/>
              <a:gd name="T3" fmla="*/ 110802 h 619"/>
              <a:gd name="T4" fmla="*/ 36832 w 443"/>
              <a:gd name="T5" fmla="*/ 110802 h 619"/>
              <a:gd name="T6" fmla="*/ 31826 w 443"/>
              <a:gd name="T7" fmla="*/ 116180 h 619"/>
              <a:gd name="T8" fmla="*/ 36832 w 443"/>
              <a:gd name="T9" fmla="*/ 126938 h 619"/>
              <a:gd name="T10" fmla="*/ 121225 w 443"/>
              <a:gd name="T11" fmla="*/ 126938 h 619"/>
              <a:gd name="T12" fmla="*/ 126231 w 443"/>
              <a:gd name="T13" fmla="*/ 116180 h 619"/>
              <a:gd name="T14" fmla="*/ 121225 w 443"/>
              <a:gd name="T15" fmla="*/ 110802 h 619"/>
              <a:gd name="T16" fmla="*/ 121225 w 443"/>
              <a:gd name="T17" fmla="*/ 153114 h 619"/>
              <a:gd name="T18" fmla="*/ 121225 w 443"/>
              <a:gd name="T19" fmla="*/ 153114 h 619"/>
              <a:gd name="T20" fmla="*/ 36832 w 443"/>
              <a:gd name="T21" fmla="*/ 153114 h 619"/>
              <a:gd name="T22" fmla="*/ 31826 w 443"/>
              <a:gd name="T23" fmla="*/ 158493 h 619"/>
              <a:gd name="T24" fmla="*/ 36832 w 443"/>
              <a:gd name="T25" fmla="*/ 168892 h 619"/>
              <a:gd name="T26" fmla="*/ 121225 w 443"/>
              <a:gd name="T27" fmla="*/ 168892 h 619"/>
              <a:gd name="T28" fmla="*/ 126231 w 443"/>
              <a:gd name="T29" fmla="*/ 158493 h 619"/>
              <a:gd name="T30" fmla="*/ 121225 w 443"/>
              <a:gd name="T31" fmla="*/ 153114 h 619"/>
              <a:gd name="T32" fmla="*/ 121225 w 443"/>
              <a:gd name="T33" fmla="*/ 68848 h 619"/>
              <a:gd name="T34" fmla="*/ 121225 w 443"/>
              <a:gd name="T35" fmla="*/ 68848 h 619"/>
              <a:gd name="T36" fmla="*/ 36832 w 443"/>
              <a:gd name="T37" fmla="*/ 68848 h 619"/>
              <a:gd name="T38" fmla="*/ 31826 w 443"/>
              <a:gd name="T39" fmla="*/ 73868 h 619"/>
              <a:gd name="T40" fmla="*/ 36832 w 443"/>
              <a:gd name="T41" fmla="*/ 84625 h 619"/>
              <a:gd name="T42" fmla="*/ 121225 w 443"/>
              <a:gd name="T43" fmla="*/ 84625 h 619"/>
              <a:gd name="T44" fmla="*/ 126231 w 443"/>
              <a:gd name="T45" fmla="*/ 73868 h 619"/>
              <a:gd name="T46" fmla="*/ 121225 w 443"/>
              <a:gd name="T47" fmla="*/ 68848 h 619"/>
              <a:gd name="T48" fmla="*/ 126231 w 443"/>
              <a:gd name="T49" fmla="*/ 10399 h 619"/>
              <a:gd name="T50" fmla="*/ 126231 w 443"/>
              <a:gd name="T51" fmla="*/ 10399 h 619"/>
              <a:gd name="T52" fmla="*/ 126231 w 443"/>
              <a:gd name="T53" fmla="*/ 0 h 619"/>
              <a:gd name="T54" fmla="*/ 115861 w 443"/>
              <a:gd name="T55" fmla="*/ 0 h 619"/>
              <a:gd name="T56" fmla="*/ 115861 w 443"/>
              <a:gd name="T57" fmla="*/ 10399 h 619"/>
              <a:gd name="T58" fmla="*/ 84393 w 443"/>
              <a:gd name="T59" fmla="*/ 10399 h 619"/>
              <a:gd name="T60" fmla="*/ 84393 w 443"/>
              <a:gd name="T61" fmla="*/ 0 h 619"/>
              <a:gd name="T62" fmla="*/ 73665 w 443"/>
              <a:gd name="T63" fmla="*/ 0 h 619"/>
              <a:gd name="T64" fmla="*/ 73665 w 443"/>
              <a:gd name="T65" fmla="*/ 10399 h 619"/>
              <a:gd name="T66" fmla="*/ 42196 w 443"/>
              <a:gd name="T67" fmla="*/ 10399 h 619"/>
              <a:gd name="T68" fmla="*/ 42196 w 443"/>
              <a:gd name="T69" fmla="*/ 0 h 619"/>
              <a:gd name="T70" fmla="*/ 31826 w 443"/>
              <a:gd name="T71" fmla="*/ 0 h 619"/>
              <a:gd name="T72" fmla="*/ 31826 w 443"/>
              <a:gd name="T73" fmla="*/ 10399 h 619"/>
              <a:gd name="T74" fmla="*/ 0 w 443"/>
              <a:gd name="T75" fmla="*/ 42313 h 619"/>
              <a:gd name="T76" fmla="*/ 0 w 443"/>
              <a:gd name="T77" fmla="*/ 195427 h 619"/>
              <a:gd name="T78" fmla="*/ 31826 w 443"/>
              <a:gd name="T79" fmla="*/ 221603 h 619"/>
              <a:gd name="T80" fmla="*/ 126231 w 443"/>
              <a:gd name="T81" fmla="*/ 221603 h 619"/>
              <a:gd name="T82" fmla="*/ 158057 w 443"/>
              <a:gd name="T83" fmla="*/ 195427 h 619"/>
              <a:gd name="T84" fmla="*/ 158057 w 443"/>
              <a:gd name="T85" fmla="*/ 42313 h 619"/>
              <a:gd name="T86" fmla="*/ 126231 w 443"/>
              <a:gd name="T87" fmla="*/ 10399 h 619"/>
              <a:gd name="T88" fmla="*/ 142323 w 443"/>
              <a:gd name="T89" fmla="*/ 195427 h 619"/>
              <a:gd name="T90" fmla="*/ 142323 w 443"/>
              <a:gd name="T91" fmla="*/ 195427 h 619"/>
              <a:gd name="T92" fmla="*/ 126231 w 443"/>
              <a:gd name="T93" fmla="*/ 211205 h 619"/>
              <a:gd name="T94" fmla="*/ 31826 w 443"/>
              <a:gd name="T95" fmla="*/ 211205 h 619"/>
              <a:gd name="T96" fmla="*/ 15734 w 443"/>
              <a:gd name="T97" fmla="*/ 195427 h 619"/>
              <a:gd name="T98" fmla="*/ 15734 w 443"/>
              <a:gd name="T99" fmla="*/ 42313 h 619"/>
              <a:gd name="T100" fmla="*/ 31826 w 443"/>
              <a:gd name="T101" fmla="*/ 26535 h 619"/>
              <a:gd name="T102" fmla="*/ 126231 w 443"/>
              <a:gd name="T103" fmla="*/ 26535 h 619"/>
              <a:gd name="T104" fmla="*/ 142323 w 443"/>
              <a:gd name="T105" fmla="*/ 42313 h 619"/>
              <a:gd name="T106" fmla="*/ 142323 w 443"/>
              <a:gd name="T107" fmla="*/ 195427 h 61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43" h="619">
                <a:moveTo>
                  <a:pt x="339" y="309"/>
                </a:moveTo>
                <a:lnTo>
                  <a:pt x="339" y="309"/>
                </a:lnTo>
                <a:cubicBezTo>
                  <a:pt x="103" y="309"/>
                  <a:pt x="103" y="309"/>
                  <a:pt x="103" y="309"/>
                </a:cubicBezTo>
                <a:cubicBezTo>
                  <a:pt x="89" y="309"/>
                  <a:pt x="89" y="324"/>
                  <a:pt x="89" y="324"/>
                </a:cubicBezTo>
                <a:cubicBezTo>
                  <a:pt x="89" y="339"/>
                  <a:pt x="89" y="354"/>
                  <a:pt x="103" y="354"/>
                </a:cubicBezTo>
                <a:cubicBezTo>
                  <a:pt x="339" y="354"/>
                  <a:pt x="339" y="354"/>
                  <a:pt x="339" y="354"/>
                </a:cubicBezTo>
                <a:cubicBezTo>
                  <a:pt x="353" y="354"/>
                  <a:pt x="353" y="339"/>
                  <a:pt x="353" y="324"/>
                </a:cubicBezTo>
                <a:cubicBezTo>
                  <a:pt x="353" y="324"/>
                  <a:pt x="353" y="309"/>
                  <a:pt x="339" y="309"/>
                </a:cubicBezTo>
                <a:close/>
                <a:moveTo>
                  <a:pt x="339" y="427"/>
                </a:moveTo>
                <a:lnTo>
                  <a:pt x="339" y="427"/>
                </a:lnTo>
                <a:cubicBezTo>
                  <a:pt x="103" y="427"/>
                  <a:pt x="103" y="427"/>
                  <a:pt x="103" y="427"/>
                </a:cubicBezTo>
                <a:cubicBezTo>
                  <a:pt x="89" y="427"/>
                  <a:pt x="89" y="442"/>
                  <a:pt x="89" y="442"/>
                </a:cubicBezTo>
                <a:cubicBezTo>
                  <a:pt x="89" y="457"/>
                  <a:pt x="89" y="471"/>
                  <a:pt x="103" y="471"/>
                </a:cubicBezTo>
                <a:cubicBezTo>
                  <a:pt x="339" y="471"/>
                  <a:pt x="339" y="471"/>
                  <a:pt x="339" y="471"/>
                </a:cubicBezTo>
                <a:cubicBezTo>
                  <a:pt x="353" y="471"/>
                  <a:pt x="353" y="457"/>
                  <a:pt x="353" y="442"/>
                </a:cubicBezTo>
                <a:cubicBezTo>
                  <a:pt x="353" y="442"/>
                  <a:pt x="353" y="427"/>
                  <a:pt x="339" y="427"/>
                </a:cubicBezTo>
                <a:close/>
                <a:moveTo>
                  <a:pt x="339" y="192"/>
                </a:moveTo>
                <a:lnTo>
                  <a:pt x="339" y="192"/>
                </a:lnTo>
                <a:cubicBezTo>
                  <a:pt x="103" y="192"/>
                  <a:pt x="103" y="192"/>
                  <a:pt x="103" y="192"/>
                </a:cubicBezTo>
                <a:cubicBezTo>
                  <a:pt x="89" y="192"/>
                  <a:pt x="89" y="206"/>
                  <a:pt x="89" y="206"/>
                </a:cubicBezTo>
                <a:cubicBezTo>
                  <a:pt x="89" y="221"/>
                  <a:pt x="89" y="236"/>
                  <a:pt x="103" y="236"/>
                </a:cubicBezTo>
                <a:cubicBezTo>
                  <a:pt x="339" y="236"/>
                  <a:pt x="339" y="236"/>
                  <a:pt x="339" y="236"/>
                </a:cubicBezTo>
                <a:cubicBezTo>
                  <a:pt x="353" y="236"/>
                  <a:pt x="353" y="221"/>
                  <a:pt x="353" y="206"/>
                </a:cubicBezTo>
                <a:cubicBezTo>
                  <a:pt x="353" y="206"/>
                  <a:pt x="353" y="192"/>
                  <a:pt x="339" y="192"/>
                </a:cubicBezTo>
                <a:close/>
                <a:moveTo>
                  <a:pt x="353" y="29"/>
                </a:moveTo>
                <a:lnTo>
                  <a:pt x="353" y="29"/>
                </a:lnTo>
                <a:cubicBezTo>
                  <a:pt x="353" y="0"/>
                  <a:pt x="353" y="0"/>
                  <a:pt x="353" y="0"/>
                </a:cubicBezTo>
                <a:cubicBezTo>
                  <a:pt x="324" y="0"/>
                  <a:pt x="324" y="0"/>
                  <a:pt x="324" y="0"/>
                </a:cubicBezTo>
                <a:cubicBezTo>
                  <a:pt x="324" y="29"/>
                  <a:pt x="324" y="29"/>
                  <a:pt x="324" y="29"/>
                </a:cubicBezTo>
                <a:cubicBezTo>
                  <a:pt x="236" y="29"/>
                  <a:pt x="236" y="29"/>
                  <a:pt x="236" y="29"/>
                </a:cubicBezTo>
                <a:cubicBezTo>
                  <a:pt x="236" y="0"/>
                  <a:pt x="236" y="0"/>
                  <a:pt x="236" y="0"/>
                </a:cubicBezTo>
                <a:cubicBezTo>
                  <a:pt x="206" y="0"/>
                  <a:pt x="206" y="0"/>
                  <a:pt x="206" y="0"/>
                </a:cubicBezTo>
                <a:cubicBezTo>
                  <a:pt x="206" y="29"/>
                  <a:pt x="206" y="29"/>
                  <a:pt x="206" y="2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8" y="0"/>
                  <a:pt x="118" y="0"/>
                  <a:pt x="118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29"/>
                  <a:pt x="89" y="29"/>
                  <a:pt x="89" y="29"/>
                </a:cubicBezTo>
                <a:cubicBezTo>
                  <a:pt x="44" y="29"/>
                  <a:pt x="0" y="74"/>
                  <a:pt x="0" y="118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18"/>
                  <a:pt x="89" y="618"/>
                </a:cubicBezTo>
                <a:cubicBezTo>
                  <a:pt x="353" y="618"/>
                  <a:pt x="353" y="618"/>
                  <a:pt x="353" y="618"/>
                </a:cubicBezTo>
                <a:cubicBezTo>
                  <a:pt x="398" y="618"/>
                  <a:pt x="442" y="589"/>
                  <a:pt x="442" y="545"/>
                </a:cubicBezTo>
                <a:cubicBezTo>
                  <a:pt x="442" y="118"/>
                  <a:pt x="442" y="118"/>
                  <a:pt x="442" y="118"/>
                </a:cubicBezTo>
                <a:cubicBezTo>
                  <a:pt x="442" y="74"/>
                  <a:pt x="398" y="29"/>
                  <a:pt x="353" y="29"/>
                </a:cubicBezTo>
                <a:close/>
                <a:moveTo>
                  <a:pt x="398" y="545"/>
                </a:moveTo>
                <a:lnTo>
                  <a:pt x="398" y="545"/>
                </a:lnTo>
                <a:cubicBezTo>
                  <a:pt x="398" y="559"/>
                  <a:pt x="383" y="589"/>
                  <a:pt x="353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59"/>
                  <a:pt x="44" y="545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88"/>
                  <a:pt x="59" y="74"/>
                  <a:pt x="89" y="74"/>
                </a:cubicBezTo>
                <a:cubicBezTo>
                  <a:pt x="353" y="74"/>
                  <a:pt x="353" y="74"/>
                  <a:pt x="353" y="74"/>
                </a:cubicBezTo>
                <a:cubicBezTo>
                  <a:pt x="383" y="74"/>
                  <a:pt x="398" y="88"/>
                  <a:pt x="398" y="118"/>
                </a:cubicBezTo>
                <a:lnTo>
                  <a:pt x="398" y="5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61" name="Freeform 219"/>
          <p:cNvSpPr>
            <a:spLocks noChangeArrowheads="1"/>
          </p:cNvSpPr>
          <p:nvPr/>
        </p:nvSpPr>
        <p:spPr bwMode="auto">
          <a:xfrm>
            <a:off x="8507575" y="757140"/>
            <a:ext cx="363220" cy="408623"/>
          </a:xfrm>
          <a:custGeom>
            <a:avLst/>
            <a:gdLst>
              <a:gd name="T0" fmla="*/ 149245 w 546"/>
              <a:gd name="T1" fmla="*/ 131958 h 619"/>
              <a:gd name="T2" fmla="*/ 149245 w 546"/>
              <a:gd name="T3" fmla="*/ 131958 h 619"/>
              <a:gd name="T4" fmla="*/ 85283 w 546"/>
              <a:gd name="T5" fmla="*/ 131958 h 619"/>
              <a:gd name="T6" fmla="*/ 79862 w 546"/>
              <a:gd name="T7" fmla="*/ 137337 h 619"/>
              <a:gd name="T8" fmla="*/ 85283 w 546"/>
              <a:gd name="T9" fmla="*/ 147736 h 619"/>
              <a:gd name="T10" fmla="*/ 149245 w 546"/>
              <a:gd name="T11" fmla="*/ 147736 h 619"/>
              <a:gd name="T12" fmla="*/ 154304 w 546"/>
              <a:gd name="T13" fmla="*/ 137337 h 619"/>
              <a:gd name="T14" fmla="*/ 149245 w 546"/>
              <a:gd name="T15" fmla="*/ 131958 h 619"/>
              <a:gd name="T16" fmla="*/ 149245 w 546"/>
              <a:gd name="T17" fmla="*/ 95024 h 619"/>
              <a:gd name="T18" fmla="*/ 149245 w 546"/>
              <a:gd name="T19" fmla="*/ 95024 h 619"/>
              <a:gd name="T20" fmla="*/ 85283 w 546"/>
              <a:gd name="T21" fmla="*/ 95024 h 619"/>
              <a:gd name="T22" fmla="*/ 79862 w 546"/>
              <a:gd name="T23" fmla="*/ 105782 h 619"/>
              <a:gd name="T24" fmla="*/ 85283 w 546"/>
              <a:gd name="T25" fmla="*/ 110802 h 619"/>
              <a:gd name="T26" fmla="*/ 149245 w 546"/>
              <a:gd name="T27" fmla="*/ 110802 h 619"/>
              <a:gd name="T28" fmla="*/ 154304 w 546"/>
              <a:gd name="T29" fmla="*/ 105782 h 619"/>
              <a:gd name="T30" fmla="*/ 149245 w 546"/>
              <a:gd name="T31" fmla="*/ 95024 h 619"/>
              <a:gd name="T32" fmla="*/ 149245 w 546"/>
              <a:gd name="T33" fmla="*/ 0 h 619"/>
              <a:gd name="T34" fmla="*/ 149245 w 546"/>
              <a:gd name="T35" fmla="*/ 0 h 619"/>
              <a:gd name="T36" fmla="*/ 63962 w 546"/>
              <a:gd name="T37" fmla="*/ 0 h 619"/>
              <a:gd name="T38" fmla="*/ 37582 w 546"/>
              <a:gd name="T39" fmla="*/ 26535 h 619"/>
              <a:gd name="T40" fmla="*/ 26741 w 546"/>
              <a:gd name="T41" fmla="*/ 26535 h 619"/>
              <a:gd name="T42" fmla="*/ 0 w 546"/>
              <a:gd name="T43" fmla="*/ 52711 h 619"/>
              <a:gd name="T44" fmla="*/ 0 w 546"/>
              <a:gd name="T45" fmla="*/ 195427 h 619"/>
              <a:gd name="T46" fmla="*/ 26741 w 546"/>
              <a:gd name="T47" fmla="*/ 221603 h 619"/>
              <a:gd name="T48" fmla="*/ 132983 w 546"/>
              <a:gd name="T49" fmla="*/ 221603 h 619"/>
              <a:gd name="T50" fmla="*/ 165145 w 546"/>
              <a:gd name="T51" fmla="*/ 195427 h 619"/>
              <a:gd name="T52" fmla="*/ 170566 w 546"/>
              <a:gd name="T53" fmla="*/ 195427 h 619"/>
              <a:gd name="T54" fmla="*/ 196946 w 546"/>
              <a:gd name="T55" fmla="*/ 168892 h 619"/>
              <a:gd name="T56" fmla="*/ 196946 w 546"/>
              <a:gd name="T57" fmla="*/ 68848 h 619"/>
              <a:gd name="T58" fmla="*/ 196946 w 546"/>
              <a:gd name="T59" fmla="*/ 52711 h 619"/>
              <a:gd name="T60" fmla="*/ 149245 w 546"/>
              <a:gd name="T61" fmla="*/ 0 h 619"/>
              <a:gd name="T62" fmla="*/ 132983 w 546"/>
              <a:gd name="T63" fmla="*/ 211205 h 619"/>
              <a:gd name="T64" fmla="*/ 132983 w 546"/>
              <a:gd name="T65" fmla="*/ 211205 h 619"/>
              <a:gd name="T66" fmla="*/ 26741 w 546"/>
              <a:gd name="T67" fmla="*/ 211205 h 619"/>
              <a:gd name="T68" fmla="*/ 16262 w 546"/>
              <a:gd name="T69" fmla="*/ 195427 h 619"/>
              <a:gd name="T70" fmla="*/ 16262 w 546"/>
              <a:gd name="T71" fmla="*/ 52711 h 619"/>
              <a:gd name="T72" fmla="*/ 26741 w 546"/>
              <a:gd name="T73" fmla="*/ 42313 h 619"/>
              <a:gd name="T74" fmla="*/ 37582 w 546"/>
              <a:gd name="T75" fmla="*/ 42313 h 619"/>
              <a:gd name="T76" fmla="*/ 37582 w 546"/>
              <a:gd name="T77" fmla="*/ 168892 h 619"/>
              <a:gd name="T78" fmla="*/ 63962 w 546"/>
              <a:gd name="T79" fmla="*/ 195427 h 619"/>
              <a:gd name="T80" fmla="*/ 149245 w 546"/>
              <a:gd name="T81" fmla="*/ 195427 h 619"/>
              <a:gd name="T82" fmla="*/ 132983 w 546"/>
              <a:gd name="T83" fmla="*/ 211205 h 619"/>
              <a:gd name="T84" fmla="*/ 186466 w 546"/>
              <a:gd name="T85" fmla="*/ 168892 h 619"/>
              <a:gd name="T86" fmla="*/ 186466 w 546"/>
              <a:gd name="T87" fmla="*/ 168892 h 619"/>
              <a:gd name="T88" fmla="*/ 170566 w 546"/>
              <a:gd name="T89" fmla="*/ 179649 h 619"/>
              <a:gd name="T90" fmla="*/ 63962 w 546"/>
              <a:gd name="T91" fmla="*/ 179649 h 619"/>
              <a:gd name="T92" fmla="*/ 48062 w 546"/>
              <a:gd name="T93" fmla="*/ 168892 h 619"/>
              <a:gd name="T94" fmla="*/ 48062 w 546"/>
              <a:gd name="T95" fmla="*/ 26535 h 619"/>
              <a:gd name="T96" fmla="*/ 63962 w 546"/>
              <a:gd name="T97" fmla="*/ 10399 h 619"/>
              <a:gd name="T98" fmla="*/ 132983 w 546"/>
              <a:gd name="T99" fmla="*/ 10399 h 619"/>
              <a:gd name="T100" fmla="*/ 132983 w 546"/>
              <a:gd name="T101" fmla="*/ 42313 h 619"/>
              <a:gd name="T102" fmla="*/ 165145 w 546"/>
              <a:gd name="T103" fmla="*/ 68848 h 619"/>
              <a:gd name="T104" fmla="*/ 186466 w 546"/>
              <a:gd name="T105" fmla="*/ 68848 h 619"/>
              <a:gd name="T106" fmla="*/ 186466 w 546"/>
              <a:gd name="T107" fmla="*/ 168892 h 619"/>
              <a:gd name="T108" fmla="*/ 165145 w 546"/>
              <a:gd name="T109" fmla="*/ 52711 h 619"/>
              <a:gd name="T110" fmla="*/ 165145 w 546"/>
              <a:gd name="T111" fmla="*/ 52711 h 619"/>
              <a:gd name="T112" fmla="*/ 149245 w 546"/>
              <a:gd name="T113" fmla="*/ 31555 h 619"/>
              <a:gd name="T114" fmla="*/ 149245 w 546"/>
              <a:gd name="T115" fmla="*/ 10399 h 619"/>
              <a:gd name="T116" fmla="*/ 149245 w 546"/>
              <a:gd name="T117" fmla="*/ 10399 h 619"/>
              <a:gd name="T118" fmla="*/ 186466 w 546"/>
              <a:gd name="T119" fmla="*/ 52711 h 619"/>
              <a:gd name="T120" fmla="*/ 165145 w 546"/>
              <a:gd name="T121" fmla="*/ 52711 h 61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46" h="619">
                <a:moveTo>
                  <a:pt x="413" y="368"/>
                </a:moveTo>
                <a:lnTo>
                  <a:pt x="413" y="368"/>
                </a:lnTo>
                <a:cubicBezTo>
                  <a:pt x="236" y="368"/>
                  <a:pt x="236" y="368"/>
                  <a:pt x="236" y="368"/>
                </a:cubicBezTo>
                <a:cubicBezTo>
                  <a:pt x="221" y="368"/>
                  <a:pt x="221" y="383"/>
                  <a:pt x="221" y="383"/>
                </a:cubicBezTo>
                <a:cubicBezTo>
                  <a:pt x="221" y="398"/>
                  <a:pt x="221" y="412"/>
                  <a:pt x="236" y="412"/>
                </a:cubicBezTo>
                <a:cubicBezTo>
                  <a:pt x="413" y="412"/>
                  <a:pt x="413" y="412"/>
                  <a:pt x="413" y="412"/>
                </a:cubicBezTo>
                <a:cubicBezTo>
                  <a:pt x="427" y="412"/>
                  <a:pt x="427" y="398"/>
                  <a:pt x="427" y="383"/>
                </a:cubicBezTo>
                <a:cubicBezTo>
                  <a:pt x="427" y="383"/>
                  <a:pt x="427" y="368"/>
                  <a:pt x="413" y="368"/>
                </a:cubicBezTo>
                <a:close/>
                <a:moveTo>
                  <a:pt x="413" y="265"/>
                </a:moveTo>
                <a:lnTo>
                  <a:pt x="413" y="265"/>
                </a:lnTo>
                <a:cubicBezTo>
                  <a:pt x="236" y="265"/>
                  <a:pt x="236" y="265"/>
                  <a:pt x="236" y="265"/>
                </a:cubicBezTo>
                <a:cubicBezTo>
                  <a:pt x="221" y="265"/>
                  <a:pt x="221" y="280"/>
                  <a:pt x="221" y="295"/>
                </a:cubicBezTo>
                <a:cubicBezTo>
                  <a:pt x="221" y="295"/>
                  <a:pt x="221" y="309"/>
                  <a:pt x="236" y="309"/>
                </a:cubicBezTo>
                <a:cubicBezTo>
                  <a:pt x="413" y="309"/>
                  <a:pt x="413" y="309"/>
                  <a:pt x="413" y="309"/>
                </a:cubicBezTo>
                <a:cubicBezTo>
                  <a:pt x="427" y="309"/>
                  <a:pt x="427" y="295"/>
                  <a:pt x="427" y="295"/>
                </a:cubicBezTo>
                <a:cubicBezTo>
                  <a:pt x="427" y="280"/>
                  <a:pt x="427" y="265"/>
                  <a:pt x="413" y="265"/>
                </a:cubicBezTo>
                <a:close/>
                <a:moveTo>
                  <a:pt x="413" y="0"/>
                </a:moveTo>
                <a:lnTo>
                  <a:pt x="413" y="0"/>
                </a:lnTo>
                <a:lnTo>
                  <a:pt x="177" y="0"/>
                </a:lnTo>
                <a:cubicBezTo>
                  <a:pt x="133" y="0"/>
                  <a:pt x="104" y="29"/>
                  <a:pt x="104" y="74"/>
                </a:cubicBezTo>
                <a:cubicBezTo>
                  <a:pt x="74" y="74"/>
                  <a:pt x="74" y="74"/>
                  <a:pt x="74" y="74"/>
                </a:cubicBezTo>
                <a:cubicBezTo>
                  <a:pt x="30" y="74"/>
                  <a:pt x="0" y="118"/>
                  <a:pt x="0" y="147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18"/>
                  <a:pt x="74" y="618"/>
                </a:cubicBezTo>
                <a:cubicBezTo>
                  <a:pt x="368" y="618"/>
                  <a:pt x="368" y="618"/>
                  <a:pt x="368" y="618"/>
                </a:cubicBezTo>
                <a:cubicBezTo>
                  <a:pt x="413" y="618"/>
                  <a:pt x="457" y="589"/>
                  <a:pt x="457" y="545"/>
                </a:cubicBezTo>
                <a:cubicBezTo>
                  <a:pt x="472" y="545"/>
                  <a:pt x="472" y="545"/>
                  <a:pt x="472" y="545"/>
                </a:cubicBezTo>
                <a:cubicBezTo>
                  <a:pt x="516" y="545"/>
                  <a:pt x="545" y="501"/>
                  <a:pt x="545" y="471"/>
                </a:cubicBezTo>
                <a:cubicBezTo>
                  <a:pt x="545" y="192"/>
                  <a:pt x="545" y="192"/>
                  <a:pt x="545" y="192"/>
                </a:cubicBezTo>
                <a:cubicBezTo>
                  <a:pt x="545" y="147"/>
                  <a:pt x="545" y="147"/>
                  <a:pt x="545" y="147"/>
                </a:cubicBezTo>
                <a:lnTo>
                  <a:pt x="413" y="0"/>
                </a:lnTo>
                <a:close/>
                <a:moveTo>
                  <a:pt x="368" y="589"/>
                </a:moveTo>
                <a:lnTo>
                  <a:pt x="368" y="589"/>
                </a:ln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45" y="559"/>
                  <a:pt x="45" y="545"/>
                </a:cubicBezTo>
                <a:cubicBezTo>
                  <a:pt x="45" y="147"/>
                  <a:pt x="45" y="147"/>
                  <a:pt x="45" y="147"/>
                </a:cubicBezTo>
                <a:cubicBezTo>
                  <a:pt x="45" y="133"/>
                  <a:pt x="59" y="118"/>
                  <a:pt x="7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4" y="471"/>
                  <a:pt x="104" y="471"/>
                  <a:pt x="104" y="471"/>
                </a:cubicBezTo>
                <a:cubicBezTo>
                  <a:pt x="104" y="501"/>
                  <a:pt x="133" y="545"/>
                  <a:pt x="177" y="545"/>
                </a:cubicBezTo>
                <a:cubicBezTo>
                  <a:pt x="413" y="545"/>
                  <a:pt x="413" y="545"/>
                  <a:pt x="413" y="545"/>
                </a:cubicBezTo>
                <a:cubicBezTo>
                  <a:pt x="413" y="559"/>
                  <a:pt x="398" y="589"/>
                  <a:pt x="368" y="589"/>
                </a:cubicBezTo>
                <a:close/>
                <a:moveTo>
                  <a:pt x="516" y="471"/>
                </a:moveTo>
                <a:lnTo>
                  <a:pt x="516" y="471"/>
                </a:lnTo>
                <a:cubicBezTo>
                  <a:pt x="516" y="486"/>
                  <a:pt x="486" y="501"/>
                  <a:pt x="472" y="501"/>
                </a:cubicBezTo>
                <a:cubicBezTo>
                  <a:pt x="177" y="501"/>
                  <a:pt x="177" y="501"/>
                  <a:pt x="177" y="501"/>
                </a:cubicBezTo>
                <a:cubicBezTo>
                  <a:pt x="163" y="501"/>
                  <a:pt x="133" y="486"/>
                  <a:pt x="133" y="471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3" y="59"/>
                  <a:pt x="163" y="29"/>
                  <a:pt x="177" y="29"/>
                </a:cubicBezTo>
                <a:cubicBezTo>
                  <a:pt x="368" y="29"/>
                  <a:pt x="368" y="29"/>
                  <a:pt x="368" y="29"/>
                </a:cubicBezTo>
                <a:cubicBezTo>
                  <a:pt x="368" y="74"/>
                  <a:pt x="368" y="118"/>
                  <a:pt x="368" y="118"/>
                </a:cubicBezTo>
                <a:cubicBezTo>
                  <a:pt x="368" y="147"/>
                  <a:pt x="413" y="192"/>
                  <a:pt x="457" y="192"/>
                </a:cubicBezTo>
                <a:cubicBezTo>
                  <a:pt x="457" y="192"/>
                  <a:pt x="472" y="192"/>
                  <a:pt x="516" y="192"/>
                </a:cubicBezTo>
                <a:lnTo>
                  <a:pt x="516" y="471"/>
                </a:lnTo>
                <a:close/>
                <a:moveTo>
                  <a:pt x="457" y="147"/>
                </a:moveTo>
                <a:lnTo>
                  <a:pt x="457" y="147"/>
                </a:lnTo>
                <a:cubicBezTo>
                  <a:pt x="427" y="147"/>
                  <a:pt x="413" y="118"/>
                  <a:pt x="413" y="88"/>
                </a:cubicBezTo>
                <a:cubicBezTo>
                  <a:pt x="413" y="88"/>
                  <a:pt x="413" y="74"/>
                  <a:pt x="413" y="29"/>
                </a:cubicBezTo>
                <a:cubicBezTo>
                  <a:pt x="516" y="147"/>
                  <a:pt x="516" y="147"/>
                  <a:pt x="516" y="147"/>
                </a:cubicBezTo>
                <a:lnTo>
                  <a:pt x="457" y="1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62" name="Freeform 220"/>
          <p:cNvSpPr>
            <a:spLocks noChangeArrowheads="1"/>
          </p:cNvSpPr>
          <p:nvPr/>
        </p:nvSpPr>
        <p:spPr bwMode="auto">
          <a:xfrm>
            <a:off x="7597012" y="724308"/>
            <a:ext cx="333533" cy="408623"/>
          </a:xfrm>
          <a:custGeom>
            <a:avLst/>
            <a:gdLst>
              <a:gd name="T0" fmla="*/ 127658 w 501"/>
              <a:gd name="T1" fmla="*/ 0 h 619"/>
              <a:gd name="T2" fmla="*/ 127658 w 501"/>
              <a:gd name="T3" fmla="*/ 0 h 619"/>
              <a:gd name="T4" fmla="*/ 127658 w 501"/>
              <a:gd name="T5" fmla="*/ 0 h 619"/>
              <a:gd name="T6" fmla="*/ 111746 w 501"/>
              <a:gd name="T7" fmla="*/ 0 h 619"/>
              <a:gd name="T8" fmla="*/ 26400 w 501"/>
              <a:gd name="T9" fmla="*/ 0 h 619"/>
              <a:gd name="T10" fmla="*/ 0 w 501"/>
              <a:gd name="T11" fmla="*/ 26535 h 619"/>
              <a:gd name="T12" fmla="*/ 0 w 501"/>
              <a:gd name="T13" fmla="*/ 195427 h 619"/>
              <a:gd name="T14" fmla="*/ 26400 w 501"/>
              <a:gd name="T15" fmla="*/ 221603 h 619"/>
              <a:gd name="T16" fmla="*/ 154420 w 501"/>
              <a:gd name="T17" fmla="*/ 221603 h 619"/>
              <a:gd name="T18" fmla="*/ 180819 w 501"/>
              <a:gd name="T19" fmla="*/ 195427 h 619"/>
              <a:gd name="T20" fmla="*/ 180819 w 501"/>
              <a:gd name="T21" fmla="*/ 68848 h 619"/>
              <a:gd name="T22" fmla="*/ 180819 w 501"/>
              <a:gd name="T23" fmla="*/ 52711 h 619"/>
              <a:gd name="T24" fmla="*/ 127658 w 501"/>
              <a:gd name="T25" fmla="*/ 0 h 619"/>
              <a:gd name="T26" fmla="*/ 170332 w 501"/>
              <a:gd name="T27" fmla="*/ 195427 h 619"/>
              <a:gd name="T28" fmla="*/ 170332 w 501"/>
              <a:gd name="T29" fmla="*/ 195427 h 619"/>
              <a:gd name="T30" fmla="*/ 154420 w 501"/>
              <a:gd name="T31" fmla="*/ 211205 h 619"/>
              <a:gd name="T32" fmla="*/ 26400 w 501"/>
              <a:gd name="T33" fmla="*/ 211205 h 619"/>
              <a:gd name="T34" fmla="*/ 10488 w 501"/>
              <a:gd name="T35" fmla="*/ 195427 h 619"/>
              <a:gd name="T36" fmla="*/ 10488 w 501"/>
              <a:gd name="T37" fmla="*/ 26535 h 619"/>
              <a:gd name="T38" fmla="*/ 26400 w 501"/>
              <a:gd name="T39" fmla="*/ 10399 h 619"/>
              <a:gd name="T40" fmla="*/ 111746 w 501"/>
              <a:gd name="T41" fmla="*/ 10399 h 619"/>
              <a:gd name="T42" fmla="*/ 111746 w 501"/>
              <a:gd name="T43" fmla="*/ 42313 h 619"/>
              <a:gd name="T44" fmla="*/ 138146 w 501"/>
              <a:gd name="T45" fmla="*/ 68848 h 619"/>
              <a:gd name="T46" fmla="*/ 170332 w 501"/>
              <a:gd name="T47" fmla="*/ 68848 h 619"/>
              <a:gd name="T48" fmla="*/ 170332 w 501"/>
              <a:gd name="T49" fmla="*/ 195427 h 619"/>
              <a:gd name="T50" fmla="*/ 138146 w 501"/>
              <a:gd name="T51" fmla="*/ 52711 h 619"/>
              <a:gd name="T52" fmla="*/ 138146 w 501"/>
              <a:gd name="T53" fmla="*/ 52711 h 619"/>
              <a:gd name="T54" fmla="*/ 127658 w 501"/>
              <a:gd name="T55" fmla="*/ 42313 h 619"/>
              <a:gd name="T56" fmla="*/ 127658 w 501"/>
              <a:gd name="T57" fmla="*/ 10399 h 619"/>
              <a:gd name="T58" fmla="*/ 170332 w 501"/>
              <a:gd name="T59" fmla="*/ 52711 h 619"/>
              <a:gd name="T60" fmla="*/ 138146 w 501"/>
              <a:gd name="T61" fmla="*/ 52711 h 61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01" h="619">
                <a:moveTo>
                  <a:pt x="353" y="0"/>
                </a:moveTo>
                <a:lnTo>
                  <a:pt x="353" y="0"/>
                </a:lnTo>
                <a:cubicBezTo>
                  <a:pt x="339" y="0"/>
                  <a:pt x="339" y="0"/>
                  <a:pt x="309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427" y="618"/>
                  <a:pt x="427" y="618"/>
                  <a:pt x="427" y="618"/>
                </a:cubicBezTo>
                <a:cubicBezTo>
                  <a:pt x="471" y="618"/>
                  <a:pt x="500" y="589"/>
                  <a:pt x="500" y="545"/>
                </a:cubicBezTo>
                <a:cubicBezTo>
                  <a:pt x="500" y="192"/>
                  <a:pt x="500" y="192"/>
                  <a:pt x="500" y="192"/>
                </a:cubicBezTo>
                <a:cubicBezTo>
                  <a:pt x="500" y="192"/>
                  <a:pt x="500" y="177"/>
                  <a:pt x="500" y="147"/>
                </a:cubicBezTo>
                <a:lnTo>
                  <a:pt x="353" y="0"/>
                </a:lnTo>
                <a:close/>
                <a:moveTo>
                  <a:pt x="471" y="545"/>
                </a:moveTo>
                <a:lnTo>
                  <a:pt x="471" y="545"/>
                </a:lnTo>
                <a:cubicBezTo>
                  <a:pt x="471" y="559"/>
                  <a:pt x="441" y="589"/>
                  <a:pt x="427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309" y="29"/>
                  <a:pt x="309" y="29"/>
                  <a:pt x="309" y="29"/>
                </a:cubicBezTo>
                <a:cubicBezTo>
                  <a:pt x="309" y="88"/>
                  <a:pt x="309" y="118"/>
                  <a:pt x="309" y="118"/>
                </a:cubicBezTo>
                <a:cubicBezTo>
                  <a:pt x="309" y="162"/>
                  <a:pt x="339" y="192"/>
                  <a:pt x="382" y="192"/>
                </a:cubicBezTo>
                <a:cubicBezTo>
                  <a:pt x="382" y="192"/>
                  <a:pt x="427" y="192"/>
                  <a:pt x="471" y="192"/>
                </a:cubicBezTo>
                <a:lnTo>
                  <a:pt x="471" y="545"/>
                </a:lnTo>
                <a:close/>
                <a:moveTo>
                  <a:pt x="382" y="147"/>
                </a:moveTo>
                <a:lnTo>
                  <a:pt x="382" y="147"/>
                </a:lnTo>
                <a:cubicBezTo>
                  <a:pt x="368" y="147"/>
                  <a:pt x="353" y="133"/>
                  <a:pt x="353" y="118"/>
                </a:cubicBezTo>
                <a:cubicBezTo>
                  <a:pt x="353" y="118"/>
                  <a:pt x="353" y="88"/>
                  <a:pt x="353" y="29"/>
                </a:cubicBezTo>
                <a:cubicBezTo>
                  <a:pt x="471" y="147"/>
                  <a:pt x="471" y="147"/>
                  <a:pt x="471" y="147"/>
                </a:cubicBezTo>
                <a:lnTo>
                  <a:pt x="382" y="1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63" name="Freeform 221"/>
          <p:cNvSpPr>
            <a:spLocks noChangeArrowheads="1"/>
          </p:cNvSpPr>
          <p:nvPr/>
        </p:nvSpPr>
        <p:spPr bwMode="auto">
          <a:xfrm>
            <a:off x="6682989" y="714077"/>
            <a:ext cx="333533" cy="408623"/>
          </a:xfrm>
          <a:custGeom>
            <a:avLst/>
            <a:gdLst>
              <a:gd name="T0" fmla="*/ 127658 w 501"/>
              <a:gd name="T1" fmla="*/ 0 h 619"/>
              <a:gd name="T2" fmla="*/ 127658 w 501"/>
              <a:gd name="T3" fmla="*/ 0 h 619"/>
              <a:gd name="T4" fmla="*/ 127658 w 501"/>
              <a:gd name="T5" fmla="*/ 0 h 619"/>
              <a:gd name="T6" fmla="*/ 111746 w 501"/>
              <a:gd name="T7" fmla="*/ 0 h 619"/>
              <a:gd name="T8" fmla="*/ 26400 w 501"/>
              <a:gd name="T9" fmla="*/ 0 h 619"/>
              <a:gd name="T10" fmla="*/ 0 w 501"/>
              <a:gd name="T11" fmla="*/ 26535 h 619"/>
              <a:gd name="T12" fmla="*/ 0 w 501"/>
              <a:gd name="T13" fmla="*/ 195427 h 619"/>
              <a:gd name="T14" fmla="*/ 26400 w 501"/>
              <a:gd name="T15" fmla="*/ 221603 h 619"/>
              <a:gd name="T16" fmla="*/ 154420 w 501"/>
              <a:gd name="T17" fmla="*/ 221603 h 619"/>
              <a:gd name="T18" fmla="*/ 180819 w 501"/>
              <a:gd name="T19" fmla="*/ 195427 h 619"/>
              <a:gd name="T20" fmla="*/ 180819 w 501"/>
              <a:gd name="T21" fmla="*/ 52711 h 619"/>
              <a:gd name="T22" fmla="*/ 127658 w 501"/>
              <a:gd name="T23" fmla="*/ 0 h 619"/>
              <a:gd name="T24" fmla="*/ 170332 w 501"/>
              <a:gd name="T25" fmla="*/ 195427 h 619"/>
              <a:gd name="T26" fmla="*/ 170332 w 501"/>
              <a:gd name="T27" fmla="*/ 195427 h 619"/>
              <a:gd name="T28" fmla="*/ 154420 w 501"/>
              <a:gd name="T29" fmla="*/ 211205 h 619"/>
              <a:gd name="T30" fmla="*/ 26400 w 501"/>
              <a:gd name="T31" fmla="*/ 211205 h 619"/>
              <a:gd name="T32" fmla="*/ 10488 w 501"/>
              <a:gd name="T33" fmla="*/ 195427 h 619"/>
              <a:gd name="T34" fmla="*/ 10488 w 501"/>
              <a:gd name="T35" fmla="*/ 26535 h 619"/>
              <a:gd name="T36" fmla="*/ 26400 w 501"/>
              <a:gd name="T37" fmla="*/ 10399 h 619"/>
              <a:gd name="T38" fmla="*/ 111746 w 501"/>
              <a:gd name="T39" fmla="*/ 10399 h 619"/>
              <a:gd name="T40" fmla="*/ 111746 w 501"/>
              <a:gd name="T41" fmla="*/ 42313 h 619"/>
              <a:gd name="T42" fmla="*/ 138146 w 501"/>
              <a:gd name="T43" fmla="*/ 68848 h 619"/>
              <a:gd name="T44" fmla="*/ 170332 w 501"/>
              <a:gd name="T45" fmla="*/ 68848 h 619"/>
              <a:gd name="T46" fmla="*/ 170332 w 501"/>
              <a:gd name="T47" fmla="*/ 195427 h 619"/>
              <a:gd name="T48" fmla="*/ 138146 w 501"/>
              <a:gd name="T49" fmla="*/ 52711 h 619"/>
              <a:gd name="T50" fmla="*/ 138146 w 501"/>
              <a:gd name="T51" fmla="*/ 52711 h 619"/>
              <a:gd name="T52" fmla="*/ 127658 w 501"/>
              <a:gd name="T53" fmla="*/ 42313 h 619"/>
              <a:gd name="T54" fmla="*/ 127658 w 501"/>
              <a:gd name="T55" fmla="*/ 10399 h 619"/>
              <a:gd name="T56" fmla="*/ 170332 w 501"/>
              <a:gd name="T57" fmla="*/ 52711 h 619"/>
              <a:gd name="T58" fmla="*/ 138146 w 501"/>
              <a:gd name="T59" fmla="*/ 52711 h 619"/>
              <a:gd name="T60" fmla="*/ 133083 w 501"/>
              <a:gd name="T61" fmla="*/ 153114 h 619"/>
              <a:gd name="T62" fmla="*/ 133083 w 501"/>
              <a:gd name="T63" fmla="*/ 153114 h 619"/>
              <a:gd name="T64" fmla="*/ 47736 w 501"/>
              <a:gd name="T65" fmla="*/ 153114 h 619"/>
              <a:gd name="T66" fmla="*/ 42673 w 501"/>
              <a:gd name="T67" fmla="*/ 158493 h 619"/>
              <a:gd name="T68" fmla="*/ 47736 w 501"/>
              <a:gd name="T69" fmla="*/ 168892 h 619"/>
              <a:gd name="T70" fmla="*/ 133083 w 501"/>
              <a:gd name="T71" fmla="*/ 168892 h 619"/>
              <a:gd name="T72" fmla="*/ 138146 w 501"/>
              <a:gd name="T73" fmla="*/ 158493 h 619"/>
              <a:gd name="T74" fmla="*/ 133083 w 501"/>
              <a:gd name="T75" fmla="*/ 153114 h 619"/>
              <a:gd name="T76" fmla="*/ 133083 w 501"/>
              <a:gd name="T77" fmla="*/ 110802 h 619"/>
              <a:gd name="T78" fmla="*/ 133083 w 501"/>
              <a:gd name="T79" fmla="*/ 110802 h 619"/>
              <a:gd name="T80" fmla="*/ 47736 w 501"/>
              <a:gd name="T81" fmla="*/ 110802 h 619"/>
              <a:gd name="T82" fmla="*/ 42673 w 501"/>
              <a:gd name="T83" fmla="*/ 116180 h 619"/>
              <a:gd name="T84" fmla="*/ 47736 w 501"/>
              <a:gd name="T85" fmla="*/ 126938 h 619"/>
              <a:gd name="T86" fmla="*/ 133083 w 501"/>
              <a:gd name="T87" fmla="*/ 126938 h 619"/>
              <a:gd name="T88" fmla="*/ 138146 w 501"/>
              <a:gd name="T89" fmla="*/ 116180 h 619"/>
              <a:gd name="T90" fmla="*/ 133083 w 501"/>
              <a:gd name="T91" fmla="*/ 110802 h 6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01" h="619">
                <a:moveTo>
                  <a:pt x="353" y="0"/>
                </a:moveTo>
                <a:lnTo>
                  <a:pt x="353" y="0"/>
                </a:lnTo>
                <a:cubicBezTo>
                  <a:pt x="338" y="0"/>
                  <a:pt x="338" y="0"/>
                  <a:pt x="309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427" y="618"/>
                  <a:pt x="427" y="618"/>
                  <a:pt x="427" y="618"/>
                </a:cubicBezTo>
                <a:cubicBezTo>
                  <a:pt x="471" y="618"/>
                  <a:pt x="500" y="589"/>
                  <a:pt x="500" y="545"/>
                </a:cubicBezTo>
                <a:cubicBezTo>
                  <a:pt x="500" y="147"/>
                  <a:pt x="500" y="147"/>
                  <a:pt x="500" y="147"/>
                </a:cubicBezTo>
                <a:lnTo>
                  <a:pt x="353" y="0"/>
                </a:lnTo>
                <a:close/>
                <a:moveTo>
                  <a:pt x="471" y="545"/>
                </a:moveTo>
                <a:lnTo>
                  <a:pt x="471" y="545"/>
                </a:lnTo>
                <a:cubicBezTo>
                  <a:pt x="471" y="559"/>
                  <a:pt x="441" y="589"/>
                  <a:pt x="427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309" y="29"/>
                  <a:pt x="309" y="29"/>
                  <a:pt x="309" y="29"/>
                </a:cubicBezTo>
                <a:cubicBezTo>
                  <a:pt x="309" y="88"/>
                  <a:pt x="309" y="118"/>
                  <a:pt x="309" y="118"/>
                </a:cubicBezTo>
                <a:cubicBezTo>
                  <a:pt x="309" y="162"/>
                  <a:pt x="338" y="192"/>
                  <a:pt x="382" y="192"/>
                </a:cubicBezTo>
                <a:cubicBezTo>
                  <a:pt x="382" y="192"/>
                  <a:pt x="427" y="192"/>
                  <a:pt x="471" y="192"/>
                </a:cubicBezTo>
                <a:lnTo>
                  <a:pt x="471" y="545"/>
                </a:lnTo>
                <a:close/>
                <a:moveTo>
                  <a:pt x="382" y="147"/>
                </a:moveTo>
                <a:lnTo>
                  <a:pt x="382" y="147"/>
                </a:lnTo>
                <a:cubicBezTo>
                  <a:pt x="368" y="147"/>
                  <a:pt x="353" y="133"/>
                  <a:pt x="353" y="118"/>
                </a:cubicBezTo>
                <a:cubicBezTo>
                  <a:pt x="353" y="118"/>
                  <a:pt x="353" y="88"/>
                  <a:pt x="353" y="29"/>
                </a:cubicBezTo>
                <a:cubicBezTo>
                  <a:pt x="471" y="147"/>
                  <a:pt x="471" y="147"/>
                  <a:pt x="471" y="147"/>
                </a:cubicBezTo>
                <a:lnTo>
                  <a:pt x="382" y="147"/>
                </a:lnTo>
                <a:close/>
                <a:moveTo>
                  <a:pt x="368" y="427"/>
                </a:moveTo>
                <a:lnTo>
                  <a:pt x="368" y="427"/>
                </a:lnTo>
                <a:cubicBezTo>
                  <a:pt x="132" y="427"/>
                  <a:pt x="132" y="427"/>
                  <a:pt x="132" y="427"/>
                </a:cubicBezTo>
                <a:cubicBezTo>
                  <a:pt x="118" y="427"/>
                  <a:pt x="118" y="442"/>
                  <a:pt x="118" y="442"/>
                </a:cubicBezTo>
                <a:cubicBezTo>
                  <a:pt x="118" y="457"/>
                  <a:pt x="118" y="471"/>
                  <a:pt x="132" y="471"/>
                </a:cubicBezTo>
                <a:cubicBezTo>
                  <a:pt x="368" y="471"/>
                  <a:pt x="368" y="471"/>
                  <a:pt x="368" y="471"/>
                </a:cubicBezTo>
                <a:cubicBezTo>
                  <a:pt x="382" y="471"/>
                  <a:pt x="382" y="457"/>
                  <a:pt x="382" y="442"/>
                </a:cubicBezTo>
                <a:cubicBezTo>
                  <a:pt x="382" y="442"/>
                  <a:pt x="382" y="427"/>
                  <a:pt x="368" y="427"/>
                </a:cubicBezTo>
                <a:close/>
                <a:moveTo>
                  <a:pt x="368" y="309"/>
                </a:moveTo>
                <a:lnTo>
                  <a:pt x="368" y="309"/>
                </a:lnTo>
                <a:cubicBezTo>
                  <a:pt x="132" y="309"/>
                  <a:pt x="132" y="309"/>
                  <a:pt x="132" y="309"/>
                </a:cubicBezTo>
                <a:cubicBezTo>
                  <a:pt x="118" y="309"/>
                  <a:pt x="118" y="324"/>
                  <a:pt x="118" y="324"/>
                </a:cubicBezTo>
                <a:cubicBezTo>
                  <a:pt x="118" y="339"/>
                  <a:pt x="118" y="354"/>
                  <a:pt x="132" y="354"/>
                </a:cubicBezTo>
                <a:cubicBezTo>
                  <a:pt x="368" y="354"/>
                  <a:pt x="368" y="354"/>
                  <a:pt x="368" y="354"/>
                </a:cubicBezTo>
                <a:cubicBezTo>
                  <a:pt x="382" y="354"/>
                  <a:pt x="382" y="339"/>
                  <a:pt x="382" y="324"/>
                </a:cubicBezTo>
                <a:cubicBezTo>
                  <a:pt x="382" y="324"/>
                  <a:pt x="382" y="309"/>
                  <a:pt x="368" y="30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64" name="Freeform 164"/>
          <p:cNvSpPr>
            <a:spLocks noChangeArrowheads="1"/>
          </p:cNvSpPr>
          <p:nvPr/>
        </p:nvSpPr>
        <p:spPr bwMode="auto">
          <a:xfrm>
            <a:off x="13037036" y="7131234"/>
            <a:ext cx="391161" cy="391161"/>
          </a:xfrm>
          <a:custGeom>
            <a:avLst/>
            <a:gdLst>
              <a:gd name="T0" fmla="*/ 84994 w 590"/>
              <a:gd name="T1" fmla="*/ 143332 h 590"/>
              <a:gd name="T2" fmla="*/ 84994 w 590"/>
              <a:gd name="T3" fmla="*/ 143332 h 590"/>
              <a:gd name="T4" fmla="*/ 90396 w 590"/>
              <a:gd name="T5" fmla="*/ 111280 h 590"/>
              <a:gd name="T6" fmla="*/ 79592 w 590"/>
              <a:gd name="T7" fmla="*/ 106239 h 590"/>
              <a:gd name="T8" fmla="*/ 69148 w 590"/>
              <a:gd name="T9" fmla="*/ 169982 h 590"/>
              <a:gd name="T10" fmla="*/ 122089 w 590"/>
              <a:gd name="T11" fmla="*/ 127486 h 590"/>
              <a:gd name="T12" fmla="*/ 106243 w 590"/>
              <a:gd name="T13" fmla="*/ 122084 h 590"/>
              <a:gd name="T14" fmla="*/ 84994 w 590"/>
              <a:gd name="T15" fmla="*/ 143332 h 590"/>
              <a:gd name="T16" fmla="*/ 116687 w 590"/>
              <a:gd name="T17" fmla="*/ 106239 h 590"/>
              <a:gd name="T18" fmla="*/ 116687 w 590"/>
              <a:gd name="T19" fmla="*/ 106239 h 590"/>
              <a:gd name="T20" fmla="*/ 106243 w 590"/>
              <a:gd name="T21" fmla="*/ 95435 h 590"/>
              <a:gd name="T22" fmla="*/ 95438 w 590"/>
              <a:gd name="T23" fmla="*/ 106239 h 590"/>
              <a:gd name="T24" fmla="*/ 106243 w 590"/>
              <a:gd name="T25" fmla="*/ 116682 h 590"/>
              <a:gd name="T26" fmla="*/ 116687 w 590"/>
              <a:gd name="T27" fmla="*/ 106239 h 590"/>
              <a:gd name="T28" fmla="*/ 106243 w 590"/>
              <a:gd name="T29" fmla="*/ 0 h 590"/>
              <a:gd name="T30" fmla="*/ 106243 w 590"/>
              <a:gd name="T31" fmla="*/ 0 h 590"/>
              <a:gd name="T32" fmla="*/ 0 w 590"/>
              <a:gd name="T33" fmla="*/ 106239 h 590"/>
              <a:gd name="T34" fmla="*/ 106243 w 590"/>
              <a:gd name="T35" fmla="*/ 212117 h 590"/>
              <a:gd name="T36" fmla="*/ 212125 w 590"/>
              <a:gd name="T37" fmla="*/ 106239 h 590"/>
              <a:gd name="T38" fmla="*/ 106243 w 590"/>
              <a:gd name="T39" fmla="*/ 0 h 590"/>
              <a:gd name="T40" fmla="*/ 106243 w 590"/>
              <a:gd name="T41" fmla="*/ 196271 h 590"/>
              <a:gd name="T42" fmla="*/ 106243 w 590"/>
              <a:gd name="T43" fmla="*/ 196271 h 590"/>
              <a:gd name="T44" fmla="*/ 16206 w 590"/>
              <a:gd name="T45" fmla="*/ 106239 h 590"/>
              <a:gd name="T46" fmla="*/ 106243 w 590"/>
              <a:gd name="T47" fmla="*/ 10804 h 590"/>
              <a:gd name="T48" fmla="*/ 201681 w 590"/>
              <a:gd name="T49" fmla="*/ 106239 h 590"/>
              <a:gd name="T50" fmla="*/ 106243 w 590"/>
              <a:gd name="T51" fmla="*/ 196271 h 590"/>
              <a:gd name="T52" fmla="*/ 100840 w 590"/>
              <a:gd name="T53" fmla="*/ 95435 h 590"/>
              <a:gd name="T54" fmla="*/ 100840 w 590"/>
              <a:gd name="T55" fmla="*/ 95435 h 590"/>
              <a:gd name="T56" fmla="*/ 127491 w 590"/>
              <a:gd name="T57" fmla="*/ 69145 h 590"/>
              <a:gd name="T58" fmla="*/ 116687 w 590"/>
              <a:gd name="T59" fmla="*/ 106239 h 590"/>
              <a:gd name="T60" fmla="*/ 132893 w 590"/>
              <a:gd name="T61" fmla="*/ 111280 h 590"/>
              <a:gd name="T62" fmla="*/ 137935 w 590"/>
              <a:gd name="T63" fmla="*/ 47897 h 590"/>
              <a:gd name="T64" fmla="*/ 90396 w 590"/>
              <a:gd name="T65" fmla="*/ 84991 h 590"/>
              <a:gd name="T66" fmla="*/ 100840 w 590"/>
              <a:gd name="T67" fmla="*/ 95435 h 59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90" h="590">
                <a:moveTo>
                  <a:pt x="236" y="398"/>
                </a:moveTo>
                <a:lnTo>
                  <a:pt x="236" y="398"/>
                </a:lnTo>
                <a:cubicBezTo>
                  <a:pt x="251" y="309"/>
                  <a:pt x="251" y="309"/>
                  <a:pt x="251" y="309"/>
                </a:cubicBezTo>
                <a:cubicBezTo>
                  <a:pt x="221" y="295"/>
                  <a:pt x="221" y="295"/>
                  <a:pt x="221" y="295"/>
                </a:cubicBezTo>
                <a:cubicBezTo>
                  <a:pt x="192" y="472"/>
                  <a:pt x="192" y="472"/>
                  <a:pt x="192" y="472"/>
                </a:cubicBezTo>
                <a:cubicBezTo>
                  <a:pt x="339" y="354"/>
                  <a:pt x="339" y="354"/>
                  <a:pt x="339" y="354"/>
                </a:cubicBezTo>
                <a:cubicBezTo>
                  <a:pt x="295" y="339"/>
                  <a:pt x="295" y="339"/>
                  <a:pt x="295" y="339"/>
                </a:cubicBezTo>
                <a:lnTo>
                  <a:pt x="236" y="398"/>
                </a:lnTo>
                <a:close/>
                <a:moveTo>
                  <a:pt x="324" y="295"/>
                </a:moveTo>
                <a:lnTo>
                  <a:pt x="324" y="295"/>
                </a:lnTo>
                <a:cubicBezTo>
                  <a:pt x="324" y="280"/>
                  <a:pt x="310" y="265"/>
                  <a:pt x="295" y="265"/>
                </a:cubicBezTo>
                <a:cubicBezTo>
                  <a:pt x="280" y="265"/>
                  <a:pt x="265" y="280"/>
                  <a:pt x="265" y="295"/>
                </a:cubicBezTo>
                <a:cubicBezTo>
                  <a:pt x="265" y="309"/>
                  <a:pt x="280" y="324"/>
                  <a:pt x="295" y="324"/>
                </a:cubicBezTo>
                <a:cubicBezTo>
                  <a:pt x="310" y="324"/>
                  <a:pt x="324" y="309"/>
                  <a:pt x="324" y="295"/>
                </a:cubicBezTo>
                <a:close/>
                <a:moveTo>
                  <a:pt x="295" y="0"/>
                </a:moveTo>
                <a:lnTo>
                  <a:pt x="295" y="0"/>
                </a:lnTo>
                <a:cubicBezTo>
                  <a:pt x="133" y="0"/>
                  <a:pt x="0" y="133"/>
                  <a:pt x="0" y="295"/>
                </a:cubicBezTo>
                <a:cubicBezTo>
                  <a:pt x="0" y="457"/>
                  <a:pt x="133" y="589"/>
                  <a:pt x="295" y="589"/>
                </a:cubicBezTo>
                <a:cubicBezTo>
                  <a:pt x="457" y="589"/>
                  <a:pt x="589" y="457"/>
                  <a:pt x="589" y="295"/>
                </a:cubicBezTo>
                <a:cubicBezTo>
                  <a:pt x="589" y="133"/>
                  <a:pt x="457" y="0"/>
                  <a:pt x="295" y="0"/>
                </a:cubicBezTo>
                <a:close/>
                <a:moveTo>
                  <a:pt x="295" y="545"/>
                </a:moveTo>
                <a:lnTo>
                  <a:pt x="295" y="545"/>
                </a:lnTo>
                <a:cubicBezTo>
                  <a:pt x="162" y="545"/>
                  <a:pt x="45" y="427"/>
                  <a:pt x="45" y="295"/>
                </a:cubicBezTo>
                <a:cubicBezTo>
                  <a:pt x="45" y="147"/>
                  <a:pt x="162" y="30"/>
                  <a:pt x="295" y="30"/>
                </a:cubicBezTo>
                <a:cubicBezTo>
                  <a:pt x="442" y="30"/>
                  <a:pt x="560" y="147"/>
                  <a:pt x="560" y="295"/>
                </a:cubicBezTo>
                <a:cubicBezTo>
                  <a:pt x="560" y="427"/>
                  <a:pt x="442" y="545"/>
                  <a:pt x="295" y="545"/>
                </a:cubicBezTo>
                <a:close/>
                <a:moveTo>
                  <a:pt x="280" y="265"/>
                </a:moveTo>
                <a:lnTo>
                  <a:pt x="280" y="265"/>
                </a:lnTo>
                <a:cubicBezTo>
                  <a:pt x="354" y="192"/>
                  <a:pt x="354" y="192"/>
                  <a:pt x="354" y="192"/>
                </a:cubicBezTo>
                <a:cubicBezTo>
                  <a:pt x="324" y="295"/>
                  <a:pt x="324" y="295"/>
                  <a:pt x="324" y="295"/>
                </a:cubicBezTo>
                <a:cubicBezTo>
                  <a:pt x="369" y="309"/>
                  <a:pt x="369" y="309"/>
                  <a:pt x="369" y="309"/>
                </a:cubicBezTo>
                <a:cubicBezTo>
                  <a:pt x="383" y="133"/>
                  <a:pt x="383" y="133"/>
                  <a:pt x="383" y="133"/>
                </a:cubicBezTo>
                <a:cubicBezTo>
                  <a:pt x="251" y="236"/>
                  <a:pt x="251" y="236"/>
                  <a:pt x="251" y="236"/>
                </a:cubicBezTo>
                <a:lnTo>
                  <a:pt x="280" y="2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65" name="Freeform 165"/>
          <p:cNvSpPr>
            <a:spLocks noChangeArrowheads="1"/>
          </p:cNvSpPr>
          <p:nvPr/>
        </p:nvSpPr>
        <p:spPr bwMode="auto">
          <a:xfrm>
            <a:off x="12134219" y="7135410"/>
            <a:ext cx="408621" cy="420846"/>
          </a:xfrm>
          <a:custGeom>
            <a:avLst/>
            <a:gdLst>
              <a:gd name="T0" fmla="*/ 105427 w 619"/>
              <a:gd name="T1" fmla="*/ 201559 h 634"/>
              <a:gd name="T2" fmla="*/ 105427 w 619"/>
              <a:gd name="T3" fmla="*/ 201559 h 634"/>
              <a:gd name="T4" fmla="*/ 116185 w 619"/>
              <a:gd name="T5" fmla="*/ 201559 h 634"/>
              <a:gd name="T6" fmla="*/ 116185 w 619"/>
              <a:gd name="T7" fmla="*/ 185694 h 634"/>
              <a:gd name="T8" fmla="*/ 105427 w 619"/>
              <a:gd name="T9" fmla="*/ 185694 h 634"/>
              <a:gd name="T10" fmla="*/ 105427 w 619"/>
              <a:gd name="T11" fmla="*/ 201559 h 634"/>
              <a:gd name="T12" fmla="*/ 47334 w 619"/>
              <a:gd name="T13" fmla="*/ 164420 h 634"/>
              <a:gd name="T14" fmla="*/ 47334 w 619"/>
              <a:gd name="T15" fmla="*/ 164420 h 634"/>
              <a:gd name="T16" fmla="*/ 52713 w 619"/>
              <a:gd name="T17" fmla="*/ 175237 h 634"/>
              <a:gd name="T18" fmla="*/ 63471 w 619"/>
              <a:gd name="T19" fmla="*/ 164420 h 634"/>
              <a:gd name="T20" fmla="*/ 52713 w 619"/>
              <a:gd name="T21" fmla="*/ 153964 h 634"/>
              <a:gd name="T22" fmla="*/ 47334 w 619"/>
              <a:gd name="T23" fmla="*/ 164420 h 634"/>
              <a:gd name="T24" fmla="*/ 68492 w 619"/>
              <a:gd name="T25" fmla="*/ 58412 h 634"/>
              <a:gd name="T26" fmla="*/ 68492 w 619"/>
              <a:gd name="T27" fmla="*/ 58412 h 634"/>
              <a:gd name="T28" fmla="*/ 58092 w 619"/>
              <a:gd name="T29" fmla="*/ 53004 h 634"/>
              <a:gd name="T30" fmla="*/ 47334 w 619"/>
              <a:gd name="T31" fmla="*/ 58412 h 634"/>
              <a:gd name="T32" fmla="*/ 58092 w 619"/>
              <a:gd name="T33" fmla="*/ 69230 h 634"/>
              <a:gd name="T34" fmla="*/ 68492 w 619"/>
              <a:gd name="T35" fmla="*/ 58412 h 634"/>
              <a:gd name="T36" fmla="*/ 110806 w 619"/>
              <a:gd name="T37" fmla="*/ 31730 h 634"/>
              <a:gd name="T38" fmla="*/ 110806 w 619"/>
              <a:gd name="T39" fmla="*/ 31730 h 634"/>
              <a:gd name="T40" fmla="*/ 105427 w 619"/>
              <a:gd name="T41" fmla="*/ 37139 h 634"/>
              <a:gd name="T42" fmla="*/ 105427 w 619"/>
              <a:gd name="T43" fmla="*/ 106008 h 634"/>
              <a:gd name="T44" fmla="*/ 47334 w 619"/>
              <a:gd name="T45" fmla="*/ 106008 h 634"/>
              <a:gd name="T46" fmla="*/ 42314 w 619"/>
              <a:gd name="T47" fmla="*/ 116825 h 634"/>
              <a:gd name="T48" fmla="*/ 47334 w 619"/>
              <a:gd name="T49" fmla="*/ 121873 h 634"/>
              <a:gd name="T50" fmla="*/ 110806 w 619"/>
              <a:gd name="T51" fmla="*/ 121873 h 634"/>
              <a:gd name="T52" fmla="*/ 116185 w 619"/>
              <a:gd name="T53" fmla="*/ 116825 h 634"/>
              <a:gd name="T54" fmla="*/ 116185 w 619"/>
              <a:gd name="T55" fmla="*/ 37139 h 634"/>
              <a:gd name="T56" fmla="*/ 110806 w 619"/>
              <a:gd name="T57" fmla="*/ 31730 h 634"/>
              <a:gd name="T58" fmla="*/ 153120 w 619"/>
              <a:gd name="T59" fmla="*/ 164420 h 634"/>
              <a:gd name="T60" fmla="*/ 153120 w 619"/>
              <a:gd name="T61" fmla="*/ 164420 h 634"/>
              <a:gd name="T62" fmla="*/ 163519 w 619"/>
              <a:gd name="T63" fmla="*/ 175237 h 634"/>
              <a:gd name="T64" fmla="*/ 168898 w 619"/>
              <a:gd name="T65" fmla="*/ 164420 h 634"/>
              <a:gd name="T66" fmla="*/ 163519 w 619"/>
              <a:gd name="T67" fmla="*/ 153964 h 634"/>
              <a:gd name="T68" fmla="*/ 153120 w 619"/>
              <a:gd name="T69" fmla="*/ 164420 h 634"/>
              <a:gd name="T70" fmla="*/ 153120 w 619"/>
              <a:gd name="T71" fmla="*/ 58412 h 634"/>
              <a:gd name="T72" fmla="*/ 153120 w 619"/>
              <a:gd name="T73" fmla="*/ 58412 h 634"/>
              <a:gd name="T74" fmla="*/ 163519 w 619"/>
              <a:gd name="T75" fmla="*/ 69230 h 634"/>
              <a:gd name="T76" fmla="*/ 174277 w 619"/>
              <a:gd name="T77" fmla="*/ 58412 h 634"/>
              <a:gd name="T78" fmla="*/ 163519 w 619"/>
              <a:gd name="T79" fmla="*/ 53004 h 634"/>
              <a:gd name="T80" fmla="*/ 153120 w 619"/>
              <a:gd name="T81" fmla="*/ 58412 h 634"/>
              <a:gd name="T82" fmla="*/ 110806 w 619"/>
              <a:gd name="T83" fmla="*/ 0 h 634"/>
              <a:gd name="T84" fmla="*/ 110806 w 619"/>
              <a:gd name="T85" fmla="*/ 0 h 634"/>
              <a:gd name="T86" fmla="*/ 0 w 619"/>
              <a:gd name="T87" fmla="*/ 116825 h 634"/>
              <a:gd name="T88" fmla="*/ 110806 w 619"/>
              <a:gd name="T89" fmla="*/ 228241 h 634"/>
              <a:gd name="T90" fmla="*/ 221611 w 619"/>
              <a:gd name="T91" fmla="*/ 116825 h 634"/>
              <a:gd name="T92" fmla="*/ 110806 w 619"/>
              <a:gd name="T93" fmla="*/ 0 h 634"/>
              <a:gd name="T94" fmla="*/ 110806 w 619"/>
              <a:gd name="T95" fmla="*/ 212376 h 634"/>
              <a:gd name="T96" fmla="*/ 110806 w 619"/>
              <a:gd name="T97" fmla="*/ 212376 h 634"/>
              <a:gd name="T98" fmla="*/ 10399 w 619"/>
              <a:gd name="T99" fmla="*/ 116825 h 634"/>
              <a:gd name="T100" fmla="*/ 110806 w 619"/>
              <a:gd name="T101" fmla="*/ 15865 h 634"/>
              <a:gd name="T102" fmla="*/ 211212 w 619"/>
              <a:gd name="T103" fmla="*/ 116825 h 634"/>
              <a:gd name="T104" fmla="*/ 110806 w 619"/>
              <a:gd name="T105" fmla="*/ 212376 h 634"/>
              <a:gd name="T106" fmla="*/ 179297 w 619"/>
              <a:gd name="T107" fmla="*/ 106008 h 634"/>
              <a:gd name="T108" fmla="*/ 179297 w 619"/>
              <a:gd name="T109" fmla="*/ 106008 h 634"/>
              <a:gd name="T110" fmla="*/ 179297 w 619"/>
              <a:gd name="T111" fmla="*/ 121873 h 634"/>
              <a:gd name="T112" fmla="*/ 195434 w 619"/>
              <a:gd name="T113" fmla="*/ 121873 h 634"/>
              <a:gd name="T114" fmla="*/ 195434 w 619"/>
              <a:gd name="T115" fmla="*/ 106008 h 634"/>
              <a:gd name="T116" fmla="*/ 179297 w 619"/>
              <a:gd name="T117" fmla="*/ 106008 h 63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19" h="634">
                <a:moveTo>
                  <a:pt x="294" y="559"/>
                </a:moveTo>
                <a:lnTo>
                  <a:pt x="294" y="559"/>
                </a:lnTo>
                <a:cubicBezTo>
                  <a:pt x="324" y="559"/>
                  <a:pt x="324" y="559"/>
                  <a:pt x="324" y="559"/>
                </a:cubicBezTo>
                <a:cubicBezTo>
                  <a:pt x="324" y="515"/>
                  <a:pt x="324" y="515"/>
                  <a:pt x="324" y="515"/>
                </a:cubicBezTo>
                <a:cubicBezTo>
                  <a:pt x="294" y="515"/>
                  <a:pt x="294" y="515"/>
                  <a:pt x="294" y="515"/>
                </a:cubicBezTo>
                <a:lnTo>
                  <a:pt x="294" y="559"/>
                </a:lnTo>
                <a:close/>
                <a:moveTo>
                  <a:pt x="132" y="456"/>
                </a:moveTo>
                <a:lnTo>
                  <a:pt x="132" y="456"/>
                </a:lnTo>
                <a:cubicBezTo>
                  <a:pt x="147" y="486"/>
                  <a:pt x="147" y="486"/>
                  <a:pt x="147" y="486"/>
                </a:cubicBezTo>
                <a:cubicBezTo>
                  <a:pt x="177" y="456"/>
                  <a:pt x="177" y="456"/>
                  <a:pt x="177" y="456"/>
                </a:cubicBezTo>
                <a:cubicBezTo>
                  <a:pt x="147" y="427"/>
                  <a:pt x="147" y="427"/>
                  <a:pt x="147" y="427"/>
                </a:cubicBezTo>
                <a:lnTo>
                  <a:pt x="132" y="456"/>
                </a:lnTo>
                <a:close/>
                <a:moveTo>
                  <a:pt x="191" y="162"/>
                </a:moveTo>
                <a:lnTo>
                  <a:pt x="191" y="162"/>
                </a:lnTo>
                <a:cubicBezTo>
                  <a:pt x="162" y="147"/>
                  <a:pt x="162" y="147"/>
                  <a:pt x="162" y="147"/>
                </a:cubicBezTo>
                <a:cubicBezTo>
                  <a:pt x="132" y="162"/>
                  <a:pt x="132" y="162"/>
                  <a:pt x="132" y="162"/>
                </a:cubicBezTo>
                <a:cubicBezTo>
                  <a:pt x="162" y="192"/>
                  <a:pt x="162" y="192"/>
                  <a:pt x="162" y="192"/>
                </a:cubicBezTo>
                <a:lnTo>
                  <a:pt x="191" y="162"/>
                </a:lnTo>
                <a:close/>
                <a:moveTo>
                  <a:pt x="309" y="88"/>
                </a:moveTo>
                <a:lnTo>
                  <a:pt x="309" y="88"/>
                </a:lnTo>
                <a:cubicBezTo>
                  <a:pt x="294" y="88"/>
                  <a:pt x="294" y="88"/>
                  <a:pt x="294" y="103"/>
                </a:cubicBezTo>
                <a:cubicBezTo>
                  <a:pt x="294" y="294"/>
                  <a:pt x="294" y="294"/>
                  <a:pt x="294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18" y="294"/>
                  <a:pt x="118" y="309"/>
                  <a:pt x="118" y="324"/>
                </a:cubicBezTo>
                <a:cubicBezTo>
                  <a:pt x="118" y="324"/>
                  <a:pt x="118" y="338"/>
                  <a:pt x="132" y="338"/>
                </a:cubicBezTo>
                <a:cubicBezTo>
                  <a:pt x="309" y="338"/>
                  <a:pt x="309" y="338"/>
                  <a:pt x="309" y="338"/>
                </a:cubicBezTo>
                <a:cubicBezTo>
                  <a:pt x="324" y="338"/>
                  <a:pt x="324" y="324"/>
                  <a:pt x="324" y="324"/>
                </a:cubicBezTo>
                <a:cubicBezTo>
                  <a:pt x="324" y="103"/>
                  <a:pt x="324" y="103"/>
                  <a:pt x="324" y="103"/>
                </a:cubicBezTo>
                <a:cubicBezTo>
                  <a:pt x="324" y="88"/>
                  <a:pt x="324" y="88"/>
                  <a:pt x="309" y="88"/>
                </a:cubicBezTo>
                <a:close/>
                <a:moveTo>
                  <a:pt x="427" y="456"/>
                </a:moveTo>
                <a:lnTo>
                  <a:pt x="427" y="456"/>
                </a:lnTo>
                <a:cubicBezTo>
                  <a:pt x="456" y="486"/>
                  <a:pt x="456" y="486"/>
                  <a:pt x="456" y="486"/>
                </a:cubicBezTo>
                <a:cubicBezTo>
                  <a:pt x="471" y="456"/>
                  <a:pt x="471" y="456"/>
                  <a:pt x="471" y="456"/>
                </a:cubicBezTo>
                <a:cubicBezTo>
                  <a:pt x="456" y="427"/>
                  <a:pt x="456" y="427"/>
                  <a:pt x="456" y="427"/>
                </a:cubicBezTo>
                <a:lnTo>
                  <a:pt x="427" y="456"/>
                </a:lnTo>
                <a:close/>
                <a:moveTo>
                  <a:pt x="427" y="162"/>
                </a:moveTo>
                <a:lnTo>
                  <a:pt x="427" y="162"/>
                </a:lnTo>
                <a:cubicBezTo>
                  <a:pt x="456" y="192"/>
                  <a:pt x="456" y="192"/>
                  <a:pt x="456" y="192"/>
                </a:cubicBezTo>
                <a:cubicBezTo>
                  <a:pt x="486" y="162"/>
                  <a:pt x="486" y="162"/>
                  <a:pt x="486" y="162"/>
                </a:cubicBezTo>
                <a:cubicBezTo>
                  <a:pt x="456" y="147"/>
                  <a:pt x="456" y="147"/>
                  <a:pt x="456" y="147"/>
                </a:cubicBezTo>
                <a:lnTo>
                  <a:pt x="427" y="162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24"/>
                </a:cubicBezTo>
                <a:cubicBezTo>
                  <a:pt x="0" y="486"/>
                  <a:pt x="132" y="633"/>
                  <a:pt x="309" y="633"/>
                </a:cubicBezTo>
                <a:cubicBezTo>
                  <a:pt x="486" y="633"/>
                  <a:pt x="618" y="486"/>
                  <a:pt x="618" y="324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24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24"/>
                </a:cubicBezTo>
                <a:cubicBezTo>
                  <a:pt x="589" y="471"/>
                  <a:pt x="456" y="589"/>
                  <a:pt x="309" y="589"/>
                </a:cubicBezTo>
                <a:close/>
                <a:moveTo>
                  <a:pt x="500" y="294"/>
                </a:moveTo>
                <a:lnTo>
                  <a:pt x="500" y="294"/>
                </a:lnTo>
                <a:cubicBezTo>
                  <a:pt x="500" y="338"/>
                  <a:pt x="500" y="338"/>
                  <a:pt x="500" y="338"/>
                </a:cubicBezTo>
                <a:cubicBezTo>
                  <a:pt x="545" y="338"/>
                  <a:pt x="545" y="338"/>
                  <a:pt x="545" y="338"/>
                </a:cubicBezTo>
                <a:cubicBezTo>
                  <a:pt x="545" y="294"/>
                  <a:pt x="545" y="294"/>
                  <a:pt x="545" y="294"/>
                </a:cubicBezTo>
                <a:lnTo>
                  <a:pt x="500" y="29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66" name="Freeform 174"/>
          <p:cNvSpPr>
            <a:spLocks noChangeArrowheads="1"/>
          </p:cNvSpPr>
          <p:nvPr/>
        </p:nvSpPr>
        <p:spPr bwMode="auto">
          <a:xfrm>
            <a:off x="13105139" y="6199479"/>
            <a:ext cx="261938" cy="420846"/>
          </a:xfrm>
          <a:custGeom>
            <a:avLst/>
            <a:gdLst>
              <a:gd name="T0" fmla="*/ 68470 w 399"/>
              <a:gd name="T1" fmla="*/ 143507 h 634"/>
              <a:gd name="T2" fmla="*/ 68470 w 399"/>
              <a:gd name="T3" fmla="*/ 143507 h 634"/>
              <a:gd name="T4" fmla="*/ 63121 w 399"/>
              <a:gd name="T5" fmla="*/ 148555 h 634"/>
              <a:gd name="T6" fmla="*/ 63121 w 399"/>
              <a:gd name="T7" fmla="*/ 175237 h 634"/>
              <a:gd name="T8" fmla="*/ 68470 w 399"/>
              <a:gd name="T9" fmla="*/ 185694 h 634"/>
              <a:gd name="T10" fmla="*/ 78812 w 399"/>
              <a:gd name="T11" fmla="*/ 175237 h 634"/>
              <a:gd name="T12" fmla="*/ 78812 w 399"/>
              <a:gd name="T13" fmla="*/ 148555 h 634"/>
              <a:gd name="T14" fmla="*/ 68470 w 399"/>
              <a:gd name="T15" fmla="*/ 143507 h 634"/>
              <a:gd name="T16" fmla="*/ 68470 w 399"/>
              <a:gd name="T17" fmla="*/ 85095 h 634"/>
              <a:gd name="T18" fmla="*/ 68470 w 399"/>
              <a:gd name="T19" fmla="*/ 85095 h 634"/>
              <a:gd name="T20" fmla="*/ 26389 w 399"/>
              <a:gd name="T21" fmla="*/ 100960 h 634"/>
              <a:gd name="T22" fmla="*/ 26389 w 399"/>
              <a:gd name="T23" fmla="*/ 58412 h 634"/>
              <a:gd name="T24" fmla="*/ 68470 w 399"/>
              <a:gd name="T25" fmla="*/ 15865 h 634"/>
              <a:gd name="T26" fmla="*/ 110194 w 399"/>
              <a:gd name="T27" fmla="*/ 58412 h 634"/>
              <a:gd name="T28" fmla="*/ 126241 w 399"/>
              <a:gd name="T29" fmla="*/ 58412 h 634"/>
              <a:gd name="T30" fmla="*/ 68470 w 399"/>
              <a:gd name="T31" fmla="*/ 0 h 634"/>
              <a:gd name="T32" fmla="*/ 16048 w 399"/>
              <a:gd name="T33" fmla="*/ 58412 h 634"/>
              <a:gd name="T34" fmla="*/ 16048 w 399"/>
              <a:gd name="T35" fmla="*/ 111416 h 634"/>
              <a:gd name="T36" fmla="*/ 0 w 399"/>
              <a:gd name="T37" fmla="*/ 153964 h 634"/>
              <a:gd name="T38" fmla="*/ 68470 w 399"/>
              <a:gd name="T39" fmla="*/ 228241 h 634"/>
              <a:gd name="T40" fmla="*/ 141932 w 399"/>
              <a:gd name="T41" fmla="*/ 153964 h 634"/>
              <a:gd name="T42" fmla="*/ 68470 w 399"/>
              <a:gd name="T43" fmla="*/ 85095 h 634"/>
              <a:gd name="T44" fmla="*/ 68470 w 399"/>
              <a:gd name="T45" fmla="*/ 212376 h 634"/>
              <a:gd name="T46" fmla="*/ 68470 w 399"/>
              <a:gd name="T47" fmla="*/ 212376 h 634"/>
              <a:gd name="T48" fmla="*/ 16048 w 399"/>
              <a:gd name="T49" fmla="*/ 153964 h 634"/>
              <a:gd name="T50" fmla="*/ 68470 w 399"/>
              <a:gd name="T51" fmla="*/ 100960 h 634"/>
              <a:gd name="T52" fmla="*/ 126241 w 399"/>
              <a:gd name="T53" fmla="*/ 153964 h 634"/>
              <a:gd name="T54" fmla="*/ 68470 w 399"/>
              <a:gd name="T55" fmla="*/ 212376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99" h="634">
                <a:moveTo>
                  <a:pt x="192" y="398"/>
                </a:moveTo>
                <a:lnTo>
                  <a:pt x="192" y="398"/>
                </a:lnTo>
                <a:cubicBezTo>
                  <a:pt x="192" y="398"/>
                  <a:pt x="177" y="398"/>
                  <a:pt x="177" y="412"/>
                </a:cubicBezTo>
                <a:cubicBezTo>
                  <a:pt x="177" y="486"/>
                  <a:pt x="177" y="486"/>
                  <a:pt x="177" y="486"/>
                </a:cubicBezTo>
                <a:cubicBezTo>
                  <a:pt x="177" y="501"/>
                  <a:pt x="192" y="515"/>
                  <a:pt x="192" y="515"/>
                </a:cubicBezTo>
                <a:cubicBezTo>
                  <a:pt x="207" y="515"/>
                  <a:pt x="221" y="501"/>
                  <a:pt x="221" y="486"/>
                </a:cubicBezTo>
                <a:cubicBezTo>
                  <a:pt x="221" y="412"/>
                  <a:pt x="221" y="412"/>
                  <a:pt x="221" y="412"/>
                </a:cubicBezTo>
                <a:cubicBezTo>
                  <a:pt x="221" y="398"/>
                  <a:pt x="207" y="398"/>
                  <a:pt x="192" y="398"/>
                </a:cubicBezTo>
                <a:close/>
                <a:moveTo>
                  <a:pt x="192" y="236"/>
                </a:moveTo>
                <a:lnTo>
                  <a:pt x="192" y="236"/>
                </a:lnTo>
                <a:cubicBezTo>
                  <a:pt x="148" y="236"/>
                  <a:pt x="118" y="250"/>
                  <a:pt x="74" y="280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4" y="89"/>
                  <a:pt x="133" y="44"/>
                  <a:pt x="192" y="44"/>
                </a:cubicBezTo>
                <a:cubicBezTo>
                  <a:pt x="266" y="44"/>
                  <a:pt x="309" y="89"/>
                  <a:pt x="309" y="162"/>
                </a:cubicBezTo>
                <a:cubicBezTo>
                  <a:pt x="354" y="162"/>
                  <a:pt x="354" y="162"/>
                  <a:pt x="354" y="162"/>
                </a:cubicBezTo>
                <a:cubicBezTo>
                  <a:pt x="354" y="74"/>
                  <a:pt x="280" y="0"/>
                  <a:pt x="192" y="0"/>
                </a:cubicBezTo>
                <a:cubicBezTo>
                  <a:pt x="104" y="0"/>
                  <a:pt x="45" y="74"/>
                  <a:pt x="45" y="162"/>
                </a:cubicBezTo>
                <a:cubicBezTo>
                  <a:pt x="45" y="309"/>
                  <a:pt x="45" y="309"/>
                  <a:pt x="45" y="309"/>
                </a:cubicBezTo>
                <a:cubicBezTo>
                  <a:pt x="15" y="353"/>
                  <a:pt x="0" y="383"/>
                  <a:pt x="0" y="427"/>
                </a:cubicBezTo>
                <a:cubicBezTo>
                  <a:pt x="0" y="545"/>
                  <a:pt x="89" y="633"/>
                  <a:pt x="192" y="633"/>
                </a:cubicBezTo>
                <a:cubicBezTo>
                  <a:pt x="309" y="633"/>
                  <a:pt x="398" y="545"/>
                  <a:pt x="398" y="427"/>
                </a:cubicBezTo>
                <a:cubicBezTo>
                  <a:pt x="398" y="324"/>
                  <a:pt x="309" y="236"/>
                  <a:pt x="192" y="236"/>
                </a:cubicBezTo>
                <a:close/>
                <a:moveTo>
                  <a:pt x="192" y="589"/>
                </a:moveTo>
                <a:lnTo>
                  <a:pt x="192" y="589"/>
                </a:lnTo>
                <a:cubicBezTo>
                  <a:pt x="104" y="589"/>
                  <a:pt x="45" y="515"/>
                  <a:pt x="45" y="427"/>
                </a:cubicBezTo>
                <a:cubicBezTo>
                  <a:pt x="45" y="339"/>
                  <a:pt x="104" y="280"/>
                  <a:pt x="192" y="280"/>
                </a:cubicBezTo>
                <a:cubicBezTo>
                  <a:pt x="280" y="280"/>
                  <a:pt x="354" y="339"/>
                  <a:pt x="354" y="427"/>
                </a:cubicBezTo>
                <a:cubicBezTo>
                  <a:pt x="354" y="515"/>
                  <a:pt x="280" y="589"/>
                  <a:pt x="192" y="5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67" name="Freeform 175"/>
          <p:cNvSpPr>
            <a:spLocks noChangeArrowheads="1"/>
          </p:cNvSpPr>
          <p:nvPr/>
        </p:nvSpPr>
        <p:spPr bwMode="auto">
          <a:xfrm>
            <a:off x="12134219" y="6224609"/>
            <a:ext cx="408621" cy="420846"/>
          </a:xfrm>
          <a:custGeom>
            <a:avLst/>
            <a:gdLst>
              <a:gd name="T0" fmla="*/ 126584 w 619"/>
              <a:gd name="T1" fmla="*/ 116825 h 634"/>
              <a:gd name="T2" fmla="*/ 126584 w 619"/>
              <a:gd name="T3" fmla="*/ 116825 h 634"/>
              <a:gd name="T4" fmla="*/ 137342 w 619"/>
              <a:gd name="T5" fmla="*/ 68869 h 634"/>
              <a:gd name="T6" fmla="*/ 73870 w 619"/>
              <a:gd name="T7" fmla="*/ 0 h 634"/>
              <a:gd name="T8" fmla="*/ 10399 w 619"/>
              <a:gd name="T9" fmla="*/ 68869 h 634"/>
              <a:gd name="T10" fmla="*/ 26177 w 619"/>
              <a:gd name="T11" fmla="*/ 116825 h 634"/>
              <a:gd name="T12" fmla="*/ 0 w 619"/>
              <a:gd name="T13" fmla="*/ 153964 h 634"/>
              <a:gd name="T14" fmla="*/ 0 w 619"/>
              <a:gd name="T15" fmla="*/ 185694 h 634"/>
              <a:gd name="T16" fmla="*/ 42314 w 619"/>
              <a:gd name="T17" fmla="*/ 228241 h 634"/>
              <a:gd name="T18" fmla="*/ 110806 w 619"/>
              <a:gd name="T19" fmla="*/ 228241 h 634"/>
              <a:gd name="T20" fmla="*/ 153120 w 619"/>
              <a:gd name="T21" fmla="*/ 185694 h 634"/>
              <a:gd name="T22" fmla="*/ 153120 w 619"/>
              <a:gd name="T23" fmla="*/ 153964 h 634"/>
              <a:gd name="T24" fmla="*/ 126584 w 619"/>
              <a:gd name="T25" fmla="*/ 116825 h 634"/>
              <a:gd name="T26" fmla="*/ 26177 w 619"/>
              <a:gd name="T27" fmla="*/ 68869 h 634"/>
              <a:gd name="T28" fmla="*/ 26177 w 619"/>
              <a:gd name="T29" fmla="*/ 68869 h 634"/>
              <a:gd name="T30" fmla="*/ 73870 w 619"/>
              <a:gd name="T31" fmla="*/ 15865 h 634"/>
              <a:gd name="T32" fmla="*/ 126584 w 619"/>
              <a:gd name="T33" fmla="*/ 68869 h 634"/>
              <a:gd name="T34" fmla="*/ 73870 w 619"/>
              <a:gd name="T35" fmla="*/ 127282 h 634"/>
              <a:gd name="T36" fmla="*/ 26177 w 619"/>
              <a:gd name="T37" fmla="*/ 68869 h 634"/>
              <a:gd name="T38" fmla="*/ 137342 w 619"/>
              <a:gd name="T39" fmla="*/ 180646 h 634"/>
              <a:gd name="T40" fmla="*/ 137342 w 619"/>
              <a:gd name="T41" fmla="*/ 180646 h 634"/>
              <a:gd name="T42" fmla="*/ 105427 w 619"/>
              <a:gd name="T43" fmla="*/ 212376 h 634"/>
              <a:gd name="T44" fmla="*/ 47334 w 619"/>
              <a:gd name="T45" fmla="*/ 212376 h 634"/>
              <a:gd name="T46" fmla="*/ 10399 w 619"/>
              <a:gd name="T47" fmla="*/ 180646 h 634"/>
              <a:gd name="T48" fmla="*/ 10399 w 619"/>
              <a:gd name="T49" fmla="*/ 159372 h 634"/>
              <a:gd name="T50" fmla="*/ 36935 w 619"/>
              <a:gd name="T51" fmla="*/ 127282 h 634"/>
              <a:gd name="T52" fmla="*/ 73870 w 619"/>
              <a:gd name="T53" fmla="*/ 143507 h 634"/>
              <a:gd name="T54" fmla="*/ 110806 w 619"/>
              <a:gd name="T55" fmla="*/ 127282 h 634"/>
              <a:gd name="T56" fmla="*/ 137342 w 619"/>
              <a:gd name="T57" fmla="*/ 159372 h 634"/>
              <a:gd name="T58" fmla="*/ 137342 w 619"/>
              <a:gd name="T59" fmla="*/ 180646 h 634"/>
              <a:gd name="T60" fmla="*/ 158140 w 619"/>
              <a:gd name="T61" fmla="*/ 58412 h 634"/>
              <a:gd name="T62" fmla="*/ 158140 w 619"/>
              <a:gd name="T63" fmla="*/ 58412 h 634"/>
              <a:gd name="T64" fmla="*/ 216232 w 619"/>
              <a:gd name="T65" fmla="*/ 58412 h 634"/>
              <a:gd name="T66" fmla="*/ 221611 w 619"/>
              <a:gd name="T67" fmla="*/ 47595 h 634"/>
              <a:gd name="T68" fmla="*/ 216232 w 619"/>
              <a:gd name="T69" fmla="*/ 42547 h 634"/>
              <a:gd name="T70" fmla="*/ 158140 w 619"/>
              <a:gd name="T71" fmla="*/ 42547 h 634"/>
              <a:gd name="T72" fmla="*/ 153120 w 619"/>
              <a:gd name="T73" fmla="*/ 47595 h 634"/>
              <a:gd name="T74" fmla="*/ 158140 w 619"/>
              <a:gd name="T75" fmla="*/ 58412 h 634"/>
              <a:gd name="T76" fmla="*/ 216232 w 619"/>
              <a:gd name="T77" fmla="*/ 169829 h 634"/>
              <a:gd name="T78" fmla="*/ 216232 w 619"/>
              <a:gd name="T79" fmla="*/ 169829 h 634"/>
              <a:gd name="T80" fmla="*/ 174277 w 619"/>
              <a:gd name="T81" fmla="*/ 169829 h 634"/>
              <a:gd name="T82" fmla="*/ 168898 w 619"/>
              <a:gd name="T83" fmla="*/ 175237 h 634"/>
              <a:gd name="T84" fmla="*/ 174277 w 619"/>
              <a:gd name="T85" fmla="*/ 185694 h 634"/>
              <a:gd name="T86" fmla="*/ 216232 w 619"/>
              <a:gd name="T87" fmla="*/ 185694 h 634"/>
              <a:gd name="T88" fmla="*/ 221611 w 619"/>
              <a:gd name="T89" fmla="*/ 175237 h 634"/>
              <a:gd name="T90" fmla="*/ 216232 w 619"/>
              <a:gd name="T91" fmla="*/ 169829 h 634"/>
              <a:gd name="T92" fmla="*/ 216232 w 619"/>
              <a:gd name="T93" fmla="*/ 85095 h 634"/>
              <a:gd name="T94" fmla="*/ 216232 w 619"/>
              <a:gd name="T95" fmla="*/ 85095 h 634"/>
              <a:gd name="T96" fmla="*/ 158140 w 619"/>
              <a:gd name="T97" fmla="*/ 85095 h 634"/>
              <a:gd name="T98" fmla="*/ 153120 w 619"/>
              <a:gd name="T99" fmla="*/ 90143 h 634"/>
              <a:gd name="T100" fmla="*/ 158140 w 619"/>
              <a:gd name="T101" fmla="*/ 100960 h 634"/>
              <a:gd name="T102" fmla="*/ 216232 w 619"/>
              <a:gd name="T103" fmla="*/ 100960 h 634"/>
              <a:gd name="T104" fmla="*/ 221611 w 619"/>
              <a:gd name="T105" fmla="*/ 90143 h 634"/>
              <a:gd name="T106" fmla="*/ 216232 w 619"/>
              <a:gd name="T107" fmla="*/ 85095 h 634"/>
              <a:gd name="T108" fmla="*/ 216232 w 619"/>
              <a:gd name="T109" fmla="*/ 127282 h 634"/>
              <a:gd name="T110" fmla="*/ 216232 w 619"/>
              <a:gd name="T111" fmla="*/ 127282 h 634"/>
              <a:gd name="T112" fmla="*/ 174277 w 619"/>
              <a:gd name="T113" fmla="*/ 127282 h 634"/>
              <a:gd name="T114" fmla="*/ 168898 w 619"/>
              <a:gd name="T115" fmla="*/ 132690 h 634"/>
              <a:gd name="T116" fmla="*/ 174277 w 619"/>
              <a:gd name="T117" fmla="*/ 143507 h 634"/>
              <a:gd name="T118" fmla="*/ 216232 w 619"/>
              <a:gd name="T119" fmla="*/ 143507 h 634"/>
              <a:gd name="T120" fmla="*/ 221611 w 619"/>
              <a:gd name="T121" fmla="*/ 132690 h 634"/>
              <a:gd name="T122" fmla="*/ 216232 w 619"/>
              <a:gd name="T123" fmla="*/ 127282 h 63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19" h="634">
                <a:moveTo>
                  <a:pt x="353" y="324"/>
                </a:moveTo>
                <a:lnTo>
                  <a:pt x="353" y="324"/>
                </a:lnTo>
                <a:cubicBezTo>
                  <a:pt x="368" y="280"/>
                  <a:pt x="383" y="250"/>
                  <a:pt x="383" y="191"/>
                </a:cubicBezTo>
                <a:cubicBezTo>
                  <a:pt x="383" y="89"/>
                  <a:pt x="309" y="0"/>
                  <a:pt x="206" y="0"/>
                </a:cubicBezTo>
                <a:cubicBezTo>
                  <a:pt x="118" y="0"/>
                  <a:pt x="29" y="89"/>
                  <a:pt x="29" y="191"/>
                </a:cubicBezTo>
                <a:cubicBezTo>
                  <a:pt x="29" y="250"/>
                  <a:pt x="44" y="280"/>
                  <a:pt x="73" y="324"/>
                </a:cubicBezTo>
                <a:cubicBezTo>
                  <a:pt x="29" y="339"/>
                  <a:pt x="0" y="383"/>
                  <a:pt x="0" y="427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74"/>
                  <a:pt x="44" y="633"/>
                  <a:pt x="118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68" y="633"/>
                  <a:pt x="427" y="574"/>
                  <a:pt x="427" y="515"/>
                </a:cubicBezTo>
                <a:cubicBezTo>
                  <a:pt x="427" y="427"/>
                  <a:pt x="427" y="427"/>
                  <a:pt x="427" y="427"/>
                </a:cubicBezTo>
                <a:cubicBezTo>
                  <a:pt x="427" y="383"/>
                  <a:pt x="398" y="339"/>
                  <a:pt x="353" y="324"/>
                </a:cubicBezTo>
                <a:close/>
                <a:moveTo>
                  <a:pt x="73" y="191"/>
                </a:moveTo>
                <a:lnTo>
                  <a:pt x="73" y="191"/>
                </a:lnTo>
                <a:cubicBezTo>
                  <a:pt x="73" y="103"/>
                  <a:pt x="132" y="44"/>
                  <a:pt x="206" y="44"/>
                </a:cubicBezTo>
                <a:cubicBezTo>
                  <a:pt x="280" y="44"/>
                  <a:pt x="353" y="103"/>
                  <a:pt x="353" y="191"/>
                </a:cubicBezTo>
                <a:cubicBezTo>
                  <a:pt x="353" y="280"/>
                  <a:pt x="280" y="353"/>
                  <a:pt x="206" y="353"/>
                </a:cubicBezTo>
                <a:cubicBezTo>
                  <a:pt x="132" y="353"/>
                  <a:pt x="73" y="280"/>
                  <a:pt x="73" y="191"/>
                </a:cubicBezTo>
                <a:close/>
                <a:moveTo>
                  <a:pt x="383" y="501"/>
                </a:moveTo>
                <a:lnTo>
                  <a:pt x="383" y="501"/>
                </a:lnTo>
                <a:cubicBezTo>
                  <a:pt x="383" y="545"/>
                  <a:pt x="339" y="589"/>
                  <a:pt x="294" y="589"/>
                </a:cubicBezTo>
                <a:cubicBezTo>
                  <a:pt x="132" y="589"/>
                  <a:pt x="132" y="589"/>
                  <a:pt x="132" y="589"/>
                </a:cubicBezTo>
                <a:cubicBezTo>
                  <a:pt x="73" y="589"/>
                  <a:pt x="29" y="545"/>
                  <a:pt x="29" y="501"/>
                </a:cubicBezTo>
                <a:cubicBezTo>
                  <a:pt x="29" y="442"/>
                  <a:pt x="29" y="442"/>
                  <a:pt x="29" y="442"/>
                </a:cubicBezTo>
                <a:cubicBezTo>
                  <a:pt x="29" y="398"/>
                  <a:pt x="59" y="368"/>
                  <a:pt x="103" y="353"/>
                </a:cubicBezTo>
                <a:cubicBezTo>
                  <a:pt x="132" y="383"/>
                  <a:pt x="177" y="398"/>
                  <a:pt x="206" y="398"/>
                </a:cubicBezTo>
                <a:cubicBezTo>
                  <a:pt x="250" y="398"/>
                  <a:pt x="280" y="383"/>
                  <a:pt x="309" y="353"/>
                </a:cubicBezTo>
                <a:cubicBezTo>
                  <a:pt x="353" y="368"/>
                  <a:pt x="383" y="398"/>
                  <a:pt x="383" y="442"/>
                </a:cubicBezTo>
                <a:lnTo>
                  <a:pt x="383" y="501"/>
                </a:lnTo>
                <a:close/>
                <a:moveTo>
                  <a:pt x="441" y="162"/>
                </a:moveTo>
                <a:lnTo>
                  <a:pt x="441" y="162"/>
                </a:lnTo>
                <a:cubicBezTo>
                  <a:pt x="603" y="162"/>
                  <a:pt x="603" y="162"/>
                  <a:pt x="603" y="162"/>
                </a:cubicBezTo>
                <a:cubicBezTo>
                  <a:pt x="618" y="162"/>
                  <a:pt x="618" y="148"/>
                  <a:pt x="618" y="132"/>
                </a:cubicBezTo>
                <a:cubicBezTo>
                  <a:pt x="618" y="132"/>
                  <a:pt x="618" y="118"/>
                  <a:pt x="603" y="118"/>
                </a:cubicBezTo>
                <a:cubicBezTo>
                  <a:pt x="441" y="118"/>
                  <a:pt x="441" y="118"/>
                  <a:pt x="441" y="118"/>
                </a:cubicBezTo>
                <a:lnTo>
                  <a:pt x="427" y="132"/>
                </a:lnTo>
                <a:cubicBezTo>
                  <a:pt x="427" y="148"/>
                  <a:pt x="441" y="162"/>
                  <a:pt x="441" y="162"/>
                </a:cubicBezTo>
                <a:close/>
                <a:moveTo>
                  <a:pt x="603" y="471"/>
                </a:moveTo>
                <a:lnTo>
                  <a:pt x="603" y="471"/>
                </a:lnTo>
                <a:cubicBezTo>
                  <a:pt x="486" y="471"/>
                  <a:pt x="486" y="471"/>
                  <a:pt x="486" y="471"/>
                </a:cubicBezTo>
                <a:cubicBezTo>
                  <a:pt x="471" y="471"/>
                  <a:pt x="471" y="486"/>
                  <a:pt x="471" y="486"/>
                </a:cubicBezTo>
                <a:cubicBezTo>
                  <a:pt x="471" y="501"/>
                  <a:pt x="471" y="515"/>
                  <a:pt x="486" y="515"/>
                </a:cubicBezTo>
                <a:cubicBezTo>
                  <a:pt x="603" y="515"/>
                  <a:pt x="603" y="515"/>
                  <a:pt x="603" y="515"/>
                </a:cubicBezTo>
                <a:cubicBezTo>
                  <a:pt x="618" y="515"/>
                  <a:pt x="618" y="501"/>
                  <a:pt x="618" y="486"/>
                </a:cubicBezTo>
                <a:cubicBezTo>
                  <a:pt x="618" y="486"/>
                  <a:pt x="618" y="471"/>
                  <a:pt x="603" y="471"/>
                </a:cubicBezTo>
                <a:close/>
                <a:moveTo>
                  <a:pt x="603" y="236"/>
                </a:moveTo>
                <a:lnTo>
                  <a:pt x="603" y="236"/>
                </a:lnTo>
                <a:cubicBezTo>
                  <a:pt x="441" y="236"/>
                  <a:pt x="441" y="236"/>
                  <a:pt x="441" y="236"/>
                </a:cubicBezTo>
                <a:lnTo>
                  <a:pt x="427" y="250"/>
                </a:lnTo>
                <a:cubicBezTo>
                  <a:pt x="427" y="265"/>
                  <a:pt x="441" y="280"/>
                  <a:pt x="441" y="280"/>
                </a:cubicBezTo>
                <a:cubicBezTo>
                  <a:pt x="603" y="280"/>
                  <a:pt x="603" y="280"/>
                  <a:pt x="603" y="280"/>
                </a:cubicBezTo>
                <a:cubicBezTo>
                  <a:pt x="618" y="280"/>
                  <a:pt x="618" y="265"/>
                  <a:pt x="618" y="250"/>
                </a:cubicBezTo>
                <a:cubicBezTo>
                  <a:pt x="618" y="250"/>
                  <a:pt x="618" y="236"/>
                  <a:pt x="603" y="236"/>
                </a:cubicBezTo>
                <a:close/>
                <a:moveTo>
                  <a:pt x="603" y="353"/>
                </a:moveTo>
                <a:lnTo>
                  <a:pt x="603" y="353"/>
                </a:lnTo>
                <a:cubicBezTo>
                  <a:pt x="486" y="353"/>
                  <a:pt x="486" y="353"/>
                  <a:pt x="486" y="353"/>
                </a:cubicBezTo>
                <a:cubicBezTo>
                  <a:pt x="471" y="353"/>
                  <a:pt x="471" y="368"/>
                  <a:pt x="471" y="368"/>
                </a:cubicBezTo>
                <a:cubicBezTo>
                  <a:pt x="471" y="383"/>
                  <a:pt x="471" y="398"/>
                  <a:pt x="486" y="398"/>
                </a:cubicBezTo>
                <a:cubicBezTo>
                  <a:pt x="603" y="398"/>
                  <a:pt x="603" y="398"/>
                  <a:pt x="603" y="398"/>
                </a:cubicBezTo>
                <a:cubicBezTo>
                  <a:pt x="618" y="398"/>
                  <a:pt x="618" y="383"/>
                  <a:pt x="618" y="368"/>
                </a:cubicBezTo>
                <a:cubicBezTo>
                  <a:pt x="618" y="368"/>
                  <a:pt x="618" y="353"/>
                  <a:pt x="603" y="3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68" name="Freeform 184"/>
          <p:cNvSpPr>
            <a:spLocks noChangeArrowheads="1"/>
          </p:cNvSpPr>
          <p:nvPr/>
        </p:nvSpPr>
        <p:spPr bwMode="auto">
          <a:xfrm>
            <a:off x="13024813" y="4428046"/>
            <a:ext cx="420847" cy="312577"/>
          </a:xfrm>
          <a:custGeom>
            <a:avLst/>
            <a:gdLst>
              <a:gd name="T0" fmla="*/ 121878 w 634"/>
              <a:gd name="T1" fmla="*/ 100723 h 472"/>
              <a:gd name="T2" fmla="*/ 121878 w 634"/>
              <a:gd name="T3" fmla="*/ 100723 h 472"/>
              <a:gd name="T4" fmla="*/ 37140 w 634"/>
              <a:gd name="T5" fmla="*/ 100723 h 472"/>
              <a:gd name="T6" fmla="*/ 26323 w 634"/>
              <a:gd name="T7" fmla="*/ 105760 h 472"/>
              <a:gd name="T8" fmla="*/ 37140 w 634"/>
              <a:gd name="T9" fmla="*/ 111156 h 472"/>
              <a:gd name="T10" fmla="*/ 121878 w 634"/>
              <a:gd name="T11" fmla="*/ 111156 h 472"/>
              <a:gd name="T12" fmla="*/ 127287 w 634"/>
              <a:gd name="T13" fmla="*/ 105760 h 472"/>
              <a:gd name="T14" fmla="*/ 121878 w 634"/>
              <a:gd name="T15" fmla="*/ 100723 h 472"/>
              <a:gd name="T16" fmla="*/ 121878 w 634"/>
              <a:gd name="T17" fmla="*/ 126984 h 472"/>
              <a:gd name="T18" fmla="*/ 121878 w 634"/>
              <a:gd name="T19" fmla="*/ 126984 h 472"/>
              <a:gd name="T20" fmla="*/ 37140 w 634"/>
              <a:gd name="T21" fmla="*/ 126984 h 472"/>
              <a:gd name="T22" fmla="*/ 26323 w 634"/>
              <a:gd name="T23" fmla="*/ 132379 h 472"/>
              <a:gd name="T24" fmla="*/ 37140 w 634"/>
              <a:gd name="T25" fmla="*/ 142811 h 472"/>
              <a:gd name="T26" fmla="*/ 121878 w 634"/>
              <a:gd name="T27" fmla="*/ 142811 h 472"/>
              <a:gd name="T28" fmla="*/ 127287 w 634"/>
              <a:gd name="T29" fmla="*/ 132379 h 472"/>
              <a:gd name="T30" fmla="*/ 121878 w 634"/>
              <a:gd name="T31" fmla="*/ 126984 h 472"/>
              <a:gd name="T32" fmla="*/ 196158 w 634"/>
              <a:gd name="T33" fmla="*/ 0 h 472"/>
              <a:gd name="T34" fmla="*/ 196158 w 634"/>
              <a:gd name="T35" fmla="*/ 0 h 472"/>
              <a:gd name="T36" fmla="*/ 26323 w 634"/>
              <a:gd name="T37" fmla="*/ 0 h 472"/>
              <a:gd name="T38" fmla="*/ 0 w 634"/>
              <a:gd name="T39" fmla="*/ 26260 h 472"/>
              <a:gd name="T40" fmla="*/ 0 w 634"/>
              <a:gd name="T41" fmla="*/ 142811 h 472"/>
              <a:gd name="T42" fmla="*/ 26323 w 634"/>
              <a:gd name="T43" fmla="*/ 169431 h 472"/>
              <a:gd name="T44" fmla="*/ 196158 w 634"/>
              <a:gd name="T45" fmla="*/ 169431 h 472"/>
              <a:gd name="T46" fmla="*/ 228250 w 634"/>
              <a:gd name="T47" fmla="*/ 142811 h 472"/>
              <a:gd name="T48" fmla="*/ 228250 w 634"/>
              <a:gd name="T49" fmla="*/ 26260 h 472"/>
              <a:gd name="T50" fmla="*/ 196158 w 634"/>
              <a:gd name="T51" fmla="*/ 0 h 472"/>
              <a:gd name="T52" fmla="*/ 212024 w 634"/>
              <a:gd name="T53" fmla="*/ 142811 h 472"/>
              <a:gd name="T54" fmla="*/ 212024 w 634"/>
              <a:gd name="T55" fmla="*/ 142811 h 472"/>
              <a:gd name="T56" fmla="*/ 196158 w 634"/>
              <a:gd name="T57" fmla="*/ 153603 h 472"/>
              <a:gd name="T58" fmla="*/ 26323 w 634"/>
              <a:gd name="T59" fmla="*/ 153603 h 472"/>
              <a:gd name="T60" fmla="*/ 15866 w 634"/>
              <a:gd name="T61" fmla="*/ 142811 h 472"/>
              <a:gd name="T62" fmla="*/ 15866 w 634"/>
              <a:gd name="T63" fmla="*/ 26260 h 472"/>
              <a:gd name="T64" fmla="*/ 26323 w 634"/>
              <a:gd name="T65" fmla="*/ 15828 h 472"/>
              <a:gd name="T66" fmla="*/ 196158 w 634"/>
              <a:gd name="T67" fmla="*/ 15828 h 472"/>
              <a:gd name="T68" fmla="*/ 212024 w 634"/>
              <a:gd name="T69" fmla="*/ 26260 h 472"/>
              <a:gd name="T70" fmla="*/ 212024 w 634"/>
              <a:gd name="T71" fmla="*/ 142811 h 472"/>
              <a:gd name="T72" fmla="*/ 185701 w 634"/>
              <a:gd name="T73" fmla="*/ 26260 h 472"/>
              <a:gd name="T74" fmla="*/ 185701 w 634"/>
              <a:gd name="T75" fmla="*/ 26260 h 472"/>
              <a:gd name="T76" fmla="*/ 153609 w 634"/>
              <a:gd name="T77" fmla="*/ 26260 h 472"/>
              <a:gd name="T78" fmla="*/ 143152 w 634"/>
              <a:gd name="T79" fmla="*/ 42448 h 472"/>
              <a:gd name="T80" fmla="*/ 143152 w 634"/>
              <a:gd name="T81" fmla="*/ 68708 h 472"/>
              <a:gd name="T82" fmla="*/ 153609 w 634"/>
              <a:gd name="T83" fmla="*/ 84536 h 472"/>
              <a:gd name="T84" fmla="*/ 185701 w 634"/>
              <a:gd name="T85" fmla="*/ 84536 h 472"/>
              <a:gd name="T86" fmla="*/ 196158 w 634"/>
              <a:gd name="T87" fmla="*/ 68708 h 472"/>
              <a:gd name="T88" fmla="*/ 196158 w 634"/>
              <a:gd name="T89" fmla="*/ 42448 h 472"/>
              <a:gd name="T90" fmla="*/ 185701 w 634"/>
              <a:gd name="T91" fmla="*/ 26260 h 472"/>
              <a:gd name="T92" fmla="*/ 185701 w 634"/>
              <a:gd name="T93" fmla="*/ 63672 h 472"/>
              <a:gd name="T94" fmla="*/ 185701 w 634"/>
              <a:gd name="T95" fmla="*/ 63672 h 472"/>
              <a:gd name="T96" fmla="*/ 174884 w 634"/>
              <a:gd name="T97" fmla="*/ 68708 h 472"/>
              <a:gd name="T98" fmla="*/ 164427 w 634"/>
              <a:gd name="T99" fmla="*/ 68708 h 472"/>
              <a:gd name="T100" fmla="*/ 153609 w 634"/>
              <a:gd name="T101" fmla="*/ 63672 h 472"/>
              <a:gd name="T102" fmla="*/ 153609 w 634"/>
              <a:gd name="T103" fmla="*/ 47484 h 472"/>
              <a:gd name="T104" fmla="*/ 164427 w 634"/>
              <a:gd name="T105" fmla="*/ 42448 h 472"/>
              <a:gd name="T106" fmla="*/ 174884 w 634"/>
              <a:gd name="T107" fmla="*/ 42448 h 472"/>
              <a:gd name="T108" fmla="*/ 185701 w 634"/>
              <a:gd name="T109" fmla="*/ 47484 h 472"/>
              <a:gd name="T110" fmla="*/ 185701 w 634"/>
              <a:gd name="T111" fmla="*/ 63672 h 4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34" h="472">
                <a:moveTo>
                  <a:pt x="338" y="280"/>
                </a:moveTo>
                <a:lnTo>
                  <a:pt x="338" y="280"/>
                </a:lnTo>
                <a:cubicBezTo>
                  <a:pt x="103" y="280"/>
                  <a:pt x="103" y="280"/>
                  <a:pt x="103" y="280"/>
                </a:cubicBezTo>
                <a:cubicBezTo>
                  <a:pt x="88" y="280"/>
                  <a:pt x="73" y="280"/>
                  <a:pt x="73" y="294"/>
                </a:cubicBezTo>
                <a:cubicBezTo>
                  <a:pt x="73" y="309"/>
                  <a:pt x="88" y="309"/>
                  <a:pt x="103" y="309"/>
                </a:cubicBezTo>
                <a:cubicBezTo>
                  <a:pt x="338" y="309"/>
                  <a:pt x="338" y="309"/>
                  <a:pt x="338" y="309"/>
                </a:cubicBezTo>
                <a:cubicBezTo>
                  <a:pt x="338" y="309"/>
                  <a:pt x="353" y="309"/>
                  <a:pt x="353" y="294"/>
                </a:cubicBezTo>
                <a:cubicBezTo>
                  <a:pt x="353" y="280"/>
                  <a:pt x="338" y="280"/>
                  <a:pt x="338" y="280"/>
                </a:cubicBezTo>
                <a:close/>
                <a:moveTo>
                  <a:pt x="338" y="353"/>
                </a:moveTo>
                <a:lnTo>
                  <a:pt x="338" y="353"/>
                </a:lnTo>
                <a:cubicBezTo>
                  <a:pt x="103" y="353"/>
                  <a:pt x="103" y="353"/>
                  <a:pt x="103" y="353"/>
                </a:cubicBezTo>
                <a:cubicBezTo>
                  <a:pt x="88" y="353"/>
                  <a:pt x="73" y="368"/>
                  <a:pt x="73" y="368"/>
                </a:cubicBezTo>
                <a:cubicBezTo>
                  <a:pt x="73" y="383"/>
                  <a:pt x="88" y="397"/>
                  <a:pt x="103" y="397"/>
                </a:cubicBezTo>
                <a:cubicBezTo>
                  <a:pt x="338" y="397"/>
                  <a:pt x="338" y="397"/>
                  <a:pt x="338" y="397"/>
                </a:cubicBezTo>
                <a:cubicBezTo>
                  <a:pt x="338" y="397"/>
                  <a:pt x="353" y="383"/>
                  <a:pt x="353" y="368"/>
                </a:cubicBezTo>
                <a:lnTo>
                  <a:pt x="338" y="353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3"/>
                </a:cubicBezTo>
                <a:cubicBezTo>
                  <a:pt x="0" y="397"/>
                  <a:pt x="0" y="397"/>
                  <a:pt x="0" y="397"/>
                </a:cubicBezTo>
                <a:cubicBezTo>
                  <a:pt x="0" y="442"/>
                  <a:pt x="29" y="471"/>
                  <a:pt x="73" y="471"/>
                </a:cubicBezTo>
                <a:cubicBezTo>
                  <a:pt x="544" y="471"/>
                  <a:pt x="544" y="471"/>
                  <a:pt x="544" y="471"/>
                </a:cubicBezTo>
                <a:cubicBezTo>
                  <a:pt x="588" y="471"/>
                  <a:pt x="633" y="442"/>
                  <a:pt x="633" y="397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30"/>
                  <a:pt x="588" y="0"/>
                  <a:pt x="544" y="0"/>
                </a:cubicBezTo>
                <a:close/>
                <a:moveTo>
                  <a:pt x="588" y="397"/>
                </a:moveTo>
                <a:lnTo>
                  <a:pt x="588" y="397"/>
                </a:lnTo>
                <a:cubicBezTo>
                  <a:pt x="588" y="412"/>
                  <a:pt x="574" y="427"/>
                  <a:pt x="544" y="427"/>
                </a:cubicBezTo>
                <a:cubicBezTo>
                  <a:pt x="73" y="427"/>
                  <a:pt x="73" y="427"/>
                  <a:pt x="73" y="427"/>
                </a:cubicBezTo>
                <a:cubicBezTo>
                  <a:pt x="59" y="427"/>
                  <a:pt x="44" y="412"/>
                  <a:pt x="44" y="397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44"/>
                  <a:pt x="73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74" y="44"/>
                  <a:pt x="588" y="59"/>
                  <a:pt x="588" y="73"/>
                </a:cubicBezTo>
                <a:lnTo>
                  <a:pt x="588" y="397"/>
                </a:lnTo>
                <a:close/>
                <a:moveTo>
                  <a:pt x="515" y="73"/>
                </a:moveTo>
                <a:lnTo>
                  <a:pt x="515" y="73"/>
                </a:lnTo>
                <a:cubicBezTo>
                  <a:pt x="426" y="73"/>
                  <a:pt x="426" y="73"/>
                  <a:pt x="426" y="73"/>
                </a:cubicBezTo>
                <a:cubicBezTo>
                  <a:pt x="412" y="73"/>
                  <a:pt x="397" y="103"/>
                  <a:pt x="397" y="118"/>
                </a:cubicBezTo>
                <a:cubicBezTo>
                  <a:pt x="397" y="191"/>
                  <a:pt x="397" y="191"/>
                  <a:pt x="397" y="191"/>
                </a:cubicBezTo>
                <a:cubicBezTo>
                  <a:pt x="397" y="221"/>
                  <a:pt x="412" y="235"/>
                  <a:pt x="426" y="235"/>
                </a:cubicBezTo>
                <a:cubicBezTo>
                  <a:pt x="515" y="235"/>
                  <a:pt x="515" y="235"/>
                  <a:pt x="515" y="235"/>
                </a:cubicBezTo>
                <a:cubicBezTo>
                  <a:pt x="530" y="235"/>
                  <a:pt x="544" y="221"/>
                  <a:pt x="544" y="191"/>
                </a:cubicBezTo>
                <a:cubicBezTo>
                  <a:pt x="544" y="118"/>
                  <a:pt x="544" y="118"/>
                  <a:pt x="544" y="118"/>
                </a:cubicBezTo>
                <a:cubicBezTo>
                  <a:pt x="544" y="103"/>
                  <a:pt x="530" y="73"/>
                  <a:pt x="515" y="73"/>
                </a:cubicBezTo>
                <a:close/>
                <a:moveTo>
                  <a:pt x="515" y="177"/>
                </a:moveTo>
                <a:lnTo>
                  <a:pt x="515" y="177"/>
                </a:lnTo>
                <a:cubicBezTo>
                  <a:pt x="515" y="191"/>
                  <a:pt x="500" y="191"/>
                  <a:pt x="485" y="191"/>
                </a:cubicBezTo>
                <a:cubicBezTo>
                  <a:pt x="456" y="191"/>
                  <a:pt x="456" y="191"/>
                  <a:pt x="456" y="191"/>
                </a:cubicBezTo>
                <a:cubicBezTo>
                  <a:pt x="442" y="191"/>
                  <a:pt x="426" y="191"/>
                  <a:pt x="426" y="177"/>
                </a:cubicBezTo>
                <a:cubicBezTo>
                  <a:pt x="426" y="132"/>
                  <a:pt x="426" y="132"/>
                  <a:pt x="426" y="132"/>
                </a:cubicBezTo>
                <a:cubicBezTo>
                  <a:pt x="426" y="132"/>
                  <a:pt x="442" y="118"/>
                  <a:pt x="456" y="118"/>
                </a:cubicBezTo>
                <a:cubicBezTo>
                  <a:pt x="485" y="118"/>
                  <a:pt x="485" y="118"/>
                  <a:pt x="485" y="118"/>
                </a:cubicBezTo>
                <a:cubicBezTo>
                  <a:pt x="500" y="118"/>
                  <a:pt x="515" y="132"/>
                  <a:pt x="515" y="132"/>
                </a:cubicBezTo>
                <a:lnTo>
                  <a:pt x="515" y="1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69" name="Freeform 185"/>
          <p:cNvSpPr>
            <a:spLocks noChangeArrowheads="1"/>
          </p:cNvSpPr>
          <p:nvPr/>
        </p:nvSpPr>
        <p:spPr bwMode="auto">
          <a:xfrm>
            <a:off x="12134219" y="4453176"/>
            <a:ext cx="408621" cy="312577"/>
          </a:xfrm>
          <a:custGeom>
            <a:avLst/>
            <a:gdLst>
              <a:gd name="T0" fmla="*/ 195434 w 619"/>
              <a:gd name="T1" fmla="*/ 0 h 472"/>
              <a:gd name="T2" fmla="*/ 195434 w 619"/>
              <a:gd name="T3" fmla="*/ 0 h 472"/>
              <a:gd name="T4" fmla="*/ 26177 w 619"/>
              <a:gd name="T5" fmla="*/ 0 h 472"/>
              <a:gd name="T6" fmla="*/ 0 w 619"/>
              <a:gd name="T7" fmla="*/ 26260 h 472"/>
              <a:gd name="T8" fmla="*/ 0 w 619"/>
              <a:gd name="T9" fmla="*/ 142811 h 472"/>
              <a:gd name="T10" fmla="*/ 26177 w 619"/>
              <a:gd name="T11" fmla="*/ 169431 h 472"/>
              <a:gd name="T12" fmla="*/ 195434 w 619"/>
              <a:gd name="T13" fmla="*/ 169431 h 472"/>
              <a:gd name="T14" fmla="*/ 221611 w 619"/>
              <a:gd name="T15" fmla="*/ 142811 h 472"/>
              <a:gd name="T16" fmla="*/ 221611 w 619"/>
              <a:gd name="T17" fmla="*/ 26260 h 472"/>
              <a:gd name="T18" fmla="*/ 195434 w 619"/>
              <a:gd name="T19" fmla="*/ 0 h 472"/>
              <a:gd name="T20" fmla="*/ 200454 w 619"/>
              <a:gd name="T21" fmla="*/ 15828 h 472"/>
              <a:gd name="T22" fmla="*/ 200454 w 619"/>
              <a:gd name="T23" fmla="*/ 15828 h 472"/>
              <a:gd name="T24" fmla="*/ 110806 w 619"/>
              <a:gd name="T25" fmla="*/ 84536 h 472"/>
              <a:gd name="T26" fmla="*/ 21157 w 619"/>
              <a:gd name="T27" fmla="*/ 15828 h 472"/>
              <a:gd name="T28" fmla="*/ 200454 w 619"/>
              <a:gd name="T29" fmla="*/ 15828 h 472"/>
              <a:gd name="T30" fmla="*/ 10399 w 619"/>
              <a:gd name="T31" fmla="*/ 142811 h 472"/>
              <a:gd name="T32" fmla="*/ 10399 w 619"/>
              <a:gd name="T33" fmla="*/ 142811 h 472"/>
              <a:gd name="T34" fmla="*/ 10399 w 619"/>
              <a:gd name="T35" fmla="*/ 26260 h 472"/>
              <a:gd name="T36" fmla="*/ 73870 w 619"/>
              <a:gd name="T37" fmla="*/ 79500 h 472"/>
              <a:gd name="T38" fmla="*/ 10399 w 619"/>
              <a:gd name="T39" fmla="*/ 142811 h 472"/>
              <a:gd name="T40" fmla="*/ 21157 w 619"/>
              <a:gd name="T41" fmla="*/ 153603 h 472"/>
              <a:gd name="T42" fmla="*/ 21157 w 619"/>
              <a:gd name="T43" fmla="*/ 153603 h 472"/>
              <a:gd name="T44" fmla="*/ 84628 w 619"/>
              <a:gd name="T45" fmla="*/ 84536 h 472"/>
              <a:gd name="T46" fmla="*/ 110806 w 619"/>
              <a:gd name="T47" fmla="*/ 105760 h 472"/>
              <a:gd name="T48" fmla="*/ 131963 w 619"/>
              <a:gd name="T49" fmla="*/ 84536 h 472"/>
              <a:gd name="T50" fmla="*/ 200454 w 619"/>
              <a:gd name="T51" fmla="*/ 153603 h 472"/>
              <a:gd name="T52" fmla="*/ 21157 w 619"/>
              <a:gd name="T53" fmla="*/ 153603 h 472"/>
              <a:gd name="T54" fmla="*/ 211212 w 619"/>
              <a:gd name="T55" fmla="*/ 142811 h 472"/>
              <a:gd name="T56" fmla="*/ 211212 w 619"/>
              <a:gd name="T57" fmla="*/ 142811 h 472"/>
              <a:gd name="T58" fmla="*/ 211212 w 619"/>
              <a:gd name="T59" fmla="*/ 142811 h 472"/>
              <a:gd name="T60" fmla="*/ 147741 w 619"/>
              <a:gd name="T61" fmla="*/ 79500 h 472"/>
              <a:gd name="T62" fmla="*/ 211212 w 619"/>
              <a:gd name="T63" fmla="*/ 26260 h 472"/>
              <a:gd name="T64" fmla="*/ 211212 w 619"/>
              <a:gd name="T65" fmla="*/ 142811 h 4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19" h="472"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3"/>
                </a:cubicBezTo>
                <a:cubicBezTo>
                  <a:pt x="0" y="397"/>
                  <a:pt x="0" y="397"/>
                  <a:pt x="0" y="397"/>
                </a:cubicBezTo>
                <a:cubicBezTo>
                  <a:pt x="0" y="442"/>
                  <a:pt x="29" y="471"/>
                  <a:pt x="73" y="471"/>
                </a:cubicBezTo>
                <a:cubicBezTo>
                  <a:pt x="545" y="471"/>
                  <a:pt x="545" y="471"/>
                  <a:pt x="545" y="471"/>
                </a:cubicBezTo>
                <a:cubicBezTo>
                  <a:pt x="589" y="471"/>
                  <a:pt x="618" y="442"/>
                  <a:pt x="618" y="397"/>
                </a:cubicBezTo>
                <a:cubicBezTo>
                  <a:pt x="618" y="73"/>
                  <a:pt x="618" y="73"/>
                  <a:pt x="618" y="73"/>
                </a:cubicBezTo>
                <a:cubicBezTo>
                  <a:pt x="618" y="30"/>
                  <a:pt x="589" y="0"/>
                  <a:pt x="545" y="0"/>
                </a:cubicBezTo>
                <a:close/>
                <a:moveTo>
                  <a:pt x="559" y="44"/>
                </a:moveTo>
                <a:lnTo>
                  <a:pt x="559" y="44"/>
                </a:lnTo>
                <a:cubicBezTo>
                  <a:pt x="309" y="235"/>
                  <a:pt x="309" y="235"/>
                  <a:pt x="309" y="235"/>
                </a:cubicBezTo>
                <a:cubicBezTo>
                  <a:pt x="59" y="44"/>
                  <a:pt x="59" y="44"/>
                  <a:pt x="59" y="44"/>
                </a:cubicBezTo>
                <a:lnTo>
                  <a:pt x="559" y="44"/>
                </a:lnTo>
                <a:close/>
                <a:moveTo>
                  <a:pt x="29" y="397"/>
                </a:moveTo>
                <a:lnTo>
                  <a:pt x="29" y="397"/>
                </a:lnTo>
                <a:cubicBezTo>
                  <a:pt x="29" y="73"/>
                  <a:pt x="29" y="73"/>
                  <a:pt x="29" y="73"/>
                </a:cubicBezTo>
                <a:cubicBezTo>
                  <a:pt x="206" y="221"/>
                  <a:pt x="206" y="221"/>
                  <a:pt x="206" y="221"/>
                </a:cubicBezTo>
                <a:cubicBezTo>
                  <a:pt x="29" y="397"/>
                  <a:pt x="29" y="397"/>
                  <a:pt x="29" y="397"/>
                </a:cubicBezTo>
                <a:close/>
                <a:moveTo>
                  <a:pt x="59" y="427"/>
                </a:moveTo>
                <a:lnTo>
                  <a:pt x="59" y="427"/>
                </a:lnTo>
                <a:cubicBezTo>
                  <a:pt x="236" y="235"/>
                  <a:pt x="236" y="235"/>
                  <a:pt x="236" y="235"/>
                </a:cubicBezTo>
                <a:cubicBezTo>
                  <a:pt x="309" y="294"/>
                  <a:pt x="309" y="294"/>
                  <a:pt x="309" y="294"/>
                </a:cubicBezTo>
                <a:cubicBezTo>
                  <a:pt x="368" y="235"/>
                  <a:pt x="368" y="235"/>
                  <a:pt x="368" y="235"/>
                </a:cubicBezTo>
                <a:cubicBezTo>
                  <a:pt x="559" y="427"/>
                  <a:pt x="559" y="427"/>
                  <a:pt x="559" y="427"/>
                </a:cubicBezTo>
                <a:cubicBezTo>
                  <a:pt x="545" y="427"/>
                  <a:pt x="73" y="427"/>
                  <a:pt x="59" y="427"/>
                </a:cubicBezTo>
                <a:close/>
                <a:moveTo>
                  <a:pt x="589" y="397"/>
                </a:moveTo>
                <a:lnTo>
                  <a:pt x="589" y="397"/>
                </a:lnTo>
                <a:cubicBezTo>
                  <a:pt x="412" y="221"/>
                  <a:pt x="412" y="221"/>
                  <a:pt x="412" y="221"/>
                </a:cubicBezTo>
                <a:cubicBezTo>
                  <a:pt x="589" y="73"/>
                  <a:pt x="589" y="73"/>
                  <a:pt x="589" y="73"/>
                </a:cubicBezTo>
                <a:lnTo>
                  <a:pt x="589" y="3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70" name="Freeform 194"/>
          <p:cNvSpPr>
            <a:spLocks noChangeArrowheads="1"/>
          </p:cNvSpPr>
          <p:nvPr/>
        </p:nvSpPr>
        <p:spPr bwMode="auto">
          <a:xfrm>
            <a:off x="13054498" y="2546332"/>
            <a:ext cx="371951" cy="363220"/>
          </a:xfrm>
          <a:custGeom>
            <a:avLst/>
            <a:gdLst>
              <a:gd name="T0" fmla="*/ 111488 w 560"/>
              <a:gd name="T1" fmla="*/ 127558 h 546"/>
              <a:gd name="T2" fmla="*/ 111488 w 560"/>
              <a:gd name="T3" fmla="*/ 127558 h 546"/>
              <a:gd name="T4" fmla="*/ 101025 w 560"/>
              <a:gd name="T5" fmla="*/ 127558 h 546"/>
              <a:gd name="T6" fmla="*/ 63862 w 560"/>
              <a:gd name="T7" fmla="*/ 170198 h 546"/>
              <a:gd name="T8" fmla="*/ 63862 w 560"/>
              <a:gd name="T9" fmla="*/ 0 h 546"/>
              <a:gd name="T10" fmla="*/ 47626 w 560"/>
              <a:gd name="T11" fmla="*/ 0 h 546"/>
              <a:gd name="T12" fmla="*/ 47626 w 560"/>
              <a:gd name="T13" fmla="*/ 175619 h 546"/>
              <a:gd name="T14" fmla="*/ 10463 w 560"/>
              <a:gd name="T15" fmla="*/ 127558 h 546"/>
              <a:gd name="T16" fmla="*/ 0 w 560"/>
              <a:gd name="T17" fmla="*/ 127558 h 546"/>
              <a:gd name="T18" fmla="*/ 0 w 560"/>
              <a:gd name="T19" fmla="*/ 138399 h 546"/>
              <a:gd name="T20" fmla="*/ 47626 w 560"/>
              <a:gd name="T21" fmla="*/ 196939 h 546"/>
              <a:gd name="T22" fmla="*/ 53038 w 560"/>
              <a:gd name="T23" fmla="*/ 196939 h 546"/>
              <a:gd name="T24" fmla="*/ 58450 w 560"/>
              <a:gd name="T25" fmla="*/ 196939 h 546"/>
              <a:gd name="T26" fmla="*/ 111488 w 560"/>
              <a:gd name="T27" fmla="*/ 138399 h 546"/>
              <a:gd name="T28" fmla="*/ 111488 w 560"/>
              <a:gd name="T29" fmla="*/ 127558 h 546"/>
              <a:gd name="T30" fmla="*/ 95613 w 560"/>
              <a:gd name="T31" fmla="*/ 15900 h 546"/>
              <a:gd name="T32" fmla="*/ 95613 w 560"/>
              <a:gd name="T33" fmla="*/ 15900 h 546"/>
              <a:gd name="T34" fmla="*/ 196277 w 560"/>
              <a:gd name="T35" fmla="*/ 15900 h 546"/>
              <a:gd name="T36" fmla="*/ 201689 w 560"/>
              <a:gd name="T37" fmla="*/ 5420 h 546"/>
              <a:gd name="T38" fmla="*/ 196277 w 560"/>
              <a:gd name="T39" fmla="*/ 0 h 546"/>
              <a:gd name="T40" fmla="*/ 95613 w 560"/>
              <a:gd name="T41" fmla="*/ 0 h 546"/>
              <a:gd name="T42" fmla="*/ 90201 w 560"/>
              <a:gd name="T43" fmla="*/ 5420 h 546"/>
              <a:gd name="T44" fmla="*/ 95613 w 560"/>
              <a:gd name="T45" fmla="*/ 15900 h 546"/>
              <a:gd name="T46" fmla="*/ 196277 w 560"/>
              <a:gd name="T47" fmla="*/ 170198 h 546"/>
              <a:gd name="T48" fmla="*/ 196277 w 560"/>
              <a:gd name="T49" fmla="*/ 170198 h 546"/>
              <a:gd name="T50" fmla="*/ 111488 w 560"/>
              <a:gd name="T51" fmla="*/ 170198 h 546"/>
              <a:gd name="T52" fmla="*/ 106076 w 560"/>
              <a:gd name="T53" fmla="*/ 175619 h 546"/>
              <a:gd name="T54" fmla="*/ 111488 w 560"/>
              <a:gd name="T55" fmla="*/ 186098 h 546"/>
              <a:gd name="T56" fmla="*/ 196277 w 560"/>
              <a:gd name="T57" fmla="*/ 186098 h 546"/>
              <a:gd name="T58" fmla="*/ 201689 w 560"/>
              <a:gd name="T59" fmla="*/ 175619 h 546"/>
              <a:gd name="T60" fmla="*/ 196277 w 560"/>
              <a:gd name="T61" fmla="*/ 170198 h 546"/>
              <a:gd name="T62" fmla="*/ 196277 w 560"/>
              <a:gd name="T63" fmla="*/ 127558 h 546"/>
              <a:gd name="T64" fmla="*/ 196277 w 560"/>
              <a:gd name="T65" fmla="*/ 127558 h 546"/>
              <a:gd name="T66" fmla="*/ 137827 w 560"/>
              <a:gd name="T67" fmla="*/ 127558 h 546"/>
              <a:gd name="T68" fmla="*/ 132776 w 560"/>
              <a:gd name="T69" fmla="*/ 132979 h 546"/>
              <a:gd name="T70" fmla="*/ 137827 w 560"/>
              <a:gd name="T71" fmla="*/ 143819 h 546"/>
              <a:gd name="T72" fmla="*/ 196277 w 560"/>
              <a:gd name="T73" fmla="*/ 143819 h 546"/>
              <a:gd name="T74" fmla="*/ 201689 w 560"/>
              <a:gd name="T75" fmla="*/ 132979 h 546"/>
              <a:gd name="T76" fmla="*/ 196277 w 560"/>
              <a:gd name="T77" fmla="*/ 127558 h 546"/>
              <a:gd name="T78" fmla="*/ 196277 w 560"/>
              <a:gd name="T79" fmla="*/ 42640 h 546"/>
              <a:gd name="T80" fmla="*/ 196277 w 560"/>
              <a:gd name="T81" fmla="*/ 42640 h 546"/>
              <a:gd name="T82" fmla="*/ 95613 w 560"/>
              <a:gd name="T83" fmla="*/ 42640 h 546"/>
              <a:gd name="T84" fmla="*/ 90201 w 560"/>
              <a:gd name="T85" fmla="*/ 47699 h 546"/>
              <a:gd name="T86" fmla="*/ 95613 w 560"/>
              <a:gd name="T87" fmla="*/ 58540 h 546"/>
              <a:gd name="T88" fmla="*/ 196277 w 560"/>
              <a:gd name="T89" fmla="*/ 58540 h 546"/>
              <a:gd name="T90" fmla="*/ 201689 w 560"/>
              <a:gd name="T91" fmla="*/ 47699 h 546"/>
              <a:gd name="T92" fmla="*/ 196277 w 560"/>
              <a:gd name="T93" fmla="*/ 42640 h 546"/>
              <a:gd name="T94" fmla="*/ 196277 w 560"/>
              <a:gd name="T95" fmla="*/ 84918 h 546"/>
              <a:gd name="T96" fmla="*/ 196277 w 560"/>
              <a:gd name="T97" fmla="*/ 84918 h 546"/>
              <a:gd name="T98" fmla="*/ 95613 w 560"/>
              <a:gd name="T99" fmla="*/ 84918 h 546"/>
              <a:gd name="T100" fmla="*/ 90201 w 560"/>
              <a:gd name="T101" fmla="*/ 90339 h 546"/>
              <a:gd name="T102" fmla="*/ 95613 w 560"/>
              <a:gd name="T103" fmla="*/ 101179 h 546"/>
              <a:gd name="T104" fmla="*/ 196277 w 560"/>
              <a:gd name="T105" fmla="*/ 101179 h 546"/>
              <a:gd name="T106" fmla="*/ 201689 w 560"/>
              <a:gd name="T107" fmla="*/ 90339 h 546"/>
              <a:gd name="T108" fmla="*/ 196277 w 560"/>
              <a:gd name="T109" fmla="*/ 84918 h 54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60" h="546">
                <a:moveTo>
                  <a:pt x="309" y="353"/>
                </a:moveTo>
                <a:lnTo>
                  <a:pt x="309" y="353"/>
                </a:lnTo>
                <a:cubicBezTo>
                  <a:pt x="294" y="353"/>
                  <a:pt x="280" y="353"/>
                  <a:pt x="280" y="353"/>
                </a:cubicBezTo>
                <a:cubicBezTo>
                  <a:pt x="177" y="471"/>
                  <a:pt x="177" y="471"/>
                  <a:pt x="177" y="471"/>
                </a:cubicBezTo>
                <a:cubicBezTo>
                  <a:pt x="177" y="0"/>
                  <a:pt x="177" y="0"/>
                  <a:pt x="177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2" y="486"/>
                  <a:pt x="132" y="486"/>
                  <a:pt x="132" y="486"/>
                </a:cubicBezTo>
                <a:cubicBezTo>
                  <a:pt x="29" y="353"/>
                  <a:pt x="29" y="353"/>
                  <a:pt x="29" y="353"/>
                </a:cubicBezTo>
                <a:cubicBezTo>
                  <a:pt x="15" y="353"/>
                  <a:pt x="15" y="353"/>
                  <a:pt x="0" y="353"/>
                </a:cubicBezTo>
                <a:cubicBezTo>
                  <a:pt x="0" y="368"/>
                  <a:pt x="0" y="383"/>
                  <a:pt x="0" y="383"/>
                </a:cubicBezTo>
                <a:cubicBezTo>
                  <a:pt x="132" y="545"/>
                  <a:pt x="132" y="545"/>
                  <a:pt x="132" y="545"/>
                </a:cubicBezTo>
                <a:cubicBezTo>
                  <a:pt x="147" y="545"/>
                  <a:pt x="147" y="545"/>
                  <a:pt x="147" y="545"/>
                </a:cubicBezTo>
                <a:cubicBezTo>
                  <a:pt x="162" y="545"/>
                  <a:pt x="162" y="545"/>
                  <a:pt x="162" y="545"/>
                </a:cubicBezTo>
                <a:cubicBezTo>
                  <a:pt x="309" y="383"/>
                  <a:pt x="309" y="383"/>
                  <a:pt x="309" y="383"/>
                </a:cubicBezTo>
                <a:cubicBezTo>
                  <a:pt x="309" y="383"/>
                  <a:pt x="309" y="368"/>
                  <a:pt x="309" y="353"/>
                </a:cubicBezTo>
                <a:close/>
                <a:moveTo>
                  <a:pt x="265" y="44"/>
                </a:moveTo>
                <a:lnTo>
                  <a:pt x="265" y="44"/>
                </a:lnTo>
                <a:cubicBezTo>
                  <a:pt x="544" y="44"/>
                  <a:pt x="544" y="44"/>
                  <a:pt x="544" y="44"/>
                </a:cubicBezTo>
                <a:cubicBezTo>
                  <a:pt x="559" y="44"/>
                  <a:pt x="559" y="30"/>
                  <a:pt x="559" y="15"/>
                </a:cubicBezTo>
                <a:cubicBezTo>
                  <a:pt x="559" y="15"/>
                  <a:pt x="559" y="0"/>
                  <a:pt x="544" y="0"/>
                </a:cubicBezTo>
                <a:cubicBezTo>
                  <a:pt x="265" y="0"/>
                  <a:pt x="265" y="0"/>
                  <a:pt x="265" y="0"/>
                </a:cubicBezTo>
                <a:lnTo>
                  <a:pt x="250" y="15"/>
                </a:lnTo>
                <a:cubicBezTo>
                  <a:pt x="250" y="30"/>
                  <a:pt x="265" y="44"/>
                  <a:pt x="265" y="44"/>
                </a:cubicBezTo>
                <a:close/>
                <a:moveTo>
                  <a:pt x="544" y="471"/>
                </a:moveTo>
                <a:lnTo>
                  <a:pt x="544" y="471"/>
                </a:lnTo>
                <a:cubicBezTo>
                  <a:pt x="309" y="471"/>
                  <a:pt x="309" y="471"/>
                  <a:pt x="309" y="471"/>
                </a:cubicBezTo>
                <a:cubicBezTo>
                  <a:pt x="294" y="471"/>
                  <a:pt x="294" y="486"/>
                  <a:pt x="294" y="486"/>
                </a:cubicBezTo>
                <a:cubicBezTo>
                  <a:pt x="294" y="501"/>
                  <a:pt x="294" y="515"/>
                  <a:pt x="309" y="515"/>
                </a:cubicBezTo>
                <a:cubicBezTo>
                  <a:pt x="544" y="515"/>
                  <a:pt x="544" y="515"/>
                  <a:pt x="544" y="515"/>
                </a:cubicBezTo>
                <a:cubicBezTo>
                  <a:pt x="559" y="515"/>
                  <a:pt x="559" y="501"/>
                  <a:pt x="559" y="486"/>
                </a:cubicBezTo>
                <a:cubicBezTo>
                  <a:pt x="559" y="486"/>
                  <a:pt x="559" y="471"/>
                  <a:pt x="544" y="471"/>
                </a:cubicBezTo>
                <a:close/>
                <a:moveTo>
                  <a:pt x="544" y="353"/>
                </a:moveTo>
                <a:lnTo>
                  <a:pt x="544" y="353"/>
                </a:lnTo>
                <a:cubicBezTo>
                  <a:pt x="382" y="353"/>
                  <a:pt x="382" y="353"/>
                  <a:pt x="382" y="353"/>
                </a:cubicBezTo>
                <a:lnTo>
                  <a:pt x="368" y="368"/>
                </a:lnTo>
                <a:cubicBezTo>
                  <a:pt x="368" y="383"/>
                  <a:pt x="382" y="398"/>
                  <a:pt x="382" y="398"/>
                </a:cubicBezTo>
                <a:cubicBezTo>
                  <a:pt x="544" y="398"/>
                  <a:pt x="544" y="398"/>
                  <a:pt x="544" y="398"/>
                </a:cubicBezTo>
                <a:cubicBezTo>
                  <a:pt x="559" y="398"/>
                  <a:pt x="559" y="383"/>
                  <a:pt x="559" y="368"/>
                </a:cubicBezTo>
                <a:cubicBezTo>
                  <a:pt x="559" y="368"/>
                  <a:pt x="559" y="353"/>
                  <a:pt x="544" y="353"/>
                </a:cubicBezTo>
                <a:close/>
                <a:moveTo>
                  <a:pt x="544" y="118"/>
                </a:moveTo>
                <a:lnTo>
                  <a:pt x="544" y="118"/>
                </a:lnTo>
                <a:cubicBezTo>
                  <a:pt x="265" y="118"/>
                  <a:pt x="265" y="118"/>
                  <a:pt x="265" y="118"/>
                </a:cubicBezTo>
                <a:lnTo>
                  <a:pt x="250" y="132"/>
                </a:lnTo>
                <a:cubicBezTo>
                  <a:pt x="250" y="147"/>
                  <a:pt x="265" y="162"/>
                  <a:pt x="265" y="162"/>
                </a:cubicBezTo>
                <a:cubicBezTo>
                  <a:pt x="544" y="162"/>
                  <a:pt x="544" y="162"/>
                  <a:pt x="544" y="162"/>
                </a:cubicBezTo>
                <a:cubicBezTo>
                  <a:pt x="559" y="162"/>
                  <a:pt x="559" y="147"/>
                  <a:pt x="559" y="132"/>
                </a:cubicBezTo>
                <a:cubicBezTo>
                  <a:pt x="559" y="132"/>
                  <a:pt x="559" y="118"/>
                  <a:pt x="544" y="118"/>
                </a:cubicBezTo>
                <a:close/>
                <a:moveTo>
                  <a:pt x="544" y="235"/>
                </a:moveTo>
                <a:lnTo>
                  <a:pt x="544" y="235"/>
                </a:lnTo>
                <a:cubicBezTo>
                  <a:pt x="265" y="235"/>
                  <a:pt x="265" y="235"/>
                  <a:pt x="265" y="235"/>
                </a:cubicBezTo>
                <a:lnTo>
                  <a:pt x="250" y="250"/>
                </a:lnTo>
                <a:cubicBezTo>
                  <a:pt x="250" y="265"/>
                  <a:pt x="265" y="280"/>
                  <a:pt x="265" y="280"/>
                </a:cubicBezTo>
                <a:cubicBezTo>
                  <a:pt x="544" y="280"/>
                  <a:pt x="544" y="280"/>
                  <a:pt x="544" y="280"/>
                </a:cubicBezTo>
                <a:cubicBezTo>
                  <a:pt x="559" y="280"/>
                  <a:pt x="559" y="265"/>
                  <a:pt x="559" y="250"/>
                </a:cubicBezTo>
                <a:cubicBezTo>
                  <a:pt x="559" y="250"/>
                  <a:pt x="559" y="235"/>
                  <a:pt x="544" y="23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71" name="Freeform 195"/>
          <p:cNvSpPr>
            <a:spLocks noChangeArrowheads="1"/>
          </p:cNvSpPr>
          <p:nvPr/>
        </p:nvSpPr>
        <p:spPr bwMode="auto">
          <a:xfrm>
            <a:off x="12134219" y="2580192"/>
            <a:ext cx="361474" cy="342265"/>
          </a:xfrm>
          <a:custGeom>
            <a:avLst/>
            <a:gdLst>
              <a:gd name="T0" fmla="*/ 111126 w 546"/>
              <a:gd name="T1" fmla="*/ 169703 h 516"/>
              <a:gd name="T2" fmla="*/ 111126 w 546"/>
              <a:gd name="T3" fmla="*/ 169703 h 516"/>
              <a:gd name="T4" fmla="*/ 5394 w 546"/>
              <a:gd name="T5" fmla="*/ 169703 h 516"/>
              <a:gd name="T6" fmla="*/ 0 w 546"/>
              <a:gd name="T7" fmla="*/ 180152 h 516"/>
              <a:gd name="T8" fmla="*/ 5394 w 546"/>
              <a:gd name="T9" fmla="*/ 185557 h 516"/>
              <a:gd name="T10" fmla="*/ 111126 w 546"/>
              <a:gd name="T11" fmla="*/ 185557 h 516"/>
              <a:gd name="T12" fmla="*/ 116521 w 546"/>
              <a:gd name="T13" fmla="*/ 180152 h 516"/>
              <a:gd name="T14" fmla="*/ 111126 w 546"/>
              <a:gd name="T15" fmla="*/ 169703 h 516"/>
              <a:gd name="T16" fmla="*/ 5394 w 546"/>
              <a:gd name="T17" fmla="*/ 15853 h 516"/>
              <a:gd name="T18" fmla="*/ 5394 w 546"/>
              <a:gd name="T19" fmla="*/ 15853 h 516"/>
              <a:gd name="T20" fmla="*/ 190605 w 546"/>
              <a:gd name="T21" fmla="*/ 15853 h 516"/>
              <a:gd name="T22" fmla="*/ 195999 w 546"/>
              <a:gd name="T23" fmla="*/ 10449 h 516"/>
              <a:gd name="T24" fmla="*/ 190605 w 546"/>
              <a:gd name="T25" fmla="*/ 0 h 516"/>
              <a:gd name="T26" fmla="*/ 5394 w 546"/>
              <a:gd name="T27" fmla="*/ 0 h 516"/>
              <a:gd name="T28" fmla="*/ 0 w 546"/>
              <a:gd name="T29" fmla="*/ 10449 h 516"/>
              <a:gd name="T30" fmla="*/ 5394 w 546"/>
              <a:gd name="T31" fmla="*/ 15853 h 516"/>
              <a:gd name="T32" fmla="*/ 190605 w 546"/>
              <a:gd name="T33" fmla="*/ 116739 h 516"/>
              <a:gd name="T34" fmla="*/ 190605 w 546"/>
              <a:gd name="T35" fmla="*/ 116739 h 516"/>
              <a:gd name="T36" fmla="*/ 5394 w 546"/>
              <a:gd name="T37" fmla="*/ 116739 h 516"/>
              <a:gd name="T38" fmla="*/ 0 w 546"/>
              <a:gd name="T39" fmla="*/ 121783 h 516"/>
              <a:gd name="T40" fmla="*/ 5394 w 546"/>
              <a:gd name="T41" fmla="*/ 127187 h 516"/>
              <a:gd name="T42" fmla="*/ 190605 w 546"/>
              <a:gd name="T43" fmla="*/ 127187 h 516"/>
              <a:gd name="T44" fmla="*/ 195999 w 546"/>
              <a:gd name="T45" fmla="*/ 121783 h 516"/>
              <a:gd name="T46" fmla="*/ 190605 w 546"/>
              <a:gd name="T47" fmla="*/ 116739 h 516"/>
              <a:gd name="T48" fmla="*/ 190605 w 546"/>
              <a:gd name="T49" fmla="*/ 58369 h 516"/>
              <a:gd name="T50" fmla="*/ 190605 w 546"/>
              <a:gd name="T51" fmla="*/ 58369 h 516"/>
              <a:gd name="T52" fmla="*/ 5394 w 546"/>
              <a:gd name="T53" fmla="*/ 58369 h 516"/>
              <a:gd name="T54" fmla="*/ 0 w 546"/>
              <a:gd name="T55" fmla="*/ 63414 h 516"/>
              <a:gd name="T56" fmla="*/ 5394 w 546"/>
              <a:gd name="T57" fmla="*/ 74223 h 516"/>
              <a:gd name="T58" fmla="*/ 190605 w 546"/>
              <a:gd name="T59" fmla="*/ 74223 h 516"/>
              <a:gd name="T60" fmla="*/ 195999 w 546"/>
              <a:gd name="T61" fmla="*/ 63414 h 516"/>
              <a:gd name="T62" fmla="*/ 190605 w 546"/>
              <a:gd name="T63" fmla="*/ 58369 h 5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6" h="516">
                <a:moveTo>
                  <a:pt x="309" y="471"/>
                </a:moveTo>
                <a:lnTo>
                  <a:pt x="309" y="471"/>
                </a:lnTo>
                <a:cubicBezTo>
                  <a:pt x="15" y="471"/>
                  <a:pt x="15" y="471"/>
                  <a:pt x="15" y="471"/>
                </a:cubicBezTo>
                <a:cubicBezTo>
                  <a:pt x="0" y="471"/>
                  <a:pt x="0" y="486"/>
                  <a:pt x="0" y="500"/>
                </a:cubicBezTo>
                <a:cubicBezTo>
                  <a:pt x="0" y="500"/>
                  <a:pt x="0" y="515"/>
                  <a:pt x="15" y="515"/>
                </a:cubicBezTo>
                <a:cubicBezTo>
                  <a:pt x="309" y="515"/>
                  <a:pt x="309" y="515"/>
                  <a:pt x="309" y="515"/>
                </a:cubicBezTo>
                <a:cubicBezTo>
                  <a:pt x="324" y="515"/>
                  <a:pt x="324" y="500"/>
                  <a:pt x="324" y="500"/>
                </a:cubicBezTo>
                <a:cubicBezTo>
                  <a:pt x="324" y="486"/>
                  <a:pt x="324" y="471"/>
                  <a:pt x="309" y="471"/>
                </a:cubicBezTo>
                <a:close/>
                <a:moveTo>
                  <a:pt x="15" y="44"/>
                </a:moveTo>
                <a:lnTo>
                  <a:pt x="15" y="44"/>
                </a:lnTo>
                <a:cubicBezTo>
                  <a:pt x="530" y="44"/>
                  <a:pt x="530" y="44"/>
                  <a:pt x="530" y="44"/>
                </a:cubicBezTo>
                <a:lnTo>
                  <a:pt x="545" y="29"/>
                </a:lnTo>
                <a:cubicBezTo>
                  <a:pt x="545" y="15"/>
                  <a:pt x="530" y="0"/>
                  <a:pt x="530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15"/>
                  <a:pt x="0" y="29"/>
                </a:cubicBezTo>
                <a:cubicBezTo>
                  <a:pt x="0" y="29"/>
                  <a:pt x="0" y="44"/>
                  <a:pt x="15" y="44"/>
                </a:cubicBezTo>
                <a:close/>
                <a:moveTo>
                  <a:pt x="530" y="324"/>
                </a:moveTo>
                <a:lnTo>
                  <a:pt x="530" y="324"/>
                </a:lnTo>
                <a:cubicBezTo>
                  <a:pt x="15" y="324"/>
                  <a:pt x="15" y="324"/>
                  <a:pt x="15" y="324"/>
                </a:cubicBezTo>
                <a:cubicBezTo>
                  <a:pt x="0" y="324"/>
                  <a:pt x="0" y="324"/>
                  <a:pt x="0" y="338"/>
                </a:cubicBezTo>
                <a:cubicBezTo>
                  <a:pt x="0" y="353"/>
                  <a:pt x="0" y="353"/>
                  <a:pt x="15" y="353"/>
                </a:cubicBezTo>
                <a:cubicBezTo>
                  <a:pt x="530" y="353"/>
                  <a:pt x="530" y="353"/>
                  <a:pt x="530" y="353"/>
                </a:cubicBezTo>
                <a:cubicBezTo>
                  <a:pt x="530" y="353"/>
                  <a:pt x="545" y="353"/>
                  <a:pt x="545" y="338"/>
                </a:cubicBezTo>
                <a:cubicBezTo>
                  <a:pt x="545" y="324"/>
                  <a:pt x="530" y="324"/>
                  <a:pt x="530" y="324"/>
                </a:cubicBezTo>
                <a:close/>
                <a:moveTo>
                  <a:pt x="530" y="162"/>
                </a:moveTo>
                <a:lnTo>
                  <a:pt x="530" y="162"/>
                </a:lnTo>
                <a:cubicBezTo>
                  <a:pt x="15" y="162"/>
                  <a:pt x="15" y="162"/>
                  <a:pt x="15" y="162"/>
                </a:cubicBezTo>
                <a:cubicBezTo>
                  <a:pt x="0" y="162"/>
                  <a:pt x="0" y="176"/>
                  <a:pt x="0" y="176"/>
                </a:cubicBezTo>
                <a:cubicBezTo>
                  <a:pt x="0" y="191"/>
                  <a:pt x="0" y="206"/>
                  <a:pt x="15" y="206"/>
                </a:cubicBezTo>
                <a:cubicBezTo>
                  <a:pt x="530" y="206"/>
                  <a:pt x="530" y="206"/>
                  <a:pt x="530" y="206"/>
                </a:cubicBezTo>
                <a:cubicBezTo>
                  <a:pt x="530" y="206"/>
                  <a:pt x="545" y="191"/>
                  <a:pt x="545" y="176"/>
                </a:cubicBezTo>
                <a:lnTo>
                  <a:pt x="53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72" name="Freeform 204"/>
          <p:cNvSpPr>
            <a:spLocks noChangeArrowheads="1"/>
          </p:cNvSpPr>
          <p:nvPr/>
        </p:nvSpPr>
        <p:spPr bwMode="auto">
          <a:xfrm>
            <a:off x="13024813" y="1617565"/>
            <a:ext cx="420847" cy="420846"/>
          </a:xfrm>
          <a:custGeom>
            <a:avLst/>
            <a:gdLst>
              <a:gd name="T0" fmla="*/ 111421 w 634"/>
              <a:gd name="T1" fmla="*/ 143507 h 634"/>
              <a:gd name="T2" fmla="*/ 111421 w 634"/>
              <a:gd name="T3" fmla="*/ 143507 h 634"/>
              <a:gd name="T4" fmla="*/ 121878 w 634"/>
              <a:gd name="T5" fmla="*/ 132690 h 634"/>
              <a:gd name="T6" fmla="*/ 121878 w 634"/>
              <a:gd name="T7" fmla="*/ 47595 h 634"/>
              <a:gd name="T8" fmla="*/ 111421 w 634"/>
              <a:gd name="T9" fmla="*/ 42547 h 634"/>
              <a:gd name="T10" fmla="*/ 106012 w 634"/>
              <a:gd name="T11" fmla="*/ 47595 h 634"/>
              <a:gd name="T12" fmla="*/ 106012 w 634"/>
              <a:gd name="T13" fmla="*/ 132690 h 634"/>
              <a:gd name="T14" fmla="*/ 111421 w 634"/>
              <a:gd name="T15" fmla="*/ 143507 h 634"/>
              <a:gd name="T16" fmla="*/ 153609 w 634"/>
              <a:gd name="T17" fmla="*/ 143507 h 634"/>
              <a:gd name="T18" fmla="*/ 153609 w 634"/>
              <a:gd name="T19" fmla="*/ 143507 h 634"/>
              <a:gd name="T20" fmla="*/ 164427 w 634"/>
              <a:gd name="T21" fmla="*/ 132690 h 634"/>
              <a:gd name="T22" fmla="*/ 164427 w 634"/>
              <a:gd name="T23" fmla="*/ 68869 h 634"/>
              <a:gd name="T24" fmla="*/ 153609 w 634"/>
              <a:gd name="T25" fmla="*/ 63821 h 634"/>
              <a:gd name="T26" fmla="*/ 148561 w 634"/>
              <a:gd name="T27" fmla="*/ 68869 h 634"/>
              <a:gd name="T28" fmla="*/ 148561 w 634"/>
              <a:gd name="T29" fmla="*/ 132690 h 634"/>
              <a:gd name="T30" fmla="*/ 153609 w 634"/>
              <a:gd name="T31" fmla="*/ 143507 h 634"/>
              <a:gd name="T32" fmla="*/ 68872 w 634"/>
              <a:gd name="T33" fmla="*/ 143507 h 634"/>
              <a:gd name="T34" fmla="*/ 68872 w 634"/>
              <a:gd name="T35" fmla="*/ 143507 h 634"/>
              <a:gd name="T36" fmla="*/ 79689 w 634"/>
              <a:gd name="T37" fmla="*/ 132690 h 634"/>
              <a:gd name="T38" fmla="*/ 79689 w 634"/>
              <a:gd name="T39" fmla="*/ 106008 h 634"/>
              <a:gd name="T40" fmla="*/ 68872 w 634"/>
              <a:gd name="T41" fmla="*/ 100960 h 634"/>
              <a:gd name="T42" fmla="*/ 63463 w 634"/>
              <a:gd name="T43" fmla="*/ 106008 h 634"/>
              <a:gd name="T44" fmla="*/ 63463 w 634"/>
              <a:gd name="T45" fmla="*/ 132690 h 634"/>
              <a:gd name="T46" fmla="*/ 68872 w 634"/>
              <a:gd name="T47" fmla="*/ 143507 h 634"/>
              <a:gd name="T48" fmla="*/ 0 w 634"/>
              <a:gd name="T49" fmla="*/ 0 h 634"/>
              <a:gd name="T50" fmla="*/ 0 w 634"/>
              <a:gd name="T51" fmla="*/ 0 h 634"/>
              <a:gd name="T52" fmla="*/ 0 w 634"/>
              <a:gd name="T53" fmla="*/ 15865 h 634"/>
              <a:gd name="T54" fmla="*/ 15866 w 634"/>
              <a:gd name="T55" fmla="*/ 15865 h 634"/>
              <a:gd name="T56" fmla="*/ 15866 w 634"/>
              <a:gd name="T57" fmla="*/ 148555 h 634"/>
              <a:gd name="T58" fmla="*/ 42188 w 634"/>
              <a:gd name="T59" fmla="*/ 175237 h 634"/>
              <a:gd name="T60" fmla="*/ 84738 w 634"/>
              <a:gd name="T61" fmla="*/ 175237 h 634"/>
              <a:gd name="T62" fmla="*/ 58415 w 634"/>
              <a:gd name="T63" fmla="*/ 228241 h 634"/>
              <a:gd name="T64" fmla="*/ 79689 w 634"/>
              <a:gd name="T65" fmla="*/ 228241 h 634"/>
              <a:gd name="T66" fmla="*/ 106012 w 634"/>
              <a:gd name="T67" fmla="*/ 175237 h 634"/>
              <a:gd name="T68" fmla="*/ 121878 w 634"/>
              <a:gd name="T69" fmla="*/ 175237 h 634"/>
              <a:gd name="T70" fmla="*/ 148561 w 634"/>
              <a:gd name="T71" fmla="*/ 228241 h 634"/>
              <a:gd name="T72" fmla="*/ 169836 w 634"/>
              <a:gd name="T73" fmla="*/ 228241 h 634"/>
              <a:gd name="T74" fmla="*/ 143152 w 634"/>
              <a:gd name="T75" fmla="*/ 175237 h 634"/>
              <a:gd name="T76" fmla="*/ 185701 w 634"/>
              <a:gd name="T77" fmla="*/ 175237 h 634"/>
              <a:gd name="T78" fmla="*/ 212024 w 634"/>
              <a:gd name="T79" fmla="*/ 148555 h 634"/>
              <a:gd name="T80" fmla="*/ 212024 w 634"/>
              <a:gd name="T81" fmla="*/ 15865 h 634"/>
              <a:gd name="T82" fmla="*/ 228250 w 634"/>
              <a:gd name="T83" fmla="*/ 15865 h 634"/>
              <a:gd name="T84" fmla="*/ 228250 w 634"/>
              <a:gd name="T85" fmla="*/ 0 h 634"/>
              <a:gd name="T86" fmla="*/ 0 w 634"/>
              <a:gd name="T87" fmla="*/ 0 h 634"/>
              <a:gd name="T88" fmla="*/ 196158 w 634"/>
              <a:gd name="T89" fmla="*/ 148555 h 634"/>
              <a:gd name="T90" fmla="*/ 196158 w 634"/>
              <a:gd name="T91" fmla="*/ 148555 h 634"/>
              <a:gd name="T92" fmla="*/ 185701 w 634"/>
              <a:gd name="T93" fmla="*/ 164420 h 634"/>
              <a:gd name="T94" fmla="*/ 42188 w 634"/>
              <a:gd name="T95" fmla="*/ 164420 h 634"/>
              <a:gd name="T96" fmla="*/ 26323 w 634"/>
              <a:gd name="T97" fmla="*/ 148555 h 634"/>
              <a:gd name="T98" fmla="*/ 26323 w 634"/>
              <a:gd name="T99" fmla="*/ 15865 h 634"/>
              <a:gd name="T100" fmla="*/ 196158 w 634"/>
              <a:gd name="T101" fmla="*/ 15865 h 634"/>
              <a:gd name="T102" fmla="*/ 196158 w 634"/>
              <a:gd name="T103" fmla="*/ 148555 h 63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34" h="634">
                <a:moveTo>
                  <a:pt x="309" y="398"/>
                </a:moveTo>
                <a:lnTo>
                  <a:pt x="309" y="398"/>
                </a:lnTo>
                <a:cubicBezTo>
                  <a:pt x="324" y="398"/>
                  <a:pt x="338" y="383"/>
                  <a:pt x="338" y="368"/>
                </a:cubicBezTo>
                <a:cubicBezTo>
                  <a:pt x="338" y="132"/>
                  <a:pt x="338" y="132"/>
                  <a:pt x="338" y="132"/>
                </a:cubicBezTo>
                <a:cubicBezTo>
                  <a:pt x="338" y="132"/>
                  <a:pt x="324" y="118"/>
                  <a:pt x="309" y="118"/>
                </a:cubicBezTo>
                <a:lnTo>
                  <a:pt x="294" y="132"/>
                </a:lnTo>
                <a:cubicBezTo>
                  <a:pt x="294" y="368"/>
                  <a:pt x="294" y="368"/>
                  <a:pt x="294" y="368"/>
                </a:cubicBezTo>
                <a:cubicBezTo>
                  <a:pt x="294" y="383"/>
                  <a:pt x="309" y="398"/>
                  <a:pt x="309" y="398"/>
                </a:cubicBezTo>
                <a:close/>
                <a:moveTo>
                  <a:pt x="426" y="398"/>
                </a:moveTo>
                <a:lnTo>
                  <a:pt x="426" y="398"/>
                </a:lnTo>
                <a:cubicBezTo>
                  <a:pt x="442" y="398"/>
                  <a:pt x="456" y="383"/>
                  <a:pt x="456" y="368"/>
                </a:cubicBezTo>
                <a:cubicBezTo>
                  <a:pt x="456" y="191"/>
                  <a:pt x="456" y="191"/>
                  <a:pt x="456" y="191"/>
                </a:cubicBezTo>
                <a:cubicBezTo>
                  <a:pt x="456" y="191"/>
                  <a:pt x="442" y="177"/>
                  <a:pt x="426" y="177"/>
                </a:cubicBezTo>
                <a:lnTo>
                  <a:pt x="412" y="191"/>
                </a:lnTo>
                <a:cubicBezTo>
                  <a:pt x="412" y="368"/>
                  <a:pt x="412" y="368"/>
                  <a:pt x="412" y="368"/>
                </a:cubicBezTo>
                <a:cubicBezTo>
                  <a:pt x="412" y="383"/>
                  <a:pt x="426" y="398"/>
                  <a:pt x="426" y="398"/>
                </a:cubicBezTo>
                <a:close/>
                <a:moveTo>
                  <a:pt x="191" y="398"/>
                </a:moveTo>
                <a:lnTo>
                  <a:pt x="191" y="398"/>
                </a:lnTo>
                <a:cubicBezTo>
                  <a:pt x="206" y="398"/>
                  <a:pt x="221" y="383"/>
                  <a:pt x="221" y="368"/>
                </a:cubicBezTo>
                <a:cubicBezTo>
                  <a:pt x="221" y="294"/>
                  <a:pt x="221" y="294"/>
                  <a:pt x="221" y="294"/>
                </a:cubicBezTo>
                <a:cubicBezTo>
                  <a:pt x="221" y="280"/>
                  <a:pt x="206" y="280"/>
                  <a:pt x="191" y="280"/>
                </a:cubicBezTo>
                <a:cubicBezTo>
                  <a:pt x="191" y="280"/>
                  <a:pt x="176" y="280"/>
                  <a:pt x="176" y="294"/>
                </a:cubicBezTo>
                <a:cubicBezTo>
                  <a:pt x="176" y="368"/>
                  <a:pt x="176" y="368"/>
                  <a:pt x="176" y="368"/>
                </a:cubicBezTo>
                <a:cubicBezTo>
                  <a:pt x="176" y="383"/>
                  <a:pt x="191" y="398"/>
                  <a:pt x="191" y="398"/>
                </a:cubicBezTo>
                <a:close/>
                <a:moveTo>
                  <a:pt x="0" y="0"/>
                </a:moveTo>
                <a:lnTo>
                  <a:pt x="0" y="0"/>
                </a:lnTo>
                <a:cubicBezTo>
                  <a:pt x="0" y="44"/>
                  <a:pt x="0" y="44"/>
                  <a:pt x="0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73"/>
                  <a:pt x="44" y="412"/>
                  <a:pt x="44" y="412"/>
                </a:cubicBezTo>
                <a:cubicBezTo>
                  <a:pt x="44" y="456"/>
                  <a:pt x="73" y="486"/>
                  <a:pt x="117" y="486"/>
                </a:cubicBezTo>
                <a:cubicBezTo>
                  <a:pt x="235" y="486"/>
                  <a:pt x="235" y="486"/>
                  <a:pt x="235" y="486"/>
                </a:cubicBezTo>
                <a:cubicBezTo>
                  <a:pt x="162" y="633"/>
                  <a:pt x="162" y="633"/>
                  <a:pt x="162" y="633"/>
                </a:cubicBezTo>
                <a:cubicBezTo>
                  <a:pt x="221" y="633"/>
                  <a:pt x="221" y="633"/>
                  <a:pt x="221" y="633"/>
                </a:cubicBezTo>
                <a:cubicBezTo>
                  <a:pt x="294" y="486"/>
                  <a:pt x="294" y="486"/>
                  <a:pt x="294" y="486"/>
                </a:cubicBezTo>
                <a:cubicBezTo>
                  <a:pt x="338" y="486"/>
                  <a:pt x="338" y="486"/>
                  <a:pt x="338" y="486"/>
                </a:cubicBezTo>
                <a:cubicBezTo>
                  <a:pt x="412" y="633"/>
                  <a:pt x="412" y="633"/>
                  <a:pt x="412" y="633"/>
                </a:cubicBezTo>
                <a:cubicBezTo>
                  <a:pt x="471" y="633"/>
                  <a:pt x="471" y="633"/>
                  <a:pt x="471" y="633"/>
                </a:cubicBezTo>
                <a:cubicBezTo>
                  <a:pt x="397" y="486"/>
                  <a:pt x="397" y="486"/>
                  <a:pt x="397" y="486"/>
                </a:cubicBezTo>
                <a:cubicBezTo>
                  <a:pt x="515" y="486"/>
                  <a:pt x="515" y="486"/>
                  <a:pt x="515" y="486"/>
                </a:cubicBezTo>
                <a:cubicBezTo>
                  <a:pt x="559" y="486"/>
                  <a:pt x="588" y="456"/>
                  <a:pt x="588" y="412"/>
                </a:cubicBezTo>
                <a:cubicBezTo>
                  <a:pt x="588" y="412"/>
                  <a:pt x="588" y="73"/>
                  <a:pt x="588" y="44"/>
                </a:cubicBezTo>
                <a:cubicBezTo>
                  <a:pt x="633" y="44"/>
                  <a:pt x="633" y="44"/>
                  <a:pt x="633" y="44"/>
                </a:cubicBezTo>
                <a:cubicBezTo>
                  <a:pt x="633" y="0"/>
                  <a:pt x="633" y="0"/>
                  <a:pt x="633" y="0"/>
                </a:cubicBezTo>
                <a:lnTo>
                  <a:pt x="0" y="0"/>
                </a:lnTo>
                <a:close/>
                <a:moveTo>
                  <a:pt x="544" y="412"/>
                </a:moveTo>
                <a:lnTo>
                  <a:pt x="544" y="412"/>
                </a:lnTo>
                <a:cubicBezTo>
                  <a:pt x="544" y="442"/>
                  <a:pt x="530" y="456"/>
                  <a:pt x="515" y="456"/>
                </a:cubicBezTo>
                <a:cubicBezTo>
                  <a:pt x="117" y="456"/>
                  <a:pt x="117" y="456"/>
                  <a:pt x="117" y="456"/>
                </a:cubicBezTo>
                <a:cubicBezTo>
                  <a:pt x="88" y="456"/>
                  <a:pt x="73" y="442"/>
                  <a:pt x="73" y="412"/>
                </a:cubicBezTo>
                <a:cubicBezTo>
                  <a:pt x="73" y="412"/>
                  <a:pt x="73" y="59"/>
                  <a:pt x="73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44" y="73"/>
                  <a:pt x="544" y="412"/>
                  <a:pt x="544" y="4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73" name="Freeform 205"/>
          <p:cNvSpPr>
            <a:spLocks noChangeArrowheads="1"/>
          </p:cNvSpPr>
          <p:nvPr/>
        </p:nvSpPr>
        <p:spPr bwMode="auto">
          <a:xfrm>
            <a:off x="12191847" y="1642695"/>
            <a:ext cx="291624" cy="391161"/>
          </a:xfrm>
          <a:custGeom>
            <a:avLst/>
            <a:gdLst>
              <a:gd name="T0" fmla="*/ 126231 w 443"/>
              <a:gd name="T1" fmla="*/ 0 h 590"/>
              <a:gd name="T2" fmla="*/ 126231 w 443"/>
              <a:gd name="T3" fmla="*/ 0 h 590"/>
              <a:gd name="T4" fmla="*/ 31826 w 443"/>
              <a:gd name="T5" fmla="*/ 0 h 590"/>
              <a:gd name="T6" fmla="*/ 0 w 443"/>
              <a:gd name="T7" fmla="*/ 26290 h 590"/>
              <a:gd name="T8" fmla="*/ 0 w 443"/>
              <a:gd name="T9" fmla="*/ 185467 h 590"/>
              <a:gd name="T10" fmla="*/ 31826 w 443"/>
              <a:gd name="T11" fmla="*/ 212117 h 590"/>
              <a:gd name="T12" fmla="*/ 79029 w 443"/>
              <a:gd name="T13" fmla="*/ 164220 h 590"/>
              <a:gd name="T14" fmla="*/ 126231 w 443"/>
              <a:gd name="T15" fmla="*/ 212117 h 590"/>
              <a:gd name="T16" fmla="*/ 158057 w 443"/>
              <a:gd name="T17" fmla="*/ 185467 h 590"/>
              <a:gd name="T18" fmla="*/ 158057 w 443"/>
              <a:gd name="T19" fmla="*/ 26290 h 590"/>
              <a:gd name="T20" fmla="*/ 126231 w 443"/>
              <a:gd name="T21" fmla="*/ 0 h 590"/>
              <a:gd name="T22" fmla="*/ 142323 w 443"/>
              <a:gd name="T23" fmla="*/ 185467 h 590"/>
              <a:gd name="T24" fmla="*/ 142323 w 443"/>
              <a:gd name="T25" fmla="*/ 185467 h 590"/>
              <a:gd name="T26" fmla="*/ 126231 w 443"/>
              <a:gd name="T27" fmla="*/ 196271 h 590"/>
              <a:gd name="T28" fmla="*/ 79029 w 443"/>
              <a:gd name="T29" fmla="*/ 148374 h 590"/>
              <a:gd name="T30" fmla="*/ 31826 w 443"/>
              <a:gd name="T31" fmla="*/ 196271 h 590"/>
              <a:gd name="T32" fmla="*/ 15734 w 443"/>
              <a:gd name="T33" fmla="*/ 185467 h 590"/>
              <a:gd name="T34" fmla="*/ 15734 w 443"/>
              <a:gd name="T35" fmla="*/ 26290 h 590"/>
              <a:gd name="T36" fmla="*/ 31826 w 443"/>
              <a:gd name="T37" fmla="*/ 15846 h 590"/>
              <a:gd name="T38" fmla="*/ 126231 w 443"/>
              <a:gd name="T39" fmla="*/ 15846 h 590"/>
              <a:gd name="T40" fmla="*/ 142323 w 443"/>
              <a:gd name="T41" fmla="*/ 26290 h 590"/>
              <a:gd name="T42" fmla="*/ 142323 w 443"/>
              <a:gd name="T43" fmla="*/ 185467 h 59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43" h="590">
                <a:moveTo>
                  <a:pt x="353" y="0"/>
                </a:moveTo>
                <a:lnTo>
                  <a:pt x="353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3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60"/>
                  <a:pt x="44" y="589"/>
                  <a:pt x="89" y="589"/>
                </a:cubicBezTo>
                <a:cubicBezTo>
                  <a:pt x="221" y="456"/>
                  <a:pt x="221" y="456"/>
                  <a:pt x="221" y="456"/>
                </a:cubicBezTo>
                <a:cubicBezTo>
                  <a:pt x="353" y="589"/>
                  <a:pt x="353" y="589"/>
                  <a:pt x="353" y="589"/>
                </a:cubicBezTo>
                <a:cubicBezTo>
                  <a:pt x="398" y="589"/>
                  <a:pt x="442" y="560"/>
                  <a:pt x="442" y="515"/>
                </a:cubicBezTo>
                <a:cubicBezTo>
                  <a:pt x="442" y="73"/>
                  <a:pt x="442" y="73"/>
                  <a:pt x="442" y="73"/>
                </a:cubicBezTo>
                <a:cubicBezTo>
                  <a:pt x="442" y="30"/>
                  <a:pt x="398" y="0"/>
                  <a:pt x="353" y="0"/>
                </a:cubicBezTo>
                <a:close/>
                <a:moveTo>
                  <a:pt x="398" y="515"/>
                </a:moveTo>
                <a:lnTo>
                  <a:pt x="398" y="515"/>
                </a:lnTo>
                <a:cubicBezTo>
                  <a:pt x="398" y="530"/>
                  <a:pt x="383" y="545"/>
                  <a:pt x="353" y="545"/>
                </a:cubicBezTo>
                <a:cubicBezTo>
                  <a:pt x="221" y="412"/>
                  <a:pt x="221" y="412"/>
                  <a:pt x="221" y="412"/>
                </a:cubicBezTo>
                <a:cubicBezTo>
                  <a:pt x="89" y="545"/>
                  <a:pt x="89" y="545"/>
                  <a:pt x="89" y="545"/>
                </a:cubicBezTo>
                <a:cubicBezTo>
                  <a:pt x="59" y="545"/>
                  <a:pt x="44" y="530"/>
                  <a:pt x="44" y="515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44"/>
                  <a:pt x="89" y="44"/>
                </a:cubicBezTo>
                <a:cubicBezTo>
                  <a:pt x="353" y="44"/>
                  <a:pt x="353" y="44"/>
                  <a:pt x="353" y="44"/>
                </a:cubicBezTo>
                <a:cubicBezTo>
                  <a:pt x="383" y="44"/>
                  <a:pt x="398" y="59"/>
                  <a:pt x="398" y="73"/>
                </a:cubicBezTo>
                <a:lnTo>
                  <a:pt x="398" y="5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74" name="Freeform 214"/>
          <p:cNvSpPr>
            <a:spLocks noChangeArrowheads="1"/>
          </p:cNvSpPr>
          <p:nvPr/>
        </p:nvSpPr>
        <p:spPr bwMode="auto">
          <a:xfrm>
            <a:off x="13054498" y="696466"/>
            <a:ext cx="363220" cy="408623"/>
          </a:xfrm>
          <a:custGeom>
            <a:avLst/>
            <a:gdLst>
              <a:gd name="T0" fmla="*/ 149157 w 545"/>
              <a:gd name="T1" fmla="*/ 131958 h 619"/>
              <a:gd name="T2" fmla="*/ 42720 w 545"/>
              <a:gd name="T3" fmla="*/ 137337 h 619"/>
              <a:gd name="T4" fmla="*/ 149157 w 545"/>
              <a:gd name="T5" fmla="*/ 147736 h 619"/>
              <a:gd name="T6" fmla="*/ 149157 w 545"/>
              <a:gd name="T7" fmla="*/ 131958 h 619"/>
              <a:gd name="T8" fmla="*/ 149157 w 545"/>
              <a:gd name="T9" fmla="*/ 168892 h 619"/>
              <a:gd name="T10" fmla="*/ 42720 w 545"/>
              <a:gd name="T11" fmla="*/ 174271 h 619"/>
              <a:gd name="T12" fmla="*/ 149157 w 545"/>
              <a:gd name="T13" fmla="*/ 179649 h 619"/>
              <a:gd name="T14" fmla="*/ 149157 w 545"/>
              <a:gd name="T15" fmla="*/ 168892 h 619"/>
              <a:gd name="T16" fmla="*/ 170517 w 545"/>
              <a:gd name="T17" fmla="*/ 26535 h 619"/>
              <a:gd name="T18" fmla="*/ 149157 w 545"/>
              <a:gd name="T19" fmla="*/ 10399 h 619"/>
              <a:gd name="T20" fmla="*/ 95938 w 545"/>
              <a:gd name="T21" fmla="*/ 0 h 619"/>
              <a:gd name="T22" fmla="*/ 47788 w 545"/>
              <a:gd name="T23" fmla="*/ 10399 h 619"/>
              <a:gd name="T24" fmla="*/ 26428 w 545"/>
              <a:gd name="T25" fmla="*/ 26535 h 619"/>
              <a:gd name="T26" fmla="*/ 0 w 545"/>
              <a:gd name="T27" fmla="*/ 195427 h 619"/>
              <a:gd name="T28" fmla="*/ 170517 w 545"/>
              <a:gd name="T29" fmla="*/ 221603 h 619"/>
              <a:gd name="T30" fmla="*/ 196945 w 545"/>
              <a:gd name="T31" fmla="*/ 52711 h 619"/>
              <a:gd name="T32" fmla="*/ 64080 w 545"/>
              <a:gd name="T33" fmla="*/ 26535 h 619"/>
              <a:gd name="T34" fmla="*/ 80009 w 545"/>
              <a:gd name="T35" fmla="*/ 26535 h 619"/>
              <a:gd name="T36" fmla="*/ 117298 w 545"/>
              <a:gd name="T37" fmla="*/ 26535 h 619"/>
              <a:gd name="T38" fmla="*/ 133227 w 545"/>
              <a:gd name="T39" fmla="*/ 52711 h 619"/>
              <a:gd name="T40" fmla="*/ 64080 w 545"/>
              <a:gd name="T41" fmla="*/ 26535 h 619"/>
              <a:gd name="T42" fmla="*/ 181016 w 545"/>
              <a:gd name="T43" fmla="*/ 195427 h 619"/>
              <a:gd name="T44" fmla="*/ 26428 w 545"/>
              <a:gd name="T45" fmla="*/ 211205 h 619"/>
              <a:gd name="T46" fmla="*/ 10499 w 545"/>
              <a:gd name="T47" fmla="*/ 52711 h 619"/>
              <a:gd name="T48" fmla="*/ 47788 w 545"/>
              <a:gd name="T49" fmla="*/ 42313 h 619"/>
              <a:gd name="T50" fmla="*/ 149157 w 545"/>
              <a:gd name="T51" fmla="*/ 68848 h 619"/>
              <a:gd name="T52" fmla="*/ 170517 w 545"/>
              <a:gd name="T53" fmla="*/ 42313 h 619"/>
              <a:gd name="T54" fmla="*/ 181016 w 545"/>
              <a:gd name="T55" fmla="*/ 195427 h 619"/>
              <a:gd name="T56" fmla="*/ 149157 w 545"/>
              <a:gd name="T57" fmla="*/ 95024 h 619"/>
              <a:gd name="T58" fmla="*/ 42720 w 545"/>
              <a:gd name="T59" fmla="*/ 105782 h 619"/>
              <a:gd name="T60" fmla="*/ 149157 w 545"/>
              <a:gd name="T61" fmla="*/ 110802 h 619"/>
              <a:gd name="T62" fmla="*/ 149157 w 545"/>
              <a:gd name="T63" fmla="*/ 95024 h 61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5" h="619">
                <a:moveTo>
                  <a:pt x="412" y="368"/>
                </a:moveTo>
                <a:lnTo>
                  <a:pt x="412" y="368"/>
                </a:lnTo>
                <a:cubicBezTo>
                  <a:pt x="132" y="368"/>
                  <a:pt x="132" y="368"/>
                  <a:pt x="132" y="368"/>
                </a:cubicBezTo>
                <a:cubicBezTo>
                  <a:pt x="118" y="368"/>
                  <a:pt x="118" y="383"/>
                  <a:pt x="118" y="383"/>
                </a:cubicBezTo>
                <a:cubicBezTo>
                  <a:pt x="118" y="398"/>
                  <a:pt x="118" y="412"/>
                  <a:pt x="132" y="412"/>
                </a:cubicBezTo>
                <a:cubicBezTo>
                  <a:pt x="412" y="412"/>
                  <a:pt x="412" y="412"/>
                  <a:pt x="412" y="412"/>
                </a:cubicBezTo>
                <a:cubicBezTo>
                  <a:pt x="412" y="412"/>
                  <a:pt x="427" y="398"/>
                  <a:pt x="427" y="383"/>
                </a:cubicBezTo>
                <a:lnTo>
                  <a:pt x="412" y="368"/>
                </a:lnTo>
                <a:close/>
                <a:moveTo>
                  <a:pt x="412" y="471"/>
                </a:moveTo>
                <a:lnTo>
                  <a:pt x="412" y="471"/>
                </a:lnTo>
                <a:cubicBezTo>
                  <a:pt x="132" y="471"/>
                  <a:pt x="132" y="471"/>
                  <a:pt x="132" y="471"/>
                </a:cubicBezTo>
                <a:cubicBezTo>
                  <a:pt x="118" y="471"/>
                  <a:pt x="118" y="471"/>
                  <a:pt x="118" y="486"/>
                </a:cubicBezTo>
                <a:cubicBezTo>
                  <a:pt x="118" y="501"/>
                  <a:pt x="118" y="501"/>
                  <a:pt x="132" y="501"/>
                </a:cubicBezTo>
                <a:cubicBezTo>
                  <a:pt x="412" y="501"/>
                  <a:pt x="412" y="501"/>
                  <a:pt x="412" y="501"/>
                </a:cubicBezTo>
                <a:cubicBezTo>
                  <a:pt x="412" y="501"/>
                  <a:pt x="427" y="501"/>
                  <a:pt x="427" y="486"/>
                </a:cubicBezTo>
                <a:cubicBezTo>
                  <a:pt x="427" y="471"/>
                  <a:pt x="412" y="471"/>
                  <a:pt x="412" y="471"/>
                </a:cubicBezTo>
                <a:close/>
                <a:moveTo>
                  <a:pt x="471" y="74"/>
                </a:moveTo>
                <a:lnTo>
                  <a:pt x="471" y="74"/>
                </a:lnTo>
                <a:cubicBezTo>
                  <a:pt x="412" y="74"/>
                  <a:pt x="412" y="74"/>
                  <a:pt x="412" y="74"/>
                </a:cubicBezTo>
                <a:cubicBezTo>
                  <a:pt x="412" y="29"/>
                  <a:pt x="412" y="29"/>
                  <a:pt x="412" y="29"/>
                </a:cubicBezTo>
                <a:cubicBezTo>
                  <a:pt x="353" y="29"/>
                  <a:pt x="353" y="29"/>
                  <a:pt x="353" y="29"/>
                </a:cubicBezTo>
                <a:cubicBezTo>
                  <a:pt x="339" y="15"/>
                  <a:pt x="309" y="0"/>
                  <a:pt x="265" y="0"/>
                </a:cubicBezTo>
                <a:cubicBezTo>
                  <a:pt x="235" y="0"/>
                  <a:pt x="206" y="15"/>
                  <a:pt x="191" y="29"/>
                </a:cubicBezTo>
                <a:cubicBezTo>
                  <a:pt x="132" y="29"/>
                  <a:pt x="132" y="29"/>
                  <a:pt x="132" y="29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73" y="74"/>
                  <a:pt x="73" y="74"/>
                  <a:pt x="73" y="74"/>
                </a:cubicBezTo>
                <a:cubicBezTo>
                  <a:pt x="29" y="74"/>
                  <a:pt x="0" y="103"/>
                  <a:pt x="0" y="147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471" y="618"/>
                  <a:pt x="471" y="618"/>
                  <a:pt x="471" y="618"/>
                </a:cubicBezTo>
                <a:cubicBezTo>
                  <a:pt x="515" y="618"/>
                  <a:pt x="544" y="589"/>
                  <a:pt x="544" y="545"/>
                </a:cubicBezTo>
                <a:cubicBezTo>
                  <a:pt x="544" y="147"/>
                  <a:pt x="544" y="147"/>
                  <a:pt x="544" y="147"/>
                </a:cubicBezTo>
                <a:cubicBezTo>
                  <a:pt x="544" y="103"/>
                  <a:pt x="515" y="74"/>
                  <a:pt x="471" y="74"/>
                </a:cubicBezTo>
                <a:close/>
                <a:moveTo>
                  <a:pt x="177" y="74"/>
                </a:moveTo>
                <a:lnTo>
                  <a:pt x="177" y="74"/>
                </a:lnTo>
                <a:cubicBezTo>
                  <a:pt x="221" y="74"/>
                  <a:pt x="221" y="74"/>
                  <a:pt x="221" y="74"/>
                </a:cubicBezTo>
                <a:cubicBezTo>
                  <a:pt x="221" y="59"/>
                  <a:pt x="235" y="29"/>
                  <a:pt x="265" y="29"/>
                </a:cubicBezTo>
                <a:cubicBezTo>
                  <a:pt x="294" y="29"/>
                  <a:pt x="324" y="59"/>
                  <a:pt x="324" y="74"/>
                </a:cubicBezTo>
                <a:cubicBezTo>
                  <a:pt x="368" y="74"/>
                  <a:pt x="368" y="74"/>
                  <a:pt x="368" y="74"/>
                </a:cubicBezTo>
                <a:cubicBezTo>
                  <a:pt x="368" y="147"/>
                  <a:pt x="368" y="147"/>
                  <a:pt x="368" y="147"/>
                </a:cubicBezTo>
                <a:cubicBezTo>
                  <a:pt x="177" y="147"/>
                  <a:pt x="177" y="147"/>
                  <a:pt x="177" y="147"/>
                </a:cubicBezTo>
                <a:lnTo>
                  <a:pt x="177" y="74"/>
                </a:lnTo>
                <a:close/>
                <a:moveTo>
                  <a:pt x="500" y="545"/>
                </a:moveTo>
                <a:lnTo>
                  <a:pt x="500" y="545"/>
                </a:lnTo>
                <a:cubicBezTo>
                  <a:pt x="500" y="559"/>
                  <a:pt x="486" y="589"/>
                  <a:pt x="471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29" y="133"/>
                  <a:pt x="59" y="118"/>
                  <a:pt x="7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412" y="192"/>
                  <a:pt x="412" y="192"/>
                  <a:pt x="412" y="192"/>
                </a:cubicBezTo>
                <a:cubicBezTo>
                  <a:pt x="412" y="118"/>
                  <a:pt x="412" y="118"/>
                  <a:pt x="412" y="118"/>
                </a:cubicBezTo>
                <a:cubicBezTo>
                  <a:pt x="471" y="118"/>
                  <a:pt x="471" y="118"/>
                  <a:pt x="471" y="118"/>
                </a:cubicBezTo>
                <a:cubicBezTo>
                  <a:pt x="486" y="118"/>
                  <a:pt x="500" y="133"/>
                  <a:pt x="500" y="147"/>
                </a:cubicBezTo>
                <a:lnTo>
                  <a:pt x="500" y="545"/>
                </a:lnTo>
                <a:close/>
                <a:moveTo>
                  <a:pt x="412" y="265"/>
                </a:moveTo>
                <a:lnTo>
                  <a:pt x="412" y="265"/>
                </a:lnTo>
                <a:cubicBezTo>
                  <a:pt x="132" y="265"/>
                  <a:pt x="132" y="265"/>
                  <a:pt x="132" y="265"/>
                </a:cubicBezTo>
                <a:cubicBezTo>
                  <a:pt x="118" y="265"/>
                  <a:pt x="118" y="280"/>
                  <a:pt x="118" y="295"/>
                </a:cubicBezTo>
                <a:cubicBezTo>
                  <a:pt x="118" y="295"/>
                  <a:pt x="118" y="309"/>
                  <a:pt x="132" y="309"/>
                </a:cubicBezTo>
                <a:cubicBezTo>
                  <a:pt x="412" y="309"/>
                  <a:pt x="412" y="309"/>
                  <a:pt x="412" y="309"/>
                </a:cubicBezTo>
                <a:lnTo>
                  <a:pt x="427" y="295"/>
                </a:lnTo>
                <a:cubicBezTo>
                  <a:pt x="427" y="280"/>
                  <a:pt x="412" y="265"/>
                  <a:pt x="412" y="2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75" name="Freeform 215"/>
          <p:cNvSpPr>
            <a:spLocks noChangeArrowheads="1"/>
          </p:cNvSpPr>
          <p:nvPr/>
        </p:nvSpPr>
        <p:spPr bwMode="auto">
          <a:xfrm>
            <a:off x="12134219" y="721596"/>
            <a:ext cx="408621" cy="408623"/>
          </a:xfrm>
          <a:custGeom>
            <a:avLst/>
            <a:gdLst>
              <a:gd name="T0" fmla="*/ 195434 w 619"/>
              <a:gd name="T1" fmla="*/ 0 h 619"/>
              <a:gd name="T2" fmla="*/ 195434 w 619"/>
              <a:gd name="T3" fmla="*/ 0 h 619"/>
              <a:gd name="T4" fmla="*/ 116185 w 619"/>
              <a:gd name="T5" fmla="*/ 21156 h 619"/>
              <a:gd name="T6" fmla="*/ 105427 w 619"/>
              <a:gd name="T7" fmla="*/ 21156 h 619"/>
              <a:gd name="T8" fmla="*/ 26177 w 619"/>
              <a:gd name="T9" fmla="*/ 0 h 619"/>
              <a:gd name="T10" fmla="*/ 0 w 619"/>
              <a:gd name="T11" fmla="*/ 26535 h 619"/>
              <a:gd name="T12" fmla="*/ 0 w 619"/>
              <a:gd name="T13" fmla="*/ 174271 h 619"/>
              <a:gd name="T14" fmla="*/ 26177 w 619"/>
              <a:gd name="T15" fmla="*/ 200447 h 619"/>
              <a:gd name="T16" fmla="*/ 105427 w 619"/>
              <a:gd name="T17" fmla="*/ 221603 h 619"/>
              <a:gd name="T18" fmla="*/ 116185 w 619"/>
              <a:gd name="T19" fmla="*/ 221603 h 619"/>
              <a:gd name="T20" fmla="*/ 195434 w 619"/>
              <a:gd name="T21" fmla="*/ 200447 h 619"/>
              <a:gd name="T22" fmla="*/ 221611 w 619"/>
              <a:gd name="T23" fmla="*/ 174271 h 619"/>
              <a:gd name="T24" fmla="*/ 221611 w 619"/>
              <a:gd name="T25" fmla="*/ 26535 h 619"/>
              <a:gd name="T26" fmla="*/ 195434 w 619"/>
              <a:gd name="T27" fmla="*/ 0 h 619"/>
              <a:gd name="T28" fmla="*/ 105427 w 619"/>
              <a:gd name="T29" fmla="*/ 211205 h 619"/>
              <a:gd name="T30" fmla="*/ 105427 w 619"/>
              <a:gd name="T31" fmla="*/ 211205 h 619"/>
              <a:gd name="T32" fmla="*/ 26177 w 619"/>
              <a:gd name="T33" fmla="*/ 190048 h 619"/>
              <a:gd name="T34" fmla="*/ 10399 w 619"/>
              <a:gd name="T35" fmla="*/ 174271 h 619"/>
              <a:gd name="T36" fmla="*/ 10399 w 619"/>
              <a:gd name="T37" fmla="*/ 26535 h 619"/>
              <a:gd name="T38" fmla="*/ 26177 w 619"/>
              <a:gd name="T39" fmla="*/ 10399 h 619"/>
              <a:gd name="T40" fmla="*/ 105427 w 619"/>
              <a:gd name="T41" fmla="*/ 31555 h 619"/>
              <a:gd name="T42" fmla="*/ 105427 w 619"/>
              <a:gd name="T43" fmla="*/ 211205 h 619"/>
              <a:gd name="T44" fmla="*/ 211212 w 619"/>
              <a:gd name="T45" fmla="*/ 174271 h 619"/>
              <a:gd name="T46" fmla="*/ 211212 w 619"/>
              <a:gd name="T47" fmla="*/ 174271 h 619"/>
              <a:gd name="T48" fmla="*/ 195434 w 619"/>
              <a:gd name="T49" fmla="*/ 190048 h 619"/>
              <a:gd name="T50" fmla="*/ 116185 w 619"/>
              <a:gd name="T51" fmla="*/ 211205 h 619"/>
              <a:gd name="T52" fmla="*/ 116185 w 619"/>
              <a:gd name="T53" fmla="*/ 31555 h 619"/>
              <a:gd name="T54" fmla="*/ 195434 w 619"/>
              <a:gd name="T55" fmla="*/ 10399 h 619"/>
              <a:gd name="T56" fmla="*/ 211212 w 619"/>
              <a:gd name="T57" fmla="*/ 26535 h 619"/>
              <a:gd name="T58" fmla="*/ 211212 w 619"/>
              <a:gd name="T59" fmla="*/ 174271 h 61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19" h="619">
                <a:moveTo>
                  <a:pt x="545" y="0"/>
                </a:moveTo>
                <a:lnTo>
                  <a:pt x="545" y="0"/>
                </a:lnTo>
                <a:cubicBezTo>
                  <a:pt x="545" y="0"/>
                  <a:pt x="427" y="29"/>
                  <a:pt x="324" y="59"/>
                </a:cubicBezTo>
                <a:cubicBezTo>
                  <a:pt x="309" y="59"/>
                  <a:pt x="309" y="59"/>
                  <a:pt x="294" y="59"/>
                </a:cubicBezTo>
                <a:cubicBezTo>
                  <a:pt x="191" y="29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486"/>
                  <a:pt x="0" y="486"/>
                  <a:pt x="0" y="486"/>
                </a:cubicBezTo>
                <a:cubicBezTo>
                  <a:pt x="0" y="530"/>
                  <a:pt x="29" y="545"/>
                  <a:pt x="73" y="559"/>
                </a:cubicBezTo>
                <a:cubicBezTo>
                  <a:pt x="73" y="559"/>
                  <a:pt x="177" y="589"/>
                  <a:pt x="294" y="618"/>
                </a:cubicBezTo>
                <a:cubicBezTo>
                  <a:pt x="309" y="618"/>
                  <a:pt x="309" y="618"/>
                  <a:pt x="324" y="618"/>
                </a:cubicBezTo>
                <a:cubicBezTo>
                  <a:pt x="441" y="589"/>
                  <a:pt x="545" y="559"/>
                  <a:pt x="545" y="559"/>
                </a:cubicBezTo>
                <a:cubicBezTo>
                  <a:pt x="589" y="559"/>
                  <a:pt x="618" y="530"/>
                  <a:pt x="618" y="486"/>
                </a:cubicBezTo>
                <a:cubicBezTo>
                  <a:pt x="618" y="74"/>
                  <a:pt x="618" y="74"/>
                  <a:pt x="618" y="74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294" y="589"/>
                </a:moveTo>
                <a:lnTo>
                  <a:pt x="294" y="589"/>
                </a:lnTo>
                <a:cubicBezTo>
                  <a:pt x="177" y="559"/>
                  <a:pt x="73" y="530"/>
                  <a:pt x="73" y="530"/>
                </a:cubicBezTo>
                <a:cubicBezTo>
                  <a:pt x="44" y="516"/>
                  <a:pt x="29" y="501"/>
                  <a:pt x="29" y="486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294" y="88"/>
                  <a:pt x="294" y="88"/>
                  <a:pt x="294" y="88"/>
                </a:cubicBezTo>
                <a:lnTo>
                  <a:pt x="294" y="589"/>
                </a:lnTo>
                <a:close/>
                <a:moveTo>
                  <a:pt x="589" y="486"/>
                </a:moveTo>
                <a:lnTo>
                  <a:pt x="589" y="486"/>
                </a:lnTo>
                <a:cubicBezTo>
                  <a:pt x="589" y="501"/>
                  <a:pt x="559" y="516"/>
                  <a:pt x="545" y="530"/>
                </a:cubicBezTo>
                <a:cubicBezTo>
                  <a:pt x="545" y="530"/>
                  <a:pt x="441" y="559"/>
                  <a:pt x="324" y="589"/>
                </a:cubicBezTo>
                <a:cubicBezTo>
                  <a:pt x="324" y="88"/>
                  <a:pt x="324" y="88"/>
                  <a:pt x="324" y="88"/>
                </a:cubicBezTo>
                <a:cubicBezTo>
                  <a:pt x="545" y="29"/>
                  <a:pt x="545" y="29"/>
                  <a:pt x="545" y="29"/>
                </a:cubicBezTo>
                <a:cubicBezTo>
                  <a:pt x="559" y="29"/>
                  <a:pt x="589" y="59"/>
                  <a:pt x="589" y="74"/>
                </a:cubicBezTo>
                <a:lnTo>
                  <a:pt x="589" y="4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76" name="Freeform 163"/>
          <p:cNvSpPr>
            <a:spLocks noChangeArrowheads="1"/>
          </p:cNvSpPr>
          <p:nvPr/>
        </p:nvSpPr>
        <p:spPr bwMode="auto">
          <a:xfrm>
            <a:off x="10308127" y="3461498"/>
            <a:ext cx="342265" cy="391161"/>
          </a:xfrm>
          <a:custGeom>
            <a:avLst/>
            <a:gdLst>
              <a:gd name="T0" fmla="*/ 100694 w 517"/>
              <a:gd name="T1" fmla="*/ 26650 h 590"/>
              <a:gd name="T2" fmla="*/ 100694 w 517"/>
              <a:gd name="T3" fmla="*/ 26650 h 590"/>
              <a:gd name="T4" fmla="*/ 100694 w 517"/>
              <a:gd name="T5" fmla="*/ 26650 h 590"/>
              <a:gd name="T6" fmla="*/ 100694 w 517"/>
              <a:gd name="T7" fmla="*/ 10804 h 590"/>
              <a:gd name="T8" fmla="*/ 126946 w 517"/>
              <a:gd name="T9" fmla="*/ 10804 h 590"/>
              <a:gd name="T10" fmla="*/ 137735 w 517"/>
              <a:gd name="T11" fmla="*/ 5402 h 590"/>
              <a:gd name="T12" fmla="*/ 126946 w 517"/>
              <a:gd name="T13" fmla="*/ 0 h 590"/>
              <a:gd name="T14" fmla="*/ 58259 w 517"/>
              <a:gd name="T15" fmla="*/ 0 h 590"/>
              <a:gd name="T16" fmla="*/ 53224 w 517"/>
              <a:gd name="T17" fmla="*/ 5402 h 590"/>
              <a:gd name="T18" fmla="*/ 58259 w 517"/>
              <a:gd name="T19" fmla="*/ 10804 h 590"/>
              <a:gd name="T20" fmla="*/ 84871 w 517"/>
              <a:gd name="T21" fmla="*/ 10804 h 590"/>
              <a:gd name="T22" fmla="*/ 84871 w 517"/>
              <a:gd name="T23" fmla="*/ 26650 h 590"/>
              <a:gd name="T24" fmla="*/ 84871 w 517"/>
              <a:gd name="T25" fmla="*/ 26650 h 590"/>
              <a:gd name="T26" fmla="*/ 0 w 517"/>
              <a:gd name="T27" fmla="*/ 116682 h 590"/>
              <a:gd name="T28" fmla="*/ 95300 w 517"/>
              <a:gd name="T29" fmla="*/ 212117 h 590"/>
              <a:gd name="T30" fmla="*/ 185564 w 517"/>
              <a:gd name="T31" fmla="*/ 116682 h 590"/>
              <a:gd name="T32" fmla="*/ 100694 w 517"/>
              <a:gd name="T33" fmla="*/ 26650 h 590"/>
              <a:gd name="T34" fmla="*/ 95300 w 517"/>
              <a:gd name="T35" fmla="*/ 196271 h 590"/>
              <a:gd name="T36" fmla="*/ 95300 w 517"/>
              <a:gd name="T37" fmla="*/ 196271 h 590"/>
              <a:gd name="T38" fmla="*/ 15823 w 517"/>
              <a:gd name="T39" fmla="*/ 116682 h 590"/>
              <a:gd name="T40" fmla="*/ 95300 w 517"/>
              <a:gd name="T41" fmla="*/ 42495 h 590"/>
              <a:gd name="T42" fmla="*/ 169381 w 517"/>
              <a:gd name="T43" fmla="*/ 116682 h 590"/>
              <a:gd name="T44" fmla="*/ 95300 w 517"/>
              <a:gd name="T45" fmla="*/ 196271 h 590"/>
              <a:gd name="T46" fmla="*/ 100694 w 517"/>
              <a:gd name="T47" fmla="*/ 100837 h 590"/>
              <a:gd name="T48" fmla="*/ 100694 w 517"/>
              <a:gd name="T49" fmla="*/ 100837 h 590"/>
              <a:gd name="T50" fmla="*/ 100694 w 517"/>
              <a:gd name="T51" fmla="*/ 63743 h 590"/>
              <a:gd name="T52" fmla="*/ 95300 w 517"/>
              <a:gd name="T53" fmla="*/ 52939 h 590"/>
              <a:gd name="T54" fmla="*/ 84871 w 517"/>
              <a:gd name="T55" fmla="*/ 63743 h 590"/>
              <a:gd name="T56" fmla="*/ 84871 w 517"/>
              <a:gd name="T57" fmla="*/ 100837 h 590"/>
              <a:gd name="T58" fmla="*/ 74442 w 517"/>
              <a:gd name="T59" fmla="*/ 116682 h 590"/>
              <a:gd name="T60" fmla="*/ 95300 w 517"/>
              <a:gd name="T61" fmla="*/ 137930 h 590"/>
              <a:gd name="T62" fmla="*/ 116517 w 517"/>
              <a:gd name="T63" fmla="*/ 116682 h 590"/>
              <a:gd name="T64" fmla="*/ 100694 w 517"/>
              <a:gd name="T65" fmla="*/ 100837 h 5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17" h="590">
                <a:moveTo>
                  <a:pt x="280" y="74"/>
                </a:moveTo>
                <a:lnTo>
                  <a:pt x="280" y="74"/>
                </a:lnTo>
                <a:cubicBezTo>
                  <a:pt x="280" y="30"/>
                  <a:pt x="280" y="30"/>
                  <a:pt x="280" y="30"/>
                </a:cubicBezTo>
                <a:cubicBezTo>
                  <a:pt x="353" y="30"/>
                  <a:pt x="353" y="30"/>
                  <a:pt x="353" y="30"/>
                </a:cubicBezTo>
                <a:cubicBezTo>
                  <a:pt x="369" y="30"/>
                  <a:pt x="383" y="30"/>
                  <a:pt x="383" y="15"/>
                </a:cubicBezTo>
                <a:cubicBezTo>
                  <a:pt x="383" y="0"/>
                  <a:pt x="369" y="0"/>
                  <a:pt x="353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48" y="0"/>
                  <a:pt x="148" y="0"/>
                  <a:pt x="148" y="15"/>
                </a:cubicBezTo>
                <a:cubicBezTo>
                  <a:pt x="148" y="30"/>
                  <a:pt x="148" y="30"/>
                  <a:pt x="162" y="30"/>
                </a:cubicBezTo>
                <a:cubicBezTo>
                  <a:pt x="236" y="30"/>
                  <a:pt x="236" y="30"/>
                  <a:pt x="236" y="30"/>
                </a:cubicBezTo>
                <a:cubicBezTo>
                  <a:pt x="236" y="74"/>
                  <a:pt x="236" y="74"/>
                  <a:pt x="236" y="74"/>
                </a:cubicBezTo>
                <a:cubicBezTo>
                  <a:pt x="103" y="89"/>
                  <a:pt x="0" y="192"/>
                  <a:pt x="0" y="324"/>
                </a:cubicBezTo>
                <a:cubicBezTo>
                  <a:pt x="0" y="472"/>
                  <a:pt x="118" y="589"/>
                  <a:pt x="265" y="589"/>
                </a:cubicBezTo>
                <a:cubicBezTo>
                  <a:pt x="398" y="589"/>
                  <a:pt x="516" y="472"/>
                  <a:pt x="516" y="324"/>
                </a:cubicBezTo>
                <a:cubicBezTo>
                  <a:pt x="516" y="192"/>
                  <a:pt x="412" y="89"/>
                  <a:pt x="280" y="74"/>
                </a:cubicBezTo>
                <a:close/>
                <a:moveTo>
                  <a:pt x="265" y="545"/>
                </a:moveTo>
                <a:lnTo>
                  <a:pt x="265" y="545"/>
                </a:lnTo>
                <a:cubicBezTo>
                  <a:pt x="148" y="545"/>
                  <a:pt x="44" y="442"/>
                  <a:pt x="44" y="324"/>
                </a:cubicBezTo>
                <a:cubicBezTo>
                  <a:pt x="44" y="206"/>
                  <a:pt x="148" y="118"/>
                  <a:pt x="265" y="118"/>
                </a:cubicBezTo>
                <a:cubicBezTo>
                  <a:pt x="383" y="118"/>
                  <a:pt x="471" y="206"/>
                  <a:pt x="471" y="324"/>
                </a:cubicBezTo>
                <a:cubicBezTo>
                  <a:pt x="471" y="442"/>
                  <a:pt x="383" y="545"/>
                  <a:pt x="265" y="545"/>
                </a:cubicBezTo>
                <a:close/>
                <a:moveTo>
                  <a:pt x="280" y="280"/>
                </a:moveTo>
                <a:lnTo>
                  <a:pt x="280" y="280"/>
                </a:lnTo>
                <a:cubicBezTo>
                  <a:pt x="280" y="177"/>
                  <a:pt x="280" y="177"/>
                  <a:pt x="280" y="177"/>
                </a:cubicBezTo>
                <a:cubicBezTo>
                  <a:pt x="280" y="163"/>
                  <a:pt x="265" y="147"/>
                  <a:pt x="265" y="147"/>
                </a:cubicBezTo>
                <a:cubicBezTo>
                  <a:pt x="251" y="147"/>
                  <a:pt x="236" y="163"/>
                  <a:pt x="236" y="177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21" y="280"/>
                  <a:pt x="207" y="309"/>
                  <a:pt x="207" y="324"/>
                </a:cubicBezTo>
                <a:cubicBezTo>
                  <a:pt x="207" y="368"/>
                  <a:pt x="221" y="383"/>
                  <a:pt x="265" y="383"/>
                </a:cubicBezTo>
                <a:cubicBezTo>
                  <a:pt x="295" y="383"/>
                  <a:pt x="324" y="368"/>
                  <a:pt x="324" y="324"/>
                </a:cubicBezTo>
                <a:cubicBezTo>
                  <a:pt x="324" y="309"/>
                  <a:pt x="310" y="280"/>
                  <a:pt x="280" y="28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77" name="Freeform 173"/>
          <p:cNvSpPr>
            <a:spLocks noChangeArrowheads="1"/>
          </p:cNvSpPr>
          <p:nvPr/>
        </p:nvSpPr>
        <p:spPr bwMode="auto">
          <a:xfrm>
            <a:off x="13109504" y="3450164"/>
            <a:ext cx="261938" cy="420846"/>
          </a:xfrm>
          <a:custGeom>
            <a:avLst/>
            <a:gdLst>
              <a:gd name="T0" fmla="*/ 73462 w 399"/>
              <a:gd name="T1" fmla="*/ 143507 h 634"/>
              <a:gd name="T2" fmla="*/ 73462 w 399"/>
              <a:gd name="T3" fmla="*/ 143507 h 634"/>
              <a:gd name="T4" fmla="*/ 63121 w 399"/>
              <a:gd name="T5" fmla="*/ 148555 h 634"/>
              <a:gd name="T6" fmla="*/ 63121 w 399"/>
              <a:gd name="T7" fmla="*/ 175237 h 634"/>
              <a:gd name="T8" fmla="*/ 73462 w 399"/>
              <a:gd name="T9" fmla="*/ 185694 h 634"/>
              <a:gd name="T10" fmla="*/ 78812 w 399"/>
              <a:gd name="T11" fmla="*/ 175237 h 634"/>
              <a:gd name="T12" fmla="*/ 78812 w 399"/>
              <a:gd name="T13" fmla="*/ 148555 h 634"/>
              <a:gd name="T14" fmla="*/ 73462 w 399"/>
              <a:gd name="T15" fmla="*/ 143507 h 634"/>
              <a:gd name="T16" fmla="*/ 125885 w 399"/>
              <a:gd name="T17" fmla="*/ 111416 h 634"/>
              <a:gd name="T18" fmla="*/ 125885 w 399"/>
              <a:gd name="T19" fmla="*/ 111416 h 634"/>
              <a:gd name="T20" fmla="*/ 125885 w 399"/>
              <a:gd name="T21" fmla="*/ 58412 h 634"/>
              <a:gd name="T22" fmla="*/ 73462 w 399"/>
              <a:gd name="T23" fmla="*/ 0 h 634"/>
              <a:gd name="T24" fmla="*/ 15691 w 399"/>
              <a:gd name="T25" fmla="*/ 58412 h 634"/>
              <a:gd name="T26" fmla="*/ 15691 w 399"/>
              <a:gd name="T27" fmla="*/ 111416 h 634"/>
              <a:gd name="T28" fmla="*/ 0 w 399"/>
              <a:gd name="T29" fmla="*/ 153964 h 634"/>
              <a:gd name="T30" fmla="*/ 73462 w 399"/>
              <a:gd name="T31" fmla="*/ 228241 h 634"/>
              <a:gd name="T32" fmla="*/ 141932 w 399"/>
              <a:gd name="T33" fmla="*/ 153964 h 634"/>
              <a:gd name="T34" fmla="*/ 125885 w 399"/>
              <a:gd name="T35" fmla="*/ 111416 h 634"/>
              <a:gd name="T36" fmla="*/ 31739 w 399"/>
              <a:gd name="T37" fmla="*/ 58412 h 634"/>
              <a:gd name="T38" fmla="*/ 31739 w 399"/>
              <a:gd name="T39" fmla="*/ 58412 h 634"/>
              <a:gd name="T40" fmla="*/ 73462 w 399"/>
              <a:gd name="T41" fmla="*/ 15865 h 634"/>
              <a:gd name="T42" fmla="*/ 115543 w 399"/>
              <a:gd name="T43" fmla="*/ 58412 h 634"/>
              <a:gd name="T44" fmla="*/ 115543 w 399"/>
              <a:gd name="T45" fmla="*/ 100960 h 634"/>
              <a:gd name="T46" fmla="*/ 73462 w 399"/>
              <a:gd name="T47" fmla="*/ 85095 h 634"/>
              <a:gd name="T48" fmla="*/ 31739 w 399"/>
              <a:gd name="T49" fmla="*/ 100960 h 634"/>
              <a:gd name="T50" fmla="*/ 31739 w 399"/>
              <a:gd name="T51" fmla="*/ 58412 h 634"/>
              <a:gd name="T52" fmla="*/ 73462 w 399"/>
              <a:gd name="T53" fmla="*/ 212376 h 634"/>
              <a:gd name="T54" fmla="*/ 73462 w 399"/>
              <a:gd name="T55" fmla="*/ 212376 h 634"/>
              <a:gd name="T56" fmla="*/ 15691 w 399"/>
              <a:gd name="T57" fmla="*/ 153964 h 634"/>
              <a:gd name="T58" fmla="*/ 73462 w 399"/>
              <a:gd name="T59" fmla="*/ 100960 h 634"/>
              <a:gd name="T60" fmla="*/ 125885 w 399"/>
              <a:gd name="T61" fmla="*/ 153964 h 634"/>
              <a:gd name="T62" fmla="*/ 73462 w 399"/>
              <a:gd name="T63" fmla="*/ 212376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99" h="634">
                <a:moveTo>
                  <a:pt x="206" y="398"/>
                </a:moveTo>
                <a:lnTo>
                  <a:pt x="206" y="398"/>
                </a:lnTo>
                <a:cubicBezTo>
                  <a:pt x="192" y="398"/>
                  <a:pt x="177" y="398"/>
                  <a:pt x="177" y="412"/>
                </a:cubicBezTo>
                <a:cubicBezTo>
                  <a:pt x="177" y="486"/>
                  <a:pt x="177" y="486"/>
                  <a:pt x="177" y="486"/>
                </a:cubicBezTo>
                <a:cubicBezTo>
                  <a:pt x="177" y="501"/>
                  <a:pt x="192" y="515"/>
                  <a:pt x="206" y="515"/>
                </a:cubicBezTo>
                <a:cubicBezTo>
                  <a:pt x="206" y="515"/>
                  <a:pt x="221" y="501"/>
                  <a:pt x="221" y="486"/>
                </a:cubicBezTo>
                <a:cubicBezTo>
                  <a:pt x="221" y="412"/>
                  <a:pt x="221" y="412"/>
                  <a:pt x="221" y="412"/>
                </a:cubicBezTo>
                <a:cubicBezTo>
                  <a:pt x="221" y="398"/>
                  <a:pt x="206" y="398"/>
                  <a:pt x="206" y="398"/>
                </a:cubicBezTo>
                <a:close/>
                <a:moveTo>
                  <a:pt x="353" y="309"/>
                </a:moveTo>
                <a:lnTo>
                  <a:pt x="353" y="309"/>
                </a:lnTo>
                <a:cubicBezTo>
                  <a:pt x="353" y="162"/>
                  <a:pt x="353" y="162"/>
                  <a:pt x="353" y="162"/>
                </a:cubicBezTo>
                <a:cubicBezTo>
                  <a:pt x="353" y="74"/>
                  <a:pt x="294" y="0"/>
                  <a:pt x="206" y="0"/>
                </a:cubicBezTo>
                <a:cubicBezTo>
                  <a:pt x="118" y="0"/>
                  <a:pt x="44" y="74"/>
                  <a:pt x="44" y="162"/>
                </a:cubicBezTo>
                <a:cubicBezTo>
                  <a:pt x="44" y="309"/>
                  <a:pt x="44" y="309"/>
                  <a:pt x="44" y="309"/>
                </a:cubicBezTo>
                <a:cubicBezTo>
                  <a:pt x="15" y="353"/>
                  <a:pt x="0" y="383"/>
                  <a:pt x="0" y="427"/>
                </a:cubicBezTo>
                <a:cubicBezTo>
                  <a:pt x="0" y="545"/>
                  <a:pt x="89" y="633"/>
                  <a:pt x="206" y="633"/>
                </a:cubicBezTo>
                <a:cubicBezTo>
                  <a:pt x="310" y="633"/>
                  <a:pt x="398" y="545"/>
                  <a:pt x="398" y="427"/>
                </a:cubicBezTo>
                <a:cubicBezTo>
                  <a:pt x="398" y="383"/>
                  <a:pt x="383" y="353"/>
                  <a:pt x="353" y="309"/>
                </a:cubicBezTo>
                <a:close/>
                <a:moveTo>
                  <a:pt x="89" y="162"/>
                </a:moveTo>
                <a:lnTo>
                  <a:pt x="89" y="162"/>
                </a:lnTo>
                <a:cubicBezTo>
                  <a:pt x="89" y="89"/>
                  <a:pt x="133" y="44"/>
                  <a:pt x="206" y="44"/>
                </a:cubicBezTo>
                <a:cubicBezTo>
                  <a:pt x="265" y="44"/>
                  <a:pt x="324" y="89"/>
                  <a:pt x="324" y="162"/>
                </a:cubicBezTo>
                <a:cubicBezTo>
                  <a:pt x="324" y="280"/>
                  <a:pt x="324" y="280"/>
                  <a:pt x="324" y="280"/>
                </a:cubicBezTo>
                <a:cubicBezTo>
                  <a:pt x="280" y="250"/>
                  <a:pt x="251" y="236"/>
                  <a:pt x="206" y="236"/>
                </a:cubicBezTo>
                <a:cubicBezTo>
                  <a:pt x="162" y="236"/>
                  <a:pt x="118" y="250"/>
                  <a:pt x="89" y="280"/>
                </a:cubicBezTo>
                <a:lnTo>
                  <a:pt x="89" y="162"/>
                </a:lnTo>
                <a:close/>
                <a:moveTo>
                  <a:pt x="206" y="589"/>
                </a:moveTo>
                <a:lnTo>
                  <a:pt x="206" y="589"/>
                </a:lnTo>
                <a:cubicBezTo>
                  <a:pt x="118" y="589"/>
                  <a:pt x="44" y="515"/>
                  <a:pt x="44" y="427"/>
                </a:cubicBezTo>
                <a:cubicBezTo>
                  <a:pt x="44" y="339"/>
                  <a:pt x="118" y="280"/>
                  <a:pt x="206" y="280"/>
                </a:cubicBezTo>
                <a:cubicBezTo>
                  <a:pt x="280" y="280"/>
                  <a:pt x="353" y="353"/>
                  <a:pt x="353" y="427"/>
                </a:cubicBezTo>
                <a:cubicBezTo>
                  <a:pt x="353" y="515"/>
                  <a:pt x="294" y="589"/>
                  <a:pt x="206" y="5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78" name="Freeform 183"/>
          <p:cNvSpPr>
            <a:spLocks noChangeArrowheads="1"/>
          </p:cNvSpPr>
          <p:nvPr/>
        </p:nvSpPr>
        <p:spPr bwMode="auto">
          <a:xfrm>
            <a:off x="13022193" y="5249203"/>
            <a:ext cx="420845" cy="410369"/>
          </a:xfrm>
          <a:custGeom>
            <a:avLst/>
            <a:gdLst>
              <a:gd name="T0" fmla="*/ 116829 w 634"/>
              <a:gd name="T1" fmla="*/ 0 h 619"/>
              <a:gd name="T2" fmla="*/ 116829 w 634"/>
              <a:gd name="T3" fmla="*/ 0 h 619"/>
              <a:gd name="T4" fmla="*/ 0 w 634"/>
              <a:gd name="T5" fmla="*/ 63740 h 619"/>
              <a:gd name="T6" fmla="*/ 0 w 634"/>
              <a:gd name="T7" fmla="*/ 196263 h 619"/>
              <a:gd name="T8" fmla="*/ 32092 w 634"/>
              <a:gd name="T9" fmla="*/ 222551 h 619"/>
              <a:gd name="T10" fmla="*/ 201927 w 634"/>
              <a:gd name="T11" fmla="*/ 222551 h 619"/>
              <a:gd name="T12" fmla="*/ 228249 w 634"/>
              <a:gd name="T13" fmla="*/ 196263 h 619"/>
              <a:gd name="T14" fmla="*/ 228249 w 634"/>
              <a:gd name="T15" fmla="*/ 63740 h 619"/>
              <a:gd name="T16" fmla="*/ 116829 w 634"/>
              <a:gd name="T17" fmla="*/ 0 h 619"/>
              <a:gd name="T18" fmla="*/ 16226 w 634"/>
              <a:gd name="T19" fmla="*/ 196263 h 619"/>
              <a:gd name="T20" fmla="*/ 16226 w 634"/>
              <a:gd name="T21" fmla="*/ 196263 h 619"/>
              <a:gd name="T22" fmla="*/ 16226 w 634"/>
              <a:gd name="T23" fmla="*/ 84987 h 619"/>
              <a:gd name="T24" fmla="*/ 79689 w 634"/>
              <a:gd name="T25" fmla="*/ 137924 h 619"/>
              <a:gd name="T26" fmla="*/ 16226 w 634"/>
              <a:gd name="T27" fmla="*/ 201664 h 619"/>
              <a:gd name="T28" fmla="*/ 16226 w 634"/>
              <a:gd name="T29" fmla="*/ 196263 h 619"/>
              <a:gd name="T30" fmla="*/ 26683 w 634"/>
              <a:gd name="T31" fmla="*/ 212108 h 619"/>
              <a:gd name="T32" fmla="*/ 26683 w 634"/>
              <a:gd name="T33" fmla="*/ 212108 h 619"/>
              <a:gd name="T34" fmla="*/ 90506 w 634"/>
              <a:gd name="T35" fmla="*/ 143326 h 619"/>
              <a:gd name="T36" fmla="*/ 116829 w 634"/>
              <a:gd name="T37" fmla="*/ 159171 h 619"/>
              <a:gd name="T38" fmla="*/ 138104 w 634"/>
              <a:gd name="T39" fmla="*/ 143326 h 619"/>
              <a:gd name="T40" fmla="*/ 201927 w 634"/>
              <a:gd name="T41" fmla="*/ 212108 h 619"/>
              <a:gd name="T42" fmla="*/ 26683 w 634"/>
              <a:gd name="T43" fmla="*/ 212108 h 619"/>
              <a:gd name="T44" fmla="*/ 212384 w 634"/>
              <a:gd name="T45" fmla="*/ 196263 h 619"/>
              <a:gd name="T46" fmla="*/ 212384 w 634"/>
              <a:gd name="T47" fmla="*/ 196263 h 619"/>
              <a:gd name="T48" fmla="*/ 212384 w 634"/>
              <a:gd name="T49" fmla="*/ 201664 h 619"/>
              <a:gd name="T50" fmla="*/ 148560 w 634"/>
              <a:gd name="T51" fmla="*/ 137924 h 619"/>
              <a:gd name="T52" fmla="*/ 212384 w 634"/>
              <a:gd name="T53" fmla="*/ 84987 h 619"/>
              <a:gd name="T54" fmla="*/ 212384 w 634"/>
              <a:gd name="T55" fmla="*/ 196263 h 619"/>
              <a:gd name="T56" fmla="*/ 116829 w 634"/>
              <a:gd name="T57" fmla="*/ 143326 h 619"/>
              <a:gd name="T58" fmla="*/ 116829 w 634"/>
              <a:gd name="T59" fmla="*/ 143326 h 619"/>
              <a:gd name="T60" fmla="*/ 16226 w 634"/>
              <a:gd name="T61" fmla="*/ 69142 h 619"/>
              <a:gd name="T62" fmla="*/ 116829 w 634"/>
              <a:gd name="T63" fmla="*/ 16205 h 619"/>
              <a:gd name="T64" fmla="*/ 212384 w 634"/>
              <a:gd name="T65" fmla="*/ 69142 h 619"/>
              <a:gd name="T66" fmla="*/ 116829 w 634"/>
              <a:gd name="T67" fmla="*/ 143326 h 61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4" h="619">
                <a:moveTo>
                  <a:pt x="324" y="0"/>
                </a:moveTo>
                <a:lnTo>
                  <a:pt x="324" y="0"/>
                </a:lnTo>
                <a:cubicBezTo>
                  <a:pt x="0" y="177"/>
                  <a:pt x="0" y="177"/>
                  <a:pt x="0" y="177"/>
                </a:cubicBezTo>
                <a:cubicBezTo>
                  <a:pt x="0" y="221"/>
                  <a:pt x="0" y="545"/>
                  <a:pt x="0" y="545"/>
                </a:cubicBezTo>
                <a:cubicBezTo>
                  <a:pt x="0" y="589"/>
                  <a:pt x="45" y="618"/>
                  <a:pt x="89" y="618"/>
                </a:cubicBezTo>
                <a:cubicBezTo>
                  <a:pt x="560" y="618"/>
                  <a:pt x="560" y="618"/>
                  <a:pt x="560" y="618"/>
                </a:cubicBezTo>
                <a:cubicBezTo>
                  <a:pt x="604" y="618"/>
                  <a:pt x="633" y="589"/>
                  <a:pt x="633" y="545"/>
                </a:cubicBezTo>
                <a:cubicBezTo>
                  <a:pt x="633" y="545"/>
                  <a:pt x="633" y="221"/>
                  <a:pt x="633" y="177"/>
                </a:cubicBezTo>
                <a:lnTo>
                  <a:pt x="324" y="0"/>
                </a:lnTo>
                <a:close/>
                <a:moveTo>
                  <a:pt x="45" y="545"/>
                </a:moveTo>
                <a:lnTo>
                  <a:pt x="45" y="545"/>
                </a:lnTo>
                <a:cubicBezTo>
                  <a:pt x="45" y="236"/>
                  <a:pt x="45" y="236"/>
                  <a:pt x="45" y="236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45" y="560"/>
                  <a:pt x="45" y="560"/>
                  <a:pt x="45" y="560"/>
                </a:cubicBezTo>
                <a:lnTo>
                  <a:pt x="45" y="545"/>
                </a:lnTo>
                <a:close/>
                <a:moveTo>
                  <a:pt x="74" y="589"/>
                </a:moveTo>
                <a:lnTo>
                  <a:pt x="74" y="589"/>
                </a:lnTo>
                <a:cubicBezTo>
                  <a:pt x="251" y="398"/>
                  <a:pt x="251" y="398"/>
                  <a:pt x="251" y="398"/>
                </a:cubicBezTo>
                <a:cubicBezTo>
                  <a:pt x="324" y="442"/>
                  <a:pt x="324" y="442"/>
                  <a:pt x="324" y="442"/>
                </a:cubicBezTo>
                <a:cubicBezTo>
                  <a:pt x="383" y="398"/>
                  <a:pt x="383" y="398"/>
                  <a:pt x="383" y="398"/>
                </a:cubicBezTo>
                <a:cubicBezTo>
                  <a:pt x="560" y="589"/>
                  <a:pt x="560" y="589"/>
                  <a:pt x="560" y="589"/>
                </a:cubicBezTo>
                <a:lnTo>
                  <a:pt x="74" y="589"/>
                </a:lnTo>
                <a:close/>
                <a:moveTo>
                  <a:pt x="589" y="545"/>
                </a:moveTo>
                <a:lnTo>
                  <a:pt x="589" y="545"/>
                </a:lnTo>
                <a:lnTo>
                  <a:pt x="589" y="560"/>
                </a:lnTo>
                <a:cubicBezTo>
                  <a:pt x="412" y="383"/>
                  <a:pt x="412" y="383"/>
                  <a:pt x="412" y="383"/>
                </a:cubicBezTo>
                <a:cubicBezTo>
                  <a:pt x="589" y="236"/>
                  <a:pt x="589" y="236"/>
                  <a:pt x="589" y="236"/>
                </a:cubicBezTo>
                <a:lnTo>
                  <a:pt x="589" y="545"/>
                </a:lnTo>
                <a:close/>
                <a:moveTo>
                  <a:pt x="324" y="398"/>
                </a:moveTo>
                <a:lnTo>
                  <a:pt x="324" y="398"/>
                </a:lnTo>
                <a:cubicBezTo>
                  <a:pt x="45" y="192"/>
                  <a:pt x="45" y="192"/>
                  <a:pt x="45" y="192"/>
                </a:cubicBezTo>
                <a:cubicBezTo>
                  <a:pt x="324" y="45"/>
                  <a:pt x="324" y="45"/>
                  <a:pt x="324" y="45"/>
                </a:cubicBezTo>
                <a:cubicBezTo>
                  <a:pt x="589" y="192"/>
                  <a:pt x="589" y="192"/>
                  <a:pt x="589" y="192"/>
                </a:cubicBezTo>
                <a:lnTo>
                  <a:pt x="324" y="3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79" name="Freeform 193"/>
          <p:cNvSpPr>
            <a:spLocks noChangeArrowheads="1"/>
          </p:cNvSpPr>
          <p:nvPr/>
        </p:nvSpPr>
        <p:spPr bwMode="auto">
          <a:xfrm>
            <a:off x="12148190" y="5273112"/>
            <a:ext cx="378937" cy="363220"/>
          </a:xfrm>
          <a:custGeom>
            <a:avLst/>
            <a:gdLst>
              <a:gd name="T0" fmla="*/ 194747 w 575"/>
              <a:gd name="T1" fmla="*/ 186098 h 546"/>
              <a:gd name="T2" fmla="*/ 194747 w 575"/>
              <a:gd name="T3" fmla="*/ 186098 h 546"/>
              <a:gd name="T4" fmla="*/ 99880 w 575"/>
              <a:gd name="T5" fmla="*/ 186098 h 546"/>
              <a:gd name="T6" fmla="*/ 89498 w 575"/>
              <a:gd name="T7" fmla="*/ 191518 h 546"/>
              <a:gd name="T8" fmla="*/ 99880 w 575"/>
              <a:gd name="T9" fmla="*/ 196939 h 546"/>
              <a:gd name="T10" fmla="*/ 194747 w 575"/>
              <a:gd name="T11" fmla="*/ 196939 h 546"/>
              <a:gd name="T12" fmla="*/ 205487 w 575"/>
              <a:gd name="T13" fmla="*/ 191518 h 546"/>
              <a:gd name="T14" fmla="*/ 194747 w 575"/>
              <a:gd name="T15" fmla="*/ 186098 h 546"/>
              <a:gd name="T16" fmla="*/ 110619 w 575"/>
              <a:gd name="T17" fmla="*/ 69019 h 546"/>
              <a:gd name="T18" fmla="*/ 110619 w 575"/>
              <a:gd name="T19" fmla="*/ 69019 h 546"/>
              <a:gd name="T20" fmla="*/ 110619 w 575"/>
              <a:gd name="T21" fmla="*/ 58540 h 546"/>
              <a:gd name="T22" fmla="*/ 63006 w 575"/>
              <a:gd name="T23" fmla="*/ 0 h 546"/>
              <a:gd name="T24" fmla="*/ 57995 w 575"/>
              <a:gd name="T25" fmla="*/ 0 h 546"/>
              <a:gd name="T26" fmla="*/ 52625 w 575"/>
              <a:gd name="T27" fmla="*/ 0 h 546"/>
              <a:gd name="T28" fmla="*/ 0 w 575"/>
              <a:gd name="T29" fmla="*/ 58540 h 546"/>
              <a:gd name="T30" fmla="*/ 0 w 575"/>
              <a:gd name="T31" fmla="*/ 69019 h 546"/>
              <a:gd name="T32" fmla="*/ 10382 w 575"/>
              <a:gd name="T33" fmla="*/ 69019 h 546"/>
              <a:gd name="T34" fmla="*/ 47255 w 575"/>
              <a:gd name="T35" fmla="*/ 26379 h 546"/>
              <a:gd name="T36" fmla="*/ 47255 w 575"/>
              <a:gd name="T37" fmla="*/ 196939 h 546"/>
              <a:gd name="T38" fmla="*/ 63006 w 575"/>
              <a:gd name="T39" fmla="*/ 196939 h 546"/>
              <a:gd name="T40" fmla="*/ 63006 w 575"/>
              <a:gd name="T41" fmla="*/ 26379 h 546"/>
              <a:gd name="T42" fmla="*/ 99880 w 575"/>
              <a:gd name="T43" fmla="*/ 69019 h 546"/>
              <a:gd name="T44" fmla="*/ 110619 w 575"/>
              <a:gd name="T45" fmla="*/ 69019 h 546"/>
              <a:gd name="T46" fmla="*/ 110619 w 575"/>
              <a:gd name="T47" fmla="*/ 26379 h 546"/>
              <a:gd name="T48" fmla="*/ 110619 w 575"/>
              <a:gd name="T49" fmla="*/ 26379 h 546"/>
              <a:gd name="T50" fmla="*/ 194747 w 575"/>
              <a:gd name="T51" fmla="*/ 26379 h 546"/>
              <a:gd name="T52" fmla="*/ 205487 w 575"/>
              <a:gd name="T53" fmla="*/ 21320 h 546"/>
              <a:gd name="T54" fmla="*/ 194747 w 575"/>
              <a:gd name="T55" fmla="*/ 15900 h 546"/>
              <a:gd name="T56" fmla="*/ 110619 w 575"/>
              <a:gd name="T57" fmla="*/ 15900 h 546"/>
              <a:gd name="T58" fmla="*/ 105249 w 575"/>
              <a:gd name="T59" fmla="*/ 21320 h 546"/>
              <a:gd name="T60" fmla="*/ 110619 w 575"/>
              <a:gd name="T61" fmla="*/ 26379 h 546"/>
              <a:gd name="T62" fmla="*/ 194747 w 575"/>
              <a:gd name="T63" fmla="*/ 143819 h 546"/>
              <a:gd name="T64" fmla="*/ 194747 w 575"/>
              <a:gd name="T65" fmla="*/ 143819 h 546"/>
              <a:gd name="T66" fmla="*/ 99880 w 575"/>
              <a:gd name="T67" fmla="*/ 143819 h 546"/>
              <a:gd name="T68" fmla="*/ 89498 w 575"/>
              <a:gd name="T69" fmla="*/ 148878 h 546"/>
              <a:gd name="T70" fmla="*/ 99880 w 575"/>
              <a:gd name="T71" fmla="*/ 154299 h 546"/>
              <a:gd name="T72" fmla="*/ 194747 w 575"/>
              <a:gd name="T73" fmla="*/ 154299 h 546"/>
              <a:gd name="T74" fmla="*/ 205487 w 575"/>
              <a:gd name="T75" fmla="*/ 148878 h 546"/>
              <a:gd name="T76" fmla="*/ 194747 w 575"/>
              <a:gd name="T77" fmla="*/ 143819 h 546"/>
              <a:gd name="T78" fmla="*/ 194747 w 575"/>
              <a:gd name="T79" fmla="*/ 58540 h 546"/>
              <a:gd name="T80" fmla="*/ 194747 w 575"/>
              <a:gd name="T81" fmla="*/ 58540 h 546"/>
              <a:gd name="T82" fmla="*/ 142123 w 575"/>
              <a:gd name="T83" fmla="*/ 58540 h 546"/>
              <a:gd name="T84" fmla="*/ 131383 w 575"/>
              <a:gd name="T85" fmla="*/ 63960 h 546"/>
              <a:gd name="T86" fmla="*/ 142123 w 575"/>
              <a:gd name="T87" fmla="*/ 69019 h 546"/>
              <a:gd name="T88" fmla="*/ 194747 w 575"/>
              <a:gd name="T89" fmla="*/ 69019 h 546"/>
              <a:gd name="T90" fmla="*/ 205487 w 575"/>
              <a:gd name="T91" fmla="*/ 63960 h 546"/>
              <a:gd name="T92" fmla="*/ 194747 w 575"/>
              <a:gd name="T93" fmla="*/ 58540 h 546"/>
              <a:gd name="T94" fmla="*/ 194747 w 575"/>
              <a:gd name="T95" fmla="*/ 101179 h 546"/>
              <a:gd name="T96" fmla="*/ 194747 w 575"/>
              <a:gd name="T97" fmla="*/ 101179 h 546"/>
              <a:gd name="T98" fmla="*/ 99880 w 575"/>
              <a:gd name="T99" fmla="*/ 101179 h 546"/>
              <a:gd name="T100" fmla="*/ 89498 w 575"/>
              <a:gd name="T101" fmla="*/ 106238 h 546"/>
              <a:gd name="T102" fmla="*/ 99880 w 575"/>
              <a:gd name="T103" fmla="*/ 111659 h 546"/>
              <a:gd name="T104" fmla="*/ 194747 w 575"/>
              <a:gd name="T105" fmla="*/ 111659 h 546"/>
              <a:gd name="T106" fmla="*/ 205487 w 575"/>
              <a:gd name="T107" fmla="*/ 106238 h 546"/>
              <a:gd name="T108" fmla="*/ 194747 w 575"/>
              <a:gd name="T109" fmla="*/ 101179 h 54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75" h="546">
                <a:moveTo>
                  <a:pt x="544" y="515"/>
                </a:moveTo>
                <a:lnTo>
                  <a:pt x="544" y="515"/>
                </a:lnTo>
                <a:cubicBezTo>
                  <a:pt x="279" y="515"/>
                  <a:pt x="279" y="515"/>
                  <a:pt x="279" y="515"/>
                </a:cubicBezTo>
                <a:cubicBezTo>
                  <a:pt x="265" y="515"/>
                  <a:pt x="250" y="515"/>
                  <a:pt x="250" y="530"/>
                </a:cubicBezTo>
                <a:cubicBezTo>
                  <a:pt x="250" y="545"/>
                  <a:pt x="265" y="545"/>
                  <a:pt x="279" y="545"/>
                </a:cubicBezTo>
                <a:cubicBezTo>
                  <a:pt x="544" y="545"/>
                  <a:pt x="544" y="545"/>
                  <a:pt x="544" y="545"/>
                </a:cubicBezTo>
                <a:cubicBezTo>
                  <a:pt x="559" y="545"/>
                  <a:pt x="574" y="545"/>
                  <a:pt x="574" y="530"/>
                </a:cubicBezTo>
                <a:cubicBezTo>
                  <a:pt x="574" y="515"/>
                  <a:pt x="559" y="515"/>
                  <a:pt x="544" y="515"/>
                </a:cubicBezTo>
                <a:close/>
                <a:moveTo>
                  <a:pt x="309" y="191"/>
                </a:moveTo>
                <a:lnTo>
                  <a:pt x="309" y="191"/>
                </a:lnTo>
                <a:cubicBezTo>
                  <a:pt x="309" y="177"/>
                  <a:pt x="309" y="177"/>
                  <a:pt x="309" y="162"/>
                </a:cubicBezTo>
                <a:cubicBezTo>
                  <a:pt x="176" y="0"/>
                  <a:pt x="176" y="0"/>
                  <a:pt x="176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77"/>
                  <a:pt x="0" y="177"/>
                  <a:pt x="0" y="191"/>
                </a:cubicBezTo>
                <a:cubicBezTo>
                  <a:pt x="14" y="191"/>
                  <a:pt x="29" y="191"/>
                  <a:pt x="29" y="191"/>
                </a:cubicBezTo>
                <a:cubicBezTo>
                  <a:pt x="132" y="73"/>
                  <a:pt x="132" y="73"/>
                  <a:pt x="132" y="73"/>
                </a:cubicBezTo>
                <a:cubicBezTo>
                  <a:pt x="132" y="545"/>
                  <a:pt x="132" y="545"/>
                  <a:pt x="132" y="545"/>
                </a:cubicBezTo>
                <a:cubicBezTo>
                  <a:pt x="176" y="545"/>
                  <a:pt x="176" y="545"/>
                  <a:pt x="176" y="545"/>
                </a:cubicBezTo>
                <a:cubicBezTo>
                  <a:pt x="176" y="73"/>
                  <a:pt x="176" y="73"/>
                  <a:pt x="176" y="73"/>
                </a:cubicBezTo>
                <a:cubicBezTo>
                  <a:pt x="279" y="191"/>
                  <a:pt x="279" y="191"/>
                  <a:pt x="279" y="191"/>
                </a:cubicBezTo>
                <a:cubicBezTo>
                  <a:pt x="294" y="191"/>
                  <a:pt x="294" y="191"/>
                  <a:pt x="309" y="191"/>
                </a:cubicBezTo>
                <a:close/>
                <a:moveTo>
                  <a:pt x="309" y="73"/>
                </a:moveTo>
                <a:lnTo>
                  <a:pt x="309" y="73"/>
                </a:lnTo>
                <a:cubicBezTo>
                  <a:pt x="544" y="73"/>
                  <a:pt x="544" y="73"/>
                  <a:pt x="544" y="73"/>
                </a:cubicBezTo>
                <a:cubicBezTo>
                  <a:pt x="559" y="73"/>
                  <a:pt x="574" y="73"/>
                  <a:pt x="574" y="59"/>
                </a:cubicBezTo>
                <a:cubicBezTo>
                  <a:pt x="574" y="44"/>
                  <a:pt x="559" y="44"/>
                  <a:pt x="544" y="44"/>
                </a:cubicBezTo>
                <a:cubicBezTo>
                  <a:pt x="309" y="44"/>
                  <a:pt x="309" y="44"/>
                  <a:pt x="309" y="44"/>
                </a:cubicBezTo>
                <a:cubicBezTo>
                  <a:pt x="309" y="44"/>
                  <a:pt x="294" y="44"/>
                  <a:pt x="294" y="59"/>
                </a:cubicBezTo>
                <a:cubicBezTo>
                  <a:pt x="294" y="73"/>
                  <a:pt x="309" y="73"/>
                  <a:pt x="309" y="73"/>
                </a:cubicBezTo>
                <a:close/>
                <a:moveTo>
                  <a:pt x="544" y="398"/>
                </a:moveTo>
                <a:lnTo>
                  <a:pt x="544" y="398"/>
                </a:lnTo>
                <a:cubicBezTo>
                  <a:pt x="279" y="398"/>
                  <a:pt x="279" y="398"/>
                  <a:pt x="279" y="398"/>
                </a:cubicBezTo>
                <a:cubicBezTo>
                  <a:pt x="265" y="398"/>
                  <a:pt x="250" y="398"/>
                  <a:pt x="250" y="412"/>
                </a:cubicBezTo>
                <a:cubicBezTo>
                  <a:pt x="250" y="427"/>
                  <a:pt x="265" y="427"/>
                  <a:pt x="279" y="427"/>
                </a:cubicBezTo>
                <a:cubicBezTo>
                  <a:pt x="544" y="427"/>
                  <a:pt x="544" y="427"/>
                  <a:pt x="544" y="427"/>
                </a:cubicBezTo>
                <a:cubicBezTo>
                  <a:pt x="559" y="427"/>
                  <a:pt x="574" y="427"/>
                  <a:pt x="574" y="412"/>
                </a:cubicBezTo>
                <a:cubicBezTo>
                  <a:pt x="574" y="398"/>
                  <a:pt x="559" y="398"/>
                  <a:pt x="544" y="398"/>
                </a:cubicBezTo>
                <a:close/>
                <a:moveTo>
                  <a:pt x="544" y="162"/>
                </a:moveTo>
                <a:lnTo>
                  <a:pt x="544" y="162"/>
                </a:lnTo>
                <a:cubicBezTo>
                  <a:pt x="397" y="162"/>
                  <a:pt x="397" y="162"/>
                  <a:pt x="397" y="162"/>
                </a:cubicBezTo>
                <a:cubicBezTo>
                  <a:pt x="383" y="162"/>
                  <a:pt x="367" y="162"/>
                  <a:pt x="367" y="177"/>
                </a:cubicBezTo>
                <a:cubicBezTo>
                  <a:pt x="367" y="191"/>
                  <a:pt x="383" y="191"/>
                  <a:pt x="397" y="191"/>
                </a:cubicBezTo>
                <a:cubicBezTo>
                  <a:pt x="544" y="191"/>
                  <a:pt x="544" y="191"/>
                  <a:pt x="544" y="191"/>
                </a:cubicBezTo>
                <a:cubicBezTo>
                  <a:pt x="559" y="191"/>
                  <a:pt x="574" y="191"/>
                  <a:pt x="574" y="177"/>
                </a:cubicBezTo>
                <a:cubicBezTo>
                  <a:pt x="574" y="162"/>
                  <a:pt x="559" y="162"/>
                  <a:pt x="544" y="162"/>
                </a:cubicBezTo>
                <a:close/>
                <a:moveTo>
                  <a:pt x="544" y="280"/>
                </a:moveTo>
                <a:lnTo>
                  <a:pt x="544" y="280"/>
                </a:lnTo>
                <a:cubicBezTo>
                  <a:pt x="279" y="280"/>
                  <a:pt x="279" y="280"/>
                  <a:pt x="279" y="280"/>
                </a:cubicBezTo>
                <a:cubicBezTo>
                  <a:pt x="265" y="280"/>
                  <a:pt x="250" y="280"/>
                  <a:pt x="250" y="294"/>
                </a:cubicBezTo>
                <a:cubicBezTo>
                  <a:pt x="250" y="309"/>
                  <a:pt x="265" y="309"/>
                  <a:pt x="279" y="309"/>
                </a:cubicBezTo>
                <a:cubicBezTo>
                  <a:pt x="544" y="309"/>
                  <a:pt x="544" y="309"/>
                  <a:pt x="544" y="309"/>
                </a:cubicBezTo>
                <a:cubicBezTo>
                  <a:pt x="559" y="309"/>
                  <a:pt x="574" y="309"/>
                  <a:pt x="574" y="294"/>
                </a:cubicBezTo>
                <a:cubicBezTo>
                  <a:pt x="574" y="280"/>
                  <a:pt x="559" y="280"/>
                  <a:pt x="544" y="28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80" name="Freeform 203"/>
          <p:cNvSpPr>
            <a:spLocks noChangeArrowheads="1"/>
          </p:cNvSpPr>
          <p:nvPr/>
        </p:nvSpPr>
        <p:spPr bwMode="auto">
          <a:xfrm>
            <a:off x="7578225" y="5243964"/>
            <a:ext cx="420845" cy="420846"/>
          </a:xfrm>
          <a:custGeom>
            <a:avLst/>
            <a:gdLst>
              <a:gd name="T0" fmla="*/ 106372 w 634"/>
              <a:gd name="T1" fmla="*/ 0 h 634"/>
              <a:gd name="T2" fmla="*/ 106372 w 634"/>
              <a:gd name="T3" fmla="*/ 0 h 634"/>
              <a:gd name="T4" fmla="*/ 95915 w 634"/>
              <a:gd name="T5" fmla="*/ 0 h 634"/>
              <a:gd name="T6" fmla="*/ 95915 w 634"/>
              <a:gd name="T7" fmla="*/ 21274 h 634"/>
              <a:gd name="T8" fmla="*/ 0 w 634"/>
              <a:gd name="T9" fmla="*/ 122234 h 634"/>
              <a:gd name="T10" fmla="*/ 106372 w 634"/>
              <a:gd name="T11" fmla="*/ 228241 h 634"/>
              <a:gd name="T12" fmla="*/ 196518 w 634"/>
              <a:gd name="T13" fmla="*/ 164420 h 634"/>
              <a:gd name="T14" fmla="*/ 212384 w 634"/>
              <a:gd name="T15" fmla="*/ 169829 h 634"/>
              <a:gd name="T16" fmla="*/ 228249 w 634"/>
              <a:gd name="T17" fmla="*/ 116825 h 634"/>
              <a:gd name="T18" fmla="*/ 106372 w 634"/>
              <a:gd name="T19" fmla="*/ 0 h 634"/>
              <a:gd name="T20" fmla="*/ 106372 w 634"/>
              <a:gd name="T21" fmla="*/ 212376 h 634"/>
              <a:gd name="T22" fmla="*/ 106372 w 634"/>
              <a:gd name="T23" fmla="*/ 212376 h 634"/>
              <a:gd name="T24" fmla="*/ 16226 w 634"/>
              <a:gd name="T25" fmla="*/ 122234 h 634"/>
              <a:gd name="T26" fmla="*/ 95915 w 634"/>
              <a:gd name="T27" fmla="*/ 37139 h 634"/>
              <a:gd name="T28" fmla="*/ 95915 w 634"/>
              <a:gd name="T29" fmla="*/ 132690 h 634"/>
              <a:gd name="T30" fmla="*/ 186061 w 634"/>
              <a:gd name="T31" fmla="*/ 159372 h 634"/>
              <a:gd name="T32" fmla="*/ 106372 w 634"/>
              <a:gd name="T33" fmla="*/ 212376 h 634"/>
              <a:gd name="T34" fmla="*/ 201927 w 634"/>
              <a:gd name="T35" fmla="*/ 153964 h 634"/>
              <a:gd name="T36" fmla="*/ 201927 w 634"/>
              <a:gd name="T37" fmla="*/ 153964 h 634"/>
              <a:gd name="T38" fmla="*/ 106372 w 634"/>
              <a:gd name="T39" fmla="*/ 122234 h 634"/>
              <a:gd name="T40" fmla="*/ 106372 w 634"/>
              <a:gd name="T41" fmla="*/ 15865 h 634"/>
              <a:gd name="T42" fmla="*/ 212384 w 634"/>
              <a:gd name="T43" fmla="*/ 116825 h 634"/>
              <a:gd name="T44" fmla="*/ 201927 w 634"/>
              <a:gd name="T45" fmla="*/ 153964 h 63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34" h="634">
                <a:moveTo>
                  <a:pt x="295" y="0"/>
                </a:moveTo>
                <a:lnTo>
                  <a:pt x="295" y="0"/>
                </a:lnTo>
                <a:cubicBezTo>
                  <a:pt x="266" y="0"/>
                  <a:pt x="266" y="0"/>
                  <a:pt x="266" y="0"/>
                </a:cubicBezTo>
                <a:cubicBezTo>
                  <a:pt x="266" y="59"/>
                  <a:pt x="266" y="59"/>
                  <a:pt x="266" y="59"/>
                </a:cubicBezTo>
                <a:cubicBezTo>
                  <a:pt x="118" y="73"/>
                  <a:pt x="0" y="191"/>
                  <a:pt x="0" y="339"/>
                </a:cubicBezTo>
                <a:cubicBezTo>
                  <a:pt x="0" y="501"/>
                  <a:pt x="133" y="633"/>
                  <a:pt x="295" y="633"/>
                </a:cubicBezTo>
                <a:cubicBezTo>
                  <a:pt x="412" y="633"/>
                  <a:pt x="501" y="560"/>
                  <a:pt x="545" y="456"/>
                </a:cubicBezTo>
                <a:cubicBezTo>
                  <a:pt x="589" y="471"/>
                  <a:pt x="589" y="471"/>
                  <a:pt x="589" y="471"/>
                </a:cubicBezTo>
                <a:cubicBezTo>
                  <a:pt x="619" y="442"/>
                  <a:pt x="633" y="383"/>
                  <a:pt x="633" y="324"/>
                </a:cubicBezTo>
                <a:cubicBezTo>
                  <a:pt x="633" y="147"/>
                  <a:pt x="471" y="0"/>
                  <a:pt x="295" y="0"/>
                </a:cubicBezTo>
                <a:close/>
                <a:moveTo>
                  <a:pt x="295" y="589"/>
                </a:moveTo>
                <a:lnTo>
                  <a:pt x="295" y="589"/>
                </a:lnTo>
                <a:cubicBezTo>
                  <a:pt x="148" y="589"/>
                  <a:pt x="45" y="486"/>
                  <a:pt x="45" y="339"/>
                </a:cubicBezTo>
                <a:cubicBezTo>
                  <a:pt x="45" y="221"/>
                  <a:pt x="148" y="118"/>
                  <a:pt x="266" y="103"/>
                </a:cubicBezTo>
                <a:cubicBezTo>
                  <a:pt x="266" y="368"/>
                  <a:pt x="266" y="368"/>
                  <a:pt x="266" y="368"/>
                </a:cubicBezTo>
                <a:cubicBezTo>
                  <a:pt x="516" y="442"/>
                  <a:pt x="516" y="442"/>
                  <a:pt x="516" y="442"/>
                </a:cubicBezTo>
                <a:cubicBezTo>
                  <a:pt x="471" y="530"/>
                  <a:pt x="383" y="589"/>
                  <a:pt x="295" y="589"/>
                </a:cubicBezTo>
                <a:close/>
                <a:moveTo>
                  <a:pt x="560" y="427"/>
                </a:moveTo>
                <a:lnTo>
                  <a:pt x="560" y="427"/>
                </a:lnTo>
                <a:cubicBezTo>
                  <a:pt x="295" y="339"/>
                  <a:pt x="295" y="339"/>
                  <a:pt x="295" y="339"/>
                </a:cubicBezTo>
                <a:cubicBezTo>
                  <a:pt x="295" y="44"/>
                  <a:pt x="295" y="44"/>
                  <a:pt x="295" y="44"/>
                </a:cubicBezTo>
                <a:cubicBezTo>
                  <a:pt x="457" y="44"/>
                  <a:pt x="589" y="177"/>
                  <a:pt x="589" y="324"/>
                </a:cubicBezTo>
                <a:cubicBezTo>
                  <a:pt x="589" y="368"/>
                  <a:pt x="575" y="398"/>
                  <a:pt x="560" y="4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81" name="Freeform 213"/>
          <p:cNvSpPr>
            <a:spLocks noChangeArrowheads="1"/>
          </p:cNvSpPr>
          <p:nvPr/>
        </p:nvSpPr>
        <p:spPr bwMode="auto">
          <a:xfrm>
            <a:off x="6682989" y="5282384"/>
            <a:ext cx="420845" cy="408623"/>
          </a:xfrm>
          <a:custGeom>
            <a:avLst/>
            <a:gdLst>
              <a:gd name="T0" fmla="*/ 212384 w 634"/>
              <a:gd name="T1" fmla="*/ 84625 h 619"/>
              <a:gd name="T2" fmla="*/ 212384 w 634"/>
              <a:gd name="T3" fmla="*/ 84625 h 619"/>
              <a:gd name="T4" fmla="*/ 212384 w 634"/>
              <a:gd name="T5" fmla="*/ 195427 h 619"/>
              <a:gd name="T6" fmla="*/ 196518 w 634"/>
              <a:gd name="T7" fmla="*/ 211205 h 619"/>
              <a:gd name="T8" fmla="*/ 32092 w 634"/>
              <a:gd name="T9" fmla="*/ 211205 h 619"/>
              <a:gd name="T10" fmla="*/ 16226 w 634"/>
              <a:gd name="T11" fmla="*/ 195427 h 619"/>
              <a:gd name="T12" fmla="*/ 16226 w 634"/>
              <a:gd name="T13" fmla="*/ 26535 h 619"/>
              <a:gd name="T14" fmla="*/ 32092 w 634"/>
              <a:gd name="T15" fmla="*/ 10399 h 619"/>
              <a:gd name="T16" fmla="*/ 143512 w 634"/>
              <a:gd name="T17" fmla="*/ 10399 h 619"/>
              <a:gd name="T18" fmla="*/ 143512 w 634"/>
              <a:gd name="T19" fmla="*/ 0 h 619"/>
              <a:gd name="T20" fmla="*/ 32092 w 634"/>
              <a:gd name="T21" fmla="*/ 0 h 619"/>
              <a:gd name="T22" fmla="*/ 0 w 634"/>
              <a:gd name="T23" fmla="*/ 26535 h 619"/>
              <a:gd name="T24" fmla="*/ 0 w 634"/>
              <a:gd name="T25" fmla="*/ 195427 h 619"/>
              <a:gd name="T26" fmla="*/ 32092 w 634"/>
              <a:gd name="T27" fmla="*/ 221603 h 619"/>
              <a:gd name="T28" fmla="*/ 196518 w 634"/>
              <a:gd name="T29" fmla="*/ 221603 h 619"/>
              <a:gd name="T30" fmla="*/ 228249 w 634"/>
              <a:gd name="T31" fmla="*/ 195427 h 619"/>
              <a:gd name="T32" fmla="*/ 228249 w 634"/>
              <a:gd name="T33" fmla="*/ 84625 h 619"/>
              <a:gd name="T34" fmla="*/ 212384 w 634"/>
              <a:gd name="T35" fmla="*/ 84625 h 619"/>
              <a:gd name="T36" fmla="*/ 58415 w 634"/>
              <a:gd name="T37" fmla="*/ 126938 h 619"/>
              <a:gd name="T38" fmla="*/ 58415 w 634"/>
              <a:gd name="T39" fmla="*/ 126938 h 619"/>
              <a:gd name="T40" fmla="*/ 26683 w 634"/>
              <a:gd name="T41" fmla="*/ 185028 h 619"/>
              <a:gd name="T42" fmla="*/ 37140 w 634"/>
              <a:gd name="T43" fmla="*/ 195427 h 619"/>
              <a:gd name="T44" fmla="*/ 100963 w 634"/>
              <a:gd name="T45" fmla="*/ 163872 h 619"/>
              <a:gd name="T46" fmla="*/ 106372 w 634"/>
              <a:gd name="T47" fmla="*/ 163872 h 619"/>
              <a:gd name="T48" fmla="*/ 217792 w 634"/>
              <a:gd name="T49" fmla="*/ 52711 h 619"/>
              <a:gd name="T50" fmla="*/ 217792 w 634"/>
              <a:gd name="T51" fmla="*/ 31555 h 619"/>
              <a:gd name="T52" fmla="*/ 191109 w 634"/>
              <a:gd name="T53" fmla="*/ 10399 h 619"/>
              <a:gd name="T54" fmla="*/ 169835 w 634"/>
              <a:gd name="T55" fmla="*/ 10399 h 619"/>
              <a:gd name="T56" fmla="*/ 63823 w 634"/>
              <a:gd name="T57" fmla="*/ 116180 h 619"/>
              <a:gd name="T58" fmla="*/ 58415 w 634"/>
              <a:gd name="T59" fmla="*/ 126938 h 619"/>
              <a:gd name="T60" fmla="*/ 175244 w 634"/>
              <a:gd name="T61" fmla="*/ 26535 h 619"/>
              <a:gd name="T62" fmla="*/ 175244 w 634"/>
              <a:gd name="T63" fmla="*/ 26535 h 619"/>
              <a:gd name="T64" fmla="*/ 186061 w 634"/>
              <a:gd name="T65" fmla="*/ 26535 h 619"/>
              <a:gd name="T66" fmla="*/ 201927 w 634"/>
              <a:gd name="T67" fmla="*/ 36934 h 619"/>
              <a:gd name="T68" fmla="*/ 201927 w 634"/>
              <a:gd name="T69" fmla="*/ 47691 h 619"/>
              <a:gd name="T70" fmla="*/ 186061 w 634"/>
              <a:gd name="T71" fmla="*/ 63469 h 619"/>
              <a:gd name="T72" fmla="*/ 164787 w 634"/>
              <a:gd name="T73" fmla="*/ 36934 h 619"/>
              <a:gd name="T74" fmla="*/ 175244 w 634"/>
              <a:gd name="T75" fmla="*/ 26535 h 619"/>
              <a:gd name="T76" fmla="*/ 154330 w 634"/>
              <a:gd name="T77" fmla="*/ 47691 h 619"/>
              <a:gd name="T78" fmla="*/ 154330 w 634"/>
              <a:gd name="T79" fmla="*/ 47691 h 619"/>
              <a:gd name="T80" fmla="*/ 175244 w 634"/>
              <a:gd name="T81" fmla="*/ 73868 h 619"/>
              <a:gd name="T82" fmla="*/ 95915 w 634"/>
              <a:gd name="T83" fmla="*/ 153114 h 619"/>
              <a:gd name="T84" fmla="*/ 74641 w 634"/>
              <a:gd name="T85" fmla="*/ 126938 h 619"/>
              <a:gd name="T86" fmla="*/ 154330 w 634"/>
              <a:gd name="T87" fmla="*/ 47691 h 619"/>
              <a:gd name="T88" fmla="*/ 85098 w 634"/>
              <a:gd name="T89" fmla="*/ 158493 h 619"/>
              <a:gd name="T90" fmla="*/ 85098 w 634"/>
              <a:gd name="T91" fmla="*/ 158493 h 619"/>
              <a:gd name="T92" fmla="*/ 47958 w 634"/>
              <a:gd name="T93" fmla="*/ 185028 h 619"/>
              <a:gd name="T94" fmla="*/ 42549 w 634"/>
              <a:gd name="T95" fmla="*/ 179649 h 619"/>
              <a:gd name="T96" fmla="*/ 63823 w 634"/>
              <a:gd name="T97" fmla="*/ 142715 h 619"/>
              <a:gd name="T98" fmla="*/ 85098 w 634"/>
              <a:gd name="T99" fmla="*/ 158493 h 61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34" h="619">
                <a:moveTo>
                  <a:pt x="589" y="236"/>
                </a:moveTo>
                <a:lnTo>
                  <a:pt x="589" y="236"/>
                </a:lnTo>
                <a:cubicBezTo>
                  <a:pt x="589" y="545"/>
                  <a:pt x="589" y="545"/>
                  <a:pt x="589" y="545"/>
                </a:cubicBezTo>
                <a:cubicBezTo>
                  <a:pt x="589" y="559"/>
                  <a:pt x="575" y="589"/>
                  <a:pt x="545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59"/>
                  <a:pt x="45" y="545"/>
                </a:cubicBezTo>
                <a:cubicBezTo>
                  <a:pt x="45" y="74"/>
                  <a:pt x="45" y="74"/>
                  <a:pt x="45" y="74"/>
                </a:cubicBezTo>
                <a:cubicBezTo>
                  <a:pt x="45" y="59"/>
                  <a:pt x="59" y="29"/>
                  <a:pt x="89" y="29"/>
                </a:cubicBezTo>
                <a:cubicBezTo>
                  <a:pt x="398" y="29"/>
                  <a:pt x="398" y="29"/>
                  <a:pt x="398" y="29"/>
                </a:cubicBezTo>
                <a:cubicBezTo>
                  <a:pt x="398" y="0"/>
                  <a:pt x="398" y="0"/>
                  <a:pt x="398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18"/>
                  <a:pt x="89" y="618"/>
                </a:cubicBezTo>
                <a:cubicBezTo>
                  <a:pt x="545" y="618"/>
                  <a:pt x="545" y="618"/>
                  <a:pt x="545" y="618"/>
                </a:cubicBezTo>
                <a:cubicBezTo>
                  <a:pt x="589" y="618"/>
                  <a:pt x="633" y="589"/>
                  <a:pt x="633" y="545"/>
                </a:cubicBezTo>
                <a:cubicBezTo>
                  <a:pt x="633" y="236"/>
                  <a:pt x="633" y="236"/>
                  <a:pt x="633" y="236"/>
                </a:cubicBezTo>
                <a:lnTo>
                  <a:pt x="589" y="236"/>
                </a:lnTo>
                <a:close/>
                <a:moveTo>
                  <a:pt x="162" y="354"/>
                </a:moveTo>
                <a:lnTo>
                  <a:pt x="162" y="354"/>
                </a:lnTo>
                <a:cubicBezTo>
                  <a:pt x="74" y="516"/>
                  <a:pt x="74" y="516"/>
                  <a:pt x="74" y="516"/>
                </a:cubicBezTo>
                <a:cubicBezTo>
                  <a:pt x="74" y="545"/>
                  <a:pt x="89" y="559"/>
                  <a:pt x="103" y="545"/>
                </a:cubicBezTo>
                <a:cubicBezTo>
                  <a:pt x="280" y="457"/>
                  <a:pt x="280" y="457"/>
                  <a:pt x="280" y="457"/>
                </a:cubicBezTo>
                <a:lnTo>
                  <a:pt x="295" y="457"/>
                </a:lnTo>
                <a:cubicBezTo>
                  <a:pt x="604" y="147"/>
                  <a:pt x="604" y="147"/>
                  <a:pt x="604" y="147"/>
                </a:cubicBezTo>
                <a:cubicBezTo>
                  <a:pt x="619" y="133"/>
                  <a:pt x="619" y="103"/>
                  <a:pt x="604" y="88"/>
                </a:cubicBezTo>
                <a:cubicBezTo>
                  <a:pt x="530" y="29"/>
                  <a:pt x="530" y="29"/>
                  <a:pt x="530" y="29"/>
                </a:cubicBezTo>
                <a:cubicBezTo>
                  <a:pt x="516" y="15"/>
                  <a:pt x="486" y="15"/>
                  <a:pt x="471" y="29"/>
                </a:cubicBezTo>
                <a:cubicBezTo>
                  <a:pt x="177" y="324"/>
                  <a:pt x="177" y="324"/>
                  <a:pt x="177" y="324"/>
                </a:cubicBezTo>
                <a:cubicBezTo>
                  <a:pt x="162" y="339"/>
                  <a:pt x="162" y="339"/>
                  <a:pt x="162" y="354"/>
                </a:cubicBezTo>
                <a:close/>
                <a:moveTo>
                  <a:pt x="486" y="74"/>
                </a:moveTo>
                <a:lnTo>
                  <a:pt x="486" y="74"/>
                </a:lnTo>
                <a:cubicBezTo>
                  <a:pt x="501" y="59"/>
                  <a:pt x="516" y="59"/>
                  <a:pt x="516" y="74"/>
                </a:cubicBezTo>
                <a:cubicBezTo>
                  <a:pt x="560" y="103"/>
                  <a:pt x="560" y="103"/>
                  <a:pt x="560" y="103"/>
                </a:cubicBezTo>
                <a:cubicBezTo>
                  <a:pt x="575" y="118"/>
                  <a:pt x="575" y="133"/>
                  <a:pt x="560" y="133"/>
                </a:cubicBezTo>
                <a:cubicBezTo>
                  <a:pt x="516" y="177"/>
                  <a:pt x="516" y="177"/>
                  <a:pt x="516" y="177"/>
                </a:cubicBezTo>
                <a:cubicBezTo>
                  <a:pt x="457" y="103"/>
                  <a:pt x="457" y="103"/>
                  <a:pt x="457" y="103"/>
                </a:cubicBezTo>
                <a:lnTo>
                  <a:pt x="486" y="74"/>
                </a:lnTo>
                <a:close/>
                <a:moveTo>
                  <a:pt x="428" y="133"/>
                </a:moveTo>
                <a:lnTo>
                  <a:pt x="428" y="133"/>
                </a:lnTo>
                <a:cubicBezTo>
                  <a:pt x="486" y="206"/>
                  <a:pt x="486" y="206"/>
                  <a:pt x="486" y="206"/>
                </a:cubicBezTo>
                <a:cubicBezTo>
                  <a:pt x="266" y="427"/>
                  <a:pt x="266" y="427"/>
                  <a:pt x="266" y="427"/>
                </a:cubicBezTo>
                <a:cubicBezTo>
                  <a:pt x="251" y="398"/>
                  <a:pt x="207" y="368"/>
                  <a:pt x="207" y="354"/>
                </a:cubicBezTo>
                <a:lnTo>
                  <a:pt x="428" y="133"/>
                </a:lnTo>
                <a:close/>
                <a:moveTo>
                  <a:pt x="236" y="442"/>
                </a:moveTo>
                <a:lnTo>
                  <a:pt x="236" y="442"/>
                </a:lnTo>
                <a:cubicBezTo>
                  <a:pt x="133" y="516"/>
                  <a:pt x="133" y="516"/>
                  <a:pt x="133" y="516"/>
                </a:cubicBezTo>
                <a:cubicBezTo>
                  <a:pt x="118" y="516"/>
                  <a:pt x="118" y="501"/>
                  <a:pt x="118" y="501"/>
                </a:cubicBezTo>
                <a:cubicBezTo>
                  <a:pt x="177" y="398"/>
                  <a:pt x="177" y="398"/>
                  <a:pt x="177" y="398"/>
                </a:cubicBezTo>
                <a:lnTo>
                  <a:pt x="236" y="4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82" name="Freeform 162"/>
          <p:cNvSpPr>
            <a:spLocks noChangeArrowheads="1"/>
          </p:cNvSpPr>
          <p:nvPr/>
        </p:nvSpPr>
        <p:spPr bwMode="auto">
          <a:xfrm>
            <a:off x="12191847" y="3441462"/>
            <a:ext cx="293369" cy="420846"/>
          </a:xfrm>
          <a:custGeom>
            <a:avLst/>
            <a:gdLst>
              <a:gd name="T0" fmla="*/ 148211 w 443"/>
              <a:gd name="T1" fmla="*/ 212376 h 634"/>
              <a:gd name="T2" fmla="*/ 148211 w 443"/>
              <a:gd name="T3" fmla="*/ 212376 h 634"/>
              <a:gd name="T4" fmla="*/ 137779 w 443"/>
              <a:gd name="T5" fmla="*/ 212376 h 634"/>
              <a:gd name="T6" fmla="*/ 137779 w 443"/>
              <a:gd name="T7" fmla="*/ 164420 h 634"/>
              <a:gd name="T8" fmla="*/ 84898 w 443"/>
              <a:gd name="T9" fmla="*/ 116825 h 634"/>
              <a:gd name="T10" fmla="*/ 137779 w 443"/>
              <a:gd name="T11" fmla="*/ 63460 h 634"/>
              <a:gd name="T12" fmla="*/ 137779 w 443"/>
              <a:gd name="T13" fmla="*/ 15865 h 634"/>
              <a:gd name="T14" fmla="*/ 148211 w 443"/>
              <a:gd name="T15" fmla="*/ 15865 h 634"/>
              <a:gd name="T16" fmla="*/ 159003 w 443"/>
              <a:gd name="T17" fmla="*/ 10457 h 634"/>
              <a:gd name="T18" fmla="*/ 148211 w 443"/>
              <a:gd name="T19" fmla="*/ 0 h 634"/>
              <a:gd name="T20" fmla="*/ 10792 w 443"/>
              <a:gd name="T21" fmla="*/ 0 h 634"/>
              <a:gd name="T22" fmla="*/ 0 w 443"/>
              <a:gd name="T23" fmla="*/ 10457 h 634"/>
              <a:gd name="T24" fmla="*/ 10792 w 443"/>
              <a:gd name="T25" fmla="*/ 15865 h 634"/>
              <a:gd name="T26" fmla="*/ 21224 w 443"/>
              <a:gd name="T27" fmla="*/ 15865 h 634"/>
              <a:gd name="T28" fmla="*/ 21224 w 443"/>
              <a:gd name="T29" fmla="*/ 63460 h 634"/>
              <a:gd name="T30" fmla="*/ 74106 w 443"/>
              <a:gd name="T31" fmla="*/ 116825 h 634"/>
              <a:gd name="T32" fmla="*/ 21224 w 443"/>
              <a:gd name="T33" fmla="*/ 164420 h 634"/>
              <a:gd name="T34" fmla="*/ 21224 w 443"/>
              <a:gd name="T35" fmla="*/ 212376 h 634"/>
              <a:gd name="T36" fmla="*/ 10792 w 443"/>
              <a:gd name="T37" fmla="*/ 212376 h 634"/>
              <a:gd name="T38" fmla="*/ 0 w 443"/>
              <a:gd name="T39" fmla="*/ 222833 h 634"/>
              <a:gd name="T40" fmla="*/ 10792 w 443"/>
              <a:gd name="T41" fmla="*/ 228241 h 634"/>
              <a:gd name="T42" fmla="*/ 148211 w 443"/>
              <a:gd name="T43" fmla="*/ 228241 h 634"/>
              <a:gd name="T44" fmla="*/ 159003 w 443"/>
              <a:gd name="T45" fmla="*/ 222833 h 634"/>
              <a:gd name="T46" fmla="*/ 148211 w 443"/>
              <a:gd name="T47" fmla="*/ 212376 h 634"/>
              <a:gd name="T48" fmla="*/ 37053 w 443"/>
              <a:gd name="T49" fmla="*/ 63460 h 634"/>
              <a:gd name="T50" fmla="*/ 37053 w 443"/>
              <a:gd name="T51" fmla="*/ 63460 h 634"/>
              <a:gd name="T52" fmla="*/ 37053 w 443"/>
              <a:gd name="T53" fmla="*/ 15865 h 634"/>
              <a:gd name="T54" fmla="*/ 121950 w 443"/>
              <a:gd name="T55" fmla="*/ 15865 h 634"/>
              <a:gd name="T56" fmla="*/ 121950 w 443"/>
              <a:gd name="T57" fmla="*/ 63460 h 634"/>
              <a:gd name="T58" fmla="*/ 84898 w 443"/>
              <a:gd name="T59" fmla="*/ 100960 h 634"/>
              <a:gd name="T60" fmla="*/ 74106 w 443"/>
              <a:gd name="T61" fmla="*/ 100960 h 634"/>
              <a:gd name="T62" fmla="*/ 37053 w 443"/>
              <a:gd name="T63" fmla="*/ 63460 h 634"/>
              <a:gd name="T64" fmla="*/ 121950 w 443"/>
              <a:gd name="T65" fmla="*/ 212376 h 634"/>
              <a:gd name="T66" fmla="*/ 121950 w 443"/>
              <a:gd name="T67" fmla="*/ 212376 h 634"/>
              <a:gd name="T68" fmla="*/ 37053 w 443"/>
              <a:gd name="T69" fmla="*/ 212376 h 634"/>
              <a:gd name="T70" fmla="*/ 37053 w 443"/>
              <a:gd name="T71" fmla="*/ 164420 h 634"/>
              <a:gd name="T72" fmla="*/ 74106 w 443"/>
              <a:gd name="T73" fmla="*/ 127282 h 634"/>
              <a:gd name="T74" fmla="*/ 84898 w 443"/>
              <a:gd name="T75" fmla="*/ 127282 h 634"/>
              <a:gd name="T76" fmla="*/ 121950 w 443"/>
              <a:gd name="T77" fmla="*/ 164420 h 634"/>
              <a:gd name="T78" fmla="*/ 121950 w 443"/>
              <a:gd name="T79" fmla="*/ 212376 h 6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43" h="634">
                <a:moveTo>
                  <a:pt x="412" y="589"/>
                </a:moveTo>
                <a:lnTo>
                  <a:pt x="412" y="589"/>
                </a:lnTo>
                <a:cubicBezTo>
                  <a:pt x="383" y="589"/>
                  <a:pt x="383" y="589"/>
                  <a:pt x="383" y="589"/>
                </a:cubicBezTo>
                <a:cubicBezTo>
                  <a:pt x="383" y="456"/>
                  <a:pt x="383" y="456"/>
                  <a:pt x="383" y="456"/>
                </a:cubicBezTo>
                <a:cubicBezTo>
                  <a:pt x="383" y="383"/>
                  <a:pt x="310" y="324"/>
                  <a:pt x="236" y="324"/>
                </a:cubicBezTo>
                <a:cubicBezTo>
                  <a:pt x="310" y="324"/>
                  <a:pt x="383" y="250"/>
                  <a:pt x="383" y="176"/>
                </a:cubicBezTo>
                <a:cubicBezTo>
                  <a:pt x="383" y="44"/>
                  <a:pt x="383" y="44"/>
                  <a:pt x="383" y="44"/>
                </a:cubicBezTo>
                <a:cubicBezTo>
                  <a:pt x="412" y="44"/>
                  <a:pt x="412" y="44"/>
                  <a:pt x="412" y="44"/>
                </a:cubicBezTo>
                <a:cubicBezTo>
                  <a:pt x="427" y="44"/>
                  <a:pt x="442" y="29"/>
                  <a:pt x="442" y="29"/>
                </a:cubicBezTo>
                <a:cubicBezTo>
                  <a:pt x="442" y="15"/>
                  <a:pt x="427" y="0"/>
                  <a:pt x="41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5" y="0"/>
                  <a:pt x="0" y="15"/>
                  <a:pt x="0" y="29"/>
                </a:cubicBezTo>
                <a:cubicBezTo>
                  <a:pt x="0" y="29"/>
                  <a:pt x="15" y="44"/>
                  <a:pt x="30" y="44"/>
                </a:cubicBezTo>
                <a:cubicBezTo>
                  <a:pt x="59" y="44"/>
                  <a:pt x="59" y="44"/>
                  <a:pt x="59" y="44"/>
                </a:cubicBezTo>
                <a:cubicBezTo>
                  <a:pt x="59" y="176"/>
                  <a:pt x="59" y="176"/>
                  <a:pt x="59" y="176"/>
                </a:cubicBezTo>
                <a:cubicBezTo>
                  <a:pt x="59" y="250"/>
                  <a:pt x="133" y="324"/>
                  <a:pt x="206" y="324"/>
                </a:cubicBezTo>
                <a:cubicBezTo>
                  <a:pt x="133" y="324"/>
                  <a:pt x="59" y="383"/>
                  <a:pt x="59" y="456"/>
                </a:cubicBezTo>
                <a:cubicBezTo>
                  <a:pt x="59" y="589"/>
                  <a:pt x="59" y="589"/>
                  <a:pt x="59" y="589"/>
                </a:cubicBezTo>
                <a:cubicBezTo>
                  <a:pt x="30" y="589"/>
                  <a:pt x="30" y="589"/>
                  <a:pt x="30" y="589"/>
                </a:cubicBezTo>
                <a:cubicBezTo>
                  <a:pt x="15" y="589"/>
                  <a:pt x="0" y="604"/>
                  <a:pt x="0" y="618"/>
                </a:cubicBezTo>
                <a:cubicBezTo>
                  <a:pt x="0" y="618"/>
                  <a:pt x="15" y="633"/>
                  <a:pt x="30" y="633"/>
                </a:cubicBezTo>
                <a:cubicBezTo>
                  <a:pt x="412" y="633"/>
                  <a:pt x="412" y="633"/>
                  <a:pt x="412" y="633"/>
                </a:cubicBezTo>
                <a:cubicBezTo>
                  <a:pt x="427" y="633"/>
                  <a:pt x="442" y="618"/>
                  <a:pt x="442" y="618"/>
                </a:cubicBezTo>
                <a:cubicBezTo>
                  <a:pt x="442" y="604"/>
                  <a:pt x="427" y="589"/>
                  <a:pt x="412" y="589"/>
                </a:cubicBezTo>
                <a:close/>
                <a:moveTo>
                  <a:pt x="103" y="176"/>
                </a:moveTo>
                <a:lnTo>
                  <a:pt x="103" y="176"/>
                </a:lnTo>
                <a:cubicBezTo>
                  <a:pt x="103" y="147"/>
                  <a:pt x="103" y="44"/>
                  <a:pt x="103" y="44"/>
                </a:cubicBezTo>
                <a:cubicBezTo>
                  <a:pt x="339" y="44"/>
                  <a:pt x="339" y="44"/>
                  <a:pt x="339" y="44"/>
                </a:cubicBezTo>
                <a:cubicBezTo>
                  <a:pt x="339" y="44"/>
                  <a:pt x="339" y="147"/>
                  <a:pt x="339" y="176"/>
                </a:cubicBezTo>
                <a:cubicBezTo>
                  <a:pt x="339" y="235"/>
                  <a:pt x="295" y="280"/>
                  <a:pt x="236" y="280"/>
                </a:cubicBezTo>
                <a:cubicBezTo>
                  <a:pt x="206" y="280"/>
                  <a:pt x="206" y="280"/>
                  <a:pt x="206" y="280"/>
                </a:cubicBezTo>
                <a:cubicBezTo>
                  <a:pt x="148" y="280"/>
                  <a:pt x="103" y="235"/>
                  <a:pt x="103" y="176"/>
                </a:cubicBezTo>
                <a:close/>
                <a:moveTo>
                  <a:pt x="339" y="589"/>
                </a:moveTo>
                <a:lnTo>
                  <a:pt x="339" y="589"/>
                </a:lnTo>
                <a:cubicBezTo>
                  <a:pt x="103" y="589"/>
                  <a:pt x="103" y="589"/>
                  <a:pt x="103" y="589"/>
                </a:cubicBezTo>
                <a:cubicBezTo>
                  <a:pt x="103" y="589"/>
                  <a:pt x="103" y="486"/>
                  <a:pt x="103" y="456"/>
                </a:cubicBezTo>
                <a:cubicBezTo>
                  <a:pt x="103" y="397"/>
                  <a:pt x="148" y="353"/>
                  <a:pt x="206" y="353"/>
                </a:cubicBezTo>
                <a:cubicBezTo>
                  <a:pt x="236" y="353"/>
                  <a:pt x="236" y="353"/>
                  <a:pt x="236" y="353"/>
                </a:cubicBezTo>
                <a:cubicBezTo>
                  <a:pt x="295" y="353"/>
                  <a:pt x="339" y="397"/>
                  <a:pt x="339" y="456"/>
                </a:cubicBezTo>
                <a:cubicBezTo>
                  <a:pt x="339" y="486"/>
                  <a:pt x="339" y="589"/>
                  <a:pt x="339" y="5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83" name="Freeform 172"/>
          <p:cNvSpPr>
            <a:spLocks noChangeArrowheads="1"/>
          </p:cNvSpPr>
          <p:nvPr/>
        </p:nvSpPr>
        <p:spPr bwMode="auto">
          <a:xfrm>
            <a:off x="11206815" y="3445828"/>
            <a:ext cx="408621" cy="412114"/>
          </a:xfrm>
          <a:custGeom>
            <a:avLst/>
            <a:gdLst>
              <a:gd name="T0" fmla="*/ 211212 w 619"/>
              <a:gd name="T1" fmla="*/ 42605 h 620"/>
              <a:gd name="T2" fmla="*/ 211212 w 619"/>
              <a:gd name="T3" fmla="*/ 42605 h 620"/>
              <a:gd name="T4" fmla="*/ 190055 w 619"/>
              <a:gd name="T5" fmla="*/ 63908 h 620"/>
              <a:gd name="T6" fmla="*/ 163878 w 619"/>
              <a:gd name="T7" fmla="*/ 63908 h 620"/>
              <a:gd name="T8" fmla="*/ 163878 w 619"/>
              <a:gd name="T9" fmla="*/ 32135 h 620"/>
              <a:gd name="T10" fmla="*/ 179297 w 619"/>
              <a:gd name="T11" fmla="*/ 10832 h 620"/>
              <a:gd name="T12" fmla="*/ 105427 w 619"/>
              <a:gd name="T13" fmla="*/ 26719 h 620"/>
              <a:gd name="T14" fmla="*/ 89649 w 619"/>
              <a:gd name="T15" fmla="*/ 95682 h 620"/>
              <a:gd name="T16" fmla="*/ 15778 w 619"/>
              <a:gd name="T17" fmla="*/ 170061 h 620"/>
              <a:gd name="T18" fmla="*/ 15778 w 619"/>
              <a:gd name="T19" fmla="*/ 212666 h 620"/>
              <a:gd name="T20" fmla="*/ 52713 w 619"/>
              <a:gd name="T21" fmla="*/ 212666 h 620"/>
              <a:gd name="T22" fmla="*/ 131963 w 619"/>
              <a:gd name="T23" fmla="*/ 132871 h 620"/>
              <a:gd name="T24" fmla="*/ 195434 w 619"/>
              <a:gd name="T25" fmla="*/ 116984 h 620"/>
              <a:gd name="T26" fmla="*/ 211212 w 619"/>
              <a:gd name="T27" fmla="*/ 42605 h 620"/>
              <a:gd name="T28" fmla="*/ 190055 w 619"/>
              <a:gd name="T29" fmla="*/ 106514 h 620"/>
              <a:gd name="T30" fmla="*/ 190055 w 619"/>
              <a:gd name="T31" fmla="*/ 106514 h 620"/>
              <a:gd name="T32" fmla="*/ 126584 w 619"/>
              <a:gd name="T33" fmla="*/ 116984 h 620"/>
              <a:gd name="T34" fmla="*/ 42314 w 619"/>
              <a:gd name="T35" fmla="*/ 202195 h 620"/>
              <a:gd name="T36" fmla="*/ 26536 w 619"/>
              <a:gd name="T37" fmla="*/ 202195 h 620"/>
              <a:gd name="T38" fmla="*/ 26536 w 619"/>
              <a:gd name="T39" fmla="*/ 180893 h 620"/>
              <a:gd name="T40" fmla="*/ 105427 w 619"/>
              <a:gd name="T41" fmla="*/ 95682 h 620"/>
              <a:gd name="T42" fmla="*/ 116185 w 619"/>
              <a:gd name="T43" fmla="*/ 37189 h 620"/>
              <a:gd name="T44" fmla="*/ 153120 w 619"/>
              <a:gd name="T45" fmla="*/ 21303 h 620"/>
              <a:gd name="T46" fmla="*/ 153120 w 619"/>
              <a:gd name="T47" fmla="*/ 74379 h 620"/>
              <a:gd name="T48" fmla="*/ 200454 w 619"/>
              <a:gd name="T49" fmla="*/ 74379 h 620"/>
              <a:gd name="T50" fmla="*/ 190055 w 619"/>
              <a:gd name="T51" fmla="*/ 106514 h 62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9" h="620">
                <a:moveTo>
                  <a:pt x="589" y="118"/>
                </a:moveTo>
                <a:lnTo>
                  <a:pt x="589" y="118"/>
                </a:lnTo>
                <a:cubicBezTo>
                  <a:pt x="574" y="132"/>
                  <a:pt x="559" y="148"/>
                  <a:pt x="530" y="177"/>
                </a:cubicBezTo>
                <a:cubicBezTo>
                  <a:pt x="515" y="191"/>
                  <a:pt x="471" y="191"/>
                  <a:pt x="457" y="177"/>
                </a:cubicBezTo>
                <a:cubicBezTo>
                  <a:pt x="427" y="148"/>
                  <a:pt x="427" y="118"/>
                  <a:pt x="457" y="89"/>
                </a:cubicBezTo>
                <a:cubicBezTo>
                  <a:pt x="471" y="59"/>
                  <a:pt x="500" y="30"/>
                  <a:pt x="500" y="30"/>
                </a:cubicBezTo>
                <a:cubicBezTo>
                  <a:pt x="427" y="0"/>
                  <a:pt x="353" y="15"/>
                  <a:pt x="294" y="74"/>
                </a:cubicBezTo>
                <a:cubicBezTo>
                  <a:pt x="250" y="118"/>
                  <a:pt x="236" y="191"/>
                  <a:pt x="250" y="265"/>
                </a:cubicBezTo>
                <a:cubicBezTo>
                  <a:pt x="44" y="471"/>
                  <a:pt x="44" y="471"/>
                  <a:pt x="44" y="471"/>
                </a:cubicBezTo>
                <a:cubicBezTo>
                  <a:pt x="0" y="501"/>
                  <a:pt x="0" y="560"/>
                  <a:pt x="44" y="589"/>
                </a:cubicBezTo>
                <a:cubicBezTo>
                  <a:pt x="74" y="619"/>
                  <a:pt x="118" y="619"/>
                  <a:pt x="147" y="589"/>
                </a:cubicBezTo>
                <a:cubicBezTo>
                  <a:pt x="368" y="368"/>
                  <a:pt x="368" y="368"/>
                  <a:pt x="368" y="368"/>
                </a:cubicBezTo>
                <a:cubicBezTo>
                  <a:pt x="427" y="398"/>
                  <a:pt x="500" y="383"/>
                  <a:pt x="545" y="324"/>
                </a:cubicBezTo>
                <a:cubicBezTo>
                  <a:pt x="603" y="280"/>
                  <a:pt x="618" y="191"/>
                  <a:pt x="589" y="118"/>
                </a:cubicBezTo>
                <a:close/>
                <a:moveTo>
                  <a:pt x="530" y="295"/>
                </a:moveTo>
                <a:lnTo>
                  <a:pt x="530" y="295"/>
                </a:lnTo>
                <a:cubicBezTo>
                  <a:pt x="471" y="339"/>
                  <a:pt x="412" y="353"/>
                  <a:pt x="353" y="324"/>
                </a:cubicBezTo>
                <a:cubicBezTo>
                  <a:pt x="118" y="560"/>
                  <a:pt x="118" y="560"/>
                  <a:pt x="118" y="560"/>
                </a:cubicBezTo>
                <a:cubicBezTo>
                  <a:pt x="103" y="574"/>
                  <a:pt x="88" y="574"/>
                  <a:pt x="74" y="560"/>
                </a:cubicBezTo>
                <a:cubicBezTo>
                  <a:pt x="44" y="545"/>
                  <a:pt x="44" y="515"/>
                  <a:pt x="74" y="501"/>
                </a:cubicBezTo>
                <a:cubicBezTo>
                  <a:pt x="294" y="265"/>
                  <a:pt x="294" y="265"/>
                  <a:pt x="294" y="265"/>
                </a:cubicBezTo>
                <a:cubicBezTo>
                  <a:pt x="265" y="221"/>
                  <a:pt x="280" y="148"/>
                  <a:pt x="324" y="103"/>
                </a:cubicBezTo>
                <a:cubicBezTo>
                  <a:pt x="353" y="74"/>
                  <a:pt x="383" y="59"/>
                  <a:pt x="427" y="59"/>
                </a:cubicBezTo>
                <a:cubicBezTo>
                  <a:pt x="383" y="103"/>
                  <a:pt x="383" y="162"/>
                  <a:pt x="427" y="206"/>
                </a:cubicBezTo>
                <a:cubicBezTo>
                  <a:pt x="457" y="236"/>
                  <a:pt x="530" y="236"/>
                  <a:pt x="559" y="206"/>
                </a:cubicBezTo>
                <a:cubicBezTo>
                  <a:pt x="559" y="236"/>
                  <a:pt x="545" y="280"/>
                  <a:pt x="530" y="2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84" name="Freeform 182"/>
          <p:cNvSpPr>
            <a:spLocks noChangeArrowheads="1"/>
          </p:cNvSpPr>
          <p:nvPr/>
        </p:nvSpPr>
        <p:spPr bwMode="auto">
          <a:xfrm>
            <a:off x="9361682" y="3466466"/>
            <a:ext cx="420845" cy="420846"/>
          </a:xfrm>
          <a:custGeom>
            <a:avLst/>
            <a:gdLst>
              <a:gd name="T0" fmla="*/ 217432 w 634"/>
              <a:gd name="T1" fmla="*/ 5056 h 633"/>
              <a:gd name="T2" fmla="*/ 217432 w 634"/>
              <a:gd name="T3" fmla="*/ 5056 h 633"/>
              <a:gd name="T4" fmla="*/ 0 w 634"/>
              <a:gd name="T5" fmla="*/ 111592 h 633"/>
              <a:gd name="T6" fmla="*/ 68871 w 634"/>
              <a:gd name="T7" fmla="*/ 154207 h 633"/>
              <a:gd name="T8" fmla="*/ 111420 w 634"/>
              <a:gd name="T9" fmla="*/ 228241 h 633"/>
              <a:gd name="T10" fmla="*/ 222841 w 634"/>
              <a:gd name="T11" fmla="*/ 10473 h 633"/>
              <a:gd name="T12" fmla="*/ 217432 w 634"/>
              <a:gd name="T13" fmla="*/ 5056 h 633"/>
              <a:gd name="T14" fmla="*/ 26683 w 634"/>
              <a:gd name="T15" fmla="*/ 111592 h 633"/>
              <a:gd name="T16" fmla="*/ 26683 w 634"/>
              <a:gd name="T17" fmla="*/ 111592 h 633"/>
              <a:gd name="T18" fmla="*/ 191109 w 634"/>
              <a:gd name="T19" fmla="*/ 31780 h 633"/>
              <a:gd name="T20" fmla="*/ 74280 w 634"/>
              <a:gd name="T21" fmla="*/ 137956 h 633"/>
              <a:gd name="T22" fmla="*/ 26683 w 634"/>
              <a:gd name="T23" fmla="*/ 111592 h 633"/>
              <a:gd name="T24" fmla="*/ 111420 w 634"/>
              <a:gd name="T25" fmla="*/ 201878 h 633"/>
              <a:gd name="T26" fmla="*/ 111420 w 634"/>
              <a:gd name="T27" fmla="*/ 201878 h 633"/>
              <a:gd name="T28" fmla="*/ 85098 w 634"/>
              <a:gd name="T29" fmla="*/ 143373 h 633"/>
              <a:gd name="T30" fmla="*/ 196518 w 634"/>
              <a:gd name="T31" fmla="*/ 36836 h 633"/>
              <a:gd name="T32" fmla="*/ 111420 w 634"/>
              <a:gd name="T33" fmla="*/ 201878 h 63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34" h="633">
                <a:moveTo>
                  <a:pt x="603" y="14"/>
                </a:moveTo>
                <a:lnTo>
                  <a:pt x="603" y="14"/>
                </a:lnTo>
                <a:cubicBezTo>
                  <a:pt x="574" y="14"/>
                  <a:pt x="0" y="309"/>
                  <a:pt x="0" y="309"/>
                </a:cubicBezTo>
                <a:lnTo>
                  <a:pt x="191" y="427"/>
                </a:lnTo>
                <a:lnTo>
                  <a:pt x="309" y="632"/>
                </a:lnTo>
                <a:cubicBezTo>
                  <a:pt x="309" y="632"/>
                  <a:pt x="618" y="44"/>
                  <a:pt x="618" y="29"/>
                </a:cubicBezTo>
                <a:cubicBezTo>
                  <a:pt x="633" y="14"/>
                  <a:pt x="618" y="0"/>
                  <a:pt x="603" y="14"/>
                </a:cubicBezTo>
                <a:close/>
                <a:moveTo>
                  <a:pt x="74" y="309"/>
                </a:moveTo>
                <a:lnTo>
                  <a:pt x="74" y="309"/>
                </a:lnTo>
                <a:cubicBezTo>
                  <a:pt x="530" y="88"/>
                  <a:pt x="530" y="88"/>
                  <a:pt x="530" y="88"/>
                </a:cubicBezTo>
                <a:cubicBezTo>
                  <a:pt x="206" y="382"/>
                  <a:pt x="206" y="382"/>
                  <a:pt x="206" y="382"/>
                </a:cubicBezTo>
                <a:lnTo>
                  <a:pt x="74" y="309"/>
                </a:lnTo>
                <a:close/>
                <a:moveTo>
                  <a:pt x="309" y="559"/>
                </a:moveTo>
                <a:lnTo>
                  <a:pt x="309" y="559"/>
                </a:lnTo>
                <a:cubicBezTo>
                  <a:pt x="309" y="559"/>
                  <a:pt x="250" y="441"/>
                  <a:pt x="236" y="397"/>
                </a:cubicBezTo>
                <a:cubicBezTo>
                  <a:pt x="545" y="102"/>
                  <a:pt x="545" y="102"/>
                  <a:pt x="545" y="102"/>
                </a:cubicBezTo>
                <a:lnTo>
                  <a:pt x="309" y="5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85" name="Freeform 192"/>
          <p:cNvSpPr>
            <a:spLocks noChangeArrowheads="1"/>
          </p:cNvSpPr>
          <p:nvPr/>
        </p:nvSpPr>
        <p:spPr bwMode="auto">
          <a:xfrm>
            <a:off x="8485808" y="3528746"/>
            <a:ext cx="370204" cy="263683"/>
          </a:xfrm>
          <a:custGeom>
            <a:avLst/>
            <a:gdLst>
              <a:gd name="T0" fmla="*/ 16131 w 561"/>
              <a:gd name="T1" fmla="*/ 116668 h 399"/>
              <a:gd name="T2" fmla="*/ 16131 w 561"/>
              <a:gd name="T3" fmla="*/ 116668 h 399"/>
              <a:gd name="T4" fmla="*/ 0 w 561"/>
              <a:gd name="T5" fmla="*/ 127078 h 399"/>
              <a:gd name="T6" fmla="*/ 16131 w 561"/>
              <a:gd name="T7" fmla="*/ 142873 h 399"/>
              <a:gd name="T8" fmla="*/ 31904 w 561"/>
              <a:gd name="T9" fmla="*/ 127078 h 399"/>
              <a:gd name="T10" fmla="*/ 16131 w 561"/>
              <a:gd name="T11" fmla="*/ 116668 h 399"/>
              <a:gd name="T12" fmla="*/ 16131 w 561"/>
              <a:gd name="T13" fmla="*/ 58154 h 399"/>
              <a:gd name="T14" fmla="*/ 16131 w 561"/>
              <a:gd name="T15" fmla="*/ 58154 h 399"/>
              <a:gd name="T16" fmla="*/ 0 w 561"/>
              <a:gd name="T17" fmla="*/ 74308 h 399"/>
              <a:gd name="T18" fmla="*/ 16131 w 561"/>
              <a:gd name="T19" fmla="*/ 84719 h 399"/>
              <a:gd name="T20" fmla="*/ 31904 w 561"/>
              <a:gd name="T21" fmla="*/ 74308 h 399"/>
              <a:gd name="T22" fmla="*/ 16131 w 561"/>
              <a:gd name="T23" fmla="*/ 58154 h 399"/>
              <a:gd name="T24" fmla="*/ 189988 w 561"/>
              <a:gd name="T25" fmla="*/ 63539 h 399"/>
              <a:gd name="T26" fmla="*/ 189988 w 561"/>
              <a:gd name="T27" fmla="*/ 63539 h 399"/>
              <a:gd name="T28" fmla="*/ 63449 w 561"/>
              <a:gd name="T29" fmla="*/ 63539 h 399"/>
              <a:gd name="T30" fmla="*/ 58072 w 561"/>
              <a:gd name="T31" fmla="*/ 74308 h 399"/>
              <a:gd name="T32" fmla="*/ 63449 w 561"/>
              <a:gd name="T33" fmla="*/ 79334 h 399"/>
              <a:gd name="T34" fmla="*/ 189988 w 561"/>
              <a:gd name="T35" fmla="*/ 79334 h 399"/>
              <a:gd name="T36" fmla="*/ 200743 w 561"/>
              <a:gd name="T37" fmla="*/ 74308 h 399"/>
              <a:gd name="T38" fmla="*/ 189988 w 561"/>
              <a:gd name="T39" fmla="*/ 63539 h 399"/>
              <a:gd name="T40" fmla="*/ 63449 w 561"/>
              <a:gd name="T41" fmla="*/ 21180 h 399"/>
              <a:gd name="T42" fmla="*/ 63449 w 561"/>
              <a:gd name="T43" fmla="*/ 21180 h 399"/>
              <a:gd name="T44" fmla="*/ 189988 w 561"/>
              <a:gd name="T45" fmla="*/ 21180 h 399"/>
              <a:gd name="T46" fmla="*/ 200743 w 561"/>
              <a:gd name="T47" fmla="*/ 16154 h 399"/>
              <a:gd name="T48" fmla="*/ 189988 w 561"/>
              <a:gd name="T49" fmla="*/ 10769 h 399"/>
              <a:gd name="T50" fmla="*/ 63449 w 561"/>
              <a:gd name="T51" fmla="*/ 10769 h 399"/>
              <a:gd name="T52" fmla="*/ 58072 w 561"/>
              <a:gd name="T53" fmla="*/ 16154 h 399"/>
              <a:gd name="T54" fmla="*/ 63449 w 561"/>
              <a:gd name="T55" fmla="*/ 21180 h 399"/>
              <a:gd name="T56" fmla="*/ 16131 w 561"/>
              <a:gd name="T57" fmla="*/ 0 h 399"/>
              <a:gd name="T58" fmla="*/ 16131 w 561"/>
              <a:gd name="T59" fmla="*/ 0 h 399"/>
              <a:gd name="T60" fmla="*/ 0 w 561"/>
              <a:gd name="T61" fmla="*/ 16154 h 399"/>
              <a:gd name="T62" fmla="*/ 16131 w 561"/>
              <a:gd name="T63" fmla="*/ 31949 h 399"/>
              <a:gd name="T64" fmla="*/ 31904 w 561"/>
              <a:gd name="T65" fmla="*/ 16154 h 399"/>
              <a:gd name="T66" fmla="*/ 16131 w 561"/>
              <a:gd name="T67" fmla="*/ 0 h 399"/>
              <a:gd name="T68" fmla="*/ 189988 w 561"/>
              <a:gd name="T69" fmla="*/ 121693 h 399"/>
              <a:gd name="T70" fmla="*/ 189988 w 561"/>
              <a:gd name="T71" fmla="*/ 121693 h 399"/>
              <a:gd name="T72" fmla="*/ 63449 w 561"/>
              <a:gd name="T73" fmla="*/ 121693 h 399"/>
              <a:gd name="T74" fmla="*/ 58072 w 561"/>
              <a:gd name="T75" fmla="*/ 127078 h 399"/>
              <a:gd name="T76" fmla="*/ 63449 w 561"/>
              <a:gd name="T77" fmla="*/ 137488 h 399"/>
              <a:gd name="T78" fmla="*/ 189988 w 561"/>
              <a:gd name="T79" fmla="*/ 137488 h 399"/>
              <a:gd name="T80" fmla="*/ 200743 w 561"/>
              <a:gd name="T81" fmla="*/ 127078 h 399"/>
              <a:gd name="T82" fmla="*/ 189988 w 561"/>
              <a:gd name="T83" fmla="*/ 121693 h 39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61" h="399">
                <a:moveTo>
                  <a:pt x="45" y="325"/>
                </a:moveTo>
                <a:lnTo>
                  <a:pt x="45" y="325"/>
                </a:lnTo>
                <a:cubicBezTo>
                  <a:pt x="30" y="325"/>
                  <a:pt x="0" y="339"/>
                  <a:pt x="0" y="354"/>
                </a:cubicBezTo>
                <a:cubicBezTo>
                  <a:pt x="0" y="383"/>
                  <a:pt x="30" y="398"/>
                  <a:pt x="45" y="398"/>
                </a:cubicBezTo>
                <a:cubicBezTo>
                  <a:pt x="59" y="398"/>
                  <a:pt x="89" y="383"/>
                  <a:pt x="89" y="354"/>
                </a:cubicBezTo>
                <a:cubicBezTo>
                  <a:pt x="89" y="339"/>
                  <a:pt x="59" y="325"/>
                  <a:pt x="45" y="325"/>
                </a:cubicBezTo>
                <a:close/>
                <a:moveTo>
                  <a:pt x="45" y="162"/>
                </a:moveTo>
                <a:lnTo>
                  <a:pt x="45" y="162"/>
                </a:lnTo>
                <a:cubicBezTo>
                  <a:pt x="30" y="162"/>
                  <a:pt x="0" y="177"/>
                  <a:pt x="0" y="207"/>
                </a:cubicBezTo>
                <a:cubicBezTo>
                  <a:pt x="0" y="221"/>
                  <a:pt x="30" y="236"/>
                  <a:pt x="45" y="236"/>
                </a:cubicBezTo>
                <a:cubicBezTo>
                  <a:pt x="59" y="236"/>
                  <a:pt x="89" y="221"/>
                  <a:pt x="89" y="207"/>
                </a:cubicBezTo>
                <a:cubicBezTo>
                  <a:pt x="89" y="177"/>
                  <a:pt x="59" y="162"/>
                  <a:pt x="45" y="162"/>
                </a:cubicBezTo>
                <a:close/>
                <a:moveTo>
                  <a:pt x="530" y="177"/>
                </a:moveTo>
                <a:lnTo>
                  <a:pt x="530" y="177"/>
                </a:lnTo>
                <a:cubicBezTo>
                  <a:pt x="177" y="177"/>
                  <a:pt x="177" y="177"/>
                  <a:pt x="177" y="177"/>
                </a:cubicBezTo>
                <a:cubicBezTo>
                  <a:pt x="177" y="177"/>
                  <a:pt x="162" y="192"/>
                  <a:pt x="162" y="207"/>
                </a:cubicBezTo>
                <a:lnTo>
                  <a:pt x="177" y="221"/>
                </a:lnTo>
                <a:cubicBezTo>
                  <a:pt x="530" y="221"/>
                  <a:pt x="530" y="221"/>
                  <a:pt x="530" y="221"/>
                </a:cubicBezTo>
                <a:cubicBezTo>
                  <a:pt x="545" y="221"/>
                  <a:pt x="560" y="207"/>
                  <a:pt x="560" y="207"/>
                </a:cubicBezTo>
                <a:cubicBezTo>
                  <a:pt x="560" y="192"/>
                  <a:pt x="545" y="177"/>
                  <a:pt x="530" y="177"/>
                </a:cubicBezTo>
                <a:close/>
                <a:moveTo>
                  <a:pt x="177" y="59"/>
                </a:moveTo>
                <a:lnTo>
                  <a:pt x="177" y="59"/>
                </a:lnTo>
                <a:cubicBezTo>
                  <a:pt x="530" y="59"/>
                  <a:pt x="530" y="59"/>
                  <a:pt x="530" y="59"/>
                </a:cubicBezTo>
                <a:cubicBezTo>
                  <a:pt x="545" y="59"/>
                  <a:pt x="560" y="59"/>
                  <a:pt x="560" y="45"/>
                </a:cubicBezTo>
                <a:cubicBezTo>
                  <a:pt x="560" y="30"/>
                  <a:pt x="545" y="30"/>
                  <a:pt x="530" y="30"/>
                </a:cubicBezTo>
                <a:cubicBezTo>
                  <a:pt x="177" y="30"/>
                  <a:pt x="177" y="30"/>
                  <a:pt x="177" y="30"/>
                </a:cubicBezTo>
                <a:cubicBezTo>
                  <a:pt x="177" y="30"/>
                  <a:pt x="162" y="30"/>
                  <a:pt x="162" y="45"/>
                </a:cubicBezTo>
                <a:cubicBezTo>
                  <a:pt x="162" y="59"/>
                  <a:pt x="177" y="59"/>
                  <a:pt x="177" y="59"/>
                </a:cubicBezTo>
                <a:close/>
                <a:moveTo>
                  <a:pt x="45" y="0"/>
                </a:moveTo>
                <a:lnTo>
                  <a:pt x="45" y="0"/>
                </a:lnTo>
                <a:cubicBezTo>
                  <a:pt x="30" y="0"/>
                  <a:pt x="0" y="30"/>
                  <a:pt x="0" y="45"/>
                </a:cubicBezTo>
                <a:cubicBezTo>
                  <a:pt x="0" y="59"/>
                  <a:pt x="30" y="89"/>
                  <a:pt x="45" y="89"/>
                </a:cubicBezTo>
                <a:cubicBezTo>
                  <a:pt x="59" y="89"/>
                  <a:pt x="89" y="59"/>
                  <a:pt x="89" y="45"/>
                </a:cubicBezTo>
                <a:cubicBezTo>
                  <a:pt x="89" y="30"/>
                  <a:pt x="59" y="0"/>
                  <a:pt x="45" y="0"/>
                </a:cubicBezTo>
                <a:close/>
                <a:moveTo>
                  <a:pt x="530" y="339"/>
                </a:moveTo>
                <a:lnTo>
                  <a:pt x="530" y="339"/>
                </a:lnTo>
                <a:cubicBezTo>
                  <a:pt x="177" y="339"/>
                  <a:pt x="177" y="339"/>
                  <a:pt x="177" y="339"/>
                </a:cubicBezTo>
                <a:lnTo>
                  <a:pt x="162" y="354"/>
                </a:lnTo>
                <a:cubicBezTo>
                  <a:pt x="162" y="369"/>
                  <a:pt x="177" y="383"/>
                  <a:pt x="177" y="383"/>
                </a:cubicBezTo>
                <a:cubicBezTo>
                  <a:pt x="530" y="383"/>
                  <a:pt x="530" y="383"/>
                  <a:pt x="530" y="383"/>
                </a:cubicBezTo>
                <a:cubicBezTo>
                  <a:pt x="545" y="383"/>
                  <a:pt x="560" y="369"/>
                  <a:pt x="560" y="354"/>
                </a:cubicBezTo>
                <a:cubicBezTo>
                  <a:pt x="560" y="354"/>
                  <a:pt x="545" y="339"/>
                  <a:pt x="530" y="3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86" name="Freeform 202"/>
          <p:cNvSpPr>
            <a:spLocks noChangeArrowheads="1"/>
          </p:cNvSpPr>
          <p:nvPr/>
        </p:nvSpPr>
        <p:spPr bwMode="auto">
          <a:xfrm>
            <a:off x="7566309" y="3480695"/>
            <a:ext cx="391161" cy="420846"/>
          </a:xfrm>
          <a:custGeom>
            <a:avLst/>
            <a:gdLst>
              <a:gd name="T0" fmla="*/ 164505 w 589"/>
              <a:gd name="T1" fmla="*/ 127282 h 634"/>
              <a:gd name="T2" fmla="*/ 164505 w 589"/>
              <a:gd name="T3" fmla="*/ 85095 h 634"/>
              <a:gd name="T4" fmla="*/ 164505 w 589"/>
              <a:gd name="T5" fmla="*/ 127282 h 634"/>
              <a:gd name="T6" fmla="*/ 153682 w 589"/>
              <a:gd name="T7" fmla="*/ 100960 h 634"/>
              <a:gd name="T8" fmla="*/ 169916 w 589"/>
              <a:gd name="T9" fmla="*/ 111416 h 634"/>
              <a:gd name="T10" fmla="*/ 153682 w 589"/>
              <a:gd name="T11" fmla="*/ 100960 h 634"/>
              <a:gd name="T12" fmla="*/ 164505 w 589"/>
              <a:gd name="T13" fmla="*/ 185694 h 634"/>
              <a:gd name="T14" fmla="*/ 164505 w 589"/>
              <a:gd name="T15" fmla="*/ 143507 h 634"/>
              <a:gd name="T16" fmla="*/ 164505 w 589"/>
              <a:gd name="T17" fmla="*/ 185694 h 634"/>
              <a:gd name="T18" fmla="*/ 153682 w 589"/>
              <a:gd name="T19" fmla="*/ 153964 h 634"/>
              <a:gd name="T20" fmla="*/ 169916 w 589"/>
              <a:gd name="T21" fmla="*/ 169829 h 634"/>
              <a:gd name="T22" fmla="*/ 153682 w 589"/>
              <a:gd name="T23" fmla="*/ 153964 h 634"/>
              <a:gd name="T24" fmla="*/ 106062 w 589"/>
              <a:gd name="T25" fmla="*/ 185694 h 634"/>
              <a:gd name="T26" fmla="*/ 106062 w 589"/>
              <a:gd name="T27" fmla="*/ 143507 h 634"/>
              <a:gd name="T28" fmla="*/ 106062 w 589"/>
              <a:gd name="T29" fmla="*/ 185694 h 634"/>
              <a:gd name="T30" fmla="*/ 100651 w 589"/>
              <a:gd name="T31" fmla="*/ 153964 h 634"/>
              <a:gd name="T32" fmla="*/ 111473 w 589"/>
              <a:gd name="T33" fmla="*/ 169829 h 634"/>
              <a:gd name="T34" fmla="*/ 100651 w 589"/>
              <a:gd name="T35" fmla="*/ 153964 h 634"/>
              <a:gd name="T36" fmla="*/ 185789 w 589"/>
              <a:gd name="T37" fmla="*/ 0 h 634"/>
              <a:gd name="T38" fmla="*/ 0 w 589"/>
              <a:gd name="T39" fmla="*/ 26322 h 634"/>
              <a:gd name="T40" fmla="*/ 26335 w 589"/>
              <a:gd name="T41" fmla="*/ 228241 h 634"/>
              <a:gd name="T42" fmla="*/ 212124 w 589"/>
              <a:gd name="T43" fmla="*/ 196511 h 634"/>
              <a:gd name="T44" fmla="*/ 185789 w 589"/>
              <a:gd name="T45" fmla="*/ 0 h 634"/>
              <a:gd name="T46" fmla="*/ 196251 w 589"/>
              <a:gd name="T47" fmla="*/ 196511 h 634"/>
              <a:gd name="T48" fmla="*/ 26335 w 589"/>
              <a:gd name="T49" fmla="*/ 212376 h 634"/>
              <a:gd name="T50" fmla="*/ 15873 w 589"/>
              <a:gd name="T51" fmla="*/ 58412 h 634"/>
              <a:gd name="T52" fmla="*/ 196251 w 589"/>
              <a:gd name="T53" fmla="*/ 196511 h 634"/>
              <a:gd name="T54" fmla="*/ 196251 w 589"/>
              <a:gd name="T55" fmla="*/ 42547 h 634"/>
              <a:gd name="T56" fmla="*/ 15873 w 589"/>
              <a:gd name="T57" fmla="*/ 26322 h 634"/>
              <a:gd name="T58" fmla="*/ 185789 w 589"/>
              <a:gd name="T59" fmla="*/ 15865 h 634"/>
              <a:gd name="T60" fmla="*/ 196251 w 589"/>
              <a:gd name="T61" fmla="*/ 42547 h 634"/>
              <a:gd name="T62" fmla="*/ 106062 w 589"/>
              <a:gd name="T63" fmla="*/ 127282 h 634"/>
              <a:gd name="T64" fmla="*/ 106062 w 589"/>
              <a:gd name="T65" fmla="*/ 85095 h 634"/>
              <a:gd name="T66" fmla="*/ 106062 w 589"/>
              <a:gd name="T67" fmla="*/ 127282 h 634"/>
              <a:gd name="T68" fmla="*/ 100651 w 589"/>
              <a:gd name="T69" fmla="*/ 100960 h 634"/>
              <a:gd name="T70" fmla="*/ 111473 w 589"/>
              <a:gd name="T71" fmla="*/ 111416 h 634"/>
              <a:gd name="T72" fmla="*/ 100651 w 589"/>
              <a:gd name="T73" fmla="*/ 100960 h 634"/>
              <a:gd name="T74" fmla="*/ 47620 w 589"/>
              <a:gd name="T75" fmla="*/ 185694 h 634"/>
              <a:gd name="T76" fmla="*/ 47620 w 589"/>
              <a:gd name="T77" fmla="*/ 143507 h 634"/>
              <a:gd name="T78" fmla="*/ 47620 w 589"/>
              <a:gd name="T79" fmla="*/ 185694 h 634"/>
              <a:gd name="T80" fmla="*/ 42208 w 589"/>
              <a:gd name="T81" fmla="*/ 153964 h 634"/>
              <a:gd name="T82" fmla="*/ 58442 w 589"/>
              <a:gd name="T83" fmla="*/ 169829 h 634"/>
              <a:gd name="T84" fmla="*/ 42208 w 589"/>
              <a:gd name="T85" fmla="*/ 153964 h 634"/>
              <a:gd name="T86" fmla="*/ 47620 w 589"/>
              <a:gd name="T87" fmla="*/ 127282 h 634"/>
              <a:gd name="T88" fmla="*/ 47620 w 589"/>
              <a:gd name="T89" fmla="*/ 85095 h 634"/>
              <a:gd name="T90" fmla="*/ 47620 w 589"/>
              <a:gd name="T91" fmla="*/ 127282 h 634"/>
              <a:gd name="T92" fmla="*/ 42208 w 589"/>
              <a:gd name="T93" fmla="*/ 100960 h 634"/>
              <a:gd name="T94" fmla="*/ 58442 w 589"/>
              <a:gd name="T95" fmla="*/ 111416 h 634"/>
              <a:gd name="T96" fmla="*/ 42208 w 589"/>
              <a:gd name="T97" fmla="*/ 100960 h 6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89" h="634">
                <a:moveTo>
                  <a:pt x="456" y="353"/>
                </a:moveTo>
                <a:lnTo>
                  <a:pt x="456" y="353"/>
                </a:lnTo>
                <a:cubicBezTo>
                  <a:pt x="485" y="353"/>
                  <a:pt x="515" y="324"/>
                  <a:pt x="515" y="294"/>
                </a:cubicBezTo>
                <a:cubicBezTo>
                  <a:pt x="515" y="265"/>
                  <a:pt x="485" y="236"/>
                  <a:pt x="456" y="236"/>
                </a:cubicBezTo>
                <a:cubicBezTo>
                  <a:pt x="412" y="236"/>
                  <a:pt x="397" y="265"/>
                  <a:pt x="397" y="294"/>
                </a:cubicBezTo>
                <a:cubicBezTo>
                  <a:pt x="397" y="324"/>
                  <a:pt x="412" y="353"/>
                  <a:pt x="456" y="353"/>
                </a:cubicBezTo>
                <a:close/>
                <a:moveTo>
                  <a:pt x="426" y="280"/>
                </a:moveTo>
                <a:lnTo>
                  <a:pt x="426" y="280"/>
                </a:lnTo>
                <a:cubicBezTo>
                  <a:pt x="471" y="280"/>
                  <a:pt x="471" y="280"/>
                  <a:pt x="471" y="280"/>
                </a:cubicBezTo>
                <a:cubicBezTo>
                  <a:pt x="471" y="309"/>
                  <a:pt x="471" y="309"/>
                  <a:pt x="471" y="309"/>
                </a:cubicBezTo>
                <a:cubicBezTo>
                  <a:pt x="426" y="309"/>
                  <a:pt x="426" y="309"/>
                  <a:pt x="426" y="309"/>
                </a:cubicBezTo>
                <a:lnTo>
                  <a:pt x="426" y="280"/>
                </a:lnTo>
                <a:close/>
                <a:moveTo>
                  <a:pt x="456" y="515"/>
                </a:moveTo>
                <a:lnTo>
                  <a:pt x="456" y="515"/>
                </a:lnTo>
                <a:cubicBezTo>
                  <a:pt x="485" y="515"/>
                  <a:pt x="515" y="486"/>
                  <a:pt x="515" y="456"/>
                </a:cubicBezTo>
                <a:cubicBezTo>
                  <a:pt x="515" y="412"/>
                  <a:pt x="485" y="398"/>
                  <a:pt x="456" y="398"/>
                </a:cubicBezTo>
                <a:cubicBezTo>
                  <a:pt x="412" y="398"/>
                  <a:pt x="397" y="412"/>
                  <a:pt x="397" y="456"/>
                </a:cubicBezTo>
                <a:cubicBezTo>
                  <a:pt x="397" y="486"/>
                  <a:pt x="412" y="515"/>
                  <a:pt x="456" y="515"/>
                </a:cubicBezTo>
                <a:close/>
                <a:moveTo>
                  <a:pt x="426" y="427"/>
                </a:moveTo>
                <a:lnTo>
                  <a:pt x="426" y="427"/>
                </a:lnTo>
                <a:cubicBezTo>
                  <a:pt x="471" y="427"/>
                  <a:pt x="471" y="427"/>
                  <a:pt x="471" y="427"/>
                </a:cubicBezTo>
                <a:cubicBezTo>
                  <a:pt x="471" y="471"/>
                  <a:pt x="471" y="471"/>
                  <a:pt x="471" y="471"/>
                </a:cubicBezTo>
                <a:cubicBezTo>
                  <a:pt x="426" y="471"/>
                  <a:pt x="426" y="471"/>
                  <a:pt x="426" y="471"/>
                </a:cubicBezTo>
                <a:lnTo>
                  <a:pt x="426" y="427"/>
                </a:lnTo>
                <a:close/>
                <a:moveTo>
                  <a:pt x="294" y="515"/>
                </a:moveTo>
                <a:lnTo>
                  <a:pt x="294" y="515"/>
                </a:lnTo>
                <a:cubicBezTo>
                  <a:pt x="324" y="515"/>
                  <a:pt x="353" y="486"/>
                  <a:pt x="353" y="456"/>
                </a:cubicBezTo>
                <a:cubicBezTo>
                  <a:pt x="353" y="412"/>
                  <a:pt x="324" y="398"/>
                  <a:pt x="294" y="398"/>
                </a:cubicBezTo>
                <a:cubicBezTo>
                  <a:pt x="265" y="398"/>
                  <a:pt x="235" y="412"/>
                  <a:pt x="235" y="456"/>
                </a:cubicBezTo>
                <a:cubicBezTo>
                  <a:pt x="235" y="486"/>
                  <a:pt x="265" y="515"/>
                  <a:pt x="294" y="515"/>
                </a:cubicBezTo>
                <a:close/>
                <a:moveTo>
                  <a:pt x="279" y="427"/>
                </a:moveTo>
                <a:lnTo>
                  <a:pt x="279" y="427"/>
                </a:lnTo>
                <a:cubicBezTo>
                  <a:pt x="309" y="427"/>
                  <a:pt x="309" y="427"/>
                  <a:pt x="309" y="427"/>
                </a:cubicBezTo>
                <a:cubicBezTo>
                  <a:pt x="309" y="471"/>
                  <a:pt x="309" y="471"/>
                  <a:pt x="309" y="471"/>
                </a:cubicBezTo>
                <a:cubicBezTo>
                  <a:pt x="279" y="471"/>
                  <a:pt x="279" y="471"/>
                  <a:pt x="279" y="471"/>
                </a:cubicBezTo>
                <a:lnTo>
                  <a:pt x="279" y="427"/>
                </a:lnTo>
                <a:close/>
                <a:moveTo>
                  <a:pt x="515" y="0"/>
                </a:moveTo>
                <a:lnTo>
                  <a:pt x="51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3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3"/>
                  <a:pt x="73" y="633"/>
                </a:cubicBezTo>
                <a:cubicBezTo>
                  <a:pt x="515" y="633"/>
                  <a:pt x="515" y="633"/>
                  <a:pt x="515" y="633"/>
                </a:cubicBezTo>
                <a:cubicBezTo>
                  <a:pt x="559" y="633"/>
                  <a:pt x="588" y="589"/>
                  <a:pt x="588" y="545"/>
                </a:cubicBezTo>
                <a:cubicBezTo>
                  <a:pt x="588" y="73"/>
                  <a:pt x="588" y="73"/>
                  <a:pt x="588" y="73"/>
                </a:cubicBezTo>
                <a:cubicBezTo>
                  <a:pt x="588" y="30"/>
                  <a:pt x="559" y="0"/>
                  <a:pt x="515" y="0"/>
                </a:cubicBezTo>
                <a:close/>
                <a:moveTo>
                  <a:pt x="544" y="545"/>
                </a:moveTo>
                <a:lnTo>
                  <a:pt x="544" y="545"/>
                </a:lnTo>
                <a:cubicBezTo>
                  <a:pt x="544" y="574"/>
                  <a:pt x="530" y="589"/>
                  <a:pt x="51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44" y="574"/>
                  <a:pt x="44" y="545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544" y="162"/>
                  <a:pt x="544" y="162"/>
                  <a:pt x="544" y="162"/>
                </a:cubicBezTo>
                <a:lnTo>
                  <a:pt x="544" y="545"/>
                </a:lnTo>
                <a:close/>
                <a:moveTo>
                  <a:pt x="544" y="118"/>
                </a:moveTo>
                <a:lnTo>
                  <a:pt x="544" y="118"/>
                </a:lnTo>
                <a:cubicBezTo>
                  <a:pt x="44" y="118"/>
                  <a:pt x="44" y="118"/>
                  <a:pt x="44" y="118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44"/>
                  <a:pt x="73" y="44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30" y="44"/>
                  <a:pt x="544" y="59"/>
                  <a:pt x="544" y="73"/>
                </a:cubicBezTo>
                <a:lnTo>
                  <a:pt x="544" y="118"/>
                </a:lnTo>
                <a:close/>
                <a:moveTo>
                  <a:pt x="294" y="353"/>
                </a:moveTo>
                <a:lnTo>
                  <a:pt x="294" y="353"/>
                </a:lnTo>
                <a:cubicBezTo>
                  <a:pt x="324" y="353"/>
                  <a:pt x="353" y="324"/>
                  <a:pt x="353" y="294"/>
                </a:cubicBezTo>
                <a:cubicBezTo>
                  <a:pt x="353" y="265"/>
                  <a:pt x="324" y="236"/>
                  <a:pt x="294" y="236"/>
                </a:cubicBezTo>
                <a:cubicBezTo>
                  <a:pt x="265" y="236"/>
                  <a:pt x="235" y="265"/>
                  <a:pt x="235" y="294"/>
                </a:cubicBezTo>
                <a:cubicBezTo>
                  <a:pt x="235" y="324"/>
                  <a:pt x="265" y="353"/>
                  <a:pt x="294" y="353"/>
                </a:cubicBezTo>
                <a:close/>
                <a:moveTo>
                  <a:pt x="279" y="280"/>
                </a:moveTo>
                <a:lnTo>
                  <a:pt x="279" y="280"/>
                </a:lnTo>
                <a:cubicBezTo>
                  <a:pt x="309" y="280"/>
                  <a:pt x="309" y="280"/>
                  <a:pt x="309" y="280"/>
                </a:cubicBezTo>
                <a:cubicBezTo>
                  <a:pt x="309" y="309"/>
                  <a:pt x="309" y="309"/>
                  <a:pt x="309" y="309"/>
                </a:cubicBezTo>
                <a:cubicBezTo>
                  <a:pt x="279" y="309"/>
                  <a:pt x="279" y="309"/>
                  <a:pt x="279" y="309"/>
                </a:cubicBezTo>
                <a:lnTo>
                  <a:pt x="279" y="280"/>
                </a:lnTo>
                <a:close/>
                <a:moveTo>
                  <a:pt x="132" y="515"/>
                </a:moveTo>
                <a:lnTo>
                  <a:pt x="132" y="515"/>
                </a:lnTo>
                <a:cubicBezTo>
                  <a:pt x="176" y="515"/>
                  <a:pt x="191" y="486"/>
                  <a:pt x="191" y="456"/>
                </a:cubicBezTo>
                <a:cubicBezTo>
                  <a:pt x="191" y="412"/>
                  <a:pt x="176" y="398"/>
                  <a:pt x="132" y="398"/>
                </a:cubicBezTo>
                <a:cubicBezTo>
                  <a:pt x="103" y="398"/>
                  <a:pt x="73" y="412"/>
                  <a:pt x="73" y="456"/>
                </a:cubicBezTo>
                <a:cubicBezTo>
                  <a:pt x="73" y="486"/>
                  <a:pt x="103" y="515"/>
                  <a:pt x="132" y="515"/>
                </a:cubicBezTo>
                <a:close/>
                <a:moveTo>
                  <a:pt x="117" y="427"/>
                </a:moveTo>
                <a:lnTo>
                  <a:pt x="117" y="427"/>
                </a:lnTo>
                <a:cubicBezTo>
                  <a:pt x="162" y="427"/>
                  <a:pt x="162" y="427"/>
                  <a:pt x="162" y="427"/>
                </a:cubicBezTo>
                <a:cubicBezTo>
                  <a:pt x="162" y="471"/>
                  <a:pt x="162" y="471"/>
                  <a:pt x="162" y="471"/>
                </a:cubicBezTo>
                <a:cubicBezTo>
                  <a:pt x="117" y="471"/>
                  <a:pt x="117" y="471"/>
                  <a:pt x="117" y="471"/>
                </a:cubicBezTo>
                <a:lnTo>
                  <a:pt x="117" y="427"/>
                </a:lnTo>
                <a:close/>
                <a:moveTo>
                  <a:pt x="132" y="353"/>
                </a:moveTo>
                <a:lnTo>
                  <a:pt x="132" y="353"/>
                </a:lnTo>
                <a:cubicBezTo>
                  <a:pt x="176" y="353"/>
                  <a:pt x="191" y="324"/>
                  <a:pt x="191" y="294"/>
                </a:cubicBezTo>
                <a:cubicBezTo>
                  <a:pt x="191" y="265"/>
                  <a:pt x="176" y="236"/>
                  <a:pt x="132" y="236"/>
                </a:cubicBezTo>
                <a:cubicBezTo>
                  <a:pt x="103" y="236"/>
                  <a:pt x="73" y="265"/>
                  <a:pt x="73" y="294"/>
                </a:cubicBezTo>
                <a:cubicBezTo>
                  <a:pt x="73" y="324"/>
                  <a:pt x="103" y="353"/>
                  <a:pt x="132" y="353"/>
                </a:cubicBezTo>
                <a:close/>
                <a:moveTo>
                  <a:pt x="117" y="280"/>
                </a:moveTo>
                <a:lnTo>
                  <a:pt x="117" y="280"/>
                </a:lnTo>
                <a:cubicBezTo>
                  <a:pt x="162" y="280"/>
                  <a:pt x="162" y="280"/>
                  <a:pt x="162" y="280"/>
                </a:cubicBezTo>
                <a:cubicBezTo>
                  <a:pt x="162" y="309"/>
                  <a:pt x="162" y="309"/>
                  <a:pt x="162" y="309"/>
                </a:cubicBezTo>
                <a:cubicBezTo>
                  <a:pt x="117" y="309"/>
                  <a:pt x="117" y="309"/>
                  <a:pt x="117" y="309"/>
                </a:cubicBezTo>
                <a:lnTo>
                  <a:pt x="117" y="2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87" name="Freeform 212"/>
          <p:cNvSpPr>
            <a:spLocks noChangeArrowheads="1"/>
          </p:cNvSpPr>
          <p:nvPr/>
        </p:nvSpPr>
        <p:spPr bwMode="auto">
          <a:xfrm>
            <a:off x="6771186" y="3472839"/>
            <a:ext cx="136208" cy="420846"/>
          </a:xfrm>
          <a:custGeom>
            <a:avLst/>
            <a:gdLst>
              <a:gd name="T0" fmla="*/ 57905 w 207"/>
              <a:gd name="T1" fmla="*/ 0 h 634"/>
              <a:gd name="T2" fmla="*/ 57905 w 207"/>
              <a:gd name="T3" fmla="*/ 0 h 634"/>
              <a:gd name="T4" fmla="*/ 15727 w 207"/>
              <a:gd name="T5" fmla="*/ 0 h 634"/>
              <a:gd name="T6" fmla="*/ 0 w 207"/>
              <a:gd name="T7" fmla="*/ 10457 h 634"/>
              <a:gd name="T8" fmla="*/ 0 w 207"/>
              <a:gd name="T9" fmla="*/ 169829 h 634"/>
              <a:gd name="T10" fmla="*/ 31455 w 207"/>
              <a:gd name="T11" fmla="*/ 217785 h 634"/>
              <a:gd name="T12" fmla="*/ 42178 w 207"/>
              <a:gd name="T13" fmla="*/ 217785 h 634"/>
              <a:gd name="T14" fmla="*/ 73633 w 207"/>
              <a:gd name="T15" fmla="*/ 169829 h 634"/>
              <a:gd name="T16" fmla="*/ 73633 w 207"/>
              <a:gd name="T17" fmla="*/ 10457 h 634"/>
              <a:gd name="T18" fmla="*/ 57905 w 207"/>
              <a:gd name="T19" fmla="*/ 0 h 634"/>
              <a:gd name="T20" fmla="*/ 36816 w 207"/>
              <a:gd name="T21" fmla="*/ 207328 h 634"/>
              <a:gd name="T22" fmla="*/ 36816 w 207"/>
              <a:gd name="T23" fmla="*/ 207328 h 634"/>
              <a:gd name="T24" fmla="*/ 15727 w 207"/>
              <a:gd name="T25" fmla="*/ 169829 h 634"/>
              <a:gd name="T26" fmla="*/ 57905 w 207"/>
              <a:gd name="T27" fmla="*/ 169829 h 634"/>
              <a:gd name="T28" fmla="*/ 36816 w 207"/>
              <a:gd name="T29" fmla="*/ 207328 h 634"/>
              <a:gd name="T30" fmla="*/ 57905 w 207"/>
              <a:gd name="T31" fmla="*/ 153964 h 634"/>
              <a:gd name="T32" fmla="*/ 57905 w 207"/>
              <a:gd name="T33" fmla="*/ 153964 h 634"/>
              <a:gd name="T34" fmla="*/ 15727 w 207"/>
              <a:gd name="T35" fmla="*/ 153964 h 634"/>
              <a:gd name="T36" fmla="*/ 15727 w 207"/>
              <a:gd name="T37" fmla="*/ 63821 h 634"/>
              <a:gd name="T38" fmla="*/ 57905 w 207"/>
              <a:gd name="T39" fmla="*/ 63821 h 634"/>
              <a:gd name="T40" fmla="*/ 57905 w 207"/>
              <a:gd name="T41" fmla="*/ 153964 h 634"/>
              <a:gd name="T42" fmla="*/ 57905 w 207"/>
              <a:gd name="T43" fmla="*/ 47956 h 634"/>
              <a:gd name="T44" fmla="*/ 57905 w 207"/>
              <a:gd name="T45" fmla="*/ 47956 h 634"/>
              <a:gd name="T46" fmla="*/ 15727 w 207"/>
              <a:gd name="T47" fmla="*/ 47956 h 634"/>
              <a:gd name="T48" fmla="*/ 15727 w 207"/>
              <a:gd name="T49" fmla="*/ 21274 h 634"/>
              <a:gd name="T50" fmla="*/ 21089 w 207"/>
              <a:gd name="T51" fmla="*/ 10457 h 634"/>
              <a:gd name="T52" fmla="*/ 52544 w 207"/>
              <a:gd name="T53" fmla="*/ 10457 h 634"/>
              <a:gd name="T54" fmla="*/ 57905 w 207"/>
              <a:gd name="T55" fmla="*/ 21274 h 634"/>
              <a:gd name="T56" fmla="*/ 57905 w 207"/>
              <a:gd name="T57" fmla="*/ 47956 h 63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7" h="634">
                <a:moveTo>
                  <a:pt x="162" y="0"/>
                </a:moveTo>
                <a:lnTo>
                  <a:pt x="162" y="0"/>
                </a:lnTo>
                <a:cubicBezTo>
                  <a:pt x="44" y="0"/>
                  <a:pt x="44" y="0"/>
                  <a:pt x="44" y="0"/>
                </a:cubicBezTo>
                <a:cubicBezTo>
                  <a:pt x="15" y="0"/>
                  <a:pt x="0" y="15"/>
                  <a:pt x="0" y="29"/>
                </a:cubicBezTo>
                <a:cubicBezTo>
                  <a:pt x="0" y="471"/>
                  <a:pt x="0" y="471"/>
                  <a:pt x="0" y="471"/>
                </a:cubicBezTo>
                <a:cubicBezTo>
                  <a:pt x="88" y="604"/>
                  <a:pt x="88" y="604"/>
                  <a:pt x="88" y="604"/>
                </a:cubicBezTo>
                <a:cubicBezTo>
                  <a:pt x="88" y="633"/>
                  <a:pt x="118" y="633"/>
                  <a:pt x="118" y="604"/>
                </a:cubicBezTo>
                <a:cubicBezTo>
                  <a:pt x="206" y="471"/>
                  <a:pt x="206" y="471"/>
                  <a:pt x="206" y="471"/>
                </a:cubicBezTo>
                <a:cubicBezTo>
                  <a:pt x="206" y="29"/>
                  <a:pt x="206" y="29"/>
                  <a:pt x="206" y="29"/>
                </a:cubicBezTo>
                <a:cubicBezTo>
                  <a:pt x="206" y="15"/>
                  <a:pt x="192" y="0"/>
                  <a:pt x="162" y="0"/>
                </a:cubicBezTo>
                <a:close/>
                <a:moveTo>
                  <a:pt x="103" y="575"/>
                </a:moveTo>
                <a:lnTo>
                  <a:pt x="103" y="575"/>
                </a:lnTo>
                <a:cubicBezTo>
                  <a:pt x="44" y="471"/>
                  <a:pt x="44" y="471"/>
                  <a:pt x="44" y="471"/>
                </a:cubicBezTo>
                <a:cubicBezTo>
                  <a:pt x="162" y="471"/>
                  <a:pt x="162" y="471"/>
                  <a:pt x="162" y="471"/>
                </a:cubicBezTo>
                <a:lnTo>
                  <a:pt x="103" y="575"/>
                </a:lnTo>
                <a:close/>
                <a:moveTo>
                  <a:pt x="162" y="427"/>
                </a:moveTo>
                <a:lnTo>
                  <a:pt x="162" y="427"/>
                </a:lnTo>
                <a:cubicBezTo>
                  <a:pt x="118" y="427"/>
                  <a:pt x="59" y="427"/>
                  <a:pt x="44" y="427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162" y="177"/>
                  <a:pt x="162" y="177"/>
                  <a:pt x="162" y="177"/>
                </a:cubicBezTo>
                <a:lnTo>
                  <a:pt x="162" y="427"/>
                </a:lnTo>
                <a:close/>
                <a:moveTo>
                  <a:pt x="162" y="133"/>
                </a:moveTo>
                <a:lnTo>
                  <a:pt x="162" y="133"/>
                </a:lnTo>
                <a:cubicBezTo>
                  <a:pt x="44" y="133"/>
                  <a:pt x="44" y="133"/>
                  <a:pt x="44" y="133"/>
                </a:cubicBezTo>
                <a:cubicBezTo>
                  <a:pt x="44" y="59"/>
                  <a:pt x="44" y="59"/>
                  <a:pt x="44" y="59"/>
                </a:cubicBezTo>
                <a:cubicBezTo>
                  <a:pt x="44" y="29"/>
                  <a:pt x="44" y="29"/>
                  <a:pt x="59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62" y="29"/>
                  <a:pt x="162" y="29"/>
                  <a:pt x="162" y="59"/>
                </a:cubicBezTo>
                <a:lnTo>
                  <a:pt x="162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91431" tIns="45716" rIns="91431" bIns="45716" anchor="ctr"/>
          <a:lstStyle/>
          <a:p>
            <a:pPr eaLnBrk="1" hangingPunct="1">
              <a:defRPr/>
            </a:pPr>
            <a:endParaRPr lang="en-US"/>
          </a:p>
        </p:txBody>
      </p:sp>
      <p:sp>
        <p:nvSpPr>
          <p:cNvPr id="492" name="Freeform 1"/>
          <p:cNvSpPr>
            <a:spLocks noChangeArrowheads="1"/>
          </p:cNvSpPr>
          <p:nvPr/>
        </p:nvSpPr>
        <p:spPr bwMode="auto">
          <a:xfrm>
            <a:off x="8521001" y="5424823"/>
            <a:ext cx="396543" cy="123744"/>
          </a:xfrm>
          <a:custGeom>
            <a:avLst/>
            <a:gdLst>
              <a:gd name="T0" fmla="*/ 2147483646 w 623"/>
              <a:gd name="T1" fmla="*/ 2022337946 h 192"/>
              <a:gd name="T2" fmla="*/ 2147483646 w 623"/>
              <a:gd name="T3" fmla="*/ 2022337946 h 192"/>
              <a:gd name="T4" fmla="*/ 2147483646 w 623"/>
              <a:gd name="T5" fmla="*/ 2147483646 h 192"/>
              <a:gd name="T6" fmla="*/ 2147483646 w 623"/>
              <a:gd name="T7" fmla="*/ 0 h 192"/>
              <a:gd name="T8" fmla="*/ 2147483646 w 623"/>
              <a:gd name="T9" fmla="*/ 2147483646 h 192"/>
              <a:gd name="T10" fmla="*/ 2147483646 w 623"/>
              <a:gd name="T11" fmla="*/ 0 h 192"/>
              <a:gd name="T12" fmla="*/ 2147483646 w 623"/>
              <a:gd name="T13" fmla="*/ 2147483646 h 192"/>
              <a:gd name="T14" fmla="*/ 649320983 w 623"/>
              <a:gd name="T15" fmla="*/ 2022337946 h 192"/>
              <a:gd name="T16" fmla="*/ 2147483646 w 623"/>
              <a:gd name="T17" fmla="*/ 2147483646 h 192"/>
              <a:gd name="T18" fmla="*/ 2147483646 w 623"/>
              <a:gd name="T19" fmla="*/ 2147483646 h 192"/>
              <a:gd name="T20" fmla="*/ 2147483646 w 623"/>
              <a:gd name="T21" fmla="*/ 2147483646 h 192"/>
              <a:gd name="T22" fmla="*/ 2147483646 w 623"/>
              <a:gd name="T23" fmla="*/ 2022337946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23" h="192">
                <a:moveTo>
                  <a:pt x="615" y="42"/>
                </a:moveTo>
                <a:lnTo>
                  <a:pt x="615" y="42"/>
                </a:lnTo>
                <a:cubicBezTo>
                  <a:pt x="601" y="42"/>
                  <a:pt x="587" y="84"/>
                  <a:pt x="544" y="84"/>
                </a:cubicBezTo>
                <a:cubicBezTo>
                  <a:pt x="495" y="84"/>
                  <a:pt x="473" y="0"/>
                  <a:pt x="396" y="0"/>
                </a:cubicBezTo>
                <a:cubicBezTo>
                  <a:pt x="339" y="0"/>
                  <a:pt x="318" y="49"/>
                  <a:pt x="311" y="49"/>
                </a:cubicBezTo>
                <a:cubicBezTo>
                  <a:pt x="311" y="49"/>
                  <a:pt x="290" y="0"/>
                  <a:pt x="226" y="0"/>
                </a:cubicBezTo>
                <a:cubicBezTo>
                  <a:pt x="148" y="0"/>
                  <a:pt x="127" y="84"/>
                  <a:pt x="78" y="84"/>
                </a:cubicBezTo>
                <a:cubicBezTo>
                  <a:pt x="42" y="84"/>
                  <a:pt x="21" y="42"/>
                  <a:pt x="14" y="42"/>
                </a:cubicBezTo>
                <a:cubicBezTo>
                  <a:pt x="0" y="49"/>
                  <a:pt x="35" y="191"/>
                  <a:pt x="169" y="191"/>
                </a:cubicBezTo>
                <a:cubicBezTo>
                  <a:pt x="254" y="191"/>
                  <a:pt x="304" y="120"/>
                  <a:pt x="311" y="120"/>
                </a:cubicBezTo>
                <a:cubicBezTo>
                  <a:pt x="318" y="120"/>
                  <a:pt x="375" y="191"/>
                  <a:pt x="459" y="191"/>
                </a:cubicBezTo>
                <a:cubicBezTo>
                  <a:pt x="594" y="191"/>
                  <a:pt x="622" y="49"/>
                  <a:pt x="615" y="4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3" name="Freeform 13"/>
          <p:cNvSpPr>
            <a:spLocks noChangeArrowheads="1"/>
          </p:cNvSpPr>
          <p:nvPr/>
        </p:nvSpPr>
        <p:spPr bwMode="auto">
          <a:xfrm>
            <a:off x="9497838" y="5328862"/>
            <a:ext cx="143429" cy="326233"/>
          </a:xfrm>
          <a:custGeom>
            <a:avLst/>
            <a:gdLst>
              <a:gd name="T0" fmla="*/ 2147483646 w 227"/>
              <a:gd name="T1" fmla="*/ 2147483646 h 510"/>
              <a:gd name="T2" fmla="*/ 2147483646 w 227"/>
              <a:gd name="T3" fmla="*/ 2147483646 h 510"/>
              <a:gd name="T4" fmla="*/ 0 w 227"/>
              <a:gd name="T5" fmla="*/ 2147483646 h 510"/>
              <a:gd name="T6" fmla="*/ 0 w 227"/>
              <a:gd name="T7" fmla="*/ 2147483646 h 510"/>
              <a:gd name="T8" fmla="*/ 0 w 227"/>
              <a:gd name="T9" fmla="*/ 2147483646 h 510"/>
              <a:gd name="T10" fmla="*/ 0 w 227"/>
              <a:gd name="T11" fmla="*/ 2147483646 h 510"/>
              <a:gd name="T12" fmla="*/ 0 w 227"/>
              <a:gd name="T13" fmla="*/ 2147483646 h 510"/>
              <a:gd name="T14" fmla="*/ 0 w 227"/>
              <a:gd name="T15" fmla="*/ 1365184109 h 510"/>
              <a:gd name="T16" fmla="*/ 1270415401 w 227"/>
              <a:gd name="T17" fmla="*/ 0 h 510"/>
              <a:gd name="T18" fmla="*/ 2147483646 w 227"/>
              <a:gd name="T19" fmla="*/ 0 h 510"/>
              <a:gd name="T20" fmla="*/ 2147483646 w 227"/>
              <a:gd name="T21" fmla="*/ 1365184109 h 510"/>
              <a:gd name="T22" fmla="*/ 2147483646 w 227"/>
              <a:gd name="T23" fmla="*/ 2147483646 h 510"/>
              <a:gd name="T24" fmla="*/ 2147483646 w 227"/>
              <a:gd name="T25" fmla="*/ 2147483646 h 510"/>
              <a:gd name="T26" fmla="*/ 2147483646 w 227"/>
              <a:gd name="T27" fmla="*/ 2147483646 h 510"/>
              <a:gd name="T28" fmla="*/ 2147483646 w 227"/>
              <a:gd name="T29" fmla="*/ 2147483646 h 510"/>
              <a:gd name="T30" fmla="*/ 2147483646 w 227"/>
              <a:gd name="T31" fmla="*/ 2147483646 h 510"/>
              <a:gd name="T32" fmla="*/ 2147483646 w 227"/>
              <a:gd name="T33" fmla="*/ 2147483646 h 5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27" h="510">
                <a:moveTo>
                  <a:pt x="113" y="396"/>
                </a:moveTo>
                <a:lnTo>
                  <a:pt x="113" y="396"/>
                </a:lnTo>
                <a:cubicBezTo>
                  <a:pt x="0" y="509"/>
                  <a:pt x="0" y="509"/>
                  <a:pt x="0" y="509"/>
                </a:cubicBezTo>
                <a:cubicBezTo>
                  <a:pt x="0" y="368"/>
                  <a:pt x="0" y="368"/>
                  <a:pt x="0" y="368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198" y="0"/>
                  <a:pt x="198" y="0"/>
                  <a:pt x="198" y="0"/>
                </a:cubicBezTo>
                <a:cubicBezTo>
                  <a:pt x="219" y="0"/>
                  <a:pt x="226" y="15"/>
                  <a:pt x="226" y="29"/>
                </a:cubicBezTo>
                <a:cubicBezTo>
                  <a:pt x="226" y="128"/>
                  <a:pt x="226" y="128"/>
                  <a:pt x="226" y="128"/>
                </a:cubicBezTo>
                <a:cubicBezTo>
                  <a:pt x="226" y="170"/>
                  <a:pt x="226" y="170"/>
                  <a:pt x="226" y="170"/>
                </a:cubicBezTo>
                <a:cubicBezTo>
                  <a:pt x="226" y="276"/>
                  <a:pt x="226" y="276"/>
                  <a:pt x="226" y="276"/>
                </a:cubicBezTo>
                <a:cubicBezTo>
                  <a:pt x="226" y="368"/>
                  <a:pt x="226" y="368"/>
                  <a:pt x="226" y="368"/>
                </a:cubicBezTo>
                <a:cubicBezTo>
                  <a:pt x="226" y="509"/>
                  <a:pt x="226" y="509"/>
                  <a:pt x="226" y="509"/>
                </a:cubicBezTo>
                <a:lnTo>
                  <a:pt x="113" y="396"/>
                </a:lnTo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4" name="Freeform 25"/>
          <p:cNvSpPr>
            <a:spLocks noChangeArrowheads="1"/>
          </p:cNvSpPr>
          <p:nvPr/>
        </p:nvSpPr>
        <p:spPr bwMode="auto">
          <a:xfrm>
            <a:off x="10286613" y="5300206"/>
            <a:ext cx="385291" cy="343107"/>
          </a:xfrm>
          <a:custGeom>
            <a:avLst/>
            <a:gdLst>
              <a:gd name="T0" fmla="*/ 2147483646 w 602"/>
              <a:gd name="T1" fmla="*/ 2147483646 h 538"/>
              <a:gd name="T2" fmla="*/ 2147483646 w 602"/>
              <a:gd name="T3" fmla="*/ 2147483646 h 538"/>
              <a:gd name="T4" fmla="*/ 2147483646 w 602"/>
              <a:gd name="T5" fmla="*/ 2147483646 h 538"/>
              <a:gd name="T6" fmla="*/ 2147483646 w 602"/>
              <a:gd name="T7" fmla="*/ 2147483646 h 538"/>
              <a:gd name="T8" fmla="*/ 2147483646 w 602"/>
              <a:gd name="T9" fmla="*/ 2147483646 h 538"/>
              <a:gd name="T10" fmla="*/ 2147483646 w 602"/>
              <a:gd name="T11" fmla="*/ 2147483646 h 538"/>
              <a:gd name="T12" fmla="*/ 2147483646 w 602"/>
              <a:gd name="T13" fmla="*/ 2147483646 h 538"/>
              <a:gd name="T14" fmla="*/ 2147483646 w 602"/>
              <a:gd name="T15" fmla="*/ 2147483646 h 538"/>
              <a:gd name="T16" fmla="*/ 1320329979 w 602"/>
              <a:gd name="T17" fmla="*/ 2147483646 h 538"/>
              <a:gd name="T18" fmla="*/ 0 w 602"/>
              <a:gd name="T19" fmla="*/ 2147483646 h 538"/>
              <a:gd name="T20" fmla="*/ 0 w 602"/>
              <a:gd name="T21" fmla="*/ 2147483646 h 538"/>
              <a:gd name="T22" fmla="*/ 0 w 602"/>
              <a:gd name="T23" fmla="*/ 2147483646 h 538"/>
              <a:gd name="T24" fmla="*/ 2147483646 w 602"/>
              <a:gd name="T25" fmla="*/ 2147483646 h 538"/>
              <a:gd name="T26" fmla="*/ 2147483646 w 602"/>
              <a:gd name="T27" fmla="*/ 2147483646 h 538"/>
              <a:gd name="T28" fmla="*/ 2147483646 w 602"/>
              <a:gd name="T29" fmla="*/ 2147483646 h 538"/>
              <a:gd name="T30" fmla="*/ 0 w 602"/>
              <a:gd name="T31" fmla="*/ 2147483646 h 538"/>
              <a:gd name="T32" fmla="*/ 0 w 602"/>
              <a:gd name="T33" fmla="*/ 2147483646 h 538"/>
              <a:gd name="T34" fmla="*/ 1320329979 w 602"/>
              <a:gd name="T35" fmla="*/ 0 h 538"/>
              <a:gd name="T36" fmla="*/ 2147483646 w 602"/>
              <a:gd name="T37" fmla="*/ 0 h 538"/>
              <a:gd name="T38" fmla="*/ 2147483646 w 602"/>
              <a:gd name="T39" fmla="*/ 0 h 538"/>
              <a:gd name="T40" fmla="*/ 2147483646 w 602"/>
              <a:gd name="T41" fmla="*/ 2147483646 h 538"/>
              <a:gd name="T42" fmla="*/ 2147483646 w 602"/>
              <a:gd name="T43" fmla="*/ 2147483646 h 538"/>
              <a:gd name="T44" fmla="*/ 0 w 602"/>
              <a:gd name="T45" fmla="*/ 2147483646 h 538"/>
              <a:gd name="T46" fmla="*/ 2147483646 w 602"/>
              <a:gd name="T47" fmla="*/ 2147483646 h 538"/>
              <a:gd name="T48" fmla="*/ 2147483646 w 602"/>
              <a:gd name="T49" fmla="*/ 2147483646 h 538"/>
              <a:gd name="T50" fmla="*/ 2147483646 w 602"/>
              <a:gd name="T51" fmla="*/ 2147483646 h 538"/>
              <a:gd name="T52" fmla="*/ 2147483646 w 602"/>
              <a:gd name="T53" fmla="*/ 2147483646 h 538"/>
              <a:gd name="T54" fmla="*/ 2147483646 w 602"/>
              <a:gd name="T55" fmla="*/ 2147483646 h 538"/>
              <a:gd name="T56" fmla="*/ 2147483646 w 602"/>
              <a:gd name="T57" fmla="*/ 2147483646 h 538"/>
              <a:gd name="T58" fmla="*/ 2147483646 w 602"/>
              <a:gd name="T59" fmla="*/ 2147483646 h 538"/>
              <a:gd name="T60" fmla="*/ 2147483646 w 602"/>
              <a:gd name="T61" fmla="*/ 2147483646 h 538"/>
              <a:gd name="T62" fmla="*/ 2147483646 w 602"/>
              <a:gd name="T63" fmla="*/ 2147483646 h 538"/>
              <a:gd name="T64" fmla="*/ 2147483646 w 602"/>
              <a:gd name="T65" fmla="*/ 2147483646 h 538"/>
              <a:gd name="T66" fmla="*/ 2147483646 w 602"/>
              <a:gd name="T67" fmla="*/ 2147483646 h 5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538">
                <a:moveTo>
                  <a:pt x="573" y="339"/>
                </a:moveTo>
                <a:lnTo>
                  <a:pt x="573" y="339"/>
                </a:lnTo>
                <a:cubicBezTo>
                  <a:pt x="558" y="339"/>
                  <a:pt x="544" y="346"/>
                  <a:pt x="530" y="360"/>
                </a:cubicBezTo>
                <a:cubicBezTo>
                  <a:pt x="516" y="375"/>
                  <a:pt x="516" y="375"/>
                  <a:pt x="516" y="375"/>
                </a:cubicBezTo>
                <a:cubicBezTo>
                  <a:pt x="502" y="360"/>
                  <a:pt x="502" y="360"/>
                  <a:pt x="502" y="360"/>
                </a:cubicBezTo>
                <a:cubicBezTo>
                  <a:pt x="488" y="346"/>
                  <a:pt x="474" y="339"/>
                  <a:pt x="459" y="339"/>
                </a:cubicBezTo>
                <a:cubicBezTo>
                  <a:pt x="431" y="339"/>
                  <a:pt x="403" y="367"/>
                  <a:pt x="403" y="396"/>
                </a:cubicBezTo>
                <a:cubicBezTo>
                  <a:pt x="403" y="417"/>
                  <a:pt x="410" y="431"/>
                  <a:pt x="417" y="438"/>
                </a:cubicBezTo>
                <a:cubicBezTo>
                  <a:pt x="438" y="452"/>
                  <a:pt x="438" y="452"/>
                  <a:pt x="438" y="452"/>
                </a:cubicBezTo>
                <a:cubicBezTo>
                  <a:pt x="417" y="474"/>
                  <a:pt x="417" y="474"/>
                  <a:pt x="417" y="474"/>
                </a:cubicBezTo>
                <a:cubicBezTo>
                  <a:pt x="410" y="474"/>
                  <a:pt x="410" y="474"/>
                  <a:pt x="410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7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1" y="141"/>
                  <a:pt x="601" y="141"/>
                  <a:pt x="601" y="141"/>
                </a:cubicBezTo>
                <a:cubicBezTo>
                  <a:pt x="601" y="240"/>
                  <a:pt x="601" y="240"/>
                  <a:pt x="601" y="240"/>
                </a:cubicBezTo>
                <a:cubicBezTo>
                  <a:pt x="601" y="276"/>
                  <a:pt x="601" y="276"/>
                  <a:pt x="601" y="276"/>
                </a:cubicBezTo>
                <a:cubicBezTo>
                  <a:pt x="601" y="325"/>
                  <a:pt x="601" y="325"/>
                  <a:pt x="601" y="325"/>
                </a:cubicBezTo>
                <a:cubicBezTo>
                  <a:pt x="601" y="346"/>
                  <a:pt x="601" y="346"/>
                  <a:pt x="601" y="346"/>
                </a:cubicBezTo>
                <a:cubicBezTo>
                  <a:pt x="594" y="346"/>
                  <a:pt x="580" y="339"/>
                  <a:pt x="573" y="339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3" y="56"/>
                  <a:pt x="573" y="56"/>
                  <a:pt x="573" y="56"/>
                </a:cubicBezTo>
                <a:cubicBezTo>
                  <a:pt x="587" y="56"/>
                  <a:pt x="601" y="71"/>
                  <a:pt x="601" y="85"/>
                </a:cubicBezTo>
                <a:cubicBezTo>
                  <a:pt x="601" y="113"/>
                  <a:pt x="601" y="113"/>
                  <a:pt x="601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38" y="495"/>
                </a:moveTo>
                <a:lnTo>
                  <a:pt x="438" y="495"/>
                </a:lnTo>
                <a:cubicBezTo>
                  <a:pt x="474" y="452"/>
                  <a:pt x="474" y="452"/>
                  <a:pt x="474" y="452"/>
                </a:cubicBezTo>
                <a:cubicBezTo>
                  <a:pt x="438" y="417"/>
                  <a:pt x="438" y="417"/>
                  <a:pt x="438" y="417"/>
                </a:cubicBezTo>
                <a:cubicBezTo>
                  <a:pt x="431" y="410"/>
                  <a:pt x="431" y="403"/>
                  <a:pt x="431" y="396"/>
                </a:cubicBezTo>
                <a:cubicBezTo>
                  <a:pt x="431" y="382"/>
                  <a:pt x="445" y="367"/>
                  <a:pt x="459" y="367"/>
                </a:cubicBezTo>
                <a:cubicBezTo>
                  <a:pt x="466" y="367"/>
                  <a:pt x="474" y="375"/>
                  <a:pt x="481" y="382"/>
                </a:cubicBezTo>
                <a:cubicBezTo>
                  <a:pt x="516" y="417"/>
                  <a:pt x="516" y="417"/>
                  <a:pt x="516" y="417"/>
                </a:cubicBezTo>
                <a:cubicBezTo>
                  <a:pt x="551" y="382"/>
                  <a:pt x="551" y="382"/>
                  <a:pt x="551" y="382"/>
                </a:cubicBezTo>
                <a:cubicBezTo>
                  <a:pt x="558" y="375"/>
                  <a:pt x="565" y="367"/>
                  <a:pt x="573" y="367"/>
                </a:cubicBezTo>
                <a:cubicBezTo>
                  <a:pt x="587" y="367"/>
                  <a:pt x="601" y="382"/>
                  <a:pt x="601" y="396"/>
                </a:cubicBezTo>
                <a:cubicBezTo>
                  <a:pt x="601" y="403"/>
                  <a:pt x="601" y="410"/>
                  <a:pt x="594" y="417"/>
                </a:cubicBezTo>
                <a:cubicBezTo>
                  <a:pt x="558" y="452"/>
                  <a:pt x="558" y="452"/>
                  <a:pt x="558" y="452"/>
                </a:cubicBezTo>
                <a:cubicBezTo>
                  <a:pt x="594" y="495"/>
                  <a:pt x="594" y="495"/>
                  <a:pt x="594" y="495"/>
                </a:cubicBezTo>
                <a:cubicBezTo>
                  <a:pt x="601" y="495"/>
                  <a:pt x="601" y="502"/>
                  <a:pt x="601" y="509"/>
                </a:cubicBezTo>
                <a:cubicBezTo>
                  <a:pt x="601" y="530"/>
                  <a:pt x="587" y="537"/>
                  <a:pt x="573" y="537"/>
                </a:cubicBezTo>
                <a:cubicBezTo>
                  <a:pt x="565" y="537"/>
                  <a:pt x="558" y="537"/>
                  <a:pt x="551" y="530"/>
                </a:cubicBezTo>
                <a:cubicBezTo>
                  <a:pt x="516" y="495"/>
                  <a:pt x="516" y="495"/>
                  <a:pt x="516" y="495"/>
                </a:cubicBezTo>
                <a:cubicBezTo>
                  <a:pt x="481" y="530"/>
                  <a:pt x="481" y="530"/>
                  <a:pt x="481" y="530"/>
                </a:cubicBezTo>
                <a:cubicBezTo>
                  <a:pt x="474" y="537"/>
                  <a:pt x="466" y="537"/>
                  <a:pt x="459" y="537"/>
                </a:cubicBezTo>
                <a:cubicBezTo>
                  <a:pt x="445" y="537"/>
                  <a:pt x="431" y="530"/>
                  <a:pt x="431" y="509"/>
                </a:cubicBezTo>
                <a:cubicBezTo>
                  <a:pt x="431" y="502"/>
                  <a:pt x="431" y="495"/>
                  <a:pt x="438" y="4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5" name="Freeform 37"/>
          <p:cNvSpPr>
            <a:spLocks noChangeArrowheads="1"/>
          </p:cNvSpPr>
          <p:nvPr/>
        </p:nvSpPr>
        <p:spPr bwMode="auto">
          <a:xfrm>
            <a:off x="11267833" y="5287447"/>
            <a:ext cx="385291" cy="385293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1" y="135"/>
                  <a:pt x="601" y="297"/>
                </a:cubicBezTo>
                <a:cubicBezTo>
                  <a:pt x="601" y="467"/>
                  <a:pt x="466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63"/>
                  <a:pt x="57" y="297"/>
                </a:cubicBez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2370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Freeform 26"/>
          <p:cNvSpPr>
            <a:spLocks noChangeArrowheads="1"/>
          </p:cNvSpPr>
          <p:nvPr/>
        </p:nvSpPr>
        <p:spPr bwMode="auto">
          <a:xfrm>
            <a:off x="10274495" y="7248705"/>
            <a:ext cx="388105" cy="334669"/>
          </a:xfrm>
          <a:custGeom>
            <a:avLst/>
            <a:gdLst>
              <a:gd name="T0" fmla="*/ 2147483646 w 609"/>
              <a:gd name="T1" fmla="*/ 2147483646 h 524"/>
              <a:gd name="T2" fmla="*/ 2147483646 w 609"/>
              <a:gd name="T3" fmla="*/ 2147483646 h 524"/>
              <a:gd name="T4" fmla="*/ 2147483646 w 609"/>
              <a:gd name="T5" fmla="*/ 2147483646 h 524"/>
              <a:gd name="T6" fmla="*/ 2147483646 w 609"/>
              <a:gd name="T7" fmla="*/ 2147483646 h 524"/>
              <a:gd name="T8" fmla="*/ 2147483646 w 609"/>
              <a:gd name="T9" fmla="*/ 2147483646 h 524"/>
              <a:gd name="T10" fmla="*/ 2147483646 w 609"/>
              <a:gd name="T11" fmla="*/ 2147483646 h 524"/>
              <a:gd name="T12" fmla="*/ 2147483646 w 609"/>
              <a:gd name="T13" fmla="*/ 2147483646 h 524"/>
              <a:gd name="T14" fmla="*/ 1303367107 w 609"/>
              <a:gd name="T15" fmla="*/ 2147483646 h 524"/>
              <a:gd name="T16" fmla="*/ 0 w 609"/>
              <a:gd name="T17" fmla="*/ 2147483646 h 524"/>
              <a:gd name="T18" fmla="*/ 0 w 609"/>
              <a:gd name="T19" fmla="*/ 2147483646 h 524"/>
              <a:gd name="T20" fmla="*/ 0 w 609"/>
              <a:gd name="T21" fmla="*/ 2147483646 h 524"/>
              <a:gd name="T22" fmla="*/ 0 w 609"/>
              <a:gd name="T23" fmla="*/ 2147483646 h 524"/>
              <a:gd name="T24" fmla="*/ 0 w 609"/>
              <a:gd name="T25" fmla="*/ 2147483646 h 524"/>
              <a:gd name="T26" fmla="*/ 0 w 609"/>
              <a:gd name="T27" fmla="*/ 2147483646 h 524"/>
              <a:gd name="T28" fmla="*/ 0 w 609"/>
              <a:gd name="T29" fmla="*/ 2147483646 h 524"/>
              <a:gd name="T30" fmla="*/ 2147483646 w 609"/>
              <a:gd name="T31" fmla="*/ 2147483646 h 524"/>
              <a:gd name="T32" fmla="*/ 2147483646 w 609"/>
              <a:gd name="T33" fmla="*/ 2147483646 h 524"/>
              <a:gd name="T34" fmla="*/ 2147483646 w 609"/>
              <a:gd name="T35" fmla="*/ 2147483646 h 524"/>
              <a:gd name="T36" fmla="*/ 2147483646 w 609"/>
              <a:gd name="T37" fmla="*/ 2147483646 h 524"/>
              <a:gd name="T38" fmla="*/ 2147483646 w 609"/>
              <a:gd name="T39" fmla="*/ 2147483646 h 524"/>
              <a:gd name="T40" fmla="*/ 2147483646 w 609"/>
              <a:gd name="T41" fmla="*/ 2147483646 h 524"/>
              <a:gd name="T42" fmla="*/ 2147483646 w 609"/>
              <a:gd name="T43" fmla="*/ 2147483646 h 524"/>
              <a:gd name="T44" fmla="*/ 0 w 609"/>
              <a:gd name="T45" fmla="*/ 2147483646 h 524"/>
              <a:gd name="T46" fmla="*/ 0 w 609"/>
              <a:gd name="T47" fmla="*/ 2147483646 h 524"/>
              <a:gd name="T48" fmla="*/ 0 w 609"/>
              <a:gd name="T49" fmla="*/ 2147483646 h 524"/>
              <a:gd name="T50" fmla="*/ 0 w 609"/>
              <a:gd name="T51" fmla="*/ 1312087575 h 524"/>
              <a:gd name="T52" fmla="*/ 1303367107 w 609"/>
              <a:gd name="T53" fmla="*/ 0 h 524"/>
              <a:gd name="T54" fmla="*/ 2147483646 w 609"/>
              <a:gd name="T55" fmla="*/ 0 h 524"/>
              <a:gd name="T56" fmla="*/ 2147483646 w 609"/>
              <a:gd name="T57" fmla="*/ 0 h 524"/>
              <a:gd name="T58" fmla="*/ 2147483646 w 609"/>
              <a:gd name="T59" fmla="*/ 0 h 524"/>
              <a:gd name="T60" fmla="*/ 2147483646 w 609"/>
              <a:gd name="T61" fmla="*/ 0 h 524"/>
              <a:gd name="T62" fmla="*/ 2147483646 w 609"/>
              <a:gd name="T63" fmla="*/ 2147483646 h 524"/>
              <a:gd name="T64" fmla="*/ 2147483646 w 609"/>
              <a:gd name="T65" fmla="*/ 2147483646 h 524"/>
              <a:gd name="T66" fmla="*/ 2147483646 w 609"/>
              <a:gd name="T67" fmla="*/ 2147483646 h 524"/>
              <a:gd name="T68" fmla="*/ 2147483646 w 609"/>
              <a:gd name="T69" fmla="*/ 2147483646 h 524"/>
              <a:gd name="T70" fmla="*/ 0 w 609"/>
              <a:gd name="T71" fmla="*/ 2147483646 h 524"/>
              <a:gd name="T72" fmla="*/ 0 w 609"/>
              <a:gd name="T73" fmla="*/ 2147483646 h 524"/>
              <a:gd name="T74" fmla="*/ 2147483646 w 609"/>
              <a:gd name="T75" fmla="*/ 2147483646 h 524"/>
              <a:gd name="T76" fmla="*/ 2147483646 w 609"/>
              <a:gd name="T77" fmla="*/ 2147483646 h 524"/>
              <a:gd name="T78" fmla="*/ 2147483646 w 609"/>
              <a:gd name="T79" fmla="*/ 2147483646 h 524"/>
              <a:gd name="T80" fmla="*/ 2147483646 w 609"/>
              <a:gd name="T81" fmla="*/ 2147483646 h 524"/>
              <a:gd name="T82" fmla="*/ 2147483646 w 609"/>
              <a:gd name="T83" fmla="*/ 2147483646 h 524"/>
              <a:gd name="T84" fmla="*/ 2147483646 w 609"/>
              <a:gd name="T85" fmla="*/ 2147483646 h 524"/>
              <a:gd name="T86" fmla="*/ 2147483646 w 609"/>
              <a:gd name="T87" fmla="*/ 2147483646 h 524"/>
              <a:gd name="T88" fmla="*/ 2147483646 w 609"/>
              <a:gd name="T89" fmla="*/ 2147483646 h 524"/>
              <a:gd name="T90" fmla="*/ 2147483646 w 609"/>
              <a:gd name="T91" fmla="*/ 2147483646 h 524"/>
              <a:gd name="T92" fmla="*/ 2147483646 w 609"/>
              <a:gd name="T93" fmla="*/ 2147483646 h 524"/>
              <a:gd name="T94" fmla="*/ 2147483646 w 609"/>
              <a:gd name="T95" fmla="*/ 2147483646 h 524"/>
              <a:gd name="T96" fmla="*/ 2147483646 w 609"/>
              <a:gd name="T97" fmla="*/ 2147483646 h 524"/>
              <a:gd name="T98" fmla="*/ 2147483646 w 609"/>
              <a:gd name="T99" fmla="*/ 2147483646 h 524"/>
              <a:gd name="T100" fmla="*/ 2147483646 w 609"/>
              <a:gd name="T101" fmla="*/ 2147483646 h 52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09" h="524">
                <a:moveTo>
                  <a:pt x="579" y="360"/>
                </a:moveTo>
                <a:lnTo>
                  <a:pt x="579" y="360"/>
                </a:lnTo>
                <a:cubicBezTo>
                  <a:pt x="558" y="360"/>
                  <a:pt x="544" y="367"/>
                  <a:pt x="537" y="375"/>
                </a:cubicBezTo>
                <a:cubicBezTo>
                  <a:pt x="502" y="410"/>
                  <a:pt x="502" y="410"/>
                  <a:pt x="502" y="410"/>
                </a:cubicBezTo>
                <a:cubicBezTo>
                  <a:pt x="495" y="403"/>
                  <a:pt x="480" y="396"/>
                  <a:pt x="466" y="396"/>
                </a:cubicBezTo>
                <a:cubicBezTo>
                  <a:pt x="431" y="396"/>
                  <a:pt x="410" y="424"/>
                  <a:pt x="410" y="452"/>
                </a:cubicBezTo>
                <a:cubicBezTo>
                  <a:pt x="410" y="459"/>
                  <a:pt x="410" y="467"/>
                  <a:pt x="410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8" y="141"/>
                  <a:pt x="608" y="141"/>
                  <a:pt x="608" y="141"/>
                </a:cubicBezTo>
                <a:cubicBezTo>
                  <a:pt x="608" y="240"/>
                  <a:pt x="608" y="240"/>
                  <a:pt x="608" y="240"/>
                </a:cubicBezTo>
                <a:cubicBezTo>
                  <a:pt x="608" y="276"/>
                  <a:pt x="608" y="276"/>
                  <a:pt x="608" y="276"/>
                </a:cubicBezTo>
                <a:cubicBezTo>
                  <a:pt x="608" y="325"/>
                  <a:pt x="608" y="325"/>
                  <a:pt x="608" y="325"/>
                </a:cubicBezTo>
                <a:cubicBezTo>
                  <a:pt x="608" y="360"/>
                  <a:pt x="608" y="360"/>
                  <a:pt x="608" y="360"/>
                </a:cubicBezTo>
                <a:cubicBezTo>
                  <a:pt x="608" y="367"/>
                  <a:pt x="608" y="367"/>
                  <a:pt x="608" y="367"/>
                </a:cubicBezTo>
                <a:cubicBezTo>
                  <a:pt x="594" y="360"/>
                  <a:pt x="587" y="360"/>
                  <a:pt x="579" y="360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9" y="56"/>
                  <a:pt x="579" y="56"/>
                  <a:pt x="579" y="56"/>
                </a:cubicBezTo>
                <a:cubicBezTo>
                  <a:pt x="594" y="56"/>
                  <a:pt x="608" y="71"/>
                  <a:pt x="608" y="85"/>
                </a:cubicBezTo>
                <a:cubicBezTo>
                  <a:pt x="608" y="113"/>
                  <a:pt x="608" y="113"/>
                  <a:pt x="608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66" y="424"/>
                </a:moveTo>
                <a:lnTo>
                  <a:pt x="466" y="424"/>
                </a:lnTo>
                <a:cubicBezTo>
                  <a:pt x="473" y="424"/>
                  <a:pt x="480" y="431"/>
                  <a:pt x="480" y="438"/>
                </a:cubicBezTo>
                <a:cubicBezTo>
                  <a:pt x="502" y="452"/>
                  <a:pt x="502" y="452"/>
                  <a:pt x="502" y="452"/>
                </a:cubicBezTo>
                <a:cubicBezTo>
                  <a:pt x="558" y="396"/>
                  <a:pt x="558" y="396"/>
                  <a:pt x="558" y="396"/>
                </a:cubicBezTo>
                <a:cubicBezTo>
                  <a:pt x="565" y="389"/>
                  <a:pt x="572" y="389"/>
                  <a:pt x="579" y="389"/>
                </a:cubicBezTo>
                <a:cubicBezTo>
                  <a:pt x="594" y="389"/>
                  <a:pt x="608" y="403"/>
                  <a:pt x="608" y="417"/>
                </a:cubicBezTo>
                <a:cubicBezTo>
                  <a:pt x="608" y="424"/>
                  <a:pt x="601" y="431"/>
                  <a:pt x="594" y="438"/>
                </a:cubicBezTo>
                <a:cubicBezTo>
                  <a:pt x="523" y="509"/>
                  <a:pt x="523" y="509"/>
                  <a:pt x="523" y="509"/>
                </a:cubicBezTo>
                <a:cubicBezTo>
                  <a:pt x="516" y="516"/>
                  <a:pt x="509" y="523"/>
                  <a:pt x="502" y="523"/>
                </a:cubicBezTo>
                <a:cubicBezTo>
                  <a:pt x="495" y="523"/>
                  <a:pt x="488" y="516"/>
                  <a:pt x="480" y="509"/>
                </a:cubicBezTo>
                <a:cubicBezTo>
                  <a:pt x="445" y="474"/>
                  <a:pt x="445" y="474"/>
                  <a:pt x="445" y="474"/>
                </a:cubicBezTo>
                <a:cubicBezTo>
                  <a:pt x="438" y="467"/>
                  <a:pt x="438" y="459"/>
                  <a:pt x="438" y="452"/>
                </a:cubicBezTo>
                <a:cubicBezTo>
                  <a:pt x="438" y="438"/>
                  <a:pt x="445" y="424"/>
                  <a:pt x="466" y="4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" name="Freeform 27"/>
          <p:cNvSpPr>
            <a:spLocks noChangeArrowheads="1"/>
          </p:cNvSpPr>
          <p:nvPr/>
        </p:nvSpPr>
        <p:spPr bwMode="auto">
          <a:xfrm>
            <a:off x="9363404" y="7205871"/>
            <a:ext cx="385293" cy="306546"/>
          </a:xfrm>
          <a:custGeom>
            <a:avLst/>
            <a:gdLst>
              <a:gd name="T0" fmla="*/ 2147483646 w 602"/>
              <a:gd name="T1" fmla="*/ 2147483646 h 482"/>
              <a:gd name="T2" fmla="*/ 2147483646 w 602"/>
              <a:gd name="T3" fmla="*/ 2147483646 h 482"/>
              <a:gd name="T4" fmla="*/ 2147483646 w 602"/>
              <a:gd name="T5" fmla="*/ 2147483646 h 482"/>
              <a:gd name="T6" fmla="*/ 2147483646 w 602"/>
              <a:gd name="T7" fmla="*/ 2147483646 h 482"/>
              <a:gd name="T8" fmla="*/ 2147483646 w 602"/>
              <a:gd name="T9" fmla="*/ 2147483646 h 482"/>
              <a:gd name="T10" fmla="*/ 1320341830 w 602"/>
              <a:gd name="T11" fmla="*/ 2147483646 h 482"/>
              <a:gd name="T12" fmla="*/ 0 w 602"/>
              <a:gd name="T13" fmla="*/ 2147483646 h 482"/>
              <a:gd name="T14" fmla="*/ 0 w 602"/>
              <a:gd name="T15" fmla="*/ 2147483646 h 482"/>
              <a:gd name="T16" fmla="*/ 0 w 602"/>
              <a:gd name="T17" fmla="*/ 2147483646 h 482"/>
              <a:gd name="T18" fmla="*/ 0 w 602"/>
              <a:gd name="T19" fmla="*/ 2147483646 h 482"/>
              <a:gd name="T20" fmla="*/ 0 w 602"/>
              <a:gd name="T21" fmla="*/ 2147483646 h 482"/>
              <a:gd name="T22" fmla="*/ 0 w 602"/>
              <a:gd name="T23" fmla="*/ 2147483646 h 482"/>
              <a:gd name="T24" fmla="*/ 0 w 602"/>
              <a:gd name="T25" fmla="*/ 2147483646 h 482"/>
              <a:gd name="T26" fmla="*/ 2147483646 w 602"/>
              <a:gd name="T27" fmla="*/ 2147483646 h 482"/>
              <a:gd name="T28" fmla="*/ 2147483646 w 602"/>
              <a:gd name="T29" fmla="*/ 2147483646 h 482"/>
              <a:gd name="T30" fmla="*/ 2147483646 w 602"/>
              <a:gd name="T31" fmla="*/ 2147483646 h 482"/>
              <a:gd name="T32" fmla="*/ 2147483646 w 602"/>
              <a:gd name="T33" fmla="*/ 2147483646 h 482"/>
              <a:gd name="T34" fmla="*/ 2147483646 w 602"/>
              <a:gd name="T35" fmla="*/ 2147483646 h 482"/>
              <a:gd name="T36" fmla="*/ 2147483646 w 602"/>
              <a:gd name="T37" fmla="*/ 2147483646 h 482"/>
              <a:gd name="T38" fmla="*/ 2147483646 w 602"/>
              <a:gd name="T39" fmla="*/ 2147483646 h 482"/>
              <a:gd name="T40" fmla="*/ 2147483646 w 602"/>
              <a:gd name="T41" fmla="*/ 2147483646 h 482"/>
              <a:gd name="T42" fmla="*/ 0 w 602"/>
              <a:gd name="T43" fmla="*/ 2147483646 h 482"/>
              <a:gd name="T44" fmla="*/ 0 w 602"/>
              <a:gd name="T45" fmla="*/ 2147483646 h 482"/>
              <a:gd name="T46" fmla="*/ 0 w 602"/>
              <a:gd name="T47" fmla="*/ 2147483646 h 482"/>
              <a:gd name="T48" fmla="*/ 0 w 602"/>
              <a:gd name="T49" fmla="*/ 1295496786 h 482"/>
              <a:gd name="T50" fmla="*/ 1320341830 w 602"/>
              <a:gd name="T51" fmla="*/ 0 h 482"/>
              <a:gd name="T52" fmla="*/ 2147483646 w 602"/>
              <a:gd name="T53" fmla="*/ 0 h 482"/>
              <a:gd name="T54" fmla="*/ 2147483646 w 602"/>
              <a:gd name="T55" fmla="*/ 0 h 482"/>
              <a:gd name="T56" fmla="*/ 2147483646 w 602"/>
              <a:gd name="T57" fmla="*/ 0 h 482"/>
              <a:gd name="T58" fmla="*/ 2147483646 w 602"/>
              <a:gd name="T59" fmla="*/ 0 h 482"/>
              <a:gd name="T60" fmla="*/ 2147483646 w 602"/>
              <a:gd name="T61" fmla="*/ 2147483646 h 482"/>
              <a:gd name="T62" fmla="*/ 2147483646 w 602"/>
              <a:gd name="T63" fmla="*/ 2147483646 h 482"/>
              <a:gd name="T64" fmla="*/ 2147483646 w 602"/>
              <a:gd name="T65" fmla="*/ 2147483646 h 482"/>
              <a:gd name="T66" fmla="*/ 2147483646 w 602"/>
              <a:gd name="T67" fmla="*/ 2147483646 h 482"/>
              <a:gd name="T68" fmla="*/ 0 w 602"/>
              <a:gd name="T69" fmla="*/ 2147483646 h 482"/>
              <a:gd name="T70" fmla="*/ 0 w 602"/>
              <a:gd name="T71" fmla="*/ 2147483646 h 482"/>
              <a:gd name="T72" fmla="*/ 2147483646 w 602"/>
              <a:gd name="T73" fmla="*/ 2147483646 h 482"/>
              <a:gd name="T74" fmla="*/ 2147483646 w 602"/>
              <a:gd name="T75" fmla="*/ 2147483646 h 482"/>
              <a:gd name="T76" fmla="*/ 2147483646 w 602"/>
              <a:gd name="T77" fmla="*/ 2147483646 h 482"/>
              <a:gd name="T78" fmla="*/ 2147483646 w 602"/>
              <a:gd name="T79" fmla="*/ 2147483646 h 482"/>
              <a:gd name="T80" fmla="*/ 2147483646 w 602"/>
              <a:gd name="T81" fmla="*/ 2147483646 h 482"/>
              <a:gd name="T82" fmla="*/ 2147483646 w 602"/>
              <a:gd name="T83" fmla="*/ 2147483646 h 482"/>
              <a:gd name="T84" fmla="*/ 2147483646 w 602"/>
              <a:gd name="T85" fmla="*/ 2147483646 h 482"/>
              <a:gd name="T86" fmla="*/ 2147483646 w 602"/>
              <a:gd name="T87" fmla="*/ 2147483646 h 48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2" h="482">
                <a:moveTo>
                  <a:pt x="565" y="396"/>
                </a:moveTo>
                <a:lnTo>
                  <a:pt x="565" y="396"/>
                </a:lnTo>
                <a:cubicBezTo>
                  <a:pt x="452" y="396"/>
                  <a:pt x="452" y="396"/>
                  <a:pt x="452" y="396"/>
                </a:cubicBezTo>
                <a:cubicBezTo>
                  <a:pt x="424" y="396"/>
                  <a:pt x="396" y="424"/>
                  <a:pt x="396" y="452"/>
                </a:cubicBezTo>
                <a:cubicBezTo>
                  <a:pt x="396" y="459"/>
                  <a:pt x="396" y="467"/>
                  <a:pt x="396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1" y="141"/>
                  <a:pt x="601" y="141"/>
                  <a:pt x="601" y="141"/>
                </a:cubicBezTo>
                <a:cubicBezTo>
                  <a:pt x="601" y="240"/>
                  <a:pt x="601" y="240"/>
                  <a:pt x="601" y="240"/>
                </a:cubicBezTo>
                <a:cubicBezTo>
                  <a:pt x="601" y="276"/>
                  <a:pt x="601" y="276"/>
                  <a:pt x="601" y="276"/>
                </a:cubicBezTo>
                <a:cubicBezTo>
                  <a:pt x="601" y="325"/>
                  <a:pt x="601" y="325"/>
                  <a:pt x="601" y="325"/>
                </a:cubicBezTo>
                <a:cubicBezTo>
                  <a:pt x="601" y="360"/>
                  <a:pt x="601" y="360"/>
                  <a:pt x="601" y="360"/>
                </a:cubicBezTo>
                <a:cubicBezTo>
                  <a:pt x="601" y="410"/>
                  <a:pt x="601" y="410"/>
                  <a:pt x="601" y="410"/>
                </a:cubicBezTo>
                <a:cubicBezTo>
                  <a:pt x="594" y="403"/>
                  <a:pt x="579" y="396"/>
                  <a:pt x="565" y="396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2" y="56"/>
                  <a:pt x="572" y="56"/>
                  <a:pt x="572" y="56"/>
                </a:cubicBezTo>
                <a:cubicBezTo>
                  <a:pt x="594" y="56"/>
                  <a:pt x="601" y="71"/>
                  <a:pt x="601" y="85"/>
                </a:cubicBezTo>
                <a:cubicBezTo>
                  <a:pt x="601" y="113"/>
                  <a:pt x="601" y="113"/>
                  <a:pt x="601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52" y="424"/>
                </a:moveTo>
                <a:lnTo>
                  <a:pt x="452" y="424"/>
                </a:lnTo>
                <a:cubicBezTo>
                  <a:pt x="565" y="424"/>
                  <a:pt x="565" y="424"/>
                  <a:pt x="565" y="424"/>
                </a:cubicBezTo>
                <a:cubicBezTo>
                  <a:pt x="579" y="424"/>
                  <a:pt x="594" y="438"/>
                  <a:pt x="594" y="452"/>
                </a:cubicBezTo>
                <a:cubicBezTo>
                  <a:pt x="594" y="474"/>
                  <a:pt x="579" y="481"/>
                  <a:pt x="565" y="481"/>
                </a:cubicBezTo>
                <a:cubicBezTo>
                  <a:pt x="452" y="481"/>
                  <a:pt x="452" y="481"/>
                  <a:pt x="452" y="481"/>
                </a:cubicBezTo>
                <a:cubicBezTo>
                  <a:pt x="438" y="481"/>
                  <a:pt x="424" y="474"/>
                  <a:pt x="424" y="452"/>
                </a:cubicBezTo>
                <a:cubicBezTo>
                  <a:pt x="424" y="438"/>
                  <a:pt x="438" y="424"/>
                  <a:pt x="452" y="4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7" name="Freeform 28"/>
          <p:cNvSpPr>
            <a:spLocks noChangeArrowheads="1"/>
          </p:cNvSpPr>
          <p:nvPr/>
        </p:nvSpPr>
        <p:spPr bwMode="auto">
          <a:xfrm>
            <a:off x="8486936" y="7223394"/>
            <a:ext cx="382480" cy="343107"/>
          </a:xfrm>
          <a:custGeom>
            <a:avLst/>
            <a:gdLst>
              <a:gd name="T0" fmla="*/ 2147483646 w 601"/>
              <a:gd name="T1" fmla="*/ 2147483646 h 538"/>
              <a:gd name="T2" fmla="*/ 2147483646 w 601"/>
              <a:gd name="T3" fmla="*/ 2147483646 h 538"/>
              <a:gd name="T4" fmla="*/ 2147483646 w 601"/>
              <a:gd name="T5" fmla="*/ 2147483646 h 538"/>
              <a:gd name="T6" fmla="*/ 2147483646 w 601"/>
              <a:gd name="T7" fmla="*/ 2147483646 h 538"/>
              <a:gd name="T8" fmla="*/ 2147483646 w 601"/>
              <a:gd name="T9" fmla="*/ 2147483646 h 538"/>
              <a:gd name="T10" fmla="*/ 2147483646 w 601"/>
              <a:gd name="T11" fmla="*/ 2147483646 h 538"/>
              <a:gd name="T12" fmla="*/ 1298108988 w 601"/>
              <a:gd name="T13" fmla="*/ 2147483646 h 538"/>
              <a:gd name="T14" fmla="*/ 0 w 601"/>
              <a:gd name="T15" fmla="*/ 2147483646 h 538"/>
              <a:gd name="T16" fmla="*/ 0 w 601"/>
              <a:gd name="T17" fmla="*/ 2147483646 h 538"/>
              <a:gd name="T18" fmla="*/ 0 w 601"/>
              <a:gd name="T19" fmla="*/ 2147483646 h 538"/>
              <a:gd name="T20" fmla="*/ 0 w 601"/>
              <a:gd name="T21" fmla="*/ 2147483646 h 538"/>
              <a:gd name="T22" fmla="*/ 0 w 601"/>
              <a:gd name="T23" fmla="*/ 2147483646 h 538"/>
              <a:gd name="T24" fmla="*/ 0 w 601"/>
              <a:gd name="T25" fmla="*/ 2147483646 h 538"/>
              <a:gd name="T26" fmla="*/ 0 w 601"/>
              <a:gd name="T27" fmla="*/ 2147483646 h 538"/>
              <a:gd name="T28" fmla="*/ 2147483646 w 601"/>
              <a:gd name="T29" fmla="*/ 2147483646 h 538"/>
              <a:gd name="T30" fmla="*/ 2147483646 w 601"/>
              <a:gd name="T31" fmla="*/ 2147483646 h 538"/>
              <a:gd name="T32" fmla="*/ 2147483646 w 601"/>
              <a:gd name="T33" fmla="*/ 2147483646 h 538"/>
              <a:gd name="T34" fmla="*/ 2147483646 w 601"/>
              <a:gd name="T35" fmla="*/ 2147483646 h 538"/>
              <a:gd name="T36" fmla="*/ 2147483646 w 601"/>
              <a:gd name="T37" fmla="*/ 2147483646 h 538"/>
              <a:gd name="T38" fmla="*/ 2147483646 w 601"/>
              <a:gd name="T39" fmla="*/ 2147483646 h 538"/>
              <a:gd name="T40" fmla="*/ 2147483646 w 601"/>
              <a:gd name="T41" fmla="*/ 2147483646 h 538"/>
              <a:gd name="T42" fmla="*/ 2147483646 w 601"/>
              <a:gd name="T43" fmla="*/ 2147483646 h 538"/>
              <a:gd name="T44" fmla="*/ 0 w 601"/>
              <a:gd name="T45" fmla="*/ 2147483646 h 538"/>
              <a:gd name="T46" fmla="*/ 0 w 601"/>
              <a:gd name="T47" fmla="*/ 2147483646 h 538"/>
              <a:gd name="T48" fmla="*/ 0 w 601"/>
              <a:gd name="T49" fmla="*/ 2147483646 h 538"/>
              <a:gd name="T50" fmla="*/ 0 w 601"/>
              <a:gd name="T51" fmla="*/ 1306300436 h 538"/>
              <a:gd name="T52" fmla="*/ 1298108988 w 601"/>
              <a:gd name="T53" fmla="*/ 0 h 538"/>
              <a:gd name="T54" fmla="*/ 2147483646 w 601"/>
              <a:gd name="T55" fmla="*/ 0 h 538"/>
              <a:gd name="T56" fmla="*/ 2147483646 w 601"/>
              <a:gd name="T57" fmla="*/ 0 h 538"/>
              <a:gd name="T58" fmla="*/ 2147483646 w 601"/>
              <a:gd name="T59" fmla="*/ 0 h 538"/>
              <a:gd name="T60" fmla="*/ 2147483646 w 601"/>
              <a:gd name="T61" fmla="*/ 0 h 538"/>
              <a:gd name="T62" fmla="*/ 2147483646 w 601"/>
              <a:gd name="T63" fmla="*/ 2147483646 h 538"/>
              <a:gd name="T64" fmla="*/ 2147483646 w 601"/>
              <a:gd name="T65" fmla="*/ 2147483646 h 538"/>
              <a:gd name="T66" fmla="*/ 2147483646 w 601"/>
              <a:gd name="T67" fmla="*/ 2147483646 h 538"/>
              <a:gd name="T68" fmla="*/ 2147483646 w 601"/>
              <a:gd name="T69" fmla="*/ 2147483646 h 538"/>
              <a:gd name="T70" fmla="*/ 0 w 601"/>
              <a:gd name="T71" fmla="*/ 2147483646 h 538"/>
              <a:gd name="T72" fmla="*/ 0 w 601"/>
              <a:gd name="T73" fmla="*/ 2147483646 h 538"/>
              <a:gd name="T74" fmla="*/ 2147483646 w 601"/>
              <a:gd name="T75" fmla="*/ 2147483646 h 538"/>
              <a:gd name="T76" fmla="*/ 2147483646 w 601"/>
              <a:gd name="T77" fmla="*/ 2147483646 h 538"/>
              <a:gd name="T78" fmla="*/ 2147483646 w 601"/>
              <a:gd name="T79" fmla="*/ 2147483646 h 538"/>
              <a:gd name="T80" fmla="*/ 2147483646 w 601"/>
              <a:gd name="T81" fmla="*/ 2147483646 h 538"/>
              <a:gd name="T82" fmla="*/ 2147483646 w 601"/>
              <a:gd name="T83" fmla="*/ 2147483646 h 538"/>
              <a:gd name="T84" fmla="*/ 2147483646 w 601"/>
              <a:gd name="T85" fmla="*/ 2147483646 h 538"/>
              <a:gd name="T86" fmla="*/ 2147483646 w 601"/>
              <a:gd name="T87" fmla="*/ 2147483646 h 538"/>
              <a:gd name="T88" fmla="*/ 2147483646 w 601"/>
              <a:gd name="T89" fmla="*/ 2147483646 h 538"/>
              <a:gd name="T90" fmla="*/ 2147483646 w 601"/>
              <a:gd name="T91" fmla="*/ 2147483646 h 538"/>
              <a:gd name="T92" fmla="*/ 2147483646 w 601"/>
              <a:gd name="T93" fmla="*/ 2147483646 h 538"/>
              <a:gd name="T94" fmla="*/ 2147483646 w 601"/>
              <a:gd name="T95" fmla="*/ 2147483646 h 538"/>
              <a:gd name="T96" fmla="*/ 2147483646 w 601"/>
              <a:gd name="T97" fmla="*/ 2147483646 h 538"/>
              <a:gd name="T98" fmla="*/ 2147483646 w 601"/>
              <a:gd name="T99" fmla="*/ 2147483646 h 538"/>
              <a:gd name="T100" fmla="*/ 2147483646 w 601"/>
              <a:gd name="T101" fmla="*/ 2147483646 h 538"/>
              <a:gd name="T102" fmla="*/ 2147483646 w 601"/>
              <a:gd name="T103" fmla="*/ 2147483646 h 538"/>
              <a:gd name="T104" fmla="*/ 2147483646 w 601"/>
              <a:gd name="T105" fmla="*/ 2147483646 h 538"/>
              <a:gd name="T106" fmla="*/ 2147483646 w 601"/>
              <a:gd name="T107" fmla="*/ 2147483646 h 538"/>
              <a:gd name="T108" fmla="*/ 2147483646 w 601"/>
              <a:gd name="T109" fmla="*/ 2147483646 h 53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01" h="538">
                <a:moveTo>
                  <a:pt x="565" y="396"/>
                </a:moveTo>
                <a:lnTo>
                  <a:pt x="565" y="396"/>
                </a:lnTo>
                <a:cubicBezTo>
                  <a:pt x="565" y="367"/>
                  <a:pt x="537" y="339"/>
                  <a:pt x="509" y="339"/>
                </a:cubicBezTo>
                <a:cubicBezTo>
                  <a:pt x="473" y="339"/>
                  <a:pt x="452" y="367"/>
                  <a:pt x="452" y="396"/>
                </a:cubicBezTo>
                <a:cubicBezTo>
                  <a:pt x="417" y="396"/>
                  <a:pt x="396" y="424"/>
                  <a:pt x="396" y="452"/>
                </a:cubicBezTo>
                <a:cubicBezTo>
                  <a:pt x="396" y="459"/>
                  <a:pt x="396" y="467"/>
                  <a:pt x="396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7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0" y="141"/>
                  <a:pt x="600" y="141"/>
                  <a:pt x="600" y="141"/>
                </a:cubicBezTo>
                <a:cubicBezTo>
                  <a:pt x="600" y="240"/>
                  <a:pt x="600" y="240"/>
                  <a:pt x="600" y="240"/>
                </a:cubicBezTo>
                <a:cubicBezTo>
                  <a:pt x="600" y="276"/>
                  <a:pt x="600" y="276"/>
                  <a:pt x="600" y="276"/>
                </a:cubicBezTo>
                <a:cubicBezTo>
                  <a:pt x="600" y="325"/>
                  <a:pt x="600" y="325"/>
                  <a:pt x="600" y="325"/>
                </a:cubicBezTo>
                <a:cubicBezTo>
                  <a:pt x="600" y="360"/>
                  <a:pt x="600" y="360"/>
                  <a:pt x="600" y="360"/>
                </a:cubicBezTo>
                <a:cubicBezTo>
                  <a:pt x="600" y="410"/>
                  <a:pt x="600" y="410"/>
                  <a:pt x="600" y="410"/>
                </a:cubicBezTo>
                <a:cubicBezTo>
                  <a:pt x="593" y="403"/>
                  <a:pt x="579" y="396"/>
                  <a:pt x="565" y="396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2" y="56"/>
                  <a:pt x="572" y="56"/>
                  <a:pt x="572" y="56"/>
                </a:cubicBezTo>
                <a:cubicBezTo>
                  <a:pt x="586" y="56"/>
                  <a:pt x="600" y="71"/>
                  <a:pt x="600" y="85"/>
                </a:cubicBezTo>
                <a:cubicBezTo>
                  <a:pt x="600" y="113"/>
                  <a:pt x="600" y="113"/>
                  <a:pt x="600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52" y="424"/>
                </a:moveTo>
                <a:lnTo>
                  <a:pt x="452" y="424"/>
                </a:lnTo>
                <a:cubicBezTo>
                  <a:pt x="480" y="424"/>
                  <a:pt x="480" y="424"/>
                  <a:pt x="480" y="424"/>
                </a:cubicBezTo>
                <a:cubicBezTo>
                  <a:pt x="480" y="396"/>
                  <a:pt x="480" y="396"/>
                  <a:pt x="480" y="396"/>
                </a:cubicBezTo>
                <a:cubicBezTo>
                  <a:pt x="480" y="382"/>
                  <a:pt x="487" y="367"/>
                  <a:pt x="509" y="367"/>
                </a:cubicBezTo>
                <a:cubicBezTo>
                  <a:pt x="523" y="367"/>
                  <a:pt x="537" y="382"/>
                  <a:pt x="537" y="396"/>
                </a:cubicBezTo>
                <a:cubicBezTo>
                  <a:pt x="537" y="424"/>
                  <a:pt x="537" y="424"/>
                  <a:pt x="537" y="424"/>
                </a:cubicBezTo>
                <a:cubicBezTo>
                  <a:pt x="565" y="424"/>
                  <a:pt x="565" y="424"/>
                  <a:pt x="565" y="424"/>
                </a:cubicBezTo>
                <a:cubicBezTo>
                  <a:pt x="579" y="424"/>
                  <a:pt x="593" y="438"/>
                  <a:pt x="593" y="452"/>
                </a:cubicBezTo>
                <a:cubicBezTo>
                  <a:pt x="593" y="474"/>
                  <a:pt x="579" y="481"/>
                  <a:pt x="565" y="481"/>
                </a:cubicBezTo>
                <a:cubicBezTo>
                  <a:pt x="537" y="481"/>
                  <a:pt x="537" y="481"/>
                  <a:pt x="537" y="481"/>
                </a:cubicBezTo>
                <a:cubicBezTo>
                  <a:pt x="537" y="509"/>
                  <a:pt x="537" y="509"/>
                  <a:pt x="537" y="509"/>
                </a:cubicBezTo>
                <a:cubicBezTo>
                  <a:pt x="537" y="530"/>
                  <a:pt x="523" y="537"/>
                  <a:pt x="509" y="537"/>
                </a:cubicBezTo>
                <a:cubicBezTo>
                  <a:pt x="487" y="537"/>
                  <a:pt x="480" y="530"/>
                  <a:pt x="480" y="509"/>
                </a:cubicBezTo>
                <a:cubicBezTo>
                  <a:pt x="480" y="481"/>
                  <a:pt x="480" y="481"/>
                  <a:pt x="480" y="481"/>
                </a:cubicBezTo>
                <a:cubicBezTo>
                  <a:pt x="452" y="481"/>
                  <a:pt x="452" y="481"/>
                  <a:pt x="452" y="481"/>
                </a:cubicBezTo>
                <a:cubicBezTo>
                  <a:pt x="431" y="481"/>
                  <a:pt x="424" y="474"/>
                  <a:pt x="424" y="452"/>
                </a:cubicBezTo>
                <a:cubicBezTo>
                  <a:pt x="424" y="438"/>
                  <a:pt x="431" y="424"/>
                  <a:pt x="452" y="4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8" name="Freeform 29"/>
          <p:cNvSpPr>
            <a:spLocks noChangeArrowheads="1"/>
          </p:cNvSpPr>
          <p:nvPr/>
        </p:nvSpPr>
        <p:spPr bwMode="auto">
          <a:xfrm>
            <a:off x="7550535" y="7222451"/>
            <a:ext cx="388105" cy="303734"/>
          </a:xfrm>
          <a:custGeom>
            <a:avLst/>
            <a:gdLst>
              <a:gd name="T0" fmla="*/ 2147483646 w 608"/>
              <a:gd name="T1" fmla="*/ 2147483646 h 475"/>
              <a:gd name="T2" fmla="*/ 2147483646 w 608"/>
              <a:gd name="T3" fmla="*/ 2147483646 h 475"/>
              <a:gd name="T4" fmla="*/ 1309865279 w 608"/>
              <a:gd name="T5" fmla="*/ 2147483646 h 475"/>
              <a:gd name="T6" fmla="*/ 0 w 608"/>
              <a:gd name="T7" fmla="*/ 2147483646 h 475"/>
              <a:gd name="T8" fmla="*/ 0 w 608"/>
              <a:gd name="T9" fmla="*/ 2147483646 h 475"/>
              <a:gd name="T10" fmla="*/ 0 w 608"/>
              <a:gd name="T11" fmla="*/ 2147483646 h 475"/>
              <a:gd name="T12" fmla="*/ 0 w 608"/>
              <a:gd name="T13" fmla="*/ 2147483646 h 475"/>
              <a:gd name="T14" fmla="*/ 0 w 608"/>
              <a:gd name="T15" fmla="*/ 2147483646 h 475"/>
              <a:gd name="T16" fmla="*/ 0 w 608"/>
              <a:gd name="T17" fmla="*/ 2147483646 h 475"/>
              <a:gd name="T18" fmla="*/ 0 w 608"/>
              <a:gd name="T19" fmla="*/ 2147483646 h 475"/>
              <a:gd name="T20" fmla="*/ 2147483646 w 608"/>
              <a:gd name="T21" fmla="*/ 2147483646 h 475"/>
              <a:gd name="T22" fmla="*/ 2147483646 w 608"/>
              <a:gd name="T23" fmla="*/ 2147483646 h 475"/>
              <a:gd name="T24" fmla="*/ 2147483646 w 608"/>
              <a:gd name="T25" fmla="*/ 2147483646 h 475"/>
              <a:gd name="T26" fmla="*/ 2147483646 w 608"/>
              <a:gd name="T27" fmla="*/ 2147483646 h 475"/>
              <a:gd name="T28" fmla="*/ 2147483646 w 608"/>
              <a:gd name="T29" fmla="*/ 2147483646 h 475"/>
              <a:gd name="T30" fmla="*/ 2147483646 w 608"/>
              <a:gd name="T31" fmla="*/ 2147483646 h 475"/>
              <a:gd name="T32" fmla="*/ 2147483646 w 608"/>
              <a:gd name="T33" fmla="*/ 2147483646 h 475"/>
              <a:gd name="T34" fmla="*/ 2147483646 w 608"/>
              <a:gd name="T35" fmla="*/ 2147483646 h 475"/>
              <a:gd name="T36" fmla="*/ 0 w 608"/>
              <a:gd name="T37" fmla="*/ 2147483646 h 475"/>
              <a:gd name="T38" fmla="*/ 0 w 608"/>
              <a:gd name="T39" fmla="*/ 2147483646 h 475"/>
              <a:gd name="T40" fmla="*/ 0 w 608"/>
              <a:gd name="T41" fmla="*/ 2147483646 h 475"/>
              <a:gd name="T42" fmla="*/ 0 w 608"/>
              <a:gd name="T43" fmla="*/ 1316770290 h 475"/>
              <a:gd name="T44" fmla="*/ 1309865279 w 608"/>
              <a:gd name="T45" fmla="*/ 0 h 475"/>
              <a:gd name="T46" fmla="*/ 2147483646 w 608"/>
              <a:gd name="T47" fmla="*/ 0 h 475"/>
              <a:gd name="T48" fmla="*/ 2147483646 w 608"/>
              <a:gd name="T49" fmla="*/ 0 h 475"/>
              <a:gd name="T50" fmla="*/ 2147483646 w 608"/>
              <a:gd name="T51" fmla="*/ 0 h 475"/>
              <a:gd name="T52" fmla="*/ 2147483646 w 608"/>
              <a:gd name="T53" fmla="*/ 0 h 475"/>
              <a:gd name="T54" fmla="*/ 2147483646 w 608"/>
              <a:gd name="T55" fmla="*/ 2147483646 h 475"/>
              <a:gd name="T56" fmla="*/ 2147483646 w 608"/>
              <a:gd name="T57" fmla="*/ 2147483646 h 475"/>
              <a:gd name="T58" fmla="*/ 2147483646 w 608"/>
              <a:gd name="T59" fmla="*/ 2147483646 h 475"/>
              <a:gd name="T60" fmla="*/ 2147483646 w 608"/>
              <a:gd name="T61" fmla="*/ 2147483646 h 475"/>
              <a:gd name="T62" fmla="*/ 0 w 608"/>
              <a:gd name="T63" fmla="*/ 2147483646 h 475"/>
              <a:gd name="T64" fmla="*/ 0 w 608"/>
              <a:gd name="T65" fmla="*/ 2147483646 h 4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08" h="475">
                <a:moveTo>
                  <a:pt x="579" y="474"/>
                </a:moveTo>
                <a:lnTo>
                  <a:pt x="579" y="474"/>
                </a:ln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7" y="141"/>
                  <a:pt x="607" y="141"/>
                  <a:pt x="607" y="141"/>
                </a:cubicBezTo>
                <a:cubicBezTo>
                  <a:pt x="607" y="240"/>
                  <a:pt x="607" y="240"/>
                  <a:pt x="607" y="240"/>
                </a:cubicBezTo>
                <a:cubicBezTo>
                  <a:pt x="607" y="276"/>
                  <a:pt x="607" y="276"/>
                  <a:pt x="607" y="276"/>
                </a:cubicBezTo>
                <a:cubicBezTo>
                  <a:pt x="607" y="325"/>
                  <a:pt x="607" y="325"/>
                  <a:pt x="607" y="325"/>
                </a:cubicBezTo>
                <a:cubicBezTo>
                  <a:pt x="607" y="360"/>
                  <a:pt x="607" y="360"/>
                  <a:pt x="607" y="360"/>
                </a:cubicBezTo>
                <a:cubicBezTo>
                  <a:pt x="607" y="410"/>
                  <a:pt x="607" y="410"/>
                  <a:pt x="607" y="410"/>
                </a:cubicBezTo>
                <a:cubicBezTo>
                  <a:pt x="607" y="445"/>
                  <a:pt x="607" y="445"/>
                  <a:pt x="607" y="445"/>
                </a:cubicBezTo>
                <a:cubicBezTo>
                  <a:pt x="607" y="459"/>
                  <a:pt x="593" y="474"/>
                  <a:pt x="579" y="474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9" y="56"/>
                  <a:pt x="579" y="56"/>
                  <a:pt x="579" y="56"/>
                </a:cubicBezTo>
                <a:cubicBezTo>
                  <a:pt x="593" y="56"/>
                  <a:pt x="607" y="71"/>
                  <a:pt x="607" y="85"/>
                </a:cubicBezTo>
                <a:cubicBezTo>
                  <a:pt x="607" y="113"/>
                  <a:pt x="607" y="113"/>
                  <a:pt x="607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9" name="Freeform 30"/>
          <p:cNvSpPr>
            <a:spLocks noChangeArrowheads="1"/>
          </p:cNvSpPr>
          <p:nvPr/>
        </p:nvSpPr>
        <p:spPr bwMode="auto">
          <a:xfrm>
            <a:off x="6598560" y="7198081"/>
            <a:ext cx="382480" cy="385293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0 w 601"/>
              <a:gd name="T5" fmla="*/ 2147483646 h 602"/>
              <a:gd name="T6" fmla="*/ 2147483646 w 601"/>
              <a:gd name="T7" fmla="*/ 0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2147483646 w 601"/>
              <a:gd name="T23" fmla="*/ 2147483646 h 602"/>
              <a:gd name="T24" fmla="*/ 2147483646 w 601"/>
              <a:gd name="T25" fmla="*/ 2147483646 h 602"/>
              <a:gd name="T26" fmla="*/ 2147483646 w 601"/>
              <a:gd name="T27" fmla="*/ 2147483646 h 602"/>
              <a:gd name="T28" fmla="*/ 2147483646 w 601"/>
              <a:gd name="T29" fmla="*/ 2147483646 h 602"/>
              <a:gd name="T30" fmla="*/ 2147483646 w 601"/>
              <a:gd name="T31" fmla="*/ 2147483646 h 602"/>
              <a:gd name="T32" fmla="*/ 2147483646 w 601"/>
              <a:gd name="T33" fmla="*/ 2147483646 h 602"/>
              <a:gd name="T34" fmla="*/ 2147483646 w 601"/>
              <a:gd name="T35" fmla="*/ 2147483646 h 602"/>
              <a:gd name="T36" fmla="*/ 2147483646 w 601"/>
              <a:gd name="T37" fmla="*/ 2147483646 h 602"/>
              <a:gd name="T38" fmla="*/ 2147483646 w 601"/>
              <a:gd name="T39" fmla="*/ 2147483646 h 602"/>
              <a:gd name="T40" fmla="*/ 2147483646 w 601"/>
              <a:gd name="T41" fmla="*/ 2147483646 h 602"/>
              <a:gd name="T42" fmla="*/ 2147483646 w 601"/>
              <a:gd name="T43" fmla="*/ 2147483646 h 602"/>
              <a:gd name="T44" fmla="*/ 2147483646 w 601"/>
              <a:gd name="T45" fmla="*/ 2147483646 h 602"/>
              <a:gd name="T46" fmla="*/ 2147483646 w 601"/>
              <a:gd name="T47" fmla="*/ 2147483646 h 602"/>
              <a:gd name="T48" fmla="*/ 2147483646 w 601"/>
              <a:gd name="T49" fmla="*/ 2147483646 h 602"/>
              <a:gd name="T50" fmla="*/ 2147483646 w 601"/>
              <a:gd name="T51" fmla="*/ 2147483646 h 602"/>
              <a:gd name="T52" fmla="*/ 2147483646 w 601"/>
              <a:gd name="T53" fmla="*/ 2147483646 h 602"/>
              <a:gd name="T54" fmla="*/ 2147483646 w 601"/>
              <a:gd name="T55" fmla="*/ 2147483646 h 602"/>
              <a:gd name="T56" fmla="*/ 2147483646 w 601"/>
              <a:gd name="T57" fmla="*/ 2147483646 h 602"/>
              <a:gd name="T58" fmla="*/ 2147483646 w 601"/>
              <a:gd name="T59" fmla="*/ 2147483646 h 602"/>
              <a:gd name="T60" fmla="*/ 2147483646 w 601"/>
              <a:gd name="T61" fmla="*/ 2147483646 h 602"/>
              <a:gd name="T62" fmla="*/ 2147483646 w 601"/>
              <a:gd name="T63" fmla="*/ 2147483646 h 602"/>
              <a:gd name="T64" fmla="*/ 2147483646 w 601"/>
              <a:gd name="T65" fmla="*/ 2147483646 h 602"/>
              <a:gd name="T66" fmla="*/ 2147483646 w 601"/>
              <a:gd name="T67" fmla="*/ 2147483646 h 602"/>
              <a:gd name="T68" fmla="*/ 2147483646 w 601"/>
              <a:gd name="T69" fmla="*/ 2147483646 h 6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1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6" y="0"/>
                  <a:pt x="600" y="135"/>
                  <a:pt x="600" y="304"/>
                </a:cubicBezTo>
                <a:cubicBezTo>
                  <a:pt x="600" y="467"/>
                  <a:pt x="466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9"/>
                  <a:pt x="169" y="545"/>
                  <a:pt x="304" y="545"/>
                </a:cubicBezTo>
                <a:cubicBezTo>
                  <a:pt x="438" y="545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395" y="368"/>
                </a:moveTo>
                <a:lnTo>
                  <a:pt x="395" y="368"/>
                </a:lnTo>
                <a:cubicBezTo>
                  <a:pt x="395" y="382"/>
                  <a:pt x="381" y="396"/>
                  <a:pt x="367" y="396"/>
                </a:cubicBezTo>
                <a:cubicBezTo>
                  <a:pt x="353" y="396"/>
                  <a:pt x="339" y="382"/>
                  <a:pt x="339" y="368"/>
                </a:cubicBezTo>
                <a:cubicBezTo>
                  <a:pt x="339" y="326"/>
                  <a:pt x="339" y="326"/>
                  <a:pt x="339" y="326"/>
                </a:cubicBezTo>
                <a:cubicBezTo>
                  <a:pt x="254" y="389"/>
                  <a:pt x="254" y="389"/>
                  <a:pt x="254" y="389"/>
                </a:cubicBezTo>
                <a:cubicBezTo>
                  <a:pt x="247" y="396"/>
                  <a:pt x="240" y="396"/>
                  <a:pt x="233" y="396"/>
                </a:cubicBezTo>
                <a:cubicBezTo>
                  <a:pt x="219" y="396"/>
                  <a:pt x="204" y="382"/>
                  <a:pt x="204" y="368"/>
                </a:cubicBezTo>
                <a:cubicBezTo>
                  <a:pt x="204" y="234"/>
                  <a:pt x="204" y="234"/>
                  <a:pt x="204" y="234"/>
                </a:cubicBezTo>
                <a:cubicBezTo>
                  <a:pt x="204" y="220"/>
                  <a:pt x="219" y="205"/>
                  <a:pt x="233" y="205"/>
                </a:cubicBezTo>
                <a:cubicBezTo>
                  <a:pt x="240" y="205"/>
                  <a:pt x="247" y="213"/>
                  <a:pt x="254" y="213"/>
                </a:cubicBezTo>
                <a:cubicBezTo>
                  <a:pt x="339" y="276"/>
                  <a:pt x="339" y="276"/>
                  <a:pt x="339" y="276"/>
                </a:cubicBezTo>
                <a:cubicBezTo>
                  <a:pt x="339" y="234"/>
                  <a:pt x="339" y="234"/>
                  <a:pt x="339" y="234"/>
                </a:cubicBezTo>
                <a:cubicBezTo>
                  <a:pt x="339" y="220"/>
                  <a:pt x="353" y="205"/>
                  <a:pt x="367" y="205"/>
                </a:cubicBezTo>
                <a:cubicBezTo>
                  <a:pt x="381" y="205"/>
                  <a:pt x="395" y="220"/>
                  <a:pt x="395" y="234"/>
                </a:cubicBezTo>
                <a:cubicBezTo>
                  <a:pt x="395" y="368"/>
                  <a:pt x="395" y="368"/>
                  <a:pt x="395" y="3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40" name="Freeform 31"/>
          <p:cNvSpPr>
            <a:spLocks noChangeArrowheads="1"/>
          </p:cNvSpPr>
          <p:nvPr/>
        </p:nvSpPr>
        <p:spPr bwMode="auto">
          <a:xfrm>
            <a:off x="5687360" y="7225261"/>
            <a:ext cx="382480" cy="385293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0 w 601"/>
              <a:gd name="T5" fmla="*/ 2147483646 h 602"/>
              <a:gd name="T6" fmla="*/ 2147483646 w 601"/>
              <a:gd name="T7" fmla="*/ 0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2147483646 w 601"/>
              <a:gd name="T23" fmla="*/ 2147483646 h 602"/>
              <a:gd name="T24" fmla="*/ 2147483646 w 601"/>
              <a:gd name="T25" fmla="*/ 2147483646 h 602"/>
              <a:gd name="T26" fmla="*/ 2147483646 w 601"/>
              <a:gd name="T27" fmla="*/ 2147483646 h 602"/>
              <a:gd name="T28" fmla="*/ 2147483646 w 601"/>
              <a:gd name="T29" fmla="*/ 2147483646 h 602"/>
              <a:gd name="T30" fmla="*/ 2147483646 w 601"/>
              <a:gd name="T31" fmla="*/ 2147483646 h 602"/>
              <a:gd name="T32" fmla="*/ 2147483646 w 601"/>
              <a:gd name="T33" fmla="*/ 2147483646 h 602"/>
              <a:gd name="T34" fmla="*/ 2147483646 w 601"/>
              <a:gd name="T35" fmla="*/ 2147483646 h 602"/>
              <a:gd name="T36" fmla="*/ 2147483646 w 601"/>
              <a:gd name="T37" fmla="*/ 2147483646 h 602"/>
              <a:gd name="T38" fmla="*/ 2147483646 w 601"/>
              <a:gd name="T39" fmla="*/ 2147483646 h 602"/>
              <a:gd name="T40" fmla="*/ 2147483646 w 601"/>
              <a:gd name="T41" fmla="*/ 2147483646 h 602"/>
              <a:gd name="T42" fmla="*/ 2147483646 w 601"/>
              <a:gd name="T43" fmla="*/ 2147483646 h 602"/>
              <a:gd name="T44" fmla="*/ 2147483646 w 601"/>
              <a:gd name="T45" fmla="*/ 2147483646 h 602"/>
              <a:gd name="T46" fmla="*/ 2147483646 w 601"/>
              <a:gd name="T47" fmla="*/ 2147483646 h 602"/>
              <a:gd name="T48" fmla="*/ 2147483646 w 601"/>
              <a:gd name="T49" fmla="*/ 2147483646 h 602"/>
              <a:gd name="T50" fmla="*/ 2147483646 w 601"/>
              <a:gd name="T51" fmla="*/ 2147483646 h 602"/>
              <a:gd name="T52" fmla="*/ 2147483646 w 601"/>
              <a:gd name="T53" fmla="*/ 2147483646 h 602"/>
              <a:gd name="T54" fmla="*/ 2147483646 w 601"/>
              <a:gd name="T55" fmla="*/ 2147483646 h 602"/>
              <a:gd name="T56" fmla="*/ 2147483646 w 601"/>
              <a:gd name="T57" fmla="*/ 2147483646 h 602"/>
              <a:gd name="T58" fmla="*/ 2147483646 w 601"/>
              <a:gd name="T59" fmla="*/ 2147483646 h 602"/>
              <a:gd name="T60" fmla="*/ 2147483646 w 601"/>
              <a:gd name="T61" fmla="*/ 2147483646 h 602"/>
              <a:gd name="T62" fmla="*/ 2147483646 w 601"/>
              <a:gd name="T63" fmla="*/ 2147483646 h 602"/>
              <a:gd name="T64" fmla="*/ 2147483646 w 601"/>
              <a:gd name="T65" fmla="*/ 2147483646 h 602"/>
              <a:gd name="T66" fmla="*/ 2147483646 w 601"/>
              <a:gd name="T67" fmla="*/ 2147483646 h 602"/>
              <a:gd name="T68" fmla="*/ 2147483646 w 601"/>
              <a:gd name="T69" fmla="*/ 2147483646 h 6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1" h="602">
                <a:moveTo>
                  <a:pt x="296" y="601"/>
                </a:moveTo>
                <a:lnTo>
                  <a:pt x="296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296" y="0"/>
                </a:cubicBezTo>
                <a:cubicBezTo>
                  <a:pt x="466" y="0"/>
                  <a:pt x="600" y="135"/>
                  <a:pt x="600" y="304"/>
                </a:cubicBezTo>
                <a:cubicBezTo>
                  <a:pt x="600" y="467"/>
                  <a:pt x="466" y="601"/>
                  <a:pt x="296" y="601"/>
                </a:cubicBezTo>
                <a:close/>
                <a:moveTo>
                  <a:pt x="296" y="57"/>
                </a:moveTo>
                <a:lnTo>
                  <a:pt x="296" y="57"/>
                </a:lnTo>
                <a:cubicBezTo>
                  <a:pt x="162" y="57"/>
                  <a:pt x="56" y="170"/>
                  <a:pt x="56" y="304"/>
                </a:cubicBezTo>
                <a:cubicBezTo>
                  <a:pt x="56" y="439"/>
                  <a:pt x="162" y="545"/>
                  <a:pt x="296" y="545"/>
                </a:cubicBezTo>
                <a:cubicBezTo>
                  <a:pt x="431" y="545"/>
                  <a:pt x="544" y="439"/>
                  <a:pt x="544" y="304"/>
                </a:cubicBezTo>
                <a:cubicBezTo>
                  <a:pt x="544" y="170"/>
                  <a:pt x="431" y="57"/>
                  <a:pt x="296" y="57"/>
                </a:cubicBezTo>
                <a:close/>
                <a:moveTo>
                  <a:pt x="395" y="368"/>
                </a:moveTo>
                <a:lnTo>
                  <a:pt x="395" y="368"/>
                </a:lnTo>
                <a:cubicBezTo>
                  <a:pt x="395" y="382"/>
                  <a:pt x="381" y="396"/>
                  <a:pt x="367" y="396"/>
                </a:cubicBezTo>
                <a:cubicBezTo>
                  <a:pt x="360" y="396"/>
                  <a:pt x="353" y="396"/>
                  <a:pt x="346" y="389"/>
                </a:cubicBezTo>
                <a:cubicBezTo>
                  <a:pt x="261" y="326"/>
                  <a:pt x="261" y="326"/>
                  <a:pt x="261" y="326"/>
                </a:cubicBezTo>
                <a:cubicBezTo>
                  <a:pt x="261" y="368"/>
                  <a:pt x="261" y="368"/>
                  <a:pt x="261" y="368"/>
                </a:cubicBezTo>
                <a:cubicBezTo>
                  <a:pt x="261" y="382"/>
                  <a:pt x="247" y="396"/>
                  <a:pt x="233" y="396"/>
                </a:cubicBezTo>
                <a:cubicBezTo>
                  <a:pt x="219" y="396"/>
                  <a:pt x="204" y="382"/>
                  <a:pt x="204" y="368"/>
                </a:cubicBezTo>
                <a:cubicBezTo>
                  <a:pt x="204" y="234"/>
                  <a:pt x="204" y="234"/>
                  <a:pt x="204" y="234"/>
                </a:cubicBezTo>
                <a:cubicBezTo>
                  <a:pt x="204" y="220"/>
                  <a:pt x="219" y="205"/>
                  <a:pt x="233" y="205"/>
                </a:cubicBezTo>
                <a:cubicBezTo>
                  <a:pt x="247" y="205"/>
                  <a:pt x="261" y="220"/>
                  <a:pt x="261" y="234"/>
                </a:cubicBezTo>
                <a:cubicBezTo>
                  <a:pt x="261" y="276"/>
                  <a:pt x="261" y="276"/>
                  <a:pt x="261" y="276"/>
                </a:cubicBezTo>
                <a:cubicBezTo>
                  <a:pt x="346" y="213"/>
                  <a:pt x="346" y="213"/>
                  <a:pt x="346" y="213"/>
                </a:cubicBezTo>
                <a:cubicBezTo>
                  <a:pt x="353" y="213"/>
                  <a:pt x="360" y="205"/>
                  <a:pt x="367" y="205"/>
                </a:cubicBezTo>
                <a:cubicBezTo>
                  <a:pt x="381" y="205"/>
                  <a:pt x="395" y="220"/>
                  <a:pt x="395" y="234"/>
                </a:cubicBezTo>
                <a:cubicBezTo>
                  <a:pt x="395" y="368"/>
                  <a:pt x="395" y="368"/>
                  <a:pt x="395" y="3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41" name="Freeform 32"/>
          <p:cNvSpPr>
            <a:spLocks noChangeArrowheads="1"/>
          </p:cNvSpPr>
          <p:nvPr/>
        </p:nvSpPr>
        <p:spPr bwMode="auto">
          <a:xfrm>
            <a:off x="4825370" y="7171827"/>
            <a:ext cx="388105" cy="385293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0 w 609"/>
              <a:gd name="T5" fmla="*/ 2147483646 h 602"/>
              <a:gd name="T6" fmla="*/ 2147483646 w 609"/>
              <a:gd name="T7" fmla="*/ 0 h 602"/>
              <a:gd name="T8" fmla="*/ 2147483646 w 609"/>
              <a:gd name="T9" fmla="*/ 2147483646 h 602"/>
              <a:gd name="T10" fmla="*/ 2147483646 w 609"/>
              <a:gd name="T11" fmla="*/ 2147483646 h 602"/>
              <a:gd name="T12" fmla="*/ 2147483646 w 609"/>
              <a:gd name="T13" fmla="*/ 2147483646 h 602"/>
              <a:gd name="T14" fmla="*/ 2147483646 w 609"/>
              <a:gd name="T15" fmla="*/ 2147483646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2147483646 w 609"/>
              <a:gd name="T23" fmla="*/ 2147483646 h 602"/>
              <a:gd name="T24" fmla="*/ 2147483646 w 609"/>
              <a:gd name="T25" fmla="*/ 2147483646 h 602"/>
              <a:gd name="T26" fmla="*/ 2147483646 w 609"/>
              <a:gd name="T27" fmla="*/ 2147483646 h 602"/>
              <a:gd name="T28" fmla="*/ 2147483646 w 609"/>
              <a:gd name="T29" fmla="*/ 2147483646 h 602"/>
              <a:gd name="T30" fmla="*/ 2147483646 w 609"/>
              <a:gd name="T31" fmla="*/ 2147483646 h 602"/>
              <a:gd name="T32" fmla="*/ 2147483646 w 609"/>
              <a:gd name="T33" fmla="*/ 2147483646 h 602"/>
              <a:gd name="T34" fmla="*/ 2147483646 w 609"/>
              <a:gd name="T35" fmla="*/ 2147483646 h 602"/>
              <a:gd name="T36" fmla="*/ 2147483646 w 609"/>
              <a:gd name="T37" fmla="*/ 2147483646 h 602"/>
              <a:gd name="T38" fmla="*/ 2147483646 w 609"/>
              <a:gd name="T39" fmla="*/ 2147483646 h 602"/>
              <a:gd name="T40" fmla="*/ 2147483646 w 609"/>
              <a:gd name="T41" fmla="*/ 2147483646 h 602"/>
              <a:gd name="T42" fmla="*/ 2147483646 w 609"/>
              <a:gd name="T43" fmla="*/ 2147483646 h 602"/>
              <a:gd name="T44" fmla="*/ 2147483646 w 609"/>
              <a:gd name="T45" fmla="*/ 2147483646 h 602"/>
              <a:gd name="T46" fmla="*/ 2147483646 w 609"/>
              <a:gd name="T47" fmla="*/ 2147483646 h 602"/>
              <a:gd name="T48" fmla="*/ 2147483646 w 609"/>
              <a:gd name="T49" fmla="*/ 2147483646 h 602"/>
              <a:gd name="T50" fmla="*/ 2147483646 w 609"/>
              <a:gd name="T51" fmla="*/ 2147483646 h 602"/>
              <a:gd name="T52" fmla="*/ 2147483646 w 609"/>
              <a:gd name="T53" fmla="*/ 2147483646 h 602"/>
              <a:gd name="T54" fmla="*/ 2147483646 w 609"/>
              <a:gd name="T55" fmla="*/ 2147483646 h 602"/>
              <a:gd name="T56" fmla="*/ 2147483646 w 609"/>
              <a:gd name="T57" fmla="*/ 2147483646 h 602"/>
              <a:gd name="T58" fmla="*/ 2147483646 w 609"/>
              <a:gd name="T59" fmla="*/ 2147483646 h 602"/>
              <a:gd name="T60" fmla="*/ 2147483646 w 609"/>
              <a:gd name="T61" fmla="*/ 2147483646 h 602"/>
              <a:gd name="T62" fmla="*/ 2147483646 w 609"/>
              <a:gd name="T63" fmla="*/ 2147483646 h 602"/>
              <a:gd name="T64" fmla="*/ 2147483646 w 609"/>
              <a:gd name="T65" fmla="*/ 2147483646 h 602"/>
              <a:gd name="T66" fmla="*/ 2147483646 w 609"/>
              <a:gd name="T67" fmla="*/ 2147483646 h 602"/>
              <a:gd name="T68" fmla="*/ 2147483646 w 609"/>
              <a:gd name="T69" fmla="*/ 2147483646 h 602"/>
              <a:gd name="T70" fmla="*/ 2147483646 w 609"/>
              <a:gd name="T71" fmla="*/ 2147483646 h 602"/>
              <a:gd name="T72" fmla="*/ 2147483646 w 609"/>
              <a:gd name="T73" fmla="*/ 2147483646 h 6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7"/>
                  <a:pt x="0" y="304"/>
                </a:cubicBezTo>
                <a:cubicBezTo>
                  <a:pt x="0" y="135"/>
                  <a:pt x="135" y="0"/>
                  <a:pt x="304" y="0"/>
                </a:cubicBezTo>
                <a:cubicBezTo>
                  <a:pt x="474" y="0"/>
                  <a:pt x="608" y="135"/>
                  <a:pt x="608" y="304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5"/>
                  <a:pt x="304" y="545"/>
                </a:cubicBezTo>
                <a:cubicBezTo>
                  <a:pt x="439" y="545"/>
                  <a:pt x="552" y="439"/>
                  <a:pt x="552" y="304"/>
                </a:cubicBezTo>
                <a:cubicBezTo>
                  <a:pt x="552" y="170"/>
                  <a:pt x="439" y="57"/>
                  <a:pt x="304" y="57"/>
                </a:cubicBezTo>
                <a:close/>
                <a:moveTo>
                  <a:pt x="432" y="326"/>
                </a:moveTo>
                <a:lnTo>
                  <a:pt x="432" y="326"/>
                </a:lnTo>
                <a:cubicBezTo>
                  <a:pt x="340" y="389"/>
                  <a:pt x="340" y="389"/>
                  <a:pt x="340" y="389"/>
                </a:cubicBezTo>
                <a:cubicBezTo>
                  <a:pt x="333" y="396"/>
                  <a:pt x="333" y="396"/>
                  <a:pt x="326" y="396"/>
                </a:cubicBezTo>
                <a:cubicBezTo>
                  <a:pt x="304" y="396"/>
                  <a:pt x="297" y="382"/>
                  <a:pt x="297" y="368"/>
                </a:cubicBezTo>
                <a:cubicBezTo>
                  <a:pt x="297" y="333"/>
                  <a:pt x="297" y="333"/>
                  <a:pt x="297" y="333"/>
                </a:cubicBezTo>
                <a:cubicBezTo>
                  <a:pt x="205" y="389"/>
                  <a:pt x="205" y="389"/>
                  <a:pt x="205" y="389"/>
                </a:cubicBezTo>
                <a:cubicBezTo>
                  <a:pt x="205" y="396"/>
                  <a:pt x="198" y="396"/>
                  <a:pt x="191" y="396"/>
                </a:cubicBezTo>
                <a:cubicBezTo>
                  <a:pt x="177" y="396"/>
                  <a:pt x="163" y="382"/>
                  <a:pt x="163" y="368"/>
                </a:cubicBezTo>
                <a:cubicBezTo>
                  <a:pt x="163" y="234"/>
                  <a:pt x="163" y="234"/>
                  <a:pt x="163" y="234"/>
                </a:cubicBezTo>
                <a:cubicBezTo>
                  <a:pt x="163" y="220"/>
                  <a:pt x="177" y="205"/>
                  <a:pt x="191" y="205"/>
                </a:cubicBezTo>
                <a:cubicBezTo>
                  <a:pt x="198" y="205"/>
                  <a:pt x="205" y="213"/>
                  <a:pt x="205" y="213"/>
                </a:cubicBezTo>
                <a:cubicBezTo>
                  <a:pt x="297" y="276"/>
                  <a:pt x="297" y="276"/>
                  <a:pt x="297" y="276"/>
                </a:cubicBezTo>
                <a:cubicBezTo>
                  <a:pt x="297" y="234"/>
                  <a:pt x="297" y="234"/>
                  <a:pt x="297" y="234"/>
                </a:cubicBezTo>
                <a:cubicBezTo>
                  <a:pt x="297" y="220"/>
                  <a:pt x="304" y="205"/>
                  <a:pt x="326" y="205"/>
                </a:cubicBezTo>
                <a:cubicBezTo>
                  <a:pt x="333" y="205"/>
                  <a:pt x="333" y="213"/>
                  <a:pt x="340" y="213"/>
                </a:cubicBezTo>
                <a:cubicBezTo>
                  <a:pt x="432" y="276"/>
                  <a:pt x="432" y="276"/>
                  <a:pt x="432" y="276"/>
                </a:cubicBezTo>
                <a:cubicBezTo>
                  <a:pt x="439" y="283"/>
                  <a:pt x="446" y="290"/>
                  <a:pt x="446" y="304"/>
                </a:cubicBezTo>
                <a:cubicBezTo>
                  <a:pt x="446" y="311"/>
                  <a:pt x="439" y="318"/>
                  <a:pt x="432" y="3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42" name="Freeform 33"/>
          <p:cNvSpPr>
            <a:spLocks noChangeArrowheads="1"/>
          </p:cNvSpPr>
          <p:nvPr/>
        </p:nvSpPr>
        <p:spPr bwMode="auto">
          <a:xfrm>
            <a:off x="3923186" y="7140892"/>
            <a:ext cx="385293" cy="385293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2147483646 w 602"/>
              <a:gd name="T5" fmla="*/ 2147483646 h 602"/>
              <a:gd name="T6" fmla="*/ 2147483646 w 602"/>
              <a:gd name="T7" fmla="*/ 0 h 602"/>
              <a:gd name="T8" fmla="*/ 0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2147483646 w 602"/>
              <a:gd name="T61" fmla="*/ 2147483646 h 602"/>
              <a:gd name="T62" fmla="*/ 2147483646 w 602"/>
              <a:gd name="T63" fmla="*/ 2147483646 h 602"/>
              <a:gd name="T64" fmla="*/ 2147483646 w 602"/>
              <a:gd name="T65" fmla="*/ 2147483646 h 602"/>
              <a:gd name="T66" fmla="*/ 2147483646 w 602"/>
              <a:gd name="T67" fmla="*/ 2147483646 h 602"/>
              <a:gd name="T68" fmla="*/ 2147483646 w 602"/>
              <a:gd name="T69" fmla="*/ 2147483646 h 602"/>
              <a:gd name="T70" fmla="*/ 2147483646 w 602"/>
              <a:gd name="T71" fmla="*/ 2147483646 h 602"/>
              <a:gd name="T72" fmla="*/ 2147483646 w 602"/>
              <a:gd name="T73" fmla="*/ 2147483646 h 6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467" y="601"/>
                  <a:pt x="601" y="467"/>
                  <a:pt x="601" y="304"/>
                </a:cubicBezTo>
                <a:cubicBezTo>
                  <a:pt x="601" y="135"/>
                  <a:pt x="467" y="0"/>
                  <a:pt x="304" y="0"/>
                </a:cubicBezTo>
                <a:cubicBezTo>
                  <a:pt x="135" y="0"/>
                  <a:pt x="0" y="135"/>
                  <a:pt x="0" y="304"/>
                </a:cubicBezTo>
                <a:cubicBezTo>
                  <a:pt x="0" y="467"/>
                  <a:pt x="135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439" y="57"/>
                  <a:pt x="544" y="170"/>
                  <a:pt x="544" y="304"/>
                </a:cubicBezTo>
                <a:cubicBezTo>
                  <a:pt x="544" y="439"/>
                  <a:pt x="439" y="545"/>
                  <a:pt x="304" y="545"/>
                </a:cubicBezTo>
                <a:cubicBezTo>
                  <a:pt x="170" y="545"/>
                  <a:pt x="57" y="439"/>
                  <a:pt x="57" y="304"/>
                </a:cubicBezTo>
                <a:cubicBezTo>
                  <a:pt x="57" y="170"/>
                  <a:pt x="170" y="57"/>
                  <a:pt x="304" y="57"/>
                </a:cubicBezTo>
                <a:close/>
                <a:moveTo>
                  <a:pt x="177" y="326"/>
                </a:moveTo>
                <a:lnTo>
                  <a:pt x="177" y="326"/>
                </a:lnTo>
                <a:cubicBezTo>
                  <a:pt x="269" y="389"/>
                  <a:pt x="269" y="389"/>
                  <a:pt x="269" y="389"/>
                </a:cubicBezTo>
                <a:cubicBezTo>
                  <a:pt x="269" y="396"/>
                  <a:pt x="276" y="396"/>
                  <a:pt x="283" y="396"/>
                </a:cubicBezTo>
                <a:cubicBezTo>
                  <a:pt x="297" y="396"/>
                  <a:pt x="311" y="382"/>
                  <a:pt x="311" y="368"/>
                </a:cubicBezTo>
                <a:cubicBezTo>
                  <a:pt x="311" y="333"/>
                  <a:pt x="311" y="333"/>
                  <a:pt x="311" y="333"/>
                </a:cubicBezTo>
                <a:cubicBezTo>
                  <a:pt x="396" y="389"/>
                  <a:pt x="396" y="389"/>
                  <a:pt x="396" y="389"/>
                </a:cubicBezTo>
                <a:cubicBezTo>
                  <a:pt x="403" y="396"/>
                  <a:pt x="410" y="396"/>
                  <a:pt x="417" y="396"/>
                </a:cubicBezTo>
                <a:cubicBezTo>
                  <a:pt x="431" y="396"/>
                  <a:pt x="446" y="382"/>
                  <a:pt x="446" y="368"/>
                </a:cubicBezTo>
                <a:cubicBezTo>
                  <a:pt x="446" y="234"/>
                  <a:pt x="446" y="234"/>
                  <a:pt x="446" y="234"/>
                </a:cubicBezTo>
                <a:cubicBezTo>
                  <a:pt x="446" y="220"/>
                  <a:pt x="431" y="205"/>
                  <a:pt x="417" y="205"/>
                </a:cubicBezTo>
                <a:cubicBezTo>
                  <a:pt x="410" y="205"/>
                  <a:pt x="403" y="213"/>
                  <a:pt x="396" y="213"/>
                </a:cubicBezTo>
                <a:cubicBezTo>
                  <a:pt x="311" y="276"/>
                  <a:pt x="311" y="276"/>
                  <a:pt x="311" y="276"/>
                </a:cubicBezTo>
                <a:cubicBezTo>
                  <a:pt x="311" y="234"/>
                  <a:pt x="311" y="234"/>
                  <a:pt x="311" y="234"/>
                </a:cubicBezTo>
                <a:cubicBezTo>
                  <a:pt x="311" y="220"/>
                  <a:pt x="297" y="205"/>
                  <a:pt x="283" y="205"/>
                </a:cubicBezTo>
                <a:cubicBezTo>
                  <a:pt x="276" y="205"/>
                  <a:pt x="269" y="213"/>
                  <a:pt x="269" y="213"/>
                </a:cubicBezTo>
                <a:cubicBezTo>
                  <a:pt x="177" y="276"/>
                  <a:pt x="177" y="276"/>
                  <a:pt x="177" y="276"/>
                </a:cubicBezTo>
                <a:cubicBezTo>
                  <a:pt x="163" y="283"/>
                  <a:pt x="163" y="290"/>
                  <a:pt x="163" y="304"/>
                </a:cubicBezTo>
                <a:cubicBezTo>
                  <a:pt x="163" y="311"/>
                  <a:pt x="163" y="318"/>
                  <a:pt x="177" y="3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43" name="Freeform 34"/>
          <p:cNvSpPr>
            <a:spLocks noChangeArrowheads="1"/>
          </p:cNvSpPr>
          <p:nvPr/>
        </p:nvSpPr>
        <p:spPr bwMode="auto">
          <a:xfrm>
            <a:off x="2950115" y="7126830"/>
            <a:ext cx="385291" cy="385293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2147483646 w 602"/>
              <a:gd name="T61" fmla="*/ 2147483646 h 602"/>
              <a:gd name="T62" fmla="*/ 2147483646 w 602"/>
              <a:gd name="T63" fmla="*/ 2147483646 h 602"/>
              <a:gd name="T64" fmla="*/ 2147483646 w 602"/>
              <a:gd name="T65" fmla="*/ 2147483646 h 602"/>
              <a:gd name="T66" fmla="*/ 2147483646 w 602"/>
              <a:gd name="T67" fmla="*/ 2147483646 h 602"/>
              <a:gd name="T68" fmla="*/ 2147483646 w 602"/>
              <a:gd name="T69" fmla="*/ 2147483646 h 602"/>
              <a:gd name="T70" fmla="*/ 2147483646 w 602"/>
              <a:gd name="T71" fmla="*/ 2147483646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7"/>
                  <a:pt x="0" y="304"/>
                </a:cubicBezTo>
                <a:cubicBezTo>
                  <a:pt x="0" y="135"/>
                  <a:pt x="135" y="0"/>
                  <a:pt x="297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70"/>
                  <a:pt x="57" y="304"/>
                </a:cubicBezTo>
                <a:cubicBezTo>
                  <a:pt x="57" y="439"/>
                  <a:pt x="163" y="545"/>
                  <a:pt x="297" y="545"/>
                </a:cubicBezTo>
                <a:cubicBezTo>
                  <a:pt x="431" y="545"/>
                  <a:pt x="544" y="439"/>
                  <a:pt x="544" y="304"/>
                </a:cubicBezTo>
                <a:cubicBezTo>
                  <a:pt x="544" y="170"/>
                  <a:pt x="431" y="57"/>
                  <a:pt x="297" y="57"/>
                </a:cubicBezTo>
                <a:close/>
                <a:moveTo>
                  <a:pt x="382" y="375"/>
                </a:moveTo>
                <a:lnTo>
                  <a:pt x="382" y="375"/>
                </a:lnTo>
                <a:cubicBezTo>
                  <a:pt x="382" y="396"/>
                  <a:pt x="375" y="403"/>
                  <a:pt x="354" y="403"/>
                </a:cubicBezTo>
                <a:cubicBezTo>
                  <a:pt x="340" y="403"/>
                  <a:pt x="325" y="396"/>
                  <a:pt x="325" y="375"/>
                </a:cubicBezTo>
                <a:cubicBezTo>
                  <a:pt x="325" y="227"/>
                  <a:pt x="325" y="227"/>
                  <a:pt x="325" y="227"/>
                </a:cubicBezTo>
                <a:cubicBezTo>
                  <a:pt x="325" y="213"/>
                  <a:pt x="340" y="198"/>
                  <a:pt x="354" y="198"/>
                </a:cubicBezTo>
                <a:cubicBezTo>
                  <a:pt x="375" y="198"/>
                  <a:pt x="382" y="213"/>
                  <a:pt x="382" y="227"/>
                </a:cubicBezTo>
                <a:cubicBezTo>
                  <a:pt x="382" y="375"/>
                  <a:pt x="382" y="375"/>
                  <a:pt x="382" y="375"/>
                </a:cubicBezTo>
                <a:close/>
                <a:moveTo>
                  <a:pt x="269" y="375"/>
                </a:moveTo>
                <a:lnTo>
                  <a:pt x="269" y="375"/>
                </a:lnTo>
                <a:cubicBezTo>
                  <a:pt x="269" y="396"/>
                  <a:pt x="262" y="403"/>
                  <a:pt x="240" y="403"/>
                </a:cubicBezTo>
                <a:cubicBezTo>
                  <a:pt x="226" y="403"/>
                  <a:pt x="212" y="396"/>
                  <a:pt x="212" y="375"/>
                </a:cubicBezTo>
                <a:cubicBezTo>
                  <a:pt x="212" y="227"/>
                  <a:pt x="212" y="227"/>
                  <a:pt x="212" y="227"/>
                </a:cubicBezTo>
                <a:cubicBezTo>
                  <a:pt x="212" y="213"/>
                  <a:pt x="226" y="198"/>
                  <a:pt x="240" y="198"/>
                </a:cubicBezTo>
                <a:cubicBezTo>
                  <a:pt x="262" y="198"/>
                  <a:pt x="269" y="213"/>
                  <a:pt x="269" y="227"/>
                </a:cubicBezTo>
                <a:cubicBezTo>
                  <a:pt x="269" y="375"/>
                  <a:pt x="269" y="375"/>
                  <a:pt x="269" y="3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44" name="Freeform 35"/>
          <p:cNvSpPr>
            <a:spLocks noChangeArrowheads="1"/>
          </p:cNvSpPr>
          <p:nvPr/>
        </p:nvSpPr>
        <p:spPr bwMode="auto">
          <a:xfrm>
            <a:off x="2079692" y="7133075"/>
            <a:ext cx="388105" cy="385293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0 w 609"/>
              <a:gd name="T5" fmla="*/ 2147483646 h 602"/>
              <a:gd name="T6" fmla="*/ 2147483646 w 609"/>
              <a:gd name="T7" fmla="*/ 0 h 602"/>
              <a:gd name="T8" fmla="*/ 2147483646 w 609"/>
              <a:gd name="T9" fmla="*/ 2147483646 h 602"/>
              <a:gd name="T10" fmla="*/ 2147483646 w 609"/>
              <a:gd name="T11" fmla="*/ 2147483646 h 602"/>
              <a:gd name="T12" fmla="*/ 2147483646 w 609"/>
              <a:gd name="T13" fmla="*/ 2147483646 h 602"/>
              <a:gd name="T14" fmla="*/ 2147483646 w 609"/>
              <a:gd name="T15" fmla="*/ 2147483646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2147483646 w 609"/>
              <a:gd name="T23" fmla="*/ 2147483646 h 602"/>
              <a:gd name="T24" fmla="*/ 2147483646 w 609"/>
              <a:gd name="T25" fmla="*/ 2147483646 h 602"/>
              <a:gd name="T26" fmla="*/ 2147483646 w 609"/>
              <a:gd name="T27" fmla="*/ 2147483646 h 602"/>
              <a:gd name="T28" fmla="*/ 2147483646 w 609"/>
              <a:gd name="T29" fmla="*/ 2147483646 h 602"/>
              <a:gd name="T30" fmla="*/ 2147483646 w 609"/>
              <a:gd name="T31" fmla="*/ 2147483646 h 602"/>
              <a:gd name="T32" fmla="*/ 2147483646 w 609"/>
              <a:gd name="T33" fmla="*/ 2147483646 h 602"/>
              <a:gd name="T34" fmla="*/ 2147483646 w 609"/>
              <a:gd name="T35" fmla="*/ 2147483646 h 602"/>
              <a:gd name="T36" fmla="*/ 2147483646 w 609"/>
              <a:gd name="T37" fmla="*/ 2147483646 h 602"/>
              <a:gd name="T38" fmla="*/ 2147483646 w 609"/>
              <a:gd name="T39" fmla="*/ 2147483646 h 602"/>
              <a:gd name="T40" fmla="*/ 2147483646 w 609"/>
              <a:gd name="T41" fmla="*/ 2147483646 h 602"/>
              <a:gd name="T42" fmla="*/ 2147483646 w 609"/>
              <a:gd name="T43" fmla="*/ 2147483646 h 60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74" y="0"/>
                  <a:pt x="608" y="135"/>
                  <a:pt x="608" y="304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5"/>
                  <a:pt x="304" y="545"/>
                </a:cubicBezTo>
                <a:cubicBezTo>
                  <a:pt x="438" y="545"/>
                  <a:pt x="551" y="439"/>
                  <a:pt x="551" y="304"/>
                </a:cubicBezTo>
                <a:cubicBezTo>
                  <a:pt x="551" y="170"/>
                  <a:pt x="438" y="57"/>
                  <a:pt x="304" y="57"/>
                </a:cubicBezTo>
                <a:close/>
                <a:moveTo>
                  <a:pt x="382" y="403"/>
                </a:moveTo>
                <a:lnTo>
                  <a:pt x="382" y="403"/>
                </a:lnTo>
                <a:cubicBezTo>
                  <a:pt x="226" y="403"/>
                  <a:pt x="226" y="403"/>
                  <a:pt x="226" y="403"/>
                </a:cubicBezTo>
                <a:cubicBezTo>
                  <a:pt x="212" y="403"/>
                  <a:pt x="198" y="396"/>
                  <a:pt x="198" y="375"/>
                </a:cubicBezTo>
                <a:cubicBezTo>
                  <a:pt x="198" y="227"/>
                  <a:pt x="198" y="227"/>
                  <a:pt x="198" y="227"/>
                </a:cubicBezTo>
                <a:cubicBezTo>
                  <a:pt x="198" y="213"/>
                  <a:pt x="212" y="198"/>
                  <a:pt x="226" y="198"/>
                </a:cubicBezTo>
                <a:cubicBezTo>
                  <a:pt x="382" y="198"/>
                  <a:pt x="382" y="198"/>
                  <a:pt x="382" y="198"/>
                </a:cubicBezTo>
                <a:cubicBezTo>
                  <a:pt x="396" y="198"/>
                  <a:pt x="410" y="213"/>
                  <a:pt x="410" y="227"/>
                </a:cubicBezTo>
                <a:cubicBezTo>
                  <a:pt x="410" y="375"/>
                  <a:pt x="410" y="375"/>
                  <a:pt x="410" y="375"/>
                </a:cubicBezTo>
                <a:cubicBezTo>
                  <a:pt x="410" y="396"/>
                  <a:pt x="396" y="403"/>
                  <a:pt x="382" y="4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45" name="Freeform 36"/>
          <p:cNvSpPr>
            <a:spLocks noChangeArrowheads="1"/>
          </p:cNvSpPr>
          <p:nvPr/>
        </p:nvSpPr>
        <p:spPr bwMode="auto">
          <a:xfrm>
            <a:off x="1195208" y="7126830"/>
            <a:ext cx="385293" cy="385293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2147483646 w 602"/>
              <a:gd name="T61" fmla="*/ 2147483646 h 602"/>
              <a:gd name="T62" fmla="*/ 2147483646 w 602"/>
              <a:gd name="T63" fmla="*/ 2147483646 h 602"/>
              <a:gd name="T64" fmla="*/ 2147483646 w 602"/>
              <a:gd name="T65" fmla="*/ 2147483646 h 602"/>
              <a:gd name="T66" fmla="*/ 2147483646 w 602"/>
              <a:gd name="T67" fmla="*/ 2147483646 h 602"/>
              <a:gd name="T68" fmla="*/ 2147483646 w 602"/>
              <a:gd name="T69" fmla="*/ 2147483646 h 602"/>
              <a:gd name="T70" fmla="*/ 2147483646 w 602"/>
              <a:gd name="T71" fmla="*/ 2147483646 h 602"/>
              <a:gd name="T72" fmla="*/ 2147483646 w 602"/>
              <a:gd name="T73" fmla="*/ 2147483646 h 6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5"/>
                  <a:pt x="304" y="545"/>
                </a:cubicBezTo>
                <a:cubicBezTo>
                  <a:pt x="438" y="545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389" y="326"/>
                </a:moveTo>
                <a:lnTo>
                  <a:pt x="389" y="326"/>
                </a:lnTo>
                <a:cubicBezTo>
                  <a:pt x="240" y="417"/>
                  <a:pt x="240" y="417"/>
                  <a:pt x="240" y="417"/>
                </a:cubicBezTo>
                <a:lnTo>
                  <a:pt x="240" y="424"/>
                </a:lnTo>
                <a:cubicBezTo>
                  <a:pt x="233" y="424"/>
                  <a:pt x="233" y="424"/>
                  <a:pt x="233" y="424"/>
                </a:cubicBezTo>
                <a:cubicBezTo>
                  <a:pt x="226" y="424"/>
                  <a:pt x="226" y="424"/>
                  <a:pt x="226" y="424"/>
                </a:cubicBezTo>
                <a:cubicBezTo>
                  <a:pt x="212" y="424"/>
                  <a:pt x="198" y="410"/>
                  <a:pt x="198" y="396"/>
                </a:cubicBezTo>
                <a:cubicBezTo>
                  <a:pt x="198" y="205"/>
                  <a:pt x="198" y="205"/>
                  <a:pt x="198" y="205"/>
                </a:cubicBezTo>
                <a:cubicBezTo>
                  <a:pt x="198" y="191"/>
                  <a:pt x="212" y="177"/>
                  <a:pt x="226" y="177"/>
                </a:cubicBezTo>
                <a:cubicBezTo>
                  <a:pt x="233" y="177"/>
                  <a:pt x="240" y="184"/>
                  <a:pt x="240" y="184"/>
                </a:cubicBezTo>
                <a:cubicBezTo>
                  <a:pt x="389" y="276"/>
                  <a:pt x="389" y="276"/>
                  <a:pt x="389" y="276"/>
                </a:cubicBezTo>
                <a:cubicBezTo>
                  <a:pt x="403" y="283"/>
                  <a:pt x="403" y="290"/>
                  <a:pt x="403" y="304"/>
                </a:cubicBezTo>
                <a:cubicBezTo>
                  <a:pt x="403" y="311"/>
                  <a:pt x="403" y="318"/>
                  <a:pt x="389" y="3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47" name="Freeform 38"/>
          <p:cNvSpPr>
            <a:spLocks noChangeArrowheads="1"/>
          </p:cNvSpPr>
          <p:nvPr/>
        </p:nvSpPr>
        <p:spPr bwMode="auto">
          <a:xfrm>
            <a:off x="10280119" y="6277468"/>
            <a:ext cx="388105" cy="385293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1303367107 w 609"/>
              <a:gd name="T5" fmla="*/ 2147483646 h 602"/>
              <a:gd name="T6" fmla="*/ 0 w 609"/>
              <a:gd name="T7" fmla="*/ 2147483646 h 602"/>
              <a:gd name="T8" fmla="*/ 0 w 609"/>
              <a:gd name="T9" fmla="*/ 1367459774 h 602"/>
              <a:gd name="T10" fmla="*/ 1303367107 w 609"/>
              <a:gd name="T11" fmla="*/ 0 h 602"/>
              <a:gd name="T12" fmla="*/ 2147483646 w 609"/>
              <a:gd name="T13" fmla="*/ 0 h 602"/>
              <a:gd name="T14" fmla="*/ 2147483646 w 609"/>
              <a:gd name="T15" fmla="*/ 1367459774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2147483646 w 609"/>
              <a:gd name="T23" fmla="*/ 2147483646 h 602"/>
              <a:gd name="T24" fmla="*/ 2147483646 w 609"/>
              <a:gd name="T25" fmla="*/ 2147483646 h 602"/>
              <a:gd name="T26" fmla="*/ 2147483646 w 609"/>
              <a:gd name="T27" fmla="*/ 2147483646 h 602"/>
              <a:gd name="T28" fmla="*/ 2147483646 w 609"/>
              <a:gd name="T29" fmla="*/ 2147483646 h 602"/>
              <a:gd name="T30" fmla="*/ 2147483646 w 609"/>
              <a:gd name="T31" fmla="*/ 2147483646 h 60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09" h="602">
                <a:moveTo>
                  <a:pt x="579" y="601"/>
                </a:moveTo>
                <a:lnTo>
                  <a:pt x="579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87"/>
                  <a:pt x="0" y="573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7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4" y="0"/>
                  <a:pt x="608" y="7"/>
                  <a:pt x="608" y="29"/>
                </a:cubicBezTo>
                <a:cubicBezTo>
                  <a:pt x="608" y="573"/>
                  <a:pt x="608" y="573"/>
                  <a:pt x="608" y="573"/>
                </a:cubicBezTo>
                <a:cubicBezTo>
                  <a:pt x="608" y="587"/>
                  <a:pt x="594" y="601"/>
                  <a:pt x="579" y="601"/>
                </a:cubicBezTo>
                <a:close/>
                <a:moveTo>
                  <a:pt x="551" y="57"/>
                </a:moveTo>
                <a:lnTo>
                  <a:pt x="551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51" y="544"/>
                  <a:pt x="551" y="544"/>
                  <a:pt x="551" y="544"/>
                </a:cubicBezTo>
                <a:lnTo>
                  <a:pt x="55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48" name="Freeform 39"/>
          <p:cNvSpPr>
            <a:spLocks noChangeArrowheads="1"/>
          </p:cNvSpPr>
          <p:nvPr/>
        </p:nvSpPr>
        <p:spPr bwMode="auto">
          <a:xfrm>
            <a:off x="9371841" y="6243072"/>
            <a:ext cx="374042" cy="362793"/>
          </a:xfrm>
          <a:custGeom>
            <a:avLst/>
            <a:gdLst>
              <a:gd name="T0" fmla="*/ 2147483646 w 588"/>
              <a:gd name="T1" fmla="*/ 2147483646 h 567"/>
              <a:gd name="T2" fmla="*/ 2147483646 w 588"/>
              <a:gd name="T3" fmla="*/ 2147483646 h 567"/>
              <a:gd name="T4" fmla="*/ 2147483646 w 588"/>
              <a:gd name="T5" fmla="*/ 2147483646 h 567"/>
              <a:gd name="T6" fmla="*/ 2147483646 w 588"/>
              <a:gd name="T7" fmla="*/ 2147483646 h 567"/>
              <a:gd name="T8" fmla="*/ 2147483646 w 588"/>
              <a:gd name="T9" fmla="*/ 2147483646 h 567"/>
              <a:gd name="T10" fmla="*/ 2147483646 w 588"/>
              <a:gd name="T11" fmla="*/ 2147483646 h 567"/>
              <a:gd name="T12" fmla="*/ 2147483646 w 588"/>
              <a:gd name="T13" fmla="*/ 2147483646 h 567"/>
              <a:gd name="T14" fmla="*/ 2147483646 w 588"/>
              <a:gd name="T15" fmla="*/ 2147483646 h 567"/>
              <a:gd name="T16" fmla="*/ 2147483646 w 588"/>
              <a:gd name="T17" fmla="*/ 2147483646 h 567"/>
              <a:gd name="T18" fmla="*/ 2147483646 w 588"/>
              <a:gd name="T19" fmla="*/ 2147483646 h 567"/>
              <a:gd name="T20" fmla="*/ 2147483646 w 588"/>
              <a:gd name="T21" fmla="*/ 2147483646 h 567"/>
              <a:gd name="T22" fmla="*/ 2147483646 w 588"/>
              <a:gd name="T23" fmla="*/ 2147483646 h 567"/>
              <a:gd name="T24" fmla="*/ 1296321932 w 588"/>
              <a:gd name="T25" fmla="*/ 2147483646 h 567"/>
              <a:gd name="T26" fmla="*/ 0 w 588"/>
              <a:gd name="T27" fmla="*/ 2147483646 h 567"/>
              <a:gd name="T28" fmla="*/ 0 w 588"/>
              <a:gd name="T29" fmla="*/ 2147483646 h 567"/>
              <a:gd name="T30" fmla="*/ 1296321932 w 588"/>
              <a:gd name="T31" fmla="*/ 2025993547 h 567"/>
              <a:gd name="T32" fmla="*/ 2147483646 w 588"/>
              <a:gd name="T33" fmla="*/ 2025993547 h 567"/>
              <a:gd name="T34" fmla="*/ 2147483646 w 588"/>
              <a:gd name="T35" fmla="*/ 2147483646 h 567"/>
              <a:gd name="T36" fmla="*/ 1944483078 w 588"/>
              <a:gd name="T37" fmla="*/ 2147483646 h 567"/>
              <a:gd name="T38" fmla="*/ 1944483078 w 588"/>
              <a:gd name="T39" fmla="*/ 2147483646 h 567"/>
              <a:gd name="T40" fmla="*/ 2147483646 w 588"/>
              <a:gd name="T41" fmla="*/ 2147483646 h 567"/>
              <a:gd name="T42" fmla="*/ 2147483646 w 588"/>
              <a:gd name="T43" fmla="*/ 2147483646 h 567"/>
              <a:gd name="T44" fmla="*/ 2147483646 w 588"/>
              <a:gd name="T45" fmla="*/ 2147483646 h 567"/>
              <a:gd name="T46" fmla="*/ 2147483646 w 588"/>
              <a:gd name="T47" fmla="*/ 2025993547 h 567"/>
              <a:gd name="T48" fmla="*/ 2147483646 w 588"/>
              <a:gd name="T49" fmla="*/ 2025993547 h 567"/>
              <a:gd name="T50" fmla="*/ 2147483646 w 588"/>
              <a:gd name="T51" fmla="*/ 2147483646 h 567"/>
              <a:gd name="T52" fmla="*/ 2147483646 w 588"/>
              <a:gd name="T53" fmla="*/ 2147483646 h 567"/>
              <a:gd name="T54" fmla="*/ 2147483646 w 588"/>
              <a:gd name="T55" fmla="*/ 2147483646 h 567"/>
              <a:gd name="T56" fmla="*/ 2147483646 w 588"/>
              <a:gd name="T57" fmla="*/ 2147483646 h 567"/>
              <a:gd name="T58" fmla="*/ 2147483646 w 588"/>
              <a:gd name="T59" fmla="*/ 2147483646 h 567"/>
              <a:gd name="T60" fmla="*/ 2147483646 w 588"/>
              <a:gd name="T61" fmla="*/ 2147483646 h 567"/>
              <a:gd name="T62" fmla="*/ 2147483646 w 588"/>
              <a:gd name="T63" fmla="*/ 2147483646 h 567"/>
              <a:gd name="T64" fmla="*/ 2147483646 w 588"/>
              <a:gd name="T65" fmla="*/ 2147483646 h 567"/>
              <a:gd name="T66" fmla="*/ 2147483646 w 588"/>
              <a:gd name="T67" fmla="*/ 2147483646 h 567"/>
              <a:gd name="T68" fmla="*/ 2147483646 w 588"/>
              <a:gd name="T69" fmla="*/ 2147483646 h 567"/>
              <a:gd name="T70" fmla="*/ 2147483646 w 588"/>
              <a:gd name="T71" fmla="*/ 2147483646 h 567"/>
              <a:gd name="T72" fmla="*/ 2147483646 w 588"/>
              <a:gd name="T73" fmla="*/ 2147483646 h 567"/>
              <a:gd name="T74" fmla="*/ 2147483646 w 588"/>
              <a:gd name="T75" fmla="*/ 2147483646 h 567"/>
              <a:gd name="T76" fmla="*/ 2147483646 w 588"/>
              <a:gd name="T77" fmla="*/ 2147483646 h 567"/>
              <a:gd name="T78" fmla="*/ 2147483646 w 588"/>
              <a:gd name="T79" fmla="*/ 2147483646 h 567"/>
              <a:gd name="T80" fmla="*/ 2147483646 w 588"/>
              <a:gd name="T81" fmla="*/ 706769418 h 567"/>
              <a:gd name="T82" fmla="*/ 2147483646 w 588"/>
              <a:gd name="T83" fmla="*/ 0 h 567"/>
              <a:gd name="T84" fmla="*/ 2147483646 w 588"/>
              <a:gd name="T85" fmla="*/ 706769418 h 567"/>
              <a:gd name="T86" fmla="*/ 2147483646 w 588"/>
              <a:gd name="T87" fmla="*/ 2147483646 h 567"/>
              <a:gd name="T88" fmla="*/ 2147483646 w 588"/>
              <a:gd name="T89" fmla="*/ 2147483646 h 567"/>
              <a:gd name="T90" fmla="*/ 2147483646 w 588"/>
              <a:gd name="T91" fmla="*/ 2147483646 h 5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8" h="567">
                <a:moveTo>
                  <a:pt x="558" y="474"/>
                </a:moveTo>
                <a:lnTo>
                  <a:pt x="558" y="474"/>
                </a:lnTo>
                <a:cubicBezTo>
                  <a:pt x="417" y="474"/>
                  <a:pt x="417" y="474"/>
                  <a:pt x="417" y="474"/>
                </a:cubicBezTo>
                <a:cubicBezTo>
                  <a:pt x="382" y="474"/>
                  <a:pt x="382" y="474"/>
                  <a:pt x="382" y="474"/>
                </a:cubicBezTo>
                <a:cubicBezTo>
                  <a:pt x="382" y="523"/>
                  <a:pt x="382" y="523"/>
                  <a:pt x="382" y="523"/>
                </a:cubicBezTo>
                <a:cubicBezTo>
                  <a:pt x="417" y="559"/>
                  <a:pt x="417" y="559"/>
                  <a:pt x="417" y="559"/>
                </a:cubicBezTo>
                <a:cubicBezTo>
                  <a:pt x="417" y="566"/>
                  <a:pt x="417" y="566"/>
                  <a:pt x="417" y="566"/>
                </a:cubicBezTo>
                <a:cubicBezTo>
                  <a:pt x="169" y="566"/>
                  <a:pt x="169" y="566"/>
                  <a:pt x="169" y="566"/>
                </a:cubicBezTo>
                <a:cubicBezTo>
                  <a:pt x="169" y="559"/>
                  <a:pt x="169" y="559"/>
                  <a:pt x="169" y="559"/>
                </a:cubicBezTo>
                <a:cubicBezTo>
                  <a:pt x="212" y="523"/>
                  <a:pt x="212" y="523"/>
                  <a:pt x="212" y="523"/>
                </a:cubicBezTo>
                <a:cubicBezTo>
                  <a:pt x="212" y="474"/>
                  <a:pt x="212" y="474"/>
                  <a:pt x="212" y="474"/>
                </a:cubicBezTo>
                <a:cubicBezTo>
                  <a:pt x="169" y="474"/>
                  <a:pt x="169" y="474"/>
                  <a:pt x="169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60"/>
                  <a:pt x="0" y="446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50"/>
                  <a:pt x="14" y="43"/>
                  <a:pt x="28" y="43"/>
                </a:cubicBezTo>
                <a:cubicBezTo>
                  <a:pt x="205" y="43"/>
                  <a:pt x="205" y="43"/>
                  <a:pt x="205" y="43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42" y="78"/>
                  <a:pt x="42" y="78"/>
                  <a:pt x="42" y="78"/>
                </a:cubicBezTo>
                <a:cubicBezTo>
                  <a:pt x="42" y="396"/>
                  <a:pt x="42" y="396"/>
                  <a:pt x="42" y="396"/>
                </a:cubicBezTo>
                <a:cubicBezTo>
                  <a:pt x="551" y="396"/>
                  <a:pt x="551" y="396"/>
                  <a:pt x="551" y="396"/>
                </a:cubicBezTo>
                <a:cubicBezTo>
                  <a:pt x="551" y="78"/>
                  <a:pt x="551" y="78"/>
                  <a:pt x="551" y="78"/>
                </a:cubicBezTo>
                <a:cubicBezTo>
                  <a:pt x="424" y="78"/>
                  <a:pt x="424" y="78"/>
                  <a:pt x="424" y="78"/>
                </a:cubicBezTo>
                <a:cubicBezTo>
                  <a:pt x="382" y="43"/>
                  <a:pt x="382" y="43"/>
                  <a:pt x="382" y="43"/>
                </a:cubicBezTo>
                <a:cubicBezTo>
                  <a:pt x="558" y="43"/>
                  <a:pt x="558" y="43"/>
                  <a:pt x="558" y="43"/>
                </a:cubicBezTo>
                <a:cubicBezTo>
                  <a:pt x="572" y="43"/>
                  <a:pt x="587" y="50"/>
                  <a:pt x="587" y="71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7" y="460"/>
                  <a:pt x="572" y="474"/>
                  <a:pt x="558" y="474"/>
                </a:cubicBezTo>
                <a:close/>
                <a:moveTo>
                  <a:pt x="360" y="128"/>
                </a:moveTo>
                <a:lnTo>
                  <a:pt x="360" y="128"/>
                </a:lnTo>
                <a:cubicBezTo>
                  <a:pt x="353" y="128"/>
                  <a:pt x="346" y="121"/>
                  <a:pt x="339" y="113"/>
                </a:cubicBezTo>
                <a:cubicBezTo>
                  <a:pt x="325" y="99"/>
                  <a:pt x="325" y="99"/>
                  <a:pt x="325" y="99"/>
                </a:cubicBezTo>
                <a:cubicBezTo>
                  <a:pt x="325" y="226"/>
                  <a:pt x="325" y="226"/>
                  <a:pt x="325" y="226"/>
                </a:cubicBezTo>
                <a:cubicBezTo>
                  <a:pt x="325" y="248"/>
                  <a:pt x="311" y="255"/>
                  <a:pt x="297" y="255"/>
                </a:cubicBezTo>
                <a:cubicBezTo>
                  <a:pt x="276" y="255"/>
                  <a:pt x="269" y="248"/>
                  <a:pt x="269" y="226"/>
                </a:cubicBezTo>
                <a:cubicBezTo>
                  <a:pt x="269" y="99"/>
                  <a:pt x="269" y="99"/>
                  <a:pt x="269" y="99"/>
                </a:cubicBezTo>
                <a:cubicBezTo>
                  <a:pt x="247" y="113"/>
                  <a:pt x="247" y="113"/>
                  <a:pt x="247" y="113"/>
                </a:cubicBezTo>
                <a:cubicBezTo>
                  <a:pt x="240" y="121"/>
                  <a:pt x="233" y="128"/>
                  <a:pt x="226" y="128"/>
                </a:cubicBezTo>
                <a:cubicBezTo>
                  <a:pt x="212" y="128"/>
                  <a:pt x="198" y="113"/>
                  <a:pt x="198" y="99"/>
                </a:cubicBezTo>
                <a:cubicBezTo>
                  <a:pt x="198" y="92"/>
                  <a:pt x="205" y="85"/>
                  <a:pt x="212" y="78"/>
                </a:cubicBezTo>
                <a:cubicBezTo>
                  <a:pt x="276" y="15"/>
                  <a:pt x="276" y="15"/>
                  <a:pt x="276" y="15"/>
                </a:cubicBezTo>
                <a:cubicBezTo>
                  <a:pt x="283" y="8"/>
                  <a:pt x="290" y="0"/>
                  <a:pt x="297" y="0"/>
                </a:cubicBezTo>
                <a:cubicBezTo>
                  <a:pt x="304" y="0"/>
                  <a:pt x="311" y="8"/>
                  <a:pt x="311" y="15"/>
                </a:cubicBezTo>
                <a:cubicBezTo>
                  <a:pt x="382" y="78"/>
                  <a:pt x="382" y="78"/>
                  <a:pt x="382" y="78"/>
                </a:cubicBezTo>
                <a:cubicBezTo>
                  <a:pt x="389" y="85"/>
                  <a:pt x="389" y="92"/>
                  <a:pt x="389" y="99"/>
                </a:cubicBezTo>
                <a:cubicBezTo>
                  <a:pt x="389" y="113"/>
                  <a:pt x="375" y="128"/>
                  <a:pt x="360" y="1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49" name="Freeform 40"/>
          <p:cNvSpPr>
            <a:spLocks noChangeArrowheads="1"/>
          </p:cNvSpPr>
          <p:nvPr/>
        </p:nvSpPr>
        <p:spPr bwMode="auto">
          <a:xfrm>
            <a:off x="8495372" y="6260595"/>
            <a:ext cx="374044" cy="362793"/>
          </a:xfrm>
          <a:custGeom>
            <a:avLst/>
            <a:gdLst>
              <a:gd name="T0" fmla="*/ 2147483646 w 587"/>
              <a:gd name="T1" fmla="*/ 2147483646 h 567"/>
              <a:gd name="T2" fmla="*/ 2147483646 w 587"/>
              <a:gd name="T3" fmla="*/ 2147483646 h 567"/>
              <a:gd name="T4" fmla="*/ 2147483646 w 587"/>
              <a:gd name="T5" fmla="*/ 2147483646 h 567"/>
              <a:gd name="T6" fmla="*/ 2147483646 w 587"/>
              <a:gd name="T7" fmla="*/ 2147483646 h 567"/>
              <a:gd name="T8" fmla="*/ 2147483646 w 587"/>
              <a:gd name="T9" fmla="*/ 2147483646 h 567"/>
              <a:gd name="T10" fmla="*/ 2147483646 w 587"/>
              <a:gd name="T11" fmla="*/ 2147483646 h 567"/>
              <a:gd name="T12" fmla="*/ 2147483646 w 587"/>
              <a:gd name="T13" fmla="*/ 2147483646 h 567"/>
              <a:gd name="T14" fmla="*/ 2147483646 w 587"/>
              <a:gd name="T15" fmla="*/ 2147483646 h 567"/>
              <a:gd name="T16" fmla="*/ 2147483646 w 587"/>
              <a:gd name="T17" fmla="*/ 2147483646 h 567"/>
              <a:gd name="T18" fmla="*/ 2147483646 w 587"/>
              <a:gd name="T19" fmla="*/ 2147483646 h 567"/>
              <a:gd name="T20" fmla="*/ 2147483646 w 587"/>
              <a:gd name="T21" fmla="*/ 2147483646 h 567"/>
              <a:gd name="T22" fmla="*/ 2147483646 w 587"/>
              <a:gd name="T23" fmla="*/ 2147483646 h 567"/>
              <a:gd name="T24" fmla="*/ 1302954179 w 587"/>
              <a:gd name="T25" fmla="*/ 2147483646 h 567"/>
              <a:gd name="T26" fmla="*/ 0 w 587"/>
              <a:gd name="T27" fmla="*/ 2147483646 h 567"/>
              <a:gd name="T28" fmla="*/ 0 w 587"/>
              <a:gd name="T29" fmla="*/ 2147483646 h 567"/>
              <a:gd name="T30" fmla="*/ 1302954179 w 587"/>
              <a:gd name="T31" fmla="*/ 2025993547 h 567"/>
              <a:gd name="T32" fmla="*/ 2147483646 w 587"/>
              <a:gd name="T33" fmla="*/ 2025993547 h 567"/>
              <a:gd name="T34" fmla="*/ 2147483646 w 587"/>
              <a:gd name="T35" fmla="*/ 2147483646 h 567"/>
              <a:gd name="T36" fmla="*/ 1628725366 w 587"/>
              <a:gd name="T37" fmla="*/ 2147483646 h 567"/>
              <a:gd name="T38" fmla="*/ 1628725366 w 587"/>
              <a:gd name="T39" fmla="*/ 2147483646 h 567"/>
              <a:gd name="T40" fmla="*/ 2147483646 w 587"/>
              <a:gd name="T41" fmla="*/ 2147483646 h 567"/>
              <a:gd name="T42" fmla="*/ 2147483646 w 587"/>
              <a:gd name="T43" fmla="*/ 2147483646 h 567"/>
              <a:gd name="T44" fmla="*/ 2147483646 w 587"/>
              <a:gd name="T45" fmla="*/ 2147483646 h 567"/>
              <a:gd name="T46" fmla="*/ 2147483646 w 587"/>
              <a:gd name="T47" fmla="*/ 2025993547 h 567"/>
              <a:gd name="T48" fmla="*/ 2147483646 w 587"/>
              <a:gd name="T49" fmla="*/ 2025993547 h 567"/>
              <a:gd name="T50" fmla="*/ 2147483646 w 587"/>
              <a:gd name="T51" fmla="*/ 2147483646 h 567"/>
              <a:gd name="T52" fmla="*/ 2147483646 w 587"/>
              <a:gd name="T53" fmla="*/ 2147483646 h 567"/>
              <a:gd name="T54" fmla="*/ 2147483646 w 587"/>
              <a:gd name="T55" fmla="*/ 2147483646 h 567"/>
              <a:gd name="T56" fmla="*/ 2147483646 w 587"/>
              <a:gd name="T57" fmla="*/ 2147483646 h 567"/>
              <a:gd name="T58" fmla="*/ 2147483646 w 587"/>
              <a:gd name="T59" fmla="*/ 2147483646 h 567"/>
              <a:gd name="T60" fmla="*/ 2147483646 w 587"/>
              <a:gd name="T61" fmla="*/ 2147483646 h 567"/>
              <a:gd name="T62" fmla="*/ 2147483646 w 587"/>
              <a:gd name="T63" fmla="*/ 2147483646 h 567"/>
              <a:gd name="T64" fmla="*/ 2147483646 w 587"/>
              <a:gd name="T65" fmla="*/ 2147483646 h 567"/>
              <a:gd name="T66" fmla="*/ 2147483646 w 587"/>
              <a:gd name="T67" fmla="*/ 2147483646 h 567"/>
              <a:gd name="T68" fmla="*/ 2147483646 w 587"/>
              <a:gd name="T69" fmla="*/ 2147483646 h 567"/>
              <a:gd name="T70" fmla="*/ 2147483646 w 587"/>
              <a:gd name="T71" fmla="*/ 2147483646 h 567"/>
              <a:gd name="T72" fmla="*/ 2147483646 w 587"/>
              <a:gd name="T73" fmla="*/ 2147483646 h 567"/>
              <a:gd name="T74" fmla="*/ 2147483646 w 587"/>
              <a:gd name="T75" fmla="*/ 2147483646 h 567"/>
              <a:gd name="T76" fmla="*/ 2147483646 w 587"/>
              <a:gd name="T77" fmla="*/ 2147483646 h 567"/>
              <a:gd name="T78" fmla="*/ 2147483646 w 587"/>
              <a:gd name="T79" fmla="*/ 1366316110 h 567"/>
              <a:gd name="T80" fmla="*/ 2147483646 w 587"/>
              <a:gd name="T81" fmla="*/ 0 h 567"/>
              <a:gd name="T82" fmla="*/ 2147483646 w 587"/>
              <a:gd name="T83" fmla="*/ 1366316110 h 567"/>
              <a:gd name="T84" fmla="*/ 2147483646 w 587"/>
              <a:gd name="T85" fmla="*/ 2147483646 h 567"/>
              <a:gd name="T86" fmla="*/ 2147483646 w 587"/>
              <a:gd name="T87" fmla="*/ 2147483646 h 567"/>
              <a:gd name="T88" fmla="*/ 2147483646 w 587"/>
              <a:gd name="T89" fmla="*/ 2147483646 h 567"/>
              <a:gd name="T90" fmla="*/ 2147483646 w 587"/>
              <a:gd name="T91" fmla="*/ 2147483646 h 5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7" h="567">
                <a:moveTo>
                  <a:pt x="558" y="474"/>
                </a:moveTo>
                <a:lnTo>
                  <a:pt x="558" y="474"/>
                </a:lnTo>
                <a:cubicBezTo>
                  <a:pt x="417" y="474"/>
                  <a:pt x="417" y="474"/>
                  <a:pt x="417" y="474"/>
                </a:cubicBezTo>
                <a:cubicBezTo>
                  <a:pt x="374" y="474"/>
                  <a:pt x="374" y="474"/>
                  <a:pt x="374" y="474"/>
                </a:cubicBezTo>
                <a:cubicBezTo>
                  <a:pt x="374" y="523"/>
                  <a:pt x="374" y="523"/>
                  <a:pt x="374" y="523"/>
                </a:cubicBezTo>
                <a:cubicBezTo>
                  <a:pt x="417" y="559"/>
                  <a:pt x="417" y="559"/>
                  <a:pt x="417" y="559"/>
                </a:cubicBezTo>
                <a:cubicBezTo>
                  <a:pt x="417" y="566"/>
                  <a:pt x="417" y="566"/>
                  <a:pt x="417" y="566"/>
                </a:cubicBezTo>
                <a:cubicBezTo>
                  <a:pt x="169" y="566"/>
                  <a:pt x="169" y="566"/>
                  <a:pt x="169" y="566"/>
                </a:cubicBezTo>
                <a:cubicBezTo>
                  <a:pt x="169" y="559"/>
                  <a:pt x="169" y="559"/>
                  <a:pt x="169" y="559"/>
                </a:cubicBezTo>
                <a:cubicBezTo>
                  <a:pt x="205" y="523"/>
                  <a:pt x="205" y="523"/>
                  <a:pt x="205" y="523"/>
                </a:cubicBezTo>
                <a:cubicBezTo>
                  <a:pt x="205" y="474"/>
                  <a:pt x="205" y="474"/>
                  <a:pt x="205" y="474"/>
                </a:cubicBezTo>
                <a:cubicBezTo>
                  <a:pt x="169" y="474"/>
                  <a:pt x="169" y="474"/>
                  <a:pt x="169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60"/>
                  <a:pt x="0" y="446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50"/>
                  <a:pt x="14" y="43"/>
                  <a:pt x="28" y="43"/>
                </a:cubicBezTo>
                <a:cubicBezTo>
                  <a:pt x="233" y="43"/>
                  <a:pt x="233" y="43"/>
                  <a:pt x="233" y="43"/>
                </a:cubicBezTo>
                <a:cubicBezTo>
                  <a:pt x="233" y="78"/>
                  <a:pt x="233" y="78"/>
                  <a:pt x="233" y="78"/>
                </a:cubicBezTo>
                <a:cubicBezTo>
                  <a:pt x="35" y="78"/>
                  <a:pt x="35" y="78"/>
                  <a:pt x="35" y="78"/>
                </a:cubicBezTo>
                <a:cubicBezTo>
                  <a:pt x="35" y="396"/>
                  <a:pt x="35" y="396"/>
                  <a:pt x="35" y="396"/>
                </a:cubicBezTo>
                <a:cubicBezTo>
                  <a:pt x="544" y="396"/>
                  <a:pt x="544" y="396"/>
                  <a:pt x="544" y="396"/>
                </a:cubicBezTo>
                <a:cubicBezTo>
                  <a:pt x="544" y="78"/>
                  <a:pt x="544" y="78"/>
                  <a:pt x="544" y="78"/>
                </a:cubicBezTo>
                <a:cubicBezTo>
                  <a:pt x="346" y="78"/>
                  <a:pt x="346" y="78"/>
                  <a:pt x="346" y="78"/>
                </a:cubicBezTo>
                <a:cubicBezTo>
                  <a:pt x="346" y="43"/>
                  <a:pt x="346" y="43"/>
                  <a:pt x="346" y="43"/>
                </a:cubicBezTo>
                <a:cubicBezTo>
                  <a:pt x="558" y="43"/>
                  <a:pt x="558" y="43"/>
                  <a:pt x="558" y="43"/>
                </a:cubicBezTo>
                <a:cubicBezTo>
                  <a:pt x="572" y="43"/>
                  <a:pt x="586" y="50"/>
                  <a:pt x="586" y="71"/>
                </a:cubicBezTo>
                <a:cubicBezTo>
                  <a:pt x="586" y="446"/>
                  <a:pt x="586" y="446"/>
                  <a:pt x="586" y="446"/>
                </a:cubicBezTo>
                <a:cubicBezTo>
                  <a:pt x="586" y="460"/>
                  <a:pt x="572" y="474"/>
                  <a:pt x="558" y="474"/>
                </a:cubicBezTo>
                <a:close/>
                <a:moveTo>
                  <a:pt x="389" y="163"/>
                </a:moveTo>
                <a:lnTo>
                  <a:pt x="389" y="163"/>
                </a:lnTo>
                <a:cubicBezTo>
                  <a:pt x="389" y="170"/>
                  <a:pt x="382" y="177"/>
                  <a:pt x="374" y="184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04" y="255"/>
                  <a:pt x="297" y="255"/>
                  <a:pt x="290" y="255"/>
                </a:cubicBezTo>
                <a:cubicBezTo>
                  <a:pt x="283" y="255"/>
                  <a:pt x="276" y="255"/>
                  <a:pt x="276" y="248"/>
                </a:cubicBezTo>
                <a:cubicBezTo>
                  <a:pt x="205" y="184"/>
                  <a:pt x="205" y="184"/>
                  <a:pt x="205" y="184"/>
                </a:cubicBezTo>
                <a:cubicBezTo>
                  <a:pt x="198" y="177"/>
                  <a:pt x="198" y="170"/>
                  <a:pt x="198" y="163"/>
                </a:cubicBezTo>
                <a:cubicBezTo>
                  <a:pt x="198" y="149"/>
                  <a:pt x="212" y="135"/>
                  <a:pt x="226" y="135"/>
                </a:cubicBezTo>
                <a:cubicBezTo>
                  <a:pt x="233" y="135"/>
                  <a:pt x="240" y="135"/>
                  <a:pt x="247" y="142"/>
                </a:cubicBezTo>
                <a:cubicBezTo>
                  <a:pt x="261" y="163"/>
                  <a:pt x="261" y="163"/>
                  <a:pt x="261" y="163"/>
                </a:cubicBezTo>
                <a:cubicBezTo>
                  <a:pt x="261" y="29"/>
                  <a:pt x="261" y="29"/>
                  <a:pt x="261" y="29"/>
                </a:cubicBezTo>
                <a:cubicBezTo>
                  <a:pt x="261" y="15"/>
                  <a:pt x="276" y="0"/>
                  <a:pt x="290" y="0"/>
                </a:cubicBezTo>
                <a:cubicBezTo>
                  <a:pt x="311" y="0"/>
                  <a:pt x="318" y="15"/>
                  <a:pt x="318" y="29"/>
                </a:cubicBezTo>
                <a:cubicBezTo>
                  <a:pt x="318" y="163"/>
                  <a:pt x="318" y="163"/>
                  <a:pt x="318" y="163"/>
                </a:cubicBezTo>
                <a:cubicBezTo>
                  <a:pt x="339" y="142"/>
                  <a:pt x="339" y="142"/>
                  <a:pt x="339" y="142"/>
                </a:cubicBezTo>
                <a:cubicBezTo>
                  <a:pt x="346" y="135"/>
                  <a:pt x="353" y="135"/>
                  <a:pt x="360" y="135"/>
                </a:cubicBezTo>
                <a:cubicBezTo>
                  <a:pt x="374" y="135"/>
                  <a:pt x="389" y="149"/>
                  <a:pt x="389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0" name="Freeform 41"/>
          <p:cNvSpPr>
            <a:spLocks noChangeArrowheads="1"/>
          </p:cNvSpPr>
          <p:nvPr/>
        </p:nvSpPr>
        <p:spPr bwMode="auto">
          <a:xfrm>
            <a:off x="7564595" y="6284963"/>
            <a:ext cx="371230" cy="334671"/>
          </a:xfrm>
          <a:custGeom>
            <a:avLst/>
            <a:gdLst>
              <a:gd name="T0" fmla="*/ 2147483646 w 580"/>
              <a:gd name="T1" fmla="*/ 2147483646 h 524"/>
              <a:gd name="T2" fmla="*/ 2147483646 w 580"/>
              <a:gd name="T3" fmla="*/ 2147483646 h 524"/>
              <a:gd name="T4" fmla="*/ 2147483646 w 580"/>
              <a:gd name="T5" fmla="*/ 2147483646 h 524"/>
              <a:gd name="T6" fmla="*/ 2147483646 w 580"/>
              <a:gd name="T7" fmla="*/ 2147483646 h 524"/>
              <a:gd name="T8" fmla="*/ 2147483646 w 580"/>
              <a:gd name="T9" fmla="*/ 2147483646 h 524"/>
              <a:gd name="T10" fmla="*/ 2147483646 w 580"/>
              <a:gd name="T11" fmla="*/ 2147483646 h 524"/>
              <a:gd name="T12" fmla="*/ 2147483646 w 580"/>
              <a:gd name="T13" fmla="*/ 2147483646 h 524"/>
              <a:gd name="T14" fmla="*/ 2147483646 w 580"/>
              <a:gd name="T15" fmla="*/ 2147483646 h 524"/>
              <a:gd name="T16" fmla="*/ 2147483646 w 580"/>
              <a:gd name="T17" fmla="*/ 2147483646 h 524"/>
              <a:gd name="T18" fmla="*/ 2147483646 w 580"/>
              <a:gd name="T19" fmla="*/ 2147483646 h 524"/>
              <a:gd name="T20" fmla="*/ 2147483646 w 580"/>
              <a:gd name="T21" fmla="*/ 2147483646 h 524"/>
              <a:gd name="T22" fmla="*/ 2147483646 w 580"/>
              <a:gd name="T23" fmla="*/ 2147483646 h 524"/>
              <a:gd name="T24" fmla="*/ 1320468848 w 580"/>
              <a:gd name="T25" fmla="*/ 2147483646 h 524"/>
              <a:gd name="T26" fmla="*/ 0 w 580"/>
              <a:gd name="T27" fmla="*/ 2147483646 h 524"/>
              <a:gd name="T28" fmla="*/ 0 w 580"/>
              <a:gd name="T29" fmla="*/ 1312101370 h 524"/>
              <a:gd name="T30" fmla="*/ 1320468848 w 580"/>
              <a:gd name="T31" fmla="*/ 0 h 524"/>
              <a:gd name="T32" fmla="*/ 2147483646 w 580"/>
              <a:gd name="T33" fmla="*/ 0 h 524"/>
              <a:gd name="T34" fmla="*/ 2147483646 w 580"/>
              <a:gd name="T35" fmla="*/ 1312101370 h 524"/>
              <a:gd name="T36" fmla="*/ 2147483646 w 580"/>
              <a:gd name="T37" fmla="*/ 2147483646 h 524"/>
              <a:gd name="T38" fmla="*/ 2147483646 w 580"/>
              <a:gd name="T39" fmla="*/ 2147483646 h 524"/>
              <a:gd name="T40" fmla="*/ 2147483646 w 580"/>
              <a:gd name="T41" fmla="*/ 1640029462 h 524"/>
              <a:gd name="T42" fmla="*/ 2147483646 w 580"/>
              <a:gd name="T43" fmla="*/ 1640029462 h 524"/>
              <a:gd name="T44" fmla="*/ 1650585969 w 580"/>
              <a:gd name="T45" fmla="*/ 1640029462 h 524"/>
              <a:gd name="T46" fmla="*/ 1650585969 w 580"/>
              <a:gd name="T47" fmla="*/ 2147483646 h 524"/>
              <a:gd name="T48" fmla="*/ 2147483646 w 580"/>
              <a:gd name="T49" fmla="*/ 2147483646 h 524"/>
              <a:gd name="T50" fmla="*/ 2147483646 w 580"/>
              <a:gd name="T51" fmla="*/ 1640029462 h 524"/>
              <a:gd name="T52" fmla="*/ 2147483646 w 580"/>
              <a:gd name="T53" fmla="*/ 2147483646 h 524"/>
              <a:gd name="T54" fmla="*/ 2147483646 w 580"/>
              <a:gd name="T55" fmla="*/ 2147483646 h 524"/>
              <a:gd name="T56" fmla="*/ 2147483646 w 580"/>
              <a:gd name="T57" fmla="*/ 2147483646 h 524"/>
              <a:gd name="T58" fmla="*/ 2147483646 w 580"/>
              <a:gd name="T59" fmla="*/ 2147483646 h 524"/>
              <a:gd name="T60" fmla="*/ 2147483646 w 580"/>
              <a:gd name="T61" fmla="*/ 2147483646 h 524"/>
              <a:gd name="T62" fmla="*/ 2147483646 w 580"/>
              <a:gd name="T63" fmla="*/ 2147483646 h 524"/>
              <a:gd name="T64" fmla="*/ 2147483646 w 580"/>
              <a:gd name="T65" fmla="*/ 2147483646 h 524"/>
              <a:gd name="T66" fmla="*/ 2147483646 w 580"/>
              <a:gd name="T67" fmla="*/ 2147483646 h 524"/>
              <a:gd name="T68" fmla="*/ 2147483646 w 580"/>
              <a:gd name="T69" fmla="*/ 2147483646 h 524"/>
              <a:gd name="T70" fmla="*/ 2147483646 w 580"/>
              <a:gd name="T71" fmla="*/ 2147483646 h 524"/>
              <a:gd name="T72" fmla="*/ 2147483646 w 580"/>
              <a:gd name="T73" fmla="*/ 2147483646 h 524"/>
              <a:gd name="T74" fmla="*/ 2147483646 w 580"/>
              <a:gd name="T75" fmla="*/ 2147483646 h 524"/>
              <a:gd name="T76" fmla="*/ 2147483646 w 580"/>
              <a:gd name="T77" fmla="*/ 2147483646 h 524"/>
              <a:gd name="T78" fmla="*/ 2147483646 w 580"/>
              <a:gd name="T79" fmla="*/ 2147483646 h 524"/>
              <a:gd name="T80" fmla="*/ 2147483646 w 580"/>
              <a:gd name="T81" fmla="*/ 2147483646 h 524"/>
              <a:gd name="T82" fmla="*/ 2147483646 w 580"/>
              <a:gd name="T83" fmla="*/ 2147483646 h 524"/>
              <a:gd name="T84" fmla="*/ 2147483646 w 580"/>
              <a:gd name="T85" fmla="*/ 2147483646 h 524"/>
              <a:gd name="T86" fmla="*/ 2147483646 w 580"/>
              <a:gd name="T87" fmla="*/ 2147483646 h 524"/>
              <a:gd name="T88" fmla="*/ 2147483646 w 580"/>
              <a:gd name="T89" fmla="*/ 2147483646 h 524"/>
              <a:gd name="T90" fmla="*/ 2147483646 w 580"/>
              <a:gd name="T91" fmla="*/ 2147483646 h 524"/>
              <a:gd name="T92" fmla="*/ 2147483646 w 580"/>
              <a:gd name="T93" fmla="*/ 2147483646 h 524"/>
              <a:gd name="T94" fmla="*/ 2147483646 w 580"/>
              <a:gd name="T95" fmla="*/ 2147483646 h 524"/>
              <a:gd name="T96" fmla="*/ 2147483646 w 580"/>
              <a:gd name="T97" fmla="*/ 2147483646 h 524"/>
              <a:gd name="T98" fmla="*/ 2147483646 w 580"/>
              <a:gd name="T99" fmla="*/ 2147483646 h 524"/>
              <a:gd name="T100" fmla="*/ 2147483646 w 580"/>
              <a:gd name="T101" fmla="*/ 2147483646 h 524"/>
              <a:gd name="T102" fmla="*/ 2147483646 w 580"/>
              <a:gd name="T103" fmla="*/ 2147483646 h 524"/>
              <a:gd name="T104" fmla="*/ 2147483646 w 580"/>
              <a:gd name="T105" fmla="*/ 2147483646 h 524"/>
              <a:gd name="T106" fmla="*/ 2147483646 w 580"/>
              <a:gd name="T107" fmla="*/ 2147483646 h 524"/>
              <a:gd name="T108" fmla="*/ 2147483646 w 580"/>
              <a:gd name="T109" fmla="*/ 2147483646 h 524"/>
              <a:gd name="T110" fmla="*/ 2147483646 w 580"/>
              <a:gd name="T111" fmla="*/ 2147483646 h 52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80" h="524">
                <a:moveTo>
                  <a:pt x="551" y="431"/>
                </a:moveTo>
                <a:lnTo>
                  <a:pt x="551" y="431"/>
                </a:lnTo>
                <a:cubicBezTo>
                  <a:pt x="410" y="431"/>
                  <a:pt x="410" y="431"/>
                  <a:pt x="410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480"/>
                  <a:pt x="374" y="480"/>
                  <a:pt x="374" y="480"/>
                </a:cubicBezTo>
                <a:cubicBezTo>
                  <a:pt x="410" y="516"/>
                  <a:pt x="410" y="516"/>
                  <a:pt x="410" y="516"/>
                </a:cubicBezTo>
                <a:cubicBezTo>
                  <a:pt x="410" y="523"/>
                  <a:pt x="410" y="523"/>
                  <a:pt x="410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05" y="480"/>
                  <a:pt x="205" y="480"/>
                  <a:pt x="205" y="480"/>
                </a:cubicBezTo>
                <a:cubicBezTo>
                  <a:pt x="205" y="431"/>
                  <a:pt x="205" y="431"/>
                  <a:pt x="205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7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551" y="0"/>
                  <a:pt x="551" y="0"/>
                  <a:pt x="551" y="0"/>
                </a:cubicBezTo>
                <a:cubicBezTo>
                  <a:pt x="572" y="0"/>
                  <a:pt x="579" y="7"/>
                  <a:pt x="579" y="28"/>
                </a:cubicBezTo>
                <a:cubicBezTo>
                  <a:pt x="579" y="403"/>
                  <a:pt x="579" y="403"/>
                  <a:pt x="579" y="403"/>
                </a:cubicBezTo>
                <a:cubicBezTo>
                  <a:pt x="579" y="417"/>
                  <a:pt x="572" y="431"/>
                  <a:pt x="551" y="431"/>
                </a:cubicBezTo>
                <a:close/>
                <a:moveTo>
                  <a:pt x="544" y="35"/>
                </a:moveTo>
                <a:lnTo>
                  <a:pt x="544" y="35"/>
                </a:lnTo>
                <a:cubicBezTo>
                  <a:pt x="35" y="35"/>
                  <a:pt x="35" y="35"/>
                  <a:pt x="35" y="35"/>
                </a:cubicBezTo>
                <a:cubicBezTo>
                  <a:pt x="35" y="353"/>
                  <a:pt x="35" y="353"/>
                  <a:pt x="35" y="353"/>
                </a:cubicBezTo>
                <a:cubicBezTo>
                  <a:pt x="544" y="353"/>
                  <a:pt x="544" y="353"/>
                  <a:pt x="544" y="353"/>
                </a:cubicBezTo>
                <a:lnTo>
                  <a:pt x="544" y="35"/>
                </a:lnTo>
                <a:close/>
                <a:moveTo>
                  <a:pt x="233" y="113"/>
                </a:moveTo>
                <a:lnTo>
                  <a:pt x="233" y="113"/>
                </a:lnTo>
                <a:cubicBezTo>
                  <a:pt x="240" y="113"/>
                  <a:pt x="247" y="113"/>
                  <a:pt x="254" y="120"/>
                </a:cubicBezTo>
                <a:cubicBezTo>
                  <a:pt x="290" y="155"/>
                  <a:pt x="290" y="155"/>
                  <a:pt x="290" y="155"/>
                </a:cubicBezTo>
                <a:cubicBezTo>
                  <a:pt x="325" y="120"/>
                  <a:pt x="325" y="120"/>
                  <a:pt x="325" y="120"/>
                </a:cubicBezTo>
                <a:cubicBezTo>
                  <a:pt x="332" y="113"/>
                  <a:pt x="339" y="113"/>
                  <a:pt x="346" y="113"/>
                </a:cubicBezTo>
                <a:cubicBezTo>
                  <a:pt x="360" y="113"/>
                  <a:pt x="374" y="120"/>
                  <a:pt x="374" y="141"/>
                </a:cubicBezTo>
                <a:cubicBezTo>
                  <a:pt x="374" y="148"/>
                  <a:pt x="374" y="155"/>
                  <a:pt x="367" y="155"/>
                </a:cubicBezTo>
                <a:cubicBezTo>
                  <a:pt x="332" y="198"/>
                  <a:pt x="332" y="198"/>
                  <a:pt x="332" y="198"/>
                </a:cubicBezTo>
                <a:cubicBezTo>
                  <a:pt x="367" y="233"/>
                  <a:pt x="367" y="233"/>
                  <a:pt x="367" y="233"/>
                </a:cubicBezTo>
                <a:cubicBezTo>
                  <a:pt x="374" y="240"/>
                  <a:pt x="374" y="247"/>
                  <a:pt x="374" y="254"/>
                </a:cubicBezTo>
                <a:cubicBezTo>
                  <a:pt x="374" y="268"/>
                  <a:pt x="360" y="283"/>
                  <a:pt x="346" y="283"/>
                </a:cubicBezTo>
                <a:cubicBezTo>
                  <a:pt x="339" y="283"/>
                  <a:pt x="332" y="276"/>
                  <a:pt x="325" y="268"/>
                </a:cubicBezTo>
                <a:cubicBezTo>
                  <a:pt x="290" y="233"/>
                  <a:pt x="290" y="233"/>
                  <a:pt x="290" y="233"/>
                </a:cubicBezTo>
                <a:cubicBezTo>
                  <a:pt x="254" y="268"/>
                  <a:pt x="254" y="268"/>
                  <a:pt x="254" y="268"/>
                </a:cubicBezTo>
                <a:cubicBezTo>
                  <a:pt x="247" y="276"/>
                  <a:pt x="240" y="283"/>
                  <a:pt x="233" y="283"/>
                </a:cubicBezTo>
                <a:cubicBezTo>
                  <a:pt x="219" y="283"/>
                  <a:pt x="205" y="268"/>
                  <a:pt x="205" y="254"/>
                </a:cubicBezTo>
                <a:cubicBezTo>
                  <a:pt x="205" y="247"/>
                  <a:pt x="205" y="240"/>
                  <a:pt x="212" y="233"/>
                </a:cubicBezTo>
                <a:cubicBezTo>
                  <a:pt x="247" y="198"/>
                  <a:pt x="247" y="198"/>
                  <a:pt x="247" y="198"/>
                </a:cubicBezTo>
                <a:cubicBezTo>
                  <a:pt x="212" y="155"/>
                  <a:pt x="212" y="155"/>
                  <a:pt x="212" y="155"/>
                </a:cubicBezTo>
                <a:cubicBezTo>
                  <a:pt x="205" y="155"/>
                  <a:pt x="205" y="148"/>
                  <a:pt x="205" y="141"/>
                </a:cubicBezTo>
                <a:cubicBezTo>
                  <a:pt x="205" y="120"/>
                  <a:pt x="219" y="113"/>
                  <a:pt x="233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1" name="Freeform 42"/>
          <p:cNvSpPr>
            <a:spLocks noChangeArrowheads="1"/>
          </p:cNvSpPr>
          <p:nvPr/>
        </p:nvSpPr>
        <p:spPr bwMode="auto">
          <a:xfrm>
            <a:off x="6606997" y="6302779"/>
            <a:ext cx="374042" cy="334671"/>
          </a:xfrm>
          <a:custGeom>
            <a:avLst/>
            <a:gdLst>
              <a:gd name="T0" fmla="*/ 2147483646 w 587"/>
              <a:gd name="T1" fmla="*/ 2147483646 h 524"/>
              <a:gd name="T2" fmla="*/ 2147483646 w 587"/>
              <a:gd name="T3" fmla="*/ 2147483646 h 524"/>
              <a:gd name="T4" fmla="*/ 2147483646 w 587"/>
              <a:gd name="T5" fmla="*/ 2147483646 h 524"/>
              <a:gd name="T6" fmla="*/ 2147483646 w 587"/>
              <a:gd name="T7" fmla="*/ 2147483646 h 524"/>
              <a:gd name="T8" fmla="*/ 2147483646 w 587"/>
              <a:gd name="T9" fmla="*/ 2147483646 h 524"/>
              <a:gd name="T10" fmla="*/ 2147483646 w 587"/>
              <a:gd name="T11" fmla="*/ 2147483646 h 524"/>
              <a:gd name="T12" fmla="*/ 2147483646 w 587"/>
              <a:gd name="T13" fmla="*/ 2147483646 h 524"/>
              <a:gd name="T14" fmla="*/ 2147483646 w 587"/>
              <a:gd name="T15" fmla="*/ 2147483646 h 524"/>
              <a:gd name="T16" fmla="*/ 2147483646 w 587"/>
              <a:gd name="T17" fmla="*/ 2147483646 h 524"/>
              <a:gd name="T18" fmla="*/ 2147483646 w 587"/>
              <a:gd name="T19" fmla="*/ 2147483646 h 524"/>
              <a:gd name="T20" fmla="*/ 2147483646 w 587"/>
              <a:gd name="T21" fmla="*/ 2147483646 h 524"/>
              <a:gd name="T22" fmla="*/ 2147483646 w 587"/>
              <a:gd name="T23" fmla="*/ 2147483646 h 524"/>
              <a:gd name="T24" fmla="*/ 1302941894 w 587"/>
              <a:gd name="T25" fmla="*/ 2147483646 h 524"/>
              <a:gd name="T26" fmla="*/ 0 w 587"/>
              <a:gd name="T27" fmla="*/ 2147483646 h 524"/>
              <a:gd name="T28" fmla="*/ 0 w 587"/>
              <a:gd name="T29" fmla="*/ 1312101370 h 524"/>
              <a:gd name="T30" fmla="*/ 1302941894 w 587"/>
              <a:gd name="T31" fmla="*/ 0 h 524"/>
              <a:gd name="T32" fmla="*/ 2147483646 w 587"/>
              <a:gd name="T33" fmla="*/ 0 h 524"/>
              <a:gd name="T34" fmla="*/ 2147483646 w 587"/>
              <a:gd name="T35" fmla="*/ 1312101370 h 524"/>
              <a:gd name="T36" fmla="*/ 2147483646 w 587"/>
              <a:gd name="T37" fmla="*/ 2147483646 h 524"/>
              <a:gd name="T38" fmla="*/ 2147483646 w 587"/>
              <a:gd name="T39" fmla="*/ 2147483646 h 524"/>
              <a:gd name="T40" fmla="*/ 2147483646 w 587"/>
              <a:gd name="T41" fmla="*/ 1640029462 h 524"/>
              <a:gd name="T42" fmla="*/ 2147483646 w 587"/>
              <a:gd name="T43" fmla="*/ 1640029462 h 524"/>
              <a:gd name="T44" fmla="*/ 1954477584 w 587"/>
              <a:gd name="T45" fmla="*/ 1640029462 h 524"/>
              <a:gd name="T46" fmla="*/ 1954477584 w 587"/>
              <a:gd name="T47" fmla="*/ 2147483646 h 524"/>
              <a:gd name="T48" fmla="*/ 2147483646 w 587"/>
              <a:gd name="T49" fmla="*/ 2147483646 h 524"/>
              <a:gd name="T50" fmla="*/ 2147483646 w 587"/>
              <a:gd name="T51" fmla="*/ 1640029462 h 524"/>
              <a:gd name="T52" fmla="*/ 2147483646 w 587"/>
              <a:gd name="T53" fmla="*/ 2147483646 h 524"/>
              <a:gd name="T54" fmla="*/ 2147483646 w 587"/>
              <a:gd name="T55" fmla="*/ 2147483646 h 524"/>
              <a:gd name="T56" fmla="*/ 2147483646 w 587"/>
              <a:gd name="T57" fmla="*/ 2147483646 h 524"/>
              <a:gd name="T58" fmla="*/ 2147483646 w 587"/>
              <a:gd name="T59" fmla="*/ 2147483646 h 524"/>
              <a:gd name="T60" fmla="*/ 2147483646 w 587"/>
              <a:gd name="T61" fmla="*/ 2147483646 h 524"/>
              <a:gd name="T62" fmla="*/ 2147483646 w 587"/>
              <a:gd name="T63" fmla="*/ 2147483646 h 524"/>
              <a:gd name="T64" fmla="*/ 2147483646 w 587"/>
              <a:gd name="T65" fmla="*/ 2147483646 h 524"/>
              <a:gd name="T66" fmla="*/ 2147483646 w 587"/>
              <a:gd name="T67" fmla="*/ 2147483646 h 524"/>
              <a:gd name="T68" fmla="*/ 2147483646 w 587"/>
              <a:gd name="T69" fmla="*/ 2147483646 h 524"/>
              <a:gd name="T70" fmla="*/ 2147483646 w 587"/>
              <a:gd name="T71" fmla="*/ 2147483646 h 524"/>
              <a:gd name="T72" fmla="*/ 2147483646 w 587"/>
              <a:gd name="T73" fmla="*/ 2147483646 h 524"/>
              <a:gd name="T74" fmla="*/ 2147483646 w 587"/>
              <a:gd name="T75" fmla="*/ 2147483646 h 524"/>
              <a:gd name="T76" fmla="*/ 2147483646 w 587"/>
              <a:gd name="T77" fmla="*/ 2147483646 h 524"/>
              <a:gd name="T78" fmla="*/ 2147483646 w 587"/>
              <a:gd name="T79" fmla="*/ 2147483646 h 524"/>
              <a:gd name="T80" fmla="*/ 2147483646 w 587"/>
              <a:gd name="T81" fmla="*/ 2147483646 h 524"/>
              <a:gd name="T82" fmla="*/ 2147483646 w 587"/>
              <a:gd name="T83" fmla="*/ 2147483646 h 524"/>
              <a:gd name="T84" fmla="*/ 2147483646 w 587"/>
              <a:gd name="T85" fmla="*/ 2147483646 h 524"/>
              <a:gd name="T86" fmla="*/ 2147483646 w 587"/>
              <a:gd name="T87" fmla="*/ 2147483646 h 524"/>
              <a:gd name="T88" fmla="*/ 2147483646 w 587"/>
              <a:gd name="T89" fmla="*/ 2147483646 h 524"/>
              <a:gd name="T90" fmla="*/ 2147483646 w 587"/>
              <a:gd name="T91" fmla="*/ 2147483646 h 5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7" h="524">
                <a:moveTo>
                  <a:pt x="558" y="431"/>
                </a:moveTo>
                <a:lnTo>
                  <a:pt x="558" y="431"/>
                </a:lnTo>
                <a:cubicBezTo>
                  <a:pt x="417" y="431"/>
                  <a:pt x="417" y="431"/>
                  <a:pt x="417" y="431"/>
                </a:cubicBezTo>
                <a:cubicBezTo>
                  <a:pt x="381" y="431"/>
                  <a:pt x="381" y="431"/>
                  <a:pt x="381" y="431"/>
                </a:cubicBezTo>
                <a:cubicBezTo>
                  <a:pt x="381" y="480"/>
                  <a:pt x="381" y="480"/>
                  <a:pt x="381" y="480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23"/>
                  <a:pt x="417" y="523"/>
                  <a:pt x="417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431"/>
                  <a:pt x="212" y="431"/>
                  <a:pt x="212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58" y="0"/>
                  <a:pt x="558" y="0"/>
                  <a:pt x="558" y="0"/>
                </a:cubicBezTo>
                <a:cubicBezTo>
                  <a:pt x="572" y="0"/>
                  <a:pt x="586" y="7"/>
                  <a:pt x="586" y="28"/>
                </a:cubicBezTo>
                <a:cubicBezTo>
                  <a:pt x="586" y="403"/>
                  <a:pt x="586" y="403"/>
                  <a:pt x="586" y="403"/>
                </a:cubicBezTo>
                <a:cubicBezTo>
                  <a:pt x="586" y="417"/>
                  <a:pt x="572" y="431"/>
                  <a:pt x="558" y="431"/>
                </a:cubicBezTo>
                <a:close/>
                <a:moveTo>
                  <a:pt x="551" y="35"/>
                </a:moveTo>
                <a:lnTo>
                  <a:pt x="551" y="35"/>
                </a:lnTo>
                <a:cubicBezTo>
                  <a:pt x="42" y="35"/>
                  <a:pt x="42" y="35"/>
                  <a:pt x="42" y="35"/>
                </a:cubicBezTo>
                <a:cubicBezTo>
                  <a:pt x="42" y="353"/>
                  <a:pt x="42" y="353"/>
                  <a:pt x="42" y="353"/>
                </a:cubicBezTo>
                <a:cubicBezTo>
                  <a:pt x="551" y="353"/>
                  <a:pt x="551" y="353"/>
                  <a:pt x="551" y="353"/>
                </a:cubicBezTo>
                <a:lnTo>
                  <a:pt x="551" y="35"/>
                </a:lnTo>
                <a:close/>
                <a:moveTo>
                  <a:pt x="240" y="169"/>
                </a:moveTo>
                <a:lnTo>
                  <a:pt x="240" y="169"/>
                </a:lnTo>
                <a:cubicBezTo>
                  <a:pt x="247" y="169"/>
                  <a:pt x="254" y="169"/>
                  <a:pt x="254" y="176"/>
                </a:cubicBezTo>
                <a:cubicBezTo>
                  <a:pt x="275" y="191"/>
                  <a:pt x="275" y="191"/>
                  <a:pt x="275" y="191"/>
                </a:cubicBezTo>
                <a:cubicBezTo>
                  <a:pt x="332" y="141"/>
                  <a:pt x="332" y="141"/>
                  <a:pt x="332" y="141"/>
                </a:cubicBezTo>
                <a:cubicBezTo>
                  <a:pt x="339" y="134"/>
                  <a:pt x="346" y="127"/>
                  <a:pt x="353" y="127"/>
                </a:cubicBezTo>
                <a:cubicBezTo>
                  <a:pt x="367" y="127"/>
                  <a:pt x="381" y="141"/>
                  <a:pt x="381" y="155"/>
                </a:cubicBezTo>
                <a:cubicBezTo>
                  <a:pt x="381" y="162"/>
                  <a:pt x="374" y="169"/>
                  <a:pt x="367" y="176"/>
                </a:cubicBezTo>
                <a:cubicBezTo>
                  <a:pt x="297" y="254"/>
                  <a:pt x="297" y="254"/>
                  <a:pt x="297" y="254"/>
                </a:cubicBezTo>
                <a:cubicBezTo>
                  <a:pt x="290" y="261"/>
                  <a:pt x="282" y="261"/>
                  <a:pt x="275" y="261"/>
                </a:cubicBezTo>
                <a:cubicBezTo>
                  <a:pt x="268" y="261"/>
                  <a:pt x="261" y="261"/>
                  <a:pt x="254" y="254"/>
                </a:cubicBezTo>
                <a:cubicBezTo>
                  <a:pt x="219" y="212"/>
                  <a:pt x="219" y="212"/>
                  <a:pt x="219" y="212"/>
                </a:cubicBezTo>
                <a:cubicBezTo>
                  <a:pt x="212" y="212"/>
                  <a:pt x="212" y="205"/>
                  <a:pt x="212" y="198"/>
                </a:cubicBezTo>
                <a:cubicBezTo>
                  <a:pt x="212" y="176"/>
                  <a:pt x="219" y="169"/>
                  <a:pt x="240" y="1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2" name="Freeform 43"/>
          <p:cNvSpPr>
            <a:spLocks noChangeArrowheads="1"/>
          </p:cNvSpPr>
          <p:nvPr/>
        </p:nvSpPr>
        <p:spPr bwMode="auto">
          <a:xfrm>
            <a:off x="5698608" y="6329959"/>
            <a:ext cx="374042" cy="334671"/>
          </a:xfrm>
          <a:custGeom>
            <a:avLst/>
            <a:gdLst>
              <a:gd name="T0" fmla="*/ 2147483646 w 587"/>
              <a:gd name="T1" fmla="*/ 2147483646 h 524"/>
              <a:gd name="T2" fmla="*/ 2147483646 w 587"/>
              <a:gd name="T3" fmla="*/ 2147483646 h 524"/>
              <a:gd name="T4" fmla="*/ 2147483646 w 587"/>
              <a:gd name="T5" fmla="*/ 2147483646 h 524"/>
              <a:gd name="T6" fmla="*/ 2147483646 w 587"/>
              <a:gd name="T7" fmla="*/ 2147483646 h 524"/>
              <a:gd name="T8" fmla="*/ 2147483646 w 587"/>
              <a:gd name="T9" fmla="*/ 2147483646 h 524"/>
              <a:gd name="T10" fmla="*/ 2147483646 w 587"/>
              <a:gd name="T11" fmla="*/ 2147483646 h 524"/>
              <a:gd name="T12" fmla="*/ 2147483646 w 587"/>
              <a:gd name="T13" fmla="*/ 2147483646 h 524"/>
              <a:gd name="T14" fmla="*/ 2147483646 w 587"/>
              <a:gd name="T15" fmla="*/ 2147483646 h 524"/>
              <a:gd name="T16" fmla="*/ 2147483646 w 587"/>
              <a:gd name="T17" fmla="*/ 2147483646 h 524"/>
              <a:gd name="T18" fmla="*/ 2147483646 w 587"/>
              <a:gd name="T19" fmla="*/ 2147483646 h 524"/>
              <a:gd name="T20" fmla="*/ 2147483646 w 587"/>
              <a:gd name="T21" fmla="*/ 2147483646 h 524"/>
              <a:gd name="T22" fmla="*/ 2147483646 w 587"/>
              <a:gd name="T23" fmla="*/ 2147483646 h 524"/>
              <a:gd name="T24" fmla="*/ 1302941894 w 587"/>
              <a:gd name="T25" fmla="*/ 2147483646 h 524"/>
              <a:gd name="T26" fmla="*/ 0 w 587"/>
              <a:gd name="T27" fmla="*/ 2147483646 h 524"/>
              <a:gd name="T28" fmla="*/ 0 w 587"/>
              <a:gd name="T29" fmla="*/ 1312101370 h 524"/>
              <a:gd name="T30" fmla="*/ 1302941894 w 587"/>
              <a:gd name="T31" fmla="*/ 0 h 524"/>
              <a:gd name="T32" fmla="*/ 2147483646 w 587"/>
              <a:gd name="T33" fmla="*/ 0 h 524"/>
              <a:gd name="T34" fmla="*/ 2147483646 w 587"/>
              <a:gd name="T35" fmla="*/ 1312101370 h 524"/>
              <a:gd name="T36" fmla="*/ 2147483646 w 587"/>
              <a:gd name="T37" fmla="*/ 2147483646 h 524"/>
              <a:gd name="T38" fmla="*/ 2147483646 w 587"/>
              <a:gd name="T39" fmla="*/ 2147483646 h 524"/>
              <a:gd name="T40" fmla="*/ 2147483646 w 587"/>
              <a:gd name="T41" fmla="*/ 1640029462 h 524"/>
              <a:gd name="T42" fmla="*/ 2147483646 w 587"/>
              <a:gd name="T43" fmla="*/ 1640029462 h 524"/>
              <a:gd name="T44" fmla="*/ 1628709739 w 587"/>
              <a:gd name="T45" fmla="*/ 1640029462 h 524"/>
              <a:gd name="T46" fmla="*/ 1628709739 w 587"/>
              <a:gd name="T47" fmla="*/ 2147483646 h 524"/>
              <a:gd name="T48" fmla="*/ 2147483646 w 587"/>
              <a:gd name="T49" fmla="*/ 2147483646 h 524"/>
              <a:gd name="T50" fmla="*/ 2147483646 w 587"/>
              <a:gd name="T51" fmla="*/ 1640029462 h 524"/>
              <a:gd name="T52" fmla="*/ 2147483646 w 587"/>
              <a:gd name="T53" fmla="*/ 2147483646 h 524"/>
              <a:gd name="T54" fmla="*/ 2147483646 w 587"/>
              <a:gd name="T55" fmla="*/ 2147483646 h 524"/>
              <a:gd name="T56" fmla="*/ 2147483646 w 587"/>
              <a:gd name="T57" fmla="*/ 2147483646 h 524"/>
              <a:gd name="T58" fmla="*/ 2147483646 w 587"/>
              <a:gd name="T59" fmla="*/ 2147483646 h 524"/>
              <a:gd name="T60" fmla="*/ 2147483646 w 587"/>
              <a:gd name="T61" fmla="*/ 2147483646 h 524"/>
              <a:gd name="T62" fmla="*/ 2147483646 w 587"/>
              <a:gd name="T63" fmla="*/ 2147483646 h 524"/>
              <a:gd name="T64" fmla="*/ 2147483646 w 587"/>
              <a:gd name="T65" fmla="*/ 2147483646 h 524"/>
              <a:gd name="T66" fmla="*/ 2147483646 w 587"/>
              <a:gd name="T67" fmla="*/ 2147483646 h 52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87" h="524">
                <a:moveTo>
                  <a:pt x="558" y="431"/>
                </a:moveTo>
                <a:lnTo>
                  <a:pt x="558" y="431"/>
                </a:lnTo>
                <a:cubicBezTo>
                  <a:pt x="417" y="431"/>
                  <a:pt x="417" y="431"/>
                  <a:pt x="417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480"/>
                  <a:pt x="374" y="480"/>
                  <a:pt x="374" y="480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23"/>
                  <a:pt x="417" y="523"/>
                  <a:pt x="417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04" y="480"/>
                  <a:pt x="204" y="480"/>
                  <a:pt x="204" y="480"/>
                </a:cubicBezTo>
                <a:cubicBezTo>
                  <a:pt x="204" y="431"/>
                  <a:pt x="204" y="431"/>
                  <a:pt x="204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58" y="0"/>
                  <a:pt x="558" y="0"/>
                  <a:pt x="558" y="0"/>
                </a:cubicBezTo>
                <a:cubicBezTo>
                  <a:pt x="572" y="0"/>
                  <a:pt x="586" y="7"/>
                  <a:pt x="586" y="28"/>
                </a:cubicBezTo>
                <a:cubicBezTo>
                  <a:pt x="586" y="403"/>
                  <a:pt x="586" y="403"/>
                  <a:pt x="586" y="403"/>
                </a:cubicBezTo>
                <a:cubicBezTo>
                  <a:pt x="586" y="417"/>
                  <a:pt x="572" y="431"/>
                  <a:pt x="558" y="431"/>
                </a:cubicBezTo>
                <a:close/>
                <a:moveTo>
                  <a:pt x="544" y="35"/>
                </a:moveTo>
                <a:lnTo>
                  <a:pt x="544" y="35"/>
                </a:lnTo>
                <a:cubicBezTo>
                  <a:pt x="35" y="35"/>
                  <a:pt x="35" y="35"/>
                  <a:pt x="35" y="35"/>
                </a:cubicBezTo>
                <a:cubicBezTo>
                  <a:pt x="35" y="353"/>
                  <a:pt x="35" y="353"/>
                  <a:pt x="35" y="353"/>
                </a:cubicBezTo>
                <a:cubicBezTo>
                  <a:pt x="544" y="353"/>
                  <a:pt x="544" y="353"/>
                  <a:pt x="544" y="353"/>
                </a:cubicBezTo>
                <a:lnTo>
                  <a:pt x="544" y="35"/>
                </a:lnTo>
                <a:close/>
                <a:moveTo>
                  <a:pt x="233" y="169"/>
                </a:moveTo>
                <a:lnTo>
                  <a:pt x="233" y="169"/>
                </a:lnTo>
                <a:cubicBezTo>
                  <a:pt x="346" y="169"/>
                  <a:pt x="346" y="169"/>
                  <a:pt x="346" y="169"/>
                </a:cubicBezTo>
                <a:cubicBezTo>
                  <a:pt x="367" y="169"/>
                  <a:pt x="374" y="176"/>
                  <a:pt x="374" y="198"/>
                </a:cubicBezTo>
                <a:cubicBezTo>
                  <a:pt x="374" y="212"/>
                  <a:pt x="367" y="226"/>
                  <a:pt x="346" y="226"/>
                </a:cubicBezTo>
                <a:cubicBezTo>
                  <a:pt x="233" y="226"/>
                  <a:pt x="233" y="226"/>
                  <a:pt x="233" y="226"/>
                </a:cubicBezTo>
                <a:cubicBezTo>
                  <a:pt x="219" y="226"/>
                  <a:pt x="204" y="212"/>
                  <a:pt x="204" y="198"/>
                </a:cubicBezTo>
                <a:cubicBezTo>
                  <a:pt x="204" y="176"/>
                  <a:pt x="219" y="169"/>
                  <a:pt x="233" y="1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3" name="Freeform 44"/>
          <p:cNvSpPr>
            <a:spLocks noChangeArrowheads="1"/>
          </p:cNvSpPr>
          <p:nvPr/>
        </p:nvSpPr>
        <p:spPr bwMode="auto">
          <a:xfrm>
            <a:off x="4839430" y="6276525"/>
            <a:ext cx="371230" cy="334671"/>
          </a:xfrm>
          <a:custGeom>
            <a:avLst/>
            <a:gdLst>
              <a:gd name="T0" fmla="*/ 2147483646 w 580"/>
              <a:gd name="T1" fmla="*/ 2147483646 h 524"/>
              <a:gd name="T2" fmla="*/ 2147483646 w 580"/>
              <a:gd name="T3" fmla="*/ 2147483646 h 524"/>
              <a:gd name="T4" fmla="*/ 2147483646 w 580"/>
              <a:gd name="T5" fmla="*/ 2147483646 h 524"/>
              <a:gd name="T6" fmla="*/ 2147483646 w 580"/>
              <a:gd name="T7" fmla="*/ 2147483646 h 524"/>
              <a:gd name="T8" fmla="*/ 2147483646 w 580"/>
              <a:gd name="T9" fmla="*/ 2147483646 h 524"/>
              <a:gd name="T10" fmla="*/ 2147483646 w 580"/>
              <a:gd name="T11" fmla="*/ 2147483646 h 524"/>
              <a:gd name="T12" fmla="*/ 2147483646 w 580"/>
              <a:gd name="T13" fmla="*/ 2147483646 h 524"/>
              <a:gd name="T14" fmla="*/ 2147483646 w 580"/>
              <a:gd name="T15" fmla="*/ 2147483646 h 524"/>
              <a:gd name="T16" fmla="*/ 2147483646 w 580"/>
              <a:gd name="T17" fmla="*/ 2147483646 h 524"/>
              <a:gd name="T18" fmla="*/ 2147483646 w 580"/>
              <a:gd name="T19" fmla="*/ 2147483646 h 524"/>
              <a:gd name="T20" fmla="*/ 2147483646 w 580"/>
              <a:gd name="T21" fmla="*/ 2147483646 h 524"/>
              <a:gd name="T22" fmla="*/ 2147483646 w 580"/>
              <a:gd name="T23" fmla="*/ 2147483646 h 524"/>
              <a:gd name="T24" fmla="*/ 1320468848 w 580"/>
              <a:gd name="T25" fmla="*/ 2147483646 h 524"/>
              <a:gd name="T26" fmla="*/ 0 w 580"/>
              <a:gd name="T27" fmla="*/ 2147483646 h 524"/>
              <a:gd name="T28" fmla="*/ 0 w 580"/>
              <a:gd name="T29" fmla="*/ 1312101370 h 524"/>
              <a:gd name="T30" fmla="*/ 1320468848 w 580"/>
              <a:gd name="T31" fmla="*/ 0 h 524"/>
              <a:gd name="T32" fmla="*/ 2147483646 w 580"/>
              <a:gd name="T33" fmla="*/ 0 h 524"/>
              <a:gd name="T34" fmla="*/ 2147483646 w 580"/>
              <a:gd name="T35" fmla="*/ 1312101370 h 524"/>
              <a:gd name="T36" fmla="*/ 2147483646 w 580"/>
              <a:gd name="T37" fmla="*/ 2147483646 h 524"/>
              <a:gd name="T38" fmla="*/ 2147483646 w 580"/>
              <a:gd name="T39" fmla="*/ 2147483646 h 524"/>
              <a:gd name="T40" fmla="*/ 2147483646 w 580"/>
              <a:gd name="T41" fmla="*/ 1640029462 h 524"/>
              <a:gd name="T42" fmla="*/ 2147483646 w 580"/>
              <a:gd name="T43" fmla="*/ 1640029462 h 524"/>
              <a:gd name="T44" fmla="*/ 1650585969 w 580"/>
              <a:gd name="T45" fmla="*/ 1640029462 h 524"/>
              <a:gd name="T46" fmla="*/ 1650585969 w 580"/>
              <a:gd name="T47" fmla="*/ 2147483646 h 524"/>
              <a:gd name="T48" fmla="*/ 2147483646 w 580"/>
              <a:gd name="T49" fmla="*/ 2147483646 h 524"/>
              <a:gd name="T50" fmla="*/ 2147483646 w 580"/>
              <a:gd name="T51" fmla="*/ 1640029462 h 524"/>
              <a:gd name="T52" fmla="*/ 2147483646 w 580"/>
              <a:gd name="T53" fmla="*/ 2147483646 h 524"/>
              <a:gd name="T54" fmla="*/ 2147483646 w 580"/>
              <a:gd name="T55" fmla="*/ 2147483646 h 524"/>
              <a:gd name="T56" fmla="*/ 2147483646 w 580"/>
              <a:gd name="T57" fmla="*/ 2147483646 h 524"/>
              <a:gd name="T58" fmla="*/ 2147483646 w 580"/>
              <a:gd name="T59" fmla="*/ 2147483646 h 524"/>
              <a:gd name="T60" fmla="*/ 2147483646 w 580"/>
              <a:gd name="T61" fmla="*/ 2147483646 h 524"/>
              <a:gd name="T62" fmla="*/ 2147483646 w 580"/>
              <a:gd name="T63" fmla="*/ 2147483646 h 524"/>
              <a:gd name="T64" fmla="*/ 2147483646 w 580"/>
              <a:gd name="T65" fmla="*/ 2147483646 h 524"/>
              <a:gd name="T66" fmla="*/ 2147483646 w 580"/>
              <a:gd name="T67" fmla="*/ 2147483646 h 524"/>
              <a:gd name="T68" fmla="*/ 2147483646 w 580"/>
              <a:gd name="T69" fmla="*/ 2147483646 h 524"/>
              <a:gd name="T70" fmla="*/ 2147483646 w 580"/>
              <a:gd name="T71" fmla="*/ 2147483646 h 524"/>
              <a:gd name="T72" fmla="*/ 2147483646 w 580"/>
              <a:gd name="T73" fmla="*/ 2147483646 h 524"/>
              <a:gd name="T74" fmla="*/ 2147483646 w 580"/>
              <a:gd name="T75" fmla="*/ 2147483646 h 524"/>
              <a:gd name="T76" fmla="*/ 2147483646 w 580"/>
              <a:gd name="T77" fmla="*/ 2147483646 h 524"/>
              <a:gd name="T78" fmla="*/ 2147483646 w 580"/>
              <a:gd name="T79" fmla="*/ 2147483646 h 524"/>
              <a:gd name="T80" fmla="*/ 2147483646 w 580"/>
              <a:gd name="T81" fmla="*/ 2147483646 h 524"/>
              <a:gd name="T82" fmla="*/ 2147483646 w 580"/>
              <a:gd name="T83" fmla="*/ 2147483646 h 524"/>
              <a:gd name="T84" fmla="*/ 2147483646 w 580"/>
              <a:gd name="T85" fmla="*/ 2147483646 h 524"/>
              <a:gd name="T86" fmla="*/ 2147483646 w 580"/>
              <a:gd name="T87" fmla="*/ 2147483646 h 52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80" h="524">
                <a:moveTo>
                  <a:pt x="551" y="431"/>
                </a:moveTo>
                <a:lnTo>
                  <a:pt x="551" y="431"/>
                </a:lnTo>
                <a:cubicBezTo>
                  <a:pt x="409" y="431"/>
                  <a:pt x="409" y="431"/>
                  <a:pt x="409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480"/>
                  <a:pt x="374" y="480"/>
                  <a:pt x="374" y="480"/>
                </a:cubicBezTo>
                <a:cubicBezTo>
                  <a:pt x="409" y="516"/>
                  <a:pt x="409" y="516"/>
                  <a:pt x="409" y="516"/>
                </a:cubicBezTo>
                <a:cubicBezTo>
                  <a:pt x="409" y="523"/>
                  <a:pt x="409" y="523"/>
                  <a:pt x="409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04" y="480"/>
                  <a:pt x="204" y="480"/>
                  <a:pt x="204" y="480"/>
                </a:cubicBezTo>
                <a:cubicBezTo>
                  <a:pt x="204" y="431"/>
                  <a:pt x="204" y="431"/>
                  <a:pt x="204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7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551" y="0"/>
                  <a:pt x="551" y="0"/>
                  <a:pt x="551" y="0"/>
                </a:cubicBezTo>
                <a:cubicBezTo>
                  <a:pt x="572" y="0"/>
                  <a:pt x="579" y="7"/>
                  <a:pt x="579" y="28"/>
                </a:cubicBezTo>
                <a:cubicBezTo>
                  <a:pt x="579" y="403"/>
                  <a:pt x="579" y="403"/>
                  <a:pt x="579" y="403"/>
                </a:cubicBezTo>
                <a:cubicBezTo>
                  <a:pt x="579" y="417"/>
                  <a:pt x="572" y="431"/>
                  <a:pt x="551" y="431"/>
                </a:cubicBezTo>
                <a:close/>
                <a:moveTo>
                  <a:pt x="544" y="35"/>
                </a:moveTo>
                <a:lnTo>
                  <a:pt x="544" y="35"/>
                </a:lnTo>
                <a:cubicBezTo>
                  <a:pt x="35" y="35"/>
                  <a:pt x="35" y="35"/>
                  <a:pt x="35" y="35"/>
                </a:cubicBezTo>
                <a:cubicBezTo>
                  <a:pt x="35" y="353"/>
                  <a:pt x="35" y="353"/>
                  <a:pt x="35" y="353"/>
                </a:cubicBezTo>
                <a:cubicBezTo>
                  <a:pt x="544" y="353"/>
                  <a:pt x="544" y="353"/>
                  <a:pt x="544" y="353"/>
                </a:cubicBezTo>
                <a:lnTo>
                  <a:pt x="544" y="35"/>
                </a:lnTo>
                <a:close/>
                <a:moveTo>
                  <a:pt x="233" y="169"/>
                </a:moveTo>
                <a:lnTo>
                  <a:pt x="233" y="169"/>
                </a:lnTo>
                <a:cubicBezTo>
                  <a:pt x="261" y="169"/>
                  <a:pt x="261" y="169"/>
                  <a:pt x="261" y="169"/>
                </a:cubicBezTo>
                <a:cubicBezTo>
                  <a:pt x="261" y="141"/>
                  <a:pt x="261" y="141"/>
                  <a:pt x="261" y="141"/>
                </a:cubicBezTo>
                <a:cubicBezTo>
                  <a:pt x="261" y="120"/>
                  <a:pt x="275" y="113"/>
                  <a:pt x="289" y="113"/>
                </a:cubicBezTo>
                <a:cubicBezTo>
                  <a:pt x="303" y="113"/>
                  <a:pt x="318" y="120"/>
                  <a:pt x="318" y="141"/>
                </a:cubicBezTo>
                <a:cubicBezTo>
                  <a:pt x="318" y="169"/>
                  <a:pt x="318" y="169"/>
                  <a:pt x="318" y="169"/>
                </a:cubicBezTo>
                <a:cubicBezTo>
                  <a:pt x="346" y="169"/>
                  <a:pt x="346" y="169"/>
                  <a:pt x="346" y="169"/>
                </a:cubicBezTo>
                <a:cubicBezTo>
                  <a:pt x="360" y="169"/>
                  <a:pt x="374" y="176"/>
                  <a:pt x="374" y="198"/>
                </a:cubicBezTo>
                <a:cubicBezTo>
                  <a:pt x="374" y="212"/>
                  <a:pt x="360" y="226"/>
                  <a:pt x="346" y="226"/>
                </a:cubicBezTo>
                <a:cubicBezTo>
                  <a:pt x="318" y="226"/>
                  <a:pt x="318" y="226"/>
                  <a:pt x="318" y="226"/>
                </a:cubicBezTo>
                <a:cubicBezTo>
                  <a:pt x="318" y="254"/>
                  <a:pt x="318" y="254"/>
                  <a:pt x="318" y="254"/>
                </a:cubicBezTo>
                <a:cubicBezTo>
                  <a:pt x="318" y="268"/>
                  <a:pt x="303" y="283"/>
                  <a:pt x="289" y="283"/>
                </a:cubicBezTo>
                <a:cubicBezTo>
                  <a:pt x="275" y="283"/>
                  <a:pt x="261" y="268"/>
                  <a:pt x="261" y="254"/>
                </a:cubicBezTo>
                <a:cubicBezTo>
                  <a:pt x="261" y="226"/>
                  <a:pt x="261" y="226"/>
                  <a:pt x="261" y="226"/>
                </a:cubicBezTo>
                <a:cubicBezTo>
                  <a:pt x="233" y="226"/>
                  <a:pt x="233" y="226"/>
                  <a:pt x="233" y="226"/>
                </a:cubicBezTo>
                <a:cubicBezTo>
                  <a:pt x="219" y="226"/>
                  <a:pt x="204" y="212"/>
                  <a:pt x="204" y="198"/>
                </a:cubicBezTo>
                <a:cubicBezTo>
                  <a:pt x="204" y="176"/>
                  <a:pt x="219" y="169"/>
                  <a:pt x="233" y="1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4" name="Freeform 45"/>
          <p:cNvSpPr>
            <a:spLocks noChangeArrowheads="1"/>
          </p:cNvSpPr>
          <p:nvPr/>
        </p:nvSpPr>
        <p:spPr bwMode="auto">
          <a:xfrm>
            <a:off x="3931623" y="6245590"/>
            <a:ext cx="374042" cy="334671"/>
          </a:xfrm>
          <a:custGeom>
            <a:avLst/>
            <a:gdLst>
              <a:gd name="T0" fmla="*/ 2147483646 w 588"/>
              <a:gd name="T1" fmla="*/ 2147483646 h 524"/>
              <a:gd name="T2" fmla="*/ 2147483646 w 588"/>
              <a:gd name="T3" fmla="*/ 2147483646 h 524"/>
              <a:gd name="T4" fmla="*/ 2147483646 w 588"/>
              <a:gd name="T5" fmla="*/ 2147483646 h 524"/>
              <a:gd name="T6" fmla="*/ 2147483646 w 588"/>
              <a:gd name="T7" fmla="*/ 2147483646 h 524"/>
              <a:gd name="T8" fmla="*/ 2147483646 w 588"/>
              <a:gd name="T9" fmla="*/ 2147483646 h 524"/>
              <a:gd name="T10" fmla="*/ 2147483646 w 588"/>
              <a:gd name="T11" fmla="*/ 2147483646 h 524"/>
              <a:gd name="T12" fmla="*/ 2147483646 w 588"/>
              <a:gd name="T13" fmla="*/ 2147483646 h 524"/>
              <a:gd name="T14" fmla="*/ 2147483646 w 588"/>
              <a:gd name="T15" fmla="*/ 2147483646 h 524"/>
              <a:gd name="T16" fmla="*/ 2147483646 w 588"/>
              <a:gd name="T17" fmla="*/ 2147483646 h 524"/>
              <a:gd name="T18" fmla="*/ 2147483646 w 588"/>
              <a:gd name="T19" fmla="*/ 2147483646 h 524"/>
              <a:gd name="T20" fmla="*/ 2147483646 w 588"/>
              <a:gd name="T21" fmla="*/ 2147483646 h 524"/>
              <a:gd name="T22" fmla="*/ 2147483646 w 588"/>
              <a:gd name="T23" fmla="*/ 2147483646 h 524"/>
              <a:gd name="T24" fmla="*/ 1342610129 w 588"/>
              <a:gd name="T25" fmla="*/ 2147483646 h 524"/>
              <a:gd name="T26" fmla="*/ 0 w 588"/>
              <a:gd name="T27" fmla="*/ 2147483646 h 524"/>
              <a:gd name="T28" fmla="*/ 0 w 588"/>
              <a:gd name="T29" fmla="*/ 1312101370 h 524"/>
              <a:gd name="T30" fmla="*/ 1342610129 w 588"/>
              <a:gd name="T31" fmla="*/ 0 h 524"/>
              <a:gd name="T32" fmla="*/ 2147483646 w 588"/>
              <a:gd name="T33" fmla="*/ 0 h 524"/>
              <a:gd name="T34" fmla="*/ 2147483646 w 588"/>
              <a:gd name="T35" fmla="*/ 1312101370 h 524"/>
              <a:gd name="T36" fmla="*/ 2147483646 w 588"/>
              <a:gd name="T37" fmla="*/ 2147483646 h 524"/>
              <a:gd name="T38" fmla="*/ 2147483646 w 588"/>
              <a:gd name="T39" fmla="*/ 2147483646 h 524"/>
              <a:gd name="T40" fmla="*/ 2147483646 w 588"/>
              <a:gd name="T41" fmla="*/ 1640029462 h 524"/>
              <a:gd name="T42" fmla="*/ 2147483646 w 588"/>
              <a:gd name="T43" fmla="*/ 1640029462 h 524"/>
              <a:gd name="T44" fmla="*/ 1990771275 w 588"/>
              <a:gd name="T45" fmla="*/ 1640029462 h 524"/>
              <a:gd name="T46" fmla="*/ 1990771275 w 588"/>
              <a:gd name="T47" fmla="*/ 2147483646 h 524"/>
              <a:gd name="T48" fmla="*/ 2147483646 w 588"/>
              <a:gd name="T49" fmla="*/ 2147483646 h 524"/>
              <a:gd name="T50" fmla="*/ 2147483646 w 588"/>
              <a:gd name="T51" fmla="*/ 1640029462 h 52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88" h="524">
                <a:moveTo>
                  <a:pt x="559" y="431"/>
                </a:moveTo>
                <a:lnTo>
                  <a:pt x="559" y="431"/>
                </a:lnTo>
                <a:cubicBezTo>
                  <a:pt x="417" y="431"/>
                  <a:pt x="417" y="431"/>
                  <a:pt x="417" y="431"/>
                </a:cubicBezTo>
                <a:cubicBezTo>
                  <a:pt x="382" y="431"/>
                  <a:pt x="382" y="431"/>
                  <a:pt x="382" y="431"/>
                </a:cubicBezTo>
                <a:cubicBezTo>
                  <a:pt x="382" y="480"/>
                  <a:pt x="382" y="480"/>
                  <a:pt x="382" y="480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23"/>
                  <a:pt x="417" y="523"/>
                  <a:pt x="417" y="523"/>
                </a:cubicBezTo>
                <a:cubicBezTo>
                  <a:pt x="170" y="523"/>
                  <a:pt x="170" y="523"/>
                  <a:pt x="170" y="523"/>
                </a:cubicBezTo>
                <a:cubicBezTo>
                  <a:pt x="170" y="516"/>
                  <a:pt x="170" y="516"/>
                  <a:pt x="170" y="516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431"/>
                  <a:pt x="212" y="431"/>
                  <a:pt x="212" y="431"/>
                </a:cubicBezTo>
                <a:cubicBezTo>
                  <a:pt x="170" y="431"/>
                  <a:pt x="170" y="431"/>
                  <a:pt x="170" y="431"/>
                </a:cubicBezTo>
                <a:cubicBezTo>
                  <a:pt x="29" y="431"/>
                  <a:pt x="29" y="431"/>
                  <a:pt x="29" y="431"/>
                </a:cubicBezTo>
                <a:cubicBezTo>
                  <a:pt x="15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559" y="0"/>
                  <a:pt x="559" y="0"/>
                  <a:pt x="559" y="0"/>
                </a:cubicBezTo>
                <a:cubicBezTo>
                  <a:pt x="573" y="0"/>
                  <a:pt x="587" y="7"/>
                  <a:pt x="587" y="28"/>
                </a:cubicBezTo>
                <a:cubicBezTo>
                  <a:pt x="587" y="403"/>
                  <a:pt x="587" y="403"/>
                  <a:pt x="587" y="403"/>
                </a:cubicBezTo>
                <a:cubicBezTo>
                  <a:pt x="587" y="417"/>
                  <a:pt x="573" y="431"/>
                  <a:pt x="559" y="431"/>
                </a:cubicBezTo>
                <a:close/>
                <a:moveTo>
                  <a:pt x="552" y="35"/>
                </a:moveTo>
                <a:lnTo>
                  <a:pt x="552" y="35"/>
                </a:lnTo>
                <a:cubicBezTo>
                  <a:pt x="43" y="35"/>
                  <a:pt x="43" y="35"/>
                  <a:pt x="43" y="35"/>
                </a:cubicBezTo>
                <a:cubicBezTo>
                  <a:pt x="43" y="353"/>
                  <a:pt x="43" y="353"/>
                  <a:pt x="43" y="353"/>
                </a:cubicBezTo>
                <a:cubicBezTo>
                  <a:pt x="552" y="353"/>
                  <a:pt x="552" y="353"/>
                  <a:pt x="552" y="353"/>
                </a:cubicBezTo>
                <a:lnTo>
                  <a:pt x="552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5" name="Freeform 46"/>
          <p:cNvSpPr>
            <a:spLocks noChangeArrowheads="1"/>
          </p:cNvSpPr>
          <p:nvPr/>
        </p:nvSpPr>
        <p:spPr bwMode="auto">
          <a:xfrm>
            <a:off x="2955739" y="6268089"/>
            <a:ext cx="385291" cy="239049"/>
          </a:xfrm>
          <a:custGeom>
            <a:avLst/>
            <a:gdLst>
              <a:gd name="T0" fmla="*/ 2147483646 w 602"/>
              <a:gd name="T1" fmla="*/ 2147483646 h 376"/>
              <a:gd name="T2" fmla="*/ 2147483646 w 602"/>
              <a:gd name="T3" fmla="*/ 2147483646 h 376"/>
              <a:gd name="T4" fmla="*/ 2147483646 w 602"/>
              <a:gd name="T5" fmla="*/ 2147483646 h 376"/>
              <a:gd name="T6" fmla="*/ 2147483646 w 602"/>
              <a:gd name="T7" fmla="*/ 2147483646 h 376"/>
              <a:gd name="T8" fmla="*/ 1367447345 w 602"/>
              <a:gd name="T9" fmla="*/ 2147483646 h 376"/>
              <a:gd name="T10" fmla="*/ 0 w 602"/>
              <a:gd name="T11" fmla="*/ 2147483646 h 376"/>
              <a:gd name="T12" fmla="*/ 0 w 602"/>
              <a:gd name="T13" fmla="*/ 2147483646 h 376"/>
              <a:gd name="T14" fmla="*/ 2147483646 w 602"/>
              <a:gd name="T15" fmla="*/ 2147483646 h 376"/>
              <a:gd name="T16" fmla="*/ 2147483646 w 602"/>
              <a:gd name="T17" fmla="*/ 1340330657 h 376"/>
              <a:gd name="T18" fmla="*/ 2147483646 w 602"/>
              <a:gd name="T19" fmla="*/ 0 h 376"/>
              <a:gd name="T20" fmla="*/ 2147483646 w 602"/>
              <a:gd name="T21" fmla="*/ 0 h 376"/>
              <a:gd name="T22" fmla="*/ 2147483646 w 602"/>
              <a:gd name="T23" fmla="*/ 1340330657 h 376"/>
              <a:gd name="T24" fmla="*/ 2147483646 w 602"/>
              <a:gd name="T25" fmla="*/ 2147483646 h 376"/>
              <a:gd name="T26" fmla="*/ 2147483646 w 602"/>
              <a:gd name="T27" fmla="*/ 2147483646 h 376"/>
              <a:gd name="T28" fmla="*/ 2147483646 w 602"/>
              <a:gd name="T29" fmla="*/ 2147483646 h 376"/>
              <a:gd name="T30" fmla="*/ 2147483646 w 602"/>
              <a:gd name="T31" fmla="*/ 2147483646 h 376"/>
              <a:gd name="T32" fmla="*/ 2147483646 w 602"/>
              <a:gd name="T33" fmla="*/ 2147483646 h 376"/>
              <a:gd name="T34" fmla="*/ 2147483646 w 602"/>
              <a:gd name="T35" fmla="*/ 2147483646 h 376"/>
              <a:gd name="T36" fmla="*/ 2147483646 w 602"/>
              <a:gd name="T37" fmla="*/ 2147483646 h 376"/>
              <a:gd name="T38" fmla="*/ 2147483646 w 602"/>
              <a:gd name="T39" fmla="*/ 2147483646 h 376"/>
              <a:gd name="T40" fmla="*/ 2147483646 w 602"/>
              <a:gd name="T41" fmla="*/ 2147483646 h 376"/>
              <a:gd name="T42" fmla="*/ 2147483646 w 602"/>
              <a:gd name="T43" fmla="*/ 2147483646 h 376"/>
              <a:gd name="T44" fmla="*/ 2147483646 w 602"/>
              <a:gd name="T45" fmla="*/ 1663983152 h 376"/>
              <a:gd name="T46" fmla="*/ 2147483646 w 602"/>
              <a:gd name="T47" fmla="*/ 1663983152 h 376"/>
              <a:gd name="T48" fmla="*/ 2147483646 w 602"/>
              <a:gd name="T49" fmla="*/ 1663983152 h 376"/>
              <a:gd name="T50" fmla="*/ 2147483646 w 602"/>
              <a:gd name="T51" fmla="*/ 2147483646 h 376"/>
              <a:gd name="T52" fmla="*/ 2147483646 w 602"/>
              <a:gd name="T53" fmla="*/ 2147483646 h 376"/>
              <a:gd name="T54" fmla="*/ 2147483646 w 602"/>
              <a:gd name="T55" fmla="*/ 1663983152 h 37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2" h="376">
                <a:moveTo>
                  <a:pt x="573" y="375"/>
                </a:moveTo>
                <a:lnTo>
                  <a:pt x="573" y="375"/>
                </a:lnTo>
                <a:cubicBezTo>
                  <a:pt x="544" y="375"/>
                  <a:pt x="544" y="375"/>
                  <a:pt x="544" y="375"/>
                </a:cubicBezTo>
                <a:cubicBezTo>
                  <a:pt x="57" y="375"/>
                  <a:pt x="57" y="375"/>
                  <a:pt x="57" y="375"/>
                </a:cubicBezTo>
                <a:cubicBezTo>
                  <a:pt x="29" y="375"/>
                  <a:pt x="29" y="375"/>
                  <a:pt x="29" y="375"/>
                </a:cubicBezTo>
                <a:cubicBezTo>
                  <a:pt x="7" y="375"/>
                  <a:pt x="0" y="361"/>
                  <a:pt x="0" y="347"/>
                </a:cubicBezTo>
                <a:cubicBezTo>
                  <a:pt x="0" y="297"/>
                  <a:pt x="0" y="297"/>
                  <a:pt x="0" y="297"/>
                </a:cubicBezTo>
                <a:cubicBezTo>
                  <a:pt x="57" y="297"/>
                  <a:pt x="57" y="297"/>
                  <a:pt x="57" y="297"/>
                </a:cubicBezTo>
                <a:cubicBezTo>
                  <a:pt x="57" y="29"/>
                  <a:pt x="57" y="29"/>
                  <a:pt x="57" y="29"/>
                </a:cubicBezTo>
                <a:cubicBezTo>
                  <a:pt x="57" y="7"/>
                  <a:pt x="64" y="0"/>
                  <a:pt x="85" y="0"/>
                </a:cubicBezTo>
                <a:cubicBezTo>
                  <a:pt x="516" y="0"/>
                  <a:pt x="516" y="0"/>
                  <a:pt x="516" y="0"/>
                </a:cubicBezTo>
                <a:cubicBezTo>
                  <a:pt x="530" y="0"/>
                  <a:pt x="544" y="7"/>
                  <a:pt x="544" y="29"/>
                </a:cubicBezTo>
                <a:cubicBezTo>
                  <a:pt x="544" y="297"/>
                  <a:pt x="544" y="297"/>
                  <a:pt x="544" y="297"/>
                </a:cubicBezTo>
                <a:cubicBezTo>
                  <a:pt x="601" y="297"/>
                  <a:pt x="601" y="297"/>
                  <a:pt x="601" y="297"/>
                </a:cubicBezTo>
                <a:cubicBezTo>
                  <a:pt x="601" y="347"/>
                  <a:pt x="601" y="347"/>
                  <a:pt x="601" y="347"/>
                </a:cubicBezTo>
                <a:cubicBezTo>
                  <a:pt x="601" y="361"/>
                  <a:pt x="587" y="375"/>
                  <a:pt x="573" y="375"/>
                </a:cubicBezTo>
                <a:close/>
                <a:moveTo>
                  <a:pt x="233" y="347"/>
                </a:moveTo>
                <a:lnTo>
                  <a:pt x="233" y="347"/>
                </a:lnTo>
                <a:cubicBezTo>
                  <a:pt x="368" y="347"/>
                  <a:pt x="368" y="347"/>
                  <a:pt x="368" y="347"/>
                </a:cubicBezTo>
                <a:cubicBezTo>
                  <a:pt x="368" y="325"/>
                  <a:pt x="368" y="325"/>
                  <a:pt x="368" y="325"/>
                </a:cubicBezTo>
                <a:cubicBezTo>
                  <a:pt x="233" y="325"/>
                  <a:pt x="233" y="325"/>
                  <a:pt x="233" y="325"/>
                </a:cubicBezTo>
                <a:lnTo>
                  <a:pt x="233" y="347"/>
                </a:lnTo>
                <a:close/>
                <a:moveTo>
                  <a:pt x="509" y="36"/>
                </a:moveTo>
                <a:lnTo>
                  <a:pt x="509" y="36"/>
                </a:lnTo>
                <a:cubicBezTo>
                  <a:pt x="92" y="36"/>
                  <a:pt x="92" y="36"/>
                  <a:pt x="92" y="36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509" y="283"/>
                  <a:pt x="509" y="283"/>
                  <a:pt x="509" y="283"/>
                </a:cubicBezTo>
                <a:lnTo>
                  <a:pt x="509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" name="Freeform 47"/>
          <p:cNvSpPr>
            <a:spLocks noChangeArrowheads="1"/>
          </p:cNvSpPr>
          <p:nvPr/>
        </p:nvSpPr>
        <p:spPr bwMode="auto">
          <a:xfrm>
            <a:off x="2130314" y="6220898"/>
            <a:ext cx="298109" cy="348732"/>
          </a:xfrm>
          <a:custGeom>
            <a:avLst/>
            <a:gdLst>
              <a:gd name="T0" fmla="*/ 2147483646 w 467"/>
              <a:gd name="T1" fmla="*/ 2147483646 h 545"/>
              <a:gd name="T2" fmla="*/ 2147483646 w 467"/>
              <a:gd name="T3" fmla="*/ 2147483646 h 545"/>
              <a:gd name="T4" fmla="*/ 1309946647 w 467"/>
              <a:gd name="T5" fmla="*/ 2147483646 h 545"/>
              <a:gd name="T6" fmla="*/ 0 w 467"/>
              <a:gd name="T7" fmla="*/ 2147483646 h 545"/>
              <a:gd name="T8" fmla="*/ 0 w 467"/>
              <a:gd name="T9" fmla="*/ 1319343240 h 545"/>
              <a:gd name="T10" fmla="*/ 1309946647 w 467"/>
              <a:gd name="T11" fmla="*/ 0 h 545"/>
              <a:gd name="T12" fmla="*/ 2147483646 w 467"/>
              <a:gd name="T13" fmla="*/ 0 h 545"/>
              <a:gd name="T14" fmla="*/ 2147483646 w 467"/>
              <a:gd name="T15" fmla="*/ 1319343240 h 545"/>
              <a:gd name="T16" fmla="*/ 2147483646 w 467"/>
              <a:gd name="T17" fmla="*/ 2147483646 h 545"/>
              <a:gd name="T18" fmla="*/ 2147483646 w 467"/>
              <a:gd name="T19" fmla="*/ 2147483646 h 545"/>
              <a:gd name="T20" fmla="*/ 2147483646 w 467"/>
              <a:gd name="T21" fmla="*/ 2147483646 h 545"/>
              <a:gd name="T22" fmla="*/ 2147483646 w 467"/>
              <a:gd name="T23" fmla="*/ 2147483646 h 545"/>
              <a:gd name="T24" fmla="*/ 2147483646 w 467"/>
              <a:gd name="T25" fmla="*/ 2147483646 h 545"/>
              <a:gd name="T26" fmla="*/ 2147483646 w 467"/>
              <a:gd name="T27" fmla="*/ 2147483646 h 545"/>
              <a:gd name="T28" fmla="*/ 2147483646 w 467"/>
              <a:gd name="T29" fmla="*/ 2147483646 h 545"/>
              <a:gd name="T30" fmla="*/ 2147483646 w 467"/>
              <a:gd name="T31" fmla="*/ 2147483646 h 545"/>
              <a:gd name="T32" fmla="*/ 2147483646 w 467"/>
              <a:gd name="T33" fmla="*/ 2147483646 h 545"/>
              <a:gd name="T34" fmla="*/ 2147483646 w 467"/>
              <a:gd name="T35" fmla="*/ 2147483646 h 545"/>
              <a:gd name="T36" fmla="*/ 2147483646 w 467"/>
              <a:gd name="T37" fmla="*/ 2147483646 h 545"/>
              <a:gd name="T38" fmla="*/ 2147483646 w 467"/>
              <a:gd name="T39" fmla="*/ 2147483646 h 545"/>
              <a:gd name="T40" fmla="*/ 2147483646 w 467"/>
              <a:gd name="T41" fmla="*/ 2147483646 h 545"/>
              <a:gd name="T42" fmla="*/ 2147483646 w 467"/>
              <a:gd name="T43" fmla="*/ 2147483646 h 54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67" h="545">
                <a:moveTo>
                  <a:pt x="438" y="544"/>
                </a:moveTo>
                <a:lnTo>
                  <a:pt x="438" y="544"/>
                </a:lnTo>
                <a:cubicBezTo>
                  <a:pt x="28" y="544"/>
                  <a:pt x="28" y="544"/>
                  <a:pt x="28" y="544"/>
                </a:cubicBezTo>
                <a:cubicBezTo>
                  <a:pt x="7" y="544"/>
                  <a:pt x="0" y="530"/>
                  <a:pt x="0" y="51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438" y="0"/>
                  <a:pt x="438" y="0"/>
                  <a:pt x="438" y="0"/>
                </a:cubicBezTo>
                <a:cubicBezTo>
                  <a:pt x="459" y="0"/>
                  <a:pt x="466" y="7"/>
                  <a:pt x="466" y="28"/>
                </a:cubicBezTo>
                <a:cubicBezTo>
                  <a:pt x="466" y="515"/>
                  <a:pt x="466" y="515"/>
                  <a:pt x="466" y="515"/>
                </a:cubicBezTo>
                <a:cubicBezTo>
                  <a:pt x="466" y="530"/>
                  <a:pt x="459" y="544"/>
                  <a:pt x="438" y="544"/>
                </a:cubicBezTo>
                <a:close/>
                <a:moveTo>
                  <a:pt x="233" y="522"/>
                </a:moveTo>
                <a:lnTo>
                  <a:pt x="233" y="522"/>
                </a:lnTo>
                <a:cubicBezTo>
                  <a:pt x="240" y="522"/>
                  <a:pt x="254" y="515"/>
                  <a:pt x="254" y="508"/>
                </a:cubicBezTo>
                <a:cubicBezTo>
                  <a:pt x="254" y="494"/>
                  <a:pt x="240" y="487"/>
                  <a:pt x="233" y="487"/>
                </a:cubicBezTo>
                <a:cubicBezTo>
                  <a:pt x="226" y="487"/>
                  <a:pt x="212" y="494"/>
                  <a:pt x="212" y="508"/>
                </a:cubicBezTo>
                <a:cubicBezTo>
                  <a:pt x="212" y="515"/>
                  <a:pt x="226" y="522"/>
                  <a:pt x="233" y="522"/>
                </a:cubicBezTo>
                <a:close/>
                <a:moveTo>
                  <a:pt x="410" y="56"/>
                </a:moveTo>
                <a:lnTo>
                  <a:pt x="410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466"/>
                  <a:pt x="56" y="466"/>
                  <a:pt x="56" y="466"/>
                </a:cubicBezTo>
                <a:cubicBezTo>
                  <a:pt x="410" y="466"/>
                  <a:pt x="410" y="466"/>
                  <a:pt x="410" y="466"/>
                </a:cubicBezTo>
                <a:lnTo>
                  <a:pt x="41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7" name="Freeform 48"/>
          <p:cNvSpPr>
            <a:spLocks noChangeArrowheads="1"/>
          </p:cNvSpPr>
          <p:nvPr/>
        </p:nvSpPr>
        <p:spPr bwMode="auto">
          <a:xfrm>
            <a:off x="1290827" y="6214653"/>
            <a:ext cx="202489" cy="348732"/>
          </a:xfrm>
          <a:custGeom>
            <a:avLst/>
            <a:gdLst>
              <a:gd name="T0" fmla="*/ 2147483646 w 319"/>
              <a:gd name="T1" fmla="*/ 2147483646 h 545"/>
              <a:gd name="T2" fmla="*/ 2147483646 w 319"/>
              <a:gd name="T3" fmla="*/ 2147483646 h 545"/>
              <a:gd name="T4" fmla="*/ 1334038655 w 319"/>
              <a:gd name="T5" fmla="*/ 2147483646 h 545"/>
              <a:gd name="T6" fmla="*/ 0 w 319"/>
              <a:gd name="T7" fmla="*/ 2147483646 h 545"/>
              <a:gd name="T8" fmla="*/ 0 w 319"/>
              <a:gd name="T9" fmla="*/ 1319343240 h 545"/>
              <a:gd name="T10" fmla="*/ 1334038655 w 319"/>
              <a:gd name="T11" fmla="*/ 0 h 545"/>
              <a:gd name="T12" fmla="*/ 2147483646 w 319"/>
              <a:gd name="T13" fmla="*/ 0 h 545"/>
              <a:gd name="T14" fmla="*/ 2147483646 w 319"/>
              <a:gd name="T15" fmla="*/ 1319343240 h 545"/>
              <a:gd name="T16" fmla="*/ 2147483646 w 319"/>
              <a:gd name="T17" fmla="*/ 2147483646 h 545"/>
              <a:gd name="T18" fmla="*/ 2147483646 w 319"/>
              <a:gd name="T19" fmla="*/ 2147483646 h 545"/>
              <a:gd name="T20" fmla="*/ 2147483646 w 319"/>
              <a:gd name="T21" fmla="*/ 2147483646 h 545"/>
              <a:gd name="T22" fmla="*/ 2147483646 w 319"/>
              <a:gd name="T23" fmla="*/ 2147483646 h 545"/>
              <a:gd name="T24" fmla="*/ 2147483646 w 319"/>
              <a:gd name="T25" fmla="*/ 2147483646 h 545"/>
              <a:gd name="T26" fmla="*/ 2147483646 w 319"/>
              <a:gd name="T27" fmla="*/ 2147483646 h 545"/>
              <a:gd name="T28" fmla="*/ 2147483646 w 319"/>
              <a:gd name="T29" fmla="*/ 2147483646 h 545"/>
              <a:gd name="T30" fmla="*/ 2147483646 w 319"/>
              <a:gd name="T31" fmla="*/ 2147483646 h 545"/>
              <a:gd name="T32" fmla="*/ 2147483646 w 319"/>
              <a:gd name="T33" fmla="*/ 2147483646 h 545"/>
              <a:gd name="T34" fmla="*/ 2147483646 w 319"/>
              <a:gd name="T35" fmla="*/ 2147483646 h 545"/>
              <a:gd name="T36" fmla="*/ 2147483646 w 319"/>
              <a:gd name="T37" fmla="*/ 2147483646 h 545"/>
              <a:gd name="T38" fmla="*/ 1656026055 w 319"/>
              <a:gd name="T39" fmla="*/ 2147483646 h 545"/>
              <a:gd name="T40" fmla="*/ 1334038655 w 319"/>
              <a:gd name="T41" fmla="*/ 2147483646 h 545"/>
              <a:gd name="T42" fmla="*/ 1334038655 w 319"/>
              <a:gd name="T43" fmla="*/ 2147483646 h 545"/>
              <a:gd name="T44" fmla="*/ 1656026055 w 319"/>
              <a:gd name="T45" fmla="*/ 2147483646 h 545"/>
              <a:gd name="T46" fmla="*/ 2147483646 w 319"/>
              <a:gd name="T47" fmla="*/ 2147483646 h 545"/>
              <a:gd name="T48" fmla="*/ 2147483646 w 319"/>
              <a:gd name="T49" fmla="*/ 2147483646 h 545"/>
              <a:gd name="T50" fmla="*/ 2147483646 w 319"/>
              <a:gd name="T51" fmla="*/ 2147483646 h 54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19" h="545">
                <a:moveTo>
                  <a:pt x="290" y="544"/>
                </a:moveTo>
                <a:lnTo>
                  <a:pt x="290" y="544"/>
                </a:ln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0"/>
                  <a:pt x="0" y="51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290" y="0"/>
                  <a:pt x="290" y="0"/>
                  <a:pt x="290" y="0"/>
                </a:cubicBezTo>
                <a:cubicBezTo>
                  <a:pt x="311" y="0"/>
                  <a:pt x="318" y="7"/>
                  <a:pt x="318" y="28"/>
                </a:cubicBezTo>
                <a:cubicBezTo>
                  <a:pt x="318" y="515"/>
                  <a:pt x="318" y="515"/>
                  <a:pt x="318" y="515"/>
                </a:cubicBezTo>
                <a:cubicBezTo>
                  <a:pt x="318" y="530"/>
                  <a:pt x="311" y="544"/>
                  <a:pt x="290" y="544"/>
                </a:cubicBezTo>
                <a:close/>
                <a:moveTo>
                  <a:pt x="163" y="515"/>
                </a:moveTo>
                <a:lnTo>
                  <a:pt x="163" y="515"/>
                </a:lnTo>
                <a:cubicBezTo>
                  <a:pt x="170" y="515"/>
                  <a:pt x="177" y="508"/>
                  <a:pt x="177" y="494"/>
                </a:cubicBezTo>
                <a:cubicBezTo>
                  <a:pt x="177" y="487"/>
                  <a:pt x="170" y="480"/>
                  <a:pt x="163" y="480"/>
                </a:cubicBezTo>
                <a:cubicBezTo>
                  <a:pt x="149" y="480"/>
                  <a:pt x="142" y="487"/>
                  <a:pt x="142" y="494"/>
                </a:cubicBezTo>
                <a:cubicBezTo>
                  <a:pt x="142" y="508"/>
                  <a:pt x="149" y="515"/>
                  <a:pt x="163" y="515"/>
                </a:cubicBezTo>
                <a:close/>
                <a:moveTo>
                  <a:pt x="290" y="56"/>
                </a:moveTo>
                <a:lnTo>
                  <a:pt x="290" y="56"/>
                </a:lnTo>
                <a:cubicBezTo>
                  <a:pt x="283" y="56"/>
                  <a:pt x="283" y="56"/>
                  <a:pt x="283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452"/>
                  <a:pt x="29" y="452"/>
                  <a:pt x="29" y="452"/>
                </a:cubicBezTo>
                <a:cubicBezTo>
                  <a:pt x="36" y="452"/>
                  <a:pt x="36" y="452"/>
                  <a:pt x="36" y="452"/>
                </a:cubicBezTo>
                <a:cubicBezTo>
                  <a:pt x="283" y="452"/>
                  <a:pt x="283" y="452"/>
                  <a:pt x="283" y="452"/>
                </a:cubicBezTo>
                <a:cubicBezTo>
                  <a:pt x="290" y="452"/>
                  <a:pt x="290" y="452"/>
                  <a:pt x="290" y="452"/>
                </a:cubicBezTo>
                <a:lnTo>
                  <a:pt x="29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8" name="Freeform 49"/>
          <p:cNvSpPr>
            <a:spLocks noChangeArrowheads="1"/>
          </p:cNvSpPr>
          <p:nvPr/>
        </p:nvSpPr>
        <p:spPr bwMode="auto">
          <a:xfrm>
            <a:off x="11252689" y="5368839"/>
            <a:ext cx="289673" cy="314984"/>
          </a:xfrm>
          <a:custGeom>
            <a:avLst/>
            <a:gdLst>
              <a:gd name="T0" fmla="*/ 2147483646 w 453"/>
              <a:gd name="T1" fmla="*/ 2147483646 h 496"/>
              <a:gd name="T2" fmla="*/ 2147483646 w 453"/>
              <a:gd name="T3" fmla="*/ 2147483646 h 496"/>
              <a:gd name="T4" fmla="*/ 2147483646 w 453"/>
              <a:gd name="T5" fmla="*/ 2147483646 h 496"/>
              <a:gd name="T6" fmla="*/ 2147483646 w 453"/>
              <a:gd name="T7" fmla="*/ 2147483646 h 496"/>
              <a:gd name="T8" fmla="*/ 2147483646 w 453"/>
              <a:gd name="T9" fmla="*/ 2147483646 h 496"/>
              <a:gd name="T10" fmla="*/ 2147483646 w 453"/>
              <a:gd name="T11" fmla="*/ 2147483646 h 496"/>
              <a:gd name="T12" fmla="*/ 2147483646 w 453"/>
              <a:gd name="T13" fmla="*/ 2147483646 h 496"/>
              <a:gd name="T14" fmla="*/ 2147483646 w 453"/>
              <a:gd name="T15" fmla="*/ 2147483646 h 496"/>
              <a:gd name="T16" fmla="*/ 2147483646 w 453"/>
              <a:gd name="T17" fmla="*/ 2147483646 h 496"/>
              <a:gd name="T18" fmla="*/ 2147483646 w 453"/>
              <a:gd name="T19" fmla="*/ 2147483646 h 496"/>
              <a:gd name="T20" fmla="*/ 2147483646 w 453"/>
              <a:gd name="T21" fmla="*/ 2147483646 h 496"/>
              <a:gd name="T22" fmla="*/ 2147483646 w 453"/>
              <a:gd name="T23" fmla="*/ 2147483646 h 496"/>
              <a:gd name="T24" fmla="*/ 2147483646 w 453"/>
              <a:gd name="T25" fmla="*/ 2147483646 h 496"/>
              <a:gd name="T26" fmla="*/ 2147483646 w 453"/>
              <a:gd name="T27" fmla="*/ 2147483646 h 496"/>
              <a:gd name="T28" fmla="*/ 2147483646 w 453"/>
              <a:gd name="T29" fmla="*/ 2147483646 h 496"/>
              <a:gd name="T30" fmla="*/ 2147483646 w 453"/>
              <a:gd name="T31" fmla="*/ 2147483646 h 496"/>
              <a:gd name="T32" fmla="*/ 2147483646 w 453"/>
              <a:gd name="T33" fmla="*/ 2147483646 h 496"/>
              <a:gd name="T34" fmla="*/ 2147483646 w 453"/>
              <a:gd name="T35" fmla="*/ 2147483646 h 496"/>
              <a:gd name="T36" fmla="*/ 2147483646 w 453"/>
              <a:gd name="T37" fmla="*/ 2147483646 h 496"/>
              <a:gd name="T38" fmla="*/ 2147483646 w 453"/>
              <a:gd name="T39" fmla="*/ 2147483646 h 496"/>
              <a:gd name="T40" fmla="*/ 2147483646 w 453"/>
              <a:gd name="T41" fmla="*/ 2147483646 h 496"/>
              <a:gd name="T42" fmla="*/ 2147483646 w 453"/>
              <a:gd name="T43" fmla="*/ 2147483646 h 496"/>
              <a:gd name="T44" fmla="*/ 2147483646 w 453"/>
              <a:gd name="T45" fmla="*/ 2147483646 h 496"/>
              <a:gd name="T46" fmla="*/ 2147483646 w 453"/>
              <a:gd name="T47" fmla="*/ 2147483646 h 496"/>
              <a:gd name="T48" fmla="*/ 2147483646 w 453"/>
              <a:gd name="T49" fmla="*/ 2147483646 h 496"/>
              <a:gd name="T50" fmla="*/ 2147483646 w 453"/>
              <a:gd name="T51" fmla="*/ 2147483646 h 496"/>
              <a:gd name="T52" fmla="*/ 2147483646 w 453"/>
              <a:gd name="T53" fmla="*/ 2147483646 h 496"/>
              <a:gd name="T54" fmla="*/ 2147483646 w 453"/>
              <a:gd name="T55" fmla="*/ 2147483646 h 496"/>
              <a:gd name="T56" fmla="*/ 2147483646 w 453"/>
              <a:gd name="T57" fmla="*/ 2147483646 h 496"/>
              <a:gd name="T58" fmla="*/ 2147483646 w 453"/>
              <a:gd name="T59" fmla="*/ 2147483646 h 496"/>
              <a:gd name="T60" fmla="*/ 2147483646 w 453"/>
              <a:gd name="T61" fmla="*/ 2147483646 h 496"/>
              <a:gd name="T62" fmla="*/ 2147483646 w 453"/>
              <a:gd name="T63" fmla="*/ 2147483646 h 496"/>
              <a:gd name="T64" fmla="*/ 2147483646 w 453"/>
              <a:gd name="T65" fmla="*/ 2147483646 h 496"/>
              <a:gd name="T66" fmla="*/ 1316832273 w 453"/>
              <a:gd name="T67" fmla="*/ 2147483646 h 496"/>
              <a:gd name="T68" fmla="*/ 0 w 453"/>
              <a:gd name="T69" fmla="*/ 2147483646 h 496"/>
              <a:gd name="T70" fmla="*/ 0 w 453"/>
              <a:gd name="T71" fmla="*/ 1335877000 h 496"/>
              <a:gd name="T72" fmla="*/ 1316832273 w 453"/>
              <a:gd name="T73" fmla="*/ 0 h 496"/>
              <a:gd name="T74" fmla="*/ 2147483646 w 453"/>
              <a:gd name="T75" fmla="*/ 0 h 496"/>
              <a:gd name="T76" fmla="*/ 2147483646 w 453"/>
              <a:gd name="T77" fmla="*/ 1335877000 h 496"/>
              <a:gd name="T78" fmla="*/ 2147483646 w 453"/>
              <a:gd name="T79" fmla="*/ 2147483646 h 49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53" h="496">
                <a:moveTo>
                  <a:pt x="452" y="248"/>
                </a:moveTo>
                <a:lnTo>
                  <a:pt x="452" y="248"/>
                </a:lnTo>
                <a:cubicBezTo>
                  <a:pt x="452" y="255"/>
                  <a:pt x="445" y="262"/>
                  <a:pt x="438" y="269"/>
                </a:cubicBezTo>
                <a:cubicBezTo>
                  <a:pt x="346" y="354"/>
                  <a:pt x="346" y="354"/>
                  <a:pt x="346" y="354"/>
                </a:cubicBezTo>
                <a:cubicBezTo>
                  <a:pt x="339" y="361"/>
                  <a:pt x="332" y="361"/>
                  <a:pt x="325" y="361"/>
                </a:cubicBezTo>
                <a:cubicBezTo>
                  <a:pt x="311" y="361"/>
                  <a:pt x="297" y="347"/>
                  <a:pt x="297" y="333"/>
                </a:cubicBezTo>
                <a:cubicBezTo>
                  <a:pt x="297" y="326"/>
                  <a:pt x="304" y="319"/>
                  <a:pt x="311" y="311"/>
                </a:cubicBezTo>
                <a:cubicBezTo>
                  <a:pt x="346" y="276"/>
                  <a:pt x="346" y="276"/>
                  <a:pt x="346" y="276"/>
                </a:cubicBezTo>
                <a:cubicBezTo>
                  <a:pt x="177" y="276"/>
                  <a:pt x="177" y="276"/>
                  <a:pt x="177" y="276"/>
                </a:cubicBezTo>
                <a:cubicBezTo>
                  <a:pt x="163" y="276"/>
                  <a:pt x="148" y="262"/>
                  <a:pt x="148" y="248"/>
                </a:cubicBezTo>
                <a:cubicBezTo>
                  <a:pt x="148" y="234"/>
                  <a:pt x="163" y="220"/>
                  <a:pt x="177" y="220"/>
                </a:cubicBezTo>
                <a:cubicBezTo>
                  <a:pt x="346" y="220"/>
                  <a:pt x="346" y="220"/>
                  <a:pt x="346" y="220"/>
                </a:cubicBezTo>
                <a:cubicBezTo>
                  <a:pt x="311" y="184"/>
                  <a:pt x="311" y="184"/>
                  <a:pt x="311" y="184"/>
                </a:cubicBezTo>
                <a:cubicBezTo>
                  <a:pt x="304" y="177"/>
                  <a:pt x="297" y="170"/>
                  <a:pt x="297" y="163"/>
                </a:cubicBezTo>
                <a:cubicBezTo>
                  <a:pt x="297" y="149"/>
                  <a:pt x="311" y="135"/>
                  <a:pt x="325" y="135"/>
                </a:cubicBezTo>
                <a:cubicBezTo>
                  <a:pt x="332" y="135"/>
                  <a:pt x="339" y="135"/>
                  <a:pt x="346" y="142"/>
                </a:cubicBezTo>
                <a:cubicBezTo>
                  <a:pt x="438" y="227"/>
                  <a:pt x="438" y="227"/>
                  <a:pt x="438" y="227"/>
                </a:cubicBezTo>
                <a:cubicBezTo>
                  <a:pt x="445" y="234"/>
                  <a:pt x="452" y="241"/>
                  <a:pt x="452" y="248"/>
                </a:cubicBezTo>
                <a:close/>
                <a:moveTo>
                  <a:pt x="170" y="57"/>
                </a:moveTo>
                <a:lnTo>
                  <a:pt x="170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439"/>
                  <a:pt x="56" y="439"/>
                  <a:pt x="56" y="439"/>
                </a:cubicBezTo>
                <a:cubicBezTo>
                  <a:pt x="170" y="439"/>
                  <a:pt x="170" y="439"/>
                  <a:pt x="170" y="439"/>
                </a:cubicBezTo>
                <a:cubicBezTo>
                  <a:pt x="184" y="439"/>
                  <a:pt x="198" y="446"/>
                  <a:pt x="198" y="467"/>
                </a:cubicBezTo>
                <a:cubicBezTo>
                  <a:pt x="198" y="481"/>
                  <a:pt x="184" y="495"/>
                  <a:pt x="170" y="495"/>
                </a:cubicBezTo>
                <a:cubicBezTo>
                  <a:pt x="28" y="495"/>
                  <a:pt x="28" y="495"/>
                  <a:pt x="28" y="495"/>
                </a:cubicBezTo>
                <a:cubicBezTo>
                  <a:pt x="7" y="495"/>
                  <a:pt x="0" y="481"/>
                  <a:pt x="0" y="46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7" y="0"/>
                  <a:pt x="28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184" y="0"/>
                  <a:pt x="198" y="15"/>
                  <a:pt x="198" y="29"/>
                </a:cubicBezTo>
                <a:cubicBezTo>
                  <a:pt x="198" y="50"/>
                  <a:pt x="184" y="57"/>
                  <a:pt x="170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9" name="Freeform 50"/>
          <p:cNvSpPr>
            <a:spLocks noChangeArrowheads="1"/>
          </p:cNvSpPr>
          <p:nvPr/>
        </p:nvSpPr>
        <p:spPr bwMode="auto">
          <a:xfrm>
            <a:off x="10330129" y="5417535"/>
            <a:ext cx="289671" cy="314984"/>
          </a:xfrm>
          <a:custGeom>
            <a:avLst/>
            <a:gdLst>
              <a:gd name="T0" fmla="*/ 2147483646 w 453"/>
              <a:gd name="T1" fmla="*/ 2147483646 h 496"/>
              <a:gd name="T2" fmla="*/ 2147483646 w 453"/>
              <a:gd name="T3" fmla="*/ 2147483646 h 496"/>
              <a:gd name="T4" fmla="*/ 2147483646 w 453"/>
              <a:gd name="T5" fmla="*/ 2147483646 h 496"/>
              <a:gd name="T6" fmla="*/ 2147483646 w 453"/>
              <a:gd name="T7" fmla="*/ 2147483646 h 496"/>
              <a:gd name="T8" fmla="*/ 2147483646 w 453"/>
              <a:gd name="T9" fmla="*/ 2147483646 h 496"/>
              <a:gd name="T10" fmla="*/ 2147483646 w 453"/>
              <a:gd name="T11" fmla="*/ 2147483646 h 496"/>
              <a:gd name="T12" fmla="*/ 2147483646 w 453"/>
              <a:gd name="T13" fmla="*/ 2147483646 h 496"/>
              <a:gd name="T14" fmla="*/ 2147483646 w 453"/>
              <a:gd name="T15" fmla="*/ 2147483646 h 496"/>
              <a:gd name="T16" fmla="*/ 2147483646 w 453"/>
              <a:gd name="T17" fmla="*/ 2147483646 h 496"/>
              <a:gd name="T18" fmla="*/ 2147483646 w 453"/>
              <a:gd name="T19" fmla="*/ 2147483646 h 496"/>
              <a:gd name="T20" fmla="*/ 2147483646 w 453"/>
              <a:gd name="T21" fmla="*/ 1335877000 h 496"/>
              <a:gd name="T22" fmla="*/ 2147483646 w 453"/>
              <a:gd name="T23" fmla="*/ 0 h 496"/>
              <a:gd name="T24" fmla="*/ 2147483646 w 453"/>
              <a:gd name="T25" fmla="*/ 0 h 496"/>
              <a:gd name="T26" fmla="*/ 2147483646 w 453"/>
              <a:gd name="T27" fmla="*/ 1335877000 h 496"/>
              <a:gd name="T28" fmla="*/ 2147483646 w 453"/>
              <a:gd name="T29" fmla="*/ 2147483646 h 496"/>
              <a:gd name="T30" fmla="*/ 2147483646 w 453"/>
              <a:gd name="T31" fmla="*/ 2147483646 h 496"/>
              <a:gd name="T32" fmla="*/ 2147483646 w 453"/>
              <a:gd name="T33" fmla="*/ 2147483646 h 496"/>
              <a:gd name="T34" fmla="*/ 2147483646 w 453"/>
              <a:gd name="T35" fmla="*/ 2147483646 h 496"/>
              <a:gd name="T36" fmla="*/ 2147483646 w 453"/>
              <a:gd name="T37" fmla="*/ 2147483646 h 496"/>
              <a:gd name="T38" fmla="*/ 2147483646 w 453"/>
              <a:gd name="T39" fmla="*/ 2147483646 h 496"/>
              <a:gd name="T40" fmla="*/ 2147483646 w 453"/>
              <a:gd name="T41" fmla="*/ 2147483646 h 496"/>
              <a:gd name="T42" fmla="*/ 2147483646 w 453"/>
              <a:gd name="T43" fmla="*/ 2147483646 h 496"/>
              <a:gd name="T44" fmla="*/ 2147483646 w 453"/>
              <a:gd name="T45" fmla="*/ 2147483646 h 496"/>
              <a:gd name="T46" fmla="*/ 2147483646 w 453"/>
              <a:gd name="T47" fmla="*/ 2147483646 h 496"/>
              <a:gd name="T48" fmla="*/ 2147483646 w 453"/>
              <a:gd name="T49" fmla="*/ 2147483646 h 496"/>
              <a:gd name="T50" fmla="*/ 2147483646 w 453"/>
              <a:gd name="T51" fmla="*/ 2147483646 h 496"/>
              <a:gd name="T52" fmla="*/ 2147483646 w 453"/>
              <a:gd name="T53" fmla="*/ 2147483646 h 496"/>
              <a:gd name="T54" fmla="*/ 1316815918 w 453"/>
              <a:gd name="T55" fmla="*/ 2147483646 h 496"/>
              <a:gd name="T56" fmla="*/ 1316815918 w 453"/>
              <a:gd name="T57" fmla="*/ 2147483646 h 496"/>
              <a:gd name="T58" fmla="*/ 0 w 453"/>
              <a:gd name="T59" fmla="*/ 2147483646 h 496"/>
              <a:gd name="T60" fmla="*/ 1316815918 w 453"/>
              <a:gd name="T61" fmla="*/ 2147483646 h 496"/>
              <a:gd name="T62" fmla="*/ 1316815918 w 453"/>
              <a:gd name="T63" fmla="*/ 2147483646 h 496"/>
              <a:gd name="T64" fmla="*/ 2147483646 w 453"/>
              <a:gd name="T65" fmla="*/ 2147483646 h 496"/>
              <a:gd name="T66" fmla="*/ 2147483646 w 453"/>
              <a:gd name="T67" fmla="*/ 2147483646 h 496"/>
              <a:gd name="T68" fmla="*/ 2147483646 w 453"/>
              <a:gd name="T69" fmla="*/ 2147483646 h 496"/>
              <a:gd name="T70" fmla="*/ 2147483646 w 453"/>
              <a:gd name="T71" fmla="*/ 2147483646 h 496"/>
              <a:gd name="T72" fmla="*/ 2147483646 w 453"/>
              <a:gd name="T73" fmla="*/ 2147483646 h 496"/>
              <a:gd name="T74" fmla="*/ 2147483646 w 453"/>
              <a:gd name="T75" fmla="*/ 2147483646 h 496"/>
              <a:gd name="T76" fmla="*/ 2147483646 w 453"/>
              <a:gd name="T77" fmla="*/ 2147483646 h 496"/>
              <a:gd name="T78" fmla="*/ 2147483646 w 453"/>
              <a:gd name="T79" fmla="*/ 2147483646 h 49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53" h="496">
                <a:moveTo>
                  <a:pt x="452" y="248"/>
                </a:moveTo>
                <a:lnTo>
                  <a:pt x="452" y="248"/>
                </a:lnTo>
                <a:cubicBezTo>
                  <a:pt x="452" y="467"/>
                  <a:pt x="452" y="467"/>
                  <a:pt x="452" y="467"/>
                </a:cubicBezTo>
                <a:cubicBezTo>
                  <a:pt x="452" y="481"/>
                  <a:pt x="438" y="495"/>
                  <a:pt x="424" y="495"/>
                </a:cubicBezTo>
                <a:cubicBezTo>
                  <a:pt x="282" y="495"/>
                  <a:pt x="282" y="495"/>
                  <a:pt x="282" y="495"/>
                </a:cubicBezTo>
                <a:cubicBezTo>
                  <a:pt x="261" y="495"/>
                  <a:pt x="254" y="481"/>
                  <a:pt x="254" y="467"/>
                </a:cubicBezTo>
                <a:cubicBezTo>
                  <a:pt x="254" y="446"/>
                  <a:pt x="261" y="439"/>
                  <a:pt x="282" y="439"/>
                </a:cubicBezTo>
                <a:cubicBezTo>
                  <a:pt x="395" y="439"/>
                  <a:pt x="395" y="439"/>
                  <a:pt x="395" y="439"/>
                </a:cubicBezTo>
                <a:cubicBezTo>
                  <a:pt x="395" y="57"/>
                  <a:pt x="395" y="57"/>
                  <a:pt x="395" y="57"/>
                </a:cubicBezTo>
                <a:cubicBezTo>
                  <a:pt x="282" y="57"/>
                  <a:pt x="282" y="57"/>
                  <a:pt x="282" y="57"/>
                </a:cubicBezTo>
                <a:cubicBezTo>
                  <a:pt x="261" y="57"/>
                  <a:pt x="254" y="43"/>
                  <a:pt x="254" y="29"/>
                </a:cubicBezTo>
                <a:cubicBezTo>
                  <a:pt x="254" y="15"/>
                  <a:pt x="261" y="0"/>
                  <a:pt x="282" y="0"/>
                </a:cubicBezTo>
                <a:cubicBezTo>
                  <a:pt x="424" y="0"/>
                  <a:pt x="424" y="0"/>
                  <a:pt x="424" y="0"/>
                </a:cubicBezTo>
                <a:cubicBezTo>
                  <a:pt x="438" y="0"/>
                  <a:pt x="452" y="15"/>
                  <a:pt x="452" y="29"/>
                </a:cubicBezTo>
                <a:cubicBezTo>
                  <a:pt x="452" y="248"/>
                  <a:pt x="452" y="248"/>
                  <a:pt x="452" y="248"/>
                </a:cubicBezTo>
                <a:close/>
                <a:moveTo>
                  <a:pt x="289" y="227"/>
                </a:moveTo>
                <a:lnTo>
                  <a:pt x="289" y="227"/>
                </a:lnTo>
                <a:cubicBezTo>
                  <a:pt x="296" y="234"/>
                  <a:pt x="296" y="241"/>
                  <a:pt x="296" y="248"/>
                </a:cubicBezTo>
                <a:cubicBezTo>
                  <a:pt x="296" y="255"/>
                  <a:pt x="296" y="262"/>
                  <a:pt x="289" y="269"/>
                </a:cubicBezTo>
                <a:cubicBezTo>
                  <a:pt x="198" y="354"/>
                  <a:pt x="198" y="354"/>
                  <a:pt x="198" y="354"/>
                </a:cubicBezTo>
                <a:cubicBezTo>
                  <a:pt x="191" y="361"/>
                  <a:pt x="183" y="361"/>
                  <a:pt x="176" y="361"/>
                </a:cubicBezTo>
                <a:cubicBezTo>
                  <a:pt x="162" y="361"/>
                  <a:pt x="148" y="347"/>
                  <a:pt x="148" y="333"/>
                </a:cubicBezTo>
                <a:cubicBezTo>
                  <a:pt x="148" y="326"/>
                  <a:pt x="155" y="319"/>
                  <a:pt x="155" y="311"/>
                </a:cubicBezTo>
                <a:cubicBezTo>
                  <a:pt x="198" y="276"/>
                  <a:pt x="198" y="276"/>
                  <a:pt x="198" y="276"/>
                </a:cubicBezTo>
                <a:cubicBezTo>
                  <a:pt x="28" y="276"/>
                  <a:pt x="28" y="276"/>
                  <a:pt x="28" y="276"/>
                </a:cubicBezTo>
                <a:cubicBezTo>
                  <a:pt x="7" y="276"/>
                  <a:pt x="0" y="262"/>
                  <a:pt x="0" y="248"/>
                </a:cubicBezTo>
                <a:cubicBezTo>
                  <a:pt x="0" y="234"/>
                  <a:pt x="7" y="220"/>
                  <a:pt x="28" y="220"/>
                </a:cubicBezTo>
                <a:cubicBezTo>
                  <a:pt x="198" y="220"/>
                  <a:pt x="198" y="220"/>
                  <a:pt x="198" y="220"/>
                </a:cubicBezTo>
                <a:cubicBezTo>
                  <a:pt x="155" y="184"/>
                  <a:pt x="155" y="184"/>
                  <a:pt x="155" y="184"/>
                </a:cubicBezTo>
                <a:cubicBezTo>
                  <a:pt x="155" y="177"/>
                  <a:pt x="148" y="170"/>
                  <a:pt x="148" y="163"/>
                </a:cubicBezTo>
                <a:cubicBezTo>
                  <a:pt x="148" y="149"/>
                  <a:pt x="162" y="135"/>
                  <a:pt x="176" y="135"/>
                </a:cubicBezTo>
                <a:cubicBezTo>
                  <a:pt x="183" y="135"/>
                  <a:pt x="191" y="135"/>
                  <a:pt x="198" y="142"/>
                </a:cubicBezTo>
                <a:cubicBezTo>
                  <a:pt x="289" y="227"/>
                  <a:pt x="289" y="227"/>
                  <a:pt x="289" y="2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60" name="Freeform 51"/>
          <p:cNvSpPr>
            <a:spLocks noChangeArrowheads="1"/>
          </p:cNvSpPr>
          <p:nvPr/>
        </p:nvSpPr>
        <p:spPr bwMode="auto">
          <a:xfrm>
            <a:off x="9404976" y="5388763"/>
            <a:ext cx="312172" cy="289671"/>
          </a:xfrm>
          <a:custGeom>
            <a:avLst/>
            <a:gdLst>
              <a:gd name="T0" fmla="*/ 2147483646 w 489"/>
              <a:gd name="T1" fmla="*/ 2147483646 h 453"/>
              <a:gd name="T2" fmla="*/ 2147483646 w 489"/>
              <a:gd name="T3" fmla="*/ 2147483646 h 453"/>
              <a:gd name="T4" fmla="*/ 1356983160 w 489"/>
              <a:gd name="T5" fmla="*/ 2147483646 h 453"/>
              <a:gd name="T6" fmla="*/ 0 w 489"/>
              <a:gd name="T7" fmla="*/ 2147483646 h 453"/>
              <a:gd name="T8" fmla="*/ 0 w 489"/>
              <a:gd name="T9" fmla="*/ 2147483646 h 453"/>
              <a:gd name="T10" fmla="*/ 1356983160 w 489"/>
              <a:gd name="T11" fmla="*/ 2147483646 h 453"/>
              <a:gd name="T12" fmla="*/ 2147483646 w 489"/>
              <a:gd name="T13" fmla="*/ 2147483646 h 453"/>
              <a:gd name="T14" fmla="*/ 2147483646 w 489"/>
              <a:gd name="T15" fmla="*/ 2147483646 h 453"/>
              <a:gd name="T16" fmla="*/ 2147483646 w 489"/>
              <a:gd name="T17" fmla="*/ 2147483646 h 453"/>
              <a:gd name="T18" fmla="*/ 2147483646 w 489"/>
              <a:gd name="T19" fmla="*/ 2147483646 h 453"/>
              <a:gd name="T20" fmla="*/ 2147483646 w 489"/>
              <a:gd name="T21" fmla="*/ 2147483646 h 453"/>
              <a:gd name="T22" fmla="*/ 2147483646 w 489"/>
              <a:gd name="T23" fmla="*/ 2147483646 h 453"/>
              <a:gd name="T24" fmla="*/ 2147483646 w 489"/>
              <a:gd name="T25" fmla="*/ 2147483646 h 453"/>
              <a:gd name="T26" fmla="*/ 2147483646 w 489"/>
              <a:gd name="T27" fmla="*/ 2147483646 h 453"/>
              <a:gd name="T28" fmla="*/ 2147483646 w 489"/>
              <a:gd name="T29" fmla="*/ 2147483646 h 453"/>
              <a:gd name="T30" fmla="*/ 2147483646 w 489"/>
              <a:gd name="T31" fmla="*/ 2147483646 h 453"/>
              <a:gd name="T32" fmla="*/ 2147483646 w 489"/>
              <a:gd name="T33" fmla="*/ 2147483646 h 453"/>
              <a:gd name="T34" fmla="*/ 2147483646 w 489"/>
              <a:gd name="T35" fmla="*/ 2147483646 h 453"/>
              <a:gd name="T36" fmla="*/ 2147483646 w 489"/>
              <a:gd name="T37" fmla="*/ 2147483646 h 453"/>
              <a:gd name="T38" fmla="*/ 2147483646 w 489"/>
              <a:gd name="T39" fmla="*/ 2147483646 h 453"/>
              <a:gd name="T40" fmla="*/ 2147483646 w 489"/>
              <a:gd name="T41" fmla="*/ 2147483646 h 453"/>
              <a:gd name="T42" fmla="*/ 2147483646 w 489"/>
              <a:gd name="T43" fmla="*/ 2147483646 h 453"/>
              <a:gd name="T44" fmla="*/ 2147483646 w 489"/>
              <a:gd name="T45" fmla="*/ 2147483646 h 453"/>
              <a:gd name="T46" fmla="*/ 2147483646 w 489"/>
              <a:gd name="T47" fmla="*/ 2147483646 h 453"/>
              <a:gd name="T48" fmla="*/ 2147483646 w 489"/>
              <a:gd name="T49" fmla="*/ 2147483646 h 453"/>
              <a:gd name="T50" fmla="*/ 2147483646 w 489"/>
              <a:gd name="T51" fmla="*/ 2147483646 h 453"/>
              <a:gd name="T52" fmla="*/ 2147483646 w 489"/>
              <a:gd name="T53" fmla="*/ 2147483646 h 453"/>
              <a:gd name="T54" fmla="*/ 2147483646 w 489"/>
              <a:gd name="T55" fmla="*/ 2147483646 h 453"/>
              <a:gd name="T56" fmla="*/ 2147483646 w 489"/>
              <a:gd name="T57" fmla="*/ 2147483646 h 453"/>
              <a:gd name="T58" fmla="*/ 2147483646 w 489"/>
              <a:gd name="T59" fmla="*/ 2147483646 h 453"/>
              <a:gd name="T60" fmla="*/ 2147483646 w 489"/>
              <a:gd name="T61" fmla="*/ 2147483646 h 453"/>
              <a:gd name="T62" fmla="*/ 2147483646 w 489"/>
              <a:gd name="T63" fmla="*/ 329236646 h 453"/>
              <a:gd name="T64" fmla="*/ 2147483646 w 489"/>
              <a:gd name="T65" fmla="*/ 329236646 h 453"/>
              <a:gd name="T66" fmla="*/ 2147483646 w 489"/>
              <a:gd name="T67" fmla="*/ 0 h 453"/>
              <a:gd name="T68" fmla="*/ 2147483646 w 489"/>
              <a:gd name="T69" fmla="*/ 329236646 h 453"/>
              <a:gd name="T70" fmla="*/ 2147483646 w 489"/>
              <a:gd name="T71" fmla="*/ 329236646 h 453"/>
              <a:gd name="T72" fmla="*/ 2147483646 w 489"/>
              <a:gd name="T73" fmla="*/ 2147483646 h 453"/>
              <a:gd name="T74" fmla="*/ 2147483646 w 489"/>
              <a:gd name="T75" fmla="*/ 2147483646 h 453"/>
              <a:gd name="T76" fmla="*/ 2147483646 w 489"/>
              <a:gd name="T77" fmla="*/ 2147483646 h 453"/>
              <a:gd name="T78" fmla="*/ 2147483646 w 489"/>
              <a:gd name="T79" fmla="*/ 2147483646 h 45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89" h="453">
                <a:moveTo>
                  <a:pt x="460" y="452"/>
                </a:moveTo>
                <a:lnTo>
                  <a:pt x="460" y="452"/>
                </a:lnTo>
                <a:cubicBezTo>
                  <a:pt x="29" y="452"/>
                  <a:pt x="29" y="452"/>
                  <a:pt x="29" y="452"/>
                </a:cubicBezTo>
                <a:cubicBezTo>
                  <a:pt x="15" y="452"/>
                  <a:pt x="0" y="438"/>
                  <a:pt x="0" y="424"/>
                </a:cubicBezTo>
                <a:cubicBezTo>
                  <a:pt x="0" y="282"/>
                  <a:pt x="0" y="282"/>
                  <a:pt x="0" y="282"/>
                </a:cubicBezTo>
                <a:cubicBezTo>
                  <a:pt x="0" y="268"/>
                  <a:pt x="15" y="254"/>
                  <a:pt x="29" y="254"/>
                </a:cubicBezTo>
                <a:cubicBezTo>
                  <a:pt x="43" y="254"/>
                  <a:pt x="57" y="268"/>
                  <a:pt x="57" y="282"/>
                </a:cubicBezTo>
                <a:cubicBezTo>
                  <a:pt x="57" y="396"/>
                  <a:pt x="57" y="396"/>
                  <a:pt x="57" y="396"/>
                </a:cubicBezTo>
                <a:cubicBezTo>
                  <a:pt x="431" y="396"/>
                  <a:pt x="431" y="396"/>
                  <a:pt x="431" y="396"/>
                </a:cubicBezTo>
                <a:cubicBezTo>
                  <a:pt x="431" y="282"/>
                  <a:pt x="431" y="282"/>
                  <a:pt x="431" y="282"/>
                </a:cubicBezTo>
                <a:cubicBezTo>
                  <a:pt x="431" y="268"/>
                  <a:pt x="446" y="254"/>
                  <a:pt x="460" y="254"/>
                </a:cubicBezTo>
                <a:cubicBezTo>
                  <a:pt x="481" y="254"/>
                  <a:pt x="488" y="268"/>
                  <a:pt x="488" y="282"/>
                </a:cubicBezTo>
                <a:cubicBezTo>
                  <a:pt x="488" y="424"/>
                  <a:pt x="488" y="424"/>
                  <a:pt x="488" y="424"/>
                </a:cubicBezTo>
                <a:cubicBezTo>
                  <a:pt x="488" y="438"/>
                  <a:pt x="481" y="452"/>
                  <a:pt x="460" y="452"/>
                </a:cubicBezTo>
                <a:close/>
                <a:moveTo>
                  <a:pt x="333" y="148"/>
                </a:moveTo>
                <a:lnTo>
                  <a:pt x="333" y="148"/>
                </a:lnTo>
                <a:cubicBezTo>
                  <a:pt x="318" y="148"/>
                  <a:pt x="311" y="148"/>
                  <a:pt x="311" y="141"/>
                </a:cubicBezTo>
                <a:cubicBezTo>
                  <a:pt x="276" y="99"/>
                  <a:pt x="276" y="99"/>
                  <a:pt x="276" y="99"/>
                </a:cubicBezTo>
                <a:cubicBezTo>
                  <a:pt x="276" y="275"/>
                  <a:pt x="276" y="275"/>
                  <a:pt x="276" y="275"/>
                </a:cubicBezTo>
                <a:cubicBezTo>
                  <a:pt x="276" y="289"/>
                  <a:pt x="262" y="304"/>
                  <a:pt x="248" y="304"/>
                </a:cubicBezTo>
                <a:cubicBezTo>
                  <a:pt x="227" y="304"/>
                  <a:pt x="220" y="289"/>
                  <a:pt x="220" y="275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184" y="141"/>
                  <a:pt x="184" y="141"/>
                  <a:pt x="184" y="141"/>
                </a:cubicBezTo>
                <a:cubicBezTo>
                  <a:pt x="177" y="148"/>
                  <a:pt x="170" y="148"/>
                  <a:pt x="163" y="148"/>
                </a:cubicBezTo>
                <a:cubicBezTo>
                  <a:pt x="142" y="148"/>
                  <a:pt x="135" y="141"/>
                  <a:pt x="135" y="120"/>
                </a:cubicBezTo>
                <a:cubicBezTo>
                  <a:pt x="135" y="113"/>
                  <a:pt x="135" y="106"/>
                  <a:pt x="142" y="106"/>
                </a:cubicBezTo>
                <a:cubicBezTo>
                  <a:pt x="227" y="7"/>
                  <a:pt x="227" y="7"/>
                  <a:pt x="227" y="7"/>
                </a:cubicBezTo>
                <a:cubicBezTo>
                  <a:pt x="227" y="7"/>
                  <a:pt x="234" y="0"/>
                  <a:pt x="248" y="0"/>
                </a:cubicBezTo>
                <a:cubicBezTo>
                  <a:pt x="255" y="0"/>
                  <a:pt x="262" y="7"/>
                  <a:pt x="269" y="7"/>
                </a:cubicBezTo>
                <a:cubicBezTo>
                  <a:pt x="354" y="106"/>
                  <a:pt x="354" y="106"/>
                  <a:pt x="354" y="106"/>
                </a:cubicBezTo>
                <a:cubicBezTo>
                  <a:pt x="354" y="106"/>
                  <a:pt x="361" y="113"/>
                  <a:pt x="361" y="120"/>
                </a:cubicBezTo>
                <a:cubicBezTo>
                  <a:pt x="361" y="141"/>
                  <a:pt x="347" y="148"/>
                  <a:pt x="333" y="1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61" name="Freeform 52"/>
          <p:cNvSpPr>
            <a:spLocks noChangeArrowheads="1"/>
          </p:cNvSpPr>
          <p:nvPr/>
        </p:nvSpPr>
        <p:spPr bwMode="auto">
          <a:xfrm>
            <a:off x="8531320" y="5406286"/>
            <a:ext cx="312172" cy="289671"/>
          </a:xfrm>
          <a:custGeom>
            <a:avLst/>
            <a:gdLst>
              <a:gd name="T0" fmla="*/ 2147483646 w 489"/>
              <a:gd name="T1" fmla="*/ 2147483646 h 453"/>
              <a:gd name="T2" fmla="*/ 2147483646 w 489"/>
              <a:gd name="T3" fmla="*/ 2147483646 h 453"/>
              <a:gd name="T4" fmla="*/ 2147483646 w 489"/>
              <a:gd name="T5" fmla="*/ 2147483646 h 453"/>
              <a:gd name="T6" fmla="*/ 2147483646 w 489"/>
              <a:gd name="T7" fmla="*/ 2147483646 h 453"/>
              <a:gd name="T8" fmla="*/ 2147483646 w 489"/>
              <a:gd name="T9" fmla="*/ 2147483646 h 453"/>
              <a:gd name="T10" fmla="*/ 1356983160 w 489"/>
              <a:gd name="T11" fmla="*/ 2147483646 h 453"/>
              <a:gd name="T12" fmla="*/ 0 w 489"/>
              <a:gd name="T13" fmla="*/ 2147483646 h 453"/>
              <a:gd name="T14" fmla="*/ 0 w 489"/>
              <a:gd name="T15" fmla="*/ 2147483646 h 453"/>
              <a:gd name="T16" fmla="*/ 1356983160 w 489"/>
              <a:gd name="T17" fmla="*/ 2147483646 h 453"/>
              <a:gd name="T18" fmla="*/ 2147483646 w 489"/>
              <a:gd name="T19" fmla="*/ 2147483646 h 453"/>
              <a:gd name="T20" fmla="*/ 2147483646 w 489"/>
              <a:gd name="T21" fmla="*/ 2147483646 h 453"/>
              <a:gd name="T22" fmla="*/ 2147483646 w 489"/>
              <a:gd name="T23" fmla="*/ 2147483646 h 453"/>
              <a:gd name="T24" fmla="*/ 2147483646 w 489"/>
              <a:gd name="T25" fmla="*/ 2147483646 h 453"/>
              <a:gd name="T26" fmla="*/ 2147483646 w 489"/>
              <a:gd name="T27" fmla="*/ 2147483646 h 453"/>
              <a:gd name="T28" fmla="*/ 2147483646 w 489"/>
              <a:gd name="T29" fmla="*/ 2147483646 h 453"/>
              <a:gd name="T30" fmla="*/ 2147483646 w 489"/>
              <a:gd name="T31" fmla="*/ 2147483646 h 453"/>
              <a:gd name="T32" fmla="*/ 2147483646 w 489"/>
              <a:gd name="T33" fmla="*/ 2147483646 h 453"/>
              <a:gd name="T34" fmla="*/ 2147483646 w 489"/>
              <a:gd name="T35" fmla="*/ 2147483646 h 453"/>
              <a:gd name="T36" fmla="*/ 2147483646 w 489"/>
              <a:gd name="T37" fmla="*/ 2147483646 h 453"/>
              <a:gd name="T38" fmla="*/ 2147483646 w 489"/>
              <a:gd name="T39" fmla="*/ 2147483646 h 453"/>
              <a:gd name="T40" fmla="*/ 2147483646 w 489"/>
              <a:gd name="T41" fmla="*/ 2147483646 h 453"/>
              <a:gd name="T42" fmla="*/ 2147483646 w 489"/>
              <a:gd name="T43" fmla="*/ 2147483646 h 453"/>
              <a:gd name="T44" fmla="*/ 2147483646 w 489"/>
              <a:gd name="T45" fmla="*/ 2147483646 h 453"/>
              <a:gd name="T46" fmla="*/ 2147483646 w 489"/>
              <a:gd name="T47" fmla="*/ 2147483646 h 453"/>
              <a:gd name="T48" fmla="*/ 2147483646 w 489"/>
              <a:gd name="T49" fmla="*/ 2147483646 h 453"/>
              <a:gd name="T50" fmla="*/ 2147483646 w 489"/>
              <a:gd name="T51" fmla="*/ 2147483646 h 453"/>
              <a:gd name="T52" fmla="*/ 2147483646 w 489"/>
              <a:gd name="T53" fmla="*/ 2147483646 h 453"/>
              <a:gd name="T54" fmla="*/ 2147483646 w 489"/>
              <a:gd name="T55" fmla="*/ 2147483646 h 453"/>
              <a:gd name="T56" fmla="*/ 2147483646 w 489"/>
              <a:gd name="T57" fmla="*/ 2147483646 h 453"/>
              <a:gd name="T58" fmla="*/ 2147483646 w 489"/>
              <a:gd name="T59" fmla="*/ 2147483646 h 453"/>
              <a:gd name="T60" fmla="*/ 2147483646 w 489"/>
              <a:gd name="T61" fmla="*/ 2147483646 h 453"/>
              <a:gd name="T62" fmla="*/ 2147483646 w 489"/>
              <a:gd name="T63" fmla="*/ 1316815918 h 453"/>
              <a:gd name="T64" fmla="*/ 2147483646 w 489"/>
              <a:gd name="T65" fmla="*/ 1316815918 h 453"/>
              <a:gd name="T66" fmla="*/ 2147483646 w 489"/>
              <a:gd name="T67" fmla="*/ 0 h 453"/>
              <a:gd name="T68" fmla="*/ 2147483646 w 489"/>
              <a:gd name="T69" fmla="*/ 1316815918 h 453"/>
              <a:gd name="T70" fmla="*/ 2147483646 w 489"/>
              <a:gd name="T71" fmla="*/ 1316815918 h 453"/>
              <a:gd name="T72" fmla="*/ 2147483646 w 489"/>
              <a:gd name="T73" fmla="*/ 2147483646 h 453"/>
              <a:gd name="T74" fmla="*/ 2147483646 w 489"/>
              <a:gd name="T75" fmla="*/ 2147483646 h 453"/>
              <a:gd name="T76" fmla="*/ 2147483646 w 489"/>
              <a:gd name="T77" fmla="*/ 2147483646 h 453"/>
              <a:gd name="T78" fmla="*/ 2147483646 w 489"/>
              <a:gd name="T79" fmla="*/ 2147483646 h 453"/>
              <a:gd name="T80" fmla="*/ 2147483646 w 489"/>
              <a:gd name="T81" fmla="*/ 2147483646 h 453"/>
              <a:gd name="T82" fmla="*/ 2147483646 w 489"/>
              <a:gd name="T83" fmla="*/ 2147483646 h 4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89" h="453">
                <a:moveTo>
                  <a:pt x="460" y="452"/>
                </a:moveTo>
                <a:lnTo>
                  <a:pt x="460" y="452"/>
                </a:lnTo>
                <a:cubicBezTo>
                  <a:pt x="241" y="452"/>
                  <a:pt x="241" y="452"/>
                  <a:pt x="241" y="452"/>
                </a:cubicBezTo>
                <a:cubicBezTo>
                  <a:pt x="29" y="452"/>
                  <a:pt x="29" y="452"/>
                  <a:pt x="29" y="452"/>
                </a:cubicBezTo>
                <a:cubicBezTo>
                  <a:pt x="7" y="452"/>
                  <a:pt x="0" y="438"/>
                  <a:pt x="0" y="424"/>
                </a:cubicBezTo>
                <a:cubicBezTo>
                  <a:pt x="0" y="282"/>
                  <a:pt x="0" y="282"/>
                  <a:pt x="0" y="282"/>
                </a:cubicBezTo>
                <a:cubicBezTo>
                  <a:pt x="0" y="268"/>
                  <a:pt x="7" y="254"/>
                  <a:pt x="29" y="254"/>
                </a:cubicBezTo>
                <a:cubicBezTo>
                  <a:pt x="43" y="254"/>
                  <a:pt x="57" y="268"/>
                  <a:pt x="57" y="282"/>
                </a:cubicBezTo>
                <a:cubicBezTo>
                  <a:pt x="57" y="396"/>
                  <a:pt x="57" y="396"/>
                  <a:pt x="57" y="396"/>
                </a:cubicBezTo>
                <a:cubicBezTo>
                  <a:pt x="431" y="396"/>
                  <a:pt x="431" y="396"/>
                  <a:pt x="431" y="396"/>
                </a:cubicBezTo>
                <a:cubicBezTo>
                  <a:pt x="431" y="282"/>
                  <a:pt x="431" y="282"/>
                  <a:pt x="431" y="282"/>
                </a:cubicBezTo>
                <a:cubicBezTo>
                  <a:pt x="431" y="268"/>
                  <a:pt x="446" y="254"/>
                  <a:pt x="460" y="254"/>
                </a:cubicBezTo>
                <a:cubicBezTo>
                  <a:pt x="474" y="254"/>
                  <a:pt x="488" y="268"/>
                  <a:pt x="488" y="282"/>
                </a:cubicBezTo>
                <a:cubicBezTo>
                  <a:pt x="488" y="424"/>
                  <a:pt x="488" y="424"/>
                  <a:pt x="488" y="424"/>
                </a:cubicBezTo>
                <a:cubicBezTo>
                  <a:pt x="488" y="438"/>
                  <a:pt x="474" y="452"/>
                  <a:pt x="460" y="452"/>
                </a:cubicBezTo>
                <a:close/>
                <a:moveTo>
                  <a:pt x="347" y="198"/>
                </a:moveTo>
                <a:lnTo>
                  <a:pt x="347" y="198"/>
                </a:lnTo>
                <a:cubicBezTo>
                  <a:pt x="262" y="289"/>
                  <a:pt x="262" y="289"/>
                  <a:pt x="262" y="289"/>
                </a:cubicBezTo>
                <a:cubicBezTo>
                  <a:pt x="262" y="297"/>
                  <a:pt x="255" y="304"/>
                  <a:pt x="241" y="304"/>
                </a:cubicBezTo>
                <a:cubicBezTo>
                  <a:pt x="234" y="304"/>
                  <a:pt x="227" y="297"/>
                  <a:pt x="220" y="28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5" y="191"/>
                  <a:pt x="127" y="184"/>
                  <a:pt x="127" y="176"/>
                </a:cubicBezTo>
                <a:cubicBezTo>
                  <a:pt x="127" y="162"/>
                  <a:pt x="142" y="148"/>
                  <a:pt x="156" y="148"/>
                </a:cubicBezTo>
                <a:cubicBezTo>
                  <a:pt x="170" y="148"/>
                  <a:pt x="177" y="155"/>
                  <a:pt x="177" y="162"/>
                </a:cubicBezTo>
                <a:cubicBezTo>
                  <a:pt x="212" y="198"/>
                  <a:pt x="212" y="198"/>
                  <a:pt x="212" y="198"/>
                </a:cubicBezTo>
                <a:cubicBezTo>
                  <a:pt x="212" y="28"/>
                  <a:pt x="212" y="28"/>
                  <a:pt x="212" y="28"/>
                </a:cubicBezTo>
                <a:cubicBezTo>
                  <a:pt x="212" y="14"/>
                  <a:pt x="227" y="0"/>
                  <a:pt x="241" y="0"/>
                </a:cubicBezTo>
                <a:cubicBezTo>
                  <a:pt x="262" y="0"/>
                  <a:pt x="269" y="14"/>
                  <a:pt x="269" y="28"/>
                </a:cubicBezTo>
                <a:cubicBezTo>
                  <a:pt x="269" y="198"/>
                  <a:pt x="269" y="198"/>
                  <a:pt x="269" y="198"/>
                </a:cubicBezTo>
                <a:cubicBezTo>
                  <a:pt x="304" y="162"/>
                  <a:pt x="304" y="162"/>
                  <a:pt x="304" y="162"/>
                </a:cubicBezTo>
                <a:cubicBezTo>
                  <a:pt x="311" y="155"/>
                  <a:pt x="318" y="148"/>
                  <a:pt x="325" y="148"/>
                </a:cubicBezTo>
                <a:cubicBezTo>
                  <a:pt x="347" y="148"/>
                  <a:pt x="354" y="162"/>
                  <a:pt x="354" y="176"/>
                </a:cubicBezTo>
                <a:cubicBezTo>
                  <a:pt x="354" y="184"/>
                  <a:pt x="354" y="191"/>
                  <a:pt x="347" y="1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62" name="Freeform 53"/>
          <p:cNvSpPr>
            <a:spLocks noChangeArrowheads="1"/>
          </p:cNvSpPr>
          <p:nvPr/>
        </p:nvSpPr>
        <p:spPr bwMode="auto">
          <a:xfrm>
            <a:off x="7558359" y="5354721"/>
            <a:ext cx="388105" cy="388105"/>
          </a:xfrm>
          <a:custGeom>
            <a:avLst/>
            <a:gdLst>
              <a:gd name="T0" fmla="*/ 2147483646 w 608"/>
              <a:gd name="T1" fmla="*/ 2147483646 h 609"/>
              <a:gd name="T2" fmla="*/ 0 w 608"/>
              <a:gd name="T3" fmla="*/ 2147483646 h 609"/>
              <a:gd name="T4" fmla="*/ 1309865279 w 608"/>
              <a:gd name="T5" fmla="*/ 2147483646 h 609"/>
              <a:gd name="T6" fmla="*/ 2147483646 w 608"/>
              <a:gd name="T7" fmla="*/ 2147483646 h 609"/>
              <a:gd name="T8" fmla="*/ 2147483646 w 608"/>
              <a:gd name="T9" fmla="*/ 2147483646 h 609"/>
              <a:gd name="T10" fmla="*/ 2147483646 w 608"/>
              <a:gd name="T11" fmla="*/ 2147483646 h 609"/>
              <a:gd name="T12" fmla="*/ 2147483646 w 608"/>
              <a:gd name="T13" fmla="*/ 2147483646 h 609"/>
              <a:gd name="T14" fmla="*/ 2147483646 w 608"/>
              <a:gd name="T15" fmla="*/ 2147483646 h 609"/>
              <a:gd name="T16" fmla="*/ 2147483646 w 608"/>
              <a:gd name="T17" fmla="*/ 2147483646 h 609"/>
              <a:gd name="T18" fmla="*/ 2147483646 w 608"/>
              <a:gd name="T19" fmla="*/ 2147483646 h 609"/>
              <a:gd name="T20" fmla="*/ 2147483646 w 608"/>
              <a:gd name="T21" fmla="*/ 2147483646 h 609"/>
              <a:gd name="T22" fmla="*/ 2147483646 w 608"/>
              <a:gd name="T23" fmla="*/ 2147483646 h 609"/>
              <a:gd name="T24" fmla="*/ 2147483646 w 608"/>
              <a:gd name="T25" fmla="*/ 2147483646 h 609"/>
              <a:gd name="T26" fmla="*/ 2147483646 w 608"/>
              <a:gd name="T27" fmla="*/ 2147483646 h 609"/>
              <a:gd name="T28" fmla="*/ 2147483646 w 608"/>
              <a:gd name="T29" fmla="*/ 2147483646 h 609"/>
              <a:gd name="T30" fmla="*/ 2147483646 w 608"/>
              <a:gd name="T31" fmla="*/ 2147483646 h 609"/>
              <a:gd name="T32" fmla="*/ 2147483646 w 608"/>
              <a:gd name="T33" fmla="*/ 2147483646 h 609"/>
              <a:gd name="T34" fmla="*/ 2147483646 w 608"/>
              <a:gd name="T35" fmla="*/ 2147483646 h 609"/>
              <a:gd name="T36" fmla="*/ 2147483646 w 608"/>
              <a:gd name="T37" fmla="*/ 2147483646 h 609"/>
              <a:gd name="T38" fmla="*/ 2147483646 w 608"/>
              <a:gd name="T39" fmla="*/ 2147483646 h 609"/>
              <a:gd name="T40" fmla="*/ 2147483646 w 608"/>
              <a:gd name="T41" fmla="*/ 2147483646 h 609"/>
              <a:gd name="T42" fmla="*/ 2147483646 w 608"/>
              <a:gd name="T43" fmla="*/ 2147483646 h 609"/>
              <a:gd name="T44" fmla="*/ 2147483646 w 608"/>
              <a:gd name="T45" fmla="*/ 2147483646 h 609"/>
              <a:gd name="T46" fmla="*/ 2147483646 w 608"/>
              <a:gd name="T47" fmla="*/ 2147483646 h 609"/>
              <a:gd name="T48" fmla="*/ 2147483646 w 608"/>
              <a:gd name="T49" fmla="*/ 2147483646 h 609"/>
              <a:gd name="T50" fmla="*/ 2147483646 w 608"/>
              <a:gd name="T51" fmla="*/ 2147483646 h 609"/>
              <a:gd name="T52" fmla="*/ 2147483646 w 608"/>
              <a:gd name="T53" fmla="*/ 2147483646 h 609"/>
              <a:gd name="T54" fmla="*/ 2147483646 w 608"/>
              <a:gd name="T55" fmla="*/ 2147483646 h 609"/>
              <a:gd name="T56" fmla="*/ 2147483646 w 608"/>
              <a:gd name="T57" fmla="*/ 2147483646 h 609"/>
              <a:gd name="T58" fmla="*/ 2147483646 w 608"/>
              <a:gd name="T59" fmla="*/ 2147483646 h 609"/>
              <a:gd name="T60" fmla="*/ 2147483646 w 608"/>
              <a:gd name="T61" fmla="*/ 2147483646 h 609"/>
              <a:gd name="T62" fmla="*/ 2147483646 w 608"/>
              <a:gd name="T63" fmla="*/ 2147483646 h 609"/>
              <a:gd name="T64" fmla="*/ 2147483646 w 608"/>
              <a:gd name="T65" fmla="*/ 2147483646 h 609"/>
              <a:gd name="T66" fmla="*/ 2147483646 w 608"/>
              <a:gd name="T67" fmla="*/ 2147483646 h 609"/>
              <a:gd name="T68" fmla="*/ 2147483646 w 608"/>
              <a:gd name="T69" fmla="*/ 2147483646 h 609"/>
              <a:gd name="T70" fmla="*/ 2147483646 w 608"/>
              <a:gd name="T71" fmla="*/ 2147483646 h 609"/>
              <a:gd name="T72" fmla="*/ 2147483646 w 608"/>
              <a:gd name="T73" fmla="*/ 2147483646 h 609"/>
              <a:gd name="T74" fmla="*/ 2147483646 w 608"/>
              <a:gd name="T75" fmla="*/ 2147483646 h 609"/>
              <a:gd name="T76" fmla="*/ 2147483646 w 608"/>
              <a:gd name="T77" fmla="*/ 2147483646 h 609"/>
              <a:gd name="T78" fmla="*/ 2147483646 w 608"/>
              <a:gd name="T79" fmla="*/ 2147483646 h 609"/>
              <a:gd name="T80" fmla="*/ 2147483646 w 608"/>
              <a:gd name="T81" fmla="*/ 2147483646 h 609"/>
              <a:gd name="T82" fmla="*/ 2147483646 w 608"/>
              <a:gd name="T83" fmla="*/ 2147483646 h 609"/>
              <a:gd name="T84" fmla="*/ 2147483646 w 608"/>
              <a:gd name="T85" fmla="*/ 2147483646 h 609"/>
              <a:gd name="T86" fmla="*/ 2147483646 w 608"/>
              <a:gd name="T87" fmla="*/ 2147483646 h 609"/>
              <a:gd name="T88" fmla="*/ 2147483646 w 608"/>
              <a:gd name="T89" fmla="*/ 2147483646 h 609"/>
              <a:gd name="T90" fmla="*/ 2147483646 w 608"/>
              <a:gd name="T91" fmla="*/ 2147483646 h 609"/>
              <a:gd name="T92" fmla="*/ 2147483646 w 608"/>
              <a:gd name="T93" fmla="*/ 2147483646 h 609"/>
              <a:gd name="T94" fmla="*/ 2147483646 w 608"/>
              <a:gd name="T95" fmla="*/ 2147483646 h 609"/>
              <a:gd name="T96" fmla="*/ 2147483646 w 608"/>
              <a:gd name="T97" fmla="*/ 2147483646 h 609"/>
              <a:gd name="T98" fmla="*/ 2147483646 w 608"/>
              <a:gd name="T99" fmla="*/ 1303367107 h 609"/>
              <a:gd name="T100" fmla="*/ 2147483646 w 608"/>
              <a:gd name="T101" fmla="*/ 1303367107 h 609"/>
              <a:gd name="T102" fmla="*/ 2147483646 w 608"/>
              <a:gd name="T103" fmla="*/ 2147483646 h 609"/>
              <a:gd name="T104" fmla="*/ 2147483646 w 608"/>
              <a:gd name="T105" fmla="*/ 2147483646 h 609"/>
              <a:gd name="T106" fmla="*/ 2147483646 w 608"/>
              <a:gd name="T107" fmla="*/ 1303367107 h 609"/>
              <a:gd name="T108" fmla="*/ 2147483646 w 608"/>
              <a:gd name="T109" fmla="*/ 1303367107 h 609"/>
              <a:gd name="T110" fmla="*/ 2147483646 w 608"/>
              <a:gd name="T111" fmla="*/ 2147483646 h 60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8" h="609">
                <a:moveTo>
                  <a:pt x="579" y="608"/>
                </a:moveTo>
                <a:lnTo>
                  <a:pt x="579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92"/>
                  <a:pt x="14" y="78"/>
                  <a:pt x="28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84" y="141"/>
                  <a:pt x="120" y="170"/>
                  <a:pt x="155" y="170"/>
                </a:cubicBezTo>
                <a:cubicBezTo>
                  <a:pt x="190" y="170"/>
                  <a:pt x="219" y="141"/>
                  <a:pt x="219" y="106"/>
                </a:cubicBezTo>
                <a:cubicBezTo>
                  <a:pt x="219" y="78"/>
                  <a:pt x="219" y="78"/>
                  <a:pt x="219" y="78"/>
                </a:cubicBezTo>
                <a:cubicBezTo>
                  <a:pt x="388" y="78"/>
                  <a:pt x="388" y="78"/>
                  <a:pt x="388" y="78"/>
                </a:cubicBezTo>
                <a:cubicBezTo>
                  <a:pt x="388" y="106"/>
                  <a:pt x="388" y="106"/>
                  <a:pt x="388" y="106"/>
                </a:cubicBezTo>
                <a:cubicBezTo>
                  <a:pt x="388" y="141"/>
                  <a:pt x="417" y="170"/>
                  <a:pt x="452" y="170"/>
                </a:cubicBezTo>
                <a:cubicBezTo>
                  <a:pt x="487" y="170"/>
                  <a:pt x="523" y="141"/>
                  <a:pt x="523" y="106"/>
                </a:cubicBezTo>
                <a:cubicBezTo>
                  <a:pt x="523" y="78"/>
                  <a:pt x="523" y="78"/>
                  <a:pt x="523" y="78"/>
                </a:cubicBezTo>
                <a:cubicBezTo>
                  <a:pt x="579" y="78"/>
                  <a:pt x="579" y="78"/>
                  <a:pt x="579" y="78"/>
                </a:cubicBezTo>
                <a:cubicBezTo>
                  <a:pt x="593" y="78"/>
                  <a:pt x="607" y="92"/>
                  <a:pt x="607" y="106"/>
                </a:cubicBezTo>
                <a:cubicBezTo>
                  <a:pt x="607" y="580"/>
                  <a:pt x="607" y="580"/>
                  <a:pt x="607" y="580"/>
                </a:cubicBezTo>
                <a:cubicBezTo>
                  <a:pt x="607" y="594"/>
                  <a:pt x="593" y="608"/>
                  <a:pt x="579" y="608"/>
                </a:cubicBezTo>
                <a:close/>
                <a:moveTo>
                  <a:pt x="551" y="226"/>
                </a:moveTo>
                <a:lnTo>
                  <a:pt x="551" y="226"/>
                </a:lnTo>
                <a:cubicBezTo>
                  <a:pt x="56" y="226"/>
                  <a:pt x="56" y="226"/>
                  <a:pt x="56" y="226"/>
                </a:cubicBezTo>
                <a:cubicBezTo>
                  <a:pt x="56" y="551"/>
                  <a:pt x="56" y="551"/>
                  <a:pt x="56" y="551"/>
                </a:cubicBezTo>
                <a:cubicBezTo>
                  <a:pt x="551" y="551"/>
                  <a:pt x="551" y="551"/>
                  <a:pt x="551" y="551"/>
                </a:cubicBezTo>
                <a:lnTo>
                  <a:pt x="551" y="226"/>
                </a:lnTo>
                <a:close/>
                <a:moveTo>
                  <a:pt x="190" y="424"/>
                </a:moveTo>
                <a:lnTo>
                  <a:pt x="190" y="424"/>
                </a:lnTo>
                <a:cubicBezTo>
                  <a:pt x="190" y="417"/>
                  <a:pt x="197" y="410"/>
                  <a:pt x="205" y="410"/>
                </a:cubicBezTo>
                <a:cubicBezTo>
                  <a:pt x="212" y="403"/>
                  <a:pt x="219" y="396"/>
                  <a:pt x="226" y="396"/>
                </a:cubicBezTo>
                <a:cubicBezTo>
                  <a:pt x="233" y="389"/>
                  <a:pt x="233" y="389"/>
                  <a:pt x="240" y="382"/>
                </a:cubicBezTo>
                <a:cubicBezTo>
                  <a:pt x="240" y="382"/>
                  <a:pt x="247" y="382"/>
                  <a:pt x="247" y="375"/>
                </a:cubicBezTo>
                <a:cubicBezTo>
                  <a:pt x="254" y="375"/>
                  <a:pt x="254" y="367"/>
                  <a:pt x="261" y="367"/>
                </a:cubicBezTo>
                <a:cubicBezTo>
                  <a:pt x="261" y="360"/>
                  <a:pt x="261" y="353"/>
                  <a:pt x="261" y="353"/>
                </a:cubicBezTo>
                <a:cubicBezTo>
                  <a:pt x="261" y="339"/>
                  <a:pt x="261" y="339"/>
                  <a:pt x="254" y="332"/>
                </a:cubicBezTo>
                <a:cubicBezTo>
                  <a:pt x="254" y="325"/>
                  <a:pt x="247" y="325"/>
                  <a:pt x="240" y="325"/>
                </a:cubicBezTo>
                <a:cubicBezTo>
                  <a:pt x="233" y="325"/>
                  <a:pt x="226" y="325"/>
                  <a:pt x="226" y="325"/>
                </a:cubicBezTo>
                <a:cubicBezTo>
                  <a:pt x="219" y="332"/>
                  <a:pt x="219" y="332"/>
                  <a:pt x="219" y="339"/>
                </a:cubicBezTo>
                <a:cubicBezTo>
                  <a:pt x="212" y="339"/>
                  <a:pt x="212" y="346"/>
                  <a:pt x="212" y="353"/>
                </a:cubicBezTo>
                <a:lnTo>
                  <a:pt x="212" y="360"/>
                </a:lnTo>
                <a:cubicBezTo>
                  <a:pt x="176" y="360"/>
                  <a:pt x="176" y="360"/>
                  <a:pt x="176" y="360"/>
                </a:cubicBezTo>
                <a:cubicBezTo>
                  <a:pt x="176" y="353"/>
                  <a:pt x="176" y="346"/>
                  <a:pt x="183" y="339"/>
                </a:cubicBezTo>
                <a:cubicBezTo>
                  <a:pt x="183" y="325"/>
                  <a:pt x="183" y="318"/>
                  <a:pt x="190" y="311"/>
                </a:cubicBezTo>
                <a:cubicBezTo>
                  <a:pt x="197" y="311"/>
                  <a:pt x="205" y="304"/>
                  <a:pt x="212" y="297"/>
                </a:cubicBezTo>
                <a:cubicBezTo>
                  <a:pt x="219" y="297"/>
                  <a:pt x="226" y="297"/>
                  <a:pt x="240" y="297"/>
                </a:cubicBezTo>
                <a:cubicBezTo>
                  <a:pt x="247" y="297"/>
                  <a:pt x="254" y="297"/>
                  <a:pt x="261" y="297"/>
                </a:cubicBezTo>
                <a:cubicBezTo>
                  <a:pt x="268" y="304"/>
                  <a:pt x="275" y="304"/>
                  <a:pt x="282" y="311"/>
                </a:cubicBezTo>
                <a:cubicBezTo>
                  <a:pt x="282" y="311"/>
                  <a:pt x="290" y="318"/>
                  <a:pt x="290" y="325"/>
                </a:cubicBezTo>
                <a:cubicBezTo>
                  <a:pt x="297" y="332"/>
                  <a:pt x="297" y="339"/>
                  <a:pt x="297" y="346"/>
                </a:cubicBezTo>
                <a:cubicBezTo>
                  <a:pt x="297" y="353"/>
                  <a:pt x="297" y="367"/>
                  <a:pt x="297" y="367"/>
                </a:cubicBezTo>
                <a:cubicBezTo>
                  <a:pt x="290" y="375"/>
                  <a:pt x="290" y="382"/>
                  <a:pt x="282" y="389"/>
                </a:cubicBezTo>
                <a:cubicBezTo>
                  <a:pt x="275" y="389"/>
                  <a:pt x="275" y="396"/>
                  <a:pt x="268" y="403"/>
                </a:cubicBezTo>
                <a:cubicBezTo>
                  <a:pt x="261" y="403"/>
                  <a:pt x="254" y="410"/>
                  <a:pt x="247" y="410"/>
                </a:cubicBezTo>
                <a:cubicBezTo>
                  <a:pt x="240" y="417"/>
                  <a:pt x="240" y="417"/>
                  <a:pt x="233" y="424"/>
                </a:cubicBezTo>
                <a:cubicBezTo>
                  <a:pt x="226" y="431"/>
                  <a:pt x="219" y="431"/>
                  <a:pt x="219" y="438"/>
                </a:cubicBezTo>
                <a:cubicBezTo>
                  <a:pt x="297" y="438"/>
                  <a:pt x="297" y="438"/>
                  <a:pt x="297" y="438"/>
                </a:cubicBezTo>
                <a:cubicBezTo>
                  <a:pt x="297" y="467"/>
                  <a:pt x="297" y="467"/>
                  <a:pt x="297" y="467"/>
                </a:cubicBezTo>
                <a:cubicBezTo>
                  <a:pt x="169" y="467"/>
                  <a:pt x="169" y="467"/>
                  <a:pt x="169" y="467"/>
                </a:cubicBezTo>
                <a:cubicBezTo>
                  <a:pt x="169" y="460"/>
                  <a:pt x="176" y="452"/>
                  <a:pt x="176" y="445"/>
                </a:cubicBezTo>
                <a:cubicBezTo>
                  <a:pt x="176" y="438"/>
                  <a:pt x="183" y="431"/>
                  <a:pt x="190" y="424"/>
                </a:cubicBezTo>
                <a:close/>
                <a:moveTo>
                  <a:pt x="353" y="438"/>
                </a:moveTo>
                <a:lnTo>
                  <a:pt x="353" y="438"/>
                </a:lnTo>
                <a:cubicBezTo>
                  <a:pt x="360" y="445"/>
                  <a:pt x="360" y="445"/>
                  <a:pt x="374" y="445"/>
                </a:cubicBezTo>
                <a:cubicBezTo>
                  <a:pt x="374" y="445"/>
                  <a:pt x="381" y="445"/>
                  <a:pt x="381" y="438"/>
                </a:cubicBezTo>
                <a:cubicBezTo>
                  <a:pt x="388" y="438"/>
                  <a:pt x="388" y="438"/>
                  <a:pt x="395" y="431"/>
                </a:cubicBezTo>
                <a:lnTo>
                  <a:pt x="395" y="424"/>
                </a:lnTo>
                <a:cubicBezTo>
                  <a:pt x="403" y="417"/>
                  <a:pt x="403" y="417"/>
                  <a:pt x="403" y="410"/>
                </a:cubicBezTo>
                <a:cubicBezTo>
                  <a:pt x="403" y="410"/>
                  <a:pt x="403" y="403"/>
                  <a:pt x="395" y="396"/>
                </a:cubicBezTo>
                <a:lnTo>
                  <a:pt x="395" y="389"/>
                </a:lnTo>
                <a:cubicBezTo>
                  <a:pt x="388" y="389"/>
                  <a:pt x="388" y="382"/>
                  <a:pt x="381" y="382"/>
                </a:cubicBezTo>
                <a:lnTo>
                  <a:pt x="374" y="382"/>
                </a:lnTo>
                <a:cubicBezTo>
                  <a:pt x="367" y="382"/>
                  <a:pt x="360" y="382"/>
                  <a:pt x="353" y="382"/>
                </a:cubicBezTo>
                <a:cubicBezTo>
                  <a:pt x="353" y="382"/>
                  <a:pt x="346" y="389"/>
                  <a:pt x="346" y="396"/>
                </a:cubicBezTo>
                <a:cubicBezTo>
                  <a:pt x="311" y="396"/>
                  <a:pt x="311" y="396"/>
                  <a:pt x="311" y="396"/>
                </a:cubicBezTo>
                <a:cubicBezTo>
                  <a:pt x="332" y="297"/>
                  <a:pt x="332" y="297"/>
                  <a:pt x="332" y="297"/>
                </a:cubicBezTo>
                <a:cubicBezTo>
                  <a:pt x="424" y="297"/>
                  <a:pt x="424" y="297"/>
                  <a:pt x="424" y="297"/>
                </a:cubicBezTo>
                <a:cubicBezTo>
                  <a:pt x="424" y="325"/>
                  <a:pt x="424" y="325"/>
                  <a:pt x="424" y="325"/>
                </a:cubicBezTo>
                <a:cubicBezTo>
                  <a:pt x="353" y="325"/>
                  <a:pt x="353" y="325"/>
                  <a:pt x="353" y="325"/>
                </a:cubicBezTo>
                <a:cubicBezTo>
                  <a:pt x="346" y="367"/>
                  <a:pt x="346" y="367"/>
                  <a:pt x="346" y="367"/>
                </a:cubicBezTo>
                <a:cubicBezTo>
                  <a:pt x="353" y="360"/>
                  <a:pt x="360" y="360"/>
                  <a:pt x="367" y="353"/>
                </a:cubicBezTo>
                <a:cubicBezTo>
                  <a:pt x="367" y="353"/>
                  <a:pt x="374" y="353"/>
                  <a:pt x="381" y="353"/>
                </a:cubicBezTo>
                <a:cubicBezTo>
                  <a:pt x="388" y="353"/>
                  <a:pt x="395" y="353"/>
                  <a:pt x="403" y="360"/>
                </a:cubicBezTo>
                <a:cubicBezTo>
                  <a:pt x="410" y="360"/>
                  <a:pt x="417" y="367"/>
                  <a:pt x="424" y="367"/>
                </a:cubicBezTo>
                <a:cubicBezTo>
                  <a:pt x="424" y="375"/>
                  <a:pt x="431" y="382"/>
                  <a:pt x="431" y="389"/>
                </a:cubicBezTo>
                <a:cubicBezTo>
                  <a:pt x="438" y="396"/>
                  <a:pt x="438" y="403"/>
                  <a:pt x="438" y="410"/>
                </a:cubicBezTo>
                <a:cubicBezTo>
                  <a:pt x="438" y="417"/>
                  <a:pt x="431" y="431"/>
                  <a:pt x="431" y="438"/>
                </a:cubicBezTo>
                <a:cubicBezTo>
                  <a:pt x="424" y="445"/>
                  <a:pt x="424" y="452"/>
                  <a:pt x="417" y="452"/>
                </a:cubicBezTo>
                <a:cubicBezTo>
                  <a:pt x="410" y="460"/>
                  <a:pt x="403" y="467"/>
                  <a:pt x="395" y="467"/>
                </a:cubicBezTo>
                <a:cubicBezTo>
                  <a:pt x="388" y="474"/>
                  <a:pt x="381" y="474"/>
                  <a:pt x="374" y="474"/>
                </a:cubicBezTo>
                <a:cubicBezTo>
                  <a:pt x="360" y="474"/>
                  <a:pt x="353" y="474"/>
                  <a:pt x="346" y="467"/>
                </a:cubicBezTo>
                <a:cubicBezTo>
                  <a:pt x="339" y="467"/>
                  <a:pt x="332" y="467"/>
                  <a:pt x="325" y="460"/>
                </a:cubicBezTo>
                <a:cubicBezTo>
                  <a:pt x="325" y="452"/>
                  <a:pt x="318" y="452"/>
                  <a:pt x="311" y="445"/>
                </a:cubicBezTo>
                <a:cubicBezTo>
                  <a:pt x="311" y="438"/>
                  <a:pt x="311" y="424"/>
                  <a:pt x="311" y="417"/>
                </a:cubicBezTo>
                <a:cubicBezTo>
                  <a:pt x="346" y="417"/>
                  <a:pt x="346" y="417"/>
                  <a:pt x="346" y="417"/>
                </a:cubicBezTo>
                <a:cubicBezTo>
                  <a:pt x="346" y="424"/>
                  <a:pt x="346" y="431"/>
                  <a:pt x="353" y="438"/>
                </a:cubicBezTo>
                <a:close/>
                <a:moveTo>
                  <a:pt x="452" y="134"/>
                </a:moveTo>
                <a:lnTo>
                  <a:pt x="452" y="134"/>
                </a:lnTo>
                <a:cubicBezTo>
                  <a:pt x="438" y="134"/>
                  <a:pt x="424" y="120"/>
                  <a:pt x="424" y="106"/>
                </a:cubicBezTo>
                <a:cubicBezTo>
                  <a:pt x="424" y="28"/>
                  <a:pt x="424" y="28"/>
                  <a:pt x="424" y="28"/>
                </a:cubicBezTo>
                <a:cubicBezTo>
                  <a:pt x="424" y="14"/>
                  <a:pt x="438" y="0"/>
                  <a:pt x="452" y="0"/>
                </a:cubicBezTo>
                <a:cubicBezTo>
                  <a:pt x="473" y="0"/>
                  <a:pt x="480" y="14"/>
                  <a:pt x="480" y="28"/>
                </a:cubicBezTo>
                <a:cubicBezTo>
                  <a:pt x="480" y="106"/>
                  <a:pt x="480" y="106"/>
                  <a:pt x="480" y="106"/>
                </a:cubicBezTo>
                <a:cubicBezTo>
                  <a:pt x="480" y="120"/>
                  <a:pt x="473" y="134"/>
                  <a:pt x="452" y="134"/>
                </a:cubicBezTo>
                <a:close/>
                <a:moveTo>
                  <a:pt x="155" y="134"/>
                </a:moveTo>
                <a:lnTo>
                  <a:pt x="155" y="134"/>
                </a:lnTo>
                <a:cubicBezTo>
                  <a:pt x="134" y="134"/>
                  <a:pt x="127" y="120"/>
                  <a:pt x="127" y="106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27" y="14"/>
                  <a:pt x="134" y="0"/>
                  <a:pt x="155" y="0"/>
                </a:cubicBezTo>
                <a:cubicBezTo>
                  <a:pt x="169" y="0"/>
                  <a:pt x="183" y="14"/>
                  <a:pt x="183" y="28"/>
                </a:cubicBezTo>
                <a:cubicBezTo>
                  <a:pt x="183" y="106"/>
                  <a:pt x="183" y="106"/>
                  <a:pt x="183" y="106"/>
                </a:cubicBezTo>
                <a:cubicBezTo>
                  <a:pt x="183" y="120"/>
                  <a:pt x="169" y="134"/>
                  <a:pt x="155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63" name="Freeform 54"/>
          <p:cNvSpPr>
            <a:spLocks noChangeArrowheads="1"/>
          </p:cNvSpPr>
          <p:nvPr/>
        </p:nvSpPr>
        <p:spPr bwMode="auto">
          <a:xfrm>
            <a:off x="6606384" y="5372537"/>
            <a:ext cx="382480" cy="388105"/>
          </a:xfrm>
          <a:custGeom>
            <a:avLst/>
            <a:gdLst>
              <a:gd name="T0" fmla="*/ 2147483646 w 601"/>
              <a:gd name="T1" fmla="*/ 2147483646 h 609"/>
              <a:gd name="T2" fmla="*/ 0 w 601"/>
              <a:gd name="T3" fmla="*/ 2147483646 h 609"/>
              <a:gd name="T4" fmla="*/ 1298108988 w 601"/>
              <a:gd name="T5" fmla="*/ 2147483646 h 609"/>
              <a:gd name="T6" fmla="*/ 2147483646 w 601"/>
              <a:gd name="T7" fmla="*/ 2147483646 h 609"/>
              <a:gd name="T8" fmla="*/ 2147483646 w 601"/>
              <a:gd name="T9" fmla="*/ 2147483646 h 609"/>
              <a:gd name="T10" fmla="*/ 2147483646 w 601"/>
              <a:gd name="T11" fmla="*/ 2147483646 h 609"/>
              <a:gd name="T12" fmla="*/ 2147483646 w 601"/>
              <a:gd name="T13" fmla="*/ 2147483646 h 609"/>
              <a:gd name="T14" fmla="*/ 2147483646 w 601"/>
              <a:gd name="T15" fmla="*/ 2147483646 h 609"/>
              <a:gd name="T16" fmla="*/ 2147483646 w 601"/>
              <a:gd name="T17" fmla="*/ 2147483646 h 609"/>
              <a:gd name="T18" fmla="*/ 2147483646 w 601"/>
              <a:gd name="T19" fmla="*/ 2147483646 h 609"/>
              <a:gd name="T20" fmla="*/ 2147483646 w 601"/>
              <a:gd name="T21" fmla="*/ 2147483646 h 609"/>
              <a:gd name="T22" fmla="*/ 2147483646 w 601"/>
              <a:gd name="T23" fmla="*/ 2147483646 h 609"/>
              <a:gd name="T24" fmla="*/ 2147483646 w 601"/>
              <a:gd name="T25" fmla="*/ 2147483646 h 609"/>
              <a:gd name="T26" fmla="*/ 2147483646 w 601"/>
              <a:gd name="T27" fmla="*/ 2147483646 h 609"/>
              <a:gd name="T28" fmla="*/ 2147483646 w 601"/>
              <a:gd name="T29" fmla="*/ 2147483646 h 609"/>
              <a:gd name="T30" fmla="*/ 2147483646 w 601"/>
              <a:gd name="T31" fmla="*/ 2147483646 h 609"/>
              <a:gd name="T32" fmla="*/ 2147483646 w 601"/>
              <a:gd name="T33" fmla="*/ 2147483646 h 609"/>
              <a:gd name="T34" fmla="*/ 2147483646 w 601"/>
              <a:gd name="T35" fmla="*/ 2147483646 h 609"/>
              <a:gd name="T36" fmla="*/ 2147483646 w 601"/>
              <a:gd name="T37" fmla="*/ 2147483646 h 609"/>
              <a:gd name="T38" fmla="*/ 2147483646 w 601"/>
              <a:gd name="T39" fmla="*/ 2147483646 h 609"/>
              <a:gd name="T40" fmla="*/ 2147483646 w 601"/>
              <a:gd name="T41" fmla="*/ 2147483646 h 609"/>
              <a:gd name="T42" fmla="*/ 2147483646 w 601"/>
              <a:gd name="T43" fmla="*/ 2147483646 h 609"/>
              <a:gd name="T44" fmla="*/ 2147483646 w 601"/>
              <a:gd name="T45" fmla="*/ 2147483646 h 609"/>
              <a:gd name="T46" fmla="*/ 2147483646 w 601"/>
              <a:gd name="T47" fmla="*/ 2147483646 h 609"/>
              <a:gd name="T48" fmla="*/ 2147483646 w 601"/>
              <a:gd name="T49" fmla="*/ 2147483646 h 609"/>
              <a:gd name="T50" fmla="*/ 2147483646 w 601"/>
              <a:gd name="T51" fmla="*/ 2147483646 h 609"/>
              <a:gd name="T52" fmla="*/ 2147483646 w 601"/>
              <a:gd name="T53" fmla="*/ 0 h 609"/>
              <a:gd name="T54" fmla="*/ 2147483646 w 601"/>
              <a:gd name="T55" fmla="*/ 2147483646 h 609"/>
              <a:gd name="T56" fmla="*/ 2147483646 w 601"/>
              <a:gd name="T57" fmla="*/ 2147483646 h 609"/>
              <a:gd name="T58" fmla="*/ 2147483646 w 601"/>
              <a:gd name="T59" fmla="*/ 2147483646 h 609"/>
              <a:gd name="T60" fmla="*/ 2147483646 w 601"/>
              <a:gd name="T61" fmla="*/ 0 h 609"/>
              <a:gd name="T62" fmla="*/ 2147483646 w 601"/>
              <a:gd name="T63" fmla="*/ 2147483646 h 60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92"/>
                  <a:pt x="14" y="78"/>
                  <a:pt x="28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84" y="141"/>
                  <a:pt x="113" y="170"/>
                  <a:pt x="148" y="170"/>
                </a:cubicBezTo>
                <a:cubicBezTo>
                  <a:pt x="183" y="170"/>
                  <a:pt x="219" y="141"/>
                  <a:pt x="219" y="106"/>
                </a:cubicBezTo>
                <a:cubicBezTo>
                  <a:pt x="219" y="78"/>
                  <a:pt x="219" y="78"/>
                  <a:pt x="219" y="78"/>
                </a:cubicBezTo>
                <a:cubicBezTo>
                  <a:pt x="388" y="78"/>
                  <a:pt x="388" y="78"/>
                  <a:pt x="388" y="78"/>
                </a:cubicBezTo>
                <a:cubicBezTo>
                  <a:pt x="388" y="106"/>
                  <a:pt x="388" y="106"/>
                  <a:pt x="388" y="106"/>
                </a:cubicBezTo>
                <a:cubicBezTo>
                  <a:pt x="388" y="141"/>
                  <a:pt x="417" y="170"/>
                  <a:pt x="452" y="170"/>
                </a:cubicBezTo>
                <a:cubicBezTo>
                  <a:pt x="487" y="170"/>
                  <a:pt x="515" y="141"/>
                  <a:pt x="515" y="106"/>
                </a:cubicBezTo>
                <a:cubicBezTo>
                  <a:pt x="515" y="78"/>
                  <a:pt x="515" y="78"/>
                  <a:pt x="515" y="78"/>
                </a:cubicBezTo>
                <a:cubicBezTo>
                  <a:pt x="572" y="78"/>
                  <a:pt x="572" y="78"/>
                  <a:pt x="572" y="78"/>
                </a:cubicBezTo>
                <a:cubicBezTo>
                  <a:pt x="593" y="78"/>
                  <a:pt x="600" y="92"/>
                  <a:pt x="600" y="106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93" y="608"/>
                  <a:pt x="572" y="608"/>
                </a:cubicBezTo>
                <a:close/>
                <a:moveTo>
                  <a:pt x="544" y="226"/>
                </a:moveTo>
                <a:lnTo>
                  <a:pt x="544" y="226"/>
                </a:lnTo>
                <a:cubicBezTo>
                  <a:pt x="56" y="226"/>
                  <a:pt x="56" y="226"/>
                  <a:pt x="56" y="226"/>
                </a:cubicBezTo>
                <a:cubicBezTo>
                  <a:pt x="56" y="551"/>
                  <a:pt x="56" y="551"/>
                  <a:pt x="56" y="551"/>
                </a:cubicBezTo>
                <a:cubicBezTo>
                  <a:pt x="544" y="551"/>
                  <a:pt x="544" y="551"/>
                  <a:pt x="544" y="551"/>
                </a:cubicBezTo>
                <a:lnTo>
                  <a:pt x="544" y="226"/>
                </a:lnTo>
                <a:close/>
                <a:moveTo>
                  <a:pt x="233" y="360"/>
                </a:moveTo>
                <a:lnTo>
                  <a:pt x="233" y="360"/>
                </a:lnTo>
                <a:cubicBezTo>
                  <a:pt x="275" y="360"/>
                  <a:pt x="275" y="360"/>
                  <a:pt x="275" y="360"/>
                </a:cubicBezTo>
                <a:cubicBezTo>
                  <a:pt x="275" y="325"/>
                  <a:pt x="275" y="325"/>
                  <a:pt x="275" y="325"/>
                </a:cubicBezTo>
                <a:cubicBezTo>
                  <a:pt x="275" y="304"/>
                  <a:pt x="282" y="297"/>
                  <a:pt x="304" y="297"/>
                </a:cubicBezTo>
                <a:cubicBezTo>
                  <a:pt x="318" y="297"/>
                  <a:pt x="332" y="304"/>
                  <a:pt x="332" y="325"/>
                </a:cubicBezTo>
                <a:cubicBezTo>
                  <a:pt x="332" y="360"/>
                  <a:pt x="332" y="360"/>
                  <a:pt x="332" y="360"/>
                </a:cubicBezTo>
                <a:cubicBezTo>
                  <a:pt x="367" y="360"/>
                  <a:pt x="367" y="360"/>
                  <a:pt x="367" y="360"/>
                </a:cubicBezTo>
                <a:cubicBezTo>
                  <a:pt x="381" y="360"/>
                  <a:pt x="395" y="375"/>
                  <a:pt x="395" y="389"/>
                </a:cubicBezTo>
                <a:cubicBezTo>
                  <a:pt x="395" y="403"/>
                  <a:pt x="381" y="417"/>
                  <a:pt x="367" y="417"/>
                </a:cubicBezTo>
                <a:cubicBezTo>
                  <a:pt x="332" y="417"/>
                  <a:pt x="332" y="417"/>
                  <a:pt x="332" y="417"/>
                </a:cubicBezTo>
                <a:cubicBezTo>
                  <a:pt x="332" y="452"/>
                  <a:pt x="332" y="452"/>
                  <a:pt x="332" y="452"/>
                </a:cubicBezTo>
                <a:cubicBezTo>
                  <a:pt x="332" y="474"/>
                  <a:pt x="318" y="481"/>
                  <a:pt x="304" y="481"/>
                </a:cubicBezTo>
                <a:cubicBezTo>
                  <a:pt x="282" y="481"/>
                  <a:pt x="275" y="474"/>
                  <a:pt x="275" y="452"/>
                </a:cubicBezTo>
                <a:cubicBezTo>
                  <a:pt x="275" y="417"/>
                  <a:pt x="275" y="417"/>
                  <a:pt x="275" y="417"/>
                </a:cubicBezTo>
                <a:cubicBezTo>
                  <a:pt x="233" y="417"/>
                  <a:pt x="233" y="417"/>
                  <a:pt x="233" y="417"/>
                </a:cubicBezTo>
                <a:cubicBezTo>
                  <a:pt x="219" y="417"/>
                  <a:pt x="204" y="403"/>
                  <a:pt x="204" y="389"/>
                </a:cubicBezTo>
                <a:cubicBezTo>
                  <a:pt x="204" y="375"/>
                  <a:pt x="219" y="360"/>
                  <a:pt x="233" y="360"/>
                </a:cubicBezTo>
                <a:close/>
                <a:moveTo>
                  <a:pt x="240" y="297"/>
                </a:moveTo>
                <a:lnTo>
                  <a:pt x="240" y="297"/>
                </a:lnTo>
                <a:cubicBezTo>
                  <a:pt x="233" y="297"/>
                  <a:pt x="233" y="297"/>
                  <a:pt x="233" y="297"/>
                </a:cubicBezTo>
                <a:cubicBezTo>
                  <a:pt x="233" y="297"/>
                  <a:pt x="233" y="297"/>
                  <a:pt x="240" y="297"/>
                </a:cubicBezTo>
                <a:close/>
                <a:moveTo>
                  <a:pt x="452" y="134"/>
                </a:moveTo>
                <a:lnTo>
                  <a:pt x="452" y="134"/>
                </a:lnTo>
                <a:cubicBezTo>
                  <a:pt x="438" y="134"/>
                  <a:pt x="424" y="120"/>
                  <a:pt x="424" y="106"/>
                </a:cubicBezTo>
                <a:cubicBezTo>
                  <a:pt x="424" y="28"/>
                  <a:pt x="424" y="28"/>
                  <a:pt x="424" y="28"/>
                </a:cubicBezTo>
                <a:cubicBezTo>
                  <a:pt x="424" y="14"/>
                  <a:pt x="438" y="0"/>
                  <a:pt x="452" y="0"/>
                </a:cubicBezTo>
                <a:cubicBezTo>
                  <a:pt x="466" y="0"/>
                  <a:pt x="480" y="14"/>
                  <a:pt x="480" y="28"/>
                </a:cubicBezTo>
                <a:cubicBezTo>
                  <a:pt x="480" y="106"/>
                  <a:pt x="480" y="106"/>
                  <a:pt x="480" y="106"/>
                </a:cubicBezTo>
                <a:cubicBezTo>
                  <a:pt x="480" y="120"/>
                  <a:pt x="466" y="134"/>
                  <a:pt x="452" y="134"/>
                </a:cubicBezTo>
                <a:close/>
                <a:moveTo>
                  <a:pt x="148" y="134"/>
                </a:moveTo>
                <a:lnTo>
                  <a:pt x="148" y="134"/>
                </a:lnTo>
                <a:cubicBezTo>
                  <a:pt x="134" y="134"/>
                  <a:pt x="120" y="120"/>
                  <a:pt x="120" y="106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14"/>
                  <a:pt x="134" y="0"/>
                  <a:pt x="148" y="0"/>
                </a:cubicBezTo>
                <a:cubicBezTo>
                  <a:pt x="169" y="0"/>
                  <a:pt x="176" y="14"/>
                  <a:pt x="176" y="28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176" y="120"/>
                  <a:pt x="169" y="134"/>
                  <a:pt x="14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64" name="Freeform 55"/>
          <p:cNvSpPr>
            <a:spLocks noChangeArrowheads="1"/>
          </p:cNvSpPr>
          <p:nvPr/>
        </p:nvSpPr>
        <p:spPr bwMode="auto">
          <a:xfrm>
            <a:off x="5695184" y="5399717"/>
            <a:ext cx="382480" cy="388105"/>
          </a:xfrm>
          <a:custGeom>
            <a:avLst/>
            <a:gdLst>
              <a:gd name="T0" fmla="*/ 2147483646 w 601"/>
              <a:gd name="T1" fmla="*/ 2147483646 h 609"/>
              <a:gd name="T2" fmla="*/ 2147483646 w 601"/>
              <a:gd name="T3" fmla="*/ 2147483646 h 609"/>
              <a:gd name="T4" fmla="*/ 1298108988 w 601"/>
              <a:gd name="T5" fmla="*/ 2147483646 h 609"/>
              <a:gd name="T6" fmla="*/ 0 w 601"/>
              <a:gd name="T7" fmla="*/ 2147483646 h 609"/>
              <a:gd name="T8" fmla="*/ 0 w 601"/>
              <a:gd name="T9" fmla="*/ 2147483646 h 609"/>
              <a:gd name="T10" fmla="*/ 1298108988 w 601"/>
              <a:gd name="T11" fmla="*/ 2147483646 h 609"/>
              <a:gd name="T12" fmla="*/ 2147483646 w 601"/>
              <a:gd name="T13" fmla="*/ 2147483646 h 609"/>
              <a:gd name="T14" fmla="*/ 2147483646 w 601"/>
              <a:gd name="T15" fmla="*/ 2147483646 h 609"/>
              <a:gd name="T16" fmla="*/ 2147483646 w 601"/>
              <a:gd name="T17" fmla="*/ 2147483646 h 609"/>
              <a:gd name="T18" fmla="*/ 2147483646 w 601"/>
              <a:gd name="T19" fmla="*/ 2147483646 h 609"/>
              <a:gd name="T20" fmla="*/ 2147483646 w 601"/>
              <a:gd name="T21" fmla="*/ 2147483646 h 609"/>
              <a:gd name="T22" fmla="*/ 2147483646 w 601"/>
              <a:gd name="T23" fmla="*/ 2147483646 h 609"/>
              <a:gd name="T24" fmla="*/ 2147483646 w 601"/>
              <a:gd name="T25" fmla="*/ 2147483646 h 609"/>
              <a:gd name="T26" fmla="*/ 2147483646 w 601"/>
              <a:gd name="T27" fmla="*/ 2147483646 h 609"/>
              <a:gd name="T28" fmla="*/ 2147483646 w 601"/>
              <a:gd name="T29" fmla="*/ 2147483646 h 609"/>
              <a:gd name="T30" fmla="*/ 2147483646 w 601"/>
              <a:gd name="T31" fmla="*/ 2147483646 h 609"/>
              <a:gd name="T32" fmla="*/ 2147483646 w 601"/>
              <a:gd name="T33" fmla="*/ 2147483646 h 609"/>
              <a:gd name="T34" fmla="*/ 2147483646 w 601"/>
              <a:gd name="T35" fmla="*/ 2147483646 h 609"/>
              <a:gd name="T36" fmla="*/ 2147483646 w 601"/>
              <a:gd name="T37" fmla="*/ 2147483646 h 609"/>
              <a:gd name="T38" fmla="*/ 2147483646 w 601"/>
              <a:gd name="T39" fmla="*/ 2147483646 h 609"/>
              <a:gd name="T40" fmla="*/ 2147483646 w 601"/>
              <a:gd name="T41" fmla="*/ 2147483646 h 609"/>
              <a:gd name="T42" fmla="*/ 2147483646 w 601"/>
              <a:gd name="T43" fmla="*/ 2147483646 h 609"/>
              <a:gd name="T44" fmla="*/ 2147483646 w 601"/>
              <a:gd name="T45" fmla="*/ 2147483646 h 609"/>
              <a:gd name="T46" fmla="*/ 2147483646 w 601"/>
              <a:gd name="T47" fmla="*/ 2147483646 h 609"/>
              <a:gd name="T48" fmla="*/ 2147483646 w 601"/>
              <a:gd name="T49" fmla="*/ 2147483646 h 609"/>
              <a:gd name="T50" fmla="*/ 2147483646 w 601"/>
              <a:gd name="T51" fmla="*/ 2147483646 h 609"/>
              <a:gd name="T52" fmla="*/ 2147483646 w 601"/>
              <a:gd name="T53" fmla="*/ 2147483646 h 609"/>
              <a:gd name="T54" fmla="*/ 2147483646 w 601"/>
              <a:gd name="T55" fmla="*/ 2147483646 h 609"/>
              <a:gd name="T56" fmla="*/ 2147483646 w 601"/>
              <a:gd name="T57" fmla="*/ 2147483646 h 609"/>
              <a:gd name="T58" fmla="*/ 2147483646 w 601"/>
              <a:gd name="T59" fmla="*/ 2147483646 h 609"/>
              <a:gd name="T60" fmla="*/ 2147483646 w 601"/>
              <a:gd name="T61" fmla="*/ 2147483646 h 609"/>
              <a:gd name="T62" fmla="*/ 2147483646 w 601"/>
              <a:gd name="T63" fmla="*/ 2147483646 h 609"/>
              <a:gd name="T64" fmla="*/ 2147483646 w 601"/>
              <a:gd name="T65" fmla="*/ 2147483646 h 609"/>
              <a:gd name="T66" fmla="*/ 2147483646 w 601"/>
              <a:gd name="T67" fmla="*/ 2147483646 h 609"/>
              <a:gd name="T68" fmla="*/ 2147483646 w 601"/>
              <a:gd name="T69" fmla="*/ 2147483646 h 609"/>
              <a:gd name="T70" fmla="*/ 2147483646 w 601"/>
              <a:gd name="T71" fmla="*/ 2147483646 h 609"/>
              <a:gd name="T72" fmla="*/ 2147483646 w 601"/>
              <a:gd name="T73" fmla="*/ 2147483646 h 609"/>
              <a:gd name="T74" fmla="*/ 2147483646 w 601"/>
              <a:gd name="T75" fmla="*/ 2147483646 h 609"/>
              <a:gd name="T76" fmla="*/ 2147483646 w 601"/>
              <a:gd name="T77" fmla="*/ 2147483646 h 609"/>
              <a:gd name="T78" fmla="*/ 2147483646 w 601"/>
              <a:gd name="T79" fmla="*/ 2147483646 h 609"/>
              <a:gd name="T80" fmla="*/ 2147483646 w 601"/>
              <a:gd name="T81" fmla="*/ 2147483646 h 609"/>
              <a:gd name="T82" fmla="*/ 2147483646 w 601"/>
              <a:gd name="T83" fmla="*/ 2147483646 h 609"/>
              <a:gd name="T84" fmla="*/ 2147483646 w 601"/>
              <a:gd name="T85" fmla="*/ 2147483646 h 609"/>
              <a:gd name="T86" fmla="*/ 2147483646 w 601"/>
              <a:gd name="T87" fmla="*/ 1303367107 h 609"/>
              <a:gd name="T88" fmla="*/ 2147483646 w 601"/>
              <a:gd name="T89" fmla="*/ 0 h 609"/>
              <a:gd name="T90" fmla="*/ 2147483646 w 601"/>
              <a:gd name="T91" fmla="*/ 1303367107 h 609"/>
              <a:gd name="T92" fmla="*/ 2147483646 w 601"/>
              <a:gd name="T93" fmla="*/ 2147483646 h 609"/>
              <a:gd name="T94" fmla="*/ 2147483646 w 601"/>
              <a:gd name="T95" fmla="*/ 2147483646 h 609"/>
              <a:gd name="T96" fmla="*/ 2147483646 w 601"/>
              <a:gd name="T97" fmla="*/ 2147483646 h 609"/>
              <a:gd name="T98" fmla="*/ 2147483646 w 601"/>
              <a:gd name="T99" fmla="*/ 2147483646 h 609"/>
              <a:gd name="T100" fmla="*/ 2147483646 w 601"/>
              <a:gd name="T101" fmla="*/ 2147483646 h 609"/>
              <a:gd name="T102" fmla="*/ 2147483646 w 601"/>
              <a:gd name="T103" fmla="*/ 1303367107 h 609"/>
              <a:gd name="T104" fmla="*/ 2147483646 w 601"/>
              <a:gd name="T105" fmla="*/ 0 h 609"/>
              <a:gd name="T106" fmla="*/ 2147483646 w 601"/>
              <a:gd name="T107" fmla="*/ 1303367107 h 609"/>
              <a:gd name="T108" fmla="*/ 2147483646 w 601"/>
              <a:gd name="T109" fmla="*/ 2147483646 h 609"/>
              <a:gd name="T110" fmla="*/ 2147483646 w 601"/>
              <a:gd name="T111" fmla="*/ 2147483646 h 60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7" y="608"/>
                  <a:pt x="0" y="594"/>
                  <a:pt x="0" y="58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92"/>
                  <a:pt x="7" y="78"/>
                  <a:pt x="28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84" y="141"/>
                  <a:pt x="113" y="170"/>
                  <a:pt x="148" y="170"/>
                </a:cubicBezTo>
                <a:cubicBezTo>
                  <a:pt x="183" y="170"/>
                  <a:pt x="211" y="141"/>
                  <a:pt x="211" y="106"/>
                </a:cubicBezTo>
                <a:cubicBezTo>
                  <a:pt x="211" y="78"/>
                  <a:pt x="211" y="78"/>
                  <a:pt x="211" y="78"/>
                </a:cubicBezTo>
                <a:cubicBezTo>
                  <a:pt x="381" y="78"/>
                  <a:pt x="381" y="78"/>
                  <a:pt x="381" y="78"/>
                </a:cubicBezTo>
                <a:cubicBezTo>
                  <a:pt x="381" y="106"/>
                  <a:pt x="381" y="106"/>
                  <a:pt x="381" y="106"/>
                </a:cubicBezTo>
                <a:cubicBezTo>
                  <a:pt x="381" y="141"/>
                  <a:pt x="417" y="170"/>
                  <a:pt x="452" y="170"/>
                </a:cubicBezTo>
                <a:cubicBezTo>
                  <a:pt x="487" y="170"/>
                  <a:pt x="515" y="141"/>
                  <a:pt x="515" y="106"/>
                </a:cubicBezTo>
                <a:cubicBezTo>
                  <a:pt x="515" y="78"/>
                  <a:pt x="515" y="78"/>
                  <a:pt x="515" y="78"/>
                </a:cubicBezTo>
                <a:cubicBezTo>
                  <a:pt x="572" y="78"/>
                  <a:pt x="572" y="78"/>
                  <a:pt x="572" y="78"/>
                </a:cubicBezTo>
                <a:cubicBezTo>
                  <a:pt x="586" y="78"/>
                  <a:pt x="600" y="92"/>
                  <a:pt x="600" y="106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86" y="608"/>
                  <a:pt x="572" y="608"/>
                </a:cubicBezTo>
                <a:close/>
                <a:moveTo>
                  <a:pt x="544" y="226"/>
                </a:moveTo>
                <a:lnTo>
                  <a:pt x="544" y="226"/>
                </a:lnTo>
                <a:cubicBezTo>
                  <a:pt x="56" y="226"/>
                  <a:pt x="56" y="226"/>
                  <a:pt x="56" y="226"/>
                </a:cubicBezTo>
                <a:cubicBezTo>
                  <a:pt x="56" y="551"/>
                  <a:pt x="56" y="551"/>
                  <a:pt x="56" y="551"/>
                </a:cubicBezTo>
                <a:cubicBezTo>
                  <a:pt x="544" y="551"/>
                  <a:pt x="544" y="551"/>
                  <a:pt x="544" y="551"/>
                </a:cubicBezTo>
                <a:lnTo>
                  <a:pt x="544" y="226"/>
                </a:lnTo>
                <a:close/>
                <a:moveTo>
                  <a:pt x="204" y="360"/>
                </a:moveTo>
                <a:lnTo>
                  <a:pt x="204" y="360"/>
                </a:lnTo>
                <a:cubicBezTo>
                  <a:pt x="211" y="360"/>
                  <a:pt x="219" y="360"/>
                  <a:pt x="226" y="367"/>
                </a:cubicBezTo>
                <a:cubicBezTo>
                  <a:pt x="268" y="417"/>
                  <a:pt x="268" y="417"/>
                  <a:pt x="268" y="417"/>
                </a:cubicBezTo>
                <a:cubicBezTo>
                  <a:pt x="381" y="304"/>
                  <a:pt x="381" y="304"/>
                  <a:pt x="381" y="304"/>
                </a:cubicBezTo>
                <a:cubicBezTo>
                  <a:pt x="388" y="297"/>
                  <a:pt x="395" y="297"/>
                  <a:pt x="402" y="297"/>
                </a:cubicBezTo>
                <a:cubicBezTo>
                  <a:pt x="417" y="297"/>
                  <a:pt x="431" y="304"/>
                  <a:pt x="431" y="325"/>
                </a:cubicBezTo>
                <a:cubicBezTo>
                  <a:pt x="431" y="332"/>
                  <a:pt x="431" y="339"/>
                  <a:pt x="424" y="339"/>
                </a:cubicBezTo>
                <a:cubicBezTo>
                  <a:pt x="289" y="474"/>
                  <a:pt x="289" y="474"/>
                  <a:pt x="289" y="474"/>
                </a:cubicBezTo>
                <a:cubicBezTo>
                  <a:pt x="282" y="481"/>
                  <a:pt x="275" y="481"/>
                  <a:pt x="268" y="481"/>
                </a:cubicBezTo>
                <a:cubicBezTo>
                  <a:pt x="261" y="481"/>
                  <a:pt x="254" y="481"/>
                  <a:pt x="254" y="474"/>
                </a:cubicBezTo>
                <a:cubicBezTo>
                  <a:pt x="183" y="410"/>
                  <a:pt x="183" y="410"/>
                  <a:pt x="183" y="410"/>
                </a:cubicBezTo>
                <a:cubicBezTo>
                  <a:pt x="176" y="403"/>
                  <a:pt x="176" y="396"/>
                  <a:pt x="176" y="389"/>
                </a:cubicBezTo>
                <a:cubicBezTo>
                  <a:pt x="176" y="375"/>
                  <a:pt x="190" y="360"/>
                  <a:pt x="204" y="360"/>
                </a:cubicBezTo>
                <a:close/>
                <a:moveTo>
                  <a:pt x="452" y="134"/>
                </a:moveTo>
                <a:lnTo>
                  <a:pt x="452" y="134"/>
                </a:lnTo>
                <a:cubicBezTo>
                  <a:pt x="431" y="134"/>
                  <a:pt x="424" y="120"/>
                  <a:pt x="424" y="106"/>
                </a:cubicBezTo>
                <a:cubicBezTo>
                  <a:pt x="424" y="28"/>
                  <a:pt x="424" y="28"/>
                  <a:pt x="424" y="28"/>
                </a:cubicBezTo>
                <a:cubicBezTo>
                  <a:pt x="424" y="14"/>
                  <a:pt x="431" y="0"/>
                  <a:pt x="452" y="0"/>
                </a:cubicBezTo>
                <a:cubicBezTo>
                  <a:pt x="466" y="0"/>
                  <a:pt x="480" y="14"/>
                  <a:pt x="480" y="28"/>
                </a:cubicBezTo>
                <a:cubicBezTo>
                  <a:pt x="480" y="106"/>
                  <a:pt x="480" y="106"/>
                  <a:pt x="480" y="106"/>
                </a:cubicBezTo>
                <a:cubicBezTo>
                  <a:pt x="480" y="120"/>
                  <a:pt x="466" y="134"/>
                  <a:pt x="452" y="134"/>
                </a:cubicBezTo>
                <a:close/>
                <a:moveTo>
                  <a:pt x="148" y="134"/>
                </a:moveTo>
                <a:lnTo>
                  <a:pt x="148" y="134"/>
                </a:lnTo>
                <a:cubicBezTo>
                  <a:pt x="134" y="134"/>
                  <a:pt x="120" y="120"/>
                  <a:pt x="120" y="106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14"/>
                  <a:pt x="134" y="0"/>
                  <a:pt x="148" y="0"/>
                </a:cubicBezTo>
                <a:cubicBezTo>
                  <a:pt x="162" y="0"/>
                  <a:pt x="176" y="14"/>
                  <a:pt x="176" y="28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176" y="120"/>
                  <a:pt x="162" y="134"/>
                  <a:pt x="14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65" name="Freeform 56"/>
          <p:cNvSpPr>
            <a:spLocks noChangeArrowheads="1"/>
          </p:cNvSpPr>
          <p:nvPr/>
        </p:nvSpPr>
        <p:spPr bwMode="auto">
          <a:xfrm>
            <a:off x="4850068" y="5346283"/>
            <a:ext cx="371230" cy="388105"/>
          </a:xfrm>
          <a:custGeom>
            <a:avLst/>
            <a:gdLst>
              <a:gd name="T0" fmla="*/ 2147483646 w 580"/>
              <a:gd name="T1" fmla="*/ 2147483646 h 609"/>
              <a:gd name="T2" fmla="*/ 2147483646 w 580"/>
              <a:gd name="T3" fmla="*/ 2147483646 h 609"/>
              <a:gd name="T4" fmla="*/ 2147483646 w 580"/>
              <a:gd name="T5" fmla="*/ 2147483646 h 609"/>
              <a:gd name="T6" fmla="*/ 2147483646 w 580"/>
              <a:gd name="T7" fmla="*/ 2147483646 h 609"/>
              <a:gd name="T8" fmla="*/ 2147483646 w 580"/>
              <a:gd name="T9" fmla="*/ 2147483646 h 609"/>
              <a:gd name="T10" fmla="*/ 2147483646 w 580"/>
              <a:gd name="T11" fmla="*/ 2147483646 h 609"/>
              <a:gd name="T12" fmla="*/ 2147483646 w 580"/>
              <a:gd name="T13" fmla="*/ 2147483646 h 609"/>
              <a:gd name="T14" fmla="*/ 2147483646 w 580"/>
              <a:gd name="T15" fmla="*/ 2147483646 h 609"/>
              <a:gd name="T16" fmla="*/ 0 w 580"/>
              <a:gd name="T17" fmla="*/ 2147483646 h 609"/>
              <a:gd name="T18" fmla="*/ 1320468848 w 580"/>
              <a:gd name="T19" fmla="*/ 2147483646 h 609"/>
              <a:gd name="T20" fmla="*/ 2147483646 w 580"/>
              <a:gd name="T21" fmla="*/ 2147483646 h 609"/>
              <a:gd name="T22" fmla="*/ 2147483646 w 580"/>
              <a:gd name="T23" fmla="*/ 2147483646 h 609"/>
              <a:gd name="T24" fmla="*/ 2147483646 w 580"/>
              <a:gd name="T25" fmla="*/ 2147483646 h 609"/>
              <a:gd name="T26" fmla="*/ 2147483646 w 580"/>
              <a:gd name="T27" fmla="*/ 2147483646 h 609"/>
              <a:gd name="T28" fmla="*/ 2147483646 w 580"/>
              <a:gd name="T29" fmla="*/ 2147483646 h 609"/>
              <a:gd name="T30" fmla="*/ 2147483646 w 580"/>
              <a:gd name="T31" fmla="*/ 2147483646 h 609"/>
              <a:gd name="T32" fmla="*/ 2147483646 w 580"/>
              <a:gd name="T33" fmla="*/ 2147483646 h 609"/>
              <a:gd name="T34" fmla="*/ 2147483646 w 580"/>
              <a:gd name="T35" fmla="*/ 2147483646 h 609"/>
              <a:gd name="T36" fmla="*/ 2147483646 w 580"/>
              <a:gd name="T37" fmla="*/ 2147483646 h 609"/>
              <a:gd name="T38" fmla="*/ 2147483646 w 580"/>
              <a:gd name="T39" fmla="*/ 2147483646 h 609"/>
              <a:gd name="T40" fmla="*/ 2147483646 w 580"/>
              <a:gd name="T41" fmla="*/ 2147483646 h 609"/>
              <a:gd name="T42" fmla="*/ 2147483646 w 580"/>
              <a:gd name="T43" fmla="*/ 2147483646 h 609"/>
              <a:gd name="T44" fmla="*/ 2147483646 w 580"/>
              <a:gd name="T45" fmla="*/ 2147483646 h 609"/>
              <a:gd name="T46" fmla="*/ 2147483646 w 580"/>
              <a:gd name="T47" fmla="*/ 2147483646 h 609"/>
              <a:gd name="T48" fmla="*/ 2147483646 w 580"/>
              <a:gd name="T49" fmla="*/ 2147483646 h 609"/>
              <a:gd name="T50" fmla="*/ 2147483646 w 580"/>
              <a:gd name="T51" fmla="*/ 2147483646 h 609"/>
              <a:gd name="T52" fmla="*/ 2147483646 w 580"/>
              <a:gd name="T53" fmla="*/ 2147483646 h 609"/>
              <a:gd name="T54" fmla="*/ 2147483646 w 580"/>
              <a:gd name="T55" fmla="*/ 2147483646 h 609"/>
              <a:gd name="T56" fmla="*/ 2147483646 w 580"/>
              <a:gd name="T57" fmla="*/ 2147483646 h 609"/>
              <a:gd name="T58" fmla="*/ 2147483646 w 580"/>
              <a:gd name="T59" fmla="*/ 2147483646 h 609"/>
              <a:gd name="T60" fmla="*/ 2147483646 w 580"/>
              <a:gd name="T61" fmla="*/ 2147483646 h 609"/>
              <a:gd name="T62" fmla="*/ 2147483646 w 580"/>
              <a:gd name="T63" fmla="*/ 2147483646 h 609"/>
              <a:gd name="T64" fmla="*/ 2147483646 w 580"/>
              <a:gd name="T65" fmla="*/ 2147483646 h 609"/>
              <a:gd name="T66" fmla="*/ 2147483646 w 580"/>
              <a:gd name="T67" fmla="*/ 2147483646 h 609"/>
              <a:gd name="T68" fmla="*/ 2147483646 w 580"/>
              <a:gd name="T69" fmla="*/ 2147483646 h 609"/>
              <a:gd name="T70" fmla="*/ 2147483646 w 580"/>
              <a:gd name="T71" fmla="*/ 2147483646 h 609"/>
              <a:gd name="T72" fmla="*/ 2147483646 w 580"/>
              <a:gd name="T73" fmla="*/ 1303367107 h 609"/>
              <a:gd name="T74" fmla="*/ 2147483646 w 580"/>
              <a:gd name="T75" fmla="*/ 1303367107 h 609"/>
              <a:gd name="T76" fmla="*/ 2147483646 w 580"/>
              <a:gd name="T77" fmla="*/ 2147483646 h 609"/>
              <a:gd name="T78" fmla="*/ 2147483646 w 580"/>
              <a:gd name="T79" fmla="*/ 2147483646 h 609"/>
              <a:gd name="T80" fmla="*/ 2147483646 w 580"/>
              <a:gd name="T81" fmla="*/ 1303367107 h 609"/>
              <a:gd name="T82" fmla="*/ 2147483646 w 580"/>
              <a:gd name="T83" fmla="*/ 1303367107 h 609"/>
              <a:gd name="T84" fmla="*/ 2147483646 w 580"/>
              <a:gd name="T85" fmla="*/ 2147483646 h 609"/>
              <a:gd name="T86" fmla="*/ 2147483646 w 580"/>
              <a:gd name="T87" fmla="*/ 2147483646 h 609"/>
              <a:gd name="T88" fmla="*/ 2147483646 w 580"/>
              <a:gd name="T89" fmla="*/ 1303367107 h 609"/>
              <a:gd name="T90" fmla="*/ 2147483646 w 580"/>
              <a:gd name="T91" fmla="*/ 1303367107 h 609"/>
              <a:gd name="T92" fmla="*/ 2147483646 w 580"/>
              <a:gd name="T93" fmla="*/ 2147483646 h 60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80" h="609">
                <a:moveTo>
                  <a:pt x="551" y="551"/>
                </a:moveTo>
                <a:lnTo>
                  <a:pt x="551" y="551"/>
                </a:lnTo>
                <a:cubicBezTo>
                  <a:pt x="438" y="551"/>
                  <a:pt x="438" y="551"/>
                  <a:pt x="438" y="551"/>
                </a:cubicBezTo>
                <a:cubicBezTo>
                  <a:pt x="417" y="551"/>
                  <a:pt x="410" y="537"/>
                  <a:pt x="410" y="523"/>
                </a:cubicBezTo>
                <a:cubicBezTo>
                  <a:pt x="410" y="502"/>
                  <a:pt x="417" y="495"/>
                  <a:pt x="438" y="495"/>
                </a:cubicBezTo>
                <a:cubicBezTo>
                  <a:pt x="551" y="495"/>
                  <a:pt x="551" y="495"/>
                  <a:pt x="551" y="495"/>
                </a:cubicBezTo>
                <a:cubicBezTo>
                  <a:pt x="565" y="495"/>
                  <a:pt x="579" y="502"/>
                  <a:pt x="579" y="523"/>
                </a:cubicBezTo>
                <a:cubicBezTo>
                  <a:pt x="579" y="537"/>
                  <a:pt x="565" y="551"/>
                  <a:pt x="551" y="551"/>
                </a:cubicBezTo>
                <a:close/>
                <a:moveTo>
                  <a:pt x="438" y="467"/>
                </a:moveTo>
                <a:lnTo>
                  <a:pt x="438" y="467"/>
                </a:lnTo>
                <a:cubicBezTo>
                  <a:pt x="403" y="467"/>
                  <a:pt x="381" y="488"/>
                  <a:pt x="381" y="523"/>
                </a:cubicBezTo>
                <a:cubicBezTo>
                  <a:pt x="381" y="551"/>
                  <a:pt x="403" y="580"/>
                  <a:pt x="438" y="580"/>
                </a:cubicBezTo>
                <a:cubicBezTo>
                  <a:pt x="445" y="580"/>
                  <a:pt x="445" y="580"/>
                  <a:pt x="445" y="580"/>
                </a:cubicBezTo>
                <a:cubicBezTo>
                  <a:pt x="551" y="580"/>
                  <a:pt x="551" y="580"/>
                  <a:pt x="551" y="580"/>
                </a:cubicBezTo>
                <a:cubicBezTo>
                  <a:pt x="551" y="594"/>
                  <a:pt x="537" y="608"/>
                  <a:pt x="523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4" y="56"/>
                  <a:pt x="28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120"/>
                  <a:pt x="106" y="141"/>
                  <a:pt x="134" y="141"/>
                </a:cubicBezTo>
                <a:cubicBezTo>
                  <a:pt x="162" y="141"/>
                  <a:pt x="190" y="120"/>
                  <a:pt x="190" y="85"/>
                </a:cubicBezTo>
                <a:cubicBezTo>
                  <a:pt x="190" y="56"/>
                  <a:pt x="190" y="56"/>
                  <a:pt x="190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7" y="141"/>
                  <a:pt x="275" y="141"/>
                </a:cubicBezTo>
                <a:cubicBezTo>
                  <a:pt x="304" y="141"/>
                  <a:pt x="332" y="120"/>
                  <a:pt x="332" y="85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85"/>
                  <a:pt x="360" y="85"/>
                  <a:pt x="360" y="85"/>
                </a:cubicBezTo>
                <a:cubicBezTo>
                  <a:pt x="360" y="120"/>
                  <a:pt x="388" y="141"/>
                  <a:pt x="417" y="141"/>
                </a:cubicBezTo>
                <a:cubicBezTo>
                  <a:pt x="445" y="141"/>
                  <a:pt x="473" y="120"/>
                  <a:pt x="473" y="85"/>
                </a:cubicBezTo>
                <a:cubicBezTo>
                  <a:pt x="473" y="56"/>
                  <a:pt x="473" y="56"/>
                  <a:pt x="473" y="56"/>
                </a:cubicBezTo>
                <a:cubicBezTo>
                  <a:pt x="523" y="56"/>
                  <a:pt x="523" y="56"/>
                  <a:pt x="523" y="56"/>
                </a:cubicBezTo>
                <a:cubicBezTo>
                  <a:pt x="537" y="56"/>
                  <a:pt x="551" y="71"/>
                  <a:pt x="551" y="85"/>
                </a:cubicBezTo>
                <a:cubicBezTo>
                  <a:pt x="551" y="467"/>
                  <a:pt x="551" y="467"/>
                  <a:pt x="551" y="467"/>
                </a:cubicBezTo>
                <a:cubicBezTo>
                  <a:pt x="523" y="467"/>
                  <a:pt x="523" y="467"/>
                  <a:pt x="523" y="467"/>
                </a:cubicBezTo>
                <a:lnTo>
                  <a:pt x="438" y="467"/>
                </a:lnTo>
                <a:close/>
                <a:moveTo>
                  <a:pt x="99" y="509"/>
                </a:moveTo>
                <a:lnTo>
                  <a:pt x="99" y="509"/>
                </a:lnTo>
                <a:cubicBezTo>
                  <a:pt x="282" y="509"/>
                  <a:pt x="282" y="509"/>
                  <a:pt x="282" y="509"/>
                </a:cubicBezTo>
                <a:cubicBezTo>
                  <a:pt x="297" y="509"/>
                  <a:pt x="304" y="502"/>
                  <a:pt x="304" y="488"/>
                </a:cubicBezTo>
                <a:cubicBezTo>
                  <a:pt x="304" y="474"/>
                  <a:pt x="297" y="467"/>
                  <a:pt x="282" y="467"/>
                </a:cubicBezTo>
                <a:cubicBezTo>
                  <a:pt x="99" y="467"/>
                  <a:pt x="99" y="467"/>
                  <a:pt x="99" y="467"/>
                </a:cubicBezTo>
                <a:cubicBezTo>
                  <a:pt x="84" y="467"/>
                  <a:pt x="77" y="474"/>
                  <a:pt x="77" y="488"/>
                </a:cubicBezTo>
                <a:cubicBezTo>
                  <a:pt x="77" y="502"/>
                  <a:pt x="84" y="509"/>
                  <a:pt x="99" y="509"/>
                </a:cubicBezTo>
                <a:close/>
                <a:moveTo>
                  <a:pt x="445" y="219"/>
                </a:moveTo>
                <a:lnTo>
                  <a:pt x="445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92" y="219"/>
                  <a:pt x="77" y="233"/>
                  <a:pt x="77" y="247"/>
                </a:cubicBezTo>
                <a:cubicBezTo>
                  <a:pt x="77" y="262"/>
                  <a:pt x="92" y="276"/>
                  <a:pt x="106" y="276"/>
                </a:cubicBezTo>
                <a:cubicBezTo>
                  <a:pt x="445" y="276"/>
                  <a:pt x="445" y="276"/>
                  <a:pt x="445" y="276"/>
                </a:cubicBezTo>
                <a:cubicBezTo>
                  <a:pt x="459" y="276"/>
                  <a:pt x="473" y="262"/>
                  <a:pt x="473" y="247"/>
                </a:cubicBezTo>
                <a:cubicBezTo>
                  <a:pt x="473" y="233"/>
                  <a:pt x="459" y="219"/>
                  <a:pt x="445" y="219"/>
                </a:cubicBezTo>
                <a:close/>
                <a:moveTo>
                  <a:pt x="445" y="339"/>
                </a:moveTo>
                <a:lnTo>
                  <a:pt x="445" y="339"/>
                </a:lnTo>
                <a:cubicBezTo>
                  <a:pt x="275" y="339"/>
                  <a:pt x="275" y="339"/>
                  <a:pt x="275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219" y="339"/>
                  <a:pt x="219" y="339"/>
                  <a:pt x="219" y="339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92" y="339"/>
                  <a:pt x="77" y="353"/>
                  <a:pt x="77" y="367"/>
                </a:cubicBezTo>
                <a:cubicBezTo>
                  <a:pt x="77" y="389"/>
                  <a:pt x="92" y="396"/>
                  <a:pt x="106" y="396"/>
                </a:cubicBezTo>
                <a:cubicBezTo>
                  <a:pt x="219" y="396"/>
                  <a:pt x="219" y="396"/>
                  <a:pt x="219" y="396"/>
                </a:cubicBezTo>
                <a:cubicBezTo>
                  <a:pt x="226" y="396"/>
                  <a:pt x="226" y="396"/>
                  <a:pt x="226" y="396"/>
                </a:cubicBezTo>
                <a:cubicBezTo>
                  <a:pt x="275" y="396"/>
                  <a:pt x="275" y="396"/>
                  <a:pt x="275" y="396"/>
                </a:cubicBezTo>
                <a:cubicBezTo>
                  <a:pt x="445" y="396"/>
                  <a:pt x="445" y="396"/>
                  <a:pt x="445" y="396"/>
                </a:cubicBezTo>
                <a:cubicBezTo>
                  <a:pt x="459" y="396"/>
                  <a:pt x="473" y="389"/>
                  <a:pt x="473" y="367"/>
                </a:cubicBezTo>
                <a:cubicBezTo>
                  <a:pt x="473" y="353"/>
                  <a:pt x="459" y="339"/>
                  <a:pt x="445" y="339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403" y="113"/>
                  <a:pt x="388" y="106"/>
                  <a:pt x="388" y="85"/>
                </a:cubicBezTo>
                <a:cubicBezTo>
                  <a:pt x="388" y="28"/>
                  <a:pt x="388" y="28"/>
                  <a:pt x="388" y="28"/>
                </a:cubicBezTo>
                <a:cubicBezTo>
                  <a:pt x="388" y="14"/>
                  <a:pt x="403" y="0"/>
                  <a:pt x="417" y="0"/>
                </a:cubicBezTo>
                <a:cubicBezTo>
                  <a:pt x="431" y="0"/>
                  <a:pt x="445" y="14"/>
                  <a:pt x="445" y="28"/>
                </a:cubicBezTo>
                <a:cubicBezTo>
                  <a:pt x="445" y="85"/>
                  <a:pt x="445" y="85"/>
                  <a:pt x="445" y="85"/>
                </a:cubicBezTo>
                <a:cubicBezTo>
                  <a:pt x="445" y="106"/>
                  <a:pt x="431" y="113"/>
                  <a:pt x="417" y="113"/>
                </a:cubicBezTo>
                <a:close/>
                <a:moveTo>
                  <a:pt x="275" y="113"/>
                </a:moveTo>
                <a:lnTo>
                  <a:pt x="275" y="113"/>
                </a:lnTo>
                <a:cubicBezTo>
                  <a:pt x="261" y="113"/>
                  <a:pt x="247" y="106"/>
                  <a:pt x="247" y="85"/>
                </a:cubicBezTo>
                <a:cubicBezTo>
                  <a:pt x="247" y="28"/>
                  <a:pt x="247" y="28"/>
                  <a:pt x="247" y="28"/>
                </a:cubicBezTo>
                <a:cubicBezTo>
                  <a:pt x="247" y="14"/>
                  <a:pt x="261" y="0"/>
                  <a:pt x="275" y="0"/>
                </a:cubicBezTo>
                <a:cubicBezTo>
                  <a:pt x="289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89" y="113"/>
                  <a:pt x="275" y="113"/>
                </a:cubicBezTo>
                <a:close/>
                <a:moveTo>
                  <a:pt x="134" y="113"/>
                </a:moveTo>
                <a:lnTo>
                  <a:pt x="134" y="113"/>
                </a:lnTo>
                <a:cubicBezTo>
                  <a:pt x="120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20" y="0"/>
                  <a:pt x="134" y="0"/>
                </a:cubicBezTo>
                <a:cubicBezTo>
                  <a:pt x="148" y="0"/>
                  <a:pt x="162" y="14"/>
                  <a:pt x="162" y="28"/>
                </a:cubicBezTo>
                <a:cubicBezTo>
                  <a:pt x="162" y="85"/>
                  <a:pt x="162" y="85"/>
                  <a:pt x="162" y="85"/>
                </a:cubicBezTo>
                <a:cubicBezTo>
                  <a:pt x="162" y="106"/>
                  <a:pt x="148" y="113"/>
                  <a:pt x="134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66" name="Freeform 57"/>
          <p:cNvSpPr>
            <a:spLocks noChangeArrowheads="1"/>
          </p:cNvSpPr>
          <p:nvPr/>
        </p:nvSpPr>
        <p:spPr bwMode="auto">
          <a:xfrm>
            <a:off x="3947884" y="5315348"/>
            <a:ext cx="365606" cy="388105"/>
          </a:xfrm>
          <a:custGeom>
            <a:avLst/>
            <a:gdLst>
              <a:gd name="T0" fmla="*/ 2147483646 w 573"/>
              <a:gd name="T1" fmla="*/ 2147483646 h 609"/>
              <a:gd name="T2" fmla="*/ 2147483646 w 573"/>
              <a:gd name="T3" fmla="*/ 2147483646 h 609"/>
              <a:gd name="T4" fmla="*/ 2147483646 w 573"/>
              <a:gd name="T5" fmla="*/ 2147483646 h 609"/>
              <a:gd name="T6" fmla="*/ 2147483646 w 573"/>
              <a:gd name="T7" fmla="*/ 2147483646 h 609"/>
              <a:gd name="T8" fmla="*/ 2147483646 w 573"/>
              <a:gd name="T9" fmla="*/ 2147483646 h 609"/>
              <a:gd name="T10" fmla="*/ 2147483646 w 573"/>
              <a:gd name="T11" fmla="*/ 2147483646 h 609"/>
              <a:gd name="T12" fmla="*/ 2147483646 w 573"/>
              <a:gd name="T13" fmla="*/ 2147483646 h 609"/>
              <a:gd name="T14" fmla="*/ 2147483646 w 573"/>
              <a:gd name="T15" fmla="*/ 2147483646 h 609"/>
              <a:gd name="T16" fmla="*/ 2147483646 w 573"/>
              <a:gd name="T17" fmla="*/ 2147483646 h 609"/>
              <a:gd name="T18" fmla="*/ 2147483646 w 573"/>
              <a:gd name="T19" fmla="*/ 2147483646 h 609"/>
              <a:gd name="T20" fmla="*/ 2147483646 w 573"/>
              <a:gd name="T21" fmla="*/ 2147483646 h 609"/>
              <a:gd name="T22" fmla="*/ 2147483646 w 573"/>
              <a:gd name="T23" fmla="*/ 2147483646 h 609"/>
              <a:gd name="T24" fmla="*/ 0 w 573"/>
              <a:gd name="T25" fmla="*/ 2147483646 h 609"/>
              <a:gd name="T26" fmla="*/ 1308220129 w 573"/>
              <a:gd name="T27" fmla="*/ 2147483646 h 609"/>
              <a:gd name="T28" fmla="*/ 2147483646 w 573"/>
              <a:gd name="T29" fmla="*/ 2147483646 h 609"/>
              <a:gd name="T30" fmla="*/ 2147483646 w 573"/>
              <a:gd name="T31" fmla="*/ 2147483646 h 609"/>
              <a:gd name="T32" fmla="*/ 2147483646 w 573"/>
              <a:gd name="T33" fmla="*/ 2147483646 h 609"/>
              <a:gd name="T34" fmla="*/ 2147483646 w 573"/>
              <a:gd name="T35" fmla="*/ 2147483646 h 609"/>
              <a:gd name="T36" fmla="*/ 2147483646 w 573"/>
              <a:gd name="T37" fmla="*/ 2147483646 h 609"/>
              <a:gd name="T38" fmla="*/ 2147483646 w 573"/>
              <a:gd name="T39" fmla="*/ 2147483646 h 609"/>
              <a:gd name="T40" fmla="*/ 2147483646 w 573"/>
              <a:gd name="T41" fmla="*/ 2147483646 h 609"/>
              <a:gd name="T42" fmla="*/ 2147483646 w 573"/>
              <a:gd name="T43" fmla="*/ 2147483646 h 609"/>
              <a:gd name="T44" fmla="*/ 2147483646 w 573"/>
              <a:gd name="T45" fmla="*/ 2147483646 h 609"/>
              <a:gd name="T46" fmla="*/ 2147483646 w 573"/>
              <a:gd name="T47" fmla="*/ 2147483646 h 609"/>
              <a:gd name="T48" fmla="*/ 2147483646 w 573"/>
              <a:gd name="T49" fmla="*/ 2147483646 h 609"/>
              <a:gd name="T50" fmla="*/ 2147483646 w 573"/>
              <a:gd name="T51" fmla="*/ 2147483646 h 609"/>
              <a:gd name="T52" fmla="*/ 2147483646 w 573"/>
              <a:gd name="T53" fmla="*/ 2147483646 h 609"/>
              <a:gd name="T54" fmla="*/ 2147483646 w 573"/>
              <a:gd name="T55" fmla="*/ 2147483646 h 609"/>
              <a:gd name="T56" fmla="*/ 2147483646 w 573"/>
              <a:gd name="T57" fmla="*/ 2147483646 h 609"/>
              <a:gd name="T58" fmla="*/ 2147483646 w 573"/>
              <a:gd name="T59" fmla="*/ 2147483646 h 609"/>
              <a:gd name="T60" fmla="*/ 2147483646 w 573"/>
              <a:gd name="T61" fmla="*/ 2147483646 h 609"/>
              <a:gd name="T62" fmla="*/ 2147483646 w 573"/>
              <a:gd name="T63" fmla="*/ 2147483646 h 609"/>
              <a:gd name="T64" fmla="*/ 2147483646 w 573"/>
              <a:gd name="T65" fmla="*/ 2147483646 h 609"/>
              <a:gd name="T66" fmla="*/ 2147483646 w 573"/>
              <a:gd name="T67" fmla="*/ 2147483646 h 609"/>
              <a:gd name="T68" fmla="*/ 2147483646 w 573"/>
              <a:gd name="T69" fmla="*/ 2147483646 h 609"/>
              <a:gd name="T70" fmla="*/ 2147483646 w 573"/>
              <a:gd name="T71" fmla="*/ 2147483646 h 609"/>
              <a:gd name="T72" fmla="*/ 2147483646 w 573"/>
              <a:gd name="T73" fmla="*/ 2147483646 h 609"/>
              <a:gd name="T74" fmla="*/ 2147483646 w 573"/>
              <a:gd name="T75" fmla="*/ 2147483646 h 609"/>
              <a:gd name="T76" fmla="*/ 2147483646 w 573"/>
              <a:gd name="T77" fmla="*/ 2147483646 h 609"/>
              <a:gd name="T78" fmla="*/ 2147483646 w 573"/>
              <a:gd name="T79" fmla="*/ 2147483646 h 609"/>
              <a:gd name="T80" fmla="*/ 2147483646 w 573"/>
              <a:gd name="T81" fmla="*/ 2147483646 h 609"/>
              <a:gd name="T82" fmla="*/ 2147483646 w 573"/>
              <a:gd name="T83" fmla="*/ 2147483646 h 609"/>
              <a:gd name="T84" fmla="*/ 2147483646 w 573"/>
              <a:gd name="T85" fmla="*/ 2147483646 h 609"/>
              <a:gd name="T86" fmla="*/ 2147483646 w 573"/>
              <a:gd name="T87" fmla="*/ 0 h 609"/>
              <a:gd name="T88" fmla="*/ 2147483646 w 573"/>
              <a:gd name="T89" fmla="*/ 2147483646 h 609"/>
              <a:gd name="T90" fmla="*/ 2147483646 w 573"/>
              <a:gd name="T91" fmla="*/ 2147483646 h 609"/>
              <a:gd name="T92" fmla="*/ 2147483646 w 573"/>
              <a:gd name="T93" fmla="*/ 2147483646 h 609"/>
              <a:gd name="T94" fmla="*/ 2147483646 w 573"/>
              <a:gd name="T95" fmla="*/ 0 h 609"/>
              <a:gd name="T96" fmla="*/ 2147483646 w 573"/>
              <a:gd name="T97" fmla="*/ 2147483646 h 609"/>
              <a:gd name="T98" fmla="*/ 2147483646 w 573"/>
              <a:gd name="T99" fmla="*/ 2147483646 h 609"/>
              <a:gd name="T100" fmla="*/ 2147483646 w 573"/>
              <a:gd name="T101" fmla="*/ 2147483646 h 609"/>
              <a:gd name="T102" fmla="*/ 2147483646 w 573"/>
              <a:gd name="T103" fmla="*/ 0 h 609"/>
              <a:gd name="T104" fmla="*/ 2147483646 w 573"/>
              <a:gd name="T105" fmla="*/ 2147483646 h 60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73" h="609">
                <a:moveTo>
                  <a:pt x="544" y="551"/>
                </a:moveTo>
                <a:lnTo>
                  <a:pt x="544" y="551"/>
                </a:lnTo>
                <a:cubicBezTo>
                  <a:pt x="515" y="551"/>
                  <a:pt x="515" y="551"/>
                  <a:pt x="515" y="551"/>
                </a:cubicBezTo>
                <a:cubicBezTo>
                  <a:pt x="515" y="580"/>
                  <a:pt x="515" y="580"/>
                  <a:pt x="515" y="580"/>
                </a:cubicBezTo>
                <a:cubicBezTo>
                  <a:pt x="515" y="594"/>
                  <a:pt x="508" y="608"/>
                  <a:pt x="487" y="608"/>
                </a:cubicBezTo>
                <a:cubicBezTo>
                  <a:pt x="473" y="608"/>
                  <a:pt x="459" y="594"/>
                  <a:pt x="459" y="580"/>
                </a:cubicBezTo>
                <a:cubicBezTo>
                  <a:pt x="459" y="551"/>
                  <a:pt x="459" y="551"/>
                  <a:pt x="459" y="551"/>
                </a:cubicBezTo>
                <a:cubicBezTo>
                  <a:pt x="431" y="551"/>
                  <a:pt x="431" y="551"/>
                  <a:pt x="431" y="551"/>
                </a:cubicBezTo>
                <a:cubicBezTo>
                  <a:pt x="417" y="551"/>
                  <a:pt x="402" y="537"/>
                  <a:pt x="402" y="523"/>
                </a:cubicBezTo>
                <a:cubicBezTo>
                  <a:pt x="402" y="502"/>
                  <a:pt x="417" y="495"/>
                  <a:pt x="431" y="495"/>
                </a:cubicBezTo>
                <a:cubicBezTo>
                  <a:pt x="459" y="495"/>
                  <a:pt x="459" y="495"/>
                  <a:pt x="459" y="495"/>
                </a:cubicBezTo>
                <a:cubicBezTo>
                  <a:pt x="459" y="467"/>
                  <a:pt x="459" y="467"/>
                  <a:pt x="459" y="467"/>
                </a:cubicBezTo>
                <a:cubicBezTo>
                  <a:pt x="459" y="445"/>
                  <a:pt x="473" y="438"/>
                  <a:pt x="487" y="438"/>
                </a:cubicBezTo>
                <a:cubicBezTo>
                  <a:pt x="508" y="438"/>
                  <a:pt x="515" y="445"/>
                  <a:pt x="515" y="467"/>
                </a:cubicBezTo>
                <a:cubicBezTo>
                  <a:pt x="515" y="495"/>
                  <a:pt x="515" y="495"/>
                  <a:pt x="515" y="495"/>
                </a:cubicBezTo>
                <a:cubicBezTo>
                  <a:pt x="544" y="495"/>
                  <a:pt x="544" y="495"/>
                  <a:pt x="544" y="495"/>
                </a:cubicBezTo>
                <a:cubicBezTo>
                  <a:pt x="565" y="495"/>
                  <a:pt x="572" y="502"/>
                  <a:pt x="572" y="523"/>
                </a:cubicBezTo>
                <a:cubicBezTo>
                  <a:pt x="572" y="537"/>
                  <a:pt x="565" y="551"/>
                  <a:pt x="544" y="551"/>
                </a:cubicBezTo>
                <a:close/>
                <a:moveTo>
                  <a:pt x="487" y="410"/>
                </a:moveTo>
                <a:lnTo>
                  <a:pt x="487" y="410"/>
                </a:lnTo>
                <a:cubicBezTo>
                  <a:pt x="459" y="410"/>
                  <a:pt x="431" y="431"/>
                  <a:pt x="431" y="467"/>
                </a:cubicBezTo>
                <a:cubicBezTo>
                  <a:pt x="402" y="467"/>
                  <a:pt x="374" y="488"/>
                  <a:pt x="374" y="523"/>
                </a:cubicBezTo>
                <a:cubicBezTo>
                  <a:pt x="374" y="551"/>
                  <a:pt x="402" y="580"/>
                  <a:pt x="431" y="580"/>
                </a:cubicBezTo>
                <a:cubicBezTo>
                  <a:pt x="431" y="608"/>
                  <a:pt x="431" y="608"/>
                  <a:pt x="431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4" y="56"/>
                  <a:pt x="28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120"/>
                  <a:pt x="99" y="141"/>
                  <a:pt x="134" y="141"/>
                </a:cubicBezTo>
                <a:cubicBezTo>
                  <a:pt x="162" y="141"/>
                  <a:pt x="190" y="120"/>
                  <a:pt x="190" y="85"/>
                </a:cubicBezTo>
                <a:cubicBezTo>
                  <a:pt x="190" y="56"/>
                  <a:pt x="190" y="56"/>
                  <a:pt x="190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0" y="141"/>
                  <a:pt x="275" y="141"/>
                </a:cubicBezTo>
                <a:cubicBezTo>
                  <a:pt x="304" y="141"/>
                  <a:pt x="332" y="120"/>
                  <a:pt x="332" y="85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85"/>
                  <a:pt x="360" y="85"/>
                  <a:pt x="360" y="85"/>
                </a:cubicBezTo>
                <a:cubicBezTo>
                  <a:pt x="360" y="120"/>
                  <a:pt x="381" y="141"/>
                  <a:pt x="417" y="141"/>
                </a:cubicBezTo>
                <a:cubicBezTo>
                  <a:pt x="445" y="141"/>
                  <a:pt x="473" y="120"/>
                  <a:pt x="473" y="85"/>
                </a:cubicBezTo>
                <a:cubicBezTo>
                  <a:pt x="473" y="56"/>
                  <a:pt x="473" y="56"/>
                  <a:pt x="473" y="56"/>
                </a:cubicBezTo>
                <a:cubicBezTo>
                  <a:pt x="515" y="56"/>
                  <a:pt x="515" y="56"/>
                  <a:pt x="515" y="56"/>
                </a:cubicBezTo>
                <a:cubicBezTo>
                  <a:pt x="537" y="56"/>
                  <a:pt x="544" y="71"/>
                  <a:pt x="544" y="85"/>
                </a:cubicBezTo>
                <a:cubicBezTo>
                  <a:pt x="544" y="467"/>
                  <a:pt x="544" y="467"/>
                  <a:pt x="544" y="467"/>
                </a:cubicBezTo>
                <a:cubicBezTo>
                  <a:pt x="544" y="431"/>
                  <a:pt x="523" y="410"/>
                  <a:pt x="487" y="410"/>
                </a:cubicBezTo>
                <a:close/>
                <a:moveTo>
                  <a:pt x="77" y="488"/>
                </a:moveTo>
                <a:lnTo>
                  <a:pt x="77" y="488"/>
                </a:lnTo>
                <a:cubicBezTo>
                  <a:pt x="77" y="502"/>
                  <a:pt x="84" y="509"/>
                  <a:pt x="99" y="509"/>
                </a:cubicBezTo>
                <a:cubicBezTo>
                  <a:pt x="275" y="509"/>
                  <a:pt x="275" y="509"/>
                  <a:pt x="275" y="509"/>
                </a:cubicBezTo>
                <a:cubicBezTo>
                  <a:pt x="289" y="509"/>
                  <a:pt x="304" y="502"/>
                  <a:pt x="304" y="488"/>
                </a:cubicBezTo>
                <a:cubicBezTo>
                  <a:pt x="304" y="474"/>
                  <a:pt x="289" y="467"/>
                  <a:pt x="275" y="467"/>
                </a:cubicBezTo>
                <a:cubicBezTo>
                  <a:pt x="99" y="467"/>
                  <a:pt x="99" y="467"/>
                  <a:pt x="99" y="467"/>
                </a:cubicBezTo>
                <a:cubicBezTo>
                  <a:pt x="84" y="467"/>
                  <a:pt x="77" y="474"/>
                  <a:pt x="77" y="488"/>
                </a:cubicBezTo>
                <a:close/>
                <a:moveTo>
                  <a:pt x="106" y="396"/>
                </a:moveTo>
                <a:lnTo>
                  <a:pt x="106" y="396"/>
                </a:lnTo>
                <a:cubicBezTo>
                  <a:pt x="226" y="396"/>
                  <a:pt x="226" y="396"/>
                  <a:pt x="226" y="396"/>
                </a:cubicBezTo>
                <a:cubicBezTo>
                  <a:pt x="275" y="396"/>
                  <a:pt x="275" y="396"/>
                  <a:pt x="275" y="396"/>
                </a:cubicBezTo>
                <a:cubicBezTo>
                  <a:pt x="282" y="396"/>
                  <a:pt x="282" y="396"/>
                  <a:pt x="282" y="396"/>
                </a:cubicBezTo>
                <a:cubicBezTo>
                  <a:pt x="318" y="396"/>
                  <a:pt x="318" y="396"/>
                  <a:pt x="318" y="396"/>
                </a:cubicBezTo>
                <a:cubicBezTo>
                  <a:pt x="346" y="396"/>
                  <a:pt x="346" y="396"/>
                  <a:pt x="346" y="396"/>
                </a:cubicBezTo>
                <a:cubicBezTo>
                  <a:pt x="367" y="396"/>
                  <a:pt x="374" y="389"/>
                  <a:pt x="374" y="367"/>
                </a:cubicBezTo>
                <a:cubicBezTo>
                  <a:pt x="374" y="353"/>
                  <a:pt x="367" y="339"/>
                  <a:pt x="346" y="339"/>
                </a:cubicBezTo>
                <a:cubicBezTo>
                  <a:pt x="282" y="339"/>
                  <a:pt x="282" y="339"/>
                  <a:pt x="282" y="339"/>
                </a:cubicBezTo>
                <a:cubicBezTo>
                  <a:pt x="275" y="339"/>
                  <a:pt x="275" y="339"/>
                  <a:pt x="275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84" y="339"/>
                  <a:pt x="77" y="353"/>
                  <a:pt x="77" y="367"/>
                </a:cubicBezTo>
                <a:cubicBezTo>
                  <a:pt x="77" y="389"/>
                  <a:pt x="84" y="396"/>
                  <a:pt x="106" y="396"/>
                </a:cubicBezTo>
                <a:close/>
                <a:moveTo>
                  <a:pt x="445" y="219"/>
                </a:moveTo>
                <a:lnTo>
                  <a:pt x="445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84" y="219"/>
                  <a:pt x="77" y="233"/>
                  <a:pt x="77" y="247"/>
                </a:cubicBezTo>
                <a:cubicBezTo>
                  <a:pt x="77" y="262"/>
                  <a:pt x="84" y="276"/>
                  <a:pt x="106" y="276"/>
                </a:cubicBezTo>
                <a:cubicBezTo>
                  <a:pt x="445" y="276"/>
                  <a:pt x="445" y="276"/>
                  <a:pt x="445" y="276"/>
                </a:cubicBezTo>
                <a:cubicBezTo>
                  <a:pt x="459" y="276"/>
                  <a:pt x="473" y="262"/>
                  <a:pt x="473" y="247"/>
                </a:cubicBezTo>
                <a:cubicBezTo>
                  <a:pt x="473" y="233"/>
                  <a:pt x="459" y="219"/>
                  <a:pt x="445" y="219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395" y="113"/>
                  <a:pt x="388" y="106"/>
                  <a:pt x="388" y="85"/>
                </a:cubicBezTo>
                <a:cubicBezTo>
                  <a:pt x="388" y="28"/>
                  <a:pt x="388" y="28"/>
                  <a:pt x="388" y="28"/>
                </a:cubicBezTo>
                <a:cubicBezTo>
                  <a:pt x="388" y="14"/>
                  <a:pt x="395" y="0"/>
                  <a:pt x="417" y="0"/>
                </a:cubicBezTo>
                <a:cubicBezTo>
                  <a:pt x="431" y="0"/>
                  <a:pt x="445" y="14"/>
                  <a:pt x="445" y="28"/>
                </a:cubicBezTo>
                <a:cubicBezTo>
                  <a:pt x="445" y="85"/>
                  <a:pt x="445" y="85"/>
                  <a:pt x="445" y="85"/>
                </a:cubicBezTo>
                <a:cubicBezTo>
                  <a:pt x="445" y="106"/>
                  <a:pt x="431" y="113"/>
                  <a:pt x="417" y="113"/>
                </a:cubicBezTo>
                <a:close/>
                <a:moveTo>
                  <a:pt x="275" y="113"/>
                </a:moveTo>
                <a:lnTo>
                  <a:pt x="275" y="113"/>
                </a:lnTo>
                <a:cubicBezTo>
                  <a:pt x="254" y="113"/>
                  <a:pt x="247" y="106"/>
                  <a:pt x="247" y="85"/>
                </a:cubicBezTo>
                <a:cubicBezTo>
                  <a:pt x="247" y="28"/>
                  <a:pt x="247" y="28"/>
                  <a:pt x="247" y="28"/>
                </a:cubicBezTo>
                <a:cubicBezTo>
                  <a:pt x="247" y="14"/>
                  <a:pt x="254" y="0"/>
                  <a:pt x="275" y="0"/>
                </a:cubicBezTo>
                <a:cubicBezTo>
                  <a:pt x="289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89" y="113"/>
                  <a:pt x="275" y="113"/>
                </a:cubicBezTo>
                <a:close/>
                <a:moveTo>
                  <a:pt x="134" y="113"/>
                </a:moveTo>
                <a:lnTo>
                  <a:pt x="134" y="113"/>
                </a:lnTo>
                <a:cubicBezTo>
                  <a:pt x="113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13" y="0"/>
                  <a:pt x="134" y="0"/>
                </a:cubicBezTo>
                <a:cubicBezTo>
                  <a:pt x="148" y="0"/>
                  <a:pt x="162" y="14"/>
                  <a:pt x="162" y="28"/>
                </a:cubicBezTo>
                <a:cubicBezTo>
                  <a:pt x="162" y="85"/>
                  <a:pt x="162" y="85"/>
                  <a:pt x="162" y="85"/>
                </a:cubicBezTo>
                <a:cubicBezTo>
                  <a:pt x="162" y="106"/>
                  <a:pt x="148" y="113"/>
                  <a:pt x="134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67" name="Freeform 58"/>
          <p:cNvSpPr>
            <a:spLocks noChangeArrowheads="1"/>
          </p:cNvSpPr>
          <p:nvPr/>
        </p:nvSpPr>
        <p:spPr bwMode="auto">
          <a:xfrm>
            <a:off x="2977624" y="5298473"/>
            <a:ext cx="365606" cy="385293"/>
          </a:xfrm>
          <a:custGeom>
            <a:avLst/>
            <a:gdLst>
              <a:gd name="T0" fmla="*/ 2147483646 w 573"/>
              <a:gd name="T1" fmla="*/ 2147483646 h 602"/>
              <a:gd name="T2" fmla="*/ 2147483646 w 573"/>
              <a:gd name="T3" fmla="*/ 2147483646 h 602"/>
              <a:gd name="T4" fmla="*/ 2147483646 w 573"/>
              <a:gd name="T5" fmla="*/ 2147483646 h 602"/>
              <a:gd name="T6" fmla="*/ 2147483646 w 573"/>
              <a:gd name="T7" fmla="*/ 2147483646 h 602"/>
              <a:gd name="T8" fmla="*/ 2147483646 w 573"/>
              <a:gd name="T9" fmla="*/ 2147483646 h 602"/>
              <a:gd name="T10" fmla="*/ 2147483646 w 573"/>
              <a:gd name="T11" fmla="*/ 2147483646 h 602"/>
              <a:gd name="T12" fmla="*/ 2147483646 w 573"/>
              <a:gd name="T13" fmla="*/ 2147483646 h 602"/>
              <a:gd name="T14" fmla="*/ 2147483646 w 573"/>
              <a:gd name="T15" fmla="*/ 2147483646 h 602"/>
              <a:gd name="T16" fmla="*/ 2147483646 w 573"/>
              <a:gd name="T17" fmla="*/ 2147483646 h 602"/>
              <a:gd name="T18" fmla="*/ 2147483646 w 573"/>
              <a:gd name="T19" fmla="*/ 2147483646 h 602"/>
              <a:gd name="T20" fmla="*/ 2147483646 w 573"/>
              <a:gd name="T21" fmla="*/ 2147483646 h 602"/>
              <a:gd name="T22" fmla="*/ 2147483646 w 573"/>
              <a:gd name="T23" fmla="*/ 2147483646 h 602"/>
              <a:gd name="T24" fmla="*/ 2147483646 w 573"/>
              <a:gd name="T25" fmla="*/ 2147483646 h 602"/>
              <a:gd name="T26" fmla="*/ 2147483646 w 573"/>
              <a:gd name="T27" fmla="*/ 2147483646 h 602"/>
              <a:gd name="T28" fmla="*/ 2147483646 w 573"/>
              <a:gd name="T29" fmla="*/ 2147483646 h 602"/>
              <a:gd name="T30" fmla="*/ 2147483646 w 573"/>
              <a:gd name="T31" fmla="*/ 2147483646 h 602"/>
              <a:gd name="T32" fmla="*/ 2147483646 w 573"/>
              <a:gd name="T33" fmla="*/ 2147483646 h 602"/>
              <a:gd name="T34" fmla="*/ 0 w 573"/>
              <a:gd name="T35" fmla="*/ 2147483646 h 602"/>
              <a:gd name="T36" fmla="*/ 1308220129 w 573"/>
              <a:gd name="T37" fmla="*/ 2147483646 h 602"/>
              <a:gd name="T38" fmla="*/ 2147483646 w 573"/>
              <a:gd name="T39" fmla="*/ 2147483646 h 602"/>
              <a:gd name="T40" fmla="*/ 2147483646 w 573"/>
              <a:gd name="T41" fmla="*/ 2147483646 h 602"/>
              <a:gd name="T42" fmla="*/ 2147483646 w 573"/>
              <a:gd name="T43" fmla="*/ 2147483646 h 602"/>
              <a:gd name="T44" fmla="*/ 2147483646 w 573"/>
              <a:gd name="T45" fmla="*/ 2147483646 h 602"/>
              <a:gd name="T46" fmla="*/ 2147483646 w 573"/>
              <a:gd name="T47" fmla="*/ 2147483646 h 602"/>
              <a:gd name="T48" fmla="*/ 2147483646 w 573"/>
              <a:gd name="T49" fmla="*/ 2147483646 h 602"/>
              <a:gd name="T50" fmla="*/ 2147483646 w 573"/>
              <a:gd name="T51" fmla="*/ 2147483646 h 602"/>
              <a:gd name="T52" fmla="*/ 2147483646 w 573"/>
              <a:gd name="T53" fmla="*/ 2147483646 h 602"/>
              <a:gd name="T54" fmla="*/ 2147483646 w 573"/>
              <a:gd name="T55" fmla="*/ 2147483646 h 602"/>
              <a:gd name="T56" fmla="*/ 2147483646 w 573"/>
              <a:gd name="T57" fmla="*/ 2147483646 h 602"/>
              <a:gd name="T58" fmla="*/ 2147483646 w 573"/>
              <a:gd name="T59" fmla="*/ 2147483646 h 602"/>
              <a:gd name="T60" fmla="*/ 2147483646 w 573"/>
              <a:gd name="T61" fmla="*/ 2147483646 h 602"/>
              <a:gd name="T62" fmla="*/ 2147483646 w 573"/>
              <a:gd name="T63" fmla="*/ 2147483646 h 602"/>
              <a:gd name="T64" fmla="*/ 2147483646 w 573"/>
              <a:gd name="T65" fmla="*/ 2147483646 h 602"/>
              <a:gd name="T66" fmla="*/ 2147483646 w 573"/>
              <a:gd name="T67" fmla="*/ 2147483646 h 602"/>
              <a:gd name="T68" fmla="*/ 2147483646 w 573"/>
              <a:gd name="T69" fmla="*/ 2147483646 h 602"/>
              <a:gd name="T70" fmla="*/ 2147483646 w 573"/>
              <a:gd name="T71" fmla="*/ 2147483646 h 602"/>
              <a:gd name="T72" fmla="*/ 2147483646 w 573"/>
              <a:gd name="T73" fmla="*/ 2147483646 h 602"/>
              <a:gd name="T74" fmla="*/ 2147483646 w 573"/>
              <a:gd name="T75" fmla="*/ 2147483646 h 602"/>
              <a:gd name="T76" fmla="*/ 2147483646 w 573"/>
              <a:gd name="T77" fmla="*/ 2147483646 h 602"/>
              <a:gd name="T78" fmla="*/ 2147483646 w 573"/>
              <a:gd name="T79" fmla="*/ 2147483646 h 602"/>
              <a:gd name="T80" fmla="*/ 2147483646 w 573"/>
              <a:gd name="T81" fmla="*/ 2147483646 h 602"/>
              <a:gd name="T82" fmla="*/ 2147483646 w 573"/>
              <a:gd name="T83" fmla="*/ 2147483646 h 602"/>
              <a:gd name="T84" fmla="*/ 2147483646 w 573"/>
              <a:gd name="T85" fmla="*/ 2147483646 h 602"/>
              <a:gd name="T86" fmla="*/ 2147483646 w 573"/>
              <a:gd name="T87" fmla="*/ 2147483646 h 602"/>
              <a:gd name="T88" fmla="*/ 2147483646 w 573"/>
              <a:gd name="T89" fmla="*/ 0 h 602"/>
              <a:gd name="T90" fmla="*/ 2147483646 w 573"/>
              <a:gd name="T91" fmla="*/ 2147483646 h 602"/>
              <a:gd name="T92" fmla="*/ 2147483646 w 573"/>
              <a:gd name="T93" fmla="*/ 2147483646 h 602"/>
              <a:gd name="T94" fmla="*/ 2147483646 w 573"/>
              <a:gd name="T95" fmla="*/ 2147483646 h 602"/>
              <a:gd name="T96" fmla="*/ 2147483646 w 573"/>
              <a:gd name="T97" fmla="*/ 0 h 602"/>
              <a:gd name="T98" fmla="*/ 2147483646 w 573"/>
              <a:gd name="T99" fmla="*/ 2147483646 h 602"/>
              <a:gd name="T100" fmla="*/ 2147483646 w 573"/>
              <a:gd name="T101" fmla="*/ 2147483646 h 602"/>
              <a:gd name="T102" fmla="*/ 2147483646 w 573"/>
              <a:gd name="T103" fmla="*/ 2147483646 h 602"/>
              <a:gd name="T104" fmla="*/ 2147483646 w 573"/>
              <a:gd name="T105" fmla="*/ 0 h 602"/>
              <a:gd name="T106" fmla="*/ 2147483646 w 573"/>
              <a:gd name="T107" fmla="*/ 2147483646 h 60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573" h="602">
                <a:moveTo>
                  <a:pt x="530" y="516"/>
                </a:moveTo>
                <a:lnTo>
                  <a:pt x="530" y="516"/>
                </a:lnTo>
                <a:cubicBezTo>
                  <a:pt x="565" y="558"/>
                  <a:pt x="565" y="558"/>
                  <a:pt x="565" y="558"/>
                </a:cubicBezTo>
                <a:cubicBezTo>
                  <a:pt x="572" y="558"/>
                  <a:pt x="572" y="565"/>
                  <a:pt x="572" y="572"/>
                </a:cubicBezTo>
                <a:cubicBezTo>
                  <a:pt x="572" y="594"/>
                  <a:pt x="558" y="601"/>
                  <a:pt x="544" y="601"/>
                </a:cubicBezTo>
                <a:cubicBezTo>
                  <a:pt x="537" y="601"/>
                  <a:pt x="530" y="601"/>
                  <a:pt x="522" y="594"/>
                </a:cubicBezTo>
                <a:cubicBezTo>
                  <a:pt x="487" y="558"/>
                  <a:pt x="487" y="558"/>
                  <a:pt x="487" y="558"/>
                </a:cubicBezTo>
                <a:cubicBezTo>
                  <a:pt x="452" y="594"/>
                  <a:pt x="452" y="594"/>
                  <a:pt x="452" y="594"/>
                </a:cubicBezTo>
                <a:cubicBezTo>
                  <a:pt x="445" y="601"/>
                  <a:pt x="438" y="601"/>
                  <a:pt x="431" y="601"/>
                </a:cubicBezTo>
                <a:cubicBezTo>
                  <a:pt x="417" y="601"/>
                  <a:pt x="402" y="594"/>
                  <a:pt x="402" y="572"/>
                </a:cubicBezTo>
                <a:cubicBezTo>
                  <a:pt x="402" y="565"/>
                  <a:pt x="402" y="558"/>
                  <a:pt x="409" y="558"/>
                </a:cubicBezTo>
                <a:cubicBezTo>
                  <a:pt x="445" y="516"/>
                  <a:pt x="445" y="516"/>
                  <a:pt x="445" y="516"/>
                </a:cubicBezTo>
                <a:cubicBezTo>
                  <a:pt x="409" y="481"/>
                  <a:pt x="409" y="481"/>
                  <a:pt x="409" y="481"/>
                </a:cubicBezTo>
                <a:cubicBezTo>
                  <a:pt x="402" y="474"/>
                  <a:pt x="402" y="467"/>
                  <a:pt x="402" y="459"/>
                </a:cubicBezTo>
                <a:cubicBezTo>
                  <a:pt x="402" y="445"/>
                  <a:pt x="417" y="431"/>
                  <a:pt x="431" y="431"/>
                </a:cubicBezTo>
                <a:cubicBezTo>
                  <a:pt x="438" y="431"/>
                  <a:pt x="445" y="438"/>
                  <a:pt x="452" y="445"/>
                </a:cubicBezTo>
                <a:cubicBezTo>
                  <a:pt x="487" y="481"/>
                  <a:pt x="487" y="481"/>
                  <a:pt x="487" y="481"/>
                </a:cubicBezTo>
                <a:cubicBezTo>
                  <a:pt x="522" y="445"/>
                  <a:pt x="522" y="445"/>
                  <a:pt x="522" y="445"/>
                </a:cubicBezTo>
                <a:cubicBezTo>
                  <a:pt x="530" y="438"/>
                  <a:pt x="537" y="431"/>
                  <a:pt x="544" y="431"/>
                </a:cubicBezTo>
                <a:cubicBezTo>
                  <a:pt x="558" y="431"/>
                  <a:pt x="572" y="445"/>
                  <a:pt x="572" y="459"/>
                </a:cubicBezTo>
                <a:cubicBezTo>
                  <a:pt x="572" y="467"/>
                  <a:pt x="572" y="474"/>
                  <a:pt x="565" y="481"/>
                </a:cubicBezTo>
                <a:lnTo>
                  <a:pt x="530" y="516"/>
                </a:lnTo>
                <a:close/>
                <a:moveTo>
                  <a:pt x="501" y="424"/>
                </a:moveTo>
                <a:lnTo>
                  <a:pt x="501" y="424"/>
                </a:lnTo>
                <a:cubicBezTo>
                  <a:pt x="487" y="438"/>
                  <a:pt x="487" y="438"/>
                  <a:pt x="487" y="438"/>
                </a:cubicBezTo>
                <a:cubicBezTo>
                  <a:pt x="473" y="424"/>
                  <a:pt x="473" y="424"/>
                  <a:pt x="473" y="424"/>
                </a:cubicBezTo>
                <a:cubicBezTo>
                  <a:pt x="459" y="410"/>
                  <a:pt x="445" y="403"/>
                  <a:pt x="431" y="403"/>
                </a:cubicBezTo>
                <a:cubicBezTo>
                  <a:pt x="402" y="403"/>
                  <a:pt x="374" y="431"/>
                  <a:pt x="374" y="459"/>
                </a:cubicBezTo>
                <a:cubicBezTo>
                  <a:pt x="374" y="481"/>
                  <a:pt x="381" y="495"/>
                  <a:pt x="388" y="502"/>
                </a:cubicBezTo>
                <a:cubicBezTo>
                  <a:pt x="409" y="516"/>
                  <a:pt x="409" y="516"/>
                  <a:pt x="409" y="516"/>
                </a:cubicBezTo>
                <a:cubicBezTo>
                  <a:pt x="388" y="537"/>
                  <a:pt x="388" y="537"/>
                  <a:pt x="388" y="537"/>
                </a:cubicBezTo>
                <a:cubicBezTo>
                  <a:pt x="381" y="544"/>
                  <a:pt x="374" y="558"/>
                  <a:pt x="374" y="572"/>
                </a:cubicBezTo>
                <a:cubicBezTo>
                  <a:pt x="374" y="587"/>
                  <a:pt x="374" y="594"/>
                  <a:pt x="381" y="601"/>
                </a:cubicBezTo>
                <a:cubicBezTo>
                  <a:pt x="28" y="601"/>
                  <a:pt x="28" y="601"/>
                  <a:pt x="28" y="601"/>
                </a:cubicBezTo>
                <a:cubicBezTo>
                  <a:pt x="7" y="601"/>
                  <a:pt x="0" y="594"/>
                  <a:pt x="0" y="572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7" y="56"/>
                  <a:pt x="28" y="56"/>
                </a:cubicBezTo>
                <a:cubicBezTo>
                  <a:pt x="70" y="56"/>
                  <a:pt x="70" y="56"/>
                  <a:pt x="70" y="56"/>
                </a:cubicBezTo>
                <a:cubicBezTo>
                  <a:pt x="70" y="85"/>
                  <a:pt x="70" y="85"/>
                  <a:pt x="70" y="85"/>
                </a:cubicBezTo>
                <a:cubicBezTo>
                  <a:pt x="70" y="113"/>
                  <a:pt x="98" y="141"/>
                  <a:pt x="127" y="141"/>
                </a:cubicBezTo>
                <a:cubicBezTo>
                  <a:pt x="162" y="141"/>
                  <a:pt x="183" y="113"/>
                  <a:pt x="183" y="85"/>
                </a:cubicBezTo>
                <a:cubicBezTo>
                  <a:pt x="183" y="56"/>
                  <a:pt x="183" y="56"/>
                  <a:pt x="183" y="56"/>
                </a:cubicBezTo>
                <a:cubicBezTo>
                  <a:pt x="211" y="56"/>
                  <a:pt x="211" y="56"/>
                  <a:pt x="211" y="56"/>
                </a:cubicBezTo>
                <a:cubicBezTo>
                  <a:pt x="211" y="85"/>
                  <a:pt x="211" y="85"/>
                  <a:pt x="211" y="85"/>
                </a:cubicBezTo>
                <a:cubicBezTo>
                  <a:pt x="211" y="113"/>
                  <a:pt x="240" y="141"/>
                  <a:pt x="268" y="141"/>
                </a:cubicBezTo>
                <a:cubicBezTo>
                  <a:pt x="303" y="141"/>
                  <a:pt x="325" y="113"/>
                  <a:pt x="325" y="85"/>
                </a:cubicBezTo>
                <a:cubicBezTo>
                  <a:pt x="325" y="56"/>
                  <a:pt x="325" y="56"/>
                  <a:pt x="325" y="56"/>
                </a:cubicBezTo>
                <a:cubicBezTo>
                  <a:pt x="353" y="56"/>
                  <a:pt x="353" y="56"/>
                  <a:pt x="353" y="56"/>
                </a:cubicBezTo>
                <a:cubicBezTo>
                  <a:pt x="353" y="85"/>
                  <a:pt x="353" y="85"/>
                  <a:pt x="353" y="85"/>
                </a:cubicBezTo>
                <a:cubicBezTo>
                  <a:pt x="353" y="113"/>
                  <a:pt x="381" y="141"/>
                  <a:pt x="409" y="141"/>
                </a:cubicBezTo>
                <a:cubicBezTo>
                  <a:pt x="445" y="141"/>
                  <a:pt x="466" y="113"/>
                  <a:pt x="466" y="85"/>
                </a:cubicBezTo>
                <a:cubicBezTo>
                  <a:pt x="466" y="56"/>
                  <a:pt x="466" y="56"/>
                  <a:pt x="466" y="56"/>
                </a:cubicBezTo>
                <a:cubicBezTo>
                  <a:pt x="515" y="56"/>
                  <a:pt x="515" y="56"/>
                  <a:pt x="515" y="56"/>
                </a:cubicBezTo>
                <a:cubicBezTo>
                  <a:pt x="530" y="56"/>
                  <a:pt x="544" y="71"/>
                  <a:pt x="544" y="85"/>
                </a:cubicBezTo>
                <a:cubicBezTo>
                  <a:pt x="544" y="403"/>
                  <a:pt x="544" y="403"/>
                  <a:pt x="544" y="403"/>
                </a:cubicBezTo>
                <a:cubicBezTo>
                  <a:pt x="530" y="403"/>
                  <a:pt x="515" y="410"/>
                  <a:pt x="501" y="424"/>
                </a:cubicBezTo>
                <a:close/>
                <a:moveTo>
                  <a:pt x="353" y="367"/>
                </a:moveTo>
                <a:lnTo>
                  <a:pt x="353" y="367"/>
                </a:lnTo>
                <a:cubicBezTo>
                  <a:pt x="353" y="353"/>
                  <a:pt x="346" y="339"/>
                  <a:pt x="325" y="339"/>
                </a:cubicBezTo>
                <a:cubicBezTo>
                  <a:pt x="268" y="339"/>
                  <a:pt x="268" y="339"/>
                  <a:pt x="268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98" y="339"/>
                  <a:pt x="98" y="339"/>
                  <a:pt x="98" y="339"/>
                </a:cubicBezTo>
                <a:cubicBezTo>
                  <a:pt x="84" y="339"/>
                  <a:pt x="70" y="353"/>
                  <a:pt x="70" y="367"/>
                </a:cubicBezTo>
                <a:cubicBezTo>
                  <a:pt x="70" y="382"/>
                  <a:pt x="84" y="396"/>
                  <a:pt x="98" y="396"/>
                </a:cubicBezTo>
                <a:cubicBezTo>
                  <a:pt x="226" y="396"/>
                  <a:pt x="226" y="396"/>
                  <a:pt x="226" y="396"/>
                </a:cubicBezTo>
                <a:cubicBezTo>
                  <a:pt x="268" y="396"/>
                  <a:pt x="268" y="396"/>
                  <a:pt x="268" y="396"/>
                </a:cubicBezTo>
                <a:cubicBezTo>
                  <a:pt x="325" y="396"/>
                  <a:pt x="325" y="396"/>
                  <a:pt x="325" y="396"/>
                </a:cubicBezTo>
                <a:cubicBezTo>
                  <a:pt x="346" y="396"/>
                  <a:pt x="353" y="382"/>
                  <a:pt x="353" y="367"/>
                </a:cubicBezTo>
                <a:close/>
                <a:moveTo>
                  <a:pt x="70" y="488"/>
                </a:moveTo>
                <a:lnTo>
                  <a:pt x="70" y="488"/>
                </a:lnTo>
                <a:cubicBezTo>
                  <a:pt x="70" y="502"/>
                  <a:pt x="84" y="509"/>
                  <a:pt x="98" y="509"/>
                </a:cubicBezTo>
                <a:cubicBezTo>
                  <a:pt x="275" y="509"/>
                  <a:pt x="275" y="509"/>
                  <a:pt x="275" y="509"/>
                </a:cubicBezTo>
                <a:cubicBezTo>
                  <a:pt x="289" y="509"/>
                  <a:pt x="296" y="502"/>
                  <a:pt x="296" y="488"/>
                </a:cubicBezTo>
                <a:cubicBezTo>
                  <a:pt x="296" y="474"/>
                  <a:pt x="289" y="459"/>
                  <a:pt x="275" y="459"/>
                </a:cubicBezTo>
                <a:cubicBezTo>
                  <a:pt x="98" y="459"/>
                  <a:pt x="98" y="459"/>
                  <a:pt x="98" y="459"/>
                </a:cubicBezTo>
                <a:cubicBezTo>
                  <a:pt x="84" y="459"/>
                  <a:pt x="70" y="474"/>
                  <a:pt x="70" y="488"/>
                </a:cubicBezTo>
                <a:close/>
                <a:moveTo>
                  <a:pt x="438" y="219"/>
                </a:moveTo>
                <a:lnTo>
                  <a:pt x="438" y="219"/>
                </a:lnTo>
                <a:cubicBezTo>
                  <a:pt x="98" y="219"/>
                  <a:pt x="98" y="219"/>
                  <a:pt x="98" y="219"/>
                </a:cubicBezTo>
                <a:cubicBezTo>
                  <a:pt x="84" y="219"/>
                  <a:pt x="70" y="226"/>
                  <a:pt x="70" y="247"/>
                </a:cubicBezTo>
                <a:cubicBezTo>
                  <a:pt x="70" y="261"/>
                  <a:pt x="84" y="276"/>
                  <a:pt x="98" y="276"/>
                </a:cubicBezTo>
                <a:cubicBezTo>
                  <a:pt x="438" y="276"/>
                  <a:pt x="438" y="276"/>
                  <a:pt x="438" y="276"/>
                </a:cubicBezTo>
                <a:cubicBezTo>
                  <a:pt x="459" y="276"/>
                  <a:pt x="466" y="261"/>
                  <a:pt x="466" y="247"/>
                </a:cubicBezTo>
                <a:cubicBezTo>
                  <a:pt x="466" y="226"/>
                  <a:pt x="459" y="219"/>
                  <a:pt x="438" y="219"/>
                </a:cubicBezTo>
                <a:close/>
                <a:moveTo>
                  <a:pt x="409" y="113"/>
                </a:moveTo>
                <a:lnTo>
                  <a:pt x="409" y="113"/>
                </a:lnTo>
                <a:cubicBezTo>
                  <a:pt x="395" y="113"/>
                  <a:pt x="381" y="99"/>
                  <a:pt x="381" y="85"/>
                </a:cubicBezTo>
                <a:cubicBezTo>
                  <a:pt x="381" y="28"/>
                  <a:pt x="381" y="28"/>
                  <a:pt x="381" y="28"/>
                </a:cubicBezTo>
                <a:cubicBezTo>
                  <a:pt x="381" y="14"/>
                  <a:pt x="395" y="0"/>
                  <a:pt x="409" y="0"/>
                </a:cubicBezTo>
                <a:cubicBezTo>
                  <a:pt x="431" y="0"/>
                  <a:pt x="438" y="14"/>
                  <a:pt x="438" y="28"/>
                </a:cubicBezTo>
                <a:cubicBezTo>
                  <a:pt x="438" y="85"/>
                  <a:pt x="438" y="85"/>
                  <a:pt x="438" y="85"/>
                </a:cubicBezTo>
                <a:cubicBezTo>
                  <a:pt x="438" y="99"/>
                  <a:pt x="431" y="113"/>
                  <a:pt x="409" y="113"/>
                </a:cubicBezTo>
                <a:close/>
                <a:moveTo>
                  <a:pt x="268" y="113"/>
                </a:moveTo>
                <a:lnTo>
                  <a:pt x="268" y="113"/>
                </a:lnTo>
                <a:cubicBezTo>
                  <a:pt x="254" y="113"/>
                  <a:pt x="240" y="99"/>
                  <a:pt x="240" y="85"/>
                </a:cubicBezTo>
                <a:cubicBezTo>
                  <a:pt x="240" y="28"/>
                  <a:pt x="240" y="28"/>
                  <a:pt x="240" y="28"/>
                </a:cubicBezTo>
                <a:cubicBezTo>
                  <a:pt x="240" y="14"/>
                  <a:pt x="254" y="0"/>
                  <a:pt x="268" y="0"/>
                </a:cubicBezTo>
                <a:cubicBezTo>
                  <a:pt x="289" y="0"/>
                  <a:pt x="296" y="14"/>
                  <a:pt x="296" y="28"/>
                </a:cubicBezTo>
                <a:cubicBezTo>
                  <a:pt x="296" y="85"/>
                  <a:pt x="296" y="85"/>
                  <a:pt x="296" y="85"/>
                </a:cubicBezTo>
                <a:cubicBezTo>
                  <a:pt x="296" y="99"/>
                  <a:pt x="289" y="113"/>
                  <a:pt x="268" y="113"/>
                </a:cubicBezTo>
                <a:close/>
                <a:moveTo>
                  <a:pt x="127" y="113"/>
                </a:moveTo>
                <a:lnTo>
                  <a:pt x="127" y="113"/>
                </a:lnTo>
                <a:cubicBezTo>
                  <a:pt x="113" y="113"/>
                  <a:pt x="98" y="99"/>
                  <a:pt x="98" y="85"/>
                </a:cubicBezTo>
                <a:cubicBezTo>
                  <a:pt x="98" y="28"/>
                  <a:pt x="98" y="28"/>
                  <a:pt x="98" y="28"/>
                </a:cubicBezTo>
                <a:cubicBezTo>
                  <a:pt x="98" y="14"/>
                  <a:pt x="113" y="0"/>
                  <a:pt x="127" y="0"/>
                </a:cubicBezTo>
                <a:cubicBezTo>
                  <a:pt x="148" y="0"/>
                  <a:pt x="155" y="14"/>
                  <a:pt x="155" y="28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5" y="99"/>
                  <a:pt x="148" y="113"/>
                  <a:pt x="127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68" name="Freeform 59"/>
          <p:cNvSpPr>
            <a:spLocks noChangeArrowheads="1"/>
          </p:cNvSpPr>
          <p:nvPr/>
        </p:nvSpPr>
        <p:spPr bwMode="auto">
          <a:xfrm>
            <a:off x="2104390" y="5307531"/>
            <a:ext cx="371230" cy="388105"/>
          </a:xfrm>
          <a:custGeom>
            <a:avLst/>
            <a:gdLst>
              <a:gd name="T0" fmla="*/ 2147483646 w 581"/>
              <a:gd name="T1" fmla="*/ 2147483646 h 609"/>
              <a:gd name="T2" fmla="*/ 2147483646 w 581"/>
              <a:gd name="T3" fmla="*/ 2147483646 h 609"/>
              <a:gd name="T4" fmla="*/ 2147483646 w 581"/>
              <a:gd name="T5" fmla="*/ 2147483646 h 609"/>
              <a:gd name="T6" fmla="*/ 2147483646 w 581"/>
              <a:gd name="T7" fmla="*/ 2147483646 h 609"/>
              <a:gd name="T8" fmla="*/ 2147483646 w 581"/>
              <a:gd name="T9" fmla="*/ 2147483646 h 609"/>
              <a:gd name="T10" fmla="*/ 2147483646 w 581"/>
              <a:gd name="T11" fmla="*/ 2147483646 h 609"/>
              <a:gd name="T12" fmla="*/ 2147483646 w 581"/>
              <a:gd name="T13" fmla="*/ 2147483646 h 609"/>
              <a:gd name="T14" fmla="*/ 2147483646 w 581"/>
              <a:gd name="T15" fmla="*/ 2147483646 h 609"/>
              <a:gd name="T16" fmla="*/ 2147483646 w 581"/>
              <a:gd name="T17" fmla="*/ 2147483646 h 609"/>
              <a:gd name="T18" fmla="*/ 2147483646 w 581"/>
              <a:gd name="T19" fmla="*/ 2147483646 h 609"/>
              <a:gd name="T20" fmla="*/ 1360546115 w 581"/>
              <a:gd name="T21" fmla="*/ 2147483646 h 609"/>
              <a:gd name="T22" fmla="*/ 0 w 581"/>
              <a:gd name="T23" fmla="*/ 2147483646 h 609"/>
              <a:gd name="T24" fmla="*/ 2147483646 w 581"/>
              <a:gd name="T25" fmla="*/ 2147483646 h 609"/>
              <a:gd name="T26" fmla="*/ 2147483646 w 581"/>
              <a:gd name="T27" fmla="*/ 2147483646 h 609"/>
              <a:gd name="T28" fmla="*/ 2147483646 w 581"/>
              <a:gd name="T29" fmla="*/ 2147483646 h 609"/>
              <a:gd name="T30" fmla="*/ 2147483646 w 581"/>
              <a:gd name="T31" fmla="*/ 2147483646 h 609"/>
              <a:gd name="T32" fmla="*/ 2147483646 w 581"/>
              <a:gd name="T33" fmla="*/ 2147483646 h 609"/>
              <a:gd name="T34" fmla="*/ 2147483646 w 581"/>
              <a:gd name="T35" fmla="*/ 2147483646 h 609"/>
              <a:gd name="T36" fmla="*/ 2147483646 w 581"/>
              <a:gd name="T37" fmla="*/ 2147483646 h 609"/>
              <a:gd name="T38" fmla="*/ 2147483646 w 581"/>
              <a:gd name="T39" fmla="*/ 2147483646 h 609"/>
              <a:gd name="T40" fmla="*/ 2147483646 w 581"/>
              <a:gd name="T41" fmla="*/ 2147483646 h 609"/>
              <a:gd name="T42" fmla="*/ 2147483646 w 581"/>
              <a:gd name="T43" fmla="*/ 2147483646 h 609"/>
              <a:gd name="T44" fmla="*/ 2147483646 w 581"/>
              <a:gd name="T45" fmla="*/ 2147483646 h 609"/>
              <a:gd name="T46" fmla="*/ 2147483646 w 581"/>
              <a:gd name="T47" fmla="*/ 2147483646 h 609"/>
              <a:gd name="T48" fmla="*/ 2147483646 w 581"/>
              <a:gd name="T49" fmla="*/ 2147483646 h 609"/>
              <a:gd name="T50" fmla="*/ 2147483646 w 581"/>
              <a:gd name="T51" fmla="*/ 2147483646 h 609"/>
              <a:gd name="T52" fmla="*/ 2147483646 w 581"/>
              <a:gd name="T53" fmla="*/ 2147483646 h 609"/>
              <a:gd name="T54" fmla="*/ 2147483646 w 581"/>
              <a:gd name="T55" fmla="*/ 2147483646 h 609"/>
              <a:gd name="T56" fmla="*/ 2147483646 w 581"/>
              <a:gd name="T57" fmla="*/ 2147483646 h 609"/>
              <a:gd name="T58" fmla="*/ 2147483646 w 581"/>
              <a:gd name="T59" fmla="*/ 2147483646 h 609"/>
              <a:gd name="T60" fmla="*/ 2147483646 w 581"/>
              <a:gd name="T61" fmla="*/ 2147483646 h 609"/>
              <a:gd name="T62" fmla="*/ 2147483646 w 581"/>
              <a:gd name="T63" fmla="*/ 2147483646 h 609"/>
              <a:gd name="T64" fmla="*/ 2147483646 w 581"/>
              <a:gd name="T65" fmla="*/ 2147483646 h 609"/>
              <a:gd name="T66" fmla="*/ 2147483646 w 581"/>
              <a:gd name="T67" fmla="*/ 2147483646 h 609"/>
              <a:gd name="T68" fmla="*/ 2147483646 w 581"/>
              <a:gd name="T69" fmla="*/ 2147483646 h 609"/>
              <a:gd name="T70" fmla="*/ 2147483646 w 581"/>
              <a:gd name="T71" fmla="*/ 2147483646 h 609"/>
              <a:gd name="T72" fmla="*/ 2147483646 w 581"/>
              <a:gd name="T73" fmla="*/ 2147483646 h 609"/>
              <a:gd name="T74" fmla="*/ 2147483646 w 581"/>
              <a:gd name="T75" fmla="*/ 2147483646 h 609"/>
              <a:gd name="T76" fmla="*/ 2147483646 w 581"/>
              <a:gd name="T77" fmla="*/ 2147483646 h 609"/>
              <a:gd name="T78" fmla="*/ 2147483646 w 581"/>
              <a:gd name="T79" fmla="*/ 2147483646 h 609"/>
              <a:gd name="T80" fmla="*/ 2147483646 w 581"/>
              <a:gd name="T81" fmla="*/ 0 h 609"/>
              <a:gd name="T82" fmla="*/ 2147483646 w 581"/>
              <a:gd name="T83" fmla="*/ 2147483646 h 609"/>
              <a:gd name="T84" fmla="*/ 2147483646 w 581"/>
              <a:gd name="T85" fmla="*/ 2147483646 h 609"/>
              <a:gd name="T86" fmla="*/ 2147483646 w 581"/>
              <a:gd name="T87" fmla="*/ 2147483646 h 609"/>
              <a:gd name="T88" fmla="*/ 2147483646 w 581"/>
              <a:gd name="T89" fmla="*/ 0 h 609"/>
              <a:gd name="T90" fmla="*/ 2147483646 w 581"/>
              <a:gd name="T91" fmla="*/ 2147483646 h 609"/>
              <a:gd name="T92" fmla="*/ 2147483646 w 581"/>
              <a:gd name="T93" fmla="*/ 2147483646 h 609"/>
              <a:gd name="T94" fmla="*/ 2147483646 w 581"/>
              <a:gd name="T95" fmla="*/ 2147483646 h 609"/>
              <a:gd name="T96" fmla="*/ 2147483646 w 581"/>
              <a:gd name="T97" fmla="*/ 0 h 609"/>
              <a:gd name="T98" fmla="*/ 2147483646 w 581"/>
              <a:gd name="T99" fmla="*/ 2147483646 h 6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81" h="609">
                <a:moveTo>
                  <a:pt x="566" y="523"/>
                </a:moveTo>
                <a:lnTo>
                  <a:pt x="566" y="523"/>
                </a:lnTo>
                <a:cubicBezTo>
                  <a:pt x="495" y="594"/>
                  <a:pt x="495" y="594"/>
                  <a:pt x="495" y="594"/>
                </a:cubicBezTo>
                <a:cubicBezTo>
                  <a:pt x="488" y="601"/>
                  <a:pt x="481" y="608"/>
                  <a:pt x="474" y="608"/>
                </a:cubicBezTo>
                <a:cubicBezTo>
                  <a:pt x="467" y="608"/>
                  <a:pt x="460" y="601"/>
                  <a:pt x="453" y="594"/>
                </a:cubicBezTo>
                <a:cubicBezTo>
                  <a:pt x="417" y="558"/>
                  <a:pt x="417" y="558"/>
                  <a:pt x="417" y="558"/>
                </a:cubicBezTo>
                <a:cubicBezTo>
                  <a:pt x="410" y="551"/>
                  <a:pt x="410" y="544"/>
                  <a:pt x="410" y="537"/>
                </a:cubicBezTo>
                <a:cubicBezTo>
                  <a:pt x="410" y="523"/>
                  <a:pt x="417" y="509"/>
                  <a:pt x="439" y="509"/>
                </a:cubicBezTo>
                <a:cubicBezTo>
                  <a:pt x="446" y="509"/>
                  <a:pt x="453" y="516"/>
                  <a:pt x="453" y="523"/>
                </a:cubicBezTo>
                <a:cubicBezTo>
                  <a:pt x="474" y="537"/>
                  <a:pt x="474" y="537"/>
                  <a:pt x="474" y="537"/>
                </a:cubicBezTo>
                <a:cubicBezTo>
                  <a:pt x="530" y="481"/>
                  <a:pt x="530" y="481"/>
                  <a:pt x="530" y="481"/>
                </a:cubicBezTo>
                <a:cubicBezTo>
                  <a:pt x="537" y="474"/>
                  <a:pt x="545" y="474"/>
                  <a:pt x="552" y="474"/>
                </a:cubicBezTo>
                <a:cubicBezTo>
                  <a:pt x="566" y="474"/>
                  <a:pt x="580" y="488"/>
                  <a:pt x="580" y="502"/>
                </a:cubicBezTo>
                <a:cubicBezTo>
                  <a:pt x="580" y="509"/>
                  <a:pt x="573" y="516"/>
                  <a:pt x="566" y="523"/>
                </a:cubicBezTo>
                <a:close/>
                <a:moveTo>
                  <a:pt x="474" y="495"/>
                </a:moveTo>
                <a:lnTo>
                  <a:pt x="474" y="495"/>
                </a:lnTo>
                <a:cubicBezTo>
                  <a:pt x="467" y="488"/>
                  <a:pt x="453" y="481"/>
                  <a:pt x="439" y="481"/>
                </a:cubicBezTo>
                <a:cubicBezTo>
                  <a:pt x="403" y="481"/>
                  <a:pt x="382" y="509"/>
                  <a:pt x="382" y="537"/>
                </a:cubicBezTo>
                <a:cubicBezTo>
                  <a:pt x="382" y="558"/>
                  <a:pt x="389" y="573"/>
                  <a:pt x="396" y="580"/>
                </a:cubicBezTo>
                <a:cubicBezTo>
                  <a:pt x="424" y="608"/>
                  <a:pt x="424" y="608"/>
                  <a:pt x="424" y="608"/>
                </a:cubicBezTo>
                <a:cubicBezTo>
                  <a:pt x="29" y="608"/>
                  <a:pt x="29" y="608"/>
                  <a:pt x="29" y="608"/>
                </a:cubicBezTo>
                <a:cubicBezTo>
                  <a:pt x="15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5" y="56"/>
                  <a:pt x="29" y="56"/>
                </a:cubicBezTo>
                <a:cubicBezTo>
                  <a:pt x="78" y="56"/>
                  <a:pt x="78" y="56"/>
                  <a:pt x="78" y="56"/>
                </a:cubicBezTo>
                <a:cubicBezTo>
                  <a:pt x="78" y="85"/>
                  <a:pt x="78" y="85"/>
                  <a:pt x="78" y="85"/>
                </a:cubicBezTo>
                <a:cubicBezTo>
                  <a:pt x="78" y="120"/>
                  <a:pt x="106" y="141"/>
                  <a:pt x="135" y="141"/>
                </a:cubicBezTo>
                <a:cubicBezTo>
                  <a:pt x="163" y="141"/>
                  <a:pt x="191" y="120"/>
                  <a:pt x="191" y="85"/>
                </a:cubicBezTo>
                <a:cubicBezTo>
                  <a:pt x="191" y="56"/>
                  <a:pt x="191" y="56"/>
                  <a:pt x="191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8" y="141"/>
                  <a:pt x="276" y="141"/>
                </a:cubicBezTo>
                <a:cubicBezTo>
                  <a:pt x="304" y="141"/>
                  <a:pt x="333" y="120"/>
                  <a:pt x="333" y="85"/>
                </a:cubicBezTo>
                <a:cubicBezTo>
                  <a:pt x="333" y="56"/>
                  <a:pt x="333" y="56"/>
                  <a:pt x="333" y="56"/>
                </a:cubicBezTo>
                <a:cubicBezTo>
                  <a:pt x="361" y="56"/>
                  <a:pt x="361" y="56"/>
                  <a:pt x="361" y="56"/>
                </a:cubicBezTo>
                <a:cubicBezTo>
                  <a:pt x="361" y="85"/>
                  <a:pt x="361" y="85"/>
                  <a:pt x="361" y="85"/>
                </a:cubicBezTo>
                <a:cubicBezTo>
                  <a:pt x="361" y="120"/>
                  <a:pt x="389" y="141"/>
                  <a:pt x="417" y="141"/>
                </a:cubicBezTo>
                <a:cubicBezTo>
                  <a:pt x="446" y="141"/>
                  <a:pt x="474" y="120"/>
                  <a:pt x="474" y="85"/>
                </a:cubicBezTo>
                <a:cubicBezTo>
                  <a:pt x="474" y="56"/>
                  <a:pt x="474" y="56"/>
                  <a:pt x="474" y="56"/>
                </a:cubicBezTo>
                <a:cubicBezTo>
                  <a:pt x="523" y="56"/>
                  <a:pt x="523" y="56"/>
                  <a:pt x="523" y="56"/>
                </a:cubicBezTo>
                <a:cubicBezTo>
                  <a:pt x="537" y="56"/>
                  <a:pt x="552" y="71"/>
                  <a:pt x="552" y="85"/>
                </a:cubicBezTo>
                <a:cubicBezTo>
                  <a:pt x="552" y="445"/>
                  <a:pt x="552" y="445"/>
                  <a:pt x="552" y="445"/>
                </a:cubicBezTo>
                <a:cubicBezTo>
                  <a:pt x="530" y="445"/>
                  <a:pt x="516" y="452"/>
                  <a:pt x="509" y="460"/>
                </a:cubicBezTo>
                <a:lnTo>
                  <a:pt x="474" y="495"/>
                </a:lnTo>
                <a:close/>
                <a:moveTo>
                  <a:pt x="78" y="488"/>
                </a:moveTo>
                <a:lnTo>
                  <a:pt x="78" y="488"/>
                </a:lnTo>
                <a:cubicBezTo>
                  <a:pt x="78" y="502"/>
                  <a:pt x="85" y="509"/>
                  <a:pt x="99" y="509"/>
                </a:cubicBezTo>
                <a:cubicBezTo>
                  <a:pt x="283" y="509"/>
                  <a:pt x="283" y="509"/>
                  <a:pt x="283" y="509"/>
                </a:cubicBezTo>
                <a:cubicBezTo>
                  <a:pt x="297" y="509"/>
                  <a:pt x="304" y="502"/>
                  <a:pt x="304" y="488"/>
                </a:cubicBezTo>
                <a:cubicBezTo>
                  <a:pt x="304" y="474"/>
                  <a:pt x="297" y="467"/>
                  <a:pt x="283" y="467"/>
                </a:cubicBezTo>
                <a:cubicBezTo>
                  <a:pt x="99" y="467"/>
                  <a:pt x="99" y="467"/>
                  <a:pt x="99" y="467"/>
                </a:cubicBezTo>
                <a:cubicBezTo>
                  <a:pt x="85" y="467"/>
                  <a:pt x="78" y="474"/>
                  <a:pt x="78" y="488"/>
                </a:cubicBezTo>
                <a:close/>
                <a:moveTo>
                  <a:pt x="446" y="219"/>
                </a:moveTo>
                <a:lnTo>
                  <a:pt x="446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92" y="219"/>
                  <a:pt x="78" y="233"/>
                  <a:pt x="78" y="247"/>
                </a:cubicBezTo>
                <a:cubicBezTo>
                  <a:pt x="78" y="262"/>
                  <a:pt x="92" y="276"/>
                  <a:pt x="106" y="276"/>
                </a:cubicBezTo>
                <a:cubicBezTo>
                  <a:pt x="446" y="276"/>
                  <a:pt x="446" y="276"/>
                  <a:pt x="446" y="276"/>
                </a:cubicBezTo>
                <a:cubicBezTo>
                  <a:pt x="460" y="276"/>
                  <a:pt x="474" y="262"/>
                  <a:pt x="474" y="247"/>
                </a:cubicBezTo>
                <a:cubicBezTo>
                  <a:pt x="474" y="233"/>
                  <a:pt x="460" y="219"/>
                  <a:pt x="446" y="219"/>
                </a:cubicBezTo>
                <a:close/>
                <a:moveTo>
                  <a:pt x="446" y="339"/>
                </a:moveTo>
                <a:lnTo>
                  <a:pt x="446" y="339"/>
                </a:lnTo>
                <a:cubicBezTo>
                  <a:pt x="276" y="339"/>
                  <a:pt x="276" y="339"/>
                  <a:pt x="276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92" y="339"/>
                  <a:pt x="78" y="353"/>
                  <a:pt x="78" y="367"/>
                </a:cubicBezTo>
                <a:cubicBezTo>
                  <a:pt x="78" y="389"/>
                  <a:pt x="92" y="396"/>
                  <a:pt x="106" y="396"/>
                </a:cubicBezTo>
                <a:cubicBezTo>
                  <a:pt x="226" y="396"/>
                  <a:pt x="226" y="396"/>
                  <a:pt x="226" y="396"/>
                </a:cubicBezTo>
                <a:cubicBezTo>
                  <a:pt x="276" y="396"/>
                  <a:pt x="276" y="396"/>
                  <a:pt x="276" y="396"/>
                </a:cubicBezTo>
                <a:cubicBezTo>
                  <a:pt x="446" y="396"/>
                  <a:pt x="446" y="396"/>
                  <a:pt x="446" y="396"/>
                </a:cubicBezTo>
                <a:cubicBezTo>
                  <a:pt x="460" y="396"/>
                  <a:pt x="474" y="389"/>
                  <a:pt x="474" y="367"/>
                </a:cubicBezTo>
                <a:cubicBezTo>
                  <a:pt x="474" y="353"/>
                  <a:pt x="460" y="339"/>
                  <a:pt x="446" y="339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403" y="113"/>
                  <a:pt x="389" y="106"/>
                  <a:pt x="389" y="85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14"/>
                  <a:pt x="403" y="0"/>
                  <a:pt x="417" y="0"/>
                </a:cubicBezTo>
                <a:cubicBezTo>
                  <a:pt x="431" y="0"/>
                  <a:pt x="446" y="14"/>
                  <a:pt x="446" y="28"/>
                </a:cubicBezTo>
                <a:cubicBezTo>
                  <a:pt x="446" y="85"/>
                  <a:pt x="446" y="85"/>
                  <a:pt x="446" y="85"/>
                </a:cubicBezTo>
                <a:cubicBezTo>
                  <a:pt x="446" y="106"/>
                  <a:pt x="431" y="113"/>
                  <a:pt x="417" y="113"/>
                </a:cubicBezTo>
                <a:close/>
                <a:moveTo>
                  <a:pt x="276" y="113"/>
                </a:moveTo>
                <a:lnTo>
                  <a:pt x="276" y="113"/>
                </a:lnTo>
                <a:cubicBezTo>
                  <a:pt x="262" y="113"/>
                  <a:pt x="248" y="106"/>
                  <a:pt x="248" y="85"/>
                </a:cubicBezTo>
                <a:cubicBezTo>
                  <a:pt x="248" y="28"/>
                  <a:pt x="248" y="28"/>
                  <a:pt x="248" y="28"/>
                </a:cubicBezTo>
                <a:cubicBezTo>
                  <a:pt x="248" y="14"/>
                  <a:pt x="262" y="0"/>
                  <a:pt x="276" y="0"/>
                </a:cubicBezTo>
                <a:cubicBezTo>
                  <a:pt x="290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90" y="113"/>
                  <a:pt x="276" y="113"/>
                </a:cubicBezTo>
                <a:close/>
                <a:moveTo>
                  <a:pt x="135" y="113"/>
                </a:moveTo>
                <a:lnTo>
                  <a:pt x="135" y="113"/>
                </a:lnTo>
                <a:cubicBezTo>
                  <a:pt x="121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21" y="0"/>
                  <a:pt x="135" y="0"/>
                </a:cubicBezTo>
                <a:cubicBezTo>
                  <a:pt x="149" y="0"/>
                  <a:pt x="163" y="14"/>
                  <a:pt x="163" y="28"/>
                </a:cubicBezTo>
                <a:cubicBezTo>
                  <a:pt x="163" y="85"/>
                  <a:pt x="163" y="85"/>
                  <a:pt x="163" y="85"/>
                </a:cubicBezTo>
                <a:cubicBezTo>
                  <a:pt x="163" y="106"/>
                  <a:pt x="149" y="113"/>
                  <a:pt x="135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69" name="Freeform 60"/>
          <p:cNvSpPr>
            <a:spLocks noChangeArrowheads="1"/>
          </p:cNvSpPr>
          <p:nvPr/>
        </p:nvSpPr>
        <p:spPr bwMode="auto">
          <a:xfrm>
            <a:off x="1219906" y="5301286"/>
            <a:ext cx="348732" cy="388105"/>
          </a:xfrm>
          <a:custGeom>
            <a:avLst/>
            <a:gdLst>
              <a:gd name="T0" fmla="*/ 2147483646 w 545"/>
              <a:gd name="T1" fmla="*/ 2147483646 h 609"/>
              <a:gd name="T2" fmla="*/ 0 w 545"/>
              <a:gd name="T3" fmla="*/ 2147483646 h 609"/>
              <a:gd name="T4" fmla="*/ 1366569903 w 545"/>
              <a:gd name="T5" fmla="*/ 2147483646 h 609"/>
              <a:gd name="T6" fmla="*/ 2147483646 w 545"/>
              <a:gd name="T7" fmla="*/ 2147483646 h 609"/>
              <a:gd name="T8" fmla="*/ 2147483646 w 545"/>
              <a:gd name="T9" fmla="*/ 2147483646 h 609"/>
              <a:gd name="T10" fmla="*/ 2147483646 w 545"/>
              <a:gd name="T11" fmla="*/ 2147483646 h 609"/>
              <a:gd name="T12" fmla="*/ 2147483646 w 545"/>
              <a:gd name="T13" fmla="*/ 2147483646 h 609"/>
              <a:gd name="T14" fmla="*/ 2147483646 w 545"/>
              <a:gd name="T15" fmla="*/ 2147483646 h 609"/>
              <a:gd name="T16" fmla="*/ 2147483646 w 545"/>
              <a:gd name="T17" fmla="*/ 2147483646 h 609"/>
              <a:gd name="T18" fmla="*/ 2147483646 w 545"/>
              <a:gd name="T19" fmla="*/ 2147483646 h 609"/>
              <a:gd name="T20" fmla="*/ 2147483646 w 545"/>
              <a:gd name="T21" fmla="*/ 2147483646 h 609"/>
              <a:gd name="T22" fmla="*/ 2147483646 w 545"/>
              <a:gd name="T23" fmla="*/ 2147483646 h 609"/>
              <a:gd name="T24" fmla="*/ 2147483646 w 545"/>
              <a:gd name="T25" fmla="*/ 2147483646 h 609"/>
              <a:gd name="T26" fmla="*/ 2147483646 w 545"/>
              <a:gd name="T27" fmla="*/ 2147483646 h 609"/>
              <a:gd name="T28" fmla="*/ 2147483646 w 545"/>
              <a:gd name="T29" fmla="*/ 2147483646 h 609"/>
              <a:gd name="T30" fmla="*/ 2147483646 w 545"/>
              <a:gd name="T31" fmla="*/ 2147483646 h 609"/>
              <a:gd name="T32" fmla="*/ 2147483646 w 545"/>
              <a:gd name="T33" fmla="*/ 2147483646 h 609"/>
              <a:gd name="T34" fmla="*/ 2147483646 w 545"/>
              <a:gd name="T35" fmla="*/ 2147483646 h 609"/>
              <a:gd name="T36" fmla="*/ 2147483646 w 545"/>
              <a:gd name="T37" fmla="*/ 2147483646 h 609"/>
              <a:gd name="T38" fmla="*/ 2147483646 w 545"/>
              <a:gd name="T39" fmla="*/ 2147483646 h 609"/>
              <a:gd name="T40" fmla="*/ 2147483646 w 545"/>
              <a:gd name="T41" fmla="*/ 2147483646 h 609"/>
              <a:gd name="T42" fmla="*/ 2147483646 w 545"/>
              <a:gd name="T43" fmla="*/ 2147483646 h 609"/>
              <a:gd name="T44" fmla="*/ 2147483646 w 545"/>
              <a:gd name="T45" fmla="*/ 2147483646 h 609"/>
              <a:gd name="T46" fmla="*/ 2147483646 w 545"/>
              <a:gd name="T47" fmla="*/ 2147483646 h 609"/>
              <a:gd name="T48" fmla="*/ 2147483646 w 545"/>
              <a:gd name="T49" fmla="*/ 2147483646 h 609"/>
              <a:gd name="T50" fmla="*/ 2147483646 w 545"/>
              <a:gd name="T51" fmla="*/ 2147483646 h 609"/>
              <a:gd name="T52" fmla="*/ 2147483646 w 545"/>
              <a:gd name="T53" fmla="*/ 0 h 609"/>
              <a:gd name="T54" fmla="*/ 2147483646 w 545"/>
              <a:gd name="T55" fmla="*/ 2147483646 h 609"/>
              <a:gd name="T56" fmla="*/ 2147483646 w 545"/>
              <a:gd name="T57" fmla="*/ 2147483646 h 609"/>
              <a:gd name="T58" fmla="*/ 2147483646 w 545"/>
              <a:gd name="T59" fmla="*/ 2147483646 h 609"/>
              <a:gd name="T60" fmla="*/ 2147483646 w 545"/>
              <a:gd name="T61" fmla="*/ 0 h 609"/>
              <a:gd name="T62" fmla="*/ 2147483646 w 545"/>
              <a:gd name="T63" fmla="*/ 2147483646 h 609"/>
              <a:gd name="T64" fmla="*/ 2147483646 w 545"/>
              <a:gd name="T65" fmla="*/ 2147483646 h 609"/>
              <a:gd name="T66" fmla="*/ 2147483646 w 545"/>
              <a:gd name="T67" fmla="*/ 2147483646 h 609"/>
              <a:gd name="T68" fmla="*/ 2147483646 w 545"/>
              <a:gd name="T69" fmla="*/ 0 h 609"/>
              <a:gd name="T70" fmla="*/ 2147483646 w 545"/>
              <a:gd name="T71" fmla="*/ 2147483646 h 60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45" h="609">
                <a:moveTo>
                  <a:pt x="516" y="608"/>
                </a:moveTo>
                <a:lnTo>
                  <a:pt x="516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4" y="56"/>
                  <a:pt x="29" y="56"/>
                </a:cubicBezTo>
                <a:cubicBezTo>
                  <a:pt x="78" y="56"/>
                  <a:pt x="78" y="56"/>
                  <a:pt x="78" y="56"/>
                </a:cubicBezTo>
                <a:cubicBezTo>
                  <a:pt x="78" y="85"/>
                  <a:pt x="78" y="85"/>
                  <a:pt x="78" y="85"/>
                </a:cubicBezTo>
                <a:cubicBezTo>
                  <a:pt x="78" y="120"/>
                  <a:pt x="99" y="141"/>
                  <a:pt x="135" y="141"/>
                </a:cubicBezTo>
                <a:cubicBezTo>
                  <a:pt x="163" y="141"/>
                  <a:pt x="191" y="120"/>
                  <a:pt x="191" y="85"/>
                </a:cubicBezTo>
                <a:cubicBezTo>
                  <a:pt x="191" y="56"/>
                  <a:pt x="191" y="56"/>
                  <a:pt x="191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1" y="141"/>
                  <a:pt x="276" y="141"/>
                </a:cubicBezTo>
                <a:cubicBezTo>
                  <a:pt x="304" y="141"/>
                  <a:pt x="333" y="120"/>
                  <a:pt x="333" y="85"/>
                </a:cubicBezTo>
                <a:cubicBezTo>
                  <a:pt x="333" y="56"/>
                  <a:pt x="333" y="56"/>
                  <a:pt x="333" y="56"/>
                </a:cubicBezTo>
                <a:cubicBezTo>
                  <a:pt x="361" y="56"/>
                  <a:pt x="361" y="56"/>
                  <a:pt x="361" y="56"/>
                </a:cubicBezTo>
                <a:cubicBezTo>
                  <a:pt x="361" y="85"/>
                  <a:pt x="361" y="85"/>
                  <a:pt x="361" y="85"/>
                </a:cubicBezTo>
                <a:cubicBezTo>
                  <a:pt x="361" y="120"/>
                  <a:pt x="382" y="141"/>
                  <a:pt x="417" y="141"/>
                </a:cubicBezTo>
                <a:cubicBezTo>
                  <a:pt x="446" y="141"/>
                  <a:pt x="474" y="120"/>
                  <a:pt x="474" y="85"/>
                </a:cubicBezTo>
                <a:cubicBezTo>
                  <a:pt x="474" y="56"/>
                  <a:pt x="474" y="56"/>
                  <a:pt x="474" y="56"/>
                </a:cubicBezTo>
                <a:cubicBezTo>
                  <a:pt x="516" y="56"/>
                  <a:pt x="516" y="56"/>
                  <a:pt x="516" y="56"/>
                </a:cubicBezTo>
                <a:cubicBezTo>
                  <a:pt x="537" y="56"/>
                  <a:pt x="544" y="71"/>
                  <a:pt x="544" y="85"/>
                </a:cubicBezTo>
                <a:cubicBezTo>
                  <a:pt x="544" y="580"/>
                  <a:pt x="544" y="580"/>
                  <a:pt x="544" y="580"/>
                </a:cubicBezTo>
                <a:cubicBezTo>
                  <a:pt x="544" y="594"/>
                  <a:pt x="537" y="608"/>
                  <a:pt x="516" y="608"/>
                </a:cubicBezTo>
                <a:close/>
                <a:moveTo>
                  <a:pt x="446" y="219"/>
                </a:moveTo>
                <a:lnTo>
                  <a:pt x="446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85" y="219"/>
                  <a:pt x="78" y="233"/>
                  <a:pt x="78" y="247"/>
                </a:cubicBezTo>
                <a:cubicBezTo>
                  <a:pt x="78" y="262"/>
                  <a:pt x="85" y="276"/>
                  <a:pt x="106" y="276"/>
                </a:cubicBezTo>
                <a:cubicBezTo>
                  <a:pt x="446" y="276"/>
                  <a:pt x="446" y="276"/>
                  <a:pt x="446" y="276"/>
                </a:cubicBezTo>
                <a:cubicBezTo>
                  <a:pt x="460" y="276"/>
                  <a:pt x="474" y="262"/>
                  <a:pt x="474" y="247"/>
                </a:cubicBezTo>
                <a:cubicBezTo>
                  <a:pt x="474" y="233"/>
                  <a:pt x="460" y="219"/>
                  <a:pt x="446" y="219"/>
                </a:cubicBezTo>
                <a:close/>
                <a:moveTo>
                  <a:pt x="446" y="339"/>
                </a:moveTo>
                <a:lnTo>
                  <a:pt x="446" y="339"/>
                </a:lnTo>
                <a:cubicBezTo>
                  <a:pt x="106" y="339"/>
                  <a:pt x="106" y="339"/>
                  <a:pt x="106" y="339"/>
                </a:cubicBezTo>
                <a:cubicBezTo>
                  <a:pt x="85" y="339"/>
                  <a:pt x="78" y="353"/>
                  <a:pt x="78" y="367"/>
                </a:cubicBezTo>
                <a:cubicBezTo>
                  <a:pt x="78" y="389"/>
                  <a:pt x="85" y="396"/>
                  <a:pt x="106" y="396"/>
                </a:cubicBezTo>
                <a:cubicBezTo>
                  <a:pt x="446" y="396"/>
                  <a:pt x="446" y="396"/>
                  <a:pt x="446" y="396"/>
                </a:cubicBezTo>
                <a:cubicBezTo>
                  <a:pt x="460" y="396"/>
                  <a:pt x="474" y="389"/>
                  <a:pt x="474" y="367"/>
                </a:cubicBezTo>
                <a:cubicBezTo>
                  <a:pt x="474" y="353"/>
                  <a:pt x="460" y="339"/>
                  <a:pt x="446" y="339"/>
                </a:cubicBezTo>
                <a:close/>
                <a:moveTo>
                  <a:pt x="446" y="467"/>
                </a:moveTo>
                <a:lnTo>
                  <a:pt x="446" y="467"/>
                </a:lnTo>
                <a:cubicBezTo>
                  <a:pt x="99" y="467"/>
                  <a:pt x="99" y="467"/>
                  <a:pt x="99" y="467"/>
                </a:cubicBezTo>
                <a:cubicBezTo>
                  <a:pt x="85" y="467"/>
                  <a:pt x="78" y="474"/>
                  <a:pt x="78" y="488"/>
                </a:cubicBezTo>
                <a:cubicBezTo>
                  <a:pt x="78" y="502"/>
                  <a:pt x="85" y="509"/>
                  <a:pt x="99" y="509"/>
                </a:cubicBezTo>
                <a:cubicBezTo>
                  <a:pt x="446" y="509"/>
                  <a:pt x="446" y="509"/>
                  <a:pt x="446" y="509"/>
                </a:cubicBezTo>
                <a:cubicBezTo>
                  <a:pt x="460" y="509"/>
                  <a:pt x="474" y="502"/>
                  <a:pt x="474" y="488"/>
                </a:cubicBezTo>
                <a:cubicBezTo>
                  <a:pt x="474" y="474"/>
                  <a:pt x="460" y="467"/>
                  <a:pt x="446" y="467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396" y="113"/>
                  <a:pt x="389" y="106"/>
                  <a:pt x="389" y="85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14"/>
                  <a:pt x="396" y="0"/>
                  <a:pt x="417" y="0"/>
                </a:cubicBezTo>
                <a:cubicBezTo>
                  <a:pt x="431" y="0"/>
                  <a:pt x="446" y="14"/>
                  <a:pt x="446" y="28"/>
                </a:cubicBezTo>
                <a:cubicBezTo>
                  <a:pt x="446" y="85"/>
                  <a:pt x="446" y="85"/>
                  <a:pt x="446" y="85"/>
                </a:cubicBezTo>
                <a:cubicBezTo>
                  <a:pt x="446" y="106"/>
                  <a:pt x="431" y="113"/>
                  <a:pt x="417" y="113"/>
                </a:cubicBezTo>
                <a:close/>
                <a:moveTo>
                  <a:pt x="276" y="113"/>
                </a:moveTo>
                <a:lnTo>
                  <a:pt x="276" y="113"/>
                </a:lnTo>
                <a:cubicBezTo>
                  <a:pt x="255" y="113"/>
                  <a:pt x="248" y="106"/>
                  <a:pt x="248" y="85"/>
                </a:cubicBezTo>
                <a:cubicBezTo>
                  <a:pt x="248" y="28"/>
                  <a:pt x="248" y="28"/>
                  <a:pt x="248" y="28"/>
                </a:cubicBezTo>
                <a:cubicBezTo>
                  <a:pt x="248" y="14"/>
                  <a:pt x="255" y="0"/>
                  <a:pt x="276" y="0"/>
                </a:cubicBezTo>
                <a:cubicBezTo>
                  <a:pt x="290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90" y="113"/>
                  <a:pt x="276" y="113"/>
                </a:cubicBezTo>
                <a:close/>
                <a:moveTo>
                  <a:pt x="135" y="113"/>
                </a:moveTo>
                <a:lnTo>
                  <a:pt x="135" y="113"/>
                </a:lnTo>
                <a:cubicBezTo>
                  <a:pt x="113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13" y="0"/>
                  <a:pt x="135" y="0"/>
                </a:cubicBezTo>
                <a:cubicBezTo>
                  <a:pt x="149" y="0"/>
                  <a:pt x="163" y="14"/>
                  <a:pt x="163" y="28"/>
                </a:cubicBezTo>
                <a:cubicBezTo>
                  <a:pt x="163" y="85"/>
                  <a:pt x="163" y="85"/>
                  <a:pt x="163" y="85"/>
                </a:cubicBezTo>
                <a:cubicBezTo>
                  <a:pt x="163" y="106"/>
                  <a:pt x="149" y="113"/>
                  <a:pt x="135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82" name="Freeform 73"/>
          <p:cNvSpPr>
            <a:spLocks noChangeArrowheads="1"/>
          </p:cNvSpPr>
          <p:nvPr/>
        </p:nvSpPr>
        <p:spPr bwMode="auto">
          <a:xfrm>
            <a:off x="11192837" y="4387002"/>
            <a:ext cx="385291" cy="385293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1320329979 w 602"/>
              <a:gd name="T5" fmla="*/ 2147483646 h 602"/>
              <a:gd name="T6" fmla="*/ 0 w 602"/>
              <a:gd name="T7" fmla="*/ 2147483646 h 602"/>
              <a:gd name="T8" fmla="*/ 0 w 602"/>
              <a:gd name="T9" fmla="*/ 1320341830 h 602"/>
              <a:gd name="T10" fmla="*/ 1320329979 w 602"/>
              <a:gd name="T11" fmla="*/ 0 h 602"/>
              <a:gd name="T12" fmla="*/ 2147483646 w 602"/>
              <a:gd name="T13" fmla="*/ 0 h 602"/>
              <a:gd name="T14" fmla="*/ 2147483646 w 602"/>
              <a:gd name="T15" fmla="*/ 1320341830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2147483646 w 602"/>
              <a:gd name="T61" fmla="*/ 2147483646 h 602"/>
              <a:gd name="T62" fmla="*/ 2147483646 w 602"/>
              <a:gd name="T63" fmla="*/ 2147483646 h 602"/>
              <a:gd name="T64" fmla="*/ 2147483646 w 602"/>
              <a:gd name="T65" fmla="*/ 2147483646 h 602"/>
              <a:gd name="T66" fmla="*/ 2147483646 w 602"/>
              <a:gd name="T67" fmla="*/ 2147483646 h 602"/>
              <a:gd name="T68" fmla="*/ 2147483646 w 602"/>
              <a:gd name="T69" fmla="*/ 2147483646 h 602"/>
              <a:gd name="T70" fmla="*/ 2147483646 w 602"/>
              <a:gd name="T71" fmla="*/ 2147483646 h 602"/>
              <a:gd name="T72" fmla="*/ 2147483646 w 602"/>
              <a:gd name="T73" fmla="*/ 2147483646 h 602"/>
              <a:gd name="T74" fmla="*/ 2147483646 w 602"/>
              <a:gd name="T75" fmla="*/ 2147483646 h 602"/>
              <a:gd name="T76" fmla="*/ 2147483646 w 602"/>
              <a:gd name="T77" fmla="*/ 2147483646 h 602"/>
              <a:gd name="T78" fmla="*/ 2147483646 w 602"/>
              <a:gd name="T79" fmla="*/ 2147483646 h 602"/>
              <a:gd name="T80" fmla="*/ 2147483646 w 602"/>
              <a:gd name="T81" fmla="*/ 2147483646 h 602"/>
              <a:gd name="T82" fmla="*/ 2147483646 w 602"/>
              <a:gd name="T83" fmla="*/ 2147483646 h 602"/>
              <a:gd name="T84" fmla="*/ 2147483646 w 602"/>
              <a:gd name="T85" fmla="*/ 2147483646 h 602"/>
              <a:gd name="T86" fmla="*/ 2147483646 w 602"/>
              <a:gd name="T87" fmla="*/ 2147483646 h 602"/>
              <a:gd name="T88" fmla="*/ 2147483646 w 602"/>
              <a:gd name="T89" fmla="*/ 2147483646 h 602"/>
              <a:gd name="T90" fmla="*/ 2147483646 w 602"/>
              <a:gd name="T91" fmla="*/ 2147483646 h 6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2" h="602">
                <a:moveTo>
                  <a:pt x="573" y="601"/>
                </a:moveTo>
                <a:lnTo>
                  <a:pt x="573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7" y="601"/>
                  <a:pt x="0" y="586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7"/>
                  <a:pt x="601" y="28"/>
                </a:cubicBezTo>
                <a:cubicBezTo>
                  <a:pt x="601" y="572"/>
                  <a:pt x="601" y="572"/>
                  <a:pt x="601" y="572"/>
                </a:cubicBezTo>
                <a:cubicBezTo>
                  <a:pt x="601" y="586"/>
                  <a:pt x="587" y="601"/>
                  <a:pt x="573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13" y="403"/>
                </a:moveTo>
                <a:lnTo>
                  <a:pt x="113" y="403"/>
                </a:lnTo>
                <a:cubicBezTo>
                  <a:pt x="170" y="403"/>
                  <a:pt x="170" y="403"/>
                  <a:pt x="170" y="403"/>
                </a:cubicBezTo>
                <a:cubicBezTo>
                  <a:pt x="184" y="403"/>
                  <a:pt x="198" y="417"/>
                  <a:pt x="198" y="431"/>
                </a:cubicBezTo>
                <a:cubicBezTo>
                  <a:pt x="198" y="487"/>
                  <a:pt x="198" y="487"/>
                  <a:pt x="198" y="487"/>
                </a:cubicBezTo>
                <a:cubicBezTo>
                  <a:pt x="198" y="502"/>
                  <a:pt x="184" y="516"/>
                  <a:pt x="170" y="516"/>
                </a:cubicBezTo>
                <a:cubicBezTo>
                  <a:pt x="113" y="516"/>
                  <a:pt x="113" y="516"/>
                  <a:pt x="113" y="516"/>
                </a:cubicBezTo>
                <a:cubicBezTo>
                  <a:pt x="92" y="516"/>
                  <a:pt x="85" y="502"/>
                  <a:pt x="85" y="487"/>
                </a:cubicBezTo>
                <a:cubicBezTo>
                  <a:pt x="85" y="431"/>
                  <a:pt x="85" y="431"/>
                  <a:pt x="85" y="431"/>
                </a:cubicBezTo>
                <a:cubicBezTo>
                  <a:pt x="85" y="417"/>
                  <a:pt x="92" y="403"/>
                  <a:pt x="113" y="403"/>
                </a:cubicBezTo>
                <a:close/>
                <a:moveTo>
                  <a:pt x="269" y="148"/>
                </a:moveTo>
                <a:lnTo>
                  <a:pt x="269" y="148"/>
                </a:lnTo>
                <a:cubicBezTo>
                  <a:pt x="325" y="148"/>
                  <a:pt x="325" y="148"/>
                  <a:pt x="325" y="148"/>
                </a:cubicBezTo>
                <a:cubicBezTo>
                  <a:pt x="346" y="148"/>
                  <a:pt x="353" y="162"/>
                  <a:pt x="353" y="176"/>
                </a:cubicBezTo>
                <a:cubicBezTo>
                  <a:pt x="353" y="487"/>
                  <a:pt x="353" y="487"/>
                  <a:pt x="353" y="487"/>
                </a:cubicBezTo>
                <a:cubicBezTo>
                  <a:pt x="353" y="502"/>
                  <a:pt x="346" y="516"/>
                  <a:pt x="325" y="516"/>
                </a:cubicBezTo>
                <a:cubicBezTo>
                  <a:pt x="269" y="516"/>
                  <a:pt x="269" y="516"/>
                  <a:pt x="269" y="516"/>
                </a:cubicBezTo>
                <a:cubicBezTo>
                  <a:pt x="255" y="516"/>
                  <a:pt x="240" y="502"/>
                  <a:pt x="240" y="487"/>
                </a:cubicBezTo>
                <a:cubicBezTo>
                  <a:pt x="240" y="176"/>
                  <a:pt x="240" y="176"/>
                  <a:pt x="240" y="176"/>
                </a:cubicBezTo>
                <a:cubicBezTo>
                  <a:pt x="240" y="162"/>
                  <a:pt x="255" y="148"/>
                  <a:pt x="269" y="148"/>
                </a:cubicBezTo>
                <a:close/>
                <a:moveTo>
                  <a:pt x="431" y="261"/>
                </a:moveTo>
                <a:lnTo>
                  <a:pt x="431" y="261"/>
                </a:lnTo>
                <a:cubicBezTo>
                  <a:pt x="488" y="261"/>
                  <a:pt x="488" y="261"/>
                  <a:pt x="488" y="261"/>
                </a:cubicBezTo>
                <a:cubicBezTo>
                  <a:pt x="502" y="261"/>
                  <a:pt x="516" y="276"/>
                  <a:pt x="516" y="290"/>
                </a:cubicBezTo>
                <a:cubicBezTo>
                  <a:pt x="516" y="487"/>
                  <a:pt x="516" y="487"/>
                  <a:pt x="516" y="487"/>
                </a:cubicBezTo>
                <a:cubicBezTo>
                  <a:pt x="516" y="502"/>
                  <a:pt x="502" y="516"/>
                  <a:pt x="488" y="516"/>
                </a:cubicBezTo>
                <a:cubicBezTo>
                  <a:pt x="431" y="516"/>
                  <a:pt x="431" y="516"/>
                  <a:pt x="431" y="516"/>
                </a:cubicBezTo>
                <a:cubicBezTo>
                  <a:pt x="417" y="516"/>
                  <a:pt x="403" y="502"/>
                  <a:pt x="403" y="487"/>
                </a:cubicBezTo>
                <a:cubicBezTo>
                  <a:pt x="403" y="290"/>
                  <a:pt x="403" y="290"/>
                  <a:pt x="403" y="290"/>
                </a:cubicBezTo>
                <a:cubicBezTo>
                  <a:pt x="403" y="276"/>
                  <a:pt x="417" y="261"/>
                  <a:pt x="431" y="2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83" name="Freeform 74"/>
          <p:cNvSpPr>
            <a:spLocks noChangeArrowheads="1"/>
          </p:cNvSpPr>
          <p:nvPr/>
        </p:nvSpPr>
        <p:spPr bwMode="auto">
          <a:xfrm>
            <a:off x="10275901" y="4435698"/>
            <a:ext cx="388105" cy="385293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1303367107 w 609"/>
              <a:gd name="T5" fmla="*/ 2147483646 h 602"/>
              <a:gd name="T6" fmla="*/ 0 w 609"/>
              <a:gd name="T7" fmla="*/ 2147483646 h 602"/>
              <a:gd name="T8" fmla="*/ 0 w 609"/>
              <a:gd name="T9" fmla="*/ 1320341830 h 602"/>
              <a:gd name="T10" fmla="*/ 1303367107 w 609"/>
              <a:gd name="T11" fmla="*/ 0 h 602"/>
              <a:gd name="T12" fmla="*/ 2147483646 w 609"/>
              <a:gd name="T13" fmla="*/ 0 h 602"/>
              <a:gd name="T14" fmla="*/ 2147483646 w 609"/>
              <a:gd name="T15" fmla="*/ 1320341830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2147483646 w 609"/>
              <a:gd name="T23" fmla="*/ 2147483646 h 602"/>
              <a:gd name="T24" fmla="*/ 2147483646 w 609"/>
              <a:gd name="T25" fmla="*/ 2147483646 h 602"/>
              <a:gd name="T26" fmla="*/ 2147483646 w 609"/>
              <a:gd name="T27" fmla="*/ 2147483646 h 602"/>
              <a:gd name="T28" fmla="*/ 2147483646 w 609"/>
              <a:gd name="T29" fmla="*/ 2147483646 h 602"/>
              <a:gd name="T30" fmla="*/ 2147483646 w 609"/>
              <a:gd name="T31" fmla="*/ 2147483646 h 602"/>
              <a:gd name="T32" fmla="*/ 2147483646 w 609"/>
              <a:gd name="T33" fmla="*/ 2147483646 h 602"/>
              <a:gd name="T34" fmla="*/ 2147483646 w 609"/>
              <a:gd name="T35" fmla="*/ 2147483646 h 602"/>
              <a:gd name="T36" fmla="*/ 2147483646 w 609"/>
              <a:gd name="T37" fmla="*/ 2147483646 h 602"/>
              <a:gd name="T38" fmla="*/ 2147483646 w 609"/>
              <a:gd name="T39" fmla="*/ 2147483646 h 602"/>
              <a:gd name="T40" fmla="*/ 2147483646 w 609"/>
              <a:gd name="T41" fmla="*/ 2147483646 h 602"/>
              <a:gd name="T42" fmla="*/ 2147483646 w 609"/>
              <a:gd name="T43" fmla="*/ 2147483646 h 602"/>
              <a:gd name="T44" fmla="*/ 2147483646 w 609"/>
              <a:gd name="T45" fmla="*/ 2147483646 h 602"/>
              <a:gd name="T46" fmla="*/ 2147483646 w 609"/>
              <a:gd name="T47" fmla="*/ 2147483646 h 602"/>
              <a:gd name="T48" fmla="*/ 2147483646 w 609"/>
              <a:gd name="T49" fmla="*/ 2147483646 h 602"/>
              <a:gd name="T50" fmla="*/ 2147483646 w 609"/>
              <a:gd name="T51" fmla="*/ 2147483646 h 602"/>
              <a:gd name="T52" fmla="*/ 2147483646 w 609"/>
              <a:gd name="T53" fmla="*/ 2147483646 h 602"/>
              <a:gd name="T54" fmla="*/ 2147483646 w 609"/>
              <a:gd name="T55" fmla="*/ 2147483646 h 602"/>
              <a:gd name="T56" fmla="*/ 2147483646 w 609"/>
              <a:gd name="T57" fmla="*/ 2147483646 h 602"/>
              <a:gd name="T58" fmla="*/ 2147483646 w 609"/>
              <a:gd name="T59" fmla="*/ 2147483646 h 602"/>
              <a:gd name="T60" fmla="*/ 2147483646 w 609"/>
              <a:gd name="T61" fmla="*/ 2147483646 h 602"/>
              <a:gd name="T62" fmla="*/ 2147483646 w 609"/>
              <a:gd name="T63" fmla="*/ 2147483646 h 602"/>
              <a:gd name="T64" fmla="*/ 2147483646 w 609"/>
              <a:gd name="T65" fmla="*/ 2147483646 h 602"/>
              <a:gd name="T66" fmla="*/ 2147483646 w 609"/>
              <a:gd name="T67" fmla="*/ 2147483646 h 602"/>
              <a:gd name="T68" fmla="*/ 2147483646 w 609"/>
              <a:gd name="T69" fmla="*/ 2147483646 h 602"/>
              <a:gd name="T70" fmla="*/ 2147483646 w 609"/>
              <a:gd name="T71" fmla="*/ 2147483646 h 602"/>
              <a:gd name="T72" fmla="*/ 2147483646 w 609"/>
              <a:gd name="T73" fmla="*/ 2147483646 h 602"/>
              <a:gd name="T74" fmla="*/ 2147483646 w 609"/>
              <a:gd name="T75" fmla="*/ 2147483646 h 602"/>
              <a:gd name="T76" fmla="*/ 2147483646 w 609"/>
              <a:gd name="T77" fmla="*/ 2147483646 h 60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9" h="602">
                <a:moveTo>
                  <a:pt x="579" y="601"/>
                </a:moveTo>
                <a:lnTo>
                  <a:pt x="579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86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572"/>
                  <a:pt x="608" y="572"/>
                  <a:pt x="608" y="572"/>
                </a:cubicBezTo>
                <a:cubicBezTo>
                  <a:pt x="608" y="586"/>
                  <a:pt x="594" y="601"/>
                  <a:pt x="579" y="601"/>
                </a:cubicBezTo>
                <a:close/>
                <a:moveTo>
                  <a:pt x="551" y="56"/>
                </a:moveTo>
                <a:lnTo>
                  <a:pt x="551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51" y="544"/>
                  <a:pt x="551" y="544"/>
                  <a:pt x="551" y="544"/>
                </a:cubicBezTo>
                <a:lnTo>
                  <a:pt x="551" y="56"/>
                </a:lnTo>
                <a:close/>
                <a:moveTo>
                  <a:pt x="99" y="304"/>
                </a:moveTo>
                <a:lnTo>
                  <a:pt x="99" y="304"/>
                </a:lnTo>
                <a:cubicBezTo>
                  <a:pt x="177" y="254"/>
                  <a:pt x="177" y="254"/>
                  <a:pt x="177" y="254"/>
                </a:cubicBezTo>
                <a:cubicBezTo>
                  <a:pt x="184" y="254"/>
                  <a:pt x="184" y="254"/>
                  <a:pt x="191" y="254"/>
                </a:cubicBezTo>
                <a:cubicBezTo>
                  <a:pt x="198" y="254"/>
                  <a:pt x="205" y="254"/>
                  <a:pt x="205" y="254"/>
                </a:cubicBezTo>
                <a:cubicBezTo>
                  <a:pt x="332" y="339"/>
                  <a:pt x="332" y="339"/>
                  <a:pt x="332" y="339"/>
                </a:cubicBezTo>
                <a:cubicBezTo>
                  <a:pt x="473" y="240"/>
                  <a:pt x="473" y="240"/>
                  <a:pt x="473" y="240"/>
                </a:cubicBezTo>
                <a:cubicBezTo>
                  <a:pt x="480" y="233"/>
                  <a:pt x="488" y="233"/>
                  <a:pt x="495" y="233"/>
                </a:cubicBezTo>
                <a:cubicBezTo>
                  <a:pt x="509" y="233"/>
                  <a:pt x="523" y="247"/>
                  <a:pt x="523" y="261"/>
                </a:cubicBezTo>
                <a:cubicBezTo>
                  <a:pt x="523" y="268"/>
                  <a:pt x="516" y="283"/>
                  <a:pt x="509" y="283"/>
                </a:cubicBezTo>
                <a:cubicBezTo>
                  <a:pt x="346" y="396"/>
                  <a:pt x="346" y="396"/>
                  <a:pt x="346" y="396"/>
                </a:cubicBezTo>
                <a:cubicBezTo>
                  <a:pt x="346" y="403"/>
                  <a:pt x="339" y="403"/>
                  <a:pt x="332" y="403"/>
                </a:cubicBezTo>
                <a:cubicBezTo>
                  <a:pt x="325" y="403"/>
                  <a:pt x="318" y="403"/>
                  <a:pt x="318" y="396"/>
                </a:cubicBezTo>
                <a:cubicBezTo>
                  <a:pt x="191" y="311"/>
                  <a:pt x="191" y="311"/>
                  <a:pt x="191" y="311"/>
                </a:cubicBezTo>
                <a:cubicBezTo>
                  <a:pt x="134" y="353"/>
                  <a:pt x="134" y="353"/>
                  <a:pt x="134" y="353"/>
                </a:cubicBezTo>
                <a:cubicBezTo>
                  <a:pt x="127" y="353"/>
                  <a:pt x="120" y="353"/>
                  <a:pt x="113" y="353"/>
                </a:cubicBezTo>
                <a:cubicBezTo>
                  <a:pt x="99" y="353"/>
                  <a:pt x="85" y="346"/>
                  <a:pt x="85" y="325"/>
                </a:cubicBezTo>
                <a:cubicBezTo>
                  <a:pt x="85" y="318"/>
                  <a:pt x="92" y="311"/>
                  <a:pt x="99" y="3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84" name="Freeform 75"/>
          <p:cNvSpPr>
            <a:spLocks noChangeArrowheads="1"/>
          </p:cNvSpPr>
          <p:nvPr/>
        </p:nvSpPr>
        <p:spPr bwMode="auto">
          <a:xfrm>
            <a:off x="9364810" y="4418176"/>
            <a:ext cx="385293" cy="326233"/>
          </a:xfrm>
          <a:custGeom>
            <a:avLst/>
            <a:gdLst>
              <a:gd name="T0" fmla="*/ 2147483646 w 602"/>
              <a:gd name="T1" fmla="*/ 2147483646 h 510"/>
              <a:gd name="T2" fmla="*/ 2147483646 w 602"/>
              <a:gd name="T3" fmla="*/ 2147483646 h 510"/>
              <a:gd name="T4" fmla="*/ 1320341830 w 602"/>
              <a:gd name="T5" fmla="*/ 2147483646 h 510"/>
              <a:gd name="T6" fmla="*/ 0 w 602"/>
              <a:gd name="T7" fmla="*/ 2147483646 h 510"/>
              <a:gd name="T8" fmla="*/ 0 w 602"/>
              <a:gd name="T9" fmla="*/ 1318117897 h 510"/>
              <a:gd name="T10" fmla="*/ 1320341830 w 602"/>
              <a:gd name="T11" fmla="*/ 0 h 510"/>
              <a:gd name="T12" fmla="*/ 2147483646 w 602"/>
              <a:gd name="T13" fmla="*/ 1318117897 h 510"/>
              <a:gd name="T14" fmla="*/ 2147483646 w 602"/>
              <a:gd name="T15" fmla="*/ 2147483646 h 510"/>
              <a:gd name="T16" fmla="*/ 2147483646 w 602"/>
              <a:gd name="T17" fmla="*/ 2147483646 h 510"/>
              <a:gd name="T18" fmla="*/ 2147483646 w 602"/>
              <a:gd name="T19" fmla="*/ 2147483646 h 510"/>
              <a:gd name="T20" fmla="*/ 2147483646 w 602"/>
              <a:gd name="T21" fmla="*/ 2147483646 h 510"/>
              <a:gd name="T22" fmla="*/ 2147483646 w 602"/>
              <a:gd name="T23" fmla="*/ 2147483646 h 510"/>
              <a:gd name="T24" fmla="*/ 2147483646 w 602"/>
              <a:gd name="T25" fmla="*/ 2147483646 h 510"/>
              <a:gd name="T26" fmla="*/ 2147483646 w 602"/>
              <a:gd name="T27" fmla="*/ 2147483646 h 510"/>
              <a:gd name="T28" fmla="*/ 2147483646 w 602"/>
              <a:gd name="T29" fmla="*/ 2147483646 h 510"/>
              <a:gd name="T30" fmla="*/ 2147483646 w 602"/>
              <a:gd name="T31" fmla="*/ 2147483646 h 510"/>
              <a:gd name="T32" fmla="*/ 2147483646 w 602"/>
              <a:gd name="T33" fmla="*/ 2147483646 h 510"/>
              <a:gd name="T34" fmla="*/ 2147483646 w 602"/>
              <a:gd name="T35" fmla="*/ 2147483646 h 510"/>
              <a:gd name="T36" fmla="*/ 2147483646 w 602"/>
              <a:gd name="T37" fmla="*/ 2147483646 h 510"/>
              <a:gd name="T38" fmla="*/ 2147483646 w 602"/>
              <a:gd name="T39" fmla="*/ 2147483646 h 510"/>
              <a:gd name="T40" fmla="*/ 2147483646 w 602"/>
              <a:gd name="T41" fmla="*/ 2147483646 h 510"/>
              <a:gd name="T42" fmla="*/ 2147483646 w 602"/>
              <a:gd name="T43" fmla="*/ 2147483646 h 510"/>
              <a:gd name="T44" fmla="*/ 2147483646 w 602"/>
              <a:gd name="T45" fmla="*/ 2147483646 h 510"/>
              <a:gd name="T46" fmla="*/ 2147483646 w 602"/>
              <a:gd name="T47" fmla="*/ 2147483646 h 510"/>
              <a:gd name="T48" fmla="*/ 2147483646 w 602"/>
              <a:gd name="T49" fmla="*/ 2147483646 h 510"/>
              <a:gd name="T50" fmla="*/ 2147483646 w 602"/>
              <a:gd name="T51" fmla="*/ 2147483646 h 510"/>
              <a:gd name="T52" fmla="*/ 2147483646 w 602"/>
              <a:gd name="T53" fmla="*/ 2147483646 h 510"/>
              <a:gd name="T54" fmla="*/ 2147483646 w 602"/>
              <a:gd name="T55" fmla="*/ 2147483646 h 510"/>
              <a:gd name="T56" fmla="*/ 2147483646 w 602"/>
              <a:gd name="T57" fmla="*/ 2147483646 h 510"/>
              <a:gd name="T58" fmla="*/ 2147483646 w 602"/>
              <a:gd name="T59" fmla="*/ 2147483646 h 510"/>
              <a:gd name="T60" fmla="*/ 2147483646 w 602"/>
              <a:gd name="T61" fmla="*/ 2147483646 h 510"/>
              <a:gd name="T62" fmla="*/ 2147483646 w 602"/>
              <a:gd name="T63" fmla="*/ 2147483646 h 510"/>
              <a:gd name="T64" fmla="*/ 2147483646 w 602"/>
              <a:gd name="T65" fmla="*/ 2147483646 h 510"/>
              <a:gd name="T66" fmla="*/ 2147483646 w 602"/>
              <a:gd name="T67" fmla="*/ 2147483646 h 510"/>
              <a:gd name="T68" fmla="*/ 2147483646 w 602"/>
              <a:gd name="T69" fmla="*/ 2147483646 h 510"/>
              <a:gd name="T70" fmla="*/ 2147483646 w 602"/>
              <a:gd name="T71" fmla="*/ 2147483646 h 510"/>
              <a:gd name="T72" fmla="*/ 2147483646 w 602"/>
              <a:gd name="T73" fmla="*/ 2147483646 h 510"/>
              <a:gd name="T74" fmla="*/ 2147483646 w 602"/>
              <a:gd name="T75" fmla="*/ 2147483646 h 510"/>
              <a:gd name="T76" fmla="*/ 2147483646 w 602"/>
              <a:gd name="T77" fmla="*/ 2147483646 h 510"/>
              <a:gd name="T78" fmla="*/ 2147483646 w 602"/>
              <a:gd name="T79" fmla="*/ 2147483646 h 510"/>
              <a:gd name="T80" fmla="*/ 2147483646 w 602"/>
              <a:gd name="T81" fmla="*/ 2147483646 h 510"/>
              <a:gd name="T82" fmla="*/ 2147483646 w 602"/>
              <a:gd name="T83" fmla="*/ 2147483646 h 510"/>
              <a:gd name="T84" fmla="*/ 2147483646 w 602"/>
              <a:gd name="T85" fmla="*/ 2147483646 h 51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2" h="510">
                <a:moveTo>
                  <a:pt x="572" y="509"/>
                </a:moveTo>
                <a:lnTo>
                  <a:pt x="572" y="509"/>
                </a:lnTo>
                <a:cubicBezTo>
                  <a:pt x="28" y="509"/>
                  <a:pt x="28" y="509"/>
                  <a:pt x="28" y="509"/>
                </a:cubicBezTo>
                <a:cubicBezTo>
                  <a:pt x="14" y="509"/>
                  <a:pt x="0" y="502"/>
                  <a:pt x="0" y="48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42" y="0"/>
                  <a:pt x="56" y="14"/>
                  <a:pt x="56" y="28"/>
                </a:cubicBezTo>
                <a:cubicBezTo>
                  <a:pt x="56" y="389"/>
                  <a:pt x="56" y="389"/>
                  <a:pt x="56" y="389"/>
                </a:cubicBezTo>
                <a:cubicBezTo>
                  <a:pt x="56" y="452"/>
                  <a:pt x="56" y="452"/>
                  <a:pt x="56" y="452"/>
                </a:cubicBezTo>
                <a:cubicBezTo>
                  <a:pt x="572" y="452"/>
                  <a:pt x="572" y="452"/>
                  <a:pt x="572" y="452"/>
                </a:cubicBezTo>
                <a:cubicBezTo>
                  <a:pt x="594" y="452"/>
                  <a:pt x="601" y="467"/>
                  <a:pt x="601" y="481"/>
                </a:cubicBezTo>
                <a:cubicBezTo>
                  <a:pt x="601" y="502"/>
                  <a:pt x="594" y="509"/>
                  <a:pt x="572" y="509"/>
                </a:cubicBezTo>
                <a:close/>
                <a:moveTo>
                  <a:pt x="509" y="424"/>
                </a:moveTo>
                <a:lnTo>
                  <a:pt x="509" y="424"/>
                </a:lnTo>
                <a:cubicBezTo>
                  <a:pt x="452" y="424"/>
                  <a:pt x="452" y="424"/>
                  <a:pt x="452" y="424"/>
                </a:cubicBezTo>
                <a:cubicBezTo>
                  <a:pt x="438" y="424"/>
                  <a:pt x="424" y="417"/>
                  <a:pt x="424" y="396"/>
                </a:cubicBezTo>
                <a:cubicBezTo>
                  <a:pt x="424" y="198"/>
                  <a:pt x="424" y="198"/>
                  <a:pt x="424" y="198"/>
                </a:cubicBezTo>
                <a:cubicBezTo>
                  <a:pt x="424" y="184"/>
                  <a:pt x="438" y="170"/>
                  <a:pt x="452" y="170"/>
                </a:cubicBezTo>
                <a:cubicBezTo>
                  <a:pt x="509" y="170"/>
                  <a:pt x="509" y="170"/>
                  <a:pt x="509" y="170"/>
                </a:cubicBezTo>
                <a:cubicBezTo>
                  <a:pt x="523" y="170"/>
                  <a:pt x="537" y="184"/>
                  <a:pt x="537" y="198"/>
                </a:cubicBezTo>
                <a:cubicBezTo>
                  <a:pt x="537" y="396"/>
                  <a:pt x="537" y="396"/>
                  <a:pt x="537" y="396"/>
                </a:cubicBezTo>
                <a:cubicBezTo>
                  <a:pt x="537" y="417"/>
                  <a:pt x="523" y="424"/>
                  <a:pt x="509" y="424"/>
                </a:cubicBezTo>
                <a:close/>
                <a:moveTo>
                  <a:pt x="346" y="424"/>
                </a:moveTo>
                <a:lnTo>
                  <a:pt x="346" y="424"/>
                </a:lnTo>
                <a:cubicBezTo>
                  <a:pt x="290" y="424"/>
                  <a:pt x="290" y="424"/>
                  <a:pt x="290" y="424"/>
                </a:cubicBezTo>
                <a:cubicBezTo>
                  <a:pt x="276" y="424"/>
                  <a:pt x="261" y="417"/>
                  <a:pt x="261" y="396"/>
                </a:cubicBezTo>
                <a:cubicBezTo>
                  <a:pt x="261" y="85"/>
                  <a:pt x="261" y="85"/>
                  <a:pt x="261" y="85"/>
                </a:cubicBezTo>
                <a:cubicBezTo>
                  <a:pt x="261" y="71"/>
                  <a:pt x="276" y="57"/>
                  <a:pt x="290" y="57"/>
                </a:cubicBezTo>
                <a:cubicBezTo>
                  <a:pt x="346" y="57"/>
                  <a:pt x="346" y="57"/>
                  <a:pt x="346" y="57"/>
                </a:cubicBezTo>
                <a:cubicBezTo>
                  <a:pt x="367" y="57"/>
                  <a:pt x="374" y="71"/>
                  <a:pt x="374" y="85"/>
                </a:cubicBezTo>
                <a:cubicBezTo>
                  <a:pt x="374" y="396"/>
                  <a:pt x="374" y="396"/>
                  <a:pt x="374" y="396"/>
                </a:cubicBezTo>
                <a:cubicBezTo>
                  <a:pt x="374" y="417"/>
                  <a:pt x="367" y="424"/>
                  <a:pt x="346" y="424"/>
                </a:cubicBezTo>
                <a:close/>
                <a:moveTo>
                  <a:pt x="191" y="424"/>
                </a:moveTo>
                <a:lnTo>
                  <a:pt x="191" y="424"/>
                </a:lnTo>
                <a:cubicBezTo>
                  <a:pt x="134" y="424"/>
                  <a:pt x="134" y="424"/>
                  <a:pt x="134" y="424"/>
                </a:cubicBezTo>
                <a:cubicBezTo>
                  <a:pt x="113" y="424"/>
                  <a:pt x="106" y="417"/>
                  <a:pt x="106" y="396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106" y="325"/>
                  <a:pt x="113" y="311"/>
                  <a:pt x="134" y="311"/>
                </a:cubicBezTo>
                <a:cubicBezTo>
                  <a:pt x="191" y="311"/>
                  <a:pt x="191" y="311"/>
                  <a:pt x="191" y="311"/>
                </a:cubicBezTo>
                <a:cubicBezTo>
                  <a:pt x="205" y="311"/>
                  <a:pt x="219" y="325"/>
                  <a:pt x="219" y="339"/>
                </a:cubicBezTo>
                <a:cubicBezTo>
                  <a:pt x="219" y="396"/>
                  <a:pt x="219" y="396"/>
                  <a:pt x="219" y="396"/>
                </a:cubicBezTo>
                <a:cubicBezTo>
                  <a:pt x="219" y="417"/>
                  <a:pt x="205" y="424"/>
                  <a:pt x="191" y="4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85" name="Freeform 76"/>
          <p:cNvSpPr>
            <a:spLocks noChangeArrowheads="1"/>
          </p:cNvSpPr>
          <p:nvPr/>
        </p:nvSpPr>
        <p:spPr bwMode="auto">
          <a:xfrm>
            <a:off x="8488342" y="4435699"/>
            <a:ext cx="382480" cy="326233"/>
          </a:xfrm>
          <a:custGeom>
            <a:avLst/>
            <a:gdLst>
              <a:gd name="T0" fmla="*/ 2147483646 w 601"/>
              <a:gd name="T1" fmla="*/ 2147483646 h 510"/>
              <a:gd name="T2" fmla="*/ 2147483646 w 601"/>
              <a:gd name="T3" fmla="*/ 2147483646 h 510"/>
              <a:gd name="T4" fmla="*/ 2147483646 w 601"/>
              <a:gd name="T5" fmla="*/ 2147483646 h 510"/>
              <a:gd name="T6" fmla="*/ 2147483646 w 601"/>
              <a:gd name="T7" fmla="*/ 2147483646 h 510"/>
              <a:gd name="T8" fmla="*/ 2147483646 w 601"/>
              <a:gd name="T9" fmla="*/ 2147483646 h 510"/>
              <a:gd name="T10" fmla="*/ 2147483646 w 601"/>
              <a:gd name="T11" fmla="*/ 2147483646 h 510"/>
              <a:gd name="T12" fmla="*/ 2147483646 w 601"/>
              <a:gd name="T13" fmla="*/ 2147483646 h 510"/>
              <a:gd name="T14" fmla="*/ 2147483646 w 601"/>
              <a:gd name="T15" fmla="*/ 2147483646 h 510"/>
              <a:gd name="T16" fmla="*/ 2147483646 w 601"/>
              <a:gd name="T17" fmla="*/ 2147483646 h 510"/>
              <a:gd name="T18" fmla="*/ 2147483646 w 601"/>
              <a:gd name="T19" fmla="*/ 2147483646 h 510"/>
              <a:gd name="T20" fmla="*/ 2147483646 w 601"/>
              <a:gd name="T21" fmla="*/ 2147483646 h 510"/>
              <a:gd name="T22" fmla="*/ 2147483646 w 601"/>
              <a:gd name="T23" fmla="*/ 2147483646 h 510"/>
              <a:gd name="T24" fmla="*/ 2147483646 w 601"/>
              <a:gd name="T25" fmla="*/ 2147483646 h 510"/>
              <a:gd name="T26" fmla="*/ 2147483646 w 601"/>
              <a:gd name="T27" fmla="*/ 2147483646 h 510"/>
              <a:gd name="T28" fmla="*/ 2147483646 w 601"/>
              <a:gd name="T29" fmla="*/ 2147483646 h 510"/>
              <a:gd name="T30" fmla="*/ 2147483646 w 601"/>
              <a:gd name="T31" fmla="*/ 2147483646 h 510"/>
              <a:gd name="T32" fmla="*/ 2147483646 w 601"/>
              <a:gd name="T33" fmla="*/ 2147483646 h 510"/>
              <a:gd name="T34" fmla="*/ 1298108988 w 601"/>
              <a:gd name="T35" fmla="*/ 2147483646 h 510"/>
              <a:gd name="T36" fmla="*/ 0 w 601"/>
              <a:gd name="T37" fmla="*/ 2147483646 h 510"/>
              <a:gd name="T38" fmla="*/ 0 w 601"/>
              <a:gd name="T39" fmla="*/ 1318117897 h 510"/>
              <a:gd name="T40" fmla="*/ 1298108988 w 601"/>
              <a:gd name="T41" fmla="*/ 0 h 510"/>
              <a:gd name="T42" fmla="*/ 2147483646 w 601"/>
              <a:gd name="T43" fmla="*/ 1318117897 h 510"/>
              <a:gd name="T44" fmla="*/ 2147483646 w 601"/>
              <a:gd name="T45" fmla="*/ 2147483646 h 510"/>
              <a:gd name="T46" fmla="*/ 2147483646 w 601"/>
              <a:gd name="T47" fmla="*/ 2147483646 h 510"/>
              <a:gd name="T48" fmla="*/ 2147483646 w 601"/>
              <a:gd name="T49" fmla="*/ 2147483646 h 510"/>
              <a:gd name="T50" fmla="*/ 2147483646 w 601"/>
              <a:gd name="T51" fmla="*/ 2147483646 h 510"/>
              <a:gd name="T52" fmla="*/ 2147483646 w 601"/>
              <a:gd name="T53" fmla="*/ 2147483646 h 510"/>
              <a:gd name="T54" fmla="*/ 2147483646 w 601"/>
              <a:gd name="T55" fmla="*/ 2147483646 h 510"/>
              <a:gd name="T56" fmla="*/ 2147483646 w 601"/>
              <a:gd name="T57" fmla="*/ 2147483646 h 510"/>
              <a:gd name="T58" fmla="*/ 2147483646 w 601"/>
              <a:gd name="T59" fmla="*/ 2147483646 h 510"/>
              <a:gd name="T60" fmla="*/ 2147483646 w 601"/>
              <a:gd name="T61" fmla="*/ 2147483646 h 510"/>
              <a:gd name="T62" fmla="*/ 2147483646 w 601"/>
              <a:gd name="T63" fmla="*/ 2147483646 h 510"/>
              <a:gd name="T64" fmla="*/ 2147483646 w 601"/>
              <a:gd name="T65" fmla="*/ 2147483646 h 510"/>
              <a:gd name="T66" fmla="*/ 2147483646 w 601"/>
              <a:gd name="T67" fmla="*/ 2147483646 h 510"/>
              <a:gd name="T68" fmla="*/ 2147483646 w 601"/>
              <a:gd name="T69" fmla="*/ 2147483646 h 510"/>
              <a:gd name="T70" fmla="*/ 2147483646 w 601"/>
              <a:gd name="T71" fmla="*/ 2147483646 h 51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510">
                <a:moveTo>
                  <a:pt x="586" y="177"/>
                </a:moveTo>
                <a:lnTo>
                  <a:pt x="586" y="177"/>
                </a:lnTo>
                <a:cubicBezTo>
                  <a:pt x="346" y="347"/>
                  <a:pt x="346" y="347"/>
                  <a:pt x="346" y="347"/>
                </a:cubicBezTo>
                <a:cubicBezTo>
                  <a:pt x="339" y="347"/>
                  <a:pt x="332" y="354"/>
                  <a:pt x="325" y="354"/>
                </a:cubicBezTo>
                <a:cubicBezTo>
                  <a:pt x="325" y="354"/>
                  <a:pt x="318" y="347"/>
                  <a:pt x="311" y="347"/>
                </a:cubicBezTo>
                <a:cubicBezTo>
                  <a:pt x="183" y="262"/>
                  <a:pt x="183" y="262"/>
                  <a:pt x="183" y="262"/>
                </a:cubicBezTo>
                <a:cubicBezTo>
                  <a:pt x="56" y="339"/>
                  <a:pt x="56" y="339"/>
                  <a:pt x="56" y="339"/>
                </a:cubicBezTo>
                <a:cubicBezTo>
                  <a:pt x="56" y="452"/>
                  <a:pt x="56" y="452"/>
                  <a:pt x="56" y="452"/>
                </a:cubicBezTo>
                <a:cubicBezTo>
                  <a:pt x="572" y="452"/>
                  <a:pt x="572" y="452"/>
                  <a:pt x="572" y="452"/>
                </a:cubicBezTo>
                <a:cubicBezTo>
                  <a:pt x="586" y="452"/>
                  <a:pt x="600" y="467"/>
                  <a:pt x="600" y="481"/>
                </a:cubicBezTo>
                <a:cubicBezTo>
                  <a:pt x="600" y="502"/>
                  <a:pt x="586" y="509"/>
                  <a:pt x="572" y="509"/>
                </a:cubicBezTo>
                <a:cubicBezTo>
                  <a:pt x="28" y="509"/>
                  <a:pt x="28" y="509"/>
                  <a:pt x="28" y="509"/>
                </a:cubicBezTo>
                <a:cubicBezTo>
                  <a:pt x="7" y="509"/>
                  <a:pt x="0" y="502"/>
                  <a:pt x="0" y="48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42" y="0"/>
                  <a:pt x="56" y="14"/>
                  <a:pt x="56" y="28"/>
                </a:cubicBezTo>
                <a:cubicBezTo>
                  <a:pt x="56" y="276"/>
                  <a:pt x="56" y="276"/>
                  <a:pt x="56" y="276"/>
                </a:cubicBezTo>
                <a:cubicBezTo>
                  <a:pt x="169" y="205"/>
                  <a:pt x="169" y="205"/>
                  <a:pt x="169" y="205"/>
                </a:cubicBezTo>
                <a:cubicBezTo>
                  <a:pt x="176" y="205"/>
                  <a:pt x="183" y="198"/>
                  <a:pt x="183" y="198"/>
                </a:cubicBezTo>
                <a:cubicBezTo>
                  <a:pt x="191" y="198"/>
                  <a:pt x="198" y="205"/>
                  <a:pt x="205" y="205"/>
                </a:cubicBezTo>
                <a:cubicBezTo>
                  <a:pt x="325" y="290"/>
                  <a:pt x="325" y="290"/>
                  <a:pt x="325" y="290"/>
                </a:cubicBezTo>
                <a:cubicBezTo>
                  <a:pt x="558" y="127"/>
                  <a:pt x="558" y="127"/>
                  <a:pt x="558" y="127"/>
                </a:cubicBezTo>
                <a:cubicBezTo>
                  <a:pt x="558" y="127"/>
                  <a:pt x="565" y="127"/>
                  <a:pt x="572" y="127"/>
                </a:cubicBezTo>
                <a:cubicBezTo>
                  <a:pt x="586" y="127"/>
                  <a:pt x="600" y="134"/>
                  <a:pt x="600" y="156"/>
                </a:cubicBezTo>
                <a:cubicBezTo>
                  <a:pt x="600" y="163"/>
                  <a:pt x="593" y="170"/>
                  <a:pt x="586" y="177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86" name="Freeform 77"/>
          <p:cNvSpPr>
            <a:spLocks noChangeArrowheads="1"/>
          </p:cNvSpPr>
          <p:nvPr/>
        </p:nvSpPr>
        <p:spPr bwMode="auto">
          <a:xfrm>
            <a:off x="7551941" y="4409444"/>
            <a:ext cx="388105" cy="385293"/>
          </a:xfrm>
          <a:custGeom>
            <a:avLst/>
            <a:gdLst>
              <a:gd name="T0" fmla="*/ 2147483646 w 608"/>
              <a:gd name="T1" fmla="*/ 2147483646 h 602"/>
              <a:gd name="T2" fmla="*/ 2147483646 w 608"/>
              <a:gd name="T3" fmla="*/ 2147483646 h 602"/>
              <a:gd name="T4" fmla="*/ 0 w 608"/>
              <a:gd name="T5" fmla="*/ 2147483646 h 602"/>
              <a:gd name="T6" fmla="*/ 2147483646 w 608"/>
              <a:gd name="T7" fmla="*/ 0 h 602"/>
              <a:gd name="T8" fmla="*/ 2147483646 w 608"/>
              <a:gd name="T9" fmla="*/ 2147483646 h 602"/>
              <a:gd name="T10" fmla="*/ 2147483646 w 608"/>
              <a:gd name="T11" fmla="*/ 2147483646 h 602"/>
              <a:gd name="T12" fmla="*/ 2147483646 w 608"/>
              <a:gd name="T13" fmla="*/ 2147483646 h 602"/>
              <a:gd name="T14" fmla="*/ 2147483646 w 608"/>
              <a:gd name="T15" fmla="*/ 2147483646 h 602"/>
              <a:gd name="T16" fmla="*/ 2147483646 w 608"/>
              <a:gd name="T17" fmla="*/ 2147483646 h 602"/>
              <a:gd name="T18" fmla="*/ 2147483646 w 608"/>
              <a:gd name="T19" fmla="*/ 2147483646 h 602"/>
              <a:gd name="T20" fmla="*/ 2147483646 w 608"/>
              <a:gd name="T21" fmla="*/ 2147483646 h 6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08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6"/>
                  <a:pt x="0" y="297"/>
                </a:cubicBezTo>
                <a:cubicBezTo>
                  <a:pt x="0" y="134"/>
                  <a:pt x="134" y="0"/>
                  <a:pt x="304" y="0"/>
                </a:cubicBezTo>
                <a:cubicBezTo>
                  <a:pt x="473" y="0"/>
                  <a:pt x="607" y="134"/>
                  <a:pt x="607" y="297"/>
                </a:cubicBezTo>
                <a:cubicBezTo>
                  <a:pt x="607" y="466"/>
                  <a:pt x="473" y="601"/>
                  <a:pt x="304" y="601"/>
                </a:cubicBezTo>
                <a:close/>
                <a:moveTo>
                  <a:pt x="127" y="127"/>
                </a:moveTo>
                <a:lnTo>
                  <a:pt x="127" y="127"/>
                </a:lnTo>
                <a:cubicBezTo>
                  <a:pt x="304" y="297"/>
                  <a:pt x="304" y="297"/>
                  <a:pt x="304" y="297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233" y="56"/>
                  <a:pt x="176" y="85"/>
                  <a:pt x="127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87" name="Freeform 78"/>
          <p:cNvSpPr>
            <a:spLocks noChangeArrowheads="1"/>
          </p:cNvSpPr>
          <p:nvPr/>
        </p:nvSpPr>
        <p:spPr bwMode="auto">
          <a:xfrm>
            <a:off x="6599966" y="4427260"/>
            <a:ext cx="382480" cy="385293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0 w 601"/>
              <a:gd name="T5" fmla="*/ 2147483646 h 602"/>
              <a:gd name="T6" fmla="*/ 2147483646 w 601"/>
              <a:gd name="T7" fmla="*/ 0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01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6"/>
                  <a:pt x="0" y="297"/>
                </a:cubicBezTo>
                <a:cubicBezTo>
                  <a:pt x="0" y="134"/>
                  <a:pt x="134" y="0"/>
                  <a:pt x="304" y="0"/>
                </a:cubicBezTo>
                <a:cubicBezTo>
                  <a:pt x="466" y="0"/>
                  <a:pt x="600" y="134"/>
                  <a:pt x="600" y="297"/>
                </a:cubicBezTo>
                <a:cubicBezTo>
                  <a:pt x="600" y="466"/>
                  <a:pt x="466" y="601"/>
                  <a:pt x="304" y="601"/>
                </a:cubicBezTo>
                <a:close/>
                <a:moveTo>
                  <a:pt x="56" y="297"/>
                </a:moveTo>
                <a:lnTo>
                  <a:pt x="56" y="297"/>
                </a:lnTo>
                <a:cubicBezTo>
                  <a:pt x="304" y="297"/>
                  <a:pt x="304" y="297"/>
                  <a:pt x="304" y="297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169" y="56"/>
                  <a:pt x="56" y="162"/>
                  <a:pt x="56" y="2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88" name="Freeform 79"/>
          <p:cNvSpPr>
            <a:spLocks noChangeArrowheads="1"/>
          </p:cNvSpPr>
          <p:nvPr/>
        </p:nvSpPr>
        <p:spPr bwMode="auto">
          <a:xfrm>
            <a:off x="5688766" y="4454440"/>
            <a:ext cx="382480" cy="385293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0 w 601"/>
              <a:gd name="T5" fmla="*/ 2147483646 h 602"/>
              <a:gd name="T6" fmla="*/ 2147483646 w 601"/>
              <a:gd name="T7" fmla="*/ 0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2147483646 w 601"/>
              <a:gd name="T23" fmla="*/ 2147483646 h 6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01" h="602">
                <a:moveTo>
                  <a:pt x="296" y="601"/>
                </a:moveTo>
                <a:lnTo>
                  <a:pt x="296" y="601"/>
                </a:lnTo>
                <a:cubicBezTo>
                  <a:pt x="134" y="601"/>
                  <a:pt x="0" y="466"/>
                  <a:pt x="0" y="297"/>
                </a:cubicBezTo>
                <a:cubicBezTo>
                  <a:pt x="0" y="134"/>
                  <a:pt x="134" y="0"/>
                  <a:pt x="296" y="0"/>
                </a:cubicBezTo>
                <a:cubicBezTo>
                  <a:pt x="466" y="0"/>
                  <a:pt x="600" y="134"/>
                  <a:pt x="600" y="297"/>
                </a:cubicBezTo>
                <a:cubicBezTo>
                  <a:pt x="600" y="466"/>
                  <a:pt x="466" y="601"/>
                  <a:pt x="296" y="601"/>
                </a:cubicBezTo>
                <a:close/>
                <a:moveTo>
                  <a:pt x="56" y="297"/>
                </a:moveTo>
                <a:lnTo>
                  <a:pt x="56" y="297"/>
                </a:lnTo>
                <a:cubicBezTo>
                  <a:pt x="56" y="367"/>
                  <a:pt x="84" y="431"/>
                  <a:pt x="127" y="473"/>
                </a:cubicBezTo>
                <a:cubicBezTo>
                  <a:pt x="296" y="297"/>
                  <a:pt x="296" y="297"/>
                  <a:pt x="296" y="297"/>
                </a:cubicBezTo>
                <a:cubicBezTo>
                  <a:pt x="296" y="56"/>
                  <a:pt x="296" y="56"/>
                  <a:pt x="296" y="56"/>
                </a:cubicBezTo>
                <a:cubicBezTo>
                  <a:pt x="162" y="56"/>
                  <a:pt x="56" y="162"/>
                  <a:pt x="56" y="2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89" name="Freeform 80"/>
          <p:cNvSpPr>
            <a:spLocks noChangeArrowheads="1"/>
          </p:cNvSpPr>
          <p:nvPr/>
        </p:nvSpPr>
        <p:spPr bwMode="auto">
          <a:xfrm>
            <a:off x="4826776" y="4401006"/>
            <a:ext cx="388105" cy="385293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0 w 609"/>
              <a:gd name="T5" fmla="*/ 2147483646 h 602"/>
              <a:gd name="T6" fmla="*/ 2147483646 w 609"/>
              <a:gd name="T7" fmla="*/ 0 h 602"/>
              <a:gd name="T8" fmla="*/ 2147483646 w 609"/>
              <a:gd name="T9" fmla="*/ 2147483646 h 602"/>
              <a:gd name="T10" fmla="*/ 2147483646 w 609"/>
              <a:gd name="T11" fmla="*/ 2147483646 h 602"/>
              <a:gd name="T12" fmla="*/ 2147483646 w 609"/>
              <a:gd name="T13" fmla="*/ 2147483646 h 602"/>
              <a:gd name="T14" fmla="*/ 2147483646 w 609"/>
              <a:gd name="T15" fmla="*/ 2147483646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304" y="0"/>
                </a:cubicBezTo>
                <a:cubicBezTo>
                  <a:pt x="474" y="0"/>
                  <a:pt x="608" y="134"/>
                  <a:pt x="608" y="297"/>
                </a:cubicBezTo>
                <a:cubicBezTo>
                  <a:pt x="608" y="466"/>
                  <a:pt x="474" y="601"/>
                  <a:pt x="304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70" y="544"/>
                  <a:pt x="304" y="544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170" y="56"/>
                  <a:pt x="57" y="162"/>
                  <a:pt x="57" y="2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90" name="Freeform 81"/>
          <p:cNvSpPr>
            <a:spLocks noChangeArrowheads="1"/>
          </p:cNvSpPr>
          <p:nvPr/>
        </p:nvSpPr>
        <p:spPr bwMode="auto">
          <a:xfrm>
            <a:off x="3924592" y="4370071"/>
            <a:ext cx="385293" cy="385293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304" y="0"/>
                </a:cubicBezTo>
                <a:cubicBezTo>
                  <a:pt x="467" y="0"/>
                  <a:pt x="601" y="134"/>
                  <a:pt x="601" y="297"/>
                </a:cubicBezTo>
                <a:cubicBezTo>
                  <a:pt x="601" y="466"/>
                  <a:pt x="467" y="601"/>
                  <a:pt x="304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70" y="544"/>
                  <a:pt x="304" y="544"/>
                </a:cubicBezTo>
                <a:cubicBezTo>
                  <a:pt x="368" y="544"/>
                  <a:pt x="431" y="516"/>
                  <a:pt x="474" y="473"/>
                </a:cubicBezTo>
                <a:cubicBezTo>
                  <a:pt x="304" y="297"/>
                  <a:pt x="304" y="297"/>
                  <a:pt x="304" y="297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170" y="56"/>
                  <a:pt x="57" y="162"/>
                  <a:pt x="57" y="2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91" name="Freeform 82"/>
          <p:cNvSpPr>
            <a:spLocks noChangeArrowheads="1"/>
          </p:cNvSpPr>
          <p:nvPr/>
        </p:nvSpPr>
        <p:spPr bwMode="auto">
          <a:xfrm>
            <a:off x="2951521" y="4356009"/>
            <a:ext cx="385291" cy="385293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297" y="0"/>
                </a:cubicBezTo>
                <a:cubicBezTo>
                  <a:pt x="467" y="0"/>
                  <a:pt x="601" y="134"/>
                  <a:pt x="601" y="297"/>
                </a:cubicBezTo>
                <a:cubicBezTo>
                  <a:pt x="601" y="466"/>
                  <a:pt x="467" y="601"/>
                  <a:pt x="297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297" y="297"/>
                  <a:pt x="297" y="297"/>
                  <a:pt x="297" y="297"/>
                </a:cubicBezTo>
                <a:cubicBezTo>
                  <a:pt x="297" y="56"/>
                  <a:pt x="297" y="56"/>
                  <a:pt x="297" y="56"/>
                </a:cubicBezTo>
                <a:cubicBezTo>
                  <a:pt x="163" y="56"/>
                  <a:pt x="57" y="162"/>
                  <a:pt x="57" y="2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92" name="Freeform 83"/>
          <p:cNvSpPr>
            <a:spLocks noChangeArrowheads="1"/>
          </p:cNvSpPr>
          <p:nvPr/>
        </p:nvSpPr>
        <p:spPr bwMode="auto">
          <a:xfrm>
            <a:off x="2089534" y="4362254"/>
            <a:ext cx="385293" cy="385293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297" y="0"/>
                </a:cubicBezTo>
                <a:cubicBezTo>
                  <a:pt x="467" y="0"/>
                  <a:pt x="601" y="134"/>
                  <a:pt x="601" y="297"/>
                </a:cubicBezTo>
                <a:cubicBezTo>
                  <a:pt x="601" y="466"/>
                  <a:pt x="467" y="601"/>
                  <a:pt x="297" y="601"/>
                </a:cubicBezTo>
                <a:close/>
                <a:moveTo>
                  <a:pt x="474" y="127"/>
                </a:moveTo>
                <a:lnTo>
                  <a:pt x="474" y="127"/>
                </a:lnTo>
                <a:cubicBezTo>
                  <a:pt x="297" y="297"/>
                  <a:pt x="297" y="297"/>
                  <a:pt x="297" y="297"/>
                </a:cubicBezTo>
                <a:cubicBezTo>
                  <a:pt x="297" y="56"/>
                  <a:pt x="297" y="56"/>
                  <a:pt x="297" y="56"/>
                </a:cubicBezTo>
                <a:cubicBezTo>
                  <a:pt x="163" y="56"/>
                  <a:pt x="57" y="162"/>
                  <a:pt x="57" y="297"/>
                </a:cubicBez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233"/>
                  <a:pt x="516" y="169"/>
                  <a:pt x="474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93" name="Freeform 84"/>
          <p:cNvSpPr>
            <a:spLocks noChangeArrowheads="1"/>
          </p:cNvSpPr>
          <p:nvPr/>
        </p:nvSpPr>
        <p:spPr bwMode="auto">
          <a:xfrm>
            <a:off x="1196614" y="4356009"/>
            <a:ext cx="385293" cy="385293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2147483646 w 602"/>
              <a:gd name="T5" fmla="*/ 0 h 602"/>
              <a:gd name="T6" fmla="*/ 2147483646 w 602"/>
              <a:gd name="T7" fmla="*/ 2147483646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0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02" h="602">
                <a:moveTo>
                  <a:pt x="332" y="268"/>
                </a:moveTo>
                <a:lnTo>
                  <a:pt x="332" y="268"/>
                </a:lnTo>
                <a:cubicBezTo>
                  <a:pt x="332" y="0"/>
                  <a:pt x="332" y="0"/>
                  <a:pt x="332" y="0"/>
                </a:cubicBezTo>
                <a:cubicBezTo>
                  <a:pt x="481" y="0"/>
                  <a:pt x="601" y="120"/>
                  <a:pt x="601" y="268"/>
                </a:cubicBezTo>
                <a:lnTo>
                  <a:pt x="332" y="268"/>
                </a:lnTo>
                <a:close/>
                <a:moveTo>
                  <a:pt x="276" y="601"/>
                </a:moveTo>
                <a:lnTo>
                  <a:pt x="276" y="601"/>
                </a:lnTo>
                <a:cubicBezTo>
                  <a:pt x="120" y="601"/>
                  <a:pt x="0" y="480"/>
                  <a:pt x="0" y="325"/>
                </a:cubicBezTo>
                <a:cubicBezTo>
                  <a:pt x="0" y="176"/>
                  <a:pt x="120" y="56"/>
                  <a:pt x="276" y="56"/>
                </a:cubicBezTo>
                <a:cubicBezTo>
                  <a:pt x="276" y="325"/>
                  <a:pt x="276" y="325"/>
                  <a:pt x="276" y="325"/>
                </a:cubicBezTo>
                <a:cubicBezTo>
                  <a:pt x="544" y="325"/>
                  <a:pt x="544" y="325"/>
                  <a:pt x="544" y="325"/>
                </a:cubicBezTo>
                <a:cubicBezTo>
                  <a:pt x="544" y="480"/>
                  <a:pt x="424" y="601"/>
                  <a:pt x="276" y="6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94" name="Freeform 85"/>
          <p:cNvSpPr>
            <a:spLocks noChangeArrowheads="1"/>
          </p:cNvSpPr>
          <p:nvPr/>
        </p:nvSpPr>
        <p:spPr bwMode="auto">
          <a:xfrm>
            <a:off x="11188619" y="3458652"/>
            <a:ext cx="365606" cy="388105"/>
          </a:xfrm>
          <a:custGeom>
            <a:avLst/>
            <a:gdLst>
              <a:gd name="T0" fmla="*/ 2147483646 w 574"/>
              <a:gd name="T1" fmla="*/ 2147483646 h 609"/>
              <a:gd name="T2" fmla="*/ 2147483646 w 574"/>
              <a:gd name="T3" fmla="*/ 2147483646 h 609"/>
              <a:gd name="T4" fmla="*/ 2147483646 w 574"/>
              <a:gd name="T5" fmla="*/ 2147483646 h 609"/>
              <a:gd name="T6" fmla="*/ 2147483646 w 574"/>
              <a:gd name="T7" fmla="*/ 2147483646 h 609"/>
              <a:gd name="T8" fmla="*/ 2147483646 w 574"/>
              <a:gd name="T9" fmla="*/ 2147483646 h 609"/>
              <a:gd name="T10" fmla="*/ 0 w 574"/>
              <a:gd name="T11" fmla="*/ 2147483646 h 609"/>
              <a:gd name="T12" fmla="*/ 2147483646 w 574"/>
              <a:gd name="T13" fmla="*/ 2147483646 h 609"/>
              <a:gd name="T14" fmla="*/ 2147483646 w 574"/>
              <a:gd name="T15" fmla="*/ 2147483646 h 609"/>
              <a:gd name="T16" fmla="*/ 2147483646 w 574"/>
              <a:gd name="T17" fmla="*/ 2147483646 h 609"/>
              <a:gd name="T18" fmla="*/ 2147483646 w 574"/>
              <a:gd name="T19" fmla="*/ 2147483646 h 609"/>
              <a:gd name="T20" fmla="*/ 2147483646 w 574"/>
              <a:gd name="T21" fmla="*/ 2147483646 h 609"/>
              <a:gd name="T22" fmla="*/ 2147483646 w 574"/>
              <a:gd name="T23" fmla="*/ 2147483646 h 609"/>
              <a:gd name="T24" fmla="*/ 2147483646 w 574"/>
              <a:gd name="T25" fmla="*/ 2147483646 h 609"/>
              <a:gd name="T26" fmla="*/ 2147483646 w 574"/>
              <a:gd name="T27" fmla="*/ 2147483646 h 609"/>
              <a:gd name="T28" fmla="*/ 2147483646 w 574"/>
              <a:gd name="T29" fmla="*/ 2147483646 h 609"/>
              <a:gd name="T30" fmla="*/ 2147483646 w 574"/>
              <a:gd name="T31" fmla="*/ 2147483646 h 609"/>
              <a:gd name="T32" fmla="*/ 2147483646 w 574"/>
              <a:gd name="T33" fmla="*/ 2147483646 h 609"/>
              <a:gd name="T34" fmla="*/ 2147483646 w 574"/>
              <a:gd name="T35" fmla="*/ 2147483646 h 609"/>
              <a:gd name="T36" fmla="*/ 2147483646 w 574"/>
              <a:gd name="T37" fmla="*/ 2147483646 h 609"/>
              <a:gd name="T38" fmla="*/ 2147483646 w 574"/>
              <a:gd name="T39" fmla="*/ 2147483646 h 609"/>
              <a:gd name="T40" fmla="*/ 2147483646 w 574"/>
              <a:gd name="T41" fmla="*/ 2147483646 h 609"/>
              <a:gd name="T42" fmla="*/ 2147483646 w 574"/>
              <a:gd name="T43" fmla="*/ 2147483646 h 609"/>
              <a:gd name="T44" fmla="*/ 2147483646 w 574"/>
              <a:gd name="T45" fmla="*/ 2147483646 h 609"/>
              <a:gd name="T46" fmla="*/ 2147483646 w 574"/>
              <a:gd name="T47" fmla="*/ 2147483646 h 609"/>
              <a:gd name="T48" fmla="*/ 2147483646 w 574"/>
              <a:gd name="T49" fmla="*/ 2147483646 h 609"/>
              <a:gd name="T50" fmla="*/ 2147483646 w 574"/>
              <a:gd name="T51" fmla="*/ 2147483646 h 609"/>
              <a:gd name="T52" fmla="*/ 2147483646 w 574"/>
              <a:gd name="T53" fmla="*/ 2147483646 h 609"/>
              <a:gd name="T54" fmla="*/ 2147483646 w 574"/>
              <a:gd name="T55" fmla="*/ 2147483646 h 609"/>
              <a:gd name="T56" fmla="*/ 2147483646 w 574"/>
              <a:gd name="T57" fmla="*/ 2147483646 h 609"/>
              <a:gd name="T58" fmla="*/ 2147483646 w 574"/>
              <a:gd name="T59" fmla="*/ 2147483646 h 609"/>
              <a:gd name="T60" fmla="*/ 2147483646 w 574"/>
              <a:gd name="T61" fmla="*/ 1349953100 h 609"/>
              <a:gd name="T62" fmla="*/ 2147483646 w 574"/>
              <a:gd name="T63" fmla="*/ 0 h 609"/>
              <a:gd name="T64" fmla="*/ 2147483646 w 574"/>
              <a:gd name="T65" fmla="*/ 1349953100 h 609"/>
              <a:gd name="T66" fmla="*/ 2147483646 w 574"/>
              <a:gd name="T67" fmla="*/ 2147483646 h 609"/>
              <a:gd name="T68" fmla="*/ 2147483646 w 574"/>
              <a:gd name="T69" fmla="*/ 2147483646 h 609"/>
              <a:gd name="T70" fmla="*/ 2147483646 w 574"/>
              <a:gd name="T71" fmla="*/ 2147483646 h 609"/>
              <a:gd name="T72" fmla="*/ 2147483646 w 574"/>
              <a:gd name="T73" fmla="*/ 2147483646 h 60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74" h="609">
                <a:moveTo>
                  <a:pt x="573" y="304"/>
                </a:moveTo>
                <a:lnTo>
                  <a:pt x="573" y="304"/>
                </a:lnTo>
                <a:close/>
                <a:moveTo>
                  <a:pt x="269" y="608"/>
                </a:moveTo>
                <a:lnTo>
                  <a:pt x="269" y="608"/>
                </a:lnTo>
                <a:cubicBezTo>
                  <a:pt x="120" y="608"/>
                  <a:pt x="0" y="481"/>
                  <a:pt x="0" y="333"/>
                </a:cubicBezTo>
                <a:cubicBezTo>
                  <a:pt x="0" y="220"/>
                  <a:pt x="71" y="121"/>
                  <a:pt x="170" y="78"/>
                </a:cubicBezTo>
                <a:lnTo>
                  <a:pt x="177" y="78"/>
                </a:lnTo>
                <a:cubicBezTo>
                  <a:pt x="191" y="78"/>
                  <a:pt x="205" y="93"/>
                  <a:pt x="205" y="107"/>
                </a:cubicBezTo>
                <a:cubicBezTo>
                  <a:pt x="205" y="121"/>
                  <a:pt x="198" y="128"/>
                  <a:pt x="184" y="135"/>
                </a:cubicBezTo>
                <a:cubicBezTo>
                  <a:pt x="106" y="163"/>
                  <a:pt x="57" y="241"/>
                  <a:pt x="57" y="333"/>
                </a:cubicBezTo>
                <a:cubicBezTo>
                  <a:pt x="57" y="453"/>
                  <a:pt x="149" y="552"/>
                  <a:pt x="269" y="552"/>
                </a:cubicBezTo>
                <a:cubicBezTo>
                  <a:pt x="389" y="552"/>
                  <a:pt x="488" y="453"/>
                  <a:pt x="488" y="333"/>
                </a:cubicBezTo>
                <a:cubicBezTo>
                  <a:pt x="488" y="241"/>
                  <a:pt x="431" y="163"/>
                  <a:pt x="354" y="135"/>
                </a:cubicBezTo>
                <a:cubicBezTo>
                  <a:pt x="347" y="128"/>
                  <a:pt x="340" y="121"/>
                  <a:pt x="340" y="107"/>
                </a:cubicBezTo>
                <a:cubicBezTo>
                  <a:pt x="340" y="93"/>
                  <a:pt x="347" y="78"/>
                  <a:pt x="368" y="78"/>
                </a:cubicBezTo>
                <a:lnTo>
                  <a:pt x="375" y="78"/>
                </a:lnTo>
                <a:cubicBezTo>
                  <a:pt x="474" y="121"/>
                  <a:pt x="545" y="220"/>
                  <a:pt x="545" y="333"/>
                </a:cubicBezTo>
                <a:cubicBezTo>
                  <a:pt x="545" y="481"/>
                  <a:pt x="424" y="608"/>
                  <a:pt x="269" y="608"/>
                </a:cubicBezTo>
                <a:close/>
                <a:moveTo>
                  <a:pt x="269" y="311"/>
                </a:moveTo>
                <a:lnTo>
                  <a:pt x="269" y="311"/>
                </a:lnTo>
                <a:cubicBezTo>
                  <a:pt x="255" y="311"/>
                  <a:pt x="241" y="304"/>
                  <a:pt x="241" y="283"/>
                </a:cubicBezTo>
                <a:cubicBezTo>
                  <a:pt x="241" y="121"/>
                  <a:pt x="241" y="121"/>
                  <a:pt x="241" y="121"/>
                </a:cubicBezTo>
                <a:cubicBezTo>
                  <a:pt x="241" y="64"/>
                  <a:pt x="241" y="64"/>
                  <a:pt x="241" y="64"/>
                </a:cubicBezTo>
                <a:cubicBezTo>
                  <a:pt x="241" y="29"/>
                  <a:pt x="241" y="29"/>
                  <a:pt x="241" y="29"/>
                </a:cubicBezTo>
                <a:cubicBezTo>
                  <a:pt x="241" y="15"/>
                  <a:pt x="255" y="0"/>
                  <a:pt x="269" y="0"/>
                </a:cubicBezTo>
                <a:cubicBezTo>
                  <a:pt x="290" y="0"/>
                  <a:pt x="297" y="15"/>
                  <a:pt x="297" y="29"/>
                </a:cubicBezTo>
                <a:cubicBezTo>
                  <a:pt x="297" y="114"/>
                  <a:pt x="297" y="114"/>
                  <a:pt x="297" y="114"/>
                </a:cubicBezTo>
                <a:cubicBezTo>
                  <a:pt x="297" y="170"/>
                  <a:pt x="297" y="170"/>
                  <a:pt x="297" y="170"/>
                </a:cubicBezTo>
                <a:cubicBezTo>
                  <a:pt x="297" y="283"/>
                  <a:pt x="297" y="283"/>
                  <a:pt x="297" y="283"/>
                </a:cubicBezTo>
                <a:cubicBezTo>
                  <a:pt x="297" y="304"/>
                  <a:pt x="290" y="311"/>
                  <a:pt x="269" y="3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95" name="Freeform 86"/>
          <p:cNvSpPr>
            <a:spLocks noChangeArrowheads="1"/>
          </p:cNvSpPr>
          <p:nvPr/>
        </p:nvSpPr>
        <p:spPr bwMode="auto">
          <a:xfrm>
            <a:off x="10278683" y="3470571"/>
            <a:ext cx="388105" cy="365606"/>
          </a:xfrm>
          <a:custGeom>
            <a:avLst/>
            <a:gdLst>
              <a:gd name="T0" fmla="*/ 2147483646 w 609"/>
              <a:gd name="T1" fmla="*/ 2147483646 h 573"/>
              <a:gd name="T2" fmla="*/ 2147483646 w 609"/>
              <a:gd name="T3" fmla="*/ 2147483646 h 573"/>
              <a:gd name="T4" fmla="*/ 2147483646 w 609"/>
              <a:gd name="T5" fmla="*/ 981067852 h 573"/>
              <a:gd name="T6" fmla="*/ 2147483646 w 609"/>
              <a:gd name="T7" fmla="*/ 0 h 573"/>
              <a:gd name="T8" fmla="*/ 2147483646 w 609"/>
              <a:gd name="T9" fmla="*/ 2147483646 h 573"/>
              <a:gd name="T10" fmla="*/ 2147483646 w 609"/>
              <a:gd name="T11" fmla="*/ 2147483646 h 573"/>
              <a:gd name="T12" fmla="*/ 2147483646 w 609"/>
              <a:gd name="T13" fmla="*/ 2147483646 h 573"/>
              <a:gd name="T14" fmla="*/ 2147483646 w 609"/>
              <a:gd name="T15" fmla="*/ 2147483646 h 573"/>
              <a:gd name="T16" fmla="*/ 2147483646 w 609"/>
              <a:gd name="T17" fmla="*/ 2147483646 h 573"/>
              <a:gd name="T18" fmla="*/ 2147483646 w 609"/>
              <a:gd name="T19" fmla="*/ 2147483646 h 573"/>
              <a:gd name="T20" fmla="*/ 2147483646 w 609"/>
              <a:gd name="T21" fmla="*/ 2147483646 h 573"/>
              <a:gd name="T22" fmla="*/ 2147483646 w 609"/>
              <a:gd name="T23" fmla="*/ 2147483646 h 573"/>
              <a:gd name="T24" fmla="*/ 2147483646 w 609"/>
              <a:gd name="T25" fmla="*/ 2147483646 h 573"/>
              <a:gd name="T26" fmla="*/ 2147483646 w 609"/>
              <a:gd name="T27" fmla="*/ 2147483646 h 573"/>
              <a:gd name="T28" fmla="*/ 2147483646 w 609"/>
              <a:gd name="T29" fmla="*/ 2147483646 h 573"/>
              <a:gd name="T30" fmla="*/ 2147483646 w 609"/>
              <a:gd name="T31" fmla="*/ 2147483646 h 573"/>
              <a:gd name="T32" fmla="*/ 2147483646 w 609"/>
              <a:gd name="T33" fmla="*/ 2147483646 h 573"/>
              <a:gd name="T34" fmla="*/ 2147483646 w 609"/>
              <a:gd name="T35" fmla="*/ 2147483646 h 573"/>
              <a:gd name="T36" fmla="*/ 2147483646 w 609"/>
              <a:gd name="T37" fmla="*/ 2147483646 h 573"/>
              <a:gd name="T38" fmla="*/ 2147483646 w 609"/>
              <a:gd name="T39" fmla="*/ 2147483646 h 573"/>
              <a:gd name="T40" fmla="*/ 2147483646 w 609"/>
              <a:gd name="T41" fmla="*/ 2147483646 h 573"/>
              <a:gd name="T42" fmla="*/ 1303367107 w 609"/>
              <a:gd name="T43" fmla="*/ 2147483646 h 573"/>
              <a:gd name="T44" fmla="*/ 2147483646 w 609"/>
              <a:gd name="T45" fmla="*/ 1308220129 h 573"/>
              <a:gd name="T46" fmla="*/ 2147483646 w 609"/>
              <a:gd name="T47" fmla="*/ 2147483646 h 573"/>
              <a:gd name="T48" fmla="*/ 2147483646 w 609"/>
              <a:gd name="T49" fmla="*/ 2147483646 h 573"/>
              <a:gd name="T50" fmla="*/ 2147483646 w 609"/>
              <a:gd name="T51" fmla="*/ 2147483646 h 573"/>
              <a:gd name="T52" fmla="*/ 2147483646 w 609"/>
              <a:gd name="T53" fmla="*/ 2147483646 h 573"/>
              <a:gd name="T54" fmla="*/ 2147483646 w 609"/>
              <a:gd name="T55" fmla="*/ 2147483646 h 573"/>
              <a:gd name="T56" fmla="*/ 2147483646 w 609"/>
              <a:gd name="T57" fmla="*/ 2147483646 h 573"/>
              <a:gd name="T58" fmla="*/ 2147483646 w 609"/>
              <a:gd name="T59" fmla="*/ 2147483646 h 573"/>
              <a:gd name="T60" fmla="*/ 2147483646 w 609"/>
              <a:gd name="T61" fmla="*/ 2147483646 h 573"/>
              <a:gd name="T62" fmla="*/ 2147483646 w 609"/>
              <a:gd name="T63" fmla="*/ 2147483646 h 573"/>
              <a:gd name="T64" fmla="*/ 2147483646 w 609"/>
              <a:gd name="T65" fmla="*/ 2147483646 h 573"/>
              <a:gd name="T66" fmla="*/ 2147483646 w 609"/>
              <a:gd name="T67" fmla="*/ 2147483646 h 573"/>
              <a:gd name="T68" fmla="*/ 2147483646 w 609"/>
              <a:gd name="T69" fmla="*/ 2147483646 h 573"/>
              <a:gd name="T70" fmla="*/ 2147483646 w 609"/>
              <a:gd name="T71" fmla="*/ 2147483646 h 573"/>
              <a:gd name="T72" fmla="*/ 2147483646 w 609"/>
              <a:gd name="T73" fmla="*/ 2147483646 h 573"/>
              <a:gd name="T74" fmla="*/ 2147483646 w 609"/>
              <a:gd name="T75" fmla="*/ 2147483646 h 573"/>
              <a:gd name="T76" fmla="*/ 2147483646 w 609"/>
              <a:gd name="T77" fmla="*/ 2147483646 h 573"/>
              <a:gd name="T78" fmla="*/ 2147483646 w 609"/>
              <a:gd name="T79" fmla="*/ 2147483646 h 573"/>
              <a:gd name="T80" fmla="*/ 2147483646 w 609"/>
              <a:gd name="T81" fmla="*/ 2147483646 h 573"/>
              <a:gd name="T82" fmla="*/ 1303367107 w 609"/>
              <a:gd name="T83" fmla="*/ 2147483646 h 573"/>
              <a:gd name="T84" fmla="*/ 1303367107 w 609"/>
              <a:gd name="T85" fmla="*/ 2147483646 h 573"/>
              <a:gd name="T86" fmla="*/ 0 w 609"/>
              <a:gd name="T87" fmla="*/ 2147483646 h 573"/>
              <a:gd name="T88" fmla="*/ 2147483646 w 609"/>
              <a:gd name="T89" fmla="*/ 0 h 573"/>
              <a:gd name="T90" fmla="*/ 2147483646 w 609"/>
              <a:gd name="T91" fmla="*/ 981067852 h 573"/>
              <a:gd name="T92" fmla="*/ 1303367107 w 609"/>
              <a:gd name="T93" fmla="*/ 2147483646 h 57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9" h="573">
                <a:moveTo>
                  <a:pt x="579" y="176"/>
                </a:moveTo>
                <a:lnTo>
                  <a:pt x="579" y="176"/>
                </a:lnTo>
                <a:cubicBezTo>
                  <a:pt x="551" y="106"/>
                  <a:pt x="495" y="56"/>
                  <a:pt x="424" y="21"/>
                </a:cubicBezTo>
                <a:cubicBezTo>
                  <a:pt x="445" y="7"/>
                  <a:pt x="466" y="0"/>
                  <a:pt x="495" y="0"/>
                </a:cubicBezTo>
                <a:cubicBezTo>
                  <a:pt x="558" y="0"/>
                  <a:pt x="608" y="49"/>
                  <a:pt x="608" y="113"/>
                </a:cubicBezTo>
                <a:cubicBezTo>
                  <a:pt x="608" y="134"/>
                  <a:pt x="594" y="162"/>
                  <a:pt x="579" y="176"/>
                </a:cubicBezTo>
                <a:close/>
                <a:moveTo>
                  <a:pt x="579" y="304"/>
                </a:moveTo>
                <a:lnTo>
                  <a:pt x="579" y="304"/>
                </a:lnTo>
                <a:cubicBezTo>
                  <a:pt x="579" y="374"/>
                  <a:pt x="551" y="438"/>
                  <a:pt x="502" y="487"/>
                </a:cubicBezTo>
                <a:cubicBezTo>
                  <a:pt x="544" y="530"/>
                  <a:pt x="544" y="530"/>
                  <a:pt x="544" y="530"/>
                </a:cubicBezTo>
                <a:cubicBezTo>
                  <a:pt x="544" y="530"/>
                  <a:pt x="551" y="537"/>
                  <a:pt x="551" y="544"/>
                </a:cubicBezTo>
                <a:cubicBezTo>
                  <a:pt x="551" y="565"/>
                  <a:pt x="537" y="572"/>
                  <a:pt x="523" y="572"/>
                </a:cubicBezTo>
                <a:cubicBezTo>
                  <a:pt x="516" y="572"/>
                  <a:pt x="509" y="572"/>
                  <a:pt x="502" y="565"/>
                </a:cubicBezTo>
                <a:cubicBezTo>
                  <a:pt x="459" y="523"/>
                  <a:pt x="459" y="523"/>
                  <a:pt x="459" y="523"/>
                </a:cubicBezTo>
                <a:cubicBezTo>
                  <a:pt x="417" y="558"/>
                  <a:pt x="360" y="572"/>
                  <a:pt x="304" y="572"/>
                </a:cubicBezTo>
                <a:cubicBezTo>
                  <a:pt x="247" y="572"/>
                  <a:pt x="191" y="558"/>
                  <a:pt x="148" y="523"/>
                </a:cubicBezTo>
                <a:cubicBezTo>
                  <a:pt x="106" y="565"/>
                  <a:pt x="106" y="565"/>
                  <a:pt x="106" y="565"/>
                </a:cubicBezTo>
                <a:cubicBezTo>
                  <a:pt x="99" y="572"/>
                  <a:pt x="92" y="572"/>
                  <a:pt x="85" y="572"/>
                </a:cubicBezTo>
                <a:cubicBezTo>
                  <a:pt x="71" y="572"/>
                  <a:pt x="56" y="565"/>
                  <a:pt x="56" y="544"/>
                </a:cubicBezTo>
                <a:cubicBezTo>
                  <a:pt x="56" y="537"/>
                  <a:pt x="64" y="530"/>
                  <a:pt x="71" y="530"/>
                </a:cubicBezTo>
                <a:cubicBezTo>
                  <a:pt x="106" y="487"/>
                  <a:pt x="106" y="487"/>
                  <a:pt x="106" y="487"/>
                </a:cubicBezTo>
                <a:cubicBezTo>
                  <a:pt x="56" y="438"/>
                  <a:pt x="28" y="374"/>
                  <a:pt x="28" y="304"/>
                </a:cubicBezTo>
                <a:cubicBezTo>
                  <a:pt x="28" y="148"/>
                  <a:pt x="155" y="28"/>
                  <a:pt x="304" y="28"/>
                </a:cubicBezTo>
                <a:cubicBezTo>
                  <a:pt x="452" y="28"/>
                  <a:pt x="579" y="148"/>
                  <a:pt x="579" y="304"/>
                </a:cubicBezTo>
                <a:close/>
                <a:moveTo>
                  <a:pt x="304" y="85"/>
                </a:moveTo>
                <a:lnTo>
                  <a:pt x="304" y="85"/>
                </a:lnTo>
                <a:cubicBezTo>
                  <a:pt x="184" y="85"/>
                  <a:pt x="85" y="183"/>
                  <a:pt x="85" y="304"/>
                </a:cubicBezTo>
                <a:cubicBezTo>
                  <a:pt x="85" y="424"/>
                  <a:pt x="184" y="516"/>
                  <a:pt x="304" y="516"/>
                </a:cubicBezTo>
                <a:cubicBezTo>
                  <a:pt x="424" y="516"/>
                  <a:pt x="523" y="424"/>
                  <a:pt x="523" y="304"/>
                </a:cubicBezTo>
                <a:cubicBezTo>
                  <a:pt x="523" y="183"/>
                  <a:pt x="424" y="85"/>
                  <a:pt x="304" y="85"/>
                </a:cubicBezTo>
                <a:close/>
                <a:moveTo>
                  <a:pt x="417" y="332"/>
                </a:moveTo>
                <a:lnTo>
                  <a:pt x="417" y="332"/>
                </a:lnTo>
                <a:cubicBezTo>
                  <a:pt x="304" y="332"/>
                  <a:pt x="304" y="332"/>
                  <a:pt x="304" y="332"/>
                </a:cubicBezTo>
                <a:cubicBezTo>
                  <a:pt x="290" y="332"/>
                  <a:pt x="276" y="318"/>
                  <a:pt x="276" y="304"/>
                </a:cubicBezTo>
                <a:cubicBezTo>
                  <a:pt x="276" y="148"/>
                  <a:pt x="276" y="148"/>
                  <a:pt x="276" y="148"/>
                </a:cubicBezTo>
                <a:cubicBezTo>
                  <a:pt x="276" y="134"/>
                  <a:pt x="290" y="120"/>
                  <a:pt x="304" y="120"/>
                </a:cubicBezTo>
                <a:cubicBezTo>
                  <a:pt x="318" y="120"/>
                  <a:pt x="332" y="134"/>
                  <a:pt x="332" y="148"/>
                </a:cubicBezTo>
                <a:cubicBezTo>
                  <a:pt x="332" y="275"/>
                  <a:pt x="332" y="275"/>
                  <a:pt x="332" y="275"/>
                </a:cubicBezTo>
                <a:cubicBezTo>
                  <a:pt x="417" y="275"/>
                  <a:pt x="417" y="275"/>
                  <a:pt x="417" y="275"/>
                </a:cubicBezTo>
                <a:cubicBezTo>
                  <a:pt x="431" y="275"/>
                  <a:pt x="445" y="282"/>
                  <a:pt x="445" y="304"/>
                </a:cubicBezTo>
                <a:cubicBezTo>
                  <a:pt x="445" y="318"/>
                  <a:pt x="431" y="332"/>
                  <a:pt x="417" y="332"/>
                </a:cubicBezTo>
                <a:close/>
                <a:moveTo>
                  <a:pt x="28" y="183"/>
                </a:moveTo>
                <a:lnTo>
                  <a:pt x="28" y="183"/>
                </a:lnTo>
                <a:cubicBezTo>
                  <a:pt x="14" y="162"/>
                  <a:pt x="0" y="141"/>
                  <a:pt x="0" y="113"/>
                </a:cubicBezTo>
                <a:cubicBezTo>
                  <a:pt x="0" y="49"/>
                  <a:pt x="49" y="0"/>
                  <a:pt x="113" y="0"/>
                </a:cubicBezTo>
                <a:cubicBezTo>
                  <a:pt x="141" y="0"/>
                  <a:pt x="162" y="7"/>
                  <a:pt x="184" y="21"/>
                </a:cubicBezTo>
                <a:cubicBezTo>
                  <a:pt x="113" y="56"/>
                  <a:pt x="56" y="113"/>
                  <a:pt x="28" y="1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96" name="Freeform 87"/>
          <p:cNvSpPr>
            <a:spLocks noChangeArrowheads="1"/>
          </p:cNvSpPr>
          <p:nvPr/>
        </p:nvSpPr>
        <p:spPr bwMode="auto">
          <a:xfrm>
            <a:off x="9343717" y="3464514"/>
            <a:ext cx="385293" cy="388105"/>
          </a:xfrm>
          <a:custGeom>
            <a:avLst/>
            <a:gdLst>
              <a:gd name="T0" fmla="*/ 2147483646 w 602"/>
              <a:gd name="T1" fmla="*/ 2147483646 h 609"/>
              <a:gd name="T2" fmla="*/ 2147483646 w 602"/>
              <a:gd name="T3" fmla="*/ 2147483646 h 609"/>
              <a:gd name="T4" fmla="*/ 0 w 602"/>
              <a:gd name="T5" fmla="*/ 2147483646 h 609"/>
              <a:gd name="T6" fmla="*/ 2147483646 w 602"/>
              <a:gd name="T7" fmla="*/ 0 h 609"/>
              <a:gd name="T8" fmla="*/ 2147483646 w 602"/>
              <a:gd name="T9" fmla="*/ 2147483646 h 609"/>
              <a:gd name="T10" fmla="*/ 2147483646 w 602"/>
              <a:gd name="T11" fmla="*/ 2147483646 h 609"/>
              <a:gd name="T12" fmla="*/ 2147483646 w 602"/>
              <a:gd name="T13" fmla="*/ 2147483646 h 609"/>
              <a:gd name="T14" fmla="*/ 2147483646 w 602"/>
              <a:gd name="T15" fmla="*/ 2147483646 h 609"/>
              <a:gd name="T16" fmla="*/ 2147483646 w 602"/>
              <a:gd name="T17" fmla="*/ 2147483646 h 609"/>
              <a:gd name="T18" fmla="*/ 2147483646 w 602"/>
              <a:gd name="T19" fmla="*/ 2147483646 h 609"/>
              <a:gd name="T20" fmla="*/ 2147483646 w 602"/>
              <a:gd name="T21" fmla="*/ 2147483646 h 609"/>
              <a:gd name="T22" fmla="*/ 2147483646 w 602"/>
              <a:gd name="T23" fmla="*/ 2147483646 h 609"/>
              <a:gd name="T24" fmla="*/ 2147483646 w 602"/>
              <a:gd name="T25" fmla="*/ 2147483646 h 609"/>
              <a:gd name="T26" fmla="*/ 2147483646 w 602"/>
              <a:gd name="T27" fmla="*/ 2147483646 h 609"/>
              <a:gd name="T28" fmla="*/ 2147483646 w 602"/>
              <a:gd name="T29" fmla="*/ 2147483646 h 609"/>
              <a:gd name="T30" fmla="*/ 2147483646 w 602"/>
              <a:gd name="T31" fmla="*/ 2147483646 h 609"/>
              <a:gd name="T32" fmla="*/ 2147483646 w 602"/>
              <a:gd name="T33" fmla="*/ 2147483646 h 609"/>
              <a:gd name="T34" fmla="*/ 2147483646 w 602"/>
              <a:gd name="T35" fmla="*/ 2147483646 h 609"/>
              <a:gd name="T36" fmla="*/ 2147483646 w 602"/>
              <a:gd name="T37" fmla="*/ 2147483646 h 609"/>
              <a:gd name="T38" fmla="*/ 2147483646 w 602"/>
              <a:gd name="T39" fmla="*/ 2147483646 h 609"/>
              <a:gd name="T40" fmla="*/ 2147483646 w 602"/>
              <a:gd name="T41" fmla="*/ 2147483646 h 609"/>
              <a:gd name="T42" fmla="*/ 2147483646 w 602"/>
              <a:gd name="T43" fmla="*/ 2147483646 h 609"/>
              <a:gd name="T44" fmla="*/ 2147483646 w 602"/>
              <a:gd name="T45" fmla="*/ 2147483646 h 609"/>
              <a:gd name="T46" fmla="*/ 2147483646 w 602"/>
              <a:gd name="T47" fmla="*/ 2147483646 h 609"/>
              <a:gd name="T48" fmla="*/ 2147483646 w 602"/>
              <a:gd name="T49" fmla="*/ 2147483646 h 609"/>
              <a:gd name="T50" fmla="*/ 2147483646 w 602"/>
              <a:gd name="T51" fmla="*/ 2147483646 h 609"/>
              <a:gd name="T52" fmla="*/ 2147483646 w 602"/>
              <a:gd name="T53" fmla="*/ 2147483646 h 60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02" h="609">
                <a:moveTo>
                  <a:pt x="304" y="608"/>
                </a:moveTo>
                <a:lnTo>
                  <a:pt x="304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6" y="0"/>
                  <a:pt x="601" y="135"/>
                  <a:pt x="601" y="304"/>
                </a:cubicBezTo>
                <a:cubicBezTo>
                  <a:pt x="601" y="474"/>
                  <a:pt x="466" y="608"/>
                  <a:pt x="304" y="608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9"/>
                  <a:pt x="169" y="552"/>
                  <a:pt x="304" y="552"/>
                </a:cubicBezTo>
                <a:cubicBezTo>
                  <a:pt x="438" y="552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424" y="333"/>
                </a:moveTo>
                <a:lnTo>
                  <a:pt x="424" y="333"/>
                </a:lnTo>
                <a:cubicBezTo>
                  <a:pt x="367" y="333"/>
                  <a:pt x="367" y="333"/>
                  <a:pt x="367" y="333"/>
                </a:cubicBezTo>
                <a:cubicBezTo>
                  <a:pt x="332" y="333"/>
                  <a:pt x="332" y="333"/>
                  <a:pt x="332" y="333"/>
                </a:cubicBezTo>
                <a:cubicBezTo>
                  <a:pt x="304" y="333"/>
                  <a:pt x="304" y="333"/>
                  <a:pt x="304" y="333"/>
                </a:cubicBezTo>
                <a:cubicBezTo>
                  <a:pt x="283" y="333"/>
                  <a:pt x="276" y="319"/>
                  <a:pt x="276" y="304"/>
                </a:cubicBezTo>
                <a:cubicBezTo>
                  <a:pt x="276" y="135"/>
                  <a:pt x="276" y="135"/>
                  <a:pt x="276" y="135"/>
                </a:cubicBezTo>
                <a:cubicBezTo>
                  <a:pt x="276" y="121"/>
                  <a:pt x="283" y="107"/>
                  <a:pt x="304" y="107"/>
                </a:cubicBezTo>
                <a:cubicBezTo>
                  <a:pt x="318" y="107"/>
                  <a:pt x="332" y="121"/>
                  <a:pt x="332" y="135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367" y="276"/>
                  <a:pt x="367" y="276"/>
                  <a:pt x="367" y="276"/>
                </a:cubicBezTo>
                <a:cubicBezTo>
                  <a:pt x="424" y="276"/>
                  <a:pt x="424" y="276"/>
                  <a:pt x="424" y="276"/>
                </a:cubicBezTo>
                <a:cubicBezTo>
                  <a:pt x="438" y="276"/>
                  <a:pt x="452" y="290"/>
                  <a:pt x="452" y="304"/>
                </a:cubicBezTo>
                <a:cubicBezTo>
                  <a:pt x="452" y="319"/>
                  <a:pt x="438" y="333"/>
                  <a:pt x="424" y="3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97" name="Freeform 88"/>
          <p:cNvSpPr>
            <a:spLocks noChangeArrowheads="1"/>
          </p:cNvSpPr>
          <p:nvPr/>
        </p:nvSpPr>
        <p:spPr bwMode="auto">
          <a:xfrm>
            <a:off x="8467249" y="3482037"/>
            <a:ext cx="382480" cy="388105"/>
          </a:xfrm>
          <a:custGeom>
            <a:avLst/>
            <a:gdLst>
              <a:gd name="T0" fmla="*/ 2147483646 w 601"/>
              <a:gd name="T1" fmla="*/ 2147483646 h 609"/>
              <a:gd name="T2" fmla="*/ 2147483646 w 601"/>
              <a:gd name="T3" fmla="*/ 2147483646 h 609"/>
              <a:gd name="T4" fmla="*/ 0 w 601"/>
              <a:gd name="T5" fmla="*/ 2147483646 h 609"/>
              <a:gd name="T6" fmla="*/ 2147483646 w 601"/>
              <a:gd name="T7" fmla="*/ 0 h 609"/>
              <a:gd name="T8" fmla="*/ 2147483646 w 601"/>
              <a:gd name="T9" fmla="*/ 2147483646 h 609"/>
              <a:gd name="T10" fmla="*/ 2147483646 w 601"/>
              <a:gd name="T11" fmla="*/ 2147483646 h 609"/>
              <a:gd name="T12" fmla="*/ 2147483646 w 601"/>
              <a:gd name="T13" fmla="*/ 2147483646 h 609"/>
              <a:gd name="T14" fmla="*/ 2147483646 w 601"/>
              <a:gd name="T15" fmla="*/ 2147483646 h 609"/>
              <a:gd name="T16" fmla="*/ 2147483646 w 601"/>
              <a:gd name="T17" fmla="*/ 2147483646 h 609"/>
              <a:gd name="T18" fmla="*/ 2147483646 w 601"/>
              <a:gd name="T19" fmla="*/ 2147483646 h 609"/>
              <a:gd name="T20" fmla="*/ 2147483646 w 601"/>
              <a:gd name="T21" fmla="*/ 2147483646 h 609"/>
              <a:gd name="T22" fmla="*/ 2147483646 w 601"/>
              <a:gd name="T23" fmla="*/ 2147483646 h 609"/>
              <a:gd name="T24" fmla="*/ 2147483646 w 601"/>
              <a:gd name="T25" fmla="*/ 2147483646 h 609"/>
              <a:gd name="T26" fmla="*/ 2147483646 w 601"/>
              <a:gd name="T27" fmla="*/ 2147483646 h 609"/>
              <a:gd name="T28" fmla="*/ 2147483646 w 601"/>
              <a:gd name="T29" fmla="*/ 2147483646 h 609"/>
              <a:gd name="T30" fmla="*/ 2147483646 w 601"/>
              <a:gd name="T31" fmla="*/ 2147483646 h 609"/>
              <a:gd name="T32" fmla="*/ 2147483646 w 601"/>
              <a:gd name="T33" fmla="*/ 2147483646 h 609"/>
              <a:gd name="T34" fmla="*/ 2147483646 w 601"/>
              <a:gd name="T35" fmla="*/ 2147483646 h 609"/>
              <a:gd name="T36" fmla="*/ 2147483646 w 601"/>
              <a:gd name="T37" fmla="*/ 2147483646 h 609"/>
              <a:gd name="T38" fmla="*/ 2147483646 w 601"/>
              <a:gd name="T39" fmla="*/ 2147483646 h 609"/>
              <a:gd name="T40" fmla="*/ 2147483646 w 601"/>
              <a:gd name="T41" fmla="*/ 2147483646 h 609"/>
              <a:gd name="T42" fmla="*/ 2147483646 w 601"/>
              <a:gd name="T43" fmla="*/ 2147483646 h 609"/>
              <a:gd name="T44" fmla="*/ 2147483646 w 601"/>
              <a:gd name="T45" fmla="*/ 2147483646 h 609"/>
              <a:gd name="T46" fmla="*/ 2147483646 w 601"/>
              <a:gd name="T47" fmla="*/ 2147483646 h 609"/>
              <a:gd name="T48" fmla="*/ 2147483646 w 601"/>
              <a:gd name="T49" fmla="*/ 2147483646 h 609"/>
              <a:gd name="T50" fmla="*/ 2147483646 w 601"/>
              <a:gd name="T51" fmla="*/ 2147483646 h 609"/>
              <a:gd name="T52" fmla="*/ 2147483646 w 601"/>
              <a:gd name="T53" fmla="*/ 2147483646 h 609"/>
              <a:gd name="T54" fmla="*/ 2147483646 w 601"/>
              <a:gd name="T55" fmla="*/ 2147483646 h 60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1" h="609">
                <a:moveTo>
                  <a:pt x="297" y="608"/>
                </a:moveTo>
                <a:lnTo>
                  <a:pt x="297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0" y="135"/>
                  <a:pt x="600" y="304"/>
                </a:cubicBezTo>
                <a:cubicBezTo>
                  <a:pt x="600" y="474"/>
                  <a:pt x="466" y="608"/>
                  <a:pt x="297" y="608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2" y="57"/>
                  <a:pt x="56" y="170"/>
                  <a:pt x="56" y="304"/>
                </a:cubicBezTo>
                <a:cubicBezTo>
                  <a:pt x="56" y="368"/>
                  <a:pt x="78" y="425"/>
                  <a:pt x="120" y="467"/>
                </a:cubicBezTo>
                <a:cubicBezTo>
                  <a:pt x="155" y="453"/>
                  <a:pt x="141" y="467"/>
                  <a:pt x="183" y="446"/>
                </a:cubicBezTo>
                <a:cubicBezTo>
                  <a:pt x="233" y="425"/>
                  <a:pt x="247" y="418"/>
                  <a:pt x="247" y="418"/>
                </a:cubicBezTo>
                <a:cubicBezTo>
                  <a:pt x="247" y="375"/>
                  <a:pt x="247" y="375"/>
                  <a:pt x="247" y="375"/>
                </a:cubicBezTo>
                <a:cubicBezTo>
                  <a:pt x="247" y="375"/>
                  <a:pt x="226" y="361"/>
                  <a:pt x="219" y="319"/>
                </a:cubicBezTo>
                <a:cubicBezTo>
                  <a:pt x="212" y="326"/>
                  <a:pt x="205" y="304"/>
                  <a:pt x="205" y="297"/>
                </a:cubicBezTo>
                <a:cubicBezTo>
                  <a:pt x="205" y="283"/>
                  <a:pt x="198" y="255"/>
                  <a:pt x="212" y="255"/>
                </a:cubicBezTo>
                <a:cubicBezTo>
                  <a:pt x="212" y="234"/>
                  <a:pt x="212" y="220"/>
                  <a:pt x="212" y="205"/>
                </a:cubicBezTo>
                <a:cubicBezTo>
                  <a:pt x="212" y="177"/>
                  <a:pt x="247" y="135"/>
                  <a:pt x="297" y="135"/>
                </a:cubicBezTo>
                <a:cubicBezTo>
                  <a:pt x="360" y="135"/>
                  <a:pt x="381" y="177"/>
                  <a:pt x="389" y="205"/>
                </a:cubicBezTo>
                <a:cubicBezTo>
                  <a:pt x="389" y="220"/>
                  <a:pt x="389" y="234"/>
                  <a:pt x="381" y="255"/>
                </a:cubicBezTo>
                <a:cubicBezTo>
                  <a:pt x="396" y="255"/>
                  <a:pt x="389" y="283"/>
                  <a:pt x="389" y="297"/>
                </a:cubicBezTo>
                <a:cubicBezTo>
                  <a:pt x="389" y="304"/>
                  <a:pt x="389" y="326"/>
                  <a:pt x="374" y="319"/>
                </a:cubicBezTo>
                <a:cubicBezTo>
                  <a:pt x="367" y="361"/>
                  <a:pt x="353" y="375"/>
                  <a:pt x="353" y="375"/>
                </a:cubicBezTo>
                <a:cubicBezTo>
                  <a:pt x="353" y="418"/>
                  <a:pt x="353" y="418"/>
                  <a:pt x="353" y="418"/>
                </a:cubicBezTo>
                <a:cubicBezTo>
                  <a:pt x="353" y="418"/>
                  <a:pt x="367" y="425"/>
                  <a:pt x="410" y="446"/>
                </a:cubicBezTo>
                <a:cubicBezTo>
                  <a:pt x="459" y="467"/>
                  <a:pt x="445" y="453"/>
                  <a:pt x="480" y="467"/>
                </a:cubicBezTo>
                <a:cubicBezTo>
                  <a:pt x="523" y="425"/>
                  <a:pt x="544" y="368"/>
                  <a:pt x="544" y="304"/>
                </a:cubicBezTo>
                <a:cubicBezTo>
                  <a:pt x="544" y="170"/>
                  <a:pt x="431" y="57"/>
                  <a:pt x="29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98" name="Freeform 89"/>
          <p:cNvSpPr>
            <a:spLocks noChangeArrowheads="1"/>
          </p:cNvSpPr>
          <p:nvPr/>
        </p:nvSpPr>
        <p:spPr bwMode="auto">
          <a:xfrm>
            <a:off x="7530848" y="3590774"/>
            <a:ext cx="388105" cy="269986"/>
          </a:xfrm>
          <a:custGeom>
            <a:avLst/>
            <a:gdLst>
              <a:gd name="T0" fmla="*/ 2147483646 w 608"/>
              <a:gd name="T1" fmla="*/ 2147483646 h 425"/>
              <a:gd name="T2" fmla="*/ 2147483646 w 608"/>
              <a:gd name="T3" fmla="*/ 2147483646 h 425"/>
              <a:gd name="T4" fmla="*/ 2147483646 w 608"/>
              <a:gd name="T5" fmla="*/ 2147483646 h 425"/>
              <a:gd name="T6" fmla="*/ 2147483646 w 608"/>
              <a:gd name="T7" fmla="*/ 2147483646 h 425"/>
              <a:gd name="T8" fmla="*/ 2147483646 w 608"/>
              <a:gd name="T9" fmla="*/ 2147483646 h 425"/>
              <a:gd name="T10" fmla="*/ 2147483646 w 608"/>
              <a:gd name="T11" fmla="*/ 2147483646 h 425"/>
              <a:gd name="T12" fmla="*/ 2147483646 w 608"/>
              <a:gd name="T13" fmla="*/ 2147483646 h 425"/>
              <a:gd name="T14" fmla="*/ 2147483646 w 608"/>
              <a:gd name="T15" fmla="*/ 2147483646 h 425"/>
              <a:gd name="T16" fmla="*/ 2147483646 w 608"/>
              <a:gd name="T17" fmla="*/ 2147483646 h 425"/>
              <a:gd name="T18" fmla="*/ 2147483646 w 608"/>
              <a:gd name="T19" fmla="*/ 2147483646 h 425"/>
              <a:gd name="T20" fmla="*/ 2147483646 w 608"/>
              <a:gd name="T21" fmla="*/ 2147483646 h 425"/>
              <a:gd name="T22" fmla="*/ 2147483646 w 608"/>
              <a:gd name="T23" fmla="*/ 2147483646 h 425"/>
              <a:gd name="T24" fmla="*/ 2147483646 w 608"/>
              <a:gd name="T25" fmla="*/ 2147483646 h 425"/>
              <a:gd name="T26" fmla="*/ 2147483646 w 608"/>
              <a:gd name="T27" fmla="*/ 2147483646 h 425"/>
              <a:gd name="T28" fmla="*/ 2147483646 w 608"/>
              <a:gd name="T29" fmla="*/ 2147483646 h 425"/>
              <a:gd name="T30" fmla="*/ 2147483646 w 608"/>
              <a:gd name="T31" fmla="*/ 1982660171 h 425"/>
              <a:gd name="T32" fmla="*/ 2147483646 w 608"/>
              <a:gd name="T33" fmla="*/ 2147483646 h 425"/>
              <a:gd name="T34" fmla="*/ 2147483646 w 608"/>
              <a:gd name="T35" fmla="*/ 2147483646 h 425"/>
              <a:gd name="T36" fmla="*/ 2147483646 w 608"/>
              <a:gd name="T37" fmla="*/ 2147483646 h 425"/>
              <a:gd name="T38" fmla="*/ 2147483646 w 608"/>
              <a:gd name="T39" fmla="*/ 2147483646 h 425"/>
              <a:gd name="T40" fmla="*/ 2147483646 w 608"/>
              <a:gd name="T41" fmla="*/ 2147483646 h 425"/>
              <a:gd name="T42" fmla="*/ 2147483646 w 608"/>
              <a:gd name="T43" fmla="*/ 2147483646 h 425"/>
              <a:gd name="T44" fmla="*/ 2147483646 w 608"/>
              <a:gd name="T45" fmla="*/ 2147483646 h 425"/>
              <a:gd name="T46" fmla="*/ 2147483646 w 608"/>
              <a:gd name="T47" fmla="*/ 2147483646 h 425"/>
              <a:gd name="T48" fmla="*/ 2147483646 w 608"/>
              <a:gd name="T49" fmla="*/ 2147483646 h 425"/>
              <a:gd name="T50" fmla="*/ 2147483646 w 608"/>
              <a:gd name="T51" fmla="*/ 2147483646 h 425"/>
              <a:gd name="T52" fmla="*/ 2147483646 w 608"/>
              <a:gd name="T53" fmla="*/ 2147483646 h 425"/>
              <a:gd name="T54" fmla="*/ 2147483646 w 608"/>
              <a:gd name="T55" fmla="*/ 2147483646 h 425"/>
              <a:gd name="T56" fmla="*/ 2147483646 w 608"/>
              <a:gd name="T57" fmla="*/ 2147483646 h 425"/>
              <a:gd name="T58" fmla="*/ 2147483646 w 608"/>
              <a:gd name="T59" fmla="*/ 2147483646 h 425"/>
              <a:gd name="T60" fmla="*/ 2147483646 w 608"/>
              <a:gd name="T61" fmla="*/ 2147483646 h 425"/>
              <a:gd name="T62" fmla="*/ 2147483646 w 608"/>
              <a:gd name="T63" fmla="*/ 2147483646 h 425"/>
              <a:gd name="T64" fmla="*/ 982431388 w 608"/>
              <a:gd name="T65" fmla="*/ 2147483646 h 425"/>
              <a:gd name="T66" fmla="*/ 0 w 608"/>
              <a:gd name="T67" fmla="*/ 2147483646 h 425"/>
              <a:gd name="T68" fmla="*/ 0 w 608"/>
              <a:gd name="T69" fmla="*/ 2147483646 h 425"/>
              <a:gd name="T70" fmla="*/ 0 w 608"/>
              <a:gd name="T71" fmla="*/ 2147483646 h 425"/>
              <a:gd name="T72" fmla="*/ 2147483646 w 608"/>
              <a:gd name="T73" fmla="*/ 2147483646 h 425"/>
              <a:gd name="T74" fmla="*/ 2147483646 w 608"/>
              <a:gd name="T75" fmla="*/ 2147483646 h 425"/>
              <a:gd name="T76" fmla="*/ 2147483646 w 608"/>
              <a:gd name="T77" fmla="*/ 2147483646 h 425"/>
              <a:gd name="T78" fmla="*/ 2147483646 w 608"/>
              <a:gd name="T79" fmla="*/ 2147483646 h 425"/>
              <a:gd name="T80" fmla="*/ 2147483646 w 608"/>
              <a:gd name="T81" fmla="*/ 2147483646 h 425"/>
              <a:gd name="T82" fmla="*/ 2147483646 w 608"/>
              <a:gd name="T83" fmla="*/ 2147483646 h 425"/>
              <a:gd name="T84" fmla="*/ 2147483646 w 608"/>
              <a:gd name="T85" fmla="*/ 2147483646 h 425"/>
              <a:gd name="T86" fmla="*/ 2147483646 w 608"/>
              <a:gd name="T87" fmla="*/ 2147483646 h 425"/>
              <a:gd name="T88" fmla="*/ 2147483646 w 608"/>
              <a:gd name="T89" fmla="*/ 0 h 425"/>
              <a:gd name="T90" fmla="*/ 2147483646 w 608"/>
              <a:gd name="T91" fmla="*/ 2147483646 h 425"/>
              <a:gd name="T92" fmla="*/ 2147483646 w 608"/>
              <a:gd name="T93" fmla="*/ 2147483646 h 425"/>
              <a:gd name="T94" fmla="*/ 2147483646 w 608"/>
              <a:gd name="T95" fmla="*/ 2147483646 h 425"/>
              <a:gd name="T96" fmla="*/ 2147483646 w 608"/>
              <a:gd name="T97" fmla="*/ 2147483646 h 425"/>
              <a:gd name="T98" fmla="*/ 2147483646 w 608"/>
              <a:gd name="T99" fmla="*/ 2147483646 h 425"/>
              <a:gd name="T100" fmla="*/ 2147483646 w 608"/>
              <a:gd name="T101" fmla="*/ 2147483646 h 425"/>
              <a:gd name="T102" fmla="*/ 2147483646 w 608"/>
              <a:gd name="T103" fmla="*/ 2147483646 h 42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425">
                <a:moveTo>
                  <a:pt x="607" y="410"/>
                </a:moveTo>
                <a:lnTo>
                  <a:pt x="607" y="410"/>
                </a:lnTo>
                <a:cubicBezTo>
                  <a:pt x="607" y="417"/>
                  <a:pt x="593" y="424"/>
                  <a:pt x="586" y="424"/>
                </a:cubicBezTo>
                <a:cubicBezTo>
                  <a:pt x="445" y="424"/>
                  <a:pt x="445" y="424"/>
                  <a:pt x="445" y="424"/>
                </a:cubicBezTo>
                <a:cubicBezTo>
                  <a:pt x="459" y="424"/>
                  <a:pt x="466" y="417"/>
                  <a:pt x="466" y="403"/>
                </a:cubicBezTo>
                <a:cubicBezTo>
                  <a:pt x="466" y="403"/>
                  <a:pt x="466" y="318"/>
                  <a:pt x="403" y="290"/>
                </a:cubicBezTo>
                <a:cubicBezTo>
                  <a:pt x="374" y="276"/>
                  <a:pt x="374" y="276"/>
                  <a:pt x="360" y="276"/>
                </a:cubicBezTo>
                <a:cubicBezTo>
                  <a:pt x="360" y="241"/>
                  <a:pt x="360" y="241"/>
                  <a:pt x="360" y="241"/>
                </a:cubicBezTo>
                <a:cubicBezTo>
                  <a:pt x="360" y="241"/>
                  <a:pt x="346" y="226"/>
                  <a:pt x="339" y="191"/>
                </a:cubicBezTo>
                <a:cubicBezTo>
                  <a:pt x="332" y="191"/>
                  <a:pt x="332" y="184"/>
                  <a:pt x="332" y="170"/>
                </a:cubicBezTo>
                <a:cubicBezTo>
                  <a:pt x="332" y="163"/>
                  <a:pt x="325" y="141"/>
                  <a:pt x="332" y="141"/>
                </a:cubicBezTo>
                <a:cubicBezTo>
                  <a:pt x="332" y="127"/>
                  <a:pt x="332" y="106"/>
                  <a:pt x="332" y="99"/>
                </a:cubicBezTo>
                <a:cubicBezTo>
                  <a:pt x="332" y="71"/>
                  <a:pt x="360" y="43"/>
                  <a:pt x="403" y="43"/>
                </a:cubicBezTo>
                <a:cubicBezTo>
                  <a:pt x="452" y="43"/>
                  <a:pt x="473" y="71"/>
                  <a:pt x="480" y="99"/>
                </a:cubicBezTo>
                <a:cubicBezTo>
                  <a:pt x="480" y="106"/>
                  <a:pt x="473" y="127"/>
                  <a:pt x="473" y="141"/>
                </a:cubicBezTo>
                <a:cubicBezTo>
                  <a:pt x="487" y="141"/>
                  <a:pt x="480" y="163"/>
                  <a:pt x="480" y="170"/>
                </a:cubicBezTo>
                <a:cubicBezTo>
                  <a:pt x="480" y="184"/>
                  <a:pt x="473" y="191"/>
                  <a:pt x="466" y="191"/>
                </a:cubicBezTo>
                <a:cubicBezTo>
                  <a:pt x="459" y="226"/>
                  <a:pt x="445" y="241"/>
                  <a:pt x="445" y="241"/>
                </a:cubicBezTo>
                <a:cubicBezTo>
                  <a:pt x="445" y="276"/>
                  <a:pt x="445" y="276"/>
                  <a:pt x="445" y="276"/>
                </a:cubicBezTo>
                <a:cubicBezTo>
                  <a:pt x="445" y="276"/>
                  <a:pt x="459" y="276"/>
                  <a:pt x="494" y="297"/>
                </a:cubicBezTo>
                <a:cubicBezTo>
                  <a:pt x="537" y="311"/>
                  <a:pt x="523" y="297"/>
                  <a:pt x="551" y="318"/>
                </a:cubicBezTo>
                <a:cubicBezTo>
                  <a:pt x="607" y="339"/>
                  <a:pt x="607" y="410"/>
                  <a:pt x="607" y="410"/>
                </a:cubicBezTo>
                <a:close/>
                <a:moveTo>
                  <a:pt x="325" y="283"/>
                </a:moveTo>
                <a:lnTo>
                  <a:pt x="325" y="283"/>
                </a:lnTo>
                <a:cubicBezTo>
                  <a:pt x="367" y="297"/>
                  <a:pt x="353" y="290"/>
                  <a:pt x="388" y="304"/>
                </a:cubicBezTo>
                <a:cubicBezTo>
                  <a:pt x="445" y="332"/>
                  <a:pt x="445" y="403"/>
                  <a:pt x="445" y="403"/>
                </a:cubicBezTo>
                <a:cubicBezTo>
                  <a:pt x="445" y="417"/>
                  <a:pt x="431" y="424"/>
                  <a:pt x="424" y="424"/>
                </a:cubicBezTo>
                <a:cubicBezTo>
                  <a:pt x="21" y="424"/>
                  <a:pt x="21" y="424"/>
                  <a:pt x="21" y="424"/>
                </a:cubicBezTo>
                <a:cubicBezTo>
                  <a:pt x="14" y="424"/>
                  <a:pt x="0" y="417"/>
                  <a:pt x="0" y="403"/>
                </a:cubicBezTo>
                <a:cubicBezTo>
                  <a:pt x="0" y="403"/>
                  <a:pt x="0" y="332"/>
                  <a:pt x="56" y="304"/>
                </a:cubicBezTo>
                <a:cubicBezTo>
                  <a:pt x="92" y="290"/>
                  <a:pt x="77" y="304"/>
                  <a:pt x="120" y="283"/>
                </a:cubicBezTo>
                <a:cubicBezTo>
                  <a:pt x="162" y="269"/>
                  <a:pt x="176" y="262"/>
                  <a:pt x="176" y="262"/>
                </a:cubicBezTo>
                <a:cubicBezTo>
                  <a:pt x="176" y="219"/>
                  <a:pt x="176" y="219"/>
                  <a:pt x="176" y="219"/>
                </a:cubicBezTo>
                <a:cubicBezTo>
                  <a:pt x="176" y="219"/>
                  <a:pt x="155" y="205"/>
                  <a:pt x="155" y="170"/>
                </a:cubicBezTo>
                <a:cubicBezTo>
                  <a:pt x="141" y="170"/>
                  <a:pt x="141" y="156"/>
                  <a:pt x="141" y="149"/>
                </a:cubicBezTo>
                <a:cubicBezTo>
                  <a:pt x="141" y="141"/>
                  <a:pt x="134" y="113"/>
                  <a:pt x="148" y="113"/>
                </a:cubicBezTo>
                <a:cubicBezTo>
                  <a:pt x="141" y="92"/>
                  <a:pt x="141" y="78"/>
                  <a:pt x="141" y="71"/>
                </a:cubicBezTo>
                <a:cubicBezTo>
                  <a:pt x="148" y="35"/>
                  <a:pt x="176" y="7"/>
                  <a:pt x="219" y="0"/>
                </a:cubicBezTo>
                <a:cubicBezTo>
                  <a:pt x="275" y="7"/>
                  <a:pt x="297" y="35"/>
                  <a:pt x="304" y="71"/>
                </a:cubicBezTo>
                <a:cubicBezTo>
                  <a:pt x="304" y="78"/>
                  <a:pt x="304" y="92"/>
                  <a:pt x="297" y="113"/>
                </a:cubicBezTo>
                <a:cubicBezTo>
                  <a:pt x="311" y="113"/>
                  <a:pt x="304" y="141"/>
                  <a:pt x="304" y="149"/>
                </a:cubicBezTo>
                <a:cubicBezTo>
                  <a:pt x="304" y="156"/>
                  <a:pt x="304" y="170"/>
                  <a:pt x="290" y="170"/>
                </a:cubicBezTo>
                <a:cubicBezTo>
                  <a:pt x="282" y="205"/>
                  <a:pt x="268" y="219"/>
                  <a:pt x="268" y="219"/>
                </a:cubicBezTo>
                <a:cubicBezTo>
                  <a:pt x="268" y="262"/>
                  <a:pt x="268" y="262"/>
                  <a:pt x="268" y="262"/>
                </a:cubicBezTo>
                <a:cubicBezTo>
                  <a:pt x="268" y="262"/>
                  <a:pt x="282" y="262"/>
                  <a:pt x="325" y="2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99" name="Freeform 90"/>
          <p:cNvSpPr>
            <a:spLocks noChangeArrowheads="1"/>
          </p:cNvSpPr>
          <p:nvPr/>
        </p:nvSpPr>
        <p:spPr bwMode="auto">
          <a:xfrm>
            <a:off x="6640004" y="3504770"/>
            <a:ext cx="382480" cy="371231"/>
          </a:xfrm>
          <a:custGeom>
            <a:avLst/>
            <a:gdLst>
              <a:gd name="T0" fmla="*/ 2147483646 w 601"/>
              <a:gd name="T1" fmla="*/ 2147483646 h 580"/>
              <a:gd name="T2" fmla="*/ 2147483646 w 601"/>
              <a:gd name="T3" fmla="*/ 2147483646 h 580"/>
              <a:gd name="T4" fmla="*/ 2147483646 w 601"/>
              <a:gd name="T5" fmla="*/ 2147483646 h 580"/>
              <a:gd name="T6" fmla="*/ 2147483646 w 601"/>
              <a:gd name="T7" fmla="*/ 2147483646 h 580"/>
              <a:gd name="T8" fmla="*/ 2147483646 w 601"/>
              <a:gd name="T9" fmla="*/ 2147483646 h 580"/>
              <a:gd name="T10" fmla="*/ 2147483646 w 601"/>
              <a:gd name="T11" fmla="*/ 2147483646 h 580"/>
              <a:gd name="T12" fmla="*/ 2147483646 w 601"/>
              <a:gd name="T13" fmla="*/ 2147483646 h 580"/>
              <a:gd name="T14" fmla="*/ 2147483646 w 601"/>
              <a:gd name="T15" fmla="*/ 2147483646 h 580"/>
              <a:gd name="T16" fmla="*/ 2147483646 w 601"/>
              <a:gd name="T17" fmla="*/ 2147483646 h 580"/>
              <a:gd name="T18" fmla="*/ 2147483646 w 601"/>
              <a:gd name="T19" fmla="*/ 2147483646 h 580"/>
              <a:gd name="T20" fmla="*/ 2147483646 w 601"/>
              <a:gd name="T21" fmla="*/ 2147483646 h 580"/>
              <a:gd name="T22" fmla="*/ 2147483646 w 601"/>
              <a:gd name="T23" fmla="*/ 2147483646 h 580"/>
              <a:gd name="T24" fmla="*/ 2147483646 w 601"/>
              <a:gd name="T25" fmla="*/ 2147483646 h 580"/>
              <a:gd name="T26" fmla="*/ 2147483646 w 601"/>
              <a:gd name="T27" fmla="*/ 2147483646 h 580"/>
              <a:gd name="T28" fmla="*/ 2147483646 w 601"/>
              <a:gd name="T29" fmla="*/ 2147483646 h 580"/>
              <a:gd name="T30" fmla="*/ 2147483646 w 601"/>
              <a:gd name="T31" fmla="*/ 2147483646 h 580"/>
              <a:gd name="T32" fmla="*/ 2147483646 w 601"/>
              <a:gd name="T33" fmla="*/ 2147483646 h 580"/>
              <a:gd name="T34" fmla="*/ 2147483646 w 601"/>
              <a:gd name="T35" fmla="*/ 2147483646 h 580"/>
              <a:gd name="T36" fmla="*/ 2147483646 w 601"/>
              <a:gd name="T37" fmla="*/ 2147483646 h 580"/>
              <a:gd name="T38" fmla="*/ 2147483646 w 601"/>
              <a:gd name="T39" fmla="*/ 2147483646 h 580"/>
              <a:gd name="T40" fmla="*/ 2147483646 w 601"/>
              <a:gd name="T41" fmla="*/ 2147483646 h 580"/>
              <a:gd name="T42" fmla="*/ 2147483646 w 601"/>
              <a:gd name="T43" fmla="*/ 2147483646 h 580"/>
              <a:gd name="T44" fmla="*/ 2147483646 w 601"/>
              <a:gd name="T45" fmla="*/ 2147483646 h 580"/>
              <a:gd name="T46" fmla="*/ 2147483646 w 601"/>
              <a:gd name="T47" fmla="*/ 2147483646 h 580"/>
              <a:gd name="T48" fmla="*/ 2147483646 w 601"/>
              <a:gd name="T49" fmla="*/ 2147483646 h 580"/>
              <a:gd name="T50" fmla="*/ 2147483646 w 601"/>
              <a:gd name="T51" fmla="*/ 2147483646 h 580"/>
              <a:gd name="T52" fmla="*/ 2147483646 w 601"/>
              <a:gd name="T53" fmla="*/ 2147483646 h 580"/>
              <a:gd name="T54" fmla="*/ 2147483646 w 601"/>
              <a:gd name="T55" fmla="*/ 2147483646 h 580"/>
              <a:gd name="T56" fmla="*/ 2147483646 w 601"/>
              <a:gd name="T57" fmla="*/ 2147483646 h 580"/>
              <a:gd name="T58" fmla="*/ 2147483646 w 601"/>
              <a:gd name="T59" fmla="*/ 2147483646 h 580"/>
              <a:gd name="T60" fmla="*/ 2147483646 w 601"/>
              <a:gd name="T61" fmla="*/ 2147483646 h 580"/>
              <a:gd name="T62" fmla="*/ 2147483646 w 601"/>
              <a:gd name="T63" fmla="*/ 2147483646 h 580"/>
              <a:gd name="T64" fmla="*/ 1298108988 w 601"/>
              <a:gd name="T65" fmla="*/ 2147483646 h 580"/>
              <a:gd name="T66" fmla="*/ 0 w 601"/>
              <a:gd name="T67" fmla="*/ 2147483646 h 580"/>
              <a:gd name="T68" fmla="*/ 0 w 601"/>
              <a:gd name="T69" fmla="*/ 2147483646 h 580"/>
              <a:gd name="T70" fmla="*/ 0 w 601"/>
              <a:gd name="T71" fmla="*/ 2147483646 h 580"/>
              <a:gd name="T72" fmla="*/ 2147483646 w 601"/>
              <a:gd name="T73" fmla="*/ 2147483646 h 580"/>
              <a:gd name="T74" fmla="*/ 2147483646 w 601"/>
              <a:gd name="T75" fmla="*/ 2147483646 h 580"/>
              <a:gd name="T76" fmla="*/ 2147483646 w 601"/>
              <a:gd name="T77" fmla="*/ 2147483646 h 580"/>
              <a:gd name="T78" fmla="*/ 2147483646 w 601"/>
              <a:gd name="T79" fmla="*/ 2147483646 h 580"/>
              <a:gd name="T80" fmla="*/ 2147483646 w 601"/>
              <a:gd name="T81" fmla="*/ 2147483646 h 580"/>
              <a:gd name="T82" fmla="*/ 2147483646 w 601"/>
              <a:gd name="T83" fmla="*/ 2147483646 h 580"/>
              <a:gd name="T84" fmla="*/ 2147483646 w 601"/>
              <a:gd name="T85" fmla="*/ 2147483646 h 580"/>
              <a:gd name="T86" fmla="*/ 2147483646 w 601"/>
              <a:gd name="T87" fmla="*/ 2147483646 h 580"/>
              <a:gd name="T88" fmla="*/ 2147483646 w 601"/>
              <a:gd name="T89" fmla="*/ 0 h 580"/>
              <a:gd name="T90" fmla="*/ 2147483646 w 601"/>
              <a:gd name="T91" fmla="*/ 2147483646 h 580"/>
              <a:gd name="T92" fmla="*/ 2147483646 w 601"/>
              <a:gd name="T93" fmla="*/ 2147483646 h 580"/>
              <a:gd name="T94" fmla="*/ 2147483646 w 601"/>
              <a:gd name="T95" fmla="*/ 2147483646 h 580"/>
              <a:gd name="T96" fmla="*/ 2147483646 w 601"/>
              <a:gd name="T97" fmla="*/ 2147483646 h 580"/>
              <a:gd name="T98" fmla="*/ 2147483646 w 601"/>
              <a:gd name="T99" fmla="*/ 2147483646 h 580"/>
              <a:gd name="T100" fmla="*/ 2147483646 w 601"/>
              <a:gd name="T101" fmla="*/ 2147483646 h 580"/>
              <a:gd name="T102" fmla="*/ 2147483646 w 601"/>
              <a:gd name="T103" fmla="*/ 2147483646 h 580"/>
              <a:gd name="T104" fmla="*/ 2147483646 w 601"/>
              <a:gd name="T105" fmla="*/ 2147483646 h 580"/>
              <a:gd name="T106" fmla="*/ 2147483646 w 601"/>
              <a:gd name="T107" fmla="*/ 2147483646 h 580"/>
              <a:gd name="T108" fmla="*/ 2147483646 w 601"/>
              <a:gd name="T109" fmla="*/ 2147483646 h 580"/>
              <a:gd name="T110" fmla="*/ 2147483646 w 601"/>
              <a:gd name="T111" fmla="*/ 2147483646 h 580"/>
              <a:gd name="T112" fmla="*/ 2147483646 w 601"/>
              <a:gd name="T113" fmla="*/ 2147483646 h 580"/>
              <a:gd name="T114" fmla="*/ 2147483646 w 601"/>
              <a:gd name="T115" fmla="*/ 2147483646 h 580"/>
              <a:gd name="T116" fmla="*/ 2147483646 w 601"/>
              <a:gd name="T117" fmla="*/ 2147483646 h 580"/>
              <a:gd name="T118" fmla="*/ 2147483646 w 601"/>
              <a:gd name="T119" fmla="*/ 2147483646 h 580"/>
              <a:gd name="T120" fmla="*/ 2147483646 w 601"/>
              <a:gd name="T121" fmla="*/ 2147483646 h 580"/>
              <a:gd name="T122" fmla="*/ 2147483646 w 601"/>
              <a:gd name="T123" fmla="*/ 2147483646 h 580"/>
              <a:gd name="T124" fmla="*/ 2147483646 w 601"/>
              <a:gd name="T125" fmla="*/ 2147483646 h 5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01" h="580">
                <a:moveTo>
                  <a:pt x="593" y="509"/>
                </a:moveTo>
                <a:lnTo>
                  <a:pt x="593" y="509"/>
                </a:lnTo>
                <a:cubicBezTo>
                  <a:pt x="530" y="572"/>
                  <a:pt x="530" y="572"/>
                  <a:pt x="530" y="572"/>
                </a:cubicBezTo>
                <a:cubicBezTo>
                  <a:pt x="523" y="579"/>
                  <a:pt x="515" y="579"/>
                  <a:pt x="508" y="579"/>
                </a:cubicBezTo>
                <a:cubicBezTo>
                  <a:pt x="494" y="579"/>
                  <a:pt x="480" y="572"/>
                  <a:pt x="480" y="551"/>
                </a:cubicBezTo>
                <a:cubicBezTo>
                  <a:pt x="480" y="544"/>
                  <a:pt x="480" y="537"/>
                  <a:pt x="487" y="537"/>
                </a:cubicBezTo>
                <a:cubicBezTo>
                  <a:pt x="508" y="516"/>
                  <a:pt x="508" y="516"/>
                  <a:pt x="508" y="516"/>
                </a:cubicBezTo>
                <a:cubicBezTo>
                  <a:pt x="374" y="516"/>
                  <a:pt x="374" y="516"/>
                  <a:pt x="374" y="516"/>
                </a:cubicBezTo>
                <a:cubicBezTo>
                  <a:pt x="360" y="516"/>
                  <a:pt x="346" y="502"/>
                  <a:pt x="346" y="487"/>
                </a:cubicBezTo>
                <a:cubicBezTo>
                  <a:pt x="346" y="473"/>
                  <a:pt x="360" y="459"/>
                  <a:pt x="374" y="459"/>
                </a:cubicBezTo>
                <a:cubicBezTo>
                  <a:pt x="508" y="459"/>
                  <a:pt x="508" y="459"/>
                  <a:pt x="508" y="459"/>
                </a:cubicBezTo>
                <a:cubicBezTo>
                  <a:pt x="487" y="438"/>
                  <a:pt x="487" y="438"/>
                  <a:pt x="487" y="438"/>
                </a:cubicBezTo>
                <a:cubicBezTo>
                  <a:pt x="480" y="438"/>
                  <a:pt x="480" y="431"/>
                  <a:pt x="480" y="424"/>
                </a:cubicBezTo>
                <a:cubicBezTo>
                  <a:pt x="480" y="403"/>
                  <a:pt x="494" y="396"/>
                  <a:pt x="508" y="396"/>
                </a:cubicBezTo>
                <a:cubicBezTo>
                  <a:pt x="515" y="396"/>
                  <a:pt x="523" y="396"/>
                  <a:pt x="530" y="403"/>
                </a:cubicBezTo>
                <a:cubicBezTo>
                  <a:pt x="593" y="466"/>
                  <a:pt x="593" y="466"/>
                  <a:pt x="593" y="466"/>
                </a:cubicBezTo>
                <a:cubicBezTo>
                  <a:pt x="600" y="473"/>
                  <a:pt x="600" y="480"/>
                  <a:pt x="600" y="487"/>
                </a:cubicBezTo>
                <a:cubicBezTo>
                  <a:pt x="600" y="494"/>
                  <a:pt x="600" y="502"/>
                  <a:pt x="593" y="509"/>
                </a:cubicBezTo>
                <a:close/>
                <a:moveTo>
                  <a:pt x="452" y="431"/>
                </a:moveTo>
                <a:lnTo>
                  <a:pt x="452" y="431"/>
                </a:lnTo>
                <a:cubicBezTo>
                  <a:pt x="374" y="431"/>
                  <a:pt x="374" y="431"/>
                  <a:pt x="374" y="431"/>
                </a:cubicBezTo>
                <a:cubicBezTo>
                  <a:pt x="346" y="431"/>
                  <a:pt x="318" y="459"/>
                  <a:pt x="318" y="487"/>
                </a:cubicBezTo>
                <a:cubicBezTo>
                  <a:pt x="318" y="516"/>
                  <a:pt x="346" y="544"/>
                  <a:pt x="374" y="544"/>
                </a:cubicBezTo>
                <a:cubicBezTo>
                  <a:pt x="452" y="544"/>
                  <a:pt x="452" y="544"/>
                  <a:pt x="452" y="544"/>
                </a:cubicBezTo>
                <a:lnTo>
                  <a:pt x="452" y="551"/>
                </a:lnTo>
                <a:cubicBezTo>
                  <a:pt x="452" y="565"/>
                  <a:pt x="452" y="572"/>
                  <a:pt x="459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551"/>
                  <a:pt x="0" y="452"/>
                  <a:pt x="77" y="410"/>
                </a:cubicBezTo>
                <a:cubicBezTo>
                  <a:pt x="120" y="388"/>
                  <a:pt x="106" y="410"/>
                  <a:pt x="162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4" y="226"/>
                </a:cubicBezTo>
                <a:cubicBezTo>
                  <a:pt x="190" y="233"/>
                  <a:pt x="190" y="212"/>
                  <a:pt x="190" y="198"/>
                </a:cubicBezTo>
                <a:cubicBezTo>
                  <a:pt x="190" y="183"/>
                  <a:pt x="183" y="148"/>
                  <a:pt x="197" y="148"/>
                </a:cubicBezTo>
                <a:cubicBezTo>
                  <a:pt x="190" y="127"/>
                  <a:pt x="190" y="99"/>
                  <a:pt x="190" y="92"/>
                </a:cubicBezTo>
                <a:cubicBezTo>
                  <a:pt x="197" y="49"/>
                  <a:pt x="240" y="0"/>
                  <a:pt x="304" y="0"/>
                </a:cubicBezTo>
                <a:cubicBezTo>
                  <a:pt x="374" y="0"/>
                  <a:pt x="410" y="49"/>
                  <a:pt x="410" y="92"/>
                </a:cubicBezTo>
                <a:cubicBezTo>
                  <a:pt x="410" y="99"/>
                  <a:pt x="410" y="127"/>
                  <a:pt x="402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5" y="226"/>
                </a:cubicBezTo>
                <a:cubicBezTo>
                  <a:pt x="388" y="275"/>
                  <a:pt x="367" y="296"/>
                  <a:pt x="367" y="296"/>
                </a:cubicBezTo>
                <a:cubicBezTo>
                  <a:pt x="367" y="353"/>
                  <a:pt x="367" y="353"/>
                  <a:pt x="367" y="353"/>
                </a:cubicBezTo>
                <a:cubicBezTo>
                  <a:pt x="367" y="353"/>
                  <a:pt x="381" y="360"/>
                  <a:pt x="438" y="381"/>
                </a:cubicBezTo>
                <a:cubicBezTo>
                  <a:pt x="445" y="388"/>
                  <a:pt x="452" y="388"/>
                  <a:pt x="459" y="388"/>
                </a:cubicBezTo>
                <a:cubicBezTo>
                  <a:pt x="452" y="403"/>
                  <a:pt x="452" y="410"/>
                  <a:pt x="452" y="424"/>
                </a:cubicBezTo>
                <a:lnTo>
                  <a:pt x="452" y="431"/>
                </a:lnTo>
                <a:close/>
                <a:moveTo>
                  <a:pt x="600" y="551"/>
                </a:moveTo>
                <a:lnTo>
                  <a:pt x="600" y="551"/>
                </a:lnTo>
                <a:cubicBezTo>
                  <a:pt x="600" y="572"/>
                  <a:pt x="593" y="579"/>
                  <a:pt x="572" y="579"/>
                </a:cubicBezTo>
                <a:cubicBezTo>
                  <a:pt x="558" y="579"/>
                  <a:pt x="558" y="579"/>
                  <a:pt x="558" y="579"/>
                </a:cubicBezTo>
                <a:cubicBezTo>
                  <a:pt x="600" y="537"/>
                  <a:pt x="600" y="537"/>
                  <a:pt x="600" y="537"/>
                </a:cubicBezTo>
                <a:cubicBezTo>
                  <a:pt x="600" y="551"/>
                  <a:pt x="600" y="551"/>
                  <a:pt x="600" y="5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0" name="Freeform 91"/>
          <p:cNvSpPr>
            <a:spLocks noChangeArrowheads="1"/>
          </p:cNvSpPr>
          <p:nvPr/>
        </p:nvSpPr>
        <p:spPr bwMode="auto">
          <a:xfrm>
            <a:off x="5728804" y="3531950"/>
            <a:ext cx="382480" cy="371231"/>
          </a:xfrm>
          <a:custGeom>
            <a:avLst/>
            <a:gdLst>
              <a:gd name="T0" fmla="*/ 2147483646 w 601"/>
              <a:gd name="T1" fmla="*/ 2147483646 h 580"/>
              <a:gd name="T2" fmla="*/ 2147483646 w 601"/>
              <a:gd name="T3" fmla="*/ 2147483646 h 580"/>
              <a:gd name="T4" fmla="*/ 2147483646 w 601"/>
              <a:gd name="T5" fmla="*/ 2147483646 h 580"/>
              <a:gd name="T6" fmla="*/ 2147483646 w 601"/>
              <a:gd name="T7" fmla="*/ 2147483646 h 580"/>
              <a:gd name="T8" fmla="*/ 2147483646 w 601"/>
              <a:gd name="T9" fmla="*/ 2147483646 h 580"/>
              <a:gd name="T10" fmla="*/ 2147483646 w 601"/>
              <a:gd name="T11" fmla="*/ 2147483646 h 580"/>
              <a:gd name="T12" fmla="*/ 2147483646 w 601"/>
              <a:gd name="T13" fmla="*/ 2147483646 h 580"/>
              <a:gd name="T14" fmla="*/ 2147483646 w 601"/>
              <a:gd name="T15" fmla="*/ 2147483646 h 580"/>
              <a:gd name="T16" fmla="*/ 2147483646 w 601"/>
              <a:gd name="T17" fmla="*/ 2147483646 h 580"/>
              <a:gd name="T18" fmla="*/ 2147483646 w 601"/>
              <a:gd name="T19" fmla="*/ 2147483646 h 580"/>
              <a:gd name="T20" fmla="*/ 2147483646 w 601"/>
              <a:gd name="T21" fmla="*/ 2147483646 h 580"/>
              <a:gd name="T22" fmla="*/ 2147483646 w 601"/>
              <a:gd name="T23" fmla="*/ 2147483646 h 580"/>
              <a:gd name="T24" fmla="*/ 2147483646 w 601"/>
              <a:gd name="T25" fmla="*/ 2147483646 h 580"/>
              <a:gd name="T26" fmla="*/ 2147483646 w 601"/>
              <a:gd name="T27" fmla="*/ 2147483646 h 580"/>
              <a:gd name="T28" fmla="*/ 2147483646 w 601"/>
              <a:gd name="T29" fmla="*/ 2147483646 h 580"/>
              <a:gd name="T30" fmla="*/ 2147483646 w 601"/>
              <a:gd name="T31" fmla="*/ 2147483646 h 580"/>
              <a:gd name="T32" fmla="*/ 2147483646 w 601"/>
              <a:gd name="T33" fmla="*/ 2147483646 h 580"/>
              <a:gd name="T34" fmla="*/ 2147483646 w 601"/>
              <a:gd name="T35" fmla="*/ 2147483646 h 580"/>
              <a:gd name="T36" fmla="*/ 2147483646 w 601"/>
              <a:gd name="T37" fmla="*/ 2147483646 h 580"/>
              <a:gd name="T38" fmla="*/ 2147483646 w 601"/>
              <a:gd name="T39" fmla="*/ 2147483646 h 580"/>
              <a:gd name="T40" fmla="*/ 2147483646 w 601"/>
              <a:gd name="T41" fmla="*/ 2147483646 h 580"/>
              <a:gd name="T42" fmla="*/ 2147483646 w 601"/>
              <a:gd name="T43" fmla="*/ 2147483646 h 580"/>
              <a:gd name="T44" fmla="*/ 0 w 601"/>
              <a:gd name="T45" fmla="*/ 2147483646 h 580"/>
              <a:gd name="T46" fmla="*/ 0 w 601"/>
              <a:gd name="T47" fmla="*/ 2147483646 h 580"/>
              <a:gd name="T48" fmla="*/ 2147483646 w 601"/>
              <a:gd name="T49" fmla="*/ 2147483646 h 580"/>
              <a:gd name="T50" fmla="*/ 2147483646 w 601"/>
              <a:gd name="T51" fmla="*/ 2147483646 h 580"/>
              <a:gd name="T52" fmla="*/ 2147483646 w 601"/>
              <a:gd name="T53" fmla="*/ 2147483646 h 580"/>
              <a:gd name="T54" fmla="*/ 2147483646 w 601"/>
              <a:gd name="T55" fmla="*/ 2147483646 h 580"/>
              <a:gd name="T56" fmla="*/ 2147483646 w 601"/>
              <a:gd name="T57" fmla="*/ 2147483646 h 580"/>
              <a:gd name="T58" fmla="*/ 2147483646 w 601"/>
              <a:gd name="T59" fmla="*/ 2147483646 h 580"/>
              <a:gd name="T60" fmla="*/ 2147483646 w 601"/>
              <a:gd name="T61" fmla="*/ 2147483646 h 580"/>
              <a:gd name="T62" fmla="*/ 2147483646 w 601"/>
              <a:gd name="T63" fmla="*/ 2147483646 h 580"/>
              <a:gd name="T64" fmla="*/ 2147483646 w 601"/>
              <a:gd name="T65" fmla="*/ 2147483646 h 580"/>
              <a:gd name="T66" fmla="*/ 2147483646 w 601"/>
              <a:gd name="T67" fmla="*/ 2147483646 h 580"/>
              <a:gd name="T68" fmla="*/ 2147483646 w 601"/>
              <a:gd name="T69" fmla="*/ 2147483646 h 580"/>
              <a:gd name="T70" fmla="*/ 2147483646 w 601"/>
              <a:gd name="T71" fmla="*/ 2147483646 h 58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580">
                <a:moveTo>
                  <a:pt x="572" y="516"/>
                </a:moveTo>
                <a:lnTo>
                  <a:pt x="572" y="516"/>
                </a:lnTo>
                <a:cubicBezTo>
                  <a:pt x="445" y="516"/>
                  <a:pt x="445" y="516"/>
                  <a:pt x="445" y="516"/>
                </a:cubicBezTo>
                <a:cubicBezTo>
                  <a:pt x="459" y="537"/>
                  <a:pt x="459" y="537"/>
                  <a:pt x="459" y="537"/>
                </a:cubicBezTo>
                <a:cubicBezTo>
                  <a:pt x="466" y="537"/>
                  <a:pt x="466" y="544"/>
                  <a:pt x="466" y="551"/>
                </a:cubicBezTo>
                <a:cubicBezTo>
                  <a:pt x="466" y="572"/>
                  <a:pt x="459" y="579"/>
                  <a:pt x="438" y="579"/>
                </a:cubicBezTo>
                <a:cubicBezTo>
                  <a:pt x="431" y="579"/>
                  <a:pt x="424" y="579"/>
                  <a:pt x="424" y="572"/>
                </a:cubicBezTo>
                <a:cubicBezTo>
                  <a:pt x="353" y="509"/>
                  <a:pt x="353" y="509"/>
                  <a:pt x="353" y="509"/>
                </a:cubicBezTo>
                <a:cubicBezTo>
                  <a:pt x="346" y="502"/>
                  <a:pt x="346" y="494"/>
                  <a:pt x="346" y="487"/>
                </a:cubicBezTo>
                <a:cubicBezTo>
                  <a:pt x="346" y="480"/>
                  <a:pt x="346" y="473"/>
                  <a:pt x="353" y="466"/>
                </a:cubicBezTo>
                <a:cubicBezTo>
                  <a:pt x="424" y="403"/>
                  <a:pt x="424" y="403"/>
                  <a:pt x="424" y="403"/>
                </a:cubicBezTo>
                <a:cubicBezTo>
                  <a:pt x="424" y="396"/>
                  <a:pt x="431" y="396"/>
                  <a:pt x="438" y="396"/>
                </a:cubicBezTo>
                <a:cubicBezTo>
                  <a:pt x="459" y="396"/>
                  <a:pt x="466" y="403"/>
                  <a:pt x="466" y="424"/>
                </a:cubicBezTo>
                <a:cubicBezTo>
                  <a:pt x="466" y="431"/>
                  <a:pt x="466" y="438"/>
                  <a:pt x="459" y="438"/>
                </a:cubicBezTo>
                <a:cubicBezTo>
                  <a:pt x="445" y="459"/>
                  <a:pt x="445" y="459"/>
                  <a:pt x="445" y="459"/>
                </a:cubicBezTo>
                <a:cubicBezTo>
                  <a:pt x="572" y="459"/>
                  <a:pt x="572" y="459"/>
                  <a:pt x="572" y="459"/>
                </a:cubicBezTo>
                <a:cubicBezTo>
                  <a:pt x="586" y="459"/>
                  <a:pt x="600" y="473"/>
                  <a:pt x="600" y="487"/>
                </a:cubicBezTo>
                <a:cubicBezTo>
                  <a:pt x="600" y="502"/>
                  <a:pt x="586" y="516"/>
                  <a:pt x="572" y="516"/>
                </a:cubicBezTo>
                <a:close/>
                <a:moveTo>
                  <a:pt x="494" y="424"/>
                </a:moveTo>
                <a:lnTo>
                  <a:pt x="494" y="424"/>
                </a:lnTo>
                <a:cubicBezTo>
                  <a:pt x="494" y="417"/>
                  <a:pt x="494" y="410"/>
                  <a:pt x="494" y="403"/>
                </a:cubicBezTo>
                <a:cubicBezTo>
                  <a:pt x="501" y="403"/>
                  <a:pt x="508" y="403"/>
                  <a:pt x="522" y="410"/>
                </a:cubicBezTo>
                <a:cubicBezTo>
                  <a:pt x="537" y="417"/>
                  <a:pt x="544" y="424"/>
                  <a:pt x="551" y="431"/>
                </a:cubicBezTo>
                <a:cubicBezTo>
                  <a:pt x="494" y="431"/>
                  <a:pt x="494" y="431"/>
                  <a:pt x="494" y="431"/>
                </a:cubicBezTo>
                <a:lnTo>
                  <a:pt x="494" y="424"/>
                </a:lnTo>
                <a:close/>
                <a:moveTo>
                  <a:pt x="395" y="226"/>
                </a:moveTo>
                <a:lnTo>
                  <a:pt x="395" y="226"/>
                </a:lnTo>
                <a:cubicBezTo>
                  <a:pt x="388" y="275"/>
                  <a:pt x="367" y="296"/>
                  <a:pt x="367" y="296"/>
                </a:cubicBezTo>
                <a:cubicBezTo>
                  <a:pt x="367" y="353"/>
                  <a:pt x="367" y="353"/>
                  <a:pt x="367" y="353"/>
                </a:cubicBezTo>
                <a:cubicBezTo>
                  <a:pt x="367" y="353"/>
                  <a:pt x="374" y="353"/>
                  <a:pt x="409" y="374"/>
                </a:cubicBezTo>
                <a:lnTo>
                  <a:pt x="402" y="381"/>
                </a:lnTo>
                <a:cubicBezTo>
                  <a:pt x="332" y="445"/>
                  <a:pt x="332" y="445"/>
                  <a:pt x="332" y="445"/>
                </a:cubicBezTo>
                <a:cubicBezTo>
                  <a:pt x="325" y="459"/>
                  <a:pt x="318" y="473"/>
                  <a:pt x="318" y="487"/>
                </a:cubicBezTo>
                <a:cubicBezTo>
                  <a:pt x="318" y="502"/>
                  <a:pt x="325" y="516"/>
                  <a:pt x="332" y="530"/>
                </a:cubicBezTo>
                <a:cubicBezTo>
                  <a:pt x="388" y="579"/>
                  <a:pt x="388" y="579"/>
                  <a:pt x="388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7" y="579"/>
                  <a:pt x="0" y="572"/>
                  <a:pt x="0" y="551"/>
                </a:cubicBezTo>
                <a:cubicBezTo>
                  <a:pt x="0" y="551"/>
                  <a:pt x="0" y="452"/>
                  <a:pt x="70" y="410"/>
                </a:cubicBezTo>
                <a:cubicBezTo>
                  <a:pt x="120" y="388"/>
                  <a:pt x="98" y="410"/>
                  <a:pt x="162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1" y="275"/>
                  <a:pt x="204" y="226"/>
                </a:cubicBezTo>
                <a:cubicBezTo>
                  <a:pt x="190" y="233"/>
                  <a:pt x="183" y="212"/>
                  <a:pt x="183" y="198"/>
                </a:cubicBezTo>
                <a:cubicBezTo>
                  <a:pt x="183" y="183"/>
                  <a:pt x="176" y="148"/>
                  <a:pt x="197" y="148"/>
                </a:cubicBezTo>
                <a:cubicBezTo>
                  <a:pt x="190" y="127"/>
                  <a:pt x="190" y="99"/>
                  <a:pt x="190" y="92"/>
                </a:cubicBezTo>
                <a:cubicBezTo>
                  <a:pt x="190" y="49"/>
                  <a:pt x="233" y="0"/>
                  <a:pt x="296" y="0"/>
                </a:cubicBezTo>
                <a:cubicBezTo>
                  <a:pt x="374" y="0"/>
                  <a:pt x="402" y="49"/>
                  <a:pt x="409" y="92"/>
                </a:cubicBezTo>
                <a:cubicBezTo>
                  <a:pt x="409" y="99"/>
                  <a:pt x="409" y="127"/>
                  <a:pt x="402" y="148"/>
                </a:cubicBezTo>
                <a:cubicBezTo>
                  <a:pt x="424" y="148"/>
                  <a:pt x="417" y="183"/>
                  <a:pt x="409" y="198"/>
                </a:cubicBezTo>
                <a:cubicBezTo>
                  <a:pt x="409" y="212"/>
                  <a:pt x="409" y="233"/>
                  <a:pt x="395" y="226"/>
                </a:cubicBezTo>
                <a:close/>
                <a:moveTo>
                  <a:pt x="494" y="544"/>
                </a:moveTo>
                <a:lnTo>
                  <a:pt x="494" y="544"/>
                </a:lnTo>
                <a:cubicBezTo>
                  <a:pt x="572" y="544"/>
                  <a:pt x="572" y="544"/>
                  <a:pt x="572" y="544"/>
                </a:cubicBezTo>
                <a:cubicBezTo>
                  <a:pt x="579" y="544"/>
                  <a:pt x="593" y="544"/>
                  <a:pt x="600" y="537"/>
                </a:cubicBezTo>
                <a:cubicBezTo>
                  <a:pt x="600" y="544"/>
                  <a:pt x="600" y="551"/>
                  <a:pt x="600" y="551"/>
                </a:cubicBezTo>
                <a:cubicBezTo>
                  <a:pt x="600" y="572"/>
                  <a:pt x="586" y="579"/>
                  <a:pt x="572" y="579"/>
                </a:cubicBezTo>
                <a:cubicBezTo>
                  <a:pt x="487" y="579"/>
                  <a:pt x="487" y="579"/>
                  <a:pt x="487" y="579"/>
                </a:cubicBezTo>
                <a:cubicBezTo>
                  <a:pt x="494" y="572"/>
                  <a:pt x="494" y="565"/>
                  <a:pt x="494" y="551"/>
                </a:cubicBezTo>
                <a:lnTo>
                  <a:pt x="494" y="5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1" name="Freeform 92"/>
          <p:cNvSpPr>
            <a:spLocks noChangeArrowheads="1"/>
          </p:cNvSpPr>
          <p:nvPr/>
        </p:nvSpPr>
        <p:spPr bwMode="auto">
          <a:xfrm>
            <a:off x="4805683" y="3481092"/>
            <a:ext cx="388105" cy="371231"/>
          </a:xfrm>
          <a:custGeom>
            <a:avLst/>
            <a:gdLst>
              <a:gd name="T0" fmla="*/ 2147483646 w 609"/>
              <a:gd name="T1" fmla="*/ 2147483646 h 580"/>
              <a:gd name="T2" fmla="*/ 2147483646 w 609"/>
              <a:gd name="T3" fmla="*/ 2147483646 h 580"/>
              <a:gd name="T4" fmla="*/ 2147483646 w 609"/>
              <a:gd name="T5" fmla="*/ 2147483646 h 580"/>
              <a:gd name="T6" fmla="*/ 2147483646 w 609"/>
              <a:gd name="T7" fmla="*/ 2147483646 h 580"/>
              <a:gd name="T8" fmla="*/ 2147483646 w 609"/>
              <a:gd name="T9" fmla="*/ 2147483646 h 580"/>
              <a:gd name="T10" fmla="*/ 2147483646 w 609"/>
              <a:gd name="T11" fmla="*/ 2147483646 h 580"/>
              <a:gd name="T12" fmla="*/ 2147483646 w 609"/>
              <a:gd name="T13" fmla="*/ 2147483646 h 580"/>
              <a:gd name="T14" fmla="*/ 2147483646 w 609"/>
              <a:gd name="T15" fmla="*/ 2147483646 h 580"/>
              <a:gd name="T16" fmla="*/ 2147483646 w 609"/>
              <a:gd name="T17" fmla="*/ 2147483646 h 580"/>
              <a:gd name="T18" fmla="*/ 2147483646 w 609"/>
              <a:gd name="T19" fmla="*/ 2147483646 h 580"/>
              <a:gd name="T20" fmla="*/ 2147483646 w 609"/>
              <a:gd name="T21" fmla="*/ 2147483646 h 580"/>
              <a:gd name="T22" fmla="*/ 2147483646 w 609"/>
              <a:gd name="T23" fmla="*/ 2147483646 h 580"/>
              <a:gd name="T24" fmla="*/ 2147483646 w 609"/>
              <a:gd name="T25" fmla="*/ 2147483646 h 580"/>
              <a:gd name="T26" fmla="*/ 2147483646 w 609"/>
              <a:gd name="T27" fmla="*/ 2147483646 h 580"/>
              <a:gd name="T28" fmla="*/ 2147483646 w 609"/>
              <a:gd name="T29" fmla="*/ 2147483646 h 580"/>
              <a:gd name="T30" fmla="*/ 2147483646 w 609"/>
              <a:gd name="T31" fmla="*/ 2147483646 h 580"/>
              <a:gd name="T32" fmla="*/ 2147483646 w 609"/>
              <a:gd name="T33" fmla="*/ 2147483646 h 580"/>
              <a:gd name="T34" fmla="*/ 2147483646 w 609"/>
              <a:gd name="T35" fmla="*/ 2147483646 h 580"/>
              <a:gd name="T36" fmla="*/ 2147483646 w 609"/>
              <a:gd name="T37" fmla="*/ 2147483646 h 580"/>
              <a:gd name="T38" fmla="*/ 2147483646 w 609"/>
              <a:gd name="T39" fmla="*/ 2147483646 h 580"/>
              <a:gd name="T40" fmla="*/ 2147483646 w 609"/>
              <a:gd name="T41" fmla="*/ 2147483646 h 580"/>
              <a:gd name="T42" fmla="*/ 2147483646 w 609"/>
              <a:gd name="T43" fmla="*/ 2147483646 h 580"/>
              <a:gd name="T44" fmla="*/ 2147483646 w 609"/>
              <a:gd name="T45" fmla="*/ 2147483646 h 580"/>
              <a:gd name="T46" fmla="*/ 2147483646 w 609"/>
              <a:gd name="T47" fmla="*/ 2147483646 h 580"/>
              <a:gd name="T48" fmla="*/ 2147483646 w 609"/>
              <a:gd name="T49" fmla="*/ 2147483646 h 580"/>
              <a:gd name="T50" fmla="*/ 2147483646 w 609"/>
              <a:gd name="T51" fmla="*/ 2147483646 h 580"/>
              <a:gd name="T52" fmla="*/ 2147483646 w 609"/>
              <a:gd name="T53" fmla="*/ 2147483646 h 580"/>
              <a:gd name="T54" fmla="*/ 2147483646 w 609"/>
              <a:gd name="T55" fmla="*/ 2147483646 h 580"/>
              <a:gd name="T56" fmla="*/ 2147483646 w 609"/>
              <a:gd name="T57" fmla="*/ 2147483646 h 580"/>
              <a:gd name="T58" fmla="*/ 2147483646 w 609"/>
              <a:gd name="T59" fmla="*/ 2147483646 h 580"/>
              <a:gd name="T60" fmla="*/ 2147483646 w 609"/>
              <a:gd name="T61" fmla="*/ 2147483646 h 580"/>
              <a:gd name="T62" fmla="*/ 2147483646 w 609"/>
              <a:gd name="T63" fmla="*/ 2147483646 h 580"/>
              <a:gd name="T64" fmla="*/ 1349953100 w 609"/>
              <a:gd name="T65" fmla="*/ 2147483646 h 580"/>
              <a:gd name="T66" fmla="*/ 0 w 609"/>
              <a:gd name="T67" fmla="*/ 2147483646 h 580"/>
              <a:gd name="T68" fmla="*/ 0 w 609"/>
              <a:gd name="T69" fmla="*/ 2147483646 h 580"/>
              <a:gd name="T70" fmla="*/ 0 w 609"/>
              <a:gd name="T71" fmla="*/ 2147483646 h 580"/>
              <a:gd name="T72" fmla="*/ 2147483646 w 609"/>
              <a:gd name="T73" fmla="*/ 2147483646 h 580"/>
              <a:gd name="T74" fmla="*/ 2147483646 w 609"/>
              <a:gd name="T75" fmla="*/ 2147483646 h 580"/>
              <a:gd name="T76" fmla="*/ 2147483646 w 609"/>
              <a:gd name="T77" fmla="*/ 2147483646 h 580"/>
              <a:gd name="T78" fmla="*/ 2147483646 w 609"/>
              <a:gd name="T79" fmla="*/ 2147483646 h 580"/>
              <a:gd name="T80" fmla="*/ 2147483646 w 609"/>
              <a:gd name="T81" fmla="*/ 2147483646 h 580"/>
              <a:gd name="T82" fmla="*/ 2147483646 w 609"/>
              <a:gd name="T83" fmla="*/ 2147483646 h 580"/>
              <a:gd name="T84" fmla="*/ 2147483646 w 609"/>
              <a:gd name="T85" fmla="*/ 2147483646 h 580"/>
              <a:gd name="T86" fmla="*/ 2147483646 w 609"/>
              <a:gd name="T87" fmla="*/ 2147483646 h 580"/>
              <a:gd name="T88" fmla="*/ 2147483646 w 609"/>
              <a:gd name="T89" fmla="*/ 0 h 580"/>
              <a:gd name="T90" fmla="*/ 2147483646 w 609"/>
              <a:gd name="T91" fmla="*/ 2147483646 h 580"/>
              <a:gd name="T92" fmla="*/ 2147483646 w 609"/>
              <a:gd name="T93" fmla="*/ 2147483646 h 580"/>
              <a:gd name="T94" fmla="*/ 2147483646 w 609"/>
              <a:gd name="T95" fmla="*/ 2147483646 h 580"/>
              <a:gd name="T96" fmla="*/ 2147483646 w 609"/>
              <a:gd name="T97" fmla="*/ 2147483646 h 580"/>
              <a:gd name="T98" fmla="*/ 2147483646 w 609"/>
              <a:gd name="T99" fmla="*/ 2147483646 h 580"/>
              <a:gd name="T100" fmla="*/ 2147483646 w 609"/>
              <a:gd name="T101" fmla="*/ 2147483646 h 580"/>
              <a:gd name="T102" fmla="*/ 2147483646 w 609"/>
              <a:gd name="T103" fmla="*/ 2147483646 h 580"/>
              <a:gd name="T104" fmla="*/ 2147483646 w 609"/>
              <a:gd name="T105" fmla="*/ 2147483646 h 580"/>
              <a:gd name="T106" fmla="*/ 2147483646 w 609"/>
              <a:gd name="T107" fmla="*/ 2147483646 h 58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9" h="580">
                <a:moveTo>
                  <a:pt x="559" y="494"/>
                </a:moveTo>
                <a:lnTo>
                  <a:pt x="559" y="494"/>
                </a:lnTo>
                <a:cubicBezTo>
                  <a:pt x="594" y="537"/>
                  <a:pt x="594" y="537"/>
                  <a:pt x="594" y="537"/>
                </a:cubicBezTo>
                <a:cubicBezTo>
                  <a:pt x="601" y="537"/>
                  <a:pt x="608" y="544"/>
                  <a:pt x="608" y="551"/>
                </a:cubicBezTo>
                <a:cubicBezTo>
                  <a:pt x="608" y="572"/>
                  <a:pt x="594" y="579"/>
                  <a:pt x="580" y="579"/>
                </a:cubicBezTo>
                <a:cubicBezTo>
                  <a:pt x="573" y="579"/>
                  <a:pt x="566" y="579"/>
                  <a:pt x="559" y="572"/>
                </a:cubicBezTo>
                <a:cubicBezTo>
                  <a:pt x="523" y="537"/>
                  <a:pt x="523" y="537"/>
                  <a:pt x="523" y="537"/>
                </a:cubicBezTo>
                <a:cubicBezTo>
                  <a:pt x="481" y="572"/>
                  <a:pt x="481" y="572"/>
                  <a:pt x="481" y="572"/>
                </a:cubicBezTo>
                <a:cubicBezTo>
                  <a:pt x="481" y="579"/>
                  <a:pt x="474" y="579"/>
                  <a:pt x="467" y="579"/>
                </a:cubicBezTo>
                <a:cubicBezTo>
                  <a:pt x="446" y="579"/>
                  <a:pt x="439" y="572"/>
                  <a:pt x="439" y="551"/>
                </a:cubicBezTo>
                <a:cubicBezTo>
                  <a:pt x="439" y="544"/>
                  <a:pt x="439" y="537"/>
                  <a:pt x="446" y="537"/>
                </a:cubicBezTo>
                <a:cubicBezTo>
                  <a:pt x="481" y="494"/>
                  <a:pt x="481" y="494"/>
                  <a:pt x="481" y="494"/>
                </a:cubicBezTo>
                <a:cubicBezTo>
                  <a:pt x="446" y="459"/>
                  <a:pt x="446" y="459"/>
                  <a:pt x="446" y="459"/>
                </a:cubicBezTo>
                <a:cubicBezTo>
                  <a:pt x="439" y="452"/>
                  <a:pt x="439" y="445"/>
                  <a:pt x="439" y="438"/>
                </a:cubicBezTo>
                <a:cubicBezTo>
                  <a:pt x="439" y="424"/>
                  <a:pt x="446" y="410"/>
                  <a:pt x="467" y="410"/>
                </a:cubicBezTo>
                <a:cubicBezTo>
                  <a:pt x="474" y="410"/>
                  <a:pt x="481" y="417"/>
                  <a:pt x="481" y="424"/>
                </a:cubicBezTo>
                <a:cubicBezTo>
                  <a:pt x="523" y="459"/>
                  <a:pt x="523" y="459"/>
                  <a:pt x="523" y="459"/>
                </a:cubicBezTo>
                <a:cubicBezTo>
                  <a:pt x="559" y="424"/>
                  <a:pt x="559" y="424"/>
                  <a:pt x="559" y="424"/>
                </a:cubicBezTo>
                <a:cubicBezTo>
                  <a:pt x="566" y="417"/>
                  <a:pt x="573" y="410"/>
                  <a:pt x="580" y="410"/>
                </a:cubicBezTo>
                <a:cubicBezTo>
                  <a:pt x="594" y="410"/>
                  <a:pt x="608" y="424"/>
                  <a:pt x="608" y="438"/>
                </a:cubicBezTo>
                <a:cubicBezTo>
                  <a:pt x="608" y="445"/>
                  <a:pt x="601" y="452"/>
                  <a:pt x="594" y="459"/>
                </a:cubicBezTo>
                <a:lnTo>
                  <a:pt x="559" y="494"/>
                </a:lnTo>
                <a:close/>
                <a:moveTo>
                  <a:pt x="410" y="438"/>
                </a:moveTo>
                <a:lnTo>
                  <a:pt x="410" y="438"/>
                </a:lnTo>
                <a:cubicBezTo>
                  <a:pt x="410" y="459"/>
                  <a:pt x="417" y="473"/>
                  <a:pt x="424" y="480"/>
                </a:cubicBezTo>
                <a:cubicBezTo>
                  <a:pt x="439" y="494"/>
                  <a:pt x="439" y="494"/>
                  <a:pt x="439" y="494"/>
                </a:cubicBezTo>
                <a:cubicBezTo>
                  <a:pt x="424" y="516"/>
                  <a:pt x="424" y="516"/>
                  <a:pt x="424" y="516"/>
                </a:cubicBezTo>
                <a:cubicBezTo>
                  <a:pt x="417" y="523"/>
                  <a:pt x="410" y="537"/>
                  <a:pt x="410" y="551"/>
                </a:cubicBezTo>
                <a:cubicBezTo>
                  <a:pt x="410" y="565"/>
                  <a:pt x="410" y="572"/>
                  <a:pt x="417" y="579"/>
                </a:cubicBezTo>
                <a:cubicBezTo>
                  <a:pt x="29" y="579"/>
                  <a:pt x="29" y="579"/>
                  <a:pt x="29" y="579"/>
                </a:cubicBezTo>
                <a:cubicBezTo>
                  <a:pt x="15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8" y="388"/>
                  <a:pt x="106" y="410"/>
                  <a:pt x="163" y="381"/>
                </a:cubicBezTo>
                <a:cubicBezTo>
                  <a:pt x="226" y="360"/>
                  <a:pt x="241" y="353"/>
                  <a:pt x="241" y="353"/>
                </a:cubicBezTo>
                <a:cubicBezTo>
                  <a:pt x="241" y="296"/>
                  <a:pt x="241" y="296"/>
                  <a:pt x="241" y="296"/>
                </a:cubicBezTo>
                <a:cubicBezTo>
                  <a:pt x="241" y="296"/>
                  <a:pt x="219" y="275"/>
                  <a:pt x="212" y="226"/>
                </a:cubicBezTo>
                <a:cubicBezTo>
                  <a:pt x="198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8" y="127"/>
                  <a:pt x="191" y="99"/>
                  <a:pt x="198" y="92"/>
                </a:cubicBezTo>
                <a:cubicBezTo>
                  <a:pt x="198" y="49"/>
                  <a:pt x="241" y="0"/>
                  <a:pt x="304" y="0"/>
                </a:cubicBezTo>
                <a:cubicBezTo>
                  <a:pt x="382" y="0"/>
                  <a:pt x="410" y="49"/>
                  <a:pt x="417" y="92"/>
                </a:cubicBezTo>
                <a:cubicBezTo>
                  <a:pt x="417" y="99"/>
                  <a:pt x="410" y="127"/>
                  <a:pt x="410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46" y="381"/>
                </a:cubicBezTo>
                <a:cubicBezTo>
                  <a:pt x="446" y="381"/>
                  <a:pt x="446" y="388"/>
                  <a:pt x="453" y="388"/>
                </a:cubicBezTo>
                <a:cubicBezTo>
                  <a:pt x="424" y="396"/>
                  <a:pt x="410" y="417"/>
                  <a:pt x="410" y="4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2" name="Freeform 93"/>
          <p:cNvSpPr>
            <a:spLocks noChangeArrowheads="1"/>
          </p:cNvSpPr>
          <p:nvPr/>
        </p:nvSpPr>
        <p:spPr bwMode="auto">
          <a:xfrm>
            <a:off x="3903499" y="3450157"/>
            <a:ext cx="385293" cy="371231"/>
          </a:xfrm>
          <a:custGeom>
            <a:avLst/>
            <a:gdLst>
              <a:gd name="T0" fmla="*/ 2147483646 w 602"/>
              <a:gd name="T1" fmla="*/ 2147483646 h 580"/>
              <a:gd name="T2" fmla="*/ 2147483646 w 602"/>
              <a:gd name="T3" fmla="*/ 2147483646 h 580"/>
              <a:gd name="T4" fmla="*/ 2147483646 w 602"/>
              <a:gd name="T5" fmla="*/ 2147483646 h 580"/>
              <a:gd name="T6" fmla="*/ 2147483646 w 602"/>
              <a:gd name="T7" fmla="*/ 2147483646 h 580"/>
              <a:gd name="T8" fmla="*/ 2147483646 w 602"/>
              <a:gd name="T9" fmla="*/ 2147483646 h 580"/>
              <a:gd name="T10" fmla="*/ 2147483646 w 602"/>
              <a:gd name="T11" fmla="*/ 2147483646 h 580"/>
              <a:gd name="T12" fmla="*/ 2147483646 w 602"/>
              <a:gd name="T13" fmla="*/ 2147483646 h 580"/>
              <a:gd name="T14" fmla="*/ 2147483646 w 602"/>
              <a:gd name="T15" fmla="*/ 2147483646 h 580"/>
              <a:gd name="T16" fmla="*/ 2147483646 w 602"/>
              <a:gd name="T17" fmla="*/ 2147483646 h 580"/>
              <a:gd name="T18" fmla="*/ 2147483646 w 602"/>
              <a:gd name="T19" fmla="*/ 2147483646 h 580"/>
              <a:gd name="T20" fmla="*/ 2147483646 w 602"/>
              <a:gd name="T21" fmla="*/ 2147483646 h 580"/>
              <a:gd name="T22" fmla="*/ 2147483646 w 602"/>
              <a:gd name="T23" fmla="*/ 2147483646 h 580"/>
              <a:gd name="T24" fmla="*/ 2147483646 w 602"/>
              <a:gd name="T25" fmla="*/ 2147483646 h 580"/>
              <a:gd name="T26" fmla="*/ 2147483646 w 602"/>
              <a:gd name="T27" fmla="*/ 2147483646 h 580"/>
              <a:gd name="T28" fmla="*/ 2147483646 w 602"/>
              <a:gd name="T29" fmla="*/ 2147483646 h 580"/>
              <a:gd name="T30" fmla="*/ 2147483646 w 602"/>
              <a:gd name="T31" fmla="*/ 2147483646 h 580"/>
              <a:gd name="T32" fmla="*/ 2147483646 w 602"/>
              <a:gd name="T33" fmla="*/ 2147483646 h 580"/>
              <a:gd name="T34" fmla="*/ 2147483646 w 602"/>
              <a:gd name="T35" fmla="*/ 2147483646 h 580"/>
              <a:gd name="T36" fmla="*/ 2147483646 w 602"/>
              <a:gd name="T37" fmla="*/ 2147483646 h 580"/>
              <a:gd name="T38" fmla="*/ 2147483646 w 602"/>
              <a:gd name="T39" fmla="*/ 2147483646 h 580"/>
              <a:gd name="T40" fmla="*/ 2147483646 w 602"/>
              <a:gd name="T41" fmla="*/ 2147483646 h 580"/>
              <a:gd name="T42" fmla="*/ 2147483646 w 602"/>
              <a:gd name="T43" fmla="*/ 2147483646 h 580"/>
              <a:gd name="T44" fmla="*/ 1367459774 w 602"/>
              <a:gd name="T45" fmla="*/ 2147483646 h 580"/>
              <a:gd name="T46" fmla="*/ 0 w 602"/>
              <a:gd name="T47" fmla="*/ 2147483646 h 580"/>
              <a:gd name="T48" fmla="*/ 0 w 602"/>
              <a:gd name="T49" fmla="*/ 2147483646 h 580"/>
              <a:gd name="T50" fmla="*/ 0 w 602"/>
              <a:gd name="T51" fmla="*/ 2147483646 h 580"/>
              <a:gd name="T52" fmla="*/ 2147483646 w 602"/>
              <a:gd name="T53" fmla="*/ 2147483646 h 580"/>
              <a:gd name="T54" fmla="*/ 2147483646 w 602"/>
              <a:gd name="T55" fmla="*/ 2147483646 h 580"/>
              <a:gd name="T56" fmla="*/ 2147483646 w 602"/>
              <a:gd name="T57" fmla="*/ 2147483646 h 580"/>
              <a:gd name="T58" fmla="*/ 2147483646 w 602"/>
              <a:gd name="T59" fmla="*/ 2147483646 h 580"/>
              <a:gd name="T60" fmla="*/ 2147483646 w 602"/>
              <a:gd name="T61" fmla="*/ 2147483646 h 580"/>
              <a:gd name="T62" fmla="*/ 2147483646 w 602"/>
              <a:gd name="T63" fmla="*/ 2147483646 h 580"/>
              <a:gd name="T64" fmla="*/ 2147483646 w 602"/>
              <a:gd name="T65" fmla="*/ 2147483646 h 580"/>
              <a:gd name="T66" fmla="*/ 2147483646 w 602"/>
              <a:gd name="T67" fmla="*/ 2147483646 h 580"/>
              <a:gd name="T68" fmla="*/ 2147483646 w 602"/>
              <a:gd name="T69" fmla="*/ 0 h 580"/>
              <a:gd name="T70" fmla="*/ 2147483646 w 602"/>
              <a:gd name="T71" fmla="*/ 2147483646 h 580"/>
              <a:gd name="T72" fmla="*/ 2147483646 w 602"/>
              <a:gd name="T73" fmla="*/ 2147483646 h 580"/>
              <a:gd name="T74" fmla="*/ 2147483646 w 602"/>
              <a:gd name="T75" fmla="*/ 2147483646 h 580"/>
              <a:gd name="T76" fmla="*/ 2147483646 w 602"/>
              <a:gd name="T77" fmla="*/ 2147483646 h 580"/>
              <a:gd name="T78" fmla="*/ 2147483646 w 602"/>
              <a:gd name="T79" fmla="*/ 2147483646 h 580"/>
              <a:gd name="T80" fmla="*/ 2147483646 w 602"/>
              <a:gd name="T81" fmla="*/ 2147483646 h 580"/>
              <a:gd name="T82" fmla="*/ 2147483646 w 602"/>
              <a:gd name="T83" fmla="*/ 2147483646 h 580"/>
              <a:gd name="T84" fmla="*/ 2147483646 w 602"/>
              <a:gd name="T85" fmla="*/ 2147483646 h 580"/>
              <a:gd name="T86" fmla="*/ 2147483646 w 602"/>
              <a:gd name="T87" fmla="*/ 2147483646 h 580"/>
              <a:gd name="T88" fmla="*/ 2147483646 w 602"/>
              <a:gd name="T89" fmla="*/ 2147483646 h 580"/>
              <a:gd name="T90" fmla="*/ 2147483646 w 602"/>
              <a:gd name="T91" fmla="*/ 2147483646 h 580"/>
              <a:gd name="T92" fmla="*/ 2147483646 w 602"/>
              <a:gd name="T93" fmla="*/ 2147483646 h 580"/>
              <a:gd name="T94" fmla="*/ 2147483646 w 602"/>
              <a:gd name="T95" fmla="*/ 2147483646 h 580"/>
              <a:gd name="T96" fmla="*/ 2147483646 w 602"/>
              <a:gd name="T97" fmla="*/ 2147483646 h 580"/>
              <a:gd name="T98" fmla="*/ 2147483646 w 602"/>
              <a:gd name="T99" fmla="*/ 2147483646 h 580"/>
              <a:gd name="T100" fmla="*/ 2147483646 w 602"/>
              <a:gd name="T101" fmla="*/ 2147483646 h 580"/>
              <a:gd name="T102" fmla="*/ 2147483646 w 602"/>
              <a:gd name="T103" fmla="*/ 2147483646 h 580"/>
              <a:gd name="T104" fmla="*/ 2147483646 w 602"/>
              <a:gd name="T105" fmla="*/ 2147483646 h 580"/>
              <a:gd name="T106" fmla="*/ 2147483646 w 602"/>
              <a:gd name="T107" fmla="*/ 2147483646 h 580"/>
              <a:gd name="T108" fmla="*/ 2147483646 w 602"/>
              <a:gd name="T109" fmla="*/ 2147483646 h 58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02" h="580">
                <a:moveTo>
                  <a:pt x="516" y="551"/>
                </a:moveTo>
                <a:lnTo>
                  <a:pt x="516" y="551"/>
                </a:lnTo>
                <a:cubicBezTo>
                  <a:pt x="516" y="558"/>
                  <a:pt x="509" y="565"/>
                  <a:pt x="502" y="565"/>
                </a:cubicBezTo>
                <a:cubicBezTo>
                  <a:pt x="495" y="565"/>
                  <a:pt x="488" y="558"/>
                  <a:pt x="481" y="551"/>
                </a:cubicBezTo>
                <a:cubicBezTo>
                  <a:pt x="446" y="516"/>
                  <a:pt x="446" y="516"/>
                  <a:pt x="446" y="516"/>
                </a:cubicBezTo>
                <a:cubicBezTo>
                  <a:pt x="439" y="509"/>
                  <a:pt x="431" y="502"/>
                  <a:pt x="431" y="494"/>
                </a:cubicBezTo>
                <a:cubicBezTo>
                  <a:pt x="431" y="480"/>
                  <a:pt x="446" y="466"/>
                  <a:pt x="460" y="466"/>
                </a:cubicBezTo>
                <a:cubicBezTo>
                  <a:pt x="467" y="466"/>
                  <a:pt x="474" y="473"/>
                  <a:pt x="481" y="480"/>
                </a:cubicBezTo>
                <a:cubicBezTo>
                  <a:pt x="502" y="494"/>
                  <a:pt x="502" y="494"/>
                  <a:pt x="502" y="494"/>
                </a:cubicBezTo>
                <a:cubicBezTo>
                  <a:pt x="559" y="438"/>
                  <a:pt x="559" y="438"/>
                  <a:pt x="559" y="438"/>
                </a:cubicBezTo>
                <a:cubicBezTo>
                  <a:pt x="559" y="431"/>
                  <a:pt x="566" y="431"/>
                  <a:pt x="573" y="431"/>
                </a:cubicBezTo>
                <a:cubicBezTo>
                  <a:pt x="594" y="431"/>
                  <a:pt x="601" y="445"/>
                  <a:pt x="601" y="459"/>
                </a:cubicBezTo>
                <a:cubicBezTo>
                  <a:pt x="601" y="466"/>
                  <a:pt x="601" y="473"/>
                  <a:pt x="594" y="480"/>
                </a:cubicBezTo>
                <a:lnTo>
                  <a:pt x="516" y="551"/>
                </a:lnTo>
                <a:close/>
                <a:moveTo>
                  <a:pt x="502" y="452"/>
                </a:moveTo>
                <a:lnTo>
                  <a:pt x="502" y="452"/>
                </a:lnTo>
                <a:cubicBezTo>
                  <a:pt x="488" y="445"/>
                  <a:pt x="474" y="438"/>
                  <a:pt x="460" y="438"/>
                </a:cubicBezTo>
                <a:cubicBezTo>
                  <a:pt x="431" y="438"/>
                  <a:pt x="403" y="466"/>
                  <a:pt x="403" y="494"/>
                </a:cubicBezTo>
                <a:cubicBezTo>
                  <a:pt x="403" y="516"/>
                  <a:pt x="410" y="530"/>
                  <a:pt x="424" y="537"/>
                </a:cubicBezTo>
                <a:cubicBezTo>
                  <a:pt x="460" y="572"/>
                  <a:pt x="460" y="572"/>
                  <a:pt x="460" y="572"/>
                </a:cubicBezTo>
                <a:cubicBezTo>
                  <a:pt x="460" y="579"/>
                  <a:pt x="467" y="579"/>
                  <a:pt x="467" y="579"/>
                </a:cubicBezTo>
                <a:cubicBezTo>
                  <a:pt x="29" y="579"/>
                  <a:pt x="29" y="579"/>
                  <a:pt x="29" y="579"/>
                </a:cubicBezTo>
                <a:cubicBezTo>
                  <a:pt x="15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0" y="388"/>
                  <a:pt x="106" y="410"/>
                  <a:pt x="163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5" y="226"/>
                </a:cubicBezTo>
                <a:cubicBezTo>
                  <a:pt x="191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1" y="127"/>
                  <a:pt x="191" y="99"/>
                  <a:pt x="191" y="92"/>
                </a:cubicBezTo>
                <a:cubicBezTo>
                  <a:pt x="198" y="49"/>
                  <a:pt x="241" y="0"/>
                  <a:pt x="304" y="0"/>
                </a:cubicBezTo>
                <a:cubicBezTo>
                  <a:pt x="375" y="0"/>
                  <a:pt x="410" y="49"/>
                  <a:pt x="410" y="92"/>
                </a:cubicBezTo>
                <a:cubicBezTo>
                  <a:pt x="410" y="99"/>
                  <a:pt x="410" y="127"/>
                  <a:pt x="403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39" y="381"/>
                </a:cubicBezTo>
                <a:cubicBezTo>
                  <a:pt x="502" y="410"/>
                  <a:pt x="481" y="388"/>
                  <a:pt x="530" y="410"/>
                </a:cubicBezTo>
                <a:cubicBezTo>
                  <a:pt x="530" y="417"/>
                  <a:pt x="530" y="417"/>
                  <a:pt x="537" y="417"/>
                </a:cubicBezTo>
                <a:lnTo>
                  <a:pt x="502" y="452"/>
                </a:lnTo>
                <a:close/>
                <a:moveTo>
                  <a:pt x="601" y="516"/>
                </a:moveTo>
                <a:lnTo>
                  <a:pt x="601" y="516"/>
                </a:lnTo>
                <a:cubicBezTo>
                  <a:pt x="601" y="537"/>
                  <a:pt x="601" y="551"/>
                  <a:pt x="601" y="551"/>
                </a:cubicBezTo>
                <a:cubicBezTo>
                  <a:pt x="601" y="572"/>
                  <a:pt x="594" y="579"/>
                  <a:pt x="573" y="579"/>
                </a:cubicBezTo>
                <a:cubicBezTo>
                  <a:pt x="530" y="579"/>
                  <a:pt x="530" y="579"/>
                  <a:pt x="530" y="579"/>
                </a:cubicBezTo>
                <a:cubicBezTo>
                  <a:pt x="537" y="579"/>
                  <a:pt x="537" y="579"/>
                  <a:pt x="537" y="572"/>
                </a:cubicBezTo>
                <a:lnTo>
                  <a:pt x="601" y="5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3" name="Freeform 94"/>
          <p:cNvSpPr>
            <a:spLocks noChangeArrowheads="1"/>
          </p:cNvSpPr>
          <p:nvPr/>
        </p:nvSpPr>
        <p:spPr bwMode="auto">
          <a:xfrm>
            <a:off x="2930428" y="3436095"/>
            <a:ext cx="385291" cy="371231"/>
          </a:xfrm>
          <a:custGeom>
            <a:avLst/>
            <a:gdLst>
              <a:gd name="T0" fmla="*/ 2147483646 w 602"/>
              <a:gd name="T1" fmla="*/ 2147483646 h 580"/>
              <a:gd name="T2" fmla="*/ 2147483646 w 602"/>
              <a:gd name="T3" fmla="*/ 2147483646 h 580"/>
              <a:gd name="T4" fmla="*/ 2147483646 w 602"/>
              <a:gd name="T5" fmla="*/ 2147483646 h 580"/>
              <a:gd name="T6" fmla="*/ 2147483646 w 602"/>
              <a:gd name="T7" fmla="*/ 2147483646 h 580"/>
              <a:gd name="T8" fmla="*/ 1367447345 w 602"/>
              <a:gd name="T9" fmla="*/ 2147483646 h 580"/>
              <a:gd name="T10" fmla="*/ 0 w 602"/>
              <a:gd name="T11" fmla="*/ 2147483646 h 580"/>
              <a:gd name="T12" fmla="*/ 0 w 602"/>
              <a:gd name="T13" fmla="*/ 2147483646 h 580"/>
              <a:gd name="T14" fmla="*/ 0 w 602"/>
              <a:gd name="T15" fmla="*/ 2147483646 h 580"/>
              <a:gd name="T16" fmla="*/ 2147483646 w 602"/>
              <a:gd name="T17" fmla="*/ 2147483646 h 580"/>
              <a:gd name="T18" fmla="*/ 2147483646 w 602"/>
              <a:gd name="T19" fmla="*/ 2147483646 h 580"/>
              <a:gd name="T20" fmla="*/ 2147483646 w 602"/>
              <a:gd name="T21" fmla="*/ 2147483646 h 580"/>
              <a:gd name="T22" fmla="*/ 2147483646 w 602"/>
              <a:gd name="T23" fmla="*/ 2147483646 h 580"/>
              <a:gd name="T24" fmla="*/ 2147483646 w 602"/>
              <a:gd name="T25" fmla="*/ 2147483646 h 580"/>
              <a:gd name="T26" fmla="*/ 2147483646 w 602"/>
              <a:gd name="T27" fmla="*/ 2147483646 h 580"/>
              <a:gd name="T28" fmla="*/ 2147483646 w 602"/>
              <a:gd name="T29" fmla="*/ 2147483646 h 580"/>
              <a:gd name="T30" fmla="*/ 2147483646 w 602"/>
              <a:gd name="T31" fmla="*/ 2147483646 h 580"/>
              <a:gd name="T32" fmla="*/ 2147483646 w 602"/>
              <a:gd name="T33" fmla="*/ 0 h 580"/>
              <a:gd name="T34" fmla="*/ 2147483646 w 602"/>
              <a:gd name="T35" fmla="*/ 2147483646 h 580"/>
              <a:gd name="T36" fmla="*/ 2147483646 w 602"/>
              <a:gd name="T37" fmla="*/ 2147483646 h 580"/>
              <a:gd name="T38" fmla="*/ 2147483646 w 602"/>
              <a:gd name="T39" fmla="*/ 2147483646 h 580"/>
              <a:gd name="T40" fmla="*/ 2147483646 w 602"/>
              <a:gd name="T41" fmla="*/ 2147483646 h 580"/>
              <a:gd name="T42" fmla="*/ 2147483646 w 602"/>
              <a:gd name="T43" fmla="*/ 2147483646 h 580"/>
              <a:gd name="T44" fmla="*/ 2147483646 w 602"/>
              <a:gd name="T45" fmla="*/ 2147483646 h 580"/>
              <a:gd name="T46" fmla="*/ 2147483646 w 602"/>
              <a:gd name="T47" fmla="*/ 2147483646 h 580"/>
              <a:gd name="T48" fmla="*/ 2147483646 w 602"/>
              <a:gd name="T49" fmla="*/ 2147483646 h 580"/>
              <a:gd name="T50" fmla="*/ 2147483646 w 602"/>
              <a:gd name="T51" fmla="*/ 2147483646 h 580"/>
              <a:gd name="T52" fmla="*/ 2147483646 w 602"/>
              <a:gd name="T53" fmla="*/ 2147483646 h 580"/>
              <a:gd name="T54" fmla="*/ 2147483646 w 602"/>
              <a:gd name="T55" fmla="*/ 2147483646 h 580"/>
              <a:gd name="T56" fmla="*/ 2147483646 w 602"/>
              <a:gd name="T57" fmla="*/ 2147483646 h 580"/>
              <a:gd name="T58" fmla="*/ 2147483646 w 602"/>
              <a:gd name="T59" fmla="*/ 2147483646 h 580"/>
              <a:gd name="T60" fmla="*/ 2147483646 w 602"/>
              <a:gd name="T61" fmla="*/ 2147483646 h 580"/>
              <a:gd name="T62" fmla="*/ 2147483646 w 602"/>
              <a:gd name="T63" fmla="*/ 2147483646 h 580"/>
              <a:gd name="T64" fmla="*/ 2147483646 w 602"/>
              <a:gd name="T65" fmla="*/ 2147483646 h 580"/>
              <a:gd name="T66" fmla="*/ 2147483646 w 602"/>
              <a:gd name="T67" fmla="*/ 2147483646 h 580"/>
              <a:gd name="T68" fmla="*/ 2147483646 w 602"/>
              <a:gd name="T69" fmla="*/ 2147483646 h 580"/>
              <a:gd name="T70" fmla="*/ 2147483646 w 602"/>
              <a:gd name="T71" fmla="*/ 2147483646 h 580"/>
              <a:gd name="T72" fmla="*/ 2147483646 w 602"/>
              <a:gd name="T73" fmla="*/ 2147483646 h 580"/>
              <a:gd name="T74" fmla="*/ 2147483646 w 602"/>
              <a:gd name="T75" fmla="*/ 2147483646 h 580"/>
              <a:gd name="T76" fmla="*/ 2147483646 w 602"/>
              <a:gd name="T77" fmla="*/ 2147483646 h 580"/>
              <a:gd name="T78" fmla="*/ 2147483646 w 602"/>
              <a:gd name="T79" fmla="*/ 2147483646 h 58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2" h="580">
                <a:moveTo>
                  <a:pt x="601" y="551"/>
                </a:moveTo>
                <a:lnTo>
                  <a:pt x="601" y="551"/>
                </a:lnTo>
                <a:cubicBezTo>
                  <a:pt x="601" y="572"/>
                  <a:pt x="587" y="579"/>
                  <a:pt x="573" y="579"/>
                </a:cubicBezTo>
                <a:cubicBezTo>
                  <a:pt x="29" y="579"/>
                  <a:pt x="29" y="579"/>
                  <a:pt x="29" y="579"/>
                </a:cubicBezTo>
                <a:cubicBezTo>
                  <a:pt x="7" y="579"/>
                  <a:pt x="0" y="572"/>
                  <a:pt x="0" y="551"/>
                </a:cubicBezTo>
                <a:cubicBezTo>
                  <a:pt x="0" y="551"/>
                  <a:pt x="0" y="452"/>
                  <a:pt x="71" y="410"/>
                </a:cubicBezTo>
                <a:cubicBezTo>
                  <a:pt x="120" y="388"/>
                  <a:pt x="99" y="410"/>
                  <a:pt x="163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5" y="226"/>
                </a:cubicBezTo>
                <a:cubicBezTo>
                  <a:pt x="191" y="233"/>
                  <a:pt x="184" y="212"/>
                  <a:pt x="184" y="198"/>
                </a:cubicBezTo>
                <a:cubicBezTo>
                  <a:pt x="184" y="183"/>
                  <a:pt x="177" y="148"/>
                  <a:pt x="198" y="148"/>
                </a:cubicBezTo>
                <a:cubicBezTo>
                  <a:pt x="191" y="127"/>
                  <a:pt x="191" y="99"/>
                  <a:pt x="191" y="92"/>
                </a:cubicBezTo>
                <a:cubicBezTo>
                  <a:pt x="191" y="49"/>
                  <a:pt x="233" y="0"/>
                  <a:pt x="297" y="0"/>
                </a:cubicBezTo>
                <a:cubicBezTo>
                  <a:pt x="375" y="0"/>
                  <a:pt x="403" y="49"/>
                  <a:pt x="410" y="92"/>
                </a:cubicBezTo>
                <a:cubicBezTo>
                  <a:pt x="410" y="99"/>
                  <a:pt x="410" y="127"/>
                  <a:pt x="403" y="148"/>
                </a:cubicBezTo>
                <a:cubicBezTo>
                  <a:pt x="424" y="148"/>
                  <a:pt x="417" y="183"/>
                  <a:pt x="410" y="198"/>
                </a:cubicBezTo>
                <a:cubicBezTo>
                  <a:pt x="410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38" y="381"/>
                </a:cubicBezTo>
                <a:cubicBezTo>
                  <a:pt x="495" y="410"/>
                  <a:pt x="481" y="388"/>
                  <a:pt x="523" y="410"/>
                </a:cubicBezTo>
                <a:cubicBezTo>
                  <a:pt x="537" y="417"/>
                  <a:pt x="551" y="431"/>
                  <a:pt x="559" y="438"/>
                </a:cubicBezTo>
                <a:cubicBezTo>
                  <a:pt x="453" y="438"/>
                  <a:pt x="453" y="438"/>
                  <a:pt x="453" y="438"/>
                </a:cubicBezTo>
                <a:cubicBezTo>
                  <a:pt x="417" y="438"/>
                  <a:pt x="396" y="466"/>
                  <a:pt x="396" y="494"/>
                </a:cubicBezTo>
                <a:cubicBezTo>
                  <a:pt x="396" y="530"/>
                  <a:pt x="417" y="551"/>
                  <a:pt x="453" y="551"/>
                </a:cubicBezTo>
                <a:cubicBezTo>
                  <a:pt x="566" y="551"/>
                  <a:pt x="566" y="551"/>
                  <a:pt x="566" y="551"/>
                </a:cubicBezTo>
                <a:cubicBezTo>
                  <a:pt x="580" y="551"/>
                  <a:pt x="587" y="551"/>
                  <a:pt x="601" y="537"/>
                </a:cubicBezTo>
                <a:cubicBezTo>
                  <a:pt x="601" y="551"/>
                  <a:pt x="601" y="551"/>
                  <a:pt x="601" y="551"/>
                </a:cubicBezTo>
                <a:close/>
                <a:moveTo>
                  <a:pt x="566" y="523"/>
                </a:moveTo>
                <a:lnTo>
                  <a:pt x="566" y="523"/>
                </a:lnTo>
                <a:cubicBezTo>
                  <a:pt x="453" y="523"/>
                  <a:pt x="453" y="523"/>
                  <a:pt x="453" y="523"/>
                </a:cubicBezTo>
                <a:cubicBezTo>
                  <a:pt x="431" y="523"/>
                  <a:pt x="424" y="516"/>
                  <a:pt x="424" y="494"/>
                </a:cubicBezTo>
                <a:cubicBezTo>
                  <a:pt x="424" y="480"/>
                  <a:pt x="431" y="466"/>
                  <a:pt x="453" y="466"/>
                </a:cubicBezTo>
                <a:cubicBezTo>
                  <a:pt x="566" y="466"/>
                  <a:pt x="566" y="466"/>
                  <a:pt x="566" y="466"/>
                </a:cubicBezTo>
                <a:cubicBezTo>
                  <a:pt x="580" y="466"/>
                  <a:pt x="594" y="480"/>
                  <a:pt x="594" y="494"/>
                </a:cubicBezTo>
                <a:cubicBezTo>
                  <a:pt x="594" y="516"/>
                  <a:pt x="580" y="523"/>
                  <a:pt x="566" y="5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4" name="Freeform 95"/>
          <p:cNvSpPr>
            <a:spLocks noChangeArrowheads="1"/>
          </p:cNvSpPr>
          <p:nvPr/>
        </p:nvSpPr>
        <p:spPr bwMode="auto">
          <a:xfrm>
            <a:off x="2060005" y="3442340"/>
            <a:ext cx="388105" cy="371231"/>
          </a:xfrm>
          <a:custGeom>
            <a:avLst/>
            <a:gdLst>
              <a:gd name="T0" fmla="*/ 2147483646 w 609"/>
              <a:gd name="T1" fmla="*/ 2147483646 h 580"/>
              <a:gd name="T2" fmla="*/ 2147483646 w 609"/>
              <a:gd name="T3" fmla="*/ 2147483646 h 580"/>
              <a:gd name="T4" fmla="*/ 2147483646 w 609"/>
              <a:gd name="T5" fmla="*/ 2147483646 h 580"/>
              <a:gd name="T6" fmla="*/ 2147483646 w 609"/>
              <a:gd name="T7" fmla="*/ 2147483646 h 580"/>
              <a:gd name="T8" fmla="*/ 2147483646 w 609"/>
              <a:gd name="T9" fmla="*/ 2147483646 h 580"/>
              <a:gd name="T10" fmla="*/ 2147483646 w 609"/>
              <a:gd name="T11" fmla="*/ 2147483646 h 580"/>
              <a:gd name="T12" fmla="*/ 2147483646 w 609"/>
              <a:gd name="T13" fmla="*/ 2147483646 h 580"/>
              <a:gd name="T14" fmla="*/ 2147483646 w 609"/>
              <a:gd name="T15" fmla="*/ 2147483646 h 580"/>
              <a:gd name="T16" fmla="*/ 2147483646 w 609"/>
              <a:gd name="T17" fmla="*/ 2147483646 h 580"/>
              <a:gd name="T18" fmla="*/ 2147483646 w 609"/>
              <a:gd name="T19" fmla="*/ 2147483646 h 580"/>
              <a:gd name="T20" fmla="*/ 2147483646 w 609"/>
              <a:gd name="T21" fmla="*/ 2147483646 h 580"/>
              <a:gd name="T22" fmla="*/ 2147483646 w 609"/>
              <a:gd name="T23" fmla="*/ 2147483646 h 580"/>
              <a:gd name="T24" fmla="*/ 2147483646 w 609"/>
              <a:gd name="T25" fmla="*/ 2147483646 h 580"/>
              <a:gd name="T26" fmla="*/ 2147483646 w 609"/>
              <a:gd name="T27" fmla="*/ 2147483646 h 580"/>
              <a:gd name="T28" fmla="*/ 2147483646 w 609"/>
              <a:gd name="T29" fmla="*/ 2147483646 h 580"/>
              <a:gd name="T30" fmla="*/ 2147483646 w 609"/>
              <a:gd name="T31" fmla="*/ 2147483646 h 580"/>
              <a:gd name="T32" fmla="*/ 2147483646 w 609"/>
              <a:gd name="T33" fmla="*/ 2147483646 h 580"/>
              <a:gd name="T34" fmla="*/ 2147483646 w 609"/>
              <a:gd name="T35" fmla="*/ 2147483646 h 580"/>
              <a:gd name="T36" fmla="*/ 2147483646 w 609"/>
              <a:gd name="T37" fmla="*/ 2147483646 h 580"/>
              <a:gd name="T38" fmla="*/ 2147483646 w 609"/>
              <a:gd name="T39" fmla="*/ 2147483646 h 580"/>
              <a:gd name="T40" fmla="*/ 2147483646 w 609"/>
              <a:gd name="T41" fmla="*/ 2147483646 h 580"/>
              <a:gd name="T42" fmla="*/ 2147483646 w 609"/>
              <a:gd name="T43" fmla="*/ 2147483646 h 580"/>
              <a:gd name="T44" fmla="*/ 2147483646 w 609"/>
              <a:gd name="T45" fmla="*/ 2147483646 h 580"/>
              <a:gd name="T46" fmla="*/ 2147483646 w 609"/>
              <a:gd name="T47" fmla="*/ 2147483646 h 580"/>
              <a:gd name="T48" fmla="*/ 2147483646 w 609"/>
              <a:gd name="T49" fmla="*/ 2147483646 h 580"/>
              <a:gd name="T50" fmla="*/ 2147483646 w 609"/>
              <a:gd name="T51" fmla="*/ 2147483646 h 580"/>
              <a:gd name="T52" fmla="*/ 2147483646 w 609"/>
              <a:gd name="T53" fmla="*/ 2147483646 h 580"/>
              <a:gd name="T54" fmla="*/ 2147483646 w 609"/>
              <a:gd name="T55" fmla="*/ 2147483646 h 580"/>
              <a:gd name="T56" fmla="*/ 2147483646 w 609"/>
              <a:gd name="T57" fmla="*/ 2147483646 h 580"/>
              <a:gd name="T58" fmla="*/ 2147483646 w 609"/>
              <a:gd name="T59" fmla="*/ 2147483646 h 580"/>
              <a:gd name="T60" fmla="*/ 2147483646 w 609"/>
              <a:gd name="T61" fmla="*/ 2147483646 h 580"/>
              <a:gd name="T62" fmla="*/ 1303367107 w 609"/>
              <a:gd name="T63" fmla="*/ 2147483646 h 580"/>
              <a:gd name="T64" fmla="*/ 0 w 609"/>
              <a:gd name="T65" fmla="*/ 2147483646 h 580"/>
              <a:gd name="T66" fmla="*/ 0 w 609"/>
              <a:gd name="T67" fmla="*/ 2147483646 h 580"/>
              <a:gd name="T68" fmla="*/ 0 w 609"/>
              <a:gd name="T69" fmla="*/ 2147483646 h 580"/>
              <a:gd name="T70" fmla="*/ 2147483646 w 609"/>
              <a:gd name="T71" fmla="*/ 2147483646 h 580"/>
              <a:gd name="T72" fmla="*/ 2147483646 w 609"/>
              <a:gd name="T73" fmla="*/ 2147483646 h 580"/>
              <a:gd name="T74" fmla="*/ 2147483646 w 609"/>
              <a:gd name="T75" fmla="*/ 2147483646 h 580"/>
              <a:gd name="T76" fmla="*/ 2147483646 w 609"/>
              <a:gd name="T77" fmla="*/ 2147483646 h 580"/>
              <a:gd name="T78" fmla="*/ 2147483646 w 609"/>
              <a:gd name="T79" fmla="*/ 2147483646 h 580"/>
              <a:gd name="T80" fmla="*/ 2147483646 w 609"/>
              <a:gd name="T81" fmla="*/ 2147483646 h 580"/>
              <a:gd name="T82" fmla="*/ 2147483646 w 609"/>
              <a:gd name="T83" fmla="*/ 2147483646 h 580"/>
              <a:gd name="T84" fmla="*/ 2147483646 w 609"/>
              <a:gd name="T85" fmla="*/ 2147483646 h 580"/>
              <a:gd name="T86" fmla="*/ 2147483646 w 609"/>
              <a:gd name="T87" fmla="*/ 0 h 580"/>
              <a:gd name="T88" fmla="*/ 2147483646 w 609"/>
              <a:gd name="T89" fmla="*/ 2147483646 h 580"/>
              <a:gd name="T90" fmla="*/ 2147483646 w 609"/>
              <a:gd name="T91" fmla="*/ 2147483646 h 580"/>
              <a:gd name="T92" fmla="*/ 2147483646 w 609"/>
              <a:gd name="T93" fmla="*/ 2147483646 h 580"/>
              <a:gd name="T94" fmla="*/ 2147483646 w 609"/>
              <a:gd name="T95" fmla="*/ 2147483646 h 580"/>
              <a:gd name="T96" fmla="*/ 2147483646 w 609"/>
              <a:gd name="T97" fmla="*/ 2147483646 h 580"/>
              <a:gd name="T98" fmla="*/ 2147483646 w 609"/>
              <a:gd name="T99" fmla="*/ 2147483646 h 580"/>
              <a:gd name="T100" fmla="*/ 2147483646 w 609"/>
              <a:gd name="T101" fmla="*/ 2147483646 h 580"/>
              <a:gd name="T102" fmla="*/ 2147483646 w 609"/>
              <a:gd name="T103" fmla="*/ 2147483646 h 580"/>
              <a:gd name="T104" fmla="*/ 2147483646 w 609"/>
              <a:gd name="T105" fmla="*/ 2147483646 h 58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09" h="580">
                <a:moveTo>
                  <a:pt x="608" y="551"/>
                </a:moveTo>
                <a:lnTo>
                  <a:pt x="608" y="551"/>
                </a:lnTo>
                <a:cubicBezTo>
                  <a:pt x="608" y="572"/>
                  <a:pt x="594" y="579"/>
                  <a:pt x="580" y="579"/>
                </a:cubicBezTo>
                <a:cubicBezTo>
                  <a:pt x="558" y="579"/>
                  <a:pt x="558" y="579"/>
                  <a:pt x="558" y="579"/>
                </a:cubicBezTo>
                <a:cubicBezTo>
                  <a:pt x="565" y="572"/>
                  <a:pt x="565" y="565"/>
                  <a:pt x="565" y="551"/>
                </a:cubicBezTo>
                <a:cubicBezTo>
                  <a:pt x="580" y="551"/>
                  <a:pt x="594" y="551"/>
                  <a:pt x="608" y="537"/>
                </a:cubicBezTo>
                <a:cubicBezTo>
                  <a:pt x="608" y="551"/>
                  <a:pt x="608" y="551"/>
                  <a:pt x="608" y="551"/>
                </a:cubicBezTo>
                <a:close/>
                <a:moveTo>
                  <a:pt x="565" y="523"/>
                </a:moveTo>
                <a:lnTo>
                  <a:pt x="565" y="523"/>
                </a:lnTo>
                <a:cubicBezTo>
                  <a:pt x="537" y="523"/>
                  <a:pt x="537" y="523"/>
                  <a:pt x="537" y="523"/>
                </a:cubicBezTo>
                <a:cubicBezTo>
                  <a:pt x="537" y="551"/>
                  <a:pt x="537" y="551"/>
                  <a:pt x="537" y="551"/>
                </a:cubicBezTo>
                <a:cubicBezTo>
                  <a:pt x="537" y="572"/>
                  <a:pt x="530" y="579"/>
                  <a:pt x="509" y="579"/>
                </a:cubicBezTo>
                <a:cubicBezTo>
                  <a:pt x="495" y="579"/>
                  <a:pt x="481" y="572"/>
                  <a:pt x="481" y="551"/>
                </a:cubicBezTo>
                <a:cubicBezTo>
                  <a:pt x="481" y="523"/>
                  <a:pt x="481" y="523"/>
                  <a:pt x="481" y="523"/>
                </a:cubicBezTo>
                <a:cubicBezTo>
                  <a:pt x="452" y="523"/>
                  <a:pt x="452" y="523"/>
                  <a:pt x="452" y="523"/>
                </a:cubicBezTo>
                <a:cubicBezTo>
                  <a:pt x="438" y="523"/>
                  <a:pt x="424" y="516"/>
                  <a:pt x="424" y="494"/>
                </a:cubicBezTo>
                <a:cubicBezTo>
                  <a:pt x="424" y="480"/>
                  <a:pt x="438" y="466"/>
                  <a:pt x="452" y="466"/>
                </a:cubicBezTo>
                <a:cubicBezTo>
                  <a:pt x="481" y="466"/>
                  <a:pt x="481" y="466"/>
                  <a:pt x="481" y="466"/>
                </a:cubicBezTo>
                <a:cubicBezTo>
                  <a:pt x="481" y="438"/>
                  <a:pt x="481" y="438"/>
                  <a:pt x="481" y="438"/>
                </a:cubicBezTo>
                <a:cubicBezTo>
                  <a:pt x="481" y="424"/>
                  <a:pt x="495" y="410"/>
                  <a:pt x="509" y="410"/>
                </a:cubicBezTo>
                <a:cubicBezTo>
                  <a:pt x="530" y="410"/>
                  <a:pt x="537" y="424"/>
                  <a:pt x="537" y="438"/>
                </a:cubicBezTo>
                <a:cubicBezTo>
                  <a:pt x="537" y="466"/>
                  <a:pt x="537" y="466"/>
                  <a:pt x="537" y="466"/>
                </a:cubicBezTo>
                <a:cubicBezTo>
                  <a:pt x="565" y="466"/>
                  <a:pt x="565" y="466"/>
                  <a:pt x="565" y="466"/>
                </a:cubicBezTo>
                <a:cubicBezTo>
                  <a:pt x="587" y="466"/>
                  <a:pt x="594" y="480"/>
                  <a:pt x="594" y="494"/>
                </a:cubicBezTo>
                <a:cubicBezTo>
                  <a:pt x="594" y="516"/>
                  <a:pt x="587" y="523"/>
                  <a:pt x="565" y="523"/>
                </a:cubicBezTo>
                <a:close/>
                <a:moveTo>
                  <a:pt x="452" y="438"/>
                </a:moveTo>
                <a:lnTo>
                  <a:pt x="452" y="438"/>
                </a:lnTo>
                <a:cubicBezTo>
                  <a:pt x="424" y="438"/>
                  <a:pt x="396" y="466"/>
                  <a:pt x="396" y="494"/>
                </a:cubicBezTo>
                <a:cubicBezTo>
                  <a:pt x="396" y="530"/>
                  <a:pt x="424" y="551"/>
                  <a:pt x="452" y="551"/>
                </a:cubicBezTo>
                <a:cubicBezTo>
                  <a:pt x="452" y="565"/>
                  <a:pt x="459" y="572"/>
                  <a:pt x="459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7" y="388"/>
                  <a:pt x="106" y="410"/>
                  <a:pt x="163" y="381"/>
                </a:cubicBezTo>
                <a:cubicBezTo>
                  <a:pt x="226" y="360"/>
                  <a:pt x="240" y="353"/>
                  <a:pt x="240" y="353"/>
                </a:cubicBezTo>
                <a:cubicBezTo>
                  <a:pt x="240" y="296"/>
                  <a:pt x="240" y="296"/>
                  <a:pt x="240" y="296"/>
                </a:cubicBezTo>
                <a:cubicBezTo>
                  <a:pt x="240" y="296"/>
                  <a:pt x="219" y="275"/>
                  <a:pt x="212" y="226"/>
                </a:cubicBezTo>
                <a:cubicBezTo>
                  <a:pt x="198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8" y="127"/>
                  <a:pt x="191" y="99"/>
                  <a:pt x="198" y="92"/>
                </a:cubicBezTo>
                <a:cubicBezTo>
                  <a:pt x="198" y="49"/>
                  <a:pt x="240" y="0"/>
                  <a:pt x="304" y="0"/>
                </a:cubicBezTo>
                <a:cubicBezTo>
                  <a:pt x="382" y="0"/>
                  <a:pt x="410" y="49"/>
                  <a:pt x="417" y="92"/>
                </a:cubicBezTo>
                <a:cubicBezTo>
                  <a:pt x="417" y="99"/>
                  <a:pt x="410" y="127"/>
                  <a:pt x="410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45" y="381"/>
                </a:cubicBezTo>
                <a:cubicBezTo>
                  <a:pt x="459" y="388"/>
                  <a:pt x="467" y="396"/>
                  <a:pt x="481" y="396"/>
                </a:cubicBezTo>
                <a:cubicBezTo>
                  <a:pt x="467" y="403"/>
                  <a:pt x="452" y="424"/>
                  <a:pt x="452" y="4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5" name="Freeform 96"/>
          <p:cNvSpPr>
            <a:spLocks noChangeArrowheads="1"/>
          </p:cNvSpPr>
          <p:nvPr/>
        </p:nvSpPr>
        <p:spPr bwMode="auto">
          <a:xfrm>
            <a:off x="1175521" y="3436095"/>
            <a:ext cx="385293" cy="371231"/>
          </a:xfrm>
          <a:custGeom>
            <a:avLst/>
            <a:gdLst>
              <a:gd name="T0" fmla="*/ 2147483646 w 602"/>
              <a:gd name="T1" fmla="*/ 2147483646 h 580"/>
              <a:gd name="T2" fmla="*/ 2147483646 w 602"/>
              <a:gd name="T3" fmla="*/ 2147483646 h 580"/>
              <a:gd name="T4" fmla="*/ 2147483646 w 602"/>
              <a:gd name="T5" fmla="*/ 2147483646 h 580"/>
              <a:gd name="T6" fmla="*/ 2147483646 w 602"/>
              <a:gd name="T7" fmla="*/ 2147483646 h 580"/>
              <a:gd name="T8" fmla="*/ 1320341830 w 602"/>
              <a:gd name="T9" fmla="*/ 2147483646 h 580"/>
              <a:gd name="T10" fmla="*/ 0 w 602"/>
              <a:gd name="T11" fmla="*/ 2147483646 h 580"/>
              <a:gd name="T12" fmla="*/ 0 w 602"/>
              <a:gd name="T13" fmla="*/ 2147483646 h 580"/>
              <a:gd name="T14" fmla="*/ 0 w 602"/>
              <a:gd name="T15" fmla="*/ 2147483646 h 580"/>
              <a:gd name="T16" fmla="*/ 2147483646 w 602"/>
              <a:gd name="T17" fmla="*/ 2147483646 h 580"/>
              <a:gd name="T18" fmla="*/ 2147483646 w 602"/>
              <a:gd name="T19" fmla="*/ 2147483646 h 580"/>
              <a:gd name="T20" fmla="*/ 2147483646 w 602"/>
              <a:gd name="T21" fmla="*/ 2147483646 h 580"/>
              <a:gd name="T22" fmla="*/ 2147483646 w 602"/>
              <a:gd name="T23" fmla="*/ 2147483646 h 580"/>
              <a:gd name="T24" fmla="*/ 2147483646 w 602"/>
              <a:gd name="T25" fmla="*/ 2147483646 h 580"/>
              <a:gd name="T26" fmla="*/ 2147483646 w 602"/>
              <a:gd name="T27" fmla="*/ 2147483646 h 580"/>
              <a:gd name="T28" fmla="*/ 2147483646 w 602"/>
              <a:gd name="T29" fmla="*/ 2147483646 h 580"/>
              <a:gd name="T30" fmla="*/ 2147483646 w 602"/>
              <a:gd name="T31" fmla="*/ 2147483646 h 580"/>
              <a:gd name="T32" fmla="*/ 2147483646 w 602"/>
              <a:gd name="T33" fmla="*/ 0 h 580"/>
              <a:gd name="T34" fmla="*/ 2147483646 w 602"/>
              <a:gd name="T35" fmla="*/ 2147483646 h 580"/>
              <a:gd name="T36" fmla="*/ 2147483646 w 602"/>
              <a:gd name="T37" fmla="*/ 2147483646 h 580"/>
              <a:gd name="T38" fmla="*/ 2147483646 w 602"/>
              <a:gd name="T39" fmla="*/ 2147483646 h 580"/>
              <a:gd name="T40" fmla="*/ 2147483646 w 602"/>
              <a:gd name="T41" fmla="*/ 2147483646 h 580"/>
              <a:gd name="T42" fmla="*/ 2147483646 w 602"/>
              <a:gd name="T43" fmla="*/ 2147483646 h 580"/>
              <a:gd name="T44" fmla="*/ 2147483646 w 602"/>
              <a:gd name="T45" fmla="*/ 2147483646 h 580"/>
              <a:gd name="T46" fmla="*/ 2147483646 w 602"/>
              <a:gd name="T47" fmla="*/ 2147483646 h 580"/>
              <a:gd name="T48" fmla="*/ 2147483646 w 602"/>
              <a:gd name="T49" fmla="*/ 2147483646 h 580"/>
              <a:gd name="T50" fmla="*/ 2147483646 w 602"/>
              <a:gd name="T51" fmla="*/ 2147483646 h 5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02" h="580">
                <a:moveTo>
                  <a:pt x="601" y="551"/>
                </a:moveTo>
                <a:lnTo>
                  <a:pt x="601" y="551"/>
                </a:lnTo>
                <a:cubicBezTo>
                  <a:pt x="601" y="572"/>
                  <a:pt x="594" y="579"/>
                  <a:pt x="572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0" y="388"/>
                  <a:pt x="106" y="410"/>
                  <a:pt x="163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5" y="226"/>
                </a:cubicBezTo>
                <a:cubicBezTo>
                  <a:pt x="191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1" y="127"/>
                  <a:pt x="191" y="99"/>
                  <a:pt x="191" y="92"/>
                </a:cubicBezTo>
                <a:cubicBezTo>
                  <a:pt x="198" y="49"/>
                  <a:pt x="240" y="0"/>
                  <a:pt x="304" y="0"/>
                </a:cubicBezTo>
                <a:cubicBezTo>
                  <a:pt x="375" y="0"/>
                  <a:pt x="410" y="49"/>
                  <a:pt x="410" y="92"/>
                </a:cubicBezTo>
                <a:cubicBezTo>
                  <a:pt x="410" y="99"/>
                  <a:pt x="410" y="127"/>
                  <a:pt x="403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38" y="381"/>
                </a:cubicBezTo>
                <a:cubicBezTo>
                  <a:pt x="502" y="410"/>
                  <a:pt x="481" y="388"/>
                  <a:pt x="530" y="410"/>
                </a:cubicBezTo>
                <a:cubicBezTo>
                  <a:pt x="601" y="452"/>
                  <a:pt x="601" y="551"/>
                  <a:pt x="601" y="55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6" name="Freeform 97"/>
          <p:cNvSpPr>
            <a:spLocks noChangeArrowheads="1"/>
          </p:cNvSpPr>
          <p:nvPr/>
        </p:nvSpPr>
        <p:spPr bwMode="auto">
          <a:xfrm>
            <a:off x="11216129" y="2622267"/>
            <a:ext cx="385291" cy="337482"/>
          </a:xfrm>
          <a:custGeom>
            <a:avLst/>
            <a:gdLst>
              <a:gd name="T0" fmla="*/ 2147483646 w 602"/>
              <a:gd name="T1" fmla="*/ 0 h 531"/>
              <a:gd name="T2" fmla="*/ 2147483646 w 602"/>
              <a:gd name="T3" fmla="*/ 0 h 531"/>
              <a:gd name="T4" fmla="*/ 2147483646 w 602"/>
              <a:gd name="T5" fmla="*/ 2147483646 h 531"/>
              <a:gd name="T6" fmla="*/ 2147483646 w 602"/>
              <a:gd name="T7" fmla="*/ 2147483646 h 531"/>
              <a:gd name="T8" fmla="*/ 2147483646 w 602"/>
              <a:gd name="T9" fmla="*/ 2147483646 h 531"/>
              <a:gd name="T10" fmla="*/ 2147483646 w 602"/>
              <a:gd name="T11" fmla="*/ 2147483646 h 531"/>
              <a:gd name="T12" fmla="*/ 2147483646 w 602"/>
              <a:gd name="T13" fmla="*/ 2147483646 h 531"/>
              <a:gd name="T14" fmla="*/ 2147483646 w 602"/>
              <a:gd name="T15" fmla="*/ 2147483646 h 531"/>
              <a:gd name="T16" fmla="*/ 2147483646 w 602"/>
              <a:gd name="T17" fmla="*/ 2147483646 h 531"/>
              <a:gd name="T18" fmla="*/ 2147483646 w 602"/>
              <a:gd name="T19" fmla="*/ 2147483646 h 531"/>
              <a:gd name="T20" fmla="*/ 2147483646 w 602"/>
              <a:gd name="T21" fmla="*/ 0 h 531"/>
              <a:gd name="T22" fmla="*/ 2147483646 w 602"/>
              <a:gd name="T23" fmla="*/ 2147483646 h 531"/>
              <a:gd name="T24" fmla="*/ 0 w 602"/>
              <a:gd name="T25" fmla="*/ 2147483646 h 531"/>
              <a:gd name="T26" fmla="*/ 2147483646 w 602"/>
              <a:gd name="T27" fmla="*/ 2147483646 h 531"/>
              <a:gd name="T28" fmla="*/ 2147483646 w 602"/>
              <a:gd name="T29" fmla="*/ 2147483646 h 531"/>
              <a:gd name="T30" fmla="*/ 2147483646 w 602"/>
              <a:gd name="T31" fmla="*/ 2147483646 h 531"/>
              <a:gd name="T32" fmla="*/ 2147483646 w 602"/>
              <a:gd name="T33" fmla="*/ 2147483646 h 531"/>
              <a:gd name="T34" fmla="*/ 2147483646 w 602"/>
              <a:gd name="T35" fmla="*/ 2147483646 h 531"/>
              <a:gd name="T36" fmla="*/ 2147483646 w 602"/>
              <a:gd name="T37" fmla="*/ 2147483646 h 531"/>
              <a:gd name="T38" fmla="*/ 2147483646 w 602"/>
              <a:gd name="T39" fmla="*/ 2147483646 h 531"/>
              <a:gd name="T40" fmla="*/ 2147483646 w 602"/>
              <a:gd name="T41" fmla="*/ 0 h 53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02" h="531">
                <a:moveTo>
                  <a:pt x="431" y="0"/>
                </a:moveTo>
                <a:lnTo>
                  <a:pt x="431" y="0"/>
                </a:lnTo>
                <a:cubicBezTo>
                  <a:pt x="389" y="0"/>
                  <a:pt x="346" y="21"/>
                  <a:pt x="318" y="49"/>
                </a:cubicBezTo>
                <a:cubicBezTo>
                  <a:pt x="297" y="70"/>
                  <a:pt x="297" y="70"/>
                  <a:pt x="297" y="70"/>
                </a:cubicBezTo>
                <a:cubicBezTo>
                  <a:pt x="283" y="49"/>
                  <a:pt x="283" y="49"/>
                  <a:pt x="283" y="49"/>
                </a:cubicBezTo>
                <a:cubicBezTo>
                  <a:pt x="248" y="21"/>
                  <a:pt x="212" y="0"/>
                  <a:pt x="170" y="0"/>
                </a:cubicBezTo>
                <a:cubicBezTo>
                  <a:pt x="120" y="0"/>
                  <a:pt x="78" y="21"/>
                  <a:pt x="50" y="49"/>
                </a:cubicBezTo>
                <a:cubicBezTo>
                  <a:pt x="14" y="84"/>
                  <a:pt x="0" y="127"/>
                  <a:pt x="0" y="169"/>
                </a:cubicBezTo>
                <a:cubicBezTo>
                  <a:pt x="0" y="219"/>
                  <a:pt x="14" y="261"/>
                  <a:pt x="50" y="290"/>
                </a:cubicBezTo>
                <a:cubicBezTo>
                  <a:pt x="276" y="516"/>
                  <a:pt x="276" y="516"/>
                  <a:pt x="276" y="516"/>
                </a:cubicBezTo>
                <a:cubicBezTo>
                  <a:pt x="283" y="523"/>
                  <a:pt x="290" y="530"/>
                  <a:pt x="297" y="530"/>
                </a:cubicBezTo>
                <a:cubicBezTo>
                  <a:pt x="311" y="530"/>
                  <a:pt x="318" y="523"/>
                  <a:pt x="325" y="516"/>
                </a:cubicBezTo>
                <a:cubicBezTo>
                  <a:pt x="551" y="290"/>
                  <a:pt x="551" y="290"/>
                  <a:pt x="551" y="290"/>
                </a:cubicBezTo>
                <a:cubicBezTo>
                  <a:pt x="587" y="261"/>
                  <a:pt x="601" y="219"/>
                  <a:pt x="601" y="169"/>
                </a:cubicBezTo>
                <a:cubicBezTo>
                  <a:pt x="601" y="127"/>
                  <a:pt x="587" y="84"/>
                  <a:pt x="551" y="49"/>
                </a:cubicBezTo>
                <a:cubicBezTo>
                  <a:pt x="516" y="21"/>
                  <a:pt x="474" y="0"/>
                  <a:pt x="431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" name="Freeform 98"/>
          <p:cNvSpPr>
            <a:spLocks noChangeArrowheads="1"/>
          </p:cNvSpPr>
          <p:nvPr/>
        </p:nvSpPr>
        <p:spPr bwMode="auto">
          <a:xfrm>
            <a:off x="10313255" y="2668152"/>
            <a:ext cx="374042" cy="348732"/>
          </a:xfrm>
          <a:custGeom>
            <a:avLst/>
            <a:gdLst>
              <a:gd name="T0" fmla="*/ 2147483646 w 588"/>
              <a:gd name="T1" fmla="*/ 2147483646 h 545"/>
              <a:gd name="T2" fmla="*/ 2147483646 w 588"/>
              <a:gd name="T3" fmla="*/ 2147483646 h 545"/>
              <a:gd name="T4" fmla="*/ 2147483646 w 588"/>
              <a:gd name="T5" fmla="*/ 2147483646 h 545"/>
              <a:gd name="T6" fmla="*/ 2147483646 w 588"/>
              <a:gd name="T7" fmla="*/ 2147483646 h 545"/>
              <a:gd name="T8" fmla="*/ 2147483646 w 588"/>
              <a:gd name="T9" fmla="*/ 2147483646 h 545"/>
              <a:gd name="T10" fmla="*/ 2147483646 w 588"/>
              <a:gd name="T11" fmla="*/ 2147483646 h 545"/>
              <a:gd name="T12" fmla="*/ 2147483646 w 588"/>
              <a:gd name="T13" fmla="*/ 2147483646 h 545"/>
              <a:gd name="T14" fmla="*/ 648161146 w 588"/>
              <a:gd name="T15" fmla="*/ 2147483646 h 545"/>
              <a:gd name="T16" fmla="*/ 0 w 588"/>
              <a:gd name="T17" fmla="*/ 1319343240 h 545"/>
              <a:gd name="T18" fmla="*/ 1990771275 w 588"/>
              <a:gd name="T19" fmla="*/ 329803212 h 545"/>
              <a:gd name="T20" fmla="*/ 2147483646 w 588"/>
              <a:gd name="T21" fmla="*/ 2147483646 h 545"/>
              <a:gd name="T22" fmla="*/ 2147483646 w 588"/>
              <a:gd name="T23" fmla="*/ 0 h 545"/>
              <a:gd name="T24" fmla="*/ 2147483646 w 588"/>
              <a:gd name="T25" fmla="*/ 329803212 h 545"/>
              <a:gd name="T26" fmla="*/ 2147483646 w 588"/>
              <a:gd name="T27" fmla="*/ 2147483646 h 545"/>
              <a:gd name="T28" fmla="*/ 2147483646 w 588"/>
              <a:gd name="T29" fmla="*/ 2147483646 h 545"/>
              <a:gd name="T30" fmla="*/ 2147483646 w 588"/>
              <a:gd name="T31" fmla="*/ 2147483646 h 545"/>
              <a:gd name="T32" fmla="*/ 2147483646 w 588"/>
              <a:gd name="T33" fmla="*/ 2147483646 h 545"/>
              <a:gd name="T34" fmla="*/ 2147483646 w 588"/>
              <a:gd name="T35" fmla="*/ 2147483646 h 545"/>
              <a:gd name="T36" fmla="*/ 2147483646 w 588"/>
              <a:gd name="T37" fmla="*/ 2147483646 h 545"/>
              <a:gd name="T38" fmla="*/ 2147483646 w 588"/>
              <a:gd name="T39" fmla="*/ 2147483646 h 545"/>
              <a:gd name="T40" fmla="*/ 2147483646 w 588"/>
              <a:gd name="T41" fmla="*/ 2147483646 h 545"/>
              <a:gd name="T42" fmla="*/ 2147483646 w 588"/>
              <a:gd name="T43" fmla="*/ 2147483646 h 545"/>
              <a:gd name="T44" fmla="*/ 2147483646 w 588"/>
              <a:gd name="T45" fmla="*/ 2147483646 h 545"/>
              <a:gd name="T46" fmla="*/ 2147483646 w 588"/>
              <a:gd name="T47" fmla="*/ 2147483646 h 545"/>
              <a:gd name="T48" fmla="*/ 2147483646 w 588"/>
              <a:gd name="T49" fmla="*/ 2147483646 h 545"/>
              <a:gd name="T50" fmla="*/ 2147483646 w 588"/>
              <a:gd name="T51" fmla="*/ 2147483646 h 545"/>
              <a:gd name="T52" fmla="*/ 2147483646 w 588"/>
              <a:gd name="T53" fmla="*/ 2147483646 h 545"/>
              <a:gd name="T54" fmla="*/ 2147483646 w 588"/>
              <a:gd name="T55" fmla="*/ 2147483646 h 545"/>
              <a:gd name="T56" fmla="*/ 2147483646 w 588"/>
              <a:gd name="T57" fmla="*/ 2147483646 h 545"/>
              <a:gd name="T58" fmla="*/ 2147483646 w 588"/>
              <a:gd name="T59" fmla="*/ 2147483646 h 545"/>
              <a:gd name="T60" fmla="*/ 2147483646 w 588"/>
              <a:gd name="T61" fmla="*/ 2147483646 h 545"/>
              <a:gd name="T62" fmla="*/ 2147483646 w 588"/>
              <a:gd name="T63" fmla="*/ 2147483646 h 545"/>
              <a:gd name="T64" fmla="*/ 2147483646 w 588"/>
              <a:gd name="T65" fmla="*/ 2147483646 h 545"/>
              <a:gd name="T66" fmla="*/ 2147483646 w 588"/>
              <a:gd name="T67" fmla="*/ 2147483646 h 54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88" h="545">
                <a:moveTo>
                  <a:pt x="509" y="155"/>
                </a:moveTo>
                <a:lnTo>
                  <a:pt x="509" y="155"/>
                </a:lnTo>
                <a:cubicBezTo>
                  <a:pt x="417" y="84"/>
                  <a:pt x="417" y="84"/>
                  <a:pt x="417" y="84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396" y="289"/>
                  <a:pt x="375" y="297"/>
                  <a:pt x="361" y="318"/>
                </a:cubicBezTo>
                <a:cubicBezTo>
                  <a:pt x="361" y="77"/>
                  <a:pt x="361" y="77"/>
                  <a:pt x="361" y="77"/>
                </a:cubicBez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1" y="459"/>
                  <a:pt x="318" y="473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91" y="544"/>
                  <a:pt x="184" y="544"/>
                  <a:pt x="177" y="544"/>
                </a:cubicBezTo>
                <a:cubicBezTo>
                  <a:pt x="170" y="544"/>
                  <a:pt x="170" y="544"/>
                  <a:pt x="163" y="544"/>
                </a:cubicBezTo>
                <a:cubicBezTo>
                  <a:pt x="14" y="431"/>
                  <a:pt x="14" y="431"/>
                  <a:pt x="14" y="431"/>
                </a:cubicBezTo>
                <a:cubicBezTo>
                  <a:pt x="7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3" y="0"/>
                  <a:pt x="43" y="7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375" y="0"/>
                  <a:pt x="375" y="0"/>
                  <a:pt x="375" y="0"/>
                </a:cubicBezTo>
                <a:cubicBezTo>
                  <a:pt x="375" y="0"/>
                  <a:pt x="382" y="0"/>
                  <a:pt x="389" y="0"/>
                </a:cubicBezTo>
                <a:cubicBezTo>
                  <a:pt x="396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6" y="134"/>
                  <a:pt x="566" y="141"/>
                </a:cubicBezTo>
                <a:cubicBezTo>
                  <a:pt x="566" y="318"/>
                  <a:pt x="566" y="318"/>
                  <a:pt x="566" y="318"/>
                </a:cubicBezTo>
                <a:cubicBezTo>
                  <a:pt x="551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48" y="155"/>
                </a:moveTo>
                <a:lnTo>
                  <a:pt x="148" y="155"/>
                </a:lnTo>
                <a:cubicBezTo>
                  <a:pt x="57" y="84"/>
                  <a:pt x="57" y="84"/>
                  <a:pt x="57" y="84"/>
                </a:cubicBezTo>
                <a:cubicBezTo>
                  <a:pt x="57" y="388"/>
                  <a:pt x="57" y="388"/>
                  <a:pt x="57" y="388"/>
                </a:cubicBezTo>
                <a:cubicBezTo>
                  <a:pt x="148" y="459"/>
                  <a:pt x="148" y="459"/>
                  <a:pt x="148" y="459"/>
                </a:cubicBezTo>
                <a:lnTo>
                  <a:pt x="148" y="155"/>
                </a:lnTo>
                <a:close/>
                <a:moveTo>
                  <a:pt x="459" y="304"/>
                </a:moveTo>
                <a:lnTo>
                  <a:pt x="459" y="304"/>
                </a:lnTo>
                <a:cubicBezTo>
                  <a:pt x="530" y="304"/>
                  <a:pt x="587" y="353"/>
                  <a:pt x="587" y="424"/>
                </a:cubicBezTo>
                <a:cubicBezTo>
                  <a:pt x="587" y="495"/>
                  <a:pt x="530" y="544"/>
                  <a:pt x="459" y="544"/>
                </a:cubicBezTo>
                <a:cubicBezTo>
                  <a:pt x="396" y="544"/>
                  <a:pt x="339" y="495"/>
                  <a:pt x="339" y="424"/>
                </a:cubicBezTo>
                <a:cubicBezTo>
                  <a:pt x="339" y="353"/>
                  <a:pt x="396" y="304"/>
                  <a:pt x="459" y="304"/>
                </a:cubicBezTo>
                <a:close/>
                <a:moveTo>
                  <a:pt x="403" y="445"/>
                </a:moveTo>
                <a:lnTo>
                  <a:pt x="403" y="445"/>
                </a:lnTo>
                <a:cubicBezTo>
                  <a:pt x="396" y="445"/>
                  <a:pt x="396" y="452"/>
                  <a:pt x="396" y="459"/>
                </a:cubicBezTo>
                <a:cubicBezTo>
                  <a:pt x="396" y="480"/>
                  <a:pt x="410" y="487"/>
                  <a:pt x="424" y="487"/>
                </a:cubicBezTo>
                <a:cubicBezTo>
                  <a:pt x="431" y="487"/>
                  <a:pt x="438" y="487"/>
                  <a:pt x="445" y="480"/>
                </a:cubicBezTo>
                <a:cubicBezTo>
                  <a:pt x="459" y="466"/>
                  <a:pt x="459" y="466"/>
                  <a:pt x="459" y="466"/>
                </a:cubicBezTo>
                <a:cubicBezTo>
                  <a:pt x="481" y="480"/>
                  <a:pt x="481" y="480"/>
                  <a:pt x="481" y="480"/>
                </a:cubicBezTo>
                <a:cubicBezTo>
                  <a:pt x="488" y="487"/>
                  <a:pt x="495" y="487"/>
                  <a:pt x="502" y="487"/>
                </a:cubicBezTo>
                <a:cubicBezTo>
                  <a:pt x="516" y="487"/>
                  <a:pt x="530" y="480"/>
                  <a:pt x="530" y="459"/>
                </a:cubicBezTo>
                <a:cubicBezTo>
                  <a:pt x="530" y="452"/>
                  <a:pt x="523" y="445"/>
                  <a:pt x="516" y="445"/>
                </a:cubicBezTo>
                <a:cubicBezTo>
                  <a:pt x="502" y="424"/>
                  <a:pt x="502" y="424"/>
                  <a:pt x="502" y="424"/>
                </a:cubicBezTo>
                <a:cubicBezTo>
                  <a:pt x="516" y="402"/>
                  <a:pt x="516" y="402"/>
                  <a:pt x="516" y="402"/>
                </a:cubicBezTo>
                <a:cubicBezTo>
                  <a:pt x="523" y="402"/>
                  <a:pt x="530" y="395"/>
                  <a:pt x="530" y="388"/>
                </a:cubicBezTo>
                <a:cubicBezTo>
                  <a:pt x="530" y="367"/>
                  <a:pt x="516" y="360"/>
                  <a:pt x="502" y="360"/>
                </a:cubicBezTo>
                <a:cubicBezTo>
                  <a:pt x="495" y="360"/>
                  <a:pt x="488" y="360"/>
                  <a:pt x="481" y="367"/>
                </a:cubicBezTo>
                <a:cubicBezTo>
                  <a:pt x="459" y="381"/>
                  <a:pt x="459" y="381"/>
                  <a:pt x="459" y="381"/>
                </a:cubicBezTo>
                <a:cubicBezTo>
                  <a:pt x="445" y="367"/>
                  <a:pt x="445" y="367"/>
                  <a:pt x="445" y="367"/>
                </a:cubicBezTo>
                <a:cubicBezTo>
                  <a:pt x="438" y="360"/>
                  <a:pt x="431" y="360"/>
                  <a:pt x="424" y="360"/>
                </a:cubicBezTo>
                <a:cubicBezTo>
                  <a:pt x="410" y="360"/>
                  <a:pt x="396" y="367"/>
                  <a:pt x="396" y="388"/>
                </a:cubicBezTo>
                <a:cubicBezTo>
                  <a:pt x="396" y="395"/>
                  <a:pt x="396" y="402"/>
                  <a:pt x="403" y="402"/>
                </a:cubicBezTo>
                <a:cubicBezTo>
                  <a:pt x="424" y="424"/>
                  <a:pt x="424" y="424"/>
                  <a:pt x="424" y="424"/>
                </a:cubicBezTo>
                <a:lnTo>
                  <a:pt x="403" y="4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8" name="Freeform 99"/>
          <p:cNvSpPr>
            <a:spLocks noChangeArrowheads="1"/>
          </p:cNvSpPr>
          <p:nvPr/>
        </p:nvSpPr>
        <p:spPr bwMode="auto">
          <a:xfrm>
            <a:off x="9399351" y="2625318"/>
            <a:ext cx="371230" cy="348732"/>
          </a:xfrm>
          <a:custGeom>
            <a:avLst/>
            <a:gdLst>
              <a:gd name="T0" fmla="*/ 2147483646 w 581"/>
              <a:gd name="T1" fmla="*/ 2147483646 h 545"/>
              <a:gd name="T2" fmla="*/ 2147483646 w 581"/>
              <a:gd name="T3" fmla="*/ 2147483646 h 545"/>
              <a:gd name="T4" fmla="*/ 2147483646 w 581"/>
              <a:gd name="T5" fmla="*/ 2147483646 h 545"/>
              <a:gd name="T6" fmla="*/ 2147483646 w 581"/>
              <a:gd name="T7" fmla="*/ 2147483646 h 545"/>
              <a:gd name="T8" fmla="*/ 2147483646 w 581"/>
              <a:gd name="T9" fmla="*/ 2147483646 h 545"/>
              <a:gd name="T10" fmla="*/ 2147483646 w 581"/>
              <a:gd name="T11" fmla="*/ 2147483646 h 545"/>
              <a:gd name="T12" fmla="*/ 2147483646 w 581"/>
              <a:gd name="T13" fmla="*/ 2147483646 h 545"/>
              <a:gd name="T14" fmla="*/ 2147483646 w 581"/>
              <a:gd name="T15" fmla="*/ 2147483646 h 545"/>
              <a:gd name="T16" fmla="*/ 2147483646 w 581"/>
              <a:gd name="T17" fmla="*/ 2147483646 h 545"/>
              <a:gd name="T18" fmla="*/ 2147483646 w 581"/>
              <a:gd name="T19" fmla="*/ 2147483646 h 545"/>
              <a:gd name="T20" fmla="*/ 2147483646 w 581"/>
              <a:gd name="T21" fmla="*/ 2147483646 h 545"/>
              <a:gd name="T22" fmla="*/ 2147483646 w 581"/>
              <a:gd name="T23" fmla="*/ 2147483646 h 545"/>
              <a:gd name="T24" fmla="*/ 2147483646 w 581"/>
              <a:gd name="T25" fmla="*/ 2147483646 h 545"/>
              <a:gd name="T26" fmla="*/ 2147483646 w 581"/>
              <a:gd name="T27" fmla="*/ 2147483646 h 545"/>
              <a:gd name="T28" fmla="*/ 2147483646 w 581"/>
              <a:gd name="T29" fmla="*/ 2147483646 h 545"/>
              <a:gd name="T30" fmla="*/ 328461510 w 581"/>
              <a:gd name="T31" fmla="*/ 2147483646 h 545"/>
              <a:gd name="T32" fmla="*/ 0 w 581"/>
              <a:gd name="T33" fmla="*/ 2147483646 h 545"/>
              <a:gd name="T34" fmla="*/ 0 w 581"/>
              <a:gd name="T35" fmla="*/ 1319343240 h 545"/>
              <a:gd name="T36" fmla="*/ 1313715837 w 581"/>
              <a:gd name="T37" fmla="*/ 0 h 545"/>
              <a:gd name="T38" fmla="*/ 1970508655 w 581"/>
              <a:gd name="T39" fmla="*/ 329803212 h 545"/>
              <a:gd name="T40" fmla="*/ 1970508655 w 581"/>
              <a:gd name="T41" fmla="*/ 329803212 h 545"/>
              <a:gd name="T42" fmla="*/ 2147483646 w 581"/>
              <a:gd name="T43" fmla="*/ 2147483646 h 545"/>
              <a:gd name="T44" fmla="*/ 2147483646 w 581"/>
              <a:gd name="T45" fmla="*/ 0 h 545"/>
              <a:gd name="T46" fmla="*/ 2147483646 w 581"/>
              <a:gd name="T47" fmla="*/ 0 h 545"/>
              <a:gd name="T48" fmla="*/ 2147483646 w 581"/>
              <a:gd name="T49" fmla="*/ 0 h 545"/>
              <a:gd name="T50" fmla="*/ 2147483646 w 581"/>
              <a:gd name="T51" fmla="*/ 329803212 h 545"/>
              <a:gd name="T52" fmla="*/ 2147483646 w 581"/>
              <a:gd name="T53" fmla="*/ 329803212 h 545"/>
              <a:gd name="T54" fmla="*/ 2147483646 w 581"/>
              <a:gd name="T55" fmla="*/ 2147483646 h 545"/>
              <a:gd name="T56" fmla="*/ 2147483646 w 581"/>
              <a:gd name="T57" fmla="*/ 2147483646 h 545"/>
              <a:gd name="T58" fmla="*/ 2147483646 w 581"/>
              <a:gd name="T59" fmla="*/ 2147483646 h 545"/>
              <a:gd name="T60" fmla="*/ 2147483646 w 581"/>
              <a:gd name="T61" fmla="*/ 2147483646 h 545"/>
              <a:gd name="T62" fmla="*/ 2147483646 w 581"/>
              <a:gd name="T63" fmla="*/ 2147483646 h 545"/>
              <a:gd name="T64" fmla="*/ 2147483646 w 581"/>
              <a:gd name="T65" fmla="*/ 2147483646 h 545"/>
              <a:gd name="T66" fmla="*/ 2147483646 w 581"/>
              <a:gd name="T67" fmla="*/ 2147483646 h 545"/>
              <a:gd name="T68" fmla="*/ 2147483646 w 581"/>
              <a:gd name="T69" fmla="*/ 2147483646 h 545"/>
              <a:gd name="T70" fmla="*/ 2147483646 w 581"/>
              <a:gd name="T71" fmla="*/ 2147483646 h 545"/>
              <a:gd name="T72" fmla="*/ 2147483646 w 581"/>
              <a:gd name="T73" fmla="*/ 2147483646 h 545"/>
              <a:gd name="T74" fmla="*/ 2147483646 w 581"/>
              <a:gd name="T75" fmla="*/ 2147483646 h 545"/>
              <a:gd name="T76" fmla="*/ 2147483646 w 581"/>
              <a:gd name="T77" fmla="*/ 2147483646 h 545"/>
              <a:gd name="T78" fmla="*/ 2147483646 w 581"/>
              <a:gd name="T79" fmla="*/ 2147483646 h 545"/>
              <a:gd name="T80" fmla="*/ 2147483646 w 581"/>
              <a:gd name="T81" fmla="*/ 2147483646 h 545"/>
              <a:gd name="T82" fmla="*/ 2147483646 w 581"/>
              <a:gd name="T83" fmla="*/ 2147483646 h 545"/>
              <a:gd name="T84" fmla="*/ 2147483646 w 581"/>
              <a:gd name="T85" fmla="*/ 2147483646 h 545"/>
              <a:gd name="T86" fmla="*/ 2147483646 w 581"/>
              <a:gd name="T87" fmla="*/ 2147483646 h 545"/>
              <a:gd name="T88" fmla="*/ 2147483646 w 581"/>
              <a:gd name="T89" fmla="*/ 2147483646 h 545"/>
              <a:gd name="T90" fmla="*/ 2147483646 w 581"/>
              <a:gd name="T91" fmla="*/ 2147483646 h 545"/>
              <a:gd name="T92" fmla="*/ 2147483646 w 581"/>
              <a:gd name="T93" fmla="*/ 2147483646 h 545"/>
              <a:gd name="T94" fmla="*/ 2147483646 w 581"/>
              <a:gd name="T95" fmla="*/ 2147483646 h 545"/>
              <a:gd name="T96" fmla="*/ 2147483646 w 581"/>
              <a:gd name="T97" fmla="*/ 2147483646 h 545"/>
              <a:gd name="T98" fmla="*/ 2147483646 w 581"/>
              <a:gd name="T99" fmla="*/ 2147483646 h 545"/>
              <a:gd name="T100" fmla="*/ 2147483646 w 581"/>
              <a:gd name="T101" fmla="*/ 2147483646 h 545"/>
              <a:gd name="T102" fmla="*/ 2147483646 w 581"/>
              <a:gd name="T103" fmla="*/ 2147483646 h 545"/>
              <a:gd name="T104" fmla="*/ 2147483646 w 581"/>
              <a:gd name="T105" fmla="*/ 2147483646 h 545"/>
              <a:gd name="T106" fmla="*/ 2147483646 w 581"/>
              <a:gd name="T107" fmla="*/ 2147483646 h 545"/>
              <a:gd name="T108" fmla="*/ 2147483646 w 581"/>
              <a:gd name="T109" fmla="*/ 2147483646 h 545"/>
              <a:gd name="T110" fmla="*/ 2147483646 w 581"/>
              <a:gd name="T111" fmla="*/ 2147483646 h 545"/>
              <a:gd name="T112" fmla="*/ 2147483646 w 581"/>
              <a:gd name="T113" fmla="*/ 2147483646 h 545"/>
              <a:gd name="T114" fmla="*/ 2147483646 w 581"/>
              <a:gd name="T115" fmla="*/ 2147483646 h 545"/>
              <a:gd name="T116" fmla="*/ 2147483646 w 581"/>
              <a:gd name="T117" fmla="*/ 2147483646 h 545"/>
              <a:gd name="T118" fmla="*/ 2147483646 w 581"/>
              <a:gd name="T119" fmla="*/ 2147483646 h 545"/>
              <a:gd name="T120" fmla="*/ 2147483646 w 581"/>
              <a:gd name="T121" fmla="*/ 2147483646 h 54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81" h="545">
                <a:moveTo>
                  <a:pt x="509" y="155"/>
                </a:moveTo>
                <a:lnTo>
                  <a:pt x="509" y="155"/>
                </a:lnTo>
                <a:cubicBezTo>
                  <a:pt x="410" y="84"/>
                  <a:pt x="410" y="84"/>
                  <a:pt x="410" y="84"/>
                </a:cubicBezTo>
                <a:cubicBezTo>
                  <a:pt x="410" y="282"/>
                  <a:pt x="410" y="282"/>
                  <a:pt x="410" y="282"/>
                </a:cubicBezTo>
                <a:cubicBezTo>
                  <a:pt x="389" y="289"/>
                  <a:pt x="375" y="297"/>
                  <a:pt x="353" y="318"/>
                </a:cubicBezTo>
                <a:cubicBezTo>
                  <a:pt x="353" y="77"/>
                  <a:pt x="353" y="77"/>
                  <a:pt x="353" y="77"/>
                </a:cubicBez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1" y="459"/>
                  <a:pt x="318" y="473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84" y="544"/>
                  <a:pt x="184" y="544"/>
                  <a:pt x="177" y="544"/>
                </a:cubicBezTo>
                <a:cubicBezTo>
                  <a:pt x="170" y="544"/>
                  <a:pt x="163" y="544"/>
                  <a:pt x="163" y="544"/>
                </a:cubicBezTo>
                <a:cubicBezTo>
                  <a:pt x="7" y="431"/>
                  <a:pt x="7" y="431"/>
                  <a:pt x="7" y="431"/>
                </a:cubicBezTo>
                <a:cubicBezTo>
                  <a:pt x="0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35" y="0"/>
                  <a:pt x="35" y="0"/>
                  <a:pt x="42" y="7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375" y="0"/>
                  <a:pt x="375" y="0"/>
                  <a:pt x="375" y="0"/>
                </a:cubicBezTo>
                <a:lnTo>
                  <a:pt x="382" y="0"/>
                </a:lnTo>
                <a:cubicBezTo>
                  <a:pt x="389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5" y="134"/>
                  <a:pt x="565" y="141"/>
                </a:cubicBezTo>
                <a:cubicBezTo>
                  <a:pt x="565" y="318"/>
                  <a:pt x="565" y="318"/>
                  <a:pt x="565" y="318"/>
                </a:cubicBezTo>
                <a:cubicBezTo>
                  <a:pt x="544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48" y="155"/>
                </a:moveTo>
                <a:lnTo>
                  <a:pt x="148" y="155"/>
                </a:lnTo>
                <a:cubicBezTo>
                  <a:pt x="57" y="84"/>
                  <a:pt x="57" y="84"/>
                  <a:pt x="57" y="84"/>
                </a:cubicBezTo>
                <a:cubicBezTo>
                  <a:pt x="57" y="388"/>
                  <a:pt x="57" y="388"/>
                  <a:pt x="57" y="388"/>
                </a:cubicBezTo>
                <a:cubicBezTo>
                  <a:pt x="148" y="459"/>
                  <a:pt x="148" y="459"/>
                  <a:pt x="148" y="459"/>
                </a:cubicBezTo>
                <a:lnTo>
                  <a:pt x="148" y="155"/>
                </a:lnTo>
                <a:close/>
                <a:moveTo>
                  <a:pt x="459" y="304"/>
                </a:moveTo>
                <a:lnTo>
                  <a:pt x="459" y="304"/>
                </a:lnTo>
                <a:cubicBezTo>
                  <a:pt x="530" y="304"/>
                  <a:pt x="580" y="353"/>
                  <a:pt x="580" y="424"/>
                </a:cubicBezTo>
                <a:cubicBezTo>
                  <a:pt x="580" y="495"/>
                  <a:pt x="530" y="544"/>
                  <a:pt x="459" y="544"/>
                </a:cubicBezTo>
                <a:cubicBezTo>
                  <a:pt x="389" y="544"/>
                  <a:pt x="339" y="495"/>
                  <a:pt x="339" y="424"/>
                </a:cubicBezTo>
                <a:cubicBezTo>
                  <a:pt x="339" y="353"/>
                  <a:pt x="389" y="304"/>
                  <a:pt x="459" y="304"/>
                </a:cubicBezTo>
                <a:close/>
                <a:moveTo>
                  <a:pt x="382" y="452"/>
                </a:moveTo>
                <a:lnTo>
                  <a:pt x="382" y="452"/>
                </a:lnTo>
                <a:cubicBezTo>
                  <a:pt x="424" y="487"/>
                  <a:pt x="424" y="487"/>
                  <a:pt x="424" y="487"/>
                </a:cubicBezTo>
                <a:cubicBezTo>
                  <a:pt x="424" y="495"/>
                  <a:pt x="431" y="502"/>
                  <a:pt x="438" y="502"/>
                </a:cubicBezTo>
                <a:cubicBezTo>
                  <a:pt x="445" y="502"/>
                  <a:pt x="452" y="495"/>
                  <a:pt x="459" y="487"/>
                </a:cubicBezTo>
                <a:cubicBezTo>
                  <a:pt x="537" y="417"/>
                  <a:pt x="537" y="417"/>
                  <a:pt x="537" y="417"/>
                </a:cubicBezTo>
                <a:cubicBezTo>
                  <a:pt x="544" y="410"/>
                  <a:pt x="544" y="402"/>
                  <a:pt x="544" y="395"/>
                </a:cubicBezTo>
                <a:cubicBezTo>
                  <a:pt x="544" y="381"/>
                  <a:pt x="530" y="367"/>
                  <a:pt x="516" y="367"/>
                </a:cubicBezTo>
                <a:cubicBezTo>
                  <a:pt x="509" y="367"/>
                  <a:pt x="502" y="367"/>
                  <a:pt x="495" y="374"/>
                </a:cubicBezTo>
                <a:cubicBezTo>
                  <a:pt x="438" y="431"/>
                  <a:pt x="438" y="431"/>
                  <a:pt x="438" y="431"/>
                </a:cubicBezTo>
                <a:cubicBezTo>
                  <a:pt x="424" y="417"/>
                  <a:pt x="424" y="417"/>
                  <a:pt x="424" y="417"/>
                </a:cubicBezTo>
                <a:cubicBezTo>
                  <a:pt x="417" y="410"/>
                  <a:pt x="410" y="402"/>
                  <a:pt x="403" y="402"/>
                </a:cubicBezTo>
                <a:cubicBezTo>
                  <a:pt x="389" y="402"/>
                  <a:pt x="375" y="417"/>
                  <a:pt x="375" y="431"/>
                </a:cubicBezTo>
                <a:cubicBezTo>
                  <a:pt x="375" y="438"/>
                  <a:pt x="375" y="445"/>
                  <a:pt x="382" y="4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9" name="Freeform 100"/>
          <p:cNvSpPr>
            <a:spLocks noChangeArrowheads="1"/>
          </p:cNvSpPr>
          <p:nvPr/>
        </p:nvSpPr>
        <p:spPr bwMode="auto">
          <a:xfrm>
            <a:off x="8520071" y="2642841"/>
            <a:ext cx="374044" cy="348732"/>
          </a:xfrm>
          <a:custGeom>
            <a:avLst/>
            <a:gdLst>
              <a:gd name="T0" fmla="*/ 2147483646 w 587"/>
              <a:gd name="T1" fmla="*/ 2147483646 h 545"/>
              <a:gd name="T2" fmla="*/ 2147483646 w 587"/>
              <a:gd name="T3" fmla="*/ 2147483646 h 545"/>
              <a:gd name="T4" fmla="*/ 2147483646 w 587"/>
              <a:gd name="T5" fmla="*/ 2147483646 h 545"/>
              <a:gd name="T6" fmla="*/ 2147483646 w 587"/>
              <a:gd name="T7" fmla="*/ 2147483646 h 545"/>
              <a:gd name="T8" fmla="*/ 2147483646 w 587"/>
              <a:gd name="T9" fmla="*/ 2147483646 h 545"/>
              <a:gd name="T10" fmla="*/ 2147483646 w 587"/>
              <a:gd name="T11" fmla="*/ 2147483646 h 545"/>
              <a:gd name="T12" fmla="*/ 2147483646 w 587"/>
              <a:gd name="T13" fmla="*/ 2147483646 h 545"/>
              <a:gd name="T14" fmla="*/ 2147483646 w 587"/>
              <a:gd name="T15" fmla="*/ 2147483646 h 545"/>
              <a:gd name="T16" fmla="*/ 2147483646 w 587"/>
              <a:gd name="T17" fmla="*/ 2147483646 h 545"/>
              <a:gd name="T18" fmla="*/ 2147483646 w 587"/>
              <a:gd name="T19" fmla="*/ 2147483646 h 545"/>
              <a:gd name="T20" fmla="*/ 2147483646 w 587"/>
              <a:gd name="T21" fmla="*/ 2147483646 h 545"/>
              <a:gd name="T22" fmla="*/ 2147483646 w 587"/>
              <a:gd name="T23" fmla="*/ 2147483646 h 545"/>
              <a:gd name="T24" fmla="*/ 2147483646 w 587"/>
              <a:gd name="T25" fmla="*/ 2147483646 h 545"/>
              <a:gd name="T26" fmla="*/ 2147483646 w 587"/>
              <a:gd name="T27" fmla="*/ 2147483646 h 545"/>
              <a:gd name="T28" fmla="*/ 2147483646 w 587"/>
              <a:gd name="T29" fmla="*/ 2147483646 h 545"/>
              <a:gd name="T30" fmla="*/ 651542014 w 587"/>
              <a:gd name="T31" fmla="*/ 2147483646 h 545"/>
              <a:gd name="T32" fmla="*/ 0 w 587"/>
              <a:gd name="T33" fmla="*/ 2147483646 h 545"/>
              <a:gd name="T34" fmla="*/ 0 w 587"/>
              <a:gd name="T35" fmla="*/ 1319343240 h 545"/>
              <a:gd name="T36" fmla="*/ 1302954179 w 587"/>
              <a:gd name="T37" fmla="*/ 0 h 545"/>
              <a:gd name="T38" fmla="*/ 2147483646 w 587"/>
              <a:gd name="T39" fmla="*/ 329803212 h 545"/>
              <a:gd name="T40" fmla="*/ 2147483646 w 587"/>
              <a:gd name="T41" fmla="*/ 329803212 h 545"/>
              <a:gd name="T42" fmla="*/ 2147483646 w 587"/>
              <a:gd name="T43" fmla="*/ 2147483646 h 545"/>
              <a:gd name="T44" fmla="*/ 2147483646 w 587"/>
              <a:gd name="T45" fmla="*/ 0 h 545"/>
              <a:gd name="T46" fmla="*/ 2147483646 w 587"/>
              <a:gd name="T47" fmla="*/ 0 h 545"/>
              <a:gd name="T48" fmla="*/ 2147483646 w 587"/>
              <a:gd name="T49" fmla="*/ 0 h 545"/>
              <a:gd name="T50" fmla="*/ 2147483646 w 587"/>
              <a:gd name="T51" fmla="*/ 329803212 h 545"/>
              <a:gd name="T52" fmla="*/ 2147483646 w 587"/>
              <a:gd name="T53" fmla="*/ 329803212 h 545"/>
              <a:gd name="T54" fmla="*/ 2147483646 w 587"/>
              <a:gd name="T55" fmla="*/ 2147483646 h 545"/>
              <a:gd name="T56" fmla="*/ 2147483646 w 587"/>
              <a:gd name="T57" fmla="*/ 2147483646 h 545"/>
              <a:gd name="T58" fmla="*/ 2147483646 w 587"/>
              <a:gd name="T59" fmla="*/ 2147483646 h 545"/>
              <a:gd name="T60" fmla="*/ 2147483646 w 587"/>
              <a:gd name="T61" fmla="*/ 2147483646 h 545"/>
              <a:gd name="T62" fmla="*/ 2147483646 w 587"/>
              <a:gd name="T63" fmla="*/ 2147483646 h 545"/>
              <a:gd name="T64" fmla="*/ 2147483646 w 587"/>
              <a:gd name="T65" fmla="*/ 2147483646 h 545"/>
              <a:gd name="T66" fmla="*/ 2147483646 w 587"/>
              <a:gd name="T67" fmla="*/ 2147483646 h 545"/>
              <a:gd name="T68" fmla="*/ 2147483646 w 587"/>
              <a:gd name="T69" fmla="*/ 2147483646 h 545"/>
              <a:gd name="T70" fmla="*/ 2147483646 w 587"/>
              <a:gd name="T71" fmla="*/ 2147483646 h 545"/>
              <a:gd name="T72" fmla="*/ 2147483646 w 587"/>
              <a:gd name="T73" fmla="*/ 2147483646 h 545"/>
              <a:gd name="T74" fmla="*/ 2147483646 w 587"/>
              <a:gd name="T75" fmla="*/ 2147483646 h 545"/>
              <a:gd name="T76" fmla="*/ 2147483646 w 587"/>
              <a:gd name="T77" fmla="*/ 2147483646 h 545"/>
              <a:gd name="T78" fmla="*/ 2147483646 w 587"/>
              <a:gd name="T79" fmla="*/ 2147483646 h 545"/>
              <a:gd name="T80" fmla="*/ 2147483646 w 587"/>
              <a:gd name="T81" fmla="*/ 2147483646 h 545"/>
              <a:gd name="T82" fmla="*/ 2147483646 w 587"/>
              <a:gd name="T83" fmla="*/ 2147483646 h 545"/>
              <a:gd name="T84" fmla="*/ 2147483646 w 587"/>
              <a:gd name="T85" fmla="*/ 2147483646 h 545"/>
              <a:gd name="T86" fmla="*/ 2147483646 w 587"/>
              <a:gd name="T87" fmla="*/ 2147483646 h 545"/>
              <a:gd name="T88" fmla="*/ 2147483646 w 587"/>
              <a:gd name="T89" fmla="*/ 2147483646 h 545"/>
              <a:gd name="T90" fmla="*/ 2147483646 w 587"/>
              <a:gd name="T91" fmla="*/ 2147483646 h 545"/>
              <a:gd name="T92" fmla="*/ 2147483646 w 587"/>
              <a:gd name="T93" fmla="*/ 2147483646 h 545"/>
              <a:gd name="T94" fmla="*/ 2147483646 w 587"/>
              <a:gd name="T95" fmla="*/ 2147483646 h 545"/>
              <a:gd name="T96" fmla="*/ 2147483646 w 587"/>
              <a:gd name="T97" fmla="*/ 2147483646 h 545"/>
              <a:gd name="T98" fmla="*/ 2147483646 w 587"/>
              <a:gd name="T99" fmla="*/ 2147483646 h 545"/>
              <a:gd name="T100" fmla="*/ 2147483646 w 587"/>
              <a:gd name="T101" fmla="*/ 2147483646 h 545"/>
              <a:gd name="T102" fmla="*/ 2147483646 w 587"/>
              <a:gd name="T103" fmla="*/ 2147483646 h 545"/>
              <a:gd name="T104" fmla="*/ 2147483646 w 587"/>
              <a:gd name="T105" fmla="*/ 2147483646 h 545"/>
              <a:gd name="T106" fmla="*/ 2147483646 w 587"/>
              <a:gd name="T107" fmla="*/ 2147483646 h 545"/>
              <a:gd name="T108" fmla="*/ 2147483646 w 587"/>
              <a:gd name="T109" fmla="*/ 2147483646 h 54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87" h="545">
                <a:moveTo>
                  <a:pt x="509" y="155"/>
                </a:moveTo>
                <a:lnTo>
                  <a:pt x="509" y="155"/>
                </a:lnTo>
                <a:cubicBezTo>
                  <a:pt x="417" y="84"/>
                  <a:pt x="417" y="84"/>
                  <a:pt x="417" y="84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396" y="289"/>
                  <a:pt x="375" y="297"/>
                  <a:pt x="360" y="318"/>
                </a:cubicBezTo>
                <a:cubicBezTo>
                  <a:pt x="360" y="77"/>
                  <a:pt x="360" y="77"/>
                  <a:pt x="360" y="77"/>
                </a:cubicBezTo>
                <a:cubicBezTo>
                  <a:pt x="212" y="155"/>
                  <a:pt x="212" y="155"/>
                  <a:pt x="212" y="155"/>
                </a:cubicBezTo>
                <a:cubicBezTo>
                  <a:pt x="212" y="473"/>
                  <a:pt x="212" y="473"/>
                  <a:pt x="212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8" y="459"/>
                  <a:pt x="325" y="473"/>
                </a:cubicBezTo>
                <a:cubicBezTo>
                  <a:pt x="198" y="544"/>
                  <a:pt x="198" y="544"/>
                  <a:pt x="198" y="544"/>
                </a:cubicBezTo>
                <a:cubicBezTo>
                  <a:pt x="191" y="544"/>
                  <a:pt x="184" y="544"/>
                  <a:pt x="184" y="544"/>
                </a:cubicBezTo>
                <a:cubicBezTo>
                  <a:pt x="177" y="544"/>
                  <a:pt x="169" y="544"/>
                  <a:pt x="162" y="544"/>
                </a:cubicBezTo>
                <a:cubicBezTo>
                  <a:pt x="14" y="431"/>
                  <a:pt x="14" y="431"/>
                  <a:pt x="14" y="431"/>
                </a:cubicBezTo>
                <a:cubicBezTo>
                  <a:pt x="7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2" y="0"/>
                  <a:pt x="49" y="7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375" y="0"/>
                  <a:pt x="375" y="0"/>
                  <a:pt x="375" y="0"/>
                </a:cubicBezTo>
                <a:cubicBezTo>
                  <a:pt x="382" y="0"/>
                  <a:pt x="382" y="0"/>
                  <a:pt x="389" y="0"/>
                </a:cubicBezTo>
                <a:cubicBezTo>
                  <a:pt x="396" y="0"/>
                  <a:pt x="403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0"/>
                  <a:pt x="558" y="120"/>
                  <a:pt x="558" y="120"/>
                </a:cubicBezTo>
                <a:cubicBezTo>
                  <a:pt x="565" y="127"/>
                  <a:pt x="565" y="134"/>
                  <a:pt x="565" y="141"/>
                </a:cubicBezTo>
                <a:cubicBezTo>
                  <a:pt x="565" y="318"/>
                  <a:pt x="565" y="318"/>
                  <a:pt x="565" y="318"/>
                </a:cubicBezTo>
                <a:cubicBezTo>
                  <a:pt x="551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55" y="155"/>
                </a:moveTo>
                <a:lnTo>
                  <a:pt x="155" y="155"/>
                </a:lnTo>
                <a:cubicBezTo>
                  <a:pt x="56" y="84"/>
                  <a:pt x="56" y="84"/>
                  <a:pt x="56" y="84"/>
                </a:cubicBezTo>
                <a:cubicBezTo>
                  <a:pt x="56" y="388"/>
                  <a:pt x="56" y="388"/>
                  <a:pt x="56" y="388"/>
                </a:cubicBezTo>
                <a:cubicBezTo>
                  <a:pt x="155" y="459"/>
                  <a:pt x="155" y="459"/>
                  <a:pt x="155" y="459"/>
                </a:cubicBezTo>
                <a:lnTo>
                  <a:pt x="155" y="155"/>
                </a:lnTo>
                <a:close/>
                <a:moveTo>
                  <a:pt x="466" y="304"/>
                </a:moveTo>
                <a:lnTo>
                  <a:pt x="466" y="304"/>
                </a:lnTo>
                <a:cubicBezTo>
                  <a:pt x="530" y="304"/>
                  <a:pt x="586" y="353"/>
                  <a:pt x="586" y="424"/>
                </a:cubicBezTo>
                <a:cubicBezTo>
                  <a:pt x="586" y="495"/>
                  <a:pt x="530" y="544"/>
                  <a:pt x="466" y="544"/>
                </a:cubicBezTo>
                <a:cubicBezTo>
                  <a:pt x="396" y="544"/>
                  <a:pt x="339" y="495"/>
                  <a:pt x="339" y="424"/>
                </a:cubicBezTo>
                <a:cubicBezTo>
                  <a:pt x="339" y="353"/>
                  <a:pt x="396" y="304"/>
                  <a:pt x="466" y="304"/>
                </a:cubicBezTo>
                <a:close/>
                <a:moveTo>
                  <a:pt x="410" y="452"/>
                </a:moveTo>
                <a:lnTo>
                  <a:pt x="410" y="452"/>
                </a:lnTo>
                <a:cubicBezTo>
                  <a:pt x="523" y="452"/>
                  <a:pt x="523" y="452"/>
                  <a:pt x="523" y="452"/>
                </a:cubicBezTo>
                <a:cubicBezTo>
                  <a:pt x="537" y="452"/>
                  <a:pt x="551" y="438"/>
                  <a:pt x="551" y="424"/>
                </a:cubicBezTo>
                <a:cubicBezTo>
                  <a:pt x="551" y="410"/>
                  <a:pt x="537" y="395"/>
                  <a:pt x="523" y="395"/>
                </a:cubicBezTo>
                <a:cubicBezTo>
                  <a:pt x="410" y="395"/>
                  <a:pt x="410" y="395"/>
                  <a:pt x="410" y="395"/>
                </a:cubicBezTo>
                <a:cubicBezTo>
                  <a:pt x="389" y="395"/>
                  <a:pt x="382" y="410"/>
                  <a:pt x="382" y="424"/>
                </a:cubicBezTo>
                <a:cubicBezTo>
                  <a:pt x="382" y="438"/>
                  <a:pt x="389" y="452"/>
                  <a:pt x="410" y="4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10" name="Freeform 101"/>
          <p:cNvSpPr>
            <a:spLocks noChangeArrowheads="1"/>
          </p:cNvSpPr>
          <p:nvPr/>
        </p:nvSpPr>
        <p:spPr bwMode="auto">
          <a:xfrm>
            <a:off x="7586482" y="2641898"/>
            <a:ext cx="374042" cy="348732"/>
          </a:xfrm>
          <a:custGeom>
            <a:avLst/>
            <a:gdLst>
              <a:gd name="T0" fmla="*/ 2147483646 w 587"/>
              <a:gd name="T1" fmla="*/ 2147483646 h 545"/>
              <a:gd name="T2" fmla="*/ 2147483646 w 587"/>
              <a:gd name="T3" fmla="*/ 2147483646 h 545"/>
              <a:gd name="T4" fmla="*/ 2147483646 w 587"/>
              <a:gd name="T5" fmla="*/ 2147483646 h 545"/>
              <a:gd name="T6" fmla="*/ 2147483646 w 587"/>
              <a:gd name="T7" fmla="*/ 2147483646 h 545"/>
              <a:gd name="T8" fmla="*/ 2147483646 w 587"/>
              <a:gd name="T9" fmla="*/ 2147483646 h 545"/>
              <a:gd name="T10" fmla="*/ 2147483646 w 587"/>
              <a:gd name="T11" fmla="*/ 2147483646 h 545"/>
              <a:gd name="T12" fmla="*/ 2147483646 w 587"/>
              <a:gd name="T13" fmla="*/ 2147483646 h 545"/>
              <a:gd name="T14" fmla="*/ 651535691 w 587"/>
              <a:gd name="T15" fmla="*/ 2147483646 h 545"/>
              <a:gd name="T16" fmla="*/ 0 w 587"/>
              <a:gd name="T17" fmla="*/ 1319343240 h 545"/>
              <a:gd name="T18" fmla="*/ 1954477584 w 587"/>
              <a:gd name="T19" fmla="*/ 329803212 h 545"/>
              <a:gd name="T20" fmla="*/ 2147483646 w 587"/>
              <a:gd name="T21" fmla="*/ 2147483646 h 545"/>
              <a:gd name="T22" fmla="*/ 2147483646 w 587"/>
              <a:gd name="T23" fmla="*/ 0 h 545"/>
              <a:gd name="T24" fmla="*/ 2147483646 w 587"/>
              <a:gd name="T25" fmla="*/ 329803212 h 545"/>
              <a:gd name="T26" fmla="*/ 2147483646 w 587"/>
              <a:gd name="T27" fmla="*/ 2147483646 h 545"/>
              <a:gd name="T28" fmla="*/ 2147483646 w 587"/>
              <a:gd name="T29" fmla="*/ 2147483646 h 545"/>
              <a:gd name="T30" fmla="*/ 2147483646 w 587"/>
              <a:gd name="T31" fmla="*/ 2147483646 h 545"/>
              <a:gd name="T32" fmla="*/ 2147483646 w 587"/>
              <a:gd name="T33" fmla="*/ 2147483646 h 545"/>
              <a:gd name="T34" fmla="*/ 2147483646 w 587"/>
              <a:gd name="T35" fmla="*/ 2147483646 h 545"/>
              <a:gd name="T36" fmla="*/ 2147483646 w 587"/>
              <a:gd name="T37" fmla="*/ 2147483646 h 545"/>
              <a:gd name="T38" fmla="*/ 2147483646 w 587"/>
              <a:gd name="T39" fmla="*/ 2147483646 h 545"/>
              <a:gd name="T40" fmla="*/ 2147483646 w 587"/>
              <a:gd name="T41" fmla="*/ 2147483646 h 545"/>
              <a:gd name="T42" fmla="*/ 2147483646 w 587"/>
              <a:gd name="T43" fmla="*/ 2147483646 h 545"/>
              <a:gd name="T44" fmla="*/ 2147483646 w 587"/>
              <a:gd name="T45" fmla="*/ 2147483646 h 545"/>
              <a:gd name="T46" fmla="*/ 2147483646 w 587"/>
              <a:gd name="T47" fmla="*/ 2147483646 h 545"/>
              <a:gd name="T48" fmla="*/ 2147483646 w 587"/>
              <a:gd name="T49" fmla="*/ 2147483646 h 545"/>
              <a:gd name="T50" fmla="*/ 2147483646 w 587"/>
              <a:gd name="T51" fmla="*/ 2147483646 h 545"/>
              <a:gd name="T52" fmla="*/ 2147483646 w 587"/>
              <a:gd name="T53" fmla="*/ 2147483646 h 545"/>
              <a:gd name="T54" fmla="*/ 2147483646 w 587"/>
              <a:gd name="T55" fmla="*/ 2147483646 h 545"/>
              <a:gd name="T56" fmla="*/ 2147483646 w 587"/>
              <a:gd name="T57" fmla="*/ 2147483646 h 545"/>
              <a:gd name="T58" fmla="*/ 2147483646 w 587"/>
              <a:gd name="T59" fmla="*/ 2147483646 h 545"/>
              <a:gd name="T60" fmla="*/ 2147483646 w 587"/>
              <a:gd name="T61" fmla="*/ 2147483646 h 545"/>
              <a:gd name="T62" fmla="*/ 2147483646 w 587"/>
              <a:gd name="T63" fmla="*/ 2147483646 h 54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7" h="545">
                <a:moveTo>
                  <a:pt x="509" y="155"/>
                </a:moveTo>
                <a:lnTo>
                  <a:pt x="509" y="155"/>
                </a:lnTo>
                <a:cubicBezTo>
                  <a:pt x="417" y="84"/>
                  <a:pt x="417" y="84"/>
                  <a:pt x="417" y="84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396" y="289"/>
                  <a:pt x="374" y="297"/>
                  <a:pt x="360" y="318"/>
                </a:cubicBezTo>
                <a:cubicBezTo>
                  <a:pt x="360" y="77"/>
                  <a:pt x="360" y="77"/>
                  <a:pt x="360" y="77"/>
                </a:cubicBez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1" y="459"/>
                  <a:pt x="318" y="473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91" y="544"/>
                  <a:pt x="184" y="544"/>
                  <a:pt x="176" y="544"/>
                </a:cubicBezTo>
                <a:cubicBezTo>
                  <a:pt x="169" y="544"/>
                  <a:pt x="169" y="544"/>
                  <a:pt x="162" y="544"/>
                </a:cubicBezTo>
                <a:cubicBezTo>
                  <a:pt x="14" y="431"/>
                  <a:pt x="14" y="431"/>
                  <a:pt x="14" y="431"/>
                </a:cubicBezTo>
                <a:cubicBezTo>
                  <a:pt x="7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2" y="0"/>
                  <a:pt x="42" y="7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374" y="0"/>
                  <a:pt x="374" y="0"/>
                  <a:pt x="374" y="0"/>
                </a:cubicBezTo>
                <a:cubicBezTo>
                  <a:pt x="374" y="0"/>
                  <a:pt x="382" y="0"/>
                  <a:pt x="389" y="0"/>
                </a:cubicBezTo>
                <a:cubicBezTo>
                  <a:pt x="396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5" y="134"/>
                  <a:pt x="565" y="141"/>
                </a:cubicBezTo>
                <a:cubicBezTo>
                  <a:pt x="565" y="318"/>
                  <a:pt x="565" y="318"/>
                  <a:pt x="565" y="318"/>
                </a:cubicBezTo>
                <a:cubicBezTo>
                  <a:pt x="551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48" y="155"/>
                </a:moveTo>
                <a:lnTo>
                  <a:pt x="148" y="155"/>
                </a:lnTo>
                <a:cubicBezTo>
                  <a:pt x="56" y="84"/>
                  <a:pt x="56" y="84"/>
                  <a:pt x="56" y="84"/>
                </a:cubicBezTo>
                <a:cubicBezTo>
                  <a:pt x="56" y="388"/>
                  <a:pt x="56" y="388"/>
                  <a:pt x="56" y="388"/>
                </a:cubicBezTo>
                <a:cubicBezTo>
                  <a:pt x="148" y="459"/>
                  <a:pt x="148" y="459"/>
                  <a:pt x="148" y="459"/>
                </a:cubicBezTo>
                <a:lnTo>
                  <a:pt x="148" y="155"/>
                </a:lnTo>
                <a:close/>
                <a:moveTo>
                  <a:pt x="459" y="304"/>
                </a:moveTo>
                <a:lnTo>
                  <a:pt x="459" y="304"/>
                </a:lnTo>
                <a:cubicBezTo>
                  <a:pt x="530" y="304"/>
                  <a:pt x="586" y="353"/>
                  <a:pt x="586" y="424"/>
                </a:cubicBezTo>
                <a:cubicBezTo>
                  <a:pt x="586" y="495"/>
                  <a:pt x="530" y="544"/>
                  <a:pt x="459" y="544"/>
                </a:cubicBezTo>
                <a:cubicBezTo>
                  <a:pt x="396" y="544"/>
                  <a:pt x="339" y="495"/>
                  <a:pt x="339" y="424"/>
                </a:cubicBezTo>
                <a:cubicBezTo>
                  <a:pt x="339" y="353"/>
                  <a:pt x="396" y="304"/>
                  <a:pt x="459" y="304"/>
                </a:cubicBezTo>
                <a:close/>
                <a:moveTo>
                  <a:pt x="403" y="452"/>
                </a:moveTo>
                <a:lnTo>
                  <a:pt x="403" y="452"/>
                </a:lnTo>
                <a:cubicBezTo>
                  <a:pt x="431" y="452"/>
                  <a:pt x="431" y="452"/>
                  <a:pt x="431" y="452"/>
                </a:cubicBezTo>
                <a:cubicBezTo>
                  <a:pt x="431" y="480"/>
                  <a:pt x="431" y="480"/>
                  <a:pt x="431" y="480"/>
                </a:cubicBezTo>
                <a:cubicBezTo>
                  <a:pt x="431" y="495"/>
                  <a:pt x="445" y="509"/>
                  <a:pt x="459" y="509"/>
                </a:cubicBezTo>
                <a:cubicBezTo>
                  <a:pt x="480" y="509"/>
                  <a:pt x="487" y="495"/>
                  <a:pt x="487" y="480"/>
                </a:cubicBezTo>
                <a:cubicBezTo>
                  <a:pt x="487" y="452"/>
                  <a:pt x="487" y="452"/>
                  <a:pt x="487" y="452"/>
                </a:cubicBezTo>
                <a:cubicBezTo>
                  <a:pt x="516" y="452"/>
                  <a:pt x="516" y="452"/>
                  <a:pt x="516" y="452"/>
                </a:cubicBezTo>
                <a:cubicBezTo>
                  <a:pt x="537" y="452"/>
                  <a:pt x="544" y="438"/>
                  <a:pt x="544" y="424"/>
                </a:cubicBezTo>
                <a:cubicBezTo>
                  <a:pt x="544" y="410"/>
                  <a:pt x="537" y="395"/>
                  <a:pt x="516" y="395"/>
                </a:cubicBezTo>
                <a:cubicBezTo>
                  <a:pt x="487" y="395"/>
                  <a:pt x="487" y="395"/>
                  <a:pt x="487" y="395"/>
                </a:cubicBezTo>
                <a:cubicBezTo>
                  <a:pt x="487" y="367"/>
                  <a:pt x="487" y="367"/>
                  <a:pt x="487" y="367"/>
                </a:cubicBezTo>
                <a:cubicBezTo>
                  <a:pt x="487" y="353"/>
                  <a:pt x="480" y="339"/>
                  <a:pt x="459" y="339"/>
                </a:cubicBezTo>
                <a:cubicBezTo>
                  <a:pt x="445" y="339"/>
                  <a:pt x="431" y="353"/>
                  <a:pt x="431" y="367"/>
                </a:cubicBezTo>
                <a:cubicBezTo>
                  <a:pt x="431" y="395"/>
                  <a:pt x="431" y="395"/>
                  <a:pt x="431" y="395"/>
                </a:cubicBezTo>
                <a:cubicBezTo>
                  <a:pt x="403" y="395"/>
                  <a:pt x="403" y="395"/>
                  <a:pt x="403" y="395"/>
                </a:cubicBezTo>
                <a:cubicBezTo>
                  <a:pt x="389" y="395"/>
                  <a:pt x="374" y="410"/>
                  <a:pt x="374" y="424"/>
                </a:cubicBezTo>
                <a:cubicBezTo>
                  <a:pt x="374" y="438"/>
                  <a:pt x="389" y="452"/>
                  <a:pt x="403" y="4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11" name="Freeform 102"/>
          <p:cNvSpPr>
            <a:spLocks noChangeArrowheads="1"/>
          </p:cNvSpPr>
          <p:nvPr/>
        </p:nvSpPr>
        <p:spPr bwMode="auto">
          <a:xfrm>
            <a:off x="6634507" y="2659714"/>
            <a:ext cx="359981" cy="348732"/>
          </a:xfrm>
          <a:custGeom>
            <a:avLst/>
            <a:gdLst>
              <a:gd name="T0" fmla="*/ 2147483646 w 566"/>
              <a:gd name="T1" fmla="*/ 2147483646 h 545"/>
              <a:gd name="T2" fmla="*/ 2147483646 w 566"/>
              <a:gd name="T3" fmla="*/ 2147483646 h 545"/>
              <a:gd name="T4" fmla="*/ 2147483646 w 566"/>
              <a:gd name="T5" fmla="*/ 2147483646 h 545"/>
              <a:gd name="T6" fmla="*/ 2147483646 w 566"/>
              <a:gd name="T7" fmla="*/ 2147483646 h 545"/>
              <a:gd name="T8" fmla="*/ 2147483646 w 566"/>
              <a:gd name="T9" fmla="*/ 2147483646 h 545"/>
              <a:gd name="T10" fmla="*/ 2147483646 w 566"/>
              <a:gd name="T11" fmla="*/ 2147483646 h 545"/>
              <a:gd name="T12" fmla="*/ 2147483646 w 566"/>
              <a:gd name="T13" fmla="*/ 2147483646 h 545"/>
              <a:gd name="T14" fmla="*/ 2147483646 w 566"/>
              <a:gd name="T15" fmla="*/ 2147483646 h 545"/>
              <a:gd name="T16" fmla="*/ 2147483646 w 566"/>
              <a:gd name="T17" fmla="*/ 2147483646 h 545"/>
              <a:gd name="T18" fmla="*/ 2147483646 w 566"/>
              <a:gd name="T19" fmla="*/ 2147483646 h 545"/>
              <a:gd name="T20" fmla="*/ 323897210 w 566"/>
              <a:gd name="T21" fmla="*/ 2147483646 h 545"/>
              <a:gd name="T22" fmla="*/ 0 w 566"/>
              <a:gd name="T23" fmla="*/ 2147483646 h 545"/>
              <a:gd name="T24" fmla="*/ 0 w 566"/>
              <a:gd name="T25" fmla="*/ 1319343240 h 545"/>
              <a:gd name="T26" fmla="*/ 1295588481 w 566"/>
              <a:gd name="T27" fmla="*/ 0 h 545"/>
              <a:gd name="T28" fmla="*/ 1943382541 w 566"/>
              <a:gd name="T29" fmla="*/ 329803212 h 545"/>
              <a:gd name="T30" fmla="*/ 1943382541 w 566"/>
              <a:gd name="T31" fmla="*/ 329803212 h 545"/>
              <a:gd name="T32" fmla="*/ 2147483646 w 566"/>
              <a:gd name="T33" fmla="*/ 2147483646 h 545"/>
              <a:gd name="T34" fmla="*/ 2147483646 w 566"/>
              <a:gd name="T35" fmla="*/ 0 h 545"/>
              <a:gd name="T36" fmla="*/ 2147483646 w 566"/>
              <a:gd name="T37" fmla="*/ 0 h 545"/>
              <a:gd name="T38" fmla="*/ 2147483646 w 566"/>
              <a:gd name="T39" fmla="*/ 0 h 545"/>
              <a:gd name="T40" fmla="*/ 2147483646 w 566"/>
              <a:gd name="T41" fmla="*/ 329803212 h 545"/>
              <a:gd name="T42" fmla="*/ 2147483646 w 566"/>
              <a:gd name="T43" fmla="*/ 329803212 h 545"/>
              <a:gd name="T44" fmla="*/ 2147483646 w 566"/>
              <a:gd name="T45" fmla="*/ 2147483646 h 545"/>
              <a:gd name="T46" fmla="*/ 2147483646 w 566"/>
              <a:gd name="T47" fmla="*/ 2147483646 h 545"/>
              <a:gd name="T48" fmla="*/ 2147483646 w 566"/>
              <a:gd name="T49" fmla="*/ 2147483646 h 545"/>
              <a:gd name="T50" fmla="*/ 2147483646 w 566"/>
              <a:gd name="T51" fmla="*/ 2147483646 h 545"/>
              <a:gd name="T52" fmla="*/ 2147483646 w 566"/>
              <a:gd name="T53" fmla="*/ 2147483646 h 545"/>
              <a:gd name="T54" fmla="*/ 2147483646 w 566"/>
              <a:gd name="T55" fmla="*/ 2147483646 h 545"/>
              <a:gd name="T56" fmla="*/ 2147483646 w 566"/>
              <a:gd name="T57" fmla="*/ 2147483646 h 545"/>
              <a:gd name="T58" fmla="*/ 2147483646 w 566"/>
              <a:gd name="T59" fmla="*/ 2147483646 h 545"/>
              <a:gd name="T60" fmla="*/ 2147483646 w 566"/>
              <a:gd name="T61" fmla="*/ 2147483646 h 545"/>
              <a:gd name="T62" fmla="*/ 2147483646 w 566"/>
              <a:gd name="T63" fmla="*/ 2147483646 h 545"/>
              <a:gd name="T64" fmla="*/ 2147483646 w 566"/>
              <a:gd name="T65" fmla="*/ 2147483646 h 545"/>
              <a:gd name="T66" fmla="*/ 2147483646 w 566"/>
              <a:gd name="T67" fmla="*/ 2147483646 h 545"/>
              <a:gd name="T68" fmla="*/ 2147483646 w 566"/>
              <a:gd name="T69" fmla="*/ 2147483646 h 545"/>
              <a:gd name="T70" fmla="*/ 2147483646 w 566"/>
              <a:gd name="T71" fmla="*/ 2147483646 h 545"/>
              <a:gd name="T72" fmla="*/ 2147483646 w 566"/>
              <a:gd name="T73" fmla="*/ 2147483646 h 545"/>
              <a:gd name="T74" fmla="*/ 2147483646 w 566"/>
              <a:gd name="T75" fmla="*/ 2147483646 h 545"/>
              <a:gd name="T76" fmla="*/ 2147483646 w 566"/>
              <a:gd name="T77" fmla="*/ 2147483646 h 545"/>
              <a:gd name="T78" fmla="*/ 2147483646 w 566"/>
              <a:gd name="T79" fmla="*/ 2147483646 h 545"/>
              <a:gd name="T80" fmla="*/ 2147483646 w 566"/>
              <a:gd name="T81" fmla="*/ 2147483646 h 545"/>
              <a:gd name="T82" fmla="*/ 2147483646 w 566"/>
              <a:gd name="T83" fmla="*/ 2147483646 h 545"/>
              <a:gd name="T84" fmla="*/ 2147483646 w 566"/>
              <a:gd name="T85" fmla="*/ 2147483646 h 545"/>
              <a:gd name="T86" fmla="*/ 2147483646 w 566"/>
              <a:gd name="T87" fmla="*/ 2147483646 h 545"/>
              <a:gd name="T88" fmla="*/ 2147483646 w 566"/>
              <a:gd name="T89" fmla="*/ 2147483646 h 545"/>
              <a:gd name="T90" fmla="*/ 2147483646 w 566"/>
              <a:gd name="T91" fmla="*/ 2147483646 h 54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66" h="545">
                <a:moveTo>
                  <a:pt x="565" y="516"/>
                </a:moveTo>
                <a:lnTo>
                  <a:pt x="565" y="516"/>
                </a:lnTo>
                <a:cubicBezTo>
                  <a:pt x="565" y="537"/>
                  <a:pt x="551" y="544"/>
                  <a:pt x="537" y="544"/>
                </a:cubicBezTo>
                <a:cubicBezTo>
                  <a:pt x="530" y="544"/>
                  <a:pt x="523" y="544"/>
                  <a:pt x="516" y="544"/>
                </a:cubicBezTo>
                <a:cubicBezTo>
                  <a:pt x="381" y="438"/>
                  <a:pt x="381" y="438"/>
                  <a:pt x="381" y="438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83" y="544"/>
                  <a:pt x="183" y="544"/>
                  <a:pt x="176" y="544"/>
                </a:cubicBezTo>
                <a:cubicBezTo>
                  <a:pt x="169" y="544"/>
                  <a:pt x="162" y="544"/>
                  <a:pt x="162" y="544"/>
                </a:cubicBezTo>
                <a:cubicBezTo>
                  <a:pt x="7" y="431"/>
                  <a:pt x="7" y="431"/>
                  <a:pt x="7" y="431"/>
                </a:cubicBezTo>
                <a:cubicBezTo>
                  <a:pt x="0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35" y="0"/>
                  <a:pt x="35" y="0"/>
                  <a:pt x="42" y="7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374" y="0"/>
                  <a:pt x="374" y="0"/>
                  <a:pt x="374" y="0"/>
                </a:cubicBezTo>
                <a:lnTo>
                  <a:pt x="381" y="0"/>
                </a:lnTo>
                <a:cubicBezTo>
                  <a:pt x="389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5" y="134"/>
                  <a:pt x="565" y="141"/>
                </a:cubicBezTo>
                <a:lnTo>
                  <a:pt x="565" y="516"/>
                </a:lnTo>
                <a:close/>
                <a:moveTo>
                  <a:pt x="148" y="459"/>
                </a:moveTo>
                <a:lnTo>
                  <a:pt x="148" y="459"/>
                </a:lnTo>
                <a:cubicBezTo>
                  <a:pt x="148" y="155"/>
                  <a:pt x="148" y="155"/>
                  <a:pt x="148" y="155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388"/>
                  <a:pt x="56" y="388"/>
                  <a:pt x="56" y="388"/>
                </a:cubicBezTo>
                <a:lnTo>
                  <a:pt x="148" y="459"/>
                </a:lnTo>
                <a:close/>
                <a:moveTo>
                  <a:pt x="353" y="77"/>
                </a:moveTo>
                <a:lnTo>
                  <a:pt x="353" y="77"/>
                </a:ln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53" y="388"/>
                  <a:pt x="353" y="388"/>
                  <a:pt x="353" y="388"/>
                </a:cubicBezTo>
                <a:lnTo>
                  <a:pt x="353" y="77"/>
                </a:lnTo>
                <a:close/>
                <a:moveTo>
                  <a:pt x="509" y="155"/>
                </a:moveTo>
                <a:lnTo>
                  <a:pt x="509" y="155"/>
                </a:lnTo>
                <a:cubicBezTo>
                  <a:pt x="410" y="84"/>
                  <a:pt x="410" y="84"/>
                  <a:pt x="410" y="84"/>
                </a:cubicBezTo>
                <a:cubicBezTo>
                  <a:pt x="410" y="388"/>
                  <a:pt x="410" y="388"/>
                  <a:pt x="410" y="388"/>
                </a:cubicBezTo>
                <a:cubicBezTo>
                  <a:pt x="509" y="459"/>
                  <a:pt x="509" y="459"/>
                  <a:pt x="509" y="459"/>
                </a:cubicBezTo>
                <a:lnTo>
                  <a:pt x="509" y="1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12" name="Freeform 103"/>
          <p:cNvSpPr>
            <a:spLocks noChangeArrowheads="1"/>
          </p:cNvSpPr>
          <p:nvPr/>
        </p:nvSpPr>
        <p:spPr bwMode="auto">
          <a:xfrm>
            <a:off x="5712058" y="2667206"/>
            <a:ext cx="382480" cy="385293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2147483646 w 601"/>
              <a:gd name="T5" fmla="*/ 2147483646 h 602"/>
              <a:gd name="T6" fmla="*/ 2147483646 w 601"/>
              <a:gd name="T7" fmla="*/ 2147483646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2147483646 w 601"/>
              <a:gd name="T23" fmla="*/ 2147483646 h 602"/>
              <a:gd name="T24" fmla="*/ 2147483646 w 601"/>
              <a:gd name="T25" fmla="*/ 2147483646 h 602"/>
              <a:gd name="T26" fmla="*/ 2147483646 w 601"/>
              <a:gd name="T27" fmla="*/ 2147483646 h 602"/>
              <a:gd name="T28" fmla="*/ 2147483646 w 601"/>
              <a:gd name="T29" fmla="*/ 2147483646 h 602"/>
              <a:gd name="T30" fmla="*/ 2147483646 w 601"/>
              <a:gd name="T31" fmla="*/ 2147483646 h 602"/>
              <a:gd name="T32" fmla="*/ 2147483646 w 601"/>
              <a:gd name="T33" fmla="*/ 2147483646 h 602"/>
              <a:gd name="T34" fmla="*/ 2147483646 w 601"/>
              <a:gd name="T35" fmla="*/ 2147483646 h 602"/>
              <a:gd name="T36" fmla="*/ 2147483646 w 601"/>
              <a:gd name="T37" fmla="*/ 2147483646 h 602"/>
              <a:gd name="T38" fmla="*/ 2147483646 w 601"/>
              <a:gd name="T39" fmla="*/ 2147483646 h 602"/>
              <a:gd name="T40" fmla="*/ 2147483646 w 601"/>
              <a:gd name="T41" fmla="*/ 2147483646 h 602"/>
              <a:gd name="T42" fmla="*/ 2147483646 w 601"/>
              <a:gd name="T43" fmla="*/ 2147483646 h 602"/>
              <a:gd name="T44" fmla="*/ 2147483646 w 601"/>
              <a:gd name="T45" fmla="*/ 1367459774 h 602"/>
              <a:gd name="T46" fmla="*/ 2147483646 w 601"/>
              <a:gd name="T47" fmla="*/ 1367459774 h 602"/>
              <a:gd name="T48" fmla="*/ 2147483646 w 601"/>
              <a:gd name="T49" fmla="*/ 2147483646 h 602"/>
              <a:gd name="T50" fmla="*/ 2147483646 w 601"/>
              <a:gd name="T51" fmla="*/ 2147483646 h 602"/>
              <a:gd name="T52" fmla="*/ 2147483646 w 601"/>
              <a:gd name="T53" fmla="*/ 2147483646 h 602"/>
              <a:gd name="T54" fmla="*/ 2147483646 w 601"/>
              <a:gd name="T55" fmla="*/ 2147483646 h 602"/>
              <a:gd name="T56" fmla="*/ 2147483646 w 601"/>
              <a:gd name="T57" fmla="*/ 2147483646 h 602"/>
              <a:gd name="T58" fmla="*/ 2147483646 w 601"/>
              <a:gd name="T59" fmla="*/ 2147483646 h 602"/>
              <a:gd name="T60" fmla="*/ 2147483646 w 601"/>
              <a:gd name="T61" fmla="*/ 2147483646 h 602"/>
              <a:gd name="T62" fmla="*/ 2147483646 w 601"/>
              <a:gd name="T63" fmla="*/ 2147483646 h 602"/>
              <a:gd name="T64" fmla="*/ 2147483646 w 601"/>
              <a:gd name="T65" fmla="*/ 2147483646 h 602"/>
              <a:gd name="T66" fmla="*/ 2147483646 w 601"/>
              <a:gd name="T67" fmla="*/ 2147483646 h 602"/>
              <a:gd name="T68" fmla="*/ 2147483646 w 601"/>
              <a:gd name="T69" fmla="*/ 2147483646 h 602"/>
              <a:gd name="T70" fmla="*/ 2147483646 w 601"/>
              <a:gd name="T71" fmla="*/ 2147483646 h 602"/>
              <a:gd name="T72" fmla="*/ 2147483646 w 601"/>
              <a:gd name="T73" fmla="*/ 2147483646 h 602"/>
              <a:gd name="T74" fmla="*/ 2147483646 w 601"/>
              <a:gd name="T75" fmla="*/ 2147483646 h 602"/>
              <a:gd name="T76" fmla="*/ 2147483646 w 601"/>
              <a:gd name="T77" fmla="*/ 2147483646 h 602"/>
              <a:gd name="T78" fmla="*/ 2147483646 w 601"/>
              <a:gd name="T79" fmla="*/ 2147483646 h 602"/>
              <a:gd name="T80" fmla="*/ 2147483646 w 601"/>
              <a:gd name="T81" fmla="*/ 2147483646 h 602"/>
              <a:gd name="T82" fmla="*/ 2147483646 w 601"/>
              <a:gd name="T83" fmla="*/ 2147483646 h 602"/>
              <a:gd name="T84" fmla="*/ 2147483646 w 601"/>
              <a:gd name="T85" fmla="*/ 2147483646 h 602"/>
              <a:gd name="T86" fmla="*/ 2147483646 w 601"/>
              <a:gd name="T87" fmla="*/ 2147483646 h 602"/>
              <a:gd name="T88" fmla="*/ 2147483646 w 601"/>
              <a:gd name="T89" fmla="*/ 2147483646 h 602"/>
              <a:gd name="T90" fmla="*/ 1298108988 w 601"/>
              <a:gd name="T91" fmla="*/ 2147483646 h 602"/>
              <a:gd name="T92" fmla="*/ 1298108988 w 601"/>
              <a:gd name="T93" fmla="*/ 2147483646 h 602"/>
              <a:gd name="T94" fmla="*/ 2147483646 w 601"/>
              <a:gd name="T95" fmla="*/ 2147483646 h 602"/>
              <a:gd name="T96" fmla="*/ 2147483646 w 601"/>
              <a:gd name="T97" fmla="*/ 2147483646 h 602"/>
              <a:gd name="T98" fmla="*/ 2147483646 w 601"/>
              <a:gd name="T99" fmla="*/ 2147483646 h 602"/>
              <a:gd name="T100" fmla="*/ 2147483646 w 601"/>
              <a:gd name="T101" fmla="*/ 2147483646 h 602"/>
              <a:gd name="T102" fmla="*/ 2147483646 w 601"/>
              <a:gd name="T103" fmla="*/ 2147483646 h 602"/>
              <a:gd name="T104" fmla="*/ 2147483646 w 601"/>
              <a:gd name="T105" fmla="*/ 2147483646 h 602"/>
              <a:gd name="T106" fmla="*/ 2147483646 w 601"/>
              <a:gd name="T107" fmla="*/ 2147483646 h 602"/>
              <a:gd name="T108" fmla="*/ 2147483646 w 601"/>
              <a:gd name="T109" fmla="*/ 2147483646 h 602"/>
              <a:gd name="T110" fmla="*/ 2147483646 w 601"/>
              <a:gd name="T111" fmla="*/ 2147483646 h 602"/>
              <a:gd name="T112" fmla="*/ 2147483646 w 601"/>
              <a:gd name="T113" fmla="*/ 2147483646 h 602"/>
              <a:gd name="T114" fmla="*/ 2147483646 w 601"/>
              <a:gd name="T115" fmla="*/ 2147483646 h 602"/>
              <a:gd name="T116" fmla="*/ 2147483646 w 601"/>
              <a:gd name="T117" fmla="*/ 2147483646 h 602"/>
              <a:gd name="T118" fmla="*/ 2147483646 w 601"/>
              <a:gd name="T119" fmla="*/ 2147483646 h 602"/>
              <a:gd name="T120" fmla="*/ 2147483646 w 601"/>
              <a:gd name="T121" fmla="*/ 2147483646 h 602"/>
              <a:gd name="T122" fmla="*/ 2147483646 w 601"/>
              <a:gd name="T123" fmla="*/ 2147483646 h 60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1" h="602">
                <a:moveTo>
                  <a:pt x="572" y="333"/>
                </a:moveTo>
                <a:lnTo>
                  <a:pt x="572" y="333"/>
                </a:lnTo>
                <a:cubicBezTo>
                  <a:pt x="494" y="333"/>
                  <a:pt x="494" y="333"/>
                  <a:pt x="494" y="333"/>
                </a:cubicBezTo>
                <a:cubicBezTo>
                  <a:pt x="480" y="333"/>
                  <a:pt x="466" y="318"/>
                  <a:pt x="466" y="304"/>
                </a:cubicBezTo>
                <a:cubicBezTo>
                  <a:pt x="466" y="283"/>
                  <a:pt x="480" y="276"/>
                  <a:pt x="494" y="276"/>
                </a:cubicBezTo>
                <a:cubicBezTo>
                  <a:pt x="572" y="276"/>
                  <a:pt x="572" y="276"/>
                  <a:pt x="572" y="276"/>
                </a:cubicBezTo>
                <a:cubicBezTo>
                  <a:pt x="586" y="276"/>
                  <a:pt x="600" y="283"/>
                  <a:pt x="600" y="304"/>
                </a:cubicBezTo>
                <a:cubicBezTo>
                  <a:pt x="600" y="318"/>
                  <a:pt x="586" y="333"/>
                  <a:pt x="572" y="333"/>
                </a:cubicBezTo>
                <a:close/>
                <a:moveTo>
                  <a:pt x="522" y="113"/>
                </a:moveTo>
                <a:lnTo>
                  <a:pt x="522" y="113"/>
                </a:lnTo>
                <a:cubicBezTo>
                  <a:pt x="473" y="163"/>
                  <a:pt x="473" y="163"/>
                  <a:pt x="473" y="163"/>
                </a:cubicBezTo>
                <a:cubicBezTo>
                  <a:pt x="459" y="177"/>
                  <a:pt x="459" y="177"/>
                  <a:pt x="459" y="177"/>
                </a:cubicBezTo>
                <a:cubicBezTo>
                  <a:pt x="452" y="184"/>
                  <a:pt x="445" y="191"/>
                  <a:pt x="438" y="191"/>
                </a:cubicBezTo>
                <a:cubicBezTo>
                  <a:pt x="424" y="191"/>
                  <a:pt x="409" y="177"/>
                  <a:pt x="409" y="163"/>
                </a:cubicBezTo>
                <a:cubicBezTo>
                  <a:pt x="409" y="156"/>
                  <a:pt x="417" y="149"/>
                  <a:pt x="424" y="142"/>
                </a:cubicBezTo>
                <a:cubicBezTo>
                  <a:pt x="438" y="128"/>
                  <a:pt x="438" y="128"/>
                  <a:pt x="438" y="128"/>
                </a:cubicBezTo>
                <a:cubicBezTo>
                  <a:pt x="487" y="78"/>
                  <a:pt x="487" y="78"/>
                  <a:pt x="487" y="78"/>
                </a:cubicBezTo>
                <a:cubicBezTo>
                  <a:pt x="494" y="71"/>
                  <a:pt x="501" y="64"/>
                  <a:pt x="508" y="64"/>
                </a:cubicBezTo>
                <a:cubicBezTo>
                  <a:pt x="522" y="64"/>
                  <a:pt x="537" y="78"/>
                  <a:pt x="537" y="92"/>
                </a:cubicBezTo>
                <a:cubicBezTo>
                  <a:pt x="537" y="99"/>
                  <a:pt x="530" y="106"/>
                  <a:pt x="522" y="113"/>
                </a:cubicBezTo>
                <a:close/>
                <a:moveTo>
                  <a:pt x="296" y="417"/>
                </a:moveTo>
                <a:lnTo>
                  <a:pt x="296" y="417"/>
                </a:lnTo>
                <a:cubicBezTo>
                  <a:pt x="254" y="417"/>
                  <a:pt x="219" y="389"/>
                  <a:pt x="197" y="361"/>
                </a:cubicBezTo>
                <a:cubicBezTo>
                  <a:pt x="190" y="333"/>
                  <a:pt x="190" y="333"/>
                  <a:pt x="190" y="333"/>
                </a:cubicBezTo>
                <a:cubicBezTo>
                  <a:pt x="190" y="318"/>
                  <a:pt x="183" y="311"/>
                  <a:pt x="183" y="304"/>
                </a:cubicBezTo>
                <a:cubicBezTo>
                  <a:pt x="183" y="241"/>
                  <a:pt x="233" y="191"/>
                  <a:pt x="296" y="191"/>
                </a:cubicBezTo>
                <a:cubicBezTo>
                  <a:pt x="360" y="191"/>
                  <a:pt x="409" y="241"/>
                  <a:pt x="409" y="304"/>
                </a:cubicBezTo>
                <a:cubicBezTo>
                  <a:pt x="409" y="368"/>
                  <a:pt x="360" y="417"/>
                  <a:pt x="296" y="417"/>
                </a:cubicBezTo>
                <a:close/>
                <a:moveTo>
                  <a:pt x="296" y="248"/>
                </a:moveTo>
                <a:lnTo>
                  <a:pt x="296" y="248"/>
                </a:lnTo>
                <a:cubicBezTo>
                  <a:pt x="268" y="248"/>
                  <a:pt x="240" y="269"/>
                  <a:pt x="240" y="304"/>
                </a:cubicBezTo>
                <a:cubicBezTo>
                  <a:pt x="240" y="333"/>
                  <a:pt x="268" y="361"/>
                  <a:pt x="296" y="361"/>
                </a:cubicBezTo>
                <a:cubicBezTo>
                  <a:pt x="332" y="361"/>
                  <a:pt x="353" y="333"/>
                  <a:pt x="353" y="304"/>
                </a:cubicBezTo>
                <a:cubicBezTo>
                  <a:pt x="353" y="269"/>
                  <a:pt x="332" y="248"/>
                  <a:pt x="296" y="248"/>
                </a:cubicBezTo>
                <a:close/>
                <a:moveTo>
                  <a:pt x="296" y="135"/>
                </a:moveTo>
                <a:lnTo>
                  <a:pt x="296" y="135"/>
                </a:lnTo>
                <a:cubicBezTo>
                  <a:pt x="282" y="135"/>
                  <a:pt x="268" y="120"/>
                  <a:pt x="268" y="106"/>
                </a:cubicBezTo>
                <a:cubicBezTo>
                  <a:pt x="268" y="29"/>
                  <a:pt x="268" y="29"/>
                  <a:pt x="268" y="29"/>
                </a:cubicBezTo>
                <a:cubicBezTo>
                  <a:pt x="268" y="15"/>
                  <a:pt x="282" y="0"/>
                  <a:pt x="296" y="0"/>
                </a:cubicBezTo>
                <a:cubicBezTo>
                  <a:pt x="318" y="0"/>
                  <a:pt x="325" y="15"/>
                  <a:pt x="325" y="29"/>
                </a:cubicBezTo>
                <a:cubicBezTo>
                  <a:pt x="325" y="106"/>
                  <a:pt x="325" y="106"/>
                  <a:pt x="325" y="106"/>
                </a:cubicBezTo>
                <a:cubicBezTo>
                  <a:pt x="325" y="120"/>
                  <a:pt x="318" y="135"/>
                  <a:pt x="296" y="135"/>
                </a:cubicBezTo>
                <a:close/>
                <a:moveTo>
                  <a:pt x="176" y="460"/>
                </a:moveTo>
                <a:lnTo>
                  <a:pt x="176" y="460"/>
                </a:lnTo>
                <a:cubicBezTo>
                  <a:pt x="162" y="481"/>
                  <a:pt x="162" y="481"/>
                  <a:pt x="162" y="481"/>
                </a:cubicBezTo>
                <a:cubicBezTo>
                  <a:pt x="113" y="531"/>
                  <a:pt x="113" y="531"/>
                  <a:pt x="113" y="531"/>
                </a:cubicBezTo>
                <a:cubicBezTo>
                  <a:pt x="106" y="538"/>
                  <a:pt x="98" y="538"/>
                  <a:pt x="91" y="538"/>
                </a:cubicBezTo>
                <a:cubicBezTo>
                  <a:pt x="77" y="538"/>
                  <a:pt x="63" y="524"/>
                  <a:pt x="63" y="509"/>
                </a:cubicBezTo>
                <a:cubicBezTo>
                  <a:pt x="63" y="502"/>
                  <a:pt x="63" y="495"/>
                  <a:pt x="70" y="488"/>
                </a:cubicBezTo>
                <a:cubicBezTo>
                  <a:pt x="120" y="439"/>
                  <a:pt x="120" y="439"/>
                  <a:pt x="120" y="439"/>
                </a:cubicBezTo>
                <a:cubicBezTo>
                  <a:pt x="141" y="424"/>
                  <a:pt x="141" y="424"/>
                  <a:pt x="141" y="424"/>
                </a:cubicBezTo>
                <a:cubicBezTo>
                  <a:pt x="141" y="417"/>
                  <a:pt x="148" y="417"/>
                  <a:pt x="155" y="417"/>
                </a:cubicBezTo>
                <a:cubicBezTo>
                  <a:pt x="176" y="417"/>
                  <a:pt x="183" y="424"/>
                  <a:pt x="183" y="446"/>
                </a:cubicBezTo>
                <a:cubicBezTo>
                  <a:pt x="183" y="453"/>
                  <a:pt x="183" y="460"/>
                  <a:pt x="176" y="460"/>
                </a:cubicBezTo>
                <a:close/>
                <a:moveTo>
                  <a:pt x="155" y="191"/>
                </a:moveTo>
                <a:lnTo>
                  <a:pt x="155" y="191"/>
                </a:lnTo>
                <a:cubicBezTo>
                  <a:pt x="148" y="191"/>
                  <a:pt x="141" y="184"/>
                  <a:pt x="141" y="177"/>
                </a:cubicBezTo>
                <a:cubicBezTo>
                  <a:pt x="120" y="163"/>
                  <a:pt x="120" y="163"/>
                  <a:pt x="120" y="163"/>
                </a:cubicBezTo>
                <a:cubicBezTo>
                  <a:pt x="70" y="113"/>
                  <a:pt x="70" y="113"/>
                  <a:pt x="70" y="113"/>
                </a:cubicBezTo>
                <a:cubicBezTo>
                  <a:pt x="63" y="106"/>
                  <a:pt x="63" y="99"/>
                  <a:pt x="63" y="92"/>
                </a:cubicBezTo>
                <a:cubicBezTo>
                  <a:pt x="63" y="78"/>
                  <a:pt x="77" y="64"/>
                  <a:pt x="91" y="64"/>
                </a:cubicBezTo>
                <a:cubicBezTo>
                  <a:pt x="98" y="64"/>
                  <a:pt x="106" y="71"/>
                  <a:pt x="113" y="78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183" y="149"/>
                  <a:pt x="183" y="156"/>
                  <a:pt x="183" y="163"/>
                </a:cubicBezTo>
                <a:cubicBezTo>
                  <a:pt x="183" y="177"/>
                  <a:pt x="176" y="191"/>
                  <a:pt x="155" y="191"/>
                </a:cubicBezTo>
                <a:close/>
                <a:moveTo>
                  <a:pt x="98" y="276"/>
                </a:moveTo>
                <a:lnTo>
                  <a:pt x="98" y="276"/>
                </a:lnTo>
                <a:cubicBezTo>
                  <a:pt x="120" y="276"/>
                  <a:pt x="127" y="283"/>
                  <a:pt x="127" y="304"/>
                </a:cubicBezTo>
                <a:cubicBezTo>
                  <a:pt x="127" y="318"/>
                  <a:pt x="120" y="333"/>
                  <a:pt x="98" y="333"/>
                </a:cubicBezTo>
                <a:cubicBezTo>
                  <a:pt x="28" y="333"/>
                  <a:pt x="28" y="333"/>
                  <a:pt x="28" y="333"/>
                </a:cubicBezTo>
                <a:cubicBezTo>
                  <a:pt x="7" y="333"/>
                  <a:pt x="0" y="318"/>
                  <a:pt x="0" y="304"/>
                </a:cubicBezTo>
                <a:cubicBezTo>
                  <a:pt x="0" y="283"/>
                  <a:pt x="7" y="276"/>
                  <a:pt x="28" y="276"/>
                </a:cubicBezTo>
                <a:cubicBezTo>
                  <a:pt x="98" y="276"/>
                  <a:pt x="98" y="276"/>
                  <a:pt x="98" y="276"/>
                </a:cubicBezTo>
                <a:close/>
                <a:moveTo>
                  <a:pt x="296" y="474"/>
                </a:moveTo>
                <a:lnTo>
                  <a:pt x="296" y="474"/>
                </a:lnTo>
                <a:cubicBezTo>
                  <a:pt x="318" y="474"/>
                  <a:pt x="325" y="481"/>
                  <a:pt x="325" y="502"/>
                </a:cubicBezTo>
                <a:cubicBezTo>
                  <a:pt x="325" y="573"/>
                  <a:pt x="325" y="573"/>
                  <a:pt x="325" y="573"/>
                </a:cubicBezTo>
                <a:cubicBezTo>
                  <a:pt x="325" y="594"/>
                  <a:pt x="318" y="601"/>
                  <a:pt x="296" y="601"/>
                </a:cubicBezTo>
                <a:cubicBezTo>
                  <a:pt x="282" y="601"/>
                  <a:pt x="268" y="594"/>
                  <a:pt x="268" y="573"/>
                </a:cubicBezTo>
                <a:cubicBezTo>
                  <a:pt x="268" y="502"/>
                  <a:pt x="268" y="502"/>
                  <a:pt x="268" y="502"/>
                </a:cubicBezTo>
                <a:cubicBezTo>
                  <a:pt x="268" y="481"/>
                  <a:pt x="282" y="474"/>
                  <a:pt x="296" y="474"/>
                </a:cubicBezTo>
                <a:close/>
                <a:moveTo>
                  <a:pt x="438" y="417"/>
                </a:moveTo>
                <a:lnTo>
                  <a:pt x="438" y="417"/>
                </a:lnTo>
                <a:cubicBezTo>
                  <a:pt x="445" y="417"/>
                  <a:pt x="452" y="417"/>
                  <a:pt x="459" y="424"/>
                </a:cubicBezTo>
                <a:cubicBezTo>
                  <a:pt x="473" y="439"/>
                  <a:pt x="473" y="439"/>
                  <a:pt x="473" y="439"/>
                </a:cubicBezTo>
                <a:cubicBezTo>
                  <a:pt x="522" y="488"/>
                  <a:pt x="522" y="488"/>
                  <a:pt x="522" y="488"/>
                </a:cubicBezTo>
                <a:cubicBezTo>
                  <a:pt x="530" y="495"/>
                  <a:pt x="537" y="502"/>
                  <a:pt x="537" y="509"/>
                </a:cubicBezTo>
                <a:cubicBezTo>
                  <a:pt x="537" y="524"/>
                  <a:pt x="522" y="538"/>
                  <a:pt x="508" y="538"/>
                </a:cubicBezTo>
                <a:cubicBezTo>
                  <a:pt x="501" y="538"/>
                  <a:pt x="494" y="538"/>
                  <a:pt x="487" y="531"/>
                </a:cubicBezTo>
                <a:cubicBezTo>
                  <a:pt x="438" y="481"/>
                  <a:pt x="438" y="481"/>
                  <a:pt x="438" y="481"/>
                </a:cubicBezTo>
                <a:cubicBezTo>
                  <a:pt x="424" y="460"/>
                  <a:pt x="424" y="460"/>
                  <a:pt x="424" y="460"/>
                </a:cubicBezTo>
                <a:cubicBezTo>
                  <a:pt x="417" y="460"/>
                  <a:pt x="409" y="453"/>
                  <a:pt x="409" y="446"/>
                </a:cubicBezTo>
                <a:cubicBezTo>
                  <a:pt x="409" y="424"/>
                  <a:pt x="424" y="417"/>
                  <a:pt x="438" y="4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13" name="Freeform 104"/>
          <p:cNvSpPr>
            <a:spLocks noChangeArrowheads="1"/>
          </p:cNvSpPr>
          <p:nvPr/>
        </p:nvSpPr>
        <p:spPr bwMode="auto">
          <a:xfrm>
            <a:off x="4883816" y="2650334"/>
            <a:ext cx="314983" cy="312170"/>
          </a:xfrm>
          <a:custGeom>
            <a:avLst/>
            <a:gdLst>
              <a:gd name="T0" fmla="*/ 2147483646 w 496"/>
              <a:gd name="T1" fmla="*/ 2147483646 h 489"/>
              <a:gd name="T2" fmla="*/ 2147483646 w 496"/>
              <a:gd name="T3" fmla="*/ 2147483646 h 489"/>
              <a:gd name="T4" fmla="*/ 2147483646 w 496"/>
              <a:gd name="T5" fmla="*/ 2147483646 h 489"/>
              <a:gd name="T6" fmla="*/ 2147483646 w 496"/>
              <a:gd name="T7" fmla="*/ 2147483646 h 489"/>
              <a:gd name="T8" fmla="*/ 2147483646 w 496"/>
              <a:gd name="T9" fmla="*/ 2147483646 h 489"/>
              <a:gd name="T10" fmla="*/ 2147483646 w 496"/>
              <a:gd name="T11" fmla="*/ 2147483646 h 489"/>
              <a:gd name="T12" fmla="*/ 2147483646 w 496"/>
              <a:gd name="T13" fmla="*/ 2147483646 h 489"/>
              <a:gd name="T14" fmla="*/ 2147483646 w 496"/>
              <a:gd name="T15" fmla="*/ 2147483646 h 489"/>
              <a:gd name="T16" fmla="*/ 2147483646 w 496"/>
              <a:gd name="T17" fmla="*/ 2147483646 h 489"/>
              <a:gd name="T18" fmla="*/ 2147483646 w 496"/>
              <a:gd name="T19" fmla="*/ 2147483646 h 489"/>
              <a:gd name="T20" fmla="*/ 2147483646 w 496"/>
              <a:gd name="T21" fmla="*/ 2147483646 h 489"/>
              <a:gd name="T22" fmla="*/ 2147483646 w 496"/>
              <a:gd name="T23" fmla="*/ 2147483646 h 489"/>
              <a:gd name="T24" fmla="*/ 2147483646 w 496"/>
              <a:gd name="T25" fmla="*/ 2147483646 h 489"/>
              <a:gd name="T26" fmla="*/ 2147483646 w 496"/>
              <a:gd name="T27" fmla="*/ 2147483646 h 489"/>
              <a:gd name="T28" fmla="*/ 2147483646 w 496"/>
              <a:gd name="T29" fmla="*/ 2147483646 h 489"/>
              <a:gd name="T30" fmla="*/ 2147483646 w 496"/>
              <a:gd name="T31" fmla="*/ 2147483646 h 489"/>
              <a:gd name="T32" fmla="*/ 2147483646 w 496"/>
              <a:gd name="T33" fmla="*/ 2147483646 h 489"/>
              <a:gd name="T34" fmla="*/ 2147483646 w 496"/>
              <a:gd name="T35" fmla="*/ 2147483646 h 489"/>
              <a:gd name="T36" fmla="*/ 2147483646 w 496"/>
              <a:gd name="T37" fmla="*/ 2147483646 h 489"/>
              <a:gd name="T38" fmla="*/ 2147483646 w 496"/>
              <a:gd name="T39" fmla="*/ 0 h 489"/>
              <a:gd name="T40" fmla="*/ 2147483646 w 496"/>
              <a:gd name="T41" fmla="*/ 2147483646 h 489"/>
              <a:gd name="T42" fmla="*/ 2147483646 w 496"/>
              <a:gd name="T43" fmla="*/ 2147483646 h 489"/>
              <a:gd name="T44" fmla="*/ 2147483646 w 496"/>
              <a:gd name="T45" fmla="*/ 2147483646 h 489"/>
              <a:gd name="T46" fmla="*/ 2147483646 w 496"/>
              <a:gd name="T47" fmla="*/ 2147483646 h 489"/>
              <a:gd name="T48" fmla="*/ 2147483646 w 496"/>
              <a:gd name="T49" fmla="*/ 2147483646 h 489"/>
              <a:gd name="T50" fmla="*/ 2147483646 w 496"/>
              <a:gd name="T51" fmla="*/ 2147483646 h 489"/>
              <a:gd name="T52" fmla="*/ 2147483646 w 496"/>
              <a:gd name="T53" fmla="*/ 2147483646 h 489"/>
              <a:gd name="T54" fmla="*/ 2147483646 w 496"/>
              <a:gd name="T55" fmla="*/ 2147483646 h 489"/>
              <a:gd name="T56" fmla="*/ 2147483646 w 496"/>
              <a:gd name="T57" fmla="*/ 2147483646 h 489"/>
              <a:gd name="T58" fmla="*/ 2147483646 w 496"/>
              <a:gd name="T59" fmla="*/ 2147483646 h 489"/>
              <a:gd name="T60" fmla="*/ 0 w 496"/>
              <a:gd name="T61" fmla="*/ 2147483646 h 489"/>
              <a:gd name="T62" fmla="*/ 2147483646 w 496"/>
              <a:gd name="T63" fmla="*/ 2147483646 h 489"/>
              <a:gd name="T64" fmla="*/ 2147483646 w 496"/>
              <a:gd name="T65" fmla="*/ 2147483646 h 489"/>
              <a:gd name="T66" fmla="*/ 2147483646 w 496"/>
              <a:gd name="T67" fmla="*/ 2147483646 h 489"/>
              <a:gd name="T68" fmla="*/ 2147483646 w 496"/>
              <a:gd name="T69" fmla="*/ 2147483646 h 489"/>
              <a:gd name="T70" fmla="*/ 2147483646 w 496"/>
              <a:gd name="T71" fmla="*/ 2147483646 h 489"/>
              <a:gd name="T72" fmla="*/ 2147483646 w 496"/>
              <a:gd name="T73" fmla="*/ 2147483646 h 489"/>
              <a:gd name="T74" fmla="*/ 2147483646 w 496"/>
              <a:gd name="T75" fmla="*/ 2147483646 h 489"/>
              <a:gd name="T76" fmla="*/ 2147483646 w 496"/>
              <a:gd name="T77" fmla="*/ 2147483646 h 489"/>
              <a:gd name="T78" fmla="*/ 2147483646 w 496"/>
              <a:gd name="T79" fmla="*/ 2147483646 h 489"/>
              <a:gd name="T80" fmla="*/ 2147483646 w 496"/>
              <a:gd name="T81" fmla="*/ 2147483646 h 489"/>
              <a:gd name="T82" fmla="*/ 2147483646 w 496"/>
              <a:gd name="T83" fmla="*/ 2147483646 h 489"/>
              <a:gd name="T84" fmla="*/ 2147483646 w 496"/>
              <a:gd name="T85" fmla="*/ 2147483646 h 489"/>
              <a:gd name="T86" fmla="*/ 2147483646 w 496"/>
              <a:gd name="T87" fmla="*/ 2147483646 h 489"/>
              <a:gd name="T88" fmla="*/ 2147483646 w 496"/>
              <a:gd name="T89" fmla="*/ 2147483646 h 489"/>
              <a:gd name="T90" fmla="*/ 2147483646 w 496"/>
              <a:gd name="T91" fmla="*/ 2147483646 h 48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96" h="489">
                <a:moveTo>
                  <a:pt x="466" y="276"/>
                </a:moveTo>
                <a:lnTo>
                  <a:pt x="466" y="276"/>
                </a:lnTo>
                <a:cubicBezTo>
                  <a:pt x="445" y="276"/>
                  <a:pt x="445" y="276"/>
                  <a:pt x="445" y="276"/>
                </a:cubicBezTo>
                <a:cubicBezTo>
                  <a:pt x="431" y="276"/>
                  <a:pt x="417" y="261"/>
                  <a:pt x="417" y="247"/>
                </a:cubicBezTo>
                <a:cubicBezTo>
                  <a:pt x="417" y="226"/>
                  <a:pt x="431" y="219"/>
                  <a:pt x="445" y="219"/>
                </a:cubicBezTo>
                <a:cubicBezTo>
                  <a:pt x="466" y="219"/>
                  <a:pt x="466" y="219"/>
                  <a:pt x="466" y="219"/>
                </a:cubicBezTo>
                <a:cubicBezTo>
                  <a:pt x="480" y="219"/>
                  <a:pt x="495" y="226"/>
                  <a:pt x="495" y="247"/>
                </a:cubicBezTo>
                <a:cubicBezTo>
                  <a:pt x="495" y="261"/>
                  <a:pt x="480" y="276"/>
                  <a:pt x="466" y="276"/>
                </a:cubicBezTo>
                <a:close/>
                <a:moveTo>
                  <a:pt x="424" y="106"/>
                </a:moveTo>
                <a:lnTo>
                  <a:pt x="424" y="106"/>
                </a:lnTo>
                <a:cubicBezTo>
                  <a:pt x="410" y="120"/>
                  <a:pt x="410" y="120"/>
                  <a:pt x="410" y="120"/>
                </a:cubicBezTo>
                <a:cubicBezTo>
                  <a:pt x="403" y="127"/>
                  <a:pt x="396" y="134"/>
                  <a:pt x="389" y="134"/>
                </a:cubicBezTo>
                <a:cubicBezTo>
                  <a:pt x="375" y="134"/>
                  <a:pt x="360" y="120"/>
                  <a:pt x="360" y="106"/>
                </a:cubicBezTo>
                <a:cubicBezTo>
                  <a:pt x="360" y="99"/>
                  <a:pt x="360" y="92"/>
                  <a:pt x="367" y="85"/>
                </a:cubicBezTo>
                <a:cubicBezTo>
                  <a:pt x="389" y="63"/>
                  <a:pt x="389" y="63"/>
                  <a:pt x="389" y="63"/>
                </a:cubicBezTo>
                <a:cubicBezTo>
                  <a:pt x="396" y="56"/>
                  <a:pt x="403" y="56"/>
                  <a:pt x="410" y="56"/>
                </a:cubicBezTo>
                <a:cubicBezTo>
                  <a:pt x="424" y="56"/>
                  <a:pt x="438" y="71"/>
                  <a:pt x="438" y="85"/>
                </a:cubicBezTo>
                <a:cubicBezTo>
                  <a:pt x="438" y="92"/>
                  <a:pt x="431" y="99"/>
                  <a:pt x="424" y="106"/>
                </a:cubicBezTo>
                <a:close/>
                <a:moveTo>
                  <a:pt x="247" y="360"/>
                </a:moveTo>
                <a:lnTo>
                  <a:pt x="247" y="360"/>
                </a:lnTo>
                <a:cubicBezTo>
                  <a:pt x="205" y="360"/>
                  <a:pt x="169" y="332"/>
                  <a:pt x="148" y="304"/>
                </a:cubicBezTo>
                <a:cubicBezTo>
                  <a:pt x="141" y="276"/>
                  <a:pt x="141" y="276"/>
                  <a:pt x="141" y="276"/>
                </a:cubicBezTo>
                <a:cubicBezTo>
                  <a:pt x="134" y="261"/>
                  <a:pt x="134" y="254"/>
                  <a:pt x="134" y="247"/>
                </a:cubicBezTo>
                <a:cubicBezTo>
                  <a:pt x="134" y="184"/>
                  <a:pt x="184" y="134"/>
                  <a:pt x="247" y="134"/>
                </a:cubicBezTo>
                <a:cubicBezTo>
                  <a:pt x="311" y="134"/>
                  <a:pt x="360" y="184"/>
                  <a:pt x="360" y="247"/>
                </a:cubicBezTo>
                <a:cubicBezTo>
                  <a:pt x="360" y="311"/>
                  <a:pt x="311" y="360"/>
                  <a:pt x="247" y="360"/>
                </a:cubicBezTo>
                <a:close/>
                <a:moveTo>
                  <a:pt x="247" y="191"/>
                </a:moveTo>
                <a:lnTo>
                  <a:pt x="247" y="191"/>
                </a:lnTo>
                <a:cubicBezTo>
                  <a:pt x="219" y="191"/>
                  <a:pt x="191" y="212"/>
                  <a:pt x="191" y="247"/>
                </a:cubicBezTo>
                <a:cubicBezTo>
                  <a:pt x="191" y="276"/>
                  <a:pt x="219" y="304"/>
                  <a:pt x="247" y="304"/>
                </a:cubicBezTo>
                <a:cubicBezTo>
                  <a:pt x="276" y="304"/>
                  <a:pt x="304" y="276"/>
                  <a:pt x="304" y="247"/>
                </a:cubicBezTo>
                <a:cubicBezTo>
                  <a:pt x="304" y="212"/>
                  <a:pt x="276" y="191"/>
                  <a:pt x="247" y="191"/>
                </a:cubicBezTo>
                <a:close/>
                <a:moveTo>
                  <a:pt x="247" y="78"/>
                </a:moveTo>
                <a:lnTo>
                  <a:pt x="247" y="78"/>
                </a:lnTo>
                <a:cubicBezTo>
                  <a:pt x="233" y="78"/>
                  <a:pt x="219" y="63"/>
                  <a:pt x="219" y="49"/>
                </a:cubicBezTo>
                <a:cubicBezTo>
                  <a:pt x="219" y="28"/>
                  <a:pt x="219" y="28"/>
                  <a:pt x="219" y="28"/>
                </a:cubicBezTo>
                <a:cubicBezTo>
                  <a:pt x="219" y="14"/>
                  <a:pt x="233" y="0"/>
                  <a:pt x="247" y="0"/>
                </a:cubicBezTo>
                <a:cubicBezTo>
                  <a:pt x="261" y="0"/>
                  <a:pt x="276" y="14"/>
                  <a:pt x="276" y="28"/>
                </a:cubicBezTo>
                <a:cubicBezTo>
                  <a:pt x="276" y="49"/>
                  <a:pt x="276" y="49"/>
                  <a:pt x="276" y="49"/>
                </a:cubicBezTo>
                <a:cubicBezTo>
                  <a:pt x="276" y="63"/>
                  <a:pt x="261" y="78"/>
                  <a:pt x="247" y="78"/>
                </a:cubicBezTo>
                <a:close/>
                <a:moveTo>
                  <a:pt x="106" y="134"/>
                </a:moveTo>
                <a:lnTo>
                  <a:pt x="106" y="134"/>
                </a:lnTo>
                <a:cubicBezTo>
                  <a:pt x="99" y="134"/>
                  <a:pt x="92" y="127"/>
                  <a:pt x="85" y="120"/>
                </a:cubicBezTo>
                <a:cubicBezTo>
                  <a:pt x="71" y="106"/>
                  <a:pt x="71" y="106"/>
                  <a:pt x="71" y="106"/>
                </a:cubicBezTo>
                <a:cubicBezTo>
                  <a:pt x="64" y="99"/>
                  <a:pt x="56" y="92"/>
                  <a:pt x="56" y="85"/>
                </a:cubicBezTo>
                <a:cubicBezTo>
                  <a:pt x="56" y="71"/>
                  <a:pt x="71" y="56"/>
                  <a:pt x="85" y="56"/>
                </a:cubicBezTo>
                <a:cubicBezTo>
                  <a:pt x="92" y="56"/>
                  <a:pt x="99" y="56"/>
                  <a:pt x="106" y="63"/>
                </a:cubicBezTo>
                <a:cubicBezTo>
                  <a:pt x="127" y="85"/>
                  <a:pt x="127" y="85"/>
                  <a:pt x="127" y="85"/>
                </a:cubicBezTo>
                <a:cubicBezTo>
                  <a:pt x="134" y="92"/>
                  <a:pt x="134" y="99"/>
                  <a:pt x="134" y="106"/>
                </a:cubicBezTo>
                <a:cubicBezTo>
                  <a:pt x="134" y="120"/>
                  <a:pt x="120" y="134"/>
                  <a:pt x="106" y="134"/>
                </a:cubicBezTo>
                <a:close/>
                <a:moveTo>
                  <a:pt x="78" y="247"/>
                </a:moveTo>
                <a:lnTo>
                  <a:pt x="78" y="247"/>
                </a:lnTo>
                <a:cubicBezTo>
                  <a:pt x="78" y="261"/>
                  <a:pt x="64" y="276"/>
                  <a:pt x="49" y="276"/>
                </a:cubicBezTo>
                <a:cubicBezTo>
                  <a:pt x="28" y="276"/>
                  <a:pt x="28" y="276"/>
                  <a:pt x="28" y="276"/>
                </a:cubicBezTo>
                <a:cubicBezTo>
                  <a:pt x="14" y="276"/>
                  <a:pt x="0" y="261"/>
                  <a:pt x="0" y="247"/>
                </a:cubicBezTo>
                <a:cubicBezTo>
                  <a:pt x="0" y="226"/>
                  <a:pt x="14" y="219"/>
                  <a:pt x="28" y="219"/>
                </a:cubicBezTo>
                <a:cubicBezTo>
                  <a:pt x="49" y="219"/>
                  <a:pt x="49" y="219"/>
                  <a:pt x="49" y="219"/>
                </a:cubicBezTo>
                <a:cubicBezTo>
                  <a:pt x="64" y="219"/>
                  <a:pt x="78" y="226"/>
                  <a:pt x="78" y="247"/>
                </a:cubicBezTo>
                <a:close/>
                <a:moveTo>
                  <a:pt x="85" y="367"/>
                </a:moveTo>
                <a:lnTo>
                  <a:pt x="85" y="367"/>
                </a:lnTo>
                <a:cubicBezTo>
                  <a:pt x="92" y="360"/>
                  <a:pt x="99" y="360"/>
                  <a:pt x="106" y="360"/>
                </a:cubicBezTo>
                <a:cubicBezTo>
                  <a:pt x="120" y="360"/>
                  <a:pt x="134" y="367"/>
                  <a:pt x="134" y="389"/>
                </a:cubicBezTo>
                <a:cubicBezTo>
                  <a:pt x="134" y="396"/>
                  <a:pt x="134" y="403"/>
                  <a:pt x="127" y="403"/>
                </a:cubicBezTo>
                <a:cubicBezTo>
                  <a:pt x="106" y="424"/>
                  <a:pt x="106" y="424"/>
                  <a:pt x="106" y="424"/>
                </a:cubicBezTo>
                <a:cubicBezTo>
                  <a:pt x="99" y="431"/>
                  <a:pt x="92" y="431"/>
                  <a:pt x="85" y="431"/>
                </a:cubicBezTo>
                <a:cubicBezTo>
                  <a:pt x="71" y="431"/>
                  <a:pt x="56" y="424"/>
                  <a:pt x="56" y="403"/>
                </a:cubicBezTo>
                <a:cubicBezTo>
                  <a:pt x="56" y="396"/>
                  <a:pt x="64" y="389"/>
                  <a:pt x="71" y="389"/>
                </a:cubicBezTo>
                <a:lnTo>
                  <a:pt x="85" y="367"/>
                </a:lnTo>
                <a:close/>
                <a:moveTo>
                  <a:pt x="247" y="417"/>
                </a:moveTo>
                <a:lnTo>
                  <a:pt x="247" y="417"/>
                </a:lnTo>
                <a:cubicBezTo>
                  <a:pt x="261" y="417"/>
                  <a:pt x="276" y="424"/>
                  <a:pt x="276" y="445"/>
                </a:cubicBezTo>
                <a:cubicBezTo>
                  <a:pt x="276" y="459"/>
                  <a:pt x="276" y="459"/>
                  <a:pt x="276" y="459"/>
                </a:cubicBezTo>
                <a:cubicBezTo>
                  <a:pt x="276" y="481"/>
                  <a:pt x="261" y="488"/>
                  <a:pt x="247" y="488"/>
                </a:cubicBezTo>
                <a:cubicBezTo>
                  <a:pt x="233" y="488"/>
                  <a:pt x="219" y="481"/>
                  <a:pt x="219" y="459"/>
                </a:cubicBezTo>
                <a:cubicBezTo>
                  <a:pt x="219" y="445"/>
                  <a:pt x="219" y="445"/>
                  <a:pt x="219" y="445"/>
                </a:cubicBezTo>
                <a:cubicBezTo>
                  <a:pt x="219" y="424"/>
                  <a:pt x="233" y="417"/>
                  <a:pt x="247" y="417"/>
                </a:cubicBezTo>
                <a:close/>
                <a:moveTo>
                  <a:pt x="389" y="360"/>
                </a:moveTo>
                <a:lnTo>
                  <a:pt x="389" y="360"/>
                </a:lnTo>
                <a:cubicBezTo>
                  <a:pt x="396" y="360"/>
                  <a:pt x="403" y="360"/>
                  <a:pt x="410" y="367"/>
                </a:cubicBezTo>
                <a:cubicBezTo>
                  <a:pt x="424" y="389"/>
                  <a:pt x="424" y="389"/>
                  <a:pt x="424" y="389"/>
                </a:cubicBezTo>
                <a:cubicBezTo>
                  <a:pt x="431" y="389"/>
                  <a:pt x="438" y="396"/>
                  <a:pt x="438" y="403"/>
                </a:cubicBezTo>
                <a:cubicBezTo>
                  <a:pt x="438" y="424"/>
                  <a:pt x="424" y="431"/>
                  <a:pt x="410" y="431"/>
                </a:cubicBezTo>
                <a:cubicBezTo>
                  <a:pt x="403" y="431"/>
                  <a:pt x="396" y="431"/>
                  <a:pt x="389" y="424"/>
                </a:cubicBezTo>
                <a:cubicBezTo>
                  <a:pt x="367" y="403"/>
                  <a:pt x="367" y="403"/>
                  <a:pt x="367" y="403"/>
                </a:cubicBezTo>
                <a:cubicBezTo>
                  <a:pt x="360" y="403"/>
                  <a:pt x="360" y="396"/>
                  <a:pt x="360" y="389"/>
                </a:cubicBezTo>
                <a:cubicBezTo>
                  <a:pt x="360" y="367"/>
                  <a:pt x="375" y="360"/>
                  <a:pt x="389" y="3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14" name="Freeform 105"/>
          <p:cNvSpPr>
            <a:spLocks noChangeArrowheads="1"/>
          </p:cNvSpPr>
          <p:nvPr/>
        </p:nvSpPr>
        <p:spPr bwMode="auto">
          <a:xfrm>
            <a:off x="3947884" y="2582837"/>
            <a:ext cx="385293" cy="385293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2147483646 w 602"/>
              <a:gd name="T5" fmla="*/ 2147483646 h 602"/>
              <a:gd name="T6" fmla="*/ 2147483646 w 602"/>
              <a:gd name="T7" fmla="*/ 2147483646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1367459774 h 602"/>
              <a:gd name="T20" fmla="*/ 2147483646 w 602"/>
              <a:gd name="T21" fmla="*/ 0 h 602"/>
              <a:gd name="T22" fmla="*/ 2147483646 w 602"/>
              <a:gd name="T23" fmla="*/ 0 h 602"/>
              <a:gd name="T24" fmla="*/ 2147483646 w 602"/>
              <a:gd name="T25" fmla="*/ 1367459774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1367459774 w 602"/>
              <a:gd name="T39" fmla="*/ 2147483646 h 602"/>
              <a:gd name="T40" fmla="*/ 0 w 602"/>
              <a:gd name="T41" fmla="*/ 2147483646 h 602"/>
              <a:gd name="T42" fmla="*/ 0 w 602"/>
              <a:gd name="T43" fmla="*/ 2147483646 h 602"/>
              <a:gd name="T44" fmla="*/ 1367459774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2147483646 w 602"/>
              <a:gd name="T61" fmla="*/ 2147483646 h 60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02" h="602">
                <a:moveTo>
                  <a:pt x="573" y="488"/>
                </a:moveTo>
                <a:lnTo>
                  <a:pt x="573" y="488"/>
                </a:lnTo>
                <a:cubicBezTo>
                  <a:pt x="481" y="488"/>
                  <a:pt x="481" y="488"/>
                  <a:pt x="481" y="488"/>
                </a:cubicBezTo>
                <a:cubicBezTo>
                  <a:pt x="481" y="347"/>
                  <a:pt x="481" y="347"/>
                  <a:pt x="481" y="347"/>
                </a:cubicBezTo>
                <a:cubicBezTo>
                  <a:pt x="544" y="347"/>
                  <a:pt x="544" y="347"/>
                  <a:pt x="544" y="347"/>
                </a:cubicBezTo>
                <a:cubicBezTo>
                  <a:pt x="544" y="57"/>
                  <a:pt x="544" y="57"/>
                  <a:pt x="544" y="57"/>
                </a:cubicBezTo>
                <a:cubicBezTo>
                  <a:pt x="205" y="57"/>
                  <a:pt x="205" y="57"/>
                  <a:pt x="205" y="57"/>
                </a:cubicBezTo>
                <a:cubicBezTo>
                  <a:pt x="205" y="85"/>
                  <a:pt x="205" y="85"/>
                  <a:pt x="205" y="85"/>
                </a:cubicBezTo>
                <a:cubicBezTo>
                  <a:pt x="149" y="85"/>
                  <a:pt x="149" y="85"/>
                  <a:pt x="149" y="85"/>
                </a:cubicBezTo>
                <a:cubicBezTo>
                  <a:pt x="149" y="29"/>
                  <a:pt x="149" y="29"/>
                  <a:pt x="149" y="29"/>
                </a:cubicBezTo>
                <a:cubicBezTo>
                  <a:pt x="149" y="15"/>
                  <a:pt x="163" y="0"/>
                  <a:pt x="177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460"/>
                  <a:pt x="601" y="460"/>
                  <a:pt x="601" y="460"/>
                </a:cubicBezTo>
                <a:cubicBezTo>
                  <a:pt x="601" y="481"/>
                  <a:pt x="594" y="488"/>
                  <a:pt x="573" y="488"/>
                </a:cubicBezTo>
                <a:close/>
                <a:moveTo>
                  <a:pt x="453" y="142"/>
                </a:moveTo>
                <a:lnTo>
                  <a:pt x="453" y="142"/>
                </a:lnTo>
                <a:cubicBezTo>
                  <a:pt x="453" y="573"/>
                  <a:pt x="453" y="573"/>
                  <a:pt x="453" y="573"/>
                </a:cubicBezTo>
                <a:cubicBezTo>
                  <a:pt x="453" y="594"/>
                  <a:pt x="439" y="601"/>
                  <a:pt x="424" y="601"/>
                </a:cubicBez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94"/>
                  <a:pt x="0" y="573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28"/>
                  <a:pt x="15" y="113"/>
                  <a:pt x="29" y="113"/>
                </a:cubicBezTo>
                <a:cubicBezTo>
                  <a:pt x="424" y="113"/>
                  <a:pt x="424" y="113"/>
                  <a:pt x="424" y="113"/>
                </a:cubicBezTo>
                <a:cubicBezTo>
                  <a:pt x="439" y="113"/>
                  <a:pt x="453" y="128"/>
                  <a:pt x="453" y="142"/>
                </a:cubicBezTo>
                <a:close/>
                <a:moveTo>
                  <a:pt x="396" y="170"/>
                </a:moveTo>
                <a:lnTo>
                  <a:pt x="396" y="170"/>
                </a:lnTo>
                <a:cubicBezTo>
                  <a:pt x="57" y="170"/>
                  <a:pt x="57" y="170"/>
                  <a:pt x="57" y="170"/>
                </a:cubicBezTo>
                <a:cubicBezTo>
                  <a:pt x="57" y="460"/>
                  <a:pt x="57" y="460"/>
                  <a:pt x="57" y="460"/>
                </a:cubicBezTo>
                <a:cubicBezTo>
                  <a:pt x="396" y="460"/>
                  <a:pt x="396" y="460"/>
                  <a:pt x="396" y="460"/>
                </a:cubicBezTo>
                <a:lnTo>
                  <a:pt x="396" y="1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15" name="Freeform 106"/>
          <p:cNvSpPr>
            <a:spLocks noChangeArrowheads="1"/>
          </p:cNvSpPr>
          <p:nvPr/>
        </p:nvSpPr>
        <p:spPr bwMode="auto">
          <a:xfrm>
            <a:off x="3019810" y="2605337"/>
            <a:ext cx="289671" cy="312170"/>
          </a:xfrm>
          <a:custGeom>
            <a:avLst/>
            <a:gdLst>
              <a:gd name="T0" fmla="*/ 2147483646 w 453"/>
              <a:gd name="T1" fmla="*/ 2147483646 h 489"/>
              <a:gd name="T2" fmla="*/ 2147483646 w 453"/>
              <a:gd name="T3" fmla="*/ 2147483646 h 489"/>
              <a:gd name="T4" fmla="*/ 1316815918 w 453"/>
              <a:gd name="T5" fmla="*/ 2147483646 h 489"/>
              <a:gd name="T6" fmla="*/ 0 w 453"/>
              <a:gd name="T7" fmla="*/ 2147483646 h 489"/>
              <a:gd name="T8" fmla="*/ 0 w 453"/>
              <a:gd name="T9" fmla="*/ 1310220542 h 489"/>
              <a:gd name="T10" fmla="*/ 1316815918 w 453"/>
              <a:gd name="T11" fmla="*/ 0 h 489"/>
              <a:gd name="T12" fmla="*/ 2147483646 w 453"/>
              <a:gd name="T13" fmla="*/ 0 h 489"/>
              <a:gd name="T14" fmla="*/ 2147483646 w 453"/>
              <a:gd name="T15" fmla="*/ 1310220542 h 489"/>
              <a:gd name="T16" fmla="*/ 2147483646 w 453"/>
              <a:gd name="T17" fmla="*/ 2147483646 h 489"/>
              <a:gd name="T18" fmla="*/ 2147483646 w 453"/>
              <a:gd name="T19" fmla="*/ 2147483646 h 489"/>
              <a:gd name="T20" fmla="*/ 2147483646 w 453"/>
              <a:gd name="T21" fmla="*/ 2147483646 h 489"/>
              <a:gd name="T22" fmla="*/ 2147483646 w 453"/>
              <a:gd name="T23" fmla="*/ 2147483646 h 489"/>
              <a:gd name="T24" fmla="*/ 2147483646 w 453"/>
              <a:gd name="T25" fmla="*/ 2147483646 h 489"/>
              <a:gd name="T26" fmla="*/ 2147483646 w 453"/>
              <a:gd name="T27" fmla="*/ 2147483646 h 489"/>
              <a:gd name="T28" fmla="*/ 2147483646 w 453"/>
              <a:gd name="T29" fmla="*/ 2147483646 h 489"/>
              <a:gd name="T30" fmla="*/ 2147483646 w 453"/>
              <a:gd name="T31" fmla="*/ 2147483646 h 48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3" h="489">
                <a:moveTo>
                  <a:pt x="424" y="488"/>
                </a:moveTo>
                <a:lnTo>
                  <a:pt x="424" y="488"/>
                </a:lnTo>
                <a:cubicBezTo>
                  <a:pt x="28" y="488"/>
                  <a:pt x="28" y="488"/>
                  <a:pt x="28" y="488"/>
                </a:cubicBezTo>
                <a:cubicBezTo>
                  <a:pt x="14" y="488"/>
                  <a:pt x="0" y="481"/>
                  <a:pt x="0" y="45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424" y="0"/>
                  <a:pt x="424" y="0"/>
                  <a:pt x="424" y="0"/>
                </a:cubicBezTo>
                <a:cubicBezTo>
                  <a:pt x="445" y="0"/>
                  <a:pt x="452" y="14"/>
                  <a:pt x="452" y="28"/>
                </a:cubicBezTo>
                <a:cubicBezTo>
                  <a:pt x="452" y="459"/>
                  <a:pt x="452" y="459"/>
                  <a:pt x="452" y="459"/>
                </a:cubicBezTo>
                <a:cubicBezTo>
                  <a:pt x="452" y="481"/>
                  <a:pt x="445" y="488"/>
                  <a:pt x="424" y="488"/>
                </a:cubicBezTo>
                <a:close/>
                <a:moveTo>
                  <a:pt x="396" y="56"/>
                </a:moveTo>
                <a:lnTo>
                  <a:pt x="396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346"/>
                  <a:pt x="56" y="346"/>
                  <a:pt x="56" y="346"/>
                </a:cubicBezTo>
                <a:cubicBezTo>
                  <a:pt x="396" y="346"/>
                  <a:pt x="396" y="346"/>
                  <a:pt x="396" y="346"/>
                </a:cubicBezTo>
                <a:lnTo>
                  <a:pt x="39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16" name="Freeform 107"/>
          <p:cNvSpPr>
            <a:spLocks noChangeArrowheads="1"/>
          </p:cNvSpPr>
          <p:nvPr/>
        </p:nvSpPr>
        <p:spPr bwMode="auto">
          <a:xfrm>
            <a:off x="2115639" y="2589083"/>
            <a:ext cx="362793" cy="359981"/>
          </a:xfrm>
          <a:custGeom>
            <a:avLst/>
            <a:gdLst>
              <a:gd name="T0" fmla="*/ 2147483646 w 567"/>
              <a:gd name="T1" fmla="*/ 2147483646 h 566"/>
              <a:gd name="T2" fmla="*/ 2147483646 w 567"/>
              <a:gd name="T3" fmla="*/ 2147483646 h 566"/>
              <a:gd name="T4" fmla="*/ 2147483646 w 567"/>
              <a:gd name="T5" fmla="*/ 2147483646 h 566"/>
              <a:gd name="T6" fmla="*/ 2147483646 w 567"/>
              <a:gd name="T7" fmla="*/ 2147483646 h 566"/>
              <a:gd name="T8" fmla="*/ 2147483646 w 567"/>
              <a:gd name="T9" fmla="*/ 2147483646 h 566"/>
              <a:gd name="T10" fmla="*/ 2147483646 w 567"/>
              <a:gd name="T11" fmla="*/ 2147483646 h 566"/>
              <a:gd name="T12" fmla="*/ 2147483646 w 567"/>
              <a:gd name="T13" fmla="*/ 2147483646 h 566"/>
              <a:gd name="T14" fmla="*/ 2147483646 w 567"/>
              <a:gd name="T15" fmla="*/ 2147483646 h 566"/>
              <a:gd name="T16" fmla="*/ 2147483646 w 567"/>
              <a:gd name="T17" fmla="*/ 2147483646 h 566"/>
              <a:gd name="T18" fmla="*/ 2147483646 w 567"/>
              <a:gd name="T19" fmla="*/ 2147483646 h 566"/>
              <a:gd name="T20" fmla="*/ 2147483646 w 567"/>
              <a:gd name="T21" fmla="*/ 2147483646 h 566"/>
              <a:gd name="T22" fmla="*/ 1366316110 w 567"/>
              <a:gd name="T23" fmla="*/ 2147483646 h 566"/>
              <a:gd name="T24" fmla="*/ 1036542583 w 567"/>
              <a:gd name="T25" fmla="*/ 2147483646 h 566"/>
              <a:gd name="T26" fmla="*/ 0 w 567"/>
              <a:gd name="T27" fmla="*/ 2147483646 h 566"/>
              <a:gd name="T28" fmla="*/ 1036542583 w 567"/>
              <a:gd name="T29" fmla="*/ 2147483646 h 566"/>
              <a:gd name="T30" fmla="*/ 1036542583 w 567"/>
              <a:gd name="T31" fmla="*/ 2147483646 h 566"/>
              <a:gd name="T32" fmla="*/ 0 w 567"/>
              <a:gd name="T33" fmla="*/ 2147483646 h 566"/>
              <a:gd name="T34" fmla="*/ 1036542583 w 567"/>
              <a:gd name="T35" fmla="*/ 2147483646 h 566"/>
              <a:gd name="T36" fmla="*/ 1036542583 w 567"/>
              <a:gd name="T37" fmla="*/ 2147483646 h 566"/>
              <a:gd name="T38" fmla="*/ 0 w 567"/>
              <a:gd name="T39" fmla="*/ 2147483646 h 566"/>
              <a:gd name="T40" fmla="*/ 1036542583 w 567"/>
              <a:gd name="T41" fmla="*/ 2147483646 h 566"/>
              <a:gd name="T42" fmla="*/ 1366316110 w 567"/>
              <a:gd name="T43" fmla="*/ 0 h 566"/>
              <a:gd name="T44" fmla="*/ 2147483646 w 567"/>
              <a:gd name="T45" fmla="*/ 647794061 h 566"/>
              <a:gd name="T46" fmla="*/ 2147483646 w 567"/>
              <a:gd name="T47" fmla="*/ 647794061 h 566"/>
              <a:gd name="T48" fmla="*/ 2147483646 w 567"/>
              <a:gd name="T49" fmla="*/ 0 h 566"/>
              <a:gd name="T50" fmla="*/ 2147483646 w 567"/>
              <a:gd name="T51" fmla="*/ 647794061 h 566"/>
              <a:gd name="T52" fmla="*/ 2147483646 w 567"/>
              <a:gd name="T53" fmla="*/ 647794061 h 566"/>
              <a:gd name="T54" fmla="*/ 2147483646 w 567"/>
              <a:gd name="T55" fmla="*/ 0 h 566"/>
              <a:gd name="T56" fmla="*/ 2147483646 w 567"/>
              <a:gd name="T57" fmla="*/ 647794061 h 566"/>
              <a:gd name="T58" fmla="*/ 2147483646 w 567"/>
              <a:gd name="T59" fmla="*/ 647794061 h 566"/>
              <a:gd name="T60" fmla="*/ 2147483646 w 567"/>
              <a:gd name="T61" fmla="*/ 0 h 566"/>
              <a:gd name="T62" fmla="*/ 2147483646 w 567"/>
              <a:gd name="T63" fmla="*/ 2147483646 h 566"/>
              <a:gd name="T64" fmla="*/ 2147483646 w 567"/>
              <a:gd name="T65" fmla="*/ 2147483646 h 566"/>
              <a:gd name="T66" fmla="*/ 2147483646 w 567"/>
              <a:gd name="T67" fmla="*/ 2147483646 h 566"/>
              <a:gd name="T68" fmla="*/ 2147483646 w 567"/>
              <a:gd name="T69" fmla="*/ 2147483646 h 566"/>
              <a:gd name="T70" fmla="*/ 2147483646 w 567"/>
              <a:gd name="T71" fmla="*/ 2147483646 h 566"/>
              <a:gd name="T72" fmla="*/ 2147483646 w 567"/>
              <a:gd name="T73" fmla="*/ 2147483646 h 566"/>
              <a:gd name="T74" fmla="*/ 2147483646 w 567"/>
              <a:gd name="T75" fmla="*/ 2147483646 h 566"/>
              <a:gd name="T76" fmla="*/ 2147483646 w 567"/>
              <a:gd name="T77" fmla="*/ 2147483646 h 566"/>
              <a:gd name="T78" fmla="*/ 2147483646 w 567"/>
              <a:gd name="T79" fmla="*/ 2147483646 h 566"/>
              <a:gd name="T80" fmla="*/ 2147483646 w 567"/>
              <a:gd name="T81" fmla="*/ 2147483646 h 566"/>
              <a:gd name="T82" fmla="*/ 2147483646 w 567"/>
              <a:gd name="T83" fmla="*/ 2147483646 h 566"/>
              <a:gd name="T84" fmla="*/ 2147483646 w 567"/>
              <a:gd name="T85" fmla="*/ 2147483646 h 566"/>
              <a:gd name="T86" fmla="*/ 2147483646 w 567"/>
              <a:gd name="T87" fmla="*/ 2147483646 h 566"/>
              <a:gd name="T88" fmla="*/ 2147483646 w 567"/>
              <a:gd name="T89" fmla="*/ 2147483646 h 566"/>
              <a:gd name="T90" fmla="*/ 2147483646 w 567"/>
              <a:gd name="T91" fmla="*/ 2147483646 h 566"/>
              <a:gd name="T92" fmla="*/ 2147483646 w 567"/>
              <a:gd name="T93" fmla="*/ 2147483646 h 566"/>
              <a:gd name="T94" fmla="*/ 2147483646 w 567"/>
              <a:gd name="T95" fmla="*/ 2147483646 h 566"/>
              <a:gd name="T96" fmla="*/ 2147483646 w 567"/>
              <a:gd name="T97" fmla="*/ 2147483646 h 56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67" h="566">
                <a:moveTo>
                  <a:pt x="566" y="452"/>
                </a:moveTo>
                <a:lnTo>
                  <a:pt x="566" y="452"/>
                </a:lnTo>
                <a:cubicBezTo>
                  <a:pt x="566" y="459"/>
                  <a:pt x="559" y="473"/>
                  <a:pt x="544" y="473"/>
                </a:cubicBezTo>
                <a:cubicBezTo>
                  <a:pt x="544" y="509"/>
                  <a:pt x="544" y="509"/>
                  <a:pt x="544" y="509"/>
                </a:cubicBezTo>
                <a:cubicBezTo>
                  <a:pt x="559" y="509"/>
                  <a:pt x="566" y="523"/>
                  <a:pt x="566" y="537"/>
                </a:cubicBezTo>
                <a:cubicBezTo>
                  <a:pt x="566" y="551"/>
                  <a:pt x="552" y="565"/>
                  <a:pt x="537" y="565"/>
                </a:cubicBezTo>
                <a:cubicBezTo>
                  <a:pt x="523" y="565"/>
                  <a:pt x="516" y="558"/>
                  <a:pt x="509" y="544"/>
                </a:cubicBezTo>
                <a:cubicBezTo>
                  <a:pt x="481" y="544"/>
                  <a:pt x="481" y="544"/>
                  <a:pt x="481" y="544"/>
                </a:cubicBezTo>
                <a:cubicBezTo>
                  <a:pt x="474" y="558"/>
                  <a:pt x="467" y="565"/>
                  <a:pt x="453" y="565"/>
                </a:cubicBezTo>
                <a:cubicBezTo>
                  <a:pt x="438" y="565"/>
                  <a:pt x="431" y="558"/>
                  <a:pt x="424" y="544"/>
                </a:cubicBezTo>
                <a:cubicBezTo>
                  <a:pt x="396" y="544"/>
                  <a:pt x="396" y="544"/>
                  <a:pt x="396" y="544"/>
                </a:cubicBezTo>
                <a:cubicBezTo>
                  <a:pt x="389" y="558"/>
                  <a:pt x="382" y="565"/>
                  <a:pt x="368" y="565"/>
                </a:cubicBezTo>
                <a:cubicBezTo>
                  <a:pt x="354" y="565"/>
                  <a:pt x="347" y="558"/>
                  <a:pt x="340" y="544"/>
                </a:cubicBezTo>
                <a:cubicBezTo>
                  <a:pt x="311" y="544"/>
                  <a:pt x="311" y="544"/>
                  <a:pt x="311" y="544"/>
                </a:cubicBezTo>
                <a:cubicBezTo>
                  <a:pt x="304" y="558"/>
                  <a:pt x="297" y="565"/>
                  <a:pt x="283" y="565"/>
                </a:cubicBezTo>
                <a:cubicBezTo>
                  <a:pt x="269" y="565"/>
                  <a:pt x="262" y="558"/>
                  <a:pt x="255" y="544"/>
                </a:cubicBezTo>
                <a:cubicBezTo>
                  <a:pt x="226" y="544"/>
                  <a:pt x="226" y="544"/>
                  <a:pt x="226" y="544"/>
                </a:cubicBezTo>
                <a:cubicBezTo>
                  <a:pt x="219" y="558"/>
                  <a:pt x="212" y="565"/>
                  <a:pt x="198" y="565"/>
                </a:cubicBezTo>
                <a:cubicBezTo>
                  <a:pt x="184" y="565"/>
                  <a:pt x="177" y="558"/>
                  <a:pt x="170" y="544"/>
                </a:cubicBezTo>
                <a:cubicBezTo>
                  <a:pt x="142" y="544"/>
                  <a:pt x="142" y="544"/>
                  <a:pt x="142" y="544"/>
                </a:cubicBezTo>
                <a:cubicBezTo>
                  <a:pt x="135" y="558"/>
                  <a:pt x="128" y="565"/>
                  <a:pt x="113" y="565"/>
                </a:cubicBezTo>
                <a:cubicBezTo>
                  <a:pt x="99" y="565"/>
                  <a:pt x="92" y="558"/>
                  <a:pt x="85" y="544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0" y="558"/>
                  <a:pt x="43" y="565"/>
                  <a:pt x="29" y="565"/>
                </a:cubicBezTo>
                <a:cubicBezTo>
                  <a:pt x="15" y="565"/>
                  <a:pt x="0" y="551"/>
                  <a:pt x="0" y="537"/>
                </a:cubicBezTo>
                <a:cubicBezTo>
                  <a:pt x="0" y="523"/>
                  <a:pt x="7" y="509"/>
                  <a:pt x="22" y="509"/>
                </a:cubicBezTo>
                <a:cubicBezTo>
                  <a:pt x="22" y="473"/>
                  <a:pt x="22" y="473"/>
                  <a:pt x="22" y="473"/>
                </a:cubicBezTo>
                <a:cubicBezTo>
                  <a:pt x="7" y="473"/>
                  <a:pt x="0" y="459"/>
                  <a:pt x="0" y="452"/>
                </a:cubicBezTo>
                <a:cubicBezTo>
                  <a:pt x="0" y="438"/>
                  <a:pt x="7" y="424"/>
                  <a:pt x="22" y="424"/>
                </a:cubicBezTo>
                <a:cubicBezTo>
                  <a:pt x="22" y="388"/>
                  <a:pt x="22" y="388"/>
                  <a:pt x="22" y="388"/>
                </a:cubicBezTo>
                <a:cubicBezTo>
                  <a:pt x="7" y="388"/>
                  <a:pt x="0" y="374"/>
                  <a:pt x="0" y="367"/>
                </a:cubicBezTo>
                <a:cubicBezTo>
                  <a:pt x="0" y="353"/>
                  <a:pt x="7" y="339"/>
                  <a:pt x="22" y="339"/>
                </a:cubicBezTo>
                <a:cubicBezTo>
                  <a:pt x="22" y="304"/>
                  <a:pt x="22" y="304"/>
                  <a:pt x="22" y="304"/>
                </a:cubicBezTo>
                <a:cubicBezTo>
                  <a:pt x="7" y="304"/>
                  <a:pt x="0" y="289"/>
                  <a:pt x="0" y="282"/>
                </a:cubicBezTo>
                <a:cubicBezTo>
                  <a:pt x="0" y="268"/>
                  <a:pt x="7" y="254"/>
                  <a:pt x="22" y="254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7" y="219"/>
                  <a:pt x="0" y="205"/>
                  <a:pt x="0" y="198"/>
                </a:cubicBezTo>
                <a:cubicBezTo>
                  <a:pt x="0" y="183"/>
                  <a:pt x="7" y="169"/>
                  <a:pt x="22" y="169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7" y="134"/>
                  <a:pt x="0" y="120"/>
                  <a:pt x="0" y="113"/>
                </a:cubicBezTo>
                <a:cubicBezTo>
                  <a:pt x="0" y="98"/>
                  <a:pt x="7" y="84"/>
                  <a:pt x="22" y="84"/>
                </a:cubicBezTo>
                <a:cubicBezTo>
                  <a:pt x="22" y="49"/>
                  <a:pt x="22" y="49"/>
                  <a:pt x="22" y="49"/>
                </a:cubicBezTo>
                <a:cubicBezTo>
                  <a:pt x="7" y="49"/>
                  <a:pt x="0" y="35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43" y="0"/>
                  <a:pt x="50" y="7"/>
                  <a:pt x="57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92" y="7"/>
                  <a:pt x="99" y="0"/>
                  <a:pt x="113" y="0"/>
                </a:cubicBezTo>
                <a:cubicBezTo>
                  <a:pt x="128" y="0"/>
                  <a:pt x="135" y="7"/>
                  <a:pt x="142" y="14"/>
                </a:cubicBezTo>
                <a:cubicBezTo>
                  <a:pt x="170" y="14"/>
                  <a:pt x="170" y="14"/>
                  <a:pt x="170" y="14"/>
                </a:cubicBezTo>
                <a:cubicBezTo>
                  <a:pt x="177" y="7"/>
                  <a:pt x="184" y="0"/>
                  <a:pt x="198" y="0"/>
                </a:cubicBezTo>
                <a:cubicBezTo>
                  <a:pt x="212" y="0"/>
                  <a:pt x="219" y="7"/>
                  <a:pt x="226" y="14"/>
                </a:cubicBezTo>
                <a:cubicBezTo>
                  <a:pt x="255" y="14"/>
                  <a:pt x="255" y="14"/>
                  <a:pt x="255" y="14"/>
                </a:cubicBezTo>
                <a:cubicBezTo>
                  <a:pt x="262" y="7"/>
                  <a:pt x="269" y="0"/>
                  <a:pt x="283" y="0"/>
                </a:cubicBezTo>
                <a:cubicBezTo>
                  <a:pt x="297" y="0"/>
                  <a:pt x="304" y="7"/>
                  <a:pt x="311" y="14"/>
                </a:cubicBezTo>
                <a:cubicBezTo>
                  <a:pt x="340" y="14"/>
                  <a:pt x="340" y="14"/>
                  <a:pt x="340" y="14"/>
                </a:cubicBezTo>
                <a:cubicBezTo>
                  <a:pt x="347" y="7"/>
                  <a:pt x="354" y="0"/>
                  <a:pt x="368" y="0"/>
                </a:cubicBezTo>
                <a:cubicBezTo>
                  <a:pt x="382" y="0"/>
                  <a:pt x="389" y="7"/>
                  <a:pt x="396" y="14"/>
                </a:cubicBezTo>
                <a:cubicBezTo>
                  <a:pt x="424" y="14"/>
                  <a:pt x="424" y="14"/>
                  <a:pt x="424" y="14"/>
                </a:cubicBezTo>
                <a:cubicBezTo>
                  <a:pt x="431" y="7"/>
                  <a:pt x="438" y="0"/>
                  <a:pt x="453" y="0"/>
                </a:cubicBezTo>
                <a:cubicBezTo>
                  <a:pt x="467" y="0"/>
                  <a:pt x="474" y="7"/>
                  <a:pt x="481" y="14"/>
                </a:cubicBezTo>
                <a:cubicBezTo>
                  <a:pt x="509" y="14"/>
                  <a:pt x="509" y="14"/>
                  <a:pt x="509" y="14"/>
                </a:cubicBezTo>
                <a:cubicBezTo>
                  <a:pt x="516" y="7"/>
                  <a:pt x="523" y="0"/>
                  <a:pt x="537" y="0"/>
                </a:cubicBezTo>
                <a:cubicBezTo>
                  <a:pt x="552" y="0"/>
                  <a:pt x="566" y="7"/>
                  <a:pt x="566" y="28"/>
                </a:cubicBezTo>
                <a:cubicBezTo>
                  <a:pt x="566" y="35"/>
                  <a:pt x="559" y="49"/>
                  <a:pt x="544" y="49"/>
                </a:cubicBezTo>
                <a:cubicBezTo>
                  <a:pt x="544" y="84"/>
                  <a:pt x="544" y="84"/>
                  <a:pt x="544" y="84"/>
                </a:cubicBezTo>
                <a:cubicBezTo>
                  <a:pt x="559" y="84"/>
                  <a:pt x="566" y="98"/>
                  <a:pt x="566" y="113"/>
                </a:cubicBezTo>
                <a:cubicBezTo>
                  <a:pt x="566" y="120"/>
                  <a:pt x="559" y="134"/>
                  <a:pt x="544" y="134"/>
                </a:cubicBezTo>
                <a:cubicBezTo>
                  <a:pt x="544" y="169"/>
                  <a:pt x="544" y="169"/>
                  <a:pt x="544" y="169"/>
                </a:cubicBezTo>
                <a:cubicBezTo>
                  <a:pt x="559" y="169"/>
                  <a:pt x="566" y="183"/>
                  <a:pt x="566" y="198"/>
                </a:cubicBezTo>
                <a:cubicBezTo>
                  <a:pt x="566" y="205"/>
                  <a:pt x="559" y="219"/>
                  <a:pt x="544" y="219"/>
                </a:cubicBezTo>
                <a:cubicBezTo>
                  <a:pt x="544" y="254"/>
                  <a:pt x="544" y="254"/>
                  <a:pt x="544" y="254"/>
                </a:cubicBezTo>
                <a:cubicBezTo>
                  <a:pt x="559" y="254"/>
                  <a:pt x="566" y="268"/>
                  <a:pt x="566" y="282"/>
                </a:cubicBezTo>
                <a:cubicBezTo>
                  <a:pt x="566" y="289"/>
                  <a:pt x="559" y="304"/>
                  <a:pt x="544" y="304"/>
                </a:cubicBezTo>
                <a:cubicBezTo>
                  <a:pt x="544" y="339"/>
                  <a:pt x="544" y="339"/>
                  <a:pt x="544" y="339"/>
                </a:cubicBezTo>
                <a:cubicBezTo>
                  <a:pt x="559" y="339"/>
                  <a:pt x="566" y="353"/>
                  <a:pt x="566" y="367"/>
                </a:cubicBezTo>
                <a:cubicBezTo>
                  <a:pt x="566" y="374"/>
                  <a:pt x="559" y="388"/>
                  <a:pt x="544" y="388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59" y="424"/>
                  <a:pt x="566" y="438"/>
                  <a:pt x="566" y="452"/>
                </a:cubicBezTo>
                <a:close/>
                <a:moveTo>
                  <a:pt x="488" y="70"/>
                </a:moveTo>
                <a:lnTo>
                  <a:pt x="488" y="70"/>
                </a:lnTo>
                <a:cubicBezTo>
                  <a:pt x="78" y="70"/>
                  <a:pt x="78" y="70"/>
                  <a:pt x="78" y="70"/>
                </a:cubicBezTo>
                <a:cubicBezTo>
                  <a:pt x="78" y="487"/>
                  <a:pt x="78" y="487"/>
                  <a:pt x="78" y="487"/>
                </a:cubicBezTo>
                <a:cubicBezTo>
                  <a:pt x="488" y="487"/>
                  <a:pt x="488" y="487"/>
                  <a:pt x="488" y="487"/>
                </a:cubicBezTo>
                <a:lnTo>
                  <a:pt x="488" y="70"/>
                </a:lnTo>
                <a:close/>
                <a:moveTo>
                  <a:pt x="248" y="374"/>
                </a:moveTo>
                <a:lnTo>
                  <a:pt x="248" y="374"/>
                </a:lnTo>
                <a:cubicBezTo>
                  <a:pt x="375" y="212"/>
                  <a:pt x="375" y="212"/>
                  <a:pt x="375" y="212"/>
                </a:cubicBezTo>
                <a:cubicBezTo>
                  <a:pt x="460" y="346"/>
                  <a:pt x="460" y="346"/>
                  <a:pt x="460" y="346"/>
                </a:cubicBezTo>
                <a:cubicBezTo>
                  <a:pt x="460" y="459"/>
                  <a:pt x="460" y="459"/>
                  <a:pt x="460" y="459"/>
                </a:cubicBezTo>
                <a:cubicBezTo>
                  <a:pt x="106" y="459"/>
                  <a:pt x="106" y="459"/>
                  <a:pt x="106" y="459"/>
                </a:cubicBezTo>
                <a:cubicBezTo>
                  <a:pt x="219" y="346"/>
                  <a:pt x="219" y="346"/>
                  <a:pt x="219" y="346"/>
                </a:cubicBezTo>
                <a:lnTo>
                  <a:pt x="248" y="374"/>
                </a:lnTo>
                <a:close/>
                <a:moveTo>
                  <a:pt x="191" y="240"/>
                </a:moveTo>
                <a:lnTo>
                  <a:pt x="191" y="240"/>
                </a:lnTo>
                <a:cubicBezTo>
                  <a:pt x="156" y="240"/>
                  <a:pt x="135" y="219"/>
                  <a:pt x="135" y="183"/>
                </a:cubicBezTo>
                <a:cubicBezTo>
                  <a:pt x="135" y="155"/>
                  <a:pt x="156" y="127"/>
                  <a:pt x="191" y="127"/>
                </a:cubicBezTo>
                <a:cubicBezTo>
                  <a:pt x="219" y="127"/>
                  <a:pt x="248" y="155"/>
                  <a:pt x="248" y="183"/>
                </a:cubicBezTo>
                <a:cubicBezTo>
                  <a:pt x="248" y="219"/>
                  <a:pt x="219" y="240"/>
                  <a:pt x="191" y="2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17" name="Freeform 108"/>
          <p:cNvSpPr>
            <a:spLocks noChangeArrowheads="1"/>
          </p:cNvSpPr>
          <p:nvPr/>
        </p:nvSpPr>
        <p:spPr bwMode="auto">
          <a:xfrm>
            <a:off x="1233969" y="2582838"/>
            <a:ext cx="362793" cy="359981"/>
          </a:xfrm>
          <a:custGeom>
            <a:avLst/>
            <a:gdLst>
              <a:gd name="T0" fmla="*/ 2147483646 w 567"/>
              <a:gd name="T1" fmla="*/ 2147483646 h 566"/>
              <a:gd name="T2" fmla="*/ 2147483646 w 567"/>
              <a:gd name="T3" fmla="*/ 2147483646 h 566"/>
              <a:gd name="T4" fmla="*/ 2147483646 w 567"/>
              <a:gd name="T5" fmla="*/ 2147483646 h 566"/>
              <a:gd name="T6" fmla="*/ 2147483646 w 567"/>
              <a:gd name="T7" fmla="*/ 2147483646 h 566"/>
              <a:gd name="T8" fmla="*/ 2147483646 w 567"/>
              <a:gd name="T9" fmla="*/ 2147483646 h 566"/>
              <a:gd name="T10" fmla="*/ 2147483646 w 567"/>
              <a:gd name="T11" fmla="*/ 2147483646 h 566"/>
              <a:gd name="T12" fmla="*/ 2147483646 w 567"/>
              <a:gd name="T13" fmla="*/ 2147483646 h 566"/>
              <a:gd name="T14" fmla="*/ 2147483646 w 567"/>
              <a:gd name="T15" fmla="*/ 2147483646 h 566"/>
              <a:gd name="T16" fmla="*/ 2147483646 w 567"/>
              <a:gd name="T17" fmla="*/ 2147483646 h 566"/>
              <a:gd name="T18" fmla="*/ 2147483646 w 567"/>
              <a:gd name="T19" fmla="*/ 2147483646 h 566"/>
              <a:gd name="T20" fmla="*/ 2147483646 w 567"/>
              <a:gd name="T21" fmla="*/ 2147483646 h 566"/>
              <a:gd name="T22" fmla="*/ 1366316110 w 567"/>
              <a:gd name="T23" fmla="*/ 2147483646 h 566"/>
              <a:gd name="T24" fmla="*/ 659547053 w 567"/>
              <a:gd name="T25" fmla="*/ 2147483646 h 566"/>
              <a:gd name="T26" fmla="*/ 0 w 567"/>
              <a:gd name="T27" fmla="*/ 2147483646 h 566"/>
              <a:gd name="T28" fmla="*/ 659547053 w 567"/>
              <a:gd name="T29" fmla="*/ 2147483646 h 566"/>
              <a:gd name="T30" fmla="*/ 659547053 w 567"/>
              <a:gd name="T31" fmla="*/ 2147483646 h 566"/>
              <a:gd name="T32" fmla="*/ 0 w 567"/>
              <a:gd name="T33" fmla="*/ 2147483646 h 566"/>
              <a:gd name="T34" fmla="*/ 659547053 w 567"/>
              <a:gd name="T35" fmla="*/ 2147483646 h 566"/>
              <a:gd name="T36" fmla="*/ 659547053 w 567"/>
              <a:gd name="T37" fmla="*/ 2147483646 h 566"/>
              <a:gd name="T38" fmla="*/ 0 w 567"/>
              <a:gd name="T39" fmla="*/ 2147483646 h 566"/>
              <a:gd name="T40" fmla="*/ 659547053 w 567"/>
              <a:gd name="T41" fmla="*/ 2147483646 h 566"/>
              <a:gd name="T42" fmla="*/ 1366316110 w 567"/>
              <a:gd name="T43" fmla="*/ 0 h 566"/>
              <a:gd name="T44" fmla="*/ 2147483646 w 567"/>
              <a:gd name="T45" fmla="*/ 647794061 h 566"/>
              <a:gd name="T46" fmla="*/ 2147483646 w 567"/>
              <a:gd name="T47" fmla="*/ 647794061 h 566"/>
              <a:gd name="T48" fmla="*/ 2147483646 w 567"/>
              <a:gd name="T49" fmla="*/ 0 h 566"/>
              <a:gd name="T50" fmla="*/ 2147483646 w 567"/>
              <a:gd name="T51" fmla="*/ 647794061 h 566"/>
              <a:gd name="T52" fmla="*/ 2147483646 w 567"/>
              <a:gd name="T53" fmla="*/ 647794061 h 566"/>
              <a:gd name="T54" fmla="*/ 2147483646 w 567"/>
              <a:gd name="T55" fmla="*/ 0 h 566"/>
              <a:gd name="T56" fmla="*/ 2147483646 w 567"/>
              <a:gd name="T57" fmla="*/ 647794061 h 566"/>
              <a:gd name="T58" fmla="*/ 2147483646 w 567"/>
              <a:gd name="T59" fmla="*/ 647794061 h 566"/>
              <a:gd name="T60" fmla="*/ 2147483646 w 567"/>
              <a:gd name="T61" fmla="*/ 0 h 566"/>
              <a:gd name="T62" fmla="*/ 2147483646 w 567"/>
              <a:gd name="T63" fmla="*/ 2147483646 h 566"/>
              <a:gd name="T64" fmla="*/ 2147483646 w 567"/>
              <a:gd name="T65" fmla="*/ 2147483646 h 566"/>
              <a:gd name="T66" fmla="*/ 2147483646 w 567"/>
              <a:gd name="T67" fmla="*/ 2147483646 h 566"/>
              <a:gd name="T68" fmla="*/ 2147483646 w 567"/>
              <a:gd name="T69" fmla="*/ 2147483646 h 566"/>
              <a:gd name="T70" fmla="*/ 2147483646 w 567"/>
              <a:gd name="T71" fmla="*/ 2147483646 h 566"/>
              <a:gd name="T72" fmla="*/ 2147483646 w 567"/>
              <a:gd name="T73" fmla="*/ 2147483646 h 566"/>
              <a:gd name="T74" fmla="*/ 2147483646 w 567"/>
              <a:gd name="T75" fmla="*/ 2147483646 h 566"/>
              <a:gd name="T76" fmla="*/ 2147483646 w 567"/>
              <a:gd name="T77" fmla="*/ 2147483646 h 566"/>
              <a:gd name="T78" fmla="*/ 2147483646 w 567"/>
              <a:gd name="T79" fmla="*/ 2147483646 h 566"/>
              <a:gd name="T80" fmla="*/ 2147483646 w 567"/>
              <a:gd name="T81" fmla="*/ 2147483646 h 566"/>
              <a:gd name="T82" fmla="*/ 2147483646 w 567"/>
              <a:gd name="T83" fmla="*/ 2147483646 h 56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67" h="566">
                <a:moveTo>
                  <a:pt x="566" y="452"/>
                </a:moveTo>
                <a:lnTo>
                  <a:pt x="566" y="452"/>
                </a:lnTo>
                <a:cubicBezTo>
                  <a:pt x="566" y="459"/>
                  <a:pt x="559" y="473"/>
                  <a:pt x="544" y="473"/>
                </a:cubicBezTo>
                <a:cubicBezTo>
                  <a:pt x="544" y="509"/>
                  <a:pt x="544" y="509"/>
                  <a:pt x="544" y="509"/>
                </a:cubicBezTo>
                <a:cubicBezTo>
                  <a:pt x="559" y="509"/>
                  <a:pt x="566" y="523"/>
                  <a:pt x="566" y="537"/>
                </a:cubicBezTo>
                <a:cubicBezTo>
                  <a:pt x="566" y="551"/>
                  <a:pt x="551" y="565"/>
                  <a:pt x="537" y="565"/>
                </a:cubicBezTo>
                <a:cubicBezTo>
                  <a:pt x="523" y="565"/>
                  <a:pt x="509" y="558"/>
                  <a:pt x="509" y="544"/>
                </a:cubicBezTo>
                <a:cubicBezTo>
                  <a:pt x="474" y="544"/>
                  <a:pt x="474" y="544"/>
                  <a:pt x="474" y="544"/>
                </a:cubicBezTo>
                <a:cubicBezTo>
                  <a:pt x="474" y="558"/>
                  <a:pt x="460" y="565"/>
                  <a:pt x="453" y="565"/>
                </a:cubicBezTo>
                <a:cubicBezTo>
                  <a:pt x="438" y="565"/>
                  <a:pt x="424" y="558"/>
                  <a:pt x="424" y="544"/>
                </a:cubicBezTo>
                <a:cubicBezTo>
                  <a:pt x="389" y="544"/>
                  <a:pt x="389" y="544"/>
                  <a:pt x="389" y="544"/>
                </a:cubicBezTo>
                <a:cubicBezTo>
                  <a:pt x="389" y="558"/>
                  <a:pt x="375" y="565"/>
                  <a:pt x="368" y="565"/>
                </a:cubicBezTo>
                <a:cubicBezTo>
                  <a:pt x="354" y="565"/>
                  <a:pt x="340" y="558"/>
                  <a:pt x="340" y="544"/>
                </a:cubicBezTo>
                <a:cubicBezTo>
                  <a:pt x="304" y="544"/>
                  <a:pt x="304" y="544"/>
                  <a:pt x="304" y="544"/>
                </a:cubicBezTo>
                <a:cubicBezTo>
                  <a:pt x="304" y="558"/>
                  <a:pt x="290" y="565"/>
                  <a:pt x="283" y="565"/>
                </a:cubicBezTo>
                <a:cubicBezTo>
                  <a:pt x="269" y="565"/>
                  <a:pt x="255" y="558"/>
                  <a:pt x="255" y="544"/>
                </a:cubicBezTo>
                <a:cubicBezTo>
                  <a:pt x="219" y="544"/>
                  <a:pt x="219" y="544"/>
                  <a:pt x="219" y="544"/>
                </a:cubicBezTo>
                <a:cubicBezTo>
                  <a:pt x="219" y="558"/>
                  <a:pt x="205" y="565"/>
                  <a:pt x="198" y="565"/>
                </a:cubicBezTo>
                <a:cubicBezTo>
                  <a:pt x="184" y="565"/>
                  <a:pt x="170" y="558"/>
                  <a:pt x="170" y="544"/>
                </a:cubicBezTo>
                <a:cubicBezTo>
                  <a:pt x="135" y="544"/>
                  <a:pt x="135" y="544"/>
                  <a:pt x="135" y="544"/>
                </a:cubicBezTo>
                <a:cubicBezTo>
                  <a:pt x="135" y="558"/>
                  <a:pt x="120" y="565"/>
                  <a:pt x="113" y="565"/>
                </a:cubicBezTo>
                <a:cubicBezTo>
                  <a:pt x="99" y="565"/>
                  <a:pt x="85" y="558"/>
                  <a:pt x="85" y="544"/>
                </a:cubicBezTo>
                <a:cubicBezTo>
                  <a:pt x="50" y="544"/>
                  <a:pt x="50" y="544"/>
                  <a:pt x="50" y="544"/>
                </a:cubicBezTo>
                <a:cubicBezTo>
                  <a:pt x="50" y="558"/>
                  <a:pt x="36" y="565"/>
                  <a:pt x="29" y="565"/>
                </a:cubicBezTo>
                <a:cubicBezTo>
                  <a:pt x="7" y="565"/>
                  <a:pt x="0" y="551"/>
                  <a:pt x="0" y="537"/>
                </a:cubicBezTo>
                <a:cubicBezTo>
                  <a:pt x="0" y="523"/>
                  <a:pt x="7" y="509"/>
                  <a:pt x="14" y="509"/>
                </a:cubicBezTo>
                <a:cubicBezTo>
                  <a:pt x="14" y="473"/>
                  <a:pt x="14" y="473"/>
                  <a:pt x="14" y="473"/>
                </a:cubicBezTo>
                <a:cubicBezTo>
                  <a:pt x="7" y="473"/>
                  <a:pt x="0" y="459"/>
                  <a:pt x="0" y="452"/>
                </a:cubicBezTo>
                <a:cubicBezTo>
                  <a:pt x="0" y="438"/>
                  <a:pt x="7" y="424"/>
                  <a:pt x="14" y="424"/>
                </a:cubicBezTo>
                <a:cubicBezTo>
                  <a:pt x="14" y="388"/>
                  <a:pt x="14" y="388"/>
                  <a:pt x="14" y="388"/>
                </a:cubicBezTo>
                <a:cubicBezTo>
                  <a:pt x="7" y="388"/>
                  <a:pt x="0" y="374"/>
                  <a:pt x="0" y="367"/>
                </a:cubicBezTo>
                <a:cubicBezTo>
                  <a:pt x="0" y="353"/>
                  <a:pt x="7" y="339"/>
                  <a:pt x="14" y="339"/>
                </a:cubicBezTo>
                <a:cubicBezTo>
                  <a:pt x="14" y="304"/>
                  <a:pt x="14" y="304"/>
                  <a:pt x="14" y="304"/>
                </a:cubicBezTo>
                <a:cubicBezTo>
                  <a:pt x="7" y="304"/>
                  <a:pt x="0" y="289"/>
                  <a:pt x="0" y="282"/>
                </a:cubicBezTo>
                <a:cubicBezTo>
                  <a:pt x="0" y="268"/>
                  <a:pt x="7" y="254"/>
                  <a:pt x="14" y="254"/>
                </a:cubicBezTo>
                <a:cubicBezTo>
                  <a:pt x="14" y="219"/>
                  <a:pt x="14" y="219"/>
                  <a:pt x="14" y="219"/>
                </a:cubicBezTo>
                <a:cubicBezTo>
                  <a:pt x="7" y="219"/>
                  <a:pt x="0" y="205"/>
                  <a:pt x="0" y="198"/>
                </a:cubicBezTo>
                <a:cubicBezTo>
                  <a:pt x="0" y="183"/>
                  <a:pt x="7" y="169"/>
                  <a:pt x="14" y="169"/>
                </a:cubicBezTo>
                <a:cubicBezTo>
                  <a:pt x="14" y="134"/>
                  <a:pt x="14" y="134"/>
                  <a:pt x="14" y="134"/>
                </a:cubicBezTo>
                <a:cubicBezTo>
                  <a:pt x="7" y="134"/>
                  <a:pt x="0" y="120"/>
                  <a:pt x="0" y="113"/>
                </a:cubicBezTo>
                <a:cubicBezTo>
                  <a:pt x="0" y="98"/>
                  <a:pt x="7" y="84"/>
                  <a:pt x="14" y="84"/>
                </a:cubicBezTo>
                <a:cubicBezTo>
                  <a:pt x="14" y="49"/>
                  <a:pt x="14" y="49"/>
                  <a:pt x="14" y="49"/>
                </a:cubicBezTo>
                <a:cubicBezTo>
                  <a:pt x="7" y="49"/>
                  <a:pt x="0" y="35"/>
                  <a:pt x="0" y="28"/>
                </a:cubicBezTo>
                <a:cubicBezTo>
                  <a:pt x="0" y="7"/>
                  <a:pt x="7" y="0"/>
                  <a:pt x="29" y="0"/>
                </a:cubicBezTo>
                <a:cubicBezTo>
                  <a:pt x="36" y="0"/>
                  <a:pt x="50" y="7"/>
                  <a:pt x="50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5" y="7"/>
                  <a:pt x="99" y="0"/>
                  <a:pt x="113" y="0"/>
                </a:cubicBezTo>
                <a:cubicBezTo>
                  <a:pt x="120" y="0"/>
                  <a:pt x="135" y="7"/>
                  <a:pt x="135" y="14"/>
                </a:cubicBezTo>
                <a:cubicBezTo>
                  <a:pt x="170" y="14"/>
                  <a:pt x="170" y="14"/>
                  <a:pt x="170" y="14"/>
                </a:cubicBezTo>
                <a:cubicBezTo>
                  <a:pt x="170" y="7"/>
                  <a:pt x="184" y="0"/>
                  <a:pt x="198" y="0"/>
                </a:cubicBezTo>
                <a:cubicBezTo>
                  <a:pt x="205" y="0"/>
                  <a:pt x="219" y="7"/>
                  <a:pt x="219" y="14"/>
                </a:cubicBezTo>
                <a:cubicBezTo>
                  <a:pt x="255" y="14"/>
                  <a:pt x="255" y="14"/>
                  <a:pt x="255" y="14"/>
                </a:cubicBezTo>
                <a:cubicBezTo>
                  <a:pt x="255" y="7"/>
                  <a:pt x="269" y="0"/>
                  <a:pt x="283" y="0"/>
                </a:cubicBezTo>
                <a:cubicBezTo>
                  <a:pt x="290" y="0"/>
                  <a:pt x="304" y="7"/>
                  <a:pt x="304" y="14"/>
                </a:cubicBezTo>
                <a:cubicBezTo>
                  <a:pt x="340" y="14"/>
                  <a:pt x="340" y="14"/>
                  <a:pt x="340" y="14"/>
                </a:cubicBezTo>
                <a:cubicBezTo>
                  <a:pt x="340" y="7"/>
                  <a:pt x="354" y="0"/>
                  <a:pt x="368" y="0"/>
                </a:cubicBezTo>
                <a:cubicBezTo>
                  <a:pt x="375" y="0"/>
                  <a:pt x="389" y="7"/>
                  <a:pt x="389" y="14"/>
                </a:cubicBezTo>
                <a:cubicBezTo>
                  <a:pt x="424" y="14"/>
                  <a:pt x="424" y="14"/>
                  <a:pt x="424" y="14"/>
                </a:cubicBezTo>
                <a:cubicBezTo>
                  <a:pt x="424" y="7"/>
                  <a:pt x="438" y="0"/>
                  <a:pt x="453" y="0"/>
                </a:cubicBezTo>
                <a:cubicBezTo>
                  <a:pt x="460" y="0"/>
                  <a:pt x="474" y="7"/>
                  <a:pt x="474" y="14"/>
                </a:cubicBezTo>
                <a:cubicBezTo>
                  <a:pt x="509" y="14"/>
                  <a:pt x="509" y="14"/>
                  <a:pt x="509" y="14"/>
                </a:cubicBezTo>
                <a:cubicBezTo>
                  <a:pt x="509" y="7"/>
                  <a:pt x="523" y="0"/>
                  <a:pt x="537" y="0"/>
                </a:cubicBezTo>
                <a:cubicBezTo>
                  <a:pt x="551" y="0"/>
                  <a:pt x="566" y="7"/>
                  <a:pt x="566" y="28"/>
                </a:cubicBezTo>
                <a:cubicBezTo>
                  <a:pt x="566" y="35"/>
                  <a:pt x="559" y="49"/>
                  <a:pt x="544" y="49"/>
                </a:cubicBezTo>
                <a:cubicBezTo>
                  <a:pt x="544" y="84"/>
                  <a:pt x="544" y="84"/>
                  <a:pt x="544" y="84"/>
                </a:cubicBezTo>
                <a:cubicBezTo>
                  <a:pt x="559" y="84"/>
                  <a:pt x="566" y="98"/>
                  <a:pt x="566" y="113"/>
                </a:cubicBezTo>
                <a:cubicBezTo>
                  <a:pt x="566" y="120"/>
                  <a:pt x="559" y="134"/>
                  <a:pt x="544" y="134"/>
                </a:cubicBezTo>
                <a:cubicBezTo>
                  <a:pt x="544" y="169"/>
                  <a:pt x="544" y="169"/>
                  <a:pt x="544" y="169"/>
                </a:cubicBezTo>
                <a:cubicBezTo>
                  <a:pt x="559" y="169"/>
                  <a:pt x="566" y="183"/>
                  <a:pt x="566" y="198"/>
                </a:cubicBezTo>
                <a:cubicBezTo>
                  <a:pt x="566" y="205"/>
                  <a:pt x="559" y="219"/>
                  <a:pt x="544" y="219"/>
                </a:cubicBezTo>
                <a:cubicBezTo>
                  <a:pt x="544" y="254"/>
                  <a:pt x="544" y="254"/>
                  <a:pt x="544" y="254"/>
                </a:cubicBezTo>
                <a:cubicBezTo>
                  <a:pt x="559" y="254"/>
                  <a:pt x="566" y="268"/>
                  <a:pt x="566" y="282"/>
                </a:cubicBezTo>
                <a:cubicBezTo>
                  <a:pt x="566" y="289"/>
                  <a:pt x="559" y="304"/>
                  <a:pt x="544" y="304"/>
                </a:cubicBezTo>
                <a:cubicBezTo>
                  <a:pt x="544" y="339"/>
                  <a:pt x="544" y="339"/>
                  <a:pt x="544" y="339"/>
                </a:cubicBezTo>
                <a:cubicBezTo>
                  <a:pt x="559" y="339"/>
                  <a:pt x="566" y="353"/>
                  <a:pt x="566" y="367"/>
                </a:cubicBezTo>
                <a:cubicBezTo>
                  <a:pt x="566" y="374"/>
                  <a:pt x="559" y="388"/>
                  <a:pt x="544" y="388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59" y="424"/>
                  <a:pt x="566" y="438"/>
                  <a:pt x="566" y="452"/>
                </a:cubicBezTo>
                <a:close/>
                <a:moveTo>
                  <a:pt x="488" y="70"/>
                </a:moveTo>
                <a:lnTo>
                  <a:pt x="488" y="70"/>
                </a:lnTo>
                <a:cubicBezTo>
                  <a:pt x="71" y="70"/>
                  <a:pt x="71" y="70"/>
                  <a:pt x="71" y="70"/>
                </a:cubicBezTo>
                <a:cubicBezTo>
                  <a:pt x="71" y="487"/>
                  <a:pt x="71" y="487"/>
                  <a:pt x="71" y="487"/>
                </a:cubicBezTo>
                <a:cubicBezTo>
                  <a:pt x="488" y="487"/>
                  <a:pt x="488" y="487"/>
                  <a:pt x="488" y="487"/>
                </a:cubicBezTo>
                <a:lnTo>
                  <a:pt x="488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18" name="Freeform 109"/>
          <p:cNvSpPr>
            <a:spLocks noChangeArrowheads="1"/>
          </p:cNvSpPr>
          <p:nvPr/>
        </p:nvSpPr>
        <p:spPr bwMode="auto">
          <a:xfrm>
            <a:off x="11191431" y="1623941"/>
            <a:ext cx="385291" cy="385291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2147483646 w 602"/>
              <a:gd name="T5" fmla="*/ 2147483646 h 602"/>
              <a:gd name="T6" fmla="*/ 2147483646 w 602"/>
              <a:gd name="T7" fmla="*/ 2147483646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0 w 602"/>
              <a:gd name="T13" fmla="*/ 2147483646 h 602"/>
              <a:gd name="T14" fmla="*/ 2147483646 w 602"/>
              <a:gd name="T15" fmla="*/ 0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02" h="602">
                <a:moveTo>
                  <a:pt x="601" y="544"/>
                </a:moveTo>
                <a:lnTo>
                  <a:pt x="601" y="544"/>
                </a:lnTo>
                <a:cubicBezTo>
                  <a:pt x="601" y="573"/>
                  <a:pt x="573" y="601"/>
                  <a:pt x="544" y="601"/>
                </a:cubicBezTo>
                <a:cubicBezTo>
                  <a:pt x="530" y="601"/>
                  <a:pt x="516" y="594"/>
                  <a:pt x="502" y="587"/>
                </a:cubicBezTo>
                <a:cubicBezTo>
                  <a:pt x="339" y="417"/>
                  <a:pt x="339" y="417"/>
                  <a:pt x="339" y="417"/>
                </a:cubicBezTo>
                <a:cubicBezTo>
                  <a:pt x="304" y="438"/>
                  <a:pt x="269" y="453"/>
                  <a:pt x="226" y="453"/>
                </a:cubicBezTo>
                <a:cubicBezTo>
                  <a:pt x="99" y="453"/>
                  <a:pt x="0" y="347"/>
                  <a:pt x="0" y="226"/>
                </a:cubicBezTo>
                <a:cubicBezTo>
                  <a:pt x="0" y="99"/>
                  <a:pt x="99" y="0"/>
                  <a:pt x="226" y="0"/>
                </a:cubicBezTo>
                <a:cubicBezTo>
                  <a:pt x="346" y="0"/>
                  <a:pt x="452" y="99"/>
                  <a:pt x="452" y="226"/>
                </a:cubicBezTo>
                <a:cubicBezTo>
                  <a:pt x="452" y="269"/>
                  <a:pt x="438" y="304"/>
                  <a:pt x="417" y="340"/>
                </a:cubicBezTo>
                <a:cubicBezTo>
                  <a:pt x="587" y="502"/>
                  <a:pt x="587" y="502"/>
                  <a:pt x="587" y="502"/>
                </a:cubicBezTo>
                <a:cubicBezTo>
                  <a:pt x="594" y="516"/>
                  <a:pt x="601" y="530"/>
                  <a:pt x="601" y="544"/>
                </a:cubicBezTo>
                <a:close/>
                <a:moveTo>
                  <a:pt x="226" y="57"/>
                </a:moveTo>
                <a:lnTo>
                  <a:pt x="226" y="57"/>
                </a:lnTo>
                <a:cubicBezTo>
                  <a:pt x="127" y="57"/>
                  <a:pt x="57" y="127"/>
                  <a:pt x="57" y="226"/>
                </a:cubicBezTo>
                <a:cubicBezTo>
                  <a:pt x="57" y="318"/>
                  <a:pt x="127" y="396"/>
                  <a:pt x="226" y="396"/>
                </a:cubicBezTo>
                <a:cubicBezTo>
                  <a:pt x="318" y="396"/>
                  <a:pt x="396" y="318"/>
                  <a:pt x="396" y="226"/>
                </a:cubicBezTo>
                <a:cubicBezTo>
                  <a:pt x="396" y="127"/>
                  <a:pt x="318" y="57"/>
                  <a:pt x="226" y="57"/>
                </a:cubicBezTo>
                <a:close/>
                <a:moveTo>
                  <a:pt x="318" y="255"/>
                </a:moveTo>
                <a:lnTo>
                  <a:pt x="318" y="255"/>
                </a:lnTo>
                <a:cubicBezTo>
                  <a:pt x="127" y="255"/>
                  <a:pt x="127" y="255"/>
                  <a:pt x="127" y="255"/>
                </a:cubicBezTo>
                <a:cubicBezTo>
                  <a:pt x="113" y="255"/>
                  <a:pt x="99" y="241"/>
                  <a:pt x="99" y="226"/>
                </a:cubicBezTo>
                <a:cubicBezTo>
                  <a:pt x="99" y="205"/>
                  <a:pt x="113" y="198"/>
                  <a:pt x="127" y="198"/>
                </a:cubicBezTo>
                <a:cubicBezTo>
                  <a:pt x="318" y="198"/>
                  <a:pt x="318" y="198"/>
                  <a:pt x="318" y="198"/>
                </a:cubicBezTo>
                <a:cubicBezTo>
                  <a:pt x="332" y="198"/>
                  <a:pt x="346" y="205"/>
                  <a:pt x="346" y="226"/>
                </a:cubicBezTo>
                <a:cubicBezTo>
                  <a:pt x="346" y="241"/>
                  <a:pt x="332" y="255"/>
                  <a:pt x="318" y="2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19" name="Freeform 110"/>
          <p:cNvSpPr>
            <a:spLocks noChangeArrowheads="1"/>
          </p:cNvSpPr>
          <p:nvPr/>
        </p:nvSpPr>
        <p:spPr bwMode="auto">
          <a:xfrm>
            <a:off x="10274495" y="1672637"/>
            <a:ext cx="388105" cy="385291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2147483646 w 609"/>
              <a:gd name="T5" fmla="*/ 2147483646 h 602"/>
              <a:gd name="T6" fmla="*/ 2147483646 w 609"/>
              <a:gd name="T7" fmla="*/ 2147483646 h 602"/>
              <a:gd name="T8" fmla="*/ 2147483646 w 609"/>
              <a:gd name="T9" fmla="*/ 2147483646 h 602"/>
              <a:gd name="T10" fmla="*/ 2147483646 w 609"/>
              <a:gd name="T11" fmla="*/ 2147483646 h 602"/>
              <a:gd name="T12" fmla="*/ 0 w 609"/>
              <a:gd name="T13" fmla="*/ 2147483646 h 602"/>
              <a:gd name="T14" fmla="*/ 2147483646 w 609"/>
              <a:gd name="T15" fmla="*/ 0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2147483646 w 609"/>
              <a:gd name="T23" fmla="*/ 2147483646 h 602"/>
              <a:gd name="T24" fmla="*/ 2147483646 w 609"/>
              <a:gd name="T25" fmla="*/ 2147483646 h 602"/>
              <a:gd name="T26" fmla="*/ 2147483646 w 609"/>
              <a:gd name="T27" fmla="*/ 2147483646 h 602"/>
              <a:gd name="T28" fmla="*/ 2147483646 w 609"/>
              <a:gd name="T29" fmla="*/ 2147483646 h 602"/>
              <a:gd name="T30" fmla="*/ 2147483646 w 609"/>
              <a:gd name="T31" fmla="*/ 2147483646 h 602"/>
              <a:gd name="T32" fmla="*/ 2147483646 w 609"/>
              <a:gd name="T33" fmla="*/ 2147483646 h 602"/>
              <a:gd name="T34" fmla="*/ 2147483646 w 609"/>
              <a:gd name="T35" fmla="*/ 2147483646 h 602"/>
              <a:gd name="T36" fmla="*/ 2147483646 w 609"/>
              <a:gd name="T37" fmla="*/ 2147483646 h 602"/>
              <a:gd name="T38" fmla="*/ 2147483646 w 609"/>
              <a:gd name="T39" fmla="*/ 2147483646 h 602"/>
              <a:gd name="T40" fmla="*/ 2147483646 w 609"/>
              <a:gd name="T41" fmla="*/ 2147483646 h 602"/>
              <a:gd name="T42" fmla="*/ 2147483646 w 609"/>
              <a:gd name="T43" fmla="*/ 2147483646 h 602"/>
              <a:gd name="T44" fmla="*/ 2147483646 w 609"/>
              <a:gd name="T45" fmla="*/ 2147483646 h 602"/>
              <a:gd name="T46" fmla="*/ 2147483646 w 609"/>
              <a:gd name="T47" fmla="*/ 2147483646 h 602"/>
              <a:gd name="T48" fmla="*/ 2147483646 w 609"/>
              <a:gd name="T49" fmla="*/ 2147483646 h 602"/>
              <a:gd name="T50" fmla="*/ 2147483646 w 609"/>
              <a:gd name="T51" fmla="*/ 2147483646 h 602"/>
              <a:gd name="T52" fmla="*/ 2147483646 w 609"/>
              <a:gd name="T53" fmla="*/ 2147483646 h 602"/>
              <a:gd name="T54" fmla="*/ 2147483646 w 609"/>
              <a:gd name="T55" fmla="*/ 2147483646 h 602"/>
              <a:gd name="T56" fmla="*/ 2147483646 w 609"/>
              <a:gd name="T57" fmla="*/ 2147483646 h 602"/>
              <a:gd name="T58" fmla="*/ 2147483646 w 609"/>
              <a:gd name="T59" fmla="*/ 2147483646 h 602"/>
              <a:gd name="T60" fmla="*/ 2147483646 w 609"/>
              <a:gd name="T61" fmla="*/ 2147483646 h 602"/>
              <a:gd name="T62" fmla="*/ 2147483646 w 609"/>
              <a:gd name="T63" fmla="*/ 2147483646 h 602"/>
              <a:gd name="T64" fmla="*/ 2147483646 w 609"/>
              <a:gd name="T65" fmla="*/ 2147483646 h 602"/>
              <a:gd name="T66" fmla="*/ 2147483646 w 609"/>
              <a:gd name="T67" fmla="*/ 2147483646 h 602"/>
              <a:gd name="T68" fmla="*/ 2147483646 w 609"/>
              <a:gd name="T69" fmla="*/ 2147483646 h 602"/>
              <a:gd name="T70" fmla="*/ 2147483646 w 609"/>
              <a:gd name="T71" fmla="*/ 2147483646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9" h="602">
                <a:moveTo>
                  <a:pt x="608" y="544"/>
                </a:moveTo>
                <a:lnTo>
                  <a:pt x="608" y="544"/>
                </a:lnTo>
                <a:cubicBezTo>
                  <a:pt x="608" y="573"/>
                  <a:pt x="579" y="601"/>
                  <a:pt x="551" y="601"/>
                </a:cubicBezTo>
                <a:cubicBezTo>
                  <a:pt x="530" y="601"/>
                  <a:pt x="516" y="594"/>
                  <a:pt x="509" y="587"/>
                </a:cubicBezTo>
                <a:cubicBezTo>
                  <a:pt x="346" y="417"/>
                  <a:pt x="346" y="417"/>
                  <a:pt x="346" y="417"/>
                </a:cubicBezTo>
                <a:cubicBezTo>
                  <a:pt x="311" y="438"/>
                  <a:pt x="269" y="453"/>
                  <a:pt x="226" y="453"/>
                </a:cubicBezTo>
                <a:cubicBezTo>
                  <a:pt x="106" y="453"/>
                  <a:pt x="0" y="347"/>
                  <a:pt x="0" y="226"/>
                </a:cubicBezTo>
                <a:cubicBezTo>
                  <a:pt x="0" y="99"/>
                  <a:pt x="106" y="0"/>
                  <a:pt x="226" y="0"/>
                </a:cubicBezTo>
                <a:cubicBezTo>
                  <a:pt x="353" y="0"/>
                  <a:pt x="452" y="99"/>
                  <a:pt x="452" y="226"/>
                </a:cubicBezTo>
                <a:cubicBezTo>
                  <a:pt x="452" y="269"/>
                  <a:pt x="445" y="304"/>
                  <a:pt x="424" y="340"/>
                </a:cubicBezTo>
                <a:cubicBezTo>
                  <a:pt x="587" y="502"/>
                  <a:pt x="587" y="502"/>
                  <a:pt x="587" y="502"/>
                </a:cubicBezTo>
                <a:cubicBezTo>
                  <a:pt x="601" y="516"/>
                  <a:pt x="608" y="530"/>
                  <a:pt x="608" y="544"/>
                </a:cubicBezTo>
                <a:close/>
                <a:moveTo>
                  <a:pt x="226" y="57"/>
                </a:moveTo>
                <a:lnTo>
                  <a:pt x="226" y="57"/>
                </a:lnTo>
                <a:cubicBezTo>
                  <a:pt x="134" y="57"/>
                  <a:pt x="56" y="127"/>
                  <a:pt x="56" y="226"/>
                </a:cubicBezTo>
                <a:cubicBezTo>
                  <a:pt x="56" y="318"/>
                  <a:pt x="134" y="396"/>
                  <a:pt x="226" y="396"/>
                </a:cubicBezTo>
                <a:cubicBezTo>
                  <a:pt x="325" y="396"/>
                  <a:pt x="396" y="318"/>
                  <a:pt x="396" y="226"/>
                </a:cubicBezTo>
                <a:cubicBezTo>
                  <a:pt x="396" y="127"/>
                  <a:pt x="325" y="57"/>
                  <a:pt x="226" y="57"/>
                </a:cubicBezTo>
                <a:close/>
                <a:moveTo>
                  <a:pt x="325" y="255"/>
                </a:moveTo>
                <a:lnTo>
                  <a:pt x="325" y="255"/>
                </a:lnTo>
                <a:cubicBezTo>
                  <a:pt x="254" y="255"/>
                  <a:pt x="254" y="255"/>
                  <a:pt x="254" y="255"/>
                </a:cubicBezTo>
                <a:cubicBezTo>
                  <a:pt x="254" y="318"/>
                  <a:pt x="254" y="318"/>
                  <a:pt x="254" y="318"/>
                </a:cubicBezTo>
                <a:cubicBezTo>
                  <a:pt x="254" y="333"/>
                  <a:pt x="247" y="347"/>
                  <a:pt x="226" y="347"/>
                </a:cubicBezTo>
                <a:cubicBezTo>
                  <a:pt x="212" y="347"/>
                  <a:pt x="198" y="333"/>
                  <a:pt x="198" y="318"/>
                </a:cubicBezTo>
                <a:cubicBezTo>
                  <a:pt x="198" y="255"/>
                  <a:pt x="198" y="255"/>
                  <a:pt x="198" y="255"/>
                </a:cubicBezTo>
                <a:cubicBezTo>
                  <a:pt x="134" y="255"/>
                  <a:pt x="134" y="255"/>
                  <a:pt x="134" y="255"/>
                </a:cubicBezTo>
                <a:cubicBezTo>
                  <a:pt x="120" y="255"/>
                  <a:pt x="106" y="241"/>
                  <a:pt x="106" y="226"/>
                </a:cubicBezTo>
                <a:cubicBezTo>
                  <a:pt x="106" y="205"/>
                  <a:pt x="120" y="198"/>
                  <a:pt x="134" y="198"/>
                </a:cubicBezTo>
                <a:cubicBezTo>
                  <a:pt x="198" y="198"/>
                  <a:pt x="198" y="198"/>
                  <a:pt x="198" y="198"/>
                </a:cubicBezTo>
                <a:cubicBezTo>
                  <a:pt x="198" y="127"/>
                  <a:pt x="198" y="127"/>
                  <a:pt x="198" y="127"/>
                </a:cubicBezTo>
                <a:cubicBezTo>
                  <a:pt x="198" y="113"/>
                  <a:pt x="212" y="99"/>
                  <a:pt x="226" y="99"/>
                </a:cubicBezTo>
                <a:cubicBezTo>
                  <a:pt x="247" y="99"/>
                  <a:pt x="254" y="113"/>
                  <a:pt x="254" y="127"/>
                </a:cubicBezTo>
                <a:cubicBezTo>
                  <a:pt x="254" y="198"/>
                  <a:pt x="254" y="198"/>
                  <a:pt x="254" y="198"/>
                </a:cubicBezTo>
                <a:cubicBezTo>
                  <a:pt x="325" y="198"/>
                  <a:pt x="325" y="198"/>
                  <a:pt x="325" y="198"/>
                </a:cubicBezTo>
                <a:cubicBezTo>
                  <a:pt x="339" y="198"/>
                  <a:pt x="353" y="205"/>
                  <a:pt x="353" y="226"/>
                </a:cubicBezTo>
                <a:cubicBezTo>
                  <a:pt x="353" y="241"/>
                  <a:pt x="339" y="255"/>
                  <a:pt x="325" y="2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0" name="Freeform 111"/>
          <p:cNvSpPr>
            <a:spLocks noChangeArrowheads="1"/>
          </p:cNvSpPr>
          <p:nvPr/>
        </p:nvSpPr>
        <p:spPr bwMode="auto">
          <a:xfrm>
            <a:off x="9363404" y="1629803"/>
            <a:ext cx="385293" cy="385291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2147483646 w 602"/>
              <a:gd name="T5" fmla="*/ 2147483646 h 602"/>
              <a:gd name="T6" fmla="*/ 2147483646 w 602"/>
              <a:gd name="T7" fmla="*/ 2147483646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0 w 602"/>
              <a:gd name="T17" fmla="*/ 2147483646 h 602"/>
              <a:gd name="T18" fmla="*/ 2147483646 w 602"/>
              <a:gd name="T19" fmla="*/ 0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02" h="602">
                <a:moveTo>
                  <a:pt x="586" y="502"/>
                </a:moveTo>
                <a:lnTo>
                  <a:pt x="586" y="502"/>
                </a:lnTo>
                <a:cubicBezTo>
                  <a:pt x="594" y="516"/>
                  <a:pt x="601" y="530"/>
                  <a:pt x="601" y="544"/>
                </a:cubicBezTo>
                <a:cubicBezTo>
                  <a:pt x="601" y="573"/>
                  <a:pt x="579" y="601"/>
                  <a:pt x="544" y="601"/>
                </a:cubicBezTo>
                <a:cubicBezTo>
                  <a:pt x="530" y="601"/>
                  <a:pt x="516" y="594"/>
                  <a:pt x="509" y="587"/>
                </a:cubicBezTo>
                <a:cubicBezTo>
                  <a:pt x="339" y="417"/>
                  <a:pt x="339" y="417"/>
                  <a:pt x="339" y="417"/>
                </a:cubicBezTo>
                <a:cubicBezTo>
                  <a:pt x="304" y="438"/>
                  <a:pt x="269" y="453"/>
                  <a:pt x="226" y="453"/>
                </a:cubicBezTo>
                <a:cubicBezTo>
                  <a:pt x="99" y="453"/>
                  <a:pt x="0" y="347"/>
                  <a:pt x="0" y="226"/>
                </a:cubicBezTo>
                <a:cubicBezTo>
                  <a:pt x="0" y="99"/>
                  <a:pt x="99" y="0"/>
                  <a:pt x="226" y="0"/>
                </a:cubicBezTo>
                <a:cubicBezTo>
                  <a:pt x="353" y="0"/>
                  <a:pt x="452" y="99"/>
                  <a:pt x="452" y="226"/>
                </a:cubicBezTo>
                <a:cubicBezTo>
                  <a:pt x="452" y="269"/>
                  <a:pt x="438" y="304"/>
                  <a:pt x="424" y="340"/>
                </a:cubicBezTo>
                <a:cubicBezTo>
                  <a:pt x="586" y="502"/>
                  <a:pt x="586" y="502"/>
                  <a:pt x="586" y="502"/>
                </a:cubicBezTo>
                <a:close/>
                <a:moveTo>
                  <a:pt x="226" y="57"/>
                </a:moveTo>
                <a:lnTo>
                  <a:pt x="226" y="57"/>
                </a:lnTo>
                <a:cubicBezTo>
                  <a:pt x="134" y="57"/>
                  <a:pt x="56" y="127"/>
                  <a:pt x="56" y="226"/>
                </a:cubicBezTo>
                <a:cubicBezTo>
                  <a:pt x="56" y="318"/>
                  <a:pt x="134" y="396"/>
                  <a:pt x="226" y="396"/>
                </a:cubicBezTo>
                <a:cubicBezTo>
                  <a:pt x="318" y="396"/>
                  <a:pt x="396" y="318"/>
                  <a:pt x="396" y="226"/>
                </a:cubicBezTo>
                <a:cubicBezTo>
                  <a:pt x="396" y="127"/>
                  <a:pt x="318" y="57"/>
                  <a:pt x="226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1" name="Freeform 112"/>
          <p:cNvSpPr>
            <a:spLocks noChangeArrowheads="1"/>
          </p:cNvSpPr>
          <p:nvPr/>
        </p:nvSpPr>
        <p:spPr bwMode="auto">
          <a:xfrm>
            <a:off x="8486936" y="1647326"/>
            <a:ext cx="382480" cy="385291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0 w 601"/>
              <a:gd name="T5" fmla="*/ 2147483646 h 602"/>
              <a:gd name="T6" fmla="*/ 2147483646 w 601"/>
              <a:gd name="T7" fmla="*/ 0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2147483646 w 601"/>
              <a:gd name="T23" fmla="*/ 2147483646 h 602"/>
              <a:gd name="T24" fmla="*/ 2147483646 w 601"/>
              <a:gd name="T25" fmla="*/ 2147483646 h 602"/>
              <a:gd name="T26" fmla="*/ 2147483646 w 601"/>
              <a:gd name="T27" fmla="*/ 2147483646 h 602"/>
              <a:gd name="T28" fmla="*/ 2147483646 w 601"/>
              <a:gd name="T29" fmla="*/ 2147483646 h 602"/>
              <a:gd name="T30" fmla="*/ 2147483646 w 601"/>
              <a:gd name="T31" fmla="*/ 2147483646 h 602"/>
              <a:gd name="T32" fmla="*/ 2147483646 w 601"/>
              <a:gd name="T33" fmla="*/ 2147483646 h 602"/>
              <a:gd name="T34" fmla="*/ 2147483646 w 601"/>
              <a:gd name="T35" fmla="*/ 2147483646 h 602"/>
              <a:gd name="T36" fmla="*/ 2147483646 w 601"/>
              <a:gd name="T37" fmla="*/ 2147483646 h 602"/>
              <a:gd name="T38" fmla="*/ 2147483646 w 601"/>
              <a:gd name="T39" fmla="*/ 2147483646 h 602"/>
              <a:gd name="T40" fmla="*/ 2147483646 w 601"/>
              <a:gd name="T41" fmla="*/ 2147483646 h 602"/>
              <a:gd name="T42" fmla="*/ 2147483646 w 601"/>
              <a:gd name="T43" fmla="*/ 2147483646 h 602"/>
              <a:gd name="T44" fmla="*/ 2147483646 w 601"/>
              <a:gd name="T45" fmla="*/ 2147483646 h 602"/>
              <a:gd name="T46" fmla="*/ 2147483646 w 601"/>
              <a:gd name="T47" fmla="*/ 2147483646 h 602"/>
              <a:gd name="T48" fmla="*/ 2147483646 w 601"/>
              <a:gd name="T49" fmla="*/ 2147483646 h 602"/>
              <a:gd name="T50" fmla="*/ 2147483646 w 601"/>
              <a:gd name="T51" fmla="*/ 2147483646 h 602"/>
              <a:gd name="T52" fmla="*/ 2147483646 w 601"/>
              <a:gd name="T53" fmla="*/ 2147483646 h 602"/>
              <a:gd name="T54" fmla="*/ 2147483646 w 601"/>
              <a:gd name="T55" fmla="*/ 2147483646 h 602"/>
              <a:gd name="T56" fmla="*/ 2147483646 w 601"/>
              <a:gd name="T57" fmla="*/ 2147483646 h 602"/>
              <a:gd name="T58" fmla="*/ 2147483646 w 601"/>
              <a:gd name="T59" fmla="*/ 2147483646 h 602"/>
              <a:gd name="T60" fmla="*/ 2147483646 w 601"/>
              <a:gd name="T61" fmla="*/ 2147483646 h 602"/>
              <a:gd name="T62" fmla="*/ 2147483646 w 601"/>
              <a:gd name="T63" fmla="*/ 2147483646 h 602"/>
              <a:gd name="T64" fmla="*/ 2147483646 w 601"/>
              <a:gd name="T65" fmla="*/ 2147483646 h 602"/>
              <a:gd name="T66" fmla="*/ 2147483646 w 601"/>
              <a:gd name="T67" fmla="*/ 2147483646 h 602"/>
              <a:gd name="T68" fmla="*/ 2147483646 w 601"/>
              <a:gd name="T69" fmla="*/ 2147483646 h 602"/>
              <a:gd name="T70" fmla="*/ 2147483646 w 601"/>
              <a:gd name="T71" fmla="*/ 2147483646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602">
                <a:moveTo>
                  <a:pt x="297" y="601"/>
                </a:moveTo>
                <a:lnTo>
                  <a:pt x="297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0" y="135"/>
                  <a:pt x="600" y="297"/>
                </a:cubicBezTo>
                <a:cubicBezTo>
                  <a:pt x="600" y="467"/>
                  <a:pt x="466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2" y="57"/>
                  <a:pt x="56" y="163"/>
                  <a:pt x="56" y="297"/>
                </a:cubicBezTo>
                <a:cubicBezTo>
                  <a:pt x="56" y="431"/>
                  <a:pt x="162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7" y="57"/>
                </a:cubicBezTo>
                <a:close/>
                <a:moveTo>
                  <a:pt x="438" y="318"/>
                </a:moveTo>
                <a:lnTo>
                  <a:pt x="438" y="318"/>
                </a:lnTo>
                <a:cubicBezTo>
                  <a:pt x="346" y="403"/>
                  <a:pt x="346" y="403"/>
                  <a:pt x="346" y="403"/>
                </a:cubicBezTo>
                <a:cubicBezTo>
                  <a:pt x="339" y="410"/>
                  <a:pt x="332" y="410"/>
                  <a:pt x="325" y="410"/>
                </a:cubicBezTo>
                <a:cubicBezTo>
                  <a:pt x="311" y="410"/>
                  <a:pt x="297" y="403"/>
                  <a:pt x="297" y="382"/>
                </a:cubicBezTo>
                <a:cubicBezTo>
                  <a:pt x="297" y="375"/>
                  <a:pt x="304" y="368"/>
                  <a:pt x="311" y="361"/>
                </a:cubicBezTo>
                <a:cubicBezTo>
                  <a:pt x="346" y="325"/>
                  <a:pt x="346" y="325"/>
                  <a:pt x="346" y="325"/>
                </a:cubicBezTo>
                <a:cubicBezTo>
                  <a:pt x="176" y="325"/>
                  <a:pt x="176" y="325"/>
                  <a:pt x="176" y="325"/>
                </a:cubicBezTo>
                <a:cubicBezTo>
                  <a:pt x="162" y="325"/>
                  <a:pt x="148" y="318"/>
                  <a:pt x="148" y="297"/>
                </a:cubicBezTo>
                <a:cubicBezTo>
                  <a:pt x="148" y="283"/>
                  <a:pt x="162" y="269"/>
                  <a:pt x="176" y="269"/>
                </a:cubicBezTo>
                <a:cubicBezTo>
                  <a:pt x="346" y="269"/>
                  <a:pt x="346" y="269"/>
                  <a:pt x="346" y="269"/>
                </a:cubicBezTo>
                <a:cubicBezTo>
                  <a:pt x="311" y="234"/>
                  <a:pt x="311" y="234"/>
                  <a:pt x="311" y="234"/>
                </a:cubicBezTo>
                <a:cubicBezTo>
                  <a:pt x="304" y="234"/>
                  <a:pt x="297" y="226"/>
                  <a:pt x="297" y="212"/>
                </a:cubicBezTo>
                <a:cubicBezTo>
                  <a:pt x="297" y="198"/>
                  <a:pt x="311" y="184"/>
                  <a:pt x="325" y="184"/>
                </a:cubicBezTo>
                <a:cubicBezTo>
                  <a:pt x="332" y="184"/>
                  <a:pt x="339" y="191"/>
                  <a:pt x="346" y="191"/>
                </a:cubicBezTo>
                <a:cubicBezTo>
                  <a:pt x="438" y="276"/>
                  <a:pt x="438" y="276"/>
                  <a:pt x="438" y="276"/>
                </a:cubicBezTo>
                <a:cubicBezTo>
                  <a:pt x="445" y="283"/>
                  <a:pt x="452" y="290"/>
                  <a:pt x="452" y="297"/>
                </a:cubicBezTo>
                <a:cubicBezTo>
                  <a:pt x="452" y="311"/>
                  <a:pt x="445" y="318"/>
                  <a:pt x="438" y="3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2" name="Freeform 113"/>
          <p:cNvSpPr>
            <a:spLocks noChangeArrowheads="1"/>
          </p:cNvSpPr>
          <p:nvPr/>
        </p:nvSpPr>
        <p:spPr bwMode="auto">
          <a:xfrm>
            <a:off x="7550535" y="1646383"/>
            <a:ext cx="388105" cy="385291"/>
          </a:xfrm>
          <a:custGeom>
            <a:avLst/>
            <a:gdLst>
              <a:gd name="T0" fmla="*/ 2147483646 w 608"/>
              <a:gd name="T1" fmla="*/ 2147483646 h 602"/>
              <a:gd name="T2" fmla="*/ 2147483646 w 608"/>
              <a:gd name="T3" fmla="*/ 2147483646 h 602"/>
              <a:gd name="T4" fmla="*/ 0 w 608"/>
              <a:gd name="T5" fmla="*/ 2147483646 h 602"/>
              <a:gd name="T6" fmla="*/ 2147483646 w 608"/>
              <a:gd name="T7" fmla="*/ 0 h 602"/>
              <a:gd name="T8" fmla="*/ 2147483646 w 608"/>
              <a:gd name="T9" fmla="*/ 2147483646 h 602"/>
              <a:gd name="T10" fmla="*/ 2147483646 w 608"/>
              <a:gd name="T11" fmla="*/ 2147483646 h 602"/>
              <a:gd name="T12" fmla="*/ 2147483646 w 608"/>
              <a:gd name="T13" fmla="*/ 2147483646 h 602"/>
              <a:gd name="T14" fmla="*/ 2147483646 w 608"/>
              <a:gd name="T15" fmla="*/ 2147483646 h 602"/>
              <a:gd name="T16" fmla="*/ 2147483646 w 608"/>
              <a:gd name="T17" fmla="*/ 2147483646 h 602"/>
              <a:gd name="T18" fmla="*/ 2147483646 w 608"/>
              <a:gd name="T19" fmla="*/ 2147483646 h 602"/>
              <a:gd name="T20" fmla="*/ 2147483646 w 608"/>
              <a:gd name="T21" fmla="*/ 2147483646 h 602"/>
              <a:gd name="T22" fmla="*/ 2147483646 w 608"/>
              <a:gd name="T23" fmla="*/ 2147483646 h 602"/>
              <a:gd name="T24" fmla="*/ 2147483646 w 608"/>
              <a:gd name="T25" fmla="*/ 2147483646 h 602"/>
              <a:gd name="T26" fmla="*/ 2147483646 w 608"/>
              <a:gd name="T27" fmla="*/ 2147483646 h 602"/>
              <a:gd name="T28" fmla="*/ 2147483646 w 608"/>
              <a:gd name="T29" fmla="*/ 2147483646 h 602"/>
              <a:gd name="T30" fmla="*/ 2147483646 w 608"/>
              <a:gd name="T31" fmla="*/ 2147483646 h 602"/>
              <a:gd name="T32" fmla="*/ 2147483646 w 608"/>
              <a:gd name="T33" fmla="*/ 2147483646 h 602"/>
              <a:gd name="T34" fmla="*/ 2147483646 w 608"/>
              <a:gd name="T35" fmla="*/ 2147483646 h 602"/>
              <a:gd name="T36" fmla="*/ 2147483646 w 608"/>
              <a:gd name="T37" fmla="*/ 2147483646 h 602"/>
              <a:gd name="T38" fmla="*/ 2147483646 w 608"/>
              <a:gd name="T39" fmla="*/ 2147483646 h 602"/>
              <a:gd name="T40" fmla="*/ 2147483646 w 608"/>
              <a:gd name="T41" fmla="*/ 2147483646 h 602"/>
              <a:gd name="T42" fmla="*/ 2147483646 w 608"/>
              <a:gd name="T43" fmla="*/ 2147483646 h 602"/>
              <a:gd name="T44" fmla="*/ 2147483646 w 608"/>
              <a:gd name="T45" fmla="*/ 2147483646 h 602"/>
              <a:gd name="T46" fmla="*/ 2147483646 w 608"/>
              <a:gd name="T47" fmla="*/ 2147483646 h 602"/>
              <a:gd name="T48" fmla="*/ 2147483646 w 608"/>
              <a:gd name="T49" fmla="*/ 2147483646 h 602"/>
              <a:gd name="T50" fmla="*/ 2147483646 w 608"/>
              <a:gd name="T51" fmla="*/ 2147483646 h 602"/>
              <a:gd name="T52" fmla="*/ 2147483646 w 608"/>
              <a:gd name="T53" fmla="*/ 2147483646 h 602"/>
              <a:gd name="T54" fmla="*/ 2147483646 w 608"/>
              <a:gd name="T55" fmla="*/ 2147483646 h 602"/>
              <a:gd name="T56" fmla="*/ 2147483646 w 608"/>
              <a:gd name="T57" fmla="*/ 2147483646 h 602"/>
              <a:gd name="T58" fmla="*/ 2147483646 w 608"/>
              <a:gd name="T59" fmla="*/ 2147483646 h 602"/>
              <a:gd name="T60" fmla="*/ 2147483646 w 608"/>
              <a:gd name="T61" fmla="*/ 2147483646 h 602"/>
              <a:gd name="T62" fmla="*/ 2147483646 w 608"/>
              <a:gd name="T63" fmla="*/ 2147483646 h 602"/>
              <a:gd name="T64" fmla="*/ 2147483646 w 608"/>
              <a:gd name="T65" fmla="*/ 2147483646 h 602"/>
              <a:gd name="T66" fmla="*/ 2147483646 w 608"/>
              <a:gd name="T67" fmla="*/ 2147483646 h 602"/>
              <a:gd name="T68" fmla="*/ 2147483646 w 608"/>
              <a:gd name="T69" fmla="*/ 2147483646 h 602"/>
              <a:gd name="T70" fmla="*/ 2147483646 w 608"/>
              <a:gd name="T71" fmla="*/ 2147483646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8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73" y="0"/>
                  <a:pt x="607" y="135"/>
                  <a:pt x="607" y="297"/>
                </a:cubicBezTo>
                <a:cubicBezTo>
                  <a:pt x="607" y="467"/>
                  <a:pt x="473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63"/>
                  <a:pt x="56" y="297"/>
                </a:cubicBezTo>
                <a:cubicBezTo>
                  <a:pt x="56" y="431"/>
                  <a:pt x="169" y="544"/>
                  <a:pt x="304" y="544"/>
                </a:cubicBezTo>
                <a:cubicBezTo>
                  <a:pt x="438" y="544"/>
                  <a:pt x="551" y="431"/>
                  <a:pt x="551" y="297"/>
                </a:cubicBezTo>
                <a:cubicBezTo>
                  <a:pt x="551" y="163"/>
                  <a:pt x="438" y="57"/>
                  <a:pt x="304" y="57"/>
                </a:cubicBezTo>
                <a:close/>
                <a:moveTo>
                  <a:pt x="424" y="325"/>
                </a:moveTo>
                <a:lnTo>
                  <a:pt x="424" y="325"/>
                </a:lnTo>
                <a:cubicBezTo>
                  <a:pt x="254" y="325"/>
                  <a:pt x="254" y="325"/>
                  <a:pt x="254" y="325"/>
                </a:cubicBezTo>
                <a:cubicBezTo>
                  <a:pt x="297" y="361"/>
                  <a:pt x="297" y="361"/>
                  <a:pt x="297" y="361"/>
                </a:cubicBezTo>
                <a:cubicBezTo>
                  <a:pt x="297" y="368"/>
                  <a:pt x="304" y="375"/>
                  <a:pt x="304" y="382"/>
                </a:cubicBezTo>
                <a:cubicBezTo>
                  <a:pt x="304" y="403"/>
                  <a:pt x="290" y="410"/>
                  <a:pt x="275" y="410"/>
                </a:cubicBezTo>
                <a:cubicBezTo>
                  <a:pt x="268" y="410"/>
                  <a:pt x="261" y="410"/>
                  <a:pt x="254" y="403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55" y="318"/>
                  <a:pt x="155" y="311"/>
                  <a:pt x="155" y="297"/>
                </a:cubicBezTo>
                <a:cubicBezTo>
                  <a:pt x="155" y="290"/>
                  <a:pt x="155" y="283"/>
                  <a:pt x="162" y="276"/>
                </a:cubicBezTo>
                <a:cubicBezTo>
                  <a:pt x="254" y="191"/>
                  <a:pt x="254" y="191"/>
                  <a:pt x="254" y="191"/>
                </a:cubicBezTo>
                <a:cubicBezTo>
                  <a:pt x="261" y="191"/>
                  <a:pt x="268" y="184"/>
                  <a:pt x="275" y="184"/>
                </a:cubicBezTo>
                <a:cubicBezTo>
                  <a:pt x="290" y="184"/>
                  <a:pt x="304" y="198"/>
                  <a:pt x="304" y="212"/>
                </a:cubicBezTo>
                <a:cubicBezTo>
                  <a:pt x="304" y="226"/>
                  <a:pt x="297" y="234"/>
                  <a:pt x="297" y="234"/>
                </a:cubicBezTo>
                <a:cubicBezTo>
                  <a:pt x="254" y="269"/>
                  <a:pt x="254" y="269"/>
                  <a:pt x="254" y="269"/>
                </a:cubicBezTo>
                <a:cubicBezTo>
                  <a:pt x="424" y="269"/>
                  <a:pt x="424" y="269"/>
                  <a:pt x="424" y="269"/>
                </a:cubicBezTo>
                <a:cubicBezTo>
                  <a:pt x="445" y="269"/>
                  <a:pt x="452" y="283"/>
                  <a:pt x="452" y="297"/>
                </a:cubicBezTo>
                <a:cubicBezTo>
                  <a:pt x="452" y="318"/>
                  <a:pt x="445" y="325"/>
                  <a:pt x="424" y="3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3" name="Freeform 114"/>
          <p:cNvSpPr>
            <a:spLocks noChangeArrowheads="1"/>
          </p:cNvSpPr>
          <p:nvPr/>
        </p:nvSpPr>
        <p:spPr bwMode="auto">
          <a:xfrm>
            <a:off x="6598560" y="1664199"/>
            <a:ext cx="382480" cy="385291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0 w 601"/>
              <a:gd name="T5" fmla="*/ 2147483646 h 602"/>
              <a:gd name="T6" fmla="*/ 2147483646 w 601"/>
              <a:gd name="T7" fmla="*/ 0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2147483646 w 601"/>
              <a:gd name="T23" fmla="*/ 2147483646 h 602"/>
              <a:gd name="T24" fmla="*/ 2147483646 w 601"/>
              <a:gd name="T25" fmla="*/ 2147483646 h 602"/>
              <a:gd name="T26" fmla="*/ 2147483646 w 601"/>
              <a:gd name="T27" fmla="*/ 2147483646 h 602"/>
              <a:gd name="T28" fmla="*/ 2147483646 w 601"/>
              <a:gd name="T29" fmla="*/ 2147483646 h 602"/>
              <a:gd name="T30" fmla="*/ 2147483646 w 601"/>
              <a:gd name="T31" fmla="*/ 2147483646 h 602"/>
              <a:gd name="T32" fmla="*/ 2147483646 w 601"/>
              <a:gd name="T33" fmla="*/ 2147483646 h 602"/>
              <a:gd name="T34" fmla="*/ 2147483646 w 601"/>
              <a:gd name="T35" fmla="*/ 2147483646 h 602"/>
              <a:gd name="T36" fmla="*/ 2147483646 w 601"/>
              <a:gd name="T37" fmla="*/ 2147483646 h 602"/>
              <a:gd name="T38" fmla="*/ 2147483646 w 601"/>
              <a:gd name="T39" fmla="*/ 2147483646 h 602"/>
              <a:gd name="T40" fmla="*/ 2147483646 w 601"/>
              <a:gd name="T41" fmla="*/ 2147483646 h 602"/>
              <a:gd name="T42" fmla="*/ 2147483646 w 601"/>
              <a:gd name="T43" fmla="*/ 2147483646 h 602"/>
              <a:gd name="T44" fmla="*/ 2147483646 w 601"/>
              <a:gd name="T45" fmla="*/ 2147483646 h 602"/>
              <a:gd name="T46" fmla="*/ 2147483646 w 601"/>
              <a:gd name="T47" fmla="*/ 2147483646 h 602"/>
              <a:gd name="T48" fmla="*/ 2147483646 w 601"/>
              <a:gd name="T49" fmla="*/ 2147483646 h 602"/>
              <a:gd name="T50" fmla="*/ 2147483646 w 601"/>
              <a:gd name="T51" fmla="*/ 2147483646 h 602"/>
              <a:gd name="T52" fmla="*/ 2147483646 w 601"/>
              <a:gd name="T53" fmla="*/ 2147483646 h 602"/>
              <a:gd name="T54" fmla="*/ 2147483646 w 601"/>
              <a:gd name="T55" fmla="*/ 2147483646 h 602"/>
              <a:gd name="T56" fmla="*/ 2147483646 w 601"/>
              <a:gd name="T57" fmla="*/ 2147483646 h 602"/>
              <a:gd name="T58" fmla="*/ 2147483646 w 601"/>
              <a:gd name="T59" fmla="*/ 2147483646 h 602"/>
              <a:gd name="T60" fmla="*/ 2147483646 w 601"/>
              <a:gd name="T61" fmla="*/ 2147483646 h 602"/>
              <a:gd name="T62" fmla="*/ 2147483646 w 601"/>
              <a:gd name="T63" fmla="*/ 2147483646 h 602"/>
              <a:gd name="T64" fmla="*/ 2147483646 w 601"/>
              <a:gd name="T65" fmla="*/ 2147483646 h 602"/>
              <a:gd name="T66" fmla="*/ 2147483646 w 601"/>
              <a:gd name="T67" fmla="*/ 2147483646 h 602"/>
              <a:gd name="T68" fmla="*/ 2147483646 w 601"/>
              <a:gd name="T69" fmla="*/ 2147483646 h 602"/>
              <a:gd name="T70" fmla="*/ 2147483646 w 601"/>
              <a:gd name="T71" fmla="*/ 2147483646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66" y="0"/>
                  <a:pt x="600" y="135"/>
                  <a:pt x="600" y="297"/>
                </a:cubicBezTo>
                <a:cubicBezTo>
                  <a:pt x="600" y="467"/>
                  <a:pt x="466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63"/>
                  <a:pt x="56" y="297"/>
                </a:cubicBezTo>
                <a:cubicBezTo>
                  <a:pt x="56" y="431"/>
                  <a:pt x="169" y="544"/>
                  <a:pt x="304" y="544"/>
                </a:cubicBezTo>
                <a:cubicBezTo>
                  <a:pt x="438" y="544"/>
                  <a:pt x="544" y="431"/>
                  <a:pt x="544" y="297"/>
                </a:cubicBezTo>
                <a:cubicBezTo>
                  <a:pt x="544" y="163"/>
                  <a:pt x="438" y="57"/>
                  <a:pt x="304" y="57"/>
                </a:cubicBezTo>
                <a:close/>
                <a:moveTo>
                  <a:pt x="388" y="297"/>
                </a:moveTo>
                <a:lnTo>
                  <a:pt x="388" y="297"/>
                </a:lnTo>
                <a:cubicBezTo>
                  <a:pt x="374" y="297"/>
                  <a:pt x="367" y="297"/>
                  <a:pt x="367" y="290"/>
                </a:cubicBezTo>
                <a:cubicBezTo>
                  <a:pt x="332" y="248"/>
                  <a:pt x="332" y="248"/>
                  <a:pt x="332" y="248"/>
                </a:cubicBezTo>
                <a:cubicBezTo>
                  <a:pt x="332" y="424"/>
                  <a:pt x="332" y="424"/>
                  <a:pt x="332" y="424"/>
                </a:cubicBezTo>
                <a:cubicBezTo>
                  <a:pt x="332" y="438"/>
                  <a:pt x="318" y="453"/>
                  <a:pt x="304" y="453"/>
                </a:cubicBezTo>
                <a:cubicBezTo>
                  <a:pt x="282" y="453"/>
                  <a:pt x="275" y="438"/>
                  <a:pt x="275" y="424"/>
                </a:cubicBezTo>
                <a:cubicBezTo>
                  <a:pt x="275" y="248"/>
                  <a:pt x="275" y="248"/>
                  <a:pt x="275" y="248"/>
                </a:cubicBezTo>
                <a:cubicBezTo>
                  <a:pt x="240" y="290"/>
                  <a:pt x="240" y="290"/>
                  <a:pt x="240" y="290"/>
                </a:cubicBezTo>
                <a:cubicBezTo>
                  <a:pt x="233" y="297"/>
                  <a:pt x="226" y="297"/>
                  <a:pt x="219" y="297"/>
                </a:cubicBezTo>
                <a:cubicBezTo>
                  <a:pt x="197" y="297"/>
                  <a:pt x="190" y="290"/>
                  <a:pt x="190" y="269"/>
                </a:cubicBezTo>
                <a:cubicBezTo>
                  <a:pt x="190" y="262"/>
                  <a:pt x="190" y="255"/>
                  <a:pt x="197" y="255"/>
                </a:cubicBezTo>
                <a:cubicBezTo>
                  <a:pt x="282" y="156"/>
                  <a:pt x="282" y="156"/>
                  <a:pt x="282" y="156"/>
                </a:cubicBezTo>
                <a:cubicBezTo>
                  <a:pt x="282" y="156"/>
                  <a:pt x="289" y="149"/>
                  <a:pt x="304" y="149"/>
                </a:cubicBezTo>
                <a:cubicBezTo>
                  <a:pt x="311" y="149"/>
                  <a:pt x="318" y="156"/>
                  <a:pt x="325" y="156"/>
                </a:cubicBezTo>
                <a:cubicBezTo>
                  <a:pt x="410" y="255"/>
                  <a:pt x="410" y="255"/>
                  <a:pt x="410" y="255"/>
                </a:cubicBezTo>
                <a:cubicBezTo>
                  <a:pt x="410" y="255"/>
                  <a:pt x="417" y="262"/>
                  <a:pt x="417" y="269"/>
                </a:cubicBezTo>
                <a:cubicBezTo>
                  <a:pt x="417" y="290"/>
                  <a:pt x="402" y="297"/>
                  <a:pt x="388" y="2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4" name="Freeform 115"/>
          <p:cNvSpPr>
            <a:spLocks noChangeArrowheads="1"/>
          </p:cNvSpPr>
          <p:nvPr/>
        </p:nvSpPr>
        <p:spPr bwMode="auto">
          <a:xfrm>
            <a:off x="5687360" y="1691379"/>
            <a:ext cx="382480" cy="385291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0 w 601"/>
              <a:gd name="T5" fmla="*/ 2147483646 h 602"/>
              <a:gd name="T6" fmla="*/ 2147483646 w 601"/>
              <a:gd name="T7" fmla="*/ 0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2147483646 w 601"/>
              <a:gd name="T23" fmla="*/ 2147483646 h 602"/>
              <a:gd name="T24" fmla="*/ 2147483646 w 601"/>
              <a:gd name="T25" fmla="*/ 2147483646 h 602"/>
              <a:gd name="T26" fmla="*/ 2147483646 w 601"/>
              <a:gd name="T27" fmla="*/ 2147483646 h 602"/>
              <a:gd name="T28" fmla="*/ 2147483646 w 601"/>
              <a:gd name="T29" fmla="*/ 2147483646 h 602"/>
              <a:gd name="T30" fmla="*/ 2147483646 w 601"/>
              <a:gd name="T31" fmla="*/ 2147483646 h 602"/>
              <a:gd name="T32" fmla="*/ 2147483646 w 601"/>
              <a:gd name="T33" fmla="*/ 2147483646 h 602"/>
              <a:gd name="T34" fmla="*/ 2147483646 w 601"/>
              <a:gd name="T35" fmla="*/ 2147483646 h 602"/>
              <a:gd name="T36" fmla="*/ 2147483646 w 601"/>
              <a:gd name="T37" fmla="*/ 2147483646 h 602"/>
              <a:gd name="T38" fmla="*/ 2147483646 w 601"/>
              <a:gd name="T39" fmla="*/ 2147483646 h 602"/>
              <a:gd name="T40" fmla="*/ 2147483646 w 601"/>
              <a:gd name="T41" fmla="*/ 2147483646 h 602"/>
              <a:gd name="T42" fmla="*/ 2147483646 w 601"/>
              <a:gd name="T43" fmla="*/ 2147483646 h 602"/>
              <a:gd name="T44" fmla="*/ 2147483646 w 601"/>
              <a:gd name="T45" fmla="*/ 2147483646 h 602"/>
              <a:gd name="T46" fmla="*/ 2147483646 w 601"/>
              <a:gd name="T47" fmla="*/ 2147483646 h 602"/>
              <a:gd name="T48" fmla="*/ 2147483646 w 601"/>
              <a:gd name="T49" fmla="*/ 2147483646 h 602"/>
              <a:gd name="T50" fmla="*/ 2147483646 w 601"/>
              <a:gd name="T51" fmla="*/ 2147483646 h 602"/>
              <a:gd name="T52" fmla="*/ 2147483646 w 601"/>
              <a:gd name="T53" fmla="*/ 2147483646 h 602"/>
              <a:gd name="T54" fmla="*/ 2147483646 w 601"/>
              <a:gd name="T55" fmla="*/ 2147483646 h 602"/>
              <a:gd name="T56" fmla="*/ 2147483646 w 601"/>
              <a:gd name="T57" fmla="*/ 2147483646 h 602"/>
              <a:gd name="T58" fmla="*/ 2147483646 w 601"/>
              <a:gd name="T59" fmla="*/ 2147483646 h 602"/>
              <a:gd name="T60" fmla="*/ 2147483646 w 601"/>
              <a:gd name="T61" fmla="*/ 2147483646 h 602"/>
              <a:gd name="T62" fmla="*/ 2147483646 w 601"/>
              <a:gd name="T63" fmla="*/ 2147483646 h 602"/>
              <a:gd name="T64" fmla="*/ 2147483646 w 601"/>
              <a:gd name="T65" fmla="*/ 2147483646 h 602"/>
              <a:gd name="T66" fmla="*/ 2147483646 w 601"/>
              <a:gd name="T67" fmla="*/ 2147483646 h 602"/>
              <a:gd name="T68" fmla="*/ 2147483646 w 601"/>
              <a:gd name="T69" fmla="*/ 2147483646 h 6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1" h="602">
                <a:moveTo>
                  <a:pt x="296" y="601"/>
                </a:moveTo>
                <a:lnTo>
                  <a:pt x="296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296" y="0"/>
                </a:cubicBezTo>
                <a:cubicBezTo>
                  <a:pt x="466" y="0"/>
                  <a:pt x="600" y="135"/>
                  <a:pt x="600" y="297"/>
                </a:cubicBezTo>
                <a:cubicBezTo>
                  <a:pt x="600" y="467"/>
                  <a:pt x="466" y="601"/>
                  <a:pt x="296" y="601"/>
                </a:cubicBezTo>
                <a:close/>
                <a:moveTo>
                  <a:pt x="296" y="57"/>
                </a:moveTo>
                <a:lnTo>
                  <a:pt x="296" y="57"/>
                </a:lnTo>
                <a:cubicBezTo>
                  <a:pt x="162" y="57"/>
                  <a:pt x="56" y="163"/>
                  <a:pt x="56" y="297"/>
                </a:cubicBezTo>
                <a:cubicBezTo>
                  <a:pt x="56" y="431"/>
                  <a:pt x="162" y="544"/>
                  <a:pt x="296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6" y="57"/>
                </a:cubicBezTo>
                <a:close/>
                <a:moveTo>
                  <a:pt x="402" y="347"/>
                </a:moveTo>
                <a:lnTo>
                  <a:pt x="402" y="347"/>
                </a:lnTo>
                <a:cubicBezTo>
                  <a:pt x="318" y="438"/>
                  <a:pt x="318" y="438"/>
                  <a:pt x="318" y="438"/>
                </a:cubicBezTo>
                <a:cubicBezTo>
                  <a:pt x="318" y="446"/>
                  <a:pt x="311" y="453"/>
                  <a:pt x="296" y="453"/>
                </a:cubicBezTo>
                <a:cubicBezTo>
                  <a:pt x="289" y="453"/>
                  <a:pt x="282" y="446"/>
                  <a:pt x="275" y="438"/>
                </a:cubicBezTo>
                <a:cubicBezTo>
                  <a:pt x="190" y="347"/>
                  <a:pt x="190" y="347"/>
                  <a:pt x="190" y="347"/>
                </a:cubicBezTo>
                <a:cubicBezTo>
                  <a:pt x="190" y="340"/>
                  <a:pt x="183" y="333"/>
                  <a:pt x="183" y="325"/>
                </a:cubicBezTo>
                <a:cubicBezTo>
                  <a:pt x="183" y="311"/>
                  <a:pt x="197" y="297"/>
                  <a:pt x="211" y="297"/>
                </a:cubicBezTo>
                <a:cubicBezTo>
                  <a:pt x="226" y="297"/>
                  <a:pt x="233" y="304"/>
                  <a:pt x="233" y="311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8" y="177"/>
                  <a:pt x="268" y="177"/>
                  <a:pt x="268" y="177"/>
                </a:cubicBezTo>
                <a:cubicBezTo>
                  <a:pt x="268" y="163"/>
                  <a:pt x="282" y="149"/>
                  <a:pt x="296" y="149"/>
                </a:cubicBezTo>
                <a:cubicBezTo>
                  <a:pt x="318" y="149"/>
                  <a:pt x="325" y="163"/>
                  <a:pt x="325" y="177"/>
                </a:cubicBezTo>
                <a:cubicBezTo>
                  <a:pt x="325" y="347"/>
                  <a:pt x="325" y="347"/>
                  <a:pt x="325" y="347"/>
                </a:cubicBezTo>
                <a:cubicBezTo>
                  <a:pt x="360" y="311"/>
                  <a:pt x="360" y="311"/>
                  <a:pt x="360" y="311"/>
                </a:cubicBezTo>
                <a:cubicBezTo>
                  <a:pt x="367" y="304"/>
                  <a:pt x="374" y="297"/>
                  <a:pt x="381" y="297"/>
                </a:cubicBezTo>
                <a:cubicBezTo>
                  <a:pt x="402" y="297"/>
                  <a:pt x="409" y="311"/>
                  <a:pt x="409" y="325"/>
                </a:cubicBezTo>
                <a:cubicBezTo>
                  <a:pt x="409" y="333"/>
                  <a:pt x="409" y="340"/>
                  <a:pt x="402" y="3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5" name="Freeform 116"/>
          <p:cNvSpPr>
            <a:spLocks noChangeArrowheads="1"/>
          </p:cNvSpPr>
          <p:nvPr/>
        </p:nvSpPr>
        <p:spPr bwMode="auto">
          <a:xfrm>
            <a:off x="4825370" y="1637945"/>
            <a:ext cx="388105" cy="385291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0 w 609"/>
              <a:gd name="T5" fmla="*/ 2147483646 h 602"/>
              <a:gd name="T6" fmla="*/ 2147483646 w 609"/>
              <a:gd name="T7" fmla="*/ 0 h 602"/>
              <a:gd name="T8" fmla="*/ 2147483646 w 609"/>
              <a:gd name="T9" fmla="*/ 2147483646 h 602"/>
              <a:gd name="T10" fmla="*/ 2147483646 w 609"/>
              <a:gd name="T11" fmla="*/ 2147483646 h 602"/>
              <a:gd name="T12" fmla="*/ 2147483646 w 609"/>
              <a:gd name="T13" fmla="*/ 2147483646 h 602"/>
              <a:gd name="T14" fmla="*/ 2147483646 w 609"/>
              <a:gd name="T15" fmla="*/ 2147483646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2147483646 w 609"/>
              <a:gd name="T23" fmla="*/ 2147483646 h 602"/>
              <a:gd name="T24" fmla="*/ 2147483646 w 609"/>
              <a:gd name="T25" fmla="*/ 2147483646 h 602"/>
              <a:gd name="T26" fmla="*/ 2147483646 w 609"/>
              <a:gd name="T27" fmla="*/ 2147483646 h 602"/>
              <a:gd name="T28" fmla="*/ 2147483646 w 609"/>
              <a:gd name="T29" fmla="*/ 2147483646 h 602"/>
              <a:gd name="T30" fmla="*/ 2147483646 w 609"/>
              <a:gd name="T31" fmla="*/ 2147483646 h 602"/>
              <a:gd name="T32" fmla="*/ 2147483646 w 609"/>
              <a:gd name="T33" fmla="*/ 2147483646 h 602"/>
              <a:gd name="T34" fmla="*/ 2147483646 w 609"/>
              <a:gd name="T35" fmla="*/ 2147483646 h 60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7"/>
                  <a:pt x="0" y="297"/>
                </a:cubicBezTo>
                <a:cubicBezTo>
                  <a:pt x="0" y="135"/>
                  <a:pt x="135" y="0"/>
                  <a:pt x="304" y="0"/>
                </a:cubicBezTo>
                <a:cubicBezTo>
                  <a:pt x="474" y="0"/>
                  <a:pt x="608" y="135"/>
                  <a:pt x="608" y="297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70" y="544"/>
                  <a:pt x="304" y="544"/>
                </a:cubicBezTo>
                <a:cubicBezTo>
                  <a:pt x="361" y="544"/>
                  <a:pt x="417" y="523"/>
                  <a:pt x="460" y="488"/>
                </a:cubicBezTo>
                <a:cubicBezTo>
                  <a:pt x="113" y="149"/>
                  <a:pt x="113" y="149"/>
                  <a:pt x="113" y="149"/>
                </a:cubicBezTo>
                <a:cubicBezTo>
                  <a:pt x="78" y="191"/>
                  <a:pt x="57" y="241"/>
                  <a:pt x="57" y="297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248" y="57"/>
                  <a:pt x="191" y="71"/>
                  <a:pt x="149" y="106"/>
                </a:cubicBezTo>
                <a:cubicBezTo>
                  <a:pt x="495" y="453"/>
                  <a:pt x="495" y="453"/>
                  <a:pt x="495" y="453"/>
                </a:cubicBezTo>
                <a:cubicBezTo>
                  <a:pt x="530" y="410"/>
                  <a:pt x="552" y="354"/>
                  <a:pt x="552" y="297"/>
                </a:cubicBezTo>
                <a:cubicBezTo>
                  <a:pt x="552" y="163"/>
                  <a:pt x="439" y="57"/>
                  <a:pt x="304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6" name="Freeform 117"/>
          <p:cNvSpPr>
            <a:spLocks noChangeArrowheads="1"/>
          </p:cNvSpPr>
          <p:nvPr/>
        </p:nvSpPr>
        <p:spPr bwMode="auto">
          <a:xfrm>
            <a:off x="3923186" y="1607010"/>
            <a:ext cx="385293" cy="385291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2147483646 w 602"/>
              <a:gd name="T61" fmla="*/ 2147483646 h 602"/>
              <a:gd name="T62" fmla="*/ 2147483646 w 602"/>
              <a:gd name="T63" fmla="*/ 2147483646 h 602"/>
              <a:gd name="T64" fmla="*/ 2147483646 w 602"/>
              <a:gd name="T65" fmla="*/ 2147483646 h 602"/>
              <a:gd name="T66" fmla="*/ 2147483646 w 602"/>
              <a:gd name="T67" fmla="*/ 2147483646 h 602"/>
              <a:gd name="T68" fmla="*/ 2147483646 w 602"/>
              <a:gd name="T69" fmla="*/ 2147483646 h 602"/>
              <a:gd name="T70" fmla="*/ 2147483646 w 602"/>
              <a:gd name="T71" fmla="*/ 2147483646 h 602"/>
              <a:gd name="T72" fmla="*/ 2147483646 w 602"/>
              <a:gd name="T73" fmla="*/ 2147483646 h 602"/>
              <a:gd name="T74" fmla="*/ 2147483646 w 602"/>
              <a:gd name="T75" fmla="*/ 2147483646 h 602"/>
              <a:gd name="T76" fmla="*/ 2147483646 w 602"/>
              <a:gd name="T77" fmla="*/ 2147483646 h 602"/>
              <a:gd name="T78" fmla="*/ 2147483646 w 602"/>
              <a:gd name="T79" fmla="*/ 2147483646 h 602"/>
              <a:gd name="T80" fmla="*/ 2147483646 w 602"/>
              <a:gd name="T81" fmla="*/ 2147483646 h 602"/>
              <a:gd name="T82" fmla="*/ 2147483646 w 602"/>
              <a:gd name="T83" fmla="*/ 2147483646 h 6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7"/>
                  <a:pt x="0" y="297"/>
                </a:cubicBezTo>
                <a:cubicBezTo>
                  <a:pt x="0" y="135"/>
                  <a:pt x="135" y="0"/>
                  <a:pt x="304" y="0"/>
                </a:cubicBezTo>
                <a:cubicBezTo>
                  <a:pt x="467" y="0"/>
                  <a:pt x="601" y="135"/>
                  <a:pt x="601" y="297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63"/>
                  <a:pt x="57" y="297"/>
                </a:cubicBezTo>
                <a:cubicBezTo>
                  <a:pt x="57" y="431"/>
                  <a:pt x="170" y="544"/>
                  <a:pt x="304" y="544"/>
                </a:cubicBezTo>
                <a:cubicBezTo>
                  <a:pt x="439" y="544"/>
                  <a:pt x="544" y="431"/>
                  <a:pt x="544" y="297"/>
                </a:cubicBezTo>
                <a:cubicBezTo>
                  <a:pt x="544" y="163"/>
                  <a:pt x="439" y="57"/>
                  <a:pt x="304" y="57"/>
                </a:cubicBezTo>
                <a:close/>
                <a:moveTo>
                  <a:pt x="403" y="431"/>
                </a:moveTo>
                <a:lnTo>
                  <a:pt x="403" y="431"/>
                </a:lnTo>
                <a:cubicBezTo>
                  <a:pt x="396" y="431"/>
                  <a:pt x="389" y="431"/>
                  <a:pt x="389" y="424"/>
                </a:cubicBezTo>
                <a:cubicBezTo>
                  <a:pt x="304" y="340"/>
                  <a:pt x="304" y="340"/>
                  <a:pt x="304" y="340"/>
                </a:cubicBezTo>
                <a:cubicBezTo>
                  <a:pt x="219" y="424"/>
                  <a:pt x="219" y="424"/>
                  <a:pt x="219" y="424"/>
                </a:cubicBezTo>
                <a:cubicBezTo>
                  <a:pt x="212" y="431"/>
                  <a:pt x="205" y="431"/>
                  <a:pt x="198" y="431"/>
                </a:cubicBezTo>
                <a:cubicBezTo>
                  <a:pt x="184" y="431"/>
                  <a:pt x="170" y="417"/>
                  <a:pt x="170" y="403"/>
                </a:cubicBezTo>
                <a:cubicBezTo>
                  <a:pt x="170" y="396"/>
                  <a:pt x="170" y="389"/>
                  <a:pt x="177" y="382"/>
                </a:cubicBezTo>
                <a:cubicBezTo>
                  <a:pt x="262" y="297"/>
                  <a:pt x="262" y="297"/>
                  <a:pt x="262" y="297"/>
                </a:cubicBezTo>
                <a:cubicBezTo>
                  <a:pt x="177" y="212"/>
                  <a:pt x="177" y="212"/>
                  <a:pt x="177" y="212"/>
                </a:cubicBezTo>
                <a:cubicBezTo>
                  <a:pt x="170" y="212"/>
                  <a:pt x="170" y="205"/>
                  <a:pt x="170" y="198"/>
                </a:cubicBezTo>
                <a:cubicBezTo>
                  <a:pt x="170" y="177"/>
                  <a:pt x="184" y="170"/>
                  <a:pt x="198" y="170"/>
                </a:cubicBezTo>
                <a:cubicBezTo>
                  <a:pt x="205" y="170"/>
                  <a:pt x="212" y="170"/>
                  <a:pt x="219" y="177"/>
                </a:cubicBezTo>
                <a:cubicBezTo>
                  <a:pt x="304" y="262"/>
                  <a:pt x="304" y="262"/>
                  <a:pt x="304" y="262"/>
                </a:cubicBezTo>
                <a:cubicBezTo>
                  <a:pt x="389" y="177"/>
                  <a:pt x="389" y="177"/>
                  <a:pt x="389" y="177"/>
                </a:cubicBezTo>
                <a:cubicBezTo>
                  <a:pt x="389" y="170"/>
                  <a:pt x="396" y="170"/>
                  <a:pt x="403" y="170"/>
                </a:cubicBezTo>
                <a:cubicBezTo>
                  <a:pt x="424" y="170"/>
                  <a:pt x="431" y="177"/>
                  <a:pt x="431" y="198"/>
                </a:cubicBezTo>
                <a:cubicBezTo>
                  <a:pt x="431" y="205"/>
                  <a:pt x="431" y="212"/>
                  <a:pt x="424" y="212"/>
                </a:cubicBezTo>
                <a:cubicBezTo>
                  <a:pt x="340" y="297"/>
                  <a:pt x="340" y="297"/>
                  <a:pt x="340" y="297"/>
                </a:cubicBezTo>
                <a:cubicBezTo>
                  <a:pt x="424" y="382"/>
                  <a:pt x="424" y="382"/>
                  <a:pt x="424" y="382"/>
                </a:cubicBezTo>
                <a:cubicBezTo>
                  <a:pt x="431" y="389"/>
                  <a:pt x="431" y="396"/>
                  <a:pt x="431" y="403"/>
                </a:cubicBezTo>
                <a:cubicBezTo>
                  <a:pt x="431" y="417"/>
                  <a:pt x="424" y="431"/>
                  <a:pt x="403" y="4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" name="Freeform 118"/>
          <p:cNvSpPr>
            <a:spLocks noChangeArrowheads="1"/>
          </p:cNvSpPr>
          <p:nvPr/>
        </p:nvSpPr>
        <p:spPr bwMode="auto">
          <a:xfrm>
            <a:off x="2950115" y="1592948"/>
            <a:ext cx="385291" cy="385291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2147483646 w 602"/>
              <a:gd name="T61" fmla="*/ 2147483646 h 602"/>
              <a:gd name="T62" fmla="*/ 2147483646 w 602"/>
              <a:gd name="T63" fmla="*/ 2147483646 h 602"/>
              <a:gd name="T64" fmla="*/ 2147483646 w 602"/>
              <a:gd name="T65" fmla="*/ 2147483646 h 602"/>
              <a:gd name="T66" fmla="*/ 2147483646 w 602"/>
              <a:gd name="T67" fmla="*/ 2147483646 h 602"/>
              <a:gd name="T68" fmla="*/ 2147483646 w 602"/>
              <a:gd name="T69" fmla="*/ 2147483646 h 602"/>
              <a:gd name="T70" fmla="*/ 2147483646 w 602"/>
              <a:gd name="T71" fmla="*/ 2147483646 h 602"/>
              <a:gd name="T72" fmla="*/ 2147483646 w 602"/>
              <a:gd name="T73" fmla="*/ 2147483646 h 602"/>
              <a:gd name="T74" fmla="*/ 2147483646 w 602"/>
              <a:gd name="T75" fmla="*/ 2147483646 h 602"/>
              <a:gd name="T76" fmla="*/ 2147483646 w 602"/>
              <a:gd name="T77" fmla="*/ 2147483646 h 60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7"/>
                  <a:pt x="0" y="297"/>
                </a:cubicBezTo>
                <a:cubicBezTo>
                  <a:pt x="0" y="135"/>
                  <a:pt x="135" y="0"/>
                  <a:pt x="297" y="0"/>
                </a:cubicBezTo>
                <a:cubicBezTo>
                  <a:pt x="467" y="0"/>
                  <a:pt x="601" y="135"/>
                  <a:pt x="601" y="297"/>
                </a:cubicBezTo>
                <a:cubicBezTo>
                  <a:pt x="601" y="467"/>
                  <a:pt x="467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63"/>
                  <a:pt x="57" y="297"/>
                </a:cubicBez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7" y="57"/>
                </a:cubicBezTo>
                <a:close/>
                <a:moveTo>
                  <a:pt x="431" y="241"/>
                </a:moveTo>
                <a:lnTo>
                  <a:pt x="431" y="241"/>
                </a:lnTo>
                <a:cubicBezTo>
                  <a:pt x="283" y="396"/>
                  <a:pt x="283" y="396"/>
                  <a:pt x="283" y="396"/>
                </a:cubicBezTo>
                <a:cubicBezTo>
                  <a:pt x="276" y="403"/>
                  <a:pt x="269" y="403"/>
                  <a:pt x="262" y="403"/>
                </a:cubicBezTo>
                <a:cubicBezTo>
                  <a:pt x="255" y="403"/>
                  <a:pt x="248" y="403"/>
                  <a:pt x="240" y="396"/>
                </a:cubicBezTo>
                <a:cubicBezTo>
                  <a:pt x="156" y="311"/>
                  <a:pt x="156" y="311"/>
                  <a:pt x="156" y="311"/>
                </a:cubicBezTo>
                <a:cubicBezTo>
                  <a:pt x="149" y="304"/>
                  <a:pt x="149" y="297"/>
                  <a:pt x="149" y="290"/>
                </a:cubicBezTo>
                <a:cubicBezTo>
                  <a:pt x="149" y="276"/>
                  <a:pt x="163" y="262"/>
                  <a:pt x="177" y="262"/>
                </a:cubicBezTo>
                <a:cubicBezTo>
                  <a:pt x="184" y="262"/>
                  <a:pt x="191" y="262"/>
                  <a:pt x="198" y="269"/>
                </a:cubicBezTo>
                <a:cubicBezTo>
                  <a:pt x="262" y="333"/>
                  <a:pt x="262" y="333"/>
                  <a:pt x="262" y="333"/>
                </a:cubicBezTo>
                <a:cubicBezTo>
                  <a:pt x="396" y="205"/>
                  <a:pt x="396" y="205"/>
                  <a:pt x="396" y="205"/>
                </a:cubicBezTo>
                <a:cubicBezTo>
                  <a:pt x="396" y="198"/>
                  <a:pt x="403" y="198"/>
                  <a:pt x="410" y="198"/>
                </a:cubicBezTo>
                <a:cubicBezTo>
                  <a:pt x="431" y="198"/>
                  <a:pt x="438" y="205"/>
                  <a:pt x="438" y="226"/>
                </a:cubicBezTo>
                <a:cubicBezTo>
                  <a:pt x="438" y="234"/>
                  <a:pt x="438" y="241"/>
                  <a:pt x="431" y="241"/>
                </a:cubicBezTo>
                <a:close/>
                <a:moveTo>
                  <a:pt x="431" y="198"/>
                </a:moveTo>
                <a:lnTo>
                  <a:pt x="431" y="198"/>
                </a:lnTo>
                <a:close/>
                <a:moveTo>
                  <a:pt x="198" y="431"/>
                </a:moveTo>
                <a:lnTo>
                  <a:pt x="198" y="431"/>
                </a:lnTo>
                <a:close/>
                <a:moveTo>
                  <a:pt x="403" y="431"/>
                </a:moveTo>
                <a:lnTo>
                  <a:pt x="403" y="431"/>
                </a:lnTo>
                <a:close/>
                <a:moveTo>
                  <a:pt x="431" y="403"/>
                </a:moveTo>
                <a:lnTo>
                  <a:pt x="431" y="4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" name="Freeform 119"/>
          <p:cNvSpPr>
            <a:spLocks noChangeArrowheads="1"/>
          </p:cNvSpPr>
          <p:nvPr/>
        </p:nvSpPr>
        <p:spPr bwMode="auto">
          <a:xfrm>
            <a:off x="2079692" y="1599193"/>
            <a:ext cx="388105" cy="385291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0 w 609"/>
              <a:gd name="T5" fmla="*/ 2147483646 h 602"/>
              <a:gd name="T6" fmla="*/ 2147483646 w 609"/>
              <a:gd name="T7" fmla="*/ 0 h 602"/>
              <a:gd name="T8" fmla="*/ 2147483646 w 609"/>
              <a:gd name="T9" fmla="*/ 2147483646 h 602"/>
              <a:gd name="T10" fmla="*/ 2147483646 w 609"/>
              <a:gd name="T11" fmla="*/ 2147483646 h 602"/>
              <a:gd name="T12" fmla="*/ 2147483646 w 609"/>
              <a:gd name="T13" fmla="*/ 2147483646 h 602"/>
              <a:gd name="T14" fmla="*/ 2147483646 w 609"/>
              <a:gd name="T15" fmla="*/ 2147483646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2147483646 w 609"/>
              <a:gd name="T23" fmla="*/ 2147483646 h 602"/>
              <a:gd name="T24" fmla="*/ 2147483646 w 609"/>
              <a:gd name="T25" fmla="*/ 2147483646 h 602"/>
              <a:gd name="T26" fmla="*/ 2147483646 w 609"/>
              <a:gd name="T27" fmla="*/ 2147483646 h 602"/>
              <a:gd name="T28" fmla="*/ 2147483646 w 609"/>
              <a:gd name="T29" fmla="*/ 2147483646 h 602"/>
              <a:gd name="T30" fmla="*/ 2147483646 w 609"/>
              <a:gd name="T31" fmla="*/ 2147483646 h 602"/>
              <a:gd name="T32" fmla="*/ 2147483646 w 609"/>
              <a:gd name="T33" fmla="*/ 2147483646 h 602"/>
              <a:gd name="T34" fmla="*/ 2147483646 w 609"/>
              <a:gd name="T35" fmla="*/ 2147483646 h 602"/>
              <a:gd name="T36" fmla="*/ 2147483646 w 609"/>
              <a:gd name="T37" fmla="*/ 2147483646 h 602"/>
              <a:gd name="T38" fmla="*/ 2147483646 w 609"/>
              <a:gd name="T39" fmla="*/ 2147483646 h 602"/>
              <a:gd name="T40" fmla="*/ 2147483646 w 609"/>
              <a:gd name="T41" fmla="*/ 2147483646 h 602"/>
              <a:gd name="T42" fmla="*/ 2147483646 w 609"/>
              <a:gd name="T43" fmla="*/ 2147483646 h 602"/>
              <a:gd name="T44" fmla="*/ 2147483646 w 609"/>
              <a:gd name="T45" fmla="*/ 2147483646 h 602"/>
              <a:gd name="T46" fmla="*/ 2147483646 w 609"/>
              <a:gd name="T47" fmla="*/ 2147483646 h 602"/>
              <a:gd name="T48" fmla="*/ 2147483646 w 609"/>
              <a:gd name="T49" fmla="*/ 2147483646 h 602"/>
              <a:gd name="T50" fmla="*/ 2147483646 w 609"/>
              <a:gd name="T51" fmla="*/ 2147483646 h 602"/>
              <a:gd name="T52" fmla="*/ 2147483646 w 609"/>
              <a:gd name="T53" fmla="*/ 2147483646 h 602"/>
              <a:gd name="T54" fmla="*/ 2147483646 w 609"/>
              <a:gd name="T55" fmla="*/ 2147483646 h 60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74" y="0"/>
                  <a:pt x="608" y="135"/>
                  <a:pt x="608" y="297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63"/>
                  <a:pt x="57" y="297"/>
                </a:cubicBezTo>
                <a:cubicBezTo>
                  <a:pt x="57" y="431"/>
                  <a:pt x="170" y="544"/>
                  <a:pt x="304" y="544"/>
                </a:cubicBezTo>
                <a:cubicBezTo>
                  <a:pt x="438" y="544"/>
                  <a:pt x="551" y="431"/>
                  <a:pt x="551" y="297"/>
                </a:cubicBezTo>
                <a:cubicBezTo>
                  <a:pt x="551" y="163"/>
                  <a:pt x="438" y="57"/>
                  <a:pt x="304" y="57"/>
                </a:cubicBezTo>
                <a:close/>
                <a:moveTo>
                  <a:pt x="424" y="325"/>
                </a:moveTo>
                <a:lnTo>
                  <a:pt x="424" y="325"/>
                </a:lnTo>
                <a:cubicBezTo>
                  <a:pt x="368" y="325"/>
                  <a:pt x="368" y="325"/>
                  <a:pt x="368" y="325"/>
                </a:cubicBezTo>
                <a:cubicBezTo>
                  <a:pt x="332" y="325"/>
                  <a:pt x="332" y="325"/>
                  <a:pt x="332" y="325"/>
                </a:cubicBezTo>
                <a:cubicBezTo>
                  <a:pt x="276" y="325"/>
                  <a:pt x="276" y="325"/>
                  <a:pt x="276" y="325"/>
                </a:cubicBezTo>
                <a:cubicBezTo>
                  <a:pt x="240" y="325"/>
                  <a:pt x="240" y="325"/>
                  <a:pt x="240" y="325"/>
                </a:cubicBezTo>
                <a:cubicBezTo>
                  <a:pt x="184" y="325"/>
                  <a:pt x="184" y="325"/>
                  <a:pt x="184" y="325"/>
                </a:cubicBezTo>
                <a:cubicBezTo>
                  <a:pt x="163" y="325"/>
                  <a:pt x="156" y="318"/>
                  <a:pt x="156" y="297"/>
                </a:cubicBezTo>
                <a:cubicBezTo>
                  <a:pt x="156" y="283"/>
                  <a:pt x="163" y="269"/>
                  <a:pt x="184" y="269"/>
                </a:cubicBezTo>
                <a:cubicBezTo>
                  <a:pt x="247" y="269"/>
                  <a:pt x="247" y="269"/>
                  <a:pt x="247" y="269"/>
                </a:cubicBezTo>
                <a:cubicBezTo>
                  <a:pt x="276" y="269"/>
                  <a:pt x="276" y="269"/>
                  <a:pt x="276" y="269"/>
                </a:cubicBezTo>
                <a:cubicBezTo>
                  <a:pt x="332" y="269"/>
                  <a:pt x="332" y="269"/>
                  <a:pt x="332" y="269"/>
                </a:cubicBezTo>
                <a:cubicBezTo>
                  <a:pt x="368" y="269"/>
                  <a:pt x="368" y="269"/>
                  <a:pt x="368" y="269"/>
                </a:cubicBezTo>
                <a:cubicBezTo>
                  <a:pt x="424" y="269"/>
                  <a:pt x="424" y="269"/>
                  <a:pt x="424" y="269"/>
                </a:cubicBezTo>
                <a:cubicBezTo>
                  <a:pt x="445" y="269"/>
                  <a:pt x="452" y="283"/>
                  <a:pt x="452" y="297"/>
                </a:cubicBezTo>
                <a:cubicBezTo>
                  <a:pt x="452" y="318"/>
                  <a:pt x="445" y="325"/>
                  <a:pt x="424" y="3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" name="Freeform 120"/>
          <p:cNvSpPr>
            <a:spLocks noChangeArrowheads="1"/>
          </p:cNvSpPr>
          <p:nvPr/>
        </p:nvSpPr>
        <p:spPr bwMode="auto">
          <a:xfrm>
            <a:off x="1195208" y="1592948"/>
            <a:ext cx="385293" cy="385291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67" y="0"/>
                  <a:pt x="601" y="135"/>
                  <a:pt x="601" y="297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63"/>
                  <a:pt x="57" y="297"/>
                </a:cubicBezTo>
                <a:cubicBezTo>
                  <a:pt x="57" y="431"/>
                  <a:pt x="170" y="544"/>
                  <a:pt x="304" y="544"/>
                </a:cubicBezTo>
                <a:cubicBezTo>
                  <a:pt x="438" y="544"/>
                  <a:pt x="544" y="431"/>
                  <a:pt x="544" y="297"/>
                </a:cubicBezTo>
                <a:cubicBezTo>
                  <a:pt x="544" y="163"/>
                  <a:pt x="438" y="57"/>
                  <a:pt x="304" y="57"/>
                </a:cubicBezTo>
                <a:close/>
                <a:moveTo>
                  <a:pt x="424" y="325"/>
                </a:moveTo>
                <a:lnTo>
                  <a:pt x="424" y="325"/>
                </a:lnTo>
                <a:cubicBezTo>
                  <a:pt x="332" y="325"/>
                  <a:pt x="332" y="325"/>
                  <a:pt x="332" y="325"/>
                </a:cubicBezTo>
                <a:cubicBezTo>
                  <a:pt x="332" y="424"/>
                  <a:pt x="332" y="424"/>
                  <a:pt x="332" y="424"/>
                </a:cubicBezTo>
                <a:cubicBezTo>
                  <a:pt x="332" y="438"/>
                  <a:pt x="318" y="453"/>
                  <a:pt x="304" y="453"/>
                </a:cubicBezTo>
                <a:cubicBezTo>
                  <a:pt x="283" y="453"/>
                  <a:pt x="276" y="438"/>
                  <a:pt x="276" y="424"/>
                </a:cubicBezTo>
                <a:cubicBezTo>
                  <a:pt x="276" y="325"/>
                  <a:pt x="276" y="325"/>
                  <a:pt x="276" y="325"/>
                </a:cubicBezTo>
                <a:cubicBezTo>
                  <a:pt x="177" y="325"/>
                  <a:pt x="177" y="325"/>
                  <a:pt x="177" y="325"/>
                </a:cubicBezTo>
                <a:cubicBezTo>
                  <a:pt x="163" y="325"/>
                  <a:pt x="148" y="318"/>
                  <a:pt x="148" y="297"/>
                </a:cubicBezTo>
                <a:cubicBezTo>
                  <a:pt x="148" y="283"/>
                  <a:pt x="163" y="269"/>
                  <a:pt x="177" y="269"/>
                </a:cubicBezTo>
                <a:cubicBezTo>
                  <a:pt x="276" y="269"/>
                  <a:pt x="276" y="269"/>
                  <a:pt x="276" y="269"/>
                </a:cubicBezTo>
                <a:cubicBezTo>
                  <a:pt x="276" y="177"/>
                  <a:pt x="276" y="177"/>
                  <a:pt x="276" y="177"/>
                </a:cubicBezTo>
                <a:cubicBezTo>
                  <a:pt x="276" y="163"/>
                  <a:pt x="283" y="149"/>
                  <a:pt x="304" y="149"/>
                </a:cubicBezTo>
                <a:cubicBezTo>
                  <a:pt x="318" y="149"/>
                  <a:pt x="332" y="163"/>
                  <a:pt x="332" y="177"/>
                </a:cubicBezTo>
                <a:cubicBezTo>
                  <a:pt x="332" y="269"/>
                  <a:pt x="332" y="269"/>
                  <a:pt x="332" y="269"/>
                </a:cubicBezTo>
                <a:cubicBezTo>
                  <a:pt x="424" y="269"/>
                  <a:pt x="424" y="269"/>
                  <a:pt x="424" y="269"/>
                </a:cubicBezTo>
                <a:cubicBezTo>
                  <a:pt x="438" y="269"/>
                  <a:pt x="452" y="283"/>
                  <a:pt x="452" y="297"/>
                </a:cubicBezTo>
                <a:cubicBezTo>
                  <a:pt x="452" y="318"/>
                  <a:pt x="438" y="325"/>
                  <a:pt x="424" y="3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" name="Freeform 121"/>
          <p:cNvSpPr>
            <a:spLocks noChangeArrowheads="1"/>
          </p:cNvSpPr>
          <p:nvPr/>
        </p:nvSpPr>
        <p:spPr bwMode="auto">
          <a:xfrm>
            <a:off x="11191431" y="743468"/>
            <a:ext cx="385291" cy="388105"/>
          </a:xfrm>
          <a:custGeom>
            <a:avLst/>
            <a:gdLst>
              <a:gd name="T0" fmla="*/ 2147483646 w 602"/>
              <a:gd name="T1" fmla="*/ 2147483646 h 609"/>
              <a:gd name="T2" fmla="*/ 2147483646 w 602"/>
              <a:gd name="T3" fmla="*/ 2147483646 h 609"/>
              <a:gd name="T4" fmla="*/ 2147483646 w 602"/>
              <a:gd name="T5" fmla="*/ 2147483646 h 609"/>
              <a:gd name="T6" fmla="*/ 2147483646 w 602"/>
              <a:gd name="T7" fmla="*/ 2147483646 h 609"/>
              <a:gd name="T8" fmla="*/ 2147483646 w 602"/>
              <a:gd name="T9" fmla="*/ 2147483646 h 609"/>
              <a:gd name="T10" fmla="*/ 2147483646 w 602"/>
              <a:gd name="T11" fmla="*/ 2147483646 h 609"/>
              <a:gd name="T12" fmla="*/ 2147483646 w 602"/>
              <a:gd name="T13" fmla="*/ 2147483646 h 609"/>
              <a:gd name="T14" fmla="*/ 2147483646 w 602"/>
              <a:gd name="T15" fmla="*/ 2147483646 h 609"/>
              <a:gd name="T16" fmla="*/ 2147483646 w 602"/>
              <a:gd name="T17" fmla="*/ 2147483646 h 609"/>
              <a:gd name="T18" fmla="*/ 2147483646 w 602"/>
              <a:gd name="T19" fmla="*/ 2147483646 h 609"/>
              <a:gd name="T20" fmla="*/ 2147483646 w 602"/>
              <a:gd name="T21" fmla="*/ 2147483646 h 609"/>
              <a:gd name="T22" fmla="*/ 2147483646 w 602"/>
              <a:gd name="T23" fmla="*/ 2147483646 h 609"/>
              <a:gd name="T24" fmla="*/ 2147483646 w 602"/>
              <a:gd name="T25" fmla="*/ 2147483646 h 609"/>
              <a:gd name="T26" fmla="*/ 2147483646 w 602"/>
              <a:gd name="T27" fmla="*/ 2147483646 h 609"/>
              <a:gd name="T28" fmla="*/ 2147483646 w 602"/>
              <a:gd name="T29" fmla="*/ 2147483646 h 609"/>
              <a:gd name="T30" fmla="*/ 2147483646 w 602"/>
              <a:gd name="T31" fmla="*/ 2147483646 h 609"/>
              <a:gd name="T32" fmla="*/ 2147483646 w 602"/>
              <a:gd name="T33" fmla="*/ 2147483646 h 609"/>
              <a:gd name="T34" fmla="*/ 2147483646 w 602"/>
              <a:gd name="T35" fmla="*/ 2147483646 h 609"/>
              <a:gd name="T36" fmla="*/ 2147483646 w 602"/>
              <a:gd name="T37" fmla="*/ 2147483646 h 609"/>
              <a:gd name="T38" fmla="*/ 2147483646 w 602"/>
              <a:gd name="T39" fmla="*/ 2147483646 h 609"/>
              <a:gd name="T40" fmla="*/ 2147483646 w 602"/>
              <a:gd name="T41" fmla="*/ 2147483646 h 609"/>
              <a:gd name="T42" fmla="*/ 2147483646 w 602"/>
              <a:gd name="T43" fmla="*/ 2147483646 h 609"/>
              <a:gd name="T44" fmla="*/ 2147483646 w 602"/>
              <a:gd name="T45" fmla="*/ 2147483646 h 609"/>
              <a:gd name="T46" fmla="*/ 2147483646 w 602"/>
              <a:gd name="T47" fmla="*/ 2147483646 h 609"/>
              <a:gd name="T48" fmla="*/ 2147483646 w 602"/>
              <a:gd name="T49" fmla="*/ 2147483646 h 609"/>
              <a:gd name="T50" fmla="*/ 2147483646 w 602"/>
              <a:gd name="T51" fmla="*/ 2147483646 h 609"/>
              <a:gd name="T52" fmla="*/ 2147483646 w 602"/>
              <a:gd name="T53" fmla="*/ 2147483646 h 609"/>
              <a:gd name="T54" fmla="*/ 2147483646 w 602"/>
              <a:gd name="T55" fmla="*/ 2147483646 h 609"/>
              <a:gd name="T56" fmla="*/ 2147483646 w 602"/>
              <a:gd name="T57" fmla="*/ 2147483646 h 609"/>
              <a:gd name="T58" fmla="*/ 2147483646 w 602"/>
              <a:gd name="T59" fmla="*/ 2147483646 h 609"/>
              <a:gd name="T60" fmla="*/ 2147483646 w 602"/>
              <a:gd name="T61" fmla="*/ 2147483646 h 609"/>
              <a:gd name="T62" fmla="*/ 2147483646 w 602"/>
              <a:gd name="T63" fmla="*/ 2147483646 h 609"/>
              <a:gd name="T64" fmla="*/ 2147483646 w 602"/>
              <a:gd name="T65" fmla="*/ 2147483646 h 609"/>
              <a:gd name="T66" fmla="*/ 2147483646 w 602"/>
              <a:gd name="T67" fmla="*/ 2147483646 h 609"/>
              <a:gd name="T68" fmla="*/ 2147483646 w 602"/>
              <a:gd name="T69" fmla="*/ 2147483646 h 609"/>
              <a:gd name="T70" fmla="*/ 2147483646 w 602"/>
              <a:gd name="T71" fmla="*/ 2147483646 h 609"/>
              <a:gd name="T72" fmla="*/ 2147483646 w 602"/>
              <a:gd name="T73" fmla="*/ 2147483646 h 609"/>
              <a:gd name="T74" fmla="*/ 2147483646 w 602"/>
              <a:gd name="T75" fmla="*/ 2147483646 h 609"/>
              <a:gd name="T76" fmla="*/ 2147483646 w 602"/>
              <a:gd name="T77" fmla="*/ 2147483646 h 609"/>
              <a:gd name="T78" fmla="*/ 2147483646 w 602"/>
              <a:gd name="T79" fmla="*/ 2147483646 h 609"/>
              <a:gd name="T80" fmla="*/ 2147483646 w 602"/>
              <a:gd name="T81" fmla="*/ 2147483646 h 609"/>
              <a:gd name="T82" fmla="*/ 2147483646 w 602"/>
              <a:gd name="T83" fmla="*/ 2147483646 h 609"/>
              <a:gd name="T84" fmla="*/ 2147483646 w 602"/>
              <a:gd name="T85" fmla="*/ 2147483646 h 609"/>
              <a:gd name="T86" fmla="*/ 2147483646 w 602"/>
              <a:gd name="T87" fmla="*/ 2147483646 h 609"/>
              <a:gd name="T88" fmla="*/ 2147483646 w 602"/>
              <a:gd name="T89" fmla="*/ 2147483646 h 609"/>
              <a:gd name="T90" fmla="*/ 2147483646 w 602"/>
              <a:gd name="T91" fmla="*/ 2147483646 h 609"/>
              <a:gd name="T92" fmla="*/ 2147483646 w 602"/>
              <a:gd name="T93" fmla="*/ 2147483646 h 609"/>
              <a:gd name="T94" fmla="*/ 2147483646 w 602"/>
              <a:gd name="T95" fmla="*/ 2147483646 h 609"/>
              <a:gd name="T96" fmla="*/ 2147483646 w 602"/>
              <a:gd name="T97" fmla="*/ 2147483646 h 609"/>
              <a:gd name="T98" fmla="*/ 2147483646 w 602"/>
              <a:gd name="T99" fmla="*/ 2147483646 h 609"/>
              <a:gd name="T100" fmla="*/ 2147483646 w 602"/>
              <a:gd name="T101" fmla="*/ 2147483646 h 609"/>
              <a:gd name="T102" fmla="*/ 2147483646 w 602"/>
              <a:gd name="T103" fmla="*/ 2147483646 h 609"/>
              <a:gd name="T104" fmla="*/ 2147483646 w 602"/>
              <a:gd name="T105" fmla="*/ 2147483646 h 609"/>
              <a:gd name="T106" fmla="*/ 2147483646 w 602"/>
              <a:gd name="T107" fmla="*/ 2147483646 h 609"/>
              <a:gd name="T108" fmla="*/ 2147483646 w 602"/>
              <a:gd name="T109" fmla="*/ 2147483646 h 609"/>
              <a:gd name="T110" fmla="*/ 2147483646 w 602"/>
              <a:gd name="T111" fmla="*/ 2147483646 h 609"/>
              <a:gd name="T112" fmla="*/ 2147483646 w 602"/>
              <a:gd name="T113" fmla="*/ 2147483646 h 609"/>
              <a:gd name="T114" fmla="*/ 2147483646 w 602"/>
              <a:gd name="T115" fmla="*/ 2147483646 h 609"/>
              <a:gd name="T116" fmla="*/ 2147483646 w 602"/>
              <a:gd name="T117" fmla="*/ 2147483646 h 609"/>
              <a:gd name="T118" fmla="*/ 2147483646 w 602"/>
              <a:gd name="T119" fmla="*/ 2147483646 h 609"/>
              <a:gd name="T120" fmla="*/ 2147483646 w 602"/>
              <a:gd name="T121" fmla="*/ 2147483646 h 609"/>
              <a:gd name="T122" fmla="*/ 2147483646 w 602"/>
              <a:gd name="T123" fmla="*/ 2147483646 h 609"/>
              <a:gd name="T124" fmla="*/ 2147483646 w 602"/>
              <a:gd name="T125" fmla="*/ 2147483646 h 60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02" h="609">
                <a:moveTo>
                  <a:pt x="297" y="608"/>
                </a:moveTo>
                <a:lnTo>
                  <a:pt x="297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4"/>
                  <a:pt x="134" y="0"/>
                  <a:pt x="297" y="0"/>
                </a:cubicBezTo>
                <a:cubicBezTo>
                  <a:pt x="466" y="0"/>
                  <a:pt x="601" y="134"/>
                  <a:pt x="601" y="304"/>
                </a:cubicBezTo>
                <a:cubicBezTo>
                  <a:pt x="601" y="474"/>
                  <a:pt x="466" y="608"/>
                  <a:pt x="297" y="608"/>
                </a:cubicBezTo>
                <a:close/>
                <a:moveTo>
                  <a:pt x="466" y="127"/>
                </a:moveTo>
                <a:lnTo>
                  <a:pt x="466" y="127"/>
                </a:lnTo>
                <a:cubicBezTo>
                  <a:pt x="466" y="127"/>
                  <a:pt x="466" y="127"/>
                  <a:pt x="466" y="120"/>
                </a:cubicBezTo>
                <a:lnTo>
                  <a:pt x="459" y="120"/>
                </a:lnTo>
                <a:cubicBezTo>
                  <a:pt x="459" y="120"/>
                  <a:pt x="459" y="120"/>
                  <a:pt x="459" y="127"/>
                </a:cubicBezTo>
                <a:cubicBezTo>
                  <a:pt x="459" y="127"/>
                  <a:pt x="459" y="127"/>
                  <a:pt x="466" y="127"/>
                </a:cubicBezTo>
                <a:cubicBezTo>
                  <a:pt x="466" y="134"/>
                  <a:pt x="466" y="134"/>
                  <a:pt x="459" y="134"/>
                </a:cubicBezTo>
                <a:cubicBezTo>
                  <a:pt x="459" y="141"/>
                  <a:pt x="459" y="141"/>
                  <a:pt x="459" y="141"/>
                </a:cubicBezTo>
                <a:lnTo>
                  <a:pt x="452" y="141"/>
                </a:lnTo>
                <a:cubicBezTo>
                  <a:pt x="452" y="141"/>
                  <a:pt x="452" y="141"/>
                  <a:pt x="459" y="141"/>
                </a:cubicBezTo>
                <a:cubicBezTo>
                  <a:pt x="459" y="141"/>
                  <a:pt x="459" y="141"/>
                  <a:pt x="466" y="141"/>
                </a:cubicBezTo>
                <a:cubicBezTo>
                  <a:pt x="466" y="134"/>
                  <a:pt x="466" y="134"/>
                  <a:pt x="466" y="134"/>
                </a:cubicBezTo>
                <a:cubicBezTo>
                  <a:pt x="466" y="127"/>
                  <a:pt x="466" y="127"/>
                  <a:pt x="474" y="127"/>
                </a:cubicBezTo>
                <a:lnTo>
                  <a:pt x="466" y="127"/>
                </a:lnTo>
                <a:close/>
                <a:moveTo>
                  <a:pt x="474" y="134"/>
                </a:moveTo>
                <a:lnTo>
                  <a:pt x="474" y="134"/>
                </a:lnTo>
                <a:close/>
                <a:moveTo>
                  <a:pt x="544" y="339"/>
                </a:moveTo>
                <a:lnTo>
                  <a:pt x="544" y="339"/>
                </a:lnTo>
                <a:cubicBezTo>
                  <a:pt x="544" y="332"/>
                  <a:pt x="544" y="325"/>
                  <a:pt x="544" y="325"/>
                </a:cubicBezTo>
                <a:cubicBezTo>
                  <a:pt x="544" y="318"/>
                  <a:pt x="544" y="325"/>
                  <a:pt x="537" y="325"/>
                </a:cubicBezTo>
                <a:cubicBezTo>
                  <a:pt x="537" y="318"/>
                  <a:pt x="537" y="318"/>
                  <a:pt x="537" y="318"/>
                </a:cubicBezTo>
                <a:cubicBezTo>
                  <a:pt x="537" y="318"/>
                  <a:pt x="537" y="318"/>
                  <a:pt x="537" y="325"/>
                </a:cubicBezTo>
                <a:cubicBezTo>
                  <a:pt x="537" y="325"/>
                  <a:pt x="530" y="332"/>
                  <a:pt x="537" y="332"/>
                </a:cubicBezTo>
                <a:cubicBezTo>
                  <a:pt x="537" y="339"/>
                  <a:pt x="537" y="339"/>
                  <a:pt x="544" y="339"/>
                </a:cubicBezTo>
                <a:close/>
                <a:moveTo>
                  <a:pt x="64" y="361"/>
                </a:moveTo>
                <a:lnTo>
                  <a:pt x="64" y="361"/>
                </a:lnTo>
                <a:cubicBezTo>
                  <a:pt x="71" y="361"/>
                  <a:pt x="71" y="361"/>
                  <a:pt x="71" y="361"/>
                </a:cubicBezTo>
                <a:cubicBezTo>
                  <a:pt x="71" y="354"/>
                  <a:pt x="71" y="354"/>
                  <a:pt x="71" y="354"/>
                </a:cubicBezTo>
                <a:cubicBezTo>
                  <a:pt x="71" y="354"/>
                  <a:pt x="71" y="354"/>
                  <a:pt x="64" y="354"/>
                </a:cubicBezTo>
                <a:lnTo>
                  <a:pt x="64" y="361"/>
                </a:lnTo>
                <a:cubicBezTo>
                  <a:pt x="64" y="354"/>
                  <a:pt x="64" y="354"/>
                  <a:pt x="64" y="354"/>
                </a:cubicBezTo>
                <a:cubicBezTo>
                  <a:pt x="64" y="354"/>
                  <a:pt x="64" y="354"/>
                  <a:pt x="57" y="354"/>
                </a:cubicBezTo>
                <a:cubicBezTo>
                  <a:pt x="64" y="361"/>
                  <a:pt x="64" y="361"/>
                  <a:pt x="64" y="361"/>
                </a:cubicBezTo>
                <a:close/>
                <a:moveTo>
                  <a:pt x="71" y="269"/>
                </a:moveTo>
                <a:lnTo>
                  <a:pt x="71" y="269"/>
                </a:lnTo>
                <a:close/>
                <a:moveTo>
                  <a:pt x="71" y="226"/>
                </a:moveTo>
                <a:lnTo>
                  <a:pt x="71" y="226"/>
                </a:lnTo>
                <a:lnTo>
                  <a:pt x="71" y="219"/>
                </a:lnTo>
                <a:lnTo>
                  <a:pt x="71" y="226"/>
                </a:lnTo>
                <a:close/>
                <a:moveTo>
                  <a:pt x="134" y="127"/>
                </a:moveTo>
                <a:lnTo>
                  <a:pt x="134" y="127"/>
                </a:lnTo>
                <a:cubicBezTo>
                  <a:pt x="134" y="127"/>
                  <a:pt x="134" y="127"/>
                  <a:pt x="127" y="127"/>
                </a:cubicBezTo>
                <a:cubicBezTo>
                  <a:pt x="134" y="127"/>
                  <a:pt x="134" y="127"/>
                  <a:pt x="134" y="127"/>
                </a:cubicBezTo>
                <a:close/>
                <a:moveTo>
                  <a:pt x="127" y="134"/>
                </a:moveTo>
                <a:lnTo>
                  <a:pt x="127" y="134"/>
                </a:lnTo>
                <a:close/>
                <a:moveTo>
                  <a:pt x="191" y="85"/>
                </a:moveTo>
                <a:lnTo>
                  <a:pt x="191" y="85"/>
                </a:lnTo>
                <a:lnTo>
                  <a:pt x="198" y="85"/>
                </a:lnTo>
                <a:lnTo>
                  <a:pt x="191" y="85"/>
                </a:lnTo>
                <a:cubicBezTo>
                  <a:pt x="198" y="85"/>
                  <a:pt x="198" y="85"/>
                  <a:pt x="198" y="85"/>
                </a:cubicBezTo>
                <a:lnTo>
                  <a:pt x="198" y="92"/>
                </a:lnTo>
                <a:lnTo>
                  <a:pt x="198" y="85"/>
                </a:lnTo>
                <a:cubicBezTo>
                  <a:pt x="191" y="85"/>
                  <a:pt x="191" y="92"/>
                  <a:pt x="191" y="92"/>
                </a:cubicBezTo>
                <a:cubicBezTo>
                  <a:pt x="191" y="92"/>
                  <a:pt x="191" y="92"/>
                  <a:pt x="191" y="8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1" y="92"/>
                  <a:pt x="198" y="92"/>
                </a:cubicBezTo>
                <a:lnTo>
                  <a:pt x="191" y="92"/>
                </a:lnTo>
                <a:lnTo>
                  <a:pt x="198" y="92"/>
                </a:lnTo>
                <a:lnTo>
                  <a:pt x="191" y="92"/>
                </a:lnTo>
                <a:cubicBezTo>
                  <a:pt x="198" y="92"/>
                  <a:pt x="198" y="92"/>
                  <a:pt x="198" y="92"/>
                </a:cubicBezTo>
                <a:cubicBezTo>
                  <a:pt x="198" y="92"/>
                  <a:pt x="205" y="99"/>
                  <a:pt x="198" y="99"/>
                </a:cubicBezTo>
                <a:lnTo>
                  <a:pt x="191" y="99"/>
                </a:lnTo>
                <a:lnTo>
                  <a:pt x="198" y="99"/>
                </a:lnTo>
                <a:cubicBezTo>
                  <a:pt x="191" y="99"/>
                  <a:pt x="191" y="99"/>
                  <a:pt x="191" y="99"/>
                </a:cubicBezTo>
                <a:cubicBezTo>
                  <a:pt x="191" y="106"/>
                  <a:pt x="184" y="106"/>
                  <a:pt x="191" y="106"/>
                </a:cubicBezTo>
                <a:cubicBezTo>
                  <a:pt x="191" y="99"/>
                  <a:pt x="191" y="99"/>
                  <a:pt x="191" y="99"/>
                </a:cubicBezTo>
                <a:cubicBezTo>
                  <a:pt x="191" y="106"/>
                  <a:pt x="191" y="106"/>
                  <a:pt x="191" y="106"/>
                </a:cubicBezTo>
                <a:lnTo>
                  <a:pt x="198" y="106"/>
                </a:lnTo>
                <a:cubicBezTo>
                  <a:pt x="198" y="106"/>
                  <a:pt x="198" y="106"/>
                  <a:pt x="205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13"/>
                  <a:pt x="212" y="113"/>
                  <a:pt x="212" y="113"/>
                </a:cubicBezTo>
                <a:cubicBezTo>
                  <a:pt x="212" y="113"/>
                  <a:pt x="205" y="113"/>
                  <a:pt x="205" y="106"/>
                </a:cubicBezTo>
                <a:cubicBezTo>
                  <a:pt x="205" y="113"/>
                  <a:pt x="212" y="113"/>
                  <a:pt x="205" y="113"/>
                </a:cubicBezTo>
                <a:cubicBezTo>
                  <a:pt x="198" y="106"/>
                  <a:pt x="198" y="106"/>
                  <a:pt x="198" y="106"/>
                </a:cubicBezTo>
                <a:lnTo>
                  <a:pt x="198" y="113"/>
                </a:lnTo>
                <a:cubicBezTo>
                  <a:pt x="191" y="106"/>
                  <a:pt x="191" y="106"/>
                  <a:pt x="191" y="106"/>
                </a:cubicBezTo>
                <a:cubicBezTo>
                  <a:pt x="191" y="106"/>
                  <a:pt x="191" y="106"/>
                  <a:pt x="191" y="113"/>
                </a:cubicBezTo>
                <a:cubicBezTo>
                  <a:pt x="198" y="113"/>
                  <a:pt x="198" y="113"/>
                  <a:pt x="198" y="113"/>
                </a:cubicBezTo>
                <a:lnTo>
                  <a:pt x="198" y="106"/>
                </a:lnTo>
                <a:cubicBezTo>
                  <a:pt x="198" y="113"/>
                  <a:pt x="198" y="113"/>
                  <a:pt x="198" y="113"/>
                </a:cubicBezTo>
                <a:lnTo>
                  <a:pt x="191" y="113"/>
                </a:lnTo>
                <a:cubicBezTo>
                  <a:pt x="198" y="113"/>
                  <a:pt x="191" y="113"/>
                  <a:pt x="191" y="120"/>
                </a:cubicBezTo>
                <a:cubicBezTo>
                  <a:pt x="191" y="120"/>
                  <a:pt x="191" y="113"/>
                  <a:pt x="198" y="113"/>
                </a:cubicBezTo>
                <a:lnTo>
                  <a:pt x="198" y="120"/>
                </a:lnTo>
                <a:cubicBezTo>
                  <a:pt x="198" y="120"/>
                  <a:pt x="198" y="120"/>
                  <a:pt x="198" y="113"/>
                </a:cubicBezTo>
                <a:lnTo>
                  <a:pt x="205" y="113"/>
                </a:lnTo>
                <a:cubicBezTo>
                  <a:pt x="205" y="113"/>
                  <a:pt x="205" y="113"/>
                  <a:pt x="212" y="113"/>
                </a:cubicBezTo>
                <a:lnTo>
                  <a:pt x="205" y="113"/>
                </a:lnTo>
                <a:cubicBezTo>
                  <a:pt x="205" y="120"/>
                  <a:pt x="205" y="120"/>
                  <a:pt x="212" y="120"/>
                </a:cubicBezTo>
                <a:cubicBezTo>
                  <a:pt x="205" y="120"/>
                  <a:pt x="205" y="120"/>
                  <a:pt x="205" y="120"/>
                </a:cubicBezTo>
                <a:lnTo>
                  <a:pt x="205" y="127"/>
                </a:lnTo>
                <a:cubicBezTo>
                  <a:pt x="198" y="127"/>
                  <a:pt x="198" y="127"/>
                  <a:pt x="198" y="127"/>
                </a:cubicBezTo>
                <a:cubicBezTo>
                  <a:pt x="198" y="127"/>
                  <a:pt x="198" y="127"/>
                  <a:pt x="191" y="127"/>
                </a:cubicBezTo>
                <a:lnTo>
                  <a:pt x="191" y="134"/>
                </a:lnTo>
                <a:cubicBezTo>
                  <a:pt x="191" y="134"/>
                  <a:pt x="191" y="134"/>
                  <a:pt x="191" y="141"/>
                </a:cubicBezTo>
                <a:cubicBezTo>
                  <a:pt x="191" y="141"/>
                  <a:pt x="191" y="141"/>
                  <a:pt x="184" y="141"/>
                </a:cubicBezTo>
                <a:cubicBezTo>
                  <a:pt x="184" y="141"/>
                  <a:pt x="184" y="149"/>
                  <a:pt x="177" y="149"/>
                </a:cubicBezTo>
                <a:cubicBezTo>
                  <a:pt x="177" y="149"/>
                  <a:pt x="177" y="149"/>
                  <a:pt x="177" y="141"/>
                </a:cubicBezTo>
                <a:cubicBezTo>
                  <a:pt x="177" y="141"/>
                  <a:pt x="177" y="141"/>
                  <a:pt x="177" y="149"/>
                </a:cubicBezTo>
                <a:cubicBezTo>
                  <a:pt x="170" y="149"/>
                  <a:pt x="177" y="149"/>
                  <a:pt x="170" y="149"/>
                </a:cubicBezTo>
                <a:cubicBezTo>
                  <a:pt x="170" y="149"/>
                  <a:pt x="170" y="149"/>
                  <a:pt x="177" y="149"/>
                </a:cubicBezTo>
                <a:cubicBezTo>
                  <a:pt x="170" y="149"/>
                  <a:pt x="170" y="149"/>
                  <a:pt x="170" y="149"/>
                </a:cubicBezTo>
                <a:cubicBezTo>
                  <a:pt x="170" y="156"/>
                  <a:pt x="170" y="149"/>
                  <a:pt x="170" y="156"/>
                </a:cubicBezTo>
                <a:lnTo>
                  <a:pt x="177" y="156"/>
                </a:lnTo>
                <a:cubicBezTo>
                  <a:pt x="170" y="156"/>
                  <a:pt x="170" y="156"/>
                  <a:pt x="170" y="156"/>
                </a:cubicBezTo>
                <a:cubicBezTo>
                  <a:pt x="170" y="156"/>
                  <a:pt x="170" y="156"/>
                  <a:pt x="170" y="163"/>
                </a:cubicBezTo>
                <a:cubicBezTo>
                  <a:pt x="170" y="163"/>
                  <a:pt x="170" y="163"/>
                  <a:pt x="170" y="170"/>
                </a:cubicBezTo>
                <a:cubicBezTo>
                  <a:pt x="170" y="170"/>
                  <a:pt x="170" y="170"/>
                  <a:pt x="170" y="177"/>
                </a:cubicBezTo>
                <a:cubicBezTo>
                  <a:pt x="170" y="177"/>
                  <a:pt x="170" y="177"/>
                  <a:pt x="163" y="177"/>
                </a:cubicBezTo>
                <a:lnTo>
                  <a:pt x="170" y="177"/>
                </a:lnTo>
                <a:cubicBezTo>
                  <a:pt x="170" y="177"/>
                  <a:pt x="170" y="177"/>
                  <a:pt x="163" y="177"/>
                </a:cubicBezTo>
                <a:cubicBezTo>
                  <a:pt x="155" y="177"/>
                  <a:pt x="163" y="177"/>
                  <a:pt x="155" y="177"/>
                </a:cubicBezTo>
                <a:lnTo>
                  <a:pt x="163" y="177"/>
                </a:lnTo>
                <a:lnTo>
                  <a:pt x="155" y="177"/>
                </a:lnTo>
                <a:lnTo>
                  <a:pt x="155" y="170"/>
                </a:lnTo>
                <a:lnTo>
                  <a:pt x="155" y="177"/>
                </a:lnTo>
                <a:cubicBezTo>
                  <a:pt x="155" y="177"/>
                  <a:pt x="155" y="177"/>
                  <a:pt x="148" y="177"/>
                </a:cubicBezTo>
                <a:lnTo>
                  <a:pt x="148" y="170"/>
                </a:lnTo>
                <a:cubicBezTo>
                  <a:pt x="148" y="177"/>
                  <a:pt x="148" y="170"/>
                  <a:pt x="148" y="170"/>
                </a:cubicBezTo>
                <a:lnTo>
                  <a:pt x="148" y="177"/>
                </a:lnTo>
                <a:cubicBezTo>
                  <a:pt x="141" y="177"/>
                  <a:pt x="141" y="177"/>
                  <a:pt x="141" y="170"/>
                </a:cubicBezTo>
                <a:cubicBezTo>
                  <a:pt x="141" y="170"/>
                  <a:pt x="148" y="170"/>
                  <a:pt x="141" y="170"/>
                </a:cubicBezTo>
                <a:cubicBezTo>
                  <a:pt x="141" y="163"/>
                  <a:pt x="141" y="163"/>
                  <a:pt x="141" y="163"/>
                </a:cubicBezTo>
                <a:lnTo>
                  <a:pt x="141" y="170"/>
                </a:lnTo>
                <a:cubicBezTo>
                  <a:pt x="141" y="170"/>
                  <a:pt x="141" y="170"/>
                  <a:pt x="141" y="163"/>
                </a:cubicBezTo>
                <a:lnTo>
                  <a:pt x="141" y="170"/>
                </a:lnTo>
                <a:cubicBezTo>
                  <a:pt x="134" y="163"/>
                  <a:pt x="141" y="163"/>
                  <a:pt x="141" y="163"/>
                </a:cubicBezTo>
                <a:cubicBezTo>
                  <a:pt x="141" y="163"/>
                  <a:pt x="141" y="163"/>
                  <a:pt x="134" y="163"/>
                </a:cubicBezTo>
                <a:cubicBezTo>
                  <a:pt x="134" y="163"/>
                  <a:pt x="134" y="163"/>
                  <a:pt x="141" y="163"/>
                </a:cubicBezTo>
                <a:cubicBezTo>
                  <a:pt x="141" y="163"/>
                  <a:pt x="141" y="163"/>
                  <a:pt x="141" y="156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134" y="163"/>
                  <a:pt x="134" y="163"/>
                  <a:pt x="134" y="163"/>
                </a:cubicBezTo>
                <a:cubicBezTo>
                  <a:pt x="134" y="163"/>
                  <a:pt x="134" y="163"/>
                  <a:pt x="134" y="156"/>
                </a:cubicBezTo>
                <a:cubicBezTo>
                  <a:pt x="134" y="156"/>
                  <a:pt x="134" y="156"/>
                  <a:pt x="141" y="156"/>
                </a:cubicBezTo>
                <a:cubicBezTo>
                  <a:pt x="141" y="156"/>
                  <a:pt x="141" y="156"/>
                  <a:pt x="134" y="156"/>
                </a:cubicBezTo>
                <a:lnTo>
                  <a:pt x="134" y="163"/>
                </a:lnTo>
                <a:cubicBezTo>
                  <a:pt x="134" y="163"/>
                  <a:pt x="134" y="163"/>
                  <a:pt x="134" y="156"/>
                </a:cubicBezTo>
                <a:cubicBezTo>
                  <a:pt x="134" y="156"/>
                  <a:pt x="134" y="156"/>
                  <a:pt x="127" y="156"/>
                </a:cubicBezTo>
                <a:lnTo>
                  <a:pt x="127" y="149"/>
                </a:lnTo>
                <a:lnTo>
                  <a:pt x="134" y="149"/>
                </a:lnTo>
                <a:cubicBezTo>
                  <a:pt x="134" y="149"/>
                  <a:pt x="134" y="149"/>
                  <a:pt x="141" y="149"/>
                </a:cubicBezTo>
                <a:cubicBezTo>
                  <a:pt x="134" y="149"/>
                  <a:pt x="134" y="149"/>
                  <a:pt x="134" y="149"/>
                </a:cubicBezTo>
                <a:lnTo>
                  <a:pt x="127" y="149"/>
                </a:lnTo>
                <a:lnTo>
                  <a:pt x="134" y="149"/>
                </a:lnTo>
                <a:cubicBezTo>
                  <a:pt x="127" y="149"/>
                  <a:pt x="127" y="149"/>
                  <a:pt x="127" y="149"/>
                </a:cubicBezTo>
                <a:cubicBezTo>
                  <a:pt x="127" y="141"/>
                  <a:pt x="134" y="141"/>
                  <a:pt x="134" y="141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27" y="141"/>
                  <a:pt x="127" y="141"/>
                  <a:pt x="134" y="141"/>
                </a:cubicBezTo>
                <a:lnTo>
                  <a:pt x="127" y="141"/>
                </a:lnTo>
                <a:lnTo>
                  <a:pt x="134" y="141"/>
                </a:lnTo>
                <a:cubicBezTo>
                  <a:pt x="127" y="141"/>
                  <a:pt x="127" y="141"/>
                  <a:pt x="127" y="141"/>
                </a:cubicBezTo>
                <a:cubicBezTo>
                  <a:pt x="127" y="141"/>
                  <a:pt x="127" y="141"/>
                  <a:pt x="134" y="141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27" y="141"/>
                  <a:pt x="127" y="141"/>
                  <a:pt x="134" y="134"/>
                </a:cubicBezTo>
                <a:cubicBezTo>
                  <a:pt x="134" y="127"/>
                  <a:pt x="134" y="127"/>
                  <a:pt x="134" y="127"/>
                </a:cubicBezTo>
                <a:lnTo>
                  <a:pt x="127" y="127"/>
                </a:lnTo>
                <a:cubicBezTo>
                  <a:pt x="127" y="127"/>
                  <a:pt x="127" y="127"/>
                  <a:pt x="134" y="134"/>
                </a:cubicBezTo>
                <a:cubicBezTo>
                  <a:pt x="134" y="134"/>
                  <a:pt x="134" y="134"/>
                  <a:pt x="127" y="134"/>
                </a:cubicBezTo>
                <a:cubicBezTo>
                  <a:pt x="120" y="141"/>
                  <a:pt x="113" y="149"/>
                  <a:pt x="106" y="156"/>
                </a:cubicBezTo>
                <a:lnTo>
                  <a:pt x="113" y="156"/>
                </a:lnTo>
                <a:cubicBezTo>
                  <a:pt x="113" y="156"/>
                  <a:pt x="113" y="163"/>
                  <a:pt x="120" y="163"/>
                </a:cubicBezTo>
                <a:cubicBezTo>
                  <a:pt x="113" y="163"/>
                  <a:pt x="113" y="163"/>
                  <a:pt x="113" y="163"/>
                </a:cubicBezTo>
                <a:lnTo>
                  <a:pt x="113" y="170"/>
                </a:lnTo>
                <a:lnTo>
                  <a:pt x="106" y="170"/>
                </a:lnTo>
                <a:cubicBezTo>
                  <a:pt x="106" y="163"/>
                  <a:pt x="106" y="163"/>
                  <a:pt x="106" y="163"/>
                </a:cubicBezTo>
                <a:lnTo>
                  <a:pt x="99" y="163"/>
                </a:lnTo>
                <a:lnTo>
                  <a:pt x="99" y="170"/>
                </a:lnTo>
                <a:cubicBezTo>
                  <a:pt x="99" y="170"/>
                  <a:pt x="99" y="170"/>
                  <a:pt x="106" y="170"/>
                </a:cubicBezTo>
                <a:cubicBezTo>
                  <a:pt x="106" y="170"/>
                  <a:pt x="106" y="170"/>
                  <a:pt x="106" y="177"/>
                </a:cubicBezTo>
                <a:lnTo>
                  <a:pt x="106" y="170"/>
                </a:lnTo>
                <a:cubicBezTo>
                  <a:pt x="106" y="177"/>
                  <a:pt x="106" y="177"/>
                  <a:pt x="106" y="177"/>
                </a:cubicBezTo>
                <a:cubicBezTo>
                  <a:pt x="99" y="177"/>
                  <a:pt x="99" y="177"/>
                  <a:pt x="99" y="170"/>
                </a:cubicBezTo>
                <a:lnTo>
                  <a:pt x="99" y="177"/>
                </a:lnTo>
                <a:lnTo>
                  <a:pt x="99" y="170"/>
                </a:lnTo>
                <a:cubicBezTo>
                  <a:pt x="99" y="177"/>
                  <a:pt x="99" y="177"/>
                  <a:pt x="99" y="177"/>
                </a:cubicBezTo>
                <a:cubicBezTo>
                  <a:pt x="99" y="177"/>
                  <a:pt x="106" y="177"/>
                  <a:pt x="106" y="184"/>
                </a:cubicBezTo>
                <a:cubicBezTo>
                  <a:pt x="99" y="184"/>
                  <a:pt x="99" y="177"/>
                  <a:pt x="99" y="177"/>
                </a:cubicBezTo>
                <a:cubicBezTo>
                  <a:pt x="99" y="177"/>
                  <a:pt x="99" y="177"/>
                  <a:pt x="92" y="177"/>
                </a:cubicBezTo>
                <a:cubicBezTo>
                  <a:pt x="92" y="177"/>
                  <a:pt x="85" y="177"/>
                  <a:pt x="85" y="184"/>
                </a:cubicBezTo>
                <a:cubicBezTo>
                  <a:pt x="92" y="184"/>
                  <a:pt x="92" y="184"/>
                  <a:pt x="92" y="184"/>
                </a:cubicBezTo>
                <a:lnTo>
                  <a:pt x="92" y="191"/>
                </a:lnTo>
                <a:cubicBezTo>
                  <a:pt x="92" y="191"/>
                  <a:pt x="92" y="191"/>
                  <a:pt x="92" y="198"/>
                </a:cubicBezTo>
                <a:cubicBezTo>
                  <a:pt x="92" y="191"/>
                  <a:pt x="99" y="191"/>
                  <a:pt x="99" y="198"/>
                </a:cubicBezTo>
                <a:lnTo>
                  <a:pt x="99" y="191"/>
                </a:lnTo>
                <a:cubicBezTo>
                  <a:pt x="106" y="191"/>
                  <a:pt x="106" y="198"/>
                  <a:pt x="106" y="198"/>
                </a:cubicBezTo>
                <a:cubicBezTo>
                  <a:pt x="106" y="191"/>
                  <a:pt x="106" y="191"/>
                  <a:pt x="106" y="191"/>
                </a:cubicBezTo>
                <a:lnTo>
                  <a:pt x="113" y="191"/>
                </a:lnTo>
                <a:cubicBezTo>
                  <a:pt x="113" y="198"/>
                  <a:pt x="113" y="198"/>
                  <a:pt x="113" y="198"/>
                </a:cubicBezTo>
                <a:cubicBezTo>
                  <a:pt x="113" y="198"/>
                  <a:pt x="113" y="198"/>
                  <a:pt x="113" y="205"/>
                </a:cubicBezTo>
                <a:cubicBezTo>
                  <a:pt x="113" y="205"/>
                  <a:pt x="113" y="198"/>
                  <a:pt x="113" y="205"/>
                </a:cubicBezTo>
                <a:cubicBezTo>
                  <a:pt x="120" y="205"/>
                  <a:pt x="120" y="205"/>
                  <a:pt x="120" y="205"/>
                </a:cubicBezTo>
                <a:cubicBezTo>
                  <a:pt x="120" y="205"/>
                  <a:pt x="120" y="212"/>
                  <a:pt x="127" y="212"/>
                </a:cubicBezTo>
                <a:cubicBezTo>
                  <a:pt x="120" y="212"/>
                  <a:pt x="120" y="212"/>
                  <a:pt x="120" y="212"/>
                </a:cubicBezTo>
                <a:cubicBezTo>
                  <a:pt x="127" y="212"/>
                  <a:pt x="127" y="212"/>
                  <a:pt x="127" y="212"/>
                </a:cubicBezTo>
                <a:lnTo>
                  <a:pt x="134" y="212"/>
                </a:lnTo>
                <a:cubicBezTo>
                  <a:pt x="134" y="219"/>
                  <a:pt x="134" y="219"/>
                  <a:pt x="134" y="219"/>
                </a:cubicBezTo>
                <a:lnTo>
                  <a:pt x="127" y="219"/>
                </a:lnTo>
                <a:cubicBezTo>
                  <a:pt x="120" y="226"/>
                  <a:pt x="120" y="226"/>
                  <a:pt x="120" y="226"/>
                </a:cubicBezTo>
                <a:cubicBezTo>
                  <a:pt x="120" y="226"/>
                  <a:pt x="120" y="226"/>
                  <a:pt x="113" y="226"/>
                </a:cubicBezTo>
                <a:lnTo>
                  <a:pt x="106" y="226"/>
                </a:lnTo>
                <a:cubicBezTo>
                  <a:pt x="106" y="226"/>
                  <a:pt x="106" y="226"/>
                  <a:pt x="99" y="226"/>
                </a:cubicBezTo>
                <a:cubicBezTo>
                  <a:pt x="99" y="226"/>
                  <a:pt x="99" y="226"/>
                  <a:pt x="99" y="233"/>
                </a:cubicBezTo>
                <a:cubicBezTo>
                  <a:pt x="92" y="233"/>
                  <a:pt x="92" y="233"/>
                  <a:pt x="92" y="240"/>
                </a:cubicBezTo>
                <a:lnTo>
                  <a:pt x="92" y="233"/>
                </a:lnTo>
                <a:cubicBezTo>
                  <a:pt x="99" y="233"/>
                  <a:pt x="99" y="233"/>
                  <a:pt x="99" y="233"/>
                </a:cubicBezTo>
                <a:cubicBezTo>
                  <a:pt x="106" y="226"/>
                  <a:pt x="106" y="226"/>
                  <a:pt x="106" y="233"/>
                </a:cubicBezTo>
                <a:cubicBezTo>
                  <a:pt x="106" y="233"/>
                  <a:pt x="106" y="233"/>
                  <a:pt x="99" y="233"/>
                </a:cubicBezTo>
                <a:cubicBezTo>
                  <a:pt x="106" y="233"/>
                  <a:pt x="106" y="233"/>
                  <a:pt x="106" y="233"/>
                </a:cubicBezTo>
                <a:cubicBezTo>
                  <a:pt x="106" y="233"/>
                  <a:pt x="106" y="233"/>
                  <a:pt x="106" y="240"/>
                </a:cubicBezTo>
                <a:cubicBezTo>
                  <a:pt x="106" y="240"/>
                  <a:pt x="106" y="240"/>
                  <a:pt x="113" y="240"/>
                </a:cubicBezTo>
                <a:cubicBezTo>
                  <a:pt x="113" y="240"/>
                  <a:pt x="113" y="240"/>
                  <a:pt x="106" y="240"/>
                </a:cubicBezTo>
                <a:cubicBezTo>
                  <a:pt x="106" y="240"/>
                  <a:pt x="106" y="240"/>
                  <a:pt x="113" y="240"/>
                </a:cubicBezTo>
                <a:cubicBezTo>
                  <a:pt x="120" y="240"/>
                  <a:pt x="120" y="240"/>
                  <a:pt x="120" y="240"/>
                </a:cubicBezTo>
                <a:cubicBezTo>
                  <a:pt x="113" y="240"/>
                  <a:pt x="120" y="240"/>
                  <a:pt x="113" y="240"/>
                </a:cubicBezTo>
                <a:cubicBezTo>
                  <a:pt x="113" y="240"/>
                  <a:pt x="113" y="240"/>
                  <a:pt x="113" y="247"/>
                </a:cubicBezTo>
                <a:lnTo>
                  <a:pt x="113" y="240"/>
                </a:lnTo>
                <a:cubicBezTo>
                  <a:pt x="113" y="247"/>
                  <a:pt x="113" y="247"/>
                  <a:pt x="113" y="247"/>
                </a:cubicBezTo>
                <a:cubicBezTo>
                  <a:pt x="113" y="247"/>
                  <a:pt x="113" y="247"/>
                  <a:pt x="106" y="247"/>
                </a:cubicBezTo>
                <a:lnTo>
                  <a:pt x="106" y="240"/>
                </a:lnTo>
                <a:cubicBezTo>
                  <a:pt x="106" y="240"/>
                  <a:pt x="106" y="240"/>
                  <a:pt x="106" y="247"/>
                </a:cubicBezTo>
                <a:lnTo>
                  <a:pt x="106" y="240"/>
                </a:lnTo>
                <a:lnTo>
                  <a:pt x="113" y="240"/>
                </a:lnTo>
                <a:cubicBezTo>
                  <a:pt x="106" y="240"/>
                  <a:pt x="106" y="240"/>
                  <a:pt x="106" y="240"/>
                </a:cubicBezTo>
                <a:cubicBezTo>
                  <a:pt x="106" y="240"/>
                  <a:pt x="106" y="247"/>
                  <a:pt x="99" y="247"/>
                </a:cubicBezTo>
                <a:cubicBezTo>
                  <a:pt x="99" y="240"/>
                  <a:pt x="99" y="240"/>
                  <a:pt x="99" y="247"/>
                </a:cubicBezTo>
                <a:lnTo>
                  <a:pt x="99" y="240"/>
                </a:lnTo>
                <a:cubicBezTo>
                  <a:pt x="99" y="247"/>
                  <a:pt x="99" y="247"/>
                  <a:pt x="99" y="247"/>
                </a:cubicBezTo>
                <a:lnTo>
                  <a:pt x="92" y="247"/>
                </a:lnTo>
                <a:lnTo>
                  <a:pt x="92" y="254"/>
                </a:lnTo>
                <a:cubicBezTo>
                  <a:pt x="85" y="254"/>
                  <a:pt x="85" y="254"/>
                  <a:pt x="85" y="262"/>
                </a:cubicBezTo>
                <a:lnTo>
                  <a:pt x="85" y="254"/>
                </a:lnTo>
                <a:lnTo>
                  <a:pt x="85" y="262"/>
                </a:lnTo>
                <a:cubicBezTo>
                  <a:pt x="78" y="262"/>
                  <a:pt x="78" y="262"/>
                  <a:pt x="78" y="262"/>
                </a:cubicBezTo>
                <a:cubicBezTo>
                  <a:pt x="78" y="262"/>
                  <a:pt x="78" y="262"/>
                  <a:pt x="85" y="262"/>
                </a:cubicBezTo>
                <a:lnTo>
                  <a:pt x="78" y="262"/>
                </a:lnTo>
                <a:cubicBezTo>
                  <a:pt x="78" y="269"/>
                  <a:pt x="78" y="269"/>
                  <a:pt x="78" y="269"/>
                </a:cubicBezTo>
                <a:cubicBezTo>
                  <a:pt x="78" y="262"/>
                  <a:pt x="78" y="262"/>
                  <a:pt x="78" y="269"/>
                </a:cubicBezTo>
                <a:cubicBezTo>
                  <a:pt x="78" y="262"/>
                  <a:pt x="78" y="262"/>
                  <a:pt x="78" y="262"/>
                </a:cubicBezTo>
                <a:cubicBezTo>
                  <a:pt x="78" y="262"/>
                  <a:pt x="78" y="262"/>
                  <a:pt x="78" y="269"/>
                </a:cubicBezTo>
                <a:lnTo>
                  <a:pt x="71" y="269"/>
                </a:lnTo>
                <a:cubicBezTo>
                  <a:pt x="78" y="269"/>
                  <a:pt x="78" y="269"/>
                  <a:pt x="78" y="269"/>
                </a:cubicBezTo>
                <a:lnTo>
                  <a:pt x="71" y="269"/>
                </a:lnTo>
                <a:lnTo>
                  <a:pt x="78" y="269"/>
                </a:lnTo>
                <a:lnTo>
                  <a:pt x="71" y="269"/>
                </a:lnTo>
                <a:lnTo>
                  <a:pt x="78" y="269"/>
                </a:lnTo>
                <a:cubicBezTo>
                  <a:pt x="78" y="269"/>
                  <a:pt x="78" y="269"/>
                  <a:pt x="71" y="269"/>
                </a:cubicBezTo>
                <a:cubicBezTo>
                  <a:pt x="78" y="269"/>
                  <a:pt x="78" y="269"/>
                  <a:pt x="78" y="269"/>
                </a:cubicBezTo>
                <a:lnTo>
                  <a:pt x="71" y="269"/>
                </a:lnTo>
                <a:lnTo>
                  <a:pt x="78" y="269"/>
                </a:lnTo>
                <a:cubicBezTo>
                  <a:pt x="78" y="269"/>
                  <a:pt x="78" y="269"/>
                  <a:pt x="78" y="276"/>
                </a:cubicBezTo>
                <a:lnTo>
                  <a:pt x="71" y="276"/>
                </a:lnTo>
                <a:cubicBezTo>
                  <a:pt x="78" y="276"/>
                  <a:pt x="78" y="276"/>
                  <a:pt x="78" y="276"/>
                </a:cubicBezTo>
                <a:cubicBezTo>
                  <a:pt x="71" y="276"/>
                  <a:pt x="71" y="276"/>
                  <a:pt x="71" y="276"/>
                </a:cubicBezTo>
                <a:lnTo>
                  <a:pt x="78" y="276"/>
                </a:lnTo>
                <a:cubicBezTo>
                  <a:pt x="78" y="276"/>
                  <a:pt x="78" y="276"/>
                  <a:pt x="71" y="276"/>
                </a:cubicBezTo>
                <a:lnTo>
                  <a:pt x="78" y="276"/>
                </a:lnTo>
                <a:cubicBezTo>
                  <a:pt x="71" y="276"/>
                  <a:pt x="71" y="276"/>
                  <a:pt x="71" y="276"/>
                </a:cubicBezTo>
                <a:lnTo>
                  <a:pt x="71" y="283"/>
                </a:lnTo>
                <a:cubicBezTo>
                  <a:pt x="71" y="283"/>
                  <a:pt x="71" y="283"/>
                  <a:pt x="64" y="283"/>
                </a:cubicBezTo>
                <a:lnTo>
                  <a:pt x="64" y="290"/>
                </a:lnTo>
                <a:lnTo>
                  <a:pt x="64" y="297"/>
                </a:lnTo>
                <a:lnTo>
                  <a:pt x="64" y="304"/>
                </a:lnTo>
                <a:cubicBezTo>
                  <a:pt x="57" y="304"/>
                  <a:pt x="64" y="304"/>
                  <a:pt x="57" y="304"/>
                </a:cubicBezTo>
                <a:lnTo>
                  <a:pt x="57" y="297"/>
                </a:lnTo>
                <a:cubicBezTo>
                  <a:pt x="57" y="297"/>
                  <a:pt x="57" y="297"/>
                  <a:pt x="57" y="290"/>
                </a:cubicBezTo>
                <a:cubicBezTo>
                  <a:pt x="57" y="297"/>
                  <a:pt x="57" y="297"/>
                  <a:pt x="57" y="304"/>
                </a:cubicBezTo>
                <a:lnTo>
                  <a:pt x="57" y="311"/>
                </a:lnTo>
                <a:cubicBezTo>
                  <a:pt x="64" y="311"/>
                  <a:pt x="64" y="311"/>
                  <a:pt x="64" y="311"/>
                </a:cubicBezTo>
                <a:cubicBezTo>
                  <a:pt x="64" y="311"/>
                  <a:pt x="64" y="311"/>
                  <a:pt x="64" y="318"/>
                </a:cubicBezTo>
                <a:cubicBezTo>
                  <a:pt x="71" y="318"/>
                  <a:pt x="71" y="318"/>
                  <a:pt x="71" y="318"/>
                </a:cubicBezTo>
                <a:lnTo>
                  <a:pt x="78" y="318"/>
                </a:lnTo>
                <a:lnTo>
                  <a:pt x="78" y="325"/>
                </a:lnTo>
                <a:cubicBezTo>
                  <a:pt x="78" y="325"/>
                  <a:pt x="78" y="325"/>
                  <a:pt x="78" y="318"/>
                </a:cubicBezTo>
                <a:cubicBezTo>
                  <a:pt x="71" y="318"/>
                  <a:pt x="71" y="325"/>
                  <a:pt x="71" y="325"/>
                </a:cubicBezTo>
                <a:lnTo>
                  <a:pt x="71" y="318"/>
                </a:lnTo>
                <a:lnTo>
                  <a:pt x="64" y="318"/>
                </a:lnTo>
                <a:lnTo>
                  <a:pt x="57" y="318"/>
                </a:lnTo>
                <a:cubicBezTo>
                  <a:pt x="57" y="318"/>
                  <a:pt x="57" y="318"/>
                  <a:pt x="57" y="311"/>
                </a:cubicBezTo>
                <a:cubicBezTo>
                  <a:pt x="57" y="311"/>
                  <a:pt x="57" y="311"/>
                  <a:pt x="57" y="318"/>
                </a:cubicBezTo>
                <a:cubicBezTo>
                  <a:pt x="57" y="325"/>
                  <a:pt x="57" y="339"/>
                  <a:pt x="57" y="354"/>
                </a:cubicBezTo>
                <a:cubicBezTo>
                  <a:pt x="57" y="354"/>
                  <a:pt x="57" y="354"/>
                  <a:pt x="64" y="354"/>
                </a:cubicBezTo>
                <a:cubicBezTo>
                  <a:pt x="64" y="354"/>
                  <a:pt x="64" y="354"/>
                  <a:pt x="71" y="354"/>
                </a:cubicBezTo>
                <a:cubicBezTo>
                  <a:pt x="71" y="354"/>
                  <a:pt x="71" y="354"/>
                  <a:pt x="71" y="361"/>
                </a:cubicBezTo>
                <a:cubicBezTo>
                  <a:pt x="71" y="354"/>
                  <a:pt x="71" y="354"/>
                  <a:pt x="71" y="354"/>
                </a:cubicBezTo>
                <a:cubicBezTo>
                  <a:pt x="78" y="354"/>
                  <a:pt x="78" y="354"/>
                  <a:pt x="78" y="354"/>
                </a:cubicBezTo>
                <a:cubicBezTo>
                  <a:pt x="71" y="354"/>
                  <a:pt x="71" y="354"/>
                  <a:pt x="71" y="361"/>
                </a:cubicBezTo>
                <a:cubicBezTo>
                  <a:pt x="71" y="361"/>
                  <a:pt x="71" y="361"/>
                  <a:pt x="71" y="368"/>
                </a:cubicBezTo>
                <a:cubicBezTo>
                  <a:pt x="78" y="368"/>
                  <a:pt x="78" y="361"/>
                  <a:pt x="78" y="361"/>
                </a:cubicBezTo>
                <a:cubicBezTo>
                  <a:pt x="78" y="361"/>
                  <a:pt x="78" y="361"/>
                  <a:pt x="71" y="361"/>
                </a:cubicBezTo>
                <a:cubicBezTo>
                  <a:pt x="78" y="361"/>
                  <a:pt x="78" y="361"/>
                  <a:pt x="78" y="361"/>
                </a:cubicBezTo>
                <a:lnTo>
                  <a:pt x="78" y="354"/>
                </a:lnTo>
                <a:cubicBezTo>
                  <a:pt x="78" y="354"/>
                  <a:pt x="78" y="354"/>
                  <a:pt x="78" y="361"/>
                </a:cubicBezTo>
                <a:lnTo>
                  <a:pt x="85" y="361"/>
                </a:lnTo>
                <a:cubicBezTo>
                  <a:pt x="92" y="361"/>
                  <a:pt x="92" y="361"/>
                  <a:pt x="92" y="361"/>
                </a:cubicBezTo>
                <a:cubicBezTo>
                  <a:pt x="99" y="361"/>
                  <a:pt x="99" y="361"/>
                  <a:pt x="99" y="361"/>
                </a:cubicBezTo>
                <a:lnTo>
                  <a:pt x="106" y="361"/>
                </a:lnTo>
                <a:cubicBezTo>
                  <a:pt x="99" y="361"/>
                  <a:pt x="106" y="368"/>
                  <a:pt x="99" y="368"/>
                </a:cubicBezTo>
                <a:cubicBezTo>
                  <a:pt x="99" y="368"/>
                  <a:pt x="99" y="368"/>
                  <a:pt x="106" y="368"/>
                </a:cubicBezTo>
                <a:cubicBezTo>
                  <a:pt x="113" y="368"/>
                  <a:pt x="113" y="368"/>
                  <a:pt x="113" y="375"/>
                </a:cubicBezTo>
                <a:lnTo>
                  <a:pt x="113" y="368"/>
                </a:lnTo>
                <a:lnTo>
                  <a:pt x="113" y="375"/>
                </a:lnTo>
                <a:cubicBezTo>
                  <a:pt x="113" y="375"/>
                  <a:pt x="113" y="375"/>
                  <a:pt x="120" y="375"/>
                </a:cubicBezTo>
                <a:lnTo>
                  <a:pt x="127" y="375"/>
                </a:lnTo>
                <a:lnTo>
                  <a:pt x="127" y="382"/>
                </a:lnTo>
                <a:lnTo>
                  <a:pt x="134" y="382"/>
                </a:lnTo>
                <a:lnTo>
                  <a:pt x="134" y="389"/>
                </a:lnTo>
                <a:lnTo>
                  <a:pt x="127" y="389"/>
                </a:lnTo>
                <a:lnTo>
                  <a:pt x="127" y="396"/>
                </a:lnTo>
                <a:cubicBezTo>
                  <a:pt x="134" y="396"/>
                  <a:pt x="134" y="396"/>
                  <a:pt x="134" y="396"/>
                </a:cubicBezTo>
                <a:cubicBezTo>
                  <a:pt x="141" y="396"/>
                  <a:pt x="141" y="389"/>
                  <a:pt x="141" y="389"/>
                </a:cubicBezTo>
                <a:cubicBezTo>
                  <a:pt x="141" y="396"/>
                  <a:pt x="148" y="396"/>
                  <a:pt x="148" y="396"/>
                </a:cubicBezTo>
                <a:cubicBezTo>
                  <a:pt x="155" y="396"/>
                  <a:pt x="155" y="396"/>
                  <a:pt x="155" y="396"/>
                </a:cubicBezTo>
                <a:lnTo>
                  <a:pt x="163" y="396"/>
                </a:lnTo>
                <a:cubicBezTo>
                  <a:pt x="163" y="396"/>
                  <a:pt x="163" y="403"/>
                  <a:pt x="170" y="403"/>
                </a:cubicBezTo>
                <a:cubicBezTo>
                  <a:pt x="177" y="403"/>
                  <a:pt x="177" y="410"/>
                  <a:pt x="177" y="410"/>
                </a:cubicBezTo>
                <a:cubicBezTo>
                  <a:pt x="177" y="417"/>
                  <a:pt x="170" y="417"/>
                  <a:pt x="170" y="417"/>
                </a:cubicBezTo>
                <a:cubicBezTo>
                  <a:pt x="170" y="417"/>
                  <a:pt x="170" y="417"/>
                  <a:pt x="170" y="424"/>
                </a:cubicBezTo>
                <a:cubicBezTo>
                  <a:pt x="170" y="424"/>
                  <a:pt x="170" y="424"/>
                  <a:pt x="163" y="424"/>
                </a:cubicBezTo>
                <a:cubicBezTo>
                  <a:pt x="163" y="424"/>
                  <a:pt x="163" y="424"/>
                  <a:pt x="163" y="431"/>
                </a:cubicBezTo>
                <a:lnTo>
                  <a:pt x="163" y="438"/>
                </a:lnTo>
                <a:cubicBezTo>
                  <a:pt x="163" y="438"/>
                  <a:pt x="163" y="438"/>
                  <a:pt x="163" y="445"/>
                </a:cubicBezTo>
                <a:cubicBezTo>
                  <a:pt x="155" y="445"/>
                  <a:pt x="155" y="445"/>
                  <a:pt x="155" y="452"/>
                </a:cubicBezTo>
                <a:cubicBezTo>
                  <a:pt x="155" y="452"/>
                  <a:pt x="155" y="452"/>
                  <a:pt x="148" y="452"/>
                </a:cubicBezTo>
                <a:cubicBezTo>
                  <a:pt x="148" y="452"/>
                  <a:pt x="148" y="452"/>
                  <a:pt x="148" y="460"/>
                </a:cubicBezTo>
                <a:cubicBezTo>
                  <a:pt x="148" y="460"/>
                  <a:pt x="148" y="452"/>
                  <a:pt x="141" y="452"/>
                </a:cubicBezTo>
                <a:cubicBezTo>
                  <a:pt x="141" y="460"/>
                  <a:pt x="141" y="460"/>
                  <a:pt x="141" y="460"/>
                </a:cubicBezTo>
                <a:cubicBezTo>
                  <a:pt x="141" y="460"/>
                  <a:pt x="141" y="460"/>
                  <a:pt x="134" y="460"/>
                </a:cubicBezTo>
                <a:cubicBezTo>
                  <a:pt x="141" y="460"/>
                  <a:pt x="134" y="467"/>
                  <a:pt x="134" y="467"/>
                </a:cubicBezTo>
                <a:cubicBezTo>
                  <a:pt x="141" y="474"/>
                  <a:pt x="134" y="474"/>
                  <a:pt x="134" y="474"/>
                </a:cubicBezTo>
                <a:cubicBezTo>
                  <a:pt x="134" y="481"/>
                  <a:pt x="127" y="481"/>
                  <a:pt x="127" y="481"/>
                </a:cubicBezTo>
                <a:cubicBezTo>
                  <a:pt x="127" y="481"/>
                  <a:pt x="134" y="481"/>
                  <a:pt x="134" y="474"/>
                </a:cubicBezTo>
                <a:lnTo>
                  <a:pt x="127" y="474"/>
                </a:lnTo>
                <a:cubicBezTo>
                  <a:pt x="127" y="474"/>
                  <a:pt x="127" y="474"/>
                  <a:pt x="127" y="481"/>
                </a:cubicBezTo>
                <a:cubicBezTo>
                  <a:pt x="170" y="523"/>
                  <a:pt x="233" y="551"/>
                  <a:pt x="297" y="551"/>
                </a:cubicBezTo>
                <a:cubicBezTo>
                  <a:pt x="417" y="551"/>
                  <a:pt x="516" y="460"/>
                  <a:pt x="537" y="347"/>
                </a:cubicBezTo>
                <a:cubicBezTo>
                  <a:pt x="537" y="339"/>
                  <a:pt x="537" y="339"/>
                  <a:pt x="537" y="339"/>
                </a:cubicBezTo>
                <a:cubicBezTo>
                  <a:pt x="537" y="332"/>
                  <a:pt x="530" y="332"/>
                  <a:pt x="530" y="332"/>
                </a:cubicBezTo>
                <a:cubicBezTo>
                  <a:pt x="530" y="332"/>
                  <a:pt x="530" y="332"/>
                  <a:pt x="530" y="325"/>
                </a:cubicBezTo>
                <a:cubicBezTo>
                  <a:pt x="530" y="325"/>
                  <a:pt x="530" y="325"/>
                  <a:pt x="530" y="318"/>
                </a:cubicBezTo>
                <a:lnTo>
                  <a:pt x="530" y="311"/>
                </a:lnTo>
                <a:cubicBezTo>
                  <a:pt x="530" y="311"/>
                  <a:pt x="530" y="311"/>
                  <a:pt x="523" y="311"/>
                </a:cubicBezTo>
                <a:cubicBezTo>
                  <a:pt x="523" y="304"/>
                  <a:pt x="523" y="304"/>
                  <a:pt x="523" y="304"/>
                </a:cubicBezTo>
                <a:cubicBezTo>
                  <a:pt x="516" y="304"/>
                  <a:pt x="516" y="304"/>
                  <a:pt x="516" y="304"/>
                </a:cubicBezTo>
                <a:cubicBezTo>
                  <a:pt x="516" y="304"/>
                  <a:pt x="516" y="304"/>
                  <a:pt x="523" y="304"/>
                </a:cubicBezTo>
                <a:lnTo>
                  <a:pt x="516" y="304"/>
                </a:lnTo>
                <a:lnTo>
                  <a:pt x="516" y="297"/>
                </a:lnTo>
                <a:cubicBezTo>
                  <a:pt x="516" y="297"/>
                  <a:pt x="516" y="297"/>
                  <a:pt x="516" y="290"/>
                </a:cubicBezTo>
                <a:cubicBezTo>
                  <a:pt x="516" y="297"/>
                  <a:pt x="516" y="297"/>
                  <a:pt x="509" y="297"/>
                </a:cubicBezTo>
                <a:cubicBezTo>
                  <a:pt x="509" y="290"/>
                  <a:pt x="509" y="290"/>
                  <a:pt x="509" y="290"/>
                </a:cubicBezTo>
                <a:cubicBezTo>
                  <a:pt x="509" y="290"/>
                  <a:pt x="509" y="290"/>
                  <a:pt x="509" y="297"/>
                </a:cubicBezTo>
                <a:cubicBezTo>
                  <a:pt x="509" y="297"/>
                  <a:pt x="509" y="297"/>
                  <a:pt x="502" y="297"/>
                </a:cubicBezTo>
                <a:lnTo>
                  <a:pt x="502" y="304"/>
                </a:lnTo>
                <a:cubicBezTo>
                  <a:pt x="495" y="304"/>
                  <a:pt x="495" y="304"/>
                  <a:pt x="495" y="304"/>
                </a:cubicBezTo>
                <a:lnTo>
                  <a:pt x="488" y="311"/>
                </a:lnTo>
                <a:cubicBezTo>
                  <a:pt x="481" y="311"/>
                  <a:pt x="481" y="311"/>
                  <a:pt x="481" y="311"/>
                </a:cubicBezTo>
                <a:cubicBezTo>
                  <a:pt x="481" y="311"/>
                  <a:pt x="481" y="311"/>
                  <a:pt x="481" y="318"/>
                </a:cubicBezTo>
                <a:lnTo>
                  <a:pt x="481" y="325"/>
                </a:lnTo>
                <a:cubicBezTo>
                  <a:pt x="481" y="325"/>
                  <a:pt x="481" y="325"/>
                  <a:pt x="481" y="332"/>
                </a:cubicBezTo>
                <a:cubicBezTo>
                  <a:pt x="481" y="332"/>
                  <a:pt x="481" y="332"/>
                  <a:pt x="474" y="332"/>
                </a:cubicBezTo>
                <a:cubicBezTo>
                  <a:pt x="474" y="325"/>
                  <a:pt x="474" y="325"/>
                  <a:pt x="466" y="325"/>
                </a:cubicBezTo>
                <a:cubicBezTo>
                  <a:pt x="466" y="325"/>
                  <a:pt x="466" y="325"/>
                  <a:pt x="466" y="318"/>
                </a:cubicBezTo>
                <a:lnTo>
                  <a:pt x="466" y="311"/>
                </a:lnTo>
                <a:cubicBezTo>
                  <a:pt x="466" y="311"/>
                  <a:pt x="466" y="304"/>
                  <a:pt x="459" y="304"/>
                </a:cubicBezTo>
                <a:cubicBezTo>
                  <a:pt x="459" y="297"/>
                  <a:pt x="459" y="297"/>
                  <a:pt x="459" y="297"/>
                </a:cubicBezTo>
                <a:cubicBezTo>
                  <a:pt x="466" y="297"/>
                  <a:pt x="459" y="297"/>
                  <a:pt x="459" y="297"/>
                </a:cubicBezTo>
                <a:cubicBezTo>
                  <a:pt x="452" y="297"/>
                  <a:pt x="452" y="297"/>
                  <a:pt x="452" y="297"/>
                </a:cubicBezTo>
                <a:cubicBezTo>
                  <a:pt x="452" y="297"/>
                  <a:pt x="452" y="297"/>
                  <a:pt x="452" y="290"/>
                </a:cubicBezTo>
                <a:cubicBezTo>
                  <a:pt x="452" y="297"/>
                  <a:pt x="452" y="290"/>
                  <a:pt x="452" y="290"/>
                </a:cubicBezTo>
                <a:cubicBezTo>
                  <a:pt x="445" y="290"/>
                  <a:pt x="445" y="290"/>
                  <a:pt x="445" y="290"/>
                </a:cubicBezTo>
                <a:cubicBezTo>
                  <a:pt x="445" y="283"/>
                  <a:pt x="445" y="283"/>
                  <a:pt x="445" y="283"/>
                </a:cubicBezTo>
                <a:cubicBezTo>
                  <a:pt x="445" y="283"/>
                  <a:pt x="438" y="290"/>
                  <a:pt x="438" y="283"/>
                </a:cubicBezTo>
                <a:lnTo>
                  <a:pt x="431" y="283"/>
                </a:lnTo>
                <a:cubicBezTo>
                  <a:pt x="431" y="290"/>
                  <a:pt x="431" y="290"/>
                  <a:pt x="431" y="290"/>
                </a:cubicBezTo>
                <a:lnTo>
                  <a:pt x="431" y="283"/>
                </a:lnTo>
                <a:cubicBezTo>
                  <a:pt x="424" y="283"/>
                  <a:pt x="424" y="283"/>
                  <a:pt x="424" y="283"/>
                </a:cubicBezTo>
                <a:cubicBezTo>
                  <a:pt x="417" y="283"/>
                  <a:pt x="417" y="283"/>
                  <a:pt x="417" y="283"/>
                </a:cubicBezTo>
                <a:lnTo>
                  <a:pt x="410" y="283"/>
                </a:lnTo>
                <a:cubicBezTo>
                  <a:pt x="410" y="283"/>
                  <a:pt x="403" y="283"/>
                  <a:pt x="403" y="276"/>
                </a:cubicBezTo>
                <a:cubicBezTo>
                  <a:pt x="403" y="276"/>
                  <a:pt x="403" y="276"/>
                  <a:pt x="403" y="269"/>
                </a:cubicBezTo>
                <a:cubicBezTo>
                  <a:pt x="396" y="269"/>
                  <a:pt x="396" y="269"/>
                  <a:pt x="396" y="269"/>
                </a:cubicBezTo>
                <a:cubicBezTo>
                  <a:pt x="396" y="269"/>
                  <a:pt x="396" y="269"/>
                  <a:pt x="396" y="276"/>
                </a:cubicBezTo>
                <a:cubicBezTo>
                  <a:pt x="396" y="276"/>
                  <a:pt x="396" y="276"/>
                  <a:pt x="396" y="283"/>
                </a:cubicBezTo>
                <a:cubicBezTo>
                  <a:pt x="396" y="283"/>
                  <a:pt x="396" y="283"/>
                  <a:pt x="403" y="283"/>
                </a:cubicBezTo>
                <a:cubicBezTo>
                  <a:pt x="403" y="283"/>
                  <a:pt x="403" y="283"/>
                  <a:pt x="396" y="283"/>
                </a:cubicBezTo>
                <a:lnTo>
                  <a:pt x="403" y="283"/>
                </a:lnTo>
                <a:cubicBezTo>
                  <a:pt x="396" y="283"/>
                  <a:pt x="396" y="283"/>
                  <a:pt x="403" y="283"/>
                </a:cubicBezTo>
                <a:lnTo>
                  <a:pt x="403" y="290"/>
                </a:lnTo>
                <a:cubicBezTo>
                  <a:pt x="403" y="283"/>
                  <a:pt x="403" y="283"/>
                  <a:pt x="403" y="283"/>
                </a:cubicBezTo>
                <a:lnTo>
                  <a:pt x="403" y="290"/>
                </a:lnTo>
                <a:cubicBezTo>
                  <a:pt x="410" y="290"/>
                  <a:pt x="410" y="290"/>
                  <a:pt x="410" y="290"/>
                </a:cubicBezTo>
                <a:cubicBezTo>
                  <a:pt x="417" y="283"/>
                  <a:pt x="417" y="283"/>
                  <a:pt x="417" y="283"/>
                </a:cubicBezTo>
                <a:lnTo>
                  <a:pt x="417" y="290"/>
                </a:lnTo>
                <a:lnTo>
                  <a:pt x="424" y="290"/>
                </a:lnTo>
                <a:cubicBezTo>
                  <a:pt x="424" y="290"/>
                  <a:pt x="424" y="290"/>
                  <a:pt x="424" y="297"/>
                </a:cubicBezTo>
                <a:cubicBezTo>
                  <a:pt x="424" y="304"/>
                  <a:pt x="424" y="304"/>
                  <a:pt x="424" y="304"/>
                </a:cubicBezTo>
                <a:cubicBezTo>
                  <a:pt x="417" y="304"/>
                  <a:pt x="417" y="304"/>
                  <a:pt x="417" y="304"/>
                </a:cubicBezTo>
                <a:lnTo>
                  <a:pt x="417" y="311"/>
                </a:lnTo>
                <a:cubicBezTo>
                  <a:pt x="410" y="311"/>
                  <a:pt x="410" y="311"/>
                  <a:pt x="410" y="311"/>
                </a:cubicBezTo>
                <a:lnTo>
                  <a:pt x="403" y="311"/>
                </a:lnTo>
                <a:cubicBezTo>
                  <a:pt x="403" y="318"/>
                  <a:pt x="403" y="318"/>
                  <a:pt x="396" y="318"/>
                </a:cubicBezTo>
                <a:lnTo>
                  <a:pt x="389" y="318"/>
                </a:lnTo>
                <a:cubicBezTo>
                  <a:pt x="382" y="325"/>
                  <a:pt x="382" y="325"/>
                  <a:pt x="382" y="318"/>
                </a:cubicBezTo>
                <a:cubicBezTo>
                  <a:pt x="382" y="318"/>
                  <a:pt x="382" y="318"/>
                  <a:pt x="382" y="311"/>
                </a:cubicBezTo>
                <a:cubicBezTo>
                  <a:pt x="382" y="311"/>
                  <a:pt x="375" y="311"/>
                  <a:pt x="375" y="304"/>
                </a:cubicBezTo>
                <a:cubicBezTo>
                  <a:pt x="375" y="304"/>
                  <a:pt x="375" y="304"/>
                  <a:pt x="368" y="297"/>
                </a:cubicBezTo>
                <a:cubicBezTo>
                  <a:pt x="368" y="297"/>
                  <a:pt x="368" y="297"/>
                  <a:pt x="368" y="290"/>
                </a:cubicBezTo>
                <a:cubicBezTo>
                  <a:pt x="368" y="283"/>
                  <a:pt x="361" y="283"/>
                  <a:pt x="361" y="283"/>
                </a:cubicBezTo>
                <a:cubicBezTo>
                  <a:pt x="361" y="276"/>
                  <a:pt x="361" y="276"/>
                  <a:pt x="361" y="276"/>
                </a:cubicBezTo>
                <a:cubicBezTo>
                  <a:pt x="361" y="269"/>
                  <a:pt x="353" y="269"/>
                  <a:pt x="353" y="269"/>
                </a:cubicBezTo>
                <a:cubicBezTo>
                  <a:pt x="353" y="269"/>
                  <a:pt x="353" y="269"/>
                  <a:pt x="361" y="262"/>
                </a:cubicBezTo>
                <a:cubicBezTo>
                  <a:pt x="361" y="254"/>
                  <a:pt x="361" y="254"/>
                  <a:pt x="361" y="254"/>
                </a:cubicBezTo>
                <a:cubicBezTo>
                  <a:pt x="361" y="254"/>
                  <a:pt x="361" y="254"/>
                  <a:pt x="353" y="254"/>
                </a:cubicBezTo>
                <a:cubicBezTo>
                  <a:pt x="353" y="254"/>
                  <a:pt x="353" y="254"/>
                  <a:pt x="346" y="254"/>
                </a:cubicBezTo>
                <a:cubicBezTo>
                  <a:pt x="346" y="254"/>
                  <a:pt x="346" y="247"/>
                  <a:pt x="346" y="254"/>
                </a:cubicBezTo>
                <a:cubicBezTo>
                  <a:pt x="346" y="254"/>
                  <a:pt x="346" y="254"/>
                  <a:pt x="339" y="254"/>
                </a:cubicBezTo>
                <a:cubicBezTo>
                  <a:pt x="339" y="247"/>
                  <a:pt x="339" y="247"/>
                  <a:pt x="339" y="247"/>
                </a:cubicBezTo>
                <a:cubicBezTo>
                  <a:pt x="332" y="247"/>
                  <a:pt x="332" y="247"/>
                  <a:pt x="332" y="247"/>
                </a:cubicBezTo>
                <a:cubicBezTo>
                  <a:pt x="339" y="247"/>
                  <a:pt x="339" y="247"/>
                  <a:pt x="332" y="247"/>
                </a:cubicBezTo>
                <a:lnTo>
                  <a:pt x="339" y="247"/>
                </a:lnTo>
                <a:lnTo>
                  <a:pt x="332" y="247"/>
                </a:lnTo>
                <a:cubicBezTo>
                  <a:pt x="332" y="240"/>
                  <a:pt x="332" y="240"/>
                  <a:pt x="332" y="240"/>
                </a:cubicBezTo>
                <a:cubicBezTo>
                  <a:pt x="332" y="240"/>
                  <a:pt x="332" y="240"/>
                  <a:pt x="339" y="240"/>
                </a:cubicBezTo>
                <a:cubicBezTo>
                  <a:pt x="332" y="240"/>
                  <a:pt x="332" y="240"/>
                  <a:pt x="332" y="240"/>
                </a:cubicBezTo>
                <a:lnTo>
                  <a:pt x="339" y="240"/>
                </a:lnTo>
                <a:lnTo>
                  <a:pt x="346" y="240"/>
                </a:lnTo>
                <a:cubicBezTo>
                  <a:pt x="346" y="240"/>
                  <a:pt x="346" y="240"/>
                  <a:pt x="339" y="240"/>
                </a:cubicBezTo>
                <a:cubicBezTo>
                  <a:pt x="339" y="240"/>
                  <a:pt x="339" y="240"/>
                  <a:pt x="339" y="233"/>
                </a:cubicBezTo>
                <a:lnTo>
                  <a:pt x="346" y="240"/>
                </a:lnTo>
                <a:lnTo>
                  <a:pt x="346" y="233"/>
                </a:lnTo>
                <a:cubicBezTo>
                  <a:pt x="346" y="240"/>
                  <a:pt x="346" y="240"/>
                  <a:pt x="346" y="240"/>
                </a:cubicBezTo>
                <a:cubicBezTo>
                  <a:pt x="346" y="233"/>
                  <a:pt x="346" y="233"/>
                  <a:pt x="346" y="233"/>
                </a:cubicBezTo>
                <a:lnTo>
                  <a:pt x="353" y="233"/>
                </a:lnTo>
                <a:cubicBezTo>
                  <a:pt x="353" y="233"/>
                  <a:pt x="353" y="233"/>
                  <a:pt x="361" y="233"/>
                </a:cubicBezTo>
                <a:cubicBezTo>
                  <a:pt x="361" y="233"/>
                  <a:pt x="361" y="240"/>
                  <a:pt x="368" y="240"/>
                </a:cubicBezTo>
                <a:lnTo>
                  <a:pt x="375" y="240"/>
                </a:lnTo>
                <a:lnTo>
                  <a:pt x="375" y="233"/>
                </a:lnTo>
                <a:cubicBezTo>
                  <a:pt x="375" y="226"/>
                  <a:pt x="375" y="226"/>
                  <a:pt x="375" y="226"/>
                </a:cubicBezTo>
                <a:lnTo>
                  <a:pt x="368" y="226"/>
                </a:lnTo>
                <a:lnTo>
                  <a:pt x="361" y="226"/>
                </a:lnTo>
                <a:cubicBezTo>
                  <a:pt x="361" y="226"/>
                  <a:pt x="368" y="226"/>
                  <a:pt x="368" y="219"/>
                </a:cubicBezTo>
                <a:cubicBezTo>
                  <a:pt x="368" y="219"/>
                  <a:pt x="368" y="219"/>
                  <a:pt x="361" y="219"/>
                </a:cubicBezTo>
                <a:cubicBezTo>
                  <a:pt x="353" y="219"/>
                  <a:pt x="353" y="219"/>
                  <a:pt x="353" y="219"/>
                </a:cubicBezTo>
                <a:cubicBezTo>
                  <a:pt x="353" y="219"/>
                  <a:pt x="361" y="219"/>
                  <a:pt x="361" y="226"/>
                </a:cubicBezTo>
                <a:cubicBezTo>
                  <a:pt x="361" y="226"/>
                  <a:pt x="361" y="226"/>
                  <a:pt x="353" y="226"/>
                </a:cubicBezTo>
                <a:cubicBezTo>
                  <a:pt x="353" y="219"/>
                  <a:pt x="353" y="219"/>
                  <a:pt x="353" y="219"/>
                </a:cubicBezTo>
                <a:cubicBezTo>
                  <a:pt x="353" y="219"/>
                  <a:pt x="353" y="219"/>
                  <a:pt x="346" y="219"/>
                </a:cubicBezTo>
                <a:cubicBezTo>
                  <a:pt x="346" y="219"/>
                  <a:pt x="346" y="219"/>
                  <a:pt x="353" y="219"/>
                </a:cubicBezTo>
                <a:cubicBezTo>
                  <a:pt x="346" y="219"/>
                  <a:pt x="346" y="219"/>
                  <a:pt x="346" y="219"/>
                </a:cubicBezTo>
                <a:cubicBezTo>
                  <a:pt x="346" y="219"/>
                  <a:pt x="339" y="219"/>
                  <a:pt x="346" y="219"/>
                </a:cubicBezTo>
                <a:cubicBezTo>
                  <a:pt x="346" y="226"/>
                  <a:pt x="346" y="226"/>
                  <a:pt x="346" y="226"/>
                </a:cubicBezTo>
                <a:cubicBezTo>
                  <a:pt x="346" y="226"/>
                  <a:pt x="346" y="226"/>
                  <a:pt x="339" y="226"/>
                </a:cubicBezTo>
                <a:cubicBezTo>
                  <a:pt x="339" y="226"/>
                  <a:pt x="339" y="226"/>
                  <a:pt x="339" y="233"/>
                </a:cubicBezTo>
                <a:cubicBezTo>
                  <a:pt x="339" y="240"/>
                  <a:pt x="339" y="240"/>
                  <a:pt x="339" y="240"/>
                </a:cubicBezTo>
                <a:lnTo>
                  <a:pt x="332" y="240"/>
                </a:lnTo>
                <a:cubicBezTo>
                  <a:pt x="332" y="240"/>
                  <a:pt x="332" y="240"/>
                  <a:pt x="325" y="240"/>
                </a:cubicBezTo>
                <a:cubicBezTo>
                  <a:pt x="325" y="240"/>
                  <a:pt x="325" y="240"/>
                  <a:pt x="325" y="247"/>
                </a:cubicBezTo>
                <a:cubicBezTo>
                  <a:pt x="325" y="247"/>
                  <a:pt x="325" y="247"/>
                  <a:pt x="325" y="254"/>
                </a:cubicBezTo>
                <a:lnTo>
                  <a:pt x="325" y="247"/>
                </a:lnTo>
                <a:cubicBezTo>
                  <a:pt x="325" y="247"/>
                  <a:pt x="325" y="247"/>
                  <a:pt x="318" y="254"/>
                </a:cubicBezTo>
                <a:cubicBezTo>
                  <a:pt x="318" y="247"/>
                  <a:pt x="318" y="247"/>
                  <a:pt x="318" y="247"/>
                </a:cubicBezTo>
                <a:lnTo>
                  <a:pt x="325" y="247"/>
                </a:lnTo>
                <a:lnTo>
                  <a:pt x="318" y="247"/>
                </a:lnTo>
                <a:cubicBezTo>
                  <a:pt x="318" y="247"/>
                  <a:pt x="318" y="247"/>
                  <a:pt x="318" y="240"/>
                </a:cubicBezTo>
                <a:cubicBezTo>
                  <a:pt x="318" y="247"/>
                  <a:pt x="318" y="240"/>
                  <a:pt x="318" y="240"/>
                </a:cubicBezTo>
                <a:lnTo>
                  <a:pt x="318" y="233"/>
                </a:lnTo>
                <a:cubicBezTo>
                  <a:pt x="318" y="233"/>
                  <a:pt x="318" y="233"/>
                  <a:pt x="311" y="233"/>
                </a:cubicBezTo>
                <a:lnTo>
                  <a:pt x="304" y="226"/>
                </a:lnTo>
                <a:cubicBezTo>
                  <a:pt x="297" y="226"/>
                  <a:pt x="297" y="226"/>
                  <a:pt x="297" y="226"/>
                </a:cubicBezTo>
                <a:lnTo>
                  <a:pt x="297" y="219"/>
                </a:lnTo>
                <a:lnTo>
                  <a:pt x="297" y="226"/>
                </a:lnTo>
                <a:cubicBezTo>
                  <a:pt x="297" y="233"/>
                  <a:pt x="297" y="233"/>
                  <a:pt x="297" y="233"/>
                </a:cubicBezTo>
                <a:lnTo>
                  <a:pt x="304" y="233"/>
                </a:lnTo>
                <a:cubicBezTo>
                  <a:pt x="311" y="240"/>
                  <a:pt x="311" y="240"/>
                  <a:pt x="311" y="240"/>
                </a:cubicBezTo>
                <a:lnTo>
                  <a:pt x="304" y="240"/>
                </a:lnTo>
                <a:cubicBezTo>
                  <a:pt x="311" y="240"/>
                  <a:pt x="311" y="240"/>
                  <a:pt x="311" y="240"/>
                </a:cubicBezTo>
                <a:cubicBezTo>
                  <a:pt x="311" y="240"/>
                  <a:pt x="311" y="240"/>
                  <a:pt x="311" y="247"/>
                </a:cubicBezTo>
                <a:cubicBezTo>
                  <a:pt x="311" y="247"/>
                  <a:pt x="311" y="247"/>
                  <a:pt x="304" y="247"/>
                </a:cubicBezTo>
                <a:lnTo>
                  <a:pt x="304" y="240"/>
                </a:lnTo>
                <a:cubicBezTo>
                  <a:pt x="304" y="240"/>
                  <a:pt x="304" y="240"/>
                  <a:pt x="297" y="240"/>
                </a:cubicBezTo>
                <a:cubicBezTo>
                  <a:pt x="297" y="233"/>
                  <a:pt x="297" y="240"/>
                  <a:pt x="297" y="233"/>
                </a:cubicBezTo>
                <a:cubicBezTo>
                  <a:pt x="297" y="233"/>
                  <a:pt x="297" y="233"/>
                  <a:pt x="290" y="233"/>
                </a:cubicBezTo>
                <a:lnTo>
                  <a:pt x="290" y="226"/>
                </a:lnTo>
                <a:lnTo>
                  <a:pt x="283" y="226"/>
                </a:lnTo>
                <a:cubicBezTo>
                  <a:pt x="283" y="226"/>
                  <a:pt x="283" y="233"/>
                  <a:pt x="276" y="233"/>
                </a:cubicBezTo>
                <a:cubicBezTo>
                  <a:pt x="276" y="226"/>
                  <a:pt x="276" y="233"/>
                  <a:pt x="276" y="233"/>
                </a:cubicBezTo>
                <a:cubicBezTo>
                  <a:pt x="276" y="233"/>
                  <a:pt x="276" y="226"/>
                  <a:pt x="269" y="233"/>
                </a:cubicBezTo>
                <a:cubicBezTo>
                  <a:pt x="269" y="240"/>
                  <a:pt x="262" y="233"/>
                  <a:pt x="262" y="240"/>
                </a:cubicBezTo>
                <a:cubicBezTo>
                  <a:pt x="262" y="240"/>
                  <a:pt x="262" y="240"/>
                  <a:pt x="262" y="247"/>
                </a:cubicBezTo>
                <a:lnTo>
                  <a:pt x="255" y="247"/>
                </a:lnTo>
                <a:cubicBezTo>
                  <a:pt x="255" y="247"/>
                  <a:pt x="255" y="247"/>
                  <a:pt x="255" y="254"/>
                </a:cubicBezTo>
                <a:lnTo>
                  <a:pt x="248" y="254"/>
                </a:lnTo>
                <a:cubicBezTo>
                  <a:pt x="248" y="254"/>
                  <a:pt x="248" y="254"/>
                  <a:pt x="240" y="254"/>
                </a:cubicBezTo>
                <a:cubicBezTo>
                  <a:pt x="240" y="247"/>
                  <a:pt x="240" y="247"/>
                  <a:pt x="240" y="247"/>
                </a:cubicBezTo>
                <a:cubicBezTo>
                  <a:pt x="233" y="247"/>
                  <a:pt x="240" y="247"/>
                  <a:pt x="240" y="247"/>
                </a:cubicBezTo>
                <a:lnTo>
                  <a:pt x="233" y="247"/>
                </a:lnTo>
                <a:cubicBezTo>
                  <a:pt x="233" y="247"/>
                  <a:pt x="233" y="247"/>
                  <a:pt x="240" y="247"/>
                </a:cubicBezTo>
                <a:cubicBezTo>
                  <a:pt x="240" y="247"/>
                  <a:pt x="240" y="247"/>
                  <a:pt x="233" y="247"/>
                </a:cubicBezTo>
                <a:lnTo>
                  <a:pt x="233" y="240"/>
                </a:lnTo>
                <a:cubicBezTo>
                  <a:pt x="240" y="240"/>
                  <a:pt x="240" y="240"/>
                  <a:pt x="240" y="233"/>
                </a:cubicBezTo>
                <a:cubicBezTo>
                  <a:pt x="240" y="233"/>
                  <a:pt x="240" y="233"/>
                  <a:pt x="233" y="233"/>
                </a:cubicBezTo>
                <a:lnTo>
                  <a:pt x="240" y="233"/>
                </a:lnTo>
                <a:cubicBezTo>
                  <a:pt x="240" y="226"/>
                  <a:pt x="240" y="226"/>
                  <a:pt x="240" y="226"/>
                </a:cubicBezTo>
                <a:lnTo>
                  <a:pt x="248" y="226"/>
                </a:lnTo>
                <a:cubicBezTo>
                  <a:pt x="248" y="226"/>
                  <a:pt x="255" y="233"/>
                  <a:pt x="255" y="226"/>
                </a:cubicBezTo>
                <a:lnTo>
                  <a:pt x="255" y="233"/>
                </a:lnTo>
                <a:cubicBezTo>
                  <a:pt x="255" y="226"/>
                  <a:pt x="255" y="226"/>
                  <a:pt x="255" y="226"/>
                </a:cubicBezTo>
                <a:cubicBezTo>
                  <a:pt x="262" y="226"/>
                  <a:pt x="262" y="226"/>
                  <a:pt x="262" y="226"/>
                </a:cubicBezTo>
                <a:lnTo>
                  <a:pt x="255" y="226"/>
                </a:lnTo>
                <a:cubicBezTo>
                  <a:pt x="255" y="226"/>
                  <a:pt x="255" y="226"/>
                  <a:pt x="262" y="219"/>
                </a:cubicBezTo>
                <a:cubicBezTo>
                  <a:pt x="262" y="226"/>
                  <a:pt x="262" y="226"/>
                  <a:pt x="262" y="226"/>
                </a:cubicBezTo>
                <a:lnTo>
                  <a:pt x="262" y="219"/>
                </a:lnTo>
                <a:cubicBezTo>
                  <a:pt x="255" y="219"/>
                  <a:pt x="262" y="219"/>
                  <a:pt x="255" y="219"/>
                </a:cubicBezTo>
                <a:cubicBezTo>
                  <a:pt x="255" y="212"/>
                  <a:pt x="255" y="212"/>
                  <a:pt x="255" y="212"/>
                </a:cubicBezTo>
                <a:lnTo>
                  <a:pt x="255" y="219"/>
                </a:lnTo>
                <a:cubicBezTo>
                  <a:pt x="255" y="212"/>
                  <a:pt x="255" y="212"/>
                  <a:pt x="248" y="212"/>
                </a:cubicBezTo>
                <a:lnTo>
                  <a:pt x="255" y="212"/>
                </a:lnTo>
                <a:cubicBezTo>
                  <a:pt x="255" y="212"/>
                  <a:pt x="255" y="212"/>
                  <a:pt x="255" y="205"/>
                </a:cubicBezTo>
                <a:cubicBezTo>
                  <a:pt x="255" y="205"/>
                  <a:pt x="255" y="205"/>
                  <a:pt x="262" y="205"/>
                </a:cubicBezTo>
                <a:lnTo>
                  <a:pt x="262" y="212"/>
                </a:lnTo>
                <a:cubicBezTo>
                  <a:pt x="262" y="205"/>
                  <a:pt x="262" y="212"/>
                  <a:pt x="262" y="212"/>
                </a:cubicBezTo>
                <a:cubicBezTo>
                  <a:pt x="262" y="205"/>
                  <a:pt x="262" y="205"/>
                  <a:pt x="262" y="205"/>
                </a:cubicBezTo>
                <a:cubicBezTo>
                  <a:pt x="262" y="205"/>
                  <a:pt x="262" y="205"/>
                  <a:pt x="269" y="205"/>
                </a:cubicBezTo>
                <a:cubicBezTo>
                  <a:pt x="269" y="198"/>
                  <a:pt x="269" y="198"/>
                  <a:pt x="269" y="198"/>
                </a:cubicBezTo>
                <a:lnTo>
                  <a:pt x="276" y="198"/>
                </a:lnTo>
                <a:cubicBezTo>
                  <a:pt x="276" y="198"/>
                  <a:pt x="276" y="191"/>
                  <a:pt x="283" y="198"/>
                </a:cubicBezTo>
                <a:cubicBezTo>
                  <a:pt x="283" y="198"/>
                  <a:pt x="283" y="198"/>
                  <a:pt x="283" y="191"/>
                </a:cubicBezTo>
                <a:cubicBezTo>
                  <a:pt x="283" y="191"/>
                  <a:pt x="283" y="191"/>
                  <a:pt x="283" y="198"/>
                </a:cubicBezTo>
                <a:cubicBezTo>
                  <a:pt x="283" y="198"/>
                  <a:pt x="283" y="198"/>
                  <a:pt x="283" y="191"/>
                </a:cubicBezTo>
                <a:cubicBezTo>
                  <a:pt x="283" y="191"/>
                  <a:pt x="283" y="191"/>
                  <a:pt x="290" y="191"/>
                </a:cubicBezTo>
                <a:lnTo>
                  <a:pt x="283" y="191"/>
                </a:lnTo>
                <a:cubicBezTo>
                  <a:pt x="283" y="191"/>
                  <a:pt x="283" y="191"/>
                  <a:pt x="283" y="184"/>
                </a:cubicBezTo>
                <a:cubicBezTo>
                  <a:pt x="283" y="184"/>
                  <a:pt x="283" y="184"/>
                  <a:pt x="290" y="184"/>
                </a:cubicBezTo>
                <a:lnTo>
                  <a:pt x="290" y="191"/>
                </a:lnTo>
                <a:lnTo>
                  <a:pt x="297" y="191"/>
                </a:lnTo>
                <a:lnTo>
                  <a:pt x="304" y="191"/>
                </a:lnTo>
                <a:cubicBezTo>
                  <a:pt x="304" y="191"/>
                  <a:pt x="304" y="191"/>
                  <a:pt x="311" y="191"/>
                </a:cubicBezTo>
                <a:lnTo>
                  <a:pt x="318" y="191"/>
                </a:lnTo>
                <a:cubicBezTo>
                  <a:pt x="318" y="184"/>
                  <a:pt x="318" y="191"/>
                  <a:pt x="318" y="184"/>
                </a:cubicBezTo>
                <a:lnTo>
                  <a:pt x="318" y="177"/>
                </a:lnTo>
                <a:cubicBezTo>
                  <a:pt x="325" y="177"/>
                  <a:pt x="325" y="177"/>
                  <a:pt x="325" y="177"/>
                </a:cubicBezTo>
                <a:cubicBezTo>
                  <a:pt x="325" y="177"/>
                  <a:pt x="325" y="177"/>
                  <a:pt x="325" y="184"/>
                </a:cubicBezTo>
                <a:cubicBezTo>
                  <a:pt x="325" y="184"/>
                  <a:pt x="325" y="184"/>
                  <a:pt x="325" y="177"/>
                </a:cubicBezTo>
                <a:cubicBezTo>
                  <a:pt x="325" y="177"/>
                  <a:pt x="325" y="177"/>
                  <a:pt x="332" y="177"/>
                </a:cubicBezTo>
                <a:lnTo>
                  <a:pt x="325" y="177"/>
                </a:lnTo>
                <a:cubicBezTo>
                  <a:pt x="325" y="177"/>
                  <a:pt x="325" y="177"/>
                  <a:pt x="325" y="170"/>
                </a:cubicBezTo>
                <a:cubicBezTo>
                  <a:pt x="332" y="170"/>
                  <a:pt x="332" y="170"/>
                  <a:pt x="332" y="170"/>
                </a:cubicBezTo>
                <a:lnTo>
                  <a:pt x="339" y="170"/>
                </a:lnTo>
                <a:lnTo>
                  <a:pt x="346" y="170"/>
                </a:lnTo>
                <a:lnTo>
                  <a:pt x="339" y="170"/>
                </a:lnTo>
                <a:lnTo>
                  <a:pt x="339" y="163"/>
                </a:lnTo>
                <a:lnTo>
                  <a:pt x="339" y="170"/>
                </a:lnTo>
                <a:cubicBezTo>
                  <a:pt x="339" y="170"/>
                  <a:pt x="339" y="170"/>
                  <a:pt x="332" y="170"/>
                </a:cubicBezTo>
                <a:cubicBezTo>
                  <a:pt x="325" y="170"/>
                  <a:pt x="325" y="170"/>
                  <a:pt x="325" y="170"/>
                </a:cubicBezTo>
                <a:cubicBezTo>
                  <a:pt x="318" y="170"/>
                  <a:pt x="318" y="163"/>
                  <a:pt x="318" y="163"/>
                </a:cubicBezTo>
                <a:cubicBezTo>
                  <a:pt x="318" y="163"/>
                  <a:pt x="318" y="163"/>
                  <a:pt x="318" y="156"/>
                </a:cubicBezTo>
                <a:lnTo>
                  <a:pt x="325" y="156"/>
                </a:lnTo>
                <a:lnTo>
                  <a:pt x="332" y="149"/>
                </a:lnTo>
                <a:cubicBezTo>
                  <a:pt x="332" y="141"/>
                  <a:pt x="332" y="141"/>
                  <a:pt x="332" y="141"/>
                </a:cubicBezTo>
                <a:cubicBezTo>
                  <a:pt x="332" y="141"/>
                  <a:pt x="332" y="141"/>
                  <a:pt x="325" y="141"/>
                </a:cubicBezTo>
                <a:cubicBezTo>
                  <a:pt x="325" y="141"/>
                  <a:pt x="325" y="141"/>
                  <a:pt x="325" y="149"/>
                </a:cubicBezTo>
                <a:cubicBezTo>
                  <a:pt x="318" y="149"/>
                  <a:pt x="318" y="149"/>
                  <a:pt x="318" y="149"/>
                </a:cubicBezTo>
                <a:cubicBezTo>
                  <a:pt x="318" y="149"/>
                  <a:pt x="318" y="149"/>
                  <a:pt x="318" y="156"/>
                </a:cubicBezTo>
                <a:cubicBezTo>
                  <a:pt x="311" y="156"/>
                  <a:pt x="311" y="156"/>
                  <a:pt x="311" y="156"/>
                </a:cubicBezTo>
                <a:cubicBezTo>
                  <a:pt x="311" y="163"/>
                  <a:pt x="311" y="163"/>
                  <a:pt x="311" y="163"/>
                </a:cubicBezTo>
                <a:cubicBezTo>
                  <a:pt x="311" y="170"/>
                  <a:pt x="311" y="170"/>
                  <a:pt x="311" y="170"/>
                </a:cubicBezTo>
                <a:lnTo>
                  <a:pt x="304" y="170"/>
                </a:lnTo>
                <a:cubicBezTo>
                  <a:pt x="311" y="170"/>
                  <a:pt x="311" y="170"/>
                  <a:pt x="311" y="170"/>
                </a:cubicBezTo>
                <a:lnTo>
                  <a:pt x="311" y="177"/>
                </a:lnTo>
                <a:lnTo>
                  <a:pt x="304" y="177"/>
                </a:lnTo>
                <a:lnTo>
                  <a:pt x="311" y="177"/>
                </a:lnTo>
                <a:cubicBezTo>
                  <a:pt x="304" y="177"/>
                  <a:pt x="304" y="177"/>
                  <a:pt x="304" y="177"/>
                </a:cubicBezTo>
                <a:cubicBezTo>
                  <a:pt x="304" y="184"/>
                  <a:pt x="304" y="184"/>
                  <a:pt x="304" y="184"/>
                </a:cubicBezTo>
                <a:cubicBezTo>
                  <a:pt x="304" y="184"/>
                  <a:pt x="304" y="184"/>
                  <a:pt x="297" y="184"/>
                </a:cubicBezTo>
                <a:cubicBezTo>
                  <a:pt x="297" y="184"/>
                  <a:pt x="297" y="184"/>
                  <a:pt x="297" y="177"/>
                </a:cubicBezTo>
                <a:cubicBezTo>
                  <a:pt x="297" y="177"/>
                  <a:pt x="297" y="177"/>
                  <a:pt x="290" y="177"/>
                </a:cubicBezTo>
                <a:cubicBezTo>
                  <a:pt x="290" y="177"/>
                  <a:pt x="290" y="177"/>
                  <a:pt x="290" y="170"/>
                </a:cubicBezTo>
                <a:lnTo>
                  <a:pt x="290" y="177"/>
                </a:lnTo>
                <a:cubicBezTo>
                  <a:pt x="283" y="177"/>
                  <a:pt x="283" y="177"/>
                  <a:pt x="283" y="177"/>
                </a:cubicBezTo>
                <a:cubicBezTo>
                  <a:pt x="276" y="177"/>
                  <a:pt x="276" y="177"/>
                  <a:pt x="276" y="177"/>
                </a:cubicBezTo>
                <a:lnTo>
                  <a:pt x="276" y="170"/>
                </a:lnTo>
                <a:cubicBezTo>
                  <a:pt x="276" y="170"/>
                  <a:pt x="276" y="170"/>
                  <a:pt x="276" y="177"/>
                </a:cubicBezTo>
                <a:cubicBezTo>
                  <a:pt x="276" y="170"/>
                  <a:pt x="276" y="170"/>
                  <a:pt x="276" y="170"/>
                </a:cubicBezTo>
                <a:lnTo>
                  <a:pt x="276" y="163"/>
                </a:lnTo>
                <a:cubicBezTo>
                  <a:pt x="276" y="170"/>
                  <a:pt x="276" y="163"/>
                  <a:pt x="276" y="163"/>
                </a:cubicBezTo>
                <a:lnTo>
                  <a:pt x="276" y="156"/>
                </a:lnTo>
                <a:cubicBezTo>
                  <a:pt x="283" y="156"/>
                  <a:pt x="283" y="156"/>
                  <a:pt x="283" y="156"/>
                </a:cubicBezTo>
                <a:cubicBezTo>
                  <a:pt x="283" y="156"/>
                  <a:pt x="283" y="156"/>
                  <a:pt x="290" y="156"/>
                </a:cubicBezTo>
                <a:cubicBezTo>
                  <a:pt x="290" y="156"/>
                  <a:pt x="290" y="156"/>
                  <a:pt x="290" y="149"/>
                </a:cubicBezTo>
                <a:cubicBezTo>
                  <a:pt x="297" y="149"/>
                  <a:pt x="297" y="149"/>
                  <a:pt x="297" y="149"/>
                </a:cubicBezTo>
                <a:cubicBezTo>
                  <a:pt x="297" y="141"/>
                  <a:pt x="297" y="141"/>
                  <a:pt x="297" y="141"/>
                </a:cubicBezTo>
                <a:cubicBezTo>
                  <a:pt x="297" y="134"/>
                  <a:pt x="304" y="134"/>
                  <a:pt x="304" y="134"/>
                </a:cubicBezTo>
                <a:cubicBezTo>
                  <a:pt x="311" y="134"/>
                  <a:pt x="311" y="134"/>
                  <a:pt x="311" y="134"/>
                </a:cubicBezTo>
                <a:cubicBezTo>
                  <a:pt x="311" y="134"/>
                  <a:pt x="311" y="134"/>
                  <a:pt x="311" y="127"/>
                </a:cubicBezTo>
                <a:cubicBezTo>
                  <a:pt x="311" y="127"/>
                  <a:pt x="311" y="127"/>
                  <a:pt x="318" y="127"/>
                </a:cubicBezTo>
                <a:cubicBezTo>
                  <a:pt x="318" y="127"/>
                  <a:pt x="318" y="127"/>
                  <a:pt x="318" y="120"/>
                </a:cubicBezTo>
                <a:cubicBezTo>
                  <a:pt x="318" y="127"/>
                  <a:pt x="318" y="127"/>
                  <a:pt x="325" y="127"/>
                </a:cubicBezTo>
                <a:cubicBezTo>
                  <a:pt x="325" y="120"/>
                  <a:pt x="325" y="120"/>
                  <a:pt x="325" y="120"/>
                </a:cubicBezTo>
                <a:cubicBezTo>
                  <a:pt x="332" y="120"/>
                  <a:pt x="332" y="120"/>
                  <a:pt x="332" y="120"/>
                </a:cubicBezTo>
                <a:cubicBezTo>
                  <a:pt x="339" y="120"/>
                  <a:pt x="339" y="120"/>
                  <a:pt x="339" y="120"/>
                </a:cubicBezTo>
                <a:cubicBezTo>
                  <a:pt x="339" y="120"/>
                  <a:pt x="339" y="120"/>
                  <a:pt x="346" y="120"/>
                </a:cubicBezTo>
                <a:cubicBezTo>
                  <a:pt x="346" y="120"/>
                  <a:pt x="346" y="120"/>
                  <a:pt x="339" y="120"/>
                </a:cubicBezTo>
                <a:cubicBezTo>
                  <a:pt x="339" y="127"/>
                  <a:pt x="339" y="127"/>
                  <a:pt x="346" y="127"/>
                </a:cubicBezTo>
                <a:cubicBezTo>
                  <a:pt x="346" y="127"/>
                  <a:pt x="346" y="127"/>
                  <a:pt x="353" y="127"/>
                </a:cubicBezTo>
                <a:lnTo>
                  <a:pt x="361" y="127"/>
                </a:lnTo>
                <a:cubicBezTo>
                  <a:pt x="361" y="127"/>
                  <a:pt x="361" y="127"/>
                  <a:pt x="368" y="127"/>
                </a:cubicBezTo>
                <a:lnTo>
                  <a:pt x="368" y="134"/>
                </a:lnTo>
                <a:cubicBezTo>
                  <a:pt x="368" y="134"/>
                  <a:pt x="368" y="134"/>
                  <a:pt x="375" y="134"/>
                </a:cubicBezTo>
                <a:cubicBezTo>
                  <a:pt x="375" y="141"/>
                  <a:pt x="375" y="141"/>
                  <a:pt x="375" y="141"/>
                </a:cubicBezTo>
                <a:cubicBezTo>
                  <a:pt x="368" y="141"/>
                  <a:pt x="361" y="141"/>
                  <a:pt x="353" y="141"/>
                </a:cubicBezTo>
                <a:lnTo>
                  <a:pt x="353" y="134"/>
                </a:lnTo>
                <a:cubicBezTo>
                  <a:pt x="353" y="141"/>
                  <a:pt x="353" y="141"/>
                  <a:pt x="353" y="141"/>
                </a:cubicBezTo>
                <a:cubicBezTo>
                  <a:pt x="361" y="141"/>
                  <a:pt x="361" y="141"/>
                  <a:pt x="353" y="141"/>
                </a:cubicBezTo>
                <a:cubicBezTo>
                  <a:pt x="353" y="149"/>
                  <a:pt x="361" y="149"/>
                  <a:pt x="361" y="149"/>
                </a:cubicBezTo>
                <a:cubicBezTo>
                  <a:pt x="368" y="156"/>
                  <a:pt x="368" y="156"/>
                  <a:pt x="368" y="149"/>
                </a:cubicBezTo>
                <a:cubicBezTo>
                  <a:pt x="361" y="149"/>
                  <a:pt x="361" y="149"/>
                  <a:pt x="361" y="149"/>
                </a:cubicBezTo>
                <a:cubicBezTo>
                  <a:pt x="368" y="149"/>
                  <a:pt x="368" y="149"/>
                  <a:pt x="368" y="149"/>
                </a:cubicBezTo>
                <a:cubicBezTo>
                  <a:pt x="368" y="149"/>
                  <a:pt x="368" y="149"/>
                  <a:pt x="375" y="149"/>
                </a:cubicBezTo>
                <a:cubicBezTo>
                  <a:pt x="375" y="149"/>
                  <a:pt x="375" y="149"/>
                  <a:pt x="375" y="141"/>
                </a:cubicBezTo>
                <a:cubicBezTo>
                  <a:pt x="382" y="141"/>
                  <a:pt x="382" y="141"/>
                  <a:pt x="382" y="141"/>
                </a:cubicBezTo>
                <a:cubicBezTo>
                  <a:pt x="382" y="141"/>
                  <a:pt x="382" y="141"/>
                  <a:pt x="382" y="134"/>
                </a:cubicBezTo>
                <a:cubicBezTo>
                  <a:pt x="382" y="134"/>
                  <a:pt x="382" y="134"/>
                  <a:pt x="382" y="127"/>
                </a:cubicBezTo>
                <a:lnTo>
                  <a:pt x="382" y="134"/>
                </a:lnTo>
                <a:cubicBezTo>
                  <a:pt x="382" y="134"/>
                  <a:pt x="389" y="134"/>
                  <a:pt x="389" y="127"/>
                </a:cubicBezTo>
                <a:cubicBezTo>
                  <a:pt x="389" y="134"/>
                  <a:pt x="389" y="134"/>
                  <a:pt x="389" y="134"/>
                </a:cubicBezTo>
                <a:cubicBezTo>
                  <a:pt x="389" y="134"/>
                  <a:pt x="389" y="134"/>
                  <a:pt x="382" y="134"/>
                </a:cubicBezTo>
                <a:cubicBezTo>
                  <a:pt x="389" y="134"/>
                  <a:pt x="389" y="141"/>
                  <a:pt x="389" y="141"/>
                </a:cubicBezTo>
                <a:cubicBezTo>
                  <a:pt x="389" y="141"/>
                  <a:pt x="389" y="141"/>
                  <a:pt x="396" y="141"/>
                </a:cubicBezTo>
                <a:cubicBezTo>
                  <a:pt x="396" y="134"/>
                  <a:pt x="396" y="134"/>
                  <a:pt x="396" y="134"/>
                </a:cubicBezTo>
                <a:lnTo>
                  <a:pt x="403" y="134"/>
                </a:lnTo>
                <a:cubicBezTo>
                  <a:pt x="403" y="134"/>
                  <a:pt x="403" y="134"/>
                  <a:pt x="403" y="127"/>
                </a:cubicBezTo>
                <a:lnTo>
                  <a:pt x="403" y="134"/>
                </a:lnTo>
                <a:cubicBezTo>
                  <a:pt x="410" y="134"/>
                  <a:pt x="403" y="127"/>
                  <a:pt x="410" y="127"/>
                </a:cubicBezTo>
                <a:cubicBezTo>
                  <a:pt x="410" y="127"/>
                  <a:pt x="410" y="127"/>
                  <a:pt x="410" y="134"/>
                </a:cubicBezTo>
                <a:cubicBezTo>
                  <a:pt x="410" y="134"/>
                  <a:pt x="410" y="134"/>
                  <a:pt x="417" y="127"/>
                </a:cubicBezTo>
                <a:cubicBezTo>
                  <a:pt x="417" y="127"/>
                  <a:pt x="417" y="134"/>
                  <a:pt x="417" y="127"/>
                </a:cubicBezTo>
                <a:cubicBezTo>
                  <a:pt x="417" y="127"/>
                  <a:pt x="417" y="127"/>
                  <a:pt x="424" y="127"/>
                </a:cubicBezTo>
                <a:cubicBezTo>
                  <a:pt x="424" y="134"/>
                  <a:pt x="424" y="134"/>
                  <a:pt x="424" y="134"/>
                </a:cubicBezTo>
                <a:lnTo>
                  <a:pt x="424" y="127"/>
                </a:lnTo>
                <a:cubicBezTo>
                  <a:pt x="431" y="127"/>
                  <a:pt x="431" y="127"/>
                  <a:pt x="431" y="127"/>
                </a:cubicBezTo>
                <a:cubicBezTo>
                  <a:pt x="431" y="127"/>
                  <a:pt x="431" y="127"/>
                  <a:pt x="438" y="127"/>
                </a:cubicBezTo>
                <a:cubicBezTo>
                  <a:pt x="438" y="127"/>
                  <a:pt x="445" y="127"/>
                  <a:pt x="452" y="134"/>
                </a:cubicBezTo>
                <a:lnTo>
                  <a:pt x="452" y="127"/>
                </a:lnTo>
                <a:cubicBezTo>
                  <a:pt x="445" y="127"/>
                  <a:pt x="452" y="127"/>
                  <a:pt x="445" y="127"/>
                </a:cubicBezTo>
                <a:cubicBezTo>
                  <a:pt x="445" y="120"/>
                  <a:pt x="445" y="120"/>
                  <a:pt x="445" y="120"/>
                </a:cubicBezTo>
                <a:cubicBezTo>
                  <a:pt x="445" y="120"/>
                  <a:pt x="445" y="113"/>
                  <a:pt x="452" y="113"/>
                </a:cubicBezTo>
                <a:cubicBezTo>
                  <a:pt x="445" y="106"/>
                  <a:pt x="438" y="99"/>
                  <a:pt x="431" y="99"/>
                </a:cubicBezTo>
                <a:cubicBezTo>
                  <a:pt x="424" y="99"/>
                  <a:pt x="424" y="99"/>
                  <a:pt x="424" y="99"/>
                </a:cubicBezTo>
                <a:cubicBezTo>
                  <a:pt x="424" y="99"/>
                  <a:pt x="424" y="99"/>
                  <a:pt x="417" y="99"/>
                </a:cubicBezTo>
                <a:cubicBezTo>
                  <a:pt x="417" y="99"/>
                  <a:pt x="417" y="99"/>
                  <a:pt x="417" y="106"/>
                </a:cubicBezTo>
                <a:cubicBezTo>
                  <a:pt x="417" y="106"/>
                  <a:pt x="417" y="106"/>
                  <a:pt x="424" y="106"/>
                </a:cubicBezTo>
                <a:cubicBezTo>
                  <a:pt x="417" y="106"/>
                  <a:pt x="417" y="106"/>
                  <a:pt x="417" y="106"/>
                </a:cubicBezTo>
                <a:cubicBezTo>
                  <a:pt x="410" y="106"/>
                  <a:pt x="410" y="106"/>
                  <a:pt x="410" y="106"/>
                </a:cubicBezTo>
                <a:cubicBezTo>
                  <a:pt x="410" y="106"/>
                  <a:pt x="410" y="99"/>
                  <a:pt x="417" y="99"/>
                </a:cubicBezTo>
                <a:cubicBezTo>
                  <a:pt x="417" y="99"/>
                  <a:pt x="417" y="99"/>
                  <a:pt x="417" y="92"/>
                </a:cubicBezTo>
                <a:lnTo>
                  <a:pt x="417" y="99"/>
                </a:lnTo>
                <a:cubicBezTo>
                  <a:pt x="424" y="92"/>
                  <a:pt x="424" y="92"/>
                  <a:pt x="424" y="92"/>
                </a:cubicBezTo>
                <a:cubicBezTo>
                  <a:pt x="389" y="71"/>
                  <a:pt x="346" y="57"/>
                  <a:pt x="297" y="57"/>
                </a:cubicBezTo>
                <a:cubicBezTo>
                  <a:pt x="262" y="57"/>
                  <a:pt x="226" y="71"/>
                  <a:pt x="191" y="85"/>
                </a:cubicBez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410" y="233"/>
                </a:moveTo>
                <a:lnTo>
                  <a:pt x="410" y="233"/>
                </a:lnTo>
                <a:cubicBezTo>
                  <a:pt x="410" y="233"/>
                  <a:pt x="410" y="233"/>
                  <a:pt x="403" y="233"/>
                </a:cubicBezTo>
                <a:cubicBezTo>
                  <a:pt x="410" y="233"/>
                  <a:pt x="410" y="233"/>
                  <a:pt x="410" y="233"/>
                </a:cubicBezTo>
                <a:lnTo>
                  <a:pt x="403" y="233"/>
                </a:lnTo>
                <a:cubicBezTo>
                  <a:pt x="403" y="226"/>
                  <a:pt x="403" y="226"/>
                  <a:pt x="403" y="226"/>
                </a:cubicBezTo>
                <a:lnTo>
                  <a:pt x="403" y="219"/>
                </a:lnTo>
                <a:lnTo>
                  <a:pt x="410" y="226"/>
                </a:lnTo>
                <a:cubicBezTo>
                  <a:pt x="410" y="219"/>
                  <a:pt x="410" y="219"/>
                  <a:pt x="410" y="219"/>
                </a:cubicBezTo>
                <a:cubicBezTo>
                  <a:pt x="410" y="219"/>
                  <a:pt x="410" y="219"/>
                  <a:pt x="403" y="219"/>
                </a:cubicBezTo>
                <a:cubicBezTo>
                  <a:pt x="403" y="219"/>
                  <a:pt x="403" y="219"/>
                  <a:pt x="396" y="219"/>
                </a:cubicBezTo>
                <a:lnTo>
                  <a:pt x="389" y="226"/>
                </a:lnTo>
                <a:lnTo>
                  <a:pt x="396" y="226"/>
                </a:lnTo>
                <a:cubicBezTo>
                  <a:pt x="396" y="226"/>
                  <a:pt x="389" y="233"/>
                  <a:pt x="396" y="233"/>
                </a:cubicBezTo>
                <a:cubicBezTo>
                  <a:pt x="396" y="233"/>
                  <a:pt x="396" y="233"/>
                  <a:pt x="396" y="240"/>
                </a:cubicBezTo>
                <a:lnTo>
                  <a:pt x="403" y="240"/>
                </a:lnTo>
                <a:cubicBezTo>
                  <a:pt x="396" y="240"/>
                  <a:pt x="396" y="240"/>
                  <a:pt x="396" y="240"/>
                </a:cubicBezTo>
                <a:cubicBezTo>
                  <a:pt x="396" y="247"/>
                  <a:pt x="396" y="247"/>
                  <a:pt x="396" y="247"/>
                </a:cubicBezTo>
                <a:cubicBezTo>
                  <a:pt x="396" y="247"/>
                  <a:pt x="396" y="247"/>
                  <a:pt x="403" y="247"/>
                </a:cubicBezTo>
                <a:cubicBezTo>
                  <a:pt x="403" y="254"/>
                  <a:pt x="403" y="254"/>
                  <a:pt x="410" y="254"/>
                </a:cubicBezTo>
                <a:cubicBezTo>
                  <a:pt x="410" y="247"/>
                  <a:pt x="410" y="247"/>
                  <a:pt x="410" y="247"/>
                </a:cubicBezTo>
                <a:cubicBezTo>
                  <a:pt x="410" y="240"/>
                  <a:pt x="410" y="240"/>
                  <a:pt x="410" y="240"/>
                </a:cubicBezTo>
                <a:cubicBezTo>
                  <a:pt x="410" y="233"/>
                  <a:pt x="410" y="233"/>
                  <a:pt x="410" y="233"/>
                </a:cubicBezTo>
                <a:cubicBezTo>
                  <a:pt x="410" y="233"/>
                  <a:pt x="410" y="233"/>
                  <a:pt x="410" y="240"/>
                </a:cubicBezTo>
                <a:cubicBezTo>
                  <a:pt x="410" y="233"/>
                  <a:pt x="410" y="233"/>
                  <a:pt x="410" y="233"/>
                </a:cubicBezTo>
                <a:close/>
                <a:moveTo>
                  <a:pt x="332" y="233"/>
                </a:moveTo>
                <a:lnTo>
                  <a:pt x="332" y="233"/>
                </a:lnTo>
                <a:close/>
                <a:moveTo>
                  <a:pt x="417" y="106"/>
                </a:moveTo>
                <a:lnTo>
                  <a:pt x="417" y="106"/>
                </a:lnTo>
                <a:cubicBezTo>
                  <a:pt x="417" y="113"/>
                  <a:pt x="417" y="106"/>
                  <a:pt x="417" y="113"/>
                </a:cubicBezTo>
                <a:lnTo>
                  <a:pt x="417" y="120"/>
                </a:lnTo>
                <a:cubicBezTo>
                  <a:pt x="417" y="120"/>
                  <a:pt x="417" y="120"/>
                  <a:pt x="410" y="120"/>
                </a:cubicBezTo>
                <a:lnTo>
                  <a:pt x="410" y="113"/>
                </a:lnTo>
                <a:cubicBezTo>
                  <a:pt x="403" y="113"/>
                  <a:pt x="403" y="113"/>
                  <a:pt x="403" y="113"/>
                </a:cubicBezTo>
                <a:cubicBezTo>
                  <a:pt x="410" y="113"/>
                  <a:pt x="410" y="113"/>
                  <a:pt x="410" y="113"/>
                </a:cubicBezTo>
                <a:cubicBezTo>
                  <a:pt x="410" y="113"/>
                  <a:pt x="410" y="113"/>
                  <a:pt x="403" y="106"/>
                </a:cubicBezTo>
                <a:lnTo>
                  <a:pt x="410" y="106"/>
                </a:lnTo>
                <a:lnTo>
                  <a:pt x="417" y="106"/>
                </a:lnTo>
                <a:close/>
                <a:moveTo>
                  <a:pt x="332" y="71"/>
                </a:moveTo>
                <a:lnTo>
                  <a:pt x="332" y="71"/>
                </a:lnTo>
                <a:cubicBezTo>
                  <a:pt x="325" y="71"/>
                  <a:pt x="325" y="71"/>
                  <a:pt x="325" y="71"/>
                </a:cubicBezTo>
                <a:cubicBezTo>
                  <a:pt x="325" y="71"/>
                  <a:pt x="325" y="71"/>
                  <a:pt x="318" y="71"/>
                </a:cubicBezTo>
                <a:cubicBezTo>
                  <a:pt x="318" y="71"/>
                  <a:pt x="318" y="71"/>
                  <a:pt x="325" y="71"/>
                </a:cubicBezTo>
                <a:cubicBezTo>
                  <a:pt x="318" y="71"/>
                  <a:pt x="311" y="71"/>
                  <a:pt x="311" y="71"/>
                </a:cubicBezTo>
                <a:cubicBezTo>
                  <a:pt x="311" y="71"/>
                  <a:pt x="311" y="71"/>
                  <a:pt x="311" y="64"/>
                </a:cubicBezTo>
                <a:cubicBezTo>
                  <a:pt x="318" y="64"/>
                  <a:pt x="318" y="64"/>
                  <a:pt x="318" y="64"/>
                </a:cubicBezTo>
                <a:cubicBezTo>
                  <a:pt x="318" y="71"/>
                  <a:pt x="318" y="64"/>
                  <a:pt x="325" y="71"/>
                </a:cubicBezTo>
                <a:lnTo>
                  <a:pt x="325" y="64"/>
                </a:lnTo>
                <a:cubicBezTo>
                  <a:pt x="325" y="64"/>
                  <a:pt x="325" y="64"/>
                  <a:pt x="325" y="71"/>
                </a:cubicBezTo>
                <a:cubicBezTo>
                  <a:pt x="325" y="64"/>
                  <a:pt x="325" y="64"/>
                  <a:pt x="332" y="64"/>
                </a:cubicBezTo>
                <a:cubicBezTo>
                  <a:pt x="332" y="64"/>
                  <a:pt x="332" y="71"/>
                  <a:pt x="339" y="71"/>
                </a:cubicBezTo>
                <a:cubicBezTo>
                  <a:pt x="332" y="71"/>
                  <a:pt x="332" y="71"/>
                  <a:pt x="332" y="71"/>
                </a:cubicBezTo>
                <a:close/>
                <a:moveTo>
                  <a:pt x="311" y="71"/>
                </a:moveTo>
                <a:lnTo>
                  <a:pt x="311" y="71"/>
                </a:lnTo>
                <a:cubicBezTo>
                  <a:pt x="318" y="71"/>
                  <a:pt x="318" y="71"/>
                  <a:pt x="318" y="71"/>
                </a:cubicBezTo>
                <a:lnTo>
                  <a:pt x="318" y="78"/>
                </a:lnTo>
                <a:cubicBezTo>
                  <a:pt x="311" y="78"/>
                  <a:pt x="311" y="78"/>
                  <a:pt x="311" y="78"/>
                </a:cubicBezTo>
                <a:cubicBezTo>
                  <a:pt x="311" y="85"/>
                  <a:pt x="311" y="85"/>
                  <a:pt x="311" y="85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85"/>
                  <a:pt x="304" y="85"/>
                  <a:pt x="311" y="85"/>
                </a:cubicBezTo>
                <a:cubicBezTo>
                  <a:pt x="304" y="85"/>
                  <a:pt x="304" y="78"/>
                  <a:pt x="304" y="78"/>
                </a:cubicBezTo>
                <a:lnTo>
                  <a:pt x="304" y="85"/>
                </a:lnTo>
                <a:cubicBezTo>
                  <a:pt x="297" y="85"/>
                  <a:pt x="297" y="78"/>
                  <a:pt x="297" y="78"/>
                </a:cubicBezTo>
                <a:cubicBezTo>
                  <a:pt x="304" y="78"/>
                  <a:pt x="304" y="78"/>
                  <a:pt x="304" y="78"/>
                </a:cubicBezTo>
                <a:cubicBezTo>
                  <a:pt x="304" y="78"/>
                  <a:pt x="304" y="78"/>
                  <a:pt x="297" y="78"/>
                </a:cubicBezTo>
                <a:cubicBezTo>
                  <a:pt x="297" y="78"/>
                  <a:pt x="297" y="78"/>
                  <a:pt x="297" y="71"/>
                </a:cubicBezTo>
                <a:cubicBezTo>
                  <a:pt x="297" y="71"/>
                  <a:pt x="297" y="71"/>
                  <a:pt x="290" y="71"/>
                </a:cubicBezTo>
                <a:cubicBezTo>
                  <a:pt x="290" y="71"/>
                  <a:pt x="290" y="71"/>
                  <a:pt x="297" y="71"/>
                </a:cubicBezTo>
                <a:cubicBezTo>
                  <a:pt x="297" y="71"/>
                  <a:pt x="297" y="71"/>
                  <a:pt x="304" y="71"/>
                </a:cubicBezTo>
                <a:lnTo>
                  <a:pt x="311" y="71"/>
                </a:lnTo>
                <a:close/>
                <a:moveTo>
                  <a:pt x="262" y="205"/>
                </a:moveTo>
                <a:lnTo>
                  <a:pt x="262" y="205"/>
                </a:lnTo>
                <a:lnTo>
                  <a:pt x="269" y="205"/>
                </a:lnTo>
                <a:cubicBezTo>
                  <a:pt x="262" y="205"/>
                  <a:pt x="262" y="205"/>
                  <a:pt x="262" y="205"/>
                </a:cubicBezTo>
                <a:cubicBezTo>
                  <a:pt x="255" y="205"/>
                  <a:pt x="255" y="205"/>
                  <a:pt x="255" y="205"/>
                </a:cubicBezTo>
                <a:cubicBezTo>
                  <a:pt x="255" y="205"/>
                  <a:pt x="255" y="205"/>
                  <a:pt x="248" y="205"/>
                </a:cubicBezTo>
                <a:cubicBezTo>
                  <a:pt x="255" y="205"/>
                  <a:pt x="255" y="205"/>
                  <a:pt x="255" y="205"/>
                </a:cubicBezTo>
                <a:lnTo>
                  <a:pt x="255" y="198"/>
                </a:lnTo>
                <a:lnTo>
                  <a:pt x="255" y="205"/>
                </a:lnTo>
                <a:cubicBezTo>
                  <a:pt x="255" y="198"/>
                  <a:pt x="248" y="198"/>
                  <a:pt x="248" y="198"/>
                </a:cubicBezTo>
                <a:lnTo>
                  <a:pt x="255" y="198"/>
                </a:lnTo>
                <a:cubicBezTo>
                  <a:pt x="255" y="191"/>
                  <a:pt x="255" y="191"/>
                  <a:pt x="255" y="191"/>
                </a:cubicBezTo>
                <a:cubicBezTo>
                  <a:pt x="255" y="191"/>
                  <a:pt x="255" y="191"/>
                  <a:pt x="248" y="191"/>
                </a:cubicBezTo>
                <a:lnTo>
                  <a:pt x="248" y="184"/>
                </a:lnTo>
                <a:cubicBezTo>
                  <a:pt x="248" y="177"/>
                  <a:pt x="248" y="177"/>
                  <a:pt x="248" y="177"/>
                </a:cubicBezTo>
                <a:lnTo>
                  <a:pt x="255" y="177"/>
                </a:lnTo>
                <a:lnTo>
                  <a:pt x="248" y="177"/>
                </a:lnTo>
                <a:cubicBezTo>
                  <a:pt x="255" y="177"/>
                  <a:pt x="255" y="177"/>
                  <a:pt x="255" y="177"/>
                </a:cubicBezTo>
                <a:cubicBezTo>
                  <a:pt x="255" y="184"/>
                  <a:pt x="255" y="184"/>
                  <a:pt x="255" y="184"/>
                </a:cubicBezTo>
                <a:cubicBezTo>
                  <a:pt x="255" y="191"/>
                  <a:pt x="255" y="191"/>
                  <a:pt x="255" y="191"/>
                </a:cubicBezTo>
                <a:cubicBezTo>
                  <a:pt x="262" y="191"/>
                  <a:pt x="262" y="191"/>
                  <a:pt x="262" y="191"/>
                </a:cubicBezTo>
                <a:cubicBezTo>
                  <a:pt x="262" y="198"/>
                  <a:pt x="262" y="198"/>
                  <a:pt x="262" y="198"/>
                </a:cubicBezTo>
                <a:lnTo>
                  <a:pt x="269" y="198"/>
                </a:lnTo>
                <a:cubicBezTo>
                  <a:pt x="269" y="198"/>
                  <a:pt x="262" y="198"/>
                  <a:pt x="262" y="205"/>
                </a:cubicBezTo>
                <a:close/>
                <a:moveTo>
                  <a:pt x="248" y="184"/>
                </a:moveTo>
                <a:lnTo>
                  <a:pt x="248" y="184"/>
                </a:lnTo>
                <a:close/>
                <a:moveTo>
                  <a:pt x="248" y="191"/>
                </a:moveTo>
                <a:lnTo>
                  <a:pt x="248" y="191"/>
                </a:lnTo>
                <a:cubicBezTo>
                  <a:pt x="248" y="191"/>
                  <a:pt x="248" y="191"/>
                  <a:pt x="240" y="191"/>
                </a:cubicBezTo>
                <a:cubicBezTo>
                  <a:pt x="248" y="191"/>
                  <a:pt x="248" y="198"/>
                  <a:pt x="248" y="198"/>
                </a:cubicBezTo>
                <a:cubicBezTo>
                  <a:pt x="240" y="198"/>
                  <a:pt x="240" y="198"/>
                  <a:pt x="240" y="198"/>
                </a:cubicBezTo>
                <a:cubicBezTo>
                  <a:pt x="233" y="198"/>
                  <a:pt x="233" y="205"/>
                  <a:pt x="233" y="205"/>
                </a:cubicBezTo>
                <a:cubicBezTo>
                  <a:pt x="233" y="198"/>
                  <a:pt x="233" y="198"/>
                  <a:pt x="233" y="198"/>
                </a:cubicBezTo>
                <a:cubicBezTo>
                  <a:pt x="233" y="198"/>
                  <a:pt x="233" y="198"/>
                  <a:pt x="240" y="198"/>
                </a:cubicBezTo>
                <a:cubicBezTo>
                  <a:pt x="233" y="198"/>
                  <a:pt x="233" y="198"/>
                  <a:pt x="233" y="191"/>
                </a:cubicBezTo>
                <a:cubicBezTo>
                  <a:pt x="233" y="191"/>
                  <a:pt x="233" y="191"/>
                  <a:pt x="240" y="191"/>
                </a:cubicBezTo>
                <a:cubicBezTo>
                  <a:pt x="240" y="191"/>
                  <a:pt x="240" y="191"/>
                  <a:pt x="240" y="184"/>
                </a:cubicBezTo>
                <a:cubicBezTo>
                  <a:pt x="240" y="191"/>
                  <a:pt x="240" y="191"/>
                  <a:pt x="240" y="191"/>
                </a:cubicBezTo>
                <a:cubicBezTo>
                  <a:pt x="240" y="191"/>
                  <a:pt x="248" y="184"/>
                  <a:pt x="248" y="191"/>
                </a:cubicBezTo>
                <a:close/>
                <a:moveTo>
                  <a:pt x="233" y="269"/>
                </a:moveTo>
                <a:lnTo>
                  <a:pt x="233" y="269"/>
                </a:lnTo>
                <a:lnTo>
                  <a:pt x="233" y="262"/>
                </a:lnTo>
                <a:lnTo>
                  <a:pt x="240" y="262"/>
                </a:lnTo>
                <a:lnTo>
                  <a:pt x="248" y="254"/>
                </a:lnTo>
                <a:lnTo>
                  <a:pt x="255" y="254"/>
                </a:lnTo>
                <a:cubicBezTo>
                  <a:pt x="255" y="254"/>
                  <a:pt x="255" y="254"/>
                  <a:pt x="262" y="254"/>
                </a:cubicBezTo>
                <a:lnTo>
                  <a:pt x="269" y="254"/>
                </a:lnTo>
                <a:cubicBezTo>
                  <a:pt x="269" y="254"/>
                  <a:pt x="269" y="254"/>
                  <a:pt x="269" y="247"/>
                </a:cubicBezTo>
                <a:cubicBezTo>
                  <a:pt x="276" y="247"/>
                  <a:pt x="276" y="254"/>
                  <a:pt x="276" y="254"/>
                </a:cubicBezTo>
                <a:lnTo>
                  <a:pt x="276" y="247"/>
                </a:lnTo>
                <a:cubicBezTo>
                  <a:pt x="283" y="247"/>
                  <a:pt x="283" y="247"/>
                  <a:pt x="283" y="247"/>
                </a:cubicBezTo>
                <a:lnTo>
                  <a:pt x="283" y="254"/>
                </a:lnTo>
                <a:lnTo>
                  <a:pt x="290" y="247"/>
                </a:lnTo>
                <a:cubicBezTo>
                  <a:pt x="290" y="247"/>
                  <a:pt x="290" y="247"/>
                  <a:pt x="290" y="254"/>
                </a:cubicBezTo>
                <a:cubicBezTo>
                  <a:pt x="290" y="247"/>
                  <a:pt x="290" y="247"/>
                  <a:pt x="290" y="247"/>
                </a:cubicBezTo>
                <a:cubicBezTo>
                  <a:pt x="290" y="254"/>
                  <a:pt x="290" y="254"/>
                  <a:pt x="290" y="254"/>
                </a:cubicBezTo>
                <a:lnTo>
                  <a:pt x="290" y="262"/>
                </a:lnTo>
                <a:cubicBezTo>
                  <a:pt x="297" y="262"/>
                  <a:pt x="297" y="262"/>
                  <a:pt x="297" y="262"/>
                </a:cubicBezTo>
                <a:cubicBezTo>
                  <a:pt x="297" y="262"/>
                  <a:pt x="297" y="262"/>
                  <a:pt x="304" y="262"/>
                </a:cubicBezTo>
                <a:cubicBezTo>
                  <a:pt x="304" y="269"/>
                  <a:pt x="304" y="269"/>
                  <a:pt x="304" y="269"/>
                </a:cubicBezTo>
                <a:lnTo>
                  <a:pt x="311" y="269"/>
                </a:lnTo>
                <a:lnTo>
                  <a:pt x="318" y="269"/>
                </a:lnTo>
                <a:cubicBezTo>
                  <a:pt x="318" y="262"/>
                  <a:pt x="318" y="262"/>
                  <a:pt x="325" y="262"/>
                </a:cubicBezTo>
                <a:lnTo>
                  <a:pt x="325" y="269"/>
                </a:lnTo>
                <a:cubicBezTo>
                  <a:pt x="332" y="269"/>
                  <a:pt x="332" y="269"/>
                  <a:pt x="332" y="269"/>
                </a:cubicBezTo>
                <a:lnTo>
                  <a:pt x="339" y="269"/>
                </a:lnTo>
                <a:cubicBezTo>
                  <a:pt x="339" y="269"/>
                  <a:pt x="339" y="269"/>
                  <a:pt x="346" y="269"/>
                </a:cubicBezTo>
                <a:cubicBezTo>
                  <a:pt x="353" y="269"/>
                  <a:pt x="353" y="269"/>
                  <a:pt x="353" y="269"/>
                </a:cubicBezTo>
                <a:cubicBezTo>
                  <a:pt x="353" y="269"/>
                  <a:pt x="353" y="269"/>
                  <a:pt x="361" y="276"/>
                </a:cubicBezTo>
                <a:cubicBezTo>
                  <a:pt x="353" y="276"/>
                  <a:pt x="353" y="276"/>
                  <a:pt x="353" y="276"/>
                </a:cubicBezTo>
                <a:cubicBezTo>
                  <a:pt x="353" y="283"/>
                  <a:pt x="353" y="283"/>
                  <a:pt x="353" y="283"/>
                </a:cubicBezTo>
                <a:lnTo>
                  <a:pt x="361" y="290"/>
                </a:lnTo>
                <a:lnTo>
                  <a:pt x="361" y="297"/>
                </a:lnTo>
                <a:cubicBezTo>
                  <a:pt x="368" y="297"/>
                  <a:pt x="361" y="304"/>
                  <a:pt x="368" y="304"/>
                </a:cubicBezTo>
                <a:cubicBezTo>
                  <a:pt x="368" y="311"/>
                  <a:pt x="368" y="311"/>
                  <a:pt x="375" y="318"/>
                </a:cubicBezTo>
                <a:lnTo>
                  <a:pt x="375" y="311"/>
                </a:lnTo>
                <a:lnTo>
                  <a:pt x="375" y="318"/>
                </a:lnTo>
                <a:cubicBezTo>
                  <a:pt x="375" y="318"/>
                  <a:pt x="375" y="318"/>
                  <a:pt x="382" y="318"/>
                </a:cubicBezTo>
                <a:lnTo>
                  <a:pt x="382" y="325"/>
                </a:lnTo>
                <a:cubicBezTo>
                  <a:pt x="389" y="325"/>
                  <a:pt x="389" y="325"/>
                  <a:pt x="389" y="325"/>
                </a:cubicBezTo>
                <a:cubicBezTo>
                  <a:pt x="396" y="325"/>
                  <a:pt x="396" y="325"/>
                  <a:pt x="396" y="325"/>
                </a:cubicBezTo>
                <a:lnTo>
                  <a:pt x="403" y="325"/>
                </a:lnTo>
                <a:cubicBezTo>
                  <a:pt x="403" y="325"/>
                  <a:pt x="403" y="325"/>
                  <a:pt x="403" y="332"/>
                </a:cubicBezTo>
                <a:lnTo>
                  <a:pt x="396" y="332"/>
                </a:lnTo>
                <a:cubicBezTo>
                  <a:pt x="396" y="332"/>
                  <a:pt x="396" y="332"/>
                  <a:pt x="396" y="339"/>
                </a:cubicBezTo>
                <a:cubicBezTo>
                  <a:pt x="396" y="347"/>
                  <a:pt x="396" y="347"/>
                  <a:pt x="389" y="347"/>
                </a:cubicBezTo>
                <a:cubicBezTo>
                  <a:pt x="389" y="347"/>
                  <a:pt x="389" y="347"/>
                  <a:pt x="389" y="354"/>
                </a:cubicBezTo>
                <a:lnTo>
                  <a:pt x="382" y="354"/>
                </a:lnTo>
                <a:cubicBezTo>
                  <a:pt x="382" y="361"/>
                  <a:pt x="375" y="361"/>
                  <a:pt x="375" y="361"/>
                </a:cubicBezTo>
                <a:cubicBezTo>
                  <a:pt x="375" y="368"/>
                  <a:pt x="375" y="368"/>
                  <a:pt x="375" y="368"/>
                </a:cubicBezTo>
                <a:lnTo>
                  <a:pt x="368" y="368"/>
                </a:lnTo>
                <a:lnTo>
                  <a:pt x="368" y="375"/>
                </a:lnTo>
                <a:cubicBezTo>
                  <a:pt x="368" y="375"/>
                  <a:pt x="368" y="375"/>
                  <a:pt x="368" y="382"/>
                </a:cubicBezTo>
                <a:cubicBezTo>
                  <a:pt x="375" y="389"/>
                  <a:pt x="375" y="389"/>
                  <a:pt x="375" y="389"/>
                </a:cubicBezTo>
                <a:cubicBezTo>
                  <a:pt x="375" y="396"/>
                  <a:pt x="375" y="396"/>
                  <a:pt x="375" y="396"/>
                </a:cubicBezTo>
                <a:lnTo>
                  <a:pt x="375" y="403"/>
                </a:lnTo>
                <a:cubicBezTo>
                  <a:pt x="375" y="403"/>
                  <a:pt x="375" y="403"/>
                  <a:pt x="368" y="403"/>
                </a:cubicBezTo>
                <a:cubicBezTo>
                  <a:pt x="361" y="410"/>
                  <a:pt x="361" y="410"/>
                  <a:pt x="361" y="410"/>
                </a:cubicBezTo>
                <a:lnTo>
                  <a:pt x="361" y="417"/>
                </a:lnTo>
                <a:lnTo>
                  <a:pt x="361" y="424"/>
                </a:lnTo>
                <a:cubicBezTo>
                  <a:pt x="361" y="424"/>
                  <a:pt x="353" y="424"/>
                  <a:pt x="353" y="431"/>
                </a:cubicBezTo>
                <a:lnTo>
                  <a:pt x="353" y="438"/>
                </a:lnTo>
                <a:lnTo>
                  <a:pt x="346" y="438"/>
                </a:lnTo>
                <a:cubicBezTo>
                  <a:pt x="346" y="445"/>
                  <a:pt x="339" y="445"/>
                  <a:pt x="339" y="452"/>
                </a:cubicBezTo>
                <a:cubicBezTo>
                  <a:pt x="332" y="452"/>
                  <a:pt x="332" y="452"/>
                  <a:pt x="332" y="452"/>
                </a:cubicBezTo>
                <a:cubicBezTo>
                  <a:pt x="325" y="452"/>
                  <a:pt x="325" y="452"/>
                  <a:pt x="325" y="452"/>
                </a:cubicBezTo>
                <a:lnTo>
                  <a:pt x="318" y="452"/>
                </a:lnTo>
                <a:cubicBezTo>
                  <a:pt x="318" y="460"/>
                  <a:pt x="318" y="452"/>
                  <a:pt x="318" y="452"/>
                </a:cubicBezTo>
                <a:cubicBezTo>
                  <a:pt x="318" y="460"/>
                  <a:pt x="318" y="460"/>
                  <a:pt x="318" y="460"/>
                </a:cubicBezTo>
                <a:cubicBezTo>
                  <a:pt x="311" y="460"/>
                  <a:pt x="311" y="452"/>
                  <a:pt x="311" y="452"/>
                </a:cubicBezTo>
                <a:cubicBezTo>
                  <a:pt x="311" y="445"/>
                  <a:pt x="311" y="445"/>
                  <a:pt x="311" y="445"/>
                </a:cubicBezTo>
                <a:cubicBezTo>
                  <a:pt x="311" y="445"/>
                  <a:pt x="311" y="438"/>
                  <a:pt x="304" y="438"/>
                </a:cubicBezTo>
                <a:cubicBezTo>
                  <a:pt x="304" y="431"/>
                  <a:pt x="304" y="431"/>
                  <a:pt x="304" y="431"/>
                </a:cubicBezTo>
                <a:cubicBezTo>
                  <a:pt x="304" y="431"/>
                  <a:pt x="304" y="431"/>
                  <a:pt x="304" y="424"/>
                </a:cubicBezTo>
                <a:cubicBezTo>
                  <a:pt x="304" y="417"/>
                  <a:pt x="297" y="417"/>
                  <a:pt x="297" y="417"/>
                </a:cubicBezTo>
                <a:lnTo>
                  <a:pt x="297" y="410"/>
                </a:lnTo>
                <a:cubicBezTo>
                  <a:pt x="297" y="403"/>
                  <a:pt x="297" y="403"/>
                  <a:pt x="297" y="403"/>
                </a:cubicBezTo>
                <a:lnTo>
                  <a:pt x="297" y="396"/>
                </a:lnTo>
                <a:cubicBezTo>
                  <a:pt x="297" y="389"/>
                  <a:pt x="297" y="389"/>
                  <a:pt x="297" y="389"/>
                </a:cubicBezTo>
                <a:cubicBezTo>
                  <a:pt x="297" y="382"/>
                  <a:pt x="297" y="382"/>
                  <a:pt x="297" y="382"/>
                </a:cubicBezTo>
                <a:cubicBezTo>
                  <a:pt x="297" y="382"/>
                  <a:pt x="297" y="382"/>
                  <a:pt x="297" y="375"/>
                </a:cubicBezTo>
                <a:lnTo>
                  <a:pt x="297" y="368"/>
                </a:lnTo>
                <a:cubicBezTo>
                  <a:pt x="290" y="368"/>
                  <a:pt x="290" y="368"/>
                  <a:pt x="290" y="368"/>
                </a:cubicBezTo>
                <a:cubicBezTo>
                  <a:pt x="290" y="361"/>
                  <a:pt x="290" y="361"/>
                  <a:pt x="290" y="361"/>
                </a:cubicBezTo>
                <a:cubicBezTo>
                  <a:pt x="283" y="361"/>
                  <a:pt x="283" y="361"/>
                  <a:pt x="283" y="361"/>
                </a:cubicBezTo>
                <a:cubicBezTo>
                  <a:pt x="290" y="361"/>
                  <a:pt x="290" y="361"/>
                  <a:pt x="290" y="354"/>
                </a:cubicBezTo>
                <a:lnTo>
                  <a:pt x="290" y="347"/>
                </a:lnTo>
                <a:cubicBezTo>
                  <a:pt x="283" y="347"/>
                  <a:pt x="290" y="347"/>
                  <a:pt x="283" y="347"/>
                </a:cubicBezTo>
                <a:cubicBezTo>
                  <a:pt x="283" y="347"/>
                  <a:pt x="276" y="347"/>
                  <a:pt x="276" y="339"/>
                </a:cubicBezTo>
                <a:cubicBezTo>
                  <a:pt x="276" y="339"/>
                  <a:pt x="276" y="339"/>
                  <a:pt x="269" y="339"/>
                </a:cubicBezTo>
                <a:cubicBezTo>
                  <a:pt x="262" y="339"/>
                  <a:pt x="262" y="339"/>
                  <a:pt x="262" y="339"/>
                </a:cubicBezTo>
                <a:lnTo>
                  <a:pt x="255" y="347"/>
                </a:lnTo>
                <a:lnTo>
                  <a:pt x="255" y="339"/>
                </a:lnTo>
                <a:cubicBezTo>
                  <a:pt x="255" y="339"/>
                  <a:pt x="255" y="339"/>
                  <a:pt x="255" y="347"/>
                </a:cubicBezTo>
                <a:cubicBezTo>
                  <a:pt x="255" y="347"/>
                  <a:pt x="255" y="339"/>
                  <a:pt x="248" y="339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0" y="347"/>
                  <a:pt x="240" y="347"/>
                  <a:pt x="240" y="347"/>
                </a:cubicBezTo>
                <a:cubicBezTo>
                  <a:pt x="233" y="339"/>
                  <a:pt x="233" y="339"/>
                  <a:pt x="233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226" y="332"/>
                  <a:pt x="226" y="332"/>
                  <a:pt x="226" y="332"/>
                </a:cubicBezTo>
                <a:cubicBezTo>
                  <a:pt x="226" y="332"/>
                  <a:pt x="219" y="332"/>
                  <a:pt x="219" y="325"/>
                </a:cubicBezTo>
                <a:cubicBezTo>
                  <a:pt x="219" y="325"/>
                  <a:pt x="219" y="325"/>
                  <a:pt x="212" y="325"/>
                </a:cubicBezTo>
                <a:cubicBezTo>
                  <a:pt x="212" y="318"/>
                  <a:pt x="212" y="318"/>
                  <a:pt x="212" y="318"/>
                </a:cubicBezTo>
                <a:cubicBezTo>
                  <a:pt x="219" y="318"/>
                  <a:pt x="219" y="318"/>
                  <a:pt x="219" y="318"/>
                </a:cubicBezTo>
                <a:cubicBezTo>
                  <a:pt x="212" y="318"/>
                  <a:pt x="212" y="318"/>
                  <a:pt x="212" y="318"/>
                </a:cubicBezTo>
                <a:lnTo>
                  <a:pt x="219" y="311"/>
                </a:lnTo>
                <a:lnTo>
                  <a:pt x="219" y="304"/>
                </a:lnTo>
                <a:cubicBezTo>
                  <a:pt x="219" y="304"/>
                  <a:pt x="219" y="297"/>
                  <a:pt x="212" y="297"/>
                </a:cubicBezTo>
                <a:cubicBezTo>
                  <a:pt x="219" y="297"/>
                  <a:pt x="219" y="297"/>
                  <a:pt x="219" y="297"/>
                </a:cubicBezTo>
                <a:cubicBezTo>
                  <a:pt x="219" y="290"/>
                  <a:pt x="219" y="290"/>
                  <a:pt x="219" y="290"/>
                </a:cubicBezTo>
                <a:cubicBezTo>
                  <a:pt x="219" y="283"/>
                  <a:pt x="219" y="283"/>
                  <a:pt x="219" y="283"/>
                </a:cubicBezTo>
                <a:lnTo>
                  <a:pt x="226" y="283"/>
                </a:lnTo>
                <a:lnTo>
                  <a:pt x="226" y="276"/>
                </a:lnTo>
                <a:cubicBezTo>
                  <a:pt x="233" y="276"/>
                  <a:pt x="233" y="276"/>
                  <a:pt x="233" y="276"/>
                </a:cubicBezTo>
                <a:cubicBezTo>
                  <a:pt x="233" y="269"/>
                  <a:pt x="233" y="269"/>
                  <a:pt x="233" y="269"/>
                </a:cubicBezTo>
                <a:close/>
                <a:moveTo>
                  <a:pt x="219" y="149"/>
                </a:moveTo>
                <a:lnTo>
                  <a:pt x="219" y="149"/>
                </a:lnTo>
                <a:cubicBezTo>
                  <a:pt x="219" y="149"/>
                  <a:pt x="219" y="149"/>
                  <a:pt x="219" y="156"/>
                </a:cubicBezTo>
                <a:cubicBezTo>
                  <a:pt x="212" y="156"/>
                  <a:pt x="212" y="156"/>
                  <a:pt x="212" y="156"/>
                </a:cubicBezTo>
                <a:lnTo>
                  <a:pt x="205" y="156"/>
                </a:lnTo>
                <a:lnTo>
                  <a:pt x="198" y="156"/>
                </a:lnTo>
                <a:cubicBezTo>
                  <a:pt x="198" y="149"/>
                  <a:pt x="205" y="149"/>
                  <a:pt x="205" y="149"/>
                </a:cubicBezTo>
                <a:cubicBezTo>
                  <a:pt x="198" y="149"/>
                  <a:pt x="198" y="149"/>
                  <a:pt x="198" y="149"/>
                </a:cubicBezTo>
                <a:cubicBezTo>
                  <a:pt x="198" y="149"/>
                  <a:pt x="198" y="149"/>
                  <a:pt x="205" y="149"/>
                </a:cubicBezTo>
                <a:cubicBezTo>
                  <a:pt x="198" y="149"/>
                  <a:pt x="198" y="149"/>
                  <a:pt x="198" y="141"/>
                </a:cubicBezTo>
                <a:cubicBezTo>
                  <a:pt x="198" y="141"/>
                  <a:pt x="198" y="149"/>
                  <a:pt x="198" y="141"/>
                </a:cubicBezTo>
                <a:lnTo>
                  <a:pt x="205" y="141"/>
                </a:lnTo>
                <a:cubicBezTo>
                  <a:pt x="205" y="149"/>
                  <a:pt x="205" y="149"/>
                  <a:pt x="205" y="149"/>
                </a:cubicBezTo>
                <a:cubicBezTo>
                  <a:pt x="205" y="141"/>
                  <a:pt x="205" y="141"/>
                  <a:pt x="205" y="141"/>
                </a:cubicBezTo>
                <a:lnTo>
                  <a:pt x="212" y="141"/>
                </a:lnTo>
                <a:cubicBezTo>
                  <a:pt x="212" y="141"/>
                  <a:pt x="212" y="141"/>
                  <a:pt x="219" y="141"/>
                </a:cubicBezTo>
                <a:lnTo>
                  <a:pt x="226" y="141"/>
                </a:lnTo>
                <a:cubicBezTo>
                  <a:pt x="226" y="149"/>
                  <a:pt x="226" y="149"/>
                  <a:pt x="226" y="149"/>
                </a:cubicBezTo>
                <a:cubicBezTo>
                  <a:pt x="226" y="149"/>
                  <a:pt x="226" y="149"/>
                  <a:pt x="219" y="149"/>
                </a:cubicBezTo>
                <a:close/>
                <a:moveTo>
                  <a:pt x="283" y="347"/>
                </a:moveTo>
                <a:lnTo>
                  <a:pt x="283" y="347"/>
                </a:lnTo>
                <a:close/>
                <a:moveTo>
                  <a:pt x="382" y="417"/>
                </a:moveTo>
                <a:lnTo>
                  <a:pt x="382" y="417"/>
                </a:lnTo>
                <a:lnTo>
                  <a:pt x="382" y="410"/>
                </a:lnTo>
                <a:cubicBezTo>
                  <a:pt x="382" y="410"/>
                  <a:pt x="382" y="410"/>
                  <a:pt x="382" y="403"/>
                </a:cubicBezTo>
                <a:cubicBezTo>
                  <a:pt x="389" y="403"/>
                  <a:pt x="389" y="403"/>
                  <a:pt x="389" y="403"/>
                </a:cubicBezTo>
                <a:cubicBezTo>
                  <a:pt x="389" y="396"/>
                  <a:pt x="389" y="396"/>
                  <a:pt x="389" y="396"/>
                </a:cubicBezTo>
                <a:cubicBezTo>
                  <a:pt x="389" y="396"/>
                  <a:pt x="389" y="396"/>
                  <a:pt x="396" y="396"/>
                </a:cubicBezTo>
                <a:cubicBezTo>
                  <a:pt x="396" y="396"/>
                  <a:pt x="396" y="396"/>
                  <a:pt x="396" y="389"/>
                </a:cubicBezTo>
                <a:cubicBezTo>
                  <a:pt x="396" y="389"/>
                  <a:pt x="396" y="389"/>
                  <a:pt x="396" y="396"/>
                </a:cubicBezTo>
                <a:cubicBezTo>
                  <a:pt x="403" y="396"/>
                  <a:pt x="396" y="396"/>
                  <a:pt x="403" y="396"/>
                </a:cubicBezTo>
                <a:cubicBezTo>
                  <a:pt x="403" y="396"/>
                  <a:pt x="403" y="396"/>
                  <a:pt x="403" y="403"/>
                </a:cubicBezTo>
                <a:cubicBezTo>
                  <a:pt x="396" y="403"/>
                  <a:pt x="396" y="403"/>
                  <a:pt x="396" y="403"/>
                </a:cubicBezTo>
                <a:lnTo>
                  <a:pt x="396" y="410"/>
                </a:lnTo>
                <a:cubicBezTo>
                  <a:pt x="396" y="410"/>
                  <a:pt x="396" y="417"/>
                  <a:pt x="396" y="424"/>
                </a:cubicBezTo>
                <a:cubicBezTo>
                  <a:pt x="396" y="424"/>
                  <a:pt x="389" y="424"/>
                  <a:pt x="389" y="431"/>
                </a:cubicBezTo>
                <a:cubicBezTo>
                  <a:pt x="382" y="431"/>
                  <a:pt x="382" y="431"/>
                  <a:pt x="382" y="424"/>
                </a:cubicBezTo>
                <a:cubicBezTo>
                  <a:pt x="382" y="424"/>
                  <a:pt x="382" y="424"/>
                  <a:pt x="382" y="417"/>
                </a:cubicBezTo>
                <a:close/>
                <a:moveTo>
                  <a:pt x="353" y="254"/>
                </a:moveTo>
                <a:lnTo>
                  <a:pt x="353" y="254"/>
                </a:lnTo>
                <a:close/>
                <a:moveTo>
                  <a:pt x="332" y="254"/>
                </a:moveTo>
                <a:lnTo>
                  <a:pt x="332" y="254"/>
                </a:lnTo>
                <a:cubicBezTo>
                  <a:pt x="325" y="254"/>
                  <a:pt x="325" y="254"/>
                  <a:pt x="325" y="254"/>
                </a:cubicBezTo>
                <a:cubicBezTo>
                  <a:pt x="332" y="254"/>
                  <a:pt x="332" y="254"/>
                  <a:pt x="332" y="254"/>
                </a:cubicBezTo>
                <a:close/>
                <a:moveTo>
                  <a:pt x="304" y="247"/>
                </a:moveTo>
                <a:lnTo>
                  <a:pt x="304" y="247"/>
                </a:lnTo>
                <a:lnTo>
                  <a:pt x="304" y="254"/>
                </a:lnTo>
                <a:cubicBezTo>
                  <a:pt x="304" y="247"/>
                  <a:pt x="297" y="247"/>
                  <a:pt x="297" y="247"/>
                </a:cubicBezTo>
                <a:lnTo>
                  <a:pt x="304" y="247"/>
                </a:lnTo>
                <a:close/>
                <a:moveTo>
                  <a:pt x="290" y="240"/>
                </a:moveTo>
                <a:lnTo>
                  <a:pt x="290" y="240"/>
                </a:lnTo>
                <a:cubicBezTo>
                  <a:pt x="283" y="240"/>
                  <a:pt x="283" y="247"/>
                  <a:pt x="283" y="247"/>
                </a:cubicBezTo>
                <a:cubicBezTo>
                  <a:pt x="283" y="240"/>
                  <a:pt x="283" y="240"/>
                  <a:pt x="283" y="240"/>
                </a:cubicBezTo>
                <a:cubicBezTo>
                  <a:pt x="283" y="240"/>
                  <a:pt x="283" y="240"/>
                  <a:pt x="290" y="240"/>
                </a:cubicBezTo>
                <a:close/>
                <a:moveTo>
                  <a:pt x="290" y="233"/>
                </a:moveTo>
                <a:lnTo>
                  <a:pt x="290" y="233"/>
                </a:lnTo>
                <a:cubicBezTo>
                  <a:pt x="283" y="233"/>
                  <a:pt x="283" y="233"/>
                  <a:pt x="283" y="233"/>
                </a:cubicBezTo>
                <a:lnTo>
                  <a:pt x="290" y="233"/>
                </a:lnTo>
                <a:close/>
                <a:moveTo>
                  <a:pt x="205" y="106"/>
                </a:moveTo>
                <a:lnTo>
                  <a:pt x="205" y="106"/>
                </a:lnTo>
                <a:lnTo>
                  <a:pt x="198" y="106"/>
                </a:lnTo>
                <a:cubicBezTo>
                  <a:pt x="198" y="106"/>
                  <a:pt x="198" y="106"/>
                  <a:pt x="198" y="99"/>
                </a:cubicBezTo>
                <a:cubicBezTo>
                  <a:pt x="198" y="99"/>
                  <a:pt x="198" y="99"/>
                  <a:pt x="205" y="99"/>
                </a:cubicBezTo>
                <a:cubicBezTo>
                  <a:pt x="205" y="99"/>
                  <a:pt x="198" y="99"/>
                  <a:pt x="198" y="106"/>
                </a:cubicBezTo>
                <a:cubicBezTo>
                  <a:pt x="205" y="106"/>
                  <a:pt x="205" y="106"/>
                  <a:pt x="205" y="106"/>
                </a:cubicBezTo>
                <a:close/>
                <a:moveTo>
                  <a:pt x="198" y="99"/>
                </a:moveTo>
                <a:lnTo>
                  <a:pt x="198" y="99"/>
                </a:lnTo>
                <a:close/>
                <a:moveTo>
                  <a:pt x="191" y="99"/>
                </a:moveTo>
                <a:lnTo>
                  <a:pt x="191" y="99"/>
                </a:lnTo>
                <a:lnTo>
                  <a:pt x="198" y="99"/>
                </a:lnTo>
                <a:lnTo>
                  <a:pt x="191" y="99"/>
                </a:lnTo>
                <a:close/>
                <a:moveTo>
                  <a:pt x="198" y="92"/>
                </a:moveTo>
                <a:lnTo>
                  <a:pt x="198" y="92"/>
                </a:lnTo>
                <a:lnTo>
                  <a:pt x="198" y="85"/>
                </a:lnTo>
                <a:lnTo>
                  <a:pt x="198" y="92"/>
                </a:ln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198" y="113"/>
                </a:moveTo>
                <a:lnTo>
                  <a:pt x="198" y="113"/>
                </a:lnTo>
                <a:close/>
                <a:moveTo>
                  <a:pt x="155" y="177"/>
                </a:moveTo>
                <a:lnTo>
                  <a:pt x="155" y="177"/>
                </a:lnTo>
                <a:close/>
                <a:moveTo>
                  <a:pt x="134" y="240"/>
                </a:moveTo>
                <a:lnTo>
                  <a:pt x="134" y="240"/>
                </a:lnTo>
                <a:cubicBezTo>
                  <a:pt x="134" y="233"/>
                  <a:pt x="134" y="233"/>
                  <a:pt x="134" y="233"/>
                </a:cubicBezTo>
                <a:lnTo>
                  <a:pt x="134" y="240"/>
                </a:lnTo>
                <a:lnTo>
                  <a:pt x="134" y="233"/>
                </a:lnTo>
                <a:cubicBezTo>
                  <a:pt x="127" y="233"/>
                  <a:pt x="127" y="233"/>
                  <a:pt x="127" y="233"/>
                </a:cubicBezTo>
                <a:lnTo>
                  <a:pt x="120" y="233"/>
                </a:lnTo>
                <a:lnTo>
                  <a:pt x="127" y="233"/>
                </a:lnTo>
                <a:cubicBezTo>
                  <a:pt x="127" y="226"/>
                  <a:pt x="127" y="226"/>
                  <a:pt x="127" y="226"/>
                </a:cubicBezTo>
                <a:cubicBezTo>
                  <a:pt x="127" y="226"/>
                  <a:pt x="127" y="226"/>
                  <a:pt x="127" y="219"/>
                </a:cubicBezTo>
                <a:lnTo>
                  <a:pt x="134" y="219"/>
                </a:lnTo>
                <a:cubicBezTo>
                  <a:pt x="134" y="226"/>
                  <a:pt x="127" y="226"/>
                  <a:pt x="127" y="226"/>
                </a:cubicBezTo>
                <a:cubicBezTo>
                  <a:pt x="127" y="226"/>
                  <a:pt x="127" y="226"/>
                  <a:pt x="134" y="226"/>
                </a:cubicBezTo>
                <a:cubicBezTo>
                  <a:pt x="134" y="226"/>
                  <a:pt x="134" y="233"/>
                  <a:pt x="134" y="226"/>
                </a:cubicBezTo>
                <a:cubicBezTo>
                  <a:pt x="134" y="226"/>
                  <a:pt x="134" y="226"/>
                  <a:pt x="141" y="226"/>
                </a:cubicBezTo>
                <a:cubicBezTo>
                  <a:pt x="134" y="233"/>
                  <a:pt x="134" y="233"/>
                  <a:pt x="134" y="233"/>
                </a:cubicBezTo>
                <a:lnTo>
                  <a:pt x="141" y="233"/>
                </a:lnTo>
                <a:cubicBezTo>
                  <a:pt x="141" y="233"/>
                  <a:pt x="141" y="233"/>
                  <a:pt x="134" y="233"/>
                </a:cubicBezTo>
                <a:cubicBezTo>
                  <a:pt x="141" y="233"/>
                  <a:pt x="141" y="233"/>
                  <a:pt x="141" y="233"/>
                </a:cubicBezTo>
                <a:lnTo>
                  <a:pt x="141" y="240"/>
                </a:lnTo>
                <a:cubicBezTo>
                  <a:pt x="141" y="240"/>
                  <a:pt x="141" y="240"/>
                  <a:pt x="134" y="240"/>
                </a:cubicBezTo>
                <a:close/>
                <a:moveTo>
                  <a:pt x="134" y="396"/>
                </a:moveTo>
                <a:lnTo>
                  <a:pt x="134" y="396"/>
                </a:lnTo>
                <a:lnTo>
                  <a:pt x="134" y="389"/>
                </a:lnTo>
                <a:lnTo>
                  <a:pt x="134" y="396"/>
                </a:lnTo>
                <a:close/>
                <a:moveTo>
                  <a:pt x="134" y="127"/>
                </a:moveTo>
                <a:lnTo>
                  <a:pt x="134" y="127"/>
                </a:ln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27"/>
                </a:cubicBezTo>
                <a:close/>
                <a:moveTo>
                  <a:pt x="113" y="240"/>
                </a:moveTo>
                <a:lnTo>
                  <a:pt x="113" y="240"/>
                </a:lnTo>
                <a:lnTo>
                  <a:pt x="120" y="240"/>
                </a:lnTo>
                <a:cubicBezTo>
                  <a:pt x="120" y="240"/>
                  <a:pt x="120" y="240"/>
                  <a:pt x="113" y="240"/>
                </a:cubicBezTo>
                <a:close/>
                <a:moveTo>
                  <a:pt x="99" y="325"/>
                </a:moveTo>
                <a:lnTo>
                  <a:pt x="99" y="325"/>
                </a:lnTo>
                <a:lnTo>
                  <a:pt x="106" y="325"/>
                </a:lnTo>
                <a:cubicBezTo>
                  <a:pt x="106" y="325"/>
                  <a:pt x="106" y="325"/>
                  <a:pt x="99" y="325"/>
                </a:cubicBezTo>
                <a:close/>
                <a:moveTo>
                  <a:pt x="99" y="361"/>
                </a:moveTo>
                <a:lnTo>
                  <a:pt x="99" y="361"/>
                </a:lnTo>
                <a:lnTo>
                  <a:pt x="106" y="361"/>
                </a:lnTo>
                <a:cubicBezTo>
                  <a:pt x="99" y="361"/>
                  <a:pt x="106" y="361"/>
                  <a:pt x="99" y="361"/>
                </a:cubicBezTo>
                <a:close/>
                <a:moveTo>
                  <a:pt x="92" y="325"/>
                </a:moveTo>
                <a:lnTo>
                  <a:pt x="92" y="325"/>
                </a:lnTo>
                <a:cubicBezTo>
                  <a:pt x="92" y="325"/>
                  <a:pt x="92" y="325"/>
                  <a:pt x="85" y="325"/>
                </a:cubicBezTo>
                <a:cubicBezTo>
                  <a:pt x="85" y="325"/>
                  <a:pt x="85" y="325"/>
                  <a:pt x="78" y="325"/>
                </a:cubicBezTo>
                <a:cubicBezTo>
                  <a:pt x="85" y="325"/>
                  <a:pt x="85" y="325"/>
                  <a:pt x="85" y="325"/>
                </a:cubicBezTo>
                <a:lnTo>
                  <a:pt x="92" y="325"/>
                </a:lnTo>
                <a:lnTo>
                  <a:pt x="99" y="325"/>
                </a:lnTo>
                <a:cubicBezTo>
                  <a:pt x="92" y="325"/>
                  <a:pt x="92" y="325"/>
                  <a:pt x="92" y="325"/>
                </a:cubicBezTo>
                <a:close/>
                <a:moveTo>
                  <a:pt x="78" y="276"/>
                </a:moveTo>
                <a:lnTo>
                  <a:pt x="78" y="276"/>
                </a:lnTo>
                <a:close/>
                <a:moveTo>
                  <a:pt x="78" y="276"/>
                </a:moveTo>
                <a:lnTo>
                  <a:pt x="78" y="276"/>
                </a:lnTo>
                <a:close/>
                <a:moveTo>
                  <a:pt x="78" y="276"/>
                </a:moveTo>
                <a:lnTo>
                  <a:pt x="78" y="276"/>
                </a:lnTo>
                <a:close/>
                <a:moveTo>
                  <a:pt x="71" y="325"/>
                </a:moveTo>
                <a:lnTo>
                  <a:pt x="71" y="325"/>
                </a:lnTo>
                <a:cubicBezTo>
                  <a:pt x="71" y="325"/>
                  <a:pt x="71" y="325"/>
                  <a:pt x="78" y="325"/>
                </a:cubicBezTo>
                <a:cubicBezTo>
                  <a:pt x="71" y="325"/>
                  <a:pt x="71" y="325"/>
                  <a:pt x="71" y="325"/>
                </a:cubicBezTo>
                <a:close/>
                <a:moveTo>
                  <a:pt x="481" y="332"/>
                </a:moveTo>
                <a:lnTo>
                  <a:pt x="481" y="332"/>
                </a:lnTo>
                <a:lnTo>
                  <a:pt x="488" y="332"/>
                </a:lnTo>
                <a:lnTo>
                  <a:pt x="488" y="339"/>
                </a:lnTo>
                <a:cubicBezTo>
                  <a:pt x="488" y="339"/>
                  <a:pt x="488" y="339"/>
                  <a:pt x="481" y="339"/>
                </a:cubicBezTo>
                <a:lnTo>
                  <a:pt x="481" y="332"/>
                </a:lnTo>
                <a:close/>
                <a:moveTo>
                  <a:pt x="290" y="177"/>
                </a:moveTo>
                <a:lnTo>
                  <a:pt x="290" y="177"/>
                </a:lnTo>
                <a:cubicBezTo>
                  <a:pt x="290" y="177"/>
                  <a:pt x="290" y="177"/>
                  <a:pt x="290" y="184"/>
                </a:cubicBezTo>
                <a:cubicBezTo>
                  <a:pt x="290" y="184"/>
                  <a:pt x="290" y="184"/>
                  <a:pt x="283" y="184"/>
                </a:cubicBezTo>
                <a:cubicBezTo>
                  <a:pt x="283" y="184"/>
                  <a:pt x="283" y="184"/>
                  <a:pt x="283" y="177"/>
                </a:cubicBezTo>
                <a:lnTo>
                  <a:pt x="290" y="177"/>
                </a:lnTo>
                <a:close/>
                <a:moveTo>
                  <a:pt x="297" y="184"/>
                </a:moveTo>
                <a:lnTo>
                  <a:pt x="297" y="184"/>
                </a:lnTo>
                <a:cubicBezTo>
                  <a:pt x="297" y="191"/>
                  <a:pt x="297" y="184"/>
                  <a:pt x="297" y="191"/>
                </a:cubicBezTo>
                <a:lnTo>
                  <a:pt x="290" y="191"/>
                </a:lnTo>
                <a:cubicBezTo>
                  <a:pt x="290" y="184"/>
                  <a:pt x="290" y="184"/>
                  <a:pt x="297" y="184"/>
                </a:cubicBezTo>
                <a:close/>
                <a:moveTo>
                  <a:pt x="92" y="254"/>
                </a:moveTo>
                <a:lnTo>
                  <a:pt x="92" y="254"/>
                </a:lnTo>
                <a:close/>
                <a:moveTo>
                  <a:pt x="92" y="254"/>
                </a:moveTo>
                <a:lnTo>
                  <a:pt x="92" y="254"/>
                </a:lnTo>
                <a:close/>
                <a:moveTo>
                  <a:pt x="78" y="269"/>
                </a:moveTo>
                <a:lnTo>
                  <a:pt x="78" y="269"/>
                </a:lnTo>
                <a:close/>
                <a:moveTo>
                  <a:pt x="78" y="276"/>
                </a:moveTo>
                <a:lnTo>
                  <a:pt x="78" y="276"/>
                </a:lnTo>
                <a:cubicBezTo>
                  <a:pt x="78" y="269"/>
                  <a:pt x="78" y="269"/>
                  <a:pt x="78" y="269"/>
                </a:cubicBezTo>
                <a:cubicBezTo>
                  <a:pt x="78" y="269"/>
                  <a:pt x="78" y="269"/>
                  <a:pt x="78" y="276"/>
                </a:cubicBezTo>
                <a:close/>
                <a:moveTo>
                  <a:pt x="78" y="269"/>
                </a:moveTo>
                <a:lnTo>
                  <a:pt x="78" y="269"/>
                </a:lnTo>
                <a:close/>
                <a:moveTo>
                  <a:pt x="78" y="269"/>
                </a:moveTo>
                <a:lnTo>
                  <a:pt x="78" y="2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" name="Freeform 122"/>
          <p:cNvSpPr>
            <a:spLocks noChangeArrowheads="1"/>
          </p:cNvSpPr>
          <p:nvPr/>
        </p:nvSpPr>
        <p:spPr bwMode="auto">
          <a:xfrm>
            <a:off x="10274495" y="792164"/>
            <a:ext cx="388105" cy="388105"/>
          </a:xfrm>
          <a:custGeom>
            <a:avLst/>
            <a:gdLst>
              <a:gd name="T0" fmla="*/ 2147483646 w 609"/>
              <a:gd name="T1" fmla="*/ 2147483646 h 609"/>
              <a:gd name="T2" fmla="*/ 2147483646 w 609"/>
              <a:gd name="T3" fmla="*/ 2147483646 h 609"/>
              <a:gd name="T4" fmla="*/ 0 w 609"/>
              <a:gd name="T5" fmla="*/ 2147483646 h 609"/>
              <a:gd name="T6" fmla="*/ 2147483646 w 609"/>
              <a:gd name="T7" fmla="*/ 0 h 609"/>
              <a:gd name="T8" fmla="*/ 2147483646 w 609"/>
              <a:gd name="T9" fmla="*/ 2147483646 h 609"/>
              <a:gd name="T10" fmla="*/ 2147483646 w 609"/>
              <a:gd name="T11" fmla="*/ 2147483646 h 609"/>
              <a:gd name="T12" fmla="*/ 2147483646 w 609"/>
              <a:gd name="T13" fmla="*/ 2147483646 h 609"/>
              <a:gd name="T14" fmla="*/ 2147483646 w 609"/>
              <a:gd name="T15" fmla="*/ 2147483646 h 609"/>
              <a:gd name="T16" fmla="*/ 2147483646 w 609"/>
              <a:gd name="T17" fmla="*/ 2147483646 h 609"/>
              <a:gd name="T18" fmla="*/ 2147483646 w 609"/>
              <a:gd name="T19" fmla="*/ 2147483646 h 609"/>
              <a:gd name="T20" fmla="*/ 2147483646 w 609"/>
              <a:gd name="T21" fmla="*/ 2147483646 h 609"/>
              <a:gd name="T22" fmla="*/ 2147483646 w 609"/>
              <a:gd name="T23" fmla="*/ 2147483646 h 609"/>
              <a:gd name="T24" fmla="*/ 2147483646 w 609"/>
              <a:gd name="T25" fmla="*/ 2147483646 h 609"/>
              <a:gd name="T26" fmla="*/ 2147483646 w 609"/>
              <a:gd name="T27" fmla="*/ 2147483646 h 609"/>
              <a:gd name="T28" fmla="*/ 2147483646 w 609"/>
              <a:gd name="T29" fmla="*/ 2147483646 h 609"/>
              <a:gd name="T30" fmla="*/ 2147483646 w 609"/>
              <a:gd name="T31" fmla="*/ 2147483646 h 609"/>
              <a:gd name="T32" fmla="*/ 2147483646 w 609"/>
              <a:gd name="T33" fmla="*/ 2147483646 h 609"/>
              <a:gd name="T34" fmla="*/ 2147483646 w 609"/>
              <a:gd name="T35" fmla="*/ 2147483646 h 609"/>
              <a:gd name="T36" fmla="*/ 2147483646 w 609"/>
              <a:gd name="T37" fmla="*/ 2147483646 h 609"/>
              <a:gd name="T38" fmla="*/ 2147483646 w 609"/>
              <a:gd name="T39" fmla="*/ 2147483646 h 609"/>
              <a:gd name="T40" fmla="*/ 2147483646 w 609"/>
              <a:gd name="T41" fmla="*/ 2147483646 h 609"/>
              <a:gd name="T42" fmla="*/ 2147483646 w 609"/>
              <a:gd name="T43" fmla="*/ 2147483646 h 609"/>
              <a:gd name="T44" fmla="*/ 2147483646 w 609"/>
              <a:gd name="T45" fmla="*/ 2147483646 h 609"/>
              <a:gd name="T46" fmla="*/ 2147483646 w 609"/>
              <a:gd name="T47" fmla="*/ 2147483646 h 609"/>
              <a:gd name="T48" fmla="*/ 2147483646 w 609"/>
              <a:gd name="T49" fmla="*/ 2147483646 h 60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09" h="609">
                <a:moveTo>
                  <a:pt x="304" y="608"/>
                </a:moveTo>
                <a:lnTo>
                  <a:pt x="304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4"/>
                  <a:pt x="134" y="0"/>
                  <a:pt x="304" y="0"/>
                </a:cubicBezTo>
                <a:cubicBezTo>
                  <a:pt x="473" y="0"/>
                  <a:pt x="608" y="134"/>
                  <a:pt x="608" y="304"/>
                </a:cubicBezTo>
                <a:cubicBezTo>
                  <a:pt x="608" y="474"/>
                  <a:pt x="473" y="608"/>
                  <a:pt x="304" y="608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8"/>
                  <a:pt x="169" y="551"/>
                  <a:pt x="304" y="551"/>
                </a:cubicBezTo>
                <a:cubicBezTo>
                  <a:pt x="438" y="551"/>
                  <a:pt x="551" y="438"/>
                  <a:pt x="551" y="304"/>
                </a:cubicBezTo>
                <a:cubicBezTo>
                  <a:pt x="551" y="170"/>
                  <a:pt x="438" y="57"/>
                  <a:pt x="304" y="57"/>
                </a:cubicBezTo>
                <a:close/>
                <a:moveTo>
                  <a:pt x="240" y="361"/>
                </a:moveTo>
                <a:lnTo>
                  <a:pt x="240" y="361"/>
                </a:lnTo>
                <a:cubicBezTo>
                  <a:pt x="155" y="156"/>
                  <a:pt x="155" y="156"/>
                  <a:pt x="155" y="156"/>
                </a:cubicBezTo>
                <a:cubicBezTo>
                  <a:pt x="367" y="240"/>
                  <a:pt x="367" y="240"/>
                  <a:pt x="367" y="240"/>
                </a:cubicBezTo>
                <a:cubicBezTo>
                  <a:pt x="452" y="452"/>
                  <a:pt x="452" y="452"/>
                  <a:pt x="452" y="452"/>
                </a:cubicBezTo>
                <a:lnTo>
                  <a:pt x="240" y="361"/>
                </a:lnTo>
                <a:close/>
                <a:moveTo>
                  <a:pt x="304" y="276"/>
                </a:moveTo>
                <a:lnTo>
                  <a:pt x="304" y="276"/>
                </a:lnTo>
                <a:cubicBezTo>
                  <a:pt x="290" y="276"/>
                  <a:pt x="276" y="290"/>
                  <a:pt x="276" y="304"/>
                </a:cubicBezTo>
                <a:cubicBezTo>
                  <a:pt x="276" y="318"/>
                  <a:pt x="290" y="332"/>
                  <a:pt x="304" y="332"/>
                </a:cubicBezTo>
                <a:cubicBezTo>
                  <a:pt x="318" y="332"/>
                  <a:pt x="332" y="318"/>
                  <a:pt x="332" y="304"/>
                </a:cubicBezTo>
                <a:cubicBezTo>
                  <a:pt x="332" y="290"/>
                  <a:pt x="318" y="276"/>
                  <a:pt x="304" y="2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2" name="Freeform 123"/>
          <p:cNvSpPr>
            <a:spLocks noChangeArrowheads="1"/>
          </p:cNvSpPr>
          <p:nvPr/>
        </p:nvSpPr>
        <p:spPr bwMode="auto">
          <a:xfrm>
            <a:off x="9363404" y="749330"/>
            <a:ext cx="385293" cy="388105"/>
          </a:xfrm>
          <a:custGeom>
            <a:avLst/>
            <a:gdLst>
              <a:gd name="T0" fmla="*/ 2147483646 w 602"/>
              <a:gd name="T1" fmla="*/ 2147483646 h 609"/>
              <a:gd name="T2" fmla="*/ 2147483646 w 602"/>
              <a:gd name="T3" fmla="*/ 2147483646 h 609"/>
              <a:gd name="T4" fmla="*/ 2147483646 w 602"/>
              <a:gd name="T5" fmla="*/ 2147483646 h 609"/>
              <a:gd name="T6" fmla="*/ 2147483646 w 602"/>
              <a:gd name="T7" fmla="*/ 2147483646 h 609"/>
              <a:gd name="T8" fmla="*/ 2147483646 w 602"/>
              <a:gd name="T9" fmla="*/ 2147483646 h 609"/>
              <a:gd name="T10" fmla="*/ 2147483646 w 602"/>
              <a:gd name="T11" fmla="*/ 2147483646 h 609"/>
              <a:gd name="T12" fmla="*/ 2147483646 w 602"/>
              <a:gd name="T13" fmla="*/ 2147483646 h 609"/>
              <a:gd name="T14" fmla="*/ 2147483646 w 602"/>
              <a:gd name="T15" fmla="*/ 2147483646 h 609"/>
              <a:gd name="T16" fmla="*/ 2147483646 w 602"/>
              <a:gd name="T17" fmla="*/ 2147483646 h 609"/>
              <a:gd name="T18" fmla="*/ 1320341830 w 602"/>
              <a:gd name="T19" fmla="*/ 2147483646 h 609"/>
              <a:gd name="T20" fmla="*/ 0 w 602"/>
              <a:gd name="T21" fmla="*/ 2147483646 h 609"/>
              <a:gd name="T22" fmla="*/ 1320341830 w 602"/>
              <a:gd name="T23" fmla="*/ 2147483646 h 609"/>
              <a:gd name="T24" fmla="*/ 2147483646 w 602"/>
              <a:gd name="T25" fmla="*/ 2147483646 h 609"/>
              <a:gd name="T26" fmla="*/ 2147483646 w 602"/>
              <a:gd name="T27" fmla="*/ 2147483646 h 609"/>
              <a:gd name="T28" fmla="*/ 2147483646 w 602"/>
              <a:gd name="T29" fmla="*/ 1303367107 h 609"/>
              <a:gd name="T30" fmla="*/ 2147483646 w 602"/>
              <a:gd name="T31" fmla="*/ 0 h 609"/>
              <a:gd name="T32" fmla="*/ 2147483646 w 602"/>
              <a:gd name="T33" fmla="*/ 1303367107 h 609"/>
              <a:gd name="T34" fmla="*/ 2147483646 w 602"/>
              <a:gd name="T35" fmla="*/ 2147483646 h 609"/>
              <a:gd name="T36" fmla="*/ 2147483646 w 602"/>
              <a:gd name="T37" fmla="*/ 2147483646 h 609"/>
              <a:gd name="T38" fmla="*/ 2147483646 w 602"/>
              <a:gd name="T39" fmla="*/ 2147483646 h 609"/>
              <a:gd name="T40" fmla="*/ 2147483646 w 602"/>
              <a:gd name="T41" fmla="*/ 2147483646 h 609"/>
              <a:gd name="T42" fmla="*/ 2147483646 w 602"/>
              <a:gd name="T43" fmla="*/ 2147483646 h 609"/>
              <a:gd name="T44" fmla="*/ 2147483646 w 602"/>
              <a:gd name="T45" fmla="*/ 2147483646 h 609"/>
              <a:gd name="T46" fmla="*/ 2147483646 w 602"/>
              <a:gd name="T47" fmla="*/ 2147483646 h 609"/>
              <a:gd name="T48" fmla="*/ 2147483646 w 602"/>
              <a:gd name="T49" fmla="*/ 2147483646 h 609"/>
              <a:gd name="T50" fmla="*/ 2147483646 w 602"/>
              <a:gd name="T51" fmla="*/ 2147483646 h 609"/>
              <a:gd name="T52" fmla="*/ 2147483646 w 602"/>
              <a:gd name="T53" fmla="*/ 2147483646 h 609"/>
              <a:gd name="T54" fmla="*/ 2147483646 w 602"/>
              <a:gd name="T55" fmla="*/ 2147483646 h 609"/>
              <a:gd name="T56" fmla="*/ 2147483646 w 602"/>
              <a:gd name="T57" fmla="*/ 2147483646 h 609"/>
              <a:gd name="T58" fmla="*/ 2147483646 w 602"/>
              <a:gd name="T59" fmla="*/ 2147483646 h 609"/>
              <a:gd name="T60" fmla="*/ 2147483646 w 602"/>
              <a:gd name="T61" fmla="*/ 2147483646 h 609"/>
              <a:gd name="T62" fmla="*/ 2147483646 w 602"/>
              <a:gd name="T63" fmla="*/ 2147483646 h 609"/>
              <a:gd name="T64" fmla="*/ 2147483646 w 602"/>
              <a:gd name="T65" fmla="*/ 2147483646 h 609"/>
              <a:gd name="T66" fmla="*/ 2147483646 w 602"/>
              <a:gd name="T67" fmla="*/ 2147483646 h 609"/>
              <a:gd name="T68" fmla="*/ 2147483646 w 602"/>
              <a:gd name="T69" fmla="*/ 2147483646 h 609"/>
              <a:gd name="T70" fmla="*/ 2147483646 w 602"/>
              <a:gd name="T71" fmla="*/ 2147483646 h 609"/>
              <a:gd name="T72" fmla="*/ 2147483646 w 602"/>
              <a:gd name="T73" fmla="*/ 2147483646 h 609"/>
              <a:gd name="T74" fmla="*/ 2147483646 w 602"/>
              <a:gd name="T75" fmla="*/ 2147483646 h 609"/>
              <a:gd name="T76" fmla="*/ 2147483646 w 602"/>
              <a:gd name="T77" fmla="*/ 2147483646 h 609"/>
              <a:gd name="T78" fmla="*/ 2147483646 w 602"/>
              <a:gd name="T79" fmla="*/ 2147483646 h 609"/>
              <a:gd name="T80" fmla="*/ 2147483646 w 602"/>
              <a:gd name="T81" fmla="*/ 2147483646 h 609"/>
              <a:gd name="T82" fmla="*/ 2147483646 w 602"/>
              <a:gd name="T83" fmla="*/ 2147483646 h 609"/>
              <a:gd name="T84" fmla="*/ 2147483646 w 602"/>
              <a:gd name="T85" fmla="*/ 2147483646 h 609"/>
              <a:gd name="T86" fmla="*/ 2147483646 w 602"/>
              <a:gd name="T87" fmla="*/ 2147483646 h 609"/>
              <a:gd name="T88" fmla="*/ 2147483646 w 602"/>
              <a:gd name="T89" fmla="*/ 2147483646 h 609"/>
              <a:gd name="T90" fmla="*/ 2147483646 w 602"/>
              <a:gd name="T91" fmla="*/ 2147483646 h 609"/>
              <a:gd name="T92" fmla="*/ 2147483646 w 602"/>
              <a:gd name="T93" fmla="*/ 2147483646 h 609"/>
              <a:gd name="T94" fmla="*/ 2147483646 w 602"/>
              <a:gd name="T95" fmla="*/ 2147483646 h 609"/>
              <a:gd name="T96" fmla="*/ 2147483646 w 602"/>
              <a:gd name="T97" fmla="*/ 2147483646 h 609"/>
              <a:gd name="T98" fmla="*/ 2147483646 w 602"/>
              <a:gd name="T99" fmla="*/ 2147483646 h 6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02" h="609">
                <a:moveTo>
                  <a:pt x="572" y="332"/>
                </a:moveTo>
                <a:lnTo>
                  <a:pt x="572" y="332"/>
                </a:lnTo>
                <a:cubicBezTo>
                  <a:pt x="544" y="332"/>
                  <a:pt x="544" y="332"/>
                  <a:pt x="544" y="332"/>
                </a:cubicBezTo>
                <a:cubicBezTo>
                  <a:pt x="530" y="445"/>
                  <a:pt x="445" y="537"/>
                  <a:pt x="332" y="544"/>
                </a:cubicBezTo>
                <a:cubicBezTo>
                  <a:pt x="332" y="580"/>
                  <a:pt x="332" y="580"/>
                  <a:pt x="332" y="580"/>
                </a:cubicBezTo>
                <a:cubicBezTo>
                  <a:pt x="332" y="594"/>
                  <a:pt x="318" y="608"/>
                  <a:pt x="304" y="608"/>
                </a:cubicBezTo>
                <a:cubicBezTo>
                  <a:pt x="283" y="608"/>
                  <a:pt x="276" y="594"/>
                  <a:pt x="276" y="580"/>
                </a:cubicBezTo>
                <a:cubicBezTo>
                  <a:pt x="276" y="544"/>
                  <a:pt x="276" y="544"/>
                  <a:pt x="276" y="544"/>
                </a:cubicBezTo>
                <a:cubicBezTo>
                  <a:pt x="162" y="537"/>
                  <a:pt x="71" y="445"/>
                  <a:pt x="56" y="332"/>
                </a:cubicBezTo>
                <a:cubicBezTo>
                  <a:pt x="28" y="332"/>
                  <a:pt x="28" y="332"/>
                  <a:pt x="28" y="332"/>
                </a:cubicBezTo>
                <a:cubicBezTo>
                  <a:pt x="14" y="332"/>
                  <a:pt x="0" y="318"/>
                  <a:pt x="0" y="304"/>
                </a:cubicBezTo>
                <a:cubicBezTo>
                  <a:pt x="0" y="290"/>
                  <a:pt x="14" y="276"/>
                  <a:pt x="28" y="276"/>
                </a:cubicBezTo>
                <a:cubicBezTo>
                  <a:pt x="56" y="276"/>
                  <a:pt x="56" y="276"/>
                  <a:pt x="56" y="276"/>
                </a:cubicBezTo>
                <a:cubicBezTo>
                  <a:pt x="71" y="163"/>
                  <a:pt x="162" y="71"/>
                  <a:pt x="276" y="64"/>
                </a:cubicBezTo>
                <a:cubicBezTo>
                  <a:pt x="276" y="28"/>
                  <a:pt x="276" y="28"/>
                  <a:pt x="276" y="28"/>
                </a:cubicBezTo>
                <a:cubicBezTo>
                  <a:pt x="276" y="14"/>
                  <a:pt x="283" y="0"/>
                  <a:pt x="304" y="0"/>
                </a:cubicBezTo>
                <a:cubicBezTo>
                  <a:pt x="318" y="0"/>
                  <a:pt x="332" y="14"/>
                  <a:pt x="332" y="28"/>
                </a:cubicBezTo>
                <a:cubicBezTo>
                  <a:pt x="332" y="64"/>
                  <a:pt x="332" y="64"/>
                  <a:pt x="332" y="64"/>
                </a:cubicBezTo>
                <a:cubicBezTo>
                  <a:pt x="445" y="71"/>
                  <a:pt x="530" y="163"/>
                  <a:pt x="544" y="276"/>
                </a:cubicBezTo>
                <a:cubicBezTo>
                  <a:pt x="572" y="276"/>
                  <a:pt x="572" y="276"/>
                  <a:pt x="572" y="276"/>
                </a:cubicBezTo>
                <a:cubicBezTo>
                  <a:pt x="594" y="276"/>
                  <a:pt x="601" y="290"/>
                  <a:pt x="601" y="304"/>
                </a:cubicBezTo>
                <a:cubicBezTo>
                  <a:pt x="601" y="318"/>
                  <a:pt x="594" y="332"/>
                  <a:pt x="572" y="332"/>
                </a:cubicBezTo>
                <a:close/>
                <a:moveTo>
                  <a:pt x="431" y="276"/>
                </a:moveTo>
                <a:lnTo>
                  <a:pt x="431" y="276"/>
                </a:lnTo>
                <a:cubicBezTo>
                  <a:pt x="487" y="276"/>
                  <a:pt x="487" y="276"/>
                  <a:pt x="487" y="276"/>
                </a:cubicBezTo>
                <a:cubicBezTo>
                  <a:pt x="473" y="191"/>
                  <a:pt x="410" y="127"/>
                  <a:pt x="332" y="120"/>
                </a:cubicBezTo>
                <a:cubicBezTo>
                  <a:pt x="332" y="170"/>
                  <a:pt x="332" y="170"/>
                  <a:pt x="332" y="170"/>
                </a:cubicBezTo>
                <a:cubicBezTo>
                  <a:pt x="332" y="191"/>
                  <a:pt x="318" y="198"/>
                  <a:pt x="304" y="198"/>
                </a:cubicBezTo>
                <a:cubicBezTo>
                  <a:pt x="283" y="198"/>
                  <a:pt x="276" y="191"/>
                  <a:pt x="276" y="170"/>
                </a:cubicBezTo>
                <a:cubicBezTo>
                  <a:pt x="276" y="120"/>
                  <a:pt x="276" y="120"/>
                  <a:pt x="276" y="120"/>
                </a:cubicBezTo>
                <a:cubicBezTo>
                  <a:pt x="191" y="127"/>
                  <a:pt x="127" y="191"/>
                  <a:pt x="113" y="276"/>
                </a:cubicBezTo>
                <a:cubicBezTo>
                  <a:pt x="169" y="276"/>
                  <a:pt x="169" y="276"/>
                  <a:pt x="169" y="276"/>
                </a:cubicBezTo>
                <a:cubicBezTo>
                  <a:pt x="184" y="276"/>
                  <a:pt x="198" y="290"/>
                  <a:pt x="198" y="304"/>
                </a:cubicBezTo>
                <a:cubicBezTo>
                  <a:pt x="198" y="318"/>
                  <a:pt x="184" y="332"/>
                  <a:pt x="169" y="332"/>
                </a:cubicBezTo>
                <a:cubicBezTo>
                  <a:pt x="113" y="332"/>
                  <a:pt x="113" y="332"/>
                  <a:pt x="113" y="332"/>
                </a:cubicBezTo>
                <a:cubicBezTo>
                  <a:pt x="127" y="417"/>
                  <a:pt x="191" y="481"/>
                  <a:pt x="276" y="488"/>
                </a:cubicBezTo>
                <a:cubicBezTo>
                  <a:pt x="276" y="438"/>
                  <a:pt x="276" y="438"/>
                  <a:pt x="276" y="438"/>
                </a:cubicBezTo>
                <a:cubicBezTo>
                  <a:pt x="276" y="417"/>
                  <a:pt x="283" y="410"/>
                  <a:pt x="304" y="410"/>
                </a:cubicBezTo>
                <a:cubicBezTo>
                  <a:pt x="318" y="410"/>
                  <a:pt x="332" y="417"/>
                  <a:pt x="332" y="438"/>
                </a:cubicBezTo>
                <a:cubicBezTo>
                  <a:pt x="332" y="488"/>
                  <a:pt x="332" y="488"/>
                  <a:pt x="332" y="488"/>
                </a:cubicBezTo>
                <a:cubicBezTo>
                  <a:pt x="410" y="481"/>
                  <a:pt x="473" y="417"/>
                  <a:pt x="487" y="332"/>
                </a:cubicBezTo>
                <a:cubicBezTo>
                  <a:pt x="431" y="332"/>
                  <a:pt x="431" y="332"/>
                  <a:pt x="431" y="332"/>
                </a:cubicBezTo>
                <a:cubicBezTo>
                  <a:pt x="417" y="332"/>
                  <a:pt x="403" y="318"/>
                  <a:pt x="403" y="304"/>
                </a:cubicBezTo>
                <a:cubicBezTo>
                  <a:pt x="403" y="290"/>
                  <a:pt x="417" y="276"/>
                  <a:pt x="431" y="276"/>
                </a:cubicBezTo>
                <a:close/>
                <a:moveTo>
                  <a:pt x="304" y="332"/>
                </a:moveTo>
                <a:lnTo>
                  <a:pt x="304" y="332"/>
                </a:lnTo>
                <a:cubicBezTo>
                  <a:pt x="283" y="332"/>
                  <a:pt x="276" y="318"/>
                  <a:pt x="276" y="304"/>
                </a:cubicBezTo>
                <a:cubicBezTo>
                  <a:pt x="276" y="290"/>
                  <a:pt x="283" y="276"/>
                  <a:pt x="304" y="276"/>
                </a:cubicBezTo>
                <a:cubicBezTo>
                  <a:pt x="318" y="276"/>
                  <a:pt x="332" y="290"/>
                  <a:pt x="332" y="304"/>
                </a:cubicBezTo>
                <a:cubicBezTo>
                  <a:pt x="332" y="318"/>
                  <a:pt x="318" y="332"/>
                  <a:pt x="304" y="3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3" name="Freeform 124"/>
          <p:cNvSpPr>
            <a:spLocks noChangeArrowheads="1"/>
          </p:cNvSpPr>
          <p:nvPr/>
        </p:nvSpPr>
        <p:spPr bwMode="auto">
          <a:xfrm>
            <a:off x="8531934" y="766853"/>
            <a:ext cx="289671" cy="388105"/>
          </a:xfrm>
          <a:custGeom>
            <a:avLst/>
            <a:gdLst>
              <a:gd name="T0" fmla="*/ 2147483646 w 454"/>
              <a:gd name="T1" fmla="*/ 2147483646 h 609"/>
              <a:gd name="T2" fmla="*/ 2147483646 w 454"/>
              <a:gd name="T3" fmla="*/ 2147483646 h 609"/>
              <a:gd name="T4" fmla="*/ 0 w 454"/>
              <a:gd name="T5" fmla="*/ 2147483646 h 609"/>
              <a:gd name="T6" fmla="*/ 2147483646 w 454"/>
              <a:gd name="T7" fmla="*/ 0 h 609"/>
              <a:gd name="T8" fmla="*/ 2147483646 w 454"/>
              <a:gd name="T9" fmla="*/ 2147483646 h 609"/>
              <a:gd name="T10" fmla="*/ 2147483646 w 454"/>
              <a:gd name="T11" fmla="*/ 2147483646 h 609"/>
              <a:gd name="T12" fmla="*/ 2147483646 w 454"/>
              <a:gd name="T13" fmla="*/ 2147483646 h 609"/>
              <a:gd name="T14" fmla="*/ 2147483646 w 454"/>
              <a:gd name="T15" fmla="*/ 2147483646 h 609"/>
              <a:gd name="T16" fmla="*/ 2147483646 w 454"/>
              <a:gd name="T17" fmla="*/ 2147483646 h 609"/>
              <a:gd name="T18" fmla="*/ 2147483646 w 454"/>
              <a:gd name="T19" fmla="*/ 2147483646 h 609"/>
              <a:gd name="T20" fmla="*/ 2147483646 w 454"/>
              <a:gd name="T21" fmla="*/ 2147483646 h 609"/>
              <a:gd name="T22" fmla="*/ 2147483646 w 454"/>
              <a:gd name="T23" fmla="*/ 2147483646 h 609"/>
              <a:gd name="T24" fmla="*/ 2147483646 w 454"/>
              <a:gd name="T25" fmla="*/ 2147483646 h 609"/>
              <a:gd name="T26" fmla="*/ 2147483646 w 454"/>
              <a:gd name="T27" fmla="*/ 2147483646 h 609"/>
              <a:gd name="T28" fmla="*/ 2147483646 w 454"/>
              <a:gd name="T29" fmla="*/ 2147483646 h 609"/>
              <a:gd name="T30" fmla="*/ 2147483646 w 454"/>
              <a:gd name="T31" fmla="*/ 2147483646 h 609"/>
              <a:gd name="T32" fmla="*/ 2147483646 w 454"/>
              <a:gd name="T33" fmla="*/ 2147483646 h 609"/>
              <a:gd name="T34" fmla="*/ 2147483646 w 454"/>
              <a:gd name="T35" fmla="*/ 2147483646 h 609"/>
              <a:gd name="T36" fmla="*/ 2147483646 w 454"/>
              <a:gd name="T37" fmla="*/ 2147483646 h 609"/>
              <a:gd name="T38" fmla="*/ 2147483646 w 454"/>
              <a:gd name="T39" fmla="*/ 2147483646 h 60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54" h="609">
                <a:moveTo>
                  <a:pt x="227" y="608"/>
                </a:moveTo>
                <a:lnTo>
                  <a:pt x="227" y="608"/>
                </a:lnTo>
                <a:cubicBezTo>
                  <a:pt x="227" y="608"/>
                  <a:pt x="0" y="354"/>
                  <a:pt x="0" y="226"/>
                </a:cubicBezTo>
                <a:cubicBezTo>
                  <a:pt x="0" y="106"/>
                  <a:pt x="106" y="0"/>
                  <a:pt x="227" y="0"/>
                </a:cubicBezTo>
                <a:cubicBezTo>
                  <a:pt x="354" y="0"/>
                  <a:pt x="453" y="106"/>
                  <a:pt x="453" y="226"/>
                </a:cubicBezTo>
                <a:cubicBezTo>
                  <a:pt x="453" y="354"/>
                  <a:pt x="227" y="608"/>
                  <a:pt x="227" y="608"/>
                </a:cubicBezTo>
                <a:close/>
                <a:moveTo>
                  <a:pt x="227" y="78"/>
                </a:moveTo>
                <a:lnTo>
                  <a:pt x="227" y="78"/>
                </a:lnTo>
                <a:cubicBezTo>
                  <a:pt x="149" y="78"/>
                  <a:pt x="78" y="149"/>
                  <a:pt x="78" y="226"/>
                </a:cubicBezTo>
                <a:cubicBezTo>
                  <a:pt x="78" y="311"/>
                  <a:pt x="149" y="382"/>
                  <a:pt x="227" y="382"/>
                </a:cubicBezTo>
                <a:cubicBezTo>
                  <a:pt x="311" y="382"/>
                  <a:pt x="382" y="311"/>
                  <a:pt x="382" y="226"/>
                </a:cubicBezTo>
                <a:cubicBezTo>
                  <a:pt x="382" y="149"/>
                  <a:pt x="311" y="78"/>
                  <a:pt x="227" y="78"/>
                </a:cubicBezTo>
                <a:close/>
                <a:moveTo>
                  <a:pt x="304" y="254"/>
                </a:moveTo>
                <a:lnTo>
                  <a:pt x="304" y="254"/>
                </a:lnTo>
                <a:cubicBezTo>
                  <a:pt x="156" y="254"/>
                  <a:pt x="156" y="254"/>
                  <a:pt x="156" y="254"/>
                </a:cubicBezTo>
                <a:cubicBezTo>
                  <a:pt x="135" y="254"/>
                  <a:pt x="128" y="247"/>
                  <a:pt x="128" y="226"/>
                </a:cubicBezTo>
                <a:cubicBezTo>
                  <a:pt x="128" y="212"/>
                  <a:pt x="135" y="198"/>
                  <a:pt x="156" y="198"/>
                </a:cubicBezTo>
                <a:cubicBezTo>
                  <a:pt x="304" y="198"/>
                  <a:pt x="304" y="198"/>
                  <a:pt x="304" y="198"/>
                </a:cubicBezTo>
                <a:cubicBezTo>
                  <a:pt x="319" y="198"/>
                  <a:pt x="333" y="212"/>
                  <a:pt x="333" y="226"/>
                </a:cubicBezTo>
                <a:cubicBezTo>
                  <a:pt x="333" y="247"/>
                  <a:pt x="319" y="254"/>
                  <a:pt x="304" y="2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4" name="Freeform 125"/>
          <p:cNvSpPr>
            <a:spLocks noChangeArrowheads="1"/>
          </p:cNvSpPr>
          <p:nvPr/>
        </p:nvSpPr>
        <p:spPr bwMode="auto">
          <a:xfrm>
            <a:off x="7598344" y="765910"/>
            <a:ext cx="289673" cy="388105"/>
          </a:xfrm>
          <a:custGeom>
            <a:avLst/>
            <a:gdLst>
              <a:gd name="T0" fmla="*/ 2147483646 w 454"/>
              <a:gd name="T1" fmla="*/ 2147483646 h 609"/>
              <a:gd name="T2" fmla="*/ 2147483646 w 454"/>
              <a:gd name="T3" fmla="*/ 2147483646 h 609"/>
              <a:gd name="T4" fmla="*/ 0 w 454"/>
              <a:gd name="T5" fmla="*/ 2147483646 h 609"/>
              <a:gd name="T6" fmla="*/ 2147483646 w 454"/>
              <a:gd name="T7" fmla="*/ 0 h 609"/>
              <a:gd name="T8" fmla="*/ 2147483646 w 454"/>
              <a:gd name="T9" fmla="*/ 2147483646 h 609"/>
              <a:gd name="T10" fmla="*/ 2147483646 w 454"/>
              <a:gd name="T11" fmla="*/ 2147483646 h 609"/>
              <a:gd name="T12" fmla="*/ 2147483646 w 454"/>
              <a:gd name="T13" fmla="*/ 2147483646 h 609"/>
              <a:gd name="T14" fmla="*/ 2147483646 w 454"/>
              <a:gd name="T15" fmla="*/ 2147483646 h 609"/>
              <a:gd name="T16" fmla="*/ 2147483646 w 454"/>
              <a:gd name="T17" fmla="*/ 2147483646 h 609"/>
              <a:gd name="T18" fmla="*/ 2147483646 w 454"/>
              <a:gd name="T19" fmla="*/ 2147483646 h 609"/>
              <a:gd name="T20" fmla="*/ 2147483646 w 454"/>
              <a:gd name="T21" fmla="*/ 2147483646 h 609"/>
              <a:gd name="T22" fmla="*/ 2147483646 w 454"/>
              <a:gd name="T23" fmla="*/ 2147483646 h 609"/>
              <a:gd name="T24" fmla="*/ 2147483646 w 454"/>
              <a:gd name="T25" fmla="*/ 2147483646 h 609"/>
              <a:gd name="T26" fmla="*/ 2147483646 w 454"/>
              <a:gd name="T27" fmla="*/ 2147483646 h 609"/>
              <a:gd name="T28" fmla="*/ 2147483646 w 454"/>
              <a:gd name="T29" fmla="*/ 2147483646 h 609"/>
              <a:gd name="T30" fmla="*/ 2147483646 w 454"/>
              <a:gd name="T31" fmla="*/ 2147483646 h 609"/>
              <a:gd name="T32" fmla="*/ 2147483646 w 454"/>
              <a:gd name="T33" fmla="*/ 2147483646 h 609"/>
              <a:gd name="T34" fmla="*/ 2147483646 w 454"/>
              <a:gd name="T35" fmla="*/ 2147483646 h 609"/>
              <a:gd name="T36" fmla="*/ 2147483646 w 454"/>
              <a:gd name="T37" fmla="*/ 2147483646 h 609"/>
              <a:gd name="T38" fmla="*/ 2147483646 w 454"/>
              <a:gd name="T39" fmla="*/ 2147483646 h 609"/>
              <a:gd name="T40" fmla="*/ 2147483646 w 454"/>
              <a:gd name="T41" fmla="*/ 2147483646 h 609"/>
              <a:gd name="T42" fmla="*/ 2147483646 w 454"/>
              <a:gd name="T43" fmla="*/ 2147483646 h 609"/>
              <a:gd name="T44" fmla="*/ 2147483646 w 454"/>
              <a:gd name="T45" fmla="*/ 2147483646 h 609"/>
              <a:gd name="T46" fmla="*/ 2147483646 w 454"/>
              <a:gd name="T47" fmla="*/ 2147483646 h 609"/>
              <a:gd name="T48" fmla="*/ 2147483646 w 454"/>
              <a:gd name="T49" fmla="*/ 2147483646 h 609"/>
              <a:gd name="T50" fmla="*/ 2147483646 w 454"/>
              <a:gd name="T51" fmla="*/ 2147483646 h 609"/>
              <a:gd name="T52" fmla="*/ 2147483646 w 454"/>
              <a:gd name="T53" fmla="*/ 2147483646 h 609"/>
              <a:gd name="T54" fmla="*/ 2147483646 w 454"/>
              <a:gd name="T55" fmla="*/ 2147483646 h 609"/>
              <a:gd name="T56" fmla="*/ 2147483646 w 454"/>
              <a:gd name="T57" fmla="*/ 2147483646 h 609"/>
              <a:gd name="T58" fmla="*/ 2147483646 w 454"/>
              <a:gd name="T59" fmla="*/ 2147483646 h 60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54" h="609">
                <a:moveTo>
                  <a:pt x="227" y="608"/>
                </a:moveTo>
                <a:lnTo>
                  <a:pt x="227" y="608"/>
                </a:lnTo>
                <a:cubicBezTo>
                  <a:pt x="227" y="608"/>
                  <a:pt x="0" y="354"/>
                  <a:pt x="0" y="226"/>
                </a:cubicBezTo>
                <a:cubicBezTo>
                  <a:pt x="0" y="106"/>
                  <a:pt x="99" y="0"/>
                  <a:pt x="227" y="0"/>
                </a:cubicBezTo>
                <a:cubicBezTo>
                  <a:pt x="354" y="0"/>
                  <a:pt x="453" y="106"/>
                  <a:pt x="453" y="226"/>
                </a:cubicBezTo>
                <a:cubicBezTo>
                  <a:pt x="453" y="354"/>
                  <a:pt x="227" y="608"/>
                  <a:pt x="227" y="608"/>
                </a:cubicBezTo>
                <a:close/>
                <a:moveTo>
                  <a:pt x="227" y="78"/>
                </a:moveTo>
                <a:lnTo>
                  <a:pt x="227" y="78"/>
                </a:lnTo>
                <a:cubicBezTo>
                  <a:pt x="142" y="78"/>
                  <a:pt x="78" y="149"/>
                  <a:pt x="78" y="226"/>
                </a:cubicBezTo>
                <a:cubicBezTo>
                  <a:pt x="78" y="311"/>
                  <a:pt x="142" y="382"/>
                  <a:pt x="227" y="382"/>
                </a:cubicBezTo>
                <a:cubicBezTo>
                  <a:pt x="311" y="382"/>
                  <a:pt x="375" y="311"/>
                  <a:pt x="375" y="226"/>
                </a:cubicBezTo>
                <a:cubicBezTo>
                  <a:pt x="375" y="149"/>
                  <a:pt x="311" y="78"/>
                  <a:pt x="227" y="78"/>
                </a:cubicBezTo>
                <a:close/>
                <a:moveTo>
                  <a:pt x="304" y="254"/>
                </a:moveTo>
                <a:lnTo>
                  <a:pt x="304" y="254"/>
                </a:lnTo>
                <a:cubicBezTo>
                  <a:pt x="255" y="254"/>
                  <a:pt x="255" y="254"/>
                  <a:pt x="255" y="254"/>
                </a:cubicBezTo>
                <a:cubicBezTo>
                  <a:pt x="255" y="304"/>
                  <a:pt x="255" y="304"/>
                  <a:pt x="255" y="304"/>
                </a:cubicBezTo>
                <a:cubicBezTo>
                  <a:pt x="255" y="318"/>
                  <a:pt x="241" y="332"/>
                  <a:pt x="227" y="332"/>
                </a:cubicBezTo>
                <a:cubicBezTo>
                  <a:pt x="213" y="332"/>
                  <a:pt x="198" y="318"/>
                  <a:pt x="198" y="304"/>
                </a:cubicBezTo>
                <a:cubicBezTo>
                  <a:pt x="198" y="254"/>
                  <a:pt x="198" y="254"/>
                  <a:pt x="198" y="254"/>
                </a:cubicBezTo>
                <a:cubicBezTo>
                  <a:pt x="149" y="254"/>
                  <a:pt x="149" y="254"/>
                  <a:pt x="149" y="254"/>
                </a:cubicBezTo>
                <a:cubicBezTo>
                  <a:pt x="135" y="254"/>
                  <a:pt x="120" y="247"/>
                  <a:pt x="120" y="226"/>
                </a:cubicBezTo>
                <a:cubicBezTo>
                  <a:pt x="120" y="212"/>
                  <a:pt x="135" y="198"/>
                  <a:pt x="149" y="198"/>
                </a:cubicBezTo>
                <a:cubicBezTo>
                  <a:pt x="198" y="198"/>
                  <a:pt x="198" y="198"/>
                  <a:pt x="198" y="198"/>
                </a:cubicBezTo>
                <a:cubicBezTo>
                  <a:pt x="198" y="156"/>
                  <a:pt x="198" y="156"/>
                  <a:pt x="198" y="156"/>
                </a:cubicBezTo>
                <a:cubicBezTo>
                  <a:pt x="198" y="134"/>
                  <a:pt x="213" y="127"/>
                  <a:pt x="227" y="127"/>
                </a:cubicBezTo>
                <a:cubicBezTo>
                  <a:pt x="241" y="127"/>
                  <a:pt x="255" y="134"/>
                  <a:pt x="255" y="156"/>
                </a:cubicBezTo>
                <a:cubicBezTo>
                  <a:pt x="255" y="198"/>
                  <a:pt x="255" y="198"/>
                  <a:pt x="255" y="198"/>
                </a:cubicBezTo>
                <a:cubicBezTo>
                  <a:pt x="304" y="198"/>
                  <a:pt x="304" y="198"/>
                  <a:pt x="304" y="198"/>
                </a:cubicBezTo>
                <a:cubicBezTo>
                  <a:pt x="318" y="198"/>
                  <a:pt x="333" y="212"/>
                  <a:pt x="333" y="226"/>
                </a:cubicBezTo>
                <a:cubicBezTo>
                  <a:pt x="333" y="247"/>
                  <a:pt x="318" y="254"/>
                  <a:pt x="304" y="2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5" name="Freeform 126"/>
          <p:cNvSpPr>
            <a:spLocks noChangeArrowheads="1"/>
          </p:cNvSpPr>
          <p:nvPr/>
        </p:nvSpPr>
        <p:spPr bwMode="auto">
          <a:xfrm>
            <a:off x="6646371" y="783726"/>
            <a:ext cx="289671" cy="388105"/>
          </a:xfrm>
          <a:custGeom>
            <a:avLst/>
            <a:gdLst>
              <a:gd name="T0" fmla="*/ 2147483646 w 454"/>
              <a:gd name="T1" fmla="*/ 2147483646 h 609"/>
              <a:gd name="T2" fmla="*/ 2147483646 w 454"/>
              <a:gd name="T3" fmla="*/ 2147483646 h 609"/>
              <a:gd name="T4" fmla="*/ 0 w 454"/>
              <a:gd name="T5" fmla="*/ 2147483646 h 609"/>
              <a:gd name="T6" fmla="*/ 2147483646 w 454"/>
              <a:gd name="T7" fmla="*/ 0 h 609"/>
              <a:gd name="T8" fmla="*/ 2147483646 w 454"/>
              <a:gd name="T9" fmla="*/ 2147483646 h 609"/>
              <a:gd name="T10" fmla="*/ 2147483646 w 454"/>
              <a:gd name="T11" fmla="*/ 2147483646 h 609"/>
              <a:gd name="T12" fmla="*/ 2147483646 w 454"/>
              <a:gd name="T13" fmla="*/ 2147483646 h 609"/>
              <a:gd name="T14" fmla="*/ 2147483646 w 454"/>
              <a:gd name="T15" fmla="*/ 2147483646 h 609"/>
              <a:gd name="T16" fmla="*/ 2147483646 w 454"/>
              <a:gd name="T17" fmla="*/ 2147483646 h 609"/>
              <a:gd name="T18" fmla="*/ 2147483646 w 454"/>
              <a:gd name="T19" fmla="*/ 2147483646 h 609"/>
              <a:gd name="T20" fmla="*/ 2147483646 w 454"/>
              <a:gd name="T21" fmla="*/ 2147483646 h 609"/>
              <a:gd name="T22" fmla="*/ 2147483646 w 454"/>
              <a:gd name="T23" fmla="*/ 2147483646 h 609"/>
              <a:gd name="T24" fmla="*/ 2147483646 w 454"/>
              <a:gd name="T25" fmla="*/ 2147483646 h 609"/>
              <a:gd name="T26" fmla="*/ 2147483646 w 454"/>
              <a:gd name="T27" fmla="*/ 2147483646 h 609"/>
              <a:gd name="T28" fmla="*/ 2147483646 w 454"/>
              <a:gd name="T29" fmla="*/ 2147483646 h 609"/>
              <a:gd name="T30" fmla="*/ 2147483646 w 454"/>
              <a:gd name="T31" fmla="*/ 2147483646 h 609"/>
              <a:gd name="T32" fmla="*/ 2147483646 w 454"/>
              <a:gd name="T33" fmla="*/ 2147483646 h 609"/>
              <a:gd name="T34" fmla="*/ 2147483646 w 454"/>
              <a:gd name="T35" fmla="*/ 2147483646 h 6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54" h="609">
                <a:moveTo>
                  <a:pt x="227" y="608"/>
                </a:moveTo>
                <a:lnTo>
                  <a:pt x="227" y="608"/>
                </a:lnTo>
                <a:cubicBezTo>
                  <a:pt x="227" y="608"/>
                  <a:pt x="0" y="354"/>
                  <a:pt x="0" y="226"/>
                </a:cubicBezTo>
                <a:cubicBezTo>
                  <a:pt x="0" y="106"/>
                  <a:pt x="99" y="0"/>
                  <a:pt x="227" y="0"/>
                </a:cubicBezTo>
                <a:cubicBezTo>
                  <a:pt x="347" y="0"/>
                  <a:pt x="453" y="106"/>
                  <a:pt x="453" y="226"/>
                </a:cubicBezTo>
                <a:cubicBezTo>
                  <a:pt x="453" y="354"/>
                  <a:pt x="227" y="608"/>
                  <a:pt x="227" y="608"/>
                </a:cubicBezTo>
                <a:close/>
                <a:moveTo>
                  <a:pt x="227" y="78"/>
                </a:moveTo>
                <a:lnTo>
                  <a:pt x="227" y="78"/>
                </a:lnTo>
                <a:cubicBezTo>
                  <a:pt x="142" y="78"/>
                  <a:pt x="71" y="149"/>
                  <a:pt x="71" y="226"/>
                </a:cubicBezTo>
                <a:cubicBezTo>
                  <a:pt x="71" y="311"/>
                  <a:pt x="142" y="382"/>
                  <a:pt x="227" y="382"/>
                </a:cubicBezTo>
                <a:cubicBezTo>
                  <a:pt x="304" y="382"/>
                  <a:pt x="375" y="311"/>
                  <a:pt x="375" y="226"/>
                </a:cubicBezTo>
                <a:cubicBezTo>
                  <a:pt x="375" y="149"/>
                  <a:pt x="304" y="78"/>
                  <a:pt x="227" y="78"/>
                </a:cubicBezTo>
                <a:close/>
                <a:moveTo>
                  <a:pt x="227" y="304"/>
                </a:moveTo>
                <a:lnTo>
                  <a:pt x="227" y="304"/>
                </a:lnTo>
                <a:cubicBezTo>
                  <a:pt x="184" y="304"/>
                  <a:pt x="149" y="269"/>
                  <a:pt x="149" y="226"/>
                </a:cubicBezTo>
                <a:cubicBezTo>
                  <a:pt x="149" y="184"/>
                  <a:pt x="184" y="156"/>
                  <a:pt x="227" y="156"/>
                </a:cubicBezTo>
                <a:cubicBezTo>
                  <a:pt x="269" y="156"/>
                  <a:pt x="297" y="184"/>
                  <a:pt x="297" y="226"/>
                </a:cubicBezTo>
                <a:cubicBezTo>
                  <a:pt x="297" y="269"/>
                  <a:pt x="269" y="304"/>
                  <a:pt x="227" y="3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6" name="Freeform 127"/>
          <p:cNvSpPr>
            <a:spLocks noChangeArrowheads="1"/>
          </p:cNvSpPr>
          <p:nvPr/>
        </p:nvSpPr>
        <p:spPr bwMode="auto">
          <a:xfrm>
            <a:off x="5732357" y="810906"/>
            <a:ext cx="289671" cy="388105"/>
          </a:xfrm>
          <a:custGeom>
            <a:avLst/>
            <a:gdLst>
              <a:gd name="T0" fmla="*/ 2147483646 w 453"/>
              <a:gd name="T1" fmla="*/ 2147483646 h 609"/>
              <a:gd name="T2" fmla="*/ 2147483646 w 453"/>
              <a:gd name="T3" fmla="*/ 2147483646 h 609"/>
              <a:gd name="T4" fmla="*/ 0 w 453"/>
              <a:gd name="T5" fmla="*/ 2147483646 h 609"/>
              <a:gd name="T6" fmla="*/ 2147483646 w 453"/>
              <a:gd name="T7" fmla="*/ 0 h 609"/>
              <a:gd name="T8" fmla="*/ 2147483646 w 453"/>
              <a:gd name="T9" fmla="*/ 2147483646 h 609"/>
              <a:gd name="T10" fmla="*/ 2147483646 w 453"/>
              <a:gd name="T11" fmla="*/ 2147483646 h 609"/>
              <a:gd name="T12" fmla="*/ 2147483646 w 453"/>
              <a:gd name="T13" fmla="*/ 2147483646 h 609"/>
              <a:gd name="T14" fmla="*/ 2147483646 w 453"/>
              <a:gd name="T15" fmla="*/ 2147483646 h 609"/>
              <a:gd name="T16" fmla="*/ 2147483646 w 453"/>
              <a:gd name="T17" fmla="*/ 2147483646 h 609"/>
              <a:gd name="T18" fmla="*/ 2147483646 w 453"/>
              <a:gd name="T19" fmla="*/ 2147483646 h 609"/>
              <a:gd name="T20" fmla="*/ 2147483646 w 453"/>
              <a:gd name="T21" fmla="*/ 2147483646 h 609"/>
              <a:gd name="T22" fmla="*/ 2147483646 w 453"/>
              <a:gd name="T23" fmla="*/ 2147483646 h 60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53" h="609">
                <a:moveTo>
                  <a:pt x="226" y="608"/>
                </a:moveTo>
                <a:lnTo>
                  <a:pt x="226" y="608"/>
                </a:lnTo>
                <a:cubicBezTo>
                  <a:pt x="226" y="608"/>
                  <a:pt x="0" y="354"/>
                  <a:pt x="0" y="226"/>
                </a:cubicBezTo>
                <a:cubicBezTo>
                  <a:pt x="0" y="106"/>
                  <a:pt x="106" y="0"/>
                  <a:pt x="226" y="0"/>
                </a:cubicBezTo>
                <a:cubicBezTo>
                  <a:pt x="354" y="0"/>
                  <a:pt x="452" y="106"/>
                  <a:pt x="452" y="226"/>
                </a:cubicBezTo>
                <a:cubicBezTo>
                  <a:pt x="452" y="354"/>
                  <a:pt x="226" y="608"/>
                  <a:pt x="226" y="608"/>
                </a:cubicBezTo>
                <a:close/>
                <a:moveTo>
                  <a:pt x="226" y="78"/>
                </a:moveTo>
                <a:lnTo>
                  <a:pt x="226" y="78"/>
                </a:lnTo>
                <a:cubicBezTo>
                  <a:pt x="149" y="78"/>
                  <a:pt x="78" y="149"/>
                  <a:pt x="78" y="226"/>
                </a:cubicBezTo>
                <a:cubicBezTo>
                  <a:pt x="78" y="311"/>
                  <a:pt x="149" y="382"/>
                  <a:pt x="226" y="382"/>
                </a:cubicBezTo>
                <a:cubicBezTo>
                  <a:pt x="311" y="382"/>
                  <a:pt x="382" y="311"/>
                  <a:pt x="382" y="226"/>
                </a:cubicBezTo>
                <a:cubicBezTo>
                  <a:pt x="382" y="149"/>
                  <a:pt x="311" y="78"/>
                  <a:pt x="226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7" name="Freeform 128"/>
          <p:cNvSpPr>
            <a:spLocks noChangeArrowheads="1"/>
          </p:cNvSpPr>
          <p:nvPr/>
        </p:nvSpPr>
        <p:spPr bwMode="auto">
          <a:xfrm>
            <a:off x="4825370" y="810906"/>
            <a:ext cx="388105" cy="334671"/>
          </a:xfrm>
          <a:custGeom>
            <a:avLst/>
            <a:gdLst>
              <a:gd name="T0" fmla="*/ 2147483646 w 609"/>
              <a:gd name="T1" fmla="*/ 2147483646 h 524"/>
              <a:gd name="T2" fmla="*/ 2147483646 w 609"/>
              <a:gd name="T3" fmla="*/ 2147483646 h 524"/>
              <a:gd name="T4" fmla="*/ 2147483646 w 609"/>
              <a:gd name="T5" fmla="*/ 2147483646 h 524"/>
              <a:gd name="T6" fmla="*/ 2147483646 w 609"/>
              <a:gd name="T7" fmla="*/ 2147483646 h 524"/>
              <a:gd name="T8" fmla="*/ 2147483646 w 609"/>
              <a:gd name="T9" fmla="*/ 2147483646 h 524"/>
              <a:gd name="T10" fmla="*/ 2147483646 w 609"/>
              <a:gd name="T11" fmla="*/ 2147483646 h 524"/>
              <a:gd name="T12" fmla="*/ 2147483646 w 609"/>
              <a:gd name="T13" fmla="*/ 2147483646 h 524"/>
              <a:gd name="T14" fmla="*/ 2147483646 w 609"/>
              <a:gd name="T15" fmla="*/ 2147483646 h 524"/>
              <a:gd name="T16" fmla="*/ 2147483646 w 609"/>
              <a:gd name="T17" fmla="*/ 2147483646 h 524"/>
              <a:gd name="T18" fmla="*/ 2147483646 w 609"/>
              <a:gd name="T19" fmla="*/ 2147483646 h 524"/>
              <a:gd name="T20" fmla="*/ 2147483646 w 609"/>
              <a:gd name="T21" fmla="*/ 2147483646 h 524"/>
              <a:gd name="T22" fmla="*/ 2147483646 w 609"/>
              <a:gd name="T23" fmla="*/ 2147483646 h 524"/>
              <a:gd name="T24" fmla="*/ 2147483646 w 609"/>
              <a:gd name="T25" fmla="*/ 2147483646 h 524"/>
              <a:gd name="T26" fmla="*/ 2147483646 w 609"/>
              <a:gd name="T27" fmla="*/ 2147483646 h 524"/>
              <a:gd name="T28" fmla="*/ 2147483646 w 609"/>
              <a:gd name="T29" fmla="*/ 2147483646 h 524"/>
              <a:gd name="T30" fmla="*/ 2147483646 w 609"/>
              <a:gd name="T31" fmla="*/ 2147483646 h 524"/>
              <a:gd name="T32" fmla="*/ 2147483646 w 609"/>
              <a:gd name="T33" fmla="*/ 2147483646 h 524"/>
              <a:gd name="T34" fmla="*/ 2147483646 w 609"/>
              <a:gd name="T35" fmla="*/ 2147483646 h 524"/>
              <a:gd name="T36" fmla="*/ 2147483646 w 609"/>
              <a:gd name="T37" fmla="*/ 2147483646 h 524"/>
              <a:gd name="T38" fmla="*/ 2147483646 w 609"/>
              <a:gd name="T39" fmla="*/ 2147483646 h 524"/>
              <a:gd name="T40" fmla="*/ 2147483646 w 609"/>
              <a:gd name="T41" fmla="*/ 2147483646 h 524"/>
              <a:gd name="T42" fmla="*/ 2147483646 w 609"/>
              <a:gd name="T43" fmla="*/ 2147483646 h 524"/>
              <a:gd name="T44" fmla="*/ 2147483646 w 609"/>
              <a:gd name="T45" fmla="*/ 2147483646 h 524"/>
              <a:gd name="T46" fmla="*/ 2147483646 w 609"/>
              <a:gd name="T47" fmla="*/ 2147483646 h 524"/>
              <a:gd name="T48" fmla="*/ 2147483646 w 609"/>
              <a:gd name="T49" fmla="*/ 2147483646 h 524"/>
              <a:gd name="T50" fmla="*/ 2147483646 w 609"/>
              <a:gd name="T51" fmla="*/ 2147483646 h 524"/>
              <a:gd name="T52" fmla="*/ 2147483646 w 609"/>
              <a:gd name="T53" fmla="*/ 2147483646 h 524"/>
              <a:gd name="T54" fmla="*/ 2147483646 w 609"/>
              <a:gd name="T55" fmla="*/ 2147483646 h 524"/>
              <a:gd name="T56" fmla="*/ 2147483646 w 609"/>
              <a:gd name="T57" fmla="*/ 2147483646 h 524"/>
              <a:gd name="T58" fmla="*/ 2147483646 w 609"/>
              <a:gd name="T59" fmla="*/ 2147483646 h 524"/>
              <a:gd name="T60" fmla="*/ 2147483646 w 609"/>
              <a:gd name="T61" fmla="*/ 2147483646 h 524"/>
              <a:gd name="T62" fmla="*/ 2147483646 w 609"/>
              <a:gd name="T63" fmla="*/ 2147483646 h 524"/>
              <a:gd name="T64" fmla="*/ 2147483646 w 609"/>
              <a:gd name="T65" fmla="*/ 2147483646 h 524"/>
              <a:gd name="T66" fmla="*/ 2147483646 w 609"/>
              <a:gd name="T67" fmla="*/ 2147483646 h 524"/>
              <a:gd name="T68" fmla="*/ 2147483646 w 609"/>
              <a:gd name="T69" fmla="*/ 2147483646 h 524"/>
              <a:gd name="T70" fmla="*/ 2147483646 w 609"/>
              <a:gd name="T71" fmla="*/ 2147483646 h 524"/>
              <a:gd name="T72" fmla="*/ 2147483646 w 609"/>
              <a:gd name="T73" fmla="*/ 2147483646 h 524"/>
              <a:gd name="T74" fmla="*/ 2147483646 w 609"/>
              <a:gd name="T75" fmla="*/ 2147483646 h 524"/>
              <a:gd name="T76" fmla="*/ 2147483646 w 609"/>
              <a:gd name="T77" fmla="*/ 2147483646 h 524"/>
              <a:gd name="T78" fmla="*/ 2147483646 w 609"/>
              <a:gd name="T79" fmla="*/ 2147483646 h 524"/>
              <a:gd name="T80" fmla="*/ 2147483646 w 609"/>
              <a:gd name="T81" fmla="*/ 2147483646 h 524"/>
              <a:gd name="T82" fmla="*/ 2147483646 w 609"/>
              <a:gd name="T83" fmla="*/ 2147483646 h 52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9" h="524">
                <a:moveTo>
                  <a:pt x="467" y="417"/>
                </a:moveTo>
                <a:lnTo>
                  <a:pt x="467" y="417"/>
                </a:lnTo>
                <a:cubicBezTo>
                  <a:pt x="446" y="417"/>
                  <a:pt x="439" y="403"/>
                  <a:pt x="439" y="389"/>
                </a:cubicBezTo>
                <a:cubicBezTo>
                  <a:pt x="439" y="375"/>
                  <a:pt x="446" y="360"/>
                  <a:pt x="467" y="360"/>
                </a:cubicBezTo>
                <a:cubicBezTo>
                  <a:pt x="509" y="360"/>
                  <a:pt x="552" y="325"/>
                  <a:pt x="552" y="276"/>
                </a:cubicBezTo>
                <a:cubicBezTo>
                  <a:pt x="552" y="247"/>
                  <a:pt x="537" y="226"/>
                  <a:pt x="523" y="212"/>
                </a:cubicBezTo>
                <a:cubicBezTo>
                  <a:pt x="516" y="212"/>
                  <a:pt x="516" y="212"/>
                  <a:pt x="516" y="205"/>
                </a:cubicBezTo>
                <a:lnTo>
                  <a:pt x="509" y="205"/>
                </a:lnTo>
                <a:lnTo>
                  <a:pt x="502" y="198"/>
                </a:lnTo>
                <a:lnTo>
                  <a:pt x="495" y="198"/>
                </a:lnTo>
                <a:cubicBezTo>
                  <a:pt x="495" y="198"/>
                  <a:pt x="488" y="198"/>
                  <a:pt x="488" y="191"/>
                </a:cubicBezTo>
                <a:cubicBezTo>
                  <a:pt x="481" y="191"/>
                  <a:pt x="481" y="191"/>
                  <a:pt x="481" y="191"/>
                </a:cubicBezTo>
                <a:cubicBezTo>
                  <a:pt x="481" y="191"/>
                  <a:pt x="481" y="191"/>
                  <a:pt x="474" y="191"/>
                </a:cubicBezTo>
                <a:cubicBezTo>
                  <a:pt x="467" y="191"/>
                  <a:pt x="467" y="191"/>
                  <a:pt x="467" y="191"/>
                </a:cubicBezTo>
                <a:lnTo>
                  <a:pt x="460" y="191"/>
                </a:lnTo>
                <a:cubicBezTo>
                  <a:pt x="460" y="184"/>
                  <a:pt x="460" y="184"/>
                  <a:pt x="460" y="177"/>
                </a:cubicBezTo>
                <a:cubicBezTo>
                  <a:pt x="460" y="169"/>
                  <a:pt x="453" y="169"/>
                  <a:pt x="453" y="162"/>
                </a:cubicBezTo>
                <a:cubicBezTo>
                  <a:pt x="453" y="155"/>
                  <a:pt x="453" y="155"/>
                  <a:pt x="446" y="148"/>
                </a:cubicBezTo>
                <a:cubicBezTo>
                  <a:pt x="446" y="141"/>
                  <a:pt x="446" y="141"/>
                  <a:pt x="439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8" y="56"/>
                  <a:pt x="198" y="92"/>
                  <a:pt x="170" y="134"/>
                </a:cubicBezTo>
                <a:cubicBezTo>
                  <a:pt x="163" y="141"/>
                  <a:pt x="163" y="141"/>
                  <a:pt x="163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9"/>
                  <a:pt x="149" y="169"/>
                  <a:pt x="149" y="177"/>
                </a:cubicBezTo>
                <a:cubicBezTo>
                  <a:pt x="149" y="184"/>
                  <a:pt x="149" y="184"/>
                  <a:pt x="149" y="191"/>
                </a:cubicBezTo>
                <a:lnTo>
                  <a:pt x="142" y="191"/>
                </a:lnTo>
                <a:cubicBezTo>
                  <a:pt x="142" y="191"/>
                  <a:pt x="142" y="191"/>
                  <a:pt x="135" y="191"/>
                </a:cubicBezTo>
                <a:cubicBezTo>
                  <a:pt x="128" y="191"/>
                  <a:pt x="128" y="191"/>
                  <a:pt x="128" y="191"/>
                </a:cubicBezTo>
                <a:cubicBezTo>
                  <a:pt x="128" y="191"/>
                  <a:pt x="128" y="191"/>
                  <a:pt x="121" y="191"/>
                </a:cubicBezTo>
                <a:cubicBezTo>
                  <a:pt x="121" y="198"/>
                  <a:pt x="113" y="198"/>
                  <a:pt x="113" y="198"/>
                </a:cubicBezTo>
                <a:lnTo>
                  <a:pt x="106" y="198"/>
                </a:lnTo>
                <a:lnTo>
                  <a:pt x="99" y="205"/>
                </a:lnTo>
                <a:lnTo>
                  <a:pt x="92" y="205"/>
                </a:lnTo>
                <a:cubicBezTo>
                  <a:pt x="92" y="212"/>
                  <a:pt x="92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9" y="360"/>
                  <a:pt x="142" y="360"/>
                </a:cubicBezTo>
                <a:cubicBezTo>
                  <a:pt x="163" y="360"/>
                  <a:pt x="170" y="375"/>
                  <a:pt x="170" y="389"/>
                </a:cubicBezTo>
                <a:cubicBezTo>
                  <a:pt x="170" y="403"/>
                  <a:pt x="163" y="417"/>
                  <a:pt x="142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35" y="56"/>
                  <a:pt x="212" y="0"/>
                  <a:pt x="304" y="0"/>
                </a:cubicBezTo>
                <a:cubicBezTo>
                  <a:pt x="396" y="0"/>
                  <a:pt x="474" y="56"/>
                  <a:pt x="509" y="141"/>
                </a:cubicBezTo>
                <a:cubicBezTo>
                  <a:pt x="566" y="155"/>
                  <a:pt x="608" y="212"/>
                  <a:pt x="608" y="276"/>
                </a:cubicBezTo>
                <a:cubicBezTo>
                  <a:pt x="608" y="353"/>
                  <a:pt x="545" y="417"/>
                  <a:pt x="467" y="417"/>
                </a:cubicBezTo>
                <a:close/>
                <a:moveTo>
                  <a:pt x="198" y="353"/>
                </a:moveTo>
                <a:lnTo>
                  <a:pt x="198" y="353"/>
                </a:lnTo>
                <a:cubicBezTo>
                  <a:pt x="283" y="254"/>
                  <a:pt x="283" y="254"/>
                  <a:pt x="283" y="254"/>
                </a:cubicBezTo>
                <a:cubicBezTo>
                  <a:pt x="290" y="254"/>
                  <a:pt x="297" y="247"/>
                  <a:pt x="304" y="247"/>
                </a:cubicBezTo>
                <a:cubicBezTo>
                  <a:pt x="311" y="247"/>
                  <a:pt x="318" y="254"/>
                  <a:pt x="326" y="254"/>
                </a:cubicBezTo>
                <a:cubicBezTo>
                  <a:pt x="410" y="353"/>
                  <a:pt x="410" y="353"/>
                  <a:pt x="410" y="353"/>
                </a:cubicBezTo>
                <a:cubicBezTo>
                  <a:pt x="417" y="353"/>
                  <a:pt x="417" y="360"/>
                  <a:pt x="417" y="367"/>
                </a:cubicBezTo>
                <a:cubicBezTo>
                  <a:pt x="417" y="389"/>
                  <a:pt x="403" y="396"/>
                  <a:pt x="389" y="396"/>
                </a:cubicBezTo>
                <a:cubicBezTo>
                  <a:pt x="382" y="396"/>
                  <a:pt x="375" y="396"/>
                  <a:pt x="368" y="389"/>
                </a:cubicBezTo>
                <a:cubicBezTo>
                  <a:pt x="333" y="346"/>
                  <a:pt x="333" y="346"/>
                  <a:pt x="333" y="346"/>
                </a:cubicBezTo>
                <a:cubicBezTo>
                  <a:pt x="333" y="495"/>
                  <a:pt x="333" y="495"/>
                  <a:pt x="333" y="495"/>
                </a:cubicBezTo>
                <a:cubicBezTo>
                  <a:pt x="333" y="509"/>
                  <a:pt x="318" y="523"/>
                  <a:pt x="304" y="523"/>
                </a:cubicBezTo>
                <a:cubicBezTo>
                  <a:pt x="290" y="523"/>
                  <a:pt x="276" y="509"/>
                  <a:pt x="276" y="495"/>
                </a:cubicBezTo>
                <a:cubicBezTo>
                  <a:pt x="276" y="346"/>
                  <a:pt x="276" y="346"/>
                  <a:pt x="276" y="346"/>
                </a:cubicBezTo>
                <a:cubicBezTo>
                  <a:pt x="241" y="389"/>
                  <a:pt x="241" y="389"/>
                  <a:pt x="241" y="389"/>
                </a:cubicBezTo>
                <a:cubicBezTo>
                  <a:pt x="234" y="396"/>
                  <a:pt x="226" y="396"/>
                  <a:pt x="219" y="396"/>
                </a:cubicBezTo>
                <a:cubicBezTo>
                  <a:pt x="205" y="396"/>
                  <a:pt x="191" y="389"/>
                  <a:pt x="191" y="367"/>
                </a:cubicBezTo>
                <a:cubicBezTo>
                  <a:pt x="191" y="360"/>
                  <a:pt x="191" y="353"/>
                  <a:pt x="198" y="3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8" name="Freeform 129"/>
          <p:cNvSpPr>
            <a:spLocks noChangeArrowheads="1"/>
          </p:cNvSpPr>
          <p:nvPr/>
        </p:nvSpPr>
        <p:spPr bwMode="auto">
          <a:xfrm>
            <a:off x="3923186" y="779971"/>
            <a:ext cx="385293" cy="334671"/>
          </a:xfrm>
          <a:custGeom>
            <a:avLst/>
            <a:gdLst>
              <a:gd name="T0" fmla="*/ 2147483646 w 602"/>
              <a:gd name="T1" fmla="*/ 2147483646 h 524"/>
              <a:gd name="T2" fmla="*/ 2147483646 w 602"/>
              <a:gd name="T3" fmla="*/ 2147483646 h 524"/>
              <a:gd name="T4" fmla="*/ 2147483646 w 602"/>
              <a:gd name="T5" fmla="*/ 2147483646 h 524"/>
              <a:gd name="T6" fmla="*/ 2147483646 w 602"/>
              <a:gd name="T7" fmla="*/ 2147483646 h 524"/>
              <a:gd name="T8" fmla="*/ 2147483646 w 602"/>
              <a:gd name="T9" fmla="*/ 2147483646 h 524"/>
              <a:gd name="T10" fmla="*/ 2147483646 w 602"/>
              <a:gd name="T11" fmla="*/ 2147483646 h 524"/>
              <a:gd name="T12" fmla="*/ 2147483646 w 602"/>
              <a:gd name="T13" fmla="*/ 2147483646 h 524"/>
              <a:gd name="T14" fmla="*/ 2147483646 w 602"/>
              <a:gd name="T15" fmla="*/ 2147483646 h 524"/>
              <a:gd name="T16" fmla="*/ 2147483646 w 602"/>
              <a:gd name="T17" fmla="*/ 2147483646 h 524"/>
              <a:gd name="T18" fmla="*/ 2147483646 w 602"/>
              <a:gd name="T19" fmla="*/ 2147483646 h 524"/>
              <a:gd name="T20" fmla="*/ 2147483646 w 602"/>
              <a:gd name="T21" fmla="*/ 2147483646 h 524"/>
              <a:gd name="T22" fmla="*/ 2147483646 w 602"/>
              <a:gd name="T23" fmla="*/ 2147483646 h 524"/>
              <a:gd name="T24" fmla="*/ 2147483646 w 602"/>
              <a:gd name="T25" fmla="*/ 2147483646 h 524"/>
              <a:gd name="T26" fmla="*/ 2147483646 w 602"/>
              <a:gd name="T27" fmla="*/ 2147483646 h 524"/>
              <a:gd name="T28" fmla="*/ 2147483646 w 602"/>
              <a:gd name="T29" fmla="*/ 2147483646 h 524"/>
              <a:gd name="T30" fmla="*/ 2147483646 w 602"/>
              <a:gd name="T31" fmla="*/ 2147483646 h 524"/>
              <a:gd name="T32" fmla="*/ 2147483646 w 602"/>
              <a:gd name="T33" fmla="*/ 2147483646 h 524"/>
              <a:gd name="T34" fmla="*/ 2147483646 w 602"/>
              <a:gd name="T35" fmla="*/ 2147483646 h 524"/>
              <a:gd name="T36" fmla="*/ 2147483646 w 602"/>
              <a:gd name="T37" fmla="*/ 2147483646 h 524"/>
              <a:gd name="T38" fmla="*/ 2147483646 w 602"/>
              <a:gd name="T39" fmla="*/ 2147483646 h 524"/>
              <a:gd name="T40" fmla="*/ 2147483646 w 602"/>
              <a:gd name="T41" fmla="*/ 2147483646 h 524"/>
              <a:gd name="T42" fmla="*/ 2147483646 w 602"/>
              <a:gd name="T43" fmla="*/ 2147483646 h 524"/>
              <a:gd name="T44" fmla="*/ 2147483646 w 602"/>
              <a:gd name="T45" fmla="*/ 2147483646 h 524"/>
              <a:gd name="T46" fmla="*/ 2147483646 w 602"/>
              <a:gd name="T47" fmla="*/ 2147483646 h 524"/>
              <a:gd name="T48" fmla="*/ 2147483646 w 602"/>
              <a:gd name="T49" fmla="*/ 2147483646 h 524"/>
              <a:gd name="T50" fmla="*/ 2147483646 w 602"/>
              <a:gd name="T51" fmla="*/ 2147483646 h 524"/>
              <a:gd name="T52" fmla="*/ 2147483646 w 602"/>
              <a:gd name="T53" fmla="*/ 2147483646 h 524"/>
              <a:gd name="T54" fmla="*/ 2147483646 w 602"/>
              <a:gd name="T55" fmla="*/ 2147483646 h 524"/>
              <a:gd name="T56" fmla="*/ 2147483646 w 602"/>
              <a:gd name="T57" fmla="*/ 2147483646 h 524"/>
              <a:gd name="T58" fmla="*/ 2147483646 w 602"/>
              <a:gd name="T59" fmla="*/ 2147483646 h 524"/>
              <a:gd name="T60" fmla="*/ 2147483646 w 602"/>
              <a:gd name="T61" fmla="*/ 2147483646 h 524"/>
              <a:gd name="T62" fmla="*/ 2147483646 w 602"/>
              <a:gd name="T63" fmla="*/ 2147483646 h 524"/>
              <a:gd name="T64" fmla="*/ 2147483646 w 602"/>
              <a:gd name="T65" fmla="*/ 2147483646 h 524"/>
              <a:gd name="T66" fmla="*/ 2147483646 w 602"/>
              <a:gd name="T67" fmla="*/ 2147483646 h 524"/>
              <a:gd name="T68" fmla="*/ 2147483646 w 602"/>
              <a:gd name="T69" fmla="*/ 2147483646 h 524"/>
              <a:gd name="T70" fmla="*/ 2147483646 w 602"/>
              <a:gd name="T71" fmla="*/ 2147483646 h 524"/>
              <a:gd name="T72" fmla="*/ 2147483646 w 602"/>
              <a:gd name="T73" fmla="*/ 2147483646 h 524"/>
              <a:gd name="T74" fmla="*/ 2147483646 w 602"/>
              <a:gd name="T75" fmla="*/ 2147483646 h 524"/>
              <a:gd name="T76" fmla="*/ 2147483646 w 602"/>
              <a:gd name="T77" fmla="*/ 2147483646 h 524"/>
              <a:gd name="T78" fmla="*/ 2147483646 w 602"/>
              <a:gd name="T79" fmla="*/ 2147483646 h 524"/>
              <a:gd name="T80" fmla="*/ 2147483646 w 602"/>
              <a:gd name="T81" fmla="*/ 2147483646 h 524"/>
              <a:gd name="T82" fmla="*/ 2147483646 w 602"/>
              <a:gd name="T83" fmla="*/ 2147483646 h 524"/>
              <a:gd name="T84" fmla="*/ 2147483646 w 602"/>
              <a:gd name="T85" fmla="*/ 2147483646 h 5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2" h="524">
                <a:moveTo>
                  <a:pt x="460" y="417"/>
                </a:moveTo>
                <a:lnTo>
                  <a:pt x="460" y="417"/>
                </a:lnTo>
                <a:cubicBezTo>
                  <a:pt x="446" y="417"/>
                  <a:pt x="431" y="403"/>
                  <a:pt x="431" y="389"/>
                </a:cubicBezTo>
                <a:cubicBezTo>
                  <a:pt x="431" y="375"/>
                  <a:pt x="446" y="360"/>
                  <a:pt x="460" y="360"/>
                </a:cubicBezTo>
                <a:cubicBezTo>
                  <a:pt x="509" y="360"/>
                  <a:pt x="544" y="325"/>
                  <a:pt x="544" y="276"/>
                </a:cubicBezTo>
                <a:cubicBezTo>
                  <a:pt x="544" y="247"/>
                  <a:pt x="537" y="226"/>
                  <a:pt x="516" y="212"/>
                </a:cubicBezTo>
                <a:cubicBezTo>
                  <a:pt x="516" y="212"/>
                  <a:pt x="516" y="212"/>
                  <a:pt x="509" y="205"/>
                </a:cubicBezTo>
                <a:cubicBezTo>
                  <a:pt x="502" y="205"/>
                  <a:pt x="502" y="198"/>
                  <a:pt x="502" y="198"/>
                </a:cubicBezTo>
                <a:cubicBezTo>
                  <a:pt x="502" y="198"/>
                  <a:pt x="502" y="198"/>
                  <a:pt x="495" y="198"/>
                </a:cubicBezTo>
                <a:cubicBezTo>
                  <a:pt x="495" y="198"/>
                  <a:pt x="495" y="198"/>
                  <a:pt x="488" y="198"/>
                </a:cubicBezTo>
                <a:cubicBezTo>
                  <a:pt x="488" y="198"/>
                  <a:pt x="488" y="198"/>
                  <a:pt x="488" y="191"/>
                </a:cubicBezTo>
                <a:lnTo>
                  <a:pt x="481" y="191"/>
                </a:lnTo>
                <a:cubicBezTo>
                  <a:pt x="474" y="191"/>
                  <a:pt x="474" y="191"/>
                  <a:pt x="474" y="191"/>
                </a:cubicBezTo>
                <a:cubicBezTo>
                  <a:pt x="467" y="191"/>
                  <a:pt x="467" y="191"/>
                  <a:pt x="460" y="191"/>
                </a:cubicBezTo>
                <a:cubicBezTo>
                  <a:pt x="460" y="184"/>
                  <a:pt x="460" y="184"/>
                  <a:pt x="460" y="177"/>
                </a:cubicBezTo>
                <a:cubicBezTo>
                  <a:pt x="453" y="177"/>
                  <a:pt x="453" y="177"/>
                  <a:pt x="453" y="177"/>
                </a:cubicBezTo>
                <a:cubicBezTo>
                  <a:pt x="453" y="169"/>
                  <a:pt x="453" y="169"/>
                  <a:pt x="453" y="162"/>
                </a:cubicBezTo>
                <a:cubicBezTo>
                  <a:pt x="446" y="155"/>
                  <a:pt x="446" y="155"/>
                  <a:pt x="446" y="148"/>
                </a:cubicBezTo>
                <a:cubicBezTo>
                  <a:pt x="446" y="141"/>
                  <a:pt x="439" y="141"/>
                  <a:pt x="439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1" y="56"/>
                  <a:pt x="191" y="92"/>
                  <a:pt x="163" y="134"/>
                </a:cubicBezTo>
                <a:cubicBezTo>
                  <a:pt x="163" y="141"/>
                  <a:pt x="163" y="141"/>
                  <a:pt x="156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2"/>
                  <a:pt x="156" y="162"/>
                  <a:pt x="149" y="162"/>
                </a:cubicBezTo>
                <a:cubicBezTo>
                  <a:pt x="149" y="169"/>
                  <a:pt x="149" y="169"/>
                  <a:pt x="149" y="177"/>
                </a:cubicBezTo>
                <a:cubicBezTo>
                  <a:pt x="149" y="184"/>
                  <a:pt x="142" y="184"/>
                  <a:pt x="142" y="191"/>
                </a:cubicBezTo>
                <a:lnTo>
                  <a:pt x="135" y="191"/>
                </a:lnTo>
                <a:cubicBezTo>
                  <a:pt x="135" y="191"/>
                  <a:pt x="135" y="191"/>
                  <a:pt x="128" y="191"/>
                </a:cubicBezTo>
                <a:cubicBezTo>
                  <a:pt x="120" y="191"/>
                  <a:pt x="120" y="191"/>
                  <a:pt x="120" y="191"/>
                </a:cubicBezTo>
                <a:cubicBezTo>
                  <a:pt x="113" y="198"/>
                  <a:pt x="113" y="198"/>
                  <a:pt x="113" y="198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99" y="198"/>
                  <a:pt x="99" y="205"/>
                  <a:pt x="99" y="205"/>
                </a:cubicBezTo>
                <a:cubicBezTo>
                  <a:pt x="92" y="205"/>
                  <a:pt x="92" y="205"/>
                  <a:pt x="92" y="205"/>
                </a:cubicBezTo>
                <a:cubicBezTo>
                  <a:pt x="92" y="212"/>
                  <a:pt x="85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2" y="360"/>
                  <a:pt x="142" y="360"/>
                </a:cubicBezTo>
                <a:cubicBezTo>
                  <a:pt x="156" y="360"/>
                  <a:pt x="170" y="375"/>
                  <a:pt x="170" y="389"/>
                </a:cubicBezTo>
                <a:cubicBezTo>
                  <a:pt x="170" y="403"/>
                  <a:pt x="156" y="417"/>
                  <a:pt x="142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35" y="56"/>
                  <a:pt x="212" y="0"/>
                  <a:pt x="304" y="0"/>
                </a:cubicBezTo>
                <a:cubicBezTo>
                  <a:pt x="396" y="0"/>
                  <a:pt x="474" y="56"/>
                  <a:pt x="502" y="141"/>
                </a:cubicBezTo>
                <a:cubicBezTo>
                  <a:pt x="559" y="155"/>
                  <a:pt x="601" y="212"/>
                  <a:pt x="601" y="276"/>
                </a:cubicBezTo>
                <a:cubicBezTo>
                  <a:pt x="601" y="353"/>
                  <a:pt x="537" y="417"/>
                  <a:pt x="460" y="417"/>
                </a:cubicBezTo>
                <a:close/>
                <a:moveTo>
                  <a:pt x="219" y="367"/>
                </a:moveTo>
                <a:lnTo>
                  <a:pt x="219" y="367"/>
                </a:lnTo>
                <a:cubicBezTo>
                  <a:pt x="226" y="367"/>
                  <a:pt x="233" y="375"/>
                  <a:pt x="241" y="382"/>
                </a:cubicBezTo>
                <a:cubicBezTo>
                  <a:pt x="276" y="417"/>
                  <a:pt x="276" y="417"/>
                  <a:pt x="276" y="417"/>
                </a:cubicBezTo>
                <a:cubicBezTo>
                  <a:pt x="276" y="276"/>
                  <a:pt x="276" y="276"/>
                  <a:pt x="276" y="276"/>
                </a:cubicBezTo>
                <a:cubicBezTo>
                  <a:pt x="276" y="262"/>
                  <a:pt x="283" y="247"/>
                  <a:pt x="304" y="247"/>
                </a:cubicBezTo>
                <a:cubicBezTo>
                  <a:pt x="318" y="247"/>
                  <a:pt x="333" y="262"/>
                  <a:pt x="333" y="276"/>
                </a:cubicBezTo>
                <a:cubicBezTo>
                  <a:pt x="333" y="417"/>
                  <a:pt x="333" y="417"/>
                  <a:pt x="333" y="417"/>
                </a:cubicBezTo>
                <a:cubicBezTo>
                  <a:pt x="368" y="382"/>
                  <a:pt x="368" y="382"/>
                  <a:pt x="368" y="382"/>
                </a:cubicBezTo>
                <a:cubicBezTo>
                  <a:pt x="368" y="375"/>
                  <a:pt x="375" y="367"/>
                  <a:pt x="389" y="367"/>
                </a:cubicBezTo>
                <a:cubicBezTo>
                  <a:pt x="403" y="367"/>
                  <a:pt x="417" y="382"/>
                  <a:pt x="417" y="396"/>
                </a:cubicBezTo>
                <a:cubicBezTo>
                  <a:pt x="417" y="403"/>
                  <a:pt x="410" y="410"/>
                  <a:pt x="410" y="417"/>
                </a:cubicBezTo>
                <a:cubicBezTo>
                  <a:pt x="325" y="509"/>
                  <a:pt x="325" y="509"/>
                  <a:pt x="325" y="509"/>
                </a:cubicBezTo>
                <a:cubicBezTo>
                  <a:pt x="318" y="516"/>
                  <a:pt x="311" y="523"/>
                  <a:pt x="304" y="523"/>
                </a:cubicBezTo>
                <a:cubicBezTo>
                  <a:pt x="290" y="523"/>
                  <a:pt x="283" y="516"/>
                  <a:pt x="283" y="509"/>
                </a:cubicBezTo>
                <a:cubicBezTo>
                  <a:pt x="198" y="417"/>
                  <a:pt x="198" y="417"/>
                  <a:pt x="198" y="417"/>
                </a:cubicBezTo>
                <a:cubicBezTo>
                  <a:pt x="191" y="410"/>
                  <a:pt x="191" y="403"/>
                  <a:pt x="191" y="396"/>
                </a:cubicBezTo>
                <a:cubicBezTo>
                  <a:pt x="191" y="382"/>
                  <a:pt x="198" y="367"/>
                  <a:pt x="219" y="3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9" name="Freeform 130"/>
          <p:cNvSpPr>
            <a:spLocks noChangeArrowheads="1"/>
          </p:cNvSpPr>
          <p:nvPr/>
        </p:nvSpPr>
        <p:spPr bwMode="auto">
          <a:xfrm>
            <a:off x="2950115" y="765909"/>
            <a:ext cx="385291" cy="314984"/>
          </a:xfrm>
          <a:custGeom>
            <a:avLst/>
            <a:gdLst>
              <a:gd name="T0" fmla="*/ 2147483646 w 602"/>
              <a:gd name="T1" fmla="*/ 2147483646 h 496"/>
              <a:gd name="T2" fmla="*/ 2147483646 w 602"/>
              <a:gd name="T3" fmla="*/ 2147483646 h 496"/>
              <a:gd name="T4" fmla="*/ 2147483646 w 602"/>
              <a:gd name="T5" fmla="*/ 2147483646 h 496"/>
              <a:gd name="T6" fmla="*/ 2147483646 w 602"/>
              <a:gd name="T7" fmla="*/ 2147483646 h 496"/>
              <a:gd name="T8" fmla="*/ 2147483646 w 602"/>
              <a:gd name="T9" fmla="*/ 2147483646 h 496"/>
              <a:gd name="T10" fmla="*/ 2147483646 w 602"/>
              <a:gd name="T11" fmla="*/ 2147483646 h 496"/>
              <a:gd name="T12" fmla="*/ 2147483646 w 602"/>
              <a:gd name="T13" fmla="*/ 2147483646 h 496"/>
              <a:gd name="T14" fmla="*/ 2147483646 w 602"/>
              <a:gd name="T15" fmla="*/ 2147483646 h 496"/>
              <a:gd name="T16" fmla="*/ 2147483646 w 602"/>
              <a:gd name="T17" fmla="*/ 2147483646 h 496"/>
              <a:gd name="T18" fmla="*/ 2147483646 w 602"/>
              <a:gd name="T19" fmla="*/ 2147483646 h 496"/>
              <a:gd name="T20" fmla="*/ 2147483646 w 602"/>
              <a:gd name="T21" fmla="*/ 2147483646 h 496"/>
              <a:gd name="T22" fmla="*/ 2147483646 w 602"/>
              <a:gd name="T23" fmla="*/ 2147483646 h 496"/>
              <a:gd name="T24" fmla="*/ 2147483646 w 602"/>
              <a:gd name="T25" fmla="*/ 2147483646 h 496"/>
              <a:gd name="T26" fmla="*/ 2147483646 w 602"/>
              <a:gd name="T27" fmla="*/ 2147483646 h 496"/>
              <a:gd name="T28" fmla="*/ 2147483646 w 602"/>
              <a:gd name="T29" fmla="*/ 2147483646 h 496"/>
              <a:gd name="T30" fmla="*/ 2147483646 w 602"/>
              <a:gd name="T31" fmla="*/ 2147483646 h 496"/>
              <a:gd name="T32" fmla="*/ 2147483646 w 602"/>
              <a:gd name="T33" fmla="*/ 2147483646 h 496"/>
              <a:gd name="T34" fmla="*/ 2147483646 w 602"/>
              <a:gd name="T35" fmla="*/ 2147483646 h 496"/>
              <a:gd name="T36" fmla="*/ 2147483646 w 602"/>
              <a:gd name="T37" fmla="*/ 2147483646 h 496"/>
              <a:gd name="T38" fmla="*/ 2147483646 w 602"/>
              <a:gd name="T39" fmla="*/ 2147483646 h 496"/>
              <a:gd name="T40" fmla="*/ 2147483646 w 602"/>
              <a:gd name="T41" fmla="*/ 2147483646 h 496"/>
              <a:gd name="T42" fmla="*/ 2147483646 w 602"/>
              <a:gd name="T43" fmla="*/ 2147483646 h 496"/>
              <a:gd name="T44" fmla="*/ 2147483646 w 602"/>
              <a:gd name="T45" fmla="*/ 2147483646 h 496"/>
              <a:gd name="T46" fmla="*/ 2147483646 w 602"/>
              <a:gd name="T47" fmla="*/ 2147483646 h 496"/>
              <a:gd name="T48" fmla="*/ 2147483646 w 602"/>
              <a:gd name="T49" fmla="*/ 2147483646 h 496"/>
              <a:gd name="T50" fmla="*/ 2147483646 w 602"/>
              <a:gd name="T51" fmla="*/ 2147483646 h 496"/>
              <a:gd name="T52" fmla="*/ 2147483646 w 602"/>
              <a:gd name="T53" fmla="*/ 2147483646 h 496"/>
              <a:gd name="T54" fmla="*/ 2147483646 w 602"/>
              <a:gd name="T55" fmla="*/ 2147483646 h 496"/>
              <a:gd name="T56" fmla="*/ 2147483646 w 602"/>
              <a:gd name="T57" fmla="*/ 2147483646 h 496"/>
              <a:gd name="T58" fmla="*/ 2147483646 w 602"/>
              <a:gd name="T59" fmla="*/ 2147483646 h 496"/>
              <a:gd name="T60" fmla="*/ 2147483646 w 602"/>
              <a:gd name="T61" fmla="*/ 2147483646 h 496"/>
              <a:gd name="T62" fmla="*/ 2147483646 w 602"/>
              <a:gd name="T63" fmla="*/ 2147483646 h 496"/>
              <a:gd name="T64" fmla="*/ 2147483646 w 602"/>
              <a:gd name="T65" fmla="*/ 2147483646 h 496"/>
              <a:gd name="T66" fmla="*/ 2147483646 w 602"/>
              <a:gd name="T67" fmla="*/ 2147483646 h 496"/>
              <a:gd name="T68" fmla="*/ 2147483646 w 602"/>
              <a:gd name="T69" fmla="*/ 2147483646 h 496"/>
              <a:gd name="T70" fmla="*/ 2147483646 w 602"/>
              <a:gd name="T71" fmla="*/ 2147483646 h 496"/>
              <a:gd name="T72" fmla="*/ 2147483646 w 602"/>
              <a:gd name="T73" fmla="*/ 2147483646 h 496"/>
              <a:gd name="T74" fmla="*/ 2147483646 w 602"/>
              <a:gd name="T75" fmla="*/ 2147483646 h 496"/>
              <a:gd name="T76" fmla="*/ 2147483646 w 602"/>
              <a:gd name="T77" fmla="*/ 2147483646 h 496"/>
              <a:gd name="T78" fmla="*/ 2147483646 w 602"/>
              <a:gd name="T79" fmla="*/ 2147483646 h 496"/>
              <a:gd name="T80" fmla="*/ 2147483646 w 602"/>
              <a:gd name="T81" fmla="*/ 2147483646 h 496"/>
              <a:gd name="T82" fmla="*/ 2147483646 w 602"/>
              <a:gd name="T83" fmla="*/ 2147483646 h 496"/>
              <a:gd name="T84" fmla="*/ 2147483646 w 602"/>
              <a:gd name="T85" fmla="*/ 2147483646 h 496"/>
              <a:gd name="T86" fmla="*/ 2147483646 w 602"/>
              <a:gd name="T87" fmla="*/ 2147483646 h 496"/>
              <a:gd name="T88" fmla="*/ 2147483646 w 602"/>
              <a:gd name="T89" fmla="*/ 2147483646 h 496"/>
              <a:gd name="T90" fmla="*/ 2147483646 w 602"/>
              <a:gd name="T91" fmla="*/ 2147483646 h 49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2" h="496">
                <a:moveTo>
                  <a:pt x="460" y="417"/>
                </a:moveTo>
                <a:lnTo>
                  <a:pt x="460" y="417"/>
                </a:lnTo>
                <a:cubicBezTo>
                  <a:pt x="446" y="417"/>
                  <a:pt x="431" y="403"/>
                  <a:pt x="431" y="389"/>
                </a:cubicBezTo>
                <a:cubicBezTo>
                  <a:pt x="431" y="375"/>
                  <a:pt x="446" y="360"/>
                  <a:pt x="460" y="360"/>
                </a:cubicBezTo>
                <a:cubicBezTo>
                  <a:pt x="509" y="360"/>
                  <a:pt x="544" y="325"/>
                  <a:pt x="544" y="276"/>
                </a:cubicBezTo>
                <a:cubicBezTo>
                  <a:pt x="544" y="247"/>
                  <a:pt x="530" y="226"/>
                  <a:pt x="516" y="212"/>
                </a:cubicBezTo>
                <a:cubicBezTo>
                  <a:pt x="516" y="212"/>
                  <a:pt x="509" y="212"/>
                  <a:pt x="509" y="205"/>
                </a:cubicBezTo>
                <a:cubicBezTo>
                  <a:pt x="509" y="205"/>
                  <a:pt x="509" y="205"/>
                  <a:pt x="502" y="205"/>
                </a:cubicBezTo>
                <a:cubicBezTo>
                  <a:pt x="502" y="205"/>
                  <a:pt x="502" y="198"/>
                  <a:pt x="495" y="198"/>
                </a:cubicBezTo>
                <a:cubicBezTo>
                  <a:pt x="495" y="198"/>
                  <a:pt x="495" y="198"/>
                  <a:pt x="488" y="198"/>
                </a:cubicBezTo>
                <a:cubicBezTo>
                  <a:pt x="488" y="198"/>
                  <a:pt x="488" y="198"/>
                  <a:pt x="481" y="191"/>
                </a:cubicBezTo>
                <a:cubicBezTo>
                  <a:pt x="481" y="191"/>
                  <a:pt x="481" y="191"/>
                  <a:pt x="474" y="191"/>
                </a:cubicBezTo>
                <a:cubicBezTo>
                  <a:pt x="467" y="191"/>
                  <a:pt x="467" y="191"/>
                  <a:pt x="467" y="191"/>
                </a:cubicBezTo>
                <a:lnTo>
                  <a:pt x="460" y="191"/>
                </a:lnTo>
                <a:cubicBezTo>
                  <a:pt x="460" y="184"/>
                  <a:pt x="453" y="184"/>
                  <a:pt x="453" y="177"/>
                </a:cubicBezTo>
                <a:cubicBezTo>
                  <a:pt x="453" y="169"/>
                  <a:pt x="453" y="169"/>
                  <a:pt x="453" y="162"/>
                </a:cubicBezTo>
                <a:cubicBezTo>
                  <a:pt x="446" y="162"/>
                  <a:pt x="446" y="162"/>
                  <a:pt x="446" y="162"/>
                </a:cubicBezTo>
                <a:cubicBezTo>
                  <a:pt x="446" y="155"/>
                  <a:pt x="446" y="155"/>
                  <a:pt x="446" y="148"/>
                </a:cubicBezTo>
                <a:cubicBezTo>
                  <a:pt x="438" y="141"/>
                  <a:pt x="438" y="141"/>
                  <a:pt x="438" y="134"/>
                </a:cubicBezTo>
                <a:cubicBezTo>
                  <a:pt x="410" y="92"/>
                  <a:pt x="361" y="56"/>
                  <a:pt x="297" y="56"/>
                </a:cubicBezTo>
                <a:cubicBezTo>
                  <a:pt x="240" y="56"/>
                  <a:pt x="191" y="92"/>
                  <a:pt x="163" y="134"/>
                </a:cubicBezTo>
                <a:cubicBezTo>
                  <a:pt x="163" y="141"/>
                  <a:pt x="156" y="141"/>
                  <a:pt x="156" y="148"/>
                </a:cubicBezTo>
                <a:cubicBezTo>
                  <a:pt x="156" y="155"/>
                  <a:pt x="156" y="155"/>
                  <a:pt x="149" y="162"/>
                </a:cubicBezTo>
                <a:cubicBezTo>
                  <a:pt x="149" y="169"/>
                  <a:pt x="149" y="169"/>
                  <a:pt x="149" y="177"/>
                </a:cubicBezTo>
                <a:cubicBezTo>
                  <a:pt x="149" y="177"/>
                  <a:pt x="149" y="177"/>
                  <a:pt x="142" y="177"/>
                </a:cubicBezTo>
                <a:cubicBezTo>
                  <a:pt x="142" y="184"/>
                  <a:pt x="142" y="184"/>
                  <a:pt x="142" y="191"/>
                </a:cubicBezTo>
                <a:cubicBezTo>
                  <a:pt x="135" y="191"/>
                  <a:pt x="135" y="191"/>
                  <a:pt x="127" y="191"/>
                </a:cubicBezTo>
                <a:cubicBezTo>
                  <a:pt x="127" y="191"/>
                  <a:pt x="127" y="191"/>
                  <a:pt x="120" y="191"/>
                </a:cubicBezTo>
                <a:lnTo>
                  <a:pt x="113" y="191"/>
                </a:lnTo>
                <a:cubicBezTo>
                  <a:pt x="113" y="198"/>
                  <a:pt x="113" y="198"/>
                  <a:pt x="113" y="198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99" y="198"/>
                  <a:pt x="99" y="198"/>
                  <a:pt x="99" y="198"/>
                </a:cubicBezTo>
                <a:cubicBezTo>
                  <a:pt x="99" y="198"/>
                  <a:pt x="99" y="205"/>
                  <a:pt x="92" y="205"/>
                </a:cubicBezTo>
                <a:cubicBezTo>
                  <a:pt x="85" y="212"/>
                  <a:pt x="85" y="212"/>
                  <a:pt x="85" y="212"/>
                </a:cubicBezTo>
                <a:cubicBezTo>
                  <a:pt x="64" y="226"/>
                  <a:pt x="57" y="247"/>
                  <a:pt x="57" y="276"/>
                </a:cubicBezTo>
                <a:cubicBezTo>
                  <a:pt x="57" y="325"/>
                  <a:pt x="92" y="360"/>
                  <a:pt x="142" y="360"/>
                </a:cubicBezTo>
                <a:cubicBezTo>
                  <a:pt x="156" y="360"/>
                  <a:pt x="170" y="375"/>
                  <a:pt x="170" y="389"/>
                </a:cubicBezTo>
                <a:cubicBezTo>
                  <a:pt x="170" y="403"/>
                  <a:pt x="156" y="417"/>
                  <a:pt x="142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27" y="56"/>
                  <a:pt x="205" y="0"/>
                  <a:pt x="297" y="0"/>
                </a:cubicBezTo>
                <a:cubicBezTo>
                  <a:pt x="389" y="0"/>
                  <a:pt x="467" y="56"/>
                  <a:pt x="502" y="141"/>
                </a:cubicBezTo>
                <a:cubicBezTo>
                  <a:pt x="559" y="155"/>
                  <a:pt x="601" y="212"/>
                  <a:pt x="601" y="276"/>
                </a:cubicBezTo>
                <a:cubicBezTo>
                  <a:pt x="601" y="353"/>
                  <a:pt x="537" y="417"/>
                  <a:pt x="460" y="417"/>
                </a:cubicBezTo>
                <a:close/>
                <a:moveTo>
                  <a:pt x="226" y="283"/>
                </a:moveTo>
                <a:lnTo>
                  <a:pt x="226" y="283"/>
                </a:lnTo>
                <a:cubicBezTo>
                  <a:pt x="233" y="283"/>
                  <a:pt x="240" y="290"/>
                  <a:pt x="240" y="297"/>
                </a:cubicBezTo>
                <a:cubicBezTo>
                  <a:pt x="297" y="346"/>
                  <a:pt x="297" y="346"/>
                  <a:pt x="297" y="346"/>
                </a:cubicBezTo>
                <a:cubicBezTo>
                  <a:pt x="354" y="297"/>
                  <a:pt x="354" y="297"/>
                  <a:pt x="354" y="297"/>
                </a:cubicBezTo>
                <a:cubicBezTo>
                  <a:pt x="361" y="290"/>
                  <a:pt x="368" y="283"/>
                  <a:pt x="375" y="283"/>
                </a:cubicBezTo>
                <a:cubicBezTo>
                  <a:pt x="389" y="283"/>
                  <a:pt x="403" y="297"/>
                  <a:pt x="403" y="311"/>
                </a:cubicBezTo>
                <a:cubicBezTo>
                  <a:pt x="403" y="318"/>
                  <a:pt x="403" y="325"/>
                  <a:pt x="396" y="332"/>
                </a:cubicBezTo>
                <a:cubicBezTo>
                  <a:pt x="340" y="389"/>
                  <a:pt x="340" y="389"/>
                  <a:pt x="340" y="389"/>
                </a:cubicBezTo>
                <a:cubicBezTo>
                  <a:pt x="396" y="445"/>
                  <a:pt x="396" y="445"/>
                  <a:pt x="396" y="445"/>
                </a:cubicBezTo>
                <a:cubicBezTo>
                  <a:pt x="403" y="452"/>
                  <a:pt x="403" y="459"/>
                  <a:pt x="403" y="466"/>
                </a:cubicBezTo>
                <a:cubicBezTo>
                  <a:pt x="403" y="480"/>
                  <a:pt x="389" y="495"/>
                  <a:pt x="375" y="495"/>
                </a:cubicBezTo>
                <a:cubicBezTo>
                  <a:pt x="368" y="495"/>
                  <a:pt x="361" y="488"/>
                  <a:pt x="354" y="480"/>
                </a:cubicBezTo>
                <a:cubicBezTo>
                  <a:pt x="297" y="431"/>
                  <a:pt x="297" y="431"/>
                  <a:pt x="297" y="431"/>
                </a:cubicBezTo>
                <a:cubicBezTo>
                  <a:pt x="240" y="480"/>
                  <a:pt x="240" y="480"/>
                  <a:pt x="240" y="480"/>
                </a:cubicBezTo>
                <a:cubicBezTo>
                  <a:pt x="240" y="488"/>
                  <a:pt x="233" y="495"/>
                  <a:pt x="226" y="495"/>
                </a:cubicBezTo>
                <a:cubicBezTo>
                  <a:pt x="205" y="495"/>
                  <a:pt x="198" y="480"/>
                  <a:pt x="198" y="466"/>
                </a:cubicBezTo>
                <a:cubicBezTo>
                  <a:pt x="198" y="459"/>
                  <a:pt x="198" y="452"/>
                  <a:pt x="205" y="445"/>
                </a:cubicBezTo>
                <a:cubicBezTo>
                  <a:pt x="262" y="389"/>
                  <a:pt x="262" y="389"/>
                  <a:pt x="262" y="389"/>
                </a:cubicBezTo>
                <a:cubicBezTo>
                  <a:pt x="205" y="332"/>
                  <a:pt x="205" y="332"/>
                  <a:pt x="205" y="332"/>
                </a:cubicBezTo>
                <a:cubicBezTo>
                  <a:pt x="198" y="325"/>
                  <a:pt x="198" y="318"/>
                  <a:pt x="198" y="311"/>
                </a:cubicBezTo>
                <a:cubicBezTo>
                  <a:pt x="198" y="297"/>
                  <a:pt x="205" y="283"/>
                  <a:pt x="226" y="2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40" name="Freeform 131"/>
          <p:cNvSpPr>
            <a:spLocks noChangeArrowheads="1"/>
          </p:cNvSpPr>
          <p:nvPr/>
        </p:nvSpPr>
        <p:spPr bwMode="auto">
          <a:xfrm>
            <a:off x="2079692" y="772154"/>
            <a:ext cx="388105" cy="314984"/>
          </a:xfrm>
          <a:custGeom>
            <a:avLst/>
            <a:gdLst>
              <a:gd name="T0" fmla="*/ 2147483646 w 609"/>
              <a:gd name="T1" fmla="*/ 2147483646 h 496"/>
              <a:gd name="T2" fmla="*/ 2147483646 w 609"/>
              <a:gd name="T3" fmla="*/ 2147483646 h 496"/>
              <a:gd name="T4" fmla="*/ 2147483646 w 609"/>
              <a:gd name="T5" fmla="*/ 2147483646 h 496"/>
              <a:gd name="T6" fmla="*/ 2147483646 w 609"/>
              <a:gd name="T7" fmla="*/ 2147483646 h 496"/>
              <a:gd name="T8" fmla="*/ 2147483646 w 609"/>
              <a:gd name="T9" fmla="*/ 2147483646 h 496"/>
              <a:gd name="T10" fmla="*/ 2147483646 w 609"/>
              <a:gd name="T11" fmla="*/ 2147483646 h 496"/>
              <a:gd name="T12" fmla="*/ 2147483646 w 609"/>
              <a:gd name="T13" fmla="*/ 2147483646 h 496"/>
              <a:gd name="T14" fmla="*/ 2147483646 w 609"/>
              <a:gd name="T15" fmla="*/ 2147483646 h 496"/>
              <a:gd name="T16" fmla="*/ 2147483646 w 609"/>
              <a:gd name="T17" fmla="*/ 2147483646 h 496"/>
              <a:gd name="T18" fmla="*/ 2147483646 w 609"/>
              <a:gd name="T19" fmla="*/ 2147483646 h 496"/>
              <a:gd name="T20" fmla="*/ 2147483646 w 609"/>
              <a:gd name="T21" fmla="*/ 2147483646 h 496"/>
              <a:gd name="T22" fmla="*/ 2147483646 w 609"/>
              <a:gd name="T23" fmla="*/ 2147483646 h 496"/>
              <a:gd name="T24" fmla="*/ 2147483646 w 609"/>
              <a:gd name="T25" fmla="*/ 2147483646 h 496"/>
              <a:gd name="T26" fmla="*/ 2147483646 w 609"/>
              <a:gd name="T27" fmla="*/ 2147483646 h 496"/>
              <a:gd name="T28" fmla="*/ 2147483646 w 609"/>
              <a:gd name="T29" fmla="*/ 2147483646 h 496"/>
              <a:gd name="T30" fmla="*/ 2147483646 w 609"/>
              <a:gd name="T31" fmla="*/ 2147483646 h 496"/>
              <a:gd name="T32" fmla="*/ 2147483646 w 609"/>
              <a:gd name="T33" fmla="*/ 2147483646 h 496"/>
              <a:gd name="T34" fmla="*/ 2147483646 w 609"/>
              <a:gd name="T35" fmla="*/ 2147483646 h 496"/>
              <a:gd name="T36" fmla="*/ 2147483646 w 609"/>
              <a:gd name="T37" fmla="*/ 2147483646 h 496"/>
              <a:gd name="T38" fmla="*/ 2147483646 w 609"/>
              <a:gd name="T39" fmla="*/ 2147483646 h 496"/>
              <a:gd name="T40" fmla="*/ 2147483646 w 609"/>
              <a:gd name="T41" fmla="*/ 2147483646 h 496"/>
              <a:gd name="T42" fmla="*/ 2147483646 w 609"/>
              <a:gd name="T43" fmla="*/ 2147483646 h 496"/>
              <a:gd name="T44" fmla="*/ 2147483646 w 609"/>
              <a:gd name="T45" fmla="*/ 2147483646 h 496"/>
              <a:gd name="T46" fmla="*/ 2147483646 w 609"/>
              <a:gd name="T47" fmla="*/ 2147483646 h 496"/>
              <a:gd name="T48" fmla="*/ 2147483646 w 609"/>
              <a:gd name="T49" fmla="*/ 2147483646 h 496"/>
              <a:gd name="T50" fmla="*/ 2147483646 w 609"/>
              <a:gd name="T51" fmla="*/ 2147483646 h 496"/>
              <a:gd name="T52" fmla="*/ 2147483646 w 609"/>
              <a:gd name="T53" fmla="*/ 2147483646 h 496"/>
              <a:gd name="T54" fmla="*/ 2147483646 w 609"/>
              <a:gd name="T55" fmla="*/ 2147483646 h 496"/>
              <a:gd name="T56" fmla="*/ 2147483646 w 609"/>
              <a:gd name="T57" fmla="*/ 2147483646 h 496"/>
              <a:gd name="T58" fmla="*/ 2147483646 w 609"/>
              <a:gd name="T59" fmla="*/ 2147483646 h 496"/>
              <a:gd name="T60" fmla="*/ 2147483646 w 609"/>
              <a:gd name="T61" fmla="*/ 2147483646 h 496"/>
              <a:gd name="T62" fmla="*/ 2147483646 w 609"/>
              <a:gd name="T63" fmla="*/ 2147483646 h 496"/>
              <a:gd name="T64" fmla="*/ 2147483646 w 609"/>
              <a:gd name="T65" fmla="*/ 2147483646 h 496"/>
              <a:gd name="T66" fmla="*/ 2147483646 w 609"/>
              <a:gd name="T67" fmla="*/ 2147483646 h 496"/>
              <a:gd name="T68" fmla="*/ 2147483646 w 609"/>
              <a:gd name="T69" fmla="*/ 2147483646 h 496"/>
              <a:gd name="T70" fmla="*/ 2147483646 w 609"/>
              <a:gd name="T71" fmla="*/ 2147483646 h 496"/>
              <a:gd name="T72" fmla="*/ 2147483646 w 609"/>
              <a:gd name="T73" fmla="*/ 2147483646 h 496"/>
              <a:gd name="T74" fmla="*/ 2147483646 w 609"/>
              <a:gd name="T75" fmla="*/ 2147483646 h 496"/>
              <a:gd name="T76" fmla="*/ 2147483646 w 609"/>
              <a:gd name="T77" fmla="*/ 2147483646 h 49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9" h="496">
                <a:moveTo>
                  <a:pt x="467" y="417"/>
                </a:moveTo>
                <a:lnTo>
                  <a:pt x="467" y="417"/>
                </a:lnTo>
                <a:cubicBezTo>
                  <a:pt x="445" y="417"/>
                  <a:pt x="438" y="403"/>
                  <a:pt x="438" y="389"/>
                </a:cubicBezTo>
                <a:cubicBezTo>
                  <a:pt x="438" y="375"/>
                  <a:pt x="445" y="360"/>
                  <a:pt x="467" y="360"/>
                </a:cubicBezTo>
                <a:cubicBezTo>
                  <a:pt x="509" y="360"/>
                  <a:pt x="551" y="325"/>
                  <a:pt x="551" y="276"/>
                </a:cubicBezTo>
                <a:cubicBezTo>
                  <a:pt x="551" y="247"/>
                  <a:pt x="537" y="226"/>
                  <a:pt x="523" y="212"/>
                </a:cubicBezTo>
                <a:cubicBezTo>
                  <a:pt x="516" y="212"/>
                  <a:pt x="516" y="212"/>
                  <a:pt x="516" y="205"/>
                </a:cubicBezTo>
                <a:lnTo>
                  <a:pt x="509" y="205"/>
                </a:lnTo>
                <a:lnTo>
                  <a:pt x="502" y="198"/>
                </a:lnTo>
                <a:lnTo>
                  <a:pt x="495" y="198"/>
                </a:lnTo>
                <a:cubicBezTo>
                  <a:pt x="495" y="198"/>
                  <a:pt x="488" y="198"/>
                  <a:pt x="488" y="191"/>
                </a:cubicBezTo>
                <a:cubicBezTo>
                  <a:pt x="481" y="191"/>
                  <a:pt x="481" y="191"/>
                  <a:pt x="481" y="191"/>
                </a:cubicBezTo>
                <a:cubicBezTo>
                  <a:pt x="481" y="191"/>
                  <a:pt x="481" y="191"/>
                  <a:pt x="474" y="191"/>
                </a:cubicBezTo>
                <a:cubicBezTo>
                  <a:pt x="467" y="191"/>
                  <a:pt x="467" y="191"/>
                  <a:pt x="467" y="191"/>
                </a:cubicBezTo>
                <a:lnTo>
                  <a:pt x="459" y="191"/>
                </a:lnTo>
                <a:cubicBezTo>
                  <a:pt x="459" y="184"/>
                  <a:pt x="459" y="184"/>
                  <a:pt x="459" y="177"/>
                </a:cubicBezTo>
                <a:cubicBezTo>
                  <a:pt x="459" y="169"/>
                  <a:pt x="452" y="169"/>
                  <a:pt x="452" y="162"/>
                </a:cubicBezTo>
                <a:cubicBezTo>
                  <a:pt x="452" y="155"/>
                  <a:pt x="452" y="155"/>
                  <a:pt x="445" y="148"/>
                </a:cubicBezTo>
                <a:cubicBezTo>
                  <a:pt x="445" y="141"/>
                  <a:pt x="445" y="141"/>
                  <a:pt x="438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7" y="56"/>
                  <a:pt x="198" y="92"/>
                  <a:pt x="170" y="134"/>
                </a:cubicBezTo>
                <a:cubicBezTo>
                  <a:pt x="163" y="141"/>
                  <a:pt x="163" y="141"/>
                  <a:pt x="163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9"/>
                  <a:pt x="149" y="169"/>
                  <a:pt x="149" y="177"/>
                </a:cubicBezTo>
                <a:cubicBezTo>
                  <a:pt x="149" y="184"/>
                  <a:pt x="149" y="184"/>
                  <a:pt x="149" y="191"/>
                </a:cubicBezTo>
                <a:lnTo>
                  <a:pt x="141" y="191"/>
                </a:lnTo>
                <a:cubicBezTo>
                  <a:pt x="141" y="191"/>
                  <a:pt x="141" y="191"/>
                  <a:pt x="134" y="191"/>
                </a:cubicBezTo>
                <a:cubicBezTo>
                  <a:pt x="127" y="191"/>
                  <a:pt x="127" y="191"/>
                  <a:pt x="127" y="191"/>
                </a:cubicBezTo>
                <a:cubicBezTo>
                  <a:pt x="127" y="191"/>
                  <a:pt x="127" y="191"/>
                  <a:pt x="120" y="191"/>
                </a:cubicBezTo>
                <a:cubicBezTo>
                  <a:pt x="120" y="198"/>
                  <a:pt x="113" y="198"/>
                  <a:pt x="113" y="198"/>
                </a:cubicBezTo>
                <a:lnTo>
                  <a:pt x="106" y="198"/>
                </a:lnTo>
                <a:lnTo>
                  <a:pt x="99" y="205"/>
                </a:lnTo>
                <a:lnTo>
                  <a:pt x="92" y="205"/>
                </a:lnTo>
                <a:cubicBezTo>
                  <a:pt x="92" y="212"/>
                  <a:pt x="92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9" y="360"/>
                  <a:pt x="141" y="360"/>
                </a:cubicBezTo>
                <a:cubicBezTo>
                  <a:pt x="163" y="360"/>
                  <a:pt x="170" y="375"/>
                  <a:pt x="170" y="389"/>
                </a:cubicBezTo>
                <a:cubicBezTo>
                  <a:pt x="170" y="403"/>
                  <a:pt x="163" y="417"/>
                  <a:pt x="141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34" y="56"/>
                  <a:pt x="212" y="0"/>
                  <a:pt x="304" y="0"/>
                </a:cubicBezTo>
                <a:cubicBezTo>
                  <a:pt x="396" y="0"/>
                  <a:pt x="474" y="56"/>
                  <a:pt x="509" y="141"/>
                </a:cubicBezTo>
                <a:cubicBezTo>
                  <a:pt x="565" y="155"/>
                  <a:pt x="608" y="212"/>
                  <a:pt x="608" y="276"/>
                </a:cubicBezTo>
                <a:cubicBezTo>
                  <a:pt x="608" y="353"/>
                  <a:pt x="544" y="417"/>
                  <a:pt x="467" y="417"/>
                </a:cubicBezTo>
                <a:close/>
                <a:moveTo>
                  <a:pt x="226" y="360"/>
                </a:moveTo>
                <a:lnTo>
                  <a:pt x="226" y="360"/>
                </a:lnTo>
                <a:cubicBezTo>
                  <a:pt x="233" y="360"/>
                  <a:pt x="240" y="360"/>
                  <a:pt x="247" y="367"/>
                </a:cubicBezTo>
                <a:cubicBezTo>
                  <a:pt x="297" y="417"/>
                  <a:pt x="297" y="417"/>
                  <a:pt x="297" y="417"/>
                </a:cubicBezTo>
                <a:cubicBezTo>
                  <a:pt x="382" y="297"/>
                  <a:pt x="382" y="297"/>
                  <a:pt x="382" y="297"/>
                </a:cubicBezTo>
                <a:cubicBezTo>
                  <a:pt x="389" y="290"/>
                  <a:pt x="396" y="283"/>
                  <a:pt x="410" y="283"/>
                </a:cubicBezTo>
                <a:cubicBezTo>
                  <a:pt x="424" y="283"/>
                  <a:pt x="438" y="297"/>
                  <a:pt x="438" y="311"/>
                </a:cubicBezTo>
                <a:cubicBezTo>
                  <a:pt x="438" y="318"/>
                  <a:pt x="431" y="325"/>
                  <a:pt x="431" y="332"/>
                </a:cubicBezTo>
                <a:cubicBezTo>
                  <a:pt x="325" y="480"/>
                  <a:pt x="325" y="480"/>
                  <a:pt x="325" y="480"/>
                </a:cubicBezTo>
                <a:cubicBezTo>
                  <a:pt x="325" y="488"/>
                  <a:pt x="311" y="495"/>
                  <a:pt x="304" y="495"/>
                </a:cubicBezTo>
                <a:cubicBezTo>
                  <a:pt x="297" y="495"/>
                  <a:pt x="290" y="488"/>
                  <a:pt x="283" y="480"/>
                </a:cubicBezTo>
                <a:cubicBezTo>
                  <a:pt x="212" y="410"/>
                  <a:pt x="212" y="410"/>
                  <a:pt x="212" y="410"/>
                </a:cubicBezTo>
                <a:cubicBezTo>
                  <a:pt x="205" y="403"/>
                  <a:pt x="198" y="396"/>
                  <a:pt x="198" y="389"/>
                </a:cubicBezTo>
                <a:cubicBezTo>
                  <a:pt x="198" y="375"/>
                  <a:pt x="212" y="360"/>
                  <a:pt x="226" y="3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41" name="Freeform 132"/>
          <p:cNvSpPr>
            <a:spLocks noChangeArrowheads="1"/>
          </p:cNvSpPr>
          <p:nvPr/>
        </p:nvSpPr>
        <p:spPr bwMode="auto">
          <a:xfrm>
            <a:off x="1195208" y="765909"/>
            <a:ext cx="385293" cy="267174"/>
          </a:xfrm>
          <a:custGeom>
            <a:avLst/>
            <a:gdLst>
              <a:gd name="T0" fmla="*/ 2147483646 w 602"/>
              <a:gd name="T1" fmla="*/ 2147483646 h 418"/>
              <a:gd name="T2" fmla="*/ 2147483646 w 602"/>
              <a:gd name="T3" fmla="*/ 2147483646 h 418"/>
              <a:gd name="T4" fmla="*/ 2147483646 w 602"/>
              <a:gd name="T5" fmla="*/ 2147483646 h 418"/>
              <a:gd name="T6" fmla="*/ 0 w 602"/>
              <a:gd name="T7" fmla="*/ 2147483646 h 418"/>
              <a:gd name="T8" fmla="*/ 2147483646 w 602"/>
              <a:gd name="T9" fmla="*/ 2147483646 h 418"/>
              <a:gd name="T10" fmla="*/ 2147483646 w 602"/>
              <a:gd name="T11" fmla="*/ 0 h 418"/>
              <a:gd name="T12" fmla="*/ 2147483646 w 602"/>
              <a:gd name="T13" fmla="*/ 2147483646 h 418"/>
              <a:gd name="T14" fmla="*/ 2147483646 w 602"/>
              <a:gd name="T15" fmla="*/ 2147483646 h 418"/>
              <a:gd name="T16" fmla="*/ 2147483646 w 602"/>
              <a:gd name="T17" fmla="*/ 2147483646 h 418"/>
              <a:gd name="T18" fmla="*/ 2147483646 w 602"/>
              <a:gd name="T19" fmla="*/ 2147483646 h 418"/>
              <a:gd name="T20" fmla="*/ 2147483646 w 602"/>
              <a:gd name="T21" fmla="*/ 2147483646 h 418"/>
              <a:gd name="T22" fmla="*/ 2147483646 w 602"/>
              <a:gd name="T23" fmla="*/ 2147483646 h 418"/>
              <a:gd name="T24" fmla="*/ 2147483646 w 602"/>
              <a:gd name="T25" fmla="*/ 2147483646 h 418"/>
              <a:gd name="T26" fmla="*/ 2147483646 w 602"/>
              <a:gd name="T27" fmla="*/ 2147483646 h 418"/>
              <a:gd name="T28" fmla="*/ 2147483646 w 602"/>
              <a:gd name="T29" fmla="*/ 2147483646 h 418"/>
              <a:gd name="T30" fmla="*/ 2147483646 w 602"/>
              <a:gd name="T31" fmla="*/ 2147483646 h 418"/>
              <a:gd name="T32" fmla="*/ 2147483646 w 602"/>
              <a:gd name="T33" fmla="*/ 2147483646 h 418"/>
              <a:gd name="T34" fmla="*/ 2147483646 w 602"/>
              <a:gd name="T35" fmla="*/ 2147483646 h 418"/>
              <a:gd name="T36" fmla="*/ 2147483646 w 602"/>
              <a:gd name="T37" fmla="*/ 2147483646 h 418"/>
              <a:gd name="T38" fmla="*/ 2147483646 w 602"/>
              <a:gd name="T39" fmla="*/ 2147483646 h 418"/>
              <a:gd name="T40" fmla="*/ 2147483646 w 602"/>
              <a:gd name="T41" fmla="*/ 2147483646 h 418"/>
              <a:gd name="T42" fmla="*/ 2147483646 w 602"/>
              <a:gd name="T43" fmla="*/ 2147483646 h 418"/>
              <a:gd name="T44" fmla="*/ 2147483646 w 602"/>
              <a:gd name="T45" fmla="*/ 2147483646 h 418"/>
              <a:gd name="T46" fmla="*/ 2147483646 w 602"/>
              <a:gd name="T47" fmla="*/ 2147483646 h 418"/>
              <a:gd name="T48" fmla="*/ 2147483646 w 602"/>
              <a:gd name="T49" fmla="*/ 2147483646 h 418"/>
              <a:gd name="T50" fmla="*/ 2147483646 w 602"/>
              <a:gd name="T51" fmla="*/ 2147483646 h 418"/>
              <a:gd name="T52" fmla="*/ 2147483646 w 602"/>
              <a:gd name="T53" fmla="*/ 2147483646 h 418"/>
              <a:gd name="T54" fmla="*/ 2147483646 w 602"/>
              <a:gd name="T55" fmla="*/ 2147483646 h 418"/>
              <a:gd name="T56" fmla="*/ 2147483646 w 602"/>
              <a:gd name="T57" fmla="*/ 2147483646 h 418"/>
              <a:gd name="T58" fmla="*/ 2147483646 w 602"/>
              <a:gd name="T59" fmla="*/ 2147483646 h 418"/>
              <a:gd name="T60" fmla="*/ 2147483646 w 602"/>
              <a:gd name="T61" fmla="*/ 2147483646 h 418"/>
              <a:gd name="T62" fmla="*/ 2147483646 w 602"/>
              <a:gd name="T63" fmla="*/ 2147483646 h 418"/>
              <a:gd name="T64" fmla="*/ 2147483646 w 602"/>
              <a:gd name="T65" fmla="*/ 2147483646 h 418"/>
              <a:gd name="T66" fmla="*/ 2147483646 w 602"/>
              <a:gd name="T67" fmla="*/ 2147483646 h 418"/>
              <a:gd name="T68" fmla="*/ 2147483646 w 602"/>
              <a:gd name="T69" fmla="*/ 2147483646 h 418"/>
              <a:gd name="T70" fmla="*/ 2147483646 w 602"/>
              <a:gd name="T71" fmla="*/ 2147483646 h 418"/>
              <a:gd name="T72" fmla="*/ 2147483646 w 602"/>
              <a:gd name="T73" fmla="*/ 2147483646 h 418"/>
              <a:gd name="T74" fmla="*/ 2147483646 w 602"/>
              <a:gd name="T75" fmla="*/ 2147483646 h 418"/>
              <a:gd name="T76" fmla="*/ 2147483646 w 602"/>
              <a:gd name="T77" fmla="*/ 2147483646 h 418"/>
              <a:gd name="T78" fmla="*/ 2147483646 w 602"/>
              <a:gd name="T79" fmla="*/ 2147483646 h 418"/>
              <a:gd name="T80" fmla="*/ 2147483646 w 602"/>
              <a:gd name="T81" fmla="*/ 2147483646 h 418"/>
              <a:gd name="T82" fmla="*/ 2147483646 w 602"/>
              <a:gd name="T83" fmla="*/ 2147483646 h 418"/>
              <a:gd name="T84" fmla="*/ 2147483646 w 602"/>
              <a:gd name="T85" fmla="*/ 2147483646 h 418"/>
              <a:gd name="T86" fmla="*/ 2147483646 w 602"/>
              <a:gd name="T87" fmla="*/ 2147483646 h 418"/>
              <a:gd name="T88" fmla="*/ 2147483646 w 602"/>
              <a:gd name="T89" fmla="*/ 2147483646 h 418"/>
              <a:gd name="T90" fmla="*/ 2147483646 w 602"/>
              <a:gd name="T91" fmla="*/ 2147483646 h 418"/>
              <a:gd name="T92" fmla="*/ 2147483646 w 602"/>
              <a:gd name="T93" fmla="*/ 2147483646 h 418"/>
              <a:gd name="T94" fmla="*/ 2147483646 w 602"/>
              <a:gd name="T95" fmla="*/ 2147483646 h 418"/>
              <a:gd name="T96" fmla="*/ 2147483646 w 602"/>
              <a:gd name="T97" fmla="*/ 2147483646 h 418"/>
              <a:gd name="T98" fmla="*/ 2147483646 w 602"/>
              <a:gd name="T99" fmla="*/ 2147483646 h 418"/>
              <a:gd name="T100" fmla="*/ 2147483646 w 602"/>
              <a:gd name="T101" fmla="*/ 2147483646 h 418"/>
              <a:gd name="T102" fmla="*/ 2147483646 w 602"/>
              <a:gd name="T103" fmla="*/ 2147483646 h 418"/>
              <a:gd name="T104" fmla="*/ 2147483646 w 602"/>
              <a:gd name="T105" fmla="*/ 2147483646 h 418"/>
              <a:gd name="T106" fmla="*/ 2147483646 w 602"/>
              <a:gd name="T107" fmla="*/ 2147483646 h 418"/>
              <a:gd name="T108" fmla="*/ 2147483646 w 602"/>
              <a:gd name="T109" fmla="*/ 2147483646 h 418"/>
              <a:gd name="T110" fmla="*/ 2147483646 w 602"/>
              <a:gd name="T111" fmla="*/ 2147483646 h 418"/>
              <a:gd name="T112" fmla="*/ 2147483646 w 602"/>
              <a:gd name="T113" fmla="*/ 2147483646 h 418"/>
              <a:gd name="T114" fmla="*/ 2147483646 w 602"/>
              <a:gd name="T115" fmla="*/ 2147483646 h 418"/>
              <a:gd name="T116" fmla="*/ 2147483646 w 602"/>
              <a:gd name="T117" fmla="*/ 2147483646 h 418"/>
              <a:gd name="T118" fmla="*/ 2147483646 w 602"/>
              <a:gd name="T119" fmla="*/ 2147483646 h 418"/>
              <a:gd name="T120" fmla="*/ 2147483646 w 602"/>
              <a:gd name="T121" fmla="*/ 2147483646 h 418"/>
              <a:gd name="T122" fmla="*/ 2147483646 w 602"/>
              <a:gd name="T123" fmla="*/ 2147483646 h 41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2" h="418">
                <a:moveTo>
                  <a:pt x="459" y="417"/>
                </a:moveTo>
                <a:lnTo>
                  <a:pt x="459" y="417"/>
                </a:lnTo>
                <a:cubicBezTo>
                  <a:pt x="141" y="417"/>
                  <a:pt x="141" y="417"/>
                  <a:pt x="141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2" y="155"/>
                  <a:pt x="99" y="141"/>
                </a:cubicBezTo>
                <a:cubicBezTo>
                  <a:pt x="134" y="56"/>
                  <a:pt x="212" y="0"/>
                  <a:pt x="304" y="0"/>
                </a:cubicBezTo>
                <a:cubicBezTo>
                  <a:pt x="396" y="0"/>
                  <a:pt x="474" y="56"/>
                  <a:pt x="502" y="141"/>
                </a:cubicBezTo>
                <a:cubicBezTo>
                  <a:pt x="558" y="155"/>
                  <a:pt x="601" y="212"/>
                  <a:pt x="601" y="276"/>
                </a:cubicBezTo>
                <a:cubicBezTo>
                  <a:pt x="601" y="353"/>
                  <a:pt x="537" y="417"/>
                  <a:pt x="459" y="417"/>
                </a:cubicBezTo>
                <a:close/>
                <a:moveTo>
                  <a:pt x="516" y="212"/>
                </a:moveTo>
                <a:lnTo>
                  <a:pt x="516" y="212"/>
                </a:lnTo>
                <a:cubicBezTo>
                  <a:pt x="516" y="212"/>
                  <a:pt x="516" y="212"/>
                  <a:pt x="509" y="205"/>
                </a:cubicBezTo>
                <a:cubicBezTo>
                  <a:pt x="502" y="205"/>
                  <a:pt x="502" y="198"/>
                  <a:pt x="502" y="198"/>
                </a:cubicBezTo>
                <a:cubicBezTo>
                  <a:pt x="502" y="198"/>
                  <a:pt x="502" y="198"/>
                  <a:pt x="495" y="198"/>
                </a:cubicBezTo>
                <a:cubicBezTo>
                  <a:pt x="495" y="198"/>
                  <a:pt x="495" y="198"/>
                  <a:pt x="488" y="198"/>
                </a:cubicBezTo>
                <a:cubicBezTo>
                  <a:pt x="488" y="198"/>
                  <a:pt x="488" y="198"/>
                  <a:pt x="488" y="191"/>
                </a:cubicBezTo>
                <a:lnTo>
                  <a:pt x="481" y="191"/>
                </a:lnTo>
                <a:cubicBezTo>
                  <a:pt x="474" y="191"/>
                  <a:pt x="474" y="191"/>
                  <a:pt x="474" y="191"/>
                </a:cubicBezTo>
                <a:cubicBezTo>
                  <a:pt x="467" y="191"/>
                  <a:pt x="467" y="191"/>
                  <a:pt x="459" y="191"/>
                </a:cubicBezTo>
                <a:cubicBezTo>
                  <a:pt x="459" y="184"/>
                  <a:pt x="459" y="184"/>
                  <a:pt x="459" y="177"/>
                </a:cubicBezTo>
                <a:cubicBezTo>
                  <a:pt x="452" y="177"/>
                  <a:pt x="452" y="177"/>
                  <a:pt x="452" y="177"/>
                </a:cubicBezTo>
                <a:cubicBezTo>
                  <a:pt x="452" y="169"/>
                  <a:pt x="452" y="169"/>
                  <a:pt x="452" y="162"/>
                </a:cubicBezTo>
                <a:cubicBezTo>
                  <a:pt x="445" y="155"/>
                  <a:pt x="445" y="155"/>
                  <a:pt x="445" y="148"/>
                </a:cubicBezTo>
                <a:cubicBezTo>
                  <a:pt x="445" y="141"/>
                  <a:pt x="438" y="141"/>
                  <a:pt x="438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0" y="56"/>
                  <a:pt x="191" y="92"/>
                  <a:pt x="163" y="134"/>
                </a:cubicBezTo>
                <a:cubicBezTo>
                  <a:pt x="163" y="141"/>
                  <a:pt x="163" y="141"/>
                  <a:pt x="156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2"/>
                  <a:pt x="156" y="162"/>
                  <a:pt x="148" y="162"/>
                </a:cubicBezTo>
                <a:cubicBezTo>
                  <a:pt x="148" y="169"/>
                  <a:pt x="148" y="169"/>
                  <a:pt x="148" y="177"/>
                </a:cubicBezTo>
                <a:cubicBezTo>
                  <a:pt x="148" y="184"/>
                  <a:pt x="141" y="184"/>
                  <a:pt x="141" y="191"/>
                </a:cubicBezTo>
                <a:lnTo>
                  <a:pt x="134" y="191"/>
                </a:lnTo>
                <a:cubicBezTo>
                  <a:pt x="134" y="191"/>
                  <a:pt x="134" y="191"/>
                  <a:pt x="127" y="191"/>
                </a:cubicBezTo>
                <a:cubicBezTo>
                  <a:pt x="120" y="191"/>
                  <a:pt x="120" y="191"/>
                  <a:pt x="120" y="191"/>
                </a:cubicBezTo>
                <a:cubicBezTo>
                  <a:pt x="113" y="198"/>
                  <a:pt x="113" y="198"/>
                  <a:pt x="113" y="198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99" y="198"/>
                  <a:pt x="99" y="205"/>
                  <a:pt x="99" y="205"/>
                </a:cubicBezTo>
                <a:cubicBezTo>
                  <a:pt x="92" y="205"/>
                  <a:pt x="92" y="205"/>
                  <a:pt x="92" y="205"/>
                </a:cubicBezTo>
                <a:cubicBezTo>
                  <a:pt x="92" y="212"/>
                  <a:pt x="85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2" y="360"/>
                  <a:pt x="141" y="360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509" y="360"/>
                  <a:pt x="544" y="325"/>
                  <a:pt x="544" y="276"/>
                </a:cubicBezTo>
                <a:cubicBezTo>
                  <a:pt x="544" y="247"/>
                  <a:pt x="537" y="226"/>
                  <a:pt x="516" y="2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42" name="Freeform 18"/>
          <p:cNvSpPr>
            <a:spLocks noChangeArrowheads="1"/>
          </p:cNvSpPr>
          <p:nvPr/>
        </p:nvSpPr>
        <p:spPr bwMode="auto">
          <a:xfrm>
            <a:off x="12198030" y="6213247"/>
            <a:ext cx="326233" cy="374044"/>
          </a:xfrm>
          <a:custGeom>
            <a:avLst/>
            <a:gdLst>
              <a:gd name="T0" fmla="*/ 2147483646 w 510"/>
              <a:gd name="T1" fmla="*/ 2147483646 h 587"/>
              <a:gd name="T2" fmla="*/ 2147483646 w 510"/>
              <a:gd name="T3" fmla="*/ 2147483646 h 587"/>
              <a:gd name="T4" fmla="*/ 2147483646 w 510"/>
              <a:gd name="T5" fmla="*/ 2147483646 h 587"/>
              <a:gd name="T6" fmla="*/ 2147483646 w 510"/>
              <a:gd name="T7" fmla="*/ 2147483646 h 587"/>
              <a:gd name="T8" fmla="*/ 2147483646 w 510"/>
              <a:gd name="T9" fmla="*/ 2147483646 h 587"/>
              <a:gd name="T10" fmla="*/ 2147483646 w 510"/>
              <a:gd name="T11" fmla="*/ 2147483646 h 587"/>
              <a:gd name="T12" fmla="*/ 2147483646 w 510"/>
              <a:gd name="T13" fmla="*/ 2147483646 h 587"/>
              <a:gd name="T14" fmla="*/ 2147483646 w 510"/>
              <a:gd name="T15" fmla="*/ 2147483646 h 587"/>
              <a:gd name="T16" fmla="*/ 2147483646 w 510"/>
              <a:gd name="T17" fmla="*/ 2147483646 h 587"/>
              <a:gd name="T18" fmla="*/ 2147483646 w 510"/>
              <a:gd name="T19" fmla="*/ 2147483646 h 587"/>
              <a:gd name="T20" fmla="*/ 2147483646 w 510"/>
              <a:gd name="T21" fmla="*/ 2147483646 h 587"/>
              <a:gd name="T22" fmla="*/ 2147483646 w 510"/>
              <a:gd name="T23" fmla="*/ 2147483646 h 587"/>
              <a:gd name="T24" fmla="*/ 2147483646 w 510"/>
              <a:gd name="T25" fmla="*/ 2147483646 h 587"/>
              <a:gd name="T26" fmla="*/ 2147483646 w 510"/>
              <a:gd name="T27" fmla="*/ 2147483646 h 587"/>
              <a:gd name="T28" fmla="*/ 2147483646 w 510"/>
              <a:gd name="T29" fmla="*/ 2147483646 h 587"/>
              <a:gd name="T30" fmla="*/ 2147483646 w 510"/>
              <a:gd name="T31" fmla="*/ 2147483646 h 587"/>
              <a:gd name="T32" fmla="*/ 2147483646 w 510"/>
              <a:gd name="T33" fmla="*/ 2147483646 h 587"/>
              <a:gd name="T34" fmla="*/ 2147483646 w 510"/>
              <a:gd name="T35" fmla="*/ 2147483646 h 587"/>
              <a:gd name="T36" fmla="*/ 2147483646 w 510"/>
              <a:gd name="T37" fmla="*/ 2147483646 h 587"/>
              <a:gd name="T38" fmla="*/ 2147483646 w 510"/>
              <a:gd name="T39" fmla="*/ 2147483646 h 587"/>
              <a:gd name="T40" fmla="*/ 2147483646 w 510"/>
              <a:gd name="T41" fmla="*/ 2147483646 h 587"/>
              <a:gd name="T42" fmla="*/ 2147483646 w 510"/>
              <a:gd name="T43" fmla="*/ 2147483646 h 587"/>
              <a:gd name="T44" fmla="*/ 2147483646 w 510"/>
              <a:gd name="T45" fmla="*/ 2147483646 h 587"/>
              <a:gd name="T46" fmla="*/ 2147483646 w 510"/>
              <a:gd name="T47" fmla="*/ 2147483646 h 587"/>
              <a:gd name="T48" fmla="*/ 2147483646 w 510"/>
              <a:gd name="T49" fmla="*/ 2147483646 h 587"/>
              <a:gd name="T50" fmla="*/ 1365184109 w 510"/>
              <a:gd name="T51" fmla="*/ 2147483646 h 587"/>
              <a:gd name="T52" fmla="*/ 0 w 510"/>
              <a:gd name="T53" fmla="*/ 2147483646 h 587"/>
              <a:gd name="T54" fmla="*/ 0 w 510"/>
              <a:gd name="T55" fmla="*/ 1302954179 h 587"/>
              <a:gd name="T56" fmla="*/ 1365184109 w 510"/>
              <a:gd name="T57" fmla="*/ 0 h 587"/>
              <a:gd name="T58" fmla="*/ 2147483646 w 510"/>
              <a:gd name="T59" fmla="*/ 0 h 587"/>
              <a:gd name="T60" fmla="*/ 2147483646 w 510"/>
              <a:gd name="T61" fmla="*/ 0 h 587"/>
              <a:gd name="T62" fmla="*/ 2147483646 w 510"/>
              <a:gd name="T63" fmla="*/ 0 h 587"/>
              <a:gd name="T64" fmla="*/ 2147483646 w 510"/>
              <a:gd name="T65" fmla="*/ 2147483646 h 587"/>
              <a:gd name="T66" fmla="*/ 2147483646 w 510"/>
              <a:gd name="T67" fmla="*/ 2147483646 h 587"/>
              <a:gd name="T68" fmla="*/ 2147483646 w 510"/>
              <a:gd name="T69" fmla="*/ 2147483646 h 587"/>
              <a:gd name="T70" fmla="*/ 2147483646 w 510"/>
              <a:gd name="T71" fmla="*/ 2147483646 h 587"/>
              <a:gd name="T72" fmla="*/ 2147483646 w 510"/>
              <a:gd name="T73" fmla="*/ 2147483646 h 587"/>
              <a:gd name="T74" fmla="*/ 2147483646 w 510"/>
              <a:gd name="T75" fmla="*/ 2147483646 h 587"/>
              <a:gd name="T76" fmla="*/ 2147483646 w 510"/>
              <a:gd name="T77" fmla="*/ 2147483646 h 587"/>
              <a:gd name="T78" fmla="*/ 2147483646 w 510"/>
              <a:gd name="T79" fmla="*/ 2147483646 h 587"/>
              <a:gd name="T80" fmla="*/ 2147483646 w 510"/>
              <a:gd name="T81" fmla="*/ 2147483646 h 587"/>
              <a:gd name="T82" fmla="*/ 2147483646 w 510"/>
              <a:gd name="T83" fmla="*/ 2147483646 h 587"/>
              <a:gd name="T84" fmla="*/ 2147483646 w 510"/>
              <a:gd name="T85" fmla="*/ 2147483646 h 587"/>
              <a:gd name="T86" fmla="*/ 2147483646 w 510"/>
              <a:gd name="T87" fmla="*/ 2147483646 h 587"/>
              <a:gd name="T88" fmla="*/ 2147483646 w 510"/>
              <a:gd name="T89" fmla="*/ 0 h 587"/>
              <a:gd name="T90" fmla="*/ 2147483646 w 510"/>
              <a:gd name="T91" fmla="*/ 0 h 587"/>
              <a:gd name="T92" fmla="*/ 2147483646 w 510"/>
              <a:gd name="T93" fmla="*/ 2147483646 h 587"/>
              <a:gd name="T94" fmla="*/ 2147483646 w 510"/>
              <a:gd name="T95" fmla="*/ 2147483646 h 587"/>
              <a:gd name="T96" fmla="*/ 2147483646 w 510"/>
              <a:gd name="T97" fmla="*/ 2147483646 h 58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10" h="587">
                <a:moveTo>
                  <a:pt x="502" y="509"/>
                </a:moveTo>
                <a:lnTo>
                  <a:pt x="502" y="509"/>
                </a:lnTo>
                <a:cubicBezTo>
                  <a:pt x="439" y="572"/>
                  <a:pt x="439" y="572"/>
                  <a:pt x="439" y="572"/>
                </a:cubicBezTo>
                <a:cubicBezTo>
                  <a:pt x="432" y="579"/>
                  <a:pt x="424" y="586"/>
                  <a:pt x="417" y="586"/>
                </a:cubicBezTo>
                <a:cubicBezTo>
                  <a:pt x="410" y="586"/>
                  <a:pt x="403" y="579"/>
                  <a:pt x="396" y="572"/>
                </a:cubicBezTo>
                <a:cubicBezTo>
                  <a:pt x="333" y="509"/>
                  <a:pt x="333" y="509"/>
                  <a:pt x="333" y="509"/>
                </a:cubicBezTo>
                <a:cubicBezTo>
                  <a:pt x="326" y="502"/>
                  <a:pt x="326" y="495"/>
                  <a:pt x="326" y="487"/>
                </a:cubicBezTo>
                <a:cubicBezTo>
                  <a:pt x="326" y="473"/>
                  <a:pt x="333" y="459"/>
                  <a:pt x="354" y="459"/>
                </a:cubicBezTo>
                <a:cubicBezTo>
                  <a:pt x="361" y="459"/>
                  <a:pt x="368" y="466"/>
                  <a:pt x="368" y="473"/>
                </a:cubicBezTo>
                <a:cubicBezTo>
                  <a:pt x="389" y="487"/>
                  <a:pt x="389" y="487"/>
                  <a:pt x="389" y="487"/>
                </a:cubicBezTo>
                <a:cubicBezTo>
                  <a:pt x="389" y="360"/>
                  <a:pt x="389" y="360"/>
                  <a:pt x="389" y="360"/>
                </a:cubicBezTo>
                <a:cubicBezTo>
                  <a:pt x="389" y="339"/>
                  <a:pt x="403" y="332"/>
                  <a:pt x="417" y="332"/>
                </a:cubicBezTo>
                <a:cubicBezTo>
                  <a:pt x="432" y="332"/>
                  <a:pt x="446" y="339"/>
                  <a:pt x="446" y="360"/>
                </a:cubicBezTo>
                <a:cubicBezTo>
                  <a:pt x="446" y="487"/>
                  <a:pt x="446" y="487"/>
                  <a:pt x="446" y="487"/>
                </a:cubicBezTo>
                <a:cubicBezTo>
                  <a:pt x="467" y="473"/>
                  <a:pt x="467" y="473"/>
                  <a:pt x="467" y="473"/>
                </a:cubicBezTo>
                <a:cubicBezTo>
                  <a:pt x="467" y="466"/>
                  <a:pt x="474" y="459"/>
                  <a:pt x="481" y="459"/>
                </a:cubicBezTo>
                <a:cubicBezTo>
                  <a:pt x="502" y="459"/>
                  <a:pt x="509" y="473"/>
                  <a:pt x="509" y="487"/>
                </a:cubicBezTo>
                <a:cubicBezTo>
                  <a:pt x="509" y="495"/>
                  <a:pt x="509" y="502"/>
                  <a:pt x="502" y="509"/>
                </a:cubicBezTo>
                <a:close/>
                <a:moveTo>
                  <a:pt x="361" y="360"/>
                </a:moveTo>
                <a:lnTo>
                  <a:pt x="361" y="360"/>
                </a:lnTo>
                <a:cubicBezTo>
                  <a:pt x="361" y="431"/>
                  <a:pt x="361" y="431"/>
                  <a:pt x="361" y="431"/>
                </a:cubicBezTo>
                <a:lnTo>
                  <a:pt x="354" y="431"/>
                </a:lnTo>
                <a:cubicBezTo>
                  <a:pt x="319" y="431"/>
                  <a:pt x="297" y="459"/>
                  <a:pt x="297" y="487"/>
                </a:cubicBezTo>
                <a:cubicBezTo>
                  <a:pt x="297" y="509"/>
                  <a:pt x="304" y="523"/>
                  <a:pt x="311" y="530"/>
                </a:cubicBezTo>
                <a:cubicBezTo>
                  <a:pt x="326" y="544"/>
                  <a:pt x="326" y="544"/>
                  <a:pt x="326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84" y="0"/>
                  <a:pt x="184" y="0"/>
                  <a:pt x="184" y="0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184" y="162"/>
                  <a:pt x="184" y="162"/>
                  <a:pt x="184" y="162"/>
                </a:cubicBezTo>
                <a:cubicBezTo>
                  <a:pt x="184" y="191"/>
                  <a:pt x="206" y="219"/>
                  <a:pt x="241" y="219"/>
                </a:cubicBezTo>
                <a:cubicBezTo>
                  <a:pt x="297" y="219"/>
                  <a:pt x="297" y="219"/>
                  <a:pt x="297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04"/>
                  <a:pt x="417" y="304"/>
                  <a:pt x="417" y="304"/>
                </a:cubicBezTo>
                <a:cubicBezTo>
                  <a:pt x="389" y="304"/>
                  <a:pt x="361" y="325"/>
                  <a:pt x="361" y="360"/>
                </a:cubicBezTo>
                <a:close/>
                <a:moveTo>
                  <a:pt x="241" y="191"/>
                </a:moveTo>
                <a:lnTo>
                  <a:pt x="241" y="191"/>
                </a:lnTo>
                <a:cubicBezTo>
                  <a:pt x="220" y="191"/>
                  <a:pt x="213" y="176"/>
                  <a:pt x="213" y="162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3" y="0"/>
                  <a:pt x="213" y="0"/>
                  <a:pt x="213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7" y="191"/>
                  <a:pt x="297" y="191"/>
                  <a:pt x="297" y="191"/>
                </a:cubicBezTo>
                <a:lnTo>
                  <a:pt x="241" y="1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43" name="Freeform 19"/>
          <p:cNvSpPr>
            <a:spLocks noChangeArrowheads="1"/>
          </p:cNvSpPr>
          <p:nvPr/>
        </p:nvSpPr>
        <p:spPr bwMode="auto">
          <a:xfrm>
            <a:off x="12175069" y="5309077"/>
            <a:ext cx="326233" cy="365606"/>
          </a:xfrm>
          <a:custGeom>
            <a:avLst/>
            <a:gdLst>
              <a:gd name="T0" fmla="*/ 2147483646 w 510"/>
              <a:gd name="T1" fmla="*/ 2147483646 h 573"/>
              <a:gd name="T2" fmla="*/ 2147483646 w 510"/>
              <a:gd name="T3" fmla="*/ 2147483646 h 573"/>
              <a:gd name="T4" fmla="*/ 2147483646 w 510"/>
              <a:gd name="T5" fmla="*/ 2147483646 h 573"/>
              <a:gd name="T6" fmla="*/ 2147483646 w 510"/>
              <a:gd name="T7" fmla="*/ 2147483646 h 573"/>
              <a:gd name="T8" fmla="*/ 2147483646 w 510"/>
              <a:gd name="T9" fmla="*/ 2147483646 h 573"/>
              <a:gd name="T10" fmla="*/ 2147483646 w 510"/>
              <a:gd name="T11" fmla="*/ 2147483646 h 573"/>
              <a:gd name="T12" fmla="*/ 2147483646 w 510"/>
              <a:gd name="T13" fmla="*/ 2147483646 h 573"/>
              <a:gd name="T14" fmla="*/ 2147483646 w 510"/>
              <a:gd name="T15" fmla="*/ 2147483646 h 573"/>
              <a:gd name="T16" fmla="*/ 2147483646 w 510"/>
              <a:gd name="T17" fmla="*/ 2147483646 h 573"/>
              <a:gd name="T18" fmla="*/ 2147483646 w 510"/>
              <a:gd name="T19" fmla="*/ 2147483646 h 573"/>
              <a:gd name="T20" fmla="*/ 2147483646 w 510"/>
              <a:gd name="T21" fmla="*/ 2147483646 h 573"/>
              <a:gd name="T22" fmla="*/ 2147483646 w 510"/>
              <a:gd name="T23" fmla="*/ 2147483646 h 573"/>
              <a:gd name="T24" fmla="*/ 2147483646 w 510"/>
              <a:gd name="T25" fmla="*/ 2147483646 h 573"/>
              <a:gd name="T26" fmla="*/ 2147483646 w 510"/>
              <a:gd name="T27" fmla="*/ 2147483646 h 573"/>
              <a:gd name="T28" fmla="*/ 2147483646 w 510"/>
              <a:gd name="T29" fmla="*/ 2147483646 h 573"/>
              <a:gd name="T30" fmla="*/ 2147483646 w 510"/>
              <a:gd name="T31" fmla="*/ 2147483646 h 573"/>
              <a:gd name="T32" fmla="*/ 2147483646 w 510"/>
              <a:gd name="T33" fmla="*/ 2147483646 h 573"/>
              <a:gd name="T34" fmla="*/ 2147483646 w 510"/>
              <a:gd name="T35" fmla="*/ 2147483646 h 573"/>
              <a:gd name="T36" fmla="*/ 2147483646 w 510"/>
              <a:gd name="T37" fmla="*/ 2147483646 h 573"/>
              <a:gd name="T38" fmla="*/ 2147483646 w 510"/>
              <a:gd name="T39" fmla="*/ 2147483646 h 573"/>
              <a:gd name="T40" fmla="*/ 2147483646 w 510"/>
              <a:gd name="T41" fmla="*/ 2147483646 h 573"/>
              <a:gd name="T42" fmla="*/ 2147483646 w 510"/>
              <a:gd name="T43" fmla="*/ 2147483646 h 573"/>
              <a:gd name="T44" fmla="*/ 2147483646 w 510"/>
              <a:gd name="T45" fmla="*/ 2147483646 h 573"/>
              <a:gd name="T46" fmla="*/ 2147483646 w 510"/>
              <a:gd name="T47" fmla="*/ 2147483646 h 573"/>
              <a:gd name="T48" fmla="*/ 2147483646 w 510"/>
              <a:gd name="T49" fmla="*/ 2147483646 h 573"/>
              <a:gd name="T50" fmla="*/ 2147483646 w 510"/>
              <a:gd name="T51" fmla="*/ 2147483646 h 573"/>
              <a:gd name="T52" fmla="*/ 2147483646 w 510"/>
              <a:gd name="T53" fmla="*/ 2147483646 h 573"/>
              <a:gd name="T54" fmla="*/ 2147483646 w 510"/>
              <a:gd name="T55" fmla="*/ 2147483646 h 573"/>
              <a:gd name="T56" fmla="*/ 2147483646 w 510"/>
              <a:gd name="T57" fmla="*/ 2147483646 h 573"/>
              <a:gd name="T58" fmla="*/ 2147483646 w 510"/>
              <a:gd name="T59" fmla="*/ 2147483646 h 573"/>
              <a:gd name="T60" fmla="*/ 2147483646 w 510"/>
              <a:gd name="T61" fmla="*/ 2147483646 h 573"/>
              <a:gd name="T62" fmla="*/ 2147483646 w 510"/>
              <a:gd name="T63" fmla="*/ 2147483646 h 573"/>
              <a:gd name="T64" fmla="*/ 2147483646 w 510"/>
              <a:gd name="T65" fmla="*/ 2147483646 h 573"/>
              <a:gd name="T66" fmla="*/ 2147483646 w 510"/>
              <a:gd name="T67" fmla="*/ 2147483646 h 573"/>
              <a:gd name="T68" fmla="*/ 2147483646 w 510"/>
              <a:gd name="T69" fmla="*/ 2147483646 h 573"/>
              <a:gd name="T70" fmla="*/ 2147483646 w 510"/>
              <a:gd name="T71" fmla="*/ 2147483646 h 573"/>
              <a:gd name="T72" fmla="*/ 2147483646 w 510"/>
              <a:gd name="T73" fmla="*/ 2147483646 h 573"/>
              <a:gd name="T74" fmla="*/ 2147483646 w 510"/>
              <a:gd name="T75" fmla="*/ 2147483646 h 573"/>
              <a:gd name="T76" fmla="*/ 2147483646 w 510"/>
              <a:gd name="T77" fmla="*/ 2147483646 h 573"/>
              <a:gd name="T78" fmla="*/ 1365184109 w 510"/>
              <a:gd name="T79" fmla="*/ 2147483646 h 573"/>
              <a:gd name="T80" fmla="*/ 0 w 510"/>
              <a:gd name="T81" fmla="*/ 2147483646 h 573"/>
              <a:gd name="T82" fmla="*/ 0 w 510"/>
              <a:gd name="T83" fmla="*/ 1308220129 h 573"/>
              <a:gd name="T84" fmla="*/ 1365184109 w 510"/>
              <a:gd name="T85" fmla="*/ 0 h 573"/>
              <a:gd name="T86" fmla="*/ 2147483646 w 510"/>
              <a:gd name="T87" fmla="*/ 0 h 573"/>
              <a:gd name="T88" fmla="*/ 2147483646 w 510"/>
              <a:gd name="T89" fmla="*/ 0 h 573"/>
              <a:gd name="T90" fmla="*/ 2147483646 w 510"/>
              <a:gd name="T91" fmla="*/ 2147483646 h 573"/>
              <a:gd name="T92" fmla="*/ 2147483646 w 510"/>
              <a:gd name="T93" fmla="*/ 2147483646 h 573"/>
              <a:gd name="T94" fmla="*/ 2147483646 w 510"/>
              <a:gd name="T95" fmla="*/ 2147483646 h 573"/>
              <a:gd name="T96" fmla="*/ 2147483646 w 510"/>
              <a:gd name="T97" fmla="*/ 2147483646 h 573"/>
              <a:gd name="T98" fmla="*/ 2147483646 w 510"/>
              <a:gd name="T99" fmla="*/ 2147483646 h 573"/>
              <a:gd name="T100" fmla="*/ 2147483646 w 510"/>
              <a:gd name="T101" fmla="*/ 2147483646 h 573"/>
              <a:gd name="T102" fmla="*/ 2147483646 w 510"/>
              <a:gd name="T103" fmla="*/ 2147483646 h 573"/>
              <a:gd name="T104" fmla="*/ 2147483646 w 510"/>
              <a:gd name="T105" fmla="*/ 2147483646 h 573"/>
              <a:gd name="T106" fmla="*/ 2147483646 w 510"/>
              <a:gd name="T107" fmla="*/ 2147483646 h 573"/>
              <a:gd name="T108" fmla="*/ 2147483646 w 510"/>
              <a:gd name="T109" fmla="*/ 2147483646 h 573"/>
              <a:gd name="T110" fmla="*/ 2147483646 w 510"/>
              <a:gd name="T111" fmla="*/ 2147483646 h 573"/>
              <a:gd name="T112" fmla="*/ 2147483646 w 510"/>
              <a:gd name="T113" fmla="*/ 2147483646 h 573"/>
              <a:gd name="T114" fmla="*/ 2147483646 w 510"/>
              <a:gd name="T115" fmla="*/ 0 h 573"/>
              <a:gd name="T116" fmla="*/ 2147483646 w 510"/>
              <a:gd name="T117" fmla="*/ 2147483646 h 573"/>
              <a:gd name="T118" fmla="*/ 2147483646 w 510"/>
              <a:gd name="T119" fmla="*/ 2147483646 h 573"/>
              <a:gd name="T120" fmla="*/ 2147483646 w 510"/>
              <a:gd name="T121" fmla="*/ 2147483646 h 57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10" h="573">
                <a:moveTo>
                  <a:pt x="502" y="452"/>
                </a:moveTo>
                <a:lnTo>
                  <a:pt x="502" y="452"/>
                </a:lnTo>
                <a:cubicBezTo>
                  <a:pt x="467" y="487"/>
                  <a:pt x="467" y="487"/>
                  <a:pt x="467" y="487"/>
                </a:cubicBezTo>
                <a:cubicBezTo>
                  <a:pt x="502" y="530"/>
                  <a:pt x="502" y="530"/>
                  <a:pt x="502" y="530"/>
                </a:cubicBezTo>
                <a:cubicBezTo>
                  <a:pt x="509" y="530"/>
                  <a:pt x="509" y="537"/>
                  <a:pt x="509" y="544"/>
                </a:cubicBezTo>
                <a:cubicBezTo>
                  <a:pt x="509" y="565"/>
                  <a:pt x="495" y="572"/>
                  <a:pt x="481" y="572"/>
                </a:cubicBezTo>
                <a:cubicBezTo>
                  <a:pt x="474" y="572"/>
                  <a:pt x="467" y="572"/>
                  <a:pt x="460" y="565"/>
                </a:cubicBezTo>
                <a:cubicBezTo>
                  <a:pt x="424" y="530"/>
                  <a:pt x="424" y="530"/>
                  <a:pt x="424" y="530"/>
                </a:cubicBezTo>
                <a:cubicBezTo>
                  <a:pt x="389" y="565"/>
                  <a:pt x="389" y="565"/>
                  <a:pt x="389" y="565"/>
                </a:cubicBezTo>
                <a:cubicBezTo>
                  <a:pt x="382" y="572"/>
                  <a:pt x="375" y="572"/>
                  <a:pt x="368" y="572"/>
                </a:cubicBezTo>
                <a:cubicBezTo>
                  <a:pt x="354" y="572"/>
                  <a:pt x="340" y="565"/>
                  <a:pt x="340" y="544"/>
                </a:cubicBezTo>
                <a:cubicBezTo>
                  <a:pt x="340" y="537"/>
                  <a:pt x="340" y="530"/>
                  <a:pt x="347" y="530"/>
                </a:cubicBezTo>
                <a:cubicBezTo>
                  <a:pt x="382" y="487"/>
                  <a:pt x="382" y="487"/>
                  <a:pt x="382" y="487"/>
                </a:cubicBezTo>
                <a:cubicBezTo>
                  <a:pt x="347" y="452"/>
                  <a:pt x="347" y="452"/>
                  <a:pt x="347" y="452"/>
                </a:cubicBezTo>
                <a:cubicBezTo>
                  <a:pt x="340" y="445"/>
                  <a:pt x="340" y="438"/>
                  <a:pt x="340" y="431"/>
                </a:cubicBezTo>
                <a:cubicBezTo>
                  <a:pt x="340" y="417"/>
                  <a:pt x="354" y="403"/>
                  <a:pt x="368" y="403"/>
                </a:cubicBezTo>
                <a:cubicBezTo>
                  <a:pt x="375" y="403"/>
                  <a:pt x="382" y="410"/>
                  <a:pt x="389" y="417"/>
                </a:cubicBezTo>
                <a:cubicBezTo>
                  <a:pt x="424" y="452"/>
                  <a:pt x="424" y="452"/>
                  <a:pt x="424" y="452"/>
                </a:cubicBezTo>
                <a:cubicBezTo>
                  <a:pt x="460" y="417"/>
                  <a:pt x="460" y="417"/>
                  <a:pt x="460" y="417"/>
                </a:cubicBezTo>
                <a:cubicBezTo>
                  <a:pt x="467" y="410"/>
                  <a:pt x="474" y="403"/>
                  <a:pt x="481" y="403"/>
                </a:cubicBezTo>
                <a:cubicBezTo>
                  <a:pt x="495" y="403"/>
                  <a:pt x="509" y="417"/>
                  <a:pt x="509" y="431"/>
                </a:cubicBezTo>
                <a:cubicBezTo>
                  <a:pt x="509" y="438"/>
                  <a:pt x="509" y="445"/>
                  <a:pt x="502" y="452"/>
                </a:cubicBezTo>
                <a:close/>
                <a:moveTo>
                  <a:pt x="417" y="403"/>
                </a:moveTo>
                <a:lnTo>
                  <a:pt x="417" y="403"/>
                </a:lnTo>
                <a:cubicBezTo>
                  <a:pt x="410" y="395"/>
                  <a:pt x="410" y="395"/>
                  <a:pt x="410" y="395"/>
                </a:cubicBezTo>
                <a:cubicBezTo>
                  <a:pt x="396" y="381"/>
                  <a:pt x="382" y="374"/>
                  <a:pt x="368" y="374"/>
                </a:cubicBezTo>
                <a:cubicBezTo>
                  <a:pt x="340" y="374"/>
                  <a:pt x="311" y="403"/>
                  <a:pt x="311" y="431"/>
                </a:cubicBezTo>
                <a:cubicBezTo>
                  <a:pt x="311" y="452"/>
                  <a:pt x="318" y="466"/>
                  <a:pt x="326" y="473"/>
                </a:cubicBezTo>
                <a:cubicBezTo>
                  <a:pt x="347" y="487"/>
                  <a:pt x="347" y="487"/>
                  <a:pt x="347" y="487"/>
                </a:cubicBezTo>
                <a:cubicBezTo>
                  <a:pt x="326" y="509"/>
                  <a:pt x="326" y="509"/>
                  <a:pt x="326" y="509"/>
                </a:cubicBezTo>
                <a:cubicBezTo>
                  <a:pt x="318" y="516"/>
                  <a:pt x="311" y="530"/>
                  <a:pt x="311" y="544"/>
                </a:cubicBezTo>
                <a:cubicBezTo>
                  <a:pt x="290" y="544"/>
                  <a:pt x="290" y="544"/>
                  <a:pt x="290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177" y="162"/>
                  <a:pt x="177" y="162"/>
                  <a:pt x="177" y="162"/>
                </a:cubicBezTo>
                <a:cubicBezTo>
                  <a:pt x="177" y="191"/>
                  <a:pt x="205" y="219"/>
                  <a:pt x="234" y="219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74"/>
                  <a:pt x="417" y="374"/>
                  <a:pt x="417" y="374"/>
                </a:cubicBezTo>
                <a:lnTo>
                  <a:pt x="417" y="403"/>
                </a:lnTo>
                <a:close/>
                <a:moveTo>
                  <a:pt x="234" y="191"/>
                </a:moveTo>
                <a:lnTo>
                  <a:pt x="234" y="191"/>
                </a:lnTo>
                <a:cubicBezTo>
                  <a:pt x="220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0" y="191"/>
                  <a:pt x="290" y="191"/>
                  <a:pt x="290" y="191"/>
                </a:cubicBezTo>
                <a:lnTo>
                  <a:pt x="234" y="1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49" name="Freeform 20"/>
          <p:cNvSpPr>
            <a:spLocks noChangeArrowheads="1"/>
          </p:cNvSpPr>
          <p:nvPr/>
        </p:nvSpPr>
        <p:spPr bwMode="auto">
          <a:xfrm>
            <a:off x="12197996" y="4454119"/>
            <a:ext cx="326233" cy="357170"/>
          </a:xfrm>
          <a:custGeom>
            <a:avLst/>
            <a:gdLst>
              <a:gd name="T0" fmla="*/ 2147483646 w 510"/>
              <a:gd name="T1" fmla="*/ 2147483646 h 559"/>
              <a:gd name="T2" fmla="*/ 2147483646 w 510"/>
              <a:gd name="T3" fmla="*/ 2147483646 h 559"/>
              <a:gd name="T4" fmla="*/ 2147483646 w 510"/>
              <a:gd name="T5" fmla="*/ 2147483646 h 559"/>
              <a:gd name="T6" fmla="*/ 2147483646 w 510"/>
              <a:gd name="T7" fmla="*/ 2147483646 h 559"/>
              <a:gd name="T8" fmla="*/ 2147483646 w 510"/>
              <a:gd name="T9" fmla="*/ 2147483646 h 559"/>
              <a:gd name="T10" fmla="*/ 2147483646 w 510"/>
              <a:gd name="T11" fmla="*/ 2147483646 h 559"/>
              <a:gd name="T12" fmla="*/ 2147483646 w 510"/>
              <a:gd name="T13" fmla="*/ 2147483646 h 559"/>
              <a:gd name="T14" fmla="*/ 2147483646 w 510"/>
              <a:gd name="T15" fmla="*/ 2147483646 h 559"/>
              <a:gd name="T16" fmla="*/ 2147483646 w 510"/>
              <a:gd name="T17" fmla="*/ 2147483646 h 559"/>
              <a:gd name="T18" fmla="*/ 2147483646 w 510"/>
              <a:gd name="T19" fmla="*/ 2147483646 h 559"/>
              <a:gd name="T20" fmla="*/ 2147483646 w 510"/>
              <a:gd name="T21" fmla="*/ 2147483646 h 559"/>
              <a:gd name="T22" fmla="*/ 2147483646 w 510"/>
              <a:gd name="T23" fmla="*/ 2147483646 h 559"/>
              <a:gd name="T24" fmla="*/ 2147483646 w 510"/>
              <a:gd name="T25" fmla="*/ 2147483646 h 559"/>
              <a:gd name="T26" fmla="*/ 2147483646 w 510"/>
              <a:gd name="T27" fmla="*/ 2147483646 h 559"/>
              <a:gd name="T28" fmla="*/ 2147483646 w 510"/>
              <a:gd name="T29" fmla="*/ 2147483646 h 559"/>
              <a:gd name="T30" fmla="*/ 2147483646 w 510"/>
              <a:gd name="T31" fmla="*/ 2147483646 h 559"/>
              <a:gd name="T32" fmla="*/ 2147483646 w 510"/>
              <a:gd name="T33" fmla="*/ 2147483646 h 559"/>
              <a:gd name="T34" fmla="*/ 2147483646 w 510"/>
              <a:gd name="T35" fmla="*/ 2147483646 h 559"/>
              <a:gd name="T36" fmla="*/ 2147483646 w 510"/>
              <a:gd name="T37" fmla="*/ 2147483646 h 559"/>
              <a:gd name="T38" fmla="*/ 2147483646 w 510"/>
              <a:gd name="T39" fmla="*/ 2147483646 h 559"/>
              <a:gd name="T40" fmla="*/ 2147483646 w 510"/>
              <a:gd name="T41" fmla="*/ 2147483646 h 559"/>
              <a:gd name="T42" fmla="*/ 2147483646 w 510"/>
              <a:gd name="T43" fmla="*/ 2147483646 h 559"/>
              <a:gd name="T44" fmla="*/ 2147483646 w 510"/>
              <a:gd name="T45" fmla="*/ 2147483646 h 559"/>
              <a:gd name="T46" fmla="*/ 2147483646 w 510"/>
              <a:gd name="T47" fmla="*/ 2147483646 h 559"/>
              <a:gd name="T48" fmla="*/ 2147483646 w 510"/>
              <a:gd name="T49" fmla="*/ 2147483646 h 559"/>
              <a:gd name="T50" fmla="*/ 2147483646 w 510"/>
              <a:gd name="T51" fmla="*/ 2147483646 h 559"/>
              <a:gd name="T52" fmla="*/ 1365184109 w 510"/>
              <a:gd name="T53" fmla="*/ 2147483646 h 559"/>
              <a:gd name="T54" fmla="*/ 0 w 510"/>
              <a:gd name="T55" fmla="*/ 2147483646 h 559"/>
              <a:gd name="T56" fmla="*/ 0 w 510"/>
              <a:gd name="T57" fmla="*/ 1313686865 h 559"/>
              <a:gd name="T58" fmla="*/ 1365184109 w 510"/>
              <a:gd name="T59" fmla="*/ 0 h 559"/>
              <a:gd name="T60" fmla="*/ 2147483646 w 510"/>
              <a:gd name="T61" fmla="*/ 0 h 559"/>
              <a:gd name="T62" fmla="*/ 2147483646 w 510"/>
              <a:gd name="T63" fmla="*/ 0 h 559"/>
              <a:gd name="T64" fmla="*/ 2147483646 w 510"/>
              <a:gd name="T65" fmla="*/ 2147483646 h 559"/>
              <a:gd name="T66" fmla="*/ 2147483646 w 510"/>
              <a:gd name="T67" fmla="*/ 2147483646 h 559"/>
              <a:gd name="T68" fmla="*/ 2147483646 w 510"/>
              <a:gd name="T69" fmla="*/ 2147483646 h 559"/>
              <a:gd name="T70" fmla="*/ 2147483646 w 510"/>
              <a:gd name="T71" fmla="*/ 2147483646 h 559"/>
              <a:gd name="T72" fmla="*/ 2147483646 w 510"/>
              <a:gd name="T73" fmla="*/ 2147483646 h 559"/>
              <a:gd name="T74" fmla="*/ 2147483646 w 510"/>
              <a:gd name="T75" fmla="*/ 2147483646 h 559"/>
              <a:gd name="T76" fmla="*/ 2147483646 w 510"/>
              <a:gd name="T77" fmla="*/ 2147483646 h 559"/>
              <a:gd name="T78" fmla="*/ 2147483646 w 510"/>
              <a:gd name="T79" fmla="*/ 2147483646 h 559"/>
              <a:gd name="T80" fmla="*/ 2147483646 w 510"/>
              <a:gd name="T81" fmla="*/ 2147483646 h 559"/>
              <a:gd name="T82" fmla="*/ 2147483646 w 510"/>
              <a:gd name="T83" fmla="*/ 2147483646 h 559"/>
              <a:gd name="T84" fmla="*/ 2147483646 w 510"/>
              <a:gd name="T85" fmla="*/ 2147483646 h 559"/>
              <a:gd name="T86" fmla="*/ 2147483646 w 510"/>
              <a:gd name="T87" fmla="*/ 2147483646 h 559"/>
              <a:gd name="T88" fmla="*/ 2147483646 w 510"/>
              <a:gd name="T89" fmla="*/ 0 h 559"/>
              <a:gd name="T90" fmla="*/ 2147483646 w 510"/>
              <a:gd name="T91" fmla="*/ 2147483646 h 559"/>
              <a:gd name="T92" fmla="*/ 2147483646 w 510"/>
              <a:gd name="T93" fmla="*/ 2147483646 h 559"/>
              <a:gd name="T94" fmla="*/ 2147483646 w 510"/>
              <a:gd name="T95" fmla="*/ 2147483646 h 55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10" h="559">
                <a:moveTo>
                  <a:pt x="495" y="473"/>
                </a:moveTo>
                <a:lnTo>
                  <a:pt x="495" y="473"/>
                </a:lnTo>
                <a:cubicBezTo>
                  <a:pt x="424" y="544"/>
                  <a:pt x="424" y="544"/>
                  <a:pt x="424" y="544"/>
                </a:cubicBezTo>
                <a:cubicBezTo>
                  <a:pt x="417" y="551"/>
                  <a:pt x="410" y="558"/>
                  <a:pt x="403" y="558"/>
                </a:cubicBezTo>
                <a:cubicBezTo>
                  <a:pt x="396" y="558"/>
                  <a:pt x="389" y="551"/>
                  <a:pt x="382" y="544"/>
                </a:cubicBezTo>
                <a:cubicBezTo>
                  <a:pt x="347" y="509"/>
                  <a:pt x="347" y="509"/>
                  <a:pt x="347" y="509"/>
                </a:cubicBezTo>
                <a:cubicBezTo>
                  <a:pt x="340" y="502"/>
                  <a:pt x="340" y="495"/>
                  <a:pt x="340" y="487"/>
                </a:cubicBezTo>
                <a:cubicBezTo>
                  <a:pt x="340" y="473"/>
                  <a:pt x="347" y="459"/>
                  <a:pt x="368" y="459"/>
                </a:cubicBezTo>
                <a:cubicBezTo>
                  <a:pt x="375" y="459"/>
                  <a:pt x="382" y="466"/>
                  <a:pt x="382" y="473"/>
                </a:cubicBezTo>
                <a:cubicBezTo>
                  <a:pt x="403" y="487"/>
                  <a:pt x="403" y="487"/>
                  <a:pt x="403" y="487"/>
                </a:cubicBezTo>
                <a:cubicBezTo>
                  <a:pt x="460" y="431"/>
                  <a:pt x="460" y="431"/>
                  <a:pt x="460" y="431"/>
                </a:cubicBezTo>
                <a:cubicBezTo>
                  <a:pt x="467" y="424"/>
                  <a:pt x="474" y="424"/>
                  <a:pt x="481" y="424"/>
                </a:cubicBezTo>
                <a:cubicBezTo>
                  <a:pt x="495" y="424"/>
                  <a:pt x="509" y="438"/>
                  <a:pt x="509" y="452"/>
                </a:cubicBezTo>
                <a:cubicBezTo>
                  <a:pt x="509" y="459"/>
                  <a:pt x="502" y="466"/>
                  <a:pt x="495" y="473"/>
                </a:cubicBezTo>
                <a:close/>
                <a:moveTo>
                  <a:pt x="410" y="438"/>
                </a:moveTo>
                <a:lnTo>
                  <a:pt x="410" y="438"/>
                </a:lnTo>
                <a:cubicBezTo>
                  <a:pt x="403" y="445"/>
                  <a:pt x="403" y="445"/>
                  <a:pt x="403" y="445"/>
                </a:cubicBezTo>
                <a:cubicBezTo>
                  <a:pt x="396" y="438"/>
                  <a:pt x="382" y="431"/>
                  <a:pt x="368" y="431"/>
                </a:cubicBezTo>
                <a:cubicBezTo>
                  <a:pt x="333" y="431"/>
                  <a:pt x="311" y="459"/>
                  <a:pt x="311" y="487"/>
                </a:cubicBezTo>
                <a:cubicBezTo>
                  <a:pt x="311" y="509"/>
                  <a:pt x="318" y="523"/>
                  <a:pt x="325" y="530"/>
                </a:cubicBezTo>
                <a:cubicBezTo>
                  <a:pt x="340" y="544"/>
                  <a:pt x="340" y="544"/>
                  <a:pt x="340" y="544"/>
                </a:cubicBezTo>
                <a:cubicBezTo>
                  <a:pt x="241" y="544"/>
                  <a:pt x="241" y="544"/>
                  <a:pt x="241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7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177" y="162"/>
                  <a:pt x="177" y="162"/>
                  <a:pt x="177" y="162"/>
                </a:cubicBezTo>
                <a:cubicBezTo>
                  <a:pt x="177" y="191"/>
                  <a:pt x="205" y="219"/>
                  <a:pt x="234" y="219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410" y="219"/>
                  <a:pt x="410" y="219"/>
                  <a:pt x="410" y="219"/>
                </a:cubicBezTo>
                <a:cubicBezTo>
                  <a:pt x="410" y="388"/>
                  <a:pt x="410" y="388"/>
                  <a:pt x="410" y="388"/>
                </a:cubicBezTo>
                <a:lnTo>
                  <a:pt x="410" y="438"/>
                </a:lnTo>
                <a:close/>
                <a:moveTo>
                  <a:pt x="234" y="191"/>
                </a:moveTo>
                <a:lnTo>
                  <a:pt x="234" y="191"/>
                </a:lnTo>
                <a:cubicBezTo>
                  <a:pt x="219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10" y="191"/>
                  <a:pt x="410" y="191"/>
                  <a:pt x="410" y="191"/>
                </a:cubicBezTo>
                <a:cubicBezTo>
                  <a:pt x="290" y="191"/>
                  <a:pt x="290" y="191"/>
                  <a:pt x="290" y="191"/>
                </a:cubicBezTo>
                <a:lnTo>
                  <a:pt x="234" y="1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50" name="Freeform 21"/>
          <p:cNvSpPr>
            <a:spLocks noChangeArrowheads="1"/>
          </p:cNvSpPr>
          <p:nvPr/>
        </p:nvSpPr>
        <p:spPr bwMode="auto">
          <a:xfrm>
            <a:off x="12189662" y="3550529"/>
            <a:ext cx="320608" cy="348732"/>
          </a:xfrm>
          <a:custGeom>
            <a:avLst/>
            <a:gdLst>
              <a:gd name="T0" fmla="*/ 2147483646 w 503"/>
              <a:gd name="T1" fmla="*/ 2147483646 h 545"/>
              <a:gd name="T2" fmla="*/ 2147483646 w 503"/>
              <a:gd name="T3" fmla="*/ 2147483646 h 545"/>
              <a:gd name="T4" fmla="*/ 2147483646 w 503"/>
              <a:gd name="T5" fmla="*/ 2147483646 h 545"/>
              <a:gd name="T6" fmla="*/ 2147483646 w 503"/>
              <a:gd name="T7" fmla="*/ 2147483646 h 545"/>
              <a:gd name="T8" fmla="*/ 2147483646 w 503"/>
              <a:gd name="T9" fmla="*/ 2147483646 h 545"/>
              <a:gd name="T10" fmla="*/ 2147483646 w 503"/>
              <a:gd name="T11" fmla="*/ 2147483646 h 545"/>
              <a:gd name="T12" fmla="*/ 2147483646 w 503"/>
              <a:gd name="T13" fmla="*/ 2147483646 h 545"/>
              <a:gd name="T14" fmla="*/ 2147483646 w 503"/>
              <a:gd name="T15" fmla="*/ 2147483646 h 545"/>
              <a:gd name="T16" fmla="*/ 2147483646 w 503"/>
              <a:gd name="T17" fmla="*/ 2147483646 h 545"/>
              <a:gd name="T18" fmla="*/ 2147483646 w 503"/>
              <a:gd name="T19" fmla="*/ 2147483646 h 545"/>
              <a:gd name="T20" fmla="*/ 2147483646 w 503"/>
              <a:gd name="T21" fmla="*/ 2147483646 h 545"/>
              <a:gd name="T22" fmla="*/ 2147483646 w 503"/>
              <a:gd name="T23" fmla="*/ 2147483646 h 545"/>
              <a:gd name="T24" fmla="*/ 2147483646 w 503"/>
              <a:gd name="T25" fmla="*/ 2147483646 h 545"/>
              <a:gd name="T26" fmla="*/ 2147483646 w 503"/>
              <a:gd name="T27" fmla="*/ 2147483646 h 545"/>
              <a:gd name="T28" fmla="*/ 2147483646 w 503"/>
              <a:gd name="T29" fmla="*/ 2147483646 h 545"/>
              <a:gd name="T30" fmla="*/ 2147483646 w 503"/>
              <a:gd name="T31" fmla="*/ 2147483646 h 545"/>
              <a:gd name="T32" fmla="*/ 2147483646 w 503"/>
              <a:gd name="T33" fmla="*/ 2147483646 h 545"/>
              <a:gd name="T34" fmla="*/ 2147483646 w 503"/>
              <a:gd name="T35" fmla="*/ 2147483646 h 545"/>
              <a:gd name="T36" fmla="*/ 2147483646 w 503"/>
              <a:gd name="T37" fmla="*/ 2147483646 h 545"/>
              <a:gd name="T38" fmla="*/ 2147483646 w 503"/>
              <a:gd name="T39" fmla="*/ 2147483646 h 545"/>
              <a:gd name="T40" fmla="*/ 2147483646 w 503"/>
              <a:gd name="T41" fmla="*/ 2147483646 h 545"/>
              <a:gd name="T42" fmla="*/ 2147483646 w 503"/>
              <a:gd name="T43" fmla="*/ 2147483646 h 545"/>
              <a:gd name="T44" fmla="*/ 1304076707 w 503"/>
              <a:gd name="T45" fmla="*/ 2147483646 h 545"/>
              <a:gd name="T46" fmla="*/ 0 w 503"/>
              <a:gd name="T47" fmla="*/ 2147483646 h 545"/>
              <a:gd name="T48" fmla="*/ 0 w 503"/>
              <a:gd name="T49" fmla="*/ 1319343240 h 545"/>
              <a:gd name="T50" fmla="*/ 1304076707 w 503"/>
              <a:gd name="T51" fmla="*/ 0 h 545"/>
              <a:gd name="T52" fmla="*/ 2147483646 w 503"/>
              <a:gd name="T53" fmla="*/ 0 h 545"/>
              <a:gd name="T54" fmla="*/ 2147483646 w 503"/>
              <a:gd name="T55" fmla="*/ 0 h 545"/>
              <a:gd name="T56" fmla="*/ 2147483646 w 503"/>
              <a:gd name="T57" fmla="*/ 0 h 545"/>
              <a:gd name="T58" fmla="*/ 2147483646 w 503"/>
              <a:gd name="T59" fmla="*/ 2147483646 h 545"/>
              <a:gd name="T60" fmla="*/ 2147483646 w 503"/>
              <a:gd name="T61" fmla="*/ 2147483646 h 545"/>
              <a:gd name="T62" fmla="*/ 2147483646 w 503"/>
              <a:gd name="T63" fmla="*/ 2147483646 h 545"/>
              <a:gd name="T64" fmla="*/ 2147483646 w 503"/>
              <a:gd name="T65" fmla="*/ 2147483646 h 545"/>
              <a:gd name="T66" fmla="*/ 2147483646 w 503"/>
              <a:gd name="T67" fmla="*/ 2147483646 h 545"/>
              <a:gd name="T68" fmla="*/ 2147483646 w 503"/>
              <a:gd name="T69" fmla="*/ 2147483646 h 545"/>
              <a:gd name="T70" fmla="*/ 2147483646 w 503"/>
              <a:gd name="T71" fmla="*/ 2147483646 h 545"/>
              <a:gd name="T72" fmla="*/ 2147483646 w 503"/>
              <a:gd name="T73" fmla="*/ 2147483646 h 545"/>
              <a:gd name="T74" fmla="*/ 2147483646 w 503"/>
              <a:gd name="T75" fmla="*/ 2147483646 h 545"/>
              <a:gd name="T76" fmla="*/ 2147483646 w 503"/>
              <a:gd name="T77" fmla="*/ 2147483646 h 545"/>
              <a:gd name="T78" fmla="*/ 2147483646 w 503"/>
              <a:gd name="T79" fmla="*/ 0 h 545"/>
              <a:gd name="T80" fmla="*/ 2147483646 w 503"/>
              <a:gd name="T81" fmla="*/ 2147483646 h 545"/>
              <a:gd name="T82" fmla="*/ 2147483646 w 503"/>
              <a:gd name="T83" fmla="*/ 2147483646 h 545"/>
              <a:gd name="T84" fmla="*/ 2147483646 w 503"/>
              <a:gd name="T85" fmla="*/ 2147483646 h 54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03" h="545">
                <a:moveTo>
                  <a:pt x="474" y="516"/>
                </a:moveTo>
                <a:lnTo>
                  <a:pt x="474" y="516"/>
                </a:lnTo>
                <a:cubicBezTo>
                  <a:pt x="445" y="516"/>
                  <a:pt x="445" y="516"/>
                  <a:pt x="445" y="516"/>
                </a:cubicBezTo>
                <a:cubicBezTo>
                  <a:pt x="389" y="516"/>
                  <a:pt x="389" y="516"/>
                  <a:pt x="389" y="516"/>
                </a:cubicBezTo>
                <a:cubicBezTo>
                  <a:pt x="361" y="516"/>
                  <a:pt x="361" y="516"/>
                  <a:pt x="361" y="516"/>
                </a:cubicBezTo>
                <a:cubicBezTo>
                  <a:pt x="347" y="516"/>
                  <a:pt x="332" y="509"/>
                  <a:pt x="332" y="487"/>
                </a:cubicBezTo>
                <a:cubicBezTo>
                  <a:pt x="332" y="473"/>
                  <a:pt x="347" y="459"/>
                  <a:pt x="361" y="459"/>
                </a:cubicBezTo>
                <a:cubicBezTo>
                  <a:pt x="382" y="459"/>
                  <a:pt x="382" y="459"/>
                  <a:pt x="382" y="459"/>
                </a:cubicBezTo>
                <a:cubicBezTo>
                  <a:pt x="389" y="459"/>
                  <a:pt x="389" y="459"/>
                  <a:pt x="389" y="459"/>
                </a:cubicBezTo>
                <a:cubicBezTo>
                  <a:pt x="445" y="459"/>
                  <a:pt x="445" y="459"/>
                  <a:pt x="445" y="459"/>
                </a:cubicBezTo>
                <a:cubicBezTo>
                  <a:pt x="474" y="459"/>
                  <a:pt x="474" y="459"/>
                  <a:pt x="474" y="459"/>
                </a:cubicBezTo>
                <a:cubicBezTo>
                  <a:pt x="488" y="459"/>
                  <a:pt x="502" y="473"/>
                  <a:pt x="502" y="487"/>
                </a:cubicBezTo>
                <a:cubicBezTo>
                  <a:pt x="502" y="509"/>
                  <a:pt x="488" y="516"/>
                  <a:pt x="474" y="516"/>
                </a:cubicBezTo>
                <a:close/>
                <a:moveTo>
                  <a:pt x="417" y="374"/>
                </a:moveTo>
                <a:lnTo>
                  <a:pt x="417" y="374"/>
                </a:lnTo>
                <a:cubicBezTo>
                  <a:pt x="417" y="431"/>
                  <a:pt x="417" y="431"/>
                  <a:pt x="417" y="431"/>
                </a:cubicBezTo>
                <a:cubicBezTo>
                  <a:pt x="361" y="431"/>
                  <a:pt x="361" y="431"/>
                  <a:pt x="361" y="431"/>
                </a:cubicBezTo>
                <a:cubicBezTo>
                  <a:pt x="332" y="431"/>
                  <a:pt x="304" y="459"/>
                  <a:pt x="304" y="487"/>
                </a:cubicBezTo>
                <a:cubicBezTo>
                  <a:pt x="304" y="523"/>
                  <a:pt x="332" y="544"/>
                  <a:pt x="361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84" y="0"/>
                  <a:pt x="184" y="0"/>
                  <a:pt x="184" y="0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184" y="162"/>
                  <a:pt x="184" y="162"/>
                  <a:pt x="184" y="162"/>
                </a:cubicBezTo>
                <a:cubicBezTo>
                  <a:pt x="184" y="191"/>
                  <a:pt x="205" y="219"/>
                  <a:pt x="241" y="219"/>
                </a:cubicBezTo>
                <a:cubicBezTo>
                  <a:pt x="297" y="219"/>
                  <a:pt x="297" y="219"/>
                  <a:pt x="297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74"/>
                  <a:pt x="417" y="374"/>
                  <a:pt x="417" y="374"/>
                </a:cubicBezTo>
                <a:close/>
                <a:moveTo>
                  <a:pt x="241" y="191"/>
                </a:moveTo>
                <a:lnTo>
                  <a:pt x="241" y="191"/>
                </a:lnTo>
                <a:cubicBezTo>
                  <a:pt x="219" y="191"/>
                  <a:pt x="212" y="176"/>
                  <a:pt x="212" y="162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0"/>
                  <a:pt x="212" y="0"/>
                  <a:pt x="212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7" y="191"/>
                  <a:pt x="297" y="191"/>
                  <a:pt x="297" y="191"/>
                </a:cubicBezTo>
                <a:lnTo>
                  <a:pt x="241" y="1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51" name="Freeform 22"/>
          <p:cNvSpPr>
            <a:spLocks noChangeArrowheads="1"/>
          </p:cNvSpPr>
          <p:nvPr/>
        </p:nvSpPr>
        <p:spPr bwMode="auto">
          <a:xfrm>
            <a:off x="12195287" y="2569019"/>
            <a:ext cx="320608" cy="365606"/>
          </a:xfrm>
          <a:custGeom>
            <a:avLst/>
            <a:gdLst>
              <a:gd name="T0" fmla="*/ 2147483646 w 503"/>
              <a:gd name="T1" fmla="*/ 2147483646 h 573"/>
              <a:gd name="T2" fmla="*/ 2147483646 w 503"/>
              <a:gd name="T3" fmla="*/ 2147483646 h 573"/>
              <a:gd name="T4" fmla="*/ 2147483646 w 503"/>
              <a:gd name="T5" fmla="*/ 2147483646 h 573"/>
              <a:gd name="T6" fmla="*/ 2147483646 w 503"/>
              <a:gd name="T7" fmla="*/ 2147483646 h 573"/>
              <a:gd name="T8" fmla="*/ 2147483646 w 503"/>
              <a:gd name="T9" fmla="*/ 2147483646 h 573"/>
              <a:gd name="T10" fmla="*/ 2147483646 w 503"/>
              <a:gd name="T11" fmla="*/ 2147483646 h 573"/>
              <a:gd name="T12" fmla="*/ 2147483646 w 503"/>
              <a:gd name="T13" fmla="*/ 2147483646 h 573"/>
              <a:gd name="T14" fmla="*/ 2147483646 w 503"/>
              <a:gd name="T15" fmla="*/ 2147483646 h 573"/>
              <a:gd name="T16" fmla="*/ 2147483646 w 503"/>
              <a:gd name="T17" fmla="*/ 2147483646 h 573"/>
              <a:gd name="T18" fmla="*/ 2147483646 w 503"/>
              <a:gd name="T19" fmla="*/ 2147483646 h 573"/>
              <a:gd name="T20" fmla="*/ 2147483646 w 503"/>
              <a:gd name="T21" fmla="*/ 2147483646 h 573"/>
              <a:gd name="T22" fmla="*/ 2147483646 w 503"/>
              <a:gd name="T23" fmla="*/ 2147483646 h 573"/>
              <a:gd name="T24" fmla="*/ 2147483646 w 503"/>
              <a:gd name="T25" fmla="*/ 2147483646 h 573"/>
              <a:gd name="T26" fmla="*/ 2147483646 w 503"/>
              <a:gd name="T27" fmla="*/ 2147483646 h 573"/>
              <a:gd name="T28" fmla="*/ 2147483646 w 503"/>
              <a:gd name="T29" fmla="*/ 2147483646 h 573"/>
              <a:gd name="T30" fmla="*/ 2147483646 w 503"/>
              <a:gd name="T31" fmla="*/ 2147483646 h 573"/>
              <a:gd name="T32" fmla="*/ 2147483646 w 503"/>
              <a:gd name="T33" fmla="*/ 2147483646 h 573"/>
              <a:gd name="T34" fmla="*/ 2147483646 w 503"/>
              <a:gd name="T35" fmla="*/ 2147483646 h 573"/>
              <a:gd name="T36" fmla="*/ 2147483646 w 503"/>
              <a:gd name="T37" fmla="*/ 2147483646 h 573"/>
              <a:gd name="T38" fmla="*/ 2147483646 w 503"/>
              <a:gd name="T39" fmla="*/ 2147483646 h 573"/>
              <a:gd name="T40" fmla="*/ 2147483646 w 503"/>
              <a:gd name="T41" fmla="*/ 2147483646 h 573"/>
              <a:gd name="T42" fmla="*/ 2147483646 w 503"/>
              <a:gd name="T43" fmla="*/ 2147483646 h 573"/>
              <a:gd name="T44" fmla="*/ 2147483646 w 503"/>
              <a:gd name="T45" fmla="*/ 2147483646 h 573"/>
              <a:gd name="T46" fmla="*/ 1304076707 w 503"/>
              <a:gd name="T47" fmla="*/ 2147483646 h 573"/>
              <a:gd name="T48" fmla="*/ 0 w 503"/>
              <a:gd name="T49" fmla="*/ 2147483646 h 573"/>
              <a:gd name="T50" fmla="*/ 0 w 503"/>
              <a:gd name="T51" fmla="*/ 1308220129 h 573"/>
              <a:gd name="T52" fmla="*/ 1304076707 w 503"/>
              <a:gd name="T53" fmla="*/ 0 h 573"/>
              <a:gd name="T54" fmla="*/ 2147483646 w 503"/>
              <a:gd name="T55" fmla="*/ 0 h 573"/>
              <a:gd name="T56" fmla="*/ 2147483646 w 503"/>
              <a:gd name="T57" fmla="*/ 0 h 573"/>
              <a:gd name="T58" fmla="*/ 2147483646 w 503"/>
              <a:gd name="T59" fmla="*/ 0 h 573"/>
              <a:gd name="T60" fmla="*/ 2147483646 w 503"/>
              <a:gd name="T61" fmla="*/ 2147483646 h 573"/>
              <a:gd name="T62" fmla="*/ 2147483646 w 503"/>
              <a:gd name="T63" fmla="*/ 2147483646 h 573"/>
              <a:gd name="T64" fmla="*/ 2147483646 w 503"/>
              <a:gd name="T65" fmla="*/ 2147483646 h 573"/>
              <a:gd name="T66" fmla="*/ 2147483646 w 503"/>
              <a:gd name="T67" fmla="*/ 2147483646 h 573"/>
              <a:gd name="T68" fmla="*/ 2147483646 w 503"/>
              <a:gd name="T69" fmla="*/ 2147483646 h 573"/>
              <a:gd name="T70" fmla="*/ 2147483646 w 503"/>
              <a:gd name="T71" fmla="*/ 2147483646 h 573"/>
              <a:gd name="T72" fmla="*/ 2147483646 w 503"/>
              <a:gd name="T73" fmla="*/ 2147483646 h 573"/>
              <a:gd name="T74" fmla="*/ 2147483646 w 503"/>
              <a:gd name="T75" fmla="*/ 2147483646 h 573"/>
              <a:gd name="T76" fmla="*/ 2147483646 w 503"/>
              <a:gd name="T77" fmla="*/ 2147483646 h 573"/>
              <a:gd name="T78" fmla="*/ 2147483646 w 503"/>
              <a:gd name="T79" fmla="*/ 2147483646 h 573"/>
              <a:gd name="T80" fmla="*/ 2147483646 w 503"/>
              <a:gd name="T81" fmla="*/ 2147483646 h 573"/>
              <a:gd name="T82" fmla="*/ 2147483646 w 503"/>
              <a:gd name="T83" fmla="*/ 2147483646 h 573"/>
              <a:gd name="T84" fmla="*/ 2147483646 w 503"/>
              <a:gd name="T85" fmla="*/ 0 h 573"/>
              <a:gd name="T86" fmla="*/ 2147483646 w 503"/>
              <a:gd name="T87" fmla="*/ 2147483646 h 573"/>
              <a:gd name="T88" fmla="*/ 2147483646 w 503"/>
              <a:gd name="T89" fmla="*/ 2147483646 h 573"/>
              <a:gd name="T90" fmla="*/ 2147483646 w 503"/>
              <a:gd name="T91" fmla="*/ 2147483646 h 57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03" h="573">
                <a:moveTo>
                  <a:pt x="474" y="516"/>
                </a:moveTo>
                <a:lnTo>
                  <a:pt x="474" y="516"/>
                </a:lnTo>
                <a:cubicBezTo>
                  <a:pt x="445" y="516"/>
                  <a:pt x="445" y="516"/>
                  <a:pt x="445" y="516"/>
                </a:cubicBezTo>
                <a:cubicBezTo>
                  <a:pt x="445" y="544"/>
                  <a:pt x="445" y="544"/>
                  <a:pt x="445" y="544"/>
                </a:cubicBezTo>
                <a:cubicBezTo>
                  <a:pt x="445" y="565"/>
                  <a:pt x="431" y="572"/>
                  <a:pt x="417" y="572"/>
                </a:cubicBezTo>
                <a:cubicBezTo>
                  <a:pt x="396" y="572"/>
                  <a:pt x="389" y="565"/>
                  <a:pt x="389" y="544"/>
                </a:cubicBezTo>
                <a:cubicBezTo>
                  <a:pt x="389" y="516"/>
                  <a:pt x="389" y="516"/>
                  <a:pt x="389" y="516"/>
                </a:cubicBezTo>
                <a:cubicBezTo>
                  <a:pt x="361" y="516"/>
                  <a:pt x="361" y="516"/>
                  <a:pt x="361" y="516"/>
                </a:cubicBezTo>
                <a:cubicBezTo>
                  <a:pt x="339" y="516"/>
                  <a:pt x="332" y="509"/>
                  <a:pt x="332" y="487"/>
                </a:cubicBezTo>
                <a:cubicBezTo>
                  <a:pt x="332" y="473"/>
                  <a:pt x="339" y="459"/>
                  <a:pt x="361" y="459"/>
                </a:cubicBezTo>
                <a:cubicBezTo>
                  <a:pt x="389" y="459"/>
                  <a:pt x="389" y="459"/>
                  <a:pt x="389" y="459"/>
                </a:cubicBezTo>
                <a:cubicBezTo>
                  <a:pt x="389" y="431"/>
                  <a:pt x="389" y="431"/>
                  <a:pt x="389" y="431"/>
                </a:cubicBezTo>
                <a:cubicBezTo>
                  <a:pt x="389" y="417"/>
                  <a:pt x="396" y="403"/>
                  <a:pt x="417" y="403"/>
                </a:cubicBezTo>
                <a:cubicBezTo>
                  <a:pt x="431" y="403"/>
                  <a:pt x="445" y="417"/>
                  <a:pt x="445" y="431"/>
                </a:cubicBezTo>
                <a:cubicBezTo>
                  <a:pt x="445" y="459"/>
                  <a:pt x="445" y="459"/>
                  <a:pt x="445" y="459"/>
                </a:cubicBezTo>
                <a:cubicBezTo>
                  <a:pt x="474" y="459"/>
                  <a:pt x="474" y="459"/>
                  <a:pt x="474" y="459"/>
                </a:cubicBezTo>
                <a:cubicBezTo>
                  <a:pt x="488" y="459"/>
                  <a:pt x="502" y="473"/>
                  <a:pt x="502" y="487"/>
                </a:cubicBezTo>
                <a:cubicBezTo>
                  <a:pt x="502" y="509"/>
                  <a:pt x="488" y="516"/>
                  <a:pt x="474" y="516"/>
                </a:cubicBezTo>
                <a:close/>
                <a:moveTo>
                  <a:pt x="361" y="431"/>
                </a:moveTo>
                <a:lnTo>
                  <a:pt x="361" y="431"/>
                </a:lnTo>
                <a:cubicBezTo>
                  <a:pt x="325" y="431"/>
                  <a:pt x="304" y="459"/>
                  <a:pt x="304" y="487"/>
                </a:cubicBezTo>
                <a:cubicBezTo>
                  <a:pt x="304" y="523"/>
                  <a:pt x="325" y="544"/>
                  <a:pt x="361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177" y="162"/>
                  <a:pt x="177" y="162"/>
                  <a:pt x="177" y="162"/>
                </a:cubicBezTo>
                <a:cubicBezTo>
                  <a:pt x="177" y="191"/>
                  <a:pt x="205" y="219"/>
                  <a:pt x="233" y="219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74"/>
                  <a:pt x="417" y="374"/>
                  <a:pt x="417" y="374"/>
                </a:cubicBezTo>
                <a:cubicBezTo>
                  <a:pt x="382" y="374"/>
                  <a:pt x="361" y="403"/>
                  <a:pt x="361" y="431"/>
                </a:cubicBezTo>
                <a:close/>
                <a:moveTo>
                  <a:pt x="233" y="191"/>
                </a:moveTo>
                <a:lnTo>
                  <a:pt x="233" y="191"/>
                </a:lnTo>
                <a:cubicBezTo>
                  <a:pt x="219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0" y="191"/>
                  <a:pt x="290" y="191"/>
                  <a:pt x="290" y="191"/>
                </a:cubicBezTo>
                <a:lnTo>
                  <a:pt x="233" y="1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52" name="Freeform 23"/>
          <p:cNvSpPr>
            <a:spLocks noChangeArrowheads="1"/>
          </p:cNvSpPr>
          <p:nvPr/>
        </p:nvSpPr>
        <p:spPr bwMode="auto">
          <a:xfrm>
            <a:off x="12203102" y="1662037"/>
            <a:ext cx="298109" cy="388105"/>
          </a:xfrm>
          <a:custGeom>
            <a:avLst/>
            <a:gdLst>
              <a:gd name="T0" fmla="*/ 2147483646 w 467"/>
              <a:gd name="T1" fmla="*/ 2147483646 h 609"/>
              <a:gd name="T2" fmla="*/ 2147483646 w 467"/>
              <a:gd name="T3" fmla="*/ 2147483646 h 609"/>
              <a:gd name="T4" fmla="*/ 2147483646 w 467"/>
              <a:gd name="T5" fmla="*/ 2147483646 h 609"/>
              <a:gd name="T6" fmla="*/ 2147483646 w 467"/>
              <a:gd name="T7" fmla="*/ 2147483646 h 609"/>
              <a:gd name="T8" fmla="*/ 2147483646 w 467"/>
              <a:gd name="T9" fmla="*/ 1349953100 h 609"/>
              <a:gd name="T10" fmla="*/ 2147483646 w 467"/>
              <a:gd name="T11" fmla="*/ 0 h 609"/>
              <a:gd name="T12" fmla="*/ 2147483646 w 467"/>
              <a:gd name="T13" fmla="*/ 0 h 609"/>
              <a:gd name="T14" fmla="*/ 2147483646 w 467"/>
              <a:gd name="T15" fmla="*/ 2147483646 h 609"/>
              <a:gd name="T16" fmla="*/ 2147483646 w 467"/>
              <a:gd name="T17" fmla="*/ 2147483646 h 609"/>
              <a:gd name="T18" fmla="*/ 2147483646 w 467"/>
              <a:gd name="T19" fmla="*/ 2147483646 h 609"/>
              <a:gd name="T20" fmla="*/ 2147483646 w 467"/>
              <a:gd name="T21" fmla="*/ 2147483646 h 609"/>
              <a:gd name="T22" fmla="*/ 2147483646 w 467"/>
              <a:gd name="T23" fmla="*/ 2147483646 h 609"/>
              <a:gd name="T24" fmla="*/ 2147483646 w 467"/>
              <a:gd name="T25" fmla="*/ 2147483646 h 609"/>
              <a:gd name="T26" fmla="*/ 2147483646 w 467"/>
              <a:gd name="T27" fmla="*/ 2147483646 h 609"/>
              <a:gd name="T28" fmla="*/ 2147483646 w 467"/>
              <a:gd name="T29" fmla="*/ 2147483646 h 609"/>
              <a:gd name="T30" fmla="*/ 2147483646 w 467"/>
              <a:gd name="T31" fmla="*/ 2147483646 h 609"/>
              <a:gd name="T32" fmla="*/ 2147483646 w 467"/>
              <a:gd name="T33" fmla="*/ 2147483646 h 609"/>
              <a:gd name="T34" fmla="*/ 2147483646 w 467"/>
              <a:gd name="T35" fmla="*/ 2147483646 h 609"/>
              <a:gd name="T36" fmla="*/ 2147483646 w 467"/>
              <a:gd name="T37" fmla="*/ 2147483646 h 609"/>
              <a:gd name="T38" fmla="*/ 2147483646 w 467"/>
              <a:gd name="T39" fmla="*/ 0 h 609"/>
              <a:gd name="T40" fmla="*/ 2147483646 w 467"/>
              <a:gd name="T41" fmla="*/ 2147483646 h 609"/>
              <a:gd name="T42" fmla="*/ 2147483646 w 467"/>
              <a:gd name="T43" fmla="*/ 2147483646 h 609"/>
              <a:gd name="T44" fmla="*/ 2147483646 w 467"/>
              <a:gd name="T45" fmla="*/ 2147483646 h 609"/>
              <a:gd name="T46" fmla="*/ 2147483646 w 467"/>
              <a:gd name="T47" fmla="*/ 2147483646 h 609"/>
              <a:gd name="T48" fmla="*/ 2147483646 w 467"/>
              <a:gd name="T49" fmla="*/ 2147483646 h 609"/>
              <a:gd name="T50" fmla="*/ 2147483646 w 467"/>
              <a:gd name="T51" fmla="*/ 2147483646 h 609"/>
              <a:gd name="T52" fmla="*/ 2147483646 w 467"/>
              <a:gd name="T53" fmla="*/ 2147483646 h 609"/>
              <a:gd name="T54" fmla="*/ 2147483646 w 467"/>
              <a:gd name="T55" fmla="*/ 2147483646 h 609"/>
              <a:gd name="T56" fmla="*/ 2147483646 w 467"/>
              <a:gd name="T57" fmla="*/ 2147483646 h 609"/>
              <a:gd name="T58" fmla="*/ 2147483646 w 467"/>
              <a:gd name="T59" fmla="*/ 2147483646 h 609"/>
              <a:gd name="T60" fmla="*/ 2147483646 w 467"/>
              <a:gd name="T61" fmla="*/ 2147483646 h 609"/>
              <a:gd name="T62" fmla="*/ 0 w 467"/>
              <a:gd name="T63" fmla="*/ 2147483646 h 609"/>
              <a:gd name="T64" fmla="*/ 0 w 467"/>
              <a:gd name="T65" fmla="*/ 2147483646 h 609"/>
              <a:gd name="T66" fmla="*/ 1309946647 w 467"/>
              <a:gd name="T67" fmla="*/ 2147483646 h 609"/>
              <a:gd name="T68" fmla="*/ 1309946647 w 467"/>
              <a:gd name="T69" fmla="*/ 2147483646 h 609"/>
              <a:gd name="T70" fmla="*/ 1309946647 w 467"/>
              <a:gd name="T71" fmla="*/ 2147483646 h 609"/>
              <a:gd name="T72" fmla="*/ 1309946647 w 467"/>
              <a:gd name="T73" fmla="*/ 2147483646 h 609"/>
              <a:gd name="T74" fmla="*/ 2147483646 w 467"/>
              <a:gd name="T75" fmla="*/ 2147483646 h 609"/>
              <a:gd name="T76" fmla="*/ 2147483646 w 467"/>
              <a:gd name="T77" fmla="*/ 2147483646 h 60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67" h="609">
                <a:moveTo>
                  <a:pt x="438" y="552"/>
                </a:moveTo>
                <a:lnTo>
                  <a:pt x="438" y="552"/>
                </a:lnTo>
                <a:cubicBezTo>
                  <a:pt x="85" y="552"/>
                  <a:pt x="85" y="552"/>
                  <a:pt x="85" y="552"/>
                </a:cubicBezTo>
                <a:cubicBezTo>
                  <a:pt x="63" y="552"/>
                  <a:pt x="56" y="538"/>
                  <a:pt x="56" y="524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15"/>
                  <a:pt x="63" y="0"/>
                  <a:pt x="85" y="0"/>
                </a:cubicBezTo>
                <a:cubicBezTo>
                  <a:pt x="233" y="0"/>
                  <a:pt x="233" y="0"/>
                  <a:pt x="233" y="0"/>
                </a:cubicBezTo>
                <a:cubicBezTo>
                  <a:pt x="233" y="107"/>
                  <a:pt x="233" y="107"/>
                  <a:pt x="233" y="107"/>
                </a:cubicBezTo>
                <a:cubicBezTo>
                  <a:pt x="233" y="163"/>
                  <a:pt x="233" y="163"/>
                  <a:pt x="233" y="163"/>
                </a:cubicBezTo>
                <a:cubicBezTo>
                  <a:pt x="233" y="191"/>
                  <a:pt x="261" y="220"/>
                  <a:pt x="290" y="220"/>
                </a:cubicBezTo>
                <a:cubicBezTo>
                  <a:pt x="346" y="220"/>
                  <a:pt x="346" y="220"/>
                  <a:pt x="346" y="220"/>
                </a:cubicBezTo>
                <a:cubicBezTo>
                  <a:pt x="466" y="220"/>
                  <a:pt x="466" y="220"/>
                  <a:pt x="466" y="220"/>
                </a:cubicBezTo>
                <a:cubicBezTo>
                  <a:pt x="466" y="446"/>
                  <a:pt x="466" y="446"/>
                  <a:pt x="466" y="446"/>
                </a:cubicBezTo>
                <a:cubicBezTo>
                  <a:pt x="466" y="524"/>
                  <a:pt x="466" y="524"/>
                  <a:pt x="466" y="524"/>
                </a:cubicBezTo>
                <a:cubicBezTo>
                  <a:pt x="466" y="538"/>
                  <a:pt x="459" y="552"/>
                  <a:pt x="438" y="552"/>
                </a:cubicBezTo>
                <a:close/>
                <a:moveTo>
                  <a:pt x="290" y="191"/>
                </a:moveTo>
                <a:lnTo>
                  <a:pt x="290" y="191"/>
                </a:lnTo>
                <a:cubicBezTo>
                  <a:pt x="275" y="191"/>
                  <a:pt x="261" y="177"/>
                  <a:pt x="261" y="163"/>
                </a:cubicBezTo>
                <a:cubicBezTo>
                  <a:pt x="261" y="107"/>
                  <a:pt x="261" y="107"/>
                  <a:pt x="261" y="107"/>
                </a:cubicBezTo>
                <a:cubicBezTo>
                  <a:pt x="261" y="0"/>
                  <a:pt x="261" y="0"/>
                  <a:pt x="261" y="0"/>
                </a:cubicBezTo>
                <a:cubicBezTo>
                  <a:pt x="466" y="191"/>
                  <a:pt x="466" y="191"/>
                  <a:pt x="466" y="191"/>
                </a:cubicBezTo>
                <a:cubicBezTo>
                  <a:pt x="346" y="191"/>
                  <a:pt x="346" y="191"/>
                  <a:pt x="346" y="191"/>
                </a:cubicBezTo>
                <a:lnTo>
                  <a:pt x="290" y="191"/>
                </a:lnTo>
                <a:close/>
                <a:moveTo>
                  <a:pt x="106" y="580"/>
                </a:moveTo>
                <a:lnTo>
                  <a:pt x="106" y="580"/>
                </a:lnTo>
                <a:cubicBezTo>
                  <a:pt x="127" y="580"/>
                  <a:pt x="127" y="580"/>
                  <a:pt x="127" y="580"/>
                </a:cubicBezTo>
                <a:cubicBezTo>
                  <a:pt x="311" y="580"/>
                  <a:pt x="311" y="580"/>
                  <a:pt x="311" y="580"/>
                </a:cubicBezTo>
                <a:cubicBezTo>
                  <a:pt x="353" y="580"/>
                  <a:pt x="353" y="580"/>
                  <a:pt x="353" y="580"/>
                </a:cubicBezTo>
                <a:cubicBezTo>
                  <a:pt x="410" y="580"/>
                  <a:pt x="410" y="580"/>
                  <a:pt x="410" y="580"/>
                </a:cubicBezTo>
                <a:cubicBezTo>
                  <a:pt x="410" y="594"/>
                  <a:pt x="403" y="608"/>
                  <a:pt x="381" y="608"/>
                </a:cubicBezTo>
                <a:cubicBezTo>
                  <a:pt x="56" y="608"/>
                  <a:pt x="56" y="608"/>
                  <a:pt x="56" y="608"/>
                </a:cubicBezTo>
                <a:cubicBezTo>
                  <a:pt x="21" y="608"/>
                  <a:pt x="0" y="580"/>
                  <a:pt x="0" y="552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7" y="57"/>
                  <a:pt x="28" y="57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28" y="524"/>
                  <a:pt x="28" y="524"/>
                  <a:pt x="28" y="524"/>
                </a:cubicBezTo>
                <a:cubicBezTo>
                  <a:pt x="28" y="552"/>
                  <a:pt x="49" y="580"/>
                  <a:pt x="85" y="580"/>
                </a:cubicBezTo>
                <a:lnTo>
                  <a:pt x="106" y="5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59" name="Freeform 24"/>
          <p:cNvSpPr>
            <a:spLocks noChangeArrowheads="1"/>
          </p:cNvSpPr>
          <p:nvPr/>
        </p:nvSpPr>
        <p:spPr bwMode="auto">
          <a:xfrm>
            <a:off x="12230442" y="795834"/>
            <a:ext cx="267173" cy="348732"/>
          </a:xfrm>
          <a:custGeom>
            <a:avLst/>
            <a:gdLst>
              <a:gd name="T0" fmla="*/ 2147483646 w 418"/>
              <a:gd name="T1" fmla="*/ 2147483646 h 545"/>
              <a:gd name="T2" fmla="*/ 2147483646 w 418"/>
              <a:gd name="T3" fmla="*/ 2147483646 h 545"/>
              <a:gd name="T4" fmla="*/ 1315002708 w 418"/>
              <a:gd name="T5" fmla="*/ 2147483646 h 545"/>
              <a:gd name="T6" fmla="*/ 0 w 418"/>
              <a:gd name="T7" fmla="*/ 2147483646 h 545"/>
              <a:gd name="T8" fmla="*/ 0 w 418"/>
              <a:gd name="T9" fmla="*/ 1319343240 h 545"/>
              <a:gd name="T10" fmla="*/ 1315002708 w 418"/>
              <a:gd name="T11" fmla="*/ 0 h 545"/>
              <a:gd name="T12" fmla="*/ 2147483646 w 418"/>
              <a:gd name="T13" fmla="*/ 0 h 545"/>
              <a:gd name="T14" fmla="*/ 2147483646 w 418"/>
              <a:gd name="T15" fmla="*/ 2147483646 h 545"/>
              <a:gd name="T16" fmla="*/ 2147483646 w 418"/>
              <a:gd name="T17" fmla="*/ 2147483646 h 545"/>
              <a:gd name="T18" fmla="*/ 2147483646 w 418"/>
              <a:gd name="T19" fmla="*/ 2147483646 h 545"/>
              <a:gd name="T20" fmla="*/ 2147483646 w 418"/>
              <a:gd name="T21" fmla="*/ 2147483646 h 545"/>
              <a:gd name="T22" fmla="*/ 2147483646 w 418"/>
              <a:gd name="T23" fmla="*/ 2147483646 h 545"/>
              <a:gd name="T24" fmla="*/ 2147483646 w 418"/>
              <a:gd name="T25" fmla="*/ 2147483646 h 545"/>
              <a:gd name="T26" fmla="*/ 2147483646 w 418"/>
              <a:gd name="T27" fmla="*/ 2147483646 h 545"/>
              <a:gd name="T28" fmla="*/ 2147483646 w 418"/>
              <a:gd name="T29" fmla="*/ 2147483646 h 545"/>
              <a:gd name="T30" fmla="*/ 2147483646 w 418"/>
              <a:gd name="T31" fmla="*/ 2147483646 h 545"/>
              <a:gd name="T32" fmla="*/ 2147483646 w 418"/>
              <a:gd name="T33" fmla="*/ 2147483646 h 545"/>
              <a:gd name="T34" fmla="*/ 2147483646 w 418"/>
              <a:gd name="T35" fmla="*/ 2147483646 h 545"/>
              <a:gd name="T36" fmla="*/ 2147483646 w 418"/>
              <a:gd name="T37" fmla="*/ 2147483646 h 545"/>
              <a:gd name="T38" fmla="*/ 2147483646 w 418"/>
              <a:gd name="T39" fmla="*/ 0 h 545"/>
              <a:gd name="T40" fmla="*/ 2147483646 w 418"/>
              <a:gd name="T41" fmla="*/ 2147483646 h 545"/>
              <a:gd name="T42" fmla="*/ 2147483646 w 418"/>
              <a:gd name="T43" fmla="*/ 2147483646 h 545"/>
              <a:gd name="T44" fmla="*/ 2147483646 w 418"/>
              <a:gd name="T45" fmla="*/ 2147483646 h 54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18" h="545">
                <a:moveTo>
                  <a:pt x="389" y="544"/>
                </a:moveTo>
                <a:lnTo>
                  <a:pt x="389" y="544"/>
                </a:lnTo>
                <a:cubicBezTo>
                  <a:pt x="28" y="544"/>
                  <a:pt x="28" y="544"/>
                  <a:pt x="28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184" y="0"/>
                  <a:pt x="184" y="0"/>
                  <a:pt x="184" y="0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184" y="162"/>
                  <a:pt x="184" y="162"/>
                  <a:pt x="184" y="162"/>
                </a:cubicBezTo>
                <a:cubicBezTo>
                  <a:pt x="184" y="191"/>
                  <a:pt x="205" y="219"/>
                  <a:pt x="240" y="219"/>
                </a:cubicBezTo>
                <a:cubicBezTo>
                  <a:pt x="297" y="219"/>
                  <a:pt x="297" y="219"/>
                  <a:pt x="297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445"/>
                  <a:pt x="417" y="445"/>
                  <a:pt x="417" y="445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37"/>
                  <a:pt x="403" y="544"/>
                  <a:pt x="389" y="544"/>
                </a:cubicBezTo>
                <a:close/>
                <a:moveTo>
                  <a:pt x="240" y="191"/>
                </a:moveTo>
                <a:lnTo>
                  <a:pt x="240" y="191"/>
                </a:lnTo>
                <a:cubicBezTo>
                  <a:pt x="219" y="191"/>
                  <a:pt x="212" y="176"/>
                  <a:pt x="212" y="162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0"/>
                  <a:pt x="212" y="0"/>
                  <a:pt x="212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7" y="191"/>
                  <a:pt x="297" y="191"/>
                  <a:pt x="297" y="191"/>
                </a:cubicBezTo>
                <a:lnTo>
                  <a:pt x="240" y="1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0" name="Freeform 7"/>
          <p:cNvSpPr>
            <a:spLocks noChangeArrowheads="1"/>
          </p:cNvSpPr>
          <p:nvPr/>
        </p:nvSpPr>
        <p:spPr bwMode="auto">
          <a:xfrm>
            <a:off x="13135315" y="5394092"/>
            <a:ext cx="253112" cy="146242"/>
          </a:xfrm>
          <a:custGeom>
            <a:avLst/>
            <a:gdLst>
              <a:gd name="T0" fmla="*/ 2147483646 w 397"/>
              <a:gd name="T1" fmla="*/ 2147483646 h 228"/>
              <a:gd name="T2" fmla="*/ 2147483646 w 397"/>
              <a:gd name="T3" fmla="*/ 2147483646 h 228"/>
              <a:gd name="T4" fmla="*/ 2147483646 w 397"/>
              <a:gd name="T5" fmla="*/ 2147483646 h 228"/>
              <a:gd name="T6" fmla="*/ 2147483646 w 397"/>
              <a:gd name="T7" fmla="*/ 2147483646 h 228"/>
              <a:gd name="T8" fmla="*/ 2147483646 w 397"/>
              <a:gd name="T9" fmla="*/ 2147483646 h 228"/>
              <a:gd name="T10" fmla="*/ 2147483646 w 397"/>
              <a:gd name="T11" fmla="*/ 2147483646 h 228"/>
              <a:gd name="T12" fmla="*/ 2147483646 w 397"/>
              <a:gd name="T13" fmla="*/ 2147483646 h 228"/>
              <a:gd name="T14" fmla="*/ 2147483646 w 397"/>
              <a:gd name="T15" fmla="*/ 2147483646 h 228"/>
              <a:gd name="T16" fmla="*/ 2147483646 w 397"/>
              <a:gd name="T17" fmla="*/ 2147483646 h 228"/>
              <a:gd name="T18" fmla="*/ 2147483646 w 397"/>
              <a:gd name="T19" fmla="*/ 711941251 h 228"/>
              <a:gd name="T20" fmla="*/ 2147483646 w 397"/>
              <a:gd name="T21" fmla="*/ 711941251 h 228"/>
              <a:gd name="T22" fmla="*/ 2147483646 w 397"/>
              <a:gd name="T23" fmla="*/ 0 h 228"/>
              <a:gd name="T24" fmla="*/ 2147483646 w 397"/>
              <a:gd name="T25" fmla="*/ 0 h 228"/>
              <a:gd name="T26" fmla="*/ 2147483646 w 397"/>
              <a:gd name="T27" fmla="*/ 0 h 228"/>
              <a:gd name="T28" fmla="*/ 2147483646 w 397"/>
              <a:gd name="T29" fmla="*/ 711941251 h 228"/>
              <a:gd name="T30" fmla="*/ 2147483646 w 397"/>
              <a:gd name="T31" fmla="*/ 711941251 h 228"/>
              <a:gd name="T32" fmla="*/ 372883596 w 397"/>
              <a:gd name="T33" fmla="*/ 2147483646 h 228"/>
              <a:gd name="T34" fmla="*/ 372883596 w 397"/>
              <a:gd name="T35" fmla="*/ 2147483646 h 228"/>
              <a:gd name="T36" fmla="*/ 0 w 397"/>
              <a:gd name="T37" fmla="*/ 2147483646 h 228"/>
              <a:gd name="T38" fmla="*/ 1351783561 w 397"/>
              <a:gd name="T39" fmla="*/ 2147483646 h 228"/>
              <a:gd name="T40" fmla="*/ 2147483646 w 397"/>
              <a:gd name="T41" fmla="*/ 2147483646 h 22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7" h="228">
                <a:moveTo>
                  <a:pt x="50" y="220"/>
                </a:moveTo>
                <a:lnTo>
                  <a:pt x="50" y="220"/>
                </a:lnTo>
                <a:cubicBezTo>
                  <a:pt x="198" y="71"/>
                  <a:pt x="198" y="71"/>
                  <a:pt x="198" y="71"/>
                </a:cubicBezTo>
                <a:cubicBezTo>
                  <a:pt x="354" y="220"/>
                  <a:pt x="354" y="220"/>
                  <a:pt x="354" y="220"/>
                </a:cubicBezTo>
                <a:cubicBezTo>
                  <a:pt x="354" y="227"/>
                  <a:pt x="361" y="227"/>
                  <a:pt x="368" y="227"/>
                </a:cubicBezTo>
                <a:cubicBezTo>
                  <a:pt x="389" y="227"/>
                  <a:pt x="396" y="220"/>
                  <a:pt x="396" y="198"/>
                </a:cubicBezTo>
                <a:cubicBezTo>
                  <a:pt x="396" y="191"/>
                  <a:pt x="396" y="184"/>
                  <a:pt x="389" y="184"/>
                </a:cubicBezTo>
                <a:cubicBezTo>
                  <a:pt x="220" y="15"/>
                  <a:pt x="220" y="15"/>
                  <a:pt x="220" y="15"/>
                </a:cubicBezTo>
                <a:cubicBezTo>
                  <a:pt x="213" y="8"/>
                  <a:pt x="205" y="0"/>
                  <a:pt x="198" y="0"/>
                </a:cubicBezTo>
                <a:cubicBezTo>
                  <a:pt x="191" y="0"/>
                  <a:pt x="184" y="8"/>
                  <a:pt x="177" y="15"/>
                </a:cubicBezTo>
                <a:cubicBezTo>
                  <a:pt x="8" y="184"/>
                  <a:pt x="8" y="184"/>
                  <a:pt x="8" y="184"/>
                </a:cubicBezTo>
                <a:cubicBezTo>
                  <a:pt x="8" y="184"/>
                  <a:pt x="0" y="191"/>
                  <a:pt x="0" y="198"/>
                </a:cubicBezTo>
                <a:cubicBezTo>
                  <a:pt x="0" y="220"/>
                  <a:pt x="15" y="227"/>
                  <a:pt x="29" y="227"/>
                </a:cubicBezTo>
                <a:cubicBezTo>
                  <a:pt x="43" y="227"/>
                  <a:pt x="50" y="227"/>
                  <a:pt x="50" y="22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1" name="Freeform 8"/>
          <p:cNvSpPr>
            <a:spLocks noChangeArrowheads="1"/>
          </p:cNvSpPr>
          <p:nvPr/>
        </p:nvSpPr>
        <p:spPr bwMode="auto">
          <a:xfrm>
            <a:off x="13095230" y="4537727"/>
            <a:ext cx="253112" cy="146242"/>
          </a:xfrm>
          <a:custGeom>
            <a:avLst/>
            <a:gdLst>
              <a:gd name="T0" fmla="*/ 2147483646 w 397"/>
              <a:gd name="T1" fmla="*/ 711941251 h 228"/>
              <a:gd name="T2" fmla="*/ 2147483646 w 397"/>
              <a:gd name="T3" fmla="*/ 711941251 h 228"/>
              <a:gd name="T4" fmla="*/ 2147483646 w 397"/>
              <a:gd name="T5" fmla="*/ 2147483646 h 228"/>
              <a:gd name="T6" fmla="*/ 2147483646 w 397"/>
              <a:gd name="T7" fmla="*/ 379632243 h 228"/>
              <a:gd name="T8" fmla="*/ 2147483646 w 397"/>
              <a:gd name="T9" fmla="*/ 379632243 h 228"/>
              <a:gd name="T10" fmla="*/ 2147483646 w 397"/>
              <a:gd name="T11" fmla="*/ 0 h 228"/>
              <a:gd name="T12" fmla="*/ 2147483646 w 397"/>
              <a:gd name="T13" fmla="*/ 1376428924 h 228"/>
              <a:gd name="T14" fmla="*/ 2147483646 w 397"/>
              <a:gd name="T15" fmla="*/ 2147483646 h 228"/>
              <a:gd name="T16" fmla="*/ 2147483646 w 397"/>
              <a:gd name="T17" fmla="*/ 2147483646 h 228"/>
              <a:gd name="T18" fmla="*/ 2147483646 w 397"/>
              <a:gd name="T19" fmla="*/ 2147483646 h 228"/>
              <a:gd name="T20" fmla="*/ 2147483646 w 397"/>
              <a:gd name="T21" fmla="*/ 2147483646 h 228"/>
              <a:gd name="T22" fmla="*/ 2147483646 w 397"/>
              <a:gd name="T23" fmla="*/ 2147483646 h 228"/>
              <a:gd name="T24" fmla="*/ 2147483646 w 397"/>
              <a:gd name="T25" fmla="*/ 2147483646 h 228"/>
              <a:gd name="T26" fmla="*/ 2147483646 w 397"/>
              <a:gd name="T27" fmla="*/ 2147483646 h 228"/>
              <a:gd name="T28" fmla="*/ 2147483646 w 397"/>
              <a:gd name="T29" fmla="*/ 2147483646 h 228"/>
              <a:gd name="T30" fmla="*/ 2147483646 w 397"/>
              <a:gd name="T31" fmla="*/ 2147483646 h 228"/>
              <a:gd name="T32" fmla="*/ 326256682 w 397"/>
              <a:gd name="T33" fmla="*/ 2147483646 h 228"/>
              <a:gd name="T34" fmla="*/ 326256682 w 397"/>
              <a:gd name="T35" fmla="*/ 2147483646 h 228"/>
              <a:gd name="T36" fmla="*/ 0 w 397"/>
              <a:gd name="T37" fmla="*/ 1376428924 h 228"/>
              <a:gd name="T38" fmla="*/ 1351783561 w 397"/>
              <a:gd name="T39" fmla="*/ 0 h 228"/>
              <a:gd name="T40" fmla="*/ 2147483646 w 397"/>
              <a:gd name="T41" fmla="*/ 711941251 h 22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7" h="228">
                <a:moveTo>
                  <a:pt x="50" y="15"/>
                </a:moveTo>
                <a:lnTo>
                  <a:pt x="50" y="15"/>
                </a:lnTo>
                <a:cubicBezTo>
                  <a:pt x="198" y="163"/>
                  <a:pt x="198" y="163"/>
                  <a:pt x="198" y="163"/>
                </a:cubicBezTo>
                <a:cubicBezTo>
                  <a:pt x="347" y="8"/>
                  <a:pt x="347" y="8"/>
                  <a:pt x="347" y="8"/>
                </a:cubicBezTo>
                <a:cubicBezTo>
                  <a:pt x="354" y="8"/>
                  <a:pt x="361" y="0"/>
                  <a:pt x="368" y="0"/>
                </a:cubicBezTo>
                <a:cubicBezTo>
                  <a:pt x="382" y="0"/>
                  <a:pt x="396" y="15"/>
                  <a:pt x="396" y="29"/>
                </a:cubicBezTo>
                <a:cubicBezTo>
                  <a:pt x="396" y="36"/>
                  <a:pt x="396" y="43"/>
                  <a:pt x="389" y="50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12" y="227"/>
                  <a:pt x="205" y="227"/>
                  <a:pt x="198" y="227"/>
                </a:cubicBezTo>
                <a:cubicBezTo>
                  <a:pt x="191" y="227"/>
                  <a:pt x="184" y="227"/>
                  <a:pt x="177" y="220"/>
                </a:cubicBezTo>
                <a:cubicBezTo>
                  <a:pt x="7" y="50"/>
                  <a:pt x="7" y="50"/>
                  <a:pt x="7" y="50"/>
                </a:cubicBezTo>
                <a:cubicBezTo>
                  <a:pt x="0" y="43"/>
                  <a:pt x="0" y="36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36" y="0"/>
                  <a:pt x="43" y="8"/>
                  <a:pt x="50" y="15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2" name="Freeform 9"/>
          <p:cNvSpPr>
            <a:spLocks noChangeArrowheads="1"/>
          </p:cNvSpPr>
          <p:nvPr/>
        </p:nvSpPr>
        <p:spPr bwMode="auto">
          <a:xfrm>
            <a:off x="13148665" y="3604607"/>
            <a:ext cx="202489" cy="202489"/>
          </a:xfrm>
          <a:custGeom>
            <a:avLst/>
            <a:gdLst>
              <a:gd name="T0" fmla="*/ 2147483646 w 319"/>
              <a:gd name="T1" fmla="*/ 1932051597 h 319"/>
              <a:gd name="T2" fmla="*/ 2147483646 w 319"/>
              <a:gd name="T3" fmla="*/ 1932051597 h 319"/>
              <a:gd name="T4" fmla="*/ 2147483646 w 319"/>
              <a:gd name="T5" fmla="*/ 2147483646 h 319"/>
              <a:gd name="T6" fmla="*/ 2147483646 w 319"/>
              <a:gd name="T7" fmla="*/ 2147483646 h 319"/>
              <a:gd name="T8" fmla="*/ 2147483646 w 319"/>
              <a:gd name="T9" fmla="*/ 2147483646 h 319"/>
              <a:gd name="T10" fmla="*/ 2147483646 w 319"/>
              <a:gd name="T11" fmla="*/ 2147483646 h 319"/>
              <a:gd name="T12" fmla="*/ 2147483646 w 319"/>
              <a:gd name="T13" fmla="*/ 2147483646 h 319"/>
              <a:gd name="T14" fmla="*/ 2147483646 w 319"/>
              <a:gd name="T15" fmla="*/ 2147483646 h 319"/>
              <a:gd name="T16" fmla="*/ 2147483646 w 319"/>
              <a:gd name="T17" fmla="*/ 2147483646 h 319"/>
              <a:gd name="T18" fmla="*/ 2147483646 w 319"/>
              <a:gd name="T19" fmla="*/ 2147483646 h 319"/>
              <a:gd name="T20" fmla="*/ 2147483646 w 319"/>
              <a:gd name="T21" fmla="*/ 2147483646 h 319"/>
              <a:gd name="T22" fmla="*/ 2147483646 w 319"/>
              <a:gd name="T23" fmla="*/ 2147483646 h 319"/>
              <a:gd name="T24" fmla="*/ 1288077156 w 319"/>
              <a:gd name="T25" fmla="*/ 2147483646 h 319"/>
              <a:gd name="T26" fmla="*/ 0 w 319"/>
              <a:gd name="T27" fmla="*/ 2147483646 h 319"/>
              <a:gd name="T28" fmla="*/ 321987041 w 319"/>
              <a:gd name="T29" fmla="*/ 2147483646 h 319"/>
              <a:gd name="T30" fmla="*/ 321987041 w 319"/>
              <a:gd name="T31" fmla="*/ 2147483646 h 319"/>
              <a:gd name="T32" fmla="*/ 2147483646 w 319"/>
              <a:gd name="T33" fmla="*/ 2147483646 h 319"/>
              <a:gd name="T34" fmla="*/ 321987041 w 319"/>
              <a:gd name="T35" fmla="*/ 1932051597 h 319"/>
              <a:gd name="T36" fmla="*/ 321987041 w 319"/>
              <a:gd name="T37" fmla="*/ 1932051597 h 319"/>
              <a:gd name="T38" fmla="*/ 0 w 319"/>
              <a:gd name="T39" fmla="*/ 1288077156 h 319"/>
              <a:gd name="T40" fmla="*/ 1288077156 w 319"/>
              <a:gd name="T41" fmla="*/ 0 h 319"/>
              <a:gd name="T42" fmla="*/ 2147483646 w 319"/>
              <a:gd name="T43" fmla="*/ 321987041 h 319"/>
              <a:gd name="T44" fmla="*/ 2147483646 w 319"/>
              <a:gd name="T45" fmla="*/ 321987041 h 319"/>
              <a:gd name="T46" fmla="*/ 2147483646 w 319"/>
              <a:gd name="T47" fmla="*/ 2147483646 h 319"/>
              <a:gd name="T48" fmla="*/ 2147483646 w 319"/>
              <a:gd name="T49" fmla="*/ 321987041 h 319"/>
              <a:gd name="T50" fmla="*/ 2147483646 w 319"/>
              <a:gd name="T51" fmla="*/ 321987041 h 319"/>
              <a:gd name="T52" fmla="*/ 2147483646 w 319"/>
              <a:gd name="T53" fmla="*/ 0 h 319"/>
              <a:gd name="T54" fmla="*/ 2147483646 w 319"/>
              <a:gd name="T55" fmla="*/ 1288077156 h 319"/>
              <a:gd name="T56" fmla="*/ 2147483646 w 319"/>
              <a:gd name="T57" fmla="*/ 1932051597 h 31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19" h="319">
                <a:moveTo>
                  <a:pt x="311" y="42"/>
                </a:moveTo>
                <a:lnTo>
                  <a:pt x="311" y="42"/>
                </a:lnTo>
                <a:cubicBezTo>
                  <a:pt x="198" y="155"/>
                  <a:pt x="198" y="155"/>
                  <a:pt x="198" y="155"/>
                </a:cubicBezTo>
                <a:cubicBezTo>
                  <a:pt x="311" y="269"/>
                  <a:pt x="311" y="269"/>
                  <a:pt x="311" y="269"/>
                </a:cubicBezTo>
                <a:cubicBezTo>
                  <a:pt x="318" y="276"/>
                  <a:pt x="318" y="283"/>
                  <a:pt x="318" y="290"/>
                </a:cubicBezTo>
                <a:cubicBezTo>
                  <a:pt x="318" y="304"/>
                  <a:pt x="311" y="318"/>
                  <a:pt x="289" y="318"/>
                </a:cubicBezTo>
                <a:cubicBezTo>
                  <a:pt x="282" y="318"/>
                  <a:pt x="275" y="318"/>
                  <a:pt x="275" y="311"/>
                </a:cubicBezTo>
                <a:cubicBezTo>
                  <a:pt x="162" y="198"/>
                  <a:pt x="162" y="198"/>
                  <a:pt x="162" y="198"/>
                </a:cubicBezTo>
                <a:cubicBezTo>
                  <a:pt x="49" y="311"/>
                  <a:pt x="49" y="311"/>
                  <a:pt x="49" y="311"/>
                </a:cubicBezTo>
                <a:cubicBezTo>
                  <a:pt x="42" y="318"/>
                  <a:pt x="35" y="318"/>
                  <a:pt x="28" y="318"/>
                </a:cubicBezTo>
                <a:cubicBezTo>
                  <a:pt x="14" y="318"/>
                  <a:pt x="0" y="304"/>
                  <a:pt x="0" y="290"/>
                </a:cubicBezTo>
                <a:cubicBezTo>
                  <a:pt x="0" y="283"/>
                  <a:pt x="0" y="276"/>
                  <a:pt x="7" y="269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7" y="42"/>
                  <a:pt x="7" y="42"/>
                  <a:pt x="7" y="42"/>
                </a:cubicBezTo>
                <a:cubicBezTo>
                  <a:pt x="0" y="42"/>
                  <a:pt x="0" y="35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35" y="0"/>
                  <a:pt x="42" y="0"/>
                  <a:pt x="49" y="7"/>
                </a:cubicBezTo>
                <a:cubicBezTo>
                  <a:pt x="162" y="120"/>
                  <a:pt x="162" y="120"/>
                  <a:pt x="162" y="120"/>
                </a:cubicBezTo>
                <a:cubicBezTo>
                  <a:pt x="275" y="7"/>
                  <a:pt x="275" y="7"/>
                  <a:pt x="275" y="7"/>
                </a:cubicBezTo>
                <a:cubicBezTo>
                  <a:pt x="275" y="0"/>
                  <a:pt x="282" y="0"/>
                  <a:pt x="289" y="0"/>
                </a:cubicBezTo>
                <a:cubicBezTo>
                  <a:pt x="311" y="0"/>
                  <a:pt x="318" y="7"/>
                  <a:pt x="318" y="28"/>
                </a:cubicBezTo>
                <a:cubicBezTo>
                  <a:pt x="318" y="35"/>
                  <a:pt x="318" y="42"/>
                  <a:pt x="311" y="4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9" name="Freeform 10"/>
          <p:cNvSpPr>
            <a:spLocks noChangeArrowheads="1"/>
          </p:cNvSpPr>
          <p:nvPr/>
        </p:nvSpPr>
        <p:spPr bwMode="auto">
          <a:xfrm>
            <a:off x="13136009" y="2644191"/>
            <a:ext cx="253112" cy="171554"/>
          </a:xfrm>
          <a:custGeom>
            <a:avLst/>
            <a:gdLst>
              <a:gd name="T0" fmla="*/ 2147483646 w 397"/>
              <a:gd name="T1" fmla="*/ 1983831517 h 270"/>
              <a:gd name="T2" fmla="*/ 2147483646 w 397"/>
              <a:gd name="T3" fmla="*/ 1983831517 h 270"/>
              <a:gd name="T4" fmla="*/ 2147483646 w 397"/>
              <a:gd name="T5" fmla="*/ 1983831517 h 270"/>
              <a:gd name="T6" fmla="*/ 2147483646 w 397"/>
              <a:gd name="T7" fmla="*/ 2147483646 h 270"/>
              <a:gd name="T8" fmla="*/ 2147483646 w 397"/>
              <a:gd name="T9" fmla="*/ 2147483646 h 270"/>
              <a:gd name="T10" fmla="*/ 2147483646 w 397"/>
              <a:gd name="T11" fmla="*/ 2147483646 h 270"/>
              <a:gd name="T12" fmla="*/ 2147483646 w 397"/>
              <a:gd name="T13" fmla="*/ 2147483646 h 270"/>
              <a:gd name="T14" fmla="*/ 2147483646 w 397"/>
              <a:gd name="T15" fmla="*/ 2147483646 h 270"/>
              <a:gd name="T16" fmla="*/ 652513724 w 397"/>
              <a:gd name="T17" fmla="*/ 2147483646 h 270"/>
              <a:gd name="T18" fmla="*/ 652513724 w 397"/>
              <a:gd name="T19" fmla="*/ 2147483646 h 270"/>
              <a:gd name="T20" fmla="*/ 0 w 397"/>
              <a:gd name="T21" fmla="*/ 2147483646 h 270"/>
              <a:gd name="T22" fmla="*/ 1305157007 w 397"/>
              <a:gd name="T23" fmla="*/ 2147483646 h 270"/>
              <a:gd name="T24" fmla="*/ 2147483646 w 397"/>
              <a:gd name="T25" fmla="*/ 2147483646 h 270"/>
              <a:gd name="T26" fmla="*/ 2147483646 w 397"/>
              <a:gd name="T27" fmla="*/ 2147483646 h 270"/>
              <a:gd name="T28" fmla="*/ 2147483646 w 397"/>
              <a:gd name="T29" fmla="*/ 2147483646 h 270"/>
              <a:gd name="T30" fmla="*/ 2147483646 w 397"/>
              <a:gd name="T31" fmla="*/ 323006018 h 270"/>
              <a:gd name="T32" fmla="*/ 2147483646 w 397"/>
              <a:gd name="T33" fmla="*/ 323006018 h 270"/>
              <a:gd name="T34" fmla="*/ 2147483646 w 397"/>
              <a:gd name="T35" fmla="*/ 0 h 270"/>
              <a:gd name="T36" fmla="*/ 2147483646 w 397"/>
              <a:gd name="T37" fmla="*/ 1337947881 h 270"/>
              <a:gd name="T38" fmla="*/ 2147483646 w 397"/>
              <a:gd name="T39" fmla="*/ 1983831517 h 27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97" h="270">
                <a:moveTo>
                  <a:pt x="389" y="43"/>
                </a:moveTo>
                <a:lnTo>
                  <a:pt x="389" y="43"/>
                </a:lnTo>
                <a:cubicBezTo>
                  <a:pt x="170" y="262"/>
                  <a:pt x="170" y="262"/>
                  <a:pt x="170" y="262"/>
                </a:cubicBezTo>
                <a:cubicBezTo>
                  <a:pt x="170" y="269"/>
                  <a:pt x="163" y="269"/>
                  <a:pt x="156" y="269"/>
                </a:cubicBezTo>
                <a:cubicBezTo>
                  <a:pt x="149" y="269"/>
                  <a:pt x="141" y="269"/>
                  <a:pt x="134" y="26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7" y="135"/>
                  <a:pt x="0" y="127"/>
                  <a:pt x="0" y="120"/>
                </a:cubicBezTo>
                <a:cubicBezTo>
                  <a:pt x="0" y="106"/>
                  <a:pt x="14" y="92"/>
                  <a:pt x="28" y="92"/>
                </a:cubicBezTo>
                <a:cubicBezTo>
                  <a:pt x="36" y="92"/>
                  <a:pt x="43" y="92"/>
                  <a:pt x="50" y="99"/>
                </a:cubicBezTo>
                <a:cubicBezTo>
                  <a:pt x="156" y="205"/>
                  <a:pt x="156" y="205"/>
                  <a:pt x="156" y="205"/>
                </a:cubicBezTo>
                <a:cubicBezTo>
                  <a:pt x="354" y="7"/>
                  <a:pt x="354" y="7"/>
                  <a:pt x="354" y="7"/>
                </a:cubicBezTo>
                <a:cubicBezTo>
                  <a:pt x="354" y="0"/>
                  <a:pt x="361" y="0"/>
                  <a:pt x="368" y="0"/>
                </a:cubicBezTo>
                <a:cubicBezTo>
                  <a:pt x="389" y="0"/>
                  <a:pt x="396" y="7"/>
                  <a:pt x="396" y="29"/>
                </a:cubicBezTo>
                <a:cubicBezTo>
                  <a:pt x="396" y="36"/>
                  <a:pt x="396" y="43"/>
                  <a:pt x="389" y="4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70" name="Freeform 11"/>
          <p:cNvSpPr>
            <a:spLocks noChangeArrowheads="1"/>
          </p:cNvSpPr>
          <p:nvPr/>
        </p:nvSpPr>
        <p:spPr bwMode="auto">
          <a:xfrm>
            <a:off x="13121327" y="1846889"/>
            <a:ext cx="281235" cy="36561"/>
          </a:xfrm>
          <a:custGeom>
            <a:avLst/>
            <a:gdLst>
              <a:gd name="T0" fmla="*/ 2147483646 w 439"/>
              <a:gd name="T1" fmla="*/ 2147483646 h 58"/>
              <a:gd name="T2" fmla="*/ 2147483646 w 439"/>
              <a:gd name="T3" fmla="*/ 2147483646 h 58"/>
              <a:gd name="T4" fmla="*/ 2147483646 w 439"/>
              <a:gd name="T5" fmla="*/ 2147483646 h 58"/>
              <a:gd name="T6" fmla="*/ 2147483646 w 439"/>
              <a:gd name="T7" fmla="*/ 2147483646 h 58"/>
              <a:gd name="T8" fmla="*/ 1324016586 w 439"/>
              <a:gd name="T9" fmla="*/ 2147483646 h 58"/>
              <a:gd name="T10" fmla="*/ 0 w 439"/>
              <a:gd name="T11" fmla="*/ 1261447934 h 58"/>
              <a:gd name="T12" fmla="*/ 1324016586 w 439"/>
              <a:gd name="T13" fmla="*/ 0 h 58"/>
              <a:gd name="T14" fmla="*/ 2147483646 w 439"/>
              <a:gd name="T15" fmla="*/ 0 h 58"/>
              <a:gd name="T16" fmla="*/ 2147483646 w 439"/>
              <a:gd name="T17" fmla="*/ 0 h 58"/>
              <a:gd name="T18" fmla="*/ 2147483646 w 439"/>
              <a:gd name="T19" fmla="*/ 0 h 58"/>
              <a:gd name="T20" fmla="*/ 2147483646 w 439"/>
              <a:gd name="T21" fmla="*/ 1261447934 h 58"/>
              <a:gd name="T22" fmla="*/ 2147483646 w 439"/>
              <a:gd name="T23" fmla="*/ 2147483646 h 5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39" h="58">
                <a:moveTo>
                  <a:pt x="410" y="57"/>
                </a:moveTo>
                <a:lnTo>
                  <a:pt x="410" y="57"/>
                </a:lnTo>
                <a:cubicBezTo>
                  <a:pt x="247" y="57"/>
                  <a:pt x="247" y="57"/>
                  <a:pt x="247" y="57"/>
                </a:cubicBezTo>
                <a:cubicBezTo>
                  <a:pt x="191" y="57"/>
                  <a:pt x="191" y="57"/>
                  <a:pt x="191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14" y="57"/>
                  <a:pt x="0" y="50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247" y="0"/>
                  <a:pt x="247" y="0"/>
                  <a:pt x="247" y="0"/>
                </a:cubicBezTo>
                <a:cubicBezTo>
                  <a:pt x="410" y="0"/>
                  <a:pt x="410" y="0"/>
                  <a:pt x="410" y="0"/>
                </a:cubicBezTo>
                <a:cubicBezTo>
                  <a:pt x="424" y="0"/>
                  <a:pt x="438" y="14"/>
                  <a:pt x="438" y="28"/>
                </a:cubicBezTo>
                <a:cubicBezTo>
                  <a:pt x="438" y="50"/>
                  <a:pt x="424" y="57"/>
                  <a:pt x="410" y="57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71" name="Freeform 12"/>
          <p:cNvSpPr>
            <a:spLocks noChangeArrowheads="1"/>
          </p:cNvSpPr>
          <p:nvPr/>
        </p:nvSpPr>
        <p:spPr bwMode="auto">
          <a:xfrm>
            <a:off x="13126165" y="840070"/>
            <a:ext cx="275611" cy="275611"/>
          </a:xfrm>
          <a:custGeom>
            <a:avLst/>
            <a:gdLst>
              <a:gd name="T0" fmla="*/ 2147483646 w 432"/>
              <a:gd name="T1" fmla="*/ 2147483646 h 432"/>
              <a:gd name="T2" fmla="*/ 2147483646 w 432"/>
              <a:gd name="T3" fmla="*/ 2147483646 h 432"/>
              <a:gd name="T4" fmla="*/ 2147483646 w 432"/>
              <a:gd name="T5" fmla="*/ 2147483646 h 432"/>
              <a:gd name="T6" fmla="*/ 2147483646 w 432"/>
              <a:gd name="T7" fmla="*/ 2147483646 h 432"/>
              <a:gd name="T8" fmla="*/ 2147483646 w 432"/>
              <a:gd name="T9" fmla="*/ 2147483646 h 432"/>
              <a:gd name="T10" fmla="*/ 2147483646 w 432"/>
              <a:gd name="T11" fmla="*/ 2147483646 h 432"/>
              <a:gd name="T12" fmla="*/ 2147483646 w 432"/>
              <a:gd name="T13" fmla="*/ 2147483646 h 432"/>
              <a:gd name="T14" fmla="*/ 1307810987 w 432"/>
              <a:gd name="T15" fmla="*/ 2147483646 h 432"/>
              <a:gd name="T16" fmla="*/ 0 w 432"/>
              <a:gd name="T17" fmla="*/ 2147483646 h 432"/>
              <a:gd name="T18" fmla="*/ 1307810987 w 432"/>
              <a:gd name="T19" fmla="*/ 2147483646 h 432"/>
              <a:gd name="T20" fmla="*/ 2147483646 w 432"/>
              <a:gd name="T21" fmla="*/ 2147483646 h 432"/>
              <a:gd name="T22" fmla="*/ 2147483646 w 432"/>
              <a:gd name="T23" fmla="*/ 1307810987 h 432"/>
              <a:gd name="T24" fmla="*/ 2147483646 w 432"/>
              <a:gd name="T25" fmla="*/ 0 h 432"/>
              <a:gd name="T26" fmla="*/ 2147483646 w 432"/>
              <a:gd name="T27" fmla="*/ 1307810987 h 432"/>
              <a:gd name="T28" fmla="*/ 2147483646 w 432"/>
              <a:gd name="T29" fmla="*/ 2147483646 h 432"/>
              <a:gd name="T30" fmla="*/ 2147483646 w 432"/>
              <a:gd name="T31" fmla="*/ 2147483646 h 432"/>
              <a:gd name="T32" fmla="*/ 2147483646 w 432"/>
              <a:gd name="T33" fmla="*/ 2147483646 h 432"/>
              <a:gd name="T34" fmla="*/ 2147483646 w 432"/>
              <a:gd name="T35" fmla="*/ 2147483646 h 43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32" h="432">
                <a:moveTo>
                  <a:pt x="403" y="240"/>
                </a:moveTo>
                <a:lnTo>
                  <a:pt x="403" y="240"/>
                </a:lnTo>
                <a:cubicBezTo>
                  <a:pt x="247" y="240"/>
                  <a:pt x="247" y="240"/>
                  <a:pt x="247" y="240"/>
                </a:cubicBezTo>
                <a:cubicBezTo>
                  <a:pt x="247" y="402"/>
                  <a:pt x="247" y="402"/>
                  <a:pt x="247" y="402"/>
                </a:cubicBezTo>
                <a:cubicBezTo>
                  <a:pt x="247" y="417"/>
                  <a:pt x="233" y="431"/>
                  <a:pt x="219" y="431"/>
                </a:cubicBezTo>
                <a:cubicBezTo>
                  <a:pt x="198" y="431"/>
                  <a:pt x="191" y="417"/>
                  <a:pt x="191" y="402"/>
                </a:cubicBezTo>
                <a:cubicBezTo>
                  <a:pt x="191" y="240"/>
                  <a:pt x="191" y="240"/>
                  <a:pt x="191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14" y="240"/>
                  <a:pt x="0" y="233"/>
                  <a:pt x="0" y="211"/>
                </a:cubicBezTo>
                <a:cubicBezTo>
                  <a:pt x="0" y="197"/>
                  <a:pt x="14" y="183"/>
                  <a:pt x="28" y="183"/>
                </a:cubicBezTo>
                <a:cubicBezTo>
                  <a:pt x="191" y="183"/>
                  <a:pt x="191" y="183"/>
                  <a:pt x="191" y="183"/>
                </a:cubicBezTo>
                <a:cubicBezTo>
                  <a:pt x="191" y="28"/>
                  <a:pt x="191" y="28"/>
                  <a:pt x="191" y="28"/>
                </a:cubicBezTo>
                <a:cubicBezTo>
                  <a:pt x="191" y="7"/>
                  <a:pt x="198" y="0"/>
                  <a:pt x="219" y="0"/>
                </a:cubicBezTo>
                <a:cubicBezTo>
                  <a:pt x="233" y="0"/>
                  <a:pt x="247" y="7"/>
                  <a:pt x="247" y="28"/>
                </a:cubicBezTo>
                <a:cubicBezTo>
                  <a:pt x="247" y="183"/>
                  <a:pt x="247" y="183"/>
                  <a:pt x="247" y="183"/>
                </a:cubicBezTo>
                <a:cubicBezTo>
                  <a:pt x="403" y="183"/>
                  <a:pt x="403" y="183"/>
                  <a:pt x="403" y="183"/>
                </a:cubicBezTo>
                <a:cubicBezTo>
                  <a:pt x="424" y="183"/>
                  <a:pt x="431" y="197"/>
                  <a:pt x="431" y="211"/>
                </a:cubicBezTo>
                <a:cubicBezTo>
                  <a:pt x="431" y="233"/>
                  <a:pt x="424" y="240"/>
                  <a:pt x="403" y="24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72" name="Freeform 61"/>
          <p:cNvSpPr>
            <a:spLocks noChangeArrowheads="1"/>
          </p:cNvSpPr>
          <p:nvPr/>
        </p:nvSpPr>
        <p:spPr bwMode="auto">
          <a:xfrm>
            <a:off x="13134602" y="6150160"/>
            <a:ext cx="267174" cy="385293"/>
          </a:xfrm>
          <a:custGeom>
            <a:avLst/>
            <a:gdLst>
              <a:gd name="T0" fmla="*/ 2147483646 w 418"/>
              <a:gd name="T1" fmla="*/ 2147483646 h 602"/>
              <a:gd name="T2" fmla="*/ 2147483646 w 418"/>
              <a:gd name="T3" fmla="*/ 2147483646 h 602"/>
              <a:gd name="T4" fmla="*/ 2147483646 w 418"/>
              <a:gd name="T5" fmla="*/ 2147483646 h 602"/>
              <a:gd name="T6" fmla="*/ 2147483646 w 418"/>
              <a:gd name="T7" fmla="*/ 2147483646 h 602"/>
              <a:gd name="T8" fmla="*/ 2147483646 w 418"/>
              <a:gd name="T9" fmla="*/ 2147483646 h 602"/>
              <a:gd name="T10" fmla="*/ 2147483646 w 418"/>
              <a:gd name="T11" fmla="*/ 2147483646 h 602"/>
              <a:gd name="T12" fmla="*/ 2147483646 w 418"/>
              <a:gd name="T13" fmla="*/ 2147483646 h 602"/>
              <a:gd name="T14" fmla="*/ 2147483646 w 418"/>
              <a:gd name="T15" fmla="*/ 2147483646 h 602"/>
              <a:gd name="T16" fmla="*/ 2147483646 w 418"/>
              <a:gd name="T17" fmla="*/ 2147483646 h 602"/>
              <a:gd name="T18" fmla="*/ 2147483646 w 418"/>
              <a:gd name="T19" fmla="*/ 2147483646 h 602"/>
              <a:gd name="T20" fmla="*/ 2147483646 w 418"/>
              <a:gd name="T21" fmla="*/ 2147483646 h 602"/>
              <a:gd name="T22" fmla="*/ 2147483646 w 418"/>
              <a:gd name="T23" fmla="*/ 2147483646 h 602"/>
              <a:gd name="T24" fmla="*/ 2147483646 w 418"/>
              <a:gd name="T25" fmla="*/ 2147483646 h 602"/>
              <a:gd name="T26" fmla="*/ 0 w 418"/>
              <a:gd name="T27" fmla="*/ 2147483646 h 602"/>
              <a:gd name="T28" fmla="*/ 0 w 418"/>
              <a:gd name="T29" fmla="*/ 2147483646 h 602"/>
              <a:gd name="T30" fmla="*/ 0 w 418"/>
              <a:gd name="T31" fmla="*/ 2147483646 h 602"/>
              <a:gd name="T32" fmla="*/ 1315020087 w 418"/>
              <a:gd name="T33" fmla="*/ 2147483646 h 602"/>
              <a:gd name="T34" fmla="*/ 2147483646 w 418"/>
              <a:gd name="T35" fmla="*/ 2147483646 h 602"/>
              <a:gd name="T36" fmla="*/ 2147483646 w 418"/>
              <a:gd name="T37" fmla="*/ 2147483646 h 602"/>
              <a:gd name="T38" fmla="*/ 2147483646 w 418"/>
              <a:gd name="T39" fmla="*/ 2147483646 h 602"/>
              <a:gd name="T40" fmla="*/ 2147483646 w 418"/>
              <a:gd name="T41" fmla="*/ 2147483646 h 602"/>
              <a:gd name="T42" fmla="*/ 2147483646 w 418"/>
              <a:gd name="T43" fmla="*/ 2147483646 h 602"/>
              <a:gd name="T44" fmla="*/ 2147483646 w 418"/>
              <a:gd name="T45" fmla="*/ 2147483646 h 602"/>
              <a:gd name="T46" fmla="*/ 2147483646 w 418"/>
              <a:gd name="T47" fmla="*/ 2147483646 h 602"/>
              <a:gd name="T48" fmla="*/ 2147483646 w 418"/>
              <a:gd name="T49" fmla="*/ 2147483646 h 602"/>
              <a:gd name="T50" fmla="*/ 2147483646 w 418"/>
              <a:gd name="T51" fmla="*/ 2147483646 h 602"/>
              <a:gd name="T52" fmla="*/ 2147483646 w 418"/>
              <a:gd name="T53" fmla="*/ 2147483646 h 602"/>
              <a:gd name="T54" fmla="*/ 2147483646 w 418"/>
              <a:gd name="T55" fmla="*/ 2147483646 h 602"/>
              <a:gd name="T56" fmla="*/ 2147483646 w 418"/>
              <a:gd name="T57" fmla="*/ 2147483646 h 602"/>
              <a:gd name="T58" fmla="*/ 2147483646 w 418"/>
              <a:gd name="T59" fmla="*/ 0 h 602"/>
              <a:gd name="T60" fmla="*/ 2147483646 w 418"/>
              <a:gd name="T61" fmla="*/ 0 h 602"/>
              <a:gd name="T62" fmla="*/ 2147483646 w 418"/>
              <a:gd name="T63" fmla="*/ 2147483646 h 602"/>
              <a:gd name="T64" fmla="*/ 2147483646 w 418"/>
              <a:gd name="T65" fmla="*/ 2147483646 h 602"/>
              <a:gd name="T66" fmla="*/ 2147483646 w 418"/>
              <a:gd name="T67" fmla="*/ 2147483646 h 60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18" h="602">
                <a:moveTo>
                  <a:pt x="417" y="276"/>
                </a:moveTo>
                <a:lnTo>
                  <a:pt x="417" y="276"/>
                </a:lnTo>
                <a:cubicBezTo>
                  <a:pt x="417" y="382"/>
                  <a:pt x="339" y="466"/>
                  <a:pt x="233" y="480"/>
                </a:cubicBezTo>
                <a:cubicBezTo>
                  <a:pt x="233" y="544"/>
                  <a:pt x="233" y="544"/>
                  <a:pt x="233" y="544"/>
                </a:cubicBezTo>
                <a:cubicBezTo>
                  <a:pt x="332" y="544"/>
                  <a:pt x="332" y="544"/>
                  <a:pt x="332" y="544"/>
                </a:cubicBezTo>
                <a:cubicBezTo>
                  <a:pt x="346" y="544"/>
                  <a:pt x="360" y="558"/>
                  <a:pt x="360" y="572"/>
                </a:cubicBezTo>
                <a:cubicBezTo>
                  <a:pt x="360" y="594"/>
                  <a:pt x="346" y="601"/>
                  <a:pt x="332" y="601"/>
                </a:cubicBezTo>
                <a:cubicBezTo>
                  <a:pt x="205" y="601"/>
                  <a:pt x="205" y="601"/>
                  <a:pt x="205" y="601"/>
                </a:cubicBezTo>
                <a:cubicBezTo>
                  <a:pt x="85" y="601"/>
                  <a:pt x="85" y="601"/>
                  <a:pt x="85" y="601"/>
                </a:cubicBezTo>
                <a:cubicBezTo>
                  <a:pt x="71" y="601"/>
                  <a:pt x="56" y="594"/>
                  <a:pt x="56" y="572"/>
                </a:cubicBezTo>
                <a:cubicBezTo>
                  <a:pt x="56" y="558"/>
                  <a:pt x="71" y="544"/>
                  <a:pt x="85" y="544"/>
                </a:cubicBezTo>
                <a:cubicBezTo>
                  <a:pt x="177" y="544"/>
                  <a:pt x="177" y="544"/>
                  <a:pt x="177" y="544"/>
                </a:cubicBezTo>
                <a:cubicBezTo>
                  <a:pt x="177" y="480"/>
                  <a:pt x="177" y="480"/>
                  <a:pt x="177" y="480"/>
                </a:cubicBezTo>
                <a:cubicBezTo>
                  <a:pt x="78" y="466"/>
                  <a:pt x="0" y="382"/>
                  <a:pt x="0" y="276"/>
                </a:cubicBezTo>
                <a:cubicBezTo>
                  <a:pt x="0" y="254"/>
                  <a:pt x="14" y="247"/>
                  <a:pt x="28" y="247"/>
                </a:cubicBezTo>
                <a:cubicBezTo>
                  <a:pt x="42" y="247"/>
                  <a:pt x="56" y="254"/>
                  <a:pt x="56" y="276"/>
                </a:cubicBezTo>
                <a:cubicBezTo>
                  <a:pt x="56" y="353"/>
                  <a:pt x="127" y="424"/>
                  <a:pt x="205" y="424"/>
                </a:cubicBezTo>
                <a:cubicBezTo>
                  <a:pt x="290" y="424"/>
                  <a:pt x="360" y="353"/>
                  <a:pt x="360" y="276"/>
                </a:cubicBezTo>
                <a:cubicBezTo>
                  <a:pt x="360" y="254"/>
                  <a:pt x="367" y="247"/>
                  <a:pt x="389" y="247"/>
                </a:cubicBezTo>
                <a:cubicBezTo>
                  <a:pt x="403" y="247"/>
                  <a:pt x="417" y="254"/>
                  <a:pt x="417" y="276"/>
                </a:cubicBezTo>
                <a:close/>
                <a:moveTo>
                  <a:pt x="205" y="374"/>
                </a:moveTo>
                <a:lnTo>
                  <a:pt x="205" y="374"/>
                </a:lnTo>
                <a:cubicBezTo>
                  <a:pt x="141" y="374"/>
                  <a:pt x="92" y="325"/>
                  <a:pt x="92" y="261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92" y="49"/>
                  <a:pt x="141" y="0"/>
                  <a:pt x="205" y="0"/>
                </a:cubicBezTo>
                <a:cubicBezTo>
                  <a:pt x="269" y="0"/>
                  <a:pt x="318" y="49"/>
                  <a:pt x="318" y="113"/>
                </a:cubicBezTo>
                <a:cubicBezTo>
                  <a:pt x="318" y="261"/>
                  <a:pt x="318" y="261"/>
                  <a:pt x="318" y="261"/>
                </a:cubicBezTo>
                <a:cubicBezTo>
                  <a:pt x="318" y="325"/>
                  <a:pt x="269" y="374"/>
                  <a:pt x="205" y="3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79" name="Freeform 62"/>
          <p:cNvSpPr>
            <a:spLocks noChangeArrowheads="1"/>
          </p:cNvSpPr>
          <p:nvPr/>
        </p:nvSpPr>
        <p:spPr bwMode="auto">
          <a:xfrm>
            <a:off x="13082573" y="7140892"/>
            <a:ext cx="334671" cy="385293"/>
          </a:xfrm>
          <a:custGeom>
            <a:avLst/>
            <a:gdLst>
              <a:gd name="T0" fmla="*/ 2147483646 w 524"/>
              <a:gd name="T1" fmla="*/ 2147483646 h 602"/>
              <a:gd name="T2" fmla="*/ 1030834789 w 524"/>
              <a:gd name="T3" fmla="*/ 2147483646 h 602"/>
              <a:gd name="T4" fmla="*/ 1030834789 w 524"/>
              <a:gd name="T5" fmla="*/ 2147483646 h 602"/>
              <a:gd name="T6" fmla="*/ 655985611 w 524"/>
              <a:gd name="T7" fmla="*/ 2147483646 h 602"/>
              <a:gd name="T8" fmla="*/ 328057880 w 524"/>
              <a:gd name="T9" fmla="*/ 2147483646 h 602"/>
              <a:gd name="T10" fmla="*/ 2147483646 w 524"/>
              <a:gd name="T11" fmla="*/ 2147483646 h 602"/>
              <a:gd name="T12" fmla="*/ 2147483646 w 524"/>
              <a:gd name="T13" fmla="*/ 2147483646 h 602"/>
              <a:gd name="T14" fmla="*/ 2147483646 w 524"/>
              <a:gd name="T15" fmla="*/ 2147483646 h 602"/>
              <a:gd name="T16" fmla="*/ 2147483646 w 524"/>
              <a:gd name="T17" fmla="*/ 2147483646 h 602"/>
              <a:gd name="T18" fmla="*/ 2147483646 w 524"/>
              <a:gd name="T19" fmla="*/ 2147483646 h 602"/>
              <a:gd name="T20" fmla="*/ 2147483646 w 524"/>
              <a:gd name="T21" fmla="*/ 0 h 602"/>
              <a:gd name="T22" fmla="*/ 2147483646 w 524"/>
              <a:gd name="T23" fmla="*/ 2147483646 h 602"/>
              <a:gd name="T24" fmla="*/ 2147483646 w 524"/>
              <a:gd name="T25" fmla="*/ 2147483646 h 602"/>
              <a:gd name="T26" fmla="*/ 2147483646 w 524"/>
              <a:gd name="T27" fmla="*/ 2147483646 h 602"/>
              <a:gd name="T28" fmla="*/ 2147483646 w 524"/>
              <a:gd name="T29" fmla="*/ 2147483646 h 602"/>
              <a:gd name="T30" fmla="*/ 2147483646 w 524"/>
              <a:gd name="T31" fmla="*/ 2147483646 h 602"/>
              <a:gd name="T32" fmla="*/ 2147483646 w 524"/>
              <a:gd name="T33" fmla="*/ 2147483646 h 602"/>
              <a:gd name="T34" fmla="*/ 2147483646 w 524"/>
              <a:gd name="T35" fmla="*/ 2147483646 h 602"/>
              <a:gd name="T36" fmla="*/ 2147483646 w 524"/>
              <a:gd name="T37" fmla="*/ 2147483646 h 602"/>
              <a:gd name="T38" fmla="*/ 2147483646 w 524"/>
              <a:gd name="T39" fmla="*/ 2147483646 h 602"/>
              <a:gd name="T40" fmla="*/ 2147483646 w 524"/>
              <a:gd name="T41" fmla="*/ 2147483646 h 602"/>
              <a:gd name="T42" fmla="*/ 2147483646 w 524"/>
              <a:gd name="T43" fmla="*/ 2147483646 h 602"/>
              <a:gd name="T44" fmla="*/ 2147483646 w 524"/>
              <a:gd name="T45" fmla="*/ 2147483646 h 602"/>
              <a:gd name="T46" fmla="*/ 2147483646 w 524"/>
              <a:gd name="T47" fmla="*/ 2147483646 h 602"/>
              <a:gd name="T48" fmla="*/ 2147483646 w 524"/>
              <a:gd name="T49" fmla="*/ 2147483646 h 602"/>
              <a:gd name="T50" fmla="*/ 2147483646 w 524"/>
              <a:gd name="T51" fmla="*/ 2147483646 h 602"/>
              <a:gd name="T52" fmla="*/ 2147483646 w 524"/>
              <a:gd name="T53" fmla="*/ 2147483646 h 602"/>
              <a:gd name="T54" fmla="*/ 2147483646 w 524"/>
              <a:gd name="T55" fmla="*/ 2147483646 h 602"/>
              <a:gd name="T56" fmla="*/ 2147483646 w 524"/>
              <a:gd name="T57" fmla="*/ 2147483646 h 602"/>
              <a:gd name="T58" fmla="*/ 2147483646 w 524"/>
              <a:gd name="T59" fmla="*/ 2147483646 h 602"/>
              <a:gd name="T60" fmla="*/ 2147483646 w 524"/>
              <a:gd name="T61" fmla="*/ 2147483646 h 602"/>
              <a:gd name="T62" fmla="*/ 2147483646 w 524"/>
              <a:gd name="T63" fmla="*/ 2147483646 h 602"/>
              <a:gd name="T64" fmla="*/ 2147483646 w 524"/>
              <a:gd name="T65" fmla="*/ 2147483646 h 602"/>
              <a:gd name="T66" fmla="*/ 2147483646 w 524"/>
              <a:gd name="T67" fmla="*/ 2147483646 h 60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24" h="602">
                <a:moveTo>
                  <a:pt x="516" y="155"/>
                </a:moveTo>
                <a:lnTo>
                  <a:pt x="516" y="155"/>
                </a:lnTo>
                <a:cubicBezTo>
                  <a:pt x="22" y="473"/>
                  <a:pt x="22" y="473"/>
                  <a:pt x="22" y="473"/>
                </a:cubicBezTo>
                <a:cubicBezTo>
                  <a:pt x="22" y="473"/>
                  <a:pt x="22" y="480"/>
                  <a:pt x="14" y="480"/>
                </a:cubicBezTo>
                <a:cubicBezTo>
                  <a:pt x="7" y="480"/>
                  <a:pt x="0" y="473"/>
                  <a:pt x="0" y="466"/>
                </a:cubicBezTo>
                <a:cubicBezTo>
                  <a:pt x="0" y="459"/>
                  <a:pt x="7" y="452"/>
                  <a:pt x="7" y="452"/>
                </a:cubicBezTo>
                <a:cubicBezTo>
                  <a:pt x="502" y="127"/>
                  <a:pt x="502" y="127"/>
                  <a:pt x="502" y="127"/>
                </a:cubicBezTo>
                <a:cubicBezTo>
                  <a:pt x="502" y="127"/>
                  <a:pt x="502" y="127"/>
                  <a:pt x="509" y="127"/>
                </a:cubicBezTo>
                <a:cubicBezTo>
                  <a:pt x="516" y="127"/>
                  <a:pt x="523" y="134"/>
                  <a:pt x="523" y="141"/>
                </a:cubicBezTo>
                <a:cubicBezTo>
                  <a:pt x="523" y="148"/>
                  <a:pt x="516" y="148"/>
                  <a:pt x="516" y="155"/>
                </a:cubicBezTo>
                <a:close/>
                <a:moveTo>
                  <a:pt x="149" y="261"/>
                </a:moveTo>
                <a:lnTo>
                  <a:pt x="149" y="261"/>
                </a:lnTo>
                <a:cubicBezTo>
                  <a:pt x="149" y="113"/>
                  <a:pt x="149" y="113"/>
                  <a:pt x="149" y="113"/>
                </a:cubicBezTo>
                <a:cubicBezTo>
                  <a:pt x="149" y="49"/>
                  <a:pt x="198" y="0"/>
                  <a:pt x="262" y="0"/>
                </a:cubicBezTo>
                <a:cubicBezTo>
                  <a:pt x="325" y="0"/>
                  <a:pt x="375" y="49"/>
                  <a:pt x="375" y="113"/>
                </a:cubicBezTo>
                <a:cubicBezTo>
                  <a:pt x="375" y="177"/>
                  <a:pt x="375" y="177"/>
                  <a:pt x="375" y="177"/>
                </a:cubicBezTo>
                <a:cubicBezTo>
                  <a:pt x="163" y="318"/>
                  <a:pt x="163" y="318"/>
                  <a:pt x="163" y="318"/>
                </a:cubicBezTo>
                <a:cubicBezTo>
                  <a:pt x="156" y="304"/>
                  <a:pt x="149" y="283"/>
                  <a:pt x="149" y="261"/>
                </a:cubicBezTo>
                <a:close/>
                <a:moveTo>
                  <a:pt x="57" y="276"/>
                </a:moveTo>
                <a:lnTo>
                  <a:pt x="57" y="276"/>
                </a:lnTo>
                <a:cubicBezTo>
                  <a:pt x="57" y="254"/>
                  <a:pt x="64" y="247"/>
                  <a:pt x="85" y="247"/>
                </a:cubicBezTo>
                <a:cubicBezTo>
                  <a:pt x="99" y="247"/>
                  <a:pt x="113" y="254"/>
                  <a:pt x="113" y="276"/>
                </a:cubicBezTo>
                <a:cubicBezTo>
                  <a:pt x="113" y="297"/>
                  <a:pt x="113" y="318"/>
                  <a:pt x="127" y="339"/>
                </a:cubicBezTo>
                <a:cubicBezTo>
                  <a:pt x="78" y="374"/>
                  <a:pt x="78" y="374"/>
                  <a:pt x="78" y="374"/>
                </a:cubicBezTo>
                <a:cubicBezTo>
                  <a:pt x="64" y="339"/>
                  <a:pt x="57" y="311"/>
                  <a:pt x="57" y="276"/>
                </a:cubicBezTo>
                <a:close/>
                <a:moveTo>
                  <a:pt x="234" y="374"/>
                </a:moveTo>
                <a:lnTo>
                  <a:pt x="234" y="374"/>
                </a:lnTo>
                <a:cubicBezTo>
                  <a:pt x="375" y="283"/>
                  <a:pt x="375" y="283"/>
                  <a:pt x="375" y="283"/>
                </a:cubicBezTo>
                <a:cubicBezTo>
                  <a:pt x="368" y="332"/>
                  <a:pt x="318" y="374"/>
                  <a:pt x="262" y="374"/>
                </a:cubicBezTo>
                <a:cubicBezTo>
                  <a:pt x="255" y="374"/>
                  <a:pt x="241" y="374"/>
                  <a:pt x="234" y="374"/>
                </a:cubicBezTo>
                <a:close/>
                <a:moveTo>
                  <a:pt x="142" y="544"/>
                </a:moveTo>
                <a:lnTo>
                  <a:pt x="142" y="544"/>
                </a:lnTo>
                <a:cubicBezTo>
                  <a:pt x="234" y="544"/>
                  <a:pt x="234" y="544"/>
                  <a:pt x="234" y="544"/>
                </a:cubicBezTo>
                <a:cubicBezTo>
                  <a:pt x="234" y="480"/>
                  <a:pt x="234" y="480"/>
                  <a:pt x="234" y="480"/>
                </a:cubicBezTo>
                <a:cubicBezTo>
                  <a:pt x="198" y="473"/>
                  <a:pt x="163" y="459"/>
                  <a:pt x="135" y="438"/>
                </a:cubicBezTo>
                <a:cubicBezTo>
                  <a:pt x="184" y="403"/>
                  <a:pt x="184" y="403"/>
                  <a:pt x="184" y="403"/>
                </a:cubicBezTo>
                <a:cubicBezTo>
                  <a:pt x="205" y="417"/>
                  <a:pt x="234" y="424"/>
                  <a:pt x="262" y="424"/>
                </a:cubicBezTo>
                <a:cubicBezTo>
                  <a:pt x="269" y="424"/>
                  <a:pt x="269" y="424"/>
                  <a:pt x="276" y="424"/>
                </a:cubicBezTo>
                <a:lnTo>
                  <a:pt x="283" y="424"/>
                </a:lnTo>
                <a:cubicBezTo>
                  <a:pt x="354" y="410"/>
                  <a:pt x="410" y="346"/>
                  <a:pt x="410" y="276"/>
                </a:cubicBezTo>
                <a:cubicBezTo>
                  <a:pt x="410" y="254"/>
                  <a:pt x="424" y="247"/>
                  <a:pt x="438" y="247"/>
                </a:cubicBezTo>
                <a:cubicBezTo>
                  <a:pt x="460" y="247"/>
                  <a:pt x="467" y="254"/>
                  <a:pt x="467" y="276"/>
                </a:cubicBezTo>
                <a:cubicBezTo>
                  <a:pt x="467" y="382"/>
                  <a:pt x="389" y="466"/>
                  <a:pt x="290" y="480"/>
                </a:cubicBezTo>
                <a:cubicBezTo>
                  <a:pt x="290" y="544"/>
                  <a:pt x="290" y="544"/>
                  <a:pt x="290" y="544"/>
                </a:cubicBezTo>
                <a:cubicBezTo>
                  <a:pt x="382" y="544"/>
                  <a:pt x="382" y="544"/>
                  <a:pt x="382" y="544"/>
                </a:cubicBezTo>
                <a:cubicBezTo>
                  <a:pt x="403" y="544"/>
                  <a:pt x="410" y="558"/>
                  <a:pt x="410" y="572"/>
                </a:cubicBezTo>
                <a:cubicBezTo>
                  <a:pt x="410" y="594"/>
                  <a:pt x="403" y="601"/>
                  <a:pt x="382" y="601"/>
                </a:cubicBezTo>
                <a:cubicBezTo>
                  <a:pt x="290" y="601"/>
                  <a:pt x="290" y="601"/>
                  <a:pt x="290" y="601"/>
                </a:cubicBezTo>
                <a:cubicBezTo>
                  <a:pt x="142" y="601"/>
                  <a:pt x="142" y="601"/>
                  <a:pt x="142" y="601"/>
                </a:cubicBezTo>
                <a:cubicBezTo>
                  <a:pt x="120" y="601"/>
                  <a:pt x="113" y="594"/>
                  <a:pt x="113" y="572"/>
                </a:cubicBezTo>
                <a:cubicBezTo>
                  <a:pt x="113" y="558"/>
                  <a:pt x="120" y="544"/>
                  <a:pt x="142" y="5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0" name="Freeform 63"/>
          <p:cNvSpPr>
            <a:spLocks noChangeArrowheads="1"/>
          </p:cNvSpPr>
          <p:nvPr/>
        </p:nvSpPr>
        <p:spPr bwMode="auto">
          <a:xfrm>
            <a:off x="11246270" y="6234341"/>
            <a:ext cx="275611" cy="329044"/>
          </a:xfrm>
          <a:custGeom>
            <a:avLst/>
            <a:gdLst>
              <a:gd name="T0" fmla="*/ 2147483646 w 432"/>
              <a:gd name="T1" fmla="*/ 2147483646 h 517"/>
              <a:gd name="T2" fmla="*/ 2147483646 w 432"/>
              <a:gd name="T3" fmla="*/ 2147483646 h 517"/>
              <a:gd name="T4" fmla="*/ 1307810987 w 432"/>
              <a:gd name="T5" fmla="*/ 2147483646 h 517"/>
              <a:gd name="T6" fmla="*/ 0 w 432"/>
              <a:gd name="T7" fmla="*/ 2147483646 h 517"/>
              <a:gd name="T8" fmla="*/ 1307810987 w 432"/>
              <a:gd name="T9" fmla="*/ 2147483646 h 517"/>
              <a:gd name="T10" fmla="*/ 2147483646 w 432"/>
              <a:gd name="T11" fmla="*/ 2147483646 h 517"/>
              <a:gd name="T12" fmla="*/ 2147483646 w 432"/>
              <a:gd name="T13" fmla="*/ 2147483646 h 517"/>
              <a:gd name="T14" fmla="*/ 2147483646 w 432"/>
              <a:gd name="T15" fmla="*/ 1344750610 h 517"/>
              <a:gd name="T16" fmla="*/ 2147483646 w 432"/>
              <a:gd name="T17" fmla="*/ 0 h 517"/>
              <a:gd name="T18" fmla="*/ 2147483646 w 432"/>
              <a:gd name="T19" fmla="*/ 1344750610 h 517"/>
              <a:gd name="T20" fmla="*/ 2147483646 w 432"/>
              <a:gd name="T21" fmla="*/ 2147483646 h 517"/>
              <a:gd name="T22" fmla="*/ 2147483646 w 432"/>
              <a:gd name="T23" fmla="*/ 2147483646 h 517"/>
              <a:gd name="T24" fmla="*/ 2147483646 w 432"/>
              <a:gd name="T25" fmla="*/ 2147483646 h 517"/>
              <a:gd name="T26" fmla="*/ 2147483646 w 432"/>
              <a:gd name="T27" fmla="*/ 2147483646 h 517"/>
              <a:gd name="T28" fmla="*/ 2147483646 w 432"/>
              <a:gd name="T29" fmla="*/ 2147483646 h 517"/>
              <a:gd name="T30" fmla="*/ 2147483646 w 432"/>
              <a:gd name="T31" fmla="*/ 2147483646 h 517"/>
              <a:gd name="T32" fmla="*/ 2147483646 w 432"/>
              <a:gd name="T33" fmla="*/ 2147483646 h 517"/>
              <a:gd name="T34" fmla="*/ 2147483646 w 432"/>
              <a:gd name="T35" fmla="*/ 2147483646 h 517"/>
              <a:gd name="T36" fmla="*/ 2147483646 w 432"/>
              <a:gd name="T37" fmla="*/ 2147483646 h 517"/>
              <a:gd name="T38" fmla="*/ 2147483646 w 432"/>
              <a:gd name="T39" fmla="*/ 2147483646 h 5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32" h="517">
                <a:moveTo>
                  <a:pt x="402" y="431"/>
                </a:moveTo>
                <a:lnTo>
                  <a:pt x="402" y="431"/>
                </a:ln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3"/>
                </a:cubicBezTo>
                <a:cubicBezTo>
                  <a:pt x="0" y="389"/>
                  <a:pt x="14" y="375"/>
                  <a:pt x="28" y="375"/>
                </a:cubicBezTo>
                <a:cubicBezTo>
                  <a:pt x="42" y="375"/>
                  <a:pt x="56" y="361"/>
                  <a:pt x="56" y="347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56" y="85"/>
                  <a:pt x="113" y="29"/>
                  <a:pt x="191" y="29"/>
                </a:cubicBezTo>
                <a:cubicBezTo>
                  <a:pt x="191" y="7"/>
                  <a:pt x="198" y="0"/>
                  <a:pt x="219" y="0"/>
                </a:cubicBezTo>
                <a:cubicBezTo>
                  <a:pt x="233" y="0"/>
                  <a:pt x="247" y="7"/>
                  <a:pt x="247" y="29"/>
                </a:cubicBezTo>
                <a:cubicBezTo>
                  <a:pt x="318" y="29"/>
                  <a:pt x="374" y="85"/>
                  <a:pt x="374" y="156"/>
                </a:cubicBezTo>
                <a:cubicBezTo>
                  <a:pt x="374" y="347"/>
                  <a:pt x="374" y="347"/>
                  <a:pt x="374" y="347"/>
                </a:cubicBezTo>
                <a:cubicBezTo>
                  <a:pt x="374" y="361"/>
                  <a:pt x="388" y="375"/>
                  <a:pt x="402" y="375"/>
                </a:cubicBezTo>
                <a:cubicBezTo>
                  <a:pt x="424" y="375"/>
                  <a:pt x="431" y="389"/>
                  <a:pt x="431" y="403"/>
                </a:cubicBezTo>
                <a:cubicBezTo>
                  <a:pt x="431" y="417"/>
                  <a:pt x="424" y="431"/>
                  <a:pt x="402" y="431"/>
                </a:cubicBezTo>
                <a:close/>
                <a:moveTo>
                  <a:pt x="219" y="516"/>
                </a:moveTo>
                <a:lnTo>
                  <a:pt x="219" y="516"/>
                </a:lnTo>
                <a:cubicBezTo>
                  <a:pt x="184" y="516"/>
                  <a:pt x="162" y="488"/>
                  <a:pt x="162" y="460"/>
                </a:cubicBezTo>
                <a:cubicBezTo>
                  <a:pt x="275" y="460"/>
                  <a:pt x="275" y="460"/>
                  <a:pt x="275" y="460"/>
                </a:cubicBezTo>
                <a:cubicBezTo>
                  <a:pt x="275" y="488"/>
                  <a:pt x="247" y="516"/>
                  <a:pt x="219" y="5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1" name="Freeform 64"/>
          <p:cNvSpPr>
            <a:spLocks noChangeArrowheads="1"/>
          </p:cNvSpPr>
          <p:nvPr/>
        </p:nvSpPr>
        <p:spPr bwMode="auto">
          <a:xfrm>
            <a:off x="11313505" y="7250337"/>
            <a:ext cx="157492" cy="185615"/>
          </a:xfrm>
          <a:custGeom>
            <a:avLst/>
            <a:gdLst>
              <a:gd name="T0" fmla="*/ 2147483646 w 249"/>
              <a:gd name="T1" fmla="*/ 2147483646 h 291"/>
              <a:gd name="T2" fmla="*/ 2147483646 w 249"/>
              <a:gd name="T3" fmla="*/ 2147483646 h 291"/>
              <a:gd name="T4" fmla="*/ 2147483646 w 249"/>
              <a:gd name="T5" fmla="*/ 2147483646 h 291"/>
              <a:gd name="T6" fmla="*/ 1319814755 w 249"/>
              <a:gd name="T7" fmla="*/ 2147483646 h 291"/>
              <a:gd name="T8" fmla="*/ 0 w 249"/>
              <a:gd name="T9" fmla="*/ 2147483646 h 291"/>
              <a:gd name="T10" fmla="*/ 318545123 w 249"/>
              <a:gd name="T11" fmla="*/ 2147483646 h 291"/>
              <a:gd name="T12" fmla="*/ 318545123 w 249"/>
              <a:gd name="T13" fmla="*/ 2147483646 h 291"/>
              <a:gd name="T14" fmla="*/ 2147483646 w 249"/>
              <a:gd name="T15" fmla="*/ 700169919 h 291"/>
              <a:gd name="T16" fmla="*/ 2147483646 w 249"/>
              <a:gd name="T17" fmla="*/ 700169919 h 291"/>
              <a:gd name="T18" fmla="*/ 2147483646 w 249"/>
              <a:gd name="T19" fmla="*/ 700169919 h 291"/>
              <a:gd name="T20" fmla="*/ 2147483646 w 249"/>
              <a:gd name="T21" fmla="*/ 700169919 h 291"/>
              <a:gd name="T22" fmla="*/ 2147483646 w 249"/>
              <a:gd name="T23" fmla="*/ 0 h 291"/>
              <a:gd name="T24" fmla="*/ 2147483646 w 249"/>
              <a:gd name="T25" fmla="*/ 700169919 h 291"/>
              <a:gd name="T26" fmla="*/ 2147483646 w 249"/>
              <a:gd name="T27" fmla="*/ 700169919 h 291"/>
              <a:gd name="T28" fmla="*/ 2147483646 w 249"/>
              <a:gd name="T29" fmla="*/ 700169919 h 291"/>
              <a:gd name="T30" fmla="*/ 2147483646 w 249"/>
              <a:gd name="T31" fmla="*/ 700169919 h 291"/>
              <a:gd name="T32" fmla="*/ 2147483646 w 249"/>
              <a:gd name="T33" fmla="*/ 2147483646 h 291"/>
              <a:gd name="T34" fmla="*/ 2147483646 w 249"/>
              <a:gd name="T35" fmla="*/ 2147483646 h 291"/>
              <a:gd name="T36" fmla="*/ 2147483646 w 249"/>
              <a:gd name="T37" fmla="*/ 2147483646 h 291"/>
              <a:gd name="T38" fmla="*/ 1319814755 w 249"/>
              <a:gd name="T39" fmla="*/ 2147483646 h 291"/>
              <a:gd name="T40" fmla="*/ 1319814755 w 249"/>
              <a:gd name="T41" fmla="*/ 2147483646 h 291"/>
              <a:gd name="T42" fmla="*/ 2147483646 w 249"/>
              <a:gd name="T43" fmla="*/ 2147483646 h 291"/>
              <a:gd name="T44" fmla="*/ 2147483646 w 249"/>
              <a:gd name="T45" fmla="*/ 2147483646 h 291"/>
              <a:gd name="T46" fmla="*/ 2147483646 w 249"/>
              <a:gd name="T47" fmla="*/ 2147483646 h 291"/>
              <a:gd name="T48" fmla="*/ 1319814755 w 249"/>
              <a:gd name="T49" fmla="*/ 2147483646 h 291"/>
              <a:gd name="T50" fmla="*/ 0 w 249"/>
              <a:gd name="T51" fmla="*/ 2147483646 h 291"/>
              <a:gd name="T52" fmla="*/ 1319814755 w 249"/>
              <a:gd name="T53" fmla="*/ 2147483646 h 29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49" h="291">
                <a:moveTo>
                  <a:pt x="248" y="177"/>
                </a:moveTo>
                <a:lnTo>
                  <a:pt x="248" y="177"/>
                </a:lnTo>
                <a:cubicBezTo>
                  <a:pt x="248" y="191"/>
                  <a:pt x="234" y="205"/>
                  <a:pt x="220" y="205"/>
                </a:cubicBezTo>
                <a:cubicBezTo>
                  <a:pt x="29" y="205"/>
                  <a:pt x="29" y="205"/>
                  <a:pt x="29" y="205"/>
                </a:cubicBezTo>
                <a:cubicBezTo>
                  <a:pt x="15" y="205"/>
                  <a:pt x="0" y="191"/>
                  <a:pt x="0" y="177"/>
                </a:cubicBezTo>
                <a:cubicBezTo>
                  <a:pt x="0" y="170"/>
                  <a:pt x="0" y="163"/>
                  <a:pt x="7" y="163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7" y="0"/>
                  <a:pt x="114" y="0"/>
                  <a:pt x="121" y="0"/>
                </a:cubicBezTo>
                <a:cubicBezTo>
                  <a:pt x="135" y="0"/>
                  <a:pt x="142" y="0"/>
                  <a:pt x="149" y="15"/>
                </a:cubicBezTo>
                <a:cubicBezTo>
                  <a:pt x="241" y="163"/>
                  <a:pt x="241" y="163"/>
                  <a:pt x="241" y="163"/>
                </a:cubicBezTo>
                <a:cubicBezTo>
                  <a:pt x="241" y="163"/>
                  <a:pt x="248" y="170"/>
                  <a:pt x="248" y="177"/>
                </a:cubicBezTo>
                <a:close/>
                <a:moveTo>
                  <a:pt x="29" y="234"/>
                </a:moveTo>
                <a:lnTo>
                  <a:pt x="29" y="234"/>
                </a:lnTo>
                <a:cubicBezTo>
                  <a:pt x="220" y="234"/>
                  <a:pt x="220" y="234"/>
                  <a:pt x="220" y="234"/>
                </a:cubicBezTo>
                <a:cubicBezTo>
                  <a:pt x="234" y="234"/>
                  <a:pt x="248" y="248"/>
                  <a:pt x="248" y="262"/>
                </a:cubicBezTo>
                <a:cubicBezTo>
                  <a:pt x="248" y="276"/>
                  <a:pt x="234" y="290"/>
                  <a:pt x="220" y="290"/>
                </a:cubicBezTo>
                <a:cubicBezTo>
                  <a:pt x="29" y="290"/>
                  <a:pt x="29" y="290"/>
                  <a:pt x="29" y="290"/>
                </a:cubicBezTo>
                <a:cubicBezTo>
                  <a:pt x="15" y="290"/>
                  <a:pt x="0" y="276"/>
                  <a:pt x="0" y="262"/>
                </a:cubicBezTo>
                <a:cubicBezTo>
                  <a:pt x="0" y="248"/>
                  <a:pt x="15" y="234"/>
                  <a:pt x="29" y="2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2" name="Freeform 65"/>
          <p:cNvSpPr>
            <a:spLocks noChangeArrowheads="1"/>
          </p:cNvSpPr>
          <p:nvPr/>
        </p:nvSpPr>
        <p:spPr bwMode="auto">
          <a:xfrm>
            <a:off x="12265064" y="7268938"/>
            <a:ext cx="146242" cy="157492"/>
          </a:xfrm>
          <a:custGeom>
            <a:avLst/>
            <a:gdLst>
              <a:gd name="T0" fmla="*/ 0 w 228"/>
              <a:gd name="T1" fmla="*/ 1289745786 h 248"/>
              <a:gd name="T2" fmla="*/ 0 w 228"/>
              <a:gd name="T3" fmla="*/ 1289745786 h 248"/>
              <a:gd name="T4" fmla="*/ 0 w 228"/>
              <a:gd name="T5" fmla="*/ 2147483646 h 248"/>
              <a:gd name="T6" fmla="*/ 0 w 228"/>
              <a:gd name="T7" fmla="*/ 2147483646 h 248"/>
              <a:gd name="T8" fmla="*/ 1376428924 w 228"/>
              <a:gd name="T9" fmla="*/ 2147483646 h 248"/>
              <a:gd name="T10" fmla="*/ 2040916236 w 228"/>
              <a:gd name="T11" fmla="*/ 2147483646 h 248"/>
              <a:gd name="T12" fmla="*/ 2040916236 w 228"/>
              <a:gd name="T13" fmla="*/ 2147483646 h 248"/>
              <a:gd name="T14" fmla="*/ 2147483646 w 228"/>
              <a:gd name="T15" fmla="*/ 2147483646 h 248"/>
              <a:gd name="T16" fmla="*/ 2147483646 w 228"/>
              <a:gd name="T17" fmla="*/ 2147483646 h 248"/>
              <a:gd name="T18" fmla="*/ 2147483646 w 228"/>
              <a:gd name="T19" fmla="*/ 2147483646 h 248"/>
              <a:gd name="T20" fmla="*/ 2147483646 w 228"/>
              <a:gd name="T21" fmla="*/ 2147483646 h 248"/>
              <a:gd name="T22" fmla="*/ 2147483646 w 228"/>
              <a:gd name="T23" fmla="*/ 1289745786 h 248"/>
              <a:gd name="T24" fmla="*/ 2147483646 w 228"/>
              <a:gd name="T25" fmla="*/ 0 h 248"/>
              <a:gd name="T26" fmla="*/ 2147483646 w 228"/>
              <a:gd name="T27" fmla="*/ 1289745786 h 248"/>
              <a:gd name="T28" fmla="*/ 2147483646 w 228"/>
              <a:gd name="T29" fmla="*/ 2147483646 h 248"/>
              <a:gd name="T30" fmla="*/ 2040916236 w 228"/>
              <a:gd name="T31" fmla="*/ 322404453 h 248"/>
              <a:gd name="T32" fmla="*/ 2040916236 w 228"/>
              <a:gd name="T33" fmla="*/ 322404453 h 248"/>
              <a:gd name="T34" fmla="*/ 1376428924 w 228"/>
              <a:gd name="T35" fmla="*/ 0 h 248"/>
              <a:gd name="T36" fmla="*/ 0 w 228"/>
              <a:gd name="T37" fmla="*/ 1289745786 h 24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28" h="248">
                <a:moveTo>
                  <a:pt x="0" y="28"/>
                </a:moveTo>
                <a:lnTo>
                  <a:pt x="0" y="28"/>
                </a:lnTo>
                <a:cubicBezTo>
                  <a:pt x="0" y="219"/>
                  <a:pt x="0" y="219"/>
                  <a:pt x="0" y="219"/>
                </a:cubicBezTo>
                <a:cubicBezTo>
                  <a:pt x="0" y="233"/>
                  <a:pt x="15" y="247"/>
                  <a:pt x="29" y="247"/>
                </a:cubicBezTo>
                <a:cubicBezTo>
                  <a:pt x="36" y="247"/>
                  <a:pt x="43" y="247"/>
                  <a:pt x="43" y="240"/>
                </a:cubicBezTo>
                <a:cubicBezTo>
                  <a:pt x="170" y="162"/>
                  <a:pt x="170" y="162"/>
                  <a:pt x="170" y="162"/>
                </a:cubicBezTo>
                <a:cubicBezTo>
                  <a:pt x="170" y="219"/>
                  <a:pt x="170" y="219"/>
                  <a:pt x="170" y="219"/>
                </a:cubicBezTo>
                <a:cubicBezTo>
                  <a:pt x="170" y="233"/>
                  <a:pt x="184" y="247"/>
                  <a:pt x="198" y="247"/>
                </a:cubicBezTo>
                <a:cubicBezTo>
                  <a:pt x="213" y="247"/>
                  <a:pt x="227" y="233"/>
                  <a:pt x="227" y="219"/>
                </a:cubicBezTo>
                <a:cubicBezTo>
                  <a:pt x="227" y="28"/>
                  <a:pt x="227" y="28"/>
                  <a:pt x="227" y="28"/>
                </a:cubicBezTo>
                <a:cubicBezTo>
                  <a:pt x="227" y="14"/>
                  <a:pt x="213" y="0"/>
                  <a:pt x="198" y="0"/>
                </a:cubicBezTo>
                <a:cubicBezTo>
                  <a:pt x="184" y="0"/>
                  <a:pt x="170" y="14"/>
                  <a:pt x="170" y="28"/>
                </a:cubicBezTo>
                <a:cubicBezTo>
                  <a:pt x="170" y="84"/>
                  <a:pt x="170" y="84"/>
                  <a:pt x="170" y="84"/>
                </a:cubicBezTo>
                <a:cubicBezTo>
                  <a:pt x="43" y="7"/>
                  <a:pt x="43" y="7"/>
                  <a:pt x="43" y="7"/>
                </a:cubicBezTo>
                <a:cubicBezTo>
                  <a:pt x="43" y="7"/>
                  <a:pt x="36" y="0"/>
                  <a:pt x="29" y="0"/>
                </a:cubicBezTo>
                <a:cubicBezTo>
                  <a:pt x="15" y="0"/>
                  <a:pt x="0" y="14"/>
                  <a:pt x="0" y="2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0708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Freeform 2"/>
          <p:cNvSpPr>
            <a:spLocks noChangeArrowheads="1"/>
          </p:cNvSpPr>
          <p:nvPr/>
        </p:nvSpPr>
        <p:spPr bwMode="auto">
          <a:xfrm>
            <a:off x="10167316" y="1206951"/>
            <a:ext cx="388105" cy="230613"/>
          </a:xfrm>
          <a:custGeom>
            <a:avLst/>
            <a:gdLst>
              <a:gd name="T0" fmla="*/ 2147483646 w 609"/>
              <a:gd name="T1" fmla="*/ 2147483646 h 361"/>
              <a:gd name="T2" fmla="*/ 2147483646 w 609"/>
              <a:gd name="T3" fmla="*/ 2147483646 h 361"/>
              <a:gd name="T4" fmla="*/ 2147483646 w 609"/>
              <a:gd name="T5" fmla="*/ 2147483646 h 361"/>
              <a:gd name="T6" fmla="*/ 2147483646 w 609"/>
              <a:gd name="T7" fmla="*/ 2147483646 h 361"/>
              <a:gd name="T8" fmla="*/ 2147483646 w 609"/>
              <a:gd name="T9" fmla="*/ 2147483646 h 361"/>
              <a:gd name="T10" fmla="*/ 2147483646 w 609"/>
              <a:gd name="T11" fmla="*/ 2147483646 h 361"/>
              <a:gd name="T12" fmla="*/ 2147483646 w 609"/>
              <a:gd name="T13" fmla="*/ 2147483646 h 361"/>
              <a:gd name="T14" fmla="*/ 2147483646 w 609"/>
              <a:gd name="T15" fmla="*/ 2147483646 h 361"/>
              <a:gd name="T16" fmla="*/ 2147483646 w 609"/>
              <a:gd name="T17" fmla="*/ 2147483646 h 361"/>
              <a:gd name="T18" fmla="*/ 2147483646 w 609"/>
              <a:gd name="T19" fmla="*/ 2147483646 h 361"/>
              <a:gd name="T20" fmla="*/ 2147483646 w 609"/>
              <a:gd name="T21" fmla="*/ 2147483646 h 361"/>
              <a:gd name="T22" fmla="*/ 2147483646 w 609"/>
              <a:gd name="T23" fmla="*/ 2147483646 h 361"/>
              <a:gd name="T24" fmla="*/ 2147483646 w 609"/>
              <a:gd name="T25" fmla="*/ 2147483646 h 361"/>
              <a:gd name="T26" fmla="*/ 2147483646 w 609"/>
              <a:gd name="T27" fmla="*/ 2147483646 h 361"/>
              <a:gd name="T28" fmla="*/ 2147483646 w 609"/>
              <a:gd name="T29" fmla="*/ 1312904303 h 361"/>
              <a:gd name="T30" fmla="*/ 2147483646 w 609"/>
              <a:gd name="T31" fmla="*/ 0 h 361"/>
              <a:gd name="T32" fmla="*/ 2147483646 w 609"/>
              <a:gd name="T33" fmla="*/ 0 h 361"/>
              <a:gd name="T34" fmla="*/ 2147483646 w 609"/>
              <a:gd name="T35" fmla="*/ 0 h 361"/>
              <a:gd name="T36" fmla="*/ 2147483646 w 609"/>
              <a:gd name="T37" fmla="*/ 1312904303 h 361"/>
              <a:gd name="T38" fmla="*/ 2147483646 w 609"/>
              <a:gd name="T39" fmla="*/ 2147483646 h 361"/>
              <a:gd name="T40" fmla="*/ 2147483646 w 609"/>
              <a:gd name="T41" fmla="*/ 2147483646 h 361"/>
              <a:gd name="T42" fmla="*/ 2147483646 w 609"/>
              <a:gd name="T43" fmla="*/ 2147483646 h 361"/>
              <a:gd name="T44" fmla="*/ 2147483646 w 609"/>
              <a:gd name="T45" fmla="*/ 2147483646 h 361"/>
              <a:gd name="T46" fmla="*/ 1303367107 w 609"/>
              <a:gd name="T47" fmla="*/ 2147483646 h 361"/>
              <a:gd name="T48" fmla="*/ 0 w 609"/>
              <a:gd name="T49" fmla="*/ 2147483646 h 361"/>
              <a:gd name="T50" fmla="*/ 1303367107 w 609"/>
              <a:gd name="T51" fmla="*/ 2147483646 h 361"/>
              <a:gd name="T52" fmla="*/ 2147483646 w 609"/>
              <a:gd name="T53" fmla="*/ 2147483646 h 361"/>
              <a:gd name="T54" fmla="*/ 2147483646 w 609"/>
              <a:gd name="T55" fmla="*/ 2147483646 h 361"/>
              <a:gd name="T56" fmla="*/ 2147483646 w 609"/>
              <a:gd name="T57" fmla="*/ 2147483646 h 361"/>
              <a:gd name="T58" fmla="*/ 2147483646 w 609"/>
              <a:gd name="T59" fmla="*/ 2147483646 h 361"/>
              <a:gd name="T60" fmla="*/ 2147483646 w 609"/>
              <a:gd name="T61" fmla="*/ 2147483646 h 361"/>
              <a:gd name="T62" fmla="*/ 2147483646 w 609"/>
              <a:gd name="T63" fmla="*/ 2147483646 h 361"/>
              <a:gd name="T64" fmla="*/ 2147483646 w 609"/>
              <a:gd name="T65" fmla="*/ 2147483646 h 361"/>
              <a:gd name="T66" fmla="*/ 1303367107 w 609"/>
              <a:gd name="T67" fmla="*/ 2147483646 h 361"/>
              <a:gd name="T68" fmla="*/ 0 w 609"/>
              <a:gd name="T69" fmla="*/ 2147483646 h 361"/>
              <a:gd name="T70" fmla="*/ 1303367107 w 609"/>
              <a:gd name="T71" fmla="*/ 2147483646 h 361"/>
              <a:gd name="T72" fmla="*/ 2147483646 w 609"/>
              <a:gd name="T73" fmla="*/ 2147483646 h 361"/>
              <a:gd name="T74" fmla="*/ 2147483646 w 609"/>
              <a:gd name="T75" fmla="*/ 2147483646 h 361"/>
              <a:gd name="T76" fmla="*/ 2147483646 w 609"/>
              <a:gd name="T77" fmla="*/ 2147483646 h 361"/>
              <a:gd name="T78" fmla="*/ 2147483646 w 609"/>
              <a:gd name="T79" fmla="*/ 2147483646 h 361"/>
              <a:gd name="T80" fmla="*/ 2147483646 w 609"/>
              <a:gd name="T81" fmla="*/ 2147483646 h 361"/>
              <a:gd name="T82" fmla="*/ 2147483646 w 609"/>
              <a:gd name="T83" fmla="*/ 2147483646 h 361"/>
              <a:gd name="T84" fmla="*/ 2147483646 w 609"/>
              <a:gd name="T85" fmla="*/ 2147483646 h 361"/>
              <a:gd name="T86" fmla="*/ 1303367107 w 609"/>
              <a:gd name="T87" fmla="*/ 2147483646 h 361"/>
              <a:gd name="T88" fmla="*/ 0 w 609"/>
              <a:gd name="T89" fmla="*/ 1312904303 h 361"/>
              <a:gd name="T90" fmla="*/ 1303367107 w 609"/>
              <a:gd name="T91" fmla="*/ 0 h 361"/>
              <a:gd name="T92" fmla="*/ 2147483646 w 609"/>
              <a:gd name="T93" fmla="*/ 0 h 361"/>
              <a:gd name="T94" fmla="*/ 2147483646 w 609"/>
              <a:gd name="T95" fmla="*/ 0 h 361"/>
              <a:gd name="T96" fmla="*/ 2147483646 w 609"/>
              <a:gd name="T97" fmla="*/ 1312904303 h 361"/>
              <a:gd name="T98" fmla="*/ 2147483646 w 609"/>
              <a:gd name="T99" fmla="*/ 2147483646 h 361"/>
              <a:gd name="T100" fmla="*/ 2147483646 w 609"/>
              <a:gd name="T101" fmla="*/ 2147483646 h 361"/>
              <a:gd name="T102" fmla="*/ 2147483646 w 609"/>
              <a:gd name="T103" fmla="*/ 2147483646 h 361"/>
              <a:gd name="T104" fmla="*/ 2147483646 w 609"/>
              <a:gd name="T105" fmla="*/ 2147483646 h 361"/>
              <a:gd name="T106" fmla="*/ 2147483646 w 609"/>
              <a:gd name="T107" fmla="*/ 2147483646 h 361"/>
              <a:gd name="T108" fmla="*/ 2147483646 w 609"/>
              <a:gd name="T109" fmla="*/ 2147483646 h 361"/>
              <a:gd name="T110" fmla="*/ 2147483646 w 609"/>
              <a:gd name="T111" fmla="*/ 2147483646 h 361"/>
              <a:gd name="T112" fmla="*/ 2147483646 w 609"/>
              <a:gd name="T113" fmla="*/ 2147483646 h 361"/>
              <a:gd name="T114" fmla="*/ 2147483646 w 609"/>
              <a:gd name="T115" fmla="*/ 2147483646 h 361"/>
              <a:gd name="T116" fmla="*/ 2147483646 w 609"/>
              <a:gd name="T117" fmla="*/ 2147483646 h 36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09" h="361">
                <a:moveTo>
                  <a:pt x="579" y="205"/>
                </a:moveTo>
                <a:lnTo>
                  <a:pt x="579" y="205"/>
                </a:lnTo>
                <a:cubicBezTo>
                  <a:pt x="198" y="205"/>
                  <a:pt x="198" y="205"/>
                  <a:pt x="198" y="205"/>
                </a:cubicBezTo>
                <a:cubicBezTo>
                  <a:pt x="184" y="205"/>
                  <a:pt x="169" y="198"/>
                  <a:pt x="169" y="176"/>
                </a:cubicBezTo>
                <a:cubicBezTo>
                  <a:pt x="169" y="162"/>
                  <a:pt x="184" y="148"/>
                  <a:pt x="198" y="148"/>
                </a:cubicBezTo>
                <a:cubicBezTo>
                  <a:pt x="579" y="148"/>
                  <a:pt x="579" y="148"/>
                  <a:pt x="579" y="148"/>
                </a:cubicBezTo>
                <a:cubicBezTo>
                  <a:pt x="594" y="148"/>
                  <a:pt x="608" y="162"/>
                  <a:pt x="608" y="176"/>
                </a:cubicBezTo>
                <a:cubicBezTo>
                  <a:pt x="608" y="198"/>
                  <a:pt x="594" y="205"/>
                  <a:pt x="579" y="205"/>
                </a:cubicBezTo>
                <a:close/>
                <a:moveTo>
                  <a:pt x="579" y="56"/>
                </a:moveTo>
                <a:lnTo>
                  <a:pt x="579" y="56"/>
                </a:lnTo>
                <a:cubicBezTo>
                  <a:pt x="198" y="56"/>
                  <a:pt x="198" y="56"/>
                  <a:pt x="198" y="56"/>
                </a:cubicBezTo>
                <a:cubicBezTo>
                  <a:pt x="184" y="56"/>
                  <a:pt x="169" y="42"/>
                  <a:pt x="169" y="28"/>
                </a:cubicBezTo>
                <a:cubicBezTo>
                  <a:pt x="169" y="14"/>
                  <a:pt x="184" y="0"/>
                  <a:pt x="19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42"/>
                  <a:pt x="594" y="56"/>
                  <a:pt x="579" y="56"/>
                </a:cubicBezTo>
                <a:close/>
                <a:moveTo>
                  <a:pt x="85" y="360"/>
                </a:moveTo>
                <a:lnTo>
                  <a:pt x="85" y="360"/>
                </a:lnTo>
                <a:cubicBezTo>
                  <a:pt x="28" y="360"/>
                  <a:pt x="28" y="360"/>
                  <a:pt x="28" y="360"/>
                </a:cubicBezTo>
                <a:cubicBezTo>
                  <a:pt x="14" y="360"/>
                  <a:pt x="0" y="346"/>
                  <a:pt x="0" y="332"/>
                </a:cubicBezTo>
                <a:cubicBezTo>
                  <a:pt x="0" y="311"/>
                  <a:pt x="14" y="304"/>
                  <a:pt x="28" y="304"/>
                </a:cubicBezTo>
                <a:cubicBezTo>
                  <a:pt x="85" y="304"/>
                  <a:pt x="85" y="304"/>
                  <a:pt x="85" y="304"/>
                </a:cubicBezTo>
                <a:cubicBezTo>
                  <a:pt x="106" y="304"/>
                  <a:pt x="113" y="311"/>
                  <a:pt x="113" y="332"/>
                </a:cubicBezTo>
                <a:cubicBezTo>
                  <a:pt x="113" y="346"/>
                  <a:pt x="106" y="360"/>
                  <a:pt x="85" y="360"/>
                </a:cubicBezTo>
                <a:close/>
                <a:moveTo>
                  <a:pt x="85" y="205"/>
                </a:moveTo>
                <a:lnTo>
                  <a:pt x="85" y="205"/>
                </a:ln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8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106" y="148"/>
                  <a:pt x="113" y="162"/>
                  <a:pt x="113" y="176"/>
                </a:cubicBezTo>
                <a:cubicBezTo>
                  <a:pt x="113" y="198"/>
                  <a:pt x="106" y="205"/>
                  <a:pt x="85" y="205"/>
                </a:cubicBezTo>
                <a:close/>
                <a:moveTo>
                  <a:pt x="85" y="56"/>
                </a:moveTo>
                <a:lnTo>
                  <a:pt x="85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06" y="0"/>
                  <a:pt x="113" y="14"/>
                  <a:pt x="113" y="28"/>
                </a:cubicBezTo>
                <a:cubicBezTo>
                  <a:pt x="113" y="42"/>
                  <a:pt x="106" y="56"/>
                  <a:pt x="85" y="56"/>
                </a:cubicBezTo>
                <a:close/>
                <a:moveTo>
                  <a:pt x="198" y="360"/>
                </a:moveTo>
                <a:lnTo>
                  <a:pt x="198" y="360"/>
                </a:lnTo>
                <a:cubicBezTo>
                  <a:pt x="184" y="360"/>
                  <a:pt x="169" y="346"/>
                  <a:pt x="169" y="332"/>
                </a:cubicBezTo>
                <a:cubicBezTo>
                  <a:pt x="169" y="311"/>
                  <a:pt x="184" y="304"/>
                  <a:pt x="198" y="304"/>
                </a:cubicBezTo>
                <a:cubicBezTo>
                  <a:pt x="579" y="304"/>
                  <a:pt x="579" y="304"/>
                  <a:pt x="579" y="304"/>
                </a:cubicBezTo>
                <a:cubicBezTo>
                  <a:pt x="594" y="304"/>
                  <a:pt x="608" y="311"/>
                  <a:pt x="608" y="332"/>
                </a:cubicBezTo>
                <a:cubicBezTo>
                  <a:pt x="608" y="346"/>
                  <a:pt x="594" y="360"/>
                  <a:pt x="579" y="360"/>
                </a:cubicBezTo>
                <a:cubicBezTo>
                  <a:pt x="198" y="360"/>
                  <a:pt x="198" y="360"/>
                  <a:pt x="198" y="3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" name="Freeform 3"/>
          <p:cNvSpPr>
            <a:spLocks noChangeArrowheads="1"/>
          </p:cNvSpPr>
          <p:nvPr/>
        </p:nvSpPr>
        <p:spPr bwMode="auto">
          <a:xfrm>
            <a:off x="9426668" y="1206951"/>
            <a:ext cx="385293" cy="230613"/>
          </a:xfrm>
          <a:custGeom>
            <a:avLst/>
            <a:gdLst>
              <a:gd name="T0" fmla="*/ 2147483646 w 602"/>
              <a:gd name="T1" fmla="*/ 2147483646 h 361"/>
              <a:gd name="T2" fmla="*/ 2147483646 w 602"/>
              <a:gd name="T3" fmla="*/ 2147483646 h 361"/>
              <a:gd name="T4" fmla="*/ 1320341830 w 602"/>
              <a:gd name="T5" fmla="*/ 2147483646 h 361"/>
              <a:gd name="T6" fmla="*/ 0 w 602"/>
              <a:gd name="T7" fmla="*/ 2147483646 h 361"/>
              <a:gd name="T8" fmla="*/ 1320341830 w 602"/>
              <a:gd name="T9" fmla="*/ 2147483646 h 361"/>
              <a:gd name="T10" fmla="*/ 2147483646 w 602"/>
              <a:gd name="T11" fmla="*/ 2147483646 h 361"/>
              <a:gd name="T12" fmla="*/ 2147483646 w 602"/>
              <a:gd name="T13" fmla="*/ 2147483646 h 361"/>
              <a:gd name="T14" fmla="*/ 2147483646 w 602"/>
              <a:gd name="T15" fmla="*/ 2147483646 h 361"/>
              <a:gd name="T16" fmla="*/ 2147483646 w 602"/>
              <a:gd name="T17" fmla="*/ 2147483646 h 361"/>
              <a:gd name="T18" fmla="*/ 2147483646 w 602"/>
              <a:gd name="T19" fmla="*/ 2147483646 h 361"/>
              <a:gd name="T20" fmla="*/ 1320341830 w 602"/>
              <a:gd name="T21" fmla="*/ 2147483646 h 361"/>
              <a:gd name="T22" fmla="*/ 0 w 602"/>
              <a:gd name="T23" fmla="*/ 1312904303 h 361"/>
              <a:gd name="T24" fmla="*/ 1320341830 w 602"/>
              <a:gd name="T25" fmla="*/ 0 h 361"/>
              <a:gd name="T26" fmla="*/ 2147483646 w 602"/>
              <a:gd name="T27" fmla="*/ 0 h 361"/>
              <a:gd name="T28" fmla="*/ 2147483646 w 602"/>
              <a:gd name="T29" fmla="*/ 1312904303 h 361"/>
              <a:gd name="T30" fmla="*/ 2147483646 w 602"/>
              <a:gd name="T31" fmla="*/ 2147483646 h 361"/>
              <a:gd name="T32" fmla="*/ 1320341830 w 602"/>
              <a:gd name="T33" fmla="*/ 2147483646 h 361"/>
              <a:gd name="T34" fmla="*/ 1320341830 w 602"/>
              <a:gd name="T35" fmla="*/ 2147483646 h 361"/>
              <a:gd name="T36" fmla="*/ 2147483646 w 602"/>
              <a:gd name="T37" fmla="*/ 2147483646 h 361"/>
              <a:gd name="T38" fmla="*/ 2147483646 w 602"/>
              <a:gd name="T39" fmla="*/ 2147483646 h 361"/>
              <a:gd name="T40" fmla="*/ 2147483646 w 602"/>
              <a:gd name="T41" fmla="*/ 2147483646 h 361"/>
              <a:gd name="T42" fmla="*/ 1320341830 w 602"/>
              <a:gd name="T43" fmla="*/ 2147483646 h 361"/>
              <a:gd name="T44" fmla="*/ 0 w 602"/>
              <a:gd name="T45" fmla="*/ 2147483646 h 361"/>
              <a:gd name="T46" fmla="*/ 1320341830 w 602"/>
              <a:gd name="T47" fmla="*/ 2147483646 h 36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2" h="361">
                <a:moveTo>
                  <a:pt x="572" y="205"/>
                </a:moveTo>
                <a:lnTo>
                  <a:pt x="572" y="205"/>
                </a:ln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8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ubicBezTo>
                  <a:pt x="572" y="148"/>
                  <a:pt x="572" y="148"/>
                  <a:pt x="572" y="148"/>
                </a:cubicBezTo>
                <a:cubicBezTo>
                  <a:pt x="594" y="148"/>
                  <a:pt x="601" y="162"/>
                  <a:pt x="601" y="176"/>
                </a:cubicBezTo>
                <a:cubicBezTo>
                  <a:pt x="601" y="198"/>
                  <a:pt x="594" y="205"/>
                  <a:pt x="572" y="205"/>
                </a:cubicBezTo>
                <a:close/>
                <a:moveTo>
                  <a:pt x="572" y="56"/>
                </a:moveTo>
                <a:lnTo>
                  <a:pt x="572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42"/>
                  <a:pt x="594" y="56"/>
                  <a:pt x="572" y="56"/>
                </a:cubicBezTo>
                <a:close/>
                <a:moveTo>
                  <a:pt x="28" y="304"/>
                </a:moveTo>
                <a:lnTo>
                  <a:pt x="28" y="304"/>
                </a:lnTo>
                <a:cubicBezTo>
                  <a:pt x="572" y="304"/>
                  <a:pt x="572" y="304"/>
                  <a:pt x="572" y="304"/>
                </a:cubicBezTo>
                <a:cubicBezTo>
                  <a:pt x="594" y="304"/>
                  <a:pt x="601" y="311"/>
                  <a:pt x="601" y="332"/>
                </a:cubicBezTo>
                <a:cubicBezTo>
                  <a:pt x="601" y="346"/>
                  <a:pt x="594" y="360"/>
                  <a:pt x="572" y="360"/>
                </a:cubicBezTo>
                <a:cubicBezTo>
                  <a:pt x="28" y="360"/>
                  <a:pt x="28" y="360"/>
                  <a:pt x="28" y="360"/>
                </a:cubicBezTo>
                <a:cubicBezTo>
                  <a:pt x="14" y="360"/>
                  <a:pt x="0" y="346"/>
                  <a:pt x="0" y="332"/>
                </a:cubicBezTo>
                <a:cubicBezTo>
                  <a:pt x="0" y="311"/>
                  <a:pt x="14" y="304"/>
                  <a:pt x="28" y="3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" name="Freeform 4"/>
          <p:cNvSpPr>
            <a:spLocks noChangeArrowheads="1"/>
          </p:cNvSpPr>
          <p:nvPr/>
        </p:nvSpPr>
        <p:spPr bwMode="auto">
          <a:xfrm>
            <a:off x="8638101" y="1278421"/>
            <a:ext cx="303734" cy="73121"/>
          </a:xfrm>
          <a:custGeom>
            <a:avLst/>
            <a:gdLst>
              <a:gd name="T0" fmla="*/ 2147483646 w 475"/>
              <a:gd name="T1" fmla="*/ 2147483646 h 114"/>
              <a:gd name="T2" fmla="*/ 2147483646 w 475"/>
              <a:gd name="T3" fmla="*/ 2147483646 h 114"/>
              <a:gd name="T4" fmla="*/ 2147483646 w 475"/>
              <a:gd name="T5" fmla="*/ 2147483646 h 114"/>
              <a:gd name="T6" fmla="*/ 2147483646 w 475"/>
              <a:gd name="T7" fmla="*/ 0 h 114"/>
              <a:gd name="T8" fmla="*/ 2147483646 w 475"/>
              <a:gd name="T9" fmla="*/ 2147483646 h 114"/>
              <a:gd name="T10" fmla="*/ 2147483646 w 475"/>
              <a:gd name="T11" fmla="*/ 2147483646 h 114"/>
              <a:gd name="T12" fmla="*/ 2147483646 w 475"/>
              <a:gd name="T13" fmla="*/ 2147483646 h 114"/>
              <a:gd name="T14" fmla="*/ 2147483646 w 475"/>
              <a:gd name="T15" fmla="*/ 2147483646 h 114"/>
              <a:gd name="T16" fmla="*/ 2147483646 w 475"/>
              <a:gd name="T17" fmla="*/ 2147483646 h 114"/>
              <a:gd name="T18" fmla="*/ 2147483646 w 475"/>
              <a:gd name="T19" fmla="*/ 0 h 114"/>
              <a:gd name="T20" fmla="*/ 2147483646 w 475"/>
              <a:gd name="T21" fmla="*/ 2147483646 h 114"/>
              <a:gd name="T22" fmla="*/ 2147483646 w 475"/>
              <a:gd name="T23" fmla="*/ 2147483646 h 114"/>
              <a:gd name="T24" fmla="*/ 2147483646 w 475"/>
              <a:gd name="T25" fmla="*/ 2147483646 h 114"/>
              <a:gd name="T26" fmla="*/ 2147483646 w 475"/>
              <a:gd name="T27" fmla="*/ 2147483646 h 114"/>
              <a:gd name="T28" fmla="*/ 0 w 475"/>
              <a:gd name="T29" fmla="*/ 2147483646 h 114"/>
              <a:gd name="T30" fmla="*/ 2147483646 w 475"/>
              <a:gd name="T31" fmla="*/ 0 h 114"/>
              <a:gd name="T32" fmla="*/ 2147483646 w 475"/>
              <a:gd name="T33" fmla="*/ 2147483646 h 114"/>
              <a:gd name="T34" fmla="*/ 2147483646 w 475"/>
              <a:gd name="T35" fmla="*/ 2147483646 h 1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75" h="114">
                <a:moveTo>
                  <a:pt x="417" y="113"/>
                </a:moveTo>
                <a:lnTo>
                  <a:pt x="417" y="113"/>
                </a:lnTo>
                <a:cubicBezTo>
                  <a:pt x="382" y="113"/>
                  <a:pt x="361" y="92"/>
                  <a:pt x="361" y="56"/>
                </a:cubicBezTo>
                <a:cubicBezTo>
                  <a:pt x="361" y="28"/>
                  <a:pt x="382" y="0"/>
                  <a:pt x="417" y="0"/>
                </a:cubicBezTo>
                <a:cubicBezTo>
                  <a:pt x="446" y="0"/>
                  <a:pt x="474" y="28"/>
                  <a:pt x="474" y="56"/>
                </a:cubicBezTo>
                <a:cubicBezTo>
                  <a:pt x="474" y="92"/>
                  <a:pt x="446" y="113"/>
                  <a:pt x="417" y="113"/>
                </a:cubicBezTo>
                <a:close/>
                <a:moveTo>
                  <a:pt x="234" y="113"/>
                </a:moveTo>
                <a:lnTo>
                  <a:pt x="234" y="113"/>
                </a:lnTo>
                <a:cubicBezTo>
                  <a:pt x="205" y="113"/>
                  <a:pt x="177" y="92"/>
                  <a:pt x="177" y="56"/>
                </a:cubicBezTo>
                <a:cubicBezTo>
                  <a:pt x="177" y="28"/>
                  <a:pt x="205" y="0"/>
                  <a:pt x="234" y="0"/>
                </a:cubicBezTo>
                <a:cubicBezTo>
                  <a:pt x="269" y="0"/>
                  <a:pt x="290" y="28"/>
                  <a:pt x="290" y="56"/>
                </a:cubicBezTo>
                <a:cubicBezTo>
                  <a:pt x="290" y="92"/>
                  <a:pt x="269" y="113"/>
                  <a:pt x="234" y="113"/>
                </a:cubicBezTo>
                <a:close/>
                <a:moveTo>
                  <a:pt x="57" y="113"/>
                </a:moveTo>
                <a:lnTo>
                  <a:pt x="57" y="113"/>
                </a:lnTo>
                <a:cubicBezTo>
                  <a:pt x="29" y="113"/>
                  <a:pt x="0" y="92"/>
                  <a:pt x="0" y="56"/>
                </a:cubicBezTo>
                <a:cubicBezTo>
                  <a:pt x="0" y="28"/>
                  <a:pt x="29" y="0"/>
                  <a:pt x="57" y="0"/>
                </a:cubicBezTo>
                <a:cubicBezTo>
                  <a:pt x="85" y="0"/>
                  <a:pt x="113" y="28"/>
                  <a:pt x="113" y="56"/>
                </a:cubicBezTo>
                <a:cubicBezTo>
                  <a:pt x="113" y="92"/>
                  <a:pt x="85" y="113"/>
                  <a:pt x="57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" name="Freeform 5"/>
          <p:cNvSpPr>
            <a:spLocks noChangeArrowheads="1"/>
          </p:cNvSpPr>
          <p:nvPr/>
        </p:nvSpPr>
        <p:spPr bwMode="auto">
          <a:xfrm>
            <a:off x="7915820" y="1187091"/>
            <a:ext cx="146242" cy="253112"/>
          </a:xfrm>
          <a:custGeom>
            <a:avLst/>
            <a:gdLst>
              <a:gd name="T0" fmla="*/ 332178304 w 228"/>
              <a:gd name="T1" fmla="*/ 2147483646 h 396"/>
              <a:gd name="T2" fmla="*/ 332178304 w 228"/>
              <a:gd name="T3" fmla="*/ 2147483646 h 396"/>
              <a:gd name="T4" fmla="*/ 2147483646 w 228"/>
              <a:gd name="T5" fmla="*/ 2147483646 h 396"/>
              <a:gd name="T6" fmla="*/ 332178304 w 228"/>
              <a:gd name="T7" fmla="*/ 2147483646 h 396"/>
              <a:gd name="T8" fmla="*/ 332178304 w 228"/>
              <a:gd name="T9" fmla="*/ 2147483646 h 396"/>
              <a:gd name="T10" fmla="*/ 0 w 228"/>
              <a:gd name="T11" fmla="*/ 2147483646 h 396"/>
              <a:gd name="T12" fmla="*/ 1376428924 w 228"/>
              <a:gd name="T13" fmla="*/ 2147483646 h 396"/>
              <a:gd name="T14" fmla="*/ 2147483646 w 228"/>
              <a:gd name="T15" fmla="*/ 2147483646 h 396"/>
              <a:gd name="T16" fmla="*/ 2147483646 w 228"/>
              <a:gd name="T17" fmla="*/ 2147483646 h 396"/>
              <a:gd name="T18" fmla="*/ 2147483646 w 228"/>
              <a:gd name="T19" fmla="*/ 2147483646 h 396"/>
              <a:gd name="T20" fmla="*/ 2147483646 w 228"/>
              <a:gd name="T21" fmla="*/ 2147483646 h 396"/>
              <a:gd name="T22" fmla="*/ 2147483646 w 228"/>
              <a:gd name="T23" fmla="*/ 2147483646 h 396"/>
              <a:gd name="T24" fmla="*/ 2147483646 w 228"/>
              <a:gd name="T25" fmla="*/ 2147483646 h 396"/>
              <a:gd name="T26" fmla="*/ 2147483646 w 228"/>
              <a:gd name="T27" fmla="*/ 2147483646 h 396"/>
              <a:gd name="T28" fmla="*/ 2147483646 w 228"/>
              <a:gd name="T29" fmla="*/ 2147483646 h 396"/>
              <a:gd name="T30" fmla="*/ 2147483646 w 228"/>
              <a:gd name="T31" fmla="*/ 2147483646 h 396"/>
              <a:gd name="T32" fmla="*/ 2147483646 w 228"/>
              <a:gd name="T33" fmla="*/ 328817793 h 396"/>
              <a:gd name="T34" fmla="*/ 2147483646 w 228"/>
              <a:gd name="T35" fmla="*/ 328817793 h 396"/>
              <a:gd name="T36" fmla="*/ 1376428924 w 228"/>
              <a:gd name="T37" fmla="*/ 0 h 396"/>
              <a:gd name="T38" fmla="*/ 0 w 228"/>
              <a:gd name="T39" fmla="*/ 1315011398 h 396"/>
              <a:gd name="T40" fmla="*/ 332178304 w 228"/>
              <a:gd name="T41" fmla="*/ 2147483646 h 39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28" h="396">
                <a:moveTo>
                  <a:pt x="7" y="49"/>
                </a:moveTo>
                <a:lnTo>
                  <a:pt x="7" y="49"/>
                </a:lnTo>
                <a:cubicBezTo>
                  <a:pt x="156" y="197"/>
                  <a:pt x="156" y="197"/>
                  <a:pt x="156" y="197"/>
                </a:cubicBezTo>
                <a:cubicBezTo>
                  <a:pt x="7" y="353"/>
                  <a:pt x="7" y="353"/>
                  <a:pt x="7" y="353"/>
                </a:cubicBezTo>
                <a:cubicBezTo>
                  <a:pt x="0" y="353"/>
                  <a:pt x="0" y="360"/>
                  <a:pt x="0" y="367"/>
                </a:cubicBezTo>
                <a:cubicBezTo>
                  <a:pt x="0" y="388"/>
                  <a:pt x="15" y="395"/>
                  <a:pt x="29" y="395"/>
                </a:cubicBezTo>
                <a:cubicBezTo>
                  <a:pt x="36" y="395"/>
                  <a:pt x="43" y="395"/>
                  <a:pt x="50" y="388"/>
                </a:cubicBezTo>
                <a:cubicBezTo>
                  <a:pt x="220" y="219"/>
                  <a:pt x="220" y="219"/>
                  <a:pt x="220" y="219"/>
                </a:cubicBezTo>
                <a:cubicBezTo>
                  <a:pt x="227" y="212"/>
                  <a:pt x="227" y="205"/>
                  <a:pt x="227" y="197"/>
                </a:cubicBezTo>
                <a:cubicBezTo>
                  <a:pt x="227" y="190"/>
                  <a:pt x="227" y="183"/>
                  <a:pt x="220" y="176"/>
                </a:cubicBezTo>
                <a:cubicBezTo>
                  <a:pt x="50" y="7"/>
                  <a:pt x="50" y="7"/>
                  <a:pt x="50" y="7"/>
                </a:cubicBezTo>
                <a:cubicBezTo>
                  <a:pt x="43" y="7"/>
                  <a:pt x="36" y="0"/>
                  <a:pt x="29" y="0"/>
                </a:cubicBezTo>
                <a:cubicBezTo>
                  <a:pt x="15" y="0"/>
                  <a:pt x="0" y="14"/>
                  <a:pt x="0" y="28"/>
                </a:cubicBezTo>
                <a:cubicBezTo>
                  <a:pt x="0" y="42"/>
                  <a:pt x="7" y="49"/>
                  <a:pt x="7" y="4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" name="Freeform 6"/>
          <p:cNvSpPr>
            <a:spLocks noChangeArrowheads="1"/>
          </p:cNvSpPr>
          <p:nvPr/>
        </p:nvSpPr>
        <p:spPr bwMode="auto">
          <a:xfrm>
            <a:off x="7136359" y="1176365"/>
            <a:ext cx="146242" cy="253112"/>
          </a:xfrm>
          <a:custGeom>
            <a:avLst/>
            <a:gdLst>
              <a:gd name="T0" fmla="*/ 2147483646 w 228"/>
              <a:gd name="T1" fmla="*/ 2147483646 h 396"/>
              <a:gd name="T2" fmla="*/ 2147483646 w 228"/>
              <a:gd name="T3" fmla="*/ 2147483646 h 396"/>
              <a:gd name="T4" fmla="*/ 2147483646 w 228"/>
              <a:gd name="T5" fmla="*/ 2147483646 h 396"/>
              <a:gd name="T6" fmla="*/ 2147483646 w 228"/>
              <a:gd name="T7" fmla="*/ 2147483646 h 396"/>
              <a:gd name="T8" fmla="*/ 2147483646 w 228"/>
              <a:gd name="T9" fmla="*/ 2147483646 h 396"/>
              <a:gd name="T10" fmla="*/ 2147483646 w 228"/>
              <a:gd name="T11" fmla="*/ 2147483646 h 396"/>
              <a:gd name="T12" fmla="*/ 2147483646 w 228"/>
              <a:gd name="T13" fmla="*/ 2147483646 h 396"/>
              <a:gd name="T14" fmla="*/ 2147483646 w 228"/>
              <a:gd name="T15" fmla="*/ 2147483646 h 396"/>
              <a:gd name="T16" fmla="*/ 2147483646 w 228"/>
              <a:gd name="T17" fmla="*/ 2147483646 h 396"/>
              <a:gd name="T18" fmla="*/ 332178304 w 228"/>
              <a:gd name="T19" fmla="*/ 2147483646 h 396"/>
              <a:gd name="T20" fmla="*/ 332178304 w 228"/>
              <a:gd name="T21" fmla="*/ 2147483646 h 396"/>
              <a:gd name="T22" fmla="*/ 0 w 228"/>
              <a:gd name="T23" fmla="*/ 2147483646 h 396"/>
              <a:gd name="T24" fmla="*/ 0 w 228"/>
              <a:gd name="T25" fmla="*/ 2147483646 h 396"/>
              <a:gd name="T26" fmla="*/ 0 w 228"/>
              <a:gd name="T27" fmla="*/ 2147483646 h 396"/>
              <a:gd name="T28" fmla="*/ 332178304 w 228"/>
              <a:gd name="T29" fmla="*/ 2147483646 h 396"/>
              <a:gd name="T30" fmla="*/ 332178304 w 228"/>
              <a:gd name="T31" fmla="*/ 2147483646 h 396"/>
              <a:gd name="T32" fmla="*/ 2147483646 w 228"/>
              <a:gd name="T33" fmla="*/ 328817793 h 396"/>
              <a:gd name="T34" fmla="*/ 2147483646 w 228"/>
              <a:gd name="T35" fmla="*/ 328817793 h 396"/>
              <a:gd name="T36" fmla="*/ 2147483646 w 228"/>
              <a:gd name="T37" fmla="*/ 0 h 396"/>
              <a:gd name="T38" fmla="*/ 2147483646 w 228"/>
              <a:gd name="T39" fmla="*/ 1315011398 h 396"/>
              <a:gd name="T40" fmla="*/ 2147483646 w 228"/>
              <a:gd name="T41" fmla="*/ 2147483646 h 39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28" h="396">
                <a:moveTo>
                  <a:pt x="212" y="49"/>
                </a:moveTo>
                <a:lnTo>
                  <a:pt x="212" y="49"/>
                </a:lnTo>
                <a:cubicBezTo>
                  <a:pt x="64" y="197"/>
                  <a:pt x="64" y="197"/>
                  <a:pt x="64" y="197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20" y="353"/>
                  <a:pt x="227" y="360"/>
                  <a:pt x="227" y="367"/>
                </a:cubicBezTo>
                <a:cubicBezTo>
                  <a:pt x="227" y="388"/>
                  <a:pt x="212" y="395"/>
                  <a:pt x="198" y="395"/>
                </a:cubicBezTo>
                <a:cubicBezTo>
                  <a:pt x="191" y="395"/>
                  <a:pt x="184" y="395"/>
                  <a:pt x="177" y="388"/>
                </a:cubicBezTo>
                <a:cubicBezTo>
                  <a:pt x="7" y="219"/>
                  <a:pt x="7" y="219"/>
                  <a:pt x="7" y="219"/>
                </a:cubicBezTo>
                <a:cubicBezTo>
                  <a:pt x="0" y="212"/>
                  <a:pt x="0" y="205"/>
                  <a:pt x="0" y="197"/>
                </a:cubicBezTo>
                <a:cubicBezTo>
                  <a:pt x="0" y="190"/>
                  <a:pt x="0" y="183"/>
                  <a:pt x="7" y="176"/>
                </a:cubicBezTo>
                <a:cubicBezTo>
                  <a:pt x="177" y="7"/>
                  <a:pt x="177" y="7"/>
                  <a:pt x="177" y="7"/>
                </a:cubicBezTo>
                <a:cubicBezTo>
                  <a:pt x="184" y="7"/>
                  <a:pt x="191" y="0"/>
                  <a:pt x="198" y="0"/>
                </a:cubicBezTo>
                <a:cubicBezTo>
                  <a:pt x="212" y="0"/>
                  <a:pt x="227" y="14"/>
                  <a:pt x="227" y="28"/>
                </a:cubicBezTo>
                <a:cubicBezTo>
                  <a:pt x="227" y="42"/>
                  <a:pt x="220" y="49"/>
                  <a:pt x="212" y="4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" name="Freeform 14"/>
          <p:cNvSpPr>
            <a:spLocks noChangeArrowheads="1"/>
          </p:cNvSpPr>
          <p:nvPr/>
        </p:nvSpPr>
        <p:spPr bwMode="auto">
          <a:xfrm>
            <a:off x="3861492" y="1162768"/>
            <a:ext cx="352823" cy="352823"/>
          </a:xfrm>
          <a:custGeom>
            <a:avLst/>
            <a:gdLst>
              <a:gd name="T0" fmla="*/ 2147483646 w 609"/>
              <a:gd name="T1" fmla="*/ 2147483646 h 609"/>
              <a:gd name="T2" fmla="*/ 2147483646 w 609"/>
              <a:gd name="T3" fmla="*/ 2147483646 h 609"/>
              <a:gd name="T4" fmla="*/ 977525241 w 609"/>
              <a:gd name="T5" fmla="*/ 2147483646 h 609"/>
              <a:gd name="T6" fmla="*/ 0 w 609"/>
              <a:gd name="T7" fmla="*/ 1349953100 h 609"/>
              <a:gd name="T8" fmla="*/ 1955179983 w 609"/>
              <a:gd name="T9" fmla="*/ 372427500 h 609"/>
              <a:gd name="T10" fmla="*/ 1955179983 w 609"/>
              <a:gd name="T11" fmla="*/ 372427500 h 609"/>
              <a:gd name="T12" fmla="*/ 2147483646 w 609"/>
              <a:gd name="T13" fmla="*/ 2147483646 h 609"/>
              <a:gd name="T14" fmla="*/ 2147483646 w 609"/>
              <a:gd name="T15" fmla="*/ 372427500 h 609"/>
              <a:gd name="T16" fmla="*/ 2147483646 w 609"/>
              <a:gd name="T17" fmla="*/ 372427500 h 609"/>
              <a:gd name="T18" fmla="*/ 2147483646 w 609"/>
              <a:gd name="T19" fmla="*/ 1349953100 h 609"/>
              <a:gd name="T20" fmla="*/ 2147483646 w 609"/>
              <a:gd name="T21" fmla="*/ 2147483646 h 609"/>
              <a:gd name="T22" fmla="*/ 2147483646 w 609"/>
              <a:gd name="T23" fmla="*/ 2147483646 h 609"/>
              <a:gd name="T24" fmla="*/ 2147483646 w 609"/>
              <a:gd name="T25" fmla="*/ 2147483646 h 609"/>
              <a:gd name="T26" fmla="*/ 2147483646 w 609"/>
              <a:gd name="T27" fmla="*/ 2147483646 h 609"/>
              <a:gd name="T28" fmla="*/ 2147483646 w 609"/>
              <a:gd name="T29" fmla="*/ 2147483646 h 609"/>
              <a:gd name="T30" fmla="*/ 2147483646 w 609"/>
              <a:gd name="T31" fmla="*/ 2147483646 h 609"/>
              <a:gd name="T32" fmla="*/ 2147483646 w 609"/>
              <a:gd name="T33" fmla="*/ 2147483646 h 609"/>
              <a:gd name="T34" fmla="*/ 2147483646 w 609"/>
              <a:gd name="T35" fmla="*/ 2147483646 h 609"/>
              <a:gd name="T36" fmla="*/ 2147483646 w 609"/>
              <a:gd name="T37" fmla="*/ 2147483646 h 609"/>
              <a:gd name="T38" fmla="*/ 2147483646 w 609"/>
              <a:gd name="T39" fmla="*/ 2147483646 h 609"/>
              <a:gd name="T40" fmla="*/ 2147483646 w 609"/>
              <a:gd name="T41" fmla="*/ 2147483646 h 609"/>
              <a:gd name="T42" fmla="*/ 2147483646 w 609"/>
              <a:gd name="T43" fmla="*/ 2147483646 h 609"/>
              <a:gd name="T44" fmla="*/ 2147483646 w 609"/>
              <a:gd name="T45" fmla="*/ 2147483646 h 609"/>
              <a:gd name="T46" fmla="*/ 2147483646 w 609"/>
              <a:gd name="T47" fmla="*/ 2147483646 h 609"/>
              <a:gd name="T48" fmla="*/ 2147483646 w 609"/>
              <a:gd name="T49" fmla="*/ 2147483646 h 609"/>
              <a:gd name="T50" fmla="*/ 2147483646 w 609"/>
              <a:gd name="T51" fmla="*/ 2147483646 h 609"/>
              <a:gd name="T52" fmla="*/ 2147483646 w 609"/>
              <a:gd name="T53" fmla="*/ 2147483646 h 609"/>
              <a:gd name="T54" fmla="*/ 2147483646 w 609"/>
              <a:gd name="T55" fmla="*/ 2147483646 h 609"/>
              <a:gd name="T56" fmla="*/ 2147483646 w 609"/>
              <a:gd name="T57" fmla="*/ 2147483646 h 609"/>
              <a:gd name="T58" fmla="*/ 2147483646 w 609"/>
              <a:gd name="T59" fmla="*/ 2147483646 h 609"/>
              <a:gd name="T60" fmla="*/ 2147483646 w 609"/>
              <a:gd name="T61" fmla="*/ 2147483646 h 609"/>
              <a:gd name="T62" fmla="*/ 2147483646 w 609"/>
              <a:gd name="T63" fmla="*/ 2147483646 h 609"/>
              <a:gd name="T64" fmla="*/ 2147483646 w 609"/>
              <a:gd name="T65" fmla="*/ 2147483646 h 609"/>
              <a:gd name="T66" fmla="*/ 2147483646 w 609"/>
              <a:gd name="T67" fmla="*/ 2147483646 h 609"/>
              <a:gd name="T68" fmla="*/ 2147483646 w 609"/>
              <a:gd name="T69" fmla="*/ 2147483646 h 609"/>
              <a:gd name="T70" fmla="*/ 2147483646 w 609"/>
              <a:gd name="T71" fmla="*/ 2147483646 h 609"/>
              <a:gd name="T72" fmla="*/ 2147483646 w 609"/>
              <a:gd name="T73" fmla="*/ 2147483646 h 609"/>
              <a:gd name="T74" fmla="*/ 2147483646 w 609"/>
              <a:gd name="T75" fmla="*/ 2147483646 h 609"/>
              <a:gd name="T76" fmla="*/ 2147483646 w 609"/>
              <a:gd name="T77" fmla="*/ 2147483646 h 609"/>
              <a:gd name="T78" fmla="*/ 2147483646 w 609"/>
              <a:gd name="T79" fmla="*/ 2147483646 h 609"/>
              <a:gd name="T80" fmla="*/ 2147483646 w 609"/>
              <a:gd name="T81" fmla="*/ 2147483646 h 609"/>
              <a:gd name="T82" fmla="*/ 2147483646 w 609"/>
              <a:gd name="T83" fmla="*/ 2147483646 h 609"/>
              <a:gd name="T84" fmla="*/ 2147483646 w 609"/>
              <a:gd name="T85" fmla="*/ 2147483646 h 609"/>
              <a:gd name="T86" fmla="*/ 2147483646 w 609"/>
              <a:gd name="T87" fmla="*/ 2147483646 h 609"/>
              <a:gd name="T88" fmla="*/ 2147483646 w 609"/>
              <a:gd name="T89" fmla="*/ 2147483646 h 609"/>
              <a:gd name="T90" fmla="*/ 2147483646 w 609"/>
              <a:gd name="T91" fmla="*/ 2147483646 h 609"/>
              <a:gd name="T92" fmla="*/ 2147483646 w 609"/>
              <a:gd name="T93" fmla="*/ 2147483646 h 609"/>
              <a:gd name="T94" fmla="*/ 2147483646 w 609"/>
              <a:gd name="T95" fmla="*/ 2147483646 h 609"/>
              <a:gd name="T96" fmla="*/ 2147483646 w 609"/>
              <a:gd name="T97" fmla="*/ 2147483646 h 609"/>
              <a:gd name="T98" fmla="*/ 2147483646 w 609"/>
              <a:gd name="T99" fmla="*/ 2147483646 h 609"/>
              <a:gd name="T100" fmla="*/ 2147483646 w 609"/>
              <a:gd name="T101" fmla="*/ 2147483646 h 609"/>
              <a:gd name="T102" fmla="*/ 2147483646 w 609"/>
              <a:gd name="T103" fmla="*/ 2147483646 h 609"/>
              <a:gd name="T104" fmla="*/ 2147483646 w 609"/>
              <a:gd name="T105" fmla="*/ 2147483646 h 609"/>
              <a:gd name="T106" fmla="*/ 2147483646 w 609"/>
              <a:gd name="T107" fmla="*/ 2147483646 h 609"/>
              <a:gd name="T108" fmla="*/ 2147483646 w 609"/>
              <a:gd name="T109" fmla="*/ 2147483646 h 609"/>
              <a:gd name="T110" fmla="*/ 2147483646 w 609"/>
              <a:gd name="T111" fmla="*/ 2147483646 h 609"/>
              <a:gd name="T112" fmla="*/ 2147483646 w 609"/>
              <a:gd name="T113" fmla="*/ 2147483646 h 609"/>
              <a:gd name="T114" fmla="*/ 2147483646 w 609"/>
              <a:gd name="T115" fmla="*/ 2147483646 h 60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09" h="609">
                <a:moveTo>
                  <a:pt x="587" y="488"/>
                </a:moveTo>
                <a:lnTo>
                  <a:pt x="587" y="488"/>
                </a:lnTo>
                <a:cubicBezTo>
                  <a:pt x="318" y="601"/>
                  <a:pt x="318" y="601"/>
                  <a:pt x="318" y="601"/>
                </a:cubicBezTo>
                <a:cubicBezTo>
                  <a:pt x="311" y="608"/>
                  <a:pt x="311" y="608"/>
                  <a:pt x="304" y="608"/>
                </a:cubicBezTo>
                <a:cubicBezTo>
                  <a:pt x="297" y="608"/>
                  <a:pt x="297" y="608"/>
                  <a:pt x="290" y="601"/>
                </a:cubicBezTo>
                <a:cubicBezTo>
                  <a:pt x="21" y="488"/>
                  <a:pt x="21" y="488"/>
                  <a:pt x="21" y="488"/>
                </a:cubicBezTo>
                <a:cubicBezTo>
                  <a:pt x="7" y="488"/>
                  <a:pt x="0" y="474"/>
                  <a:pt x="0" y="46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35" y="0"/>
                  <a:pt x="35" y="0"/>
                  <a:pt x="42" y="8"/>
                </a:cubicBezTo>
                <a:cubicBezTo>
                  <a:pt x="304" y="114"/>
                  <a:pt x="304" y="114"/>
                  <a:pt x="304" y="114"/>
                </a:cubicBezTo>
                <a:cubicBezTo>
                  <a:pt x="565" y="8"/>
                  <a:pt x="565" y="8"/>
                  <a:pt x="565" y="8"/>
                </a:cubicBezTo>
                <a:cubicBezTo>
                  <a:pt x="572" y="0"/>
                  <a:pt x="572" y="0"/>
                  <a:pt x="579" y="0"/>
                </a:cubicBezTo>
                <a:cubicBezTo>
                  <a:pt x="594" y="0"/>
                  <a:pt x="608" y="15"/>
                  <a:pt x="608" y="29"/>
                </a:cubicBezTo>
                <a:cubicBezTo>
                  <a:pt x="608" y="467"/>
                  <a:pt x="608" y="467"/>
                  <a:pt x="608" y="467"/>
                </a:cubicBezTo>
                <a:cubicBezTo>
                  <a:pt x="608" y="474"/>
                  <a:pt x="601" y="488"/>
                  <a:pt x="587" y="488"/>
                </a:cubicBezTo>
                <a:close/>
                <a:moveTo>
                  <a:pt x="276" y="163"/>
                </a:moveTo>
                <a:lnTo>
                  <a:pt x="276" y="163"/>
                </a:lnTo>
                <a:cubicBezTo>
                  <a:pt x="56" y="71"/>
                  <a:pt x="56" y="71"/>
                  <a:pt x="56" y="71"/>
                </a:cubicBezTo>
                <a:cubicBezTo>
                  <a:pt x="56" y="446"/>
                  <a:pt x="56" y="446"/>
                  <a:pt x="56" y="446"/>
                </a:cubicBezTo>
                <a:cubicBezTo>
                  <a:pt x="276" y="538"/>
                  <a:pt x="276" y="538"/>
                  <a:pt x="276" y="538"/>
                </a:cubicBezTo>
                <a:lnTo>
                  <a:pt x="276" y="163"/>
                </a:lnTo>
                <a:close/>
                <a:moveTo>
                  <a:pt x="551" y="71"/>
                </a:moveTo>
                <a:lnTo>
                  <a:pt x="551" y="71"/>
                </a:lnTo>
                <a:cubicBezTo>
                  <a:pt x="332" y="163"/>
                  <a:pt x="332" y="163"/>
                  <a:pt x="332" y="163"/>
                </a:cubicBezTo>
                <a:cubicBezTo>
                  <a:pt x="332" y="538"/>
                  <a:pt x="332" y="538"/>
                  <a:pt x="332" y="538"/>
                </a:cubicBezTo>
                <a:cubicBezTo>
                  <a:pt x="551" y="446"/>
                  <a:pt x="551" y="446"/>
                  <a:pt x="551" y="446"/>
                </a:cubicBezTo>
                <a:lnTo>
                  <a:pt x="551" y="71"/>
                </a:lnTo>
                <a:close/>
                <a:moveTo>
                  <a:pt x="375" y="206"/>
                </a:moveTo>
                <a:lnTo>
                  <a:pt x="375" y="206"/>
                </a:lnTo>
                <a:cubicBezTo>
                  <a:pt x="480" y="156"/>
                  <a:pt x="480" y="156"/>
                  <a:pt x="480" y="156"/>
                </a:cubicBezTo>
                <a:cubicBezTo>
                  <a:pt x="488" y="156"/>
                  <a:pt x="488" y="156"/>
                  <a:pt x="495" y="156"/>
                </a:cubicBezTo>
                <a:cubicBezTo>
                  <a:pt x="509" y="156"/>
                  <a:pt x="523" y="163"/>
                  <a:pt x="523" y="184"/>
                </a:cubicBezTo>
                <a:cubicBezTo>
                  <a:pt x="523" y="191"/>
                  <a:pt x="516" y="206"/>
                  <a:pt x="502" y="206"/>
                </a:cubicBezTo>
                <a:cubicBezTo>
                  <a:pt x="403" y="255"/>
                  <a:pt x="403" y="255"/>
                  <a:pt x="403" y="255"/>
                </a:cubicBezTo>
                <a:cubicBezTo>
                  <a:pt x="396" y="255"/>
                  <a:pt x="396" y="255"/>
                  <a:pt x="389" y="255"/>
                </a:cubicBezTo>
                <a:cubicBezTo>
                  <a:pt x="375" y="255"/>
                  <a:pt x="360" y="248"/>
                  <a:pt x="360" y="227"/>
                </a:cubicBezTo>
                <a:cubicBezTo>
                  <a:pt x="360" y="220"/>
                  <a:pt x="367" y="206"/>
                  <a:pt x="375" y="206"/>
                </a:cubicBezTo>
                <a:close/>
                <a:moveTo>
                  <a:pt x="375" y="304"/>
                </a:moveTo>
                <a:lnTo>
                  <a:pt x="375" y="304"/>
                </a:lnTo>
                <a:cubicBezTo>
                  <a:pt x="480" y="262"/>
                  <a:pt x="480" y="262"/>
                  <a:pt x="480" y="262"/>
                </a:cubicBezTo>
                <a:cubicBezTo>
                  <a:pt x="488" y="255"/>
                  <a:pt x="488" y="255"/>
                  <a:pt x="495" y="255"/>
                </a:cubicBezTo>
                <a:cubicBezTo>
                  <a:pt x="509" y="255"/>
                  <a:pt x="523" y="269"/>
                  <a:pt x="523" y="283"/>
                </a:cubicBezTo>
                <a:cubicBezTo>
                  <a:pt x="523" y="297"/>
                  <a:pt x="516" y="304"/>
                  <a:pt x="502" y="311"/>
                </a:cubicBezTo>
                <a:cubicBezTo>
                  <a:pt x="403" y="361"/>
                  <a:pt x="403" y="361"/>
                  <a:pt x="403" y="361"/>
                </a:cubicBezTo>
                <a:cubicBezTo>
                  <a:pt x="396" y="361"/>
                  <a:pt x="396" y="361"/>
                  <a:pt x="389" y="361"/>
                </a:cubicBezTo>
                <a:cubicBezTo>
                  <a:pt x="375" y="361"/>
                  <a:pt x="360" y="347"/>
                  <a:pt x="360" y="333"/>
                </a:cubicBezTo>
                <a:cubicBezTo>
                  <a:pt x="360" y="319"/>
                  <a:pt x="367" y="311"/>
                  <a:pt x="375" y="304"/>
                </a:cubicBezTo>
                <a:close/>
                <a:moveTo>
                  <a:pt x="375" y="410"/>
                </a:moveTo>
                <a:lnTo>
                  <a:pt x="375" y="410"/>
                </a:lnTo>
                <a:cubicBezTo>
                  <a:pt x="480" y="361"/>
                  <a:pt x="480" y="361"/>
                  <a:pt x="480" y="361"/>
                </a:cubicBezTo>
                <a:cubicBezTo>
                  <a:pt x="488" y="361"/>
                  <a:pt x="488" y="361"/>
                  <a:pt x="495" y="361"/>
                </a:cubicBezTo>
                <a:cubicBezTo>
                  <a:pt x="509" y="361"/>
                  <a:pt x="523" y="375"/>
                  <a:pt x="523" y="389"/>
                </a:cubicBezTo>
                <a:cubicBezTo>
                  <a:pt x="523" y="403"/>
                  <a:pt x="516" y="410"/>
                  <a:pt x="502" y="417"/>
                </a:cubicBezTo>
                <a:cubicBezTo>
                  <a:pt x="403" y="460"/>
                  <a:pt x="403" y="460"/>
                  <a:pt x="403" y="460"/>
                </a:cubicBezTo>
                <a:cubicBezTo>
                  <a:pt x="396" y="467"/>
                  <a:pt x="396" y="467"/>
                  <a:pt x="389" y="467"/>
                </a:cubicBezTo>
                <a:cubicBezTo>
                  <a:pt x="375" y="467"/>
                  <a:pt x="360" y="453"/>
                  <a:pt x="360" y="439"/>
                </a:cubicBezTo>
                <a:cubicBezTo>
                  <a:pt x="360" y="425"/>
                  <a:pt x="367" y="417"/>
                  <a:pt x="375" y="410"/>
                </a:cubicBezTo>
                <a:close/>
                <a:moveTo>
                  <a:pt x="113" y="156"/>
                </a:moveTo>
                <a:lnTo>
                  <a:pt x="113" y="156"/>
                </a:lnTo>
                <a:cubicBezTo>
                  <a:pt x="120" y="156"/>
                  <a:pt x="120" y="156"/>
                  <a:pt x="127" y="156"/>
                </a:cubicBezTo>
                <a:cubicBezTo>
                  <a:pt x="233" y="206"/>
                  <a:pt x="233" y="206"/>
                  <a:pt x="233" y="206"/>
                </a:cubicBezTo>
                <a:cubicBezTo>
                  <a:pt x="240" y="206"/>
                  <a:pt x="247" y="220"/>
                  <a:pt x="247" y="227"/>
                </a:cubicBezTo>
                <a:cubicBezTo>
                  <a:pt x="247" y="248"/>
                  <a:pt x="233" y="255"/>
                  <a:pt x="219" y="255"/>
                </a:cubicBezTo>
                <a:cubicBezTo>
                  <a:pt x="212" y="255"/>
                  <a:pt x="212" y="255"/>
                  <a:pt x="205" y="255"/>
                </a:cubicBezTo>
                <a:cubicBezTo>
                  <a:pt x="106" y="206"/>
                  <a:pt x="106" y="206"/>
                  <a:pt x="106" y="206"/>
                </a:cubicBezTo>
                <a:cubicBezTo>
                  <a:pt x="92" y="206"/>
                  <a:pt x="85" y="191"/>
                  <a:pt x="85" y="184"/>
                </a:cubicBezTo>
                <a:cubicBezTo>
                  <a:pt x="85" y="163"/>
                  <a:pt x="99" y="156"/>
                  <a:pt x="113" y="156"/>
                </a:cubicBezTo>
                <a:close/>
                <a:moveTo>
                  <a:pt x="113" y="255"/>
                </a:moveTo>
                <a:lnTo>
                  <a:pt x="113" y="255"/>
                </a:lnTo>
                <a:cubicBezTo>
                  <a:pt x="120" y="255"/>
                  <a:pt x="120" y="255"/>
                  <a:pt x="127" y="262"/>
                </a:cubicBezTo>
                <a:cubicBezTo>
                  <a:pt x="233" y="304"/>
                  <a:pt x="233" y="304"/>
                  <a:pt x="233" y="304"/>
                </a:cubicBezTo>
                <a:cubicBezTo>
                  <a:pt x="240" y="311"/>
                  <a:pt x="247" y="319"/>
                  <a:pt x="247" y="333"/>
                </a:cubicBezTo>
                <a:cubicBezTo>
                  <a:pt x="247" y="347"/>
                  <a:pt x="233" y="361"/>
                  <a:pt x="219" y="361"/>
                </a:cubicBezTo>
                <a:cubicBezTo>
                  <a:pt x="212" y="361"/>
                  <a:pt x="212" y="361"/>
                  <a:pt x="205" y="361"/>
                </a:cubicBezTo>
                <a:cubicBezTo>
                  <a:pt x="106" y="311"/>
                  <a:pt x="106" y="311"/>
                  <a:pt x="106" y="311"/>
                </a:cubicBezTo>
                <a:cubicBezTo>
                  <a:pt x="92" y="304"/>
                  <a:pt x="85" y="297"/>
                  <a:pt x="85" y="283"/>
                </a:cubicBezTo>
                <a:cubicBezTo>
                  <a:pt x="85" y="269"/>
                  <a:pt x="99" y="255"/>
                  <a:pt x="113" y="255"/>
                </a:cubicBezTo>
                <a:close/>
                <a:moveTo>
                  <a:pt x="113" y="361"/>
                </a:moveTo>
                <a:lnTo>
                  <a:pt x="113" y="361"/>
                </a:lnTo>
                <a:cubicBezTo>
                  <a:pt x="120" y="361"/>
                  <a:pt x="120" y="361"/>
                  <a:pt x="127" y="361"/>
                </a:cubicBezTo>
                <a:cubicBezTo>
                  <a:pt x="233" y="410"/>
                  <a:pt x="233" y="410"/>
                  <a:pt x="233" y="410"/>
                </a:cubicBezTo>
                <a:cubicBezTo>
                  <a:pt x="240" y="417"/>
                  <a:pt x="247" y="425"/>
                  <a:pt x="247" y="439"/>
                </a:cubicBezTo>
                <a:cubicBezTo>
                  <a:pt x="247" y="453"/>
                  <a:pt x="233" y="467"/>
                  <a:pt x="219" y="467"/>
                </a:cubicBezTo>
                <a:cubicBezTo>
                  <a:pt x="212" y="467"/>
                  <a:pt x="212" y="467"/>
                  <a:pt x="205" y="460"/>
                </a:cubicBezTo>
                <a:cubicBezTo>
                  <a:pt x="106" y="417"/>
                  <a:pt x="106" y="417"/>
                  <a:pt x="106" y="417"/>
                </a:cubicBezTo>
                <a:cubicBezTo>
                  <a:pt x="92" y="410"/>
                  <a:pt x="85" y="403"/>
                  <a:pt x="85" y="389"/>
                </a:cubicBezTo>
                <a:cubicBezTo>
                  <a:pt x="85" y="375"/>
                  <a:pt x="99" y="361"/>
                  <a:pt x="113" y="3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" name="Freeform 15"/>
          <p:cNvSpPr>
            <a:spLocks noChangeArrowheads="1"/>
          </p:cNvSpPr>
          <p:nvPr/>
        </p:nvSpPr>
        <p:spPr bwMode="auto">
          <a:xfrm>
            <a:off x="3101130" y="1120229"/>
            <a:ext cx="350266" cy="352823"/>
          </a:xfrm>
          <a:custGeom>
            <a:avLst/>
            <a:gdLst>
              <a:gd name="T0" fmla="*/ 2147483646 w 602"/>
              <a:gd name="T1" fmla="*/ 2147483646 h 609"/>
              <a:gd name="T2" fmla="*/ 2147483646 w 602"/>
              <a:gd name="T3" fmla="*/ 2147483646 h 609"/>
              <a:gd name="T4" fmla="*/ 2147483646 w 602"/>
              <a:gd name="T5" fmla="*/ 2147483646 h 609"/>
              <a:gd name="T6" fmla="*/ 2147483646 w 602"/>
              <a:gd name="T7" fmla="*/ 2147483646 h 609"/>
              <a:gd name="T8" fmla="*/ 2147483646 w 602"/>
              <a:gd name="T9" fmla="*/ 2147483646 h 609"/>
              <a:gd name="T10" fmla="*/ 660171096 w 602"/>
              <a:gd name="T11" fmla="*/ 2147483646 h 609"/>
              <a:gd name="T12" fmla="*/ 0 w 602"/>
              <a:gd name="T13" fmla="*/ 2147483646 h 609"/>
              <a:gd name="T14" fmla="*/ 0 w 602"/>
              <a:gd name="T15" fmla="*/ 1349953100 h 609"/>
              <a:gd name="T16" fmla="*/ 1320341830 w 602"/>
              <a:gd name="T17" fmla="*/ 0 h 609"/>
              <a:gd name="T18" fmla="*/ 1980512925 w 602"/>
              <a:gd name="T19" fmla="*/ 372427500 h 609"/>
              <a:gd name="T20" fmla="*/ 1980512925 w 602"/>
              <a:gd name="T21" fmla="*/ 372427500 h 609"/>
              <a:gd name="T22" fmla="*/ 1980512925 w 602"/>
              <a:gd name="T23" fmla="*/ 372427500 h 609"/>
              <a:gd name="T24" fmla="*/ 1980512925 w 602"/>
              <a:gd name="T25" fmla="*/ 372427500 h 609"/>
              <a:gd name="T26" fmla="*/ 2147483646 w 602"/>
              <a:gd name="T27" fmla="*/ 2147483646 h 609"/>
              <a:gd name="T28" fmla="*/ 2147483646 w 602"/>
              <a:gd name="T29" fmla="*/ 372427500 h 609"/>
              <a:gd name="T30" fmla="*/ 2147483646 w 602"/>
              <a:gd name="T31" fmla="*/ 372427500 h 609"/>
              <a:gd name="T32" fmla="*/ 2147483646 w 602"/>
              <a:gd name="T33" fmla="*/ 372427500 h 609"/>
              <a:gd name="T34" fmla="*/ 2147483646 w 602"/>
              <a:gd name="T35" fmla="*/ 372427500 h 609"/>
              <a:gd name="T36" fmla="*/ 2147483646 w 602"/>
              <a:gd name="T37" fmla="*/ 0 h 609"/>
              <a:gd name="T38" fmla="*/ 2147483646 w 602"/>
              <a:gd name="T39" fmla="*/ 1349953100 h 609"/>
              <a:gd name="T40" fmla="*/ 2147483646 w 602"/>
              <a:gd name="T41" fmla="*/ 2147483646 h 609"/>
              <a:gd name="T42" fmla="*/ 2147483646 w 602"/>
              <a:gd name="T43" fmla="*/ 2147483646 h 609"/>
              <a:gd name="T44" fmla="*/ 2147483646 w 602"/>
              <a:gd name="T45" fmla="*/ 2147483646 h 609"/>
              <a:gd name="T46" fmla="*/ 2147483646 w 602"/>
              <a:gd name="T47" fmla="*/ 2147483646 h 609"/>
              <a:gd name="T48" fmla="*/ 2147483646 w 602"/>
              <a:gd name="T49" fmla="*/ 2147483646 h 609"/>
              <a:gd name="T50" fmla="*/ 2147483646 w 602"/>
              <a:gd name="T51" fmla="*/ 2147483646 h 609"/>
              <a:gd name="T52" fmla="*/ 2147483646 w 602"/>
              <a:gd name="T53" fmla="*/ 2147483646 h 609"/>
              <a:gd name="T54" fmla="*/ 2147483646 w 602"/>
              <a:gd name="T55" fmla="*/ 2147483646 h 609"/>
              <a:gd name="T56" fmla="*/ 2147483646 w 602"/>
              <a:gd name="T57" fmla="*/ 2147483646 h 609"/>
              <a:gd name="T58" fmla="*/ 2147483646 w 602"/>
              <a:gd name="T59" fmla="*/ 2147483646 h 609"/>
              <a:gd name="T60" fmla="*/ 2147483646 w 602"/>
              <a:gd name="T61" fmla="*/ 2147483646 h 609"/>
              <a:gd name="T62" fmla="*/ 2147483646 w 602"/>
              <a:gd name="T63" fmla="*/ 2147483646 h 609"/>
              <a:gd name="T64" fmla="*/ 2147483646 w 602"/>
              <a:gd name="T65" fmla="*/ 2147483646 h 609"/>
              <a:gd name="T66" fmla="*/ 2147483646 w 602"/>
              <a:gd name="T67" fmla="*/ 2147483646 h 60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609">
                <a:moveTo>
                  <a:pt x="586" y="488"/>
                </a:moveTo>
                <a:lnTo>
                  <a:pt x="586" y="488"/>
                </a:lnTo>
                <a:cubicBezTo>
                  <a:pt x="311" y="601"/>
                  <a:pt x="311" y="601"/>
                  <a:pt x="311" y="601"/>
                </a:cubicBezTo>
                <a:cubicBezTo>
                  <a:pt x="311" y="608"/>
                  <a:pt x="304" y="608"/>
                  <a:pt x="304" y="608"/>
                </a:cubicBezTo>
                <a:cubicBezTo>
                  <a:pt x="297" y="608"/>
                  <a:pt x="297" y="608"/>
                  <a:pt x="290" y="601"/>
                </a:cubicBezTo>
                <a:cubicBezTo>
                  <a:pt x="14" y="488"/>
                  <a:pt x="14" y="488"/>
                  <a:pt x="14" y="488"/>
                </a:cubicBezTo>
                <a:cubicBezTo>
                  <a:pt x="7" y="488"/>
                  <a:pt x="0" y="474"/>
                  <a:pt x="0" y="46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35" y="0"/>
                  <a:pt x="35" y="0"/>
                  <a:pt x="42" y="8"/>
                </a:cubicBezTo>
                <a:cubicBezTo>
                  <a:pt x="304" y="114"/>
                  <a:pt x="304" y="114"/>
                  <a:pt x="304" y="114"/>
                </a:cubicBezTo>
                <a:cubicBezTo>
                  <a:pt x="565" y="8"/>
                  <a:pt x="565" y="8"/>
                  <a:pt x="565" y="8"/>
                </a:cubicBezTo>
                <a:cubicBezTo>
                  <a:pt x="565" y="0"/>
                  <a:pt x="572" y="0"/>
                  <a:pt x="572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467"/>
                  <a:pt x="601" y="467"/>
                  <a:pt x="601" y="467"/>
                </a:cubicBezTo>
                <a:cubicBezTo>
                  <a:pt x="601" y="474"/>
                  <a:pt x="594" y="488"/>
                  <a:pt x="586" y="488"/>
                </a:cubicBezTo>
                <a:close/>
                <a:moveTo>
                  <a:pt x="276" y="538"/>
                </a:moveTo>
                <a:lnTo>
                  <a:pt x="276" y="538"/>
                </a:lnTo>
                <a:cubicBezTo>
                  <a:pt x="276" y="163"/>
                  <a:pt x="276" y="163"/>
                  <a:pt x="276" y="163"/>
                </a:cubicBezTo>
                <a:cubicBezTo>
                  <a:pt x="56" y="71"/>
                  <a:pt x="56" y="71"/>
                  <a:pt x="56" y="71"/>
                </a:cubicBezTo>
                <a:cubicBezTo>
                  <a:pt x="56" y="446"/>
                  <a:pt x="56" y="446"/>
                  <a:pt x="56" y="446"/>
                </a:cubicBezTo>
                <a:lnTo>
                  <a:pt x="276" y="538"/>
                </a:lnTo>
                <a:close/>
                <a:moveTo>
                  <a:pt x="544" y="71"/>
                </a:moveTo>
                <a:lnTo>
                  <a:pt x="544" y="71"/>
                </a:lnTo>
                <a:cubicBezTo>
                  <a:pt x="332" y="163"/>
                  <a:pt x="332" y="163"/>
                  <a:pt x="332" y="163"/>
                </a:cubicBezTo>
                <a:cubicBezTo>
                  <a:pt x="332" y="538"/>
                  <a:pt x="332" y="538"/>
                  <a:pt x="332" y="538"/>
                </a:cubicBezTo>
                <a:cubicBezTo>
                  <a:pt x="544" y="446"/>
                  <a:pt x="544" y="446"/>
                  <a:pt x="544" y="446"/>
                </a:cubicBezTo>
                <a:lnTo>
                  <a:pt x="544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" name="Freeform 16"/>
          <p:cNvSpPr>
            <a:spLocks noChangeArrowheads="1"/>
          </p:cNvSpPr>
          <p:nvPr/>
        </p:nvSpPr>
        <p:spPr bwMode="auto">
          <a:xfrm>
            <a:off x="2295929" y="1153344"/>
            <a:ext cx="276122" cy="319586"/>
          </a:xfrm>
          <a:custGeom>
            <a:avLst/>
            <a:gdLst>
              <a:gd name="T0" fmla="*/ 2147483646 w 475"/>
              <a:gd name="T1" fmla="*/ 2147483646 h 552"/>
              <a:gd name="T2" fmla="*/ 2147483646 w 475"/>
              <a:gd name="T3" fmla="*/ 2147483646 h 552"/>
              <a:gd name="T4" fmla="*/ 2147483646 w 475"/>
              <a:gd name="T5" fmla="*/ 2147483646 h 552"/>
              <a:gd name="T6" fmla="*/ 2147483646 w 475"/>
              <a:gd name="T7" fmla="*/ 0 h 552"/>
              <a:gd name="T8" fmla="*/ 2147483646 w 475"/>
              <a:gd name="T9" fmla="*/ 0 h 552"/>
              <a:gd name="T10" fmla="*/ 2147483646 w 475"/>
              <a:gd name="T11" fmla="*/ 1300853838 h 552"/>
              <a:gd name="T12" fmla="*/ 2147483646 w 475"/>
              <a:gd name="T13" fmla="*/ 2147483646 h 552"/>
              <a:gd name="T14" fmla="*/ 2147483646 w 475"/>
              <a:gd name="T15" fmla="*/ 2147483646 h 552"/>
              <a:gd name="T16" fmla="*/ 2147483646 w 475"/>
              <a:gd name="T17" fmla="*/ 2147483646 h 552"/>
              <a:gd name="T18" fmla="*/ 2147483646 w 475"/>
              <a:gd name="T19" fmla="*/ 2147483646 h 552"/>
              <a:gd name="T20" fmla="*/ 2147483646 w 475"/>
              <a:gd name="T21" fmla="*/ 2147483646 h 552"/>
              <a:gd name="T22" fmla="*/ 2147483646 w 475"/>
              <a:gd name="T23" fmla="*/ 2147483646 h 552"/>
              <a:gd name="T24" fmla="*/ 2147483646 w 475"/>
              <a:gd name="T25" fmla="*/ 2147483646 h 552"/>
              <a:gd name="T26" fmla="*/ 2147483646 w 475"/>
              <a:gd name="T27" fmla="*/ 2147483646 h 552"/>
              <a:gd name="T28" fmla="*/ 2147483646 w 475"/>
              <a:gd name="T29" fmla="*/ 2147483646 h 552"/>
              <a:gd name="T30" fmla="*/ 2147483646 w 475"/>
              <a:gd name="T31" fmla="*/ 2147483646 h 552"/>
              <a:gd name="T32" fmla="*/ 2147483646 w 475"/>
              <a:gd name="T33" fmla="*/ 2147483646 h 552"/>
              <a:gd name="T34" fmla="*/ 2147483646 w 475"/>
              <a:gd name="T35" fmla="*/ 2147483646 h 552"/>
              <a:gd name="T36" fmla="*/ 2147483646 w 475"/>
              <a:gd name="T37" fmla="*/ 2147483646 h 552"/>
              <a:gd name="T38" fmla="*/ 2147483646 w 475"/>
              <a:gd name="T39" fmla="*/ 2147483646 h 552"/>
              <a:gd name="T40" fmla="*/ 2147483646 w 475"/>
              <a:gd name="T41" fmla="*/ 2147483646 h 552"/>
              <a:gd name="T42" fmla="*/ 2147483646 w 475"/>
              <a:gd name="T43" fmla="*/ 2147483646 h 552"/>
              <a:gd name="T44" fmla="*/ 2147483646 w 475"/>
              <a:gd name="T45" fmla="*/ 2147483646 h 552"/>
              <a:gd name="T46" fmla="*/ 2147483646 w 475"/>
              <a:gd name="T47" fmla="*/ 2147483646 h 552"/>
              <a:gd name="T48" fmla="*/ 2147483646 w 475"/>
              <a:gd name="T49" fmla="*/ 2147483646 h 552"/>
              <a:gd name="T50" fmla="*/ 2147483646 w 475"/>
              <a:gd name="T51" fmla="*/ 1300853838 h 552"/>
              <a:gd name="T52" fmla="*/ 2147483646 w 475"/>
              <a:gd name="T53" fmla="*/ 0 h 552"/>
              <a:gd name="T54" fmla="*/ 2147483646 w 475"/>
              <a:gd name="T55" fmla="*/ 0 h 552"/>
              <a:gd name="T56" fmla="*/ 2147483646 w 475"/>
              <a:gd name="T57" fmla="*/ 2147483646 h 552"/>
              <a:gd name="T58" fmla="*/ 2147483646 w 475"/>
              <a:gd name="T59" fmla="*/ 2147483646 h 552"/>
              <a:gd name="T60" fmla="*/ 2147483646 w 475"/>
              <a:gd name="T61" fmla="*/ 2147483646 h 552"/>
              <a:gd name="T62" fmla="*/ 2147483646 w 475"/>
              <a:gd name="T63" fmla="*/ 2147483646 h 552"/>
              <a:gd name="T64" fmla="*/ 2147483646 w 475"/>
              <a:gd name="T65" fmla="*/ 2147483646 h 552"/>
              <a:gd name="T66" fmla="*/ 2147483646 w 475"/>
              <a:gd name="T67" fmla="*/ 2147483646 h 552"/>
              <a:gd name="T68" fmla="*/ 1363672152 w 475"/>
              <a:gd name="T69" fmla="*/ 2147483646 h 552"/>
              <a:gd name="T70" fmla="*/ 0 w 475"/>
              <a:gd name="T71" fmla="*/ 2147483646 h 552"/>
              <a:gd name="T72" fmla="*/ 1363672152 w 475"/>
              <a:gd name="T73" fmla="*/ 2147483646 h 552"/>
              <a:gd name="T74" fmla="*/ 2147483646 w 475"/>
              <a:gd name="T75" fmla="*/ 2147483646 h 552"/>
              <a:gd name="T76" fmla="*/ 2147483646 w 475"/>
              <a:gd name="T77" fmla="*/ 2147483646 h 552"/>
              <a:gd name="T78" fmla="*/ 1363672152 w 475"/>
              <a:gd name="T79" fmla="*/ 2147483646 h 552"/>
              <a:gd name="T80" fmla="*/ 1363672152 w 475"/>
              <a:gd name="T81" fmla="*/ 2147483646 h 552"/>
              <a:gd name="T82" fmla="*/ 2147483646 w 475"/>
              <a:gd name="T83" fmla="*/ 2147483646 h 552"/>
              <a:gd name="T84" fmla="*/ 2147483646 w 475"/>
              <a:gd name="T85" fmla="*/ 2147483646 h 552"/>
              <a:gd name="T86" fmla="*/ 2147483646 w 475"/>
              <a:gd name="T87" fmla="*/ 2147483646 h 552"/>
              <a:gd name="T88" fmla="*/ 1363672152 w 475"/>
              <a:gd name="T89" fmla="*/ 2147483646 h 552"/>
              <a:gd name="T90" fmla="*/ 0 w 475"/>
              <a:gd name="T91" fmla="*/ 2147483646 h 552"/>
              <a:gd name="T92" fmla="*/ 1363672152 w 475"/>
              <a:gd name="T93" fmla="*/ 2147483646 h 552"/>
              <a:gd name="T94" fmla="*/ 1363672152 w 475"/>
              <a:gd name="T95" fmla="*/ 2147483646 h 552"/>
              <a:gd name="T96" fmla="*/ 1363672152 w 475"/>
              <a:gd name="T97" fmla="*/ 2147483646 h 552"/>
              <a:gd name="T98" fmla="*/ 2147483646 w 475"/>
              <a:gd name="T99" fmla="*/ 2147483646 h 552"/>
              <a:gd name="T100" fmla="*/ 2147483646 w 475"/>
              <a:gd name="T101" fmla="*/ 2147483646 h 552"/>
              <a:gd name="T102" fmla="*/ 2147483646 w 475"/>
              <a:gd name="T103" fmla="*/ 2147483646 h 552"/>
              <a:gd name="T104" fmla="*/ 1363672152 w 475"/>
              <a:gd name="T105" fmla="*/ 2147483646 h 552"/>
              <a:gd name="T106" fmla="*/ 0 w 475"/>
              <a:gd name="T107" fmla="*/ 2147483646 h 552"/>
              <a:gd name="T108" fmla="*/ 1363672152 w 475"/>
              <a:gd name="T109" fmla="*/ 2147483646 h 55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475" h="552">
                <a:moveTo>
                  <a:pt x="446" y="551"/>
                </a:moveTo>
                <a:lnTo>
                  <a:pt x="446" y="551"/>
                </a:lnTo>
                <a:cubicBezTo>
                  <a:pt x="417" y="551"/>
                  <a:pt x="417" y="551"/>
                  <a:pt x="417" y="551"/>
                </a:cubicBezTo>
                <a:cubicBezTo>
                  <a:pt x="417" y="0"/>
                  <a:pt x="417" y="0"/>
                  <a:pt x="417" y="0"/>
                </a:cubicBezTo>
                <a:cubicBezTo>
                  <a:pt x="446" y="0"/>
                  <a:pt x="446" y="0"/>
                  <a:pt x="446" y="0"/>
                </a:cubicBezTo>
                <a:cubicBezTo>
                  <a:pt x="460" y="0"/>
                  <a:pt x="474" y="14"/>
                  <a:pt x="474" y="28"/>
                </a:cubicBezTo>
                <a:cubicBezTo>
                  <a:pt x="474" y="523"/>
                  <a:pt x="474" y="523"/>
                  <a:pt x="474" y="523"/>
                </a:cubicBezTo>
                <a:cubicBezTo>
                  <a:pt x="474" y="537"/>
                  <a:pt x="460" y="551"/>
                  <a:pt x="446" y="551"/>
                </a:cubicBezTo>
                <a:close/>
                <a:moveTo>
                  <a:pt x="57" y="523"/>
                </a:moveTo>
                <a:lnTo>
                  <a:pt x="57" y="523"/>
                </a:lnTo>
                <a:cubicBezTo>
                  <a:pt x="57" y="495"/>
                  <a:pt x="57" y="495"/>
                  <a:pt x="57" y="495"/>
                </a:cubicBezTo>
                <a:cubicBezTo>
                  <a:pt x="106" y="495"/>
                  <a:pt x="106" y="495"/>
                  <a:pt x="106" y="495"/>
                </a:cubicBezTo>
                <a:cubicBezTo>
                  <a:pt x="135" y="495"/>
                  <a:pt x="163" y="466"/>
                  <a:pt x="163" y="438"/>
                </a:cubicBezTo>
                <a:cubicBezTo>
                  <a:pt x="163" y="403"/>
                  <a:pt x="135" y="381"/>
                  <a:pt x="106" y="381"/>
                </a:cubicBezTo>
                <a:cubicBezTo>
                  <a:pt x="57" y="381"/>
                  <a:pt x="57" y="381"/>
                  <a:pt x="57" y="381"/>
                </a:cubicBezTo>
                <a:cubicBezTo>
                  <a:pt x="57" y="332"/>
                  <a:pt x="57" y="332"/>
                  <a:pt x="57" y="332"/>
                </a:cubicBezTo>
                <a:cubicBezTo>
                  <a:pt x="106" y="332"/>
                  <a:pt x="106" y="332"/>
                  <a:pt x="106" y="332"/>
                </a:cubicBezTo>
                <a:cubicBezTo>
                  <a:pt x="135" y="332"/>
                  <a:pt x="163" y="304"/>
                  <a:pt x="163" y="275"/>
                </a:cubicBezTo>
                <a:cubicBezTo>
                  <a:pt x="163" y="247"/>
                  <a:pt x="135" y="219"/>
                  <a:pt x="106" y="219"/>
                </a:cubicBezTo>
                <a:cubicBezTo>
                  <a:pt x="57" y="219"/>
                  <a:pt x="57" y="219"/>
                  <a:pt x="57" y="21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106" y="169"/>
                  <a:pt x="106" y="169"/>
                  <a:pt x="106" y="169"/>
                </a:cubicBezTo>
                <a:cubicBezTo>
                  <a:pt x="135" y="169"/>
                  <a:pt x="163" y="148"/>
                  <a:pt x="163" y="113"/>
                </a:cubicBezTo>
                <a:cubicBezTo>
                  <a:pt x="163" y="85"/>
                  <a:pt x="135" y="56"/>
                  <a:pt x="106" y="56"/>
                </a:cubicBezTo>
                <a:cubicBezTo>
                  <a:pt x="57" y="56"/>
                  <a:pt x="57" y="56"/>
                  <a:pt x="57" y="56"/>
                </a:cubicBezTo>
                <a:cubicBezTo>
                  <a:pt x="57" y="28"/>
                  <a:pt x="57" y="28"/>
                  <a:pt x="57" y="28"/>
                </a:cubicBezTo>
                <a:cubicBezTo>
                  <a:pt x="57" y="14"/>
                  <a:pt x="71" y="0"/>
                  <a:pt x="85" y="0"/>
                </a:cubicBezTo>
                <a:cubicBezTo>
                  <a:pt x="389" y="0"/>
                  <a:pt x="389" y="0"/>
                  <a:pt x="389" y="0"/>
                </a:cubicBezTo>
                <a:cubicBezTo>
                  <a:pt x="389" y="551"/>
                  <a:pt x="389" y="551"/>
                  <a:pt x="389" y="551"/>
                </a:cubicBezTo>
                <a:cubicBezTo>
                  <a:pt x="85" y="551"/>
                  <a:pt x="85" y="551"/>
                  <a:pt x="85" y="551"/>
                </a:cubicBezTo>
                <a:cubicBezTo>
                  <a:pt x="71" y="551"/>
                  <a:pt x="57" y="537"/>
                  <a:pt x="57" y="523"/>
                </a:cubicBezTo>
                <a:close/>
                <a:moveTo>
                  <a:pt x="135" y="113"/>
                </a:moveTo>
                <a:lnTo>
                  <a:pt x="135" y="113"/>
                </a:lnTo>
                <a:cubicBezTo>
                  <a:pt x="135" y="134"/>
                  <a:pt x="120" y="141"/>
                  <a:pt x="106" y="141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15" y="141"/>
                  <a:pt x="0" y="134"/>
                  <a:pt x="0" y="113"/>
                </a:cubicBezTo>
                <a:cubicBezTo>
                  <a:pt x="0" y="99"/>
                  <a:pt x="15" y="85"/>
                  <a:pt x="29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120" y="85"/>
                  <a:pt x="135" y="99"/>
                  <a:pt x="135" y="113"/>
                </a:cubicBezTo>
                <a:close/>
                <a:moveTo>
                  <a:pt x="29" y="247"/>
                </a:moveTo>
                <a:lnTo>
                  <a:pt x="29" y="247"/>
                </a:lnTo>
                <a:cubicBezTo>
                  <a:pt x="106" y="247"/>
                  <a:pt x="106" y="247"/>
                  <a:pt x="106" y="247"/>
                </a:cubicBezTo>
                <a:cubicBezTo>
                  <a:pt x="120" y="247"/>
                  <a:pt x="135" y="261"/>
                  <a:pt x="135" y="275"/>
                </a:cubicBezTo>
                <a:cubicBezTo>
                  <a:pt x="135" y="290"/>
                  <a:pt x="120" y="304"/>
                  <a:pt x="106" y="304"/>
                </a:cubicBezTo>
                <a:cubicBezTo>
                  <a:pt x="29" y="304"/>
                  <a:pt x="29" y="304"/>
                  <a:pt x="29" y="304"/>
                </a:cubicBezTo>
                <a:cubicBezTo>
                  <a:pt x="15" y="304"/>
                  <a:pt x="0" y="290"/>
                  <a:pt x="0" y="275"/>
                </a:cubicBezTo>
                <a:cubicBezTo>
                  <a:pt x="0" y="261"/>
                  <a:pt x="15" y="247"/>
                  <a:pt x="29" y="247"/>
                </a:cubicBezTo>
                <a:close/>
                <a:moveTo>
                  <a:pt x="29" y="410"/>
                </a:moveTo>
                <a:lnTo>
                  <a:pt x="29" y="410"/>
                </a:lnTo>
                <a:cubicBezTo>
                  <a:pt x="106" y="410"/>
                  <a:pt x="106" y="410"/>
                  <a:pt x="106" y="410"/>
                </a:cubicBezTo>
                <a:cubicBezTo>
                  <a:pt x="120" y="410"/>
                  <a:pt x="135" y="417"/>
                  <a:pt x="135" y="438"/>
                </a:cubicBezTo>
                <a:cubicBezTo>
                  <a:pt x="135" y="452"/>
                  <a:pt x="120" y="466"/>
                  <a:pt x="106" y="466"/>
                </a:cubicBezTo>
                <a:cubicBezTo>
                  <a:pt x="29" y="466"/>
                  <a:pt x="29" y="466"/>
                  <a:pt x="29" y="466"/>
                </a:cubicBezTo>
                <a:cubicBezTo>
                  <a:pt x="15" y="466"/>
                  <a:pt x="0" y="452"/>
                  <a:pt x="0" y="438"/>
                </a:cubicBezTo>
                <a:cubicBezTo>
                  <a:pt x="0" y="417"/>
                  <a:pt x="15" y="410"/>
                  <a:pt x="29" y="4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" name="Freeform 17"/>
          <p:cNvSpPr>
            <a:spLocks noChangeArrowheads="1"/>
          </p:cNvSpPr>
          <p:nvPr/>
        </p:nvSpPr>
        <p:spPr bwMode="auto">
          <a:xfrm>
            <a:off x="1437377" y="1108609"/>
            <a:ext cx="294018" cy="340040"/>
          </a:xfrm>
          <a:custGeom>
            <a:avLst/>
            <a:gdLst>
              <a:gd name="T0" fmla="*/ 2147483646 w 509"/>
              <a:gd name="T1" fmla="*/ 2147483646 h 587"/>
              <a:gd name="T2" fmla="*/ 2147483646 w 509"/>
              <a:gd name="T3" fmla="*/ 2147483646 h 587"/>
              <a:gd name="T4" fmla="*/ 2147483646 w 509"/>
              <a:gd name="T5" fmla="*/ 2147483646 h 587"/>
              <a:gd name="T6" fmla="*/ 2147483646 w 509"/>
              <a:gd name="T7" fmla="*/ 2147483646 h 587"/>
              <a:gd name="T8" fmla="*/ 2147483646 w 509"/>
              <a:gd name="T9" fmla="*/ 2147483646 h 587"/>
              <a:gd name="T10" fmla="*/ 2147483646 w 509"/>
              <a:gd name="T11" fmla="*/ 2147483646 h 587"/>
              <a:gd name="T12" fmla="*/ 2147483646 w 509"/>
              <a:gd name="T13" fmla="*/ 2147483646 h 587"/>
              <a:gd name="T14" fmla="*/ 2147483646 w 509"/>
              <a:gd name="T15" fmla="*/ 2147483646 h 587"/>
              <a:gd name="T16" fmla="*/ 2147483646 w 509"/>
              <a:gd name="T17" fmla="*/ 2147483646 h 587"/>
              <a:gd name="T18" fmla="*/ 2147483646 w 509"/>
              <a:gd name="T19" fmla="*/ 2147483646 h 587"/>
              <a:gd name="T20" fmla="*/ 2147483646 w 509"/>
              <a:gd name="T21" fmla="*/ 2147483646 h 587"/>
              <a:gd name="T22" fmla="*/ 2147483646 w 509"/>
              <a:gd name="T23" fmla="*/ 2147483646 h 587"/>
              <a:gd name="T24" fmla="*/ 2147483646 w 509"/>
              <a:gd name="T25" fmla="*/ 2147483646 h 587"/>
              <a:gd name="T26" fmla="*/ 2147483646 w 509"/>
              <a:gd name="T27" fmla="*/ 2147483646 h 587"/>
              <a:gd name="T28" fmla="*/ 2147483646 w 509"/>
              <a:gd name="T29" fmla="*/ 2147483646 h 587"/>
              <a:gd name="T30" fmla="*/ 2147483646 w 509"/>
              <a:gd name="T31" fmla="*/ 2147483646 h 587"/>
              <a:gd name="T32" fmla="*/ 2147483646 w 509"/>
              <a:gd name="T33" fmla="*/ 2147483646 h 587"/>
              <a:gd name="T34" fmla="*/ 2147483646 w 509"/>
              <a:gd name="T35" fmla="*/ 2147483646 h 587"/>
              <a:gd name="T36" fmla="*/ 2147483646 w 509"/>
              <a:gd name="T37" fmla="*/ 2147483646 h 587"/>
              <a:gd name="T38" fmla="*/ 2147483646 w 509"/>
              <a:gd name="T39" fmla="*/ 2147483646 h 587"/>
              <a:gd name="T40" fmla="*/ 2147483646 w 509"/>
              <a:gd name="T41" fmla="*/ 2147483646 h 587"/>
              <a:gd name="T42" fmla="*/ 2147483646 w 509"/>
              <a:gd name="T43" fmla="*/ 2147483646 h 587"/>
              <a:gd name="T44" fmla="*/ 2147483646 w 509"/>
              <a:gd name="T45" fmla="*/ 2147483646 h 587"/>
              <a:gd name="T46" fmla="*/ 2147483646 w 509"/>
              <a:gd name="T47" fmla="*/ 2147483646 h 587"/>
              <a:gd name="T48" fmla="*/ 1291958635 w 509"/>
              <a:gd name="T49" fmla="*/ 2147483646 h 587"/>
              <a:gd name="T50" fmla="*/ 0 w 509"/>
              <a:gd name="T51" fmla="*/ 2147483646 h 587"/>
              <a:gd name="T52" fmla="*/ 0 w 509"/>
              <a:gd name="T53" fmla="*/ 1302954179 h 587"/>
              <a:gd name="T54" fmla="*/ 1291958635 w 509"/>
              <a:gd name="T55" fmla="*/ 0 h 587"/>
              <a:gd name="T56" fmla="*/ 2147483646 w 509"/>
              <a:gd name="T57" fmla="*/ 0 h 587"/>
              <a:gd name="T58" fmla="*/ 2147483646 w 509"/>
              <a:gd name="T59" fmla="*/ 0 h 587"/>
              <a:gd name="T60" fmla="*/ 2147483646 w 509"/>
              <a:gd name="T61" fmla="*/ 0 h 587"/>
              <a:gd name="T62" fmla="*/ 2147483646 w 509"/>
              <a:gd name="T63" fmla="*/ 2147483646 h 587"/>
              <a:gd name="T64" fmla="*/ 2147483646 w 509"/>
              <a:gd name="T65" fmla="*/ 2147483646 h 587"/>
              <a:gd name="T66" fmla="*/ 2147483646 w 509"/>
              <a:gd name="T67" fmla="*/ 2147483646 h 587"/>
              <a:gd name="T68" fmla="*/ 2147483646 w 509"/>
              <a:gd name="T69" fmla="*/ 2147483646 h 587"/>
              <a:gd name="T70" fmla="*/ 2147483646 w 509"/>
              <a:gd name="T71" fmla="*/ 2147483646 h 587"/>
              <a:gd name="T72" fmla="*/ 2147483646 w 509"/>
              <a:gd name="T73" fmla="*/ 2147483646 h 587"/>
              <a:gd name="T74" fmla="*/ 2147483646 w 509"/>
              <a:gd name="T75" fmla="*/ 2147483646 h 587"/>
              <a:gd name="T76" fmla="*/ 2147483646 w 509"/>
              <a:gd name="T77" fmla="*/ 2147483646 h 587"/>
              <a:gd name="T78" fmla="*/ 2147483646 w 509"/>
              <a:gd name="T79" fmla="*/ 2147483646 h 587"/>
              <a:gd name="T80" fmla="*/ 2147483646 w 509"/>
              <a:gd name="T81" fmla="*/ 2147483646 h 587"/>
              <a:gd name="T82" fmla="*/ 2147483646 w 509"/>
              <a:gd name="T83" fmla="*/ 2147483646 h 587"/>
              <a:gd name="T84" fmla="*/ 2147483646 w 509"/>
              <a:gd name="T85" fmla="*/ 2147483646 h 587"/>
              <a:gd name="T86" fmla="*/ 2147483646 w 509"/>
              <a:gd name="T87" fmla="*/ 0 h 587"/>
              <a:gd name="T88" fmla="*/ 2147483646 w 509"/>
              <a:gd name="T89" fmla="*/ 0 h 587"/>
              <a:gd name="T90" fmla="*/ 2147483646 w 509"/>
              <a:gd name="T91" fmla="*/ 2147483646 h 587"/>
              <a:gd name="T92" fmla="*/ 2147483646 w 509"/>
              <a:gd name="T93" fmla="*/ 2147483646 h 587"/>
              <a:gd name="T94" fmla="*/ 2147483646 w 509"/>
              <a:gd name="T95" fmla="*/ 2147483646 h 58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09" h="587">
                <a:moveTo>
                  <a:pt x="480" y="452"/>
                </a:moveTo>
                <a:lnTo>
                  <a:pt x="480" y="452"/>
                </a:lnTo>
                <a:cubicBezTo>
                  <a:pt x="473" y="452"/>
                  <a:pt x="466" y="452"/>
                  <a:pt x="459" y="445"/>
                </a:cubicBezTo>
                <a:cubicBezTo>
                  <a:pt x="438" y="424"/>
                  <a:pt x="438" y="424"/>
                  <a:pt x="438" y="424"/>
                </a:cubicBezTo>
                <a:cubicBezTo>
                  <a:pt x="438" y="558"/>
                  <a:pt x="438" y="558"/>
                  <a:pt x="438" y="558"/>
                </a:cubicBezTo>
                <a:cubicBezTo>
                  <a:pt x="438" y="572"/>
                  <a:pt x="431" y="586"/>
                  <a:pt x="409" y="586"/>
                </a:cubicBezTo>
                <a:cubicBezTo>
                  <a:pt x="395" y="586"/>
                  <a:pt x="381" y="572"/>
                  <a:pt x="381" y="558"/>
                </a:cubicBezTo>
                <a:cubicBezTo>
                  <a:pt x="381" y="424"/>
                  <a:pt x="381" y="424"/>
                  <a:pt x="381" y="424"/>
                </a:cubicBezTo>
                <a:cubicBezTo>
                  <a:pt x="367" y="445"/>
                  <a:pt x="367" y="445"/>
                  <a:pt x="367" y="445"/>
                </a:cubicBezTo>
                <a:cubicBezTo>
                  <a:pt x="360" y="452"/>
                  <a:pt x="353" y="452"/>
                  <a:pt x="346" y="452"/>
                </a:cubicBezTo>
                <a:cubicBezTo>
                  <a:pt x="332" y="452"/>
                  <a:pt x="318" y="438"/>
                  <a:pt x="318" y="424"/>
                </a:cubicBezTo>
                <a:cubicBezTo>
                  <a:pt x="318" y="417"/>
                  <a:pt x="318" y="410"/>
                  <a:pt x="325" y="403"/>
                </a:cubicBezTo>
                <a:cubicBezTo>
                  <a:pt x="395" y="339"/>
                  <a:pt x="395" y="339"/>
                  <a:pt x="395" y="339"/>
                </a:cubicBezTo>
                <a:cubicBezTo>
                  <a:pt x="395" y="332"/>
                  <a:pt x="402" y="332"/>
                  <a:pt x="409" y="332"/>
                </a:cubicBezTo>
                <a:cubicBezTo>
                  <a:pt x="417" y="332"/>
                  <a:pt x="424" y="332"/>
                  <a:pt x="431" y="339"/>
                </a:cubicBezTo>
                <a:cubicBezTo>
                  <a:pt x="494" y="403"/>
                  <a:pt x="494" y="403"/>
                  <a:pt x="494" y="403"/>
                </a:cubicBezTo>
                <a:cubicBezTo>
                  <a:pt x="501" y="410"/>
                  <a:pt x="508" y="417"/>
                  <a:pt x="508" y="424"/>
                </a:cubicBezTo>
                <a:cubicBezTo>
                  <a:pt x="508" y="438"/>
                  <a:pt x="494" y="452"/>
                  <a:pt x="480" y="452"/>
                </a:cubicBezTo>
                <a:close/>
                <a:moveTo>
                  <a:pt x="304" y="381"/>
                </a:moveTo>
                <a:lnTo>
                  <a:pt x="304" y="381"/>
                </a:lnTo>
                <a:cubicBezTo>
                  <a:pt x="296" y="395"/>
                  <a:pt x="289" y="410"/>
                  <a:pt x="289" y="424"/>
                </a:cubicBezTo>
                <a:cubicBezTo>
                  <a:pt x="289" y="452"/>
                  <a:pt x="318" y="480"/>
                  <a:pt x="346" y="480"/>
                </a:cubicBezTo>
                <a:lnTo>
                  <a:pt x="353" y="480"/>
                </a:lnTo>
                <a:cubicBezTo>
                  <a:pt x="353" y="544"/>
                  <a:pt x="353" y="544"/>
                  <a:pt x="353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7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176" y="0"/>
                  <a:pt x="176" y="0"/>
                  <a:pt x="176" y="0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6" y="191"/>
                  <a:pt x="205" y="219"/>
                  <a:pt x="233" y="219"/>
                </a:cubicBezTo>
                <a:cubicBezTo>
                  <a:pt x="289" y="219"/>
                  <a:pt x="289" y="219"/>
                  <a:pt x="289" y="219"/>
                </a:cubicBezTo>
                <a:cubicBezTo>
                  <a:pt x="409" y="219"/>
                  <a:pt x="409" y="219"/>
                  <a:pt x="409" y="219"/>
                </a:cubicBezTo>
                <a:cubicBezTo>
                  <a:pt x="409" y="304"/>
                  <a:pt x="409" y="304"/>
                  <a:pt x="409" y="304"/>
                </a:cubicBezTo>
                <a:cubicBezTo>
                  <a:pt x="395" y="304"/>
                  <a:pt x="381" y="311"/>
                  <a:pt x="374" y="318"/>
                </a:cubicBezTo>
                <a:lnTo>
                  <a:pt x="304" y="381"/>
                </a:lnTo>
                <a:close/>
                <a:moveTo>
                  <a:pt x="233" y="191"/>
                </a:moveTo>
                <a:lnTo>
                  <a:pt x="233" y="191"/>
                </a:lnTo>
                <a:cubicBezTo>
                  <a:pt x="219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09" y="191"/>
                  <a:pt x="409" y="191"/>
                  <a:pt x="409" y="191"/>
                </a:cubicBezTo>
                <a:cubicBezTo>
                  <a:pt x="289" y="191"/>
                  <a:pt x="289" y="191"/>
                  <a:pt x="289" y="191"/>
                </a:cubicBezTo>
                <a:lnTo>
                  <a:pt x="233" y="1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" name="Freeform 66"/>
          <p:cNvSpPr>
            <a:spLocks noChangeArrowheads="1"/>
          </p:cNvSpPr>
          <p:nvPr/>
        </p:nvSpPr>
        <p:spPr bwMode="auto">
          <a:xfrm>
            <a:off x="6347810" y="1198836"/>
            <a:ext cx="146242" cy="157492"/>
          </a:xfrm>
          <a:custGeom>
            <a:avLst/>
            <a:gdLst>
              <a:gd name="T0" fmla="*/ 2147483646 w 228"/>
              <a:gd name="T1" fmla="*/ 1289745786 h 248"/>
              <a:gd name="T2" fmla="*/ 2147483646 w 228"/>
              <a:gd name="T3" fmla="*/ 1289745786 h 248"/>
              <a:gd name="T4" fmla="*/ 2147483646 w 228"/>
              <a:gd name="T5" fmla="*/ 2147483646 h 248"/>
              <a:gd name="T6" fmla="*/ 2147483646 w 228"/>
              <a:gd name="T7" fmla="*/ 2147483646 h 248"/>
              <a:gd name="T8" fmla="*/ 2147483646 w 228"/>
              <a:gd name="T9" fmla="*/ 2147483646 h 248"/>
              <a:gd name="T10" fmla="*/ 2147483646 w 228"/>
              <a:gd name="T11" fmla="*/ 2147483646 h 248"/>
              <a:gd name="T12" fmla="*/ 2147483646 w 228"/>
              <a:gd name="T13" fmla="*/ 2147483646 h 248"/>
              <a:gd name="T14" fmla="*/ 2147483646 w 228"/>
              <a:gd name="T15" fmla="*/ 2147483646 h 248"/>
              <a:gd name="T16" fmla="*/ 2147483646 w 228"/>
              <a:gd name="T17" fmla="*/ 2147483646 h 248"/>
              <a:gd name="T18" fmla="*/ 1376428924 w 228"/>
              <a:gd name="T19" fmla="*/ 2147483646 h 248"/>
              <a:gd name="T20" fmla="*/ 0 w 228"/>
              <a:gd name="T21" fmla="*/ 2147483646 h 248"/>
              <a:gd name="T22" fmla="*/ 0 w 228"/>
              <a:gd name="T23" fmla="*/ 1289745786 h 248"/>
              <a:gd name="T24" fmla="*/ 1376428924 w 228"/>
              <a:gd name="T25" fmla="*/ 0 h 248"/>
              <a:gd name="T26" fmla="*/ 2147483646 w 228"/>
              <a:gd name="T27" fmla="*/ 1289745786 h 248"/>
              <a:gd name="T28" fmla="*/ 2147483646 w 228"/>
              <a:gd name="T29" fmla="*/ 2147483646 h 248"/>
              <a:gd name="T30" fmla="*/ 2147483646 w 228"/>
              <a:gd name="T31" fmla="*/ 322404453 h 248"/>
              <a:gd name="T32" fmla="*/ 2147483646 w 228"/>
              <a:gd name="T33" fmla="*/ 322404453 h 248"/>
              <a:gd name="T34" fmla="*/ 2147483646 w 228"/>
              <a:gd name="T35" fmla="*/ 0 h 248"/>
              <a:gd name="T36" fmla="*/ 2147483646 w 228"/>
              <a:gd name="T37" fmla="*/ 1289745786 h 24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28" h="248">
                <a:moveTo>
                  <a:pt x="227" y="28"/>
                </a:moveTo>
                <a:lnTo>
                  <a:pt x="227" y="28"/>
                </a:lnTo>
                <a:cubicBezTo>
                  <a:pt x="227" y="219"/>
                  <a:pt x="227" y="219"/>
                  <a:pt x="227" y="219"/>
                </a:cubicBezTo>
                <a:cubicBezTo>
                  <a:pt x="227" y="233"/>
                  <a:pt x="212" y="247"/>
                  <a:pt x="198" y="247"/>
                </a:cubicBezTo>
                <a:cubicBezTo>
                  <a:pt x="191" y="247"/>
                  <a:pt x="184" y="247"/>
                  <a:pt x="184" y="240"/>
                </a:cubicBezTo>
                <a:cubicBezTo>
                  <a:pt x="57" y="162"/>
                  <a:pt x="57" y="162"/>
                  <a:pt x="57" y="162"/>
                </a:cubicBezTo>
                <a:cubicBezTo>
                  <a:pt x="57" y="219"/>
                  <a:pt x="57" y="219"/>
                  <a:pt x="57" y="219"/>
                </a:cubicBezTo>
                <a:cubicBezTo>
                  <a:pt x="57" y="233"/>
                  <a:pt x="43" y="247"/>
                  <a:pt x="29" y="247"/>
                </a:cubicBezTo>
                <a:cubicBezTo>
                  <a:pt x="7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43" y="0"/>
                  <a:pt x="57" y="14"/>
                  <a:pt x="57" y="28"/>
                </a:cubicBezTo>
                <a:cubicBezTo>
                  <a:pt x="57" y="84"/>
                  <a:pt x="57" y="84"/>
                  <a:pt x="57" y="84"/>
                </a:cubicBezTo>
                <a:cubicBezTo>
                  <a:pt x="184" y="7"/>
                  <a:pt x="184" y="7"/>
                  <a:pt x="184" y="7"/>
                </a:cubicBezTo>
                <a:cubicBezTo>
                  <a:pt x="184" y="7"/>
                  <a:pt x="191" y="0"/>
                  <a:pt x="198" y="0"/>
                </a:cubicBezTo>
                <a:cubicBezTo>
                  <a:pt x="212" y="0"/>
                  <a:pt x="227" y="14"/>
                  <a:pt x="227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" name="Freeform 67"/>
          <p:cNvSpPr>
            <a:spLocks noChangeArrowheads="1"/>
          </p:cNvSpPr>
          <p:nvPr/>
        </p:nvSpPr>
        <p:spPr bwMode="auto">
          <a:xfrm>
            <a:off x="5462271" y="1214591"/>
            <a:ext cx="230613" cy="157492"/>
          </a:xfrm>
          <a:custGeom>
            <a:avLst/>
            <a:gdLst>
              <a:gd name="T0" fmla="*/ 0 w 361"/>
              <a:gd name="T1" fmla="*/ 1289745786 h 248"/>
              <a:gd name="T2" fmla="*/ 0 w 361"/>
              <a:gd name="T3" fmla="*/ 1289745786 h 248"/>
              <a:gd name="T4" fmla="*/ 0 w 361"/>
              <a:gd name="T5" fmla="*/ 2147483646 h 248"/>
              <a:gd name="T6" fmla="*/ 1312904303 w 361"/>
              <a:gd name="T7" fmla="*/ 2147483646 h 248"/>
              <a:gd name="T8" fmla="*/ 1969291727 w 361"/>
              <a:gd name="T9" fmla="*/ 2147483646 h 248"/>
              <a:gd name="T10" fmla="*/ 1969291727 w 361"/>
              <a:gd name="T11" fmla="*/ 2147483646 h 248"/>
              <a:gd name="T12" fmla="*/ 2147483646 w 361"/>
              <a:gd name="T13" fmla="*/ 2147483646 h 248"/>
              <a:gd name="T14" fmla="*/ 2147483646 w 361"/>
              <a:gd name="T15" fmla="*/ 2147483646 h 248"/>
              <a:gd name="T16" fmla="*/ 2147483646 w 361"/>
              <a:gd name="T17" fmla="*/ 2147483646 h 248"/>
              <a:gd name="T18" fmla="*/ 2147483646 w 361"/>
              <a:gd name="T19" fmla="*/ 2147483646 h 248"/>
              <a:gd name="T20" fmla="*/ 2147483646 w 361"/>
              <a:gd name="T21" fmla="*/ 2147483646 h 248"/>
              <a:gd name="T22" fmla="*/ 2147483646 w 361"/>
              <a:gd name="T23" fmla="*/ 2147483646 h 248"/>
              <a:gd name="T24" fmla="*/ 2147483646 w 361"/>
              <a:gd name="T25" fmla="*/ 2147483646 h 248"/>
              <a:gd name="T26" fmla="*/ 2147483646 w 361"/>
              <a:gd name="T27" fmla="*/ 2147483646 h 248"/>
              <a:gd name="T28" fmla="*/ 2147483646 w 361"/>
              <a:gd name="T29" fmla="*/ 2147483646 h 248"/>
              <a:gd name="T30" fmla="*/ 2147483646 w 361"/>
              <a:gd name="T31" fmla="*/ 2147483646 h 248"/>
              <a:gd name="T32" fmla="*/ 2147483646 w 361"/>
              <a:gd name="T33" fmla="*/ 2147483646 h 248"/>
              <a:gd name="T34" fmla="*/ 2147483646 w 361"/>
              <a:gd name="T35" fmla="*/ 2147483646 h 248"/>
              <a:gd name="T36" fmla="*/ 2147483646 w 361"/>
              <a:gd name="T37" fmla="*/ 2147483646 h 248"/>
              <a:gd name="T38" fmla="*/ 2147483646 w 361"/>
              <a:gd name="T39" fmla="*/ 2147483646 h 248"/>
              <a:gd name="T40" fmla="*/ 2147483646 w 361"/>
              <a:gd name="T41" fmla="*/ 322404453 h 248"/>
              <a:gd name="T42" fmla="*/ 2147483646 w 361"/>
              <a:gd name="T43" fmla="*/ 322404453 h 248"/>
              <a:gd name="T44" fmla="*/ 2147483646 w 361"/>
              <a:gd name="T45" fmla="*/ 0 h 248"/>
              <a:gd name="T46" fmla="*/ 2147483646 w 361"/>
              <a:gd name="T47" fmla="*/ 1289745786 h 248"/>
              <a:gd name="T48" fmla="*/ 2147483646 w 361"/>
              <a:gd name="T49" fmla="*/ 1289745786 h 248"/>
              <a:gd name="T50" fmla="*/ 2147483646 w 361"/>
              <a:gd name="T51" fmla="*/ 2147483646 h 248"/>
              <a:gd name="T52" fmla="*/ 1969291727 w 361"/>
              <a:gd name="T53" fmla="*/ 322404453 h 248"/>
              <a:gd name="T54" fmla="*/ 1969291727 w 361"/>
              <a:gd name="T55" fmla="*/ 322404453 h 248"/>
              <a:gd name="T56" fmla="*/ 1312904303 w 361"/>
              <a:gd name="T57" fmla="*/ 0 h 248"/>
              <a:gd name="T58" fmla="*/ 0 w 361"/>
              <a:gd name="T59" fmla="*/ 1289745786 h 24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61" h="248">
                <a:moveTo>
                  <a:pt x="0" y="28"/>
                </a:moveTo>
                <a:lnTo>
                  <a:pt x="0" y="28"/>
                </a:lnTo>
                <a:cubicBezTo>
                  <a:pt x="0" y="219"/>
                  <a:pt x="0" y="219"/>
                  <a:pt x="0" y="219"/>
                </a:cubicBezTo>
                <a:cubicBezTo>
                  <a:pt x="0" y="233"/>
                  <a:pt x="14" y="247"/>
                  <a:pt x="28" y="247"/>
                </a:cubicBezTo>
                <a:cubicBezTo>
                  <a:pt x="35" y="247"/>
                  <a:pt x="42" y="247"/>
                  <a:pt x="42" y="240"/>
                </a:cubicBezTo>
                <a:cubicBezTo>
                  <a:pt x="148" y="176"/>
                  <a:pt x="148" y="176"/>
                  <a:pt x="148" y="176"/>
                </a:cubicBezTo>
                <a:cubicBezTo>
                  <a:pt x="148" y="219"/>
                  <a:pt x="148" y="219"/>
                  <a:pt x="148" y="219"/>
                </a:cubicBezTo>
                <a:cubicBezTo>
                  <a:pt x="148" y="233"/>
                  <a:pt x="162" y="247"/>
                  <a:pt x="176" y="247"/>
                </a:cubicBezTo>
                <a:cubicBezTo>
                  <a:pt x="183" y="247"/>
                  <a:pt x="191" y="247"/>
                  <a:pt x="191" y="240"/>
                </a:cubicBezTo>
                <a:cubicBezTo>
                  <a:pt x="346" y="148"/>
                  <a:pt x="346" y="148"/>
                  <a:pt x="346" y="148"/>
                </a:cubicBezTo>
                <a:cubicBezTo>
                  <a:pt x="353" y="141"/>
                  <a:pt x="360" y="134"/>
                  <a:pt x="360" y="127"/>
                </a:cubicBezTo>
                <a:cubicBezTo>
                  <a:pt x="360" y="113"/>
                  <a:pt x="353" y="106"/>
                  <a:pt x="346" y="99"/>
                </a:cubicBezTo>
                <a:cubicBezTo>
                  <a:pt x="191" y="7"/>
                  <a:pt x="191" y="7"/>
                  <a:pt x="191" y="7"/>
                </a:cubicBezTo>
                <a:cubicBezTo>
                  <a:pt x="191" y="7"/>
                  <a:pt x="183" y="0"/>
                  <a:pt x="176" y="0"/>
                </a:cubicBezTo>
                <a:cubicBezTo>
                  <a:pt x="162" y="0"/>
                  <a:pt x="148" y="14"/>
                  <a:pt x="148" y="28"/>
                </a:cubicBezTo>
                <a:cubicBezTo>
                  <a:pt x="148" y="70"/>
                  <a:pt x="148" y="70"/>
                  <a:pt x="148" y="70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7"/>
                  <a:pt x="35" y="0"/>
                  <a:pt x="28" y="0"/>
                </a:cubicBezTo>
                <a:cubicBezTo>
                  <a:pt x="14" y="0"/>
                  <a:pt x="0" y="14"/>
                  <a:pt x="0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" name="Freeform 68"/>
          <p:cNvSpPr>
            <a:spLocks noChangeArrowheads="1"/>
          </p:cNvSpPr>
          <p:nvPr/>
        </p:nvSpPr>
        <p:spPr bwMode="auto">
          <a:xfrm>
            <a:off x="4691097" y="1199671"/>
            <a:ext cx="224988" cy="157492"/>
          </a:xfrm>
          <a:custGeom>
            <a:avLst/>
            <a:gdLst>
              <a:gd name="T0" fmla="*/ 2147483646 w 354"/>
              <a:gd name="T1" fmla="*/ 1289745786 h 248"/>
              <a:gd name="T2" fmla="*/ 2147483646 w 354"/>
              <a:gd name="T3" fmla="*/ 1289745786 h 248"/>
              <a:gd name="T4" fmla="*/ 2147483646 w 354"/>
              <a:gd name="T5" fmla="*/ 2147483646 h 248"/>
              <a:gd name="T6" fmla="*/ 2147483646 w 354"/>
              <a:gd name="T7" fmla="*/ 2147483646 h 248"/>
              <a:gd name="T8" fmla="*/ 2147483646 w 354"/>
              <a:gd name="T9" fmla="*/ 2147483646 h 248"/>
              <a:gd name="T10" fmla="*/ 2147483646 w 354"/>
              <a:gd name="T11" fmla="*/ 2147483646 h 248"/>
              <a:gd name="T12" fmla="*/ 2147483646 w 354"/>
              <a:gd name="T13" fmla="*/ 2147483646 h 248"/>
              <a:gd name="T14" fmla="*/ 2147483646 w 354"/>
              <a:gd name="T15" fmla="*/ 2147483646 h 248"/>
              <a:gd name="T16" fmla="*/ 2147483646 w 354"/>
              <a:gd name="T17" fmla="*/ 2147483646 h 248"/>
              <a:gd name="T18" fmla="*/ 2147483646 w 354"/>
              <a:gd name="T19" fmla="*/ 2147483646 h 248"/>
              <a:gd name="T20" fmla="*/ 2147483646 w 354"/>
              <a:gd name="T21" fmla="*/ 2147483646 h 248"/>
              <a:gd name="T22" fmla="*/ 646493500 w 354"/>
              <a:gd name="T23" fmla="*/ 2147483646 h 248"/>
              <a:gd name="T24" fmla="*/ 646493500 w 354"/>
              <a:gd name="T25" fmla="*/ 2147483646 h 248"/>
              <a:gd name="T26" fmla="*/ 646493500 w 354"/>
              <a:gd name="T27" fmla="*/ 2147483646 h 248"/>
              <a:gd name="T28" fmla="*/ 646493500 w 354"/>
              <a:gd name="T29" fmla="*/ 2147483646 h 248"/>
              <a:gd name="T30" fmla="*/ 0 w 354"/>
              <a:gd name="T31" fmla="*/ 2147483646 h 248"/>
              <a:gd name="T32" fmla="*/ 646493500 w 354"/>
              <a:gd name="T33" fmla="*/ 2147483646 h 248"/>
              <a:gd name="T34" fmla="*/ 646493500 w 354"/>
              <a:gd name="T35" fmla="*/ 2147483646 h 248"/>
              <a:gd name="T36" fmla="*/ 646493500 w 354"/>
              <a:gd name="T37" fmla="*/ 2147483646 h 248"/>
              <a:gd name="T38" fmla="*/ 646493500 w 354"/>
              <a:gd name="T39" fmla="*/ 2147483646 h 248"/>
              <a:gd name="T40" fmla="*/ 2147483646 w 354"/>
              <a:gd name="T41" fmla="*/ 322404453 h 248"/>
              <a:gd name="T42" fmla="*/ 2147483646 w 354"/>
              <a:gd name="T43" fmla="*/ 322404453 h 248"/>
              <a:gd name="T44" fmla="*/ 2147483646 w 354"/>
              <a:gd name="T45" fmla="*/ 0 h 248"/>
              <a:gd name="T46" fmla="*/ 2147483646 w 354"/>
              <a:gd name="T47" fmla="*/ 1289745786 h 248"/>
              <a:gd name="T48" fmla="*/ 2147483646 w 354"/>
              <a:gd name="T49" fmla="*/ 1289745786 h 248"/>
              <a:gd name="T50" fmla="*/ 2147483646 w 354"/>
              <a:gd name="T51" fmla="*/ 2147483646 h 248"/>
              <a:gd name="T52" fmla="*/ 2147483646 w 354"/>
              <a:gd name="T53" fmla="*/ 322404453 h 248"/>
              <a:gd name="T54" fmla="*/ 2147483646 w 354"/>
              <a:gd name="T55" fmla="*/ 322404453 h 248"/>
              <a:gd name="T56" fmla="*/ 2147483646 w 354"/>
              <a:gd name="T57" fmla="*/ 0 h 248"/>
              <a:gd name="T58" fmla="*/ 2147483646 w 354"/>
              <a:gd name="T59" fmla="*/ 1289745786 h 24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54" h="248">
                <a:moveTo>
                  <a:pt x="353" y="28"/>
                </a:moveTo>
                <a:lnTo>
                  <a:pt x="353" y="28"/>
                </a:lnTo>
                <a:cubicBezTo>
                  <a:pt x="353" y="219"/>
                  <a:pt x="353" y="219"/>
                  <a:pt x="353" y="219"/>
                </a:cubicBezTo>
                <a:cubicBezTo>
                  <a:pt x="353" y="233"/>
                  <a:pt x="346" y="247"/>
                  <a:pt x="325" y="247"/>
                </a:cubicBezTo>
                <a:cubicBezTo>
                  <a:pt x="325" y="247"/>
                  <a:pt x="318" y="247"/>
                  <a:pt x="311" y="240"/>
                </a:cubicBezTo>
                <a:cubicBezTo>
                  <a:pt x="205" y="176"/>
                  <a:pt x="205" y="176"/>
                  <a:pt x="205" y="176"/>
                </a:cubicBezTo>
                <a:cubicBezTo>
                  <a:pt x="205" y="219"/>
                  <a:pt x="205" y="219"/>
                  <a:pt x="205" y="219"/>
                </a:cubicBezTo>
                <a:cubicBezTo>
                  <a:pt x="205" y="233"/>
                  <a:pt x="190" y="247"/>
                  <a:pt x="176" y="247"/>
                </a:cubicBezTo>
                <a:cubicBezTo>
                  <a:pt x="169" y="247"/>
                  <a:pt x="162" y="247"/>
                  <a:pt x="162" y="240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0" y="141"/>
                  <a:pt x="0" y="134"/>
                  <a:pt x="0" y="127"/>
                </a:cubicBezTo>
                <a:cubicBezTo>
                  <a:pt x="0" y="113"/>
                  <a:pt x="0" y="106"/>
                  <a:pt x="14" y="99"/>
                </a:cubicBezTo>
                <a:cubicBezTo>
                  <a:pt x="162" y="7"/>
                  <a:pt x="162" y="7"/>
                  <a:pt x="162" y="7"/>
                </a:cubicBezTo>
                <a:cubicBezTo>
                  <a:pt x="162" y="7"/>
                  <a:pt x="169" y="0"/>
                  <a:pt x="176" y="0"/>
                </a:cubicBezTo>
                <a:cubicBezTo>
                  <a:pt x="190" y="0"/>
                  <a:pt x="205" y="14"/>
                  <a:pt x="205" y="28"/>
                </a:cubicBezTo>
                <a:cubicBezTo>
                  <a:pt x="205" y="70"/>
                  <a:pt x="205" y="70"/>
                  <a:pt x="205" y="70"/>
                </a:cubicBezTo>
                <a:cubicBezTo>
                  <a:pt x="311" y="7"/>
                  <a:pt x="311" y="7"/>
                  <a:pt x="311" y="7"/>
                </a:cubicBezTo>
                <a:cubicBezTo>
                  <a:pt x="318" y="7"/>
                  <a:pt x="325" y="0"/>
                  <a:pt x="325" y="0"/>
                </a:cubicBezTo>
                <a:cubicBezTo>
                  <a:pt x="346" y="0"/>
                  <a:pt x="353" y="14"/>
                  <a:pt x="353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" name="Freeform 70"/>
          <p:cNvSpPr>
            <a:spLocks noChangeArrowheads="1"/>
          </p:cNvSpPr>
          <p:nvPr/>
        </p:nvSpPr>
        <p:spPr bwMode="auto">
          <a:xfrm>
            <a:off x="12629583" y="1253581"/>
            <a:ext cx="165930" cy="165928"/>
          </a:xfrm>
          <a:custGeom>
            <a:avLst/>
            <a:gdLst>
              <a:gd name="T0" fmla="*/ 2147483646 w 262"/>
              <a:gd name="T1" fmla="*/ 2147483646 h 262"/>
              <a:gd name="T2" fmla="*/ 2147483646 w 262"/>
              <a:gd name="T3" fmla="*/ 2147483646 h 262"/>
              <a:gd name="T4" fmla="*/ 1279286076 w 262"/>
              <a:gd name="T5" fmla="*/ 2147483646 h 262"/>
              <a:gd name="T6" fmla="*/ 0 w 262"/>
              <a:gd name="T7" fmla="*/ 2147483646 h 262"/>
              <a:gd name="T8" fmla="*/ 0 w 262"/>
              <a:gd name="T9" fmla="*/ 1279258475 h 262"/>
              <a:gd name="T10" fmla="*/ 1279286076 w 262"/>
              <a:gd name="T11" fmla="*/ 0 h 262"/>
              <a:gd name="T12" fmla="*/ 2147483646 w 262"/>
              <a:gd name="T13" fmla="*/ 0 h 262"/>
              <a:gd name="T14" fmla="*/ 2147483646 w 262"/>
              <a:gd name="T15" fmla="*/ 1279258475 h 262"/>
              <a:gd name="T16" fmla="*/ 2147483646 w 262"/>
              <a:gd name="T17" fmla="*/ 2147483646 h 262"/>
              <a:gd name="T18" fmla="*/ 2147483646 w 262"/>
              <a:gd name="T19" fmla="*/ 2147483646 h 26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2" h="262">
                <a:moveTo>
                  <a:pt x="233" y="261"/>
                </a:moveTo>
                <a:lnTo>
                  <a:pt x="233" y="261"/>
                </a:lnTo>
                <a:cubicBezTo>
                  <a:pt x="28" y="261"/>
                  <a:pt x="28" y="261"/>
                  <a:pt x="28" y="261"/>
                </a:cubicBezTo>
                <a:cubicBezTo>
                  <a:pt x="7" y="261"/>
                  <a:pt x="0" y="254"/>
                  <a:pt x="0" y="23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233" y="0"/>
                  <a:pt x="233" y="0"/>
                  <a:pt x="233" y="0"/>
                </a:cubicBezTo>
                <a:cubicBezTo>
                  <a:pt x="247" y="0"/>
                  <a:pt x="261" y="14"/>
                  <a:pt x="261" y="28"/>
                </a:cubicBezTo>
                <a:cubicBezTo>
                  <a:pt x="261" y="233"/>
                  <a:pt x="261" y="233"/>
                  <a:pt x="261" y="233"/>
                </a:cubicBezTo>
                <a:cubicBezTo>
                  <a:pt x="261" y="254"/>
                  <a:pt x="247" y="261"/>
                  <a:pt x="233" y="2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" name="Freeform 71"/>
          <p:cNvSpPr>
            <a:spLocks noChangeArrowheads="1"/>
          </p:cNvSpPr>
          <p:nvPr/>
        </p:nvSpPr>
        <p:spPr bwMode="auto">
          <a:xfrm>
            <a:off x="11843905" y="1257395"/>
            <a:ext cx="171553" cy="165928"/>
          </a:xfrm>
          <a:custGeom>
            <a:avLst/>
            <a:gdLst>
              <a:gd name="T0" fmla="*/ 2147483646 w 269"/>
              <a:gd name="T1" fmla="*/ 0 h 262"/>
              <a:gd name="T2" fmla="*/ 2147483646 w 269"/>
              <a:gd name="T3" fmla="*/ 0 h 262"/>
              <a:gd name="T4" fmla="*/ 2147483646 w 269"/>
              <a:gd name="T5" fmla="*/ 2147483646 h 262"/>
              <a:gd name="T6" fmla="*/ 2147483646 w 269"/>
              <a:gd name="T7" fmla="*/ 2147483646 h 262"/>
              <a:gd name="T8" fmla="*/ 0 w 269"/>
              <a:gd name="T9" fmla="*/ 2147483646 h 262"/>
              <a:gd name="T10" fmla="*/ 2147483646 w 269"/>
              <a:gd name="T11" fmla="*/ 0 h 26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9" h="262">
                <a:moveTo>
                  <a:pt x="134" y="0"/>
                </a:moveTo>
                <a:lnTo>
                  <a:pt x="134" y="0"/>
                </a:lnTo>
                <a:cubicBezTo>
                  <a:pt x="205" y="0"/>
                  <a:pt x="268" y="56"/>
                  <a:pt x="268" y="134"/>
                </a:cubicBezTo>
                <a:cubicBezTo>
                  <a:pt x="268" y="204"/>
                  <a:pt x="205" y="261"/>
                  <a:pt x="134" y="261"/>
                </a:cubicBezTo>
                <a:cubicBezTo>
                  <a:pt x="63" y="261"/>
                  <a:pt x="0" y="204"/>
                  <a:pt x="0" y="134"/>
                </a:cubicBezTo>
                <a:cubicBezTo>
                  <a:pt x="0" y="56"/>
                  <a:pt x="63" y="0"/>
                  <a:pt x="1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1" name="Freeform 72"/>
          <p:cNvSpPr>
            <a:spLocks noChangeArrowheads="1"/>
          </p:cNvSpPr>
          <p:nvPr/>
        </p:nvSpPr>
        <p:spPr bwMode="auto">
          <a:xfrm>
            <a:off x="11034658" y="1208289"/>
            <a:ext cx="165930" cy="194053"/>
          </a:xfrm>
          <a:custGeom>
            <a:avLst/>
            <a:gdLst>
              <a:gd name="T0" fmla="*/ 2147483646 w 262"/>
              <a:gd name="T1" fmla="*/ 2147483646 h 305"/>
              <a:gd name="T2" fmla="*/ 2147483646 w 262"/>
              <a:gd name="T3" fmla="*/ 2147483646 h 305"/>
              <a:gd name="T4" fmla="*/ 2147483646 w 262"/>
              <a:gd name="T5" fmla="*/ 2147483646 h 305"/>
              <a:gd name="T6" fmla="*/ 2147483646 w 262"/>
              <a:gd name="T7" fmla="*/ 2147483646 h 305"/>
              <a:gd name="T8" fmla="*/ 1918928935 w 262"/>
              <a:gd name="T9" fmla="*/ 2147483646 h 305"/>
              <a:gd name="T10" fmla="*/ 1918928935 w 262"/>
              <a:gd name="T11" fmla="*/ 2147483646 h 305"/>
              <a:gd name="T12" fmla="*/ 1918928935 w 262"/>
              <a:gd name="T13" fmla="*/ 2147483646 h 305"/>
              <a:gd name="T14" fmla="*/ 1918928935 w 262"/>
              <a:gd name="T15" fmla="*/ 2147483646 h 305"/>
              <a:gd name="T16" fmla="*/ 1279286076 w 262"/>
              <a:gd name="T17" fmla="*/ 2147483646 h 305"/>
              <a:gd name="T18" fmla="*/ 0 w 262"/>
              <a:gd name="T19" fmla="*/ 2147483646 h 305"/>
              <a:gd name="T20" fmla="*/ 0 w 262"/>
              <a:gd name="T21" fmla="*/ 2147483646 h 305"/>
              <a:gd name="T22" fmla="*/ 0 w 262"/>
              <a:gd name="T23" fmla="*/ 1343349970 h 305"/>
              <a:gd name="T24" fmla="*/ 0 w 262"/>
              <a:gd name="T25" fmla="*/ 1343349970 h 305"/>
              <a:gd name="T26" fmla="*/ 1279286076 w 262"/>
              <a:gd name="T27" fmla="*/ 0 h 305"/>
              <a:gd name="T28" fmla="*/ 1918928935 w 262"/>
              <a:gd name="T29" fmla="*/ 324261211 h 305"/>
              <a:gd name="T30" fmla="*/ 1918928935 w 262"/>
              <a:gd name="T31" fmla="*/ 324261211 h 305"/>
              <a:gd name="T32" fmla="*/ 1918928935 w 262"/>
              <a:gd name="T33" fmla="*/ 324261211 h 305"/>
              <a:gd name="T34" fmla="*/ 1918928935 w 262"/>
              <a:gd name="T35" fmla="*/ 324261211 h 305"/>
              <a:gd name="T36" fmla="*/ 2147483646 w 262"/>
              <a:gd name="T37" fmla="*/ 2147483646 h 305"/>
              <a:gd name="T38" fmla="*/ 2147483646 w 262"/>
              <a:gd name="T39" fmla="*/ 2147483646 h 305"/>
              <a:gd name="T40" fmla="*/ 2147483646 w 262"/>
              <a:gd name="T41" fmla="*/ 2147483646 h 30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2" h="305">
                <a:moveTo>
                  <a:pt x="261" y="156"/>
                </a:moveTo>
                <a:lnTo>
                  <a:pt x="261" y="156"/>
                </a:lnTo>
                <a:cubicBezTo>
                  <a:pt x="261" y="163"/>
                  <a:pt x="261" y="170"/>
                  <a:pt x="247" y="177"/>
                </a:cubicBezTo>
                <a:cubicBezTo>
                  <a:pt x="42" y="297"/>
                  <a:pt x="42" y="297"/>
                  <a:pt x="42" y="297"/>
                </a:cubicBezTo>
                <a:cubicBezTo>
                  <a:pt x="35" y="304"/>
                  <a:pt x="35" y="304"/>
                  <a:pt x="28" y="304"/>
                </a:cubicBezTo>
                <a:cubicBezTo>
                  <a:pt x="14" y="304"/>
                  <a:pt x="0" y="290"/>
                  <a:pt x="0" y="276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35" y="7"/>
                  <a:pt x="42" y="7"/>
                </a:cubicBezTo>
                <a:cubicBezTo>
                  <a:pt x="247" y="128"/>
                  <a:pt x="247" y="128"/>
                  <a:pt x="247" y="128"/>
                </a:cubicBezTo>
                <a:cubicBezTo>
                  <a:pt x="261" y="135"/>
                  <a:pt x="261" y="142"/>
                  <a:pt x="261" y="15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3" name="Group 142"/>
          <p:cNvGrpSpPr/>
          <p:nvPr/>
        </p:nvGrpSpPr>
        <p:grpSpPr>
          <a:xfrm>
            <a:off x="11747068" y="1898205"/>
            <a:ext cx="395125" cy="397237"/>
            <a:chOff x="7989888" y="755650"/>
            <a:chExt cx="296863" cy="298450"/>
          </a:xfrm>
          <a:solidFill>
            <a:srgbClr val="FFFFFF"/>
          </a:solidFill>
        </p:grpSpPr>
        <p:sp>
          <p:nvSpPr>
            <p:cNvPr id="529" name="Freeform 5"/>
            <p:cNvSpPr>
              <a:spLocks noEditPoints="1"/>
            </p:cNvSpPr>
            <p:nvPr/>
          </p:nvSpPr>
          <p:spPr bwMode="auto">
            <a:xfrm>
              <a:off x="7989888" y="755650"/>
              <a:ext cx="296863" cy="29845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0" name="Freeform 6"/>
            <p:cNvSpPr>
              <a:spLocks/>
            </p:cNvSpPr>
            <p:nvPr/>
          </p:nvSpPr>
          <p:spPr bwMode="auto">
            <a:xfrm>
              <a:off x="8043863" y="812800"/>
              <a:ext cx="138113" cy="138113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36"/>
                </a:cxn>
                <a:cxn ang="0">
                  <a:pos x="5" y="54"/>
                </a:cxn>
                <a:cxn ang="0">
                  <a:pos x="54" y="4"/>
                </a:cxn>
                <a:cxn ang="0">
                  <a:pos x="37" y="0"/>
                </a:cxn>
              </a:cxnLst>
              <a:rect l="0" t="0" r="r" b="b"/>
              <a:pathLst>
                <a:path w="54" h="54">
                  <a:moveTo>
                    <a:pt x="37" y="0"/>
                  </a:moveTo>
                  <a:cubicBezTo>
                    <a:pt x="17" y="0"/>
                    <a:pt x="0" y="16"/>
                    <a:pt x="0" y="36"/>
                  </a:cubicBezTo>
                  <a:cubicBezTo>
                    <a:pt x="0" y="42"/>
                    <a:pt x="2" y="48"/>
                    <a:pt x="5" y="5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1" name="Freeform 7"/>
            <p:cNvSpPr>
              <a:spLocks/>
            </p:cNvSpPr>
            <p:nvPr/>
          </p:nvSpPr>
          <p:spPr bwMode="auto">
            <a:xfrm>
              <a:off x="8091488" y="862013"/>
              <a:ext cx="138113" cy="134938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0" y="49"/>
                </a:cxn>
                <a:cxn ang="0">
                  <a:pos x="18" y="53"/>
                </a:cxn>
                <a:cxn ang="0">
                  <a:pos x="54" y="17"/>
                </a:cxn>
                <a:cxn ang="0">
                  <a:pos x="49" y="0"/>
                </a:cxn>
              </a:cxnLst>
              <a:rect l="0" t="0" r="r" b="b"/>
              <a:pathLst>
                <a:path w="54" h="53">
                  <a:moveTo>
                    <a:pt x="49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6" y="52"/>
                    <a:pt x="11" y="53"/>
                    <a:pt x="18" y="53"/>
                  </a:cubicBezTo>
                  <a:cubicBezTo>
                    <a:pt x="38" y="53"/>
                    <a:pt x="54" y="37"/>
                    <a:pt x="54" y="17"/>
                  </a:cubicBezTo>
                  <a:cubicBezTo>
                    <a:pt x="54" y="11"/>
                    <a:pt x="52" y="5"/>
                    <a:pt x="4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44" name="Freeform 8"/>
          <p:cNvSpPr>
            <a:spLocks/>
          </p:cNvSpPr>
          <p:nvPr/>
        </p:nvSpPr>
        <p:spPr bwMode="auto">
          <a:xfrm>
            <a:off x="10156007" y="1889499"/>
            <a:ext cx="409915" cy="405689"/>
          </a:xfrm>
          <a:custGeom>
            <a:avLst/>
            <a:gdLst>
              <a:gd name="T0" fmla="*/ 256881948 w 120"/>
              <a:gd name="T1" fmla="*/ 780697815 h 119"/>
              <a:gd name="T2" fmla="*/ 586217580 w 120"/>
              <a:gd name="T3" fmla="*/ 780697815 h 119"/>
              <a:gd name="T4" fmla="*/ 750884113 w 120"/>
              <a:gd name="T5" fmla="*/ 341145479 h 119"/>
              <a:gd name="T6" fmla="*/ 658671265 w 120"/>
              <a:gd name="T7" fmla="*/ 308342339 h 119"/>
              <a:gd name="T8" fmla="*/ 619150374 w 120"/>
              <a:gd name="T9" fmla="*/ 393629990 h 119"/>
              <a:gd name="T10" fmla="*/ 586217580 w 120"/>
              <a:gd name="T11" fmla="*/ 347705082 h 119"/>
              <a:gd name="T12" fmla="*/ 619150374 w 120"/>
              <a:gd name="T13" fmla="*/ 118088229 h 119"/>
              <a:gd name="T14" fmla="*/ 520349427 w 120"/>
              <a:gd name="T15" fmla="*/ 98406857 h 119"/>
              <a:gd name="T16" fmla="*/ 487416634 w 120"/>
              <a:gd name="T17" fmla="*/ 328023711 h 119"/>
              <a:gd name="T18" fmla="*/ 434722111 w 120"/>
              <a:gd name="T19" fmla="*/ 308342339 h 119"/>
              <a:gd name="T20" fmla="*/ 428136579 w 120"/>
              <a:gd name="T21" fmla="*/ 72165882 h 119"/>
              <a:gd name="T22" fmla="*/ 316162002 w 120"/>
              <a:gd name="T23" fmla="*/ 72165882 h 119"/>
              <a:gd name="T24" fmla="*/ 322747534 w 120"/>
              <a:gd name="T25" fmla="*/ 341145479 h 119"/>
              <a:gd name="T26" fmla="*/ 283229209 w 120"/>
              <a:gd name="T27" fmla="*/ 334585876 h 119"/>
              <a:gd name="T28" fmla="*/ 210775524 w 120"/>
              <a:gd name="T29" fmla="*/ 170572739 h 119"/>
              <a:gd name="T30" fmla="*/ 105386479 w 120"/>
              <a:gd name="T31" fmla="*/ 196813714 h 119"/>
              <a:gd name="T32" fmla="*/ 204187425 w 120"/>
              <a:gd name="T33" fmla="*/ 432992733 h 119"/>
              <a:gd name="T34" fmla="*/ 191013794 w 120"/>
              <a:gd name="T35" fmla="*/ 511718218 h 119"/>
              <a:gd name="T36" fmla="*/ 92212848 w 120"/>
              <a:gd name="T37" fmla="*/ 419870965 h 119"/>
              <a:gd name="T38" fmla="*/ 19759163 w 120"/>
              <a:gd name="T39" fmla="*/ 478915079 h 119"/>
              <a:gd name="T40" fmla="*/ 171254632 w 120"/>
              <a:gd name="T41" fmla="*/ 669169190 h 119"/>
              <a:gd name="T42" fmla="*/ 256881948 w 120"/>
              <a:gd name="T43" fmla="*/ 780697815 h 1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0" h="119">
                <a:moveTo>
                  <a:pt x="39" y="119"/>
                </a:moveTo>
                <a:cubicBezTo>
                  <a:pt x="89" y="119"/>
                  <a:pt x="89" y="119"/>
                  <a:pt x="89" y="119"/>
                </a:cubicBezTo>
                <a:cubicBezTo>
                  <a:pt x="89" y="119"/>
                  <a:pt x="109" y="68"/>
                  <a:pt x="114" y="52"/>
                </a:cubicBezTo>
                <a:cubicBezTo>
                  <a:pt x="120" y="36"/>
                  <a:pt x="106" y="32"/>
                  <a:pt x="100" y="47"/>
                </a:cubicBezTo>
                <a:cubicBezTo>
                  <a:pt x="96" y="58"/>
                  <a:pt x="94" y="60"/>
                  <a:pt x="94" y="60"/>
                </a:cubicBezTo>
                <a:cubicBezTo>
                  <a:pt x="94" y="60"/>
                  <a:pt x="88" y="60"/>
                  <a:pt x="89" y="53"/>
                </a:cubicBezTo>
                <a:cubicBezTo>
                  <a:pt x="90" y="45"/>
                  <a:pt x="92" y="34"/>
                  <a:pt x="94" y="18"/>
                </a:cubicBezTo>
                <a:cubicBezTo>
                  <a:pt x="96" y="8"/>
                  <a:pt x="80" y="7"/>
                  <a:pt x="79" y="15"/>
                </a:cubicBezTo>
                <a:cubicBezTo>
                  <a:pt x="78" y="23"/>
                  <a:pt x="75" y="45"/>
                  <a:pt x="74" y="50"/>
                </a:cubicBezTo>
                <a:cubicBezTo>
                  <a:pt x="73" y="55"/>
                  <a:pt x="67" y="59"/>
                  <a:pt x="66" y="47"/>
                </a:cubicBezTo>
                <a:cubicBezTo>
                  <a:pt x="66" y="39"/>
                  <a:pt x="65" y="27"/>
                  <a:pt x="65" y="11"/>
                </a:cubicBezTo>
                <a:cubicBezTo>
                  <a:pt x="65" y="0"/>
                  <a:pt x="48" y="1"/>
                  <a:pt x="48" y="11"/>
                </a:cubicBezTo>
                <a:cubicBezTo>
                  <a:pt x="48" y="18"/>
                  <a:pt x="49" y="46"/>
                  <a:pt x="49" y="52"/>
                </a:cubicBezTo>
                <a:cubicBezTo>
                  <a:pt x="49" y="57"/>
                  <a:pt x="46" y="59"/>
                  <a:pt x="43" y="51"/>
                </a:cubicBezTo>
                <a:cubicBezTo>
                  <a:pt x="39" y="43"/>
                  <a:pt x="35" y="34"/>
                  <a:pt x="32" y="26"/>
                </a:cubicBezTo>
                <a:cubicBezTo>
                  <a:pt x="27" y="14"/>
                  <a:pt x="13" y="22"/>
                  <a:pt x="16" y="30"/>
                </a:cubicBezTo>
                <a:cubicBezTo>
                  <a:pt x="19" y="37"/>
                  <a:pt x="26" y="53"/>
                  <a:pt x="31" y="66"/>
                </a:cubicBezTo>
                <a:cubicBezTo>
                  <a:pt x="34" y="72"/>
                  <a:pt x="37" y="84"/>
                  <a:pt x="29" y="78"/>
                </a:cubicBezTo>
                <a:cubicBezTo>
                  <a:pt x="23" y="73"/>
                  <a:pt x="21" y="69"/>
                  <a:pt x="14" y="64"/>
                </a:cubicBezTo>
                <a:cubicBezTo>
                  <a:pt x="7" y="60"/>
                  <a:pt x="0" y="69"/>
                  <a:pt x="3" y="73"/>
                </a:cubicBezTo>
                <a:cubicBezTo>
                  <a:pt x="9" y="80"/>
                  <a:pt x="19" y="91"/>
                  <a:pt x="26" y="102"/>
                </a:cubicBezTo>
                <a:cubicBezTo>
                  <a:pt x="31" y="110"/>
                  <a:pt x="39" y="119"/>
                  <a:pt x="39" y="1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5" name="Group 144"/>
          <p:cNvGrpSpPr/>
          <p:nvPr/>
        </p:nvGrpSpPr>
        <p:grpSpPr>
          <a:xfrm>
            <a:off x="8607206" y="1898205"/>
            <a:ext cx="371881" cy="397238"/>
            <a:chOff x="5630863" y="755650"/>
            <a:chExt cx="279400" cy="298451"/>
          </a:xfrm>
          <a:solidFill>
            <a:srgbClr val="FFFFFF"/>
          </a:solidFill>
        </p:grpSpPr>
        <p:sp>
          <p:nvSpPr>
            <p:cNvPr id="527" name="Freeform 9"/>
            <p:cNvSpPr>
              <a:spLocks/>
            </p:cNvSpPr>
            <p:nvPr/>
          </p:nvSpPr>
          <p:spPr bwMode="auto">
            <a:xfrm>
              <a:off x="5667375" y="868363"/>
              <a:ext cx="204788" cy="185738"/>
            </a:xfrm>
            <a:custGeom>
              <a:avLst/>
              <a:gdLst/>
              <a:ahLst/>
              <a:cxnLst>
                <a:cxn ang="0">
                  <a:pos x="66" y="58"/>
                </a:cxn>
                <a:cxn ang="0">
                  <a:pos x="58" y="58"/>
                </a:cxn>
                <a:cxn ang="0">
                  <a:pos x="58" y="0"/>
                </a:cxn>
                <a:cxn ang="0">
                  <a:pos x="44" y="0"/>
                </a:cxn>
                <a:cxn ang="0">
                  <a:pos x="44" y="58"/>
                </a:cxn>
                <a:cxn ang="0">
                  <a:pos x="37" y="58"/>
                </a:cxn>
                <a:cxn ang="0">
                  <a:pos x="37" y="0"/>
                </a:cxn>
                <a:cxn ang="0">
                  <a:pos x="22" y="0"/>
                </a:cxn>
                <a:cxn ang="0">
                  <a:pos x="22" y="58"/>
                </a:cxn>
                <a:cxn ang="0">
                  <a:pos x="15" y="58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77" y="72"/>
                </a:cxn>
                <a:cxn ang="0">
                  <a:pos x="80" y="69"/>
                </a:cxn>
                <a:cxn ang="0">
                  <a:pos x="80" y="0"/>
                </a:cxn>
                <a:cxn ang="0">
                  <a:pos x="66" y="0"/>
                </a:cxn>
                <a:cxn ang="0">
                  <a:pos x="66" y="58"/>
                </a:cxn>
              </a:cxnLst>
              <a:rect l="0" t="0" r="r" b="b"/>
              <a:pathLst>
                <a:path w="80" h="72">
                  <a:moveTo>
                    <a:pt x="66" y="58"/>
                  </a:moveTo>
                  <a:cubicBezTo>
                    <a:pt x="58" y="58"/>
                    <a:pt x="58" y="58"/>
                    <a:pt x="58" y="58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1"/>
                    <a:pt x="2" y="72"/>
                    <a:pt x="4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9" y="72"/>
                    <a:pt x="80" y="71"/>
                    <a:pt x="80" y="69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66" y="0"/>
                    <a:pt x="66" y="0"/>
                    <a:pt x="66" y="0"/>
                  </a:cubicBezTo>
                  <a:lnTo>
                    <a:pt x="66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8" name="Freeform 10"/>
            <p:cNvSpPr>
              <a:spLocks noEditPoints="1"/>
            </p:cNvSpPr>
            <p:nvPr/>
          </p:nvSpPr>
          <p:spPr bwMode="auto">
            <a:xfrm>
              <a:off x="5630863" y="755650"/>
              <a:ext cx="279400" cy="92075"/>
            </a:xfrm>
            <a:custGeom>
              <a:avLst/>
              <a:gdLst/>
              <a:ahLst/>
              <a:cxnLst>
                <a:cxn ang="0">
                  <a:pos x="101" y="15"/>
                </a:cxn>
                <a:cxn ang="0">
                  <a:pos x="72" y="15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40" y="0"/>
                </a:cxn>
                <a:cxn ang="0">
                  <a:pos x="36" y="4"/>
                </a:cxn>
                <a:cxn ang="0">
                  <a:pos x="36" y="15"/>
                </a:cxn>
                <a:cxn ang="0">
                  <a:pos x="7" y="15"/>
                </a:cxn>
                <a:cxn ang="0">
                  <a:pos x="0" y="22"/>
                </a:cxn>
                <a:cxn ang="0">
                  <a:pos x="0" y="29"/>
                </a:cxn>
                <a:cxn ang="0">
                  <a:pos x="7" y="36"/>
                </a:cxn>
                <a:cxn ang="0">
                  <a:pos x="101" y="36"/>
                </a:cxn>
                <a:cxn ang="0">
                  <a:pos x="109" y="29"/>
                </a:cxn>
                <a:cxn ang="0">
                  <a:pos x="109" y="22"/>
                </a:cxn>
                <a:cxn ang="0">
                  <a:pos x="101" y="15"/>
                </a:cxn>
                <a:cxn ang="0">
                  <a:pos x="43" y="15"/>
                </a:cxn>
                <a:cxn ang="0">
                  <a:pos x="43" y="7"/>
                </a:cxn>
                <a:cxn ang="0">
                  <a:pos x="65" y="7"/>
                </a:cxn>
                <a:cxn ang="0">
                  <a:pos x="65" y="15"/>
                </a:cxn>
                <a:cxn ang="0">
                  <a:pos x="43" y="15"/>
                </a:cxn>
              </a:cxnLst>
              <a:rect l="0" t="0" r="r" b="b"/>
              <a:pathLst>
                <a:path w="109" h="36">
                  <a:moveTo>
                    <a:pt x="101" y="15"/>
                  </a:moveTo>
                  <a:cubicBezTo>
                    <a:pt x="72" y="15"/>
                    <a:pt x="72" y="15"/>
                    <a:pt x="72" y="15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2"/>
                    <a:pt x="71" y="0"/>
                    <a:pt x="6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8" y="0"/>
                    <a:pt x="36" y="2"/>
                    <a:pt x="36" y="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8"/>
                    <a:pt x="0" y="2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3"/>
                    <a:pt x="3" y="36"/>
                    <a:pt x="7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5" y="36"/>
                    <a:pt x="109" y="33"/>
                    <a:pt x="109" y="29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9" y="18"/>
                    <a:pt x="105" y="15"/>
                    <a:pt x="101" y="15"/>
                  </a:cubicBezTo>
                  <a:close/>
                  <a:moveTo>
                    <a:pt x="43" y="15"/>
                  </a:moveTo>
                  <a:cubicBezTo>
                    <a:pt x="43" y="7"/>
                    <a:pt x="43" y="7"/>
                    <a:pt x="43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15"/>
                    <a:pt x="65" y="15"/>
                    <a:pt x="65" y="15"/>
                  </a:cubicBezTo>
                  <a:lnTo>
                    <a:pt x="43" y="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46" name="Freeform 11"/>
          <p:cNvSpPr>
            <a:spLocks/>
          </p:cNvSpPr>
          <p:nvPr/>
        </p:nvSpPr>
        <p:spPr bwMode="auto">
          <a:xfrm>
            <a:off x="7789489" y="1897951"/>
            <a:ext cx="272573" cy="348638"/>
          </a:xfrm>
          <a:custGeom>
            <a:avLst/>
            <a:gdLst>
              <a:gd name="T0" fmla="*/ 478356610 w 80"/>
              <a:gd name="T1" fmla="*/ 290164564 h 102"/>
              <a:gd name="T2" fmla="*/ 432486658 w 80"/>
              <a:gd name="T3" fmla="*/ 329732459 h 102"/>
              <a:gd name="T4" fmla="*/ 432486658 w 80"/>
              <a:gd name="T5" fmla="*/ 329732459 h 102"/>
              <a:gd name="T6" fmla="*/ 432486658 w 80"/>
              <a:gd name="T7" fmla="*/ 290164564 h 102"/>
              <a:gd name="T8" fmla="*/ 380063489 w 80"/>
              <a:gd name="T9" fmla="*/ 237407370 h 102"/>
              <a:gd name="T10" fmla="*/ 334193537 w 80"/>
              <a:gd name="T11" fmla="*/ 290164564 h 102"/>
              <a:gd name="T12" fmla="*/ 334193537 w 80"/>
              <a:gd name="T13" fmla="*/ 237407370 h 102"/>
              <a:gd name="T14" fmla="*/ 288323585 w 80"/>
              <a:gd name="T15" fmla="*/ 191244826 h 102"/>
              <a:gd name="T16" fmla="*/ 242453633 w 80"/>
              <a:gd name="T17" fmla="*/ 237407370 h 102"/>
              <a:gd name="T18" fmla="*/ 242453633 w 80"/>
              <a:gd name="T19" fmla="*/ 46162544 h 102"/>
              <a:gd name="T20" fmla="*/ 190033025 w 80"/>
              <a:gd name="T21" fmla="*/ 0 h 102"/>
              <a:gd name="T22" fmla="*/ 144163072 w 80"/>
              <a:gd name="T23" fmla="*/ 46162544 h 102"/>
              <a:gd name="T24" fmla="*/ 144163072 w 80"/>
              <a:gd name="T25" fmla="*/ 79135790 h 102"/>
              <a:gd name="T26" fmla="*/ 144163072 w 80"/>
              <a:gd name="T27" fmla="*/ 336329676 h 102"/>
              <a:gd name="T28" fmla="*/ 144163072 w 80"/>
              <a:gd name="T29" fmla="*/ 369302922 h 102"/>
              <a:gd name="T30" fmla="*/ 131056640 w 80"/>
              <a:gd name="T31" fmla="*/ 382492220 h 102"/>
              <a:gd name="T32" fmla="*/ 117950208 w 80"/>
              <a:gd name="T33" fmla="*/ 375897571 h 102"/>
              <a:gd name="T34" fmla="*/ 32763520 w 80"/>
              <a:gd name="T35" fmla="*/ 283569915 h 102"/>
              <a:gd name="T36" fmla="*/ 6553216 w 80"/>
              <a:gd name="T37" fmla="*/ 303353862 h 102"/>
              <a:gd name="T38" fmla="*/ 6553216 w 80"/>
              <a:gd name="T39" fmla="*/ 336329676 h 102"/>
              <a:gd name="T40" fmla="*/ 157266945 w 80"/>
              <a:gd name="T41" fmla="*/ 659467486 h 102"/>
              <a:gd name="T42" fmla="*/ 176926593 w 80"/>
              <a:gd name="T43" fmla="*/ 672656784 h 102"/>
              <a:gd name="T44" fmla="*/ 452146306 w 80"/>
              <a:gd name="T45" fmla="*/ 672656784 h 102"/>
              <a:gd name="T46" fmla="*/ 524226562 w 80"/>
              <a:gd name="T47" fmla="*/ 600115643 h 102"/>
              <a:gd name="T48" fmla="*/ 524226562 w 80"/>
              <a:gd name="T49" fmla="*/ 336329676 h 102"/>
              <a:gd name="T50" fmla="*/ 478356610 w 80"/>
              <a:gd name="T51" fmla="*/ 290164564 h 10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80" h="102">
                <a:moveTo>
                  <a:pt x="73" y="44"/>
                </a:moveTo>
                <a:cubicBezTo>
                  <a:pt x="69" y="44"/>
                  <a:pt x="66" y="47"/>
                  <a:pt x="66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0"/>
                  <a:pt x="62" y="36"/>
                  <a:pt x="58" y="36"/>
                </a:cubicBezTo>
                <a:cubicBezTo>
                  <a:pt x="54" y="36"/>
                  <a:pt x="51" y="40"/>
                  <a:pt x="51" y="44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32"/>
                  <a:pt x="48" y="29"/>
                  <a:pt x="44" y="29"/>
                </a:cubicBezTo>
                <a:cubicBezTo>
                  <a:pt x="40" y="29"/>
                  <a:pt x="37" y="32"/>
                  <a:pt x="37" y="36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3"/>
                  <a:pt x="33" y="0"/>
                  <a:pt x="29" y="0"/>
                </a:cubicBezTo>
                <a:cubicBezTo>
                  <a:pt x="25" y="0"/>
                  <a:pt x="22" y="3"/>
                  <a:pt x="22" y="7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51"/>
                  <a:pt x="22" y="51"/>
                  <a:pt x="22" y="51"/>
                </a:cubicBezTo>
                <a:cubicBezTo>
                  <a:pt x="22" y="56"/>
                  <a:pt x="22" y="56"/>
                  <a:pt x="22" y="56"/>
                </a:cubicBezTo>
                <a:cubicBezTo>
                  <a:pt x="22" y="57"/>
                  <a:pt x="21" y="58"/>
                  <a:pt x="20" y="58"/>
                </a:cubicBezTo>
                <a:cubicBezTo>
                  <a:pt x="19" y="58"/>
                  <a:pt x="18" y="58"/>
                  <a:pt x="18" y="57"/>
                </a:cubicBezTo>
                <a:cubicBezTo>
                  <a:pt x="13" y="50"/>
                  <a:pt x="13" y="43"/>
                  <a:pt x="5" y="43"/>
                </a:cubicBezTo>
                <a:cubicBezTo>
                  <a:pt x="3" y="43"/>
                  <a:pt x="2" y="44"/>
                  <a:pt x="1" y="46"/>
                </a:cubicBezTo>
                <a:cubicBezTo>
                  <a:pt x="0" y="47"/>
                  <a:pt x="0" y="49"/>
                  <a:pt x="1" y="51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01"/>
                  <a:pt x="25" y="102"/>
                  <a:pt x="27" y="102"/>
                </a:cubicBezTo>
                <a:cubicBezTo>
                  <a:pt x="33" y="102"/>
                  <a:pt x="56" y="102"/>
                  <a:pt x="69" y="102"/>
                </a:cubicBezTo>
                <a:cubicBezTo>
                  <a:pt x="75" y="102"/>
                  <a:pt x="80" y="97"/>
                  <a:pt x="80" y="91"/>
                </a:cubicBezTo>
                <a:cubicBezTo>
                  <a:pt x="80" y="71"/>
                  <a:pt x="80" y="51"/>
                  <a:pt x="80" y="51"/>
                </a:cubicBezTo>
                <a:cubicBezTo>
                  <a:pt x="80" y="47"/>
                  <a:pt x="77" y="44"/>
                  <a:pt x="73" y="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7" name="Group 146"/>
          <p:cNvGrpSpPr/>
          <p:nvPr/>
        </p:nvGrpSpPr>
        <p:grpSpPr>
          <a:xfrm>
            <a:off x="3043775" y="2049643"/>
            <a:ext cx="399351" cy="331736"/>
            <a:chOff x="1450975" y="838200"/>
            <a:chExt cx="300038" cy="249238"/>
          </a:xfrm>
          <a:solidFill>
            <a:srgbClr val="FFFFFF"/>
          </a:solidFill>
        </p:grpSpPr>
        <p:sp>
          <p:nvSpPr>
            <p:cNvPr id="525" name="Freeform 12"/>
            <p:cNvSpPr>
              <a:spLocks noEditPoints="1"/>
            </p:cNvSpPr>
            <p:nvPr/>
          </p:nvSpPr>
          <p:spPr bwMode="auto">
            <a:xfrm>
              <a:off x="1450975" y="838200"/>
              <a:ext cx="300038" cy="249238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0" y="46"/>
                </a:cxn>
                <a:cxn ang="0">
                  <a:pos x="117" y="56"/>
                </a:cxn>
                <a:cxn ang="0">
                  <a:pos x="117" y="51"/>
                </a:cxn>
                <a:cxn ang="0">
                  <a:pos x="1" y="42"/>
                </a:cxn>
                <a:cxn ang="0">
                  <a:pos x="58" y="75"/>
                </a:cxn>
                <a:cxn ang="0">
                  <a:pos x="33" y="47"/>
                </a:cxn>
                <a:cxn ang="0">
                  <a:pos x="62" y="23"/>
                </a:cxn>
                <a:cxn ang="0">
                  <a:pos x="86" y="51"/>
                </a:cxn>
                <a:cxn ang="0">
                  <a:pos x="58" y="75"/>
                </a:cxn>
              </a:cxnLst>
              <a:rect l="0" t="0" r="r" b="b"/>
              <a:pathLst>
                <a:path w="117" h="97">
                  <a:moveTo>
                    <a:pt x="1" y="42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23" y="92"/>
                    <a:pt x="87" y="97"/>
                    <a:pt x="117" y="56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94" y="5"/>
                    <a:pt x="31" y="0"/>
                    <a:pt x="1" y="42"/>
                  </a:cubicBezTo>
                  <a:close/>
                  <a:moveTo>
                    <a:pt x="58" y="75"/>
                  </a:moveTo>
                  <a:cubicBezTo>
                    <a:pt x="43" y="74"/>
                    <a:pt x="32" y="61"/>
                    <a:pt x="33" y="47"/>
                  </a:cubicBezTo>
                  <a:cubicBezTo>
                    <a:pt x="35" y="32"/>
                    <a:pt x="47" y="21"/>
                    <a:pt x="62" y="23"/>
                  </a:cubicBezTo>
                  <a:cubicBezTo>
                    <a:pt x="76" y="24"/>
                    <a:pt x="87" y="36"/>
                    <a:pt x="86" y="51"/>
                  </a:cubicBezTo>
                  <a:cubicBezTo>
                    <a:pt x="85" y="66"/>
                    <a:pt x="72" y="76"/>
                    <a:pt x="58" y="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6" name="Oval 13"/>
            <p:cNvSpPr>
              <a:spLocks noChangeArrowheads="1"/>
            </p:cNvSpPr>
            <p:nvPr/>
          </p:nvSpPr>
          <p:spPr bwMode="auto">
            <a:xfrm>
              <a:off x="1571625" y="930275"/>
              <a:ext cx="66675" cy="6667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48" name="Group 147"/>
          <p:cNvGrpSpPr/>
          <p:nvPr/>
        </p:nvGrpSpPr>
        <p:grpSpPr>
          <a:xfrm>
            <a:off x="7001354" y="1896093"/>
            <a:ext cx="373994" cy="373994"/>
            <a:chOff x="4424363" y="754063"/>
            <a:chExt cx="280987" cy="280987"/>
          </a:xfrm>
          <a:solidFill>
            <a:srgbClr val="FFFFFF"/>
          </a:solidFill>
        </p:grpSpPr>
        <p:sp>
          <p:nvSpPr>
            <p:cNvPr id="522" name="Freeform 14"/>
            <p:cNvSpPr>
              <a:spLocks/>
            </p:cNvSpPr>
            <p:nvPr/>
          </p:nvSpPr>
          <p:spPr bwMode="auto">
            <a:xfrm>
              <a:off x="4424363" y="942975"/>
              <a:ext cx="92075" cy="920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3" y="29"/>
                </a:cxn>
                <a:cxn ang="0">
                  <a:pos x="0" y="58"/>
                </a:cxn>
                <a:cxn ang="0">
                  <a:pos x="29" y="53"/>
                </a:cxn>
                <a:cxn ang="0">
                  <a:pos x="58" y="50"/>
                </a:cxn>
                <a:cxn ang="0">
                  <a:pos x="32" y="24"/>
                </a:cxn>
                <a:cxn ang="0">
                  <a:pos x="8" y="0"/>
                </a:cxn>
              </a:cxnLst>
              <a:rect l="0" t="0" r="r" b="b"/>
              <a:pathLst>
                <a:path w="58" h="58">
                  <a:moveTo>
                    <a:pt x="8" y="0"/>
                  </a:moveTo>
                  <a:lnTo>
                    <a:pt x="3" y="29"/>
                  </a:lnTo>
                  <a:lnTo>
                    <a:pt x="0" y="58"/>
                  </a:lnTo>
                  <a:lnTo>
                    <a:pt x="29" y="53"/>
                  </a:lnTo>
                  <a:lnTo>
                    <a:pt x="58" y="50"/>
                  </a:lnTo>
                  <a:lnTo>
                    <a:pt x="32" y="2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3" name="Freeform 15"/>
            <p:cNvSpPr>
              <a:spLocks/>
            </p:cNvSpPr>
            <p:nvPr/>
          </p:nvSpPr>
          <p:spPr bwMode="auto">
            <a:xfrm>
              <a:off x="4449763" y="800100"/>
              <a:ext cx="206375" cy="209550"/>
            </a:xfrm>
            <a:custGeom>
              <a:avLst/>
              <a:gdLst/>
              <a:ahLst/>
              <a:cxnLst>
                <a:cxn ang="0">
                  <a:pos x="50" y="114"/>
                </a:cxn>
                <a:cxn ang="0">
                  <a:pos x="40" y="106"/>
                </a:cxn>
                <a:cxn ang="0">
                  <a:pos x="114" y="32"/>
                </a:cxn>
                <a:cxn ang="0">
                  <a:pos x="98" y="16"/>
                </a:cxn>
                <a:cxn ang="0">
                  <a:pos x="24" y="90"/>
                </a:cxn>
                <a:cxn ang="0">
                  <a:pos x="16" y="82"/>
                </a:cxn>
                <a:cxn ang="0">
                  <a:pos x="90" y="8"/>
                </a:cxn>
                <a:cxn ang="0">
                  <a:pos x="82" y="0"/>
                </a:cxn>
                <a:cxn ang="0">
                  <a:pos x="0" y="82"/>
                </a:cxn>
                <a:cxn ang="0">
                  <a:pos x="50" y="132"/>
                </a:cxn>
                <a:cxn ang="0">
                  <a:pos x="130" y="50"/>
                </a:cxn>
                <a:cxn ang="0">
                  <a:pos x="122" y="42"/>
                </a:cxn>
                <a:cxn ang="0">
                  <a:pos x="50" y="114"/>
                </a:cxn>
              </a:cxnLst>
              <a:rect l="0" t="0" r="r" b="b"/>
              <a:pathLst>
                <a:path w="130" h="132">
                  <a:moveTo>
                    <a:pt x="50" y="114"/>
                  </a:moveTo>
                  <a:lnTo>
                    <a:pt x="40" y="106"/>
                  </a:lnTo>
                  <a:lnTo>
                    <a:pt x="114" y="32"/>
                  </a:lnTo>
                  <a:lnTo>
                    <a:pt x="98" y="16"/>
                  </a:lnTo>
                  <a:lnTo>
                    <a:pt x="24" y="90"/>
                  </a:lnTo>
                  <a:lnTo>
                    <a:pt x="16" y="82"/>
                  </a:lnTo>
                  <a:lnTo>
                    <a:pt x="90" y="8"/>
                  </a:lnTo>
                  <a:lnTo>
                    <a:pt x="82" y="0"/>
                  </a:lnTo>
                  <a:lnTo>
                    <a:pt x="0" y="82"/>
                  </a:lnTo>
                  <a:lnTo>
                    <a:pt x="50" y="132"/>
                  </a:lnTo>
                  <a:lnTo>
                    <a:pt x="130" y="50"/>
                  </a:lnTo>
                  <a:lnTo>
                    <a:pt x="122" y="42"/>
                  </a:lnTo>
                  <a:lnTo>
                    <a:pt x="50" y="1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4" name="Freeform 16"/>
            <p:cNvSpPr>
              <a:spLocks/>
            </p:cNvSpPr>
            <p:nvPr/>
          </p:nvSpPr>
          <p:spPr bwMode="auto">
            <a:xfrm>
              <a:off x="4594225" y="754063"/>
              <a:ext cx="111125" cy="112713"/>
            </a:xfrm>
            <a:custGeom>
              <a:avLst/>
              <a:gdLst/>
              <a:ahLst/>
              <a:cxnLst>
                <a:cxn ang="0">
                  <a:pos x="40" y="24"/>
                </a:cxn>
                <a:cxn ang="0">
                  <a:pos x="20" y="3"/>
                </a:cxn>
                <a:cxn ang="0">
                  <a:pos x="10" y="3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0" y="13"/>
                </a:cxn>
                <a:cxn ang="0">
                  <a:pos x="30" y="44"/>
                </a:cxn>
                <a:cxn ang="0">
                  <a:pos x="40" y="34"/>
                </a:cxn>
                <a:cxn ang="0">
                  <a:pos x="40" y="34"/>
                </a:cxn>
                <a:cxn ang="0">
                  <a:pos x="40" y="33"/>
                </a:cxn>
                <a:cxn ang="0">
                  <a:pos x="40" y="24"/>
                </a:cxn>
              </a:cxnLst>
              <a:rect l="0" t="0" r="r" b="b"/>
              <a:pathLst>
                <a:path w="43" h="44">
                  <a:moveTo>
                    <a:pt x="40" y="2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7" y="0"/>
                    <a:pt x="13" y="0"/>
                    <a:pt x="10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3" y="31"/>
                    <a:pt x="43" y="26"/>
                    <a:pt x="40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49" name="Freeform 17"/>
          <p:cNvSpPr>
            <a:spLocks/>
          </p:cNvSpPr>
          <p:nvPr/>
        </p:nvSpPr>
        <p:spPr bwMode="auto">
          <a:xfrm>
            <a:off x="6168847" y="1885273"/>
            <a:ext cx="443722" cy="378220"/>
          </a:xfrm>
          <a:custGeom>
            <a:avLst/>
            <a:gdLst>
              <a:gd name="T0" fmla="*/ 236744974 w 130"/>
              <a:gd name="T1" fmla="*/ 727459840 h 111"/>
              <a:gd name="T2" fmla="*/ 151254802 w 130"/>
              <a:gd name="T3" fmla="*/ 681584317 h 111"/>
              <a:gd name="T4" fmla="*/ 144677057 w 130"/>
              <a:gd name="T5" fmla="*/ 681584317 h 111"/>
              <a:gd name="T6" fmla="*/ 144677057 w 130"/>
              <a:gd name="T7" fmla="*/ 425989558 h 111"/>
              <a:gd name="T8" fmla="*/ 361693924 w 130"/>
              <a:gd name="T9" fmla="*/ 209719236 h 111"/>
              <a:gd name="T10" fmla="*/ 493220619 w 130"/>
              <a:gd name="T11" fmla="*/ 78643754 h 111"/>
              <a:gd name="T12" fmla="*/ 729965593 w 130"/>
              <a:gd name="T13" fmla="*/ 104858338 h 111"/>
              <a:gd name="T14" fmla="*/ 808880585 w 130"/>
              <a:gd name="T15" fmla="*/ 360453097 h 111"/>
              <a:gd name="T16" fmla="*/ 499795800 w 130"/>
              <a:gd name="T17" fmla="*/ 681584317 h 111"/>
              <a:gd name="T18" fmla="*/ 453761841 w 130"/>
              <a:gd name="T19" fmla="*/ 681584317 h 111"/>
              <a:gd name="T20" fmla="*/ 453761841 w 130"/>
              <a:gd name="T21" fmla="*/ 635708794 h 111"/>
              <a:gd name="T22" fmla="*/ 756271445 w 130"/>
              <a:gd name="T23" fmla="*/ 321131220 h 111"/>
              <a:gd name="T24" fmla="*/ 683931635 w 130"/>
              <a:gd name="T25" fmla="*/ 150733861 h 111"/>
              <a:gd name="T26" fmla="*/ 545829759 w 130"/>
              <a:gd name="T27" fmla="*/ 124519276 h 111"/>
              <a:gd name="T28" fmla="*/ 407727883 w 130"/>
              <a:gd name="T29" fmla="*/ 262148405 h 111"/>
              <a:gd name="T30" fmla="*/ 197288761 w 130"/>
              <a:gd name="T31" fmla="*/ 471865081 h 111"/>
              <a:gd name="T32" fmla="*/ 197288761 w 130"/>
              <a:gd name="T33" fmla="*/ 635708794 h 111"/>
              <a:gd name="T34" fmla="*/ 197288761 w 130"/>
              <a:gd name="T35" fmla="*/ 635708794 h 111"/>
              <a:gd name="T36" fmla="*/ 282778933 w 130"/>
              <a:gd name="T37" fmla="*/ 629155148 h 111"/>
              <a:gd name="T38" fmla="*/ 341965817 w 130"/>
              <a:gd name="T39" fmla="*/ 576725979 h 111"/>
              <a:gd name="T40" fmla="*/ 578710791 w 130"/>
              <a:gd name="T41" fmla="*/ 334238512 h 111"/>
              <a:gd name="T42" fmla="*/ 585288537 w 130"/>
              <a:gd name="T43" fmla="*/ 288362990 h 111"/>
              <a:gd name="T44" fmla="*/ 532676833 w 130"/>
              <a:gd name="T45" fmla="*/ 314577574 h 111"/>
              <a:gd name="T46" fmla="*/ 309084785 w 130"/>
              <a:gd name="T47" fmla="*/ 537401542 h 111"/>
              <a:gd name="T48" fmla="*/ 256475645 w 130"/>
              <a:gd name="T49" fmla="*/ 537401542 h 111"/>
              <a:gd name="T50" fmla="*/ 263050826 w 130"/>
              <a:gd name="T51" fmla="*/ 484972373 h 111"/>
              <a:gd name="T52" fmla="*/ 480067693 w 130"/>
              <a:gd name="T53" fmla="*/ 268702051 h 111"/>
              <a:gd name="T54" fmla="*/ 631322495 w 130"/>
              <a:gd name="T55" fmla="*/ 235933821 h 111"/>
              <a:gd name="T56" fmla="*/ 631322495 w 130"/>
              <a:gd name="T57" fmla="*/ 380114035 h 111"/>
              <a:gd name="T58" fmla="*/ 387999776 w 130"/>
              <a:gd name="T59" fmla="*/ 622601502 h 111"/>
              <a:gd name="T60" fmla="*/ 328812891 w 130"/>
              <a:gd name="T61" fmla="*/ 681584317 h 111"/>
              <a:gd name="T62" fmla="*/ 236744974 w 130"/>
              <a:gd name="T63" fmla="*/ 727459840 h 11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0" h="111">
                <a:moveTo>
                  <a:pt x="36" y="111"/>
                </a:moveTo>
                <a:cubicBezTo>
                  <a:pt x="31" y="111"/>
                  <a:pt x="27" y="109"/>
                  <a:pt x="23" y="104"/>
                </a:cubicBezTo>
                <a:cubicBezTo>
                  <a:pt x="22" y="104"/>
                  <a:pt x="22" y="104"/>
                  <a:pt x="22" y="104"/>
                </a:cubicBezTo>
                <a:cubicBezTo>
                  <a:pt x="18" y="100"/>
                  <a:pt x="0" y="85"/>
                  <a:pt x="22" y="65"/>
                </a:cubicBezTo>
                <a:cubicBezTo>
                  <a:pt x="31" y="56"/>
                  <a:pt x="43" y="44"/>
                  <a:pt x="55" y="32"/>
                </a:cubicBezTo>
                <a:cubicBezTo>
                  <a:pt x="61" y="26"/>
                  <a:pt x="68" y="19"/>
                  <a:pt x="75" y="12"/>
                </a:cubicBezTo>
                <a:cubicBezTo>
                  <a:pt x="88" y="0"/>
                  <a:pt x="97" y="2"/>
                  <a:pt x="111" y="16"/>
                </a:cubicBezTo>
                <a:cubicBezTo>
                  <a:pt x="127" y="32"/>
                  <a:pt x="130" y="47"/>
                  <a:pt x="123" y="55"/>
                </a:cubicBezTo>
                <a:cubicBezTo>
                  <a:pt x="114" y="66"/>
                  <a:pt x="78" y="103"/>
                  <a:pt x="76" y="104"/>
                </a:cubicBezTo>
                <a:cubicBezTo>
                  <a:pt x="74" y="106"/>
                  <a:pt x="71" y="106"/>
                  <a:pt x="69" y="104"/>
                </a:cubicBezTo>
                <a:cubicBezTo>
                  <a:pt x="67" y="102"/>
                  <a:pt x="67" y="99"/>
                  <a:pt x="69" y="97"/>
                </a:cubicBezTo>
                <a:cubicBezTo>
                  <a:pt x="69" y="96"/>
                  <a:pt x="106" y="59"/>
                  <a:pt x="115" y="49"/>
                </a:cubicBezTo>
                <a:cubicBezTo>
                  <a:pt x="118" y="46"/>
                  <a:pt x="118" y="37"/>
                  <a:pt x="104" y="23"/>
                </a:cubicBezTo>
                <a:cubicBezTo>
                  <a:pt x="95" y="15"/>
                  <a:pt x="93" y="9"/>
                  <a:pt x="83" y="19"/>
                </a:cubicBezTo>
                <a:cubicBezTo>
                  <a:pt x="76" y="26"/>
                  <a:pt x="69" y="33"/>
                  <a:pt x="62" y="40"/>
                </a:cubicBezTo>
                <a:cubicBezTo>
                  <a:pt x="50" y="52"/>
                  <a:pt x="38" y="63"/>
                  <a:pt x="30" y="72"/>
                </a:cubicBezTo>
                <a:cubicBezTo>
                  <a:pt x="16" y="85"/>
                  <a:pt x="25" y="92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4" y="101"/>
                  <a:pt x="37" y="102"/>
                  <a:pt x="43" y="96"/>
                </a:cubicBezTo>
                <a:cubicBezTo>
                  <a:pt x="44" y="95"/>
                  <a:pt x="47" y="92"/>
                  <a:pt x="52" y="88"/>
                </a:cubicBezTo>
                <a:cubicBezTo>
                  <a:pt x="63" y="77"/>
                  <a:pt x="84" y="57"/>
                  <a:pt x="88" y="51"/>
                </a:cubicBezTo>
                <a:cubicBezTo>
                  <a:pt x="89" y="50"/>
                  <a:pt x="91" y="46"/>
                  <a:pt x="89" y="44"/>
                </a:cubicBezTo>
                <a:cubicBezTo>
                  <a:pt x="87" y="42"/>
                  <a:pt x="82" y="46"/>
                  <a:pt x="81" y="48"/>
                </a:cubicBezTo>
                <a:cubicBezTo>
                  <a:pt x="66" y="63"/>
                  <a:pt x="47" y="82"/>
                  <a:pt x="47" y="82"/>
                </a:cubicBezTo>
                <a:cubicBezTo>
                  <a:pt x="45" y="84"/>
                  <a:pt x="41" y="84"/>
                  <a:pt x="39" y="82"/>
                </a:cubicBezTo>
                <a:cubicBezTo>
                  <a:pt x="37" y="80"/>
                  <a:pt x="37" y="76"/>
                  <a:pt x="40" y="74"/>
                </a:cubicBezTo>
                <a:cubicBezTo>
                  <a:pt x="40" y="74"/>
                  <a:pt x="59" y="56"/>
                  <a:pt x="73" y="41"/>
                </a:cubicBezTo>
                <a:cubicBezTo>
                  <a:pt x="82" y="31"/>
                  <a:pt x="91" y="32"/>
                  <a:pt x="96" y="36"/>
                </a:cubicBezTo>
                <a:cubicBezTo>
                  <a:pt x="102" y="42"/>
                  <a:pt x="101" y="52"/>
                  <a:pt x="96" y="58"/>
                </a:cubicBezTo>
                <a:cubicBezTo>
                  <a:pt x="92" y="63"/>
                  <a:pt x="75" y="79"/>
                  <a:pt x="59" y="95"/>
                </a:cubicBezTo>
                <a:cubicBezTo>
                  <a:pt x="55" y="99"/>
                  <a:pt x="52" y="102"/>
                  <a:pt x="50" y="104"/>
                </a:cubicBezTo>
                <a:cubicBezTo>
                  <a:pt x="45" y="108"/>
                  <a:pt x="41" y="111"/>
                  <a:pt x="36" y="1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" name="Freeform 18"/>
          <p:cNvSpPr>
            <a:spLocks noEditPoints="1"/>
          </p:cNvSpPr>
          <p:nvPr/>
        </p:nvSpPr>
        <p:spPr bwMode="auto">
          <a:xfrm>
            <a:off x="9496763" y="1925419"/>
            <a:ext cx="272573" cy="369769"/>
          </a:xfrm>
          <a:custGeom>
            <a:avLst/>
            <a:gdLst>
              <a:gd name="T0" fmla="*/ 478356610 w 80"/>
              <a:gd name="T1" fmla="*/ 284529387 h 108"/>
              <a:gd name="T2" fmla="*/ 478356610 w 80"/>
              <a:gd name="T3" fmla="*/ 218358446 h 108"/>
              <a:gd name="T4" fmla="*/ 262113281 w 80"/>
              <a:gd name="T5" fmla="*/ 0 h 108"/>
              <a:gd name="T6" fmla="*/ 45869952 w 80"/>
              <a:gd name="T7" fmla="*/ 218358446 h 108"/>
              <a:gd name="T8" fmla="*/ 45869952 w 80"/>
              <a:gd name="T9" fmla="*/ 284529387 h 108"/>
              <a:gd name="T10" fmla="*/ 0 w 80"/>
              <a:gd name="T11" fmla="*/ 284529387 h 108"/>
              <a:gd name="T12" fmla="*/ 0 w 80"/>
              <a:gd name="T13" fmla="*/ 714630213 h 108"/>
              <a:gd name="T14" fmla="*/ 524226562 w 80"/>
              <a:gd name="T15" fmla="*/ 714630213 h 108"/>
              <a:gd name="T16" fmla="*/ 524226562 w 80"/>
              <a:gd name="T17" fmla="*/ 284529387 h 108"/>
              <a:gd name="T18" fmla="*/ 478356610 w 80"/>
              <a:gd name="T19" fmla="*/ 284529387 h 108"/>
              <a:gd name="T20" fmla="*/ 294876801 w 80"/>
              <a:gd name="T21" fmla="*/ 621992439 h 108"/>
              <a:gd name="T22" fmla="*/ 216243329 w 80"/>
              <a:gd name="T23" fmla="*/ 621992439 h 108"/>
              <a:gd name="T24" fmla="*/ 235902977 w 80"/>
              <a:gd name="T25" fmla="*/ 509503897 h 108"/>
              <a:gd name="T26" fmla="*/ 216243329 w 80"/>
              <a:gd name="T27" fmla="*/ 476420999 h 108"/>
              <a:gd name="T28" fmla="*/ 255560065 w 80"/>
              <a:gd name="T29" fmla="*/ 436719464 h 108"/>
              <a:gd name="T30" fmla="*/ 294876801 w 80"/>
              <a:gd name="T31" fmla="*/ 476420999 h 108"/>
              <a:gd name="T32" fmla="*/ 275219713 w 80"/>
              <a:gd name="T33" fmla="*/ 509503897 h 108"/>
              <a:gd name="T34" fmla="*/ 294876801 w 80"/>
              <a:gd name="T35" fmla="*/ 621992439 h 108"/>
              <a:gd name="T36" fmla="*/ 380063489 w 80"/>
              <a:gd name="T37" fmla="*/ 284529387 h 108"/>
              <a:gd name="T38" fmla="*/ 144163072 w 80"/>
              <a:gd name="T39" fmla="*/ 284529387 h 108"/>
              <a:gd name="T40" fmla="*/ 144163072 w 80"/>
              <a:gd name="T41" fmla="*/ 218358446 h 108"/>
              <a:gd name="T42" fmla="*/ 262113281 w 80"/>
              <a:gd name="T43" fmla="*/ 99253839 h 108"/>
              <a:gd name="T44" fmla="*/ 380063489 w 80"/>
              <a:gd name="T45" fmla="*/ 218358446 h 108"/>
              <a:gd name="T46" fmla="*/ 380063489 w 80"/>
              <a:gd name="T47" fmla="*/ 284529387 h 10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0" h="108">
                <a:moveTo>
                  <a:pt x="73" y="43"/>
                </a:moveTo>
                <a:cubicBezTo>
                  <a:pt x="73" y="33"/>
                  <a:pt x="73" y="33"/>
                  <a:pt x="73" y="33"/>
                </a:cubicBezTo>
                <a:cubicBezTo>
                  <a:pt x="73" y="15"/>
                  <a:pt x="58" y="0"/>
                  <a:pt x="40" y="0"/>
                </a:cubicBezTo>
                <a:cubicBezTo>
                  <a:pt x="22" y="0"/>
                  <a:pt x="7" y="15"/>
                  <a:pt x="7" y="33"/>
                </a:cubicBezTo>
                <a:cubicBezTo>
                  <a:pt x="7" y="43"/>
                  <a:pt x="7" y="43"/>
                  <a:pt x="7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108"/>
                  <a:pt x="0" y="108"/>
                  <a:pt x="0" y="108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80" y="43"/>
                  <a:pt x="80" y="43"/>
                  <a:pt x="80" y="43"/>
                </a:cubicBezTo>
                <a:lnTo>
                  <a:pt x="73" y="43"/>
                </a:lnTo>
                <a:close/>
                <a:moveTo>
                  <a:pt x="45" y="94"/>
                </a:moveTo>
                <a:cubicBezTo>
                  <a:pt x="33" y="94"/>
                  <a:pt x="33" y="94"/>
                  <a:pt x="33" y="94"/>
                </a:cubicBezTo>
                <a:cubicBezTo>
                  <a:pt x="36" y="77"/>
                  <a:pt x="36" y="77"/>
                  <a:pt x="36" y="77"/>
                </a:cubicBezTo>
                <a:cubicBezTo>
                  <a:pt x="34" y="76"/>
                  <a:pt x="33" y="74"/>
                  <a:pt x="33" y="72"/>
                </a:cubicBezTo>
                <a:cubicBezTo>
                  <a:pt x="33" y="69"/>
                  <a:pt x="36" y="66"/>
                  <a:pt x="39" y="66"/>
                </a:cubicBezTo>
                <a:cubicBezTo>
                  <a:pt x="42" y="66"/>
                  <a:pt x="45" y="69"/>
                  <a:pt x="45" y="72"/>
                </a:cubicBezTo>
                <a:cubicBezTo>
                  <a:pt x="45" y="74"/>
                  <a:pt x="44" y="76"/>
                  <a:pt x="42" y="77"/>
                </a:cubicBezTo>
                <a:lnTo>
                  <a:pt x="45" y="94"/>
                </a:lnTo>
                <a:close/>
                <a:moveTo>
                  <a:pt x="58" y="43"/>
                </a:moveTo>
                <a:cubicBezTo>
                  <a:pt x="22" y="43"/>
                  <a:pt x="22" y="43"/>
                  <a:pt x="22" y="43"/>
                </a:cubicBezTo>
                <a:cubicBezTo>
                  <a:pt x="22" y="33"/>
                  <a:pt x="22" y="33"/>
                  <a:pt x="22" y="33"/>
                </a:cubicBezTo>
                <a:cubicBezTo>
                  <a:pt x="22" y="23"/>
                  <a:pt x="30" y="15"/>
                  <a:pt x="40" y="15"/>
                </a:cubicBezTo>
                <a:cubicBezTo>
                  <a:pt x="50" y="15"/>
                  <a:pt x="58" y="23"/>
                  <a:pt x="58" y="33"/>
                </a:cubicBezTo>
                <a:lnTo>
                  <a:pt x="58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" name="Freeform 19"/>
          <p:cNvSpPr>
            <a:spLocks noEditPoints="1"/>
          </p:cNvSpPr>
          <p:nvPr/>
        </p:nvSpPr>
        <p:spPr bwMode="auto">
          <a:xfrm>
            <a:off x="10952594" y="1897951"/>
            <a:ext cx="399349" cy="371881"/>
          </a:xfrm>
          <a:custGeom>
            <a:avLst/>
            <a:gdLst>
              <a:gd name="T0" fmla="*/ 552404019 w 117"/>
              <a:gd name="T1" fmla="*/ 0 h 109"/>
              <a:gd name="T2" fmla="*/ 335387513 w 117"/>
              <a:gd name="T3" fmla="*/ 216827217 h 109"/>
              <a:gd name="T4" fmla="*/ 335387513 w 117"/>
              <a:gd name="T5" fmla="*/ 289102101 h 109"/>
              <a:gd name="T6" fmla="*/ 0 w 117"/>
              <a:gd name="T7" fmla="*/ 289102101 h 109"/>
              <a:gd name="T8" fmla="*/ 0 w 117"/>
              <a:gd name="T9" fmla="*/ 716186789 h 109"/>
              <a:gd name="T10" fmla="*/ 526100775 w 117"/>
              <a:gd name="T11" fmla="*/ 716186789 h 109"/>
              <a:gd name="T12" fmla="*/ 526100775 w 117"/>
              <a:gd name="T13" fmla="*/ 289102101 h 109"/>
              <a:gd name="T14" fmla="*/ 434033011 w 117"/>
              <a:gd name="T15" fmla="*/ 289102101 h 109"/>
              <a:gd name="T16" fmla="*/ 434033011 w 117"/>
              <a:gd name="T17" fmla="*/ 216827217 h 109"/>
              <a:gd name="T18" fmla="*/ 552404019 w 117"/>
              <a:gd name="T19" fmla="*/ 98558991 h 109"/>
              <a:gd name="T20" fmla="*/ 670777591 w 117"/>
              <a:gd name="T21" fmla="*/ 216827217 h 109"/>
              <a:gd name="T22" fmla="*/ 670777591 w 117"/>
              <a:gd name="T23" fmla="*/ 289102101 h 109"/>
              <a:gd name="T24" fmla="*/ 769420525 w 117"/>
              <a:gd name="T25" fmla="*/ 289102101 h 109"/>
              <a:gd name="T26" fmla="*/ 769420525 w 117"/>
              <a:gd name="T27" fmla="*/ 216827217 h 109"/>
              <a:gd name="T28" fmla="*/ 552404019 w 117"/>
              <a:gd name="T29" fmla="*/ 0 h 109"/>
              <a:gd name="T30" fmla="*/ 302506535 w 117"/>
              <a:gd name="T31" fmla="*/ 624200106 h 109"/>
              <a:gd name="T32" fmla="*/ 223591675 w 117"/>
              <a:gd name="T33" fmla="*/ 624200106 h 109"/>
              <a:gd name="T34" fmla="*/ 243319749 w 117"/>
              <a:gd name="T35" fmla="*/ 512501626 h 109"/>
              <a:gd name="T36" fmla="*/ 223591675 w 117"/>
              <a:gd name="T37" fmla="*/ 473078029 h 109"/>
              <a:gd name="T38" fmla="*/ 263050388 w 117"/>
              <a:gd name="T39" fmla="*/ 433654433 h 109"/>
              <a:gd name="T40" fmla="*/ 302506535 w 117"/>
              <a:gd name="T41" fmla="*/ 473078029 h 109"/>
              <a:gd name="T42" fmla="*/ 282778461 w 117"/>
              <a:gd name="T43" fmla="*/ 512501626 h 109"/>
              <a:gd name="T44" fmla="*/ 302506535 w 117"/>
              <a:gd name="T45" fmla="*/ 624200106 h 10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7" h="109">
                <a:moveTo>
                  <a:pt x="84" y="0"/>
                </a:moveTo>
                <a:cubicBezTo>
                  <a:pt x="66" y="0"/>
                  <a:pt x="51" y="15"/>
                  <a:pt x="51" y="33"/>
                </a:cubicBezTo>
                <a:cubicBezTo>
                  <a:pt x="51" y="44"/>
                  <a:pt x="51" y="44"/>
                  <a:pt x="51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109"/>
                  <a:pt x="0" y="109"/>
                  <a:pt x="0" y="109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80" y="44"/>
                  <a:pt x="80" y="44"/>
                  <a:pt x="80" y="44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33"/>
                  <a:pt x="66" y="33"/>
                  <a:pt x="66" y="33"/>
                </a:cubicBezTo>
                <a:cubicBezTo>
                  <a:pt x="66" y="23"/>
                  <a:pt x="74" y="15"/>
                  <a:pt x="84" y="15"/>
                </a:cubicBezTo>
                <a:cubicBezTo>
                  <a:pt x="94" y="15"/>
                  <a:pt x="102" y="23"/>
                  <a:pt x="102" y="33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17" y="44"/>
                  <a:pt x="117" y="44"/>
                  <a:pt x="117" y="44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15"/>
                  <a:pt x="102" y="0"/>
                  <a:pt x="84" y="0"/>
                </a:cubicBezTo>
                <a:close/>
                <a:moveTo>
                  <a:pt x="46" y="95"/>
                </a:moveTo>
                <a:cubicBezTo>
                  <a:pt x="34" y="95"/>
                  <a:pt x="34" y="95"/>
                  <a:pt x="34" y="95"/>
                </a:cubicBezTo>
                <a:cubicBezTo>
                  <a:pt x="37" y="78"/>
                  <a:pt x="37" y="78"/>
                  <a:pt x="37" y="78"/>
                </a:cubicBezTo>
                <a:cubicBezTo>
                  <a:pt x="35" y="76"/>
                  <a:pt x="34" y="75"/>
                  <a:pt x="34" y="72"/>
                </a:cubicBezTo>
                <a:cubicBezTo>
                  <a:pt x="34" y="69"/>
                  <a:pt x="37" y="66"/>
                  <a:pt x="40" y="66"/>
                </a:cubicBezTo>
                <a:cubicBezTo>
                  <a:pt x="43" y="66"/>
                  <a:pt x="46" y="69"/>
                  <a:pt x="46" y="72"/>
                </a:cubicBezTo>
                <a:cubicBezTo>
                  <a:pt x="46" y="75"/>
                  <a:pt x="45" y="76"/>
                  <a:pt x="43" y="78"/>
                </a:cubicBezTo>
                <a:lnTo>
                  <a:pt x="46" y="9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" name="Freeform 20"/>
          <p:cNvSpPr>
            <a:spLocks/>
          </p:cNvSpPr>
          <p:nvPr/>
        </p:nvSpPr>
        <p:spPr bwMode="auto">
          <a:xfrm>
            <a:off x="1463279" y="1994452"/>
            <a:ext cx="340188" cy="342300"/>
          </a:xfrm>
          <a:custGeom>
            <a:avLst/>
            <a:gdLst>
              <a:gd name="T0" fmla="*/ 405746744 w 161"/>
              <a:gd name="T1" fmla="*/ 355342825 h 162"/>
              <a:gd name="T2" fmla="*/ 244456428 w 161"/>
              <a:gd name="T3" fmla="*/ 191531875 h 162"/>
              <a:gd name="T4" fmla="*/ 375504810 w 161"/>
              <a:gd name="T5" fmla="*/ 126007813 h 162"/>
              <a:gd name="T6" fmla="*/ 0 w 161"/>
              <a:gd name="T7" fmla="*/ 0 h 162"/>
              <a:gd name="T8" fmla="*/ 126008059 w 161"/>
              <a:gd name="T9" fmla="*/ 378023438 h 162"/>
              <a:gd name="T10" fmla="*/ 191532250 w 161"/>
              <a:gd name="T11" fmla="*/ 249496263 h 162"/>
              <a:gd name="T12" fmla="*/ 350303198 w 161"/>
              <a:gd name="T13" fmla="*/ 408265313 h 162"/>
              <a:gd name="T14" fmla="*/ 405746744 w 161"/>
              <a:gd name="T15" fmla="*/ 355342825 h 1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1" h="162">
                <a:moveTo>
                  <a:pt x="161" y="141"/>
                </a:moveTo>
                <a:lnTo>
                  <a:pt x="97" y="76"/>
                </a:lnTo>
                <a:lnTo>
                  <a:pt x="149" y="50"/>
                </a:lnTo>
                <a:lnTo>
                  <a:pt x="0" y="0"/>
                </a:lnTo>
                <a:lnTo>
                  <a:pt x="50" y="150"/>
                </a:lnTo>
                <a:lnTo>
                  <a:pt x="76" y="99"/>
                </a:lnTo>
                <a:lnTo>
                  <a:pt x="139" y="162"/>
                </a:lnTo>
                <a:lnTo>
                  <a:pt x="161" y="1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3" name="Group 152"/>
          <p:cNvGrpSpPr/>
          <p:nvPr/>
        </p:nvGrpSpPr>
        <p:grpSpPr>
          <a:xfrm>
            <a:off x="4626385" y="1939769"/>
            <a:ext cx="393011" cy="393011"/>
            <a:chOff x="2640013" y="755650"/>
            <a:chExt cx="295275" cy="295275"/>
          </a:xfrm>
          <a:solidFill>
            <a:srgbClr val="FFFFFF"/>
          </a:solidFill>
        </p:grpSpPr>
        <p:sp>
          <p:nvSpPr>
            <p:cNvPr id="520" name="Rectangle 21"/>
            <p:cNvSpPr>
              <a:spLocks noChangeArrowheads="1"/>
            </p:cNvSpPr>
            <p:nvPr/>
          </p:nvSpPr>
          <p:spPr bwMode="auto">
            <a:xfrm>
              <a:off x="2714625" y="868363"/>
              <a:ext cx="112713" cy="3651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1" name="Freeform 22"/>
            <p:cNvSpPr>
              <a:spLocks noEditPoints="1"/>
            </p:cNvSpPr>
            <p:nvPr/>
          </p:nvSpPr>
          <p:spPr bwMode="auto">
            <a:xfrm>
              <a:off x="2640013" y="755650"/>
              <a:ext cx="295275" cy="295275"/>
            </a:xfrm>
            <a:custGeom>
              <a:avLst/>
              <a:gdLst/>
              <a:ahLst/>
              <a:cxnLst>
                <a:cxn ang="0">
                  <a:pos x="114" y="98"/>
                </a:cxn>
                <a:cxn ang="0">
                  <a:pos x="94" y="78"/>
                </a:cxn>
                <a:cxn ang="0">
                  <a:pos x="102" y="51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78" y="94"/>
                </a:cxn>
                <a:cxn ang="0">
                  <a:pos x="98" y="114"/>
                </a:cxn>
                <a:cxn ang="0">
                  <a:pos x="103" y="114"/>
                </a:cxn>
                <a:cxn ang="0">
                  <a:pos x="114" y="103"/>
                </a:cxn>
                <a:cxn ang="0">
                  <a:pos x="114" y="98"/>
                </a:cxn>
                <a:cxn ang="0">
                  <a:pos x="51" y="87"/>
                </a:cxn>
                <a:cxn ang="0">
                  <a:pos x="15" y="51"/>
                </a:cxn>
                <a:cxn ang="0">
                  <a:pos x="51" y="15"/>
                </a:cxn>
                <a:cxn ang="0">
                  <a:pos x="87" y="51"/>
                </a:cxn>
                <a:cxn ang="0">
                  <a:pos x="51" y="87"/>
                </a:cxn>
              </a:cxnLst>
              <a:rect l="0" t="0" r="r" b="b"/>
              <a:pathLst>
                <a:path w="115" h="115">
                  <a:moveTo>
                    <a:pt x="114" y="98"/>
                  </a:moveTo>
                  <a:cubicBezTo>
                    <a:pt x="94" y="78"/>
                    <a:pt x="94" y="78"/>
                    <a:pt x="94" y="78"/>
                  </a:cubicBezTo>
                  <a:cubicBezTo>
                    <a:pt x="99" y="70"/>
                    <a:pt x="102" y="61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61" y="102"/>
                    <a:pt x="70" y="99"/>
                    <a:pt x="78" y="94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100" y="115"/>
                    <a:pt x="102" y="115"/>
                    <a:pt x="103" y="114"/>
                  </a:cubicBezTo>
                  <a:cubicBezTo>
                    <a:pt x="114" y="103"/>
                    <a:pt x="114" y="103"/>
                    <a:pt x="114" y="103"/>
                  </a:cubicBezTo>
                  <a:cubicBezTo>
                    <a:pt x="115" y="102"/>
                    <a:pt x="115" y="100"/>
                    <a:pt x="114" y="98"/>
                  </a:cubicBezTo>
                  <a:close/>
                  <a:moveTo>
                    <a:pt x="51" y="87"/>
                  </a:moveTo>
                  <a:cubicBezTo>
                    <a:pt x="31" y="87"/>
                    <a:pt x="15" y="71"/>
                    <a:pt x="15" y="51"/>
                  </a:cubicBezTo>
                  <a:cubicBezTo>
                    <a:pt x="15" y="31"/>
                    <a:pt x="31" y="15"/>
                    <a:pt x="51" y="15"/>
                  </a:cubicBezTo>
                  <a:cubicBezTo>
                    <a:pt x="71" y="15"/>
                    <a:pt x="87" y="31"/>
                    <a:pt x="87" y="51"/>
                  </a:cubicBezTo>
                  <a:cubicBezTo>
                    <a:pt x="87" y="71"/>
                    <a:pt x="71" y="87"/>
                    <a:pt x="51" y="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54" name="Group 153"/>
          <p:cNvGrpSpPr/>
          <p:nvPr/>
        </p:nvGrpSpPr>
        <p:grpSpPr>
          <a:xfrm>
            <a:off x="5422971" y="1939769"/>
            <a:ext cx="393011" cy="393011"/>
            <a:chOff x="3238500" y="755650"/>
            <a:chExt cx="295275" cy="295275"/>
          </a:xfrm>
          <a:solidFill>
            <a:srgbClr val="FFFFFF"/>
          </a:solidFill>
        </p:grpSpPr>
        <p:sp>
          <p:nvSpPr>
            <p:cNvPr id="518" name="Freeform 23"/>
            <p:cNvSpPr>
              <a:spLocks/>
            </p:cNvSpPr>
            <p:nvPr/>
          </p:nvSpPr>
          <p:spPr bwMode="auto">
            <a:xfrm>
              <a:off x="3313113" y="830263"/>
              <a:ext cx="109538" cy="112713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23" y="0"/>
                </a:cxn>
                <a:cxn ang="0">
                  <a:pos x="23" y="24"/>
                </a:cxn>
                <a:cxn ang="0">
                  <a:pos x="0" y="24"/>
                </a:cxn>
                <a:cxn ang="0">
                  <a:pos x="0" y="47"/>
                </a:cxn>
                <a:cxn ang="0">
                  <a:pos x="23" y="47"/>
                </a:cxn>
                <a:cxn ang="0">
                  <a:pos x="23" y="71"/>
                </a:cxn>
                <a:cxn ang="0">
                  <a:pos x="47" y="71"/>
                </a:cxn>
                <a:cxn ang="0">
                  <a:pos x="47" y="47"/>
                </a:cxn>
                <a:cxn ang="0">
                  <a:pos x="69" y="47"/>
                </a:cxn>
                <a:cxn ang="0">
                  <a:pos x="69" y="24"/>
                </a:cxn>
                <a:cxn ang="0">
                  <a:pos x="47" y="24"/>
                </a:cxn>
                <a:cxn ang="0">
                  <a:pos x="47" y="0"/>
                </a:cxn>
              </a:cxnLst>
              <a:rect l="0" t="0" r="r" b="b"/>
              <a:pathLst>
                <a:path w="69" h="71">
                  <a:moveTo>
                    <a:pt x="47" y="0"/>
                  </a:moveTo>
                  <a:lnTo>
                    <a:pt x="23" y="0"/>
                  </a:lnTo>
                  <a:lnTo>
                    <a:pt x="23" y="24"/>
                  </a:lnTo>
                  <a:lnTo>
                    <a:pt x="0" y="24"/>
                  </a:lnTo>
                  <a:lnTo>
                    <a:pt x="0" y="47"/>
                  </a:lnTo>
                  <a:lnTo>
                    <a:pt x="23" y="47"/>
                  </a:lnTo>
                  <a:lnTo>
                    <a:pt x="23" y="71"/>
                  </a:lnTo>
                  <a:lnTo>
                    <a:pt x="47" y="71"/>
                  </a:lnTo>
                  <a:lnTo>
                    <a:pt x="47" y="47"/>
                  </a:lnTo>
                  <a:lnTo>
                    <a:pt x="69" y="47"/>
                  </a:lnTo>
                  <a:lnTo>
                    <a:pt x="69" y="24"/>
                  </a:lnTo>
                  <a:lnTo>
                    <a:pt x="47" y="24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19" name="Freeform 24"/>
            <p:cNvSpPr>
              <a:spLocks noEditPoints="1"/>
            </p:cNvSpPr>
            <p:nvPr/>
          </p:nvSpPr>
          <p:spPr bwMode="auto">
            <a:xfrm>
              <a:off x="3238500" y="755650"/>
              <a:ext cx="295275" cy="295275"/>
            </a:xfrm>
            <a:custGeom>
              <a:avLst/>
              <a:gdLst/>
              <a:ahLst/>
              <a:cxnLst>
                <a:cxn ang="0">
                  <a:pos x="113" y="98"/>
                </a:cxn>
                <a:cxn ang="0">
                  <a:pos x="93" y="78"/>
                </a:cxn>
                <a:cxn ang="0">
                  <a:pos x="101" y="51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78" y="94"/>
                </a:cxn>
                <a:cxn ang="0">
                  <a:pos x="98" y="114"/>
                </a:cxn>
                <a:cxn ang="0">
                  <a:pos x="103" y="114"/>
                </a:cxn>
                <a:cxn ang="0">
                  <a:pos x="113" y="103"/>
                </a:cxn>
                <a:cxn ang="0">
                  <a:pos x="113" y="98"/>
                </a:cxn>
                <a:cxn ang="0">
                  <a:pos x="51" y="87"/>
                </a:cxn>
                <a:cxn ang="0">
                  <a:pos x="14" y="51"/>
                </a:cxn>
                <a:cxn ang="0">
                  <a:pos x="51" y="15"/>
                </a:cxn>
                <a:cxn ang="0">
                  <a:pos x="87" y="51"/>
                </a:cxn>
                <a:cxn ang="0">
                  <a:pos x="51" y="87"/>
                </a:cxn>
              </a:cxnLst>
              <a:rect l="0" t="0" r="r" b="b"/>
              <a:pathLst>
                <a:path w="115" h="115">
                  <a:moveTo>
                    <a:pt x="113" y="98"/>
                  </a:moveTo>
                  <a:cubicBezTo>
                    <a:pt x="93" y="78"/>
                    <a:pt x="93" y="78"/>
                    <a:pt x="93" y="78"/>
                  </a:cubicBezTo>
                  <a:cubicBezTo>
                    <a:pt x="98" y="70"/>
                    <a:pt x="101" y="61"/>
                    <a:pt x="101" y="51"/>
                  </a:cubicBezTo>
                  <a:cubicBezTo>
                    <a:pt x="101" y="23"/>
                    <a:pt x="79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61" y="102"/>
                    <a:pt x="70" y="99"/>
                    <a:pt x="78" y="94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99" y="115"/>
                    <a:pt x="102" y="115"/>
                    <a:pt x="103" y="114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15" y="102"/>
                    <a:pt x="115" y="100"/>
                    <a:pt x="113" y="98"/>
                  </a:cubicBezTo>
                  <a:close/>
                  <a:moveTo>
                    <a:pt x="51" y="87"/>
                  </a:moveTo>
                  <a:cubicBezTo>
                    <a:pt x="31" y="87"/>
                    <a:pt x="14" y="71"/>
                    <a:pt x="14" y="51"/>
                  </a:cubicBezTo>
                  <a:cubicBezTo>
                    <a:pt x="14" y="31"/>
                    <a:pt x="31" y="15"/>
                    <a:pt x="51" y="15"/>
                  </a:cubicBezTo>
                  <a:cubicBezTo>
                    <a:pt x="71" y="15"/>
                    <a:pt x="87" y="31"/>
                    <a:pt x="87" y="51"/>
                  </a:cubicBezTo>
                  <a:cubicBezTo>
                    <a:pt x="87" y="71"/>
                    <a:pt x="71" y="87"/>
                    <a:pt x="51" y="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55" name="Freeform 25"/>
          <p:cNvSpPr>
            <a:spLocks noEditPoints="1"/>
          </p:cNvSpPr>
          <p:nvPr/>
        </p:nvSpPr>
        <p:spPr bwMode="auto">
          <a:xfrm>
            <a:off x="3840363" y="1947967"/>
            <a:ext cx="390897" cy="390897"/>
          </a:xfrm>
          <a:custGeom>
            <a:avLst/>
            <a:gdLst>
              <a:gd name="T0" fmla="*/ 743495455 w 115"/>
              <a:gd name="T1" fmla="*/ 639144634 h 115"/>
              <a:gd name="T2" fmla="*/ 613057567 w 115"/>
              <a:gd name="T3" fmla="*/ 508706745 h 115"/>
              <a:gd name="T4" fmla="*/ 665234254 w 115"/>
              <a:gd name="T5" fmla="*/ 326094722 h 115"/>
              <a:gd name="T6" fmla="*/ 332617127 w 115"/>
              <a:gd name="T7" fmla="*/ 0 h 115"/>
              <a:gd name="T8" fmla="*/ 0 w 115"/>
              <a:gd name="T9" fmla="*/ 326094722 h 115"/>
              <a:gd name="T10" fmla="*/ 332617127 w 115"/>
              <a:gd name="T11" fmla="*/ 658711849 h 115"/>
              <a:gd name="T12" fmla="*/ 508706745 w 115"/>
              <a:gd name="T13" fmla="*/ 606535161 h 115"/>
              <a:gd name="T14" fmla="*/ 639144634 w 115"/>
              <a:gd name="T15" fmla="*/ 736973050 h 115"/>
              <a:gd name="T16" fmla="*/ 678276511 w 115"/>
              <a:gd name="T17" fmla="*/ 736973050 h 115"/>
              <a:gd name="T18" fmla="*/ 743495455 w 115"/>
              <a:gd name="T19" fmla="*/ 671754106 h 115"/>
              <a:gd name="T20" fmla="*/ 743495455 w 115"/>
              <a:gd name="T21" fmla="*/ 639144634 h 115"/>
              <a:gd name="T22" fmla="*/ 332617127 w 115"/>
              <a:gd name="T23" fmla="*/ 567405838 h 115"/>
              <a:gd name="T24" fmla="*/ 97828417 w 115"/>
              <a:gd name="T25" fmla="*/ 326094722 h 115"/>
              <a:gd name="T26" fmla="*/ 332617127 w 115"/>
              <a:gd name="T27" fmla="*/ 91306011 h 115"/>
              <a:gd name="T28" fmla="*/ 567405838 w 115"/>
              <a:gd name="T29" fmla="*/ 326094722 h 115"/>
              <a:gd name="T30" fmla="*/ 332617127 w 115"/>
              <a:gd name="T31" fmla="*/ 567405838 h 11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5" h="115">
                <a:moveTo>
                  <a:pt x="114" y="98"/>
                </a:moveTo>
                <a:cubicBezTo>
                  <a:pt x="94" y="78"/>
                  <a:pt x="94" y="78"/>
                  <a:pt x="94" y="78"/>
                </a:cubicBezTo>
                <a:cubicBezTo>
                  <a:pt x="99" y="70"/>
                  <a:pt x="102" y="60"/>
                  <a:pt x="102" y="50"/>
                </a:cubicBezTo>
                <a:cubicBezTo>
                  <a:pt x="102" y="22"/>
                  <a:pt x="79" y="0"/>
                  <a:pt x="51" y="0"/>
                </a:cubicBezTo>
                <a:cubicBezTo>
                  <a:pt x="23" y="0"/>
                  <a:pt x="0" y="22"/>
                  <a:pt x="0" y="50"/>
                </a:cubicBezTo>
                <a:cubicBezTo>
                  <a:pt x="0" y="78"/>
                  <a:pt x="23" y="101"/>
                  <a:pt x="51" y="101"/>
                </a:cubicBezTo>
                <a:cubicBezTo>
                  <a:pt x="61" y="101"/>
                  <a:pt x="71" y="98"/>
                  <a:pt x="78" y="93"/>
                </a:cubicBezTo>
                <a:cubicBezTo>
                  <a:pt x="98" y="113"/>
                  <a:pt x="98" y="113"/>
                  <a:pt x="98" y="113"/>
                </a:cubicBezTo>
                <a:cubicBezTo>
                  <a:pt x="100" y="115"/>
                  <a:pt x="102" y="115"/>
                  <a:pt x="104" y="113"/>
                </a:cubicBezTo>
                <a:cubicBezTo>
                  <a:pt x="114" y="103"/>
                  <a:pt x="114" y="103"/>
                  <a:pt x="114" y="103"/>
                </a:cubicBezTo>
                <a:cubicBezTo>
                  <a:pt x="115" y="101"/>
                  <a:pt x="115" y="99"/>
                  <a:pt x="114" y="98"/>
                </a:cubicBezTo>
                <a:close/>
                <a:moveTo>
                  <a:pt x="51" y="87"/>
                </a:moveTo>
                <a:cubicBezTo>
                  <a:pt x="31" y="87"/>
                  <a:pt x="15" y="70"/>
                  <a:pt x="15" y="50"/>
                </a:cubicBezTo>
                <a:cubicBezTo>
                  <a:pt x="15" y="30"/>
                  <a:pt x="31" y="14"/>
                  <a:pt x="51" y="14"/>
                </a:cubicBezTo>
                <a:cubicBezTo>
                  <a:pt x="71" y="14"/>
                  <a:pt x="87" y="30"/>
                  <a:pt x="87" y="50"/>
                </a:cubicBezTo>
                <a:cubicBezTo>
                  <a:pt x="87" y="70"/>
                  <a:pt x="71" y="87"/>
                  <a:pt x="51" y="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" name="Freeform 26"/>
          <p:cNvSpPr>
            <a:spLocks/>
          </p:cNvSpPr>
          <p:nvPr/>
        </p:nvSpPr>
        <p:spPr bwMode="auto">
          <a:xfrm>
            <a:off x="2253527" y="1939515"/>
            <a:ext cx="395125" cy="397237"/>
          </a:xfrm>
          <a:custGeom>
            <a:avLst/>
            <a:gdLst>
              <a:gd name="T0" fmla="*/ 471270806 w 187"/>
              <a:gd name="T1" fmla="*/ 236894688 h 188"/>
              <a:gd name="T2" fmla="*/ 352822469 w 187"/>
              <a:gd name="T3" fmla="*/ 146169063 h 188"/>
              <a:gd name="T4" fmla="*/ 352822469 w 187"/>
              <a:gd name="T5" fmla="*/ 209173763 h 188"/>
              <a:gd name="T6" fmla="*/ 264617646 w 187"/>
              <a:gd name="T7" fmla="*/ 209173763 h 188"/>
              <a:gd name="T8" fmla="*/ 264617646 w 187"/>
              <a:gd name="T9" fmla="*/ 118448138 h 188"/>
              <a:gd name="T10" fmla="*/ 325101498 w 187"/>
              <a:gd name="T11" fmla="*/ 118448138 h 188"/>
              <a:gd name="T12" fmla="*/ 236895086 w 187"/>
              <a:gd name="T13" fmla="*/ 0 h 188"/>
              <a:gd name="T14" fmla="*/ 151209630 w 187"/>
              <a:gd name="T15" fmla="*/ 118448138 h 188"/>
              <a:gd name="T16" fmla="*/ 206653161 w 187"/>
              <a:gd name="T17" fmla="*/ 118448138 h 188"/>
              <a:gd name="T18" fmla="*/ 206653161 w 187"/>
              <a:gd name="T19" fmla="*/ 209173763 h 188"/>
              <a:gd name="T20" fmla="*/ 118448337 w 187"/>
              <a:gd name="T21" fmla="*/ 209173763 h 188"/>
              <a:gd name="T22" fmla="*/ 118448337 w 187"/>
              <a:gd name="T23" fmla="*/ 146169063 h 188"/>
              <a:gd name="T24" fmla="*/ 0 w 187"/>
              <a:gd name="T25" fmla="*/ 236894688 h 188"/>
              <a:gd name="T26" fmla="*/ 118448337 w 187"/>
              <a:gd name="T27" fmla="*/ 325100950 h 188"/>
              <a:gd name="T28" fmla="*/ 118448337 w 187"/>
              <a:gd name="T29" fmla="*/ 264617200 h 188"/>
              <a:gd name="T30" fmla="*/ 206653161 w 187"/>
              <a:gd name="T31" fmla="*/ 264617200 h 188"/>
              <a:gd name="T32" fmla="*/ 206653161 w 187"/>
              <a:gd name="T33" fmla="*/ 355342825 h 188"/>
              <a:gd name="T34" fmla="*/ 151209630 w 187"/>
              <a:gd name="T35" fmla="*/ 355342825 h 188"/>
              <a:gd name="T36" fmla="*/ 236895086 w 187"/>
              <a:gd name="T37" fmla="*/ 473789375 h 188"/>
              <a:gd name="T38" fmla="*/ 325101498 w 187"/>
              <a:gd name="T39" fmla="*/ 355342825 h 188"/>
              <a:gd name="T40" fmla="*/ 264617646 w 187"/>
              <a:gd name="T41" fmla="*/ 355342825 h 188"/>
              <a:gd name="T42" fmla="*/ 264617646 w 187"/>
              <a:gd name="T43" fmla="*/ 264617200 h 188"/>
              <a:gd name="T44" fmla="*/ 352822469 w 187"/>
              <a:gd name="T45" fmla="*/ 264617200 h 188"/>
              <a:gd name="T46" fmla="*/ 352822469 w 187"/>
              <a:gd name="T47" fmla="*/ 325100950 h 188"/>
              <a:gd name="T48" fmla="*/ 471270806 w 187"/>
              <a:gd name="T49" fmla="*/ 236894688 h 18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7" h="188">
                <a:moveTo>
                  <a:pt x="187" y="94"/>
                </a:moveTo>
                <a:lnTo>
                  <a:pt x="140" y="58"/>
                </a:lnTo>
                <a:lnTo>
                  <a:pt x="140" y="83"/>
                </a:lnTo>
                <a:lnTo>
                  <a:pt x="105" y="83"/>
                </a:lnTo>
                <a:lnTo>
                  <a:pt x="105" y="47"/>
                </a:lnTo>
                <a:lnTo>
                  <a:pt x="129" y="47"/>
                </a:lnTo>
                <a:lnTo>
                  <a:pt x="94" y="0"/>
                </a:lnTo>
                <a:lnTo>
                  <a:pt x="60" y="47"/>
                </a:lnTo>
                <a:lnTo>
                  <a:pt x="82" y="47"/>
                </a:lnTo>
                <a:lnTo>
                  <a:pt x="82" y="83"/>
                </a:lnTo>
                <a:lnTo>
                  <a:pt x="47" y="83"/>
                </a:lnTo>
                <a:lnTo>
                  <a:pt x="47" y="58"/>
                </a:lnTo>
                <a:lnTo>
                  <a:pt x="0" y="94"/>
                </a:lnTo>
                <a:lnTo>
                  <a:pt x="47" y="129"/>
                </a:lnTo>
                <a:lnTo>
                  <a:pt x="47" y="105"/>
                </a:lnTo>
                <a:lnTo>
                  <a:pt x="82" y="105"/>
                </a:lnTo>
                <a:lnTo>
                  <a:pt x="82" y="141"/>
                </a:lnTo>
                <a:lnTo>
                  <a:pt x="60" y="141"/>
                </a:lnTo>
                <a:lnTo>
                  <a:pt x="94" y="188"/>
                </a:lnTo>
                <a:lnTo>
                  <a:pt x="129" y="141"/>
                </a:lnTo>
                <a:lnTo>
                  <a:pt x="105" y="141"/>
                </a:lnTo>
                <a:lnTo>
                  <a:pt x="105" y="105"/>
                </a:lnTo>
                <a:lnTo>
                  <a:pt x="140" y="105"/>
                </a:lnTo>
                <a:lnTo>
                  <a:pt x="140" y="129"/>
                </a:lnTo>
                <a:lnTo>
                  <a:pt x="187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" name="Freeform 27"/>
          <p:cNvSpPr>
            <a:spLocks/>
          </p:cNvSpPr>
          <p:nvPr/>
        </p:nvSpPr>
        <p:spPr bwMode="auto">
          <a:xfrm>
            <a:off x="12537316" y="1897951"/>
            <a:ext cx="395123" cy="397237"/>
          </a:xfrm>
          <a:custGeom>
            <a:avLst/>
            <a:gdLst>
              <a:gd name="T0" fmla="*/ 471267631 w 187"/>
              <a:gd name="T1" fmla="*/ 146169063 h 188"/>
              <a:gd name="T2" fmla="*/ 146168816 w 187"/>
              <a:gd name="T3" fmla="*/ 473789375 h 188"/>
              <a:gd name="T4" fmla="*/ 146168816 w 187"/>
              <a:gd name="T5" fmla="*/ 325100950 h 188"/>
              <a:gd name="T6" fmla="*/ 0 w 187"/>
              <a:gd name="T7" fmla="*/ 325100950 h 188"/>
              <a:gd name="T8" fmla="*/ 325098815 w 187"/>
              <a:gd name="T9" fmla="*/ 0 h 188"/>
              <a:gd name="T10" fmla="*/ 471267631 w 187"/>
              <a:gd name="T11" fmla="*/ 146169063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7" h="188">
                <a:moveTo>
                  <a:pt x="187" y="58"/>
                </a:moveTo>
                <a:lnTo>
                  <a:pt x="58" y="188"/>
                </a:lnTo>
                <a:lnTo>
                  <a:pt x="58" y="129"/>
                </a:lnTo>
                <a:lnTo>
                  <a:pt x="0" y="129"/>
                </a:lnTo>
                <a:lnTo>
                  <a:pt x="129" y="0"/>
                </a:lnTo>
                <a:lnTo>
                  <a:pt x="187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" name="Freeform 28"/>
          <p:cNvSpPr>
            <a:spLocks noEditPoints="1"/>
          </p:cNvSpPr>
          <p:nvPr/>
        </p:nvSpPr>
        <p:spPr bwMode="auto">
          <a:xfrm>
            <a:off x="1463279" y="2731875"/>
            <a:ext cx="395125" cy="395125"/>
          </a:xfrm>
          <a:custGeom>
            <a:avLst/>
            <a:gdLst>
              <a:gd name="T0" fmla="*/ 379861800 w 116"/>
              <a:gd name="T1" fmla="*/ 0 h 116"/>
              <a:gd name="T2" fmla="*/ 0 w 116"/>
              <a:gd name="T3" fmla="*/ 379861800 h 116"/>
              <a:gd name="T4" fmla="*/ 379861800 w 116"/>
              <a:gd name="T5" fmla="*/ 759721041 h 116"/>
              <a:gd name="T6" fmla="*/ 759721041 w 116"/>
              <a:gd name="T7" fmla="*/ 379861800 h 116"/>
              <a:gd name="T8" fmla="*/ 379861800 w 116"/>
              <a:gd name="T9" fmla="*/ 0 h 116"/>
              <a:gd name="T10" fmla="*/ 556692341 w 116"/>
              <a:gd name="T11" fmla="*/ 628735361 h 116"/>
              <a:gd name="T12" fmla="*/ 379861800 w 116"/>
              <a:gd name="T13" fmla="*/ 497747121 h 116"/>
              <a:gd name="T14" fmla="*/ 203028700 w 116"/>
              <a:gd name="T15" fmla="*/ 628735361 h 116"/>
              <a:gd name="T16" fmla="*/ 268522820 w 116"/>
              <a:gd name="T17" fmla="*/ 419155201 h 116"/>
              <a:gd name="T18" fmla="*/ 91689720 w 116"/>
              <a:gd name="T19" fmla="*/ 294718421 h 116"/>
              <a:gd name="T20" fmla="*/ 314367680 w 116"/>
              <a:gd name="T21" fmla="*/ 294718421 h 116"/>
              <a:gd name="T22" fmla="*/ 379861800 w 116"/>
              <a:gd name="T23" fmla="*/ 85140820 h 116"/>
              <a:gd name="T24" fmla="*/ 445353361 w 116"/>
              <a:gd name="T25" fmla="*/ 294718421 h 116"/>
              <a:gd name="T26" fmla="*/ 661482421 w 116"/>
              <a:gd name="T27" fmla="*/ 294718421 h 116"/>
              <a:gd name="T28" fmla="*/ 491198221 w 116"/>
              <a:gd name="T29" fmla="*/ 419155201 h 116"/>
              <a:gd name="T30" fmla="*/ 556692341 w 116"/>
              <a:gd name="T31" fmla="*/ 628735361 h 1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6" h="116">
                <a:moveTo>
                  <a:pt x="58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90" y="116"/>
                  <a:pt x="116" y="90"/>
                  <a:pt x="116" y="58"/>
                </a:cubicBezTo>
                <a:cubicBezTo>
                  <a:pt x="116" y="26"/>
                  <a:pt x="90" y="0"/>
                  <a:pt x="58" y="0"/>
                </a:cubicBezTo>
                <a:close/>
                <a:moveTo>
                  <a:pt x="85" y="96"/>
                </a:moveTo>
                <a:cubicBezTo>
                  <a:pt x="58" y="76"/>
                  <a:pt x="58" y="76"/>
                  <a:pt x="58" y="76"/>
                </a:cubicBezTo>
                <a:cubicBezTo>
                  <a:pt x="31" y="96"/>
                  <a:pt x="31" y="96"/>
                  <a:pt x="31" y="96"/>
                </a:cubicBezTo>
                <a:cubicBezTo>
                  <a:pt x="41" y="64"/>
                  <a:pt x="41" y="64"/>
                  <a:pt x="41" y="64"/>
                </a:cubicBezTo>
                <a:cubicBezTo>
                  <a:pt x="14" y="45"/>
                  <a:pt x="14" y="45"/>
                  <a:pt x="14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58" y="13"/>
                  <a:pt x="58" y="13"/>
                  <a:pt x="58" y="13"/>
                </a:cubicBezTo>
                <a:cubicBezTo>
                  <a:pt x="68" y="45"/>
                  <a:pt x="68" y="45"/>
                  <a:pt x="68" y="4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75" y="64"/>
                  <a:pt x="75" y="64"/>
                  <a:pt x="75" y="64"/>
                </a:cubicBezTo>
                <a:lnTo>
                  <a:pt x="85" y="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9" name="Group 158"/>
          <p:cNvGrpSpPr/>
          <p:nvPr/>
        </p:nvGrpSpPr>
        <p:grpSpPr>
          <a:xfrm>
            <a:off x="7024596" y="2782842"/>
            <a:ext cx="369769" cy="344414"/>
            <a:chOff x="4441825" y="1389063"/>
            <a:chExt cx="277813" cy="258763"/>
          </a:xfrm>
          <a:solidFill>
            <a:srgbClr val="FFFFFF"/>
          </a:solidFill>
        </p:grpSpPr>
        <p:sp>
          <p:nvSpPr>
            <p:cNvPr id="516" name="Freeform 29"/>
            <p:cNvSpPr>
              <a:spLocks/>
            </p:cNvSpPr>
            <p:nvPr/>
          </p:nvSpPr>
          <p:spPr bwMode="auto">
            <a:xfrm>
              <a:off x="4479925" y="1611313"/>
              <a:ext cx="204788" cy="36513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3"/>
                </a:cxn>
                <a:cxn ang="0">
                  <a:pos x="1" y="14"/>
                </a:cxn>
                <a:cxn ang="0">
                  <a:pos x="78" y="14"/>
                </a:cxn>
                <a:cxn ang="0">
                  <a:pos x="80" y="13"/>
                </a:cxn>
                <a:cxn ang="0">
                  <a:pos x="80" y="1"/>
                </a:cxn>
                <a:cxn ang="0">
                  <a:pos x="78" y="0"/>
                </a:cxn>
              </a:cxnLst>
              <a:rect l="0" t="0" r="r" b="b"/>
              <a:pathLst>
                <a:path w="80" h="14">
                  <a:moveTo>
                    <a:pt x="7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9" y="14"/>
                    <a:pt x="80" y="14"/>
                    <a:pt x="80" y="13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80" y="1"/>
                    <a:pt x="79" y="0"/>
                    <a:pt x="7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17" name="Freeform 30"/>
            <p:cNvSpPr>
              <a:spLocks/>
            </p:cNvSpPr>
            <p:nvPr/>
          </p:nvSpPr>
          <p:spPr bwMode="auto">
            <a:xfrm>
              <a:off x="4441825" y="1389063"/>
              <a:ext cx="277813" cy="204788"/>
            </a:xfrm>
            <a:custGeom>
              <a:avLst/>
              <a:gdLst/>
              <a:ahLst/>
              <a:cxnLst>
                <a:cxn ang="0">
                  <a:pos x="109" y="11"/>
                </a:cxn>
                <a:cxn ang="0">
                  <a:pos x="98" y="0"/>
                </a:cxn>
                <a:cxn ang="0">
                  <a:pos x="87" y="11"/>
                </a:cxn>
                <a:cxn ang="0">
                  <a:pos x="92" y="20"/>
                </a:cxn>
                <a:cxn ang="0">
                  <a:pos x="73" y="58"/>
                </a:cxn>
                <a:cxn ang="0">
                  <a:pos x="60" y="20"/>
                </a:cxn>
                <a:cxn ang="0">
                  <a:pos x="66" y="11"/>
                </a:cxn>
                <a:cxn ang="0">
                  <a:pos x="55" y="0"/>
                </a:cxn>
                <a:cxn ang="0">
                  <a:pos x="44" y="11"/>
                </a:cxn>
                <a:cxn ang="0">
                  <a:pos x="49" y="20"/>
                </a:cxn>
                <a:cxn ang="0">
                  <a:pos x="36" y="58"/>
                </a:cxn>
                <a:cxn ang="0">
                  <a:pos x="17" y="20"/>
                </a:cxn>
                <a:cxn ang="0">
                  <a:pos x="22" y="11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8" y="21"/>
                </a:cxn>
                <a:cxn ang="0">
                  <a:pos x="15" y="80"/>
                </a:cxn>
                <a:cxn ang="0">
                  <a:pos x="95" y="80"/>
                </a:cxn>
                <a:cxn ang="0">
                  <a:pos x="101" y="21"/>
                </a:cxn>
                <a:cxn ang="0">
                  <a:pos x="109" y="11"/>
                </a:cxn>
              </a:cxnLst>
              <a:rect l="0" t="0" r="r" b="b"/>
              <a:pathLst>
                <a:path w="109" h="80">
                  <a:moveTo>
                    <a:pt x="109" y="11"/>
                  </a:moveTo>
                  <a:cubicBezTo>
                    <a:pt x="109" y="5"/>
                    <a:pt x="104" y="0"/>
                    <a:pt x="98" y="0"/>
                  </a:cubicBezTo>
                  <a:cubicBezTo>
                    <a:pt x="92" y="0"/>
                    <a:pt x="87" y="5"/>
                    <a:pt x="87" y="11"/>
                  </a:cubicBezTo>
                  <a:cubicBezTo>
                    <a:pt x="87" y="14"/>
                    <a:pt x="89" y="18"/>
                    <a:pt x="92" y="20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3" y="18"/>
                    <a:pt x="66" y="15"/>
                    <a:pt x="66" y="11"/>
                  </a:cubicBezTo>
                  <a:cubicBezTo>
                    <a:pt x="66" y="5"/>
                    <a:pt x="61" y="0"/>
                    <a:pt x="55" y="0"/>
                  </a:cubicBezTo>
                  <a:cubicBezTo>
                    <a:pt x="49" y="0"/>
                    <a:pt x="44" y="5"/>
                    <a:pt x="44" y="11"/>
                  </a:cubicBezTo>
                  <a:cubicBezTo>
                    <a:pt x="44" y="15"/>
                    <a:pt x="46" y="18"/>
                    <a:pt x="49" y="20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0" y="18"/>
                    <a:pt x="22" y="14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6"/>
                    <a:pt x="4" y="20"/>
                    <a:pt x="8" y="21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6" y="20"/>
                    <a:pt x="109" y="16"/>
                    <a:pt x="109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60" name="Group 159"/>
          <p:cNvGrpSpPr/>
          <p:nvPr/>
        </p:nvGrpSpPr>
        <p:grpSpPr>
          <a:xfrm>
            <a:off x="8583963" y="2759598"/>
            <a:ext cx="395125" cy="367657"/>
            <a:chOff x="5613400" y="1371600"/>
            <a:chExt cx="296863" cy="276226"/>
          </a:xfrm>
          <a:solidFill>
            <a:srgbClr val="FFFFFF"/>
          </a:solidFill>
        </p:grpSpPr>
        <p:sp>
          <p:nvSpPr>
            <p:cNvPr id="512" name="Freeform 31"/>
            <p:cNvSpPr>
              <a:spLocks/>
            </p:cNvSpPr>
            <p:nvPr/>
          </p:nvSpPr>
          <p:spPr bwMode="auto">
            <a:xfrm>
              <a:off x="5613400" y="1371600"/>
              <a:ext cx="74613" cy="3492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14"/>
                </a:cxn>
                <a:cxn ang="0">
                  <a:pos x="29" y="14"/>
                </a:cxn>
                <a:cxn ang="0">
                  <a:pos x="29" y="0"/>
                </a:cxn>
              </a:cxnLst>
              <a:rect l="0" t="0" r="r" b="b"/>
              <a:pathLst>
                <a:path w="29" h="14">
                  <a:moveTo>
                    <a:pt x="2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9" y="14"/>
                    <a:pt x="29" y="14"/>
                    <a:pt x="29" y="14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13" name="Rectangle 32"/>
            <p:cNvSpPr>
              <a:spLocks noChangeArrowheads="1"/>
            </p:cNvSpPr>
            <p:nvPr/>
          </p:nvSpPr>
          <p:spPr bwMode="auto">
            <a:xfrm>
              <a:off x="5705475" y="1371600"/>
              <a:ext cx="9207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14" name="Freeform 33"/>
            <p:cNvSpPr>
              <a:spLocks/>
            </p:cNvSpPr>
            <p:nvPr/>
          </p:nvSpPr>
          <p:spPr bwMode="auto">
            <a:xfrm>
              <a:off x="5815013" y="1371600"/>
              <a:ext cx="95250" cy="3492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37" y="14"/>
                </a:cxn>
                <a:cxn ang="0">
                  <a:pos x="37" y="7"/>
                </a:cxn>
                <a:cxn ang="0">
                  <a:pos x="29" y="0"/>
                </a:cxn>
              </a:cxnLst>
              <a:rect l="0" t="0" r="r" b="b"/>
              <a:pathLst>
                <a:path w="37" h="14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3"/>
                    <a:pt x="33" y="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15" name="Freeform 34"/>
            <p:cNvSpPr>
              <a:spLocks noEditPoints="1"/>
            </p:cNvSpPr>
            <p:nvPr/>
          </p:nvSpPr>
          <p:spPr bwMode="auto">
            <a:xfrm>
              <a:off x="5613400" y="1423988"/>
              <a:ext cx="296863" cy="223838"/>
            </a:xfrm>
            <a:custGeom>
              <a:avLst/>
              <a:gdLst/>
              <a:ahLst/>
              <a:cxnLst>
                <a:cxn ang="0">
                  <a:pos x="0" y="80"/>
                </a:cxn>
                <a:cxn ang="0">
                  <a:pos x="7" y="87"/>
                </a:cxn>
                <a:cxn ang="0">
                  <a:pos x="108" y="87"/>
                </a:cxn>
                <a:cxn ang="0">
                  <a:pos x="116" y="80"/>
                </a:cxn>
                <a:cxn ang="0">
                  <a:pos x="116" y="0"/>
                </a:cxn>
                <a:cxn ang="0">
                  <a:pos x="0" y="0"/>
                </a:cxn>
                <a:cxn ang="0">
                  <a:pos x="0" y="80"/>
                </a:cxn>
                <a:cxn ang="0">
                  <a:pos x="58" y="22"/>
                </a:cxn>
                <a:cxn ang="0">
                  <a:pos x="87" y="15"/>
                </a:cxn>
                <a:cxn ang="0">
                  <a:pos x="94" y="15"/>
                </a:cxn>
                <a:cxn ang="0">
                  <a:pos x="79" y="73"/>
                </a:cxn>
                <a:cxn ang="0">
                  <a:pos x="65" y="73"/>
                </a:cxn>
                <a:cxn ang="0">
                  <a:pos x="75" y="32"/>
                </a:cxn>
                <a:cxn ang="0">
                  <a:pos x="58" y="37"/>
                </a:cxn>
                <a:cxn ang="0">
                  <a:pos x="58" y="22"/>
                </a:cxn>
                <a:cxn ang="0">
                  <a:pos x="14" y="37"/>
                </a:cxn>
                <a:cxn ang="0">
                  <a:pos x="29" y="37"/>
                </a:cxn>
                <a:cxn ang="0">
                  <a:pos x="29" y="22"/>
                </a:cxn>
                <a:cxn ang="0">
                  <a:pos x="36" y="22"/>
                </a:cxn>
                <a:cxn ang="0">
                  <a:pos x="36" y="37"/>
                </a:cxn>
                <a:cxn ang="0">
                  <a:pos x="50" y="37"/>
                </a:cxn>
                <a:cxn ang="0">
                  <a:pos x="50" y="44"/>
                </a:cxn>
                <a:cxn ang="0">
                  <a:pos x="36" y="44"/>
                </a:cxn>
                <a:cxn ang="0">
                  <a:pos x="36" y="58"/>
                </a:cxn>
                <a:cxn ang="0">
                  <a:pos x="29" y="58"/>
                </a:cxn>
                <a:cxn ang="0">
                  <a:pos x="29" y="44"/>
                </a:cxn>
                <a:cxn ang="0">
                  <a:pos x="14" y="44"/>
                </a:cxn>
                <a:cxn ang="0">
                  <a:pos x="14" y="37"/>
                </a:cxn>
              </a:cxnLst>
              <a:rect l="0" t="0" r="r" b="b"/>
              <a:pathLst>
                <a:path w="116" h="87">
                  <a:moveTo>
                    <a:pt x="0" y="80"/>
                  </a:moveTo>
                  <a:cubicBezTo>
                    <a:pt x="0" y="84"/>
                    <a:pt x="3" y="87"/>
                    <a:pt x="7" y="87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12" y="87"/>
                    <a:pt x="116" y="84"/>
                    <a:pt x="116" y="8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0"/>
                  </a:lnTo>
                  <a:close/>
                  <a:moveTo>
                    <a:pt x="58" y="22"/>
                  </a:moveTo>
                  <a:cubicBezTo>
                    <a:pt x="87" y="15"/>
                    <a:pt x="87" y="15"/>
                    <a:pt x="87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58" y="37"/>
                    <a:pt x="58" y="37"/>
                    <a:pt x="58" y="37"/>
                  </a:cubicBezTo>
                  <a:lnTo>
                    <a:pt x="58" y="22"/>
                  </a:lnTo>
                  <a:close/>
                  <a:moveTo>
                    <a:pt x="14" y="37"/>
                  </a:moveTo>
                  <a:cubicBezTo>
                    <a:pt x="29" y="37"/>
                    <a:pt x="29" y="37"/>
                    <a:pt x="29" y="37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14" y="44"/>
                    <a:pt x="14" y="44"/>
                    <a:pt x="14" y="44"/>
                  </a:cubicBezTo>
                  <a:lnTo>
                    <a:pt x="14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61" name="Group 160"/>
          <p:cNvGrpSpPr/>
          <p:nvPr/>
        </p:nvGrpSpPr>
        <p:grpSpPr>
          <a:xfrm>
            <a:off x="2253527" y="2732131"/>
            <a:ext cx="395125" cy="395125"/>
            <a:chOff x="857250" y="1350963"/>
            <a:chExt cx="296863" cy="296863"/>
          </a:xfrm>
          <a:solidFill>
            <a:srgbClr val="FFFFFF"/>
          </a:solidFill>
        </p:grpSpPr>
        <p:sp>
          <p:nvSpPr>
            <p:cNvPr id="510" name="Freeform 35"/>
            <p:cNvSpPr>
              <a:spLocks noEditPoints="1"/>
            </p:cNvSpPr>
            <p:nvPr/>
          </p:nvSpPr>
          <p:spPr bwMode="auto">
            <a:xfrm>
              <a:off x="857250" y="1350963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8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8"/>
                    <a:pt x="58" y="8"/>
                  </a:cubicBezTo>
                  <a:cubicBezTo>
                    <a:pt x="86" y="8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11" name="Freeform 36"/>
            <p:cNvSpPr>
              <a:spLocks/>
            </p:cNvSpPr>
            <p:nvPr/>
          </p:nvSpPr>
          <p:spPr bwMode="auto">
            <a:xfrm>
              <a:off x="895350" y="1381125"/>
              <a:ext cx="223838" cy="212725"/>
            </a:xfrm>
            <a:custGeom>
              <a:avLst/>
              <a:gdLst/>
              <a:ahLst/>
              <a:cxnLst>
                <a:cxn ang="0">
                  <a:pos x="87" y="50"/>
                </a:cxn>
                <a:cxn ang="0">
                  <a:pos x="70" y="0"/>
                </a:cxn>
                <a:cxn ang="0">
                  <a:pos x="54" y="50"/>
                </a:cxn>
                <a:cxn ang="0">
                  <a:pos x="0" y="50"/>
                </a:cxn>
                <a:cxn ang="0">
                  <a:pos x="44" y="82"/>
                </a:cxn>
                <a:cxn ang="0">
                  <a:pos x="26" y="134"/>
                </a:cxn>
                <a:cxn ang="0">
                  <a:pos x="70" y="102"/>
                </a:cxn>
                <a:cxn ang="0">
                  <a:pos x="113" y="134"/>
                </a:cxn>
                <a:cxn ang="0">
                  <a:pos x="97" y="82"/>
                </a:cxn>
                <a:cxn ang="0">
                  <a:pos x="141" y="50"/>
                </a:cxn>
                <a:cxn ang="0">
                  <a:pos x="87" y="50"/>
                </a:cxn>
              </a:cxnLst>
              <a:rect l="0" t="0" r="r" b="b"/>
              <a:pathLst>
                <a:path w="141" h="134">
                  <a:moveTo>
                    <a:pt x="87" y="50"/>
                  </a:moveTo>
                  <a:lnTo>
                    <a:pt x="70" y="0"/>
                  </a:lnTo>
                  <a:lnTo>
                    <a:pt x="54" y="50"/>
                  </a:lnTo>
                  <a:lnTo>
                    <a:pt x="0" y="50"/>
                  </a:lnTo>
                  <a:lnTo>
                    <a:pt x="44" y="82"/>
                  </a:lnTo>
                  <a:lnTo>
                    <a:pt x="26" y="134"/>
                  </a:lnTo>
                  <a:lnTo>
                    <a:pt x="70" y="102"/>
                  </a:lnTo>
                  <a:lnTo>
                    <a:pt x="113" y="134"/>
                  </a:lnTo>
                  <a:lnTo>
                    <a:pt x="97" y="82"/>
                  </a:lnTo>
                  <a:lnTo>
                    <a:pt x="141" y="50"/>
                  </a:lnTo>
                  <a:lnTo>
                    <a:pt x="87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62" name="Freeform 161"/>
          <p:cNvSpPr>
            <a:spLocks/>
          </p:cNvSpPr>
          <p:nvPr/>
        </p:nvSpPr>
        <p:spPr bwMode="auto">
          <a:xfrm>
            <a:off x="6219558" y="2721311"/>
            <a:ext cx="386671" cy="350752"/>
          </a:xfrm>
          <a:custGeom>
            <a:avLst/>
            <a:gdLst>
              <a:gd name="T0" fmla="*/ 548592063 w 113"/>
              <a:gd name="T1" fmla="*/ 32728270 h 103"/>
              <a:gd name="T2" fmla="*/ 304040090 w 113"/>
              <a:gd name="T3" fmla="*/ 45820090 h 103"/>
              <a:gd name="T4" fmla="*/ 52875755 w 113"/>
              <a:gd name="T5" fmla="*/ 91642738 h 103"/>
              <a:gd name="T6" fmla="*/ 19829372 w 113"/>
              <a:gd name="T7" fmla="*/ 91642738 h 103"/>
              <a:gd name="T8" fmla="*/ 6609791 w 113"/>
              <a:gd name="T9" fmla="*/ 130918197 h 103"/>
              <a:gd name="T10" fmla="*/ 337086472 w 113"/>
              <a:gd name="T11" fmla="*/ 661135614 h 103"/>
              <a:gd name="T12" fmla="*/ 363525635 w 113"/>
              <a:gd name="T13" fmla="*/ 674227433 h 103"/>
              <a:gd name="T14" fmla="*/ 383352437 w 113"/>
              <a:gd name="T15" fmla="*/ 667682803 h 103"/>
              <a:gd name="T16" fmla="*/ 389962227 w 113"/>
              <a:gd name="T17" fmla="*/ 628407344 h 103"/>
              <a:gd name="T18" fmla="*/ 244551973 w 113"/>
              <a:gd name="T19" fmla="*/ 392754590 h 103"/>
              <a:gd name="T20" fmla="*/ 495716308 w 113"/>
              <a:gd name="T21" fmla="*/ 353479131 h 103"/>
              <a:gd name="T22" fmla="*/ 746878072 w 113"/>
              <a:gd name="T23" fmla="*/ 333840122 h 103"/>
              <a:gd name="T24" fmla="*/ 548592063 w 113"/>
              <a:gd name="T25" fmla="*/ 32728270 h 10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3" h="103">
                <a:moveTo>
                  <a:pt x="83" y="5"/>
                </a:moveTo>
                <a:cubicBezTo>
                  <a:pt x="83" y="5"/>
                  <a:pt x="65" y="14"/>
                  <a:pt x="46" y="7"/>
                </a:cubicBezTo>
                <a:cubicBezTo>
                  <a:pt x="26" y="0"/>
                  <a:pt x="16" y="3"/>
                  <a:pt x="8" y="14"/>
                </a:cubicBezTo>
                <a:cubicBezTo>
                  <a:pt x="6" y="13"/>
                  <a:pt x="4" y="13"/>
                  <a:pt x="3" y="14"/>
                </a:cubicBezTo>
                <a:cubicBezTo>
                  <a:pt x="1" y="15"/>
                  <a:pt x="0" y="18"/>
                  <a:pt x="1" y="20"/>
                </a:cubicBezTo>
                <a:cubicBezTo>
                  <a:pt x="51" y="101"/>
                  <a:pt x="51" y="101"/>
                  <a:pt x="51" y="101"/>
                </a:cubicBezTo>
                <a:cubicBezTo>
                  <a:pt x="52" y="102"/>
                  <a:pt x="53" y="103"/>
                  <a:pt x="55" y="103"/>
                </a:cubicBezTo>
                <a:cubicBezTo>
                  <a:pt x="56" y="103"/>
                  <a:pt x="57" y="103"/>
                  <a:pt x="58" y="102"/>
                </a:cubicBezTo>
                <a:cubicBezTo>
                  <a:pt x="60" y="101"/>
                  <a:pt x="61" y="98"/>
                  <a:pt x="59" y="96"/>
                </a:cubicBezTo>
                <a:cubicBezTo>
                  <a:pt x="37" y="60"/>
                  <a:pt x="37" y="60"/>
                  <a:pt x="37" y="60"/>
                </a:cubicBezTo>
                <a:cubicBezTo>
                  <a:pt x="46" y="49"/>
                  <a:pt x="55" y="46"/>
                  <a:pt x="75" y="54"/>
                </a:cubicBezTo>
                <a:cubicBezTo>
                  <a:pt x="94" y="60"/>
                  <a:pt x="113" y="51"/>
                  <a:pt x="113" y="51"/>
                </a:cubicBezTo>
                <a:lnTo>
                  <a:pt x="83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" name="Freeform 162"/>
          <p:cNvSpPr>
            <a:spLocks noEditPoints="1"/>
          </p:cNvSpPr>
          <p:nvPr/>
        </p:nvSpPr>
        <p:spPr bwMode="auto">
          <a:xfrm>
            <a:off x="4617933" y="2731875"/>
            <a:ext cx="335960" cy="395125"/>
          </a:xfrm>
          <a:custGeom>
            <a:avLst/>
            <a:gdLst>
              <a:gd name="T0" fmla="*/ 539544673 w 99"/>
              <a:gd name="T1" fmla="*/ 288169521 h 116"/>
              <a:gd name="T2" fmla="*/ 422535138 w 99"/>
              <a:gd name="T3" fmla="*/ 334014381 h 116"/>
              <a:gd name="T4" fmla="*/ 416033617 w 99"/>
              <a:gd name="T5" fmla="*/ 327465481 h 116"/>
              <a:gd name="T6" fmla="*/ 442037152 w 99"/>
              <a:gd name="T7" fmla="*/ 144086040 h 116"/>
              <a:gd name="T8" fmla="*/ 351028604 w 99"/>
              <a:gd name="T9" fmla="*/ 216126501 h 116"/>
              <a:gd name="T10" fmla="*/ 351028604 w 99"/>
              <a:gd name="T11" fmla="*/ 0 h 116"/>
              <a:gd name="T12" fmla="*/ 19502014 w 99"/>
              <a:gd name="T13" fmla="*/ 497747121 h 116"/>
              <a:gd name="T14" fmla="*/ 253521083 w 99"/>
              <a:gd name="T15" fmla="*/ 759721041 h 116"/>
              <a:gd name="T16" fmla="*/ 539544673 w 99"/>
              <a:gd name="T17" fmla="*/ 288169521 h 116"/>
              <a:gd name="T18" fmla="*/ 286023590 w 99"/>
              <a:gd name="T19" fmla="*/ 687678021 h 116"/>
              <a:gd name="T20" fmla="*/ 149512041 w 99"/>
              <a:gd name="T21" fmla="*/ 471551521 h 116"/>
              <a:gd name="T22" fmla="*/ 227520097 w 99"/>
              <a:gd name="T23" fmla="*/ 602537201 h 116"/>
              <a:gd name="T24" fmla="*/ 299024083 w 99"/>
              <a:gd name="T25" fmla="*/ 432255560 h 116"/>
              <a:gd name="T26" fmla="*/ 338028111 w 99"/>
              <a:gd name="T27" fmla="*/ 602537201 h 116"/>
              <a:gd name="T28" fmla="*/ 435535631 w 99"/>
              <a:gd name="T29" fmla="*/ 445353361 h 116"/>
              <a:gd name="T30" fmla="*/ 286023590 w 99"/>
              <a:gd name="T31" fmla="*/ 687678021 h 1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9" h="116">
                <a:moveTo>
                  <a:pt x="83" y="44"/>
                </a:moveTo>
                <a:cubicBezTo>
                  <a:pt x="83" y="44"/>
                  <a:pt x="78" y="44"/>
                  <a:pt x="65" y="51"/>
                </a:cubicBezTo>
                <a:cubicBezTo>
                  <a:pt x="64" y="50"/>
                  <a:pt x="64" y="50"/>
                  <a:pt x="64" y="50"/>
                </a:cubicBezTo>
                <a:cubicBezTo>
                  <a:pt x="65" y="41"/>
                  <a:pt x="66" y="29"/>
                  <a:pt x="68" y="22"/>
                </a:cubicBezTo>
                <a:cubicBezTo>
                  <a:pt x="67" y="23"/>
                  <a:pt x="61" y="28"/>
                  <a:pt x="54" y="33"/>
                </a:cubicBezTo>
                <a:cubicBezTo>
                  <a:pt x="51" y="25"/>
                  <a:pt x="50" y="9"/>
                  <a:pt x="54" y="0"/>
                </a:cubicBezTo>
                <a:cubicBezTo>
                  <a:pt x="22" y="23"/>
                  <a:pt x="3" y="56"/>
                  <a:pt x="3" y="76"/>
                </a:cubicBezTo>
                <a:cubicBezTo>
                  <a:pt x="3" y="92"/>
                  <a:pt x="1" y="116"/>
                  <a:pt x="39" y="116"/>
                </a:cubicBezTo>
                <a:cubicBezTo>
                  <a:pt x="99" y="116"/>
                  <a:pt x="68" y="73"/>
                  <a:pt x="83" y="44"/>
                </a:cubicBezTo>
                <a:close/>
                <a:moveTo>
                  <a:pt x="44" y="105"/>
                </a:moveTo>
                <a:cubicBezTo>
                  <a:pt x="0" y="106"/>
                  <a:pt x="28" y="64"/>
                  <a:pt x="23" y="72"/>
                </a:cubicBezTo>
                <a:cubicBezTo>
                  <a:pt x="23" y="73"/>
                  <a:pt x="20" y="83"/>
                  <a:pt x="35" y="92"/>
                </a:cubicBezTo>
                <a:cubicBezTo>
                  <a:pt x="27" y="82"/>
                  <a:pt x="41" y="71"/>
                  <a:pt x="46" y="66"/>
                </a:cubicBezTo>
                <a:cubicBezTo>
                  <a:pt x="46" y="79"/>
                  <a:pt x="52" y="92"/>
                  <a:pt x="52" y="92"/>
                </a:cubicBezTo>
                <a:cubicBezTo>
                  <a:pt x="52" y="92"/>
                  <a:pt x="60" y="86"/>
                  <a:pt x="67" y="68"/>
                </a:cubicBezTo>
                <a:cubicBezTo>
                  <a:pt x="72" y="92"/>
                  <a:pt x="68" y="104"/>
                  <a:pt x="44" y="10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" name="Freeform 163"/>
          <p:cNvSpPr>
            <a:spLocks/>
          </p:cNvSpPr>
          <p:nvPr/>
        </p:nvSpPr>
        <p:spPr bwMode="auto">
          <a:xfrm>
            <a:off x="7789489" y="2761456"/>
            <a:ext cx="395125" cy="365543"/>
          </a:xfrm>
          <a:custGeom>
            <a:avLst/>
            <a:gdLst>
              <a:gd name="T0" fmla="*/ 231854766 w 187"/>
              <a:gd name="T1" fmla="*/ 0 h 173"/>
              <a:gd name="T2" fmla="*/ 297378938 w 187"/>
              <a:gd name="T3" fmla="*/ 171370937 h 173"/>
              <a:gd name="T4" fmla="*/ 471270806 w 187"/>
              <a:gd name="T5" fmla="*/ 171370937 h 173"/>
              <a:gd name="T6" fmla="*/ 322580543 w 187"/>
              <a:gd name="T7" fmla="*/ 272177371 h 173"/>
              <a:gd name="T8" fmla="*/ 385585349 w 187"/>
              <a:gd name="T9" fmla="*/ 435988619 h 173"/>
              <a:gd name="T10" fmla="*/ 231854766 w 187"/>
              <a:gd name="T11" fmla="*/ 337701552 h 173"/>
              <a:gd name="T12" fmla="*/ 90725778 w 187"/>
              <a:gd name="T13" fmla="*/ 435988619 h 173"/>
              <a:gd name="T14" fmla="*/ 138609621 w 187"/>
              <a:gd name="T15" fmla="*/ 272177371 h 173"/>
              <a:gd name="T16" fmla="*/ 0 w 187"/>
              <a:gd name="T17" fmla="*/ 171370937 h 173"/>
              <a:gd name="T18" fmla="*/ 178932189 w 187"/>
              <a:gd name="T19" fmla="*/ 171370937 h 173"/>
              <a:gd name="T20" fmla="*/ 231854766 w 187"/>
              <a:gd name="T21" fmla="*/ 0 h 1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7" h="173">
                <a:moveTo>
                  <a:pt x="92" y="0"/>
                </a:moveTo>
                <a:lnTo>
                  <a:pt x="118" y="68"/>
                </a:lnTo>
                <a:lnTo>
                  <a:pt x="187" y="68"/>
                </a:lnTo>
                <a:lnTo>
                  <a:pt x="128" y="108"/>
                </a:lnTo>
                <a:lnTo>
                  <a:pt x="153" y="173"/>
                </a:lnTo>
                <a:lnTo>
                  <a:pt x="92" y="134"/>
                </a:lnTo>
                <a:lnTo>
                  <a:pt x="36" y="173"/>
                </a:lnTo>
                <a:lnTo>
                  <a:pt x="55" y="108"/>
                </a:lnTo>
                <a:lnTo>
                  <a:pt x="0" y="68"/>
                </a:lnTo>
                <a:lnTo>
                  <a:pt x="71" y="68"/>
                </a:lnTo>
                <a:lnTo>
                  <a:pt x="9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" name="Freeform 164"/>
          <p:cNvSpPr>
            <a:spLocks/>
          </p:cNvSpPr>
          <p:nvPr/>
        </p:nvSpPr>
        <p:spPr bwMode="auto">
          <a:xfrm>
            <a:off x="3043775" y="2706519"/>
            <a:ext cx="306380" cy="382447"/>
          </a:xfrm>
          <a:custGeom>
            <a:avLst/>
            <a:gdLst>
              <a:gd name="T0" fmla="*/ 0 w 90"/>
              <a:gd name="T1" fmla="*/ 447567418 h 112"/>
              <a:gd name="T2" fmla="*/ 58874417 w 90"/>
              <a:gd name="T3" fmla="*/ 401495848 h 112"/>
              <a:gd name="T4" fmla="*/ 137373641 w 90"/>
              <a:gd name="T5" fmla="*/ 408076401 h 112"/>
              <a:gd name="T6" fmla="*/ 137373641 w 90"/>
              <a:gd name="T7" fmla="*/ 408076401 h 112"/>
              <a:gd name="T8" fmla="*/ 71956769 w 90"/>
              <a:gd name="T9" fmla="*/ 401495848 h 112"/>
              <a:gd name="T10" fmla="*/ 32707157 w 90"/>
              <a:gd name="T11" fmla="*/ 348838594 h 112"/>
              <a:gd name="T12" fmla="*/ 85039120 w 90"/>
              <a:gd name="T13" fmla="*/ 302767024 h 112"/>
              <a:gd name="T14" fmla="*/ 287827075 w 90"/>
              <a:gd name="T15" fmla="*/ 322511250 h 112"/>
              <a:gd name="T16" fmla="*/ 313994336 w 90"/>
              <a:gd name="T17" fmla="*/ 322511250 h 112"/>
              <a:gd name="T18" fmla="*/ 307451881 w 90"/>
              <a:gd name="T19" fmla="*/ 151383512 h 112"/>
              <a:gd name="T20" fmla="*/ 418658261 w 90"/>
              <a:gd name="T21" fmla="*/ 59237807 h 112"/>
              <a:gd name="T22" fmla="*/ 425200716 w 90"/>
              <a:gd name="T23" fmla="*/ 204038201 h 112"/>
              <a:gd name="T24" fmla="*/ 529864642 w 90"/>
              <a:gd name="T25" fmla="*/ 414659520 h 112"/>
              <a:gd name="T26" fmla="*/ 588739059 w 90"/>
              <a:gd name="T27" fmla="*/ 447567418 h 112"/>
              <a:gd name="T28" fmla="*/ 588739059 w 90"/>
              <a:gd name="T29" fmla="*/ 704260307 h 112"/>
              <a:gd name="T30" fmla="*/ 353243947 w 90"/>
              <a:gd name="T31" fmla="*/ 737170770 h 112"/>
              <a:gd name="T32" fmla="*/ 202787955 w 90"/>
              <a:gd name="T33" fmla="*/ 724007098 h 112"/>
              <a:gd name="T34" fmla="*/ 71956769 w 90"/>
              <a:gd name="T35" fmla="*/ 710843426 h 112"/>
              <a:gd name="T36" fmla="*/ 39249612 w 90"/>
              <a:gd name="T37" fmla="*/ 651605618 h 112"/>
              <a:gd name="T38" fmla="*/ 71956769 w 90"/>
              <a:gd name="T39" fmla="*/ 605534049 h 112"/>
              <a:gd name="T40" fmla="*/ 52331963 w 90"/>
              <a:gd name="T41" fmla="*/ 605534049 h 112"/>
              <a:gd name="T42" fmla="*/ 13082351 w 90"/>
              <a:gd name="T43" fmla="*/ 552879360 h 112"/>
              <a:gd name="T44" fmla="*/ 52331963 w 90"/>
              <a:gd name="T45" fmla="*/ 506805225 h 112"/>
              <a:gd name="T46" fmla="*/ 45792066 w 90"/>
              <a:gd name="T47" fmla="*/ 506805225 h 112"/>
              <a:gd name="T48" fmla="*/ 0 w 90"/>
              <a:gd name="T49" fmla="*/ 447567418 h 11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0" h="112">
                <a:moveTo>
                  <a:pt x="0" y="68"/>
                </a:moveTo>
                <a:cubicBezTo>
                  <a:pt x="1" y="64"/>
                  <a:pt x="5" y="61"/>
                  <a:pt x="9" y="61"/>
                </a:cubicBezTo>
                <a:cubicBezTo>
                  <a:pt x="21" y="62"/>
                  <a:pt x="21" y="62"/>
                  <a:pt x="21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11" y="61"/>
                  <a:pt x="11" y="61"/>
                  <a:pt x="11" y="61"/>
                </a:cubicBezTo>
                <a:cubicBezTo>
                  <a:pt x="8" y="61"/>
                  <a:pt x="5" y="57"/>
                  <a:pt x="5" y="53"/>
                </a:cubicBezTo>
                <a:cubicBezTo>
                  <a:pt x="6" y="48"/>
                  <a:pt x="9" y="45"/>
                  <a:pt x="13" y="46"/>
                </a:cubicBezTo>
                <a:cubicBezTo>
                  <a:pt x="44" y="49"/>
                  <a:pt x="44" y="49"/>
                  <a:pt x="44" y="49"/>
                </a:cubicBezTo>
                <a:cubicBezTo>
                  <a:pt x="48" y="49"/>
                  <a:pt x="48" y="49"/>
                  <a:pt x="48" y="49"/>
                </a:cubicBezTo>
                <a:cubicBezTo>
                  <a:pt x="48" y="49"/>
                  <a:pt x="42" y="46"/>
                  <a:pt x="47" y="23"/>
                </a:cubicBezTo>
                <a:cubicBezTo>
                  <a:pt x="52" y="0"/>
                  <a:pt x="64" y="9"/>
                  <a:pt x="64" y="9"/>
                </a:cubicBezTo>
                <a:cubicBezTo>
                  <a:pt x="64" y="9"/>
                  <a:pt x="65" y="28"/>
                  <a:pt x="65" y="31"/>
                </a:cubicBezTo>
                <a:cubicBezTo>
                  <a:pt x="66" y="34"/>
                  <a:pt x="81" y="63"/>
                  <a:pt x="81" y="63"/>
                </a:cubicBezTo>
                <a:cubicBezTo>
                  <a:pt x="81" y="65"/>
                  <a:pt x="90" y="66"/>
                  <a:pt x="90" y="68"/>
                </a:cubicBezTo>
                <a:cubicBezTo>
                  <a:pt x="90" y="81"/>
                  <a:pt x="90" y="93"/>
                  <a:pt x="90" y="107"/>
                </a:cubicBezTo>
                <a:cubicBezTo>
                  <a:pt x="80" y="104"/>
                  <a:pt x="75" y="112"/>
                  <a:pt x="54" y="112"/>
                </a:cubicBezTo>
                <a:cubicBezTo>
                  <a:pt x="47" y="112"/>
                  <a:pt x="38" y="111"/>
                  <a:pt x="31" y="110"/>
                </a:cubicBezTo>
                <a:cubicBezTo>
                  <a:pt x="11" y="108"/>
                  <a:pt x="11" y="108"/>
                  <a:pt x="11" y="108"/>
                </a:cubicBezTo>
                <a:cubicBezTo>
                  <a:pt x="8" y="107"/>
                  <a:pt x="6" y="104"/>
                  <a:pt x="6" y="99"/>
                </a:cubicBezTo>
                <a:cubicBezTo>
                  <a:pt x="7" y="96"/>
                  <a:pt x="8" y="93"/>
                  <a:pt x="11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5" y="92"/>
                  <a:pt x="2" y="88"/>
                  <a:pt x="2" y="84"/>
                </a:cubicBezTo>
                <a:cubicBezTo>
                  <a:pt x="3" y="80"/>
                  <a:pt x="5" y="77"/>
                  <a:pt x="8" y="77"/>
                </a:cubicBezTo>
                <a:cubicBezTo>
                  <a:pt x="7" y="77"/>
                  <a:pt x="7" y="77"/>
                  <a:pt x="7" y="77"/>
                </a:cubicBezTo>
                <a:cubicBezTo>
                  <a:pt x="3" y="76"/>
                  <a:pt x="0" y="73"/>
                  <a:pt x="0" y="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" name="Freeform 165"/>
          <p:cNvSpPr>
            <a:spLocks/>
          </p:cNvSpPr>
          <p:nvPr/>
        </p:nvSpPr>
        <p:spPr bwMode="auto">
          <a:xfrm>
            <a:off x="3836137" y="2748779"/>
            <a:ext cx="333848" cy="390899"/>
          </a:xfrm>
          <a:custGeom>
            <a:avLst/>
            <a:gdLst>
              <a:gd name="T0" fmla="*/ 635421627 w 98"/>
              <a:gd name="T1" fmla="*/ 332618260 h 115"/>
              <a:gd name="T2" fmla="*/ 583014559 w 98"/>
              <a:gd name="T3" fmla="*/ 293486249 h 115"/>
              <a:gd name="T4" fmla="*/ 524057886 w 98"/>
              <a:gd name="T5" fmla="*/ 306531104 h 115"/>
              <a:gd name="T6" fmla="*/ 524057886 w 98"/>
              <a:gd name="T7" fmla="*/ 300008677 h 115"/>
              <a:gd name="T8" fmla="*/ 596116326 w 98"/>
              <a:gd name="T9" fmla="*/ 286966376 h 115"/>
              <a:gd name="T10" fmla="*/ 635421627 w 98"/>
              <a:gd name="T11" fmla="*/ 221744655 h 115"/>
              <a:gd name="T12" fmla="*/ 576464955 w 98"/>
              <a:gd name="T13" fmla="*/ 182615198 h 115"/>
              <a:gd name="T14" fmla="*/ 569912792 w 98"/>
              <a:gd name="T15" fmla="*/ 189135072 h 115"/>
              <a:gd name="T16" fmla="*/ 589564163 w 98"/>
              <a:gd name="T17" fmla="*/ 130438333 h 115"/>
              <a:gd name="T18" fmla="*/ 537159654 w 98"/>
              <a:gd name="T19" fmla="*/ 91306322 h 115"/>
              <a:gd name="T20" fmla="*/ 524057886 w 98"/>
              <a:gd name="T21" fmla="*/ 97828750 h 115"/>
              <a:gd name="T22" fmla="*/ 537159654 w 98"/>
              <a:gd name="T23" fmla="*/ 45654438 h 115"/>
              <a:gd name="T24" fmla="*/ 484752585 w 98"/>
              <a:gd name="T25" fmla="*/ 6522427 h 115"/>
              <a:gd name="T26" fmla="*/ 360289637 w 98"/>
              <a:gd name="T27" fmla="*/ 32609583 h 115"/>
              <a:gd name="T28" fmla="*/ 216172758 w 98"/>
              <a:gd name="T29" fmla="*/ 65219166 h 115"/>
              <a:gd name="T30" fmla="*/ 0 w 98"/>
              <a:gd name="T31" fmla="*/ 176092771 h 115"/>
              <a:gd name="T32" fmla="*/ 6549604 w 98"/>
              <a:gd name="T33" fmla="*/ 417404708 h 115"/>
              <a:gd name="T34" fmla="*/ 150666482 w 98"/>
              <a:gd name="T35" fmla="*/ 423927136 h 115"/>
              <a:gd name="T36" fmla="*/ 314434732 w 98"/>
              <a:gd name="T37" fmla="*/ 586975052 h 115"/>
              <a:gd name="T38" fmla="*/ 366841800 w 98"/>
              <a:gd name="T39" fmla="*/ 723935812 h 115"/>
              <a:gd name="T40" fmla="*/ 445449843 w 98"/>
              <a:gd name="T41" fmla="*/ 600017353 h 115"/>
              <a:gd name="T42" fmla="*/ 379941008 w 98"/>
              <a:gd name="T43" fmla="*/ 443491864 h 115"/>
              <a:gd name="T44" fmla="*/ 406144542 w 98"/>
              <a:gd name="T45" fmla="*/ 436969437 h 115"/>
              <a:gd name="T46" fmla="*/ 609218093 w 98"/>
              <a:gd name="T47" fmla="*/ 391317553 h 115"/>
              <a:gd name="T48" fmla="*/ 635421627 w 98"/>
              <a:gd name="T49" fmla="*/ 332618260 h 11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" h="115">
                <a:moveTo>
                  <a:pt x="97" y="51"/>
                </a:moveTo>
                <a:cubicBezTo>
                  <a:pt x="96" y="46"/>
                  <a:pt x="93" y="44"/>
                  <a:pt x="89" y="45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6"/>
                  <a:pt x="80" y="46"/>
                  <a:pt x="80" y="46"/>
                </a:cubicBezTo>
                <a:cubicBezTo>
                  <a:pt x="91" y="44"/>
                  <a:pt x="91" y="44"/>
                  <a:pt x="91" y="44"/>
                </a:cubicBezTo>
                <a:cubicBezTo>
                  <a:pt x="95" y="43"/>
                  <a:pt x="98" y="39"/>
                  <a:pt x="97" y="34"/>
                </a:cubicBezTo>
                <a:cubicBezTo>
                  <a:pt x="96" y="30"/>
                  <a:pt x="92" y="28"/>
                  <a:pt x="88" y="28"/>
                </a:cubicBezTo>
                <a:cubicBezTo>
                  <a:pt x="87" y="29"/>
                  <a:pt x="87" y="29"/>
                  <a:pt x="87" y="29"/>
                </a:cubicBezTo>
                <a:cubicBezTo>
                  <a:pt x="90" y="27"/>
                  <a:pt x="91" y="24"/>
                  <a:pt x="90" y="20"/>
                </a:cubicBezTo>
                <a:cubicBezTo>
                  <a:pt x="89" y="16"/>
                  <a:pt x="86" y="13"/>
                  <a:pt x="82" y="14"/>
                </a:cubicBezTo>
                <a:cubicBezTo>
                  <a:pt x="80" y="15"/>
                  <a:pt x="80" y="15"/>
                  <a:pt x="80" y="15"/>
                </a:cubicBezTo>
                <a:cubicBezTo>
                  <a:pt x="81" y="13"/>
                  <a:pt x="82" y="10"/>
                  <a:pt x="82" y="7"/>
                </a:cubicBezTo>
                <a:cubicBezTo>
                  <a:pt x="81" y="3"/>
                  <a:pt x="77" y="0"/>
                  <a:pt x="74" y="1"/>
                </a:cubicBezTo>
                <a:cubicBezTo>
                  <a:pt x="55" y="5"/>
                  <a:pt x="55" y="5"/>
                  <a:pt x="55" y="5"/>
                </a:cubicBezTo>
                <a:cubicBezTo>
                  <a:pt x="48" y="6"/>
                  <a:pt x="39" y="8"/>
                  <a:pt x="33" y="10"/>
                </a:cubicBezTo>
                <a:cubicBezTo>
                  <a:pt x="13" y="17"/>
                  <a:pt x="10" y="26"/>
                  <a:pt x="0" y="27"/>
                </a:cubicBezTo>
                <a:cubicBezTo>
                  <a:pt x="0" y="43"/>
                  <a:pt x="0" y="49"/>
                  <a:pt x="1" y="64"/>
                </a:cubicBezTo>
                <a:cubicBezTo>
                  <a:pt x="1" y="65"/>
                  <a:pt x="22" y="64"/>
                  <a:pt x="23" y="65"/>
                </a:cubicBezTo>
                <a:cubicBezTo>
                  <a:pt x="23" y="65"/>
                  <a:pt x="46" y="88"/>
                  <a:pt x="48" y="90"/>
                </a:cubicBezTo>
                <a:cubicBezTo>
                  <a:pt x="49" y="93"/>
                  <a:pt x="56" y="111"/>
                  <a:pt x="56" y="111"/>
                </a:cubicBezTo>
                <a:cubicBezTo>
                  <a:pt x="56" y="111"/>
                  <a:pt x="71" y="115"/>
                  <a:pt x="68" y="92"/>
                </a:cubicBezTo>
                <a:cubicBezTo>
                  <a:pt x="65" y="69"/>
                  <a:pt x="58" y="68"/>
                  <a:pt x="58" y="68"/>
                </a:cubicBezTo>
                <a:cubicBezTo>
                  <a:pt x="62" y="67"/>
                  <a:pt x="62" y="67"/>
                  <a:pt x="62" y="67"/>
                </a:cubicBezTo>
                <a:cubicBezTo>
                  <a:pt x="93" y="60"/>
                  <a:pt x="93" y="60"/>
                  <a:pt x="93" y="60"/>
                </a:cubicBezTo>
                <a:cubicBezTo>
                  <a:pt x="96" y="59"/>
                  <a:pt x="98" y="55"/>
                  <a:pt x="97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Freeform 166"/>
          <p:cNvSpPr>
            <a:spLocks noEditPoints="1"/>
          </p:cNvSpPr>
          <p:nvPr/>
        </p:nvSpPr>
        <p:spPr bwMode="auto">
          <a:xfrm>
            <a:off x="5416633" y="2731875"/>
            <a:ext cx="350752" cy="333848"/>
          </a:xfrm>
          <a:custGeom>
            <a:avLst/>
            <a:gdLst>
              <a:gd name="T0" fmla="*/ 523672786 w 103"/>
              <a:gd name="T1" fmla="*/ 6549604 h 98"/>
              <a:gd name="T2" fmla="*/ 490941958 w 103"/>
              <a:gd name="T3" fmla="*/ 0 h 98"/>
              <a:gd name="T4" fmla="*/ 340387311 w 103"/>
              <a:gd name="T5" fmla="*/ 85160206 h 98"/>
              <a:gd name="T6" fmla="*/ 183285475 w 103"/>
              <a:gd name="T7" fmla="*/ 0 h 98"/>
              <a:gd name="T8" fmla="*/ 150554647 w 103"/>
              <a:gd name="T9" fmla="*/ 6549604 h 98"/>
              <a:gd name="T10" fmla="*/ 0 w 103"/>
              <a:gd name="T11" fmla="*/ 183419620 h 98"/>
              <a:gd name="T12" fmla="*/ 0 w 103"/>
              <a:gd name="T13" fmla="*/ 222724922 h 98"/>
              <a:gd name="T14" fmla="*/ 340387311 w 103"/>
              <a:gd name="T15" fmla="*/ 641971231 h 98"/>
              <a:gd name="T16" fmla="*/ 674227433 w 103"/>
              <a:gd name="T17" fmla="*/ 222724922 h 98"/>
              <a:gd name="T18" fmla="*/ 674227433 w 103"/>
              <a:gd name="T19" fmla="*/ 183419620 h 98"/>
              <a:gd name="T20" fmla="*/ 523672786 w 103"/>
              <a:gd name="T21" fmla="*/ 6549604 h 98"/>
              <a:gd name="T22" fmla="*/ 602223704 w 103"/>
              <a:gd name="T23" fmla="*/ 222724922 h 98"/>
              <a:gd name="T24" fmla="*/ 340387311 w 103"/>
              <a:gd name="T25" fmla="*/ 550261421 h 98"/>
              <a:gd name="T26" fmla="*/ 78550918 w 103"/>
              <a:gd name="T27" fmla="*/ 222724922 h 98"/>
              <a:gd name="T28" fmla="*/ 78550918 w 103"/>
              <a:gd name="T29" fmla="*/ 189971784 h 98"/>
              <a:gd name="T30" fmla="*/ 163646467 w 103"/>
              <a:gd name="T31" fmla="*/ 78608043 h 98"/>
              <a:gd name="T32" fmla="*/ 183285475 w 103"/>
              <a:gd name="T33" fmla="*/ 78608043 h 98"/>
              <a:gd name="T34" fmla="*/ 281472843 w 103"/>
              <a:gd name="T35" fmla="*/ 131015111 h 98"/>
              <a:gd name="T36" fmla="*/ 340387311 w 103"/>
              <a:gd name="T37" fmla="*/ 196521387 h 98"/>
              <a:gd name="T38" fmla="*/ 392754590 w 103"/>
              <a:gd name="T39" fmla="*/ 131015111 h 98"/>
              <a:gd name="T40" fmla="*/ 490941958 w 103"/>
              <a:gd name="T41" fmla="*/ 78608043 h 98"/>
              <a:gd name="T42" fmla="*/ 517125597 w 103"/>
              <a:gd name="T43" fmla="*/ 78608043 h 98"/>
              <a:gd name="T44" fmla="*/ 602223704 w 103"/>
              <a:gd name="T45" fmla="*/ 189971784 h 98"/>
              <a:gd name="T46" fmla="*/ 602223704 w 103"/>
              <a:gd name="T47" fmla="*/ 222724922 h 9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3" h="98">
                <a:moveTo>
                  <a:pt x="80" y="1"/>
                </a:moveTo>
                <a:cubicBezTo>
                  <a:pt x="78" y="0"/>
                  <a:pt x="77" y="0"/>
                  <a:pt x="75" y="0"/>
                </a:cubicBezTo>
                <a:cubicBezTo>
                  <a:pt x="64" y="0"/>
                  <a:pt x="58" y="5"/>
                  <a:pt x="52" y="13"/>
                </a:cubicBezTo>
                <a:cubicBezTo>
                  <a:pt x="45" y="5"/>
                  <a:pt x="40" y="0"/>
                  <a:pt x="28" y="0"/>
                </a:cubicBezTo>
                <a:cubicBezTo>
                  <a:pt x="27" y="0"/>
                  <a:pt x="25" y="0"/>
                  <a:pt x="23" y="1"/>
                </a:cubicBezTo>
                <a:cubicBezTo>
                  <a:pt x="13" y="2"/>
                  <a:pt x="2" y="11"/>
                  <a:pt x="0" y="28"/>
                </a:cubicBezTo>
                <a:cubicBezTo>
                  <a:pt x="0" y="34"/>
                  <a:pt x="0" y="34"/>
                  <a:pt x="0" y="34"/>
                </a:cubicBezTo>
                <a:cubicBezTo>
                  <a:pt x="2" y="51"/>
                  <a:pt x="14" y="72"/>
                  <a:pt x="52" y="98"/>
                </a:cubicBezTo>
                <a:cubicBezTo>
                  <a:pt x="89" y="72"/>
                  <a:pt x="102" y="51"/>
                  <a:pt x="103" y="34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2" y="11"/>
                  <a:pt x="90" y="2"/>
                  <a:pt x="80" y="1"/>
                </a:cubicBezTo>
                <a:close/>
                <a:moveTo>
                  <a:pt x="92" y="34"/>
                </a:moveTo>
                <a:cubicBezTo>
                  <a:pt x="90" y="49"/>
                  <a:pt x="77" y="65"/>
                  <a:pt x="52" y="84"/>
                </a:cubicBezTo>
                <a:cubicBezTo>
                  <a:pt x="26" y="65"/>
                  <a:pt x="13" y="49"/>
                  <a:pt x="12" y="34"/>
                </a:cubicBezTo>
                <a:cubicBezTo>
                  <a:pt x="12" y="29"/>
                  <a:pt x="12" y="29"/>
                  <a:pt x="12" y="29"/>
                </a:cubicBezTo>
                <a:cubicBezTo>
                  <a:pt x="13" y="17"/>
                  <a:pt x="20" y="12"/>
                  <a:pt x="25" y="12"/>
                </a:cubicBezTo>
                <a:cubicBezTo>
                  <a:pt x="26" y="12"/>
                  <a:pt x="27" y="12"/>
                  <a:pt x="28" y="12"/>
                </a:cubicBezTo>
                <a:cubicBezTo>
                  <a:pt x="35" y="12"/>
                  <a:pt x="38" y="14"/>
                  <a:pt x="43" y="20"/>
                </a:cubicBezTo>
                <a:cubicBezTo>
                  <a:pt x="52" y="30"/>
                  <a:pt x="52" y="30"/>
                  <a:pt x="52" y="30"/>
                </a:cubicBezTo>
                <a:cubicBezTo>
                  <a:pt x="60" y="20"/>
                  <a:pt x="60" y="20"/>
                  <a:pt x="60" y="20"/>
                </a:cubicBezTo>
                <a:cubicBezTo>
                  <a:pt x="66" y="14"/>
                  <a:pt x="69" y="12"/>
                  <a:pt x="75" y="12"/>
                </a:cubicBezTo>
                <a:cubicBezTo>
                  <a:pt x="76" y="12"/>
                  <a:pt x="78" y="12"/>
                  <a:pt x="79" y="12"/>
                </a:cubicBezTo>
                <a:cubicBezTo>
                  <a:pt x="83" y="12"/>
                  <a:pt x="91" y="17"/>
                  <a:pt x="92" y="29"/>
                </a:cubicBezTo>
                <a:lnTo>
                  <a:pt x="9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8" name="Group 167"/>
          <p:cNvGrpSpPr/>
          <p:nvPr/>
        </p:nvGrpSpPr>
        <p:grpSpPr>
          <a:xfrm>
            <a:off x="4626385" y="3499135"/>
            <a:ext cx="395123" cy="422592"/>
            <a:chOff x="2640013" y="1927225"/>
            <a:chExt cx="296862" cy="317500"/>
          </a:xfrm>
          <a:solidFill>
            <a:srgbClr val="FFFFFF"/>
          </a:solidFill>
        </p:grpSpPr>
        <p:sp>
          <p:nvSpPr>
            <p:cNvPr id="508" name="Freeform 43"/>
            <p:cNvSpPr>
              <a:spLocks noEditPoints="1"/>
            </p:cNvSpPr>
            <p:nvPr/>
          </p:nvSpPr>
          <p:spPr bwMode="auto">
            <a:xfrm>
              <a:off x="2660650" y="1927225"/>
              <a:ext cx="276225" cy="206375"/>
            </a:xfrm>
            <a:custGeom>
              <a:avLst/>
              <a:gdLst/>
              <a:ahLst/>
              <a:cxnLst>
                <a:cxn ang="0">
                  <a:pos x="19" y="64"/>
                </a:cxn>
                <a:cxn ang="0">
                  <a:pos x="0" y="79"/>
                </a:cxn>
                <a:cxn ang="0">
                  <a:pos x="8" y="81"/>
                </a:cxn>
                <a:cxn ang="0">
                  <a:pos x="25" y="67"/>
                </a:cxn>
                <a:cxn ang="0">
                  <a:pos x="78" y="53"/>
                </a:cxn>
                <a:cxn ang="0">
                  <a:pos x="66" y="44"/>
                </a:cxn>
                <a:cxn ang="0">
                  <a:pos x="92" y="44"/>
                </a:cxn>
                <a:cxn ang="0">
                  <a:pos x="108" y="9"/>
                </a:cxn>
                <a:cxn ang="0">
                  <a:pos x="19" y="64"/>
                </a:cxn>
                <a:cxn ang="0">
                  <a:pos x="28" y="60"/>
                </a:cxn>
                <a:cxn ang="0">
                  <a:pos x="28" y="60"/>
                </a:cxn>
                <a:cxn ang="0">
                  <a:pos x="100" y="14"/>
                </a:cxn>
                <a:cxn ang="0">
                  <a:pos x="28" y="60"/>
                </a:cxn>
              </a:cxnLst>
              <a:rect l="0" t="0" r="r" b="b"/>
              <a:pathLst>
                <a:path w="108" h="81">
                  <a:moveTo>
                    <a:pt x="19" y="64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58" y="66"/>
                    <a:pt x="78" y="53"/>
                    <a:pt x="78" y="53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6" y="44"/>
                    <a:pt x="87" y="42"/>
                    <a:pt x="92" y="44"/>
                  </a:cubicBezTo>
                  <a:cubicBezTo>
                    <a:pt x="97" y="42"/>
                    <a:pt x="106" y="34"/>
                    <a:pt x="108" y="9"/>
                  </a:cubicBezTo>
                  <a:cubicBezTo>
                    <a:pt x="49" y="0"/>
                    <a:pt x="34" y="33"/>
                    <a:pt x="19" y="64"/>
                  </a:cubicBezTo>
                  <a:close/>
                  <a:moveTo>
                    <a:pt x="28" y="60"/>
                  </a:moveTo>
                  <a:cubicBezTo>
                    <a:pt x="28" y="60"/>
                    <a:pt x="28" y="60"/>
                    <a:pt x="28" y="60"/>
                  </a:cubicBezTo>
                  <a:cubicBezTo>
                    <a:pt x="33" y="54"/>
                    <a:pt x="66" y="21"/>
                    <a:pt x="100" y="14"/>
                  </a:cubicBezTo>
                  <a:cubicBezTo>
                    <a:pt x="81" y="20"/>
                    <a:pt x="37" y="54"/>
                    <a:pt x="28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9" name="Freeform 44"/>
            <p:cNvSpPr>
              <a:spLocks/>
            </p:cNvSpPr>
            <p:nvPr/>
          </p:nvSpPr>
          <p:spPr bwMode="auto">
            <a:xfrm>
              <a:off x="2640013" y="2149475"/>
              <a:ext cx="131763" cy="95250"/>
            </a:xfrm>
            <a:custGeom>
              <a:avLst/>
              <a:gdLst/>
              <a:ahLst/>
              <a:cxnLst>
                <a:cxn ang="0">
                  <a:pos x="44" y="8"/>
                </a:cxn>
                <a:cxn ang="0">
                  <a:pos x="36" y="8"/>
                </a:cxn>
                <a:cxn ang="0">
                  <a:pos x="29" y="0"/>
                </a:cxn>
                <a:cxn ang="0">
                  <a:pos x="22" y="0"/>
                </a:cxn>
                <a:cxn ang="0">
                  <a:pos x="15" y="8"/>
                </a:cxn>
                <a:cxn ang="0">
                  <a:pos x="7" y="8"/>
                </a:cxn>
                <a:cxn ang="0">
                  <a:pos x="0" y="15"/>
                </a:cxn>
                <a:cxn ang="0">
                  <a:pos x="0" y="29"/>
                </a:cxn>
                <a:cxn ang="0">
                  <a:pos x="7" y="37"/>
                </a:cxn>
                <a:cxn ang="0">
                  <a:pos x="44" y="37"/>
                </a:cxn>
                <a:cxn ang="0">
                  <a:pos x="51" y="29"/>
                </a:cxn>
                <a:cxn ang="0">
                  <a:pos x="51" y="15"/>
                </a:cxn>
                <a:cxn ang="0">
                  <a:pos x="44" y="8"/>
                </a:cxn>
              </a:cxnLst>
              <a:rect l="0" t="0" r="r" b="b"/>
              <a:pathLst>
                <a:path w="51" h="37">
                  <a:moveTo>
                    <a:pt x="44" y="8"/>
                  </a:moveTo>
                  <a:cubicBezTo>
                    <a:pt x="36" y="8"/>
                    <a:pt x="36" y="8"/>
                    <a:pt x="36" y="8"/>
                  </a:cubicBezTo>
                  <a:cubicBezTo>
                    <a:pt x="36" y="4"/>
                    <a:pt x="33" y="0"/>
                    <a:pt x="29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8" y="0"/>
                    <a:pt x="15" y="4"/>
                    <a:pt x="15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3" y="8"/>
                    <a:pt x="0" y="11"/>
                    <a:pt x="0" y="15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3"/>
                    <a:pt x="3" y="37"/>
                    <a:pt x="7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8" y="37"/>
                    <a:pt x="51" y="33"/>
                    <a:pt x="51" y="29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1"/>
                    <a:pt x="48" y="8"/>
                    <a:pt x="44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69" name="Freeform 45"/>
          <p:cNvSpPr>
            <a:spLocks noEditPoints="1"/>
          </p:cNvSpPr>
          <p:nvPr/>
        </p:nvSpPr>
        <p:spPr bwMode="auto">
          <a:xfrm>
            <a:off x="6211106" y="3572834"/>
            <a:ext cx="395123" cy="348639"/>
          </a:xfrm>
          <a:custGeom>
            <a:avLst/>
            <a:gdLst>
              <a:gd name="T0" fmla="*/ 471267631 w 187"/>
              <a:gd name="T1" fmla="*/ 90725798 h 165"/>
              <a:gd name="T2" fmla="*/ 471267631 w 187"/>
              <a:gd name="T3" fmla="*/ 0 h 165"/>
              <a:gd name="T4" fmla="*/ 380542159 w 187"/>
              <a:gd name="T5" fmla="*/ 0 h 165"/>
              <a:gd name="T6" fmla="*/ 380542159 w 187"/>
              <a:gd name="T7" fmla="*/ 30241933 h 165"/>
              <a:gd name="T8" fmla="*/ 85685168 w 187"/>
              <a:gd name="T9" fmla="*/ 30241933 h 165"/>
              <a:gd name="T10" fmla="*/ 85685168 w 187"/>
              <a:gd name="T11" fmla="*/ 0 h 165"/>
              <a:gd name="T12" fmla="*/ 0 w 187"/>
              <a:gd name="T13" fmla="*/ 0 h 165"/>
              <a:gd name="T14" fmla="*/ 0 w 187"/>
              <a:gd name="T15" fmla="*/ 90725798 h 165"/>
              <a:gd name="T16" fmla="*/ 27720878 w 187"/>
              <a:gd name="T17" fmla="*/ 90725798 h 165"/>
              <a:gd name="T18" fmla="*/ 27720878 w 187"/>
              <a:gd name="T19" fmla="*/ 325101571 h 165"/>
              <a:gd name="T20" fmla="*/ 0 w 187"/>
              <a:gd name="T21" fmla="*/ 325101571 h 165"/>
              <a:gd name="T22" fmla="*/ 0 w 187"/>
              <a:gd name="T23" fmla="*/ 415827369 h 165"/>
              <a:gd name="T24" fmla="*/ 85685168 w 187"/>
              <a:gd name="T25" fmla="*/ 415827369 h 165"/>
              <a:gd name="T26" fmla="*/ 85685168 w 187"/>
              <a:gd name="T27" fmla="*/ 383064481 h 165"/>
              <a:gd name="T28" fmla="*/ 380542159 w 187"/>
              <a:gd name="T29" fmla="*/ 383064481 h 165"/>
              <a:gd name="T30" fmla="*/ 380542159 w 187"/>
              <a:gd name="T31" fmla="*/ 415827369 h 165"/>
              <a:gd name="T32" fmla="*/ 471267631 w 187"/>
              <a:gd name="T33" fmla="*/ 415827369 h 165"/>
              <a:gd name="T34" fmla="*/ 471267631 w 187"/>
              <a:gd name="T35" fmla="*/ 325101571 h 165"/>
              <a:gd name="T36" fmla="*/ 441025807 w 187"/>
              <a:gd name="T37" fmla="*/ 325101571 h 165"/>
              <a:gd name="T38" fmla="*/ 441025807 w 187"/>
              <a:gd name="T39" fmla="*/ 90725798 h 165"/>
              <a:gd name="T40" fmla="*/ 471267631 w 187"/>
              <a:gd name="T41" fmla="*/ 90725798 h 165"/>
              <a:gd name="T42" fmla="*/ 408264625 w 187"/>
              <a:gd name="T43" fmla="*/ 30241933 h 165"/>
              <a:gd name="T44" fmla="*/ 441025807 w 187"/>
              <a:gd name="T45" fmla="*/ 30241933 h 165"/>
              <a:gd name="T46" fmla="*/ 441025807 w 187"/>
              <a:gd name="T47" fmla="*/ 60483865 h 165"/>
              <a:gd name="T48" fmla="*/ 408264625 w 187"/>
              <a:gd name="T49" fmla="*/ 60483865 h 165"/>
              <a:gd name="T50" fmla="*/ 408264625 w 187"/>
              <a:gd name="T51" fmla="*/ 30241933 h 165"/>
              <a:gd name="T52" fmla="*/ 27720878 w 187"/>
              <a:gd name="T53" fmla="*/ 30241933 h 165"/>
              <a:gd name="T54" fmla="*/ 55443344 w 187"/>
              <a:gd name="T55" fmla="*/ 30241933 h 165"/>
              <a:gd name="T56" fmla="*/ 55443344 w 187"/>
              <a:gd name="T57" fmla="*/ 60483865 h 165"/>
              <a:gd name="T58" fmla="*/ 27720878 w 187"/>
              <a:gd name="T59" fmla="*/ 60483865 h 165"/>
              <a:gd name="T60" fmla="*/ 27720878 w 187"/>
              <a:gd name="T61" fmla="*/ 30241933 h 165"/>
              <a:gd name="T62" fmla="*/ 27720878 w 187"/>
              <a:gd name="T63" fmla="*/ 383064481 h 165"/>
              <a:gd name="T64" fmla="*/ 27720878 w 187"/>
              <a:gd name="T65" fmla="*/ 355343503 h 165"/>
              <a:gd name="T66" fmla="*/ 55443344 w 187"/>
              <a:gd name="T67" fmla="*/ 355343503 h 165"/>
              <a:gd name="T68" fmla="*/ 55443344 w 187"/>
              <a:gd name="T69" fmla="*/ 383064481 h 165"/>
              <a:gd name="T70" fmla="*/ 27720878 w 187"/>
              <a:gd name="T71" fmla="*/ 383064481 h 165"/>
              <a:gd name="T72" fmla="*/ 441025807 w 187"/>
              <a:gd name="T73" fmla="*/ 383064481 h 165"/>
              <a:gd name="T74" fmla="*/ 408264625 w 187"/>
              <a:gd name="T75" fmla="*/ 383064481 h 165"/>
              <a:gd name="T76" fmla="*/ 408264625 w 187"/>
              <a:gd name="T77" fmla="*/ 355343503 h 165"/>
              <a:gd name="T78" fmla="*/ 441025807 w 187"/>
              <a:gd name="T79" fmla="*/ 355343503 h 165"/>
              <a:gd name="T80" fmla="*/ 441025807 w 187"/>
              <a:gd name="T81" fmla="*/ 383064481 h 165"/>
              <a:gd name="T82" fmla="*/ 408264625 w 187"/>
              <a:gd name="T83" fmla="*/ 325101571 h 165"/>
              <a:gd name="T84" fmla="*/ 380542159 w 187"/>
              <a:gd name="T85" fmla="*/ 325101571 h 165"/>
              <a:gd name="T86" fmla="*/ 380542159 w 187"/>
              <a:gd name="T87" fmla="*/ 355343503 h 165"/>
              <a:gd name="T88" fmla="*/ 85685168 w 187"/>
              <a:gd name="T89" fmla="*/ 355343503 h 165"/>
              <a:gd name="T90" fmla="*/ 85685168 w 187"/>
              <a:gd name="T91" fmla="*/ 325101571 h 165"/>
              <a:gd name="T92" fmla="*/ 55443344 w 187"/>
              <a:gd name="T93" fmla="*/ 325101571 h 165"/>
              <a:gd name="T94" fmla="*/ 55443344 w 187"/>
              <a:gd name="T95" fmla="*/ 90725798 h 165"/>
              <a:gd name="T96" fmla="*/ 85685168 w 187"/>
              <a:gd name="T97" fmla="*/ 90725798 h 165"/>
              <a:gd name="T98" fmla="*/ 85685168 w 187"/>
              <a:gd name="T99" fmla="*/ 60483865 h 165"/>
              <a:gd name="T100" fmla="*/ 380542159 w 187"/>
              <a:gd name="T101" fmla="*/ 60483865 h 165"/>
              <a:gd name="T102" fmla="*/ 380542159 w 187"/>
              <a:gd name="T103" fmla="*/ 90725798 h 165"/>
              <a:gd name="T104" fmla="*/ 408264625 w 187"/>
              <a:gd name="T105" fmla="*/ 90725798 h 165"/>
              <a:gd name="T106" fmla="*/ 408264625 w 187"/>
              <a:gd name="T107" fmla="*/ 325101571 h 16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87" h="165">
                <a:moveTo>
                  <a:pt x="187" y="36"/>
                </a:moveTo>
                <a:lnTo>
                  <a:pt x="187" y="0"/>
                </a:lnTo>
                <a:lnTo>
                  <a:pt x="151" y="0"/>
                </a:lnTo>
                <a:lnTo>
                  <a:pt x="151" y="12"/>
                </a:lnTo>
                <a:lnTo>
                  <a:pt x="34" y="12"/>
                </a:lnTo>
                <a:lnTo>
                  <a:pt x="34" y="0"/>
                </a:lnTo>
                <a:lnTo>
                  <a:pt x="0" y="0"/>
                </a:lnTo>
                <a:lnTo>
                  <a:pt x="0" y="36"/>
                </a:lnTo>
                <a:lnTo>
                  <a:pt x="11" y="36"/>
                </a:lnTo>
                <a:lnTo>
                  <a:pt x="11" y="129"/>
                </a:lnTo>
                <a:lnTo>
                  <a:pt x="0" y="129"/>
                </a:lnTo>
                <a:lnTo>
                  <a:pt x="0" y="165"/>
                </a:lnTo>
                <a:lnTo>
                  <a:pt x="34" y="165"/>
                </a:lnTo>
                <a:lnTo>
                  <a:pt x="34" y="152"/>
                </a:lnTo>
                <a:lnTo>
                  <a:pt x="151" y="152"/>
                </a:lnTo>
                <a:lnTo>
                  <a:pt x="151" y="165"/>
                </a:lnTo>
                <a:lnTo>
                  <a:pt x="187" y="165"/>
                </a:lnTo>
                <a:lnTo>
                  <a:pt x="187" y="129"/>
                </a:lnTo>
                <a:lnTo>
                  <a:pt x="175" y="129"/>
                </a:lnTo>
                <a:lnTo>
                  <a:pt x="175" y="36"/>
                </a:lnTo>
                <a:lnTo>
                  <a:pt x="187" y="36"/>
                </a:lnTo>
                <a:close/>
                <a:moveTo>
                  <a:pt x="162" y="12"/>
                </a:moveTo>
                <a:lnTo>
                  <a:pt x="175" y="12"/>
                </a:lnTo>
                <a:lnTo>
                  <a:pt x="175" y="24"/>
                </a:lnTo>
                <a:lnTo>
                  <a:pt x="162" y="24"/>
                </a:lnTo>
                <a:lnTo>
                  <a:pt x="162" y="12"/>
                </a:lnTo>
                <a:close/>
                <a:moveTo>
                  <a:pt x="11" y="12"/>
                </a:moveTo>
                <a:lnTo>
                  <a:pt x="22" y="12"/>
                </a:lnTo>
                <a:lnTo>
                  <a:pt x="22" y="24"/>
                </a:lnTo>
                <a:lnTo>
                  <a:pt x="11" y="24"/>
                </a:lnTo>
                <a:lnTo>
                  <a:pt x="11" y="12"/>
                </a:lnTo>
                <a:close/>
                <a:moveTo>
                  <a:pt x="11" y="152"/>
                </a:moveTo>
                <a:lnTo>
                  <a:pt x="11" y="141"/>
                </a:lnTo>
                <a:lnTo>
                  <a:pt x="22" y="141"/>
                </a:lnTo>
                <a:lnTo>
                  <a:pt x="22" y="152"/>
                </a:lnTo>
                <a:lnTo>
                  <a:pt x="11" y="152"/>
                </a:lnTo>
                <a:close/>
                <a:moveTo>
                  <a:pt x="175" y="152"/>
                </a:moveTo>
                <a:lnTo>
                  <a:pt x="162" y="152"/>
                </a:lnTo>
                <a:lnTo>
                  <a:pt x="162" y="141"/>
                </a:lnTo>
                <a:lnTo>
                  <a:pt x="175" y="141"/>
                </a:lnTo>
                <a:lnTo>
                  <a:pt x="175" y="152"/>
                </a:lnTo>
                <a:close/>
                <a:moveTo>
                  <a:pt x="162" y="129"/>
                </a:moveTo>
                <a:lnTo>
                  <a:pt x="151" y="129"/>
                </a:lnTo>
                <a:lnTo>
                  <a:pt x="151" y="141"/>
                </a:lnTo>
                <a:lnTo>
                  <a:pt x="34" y="141"/>
                </a:lnTo>
                <a:lnTo>
                  <a:pt x="34" y="129"/>
                </a:lnTo>
                <a:lnTo>
                  <a:pt x="22" y="129"/>
                </a:lnTo>
                <a:lnTo>
                  <a:pt x="22" y="36"/>
                </a:lnTo>
                <a:lnTo>
                  <a:pt x="34" y="36"/>
                </a:lnTo>
                <a:lnTo>
                  <a:pt x="34" y="24"/>
                </a:lnTo>
                <a:lnTo>
                  <a:pt x="151" y="24"/>
                </a:lnTo>
                <a:lnTo>
                  <a:pt x="151" y="36"/>
                </a:lnTo>
                <a:lnTo>
                  <a:pt x="162" y="36"/>
                </a:lnTo>
                <a:lnTo>
                  <a:pt x="162" y="1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0" name="Group 169"/>
          <p:cNvGrpSpPr/>
          <p:nvPr/>
        </p:nvGrpSpPr>
        <p:grpSpPr>
          <a:xfrm>
            <a:off x="7001354" y="3573090"/>
            <a:ext cx="393011" cy="348638"/>
            <a:chOff x="4424363" y="1982788"/>
            <a:chExt cx="295275" cy="261937"/>
          </a:xfrm>
          <a:solidFill>
            <a:srgbClr val="FFFFFF"/>
          </a:solidFill>
        </p:grpSpPr>
        <p:sp>
          <p:nvSpPr>
            <p:cNvPr id="500" name="Rectangle 46"/>
            <p:cNvSpPr>
              <a:spLocks noChangeArrowheads="1"/>
            </p:cNvSpPr>
            <p:nvPr/>
          </p:nvSpPr>
          <p:spPr bwMode="auto">
            <a:xfrm>
              <a:off x="4497388" y="2001838"/>
              <a:ext cx="149225" cy="190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1" name="Rectangle 47"/>
            <p:cNvSpPr>
              <a:spLocks noChangeArrowheads="1"/>
            </p:cNvSpPr>
            <p:nvPr/>
          </p:nvSpPr>
          <p:spPr bwMode="auto">
            <a:xfrm>
              <a:off x="4497388" y="2206625"/>
              <a:ext cx="1492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2" name="Rectangle 48"/>
            <p:cNvSpPr>
              <a:spLocks noChangeArrowheads="1"/>
            </p:cNvSpPr>
            <p:nvPr/>
          </p:nvSpPr>
          <p:spPr bwMode="auto">
            <a:xfrm>
              <a:off x="4441825" y="2057400"/>
              <a:ext cx="17463" cy="11271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3" name="Rectangle 49"/>
            <p:cNvSpPr>
              <a:spLocks noChangeArrowheads="1"/>
            </p:cNvSpPr>
            <p:nvPr/>
          </p:nvSpPr>
          <p:spPr bwMode="auto">
            <a:xfrm>
              <a:off x="4684713" y="2057400"/>
              <a:ext cx="17463" cy="11271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4" name="Oval 50"/>
            <p:cNvSpPr>
              <a:spLocks noChangeArrowheads="1"/>
            </p:cNvSpPr>
            <p:nvPr/>
          </p:nvSpPr>
          <p:spPr bwMode="auto">
            <a:xfrm>
              <a:off x="4424363" y="1982788"/>
              <a:ext cx="55563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5" name="Oval 51"/>
            <p:cNvSpPr>
              <a:spLocks noChangeArrowheads="1"/>
            </p:cNvSpPr>
            <p:nvPr/>
          </p:nvSpPr>
          <p:spPr bwMode="auto">
            <a:xfrm>
              <a:off x="4664075" y="1982788"/>
              <a:ext cx="55563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6" name="Oval 52"/>
            <p:cNvSpPr>
              <a:spLocks noChangeArrowheads="1"/>
            </p:cNvSpPr>
            <p:nvPr/>
          </p:nvSpPr>
          <p:spPr bwMode="auto">
            <a:xfrm>
              <a:off x="4664075" y="2187575"/>
              <a:ext cx="55563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7" name="Oval 53"/>
            <p:cNvSpPr>
              <a:spLocks noChangeArrowheads="1"/>
            </p:cNvSpPr>
            <p:nvPr/>
          </p:nvSpPr>
          <p:spPr bwMode="auto">
            <a:xfrm>
              <a:off x="4424363" y="2187575"/>
              <a:ext cx="55563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71" name="Freeform 54"/>
          <p:cNvSpPr>
            <a:spLocks noEditPoints="1"/>
          </p:cNvSpPr>
          <p:nvPr/>
        </p:nvSpPr>
        <p:spPr bwMode="auto">
          <a:xfrm>
            <a:off x="8583963" y="3526349"/>
            <a:ext cx="344414" cy="367655"/>
          </a:xfrm>
          <a:custGeom>
            <a:avLst/>
            <a:gdLst>
              <a:gd name="T0" fmla="*/ 292338690 w 163"/>
              <a:gd name="T1" fmla="*/ 146169063 h 174"/>
              <a:gd name="T2" fmla="*/ 292338690 w 163"/>
              <a:gd name="T3" fmla="*/ 0 h 174"/>
              <a:gd name="T4" fmla="*/ 0 w 163"/>
              <a:gd name="T5" fmla="*/ 0 h 174"/>
              <a:gd name="T6" fmla="*/ 0 w 163"/>
              <a:gd name="T7" fmla="*/ 292338125 h 174"/>
              <a:gd name="T8" fmla="*/ 118448366 w 163"/>
              <a:gd name="T9" fmla="*/ 292338125 h 174"/>
              <a:gd name="T10" fmla="*/ 118448366 w 163"/>
              <a:gd name="T11" fmla="*/ 438507188 h 174"/>
              <a:gd name="T12" fmla="*/ 410787056 w 163"/>
              <a:gd name="T13" fmla="*/ 438507188 h 174"/>
              <a:gd name="T14" fmla="*/ 410787056 w 163"/>
              <a:gd name="T15" fmla="*/ 146169063 h 174"/>
              <a:gd name="T16" fmla="*/ 292338690 w 163"/>
              <a:gd name="T17" fmla="*/ 146169063 h 174"/>
              <a:gd name="T18" fmla="*/ 380545123 w 163"/>
              <a:gd name="T19" fmla="*/ 410786263 h 174"/>
              <a:gd name="T20" fmla="*/ 146169345 w 163"/>
              <a:gd name="T21" fmla="*/ 410786263 h 174"/>
              <a:gd name="T22" fmla="*/ 146169345 w 163"/>
              <a:gd name="T23" fmla="*/ 292338125 h 174"/>
              <a:gd name="T24" fmla="*/ 292338690 w 163"/>
              <a:gd name="T25" fmla="*/ 292338125 h 174"/>
              <a:gd name="T26" fmla="*/ 292338690 w 163"/>
              <a:gd name="T27" fmla="*/ 173891575 h 174"/>
              <a:gd name="T28" fmla="*/ 380545123 w 163"/>
              <a:gd name="T29" fmla="*/ 173891575 h 174"/>
              <a:gd name="T30" fmla="*/ 380545123 w 163"/>
              <a:gd name="T31" fmla="*/ 410786263 h 17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3" h="174">
                <a:moveTo>
                  <a:pt x="116" y="58"/>
                </a:moveTo>
                <a:lnTo>
                  <a:pt x="116" y="0"/>
                </a:lnTo>
                <a:lnTo>
                  <a:pt x="0" y="0"/>
                </a:lnTo>
                <a:lnTo>
                  <a:pt x="0" y="116"/>
                </a:lnTo>
                <a:lnTo>
                  <a:pt x="47" y="116"/>
                </a:lnTo>
                <a:lnTo>
                  <a:pt x="47" y="174"/>
                </a:lnTo>
                <a:lnTo>
                  <a:pt x="163" y="174"/>
                </a:lnTo>
                <a:lnTo>
                  <a:pt x="163" y="58"/>
                </a:lnTo>
                <a:lnTo>
                  <a:pt x="116" y="58"/>
                </a:lnTo>
                <a:close/>
                <a:moveTo>
                  <a:pt x="151" y="163"/>
                </a:moveTo>
                <a:lnTo>
                  <a:pt x="58" y="163"/>
                </a:lnTo>
                <a:lnTo>
                  <a:pt x="58" y="116"/>
                </a:lnTo>
                <a:lnTo>
                  <a:pt x="116" y="116"/>
                </a:lnTo>
                <a:lnTo>
                  <a:pt x="116" y="69"/>
                </a:lnTo>
                <a:lnTo>
                  <a:pt x="151" y="69"/>
                </a:lnTo>
                <a:lnTo>
                  <a:pt x="151" y="16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2" name="Freeform 55"/>
          <p:cNvSpPr>
            <a:spLocks noEditPoints="1"/>
          </p:cNvSpPr>
          <p:nvPr/>
        </p:nvSpPr>
        <p:spPr bwMode="auto">
          <a:xfrm>
            <a:off x="7789489" y="3526349"/>
            <a:ext cx="348639" cy="344414"/>
          </a:xfrm>
          <a:custGeom>
            <a:avLst/>
            <a:gdLst>
              <a:gd name="T0" fmla="*/ 297379005 w 165"/>
              <a:gd name="T1" fmla="*/ 115927412 h 163"/>
              <a:gd name="T2" fmla="*/ 297379005 w 165"/>
              <a:gd name="T3" fmla="*/ 0 h 163"/>
              <a:gd name="T4" fmla="*/ 0 w 165"/>
              <a:gd name="T5" fmla="*/ 0 h 163"/>
              <a:gd name="T6" fmla="*/ 0 w 165"/>
              <a:gd name="T7" fmla="*/ 292338690 h 163"/>
              <a:gd name="T8" fmla="*/ 118448364 w 165"/>
              <a:gd name="T9" fmla="*/ 292338690 h 163"/>
              <a:gd name="T10" fmla="*/ 118448364 w 165"/>
              <a:gd name="T11" fmla="*/ 410787056 h 163"/>
              <a:gd name="T12" fmla="*/ 415827369 w 165"/>
              <a:gd name="T13" fmla="*/ 410787056 h 163"/>
              <a:gd name="T14" fmla="*/ 415827369 w 165"/>
              <a:gd name="T15" fmla="*/ 115927412 h 163"/>
              <a:gd name="T16" fmla="*/ 297379005 w 165"/>
              <a:gd name="T17" fmla="*/ 115927412 h 163"/>
              <a:gd name="T18" fmla="*/ 385585436 w 165"/>
              <a:gd name="T19" fmla="*/ 380545123 h 163"/>
              <a:gd name="T20" fmla="*/ 151209664 w 165"/>
              <a:gd name="T21" fmla="*/ 380545123 h 163"/>
              <a:gd name="T22" fmla="*/ 151209664 w 165"/>
              <a:gd name="T23" fmla="*/ 146169345 h 163"/>
              <a:gd name="T24" fmla="*/ 385585436 w 165"/>
              <a:gd name="T25" fmla="*/ 146169345 h 163"/>
              <a:gd name="T26" fmla="*/ 385585436 w 165"/>
              <a:gd name="T27" fmla="*/ 380545123 h 16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5" h="163">
                <a:moveTo>
                  <a:pt x="118" y="46"/>
                </a:moveTo>
                <a:lnTo>
                  <a:pt x="118" y="0"/>
                </a:lnTo>
                <a:lnTo>
                  <a:pt x="0" y="0"/>
                </a:lnTo>
                <a:lnTo>
                  <a:pt x="0" y="116"/>
                </a:lnTo>
                <a:lnTo>
                  <a:pt x="47" y="116"/>
                </a:lnTo>
                <a:lnTo>
                  <a:pt x="47" y="163"/>
                </a:lnTo>
                <a:lnTo>
                  <a:pt x="165" y="163"/>
                </a:lnTo>
                <a:lnTo>
                  <a:pt x="165" y="46"/>
                </a:lnTo>
                <a:lnTo>
                  <a:pt x="118" y="46"/>
                </a:lnTo>
                <a:close/>
                <a:moveTo>
                  <a:pt x="153" y="151"/>
                </a:moveTo>
                <a:lnTo>
                  <a:pt x="60" y="151"/>
                </a:lnTo>
                <a:lnTo>
                  <a:pt x="60" y="58"/>
                </a:lnTo>
                <a:lnTo>
                  <a:pt x="153" y="58"/>
                </a:lnTo>
                <a:lnTo>
                  <a:pt x="153" y="1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3" name="Group 172"/>
          <p:cNvGrpSpPr/>
          <p:nvPr/>
        </p:nvGrpSpPr>
        <p:grpSpPr>
          <a:xfrm>
            <a:off x="5416633" y="3526604"/>
            <a:ext cx="348639" cy="395123"/>
            <a:chOff x="3233738" y="1947863"/>
            <a:chExt cx="261938" cy="296862"/>
          </a:xfrm>
          <a:solidFill>
            <a:srgbClr val="FFFFFF"/>
          </a:solidFill>
        </p:grpSpPr>
        <p:sp>
          <p:nvSpPr>
            <p:cNvPr id="498" name="Freeform 56"/>
            <p:cNvSpPr>
              <a:spLocks noEditPoints="1"/>
            </p:cNvSpPr>
            <p:nvPr/>
          </p:nvSpPr>
          <p:spPr bwMode="auto">
            <a:xfrm>
              <a:off x="3233738" y="1947863"/>
              <a:ext cx="261938" cy="147638"/>
            </a:xfrm>
            <a:custGeom>
              <a:avLst/>
              <a:gdLst/>
              <a:ahLst/>
              <a:cxnLst>
                <a:cxn ang="0">
                  <a:pos x="8" y="58"/>
                </a:cxn>
                <a:cxn ang="0">
                  <a:pos x="95" y="58"/>
                </a:cxn>
                <a:cxn ang="0">
                  <a:pos x="102" y="50"/>
                </a:cxn>
                <a:cxn ang="0">
                  <a:pos x="95" y="43"/>
                </a:cxn>
                <a:cxn ang="0">
                  <a:pos x="73" y="43"/>
                </a:cxn>
                <a:cxn ang="0">
                  <a:pos x="66" y="36"/>
                </a:cxn>
                <a:cxn ang="0">
                  <a:pos x="66" y="7"/>
                </a:cxn>
                <a:cxn ang="0">
                  <a:pos x="58" y="0"/>
                </a:cxn>
                <a:cxn ang="0">
                  <a:pos x="44" y="0"/>
                </a:cxn>
                <a:cxn ang="0">
                  <a:pos x="37" y="7"/>
                </a:cxn>
                <a:cxn ang="0">
                  <a:pos x="37" y="36"/>
                </a:cxn>
                <a:cxn ang="0">
                  <a:pos x="29" y="43"/>
                </a:cxn>
                <a:cxn ang="0">
                  <a:pos x="8" y="43"/>
                </a:cxn>
                <a:cxn ang="0">
                  <a:pos x="0" y="50"/>
                </a:cxn>
                <a:cxn ang="0">
                  <a:pos x="8" y="58"/>
                </a:cxn>
                <a:cxn ang="0">
                  <a:pos x="48" y="7"/>
                </a:cxn>
                <a:cxn ang="0">
                  <a:pos x="55" y="7"/>
                </a:cxn>
                <a:cxn ang="0">
                  <a:pos x="58" y="10"/>
                </a:cxn>
                <a:cxn ang="0">
                  <a:pos x="55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48" y="7"/>
                </a:cxn>
              </a:cxnLst>
              <a:rect l="0" t="0" r="r" b="b"/>
              <a:pathLst>
                <a:path w="102" h="58">
                  <a:moveTo>
                    <a:pt x="8" y="58"/>
                  </a:moveTo>
                  <a:cubicBezTo>
                    <a:pt x="95" y="58"/>
                    <a:pt x="95" y="58"/>
                    <a:pt x="95" y="58"/>
                  </a:cubicBezTo>
                  <a:cubicBezTo>
                    <a:pt x="99" y="58"/>
                    <a:pt x="102" y="54"/>
                    <a:pt x="102" y="50"/>
                  </a:cubicBezTo>
                  <a:cubicBezTo>
                    <a:pt x="102" y="46"/>
                    <a:pt x="99" y="43"/>
                    <a:pt x="95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69" y="43"/>
                    <a:pt x="66" y="40"/>
                    <a:pt x="66" y="36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3"/>
                    <a:pt x="62" y="0"/>
                    <a:pt x="58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0" y="0"/>
                    <a:pt x="37" y="3"/>
                    <a:pt x="37" y="7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40"/>
                    <a:pt x="33" y="43"/>
                    <a:pt x="29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4" y="43"/>
                    <a:pt x="0" y="46"/>
                    <a:pt x="0" y="50"/>
                  </a:cubicBezTo>
                  <a:cubicBezTo>
                    <a:pt x="0" y="54"/>
                    <a:pt x="4" y="58"/>
                    <a:pt x="8" y="58"/>
                  </a:cubicBezTo>
                  <a:close/>
                  <a:moveTo>
                    <a:pt x="48" y="7"/>
                  </a:moveTo>
                  <a:cubicBezTo>
                    <a:pt x="55" y="7"/>
                    <a:pt x="55" y="7"/>
                    <a:pt x="55" y="7"/>
                  </a:cubicBezTo>
                  <a:cubicBezTo>
                    <a:pt x="57" y="7"/>
                    <a:pt x="58" y="8"/>
                    <a:pt x="58" y="10"/>
                  </a:cubicBezTo>
                  <a:cubicBezTo>
                    <a:pt x="58" y="12"/>
                    <a:pt x="57" y="14"/>
                    <a:pt x="55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6" y="14"/>
                    <a:pt x="44" y="12"/>
                    <a:pt x="44" y="10"/>
                  </a:cubicBezTo>
                  <a:cubicBezTo>
                    <a:pt x="44" y="8"/>
                    <a:pt x="46" y="7"/>
                    <a:pt x="48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9" name="Freeform 57"/>
            <p:cNvSpPr>
              <a:spLocks/>
            </p:cNvSpPr>
            <p:nvPr/>
          </p:nvSpPr>
          <p:spPr bwMode="auto">
            <a:xfrm>
              <a:off x="3233738" y="2114550"/>
              <a:ext cx="261938" cy="1301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11" y="0"/>
                </a:cxn>
                <a:cxn ang="0">
                  <a:pos x="7" y="3"/>
                </a:cxn>
                <a:cxn ang="0">
                  <a:pos x="0" y="51"/>
                </a:cxn>
                <a:cxn ang="0">
                  <a:pos x="22" y="51"/>
                </a:cxn>
                <a:cxn ang="0">
                  <a:pos x="29" y="29"/>
                </a:cxn>
                <a:cxn ang="0">
                  <a:pos x="29" y="51"/>
                </a:cxn>
                <a:cxn ang="0">
                  <a:pos x="73" y="51"/>
                </a:cxn>
                <a:cxn ang="0">
                  <a:pos x="73" y="29"/>
                </a:cxn>
                <a:cxn ang="0">
                  <a:pos x="80" y="51"/>
                </a:cxn>
                <a:cxn ang="0">
                  <a:pos x="102" y="51"/>
                </a:cxn>
                <a:cxn ang="0">
                  <a:pos x="95" y="3"/>
                </a:cxn>
                <a:cxn ang="0">
                  <a:pos x="92" y="0"/>
                </a:cxn>
              </a:cxnLst>
              <a:rect l="0" t="0" r="r" b="b"/>
              <a:pathLst>
                <a:path w="102" h="51">
                  <a:moveTo>
                    <a:pt x="9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7" y="1"/>
                    <a:pt x="7" y="3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1"/>
                    <a:pt x="93" y="0"/>
                    <a:pt x="9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3836137" y="3549846"/>
            <a:ext cx="393011" cy="399351"/>
            <a:chOff x="2046288" y="1965325"/>
            <a:chExt cx="295275" cy="300038"/>
          </a:xfrm>
          <a:solidFill>
            <a:srgbClr val="FFFFFF"/>
          </a:solidFill>
        </p:grpSpPr>
        <p:sp>
          <p:nvSpPr>
            <p:cNvPr id="496" name="Freeform 58"/>
            <p:cNvSpPr>
              <a:spLocks/>
            </p:cNvSpPr>
            <p:nvPr/>
          </p:nvSpPr>
          <p:spPr bwMode="auto">
            <a:xfrm>
              <a:off x="2157413" y="1965325"/>
              <a:ext cx="184150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57" y="5"/>
                </a:cxn>
                <a:cxn ang="0">
                  <a:pos x="22" y="40"/>
                </a:cxn>
                <a:cxn ang="0">
                  <a:pos x="0" y="52"/>
                </a:cxn>
                <a:cxn ang="0">
                  <a:pos x="19" y="71"/>
                </a:cxn>
                <a:cxn ang="0">
                  <a:pos x="32" y="49"/>
                </a:cxn>
                <a:cxn ang="0">
                  <a:pos x="66" y="15"/>
                </a:cxn>
                <a:cxn ang="0">
                  <a:pos x="67" y="4"/>
                </a:cxn>
              </a:cxnLst>
              <a:rect l="0" t="0" r="r" b="b"/>
              <a:pathLst>
                <a:path w="72" h="71">
                  <a:moveTo>
                    <a:pt x="67" y="4"/>
                  </a:moveTo>
                  <a:cubicBezTo>
                    <a:pt x="62" y="0"/>
                    <a:pt x="57" y="5"/>
                    <a:pt x="57" y="5"/>
                  </a:cubicBezTo>
                  <a:cubicBezTo>
                    <a:pt x="57" y="5"/>
                    <a:pt x="28" y="34"/>
                    <a:pt x="22" y="40"/>
                  </a:cubicBezTo>
                  <a:cubicBezTo>
                    <a:pt x="16" y="45"/>
                    <a:pt x="0" y="52"/>
                    <a:pt x="0" y="5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26" y="55"/>
                    <a:pt x="32" y="49"/>
                  </a:cubicBezTo>
                  <a:cubicBezTo>
                    <a:pt x="37" y="43"/>
                    <a:pt x="66" y="15"/>
                    <a:pt x="66" y="15"/>
                  </a:cubicBezTo>
                  <a:cubicBezTo>
                    <a:pt x="66" y="15"/>
                    <a:pt x="72" y="9"/>
                    <a:pt x="67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7" name="Freeform 59"/>
            <p:cNvSpPr>
              <a:spLocks noEditPoints="1"/>
            </p:cNvSpPr>
            <p:nvPr/>
          </p:nvSpPr>
          <p:spPr bwMode="auto">
            <a:xfrm>
              <a:off x="2046288" y="2114550"/>
              <a:ext cx="144463" cy="150813"/>
            </a:xfrm>
            <a:custGeom>
              <a:avLst/>
              <a:gdLst/>
              <a:ahLst/>
              <a:cxnLst>
                <a:cxn ang="0">
                  <a:pos x="22" y="13"/>
                </a:cxn>
                <a:cxn ang="0">
                  <a:pos x="0" y="49"/>
                </a:cxn>
                <a:cxn ang="0">
                  <a:pos x="56" y="19"/>
                </a:cxn>
                <a:cxn ang="0">
                  <a:pos x="37" y="0"/>
                </a:cxn>
                <a:cxn ang="0">
                  <a:pos x="22" y="13"/>
                </a:cxn>
                <a:cxn ang="0">
                  <a:pos x="16" y="43"/>
                </a:cxn>
                <a:cxn ang="0">
                  <a:pos x="36" y="8"/>
                </a:cxn>
                <a:cxn ang="0">
                  <a:pos x="16" y="43"/>
                </a:cxn>
              </a:cxnLst>
              <a:rect l="0" t="0" r="r" b="b"/>
              <a:pathLst>
                <a:path w="56" h="59">
                  <a:moveTo>
                    <a:pt x="22" y="13"/>
                  </a:moveTo>
                  <a:cubicBezTo>
                    <a:pt x="13" y="34"/>
                    <a:pt x="14" y="46"/>
                    <a:pt x="0" y="49"/>
                  </a:cubicBezTo>
                  <a:cubicBezTo>
                    <a:pt x="56" y="59"/>
                    <a:pt x="56" y="19"/>
                    <a:pt x="56" y="19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26" y="3"/>
                    <a:pt x="22" y="13"/>
                  </a:cubicBezTo>
                  <a:close/>
                  <a:moveTo>
                    <a:pt x="16" y="43"/>
                  </a:moveTo>
                  <a:cubicBezTo>
                    <a:pt x="21" y="38"/>
                    <a:pt x="27" y="14"/>
                    <a:pt x="36" y="8"/>
                  </a:cubicBezTo>
                  <a:cubicBezTo>
                    <a:pt x="42" y="12"/>
                    <a:pt x="36" y="31"/>
                    <a:pt x="16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75" name="Freeform 60"/>
          <p:cNvSpPr>
            <a:spLocks noEditPoints="1"/>
          </p:cNvSpPr>
          <p:nvPr/>
        </p:nvSpPr>
        <p:spPr bwMode="auto">
          <a:xfrm>
            <a:off x="10952594" y="3526349"/>
            <a:ext cx="399349" cy="395125"/>
          </a:xfrm>
          <a:custGeom>
            <a:avLst/>
            <a:gdLst>
              <a:gd name="T0" fmla="*/ 664199857 w 117"/>
              <a:gd name="T1" fmla="*/ 307818780 h 116"/>
              <a:gd name="T2" fmla="*/ 427455277 w 117"/>
              <a:gd name="T3" fmla="*/ 543594540 h 116"/>
              <a:gd name="T4" fmla="*/ 223591675 w 117"/>
              <a:gd name="T5" fmla="*/ 543594540 h 116"/>
              <a:gd name="T6" fmla="*/ 223591675 w 117"/>
              <a:gd name="T7" fmla="*/ 334014381 h 116"/>
              <a:gd name="T8" fmla="*/ 453761085 w 117"/>
              <a:gd name="T9" fmla="*/ 98238621 h 116"/>
              <a:gd name="T10" fmla="*/ 348540417 w 117"/>
              <a:gd name="T11" fmla="*/ 0 h 116"/>
              <a:gd name="T12" fmla="*/ 118373572 w 117"/>
              <a:gd name="T13" fmla="*/ 229226860 h 116"/>
              <a:gd name="T14" fmla="*/ 118373572 w 117"/>
              <a:gd name="T15" fmla="*/ 641833161 h 116"/>
              <a:gd name="T16" fmla="*/ 532675945 w 117"/>
              <a:gd name="T17" fmla="*/ 641833161 h 116"/>
              <a:gd name="T18" fmla="*/ 769420525 w 117"/>
              <a:gd name="T19" fmla="*/ 412606301 h 116"/>
              <a:gd name="T20" fmla="*/ 664199857 w 117"/>
              <a:gd name="T21" fmla="*/ 307818780 h 116"/>
              <a:gd name="T22" fmla="*/ 348540417 w 117"/>
              <a:gd name="T23" fmla="*/ 52393760 h 116"/>
              <a:gd name="T24" fmla="*/ 401152033 w 117"/>
              <a:gd name="T25" fmla="*/ 98238621 h 116"/>
              <a:gd name="T26" fmla="*/ 322237174 w 117"/>
              <a:gd name="T27" fmla="*/ 176830541 h 116"/>
              <a:gd name="T28" fmla="*/ 269625557 w 117"/>
              <a:gd name="T29" fmla="*/ 124436780 h 116"/>
              <a:gd name="T30" fmla="*/ 348540417 w 117"/>
              <a:gd name="T31" fmla="*/ 52393760 h 116"/>
              <a:gd name="T32" fmla="*/ 585284997 w 117"/>
              <a:gd name="T33" fmla="*/ 438804461 h 116"/>
              <a:gd name="T34" fmla="*/ 664199857 w 117"/>
              <a:gd name="T35" fmla="*/ 360212541 h 116"/>
              <a:gd name="T36" fmla="*/ 716811473 w 117"/>
              <a:gd name="T37" fmla="*/ 412606301 h 116"/>
              <a:gd name="T38" fmla="*/ 637896613 w 117"/>
              <a:gd name="T39" fmla="*/ 491198221 h 116"/>
              <a:gd name="T40" fmla="*/ 585284997 w 117"/>
              <a:gd name="T41" fmla="*/ 438804461 h 1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7" h="116">
                <a:moveTo>
                  <a:pt x="101" y="47"/>
                </a:moveTo>
                <a:cubicBezTo>
                  <a:pt x="65" y="83"/>
                  <a:pt x="65" y="83"/>
                  <a:pt x="65" y="83"/>
                </a:cubicBezTo>
                <a:cubicBezTo>
                  <a:pt x="56" y="91"/>
                  <a:pt x="42" y="91"/>
                  <a:pt x="34" y="83"/>
                </a:cubicBezTo>
                <a:cubicBezTo>
                  <a:pt x="25" y="74"/>
                  <a:pt x="25" y="60"/>
                  <a:pt x="34" y="51"/>
                </a:cubicBezTo>
                <a:cubicBezTo>
                  <a:pt x="69" y="15"/>
                  <a:pt x="69" y="15"/>
                  <a:pt x="69" y="15"/>
                </a:cubicBezTo>
                <a:cubicBezTo>
                  <a:pt x="53" y="0"/>
                  <a:pt x="53" y="0"/>
                  <a:pt x="53" y="0"/>
                </a:cubicBezTo>
                <a:cubicBezTo>
                  <a:pt x="18" y="35"/>
                  <a:pt x="18" y="35"/>
                  <a:pt x="18" y="35"/>
                </a:cubicBezTo>
                <a:cubicBezTo>
                  <a:pt x="0" y="53"/>
                  <a:pt x="0" y="81"/>
                  <a:pt x="18" y="98"/>
                </a:cubicBezTo>
                <a:cubicBezTo>
                  <a:pt x="35" y="116"/>
                  <a:pt x="64" y="116"/>
                  <a:pt x="81" y="98"/>
                </a:cubicBezTo>
                <a:cubicBezTo>
                  <a:pt x="117" y="63"/>
                  <a:pt x="117" y="63"/>
                  <a:pt x="117" y="63"/>
                </a:cubicBezTo>
                <a:lnTo>
                  <a:pt x="101" y="47"/>
                </a:lnTo>
                <a:close/>
                <a:moveTo>
                  <a:pt x="53" y="8"/>
                </a:moveTo>
                <a:cubicBezTo>
                  <a:pt x="61" y="15"/>
                  <a:pt x="61" y="15"/>
                  <a:pt x="61" y="15"/>
                </a:cubicBezTo>
                <a:cubicBezTo>
                  <a:pt x="49" y="27"/>
                  <a:pt x="49" y="27"/>
                  <a:pt x="49" y="27"/>
                </a:cubicBezTo>
                <a:cubicBezTo>
                  <a:pt x="41" y="19"/>
                  <a:pt x="41" y="19"/>
                  <a:pt x="41" y="19"/>
                </a:cubicBezTo>
                <a:lnTo>
                  <a:pt x="53" y="8"/>
                </a:lnTo>
                <a:close/>
                <a:moveTo>
                  <a:pt x="89" y="67"/>
                </a:moveTo>
                <a:cubicBezTo>
                  <a:pt x="101" y="55"/>
                  <a:pt x="101" y="55"/>
                  <a:pt x="101" y="55"/>
                </a:cubicBezTo>
                <a:cubicBezTo>
                  <a:pt x="109" y="63"/>
                  <a:pt x="109" y="63"/>
                  <a:pt x="109" y="63"/>
                </a:cubicBezTo>
                <a:cubicBezTo>
                  <a:pt x="97" y="75"/>
                  <a:pt x="97" y="75"/>
                  <a:pt x="97" y="75"/>
                </a:cubicBezTo>
                <a:lnTo>
                  <a:pt x="89" y="6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6" name="Group 175"/>
          <p:cNvGrpSpPr/>
          <p:nvPr/>
        </p:nvGrpSpPr>
        <p:grpSpPr>
          <a:xfrm>
            <a:off x="9374211" y="3598445"/>
            <a:ext cx="395125" cy="323283"/>
            <a:chOff x="6207125" y="2001838"/>
            <a:chExt cx="296863" cy="242887"/>
          </a:xfrm>
          <a:solidFill>
            <a:srgbClr val="FFFFFF"/>
          </a:solidFill>
        </p:grpSpPr>
        <p:sp>
          <p:nvSpPr>
            <p:cNvPr id="493" name="Rectangle 61"/>
            <p:cNvSpPr>
              <a:spLocks noChangeArrowheads="1"/>
            </p:cNvSpPr>
            <p:nvPr/>
          </p:nvSpPr>
          <p:spPr bwMode="auto">
            <a:xfrm>
              <a:off x="6316663" y="2001838"/>
              <a:ext cx="187325" cy="13017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4" name="Freeform 62"/>
            <p:cNvSpPr>
              <a:spLocks/>
            </p:cNvSpPr>
            <p:nvPr/>
          </p:nvSpPr>
          <p:spPr bwMode="auto">
            <a:xfrm>
              <a:off x="6262688" y="2057400"/>
              <a:ext cx="184150" cy="13017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116" y="82"/>
                </a:cxn>
                <a:cxn ang="0">
                  <a:pos x="116" y="58"/>
                </a:cxn>
                <a:cxn ang="0">
                  <a:pos x="23" y="58"/>
                </a:cxn>
                <a:cxn ang="0">
                  <a:pos x="23" y="0"/>
                </a:cxn>
              </a:cxnLst>
              <a:rect l="0" t="0" r="r" b="b"/>
              <a:pathLst>
                <a:path w="116" h="82">
                  <a:moveTo>
                    <a:pt x="23" y="0"/>
                  </a:moveTo>
                  <a:lnTo>
                    <a:pt x="0" y="0"/>
                  </a:lnTo>
                  <a:lnTo>
                    <a:pt x="0" y="82"/>
                  </a:lnTo>
                  <a:lnTo>
                    <a:pt x="116" y="82"/>
                  </a:lnTo>
                  <a:lnTo>
                    <a:pt x="116" y="58"/>
                  </a:lnTo>
                  <a:lnTo>
                    <a:pt x="23" y="58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5" name="Freeform 63"/>
            <p:cNvSpPr>
              <a:spLocks/>
            </p:cNvSpPr>
            <p:nvPr/>
          </p:nvSpPr>
          <p:spPr bwMode="auto">
            <a:xfrm>
              <a:off x="6207125" y="2114550"/>
              <a:ext cx="184150" cy="13017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116" y="82"/>
                </a:cxn>
                <a:cxn ang="0">
                  <a:pos x="116" y="58"/>
                </a:cxn>
                <a:cxn ang="0">
                  <a:pos x="22" y="58"/>
                </a:cxn>
                <a:cxn ang="0">
                  <a:pos x="22" y="0"/>
                </a:cxn>
              </a:cxnLst>
              <a:rect l="0" t="0" r="r" b="b"/>
              <a:pathLst>
                <a:path w="116" h="82">
                  <a:moveTo>
                    <a:pt x="22" y="0"/>
                  </a:moveTo>
                  <a:lnTo>
                    <a:pt x="0" y="0"/>
                  </a:lnTo>
                  <a:lnTo>
                    <a:pt x="0" y="82"/>
                  </a:lnTo>
                  <a:lnTo>
                    <a:pt x="116" y="82"/>
                  </a:lnTo>
                  <a:lnTo>
                    <a:pt x="116" y="58"/>
                  </a:lnTo>
                  <a:lnTo>
                    <a:pt x="22" y="58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77" name="Freeform 64"/>
          <p:cNvSpPr>
            <a:spLocks noEditPoints="1"/>
          </p:cNvSpPr>
          <p:nvPr/>
        </p:nvSpPr>
        <p:spPr bwMode="auto">
          <a:xfrm>
            <a:off x="10164459" y="3549592"/>
            <a:ext cx="393011" cy="371881"/>
          </a:xfrm>
          <a:custGeom>
            <a:avLst/>
            <a:gdLst>
              <a:gd name="T0" fmla="*/ 421163969 w 116"/>
              <a:gd name="T1" fmla="*/ 0 h 109"/>
              <a:gd name="T2" fmla="*/ 0 w 116"/>
              <a:gd name="T3" fmla="*/ 473078029 h 109"/>
              <a:gd name="T4" fmla="*/ 142546552 w 116"/>
              <a:gd name="T5" fmla="*/ 473078029 h 109"/>
              <a:gd name="T6" fmla="*/ 285095649 w 116"/>
              <a:gd name="T7" fmla="*/ 525641116 h 109"/>
              <a:gd name="T8" fmla="*/ 421163969 w 116"/>
              <a:gd name="T9" fmla="*/ 716186789 h 109"/>
              <a:gd name="T10" fmla="*/ 751614876 w 116"/>
              <a:gd name="T11" fmla="*/ 335095442 h 109"/>
              <a:gd name="T12" fmla="*/ 421163969 w 116"/>
              <a:gd name="T13" fmla="*/ 0 h 109"/>
              <a:gd name="T14" fmla="*/ 187904355 w 116"/>
              <a:gd name="T15" fmla="*/ 341667750 h 109"/>
              <a:gd name="T16" fmla="*/ 129587543 w 116"/>
              <a:gd name="T17" fmla="*/ 282532356 h 109"/>
              <a:gd name="T18" fmla="*/ 187904355 w 116"/>
              <a:gd name="T19" fmla="*/ 223396961 h 109"/>
              <a:gd name="T20" fmla="*/ 246218622 w 116"/>
              <a:gd name="T21" fmla="*/ 282532356 h 109"/>
              <a:gd name="T22" fmla="*/ 187904355 w 116"/>
              <a:gd name="T23" fmla="*/ 341667750 h 109"/>
              <a:gd name="T24" fmla="*/ 291573881 w 116"/>
              <a:gd name="T25" fmla="*/ 164264130 h 109"/>
              <a:gd name="T26" fmla="*/ 356368925 w 116"/>
              <a:gd name="T27" fmla="*/ 105128736 h 109"/>
              <a:gd name="T28" fmla="*/ 414683192 w 116"/>
              <a:gd name="T29" fmla="*/ 164264130 h 109"/>
              <a:gd name="T30" fmla="*/ 356368925 w 116"/>
              <a:gd name="T31" fmla="*/ 223396961 h 109"/>
              <a:gd name="T32" fmla="*/ 291573881 w 116"/>
              <a:gd name="T33" fmla="*/ 164264130 h 109"/>
              <a:gd name="T34" fmla="*/ 447081987 w 116"/>
              <a:gd name="T35" fmla="*/ 584776510 h 109"/>
              <a:gd name="T36" fmla="*/ 362849702 w 116"/>
              <a:gd name="T37" fmla="*/ 499359572 h 109"/>
              <a:gd name="T38" fmla="*/ 447081987 w 116"/>
              <a:gd name="T39" fmla="*/ 413942635 h 109"/>
              <a:gd name="T40" fmla="*/ 531314271 w 116"/>
              <a:gd name="T41" fmla="*/ 499359572 h 109"/>
              <a:gd name="T42" fmla="*/ 447081987 w 116"/>
              <a:gd name="T43" fmla="*/ 584776510 h 109"/>
              <a:gd name="T44" fmla="*/ 589628538 w 116"/>
              <a:gd name="T45" fmla="*/ 440224178 h 109"/>
              <a:gd name="T46" fmla="*/ 550751512 w 116"/>
              <a:gd name="T47" fmla="*/ 407372890 h 109"/>
              <a:gd name="T48" fmla="*/ 589628538 w 116"/>
              <a:gd name="T49" fmla="*/ 367949294 h 109"/>
              <a:gd name="T50" fmla="*/ 622027333 w 116"/>
              <a:gd name="T51" fmla="*/ 407372890 h 109"/>
              <a:gd name="T52" fmla="*/ 589628538 w 116"/>
              <a:gd name="T53" fmla="*/ 440224178 h 109"/>
              <a:gd name="T54" fmla="*/ 544273280 w 116"/>
              <a:gd name="T55" fmla="*/ 295674409 h 109"/>
              <a:gd name="T56" fmla="*/ 460040995 w 116"/>
              <a:gd name="T57" fmla="*/ 216827217 h 109"/>
              <a:gd name="T58" fmla="*/ 544273280 w 116"/>
              <a:gd name="T59" fmla="*/ 131410279 h 109"/>
              <a:gd name="T60" fmla="*/ 622027333 w 116"/>
              <a:gd name="T61" fmla="*/ 216827217 h 109"/>
              <a:gd name="T62" fmla="*/ 544273280 w 116"/>
              <a:gd name="T63" fmla="*/ 295674409 h 10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6" h="109">
                <a:moveTo>
                  <a:pt x="65" y="0"/>
                </a:moveTo>
                <a:cubicBezTo>
                  <a:pt x="22" y="0"/>
                  <a:pt x="0" y="43"/>
                  <a:pt x="0" y="72"/>
                </a:cubicBezTo>
                <a:cubicBezTo>
                  <a:pt x="0" y="80"/>
                  <a:pt x="15" y="94"/>
                  <a:pt x="22" y="72"/>
                </a:cubicBezTo>
                <a:cubicBezTo>
                  <a:pt x="25" y="63"/>
                  <a:pt x="44" y="65"/>
                  <a:pt x="44" y="80"/>
                </a:cubicBezTo>
                <a:cubicBezTo>
                  <a:pt x="44" y="96"/>
                  <a:pt x="51" y="109"/>
                  <a:pt x="65" y="109"/>
                </a:cubicBezTo>
                <a:cubicBezTo>
                  <a:pt x="109" y="109"/>
                  <a:pt x="116" y="72"/>
                  <a:pt x="116" y="51"/>
                </a:cubicBezTo>
                <a:cubicBezTo>
                  <a:pt x="116" y="29"/>
                  <a:pt x="109" y="0"/>
                  <a:pt x="65" y="0"/>
                </a:cubicBezTo>
                <a:close/>
                <a:moveTo>
                  <a:pt x="29" y="52"/>
                </a:moveTo>
                <a:cubicBezTo>
                  <a:pt x="24" y="52"/>
                  <a:pt x="20" y="48"/>
                  <a:pt x="20" y="43"/>
                </a:cubicBezTo>
                <a:cubicBezTo>
                  <a:pt x="20" y="38"/>
                  <a:pt x="24" y="34"/>
                  <a:pt x="29" y="34"/>
                </a:cubicBezTo>
                <a:cubicBezTo>
                  <a:pt x="34" y="34"/>
                  <a:pt x="38" y="38"/>
                  <a:pt x="38" y="43"/>
                </a:cubicBezTo>
                <a:cubicBezTo>
                  <a:pt x="38" y="48"/>
                  <a:pt x="34" y="52"/>
                  <a:pt x="29" y="52"/>
                </a:cubicBezTo>
                <a:close/>
                <a:moveTo>
                  <a:pt x="45" y="25"/>
                </a:moveTo>
                <a:cubicBezTo>
                  <a:pt x="45" y="20"/>
                  <a:pt x="50" y="16"/>
                  <a:pt x="55" y="16"/>
                </a:cubicBezTo>
                <a:cubicBezTo>
                  <a:pt x="60" y="16"/>
                  <a:pt x="64" y="20"/>
                  <a:pt x="64" y="25"/>
                </a:cubicBezTo>
                <a:cubicBezTo>
                  <a:pt x="64" y="30"/>
                  <a:pt x="60" y="34"/>
                  <a:pt x="55" y="34"/>
                </a:cubicBezTo>
                <a:cubicBezTo>
                  <a:pt x="50" y="34"/>
                  <a:pt x="45" y="30"/>
                  <a:pt x="45" y="25"/>
                </a:cubicBezTo>
                <a:close/>
                <a:moveTo>
                  <a:pt x="69" y="89"/>
                </a:moveTo>
                <a:cubicBezTo>
                  <a:pt x="62" y="89"/>
                  <a:pt x="56" y="83"/>
                  <a:pt x="56" y="76"/>
                </a:cubicBezTo>
                <a:cubicBezTo>
                  <a:pt x="56" y="69"/>
                  <a:pt x="62" y="63"/>
                  <a:pt x="69" y="63"/>
                </a:cubicBezTo>
                <a:cubicBezTo>
                  <a:pt x="76" y="63"/>
                  <a:pt x="82" y="69"/>
                  <a:pt x="82" y="76"/>
                </a:cubicBezTo>
                <a:cubicBezTo>
                  <a:pt x="82" y="83"/>
                  <a:pt x="76" y="89"/>
                  <a:pt x="69" y="89"/>
                </a:cubicBezTo>
                <a:close/>
                <a:moveTo>
                  <a:pt x="91" y="67"/>
                </a:moveTo>
                <a:cubicBezTo>
                  <a:pt x="88" y="67"/>
                  <a:pt x="85" y="65"/>
                  <a:pt x="85" y="62"/>
                </a:cubicBezTo>
                <a:cubicBezTo>
                  <a:pt x="85" y="59"/>
                  <a:pt x="88" y="56"/>
                  <a:pt x="91" y="56"/>
                </a:cubicBezTo>
                <a:cubicBezTo>
                  <a:pt x="94" y="56"/>
                  <a:pt x="96" y="59"/>
                  <a:pt x="96" y="62"/>
                </a:cubicBezTo>
                <a:cubicBezTo>
                  <a:pt x="96" y="65"/>
                  <a:pt x="94" y="67"/>
                  <a:pt x="91" y="67"/>
                </a:cubicBezTo>
                <a:close/>
                <a:moveTo>
                  <a:pt x="84" y="45"/>
                </a:moveTo>
                <a:cubicBezTo>
                  <a:pt x="77" y="45"/>
                  <a:pt x="71" y="40"/>
                  <a:pt x="71" y="33"/>
                </a:cubicBezTo>
                <a:cubicBezTo>
                  <a:pt x="71" y="26"/>
                  <a:pt x="77" y="20"/>
                  <a:pt x="84" y="20"/>
                </a:cubicBezTo>
                <a:cubicBezTo>
                  <a:pt x="91" y="20"/>
                  <a:pt x="96" y="26"/>
                  <a:pt x="96" y="33"/>
                </a:cubicBezTo>
                <a:cubicBezTo>
                  <a:pt x="96" y="40"/>
                  <a:pt x="91" y="45"/>
                  <a:pt x="84" y="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8" name="Group 177"/>
          <p:cNvGrpSpPr/>
          <p:nvPr/>
        </p:nvGrpSpPr>
        <p:grpSpPr>
          <a:xfrm>
            <a:off x="12537316" y="3549846"/>
            <a:ext cx="395125" cy="371883"/>
            <a:chOff x="8583613" y="1965325"/>
            <a:chExt cx="296863" cy="279401"/>
          </a:xfrm>
          <a:solidFill>
            <a:srgbClr val="FFFFFF"/>
          </a:solidFill>
        </p:grpSpPr>
        <p:sp>
          <p:nvSpPr>
            <p:cNvPr id="490" name="Freeform 65"/>
            <p:cNvSpPr>
              <a:spLocks/>
            </p:cNvSpPr>
            <p:nvPr/>
          </p:nvSpPr>
          <p:spPr bwMode="auto">
            <a:xfrm>
              <a:off x="8583613" y="1965325"/>
              <a:ext cx="296863" cy="109538"/>
            </a:xfrm>
            <a:custGeom>
              <a:avLst/>
              <a:gdLst/>
              <a:ahLst/>
              <a:cxnLst>
                <a:cxn ang="0">
                  <a:pos x="108" y="15"/>
                </a:cxn>
                <a:cxn ang="0">
                  <a:pos x="58" y="0"/>
                </a:cxn>
                <a:cxn ang="0">
                  <a:pos x="8" y="15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7" y="43"/>
                </a:cxn>
                <a:cxn ang="0">
                  <a:pos x="22" y="43"/>
                </a:cxn>
                <a:cxn ang="0">
                  <a:pos x="29" y="36"/>
                </a:cxn>
                <a:cxn ang="0">
                  <a:pos x="33" y="24"/>
                </a:cxn>
                <a:cxn ang="0">
                  <a:pos x="58" y="15"/>
                </a:cxn>
                <a:cxn ang="0">
                  <a:pos x="83" y="24"/>
                </a:cxn>
                <a:cxn ang="0">
                  <a:pos x="87" y="36"/>
                </a:cxn>
                <a:cxn ang="0">
                  <a:pos x="95" y="43"/>
                </a:cxn>
                <a:cxn ang="0">
                  <a:pos x="109" y="43"/>
                </a:cxn>
                <a:cxn ang="0">
                  <a:pos x="116" y="36"/>
                </a:cxn>
                <a:cxn ang="0">
                  <a:pos x="116" y="28"/>
                </a:cxn>
                <a:cxn ang="0">
                  <a:pos x="108" y="15"/>
                </a:cxn>
              </a:cxnLst>
              <a:rect l="0" t="0" r="r" b="b"/>
              <a:pathLst>
                <a:path w="116" h="43">
                  <a:moveTo>
                    <a:pt x="108" y="15"/>
                  </a:moveTo>
                  <a:cubicBezTo>
                    <a:pt x="99" y="7"/>
                    <a:pt x="87" y="0"/>
                    <a:pt x="58" y="0"/>
                  </a:cubicBezTo>
                  <a:cubicBezTo>
                    <a:pt x="29" y="0"/>
                    <a:pt x="17" y="7"/>
                    <a:pt x="8" y="15"/>
                  </a:cubicBezTo>
                  <a:cubicBezTo>
                    <a:pt x="3" y="19"/>
                    <a:pt x="0" y="22"/>
                    <a:pt x="0" y="2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0"/>
                    <a:pt x="3" y="43"/>
                    <a:pt x="7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6" y="43"/>
                    <a:pt x="29" y="40"/>
                    <a:pt x="29" y="36"/>
                  </a:cubicBezTo>
                  <a:cubicBezTo>
                    <a:pt x="29" y="32"/>
                    <a:pt x="30" y="29"/>
                    <a:pt x="33" y="24"/>
                  </a:cubicBezTo>
                  <a:cubicBezTo>
                    <a:pt x="37" y="20"/>
                    <a:pt x="44" y="14"/>
                    <a:pt x="58" y="15"/>
                  </a:cubicBezTo>
                  <a:cubicBezTo>
                    <a:pt x="73" y="14"/>
                    <a:pt x="80" y="20"/>
                    <a:pt x="83" y="24"/>
                  </a:cubicBezTo>
                  <a:cubicBezTo>
                    <a:pt x="87" y="29"/>
                    <a:pt x="87" y="32"/>
                    <a:pt x="87" y="36"/>
                  </a:cubicBezTo>
                  <a:cubicBezTo>
                    <a:pt x="87" y="40"/>
                    <a:pt x="91" y="43"/>
                    <a:pt x="95" y="43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13" y="43"/>
                    <a:pt x="116" y="40"/>
                    <a:pt x="116" y="36"/>
                  </a:cubicBezTo>
                  <a:cubicBezTo>
                    <a:pt x="116" y="28"/>
                    <a:pt x="116" y="28"/>
                    <a:pt x="116" y="28"/>
                  </a:cubicBezTo>
                  <a:cubicBezTo>
                    <a:pt x="116" y="22"/>
                    <a:pt x="113" y="19"/>
                    <a:pt x="108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1" name="Oval 66"/>
            <p:cNvSpPr>
              <a:spLocks noChangeArrowheads="1"/>
            </p:cNvSpPr>
            <p:nvPr/>
          </p:nvSpPr>
          <p:spPr bwMode="auto">
            <a:xfrm>
              <a:off x="8696325" y="2132013"/>
              <a:ext cx="73025" cy="746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2" name="Freeform 67"/>
            <p:cNvSpPr>
              <a:spLocks noEditPoints="1"/>
            </p:cNvSpPr>
            <p:nvPr/>
          </p:nvSpPr>
          <p:spPr bwMode="auto">
            <a:xfrm>
              <a:off x="8601075" y="2039938"/>
              <a:ext cx="260350" cy="204788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73" y="14"/>
                </a:cxn>
                <a:cxn ang="0">
                  <a:pos x="73" y="5"/>
                </a:cxn>
                <a:cxn ang="0">
                  <a:pos x="66" y="0"/>
                </a:cxn>
                <a:cxn ang="0">
                  <a:pos x="58" y="5"/>
                </a:cxn>
                <a:cxn ang="0">
                  <a:pos x="58" y="14"/>
                </a:cxn>
                <a:cxn ang="0">
                  <a:pos x="44" y="14"/>
                </a:cxn>
                <a:cxn ang="0">
                  <a:pos x="44" y="5"/>
                </a:cxn>
                <a:cxn ang="0">
                  <a:pos x="37" y="0"/>
                </a:cxn>
                <a:cxn ang="0">
                  <a:pos x="29" y="5"/>
                </a:cxn>
                <a:cxn ang="0">
                  <a:pos x="29" y="14"/>
                </a:cxn>
                <a:cxn ang="0">
                  <a:pos x="26" y="14"/>
                </a:cxn>
                <a:cxn ang="0">
                  <a:pos x="20" y="18"/>
                </a:cxn>
                <a:cxn ang="0">
                  <a:pos x="0" y="58"/>
                </a:cxn>
                <a:cxn ang="0">
                  <a:pos x="0" y="72"/>
                </a:cxn>
                <a:cxn ang="0">
                  <a:pos x="8" y="80"/>
                </a:cxn>
                <a:cxn ang="0">
                  <a:pos x="95" y="80"/>
                </a:cxn>
                <a:cxn ang="0">
                  <a:pos x="102" y="72"/>
                </a:cxn>
                <a:cxn ang="0">
                  <a:pos x="102" y="59"/>
                </a:cxn>
                <a:cxn ang="0">
                  <a:pos x="82" y="17"/>
                </a:cxn>
                <a:cxn ang="0">
                  <a:pos x="76" y="14"/>
                </a:cxn>
                <a:cxn ang="0">
                  <a:pos x="51" y="72"/>
                </a:cxn>
                <a:cxn ang="0">
                  <a:pos x="29" y="51"/>
                </a:cxn>
                <a:cxn ang="0">
                  <a:pos x="51" y="29"/>
                </a:cxn>
                <a:cxn ang="0">
                  <a:pos x="73" y="51"/>
                </a:cxn>
                <a:cxn ang="0">
                  <a:pos x="51" y="72"/>
                </a:cxn>
              </a:cxnLst>
              <a:rect l="0" t="0" r="r" b="b"/>
              <a:pathLst>
                <a:path w="102" h="80">
                  <a:moveTo>
                    <a:pt x="76" y="14"/>
                  </a:moveTo>
                  <a:cubicBezTo>
                    <a:pt x="73" y="14"/>
                    <a:pt x="73" y="14"/>
                    <a:pt x="73" y="14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2"/>
                    <a:pt x="70" y="0"/>
                    <a:pt x="66" y="0"/>
                  </a:cubicBezTo>
                  <a:cubicBezTo>
                    <a:pt x="62" y="0"/>
                    <a:pt x="58" y="2"/>
                    <a:pt x="58" y="5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2"/>
                    <a:pt x="41" y="0"/>
                    <a:pt x="37" y="0"/>
                  </a:cubicBezTo>
                  <a:cubicBezTo>
                    <a:pt x="33" y="0"/>
                    <a:pt x="29" y="2"/>
                    <a:pt x="29" y="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4"/>
                    <a:pt x="21" y="16"/>
                    <a:pt x="20" y="18"/>
                  </a:cubicBezTo>
                  <a:cubicBezTo>
                    <a:pt x="14" y="26"/>
                    <a:pt x="0" y="48"/>
                    <a:pt x="0" y="5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4" y="80"/>
                    <a:pt x="8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9" y="80"/>
                    <a:pt x="102" y="76"/>
                    <a:pt x="102" y="72"/>
                  </a:cubicBezTo>
                  <a:cubicBezTo>
                    <a:pt x="102" y="66"/>
                    <a:pt x="102" y="59"/>
                    <a:pt x="102" y="59"/>
                  </a:cubicBezTo>
                  <a:cubicBezTo>
                    <a:pt x="102" y="46"/>
                    <a:pt x="88" y="25"/>
                    <a:pt x="82" y="17"/>
                  </a:cubicBezTo>
                  <a:cubicBezTo>
                    <a:pt x="81" y="16"/>
                    <a:pt x="79" y="14"/>
                    <a:pt x="76" y="14"/>
                  </a:cubicBezTo>
                  <a:close/>
                  <a:moveTo>
                    <a:pt x="51" y="72"/>
                  </a:moveTo>
                  <a:cubicBezTo>
                    <a:pt x="39" y="72"/>
                    <a:pt x="29" y="63"/>
                    <a:pt x="29" y="51"/>
                  </a:cubicBezTo>
                  <a:cubicBezTo>
                    <a:pt x="29" y="39"/>
                    <a:pt x="39" y="29"/>
                    <a:pt x="51" y="29"/>
                  </a:cubicBezTo>
                  <a:cubicBezTo>
                    <a:pt x="63" y="29"/>
                    <a:pt x="73" y="39"/>
                    <a:pt x="73" y="51"/>
                  </a:cubicBezTo>
                  <a:cubicBezTo>
                    <a:pt x="73" y="63"/>
                    <a:pt x="63" y="72"/>
                    <a:pt x="51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79" name="Group 178"/>
          <p:cNvGrpSpPr/>
          <p:nvPr/>
        </p:nvGrpSpPr>
        <p:grpSpPr>
          <a:xfrm>
            <a:off x="4626385" y="4316852"/>
            <a:ext cx="338074" cy="395123"/>
            <a:chOff x="2640013" y="2541588"/>
            <a:chExt cx="254000" cy="296862"/>
          </a:xfrm>
          <a:solidFill>
            <a:srgbClr val="FFFFFF"/>
          </a:solidFill>
        </p:grpSpPr>
        <p:sp>
          <p:nvSpPr>
            <p:cNvPr id="488" name="Freeform 68"/>
            <p:cNvSpPr>
              <a:spLocks/>
            </p:cNvSpPr>
            <p:nvPr/>
          </p:nvSpPr>
          <p:spPr bwMode="auto">
            <a:xfrm>
              <a:off x="2651125" y="2541588"/>
              <a:ext cx="242888" cy="233363"/>
            </a:xfrm>
            <a:custGeom>
              <a:avLst/>
              <a:gdLst/>
              <a:ahLst/>
              <a:cxnLst>
                <a:cxn ang="0">
                  <a:pos x="88" y="14"/>
                </a:cxn>
                <a:cxn ang="0">
                  <a:pos x="95" y="7"/>
                </a:cxn>
                <a:cxn ang="0">
                  <a:pos x="88" y="0"/>
                </a:cxn>
                <a:cxn ang="0">
                  <a:pos x="81" y="7"/>
                </a:cxn>
                <a:cxn ang="0">
                  <a:pos x="82" y="11"/>
                </a:cxn>
                <a:cxn ang="0">
                  <a:pos x="46" y="35"/>
                </a:cxn>
                <a:cxn ang="0">
                  <a:pos x="13" y="3"/>
                </a:cxn>
                <a:cxn ang="0">
                  <a:pos x="5" y="1"/>
                </a:cxn>
                <a:cxn ang="0">
                  <a:pos x="0" y="8"/>
                </a:cxn>
                <a:cxn ang="0">
                  <a:pos x="24" y="67"/>
                </a:cxn>
                <a:cxn ang="0">
                  <a:pos x="83" y="91"/>
                </a:cxn>
                <a:cxn ang="0">
                  <a:pos x="90" y="87"/>
                </a:cxn>
                <a:cxn ang="0">
                  <a:pos x="89" y="78"/>
                </a:cxn>
                <a:cxn ang="0">
                  <a:pos x="60" y="49"/>
                </a:cxn>
                <a:cxn ang="0">
                  <a:pos x="84" y="13"/>
                </a:cxn>
                <a:cxn ang="0">
                  <a:pos x="88" y="14"/>
                </a:cxn>
              </a:cxnLst>
              <a:rect l="0" t="0" r="r" b="b"/>
              <a:pathLst>
                <a:path w="95" h="91">
                  <a:moveTo>
                    <a:pt x="88" y="14"/>
                  </a:moveTo>
                  <a:cubicBezTo>
                    <a:pt x="92" y="14"/>
                    <a:pt x="95" y="11"/>
                    <a:pt x="95" y="7"/>
                  </a:cubicBezTo>
                  <a:cubicBezTo>
                    <a:pt x="95" y="3"/>
                    <a:pt x="92" y="0"/>
                    <a:pt x="88" y="0"/>
                  </a:cubicBezTo>
                  <a:cubicBezTo>
                    <a:pt x="84" y="0"/>
                    <a:pt x="81" y="3"/>
                    <a:pt x="81" y="7"/>
                  </a:cubicBezTo>
                  <a:cubicBezTo>
                    <a:pt x="81" y="9"/>
                    <a:pt x="81" y="10"/>
                    <a:pt x="82" y="11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1" y="0"/>
                    <a:pt x="8" y="0"/>
                    <a:pt x="5" y="1"/>
                  </a:cubicBezTo>
                  <a:cubicBezTo>
                    <a:pt x="2" y="2"/>
                    <a:pt x="0" y="5"/>
                    <a:pt x="0" y="8"/>
                  </a:cubicBezTo>
                  <a:cubicBezTo>
                    <a:pt x="0" y="30"/>
                    <a:pt x="8" y="51"/>
                    <a:pt x="24" y="67"/>
                  </a:cubicBezTo>
                  <a:cubicBezTo>
                    <a:pt x="40" y="83"/>
                    <a:pt x="62" y="91"/>
                    <a:pt x="83" y="91"/>
                  </a:cubicBezTo>
                  <a:cubicBezTo>
                    <a:pt x="86" y="91"/>
                    <a:pt x="89" y="89"/>
                    <a:pt x="90" y="87"/>
                  </a:cubicBezTo>
                  <a:cubicBezTo>
                    <a:pt x="92" y="84"/>
                    <a:pt x="91" y="81"/>
                    <a:pt x="89" y="78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5" y="14"/>
                    <a:pt x="86" y="14"/>
                    <a:pt x="88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9" name="Freeform 69"/>
            <p:cNvSpPr>
              <a:spLocks/>
            </p:cNvSpPr>
            <p:nvPr/>
          </p:nvSpPr>
          <p:spPr bwMode="auto">
            <a:xfrm>
              <a:off x="2640013" y="2730500"/>
              <a:ext cx="120650" cy="107950"/>
            </a:xfrm>
            <a:custGeom>
              <a:avLst/>
              <a:gdLst/>
              <a:ahLst/>
              <a:cxnLst>
                <a:cxn ang="0">
                  <a:pos x="41" y="16"/>
                </a:cxn>
                <a:cxn ang="0">
                  <a:pos x="39" y="14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0" y="37"/>
                </a:cxn>
                <a:cxn ang="0">
                  <a:pos x="1" y="40"/>
                </a:cxn>
                <a:cxn ang="0">
                  <a:pos x="4" y="42"/>
                </a:cxn>
                <a:cxn ang="0">
                  <a:pos x="44" y="42"/>
                </a:cxn>
                <a:cxn ang="0">
                  <a:pos x="46" y="41"/>
                </a:cxn>
                <a:cxn ang="0">
                  <a:pos x="47" y="37"/>
                </a:cxn>
                <a:cxn ang="0">
                  <a:pos x="41" y="16"/>
                </a:cxn>
              </a:cxnLst>
              <a:rect l="0" t="0" r="r" b="b"/>
              <a:pathLst>
                <a:path w="47" h="42">
                  <a:moveTo>
                    <a:pt x="41" y="16"/>
                  </a:moveTo>
                  <a:cubicBezTo>
                    <a:pt x="41" y="15"/>
                    <a:pt x="40" y="15"/>
                    <a:pt x="39" y="14"/>
                  </a:cubicBezTo>
                  <a:cubicBezTo>
                    <a:pt x="33" y="11"/>
                    <a:pt x="27" y="6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8"/>
                    <a:pt x="0" y="39"/>
                    <a:pt x="1" y="40"/>
                  </a:cubicBezTo>
                  <a:cubicBezTo>
                    <a:pt x="1" y="41"/>
                    <a:pt x="2" y="42"/>
                    <a:pt x="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5" y="42"/>
                    <a:pt x="46" y="42"/>
                    <a:pt x="46" y="41"/>
                  </a:cubicBezTo>
                  <a:cubicBezTo>
                    <a:pt x="47" y="40"/>
                    <a:pt x="47" y="39"/>
                    <a:pt x="47" y="37"/>
                  </a:cubicBezTo>
                  <a:lnTo>
                    <a:pt x="41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80" name="Freeform 70"/>
          <p:cNvSpPr>
            <a:spLocks noEditPoints="1"/>
          </p:cNvSpPr>
          <p:nvPr/>
        </p:nvSpPr>
        <p:spPr bwMode="auto">
          <a:xfrm>
            <a:off x="1463279" y="4316597"/>
            <a:ext cx="371881" cy="388785"/>
          </a:xfrm>
          <a:custGeom>
            <a:avLst/>
            <a:gdLst>
              <a:gd name="T0" fmla="*/ 197115418 w 109"/>
              <a:gd name="T1" fmla="*/ 722181378 h 114"/>
              <a:gd name="T2" fmla="*/ 19711798 w 109"/>
              <a:gd name="T3" fmla="*/ 551484800 h 114"/>
              <a:gd name="T4" fmla="*/ 13142053 w 109"/>
              <a:gd name="T5" fmla="*/ 295438652 h 114"/>
              <a:gd name="T6" fmla="*/ 105128736 w 109"/>
              <a:gd name="T7" fmla="*/ 118174948 h 114"/>
              <a:gd name="T8" fmla="*/ 275962611 w 109"/>
              <a:gd name="T9" fmla="*/ 13131689 h 114"/>
              <a:gd name="T10" fmla="*/ 519071371 w 109"/>
              <a:gd name="T11" fmla="*/ 19696252 h 114"/>
              <a:gd name="T12" fmla="*/ 689905246 w 109"/>
              <a:gd name="T13" fmla="*/ 190392830 h 114"/>
              <a:gd name="T14" fmla="*/ 709617044 w 109"/>
              <a:gd name="T15" fmla="*/ 420178163 h 114"/>
              <a:gd name="T16" fmla="*/ 624200106 w 109"/>
              <a:gd name="T17" fmla="*/ 544917675 h 114"/>
              <a:gd name="T18" fmla="*/ 525641116 w 109"/>
              <a:gd name="T19" fmla="*/ 558049363 h 114"/>
              <a:gd name="T20" fmla="*/ 479647774 w 109"/>
              <a:gd name="T21" fmla="*/ 531788548 h 114"/>
              <a:gd name="T22" fmla="*/ 466505721 w 109"/>
              <a:gd name="T23" fmla="*/ 498960608 h 114"/>
              <a:gd name="T24" fmla="*/ 433654433 w 109"/>
              <a:gd name="T25" fmla="*/ 505527733 h 114"/>
              <a:gd name="T26" fmla="*/ 394230837 w 109"/>
              <a:gd name="T27" fmla="*/ 544917675 h 114"/>
              <a:gd name="T28" fmla="*/ 328525697 w 109"/>
              <a:gd name="T29" fmla="*/ 564613926 h 114"/>
              <a:gd name="T30" fmla="*/ 216827217 w 109"/>
              <a:gd name="T31" fmla="*/ 518656860 h 114"/>
              <a:gd name="T32" fmla="*/ 177403620 w 109"/>
              <a:gd name="T33" fmla="*/ 387352785 h 114"/>
              <a:gd name="T34" fmla="*/ 229969270 w 109"/>
              <a:gd name="T35" fmla="*/ 236349896 h 114"/>
              <a:gd name="T36" fmla="*/ 374519039 w 109"/>
              <a:gd name="T37" fmla="*/ 183828267 h 114"/>
              <a:gd name="T38" fmla="*/ 459935976 w 109"/>
              <a:gd name="T39" fmla="*/ 190392830 h 114"/>
              <a:gd name="T40" fmla="*/ 519071371 w 109"/>
              <a:gd name="T41" fmla="*/ 203524518 h 114"/>
              <a:gd name="T42" fmla="*/ 512501626 w 109"/>
              <a:gd name="T43" fmla="*/ 413613600 h 114"/>
              <a:gd name="T44" fmla="*/ 512501626 w 109"/>
              <a:gd name="T45" fmla="*/ 459570667 h 114"/>
              <a:gd name="T46" fmla="*/ 545352914 w 109"/>
              <a:gd name="T47" fmla="*/ 505527733 h 114"/>
              <a:gd name="T48" fmla="*/ 604488308 w 109"/>
              <a:gd name="T49" fmla="*/ 492396045 h 114"/>
              <a:gd name="T50" fmla="*/ 637339596 w 109"/>
              <a:gd name="T51" fmla="*/ 393917348 h 114"/>
              <a:gd name="T52" fmla="*/ 624200106 w 109"/>
              <a:gd name="T53" fmla="*/ 216653645 h 114"/>
              <a:gd name="T54" fmla="*/ 486217519 w 109"/>
              <a:gd name="T55" fmla="*/ 78782445 h 114"/>
              <a:gd name="T56" fmla="*/ 249681068 w 109"/>
              <a:gd name="T57" fmla="*/ 85349570 h 114"/>
              <a:gd name="T58" fmla="*/ 91986683 w 109"/>
              <a:gd name="T59" fmla="*/ 262610711 h 114"/>
              <a:gd name="T60" fmla="*/ 91986683 w 109"/>
              <a:gd name="T61" fmla="*/ 518656860 h 114"/>
              <a:gd name="T62" fmla="*/ 229969270 w 109"/>
              <a:gd name="T63" fmla="*/ 669659748 h 114"/>
              <a:gd name="T64" fmla="*/ 407372890 w 109"/>
              <a:gd name="T65" fmla="*/ 682788875 h 114"/>
              <a:gd name="T66" fmla="*/ 519071371 w 109"/>
              <a:gd name="T67" fmla="*/ 663092623 h 114"/>
              <a:gd name="T68" fmla="*/ 551922659 w 109"/>
              <a:gd name="T69" fmla="*/ 709049689 h 114"/>
              <a:gd name="T70" fmla="*/ 348237495 w 109"/>
              <a:gd name="T71" fmla="*/ 748442193 h 114"/>
              <a:gd name="T72" fmla="*/ 321955952 w 109"/>
              <a:gd name="T73" fmla="*/ 249481585 h 114"/>
              <a:gd name="T74" fmla="*/ 262820558 w 109"/>
              <a:gd name="T75" fmla="*/ 334828593 h 114"/>
              <a:gd name="T76" fmla="*/ 282532356 w 109"/>
              <a:gd name="T77" fmla="*/ 479264356 h 114"/>
              <a:gd name="T78" fmla="*/ 381091347 w 109"/>
              <a:gd name="T79" fmla="*/ 492396045 h 114"/>
              <a:gd name="T80" fmla="*/ 427084688 w 109"/>
              <a:gd name="T81" fmla="*/ 420178163 h 114"/>
              <a:gd name="T82" fmla="*/ 440224178 w 109"/>
              <a:gd name="T83" fmla="*/ 242914460 h 114"/>
              <a:gd name="T84" fmla="*/ 407372890 w 109"/>
              <a:gd name="T85" fmla="*/ 236349896 h 11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09" h="114">
                <a:moveTo>
                  <a:pt x="53" y="114"/>
                </a:moveTo>
                <a:cubicBezTo>
                  <a:pt x="45" y="114"/>
                  <a:pt x="37" y="113"/>
                  <a:pt x="30" y="110"/>
                </a:cubicBezTo>
                <a:cubicBezTo>
                  <a:pt x="24" y="108"/>
                  <a:pt x="18" y="104"/>
                  <a:pt x="14" y="100"/>
                </a:cubicBezTo>
                <a:cubicBezTo>
                  <a:pt x="9" y="96"/>
                  <a:pt x="6" y="90"/>
                  <a:pt x="3" y="84"/>
                </a:cubicBezTo>
                <a:cubicBezTo>
                  <a:pt x="1" y="77"/>
                  <a:pt x="0" y="70"/>
                  <a:pt x="0" y="61"/>
                </a:cubicBezTo>
                <a:cubicBezTo>
                  <a:pt x="0" y="56"/>
                  <a:pt x="0" y="50"/>
                  <a:pt x="2" y="45"/>
                </a:cubicBezTo>
                <a:cubicBezTo>
                  <a:pt x="3" y="39"/>
                  <a:pt x="5" y="34"/>
                  <a:pt x="7" y="30"/>
                </a:cubicBezTo>
                <a:cubicBezTo>
                  <a:pt x="10" y="25"/>
                  <a:pt x="12" y="21"/>
                  <a:pt x="16" y="18"/>
                </a:cubicBezTo>
                <a:cubicBezTo>
                  <a:pt x="19" y="14"/>
                  <a:pt x="23" y="11"/>
                  <a:pt x="28" y="8"/>
                </a:cubicBezTo>
                <a:cubicBezTo>
                  <a:pt x="32" y="5"/>
                  <a:pt x="37" y="3"/>
                  <a:pt x="42" y="2"/>
                </a:cubicBezTo>
                <a:cubicBezTo>
                  <a:pt x="47" y="1"/>
                  <a:pt x="53" y="0"/>
                  <a:pt x="59" y="0"/>
                </a:cubicBezTo>
                <a:cubicBezTo>
                  <a:pt x="66" y="0"/>
                  <a:pt x="73" y="1"/>
                  <a:pt x="79" y="3"/>
                </a:cubicBezTo>
                <a:cubicBezTo>
                  <a:pt x="85" y="6"/>
                  <a:pt x="91" y="9"/>
                  <a:pt x="95" y="13"/>
                </a:cubicBezTo>
                <a:cubicBezTo>
                  <a:pt x="99" y="18"/>
                  <a:pt x="103" y="23"/>
                  <a:pt x="105" y="29"/>
                </a:cubicBezTo>
                <a:cubicBezTo>
                  <a:pt x="108" y="35"/>
                  <a:pt x="109" y="43"/>
                  <a:pt x="109" y="50"/>
                </a:cubicBezTo>
                <a:cubicBezTo>
                  <a:pt x="109" y="55"/>
                  <a:pt x="109" y="59"/>
                  <a:pt x="108" y="64"/>
                </a:cubicBezTo>
                <a:cubicBezTo>
                  <a:pt x="107" y="68"/>
                  <a:pt x="105" y="72"/>
                  <a:pt x="103" y="75"/>
                </a:cubicBezTo>
                <a:cubicBezTo>
                  <a:pt x="101" y="78"/>
                  <a:pt x="98" y="81"/>
                  <a:pt x="95" y="83"/>
                </a:cubicBezTo>
                <a:cubicBezTo>
                  <a:pt x="92" y="85"/>
                  <a:pt x="89" y="86"/>
                  <a:pt x="85" y="86"/>
                </a:cubicBezTo>
                <a:cubicBezTo>
                  <a:pt x="83" y="86"/>
                  <a:pt x="82" y="86"/>
                  <a:pt x="80" y="85"/>
                </a:cubicBezTo>
                <a:cubicBezTo>
                  <a:pt x="79" y="85"/>
                  <a:pt x="77" y="84"/>
                  <a:pt x="76" y="83"/>
                </a:cubicBezTo>
                <a:cubicBezTo>
                  <a:pt x="75" y="83"/>
                  <a:pt x="74" y="82"/>
                  <a:pt x="73" y="81"/>
                </a:cubicBezTo>
                <a:cubicBezTo>
                  <a:pt x="72" y="80"/>
                  <a:pt x="72" y="79"/>
                  <a:pt x="71" y="78"/>
                </a:cubicBezTo>
                <a:cubicBezTo>
                  <a:pt x="71" y="76"/>
                  <a:pt x="71" y="76"/>
                  <a:pt x="71" y="76"/>
                </a:cubicBezTo>
                <a:cubicBezTo>
                  <a:pt x="68" y="76"/>
                  <a:pt x="68" y="76"/>
                  <a:pt x="68" y="76"/>
                </a:cubicBezTo>
                <a:cubicBezTo>
                  <a:pt x="66" y="77"/>
                  <a:pt x="66" y="77"/>
                  <a:pt x="66" y="77"/>
                </a:cubicBezTo>
                <a:cubicBezTo>
                  <a:pt x="65" y="78"/>
                  <a:pt x="64" y="80"/>
                  <a:pt x="63" y="81"/>
                </a:cubicBezTo>
                <a:cubicBezTo>
                  <a:pt x="62" y="82"/>
                  <a:pt x="61" y="82"/>
                  <a:pt x="60" y="83"/>
                </a:cubicBezTo>
                <a:cubicBezTo>
                  <a:pt x="58" y="84"/>
                  <a:pt x="57" y="85"/>
                  <a:pt x="55" y="85"/>
                </a:cubicBezTo>
                <a:cubicBezTo>
                  <a:pt x="54" y="86"/>
                  <a:pt x="52" y="86"/>
                  <a:pt x="50" y="86"/>
                </a:cubicBezTo>
                <a:cubicBezTo>
                  <a:pt x="46" y="86"/>
                  <a:pt x="43" y="85"/>
                  <a:pt x="40" y="84"/>
                </a:cubicBezTo>
                <a:cubicBezTo>
                  <a:pt x="37" y="83"/>
                  <a:pt x="35" y="81"/>
                  <a:pt x="33" y="79"/>
                </a:cubicBezTo>
                <a:cubicBezTo>
                  <a:pt x="31" y="76"/>
                  <a:pt x="30" y="74"/>
                  <a:pt x="29" y="70"/>
                </a:cubicBezTo>
                <a:cubicBezTo>
                  <a:pt x="28" y="67"/>
                  <a:pt x="27" y="63"/>
                  <a:pt x="27" y="59"/>
                </a:cubicBezTo>
                <a:cubicBezTo>
                  <a:pt x="27" y="55"/>
                  <a:pt x="28" y="50"/>
                  <a:pt x="29" y="46"/>
                </a:cubicBezTo>
                <a:cubicBezTo>
                  <a:pt x="31" y="42"/>
                  <a:pt x="33" y="39"/>
                  <a:pt x="35" y="36"/>
                </a:cubicBezTo>
                <a:cubicBezTo>
                  <a:pt x="38" y="34"/>
                  <a:pt x="41" y="31"/>
                  <a:pt x="45" y="30"/>
                </a:cubicBezTo>
                <a:cubicBezTo>
                  <a:pt x="48" y="28"/>
                  <a:pt x="53" y="28"/>
                  <a:pt x="57" y="28"/>
                </a:cubicBezTo>
                <a:cubicBezTo>
                  <a:pt x="59" y="28"/>
                  <a:pt x="62" y="28"/>
                  <a:pt x="64" y="28"/>
                </a:cubicBezTo>
                <a:cubicBezTo>
                  <a:pt x="66" y="28"/>
                  <a:pt x="68" y="28"/>
                  <a:pt x="70" y="29"/>
                </a:cubicBezTo>
                <a:cubicBezTo>
                  <a:pt x="72" y="29"/>
                  <a:pt x="74" y="30"/>
                  <a:pt x="76" y="30"/>
                </a:cubicBezTo>
                <a:cubicBezTo>
                  <a:pt x="77" y="30"/>
                  <a:pt x="78" y="31"/>
                  <a:pt x="79" y="31"/>
                </a:cubicBezTo>
                <a:cubicBezTo>
                  <a:pt x="78" y="60"/>
                  <a:pt x="78" y="60"/>
                  <a:pt x="78" y="60"/>
                </a:cubicBezTo>
                <a:cubicBezTo>
                  <a:pt x="78" y="61"/>
                  <a:pt x="78" y="62"/>
                  <a:pt x="78" y="63"/>
                </a:cubicBezTo>
                <a:cubicBezTo>
                  <a:pt x="78" y="65"/>
                  <a:pt x="78" y="65"/>
                  <a:pt x="78" y="65"/>
                </a:cubicBezTo>
                <a:cubicBezTo>
                  <a:pt x="78" y="67"/>
                  <a:pt x="78" y="69"/>
                  <a:pt x="78" y="70"/>
                </a:cubicBezTo>
                <a:cubicBezTo>
                  <a:pt x="79" y="72"/>
                  <a:pt x="79" y="73"/>
                  <a:pt x="80" y="74"/>
                </a:cubicBezTo>
                <a:cubicBezTo>
                  <a:pt x="80" y="75"/>
                  <a:pt x="81" y="76"/>
                  <a:pt x="83" y="77"/>
                </a:cubicBezTo>
                <a:cubicBezTo>
                  <a:pt x="83" y="77"/>
                  <a:pt x="84" y="77"/>
                  <a:pt x="86" y="77"/>
                </a:cubicBezTo>
                <a:cubicBezTo>
                  <a:pt x="88" y="77"/>
                  <a:pt x="90" y="76"/>
                  <a:pt x="92" y="75"/>
                </a:cubicBezTo>
                <a:cubicBezTo>
                  <a:pt x="93" y="73"/>
                  <a:pt x="94" y="71"/>
                  <a:pt x="95" y="68"/>
                </a:cubicBezTo>
                <a:cubicBezTo>
                  <a:pt x="96" y="66"/>
                  <a:pt x="97" y="63"/>
                  <a:pt x="97" y="60"/>
                </a:cubicBezTo>
                <a:cubicBezTo>
                  <a:pt x="98" y="57"/>
                  <a:pt x="98" y="54"/>
                  <a:pt x="98" y="50"/>
                </a:cubicBezTo>
                <a:cubicBezTo>
                  <a:pt x="98" y="44"/>
                  <a:pt x="97" y="38"/>
                  <a:pt x="95" y="33"/>
                </a:cubicBezTo>
                <a:cubicBezTo>
                  <a:pt x="93" y="28"/>
                  <a:pt x="90" y="23"/>
                  <a:pt x="87" y="20"/>
                </a:cubicBezTo>
                <a:cubicBezTo>
                  <a:pt x="83" y="16"/>
                  <a:pt x="79" y="13"/>
                  <a:pt x="74" y="12"/>
                </a:cubicBezTo>
                <a:cubicBezTo>
                  <a:pt x="70" y="10"/>
                  <a:pt x="64" y="9"/>
                  <a:pt x="59" y="9"/>
                </a:cubicBezTo>
                <a:cubicBezTo>
                  <a:pt x="51" y="9"/>
                  <a:pt x="44" y="10"/>
                  <a:pt x="38" y="13"/>
                </a:cubicBezTo>
                <a:cubicBezTo>
                  <a:pt x="32" y="15"/>
                  <a:pt x="27" y="19"/>
                  <a:pt x="23" y="24"/>
                </a:cubicBezTo>
                <a:cubicBezTo>
                  <a:pt x="19" y="28"/>
                  <a:pt x="16" y="34"/>
                  <a:pt x="14" y="40"/>
                </a:cubicBezTo>
                <a:cubicBezTo>
                  <a:pt x="12" y="46"/>
                  <a:pt x="11" y="53"/>
                  <a:pt x="11" y="61"/>
                </a:cubicBezTo>
                <a:cubicBezTo>
                  <a:pt x="11" y="68"/>
                  <a:pt x="12" y="74"/>
                  <a:pt x="14" y="79"/>
                </a:cubicBezTo>
                <a:cubicBezTo>
                  <a:pt x="16" y="85"/>
                  <a:pt x="18" y="90"/>
                  <a:pt x="22" y="93"/>
                </a:cubicBezTo>
                <a:cubicBezTo>
                  <a:pt x="26" y="97"/>
                  <a:pt x="30" y="100"/>
                  <a:pt x="35" y="102"/>
                </a:cubicBezTo>
                <a:cubicBezTo>
                  <a:pt x="40" y="104"/>
                  <a:pt x="46" y="105"/>
                  <a:pt x="53" y="105"/>
                </a:cubicBezTo>
                <a:cubicBezTo>
                  <a:pt x="56" y="105"/>
                  <a:pt x="59" y="105"/>
                  <a:pt x="62" y="104"/>
                </a:cubicBezTo>
                <a:cubicBezTo>
                  <a:pt x="64" y="104"/>
                  <a:pt x="67" y="103"/>
                  <a:pt x="70" y="103"/>
                </a:cubicBezTo>
                <a:cubicBezTo>
                  <a:pt x="73" y="102"/>
                  <a:pt x="76" y="101"/>
                  <a:pt x="79" y="101"/>
                </a:cubicBezTo>
                <a:cubicBezTo>
                  <a:pt x="80" y="100"/>
                  <a:pt x="82" y="100"/>
                  <a:pt x="84" y="99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0" y="110"/>
                  <a:pt x="75" y="111"/>
                  <a:pt x="70" y="112"/>
                </a:cubicBezTo>
                <a:cubicBezTo>
                  <a:pt x="65" y="113"/>
                  <a:pt x="59" y="114"/>
                  <a:pt x="53" y="114"/>
                </a:cubicBezTo>
                <a:close/>
                <a:moveTo>
                  <a:pt x="57" y="36"/>
                </a:moveTo>
                <a:cubicBezTo>
                  <a:pt x="54" y="36"/>
                  <a:pt x="51" y="37"/>
                  <a:pt x="49" y="38"/>
                </a:cubicBezTo>
                <a:cubicBezTo>
                  <a:pt x="47" y="40"/>
                  <a:pt x="45" y="41"/>
                  <a:pt x="43" y="44"/>
                </a:cubicBezTo>
                <a:cubicBezTo>
                  <a:pt x="42" y="46"/>
                  <a:pt x="41" y="48"/>
                  <a:pt x="40" y="51"/>
                </a:cubicBezTo>
                <a:cubicBezTo>
                  <a:pt x="40" y="54"/>
                  <a:pt x="39" y="57"/>
                  <a:pt x="39" y="60"/>
                </a:cubicBezTo>
                <a:cubicBezTo>
                  <a:pt x="39" y="66"/>
                  <a:pt x="40" y="70"/>
                  <a:pt x="43" y="73"/>
                </a:cubicBezTo>
                <a:cubicBezTo>
                  <a:pt x="45" y="76"/>
                  <a:pt x="48" y="77"/>
                  <a:pt x="52" y="77"/>
                </a:cubicBezTo>
                <a:cubicBezTo>
                  <a:pt x="54" y="77"/>
                  <a:pt x="56" y="77"/>
                  <a:pt x="58" y="75"/>
                </a:cubicBezTo>
                <a:cubicBezTo>
                  <a:pt x="60" y="74"/>
                  <a:pt x="62" y="73"/>
                  <a:pt x="63" y="71"/>
                </a:cubicBezTo>
                <a:cubicBezTo>
                  <a:pt x="64" y="69"/>
                  <a:pt x="65" y="66"/>
                  <a:pt x="65" y="64"/>
                </a:cubicBezTo>
                <a:cubicBezTo>
                  <a:pt x="66" y="61"/>
                  <a:pt x="66" y="58"/>
                  <a:pt x="66" y="55"/>
                </a:cubicBezTo>
                <a:cubicBezTo>
                  <a:pt x="67" y="37"/>
                  <a:pt x="67" y="37"/>
                  <a:pt x="67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64" y="37"/>
                  <a:pt x="63" y="36"/>
                  <a:pt x="62" y="36"/>
                </a:cubicBezTo>
                <a:cubicBezTo>
                  <a:pt x="60" y="36"/>
                  <a:pt x="59" y="36"/>
                  <a:pt x="57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" name="Freeform 71"/>
          <p:cNvSpPr>
            <a:spLocks noEditPoints="1"/>
          </p:cNvSpPr>
          <p:nvPr/>
        </p:nvSpPr>
        <p:spPr bwMode="auto">
          <a:xfrm>
            <a:off x="3861492" y="4316597"/>
            <a:ext cx="369768" cy="395125"/>
          </a:xfrm>
          <a:custGeom>
            <a:avLst/>
            <a:gdLst>
              <a:gd name="T0" fmla="*/ 662596912 w 109"/>
              <a:gd name="T1" fmla="*/ 189930900 h 116"/>
              <a:gd name="T2" fmla="*/ 285825220 w 109"/>
              <a:gd name="T3" fmla="*/ 189930900 h 116"/>
              <a:gd name="T4" fmla="*/ 285825220 w 109"/>
              <a:gd name="T5" fmla="*/ 144086040 h 116"/>
              <a:gd name="T6" fmla="*/ 350787350 w 109"/>
              <a:gd name="T7" fmla="*/ 144086040 h 116"/>
              <a:gd name="T8" fmla="*/ 422243655 w 109"/>
              <a:gd name="T9" fmla="*/ 72043020 h 116"/>
              <a:gd name="T10" fmla="*/ 350787350 w 109"/>
              <a:gd name="T11" fmla="*/ 0 h 116"/>
              <a:gd name="T12" fmla="*/ 233856534 w 109"/>
              <a:gd name="T13" fmla="*/ 0 h 116"/>
              <a:gd name="T14" fmla="*/ 188384572 w 109"/>
              <a:gd name="T15" fmla="*/ 45844860 h 116"/>
              <a:gd name="T16" fmla="*/ 188384572 w 109"/>
              <a:gd name="T17" fmla="*/ 189930900 h 116"/>
              <a:gd name="T18" fmla="*/ 45471962 w 109"/>
              <a:gd name="T19" fmla="*/ 189930900 h 116"/>
              <a:gd name="T20" fmla="*/ 0 w 109"/>
              <a:gd name="T21" fmla="*/ 235775760 h 116"/>
              <a:gd name="T22" fmla="*/ 0 w 109"/>
              <a:gd name="T23" fmla="*/ 523945281 h 116"/>
              <a:gd name="T24" fmla="*/ 45471962 w 109"/>
              <a:gd name="T25" fmla="*/ 569790141 h 116"/>
              <a:gd name="T26" fmla="*/ 285825220 w 109"/>
              <a:gd name="T27" fmla="*/ 569790141 h 116"/>
              <a:gd name="T28" fmla="*/ 285825220 w 109"/>
              <a:gd name="T29" fmla="*/ 759721041 h 116"/>
              <a:gd name="T30" fmla="*/ 474212340 w 109"/>
              <a:gd name="T31" fmla="*/ 759721041 h 116"/>
              <a:gd name="T32" fmla="*/ 474212340 w 109"/>
              <a:gd name="T33" fmla="*/ 569790141 h 116"/>
              <a:gd name="T34" fmla="*/ 662596912 w 109"/>
              <a:gd name="T35" fmla="*/ 569790141 h 116"/>
              <a:gd name="T36" fmla="*/ 708068875 w 109"/>
              <a:gd name="T37" fmla="*/ 523945281 h 116"/>
              <a:gd name="T38" fmla="*/ 708068875 w 109"/>
              <a:gd name="T39" fmla="*/ 235775760 h 116"/>
              <a:gd name="T40" fmla="*/ 662596912 w 109"/>
              <a:gd name="T41" fmla="*/ 189930900 h 116"/>
              <a:gd name="T42" fmla="*/ 376771693 w 109"/>
              <a:gd name="T43" fmla="*/ 713876181 h 116"/>
              <a:gd name="T44" fmla="*/ 331297182 w 109"/>
              <a:gd name="T45" fmla="*/ 713876181 h 116"/>
              <a:gd name="T46" fmla="*/ 331297182 w 109"/>
              <a:gd name="T47" fmla="*/ 569790141 h 116"/>
              <a:gd name="T48" fmla="*/ 376771693 w 109"/>
              <a:gd name="T49" fmla="*/ 569790141 h 116"/>
              <a:gd name="T50" fmla="*/ 376771693 w 109"/>
              <a:gd name="T51" fmla="*/ 713876181 h 116"/>
              <a:gd name="T52" fmla="*/ 662596912 w 109"/>
              <a:gd name="T53" fmla="*/ 523945281 h 116"/>
              <a:gd name="T54" fmla="*/ 45471962 w 109"/>
              <a:gd name="T55" fmla="*/ 523945281 h 116"/>
              <a:gd name="T56" fmla="*/ 45471962 w 109"/>
              <a:gd name="T57" fmla="*/ 235775760 h 116"/>
              <a:gd name="T58" fmla="*/ 188384572 w 109"/>
              <a:gd name="T59" fmla="*/ 235775760 h 116"/>
              <a:gd name="T60" fmla="*/ 188384572 w 109"/>
              <a:gd name="T61" fmla="*/ 379861800 h 116"/>
              <a:gd name="T62" fmla="*/ 233856534 w 109"/>
              <a:gd name="T63" fmla="*/ 425706660 h 116"/>
              <a:gd name="T64" fmla="*/ 285825220 w 109"/>
              <a:gd name="T65" fmla="*/ 379861800 h 116"/>
              <a:gd name="T66" fmla="*/ 285825220 w 109"/>
              <a:gd name="T67" fmla="*/ 235775760 h 116"/>
              <a:gd name="T68" fmla="*/ 662596912 w 109"/>
              <a:gd name="T69" fmla="*/ 235775760 h 116"/>
              <a:gd name="T70" fmla="*/ 662596912 w 109"/>
              <a:gd name="T71" fmla="*/ 523945281 h 1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09" h="116">
                <a:moveTo>
                  <a:pt x="102" y="29"/>
                </a:moveTo>
                <a:cubicBezTo>
                  <a:pt x="44" y="29"/>
                  <a:pt x="44" y="29"/>
                  <a:pt x="44" y="29"/>
                </a:cubicBezTo>
                <a:cubicBezTo>
                  <a:pt x="44" y="22"/>
                  <a:pt x="44" y="22"/>
                  <a:pt x="44" y="22"/>
                </a:cubicBezTo>
                <a:cubicBezTo>
                  <a:pt x="54" y="22"/>
                  <a:pt x="54" y="22"/>
                  <a:pt x="54" y="22"/>
                </a:cubicBezTo>
                <a:cubicBezTo>
                  <a:pt x="60" y="22"/>
                  <a:pt x="65" y="17"/>
                  <a:pt x="65" y="11"/>
                </a:cubicBezTo>
                <a:cubicBezTo>
                  <a:pt x="65" y="5"/>
                  <a:pt x="60" y="0"/>
                  <a:pt x="5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2" y="0"/>
                  <a:pt x="29" y="3"/>
                  <a:pt x="29" y="7"/>
                </a:cubicBezTo>
                <a:cubicBezTo>
                  <a:pt x="29" y="29"/>
                  <a:pt x="29" y="29"/>
                  <a:pt x="29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3" y="29"/>
                  <a:pt x="0" y="32"/>
                  <a:pt x="0" y="3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4"/>
                  <a:pt x="3" y="87"/>
                  <a:pt x="7" y="87"/>
                </a:cubicBezTo>
                <a:cubicBezTo>
                  <a:pt x="44" y="87"/>
                  <a:pt x="44" y="87"/>
                  <a:pt x="44" y="87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73" y="116"/>
                  <a:pt x="73" y="116"/>
                  <a:pt x="73" y="116"/>
                </a:cubicBezTo>
                <a:cubicBezTo>
                  <a:pt x="73" y="87"/>
                  <a:pt x="73" y="87"/>
                  <a:pt x="73" y="87"/>
                </a:cubicBezTo>
                <a:cubicBezTo>
                  <a:pt x="102" y="87"/>
                  <a:pt x="102" y="87"/>
                  <a:pt x="102" y="87"/>
                </a:cubicBezTo>
                <a:cubicBezTo>
                  <a:pt x="106" y="87"/>
                  <a:pt x="109" y="84"/>
                  <a:pt x="109" y="80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32"/>
                  <a:pt x="106" y="29"/>
                  <a:pt x="102" y="29"/>
                </a:cubicBezTo>
                <a:close/>
                <a:moveTo>
                  <a:pt x="58" y="109"/>
                </a:moveTo>
                <a:cubicBezTo>
                  <a:pt x="51" y="109"/>
                  <a:pt x="51" y="109"/>
                  <a:pt x="51" y="109"/>
                </a:cubicBezTo>
                <a:cubicBezTo>
                  <a:pt x="51" y="87"/>
                  <a:pt x="51" y="87"/>
                  <a:pt x="51" y="87"/>
                </a:cubicBezTo>
                <a:cubicBezTo>
                  <a:pt x="58" y="87"/>
                  <a:pt x="58" y="87"/>
                  <a:pt x="58" y="87"/>
                </a:cubicBezTo>
                <a:lnTo>
                  <a:pt x="58" y="109"/>
                </a:lnTo>
                <a:close/>
                <a:moveTo>
                  <a:pt x="102" y="80"/>
                </a:moveTo>
                <a:cubicBezTo>
                  <a:pt x="7" y="80"/>
                  <a:pt x="7" y="80"/>
                  <a:pt x="7" y="80"/>
                </a:cubicBezTo>
                <a:cubicBezTo>
                  <a:pt x="7" y="36"/>
                  <a:pt x="7" y="36"/>
                  <a:pt x="7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62"/>
                  <a:pt x="32" y="65"/>
                  <a:pt x="36" y="65"/>
                </a:cubicBezTo>
                <a:cubicBezTo>
                  <a:pt x="40" y="65"/>
                  <a:pt x="44" y="62"/>
                  <a:pt x="44" y="58"/>
                </a:cubicBezTo>
                <a:cubicBezTo>
                  <a:pt x="44" y="36"/>
                  <a:pt x="44" y="36"/>
                  <a:pt x="44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82" name="Group 181"/>
          <p:cNvGrpSpPr/>
          <p:nvPr/>
        </p:nvGrpSpPr>
        <p:grpSpPr>
          <a:xfrm>
            <a:off x="6333658" y="4316852"/>
            <a:ext cx="272573" cy="395125"/>
            <a:chOff x="3922713" y="2541588"/>
            <a:chExt cx="204788" cy="296863"/>
          </a:xfrm>
          <a:solidFill>
            <a:srgbClr val="FFFFFF"/>
          </a:solidFill>
        </p:grpSpPr>
        <p:sp>
          <p:nvSpPr>
            <p:cNvPr id="477" name="Rectangle 72"/>
            <p:cNvSpPr>
              <a:spLocks noChangeArrowheads="1"/>
            </p:cNvSpPr>
            <p:nvPr/>
          </p:nvSpPr>
          <p:spPr bwMode="auto">
            <a:xfrm>
              <a:off x="3957638" y="2616200"/>
              <a:ext cx="130175" cy="1095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8" name="Rectangle 73"/>
            <p:cNvSpPr>
              <a:spLocks noChangeArrowheads="1"/>
            </p:cNvSpPr>
            <p:nvPr/>
          </p:nvSpPr>
          <p:spPr bwMode="auto">
            <a:xfrm>
              <a:off x="3995738" y="2578100"/>
              <a:ext cx="57150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9" name="Freeform 74"/>
            <p:cNvSpPr>
              <a:spLocks noEditPoints="1"/>
            </p:cNvSpPr>
            <p:nvPr/>
          </p:nvSpPr>
          <p:spPr bwMode="auto">
            <a:xfrm>
              <a:off x="3922713" y="2541588"/>
              <a:ext cx="204788" cy="29686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14" y="0"/>
                </a:cxn>
                <a:cxn ang="0">
                  <a:pos x="0" y="14"/>
                </a:cxn>
                <a:cxn ang="0">
                  <a:pos x="0" y="102"/>
                </a:cxn>
                <a:cxn ang="0">
                  <a:pos x="14" y="116"/>
                </a:cxn>
                <a:cxn ang="0">
                  <a:pos x="65" y="116"/>
                </a:cxn>
                <a:cxn ang="0">
                  <a:pos x="80" y="102"/>
                </a:cxn>
                <a:cxn ang="0">
                  <a:pos x="80" y="14"/>
                </a:cxn>
                <a:cxn ang="0">
                  <a:pos x="65" y="0"/>
                </a:cxn>
                <a:cxn ang="0">
                  <a:pos x="73" y="102"/>
                </a:cxn>
                <a:cxn ang="0">
                  <a:pos x="65" y="109"/>
                </a:cxn>
                <a:cxn ang="0">
                  <a:pos x="14" y="109"/>
                </a:cxn>
                <a:cxn ang="0">
                  <a:pos x="7" y="102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65" y="7"/>
                </a:cxn>
                <a:cxn ang="0">
                  <a:pos x="73" y="14"/>
                </a:cxn>
                <a:cxn ang="0">
                  <a:pos x="73" y="102"/>
                </a:cxn>
              </a:cxnLst>
              <a:rect l="0" t="0" r="r" b="b"/>
              <a:pathLst>
                <a:path w="80" h="116">
                  <a:moveTo>
                    <a:pt x="6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10"/>
                    <a:pt x="6" y="116"/>
                    <a:pt x="14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73" y="116"/>
                    <a:pt x="80" y="110"/>
                    <a:pt x="80" y="102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6"/>
                    <a:pt x="73" y="0"/>
                    <a:pt x="65" y="0"/>
                  </a:cubicBezTo>
                  <a:close/>
                  <a:moveTo>
                    <a:pt x="73" y="102"/>
                  </a:moveTo>
                  <a:cubicBezTo>
                    <a:pt x="73" y="106"/>
                    <a:pt x="69" y="109"/>
                    <a:pt x="65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0" y="109"/>
                    <a:pt x="7" y="106"/>
                    <a:pt x="7" y="10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0"/>
                    <a:pt x="10" y="7"/>
                    <a:pt x="14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9" y="7"/>
                    <a:pt x="73" y="10"/>
                    <a:pt x="73" y="14"/>
                  </a:cubicBezTo>
                  <a:lnTo>
                    <a:pt x="73" y="10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0" name="Rectangle 75"/>
            <p:cNvSpPr>
              <a:spLocks noChangeArrowheads="1"/>
            </p:cNvSpPr>
            <p:nvPr/>
          </p:nvSpPr>
          <p:spPr bwMode="auto">
            <a:xfrm>
              <a:off x="3957638" y="2782888"/>
              <a:ext cx="20638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1" name="Rectangle 76"/>
            <p:cNvSpPr>
              <a:spLocks noChangeArrowheads="1"/>
            </p:cNvSpPr>
            <p:nvPr/>
          </p:nvSpPr>
          <p:spPr bwMode="auto">
            <a:xfrm>
              <a:off x="3995738" y="2782888"/>
              <a:ext cx="19050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2" name="Rectangle 77"/>
            <p:cNvSpPr>
              <a:spLocks noChangeArrowheads="1"/>
            </p:cNvSpPr>
            <p:nvPr/>
          </p:nvSpPr>
          <p:spPr bwMode="auto">
            <a:xfrm>
              <a:off x="4032250" y="2782888"/>
              <a:ext cx="20638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3" name="Rectangle 78"/>
            <p:cNvSpPr>
              <a:spLocks noChangeArrowheads="1"/>
            </p:cNvSpPr>
            <p:nvPr/>
          </p:nvSpPr>
          <p:spPr bwMode="auto">
            <a:xfrm>
              <a:off x="4070350" y="2782888"/>
              <a:ext cx="17463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4" name="Rectangle 79"/>
            <p:cNvSpPr>
              <a:spLocks noChangeArrowheads="1"/>
            </p:cNvSpPr>
            <p:nvPr/>
          </p:nvSpPr>
          <p:spPr bwMode="auto">
            <a:xfrm>
              <a:off x="3957638" y="2746375"/>
              <a:ext cx="20638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5" name="Rectangle 80"/>
            <p:cNvSpPr>
              <a:spLocks noChangeArrowheads="1"/>
            </p:cNvSpPr>
            <p:nvPr/>
          </p:nvSpPr>
          <p:spPr bwMode="auto">
            <a:xfrm>
              <a:off x="3995738" y="2746375"/>
              <a:ext cx="19050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6" name="Rectangle 81"/>
            <p:cNvSpPr>
              <a:spLocks noChangeArrowheads="1"/>
            </p:cNvSpPr>
            <p:nvPr/>
          </p:nvSpPr>
          <p:spPr bwMode="auto">
            <a:xfrm>
              <a:off x="4032250" y="2746375"/>
              <a:ext cx="20638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7" name="Rectangle 82"/>
            <p:cNvSpPr>
              <a:spLocks noChangeArrowheads="1"/>
            </p:cNvSpPr>
            <p:nvPr/>
          </p:nvSpPr>
          <p:spPr bwMode="auto">
            <a:xfrm>
              <a:off x="4070350" y="2746375"/>
              <a:ext cx="1746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83" name="Group 182"/>
          <p:cNvGrpSpPr/>
          <p:nvPr/>
        </p:nvGrpSpPr>
        <p:grpSpPr>
          <a:xfrm>
            <a:off x="11747068" y="4316852"/>
            <a:ext cx="395125" cy="395125"/>
            <a:chOff x="7989888" y="2541588"/>
            <a:chExt cx="296863" cy="296863"/>
          </a:xfrm>
          <a:solidFill>
            <a:srgbClr val="FFFFFF"/>
          </a:solidFill>
        </p:grpSpPr>
        <p:sp>
          <p:nvSpPr>
            <p:cNvPr id="473" name="Freeform 83"/>
            <p:cNvSpPr>
              <a:spLocks noEditPoints="1"/>
            </p:cNvSpPr>
            <p:nvPr/>
          </p:nvSpPr>
          <p:spPr bwMode="auto">
            <a:xfrm>
              <a:off x="7989888" y="2541588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4" name="Oval 84"/>
            <p:cNvSpPr>
              <a:spLocks noChangeArrowheads="1"/>
            </p:cNvSpPr>
            <p:nvPr/>
          </p:nvSpPr>
          <p:spPr bwMode="auto">
            <a:xfrm>
              <a:off x="8081963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5" name="Oval 85"/>
            <p:cNvSpPr>
              <a:spLocks noChangeArrowheads="1"/>
            </p:cNvSpPr>
            <p:nvPr/>
          </p:nvSpPr>
          <p:spPr bwMode="auto">
            <a:xfrm>
              <a:off x="8156575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6" name="Freeform 86"/>
            <p:cNvSpPr>
              <a:spLocks/>
            </p:cNvSpPr>
            <p:nvPr/>
          </p:nvSpPr>
          <p:spPr bwMode="auto">
            <a:xfrm>
              <a:off x="8048625" y="2708275"/>
              <a:ext cx="179388" cy="74613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35" y="29"/>
                </a:cxn>
                <a:cxn ang="0">
                  <a:pos x="66" y="12"/>
                </a:cxn>
                <a:cxn ang="0">
                  <a:pos x="70" y="0"/>
                </a:cxn>
                <a:cxn ang="0">
                  <a:pos x="0" y="0"/>
                </a:cxn>
                <a:cxn ang="0">
                  <a:pos x="4" y="12"/>
                </a:cxn>
              </a:cxnLst>
              <a:rect l="0" t="0" r="r" b="b"/>
              <a:pathLst>
                <a:path w="70" h="29">
                  <a:moveTo>
                    <a:pt x="4" y="12"/>
                  </a:moveTo>
                  <a:cubicBezTo>
                    <a:pt x="10" y="22"/>
                    <a:pt x="22" y="29"/>
                    <a:pt x="35" y="29"/>
                  </a:cubicBezTo>
                  <a:cubicBezTo>
                    <a:pt x="48" y="29"/>
                    <a:pt x="59" y="22"/>
                    <a:pt x="66" y="12"/>
                  </a:cubicBezTo>
                  <a:cubicBezTo>
                    <a:pt x="68" y="8"/>
                    <a:pt x="69" y="4"/>
                    <a:pt x="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2" y="8"/>
                    <a:pt x="4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84" name="Group 183"/>
          <p:cNvGrpSpPr/>
          <p:nvPr/>
        </p:nvGrpSpPr>
        <p:grpSpPr>
          <a:xfrm>
            <a:off x="12511961" y="4316852"/>
            <a:ext cx="395125" cy="395125"/>
            <a:chOff x="8564563" y="2541588"/>
            <a:chExt cx="296863" cy="296863"/>
          </a:xfrm>
          <a:solidFill>
            <a:srgbClr val="FFFFFF"/>
          </a:solidFill>
        </p:grpSpPr>
        <p:sp>
          <p:nvSpPr>
            <p:cNvPr id="469" name="Freeform 87"/>
            <p:cNvSpPr>
              <a:spLocks noEditPoints="1"/>
            </p:cNvSpPr>
            <p:nvPr/>
          </p:nvSpPr>
          <p:spPr bwMode="auto">
            <a:xfrm>
              <a:off x="8564563" y="2541588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0" name="Oval 88"/>
            <p:cNvSpPr>
              <a:spLocks noChangeArrowheads="1"/>
            </p:cNvSpPr>
            <p:nvPr/>
          </p:nvSpPr>
          <p:spPr bwMode="auto">
            <a:xfrm>
              <a:off x="8656638" y="2616200"/>
              <a:ext cx="39688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1" name="Freeform 89"/>
            <p:cNvSpPr>
              <a:spLocks/>
            </p:cNvSpPr>
            <p:nvPr/>
          </p:nvSpPr>
          <p:spPr bwMode="auto">
            <a:xfrm>
              <a:off x="8639175" y="2708275"/>
              <a:ext cx="149225" cy="74613"/>
            </a:xfrm>
            <a:custGeom>
              <a:avLst/>
              <a:gdLst/>
              <a:ahLst/>
              <a:cxnLst>
                <a:cxn ang="0">
                  <a:pos x="29" y="1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9" y="29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29" y="15"/>
                </a:cxn>
              </a:cxnLst>
              <a:rect l="0" t="0" r="r" b="b"/>
              <a:pathLst>
                <a:path w="58" h="29">
                  <a:moveTo>
                    <a:pt x="29" y="15"/>
                  </a:moveTo>
                  <a:cubicBezTo>
                    <a:pt x="17" y="15"/>
                    <a:pt x="6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13" y="29"/>
                    <a:pt x="29" y="29"/>
                  </a:cubicBezTo>
                  <a:cubicBezTo>
                    <a:pt x="45" y="29"/>
                    <a:pt x="58" y="16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1" y="9"/>
                    <a:pt x="41" y="15"/>
                    <a:pt x="29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2" name="Rectangle 90"/>
            <p:cNvSpPr>
              <a:spLocks noChangeArrowheads="1"/>
            </p:cNvSpPr>
            <p:nvPr/>
          </p:nvSpPr>
          <p:spPr bwMode="auto">
            <a:xfrm>
              <a:off x="8731250" y="2633663"/>
              <a:ext cx="57150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85" name="Group 184"/>
          <p:cNvGrpSpPr/>
          <p:nvPr/>
        </p:nvGrpSpPr>
        <p:grpSpPr>
          <a:xfrm>
            <a:off x="1463279" y="5107100"/>
            <a:ext cx="395125" cy="397237"/>
            <a:chOff x="263525" y="3135313"/>
            <a:chExt cx="296863" cy="298450"/>
          </a:xfrm>
          <a:solidFill>
            <a:srgbClr val="FFFFFF"/>
          </a:solidFill>
        </p:grpSpPr>
        <p:sp>
          <p:nvSpPr>
            <p:cNvPr id="465" name="Freeform 91"/>
            <p:cNvSpPr>
              <a:spLocks noEditPoints="1"/>
            </p:cNvSpPr>
            <p:nvPr/>
          </p:nvSpPr>
          <p:spPr bwMode="auto">
            <a:xfrm>
              <a:off x="263525" y="3135313"/>
              <a:ext cx="296863" cy="29845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6" name="Oval 92"/>
            <p:cNvSpPr>
              <a:spLocks noChangeArrowheads="1"/>
            </p:cNvSpPr>
            <p:nvPr/>
          </p:nvSpPr>
          <p:spPr bwMode="auto">
            <a:xfrm>
              <a:off x="355600" y="3209925"/>
              <a:ext cx="39688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7" name="Oval 93"/>
            <p:cNvSpPr>
              <a:spLocks noChangeArrowheads="1"/>
            </p:cNvSpPr>
            <p:nvPr/>
          </p:nvSpPr>
          <p:spPr bwMode="auto">
            <a:xfrm>
              <a:off x="430213" y="3209925"/>
              <a:ext cx="38100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8" name="Oval 94"/>
            <p:cNvSpPr>
              <a:spLocks noChangeArrowheads="1"/>
            </p:cNvSpPr>
            <p:nvPr/>
          </p:nvSpPr>
          <p:spPr bwMode="auto">
            <a:xfrm>
              <a:off x="374650" y="3305175"/>
              <a:ext cx="73025" cy="746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86" name="Group 185"/>
          <p:cNvGrpSpPr/>
          <p:nvPr/>
        </p:nvGrpSpPr>
        <p:grpSpPr>
          <a:xfrm>
            <a:off x="9374211" y="4316852"/>
            <a:ext cx="395125" cy="395125"/>
            <a:chOff x="6207125" y="2541588"/>
            <a:chExt cx="296863" cy="296863"/>
          </a:xfrm>
          <a:solidFill>
            <a:srgbClr val="FFFFFF"/>
          </a:solidFill>
        </p:grpSpPr>
        <p:sp>
          <p:nvSpPr>
            <p:cNvPr id="461" name="Freeform 95"/>
            <p:cNvSpPr>
              <a:spLocks noEditPoints="1"/>
            </p:cNvSpPr>
            <p:nvPr/>
          </p:nvSpPr>
          <p:spPr bwMode="auto">
            <a:xfrm>
              <a:off x="6207125" y="2541588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2" name="Freeform 96"/>
            <p:cNvSpPr>
              <a:spLocks/>
            </p:cNvSpPr>
            <p:nvPr/>
          </p:nvSpPr>
          <p:spPr bwMode="auto">
            <a:xfrm>
              <a:off x="6262688" y="2708275"/>
              <a:ext cx="184150" cy="5556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36" y="1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6" y="22"/>
                </a:cxn>
                <a:cxn ang="0">
                  <a:pos x="72" y="0"/>
                </a:cxn>
                <a:cxn ang="0">
                  <a:pos x="71" y="0"/>
                </a:cxn>
              </a:cxnLst>
              <a:rect l="0" t="0" r="r" b="b"/>
              <a:pathLst>
                <a:path w="72" h="22">
                  <a:moveTo>
                    <a:pt x="71" y="0"/>
                  </a:moveTo>
                  <a:cubicBezTo>
                    <a:pt x="62" y="9"/>
                    <a:pt x="50" y="15"/>
                    <a:pt x="36" y="15"/>
                  </a:cubicBezTo>
                  <a:cubicBezTo>
                    <a:pt x="22" y="15"/>
                    <a:pt x="1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3"/>
                    <a:pt x="18" y="22"/>
                    <a:pt x="36" y="22"/>
                  </a:cubicBezTo>
                  <a:cubicBezTo>
                    <a:pt x="54" y="22"/>
                    <a:pt x="62" y="13"/>
                    <a:pt x="72" y="0"/>
                  </a:cubicBez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3" name="Oval 97"/>
            <p:cNvSpPr>
              <a:spLocks noChangeArrowheads="1"/>
            </p:cNvSpPr>
            <p:nvPr/>
          </p:nvSpPr>
          <p:spPr bwMode="auto">
            <a:xfrm>
              <a:off x="6299200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4" name="Oval 98"/>
            <p:cNvSpPr>
              <a:spLocks noChangeArrowheads="1"/>
            </p:cNvSpPr>
            <p:nvPr/>
          </p:nvSpPr>
          <p:spPr bwMode="auto">
            <a:xfrm>
              <a:off x="6372225" y="2616200"/>
              <a:ext cx="39688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87" name="Group 186"/>
          <p:cNvGrpSpPr/>
          <p:nvPr/>
        </p:nvGrpSpPr>
        <p:grpSpPr>
          <a:xfrm>
            <a:off x="10164459" y="4316852"/>
            <a:ext cx="393011" cy="395125"/>
            <a:chOff x="6800850" y="2541588"/>
            <a:chExt cx="295275" cy="296863"/>
          </a:xfrm>
          <a:solidFill>
            <a:srgbClr val="FFFFFF"/>
          </a:solidFill>
        </p:grpSpPr>
        <p:sp>
          <p:nvSpPr>
            <p:cNvPr id="457" name="Freeform 99"/>
            <p:cNvSpPr>
              <a:spLocks noEditPoints="1"/>
            </p:cNvSpPr>
            <p:nvPr/>
          </p:nvSpPr>
          <p:spPr bwMode="auto">
            <a:xfrm>
              <a:off x="6800850" y="2541588"/>
              <a:ext cx="295275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8" name="Freeform 100"/>
            <p:cNvSpPr>
              <a:spLocks/>
            </p:cNvSpPr>
            <p:nvPr/>
          </p:nvSpPr>
          <p:spPr bwMode="auto">
            <a:xfrm>
              <a:off x="6856413" y="2708275"/>
              <a:ext cx="184150" cy="5556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2"/>
                </a:cxn>
                <a:cxn ang="0">
                  <a:pos x="1" y="22"/>
                </a:cxn>
                <a:cxn ang="0">
                  <a:pos x="36" y="7"/>
                </a:cxn>
                <a:cxn ang="0">
                  <a:pos x="72" y="22"/>
                </a:cxn>
                <a:cxn ang="0">
                  <a:pos x="72" y="22"/>
                </a:cxn>
                <a:cxn ang="0">
                  <a:pos x="36" y="0"/>
                </a:cxn>
              </a:cxnLst>
              <a:rect l="0" t="0" r="r" b="b"/>
              <a:pathLst>
                <a:path w="72" h="22">
                  <a:moveTo>
                    <a:pt x="36" y="0"/>
                  </a:moveTo>
                  <a:cubicBezTo>
                    <a:pt x="18" y="0"/>
                    <a:pt x="11" y="9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0" y="13"/>
                    <a:pt x="22" y="7"/>
                    <a:pt x="36" y="7"/>
                  </a:cubicBezTo>
                  <a:cubicBezTo>
                    <a:pt x="50" y="7"/>
                    <a:pt x="63" y="13"/>
                    <a:pt x="72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62" y="9"/>
                    <a:pt x="55" y="0"/>
                    <a:pt x="3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9" name="Oval 101"/>
            <p:cNvSpPr>
              <a:spLocks noChangeArrowheads="1"/>
            </p:cNvSpPr>
            <p:nvPr/>
          </p:nvSpPr>
          <p:spPr bwMode="auto">
            <a:xfrm>
              <a:off x="6892925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0" name="Oval 102"/>
            <p:cNvSpPr>
              <a:spLocks noChangeArrowheads="1"/>
            </p:cNvSpPr>
            <p:nvPr/>
          </p:nvSpPr>
          <p:spPr bwMode="auto">
            <a:xfrm>
              <a:off x="6965950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88" name="Group 187"/>
          <p:cNvGrpSpPr/>
          <p:nvPr/>
        </p:nvGrpSpPr>
        <p:grpSpPr>
          <a:xfrm>
            <a:off x="10952594" y="4316852"/>
            <a:ext cx="399351" cy="395125"/>
            <a:chOff x="7392988" y="2541588"/>
            <a:chExt cx="300038" cy="296863"/>
          </a:xfrm>
          <a:solidFill>
            <a:srgbClr val="FFFFFF"/>
          </a:solidFill>
        </p:grpSpPr>
        <p:sp>
          <p:nvSpPr>
            <p:cNvPr id="453" name="Freeform 103"/>
            <p:cNvSpPr>
              <a:spLocks noEditPoints="1"/>
            </p:cNvSpPr>
            <p:nvPr/>
          </p:nvSpPr>
          <p:spPr bwMode="auto">
            <a:xfrm>
              <a:off x="7392988" y="2541588"/>
              <a:ext cx="300038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7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8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7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1" y="116"/>
                    <a:pt x="117" y="90"/>
                    <a:pt x="117" y="58"/>
                  </a:cubicBezTo>
                  <a:cubicBezTo>
                    <a:pt x="117" y="26"/>
                    <a:pt x="91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8" y="86"/>
                    <a:pt x="8" y="58"/>
                  </a:cubicBezTo>
                  <a:cubicBezTo>
                    <a:pt x="8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4" name="Oval 104"/>
            <p:cNvSpPr>
              <a:spLocks noChangeArrowheads="1"/>
            </p:cNvSpPr>
            <p:nvPr/>
          </p:nvSpPr>
          <p:spPr bwMode="auto">
            <a:xfrm>
              <a:off x="7488238" y="2616200"/>
              <a:ext cx="3651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5" name="Oval 105"/>
            <p:cNvSpPr>
              <a:spLocks noChangeArrowheads="1"/>
            </p:cNvSpPr>
            <p:nvPr/>
          </p:nvSpPr>
          <p:spPr bwMode="auto">
            <a:xfrm>
              <a:off x="7562850" y="2616200"/>
              <a:ext cx="34925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6" name="Rectangle 106"/>
            <p:cNvSpPr>
              <a:spLocks noChangeArrowheads="1"/>
            </p:cNvSpPr>
            <p:nvPr/>
          </p:nvSpPr>
          <p:spPr bwMode="auto">
            <a:xfrm>
              <a:off x="7467600" y="2725738"/>
              <a:ext cx="150813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89" name="Freeform 107"/>
          <p:cNvSpPr>
            <a:spLocks/>
          </p:cNvSpPr>
          <p:nvPr/>
        </p:nvSpPr>
        <p:spPr bwMode="auto">
          <a:xfrm>
            <a:off x="11780876" y="3536914"/>
            <a:ext cx="367655" cy="386671"/>
          </a:xfrm>
          <a:custGeom>
            <a:avLst/>
            <a:gdLst>
              <a:gd name="T0" fmla="*/ 680316599 w 108"/>
              <a:gd name="T1" fmla="*/ 571480426 h 114"/>
              <a:gd name="T2" fmla="*/ 673776716 w 108"/>
              <a:gd name="T3" fmla="*/ 564987228 h 114"/>
              <a:gd name="T4" fmla="*/ 510238728 w 108"/>
              <a:gd name="T5" fmla="*/ 493551856 h 114"/>
              <a:gd name="T6" fmla="*/ 503696287 w 108"/>
              <a:gd name="T7" fmla="*/ 493551856 h 114"/>
              <a:gd name="T8" fmla="*/ 418657352 w 108"/>
              <a:gd name="T9" fmla="*/ 558491482 h 114"/>
              <a:gd name="T10" fmla="*/ 268201687 w 108"/>
              <a:gd name="T11" fmla="*/ 435105429 h 114"/>
              <a:gd name="T12" fmla="*/ 170080428 w 108"/>
              <a:gd name="T13" fmla="*/ 285738939 h 114"/>
              <a:gd name="T14" fmla="*/ 242037041 w 108"/>
              <a:gd name="T15" fmla="*/ 194823973 h 114"/>
              <a:gd name="T16" fmla="*/ 196245074 w 108"/>
              <a:gd name="T17" fmla="*/ 25975340 h 114"/>
              <a:gd name="T18" fmla="*/ 189705192 w 108"/>
              <a:gd name="T19" fmla="*/ 25975340 h 114"/>
              <a:gd name="T20" fmla="*/ 117748579 w 108"/>
              <a:gd name="T21" fmla="*/ 0 h 114"/>
              <a:gd name="T22" fmla="*/ 104663699 w 108"/>
              <a:gd name="T23" fmla="*/ 12988944 h 114"/>
              <a:gd name="T24" fmla="*/ 19624763 w 108"/>
              <a:gd name="T25" fmla="*/ 90917514 h 114"/>
              <a:gd name="T26" fmla="*/ 170080428 w 108"/>
              <a:gd name="T27" fmla="*/ 539009339 h 114"/>
              <a:gd name="T28" fmla="*/ 582195340 w 108"/>
              <a:gd name="T29" fmla="*/ 733833312 h 114"/>
              <a:gd name="T30" fmla="*/ 582195340 w 108"/>
              <a:gd name="T31" fmla="*/ 733833312 h 114"/>
              <a:gd name="T32" fmla="*/ 588735223 w 108"/>
              <a:gd name="T33" fmla="*/ 727337566 h 114"/>
              <a:gd name="T34" fmla="*/ 680316599 w 108"/>
              <a:gd name="T35" fmla="*/ 655902194 h 114"/>
              <a:gd name="T36" fmla="*/ 680316599 w 108"/>
              <a:gd name="T37" fmla="*/ 571480426 h 1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" h="114">
                <a:moveTo>
                  <a:pt x="104" y="88"/>
                </a:moveTo>
                <a:cubicBezTo>
                  <a:pt x="103" y="87"/>
                  <a:pt x="103" y="87"/>
                  <a:pt x="103" y="87"/>
                </a:cubicBezTo>
                <a:cubicBezTo>
                  <a:pt x="101" y="83"/>
                  <a:pt x="80" y="76"/>
                  <a:pt x="78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4" y="77"/>
                  <a:pt x="70" y="80"/>
                  <a:pt x="64" y="86"/>
                </a:cubicBezTo>
                <a:cubicBezTo>
                  <a:pt x="56" y="82"/>
                  <a:pt x="46" y="73"/>
                  <a:pt x="41" y="67"/>
                </a:cubicBezTo>
                <a:cubicBezTo>
                  <a:pt x="35" y="61"/>
                  <a:pt x="29" y="51"/>
                  <a:pt x="26" y="44"/>
                </a:cubicBezTo>
                <a:cubicBezTo>
                  <a:pt x="34" y="37"/>
                  <a:pt x="37" y="34"/>
                  <a:pt x="37" y="30"/>
                </a:cubicBezTo>
                <a:cubicBezTo>
                  <a:pt x="38" y="29"/>
                  <a:pt x="34" y="7"/>
                  <a:pt x="30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6" y="2"/>
                  <a:pt x="23" y="0"/>
                  <a:pt x="18" y="0"/>
                </a:cubicBezTo>
                <a:cubicBezTo>
                  <a:pt x="17" y="1"/>
                  <a:pt x="16" y="1"/>
                  <a:pt x="16" y="2"/>
                </a:cubicBezTo>
                <a:cubicBezTo>
                  <a:pt x="13" y="3"/>
                  <a:pt x="6" y="8"/>
                  <a:pt x="3" y="14"/>
                </a:cubicBezTo>
                <a:cubicBezTo>
                  <a:pt x="1" y="18"/>
                  <a:pt x="0" y="53"/>
                  <a:pt x="26" y="83"/>
                </a:cubicBezTo>
                <a:cubicBezTo>
                  <a:pt x="52" y="112"/>
                  <a:pt x="84" y="114"/>
                  <a:pt x="89" y="113"/>
                </a:cubicBezTo>
                <a:cubicBezTo>
                  <a:pt x="89" y="113"/>
                  <a:pt x="89" y="113"/>
                  <a:pt x="89" y="113"/>
                </a:cubicBezTo>
                <a:cubicBezTo>
                  <a:pt x="90" y="112"/>
                  <a:pt x="90" y="112"/>
                  <a:pt x="90" y="112"/>
                </a:cubicBezTo>
                <a:cubicBezTo>
                  <a:pt x="96" y="110"/>
                  <a:pt x="102" y="104"/>
                  <a:pt x="104" y="101"/>
                </a:cubicBezTo>
                <a:cubicBezTo>
                  <a:pt x="108" y="97"/>
                  <a:pt x="105" y="91"/>
                  <a:pt x="104" y="8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90" name="Group 189"/>
          <p:cNvGrpSpPr/>
          <p:nvPr/>
        </p:nvGrpSpPr>
        <p:grpSpPr>
          <a:xfrm>
            <a:off x="7001354" y="4316852"/>
            <a:ext cx="393011" cy="245104"/>
            <a:chOff x="4424363" y="2541588"/>
            <a:chExt cx="295275" cy="184150"/>
          </a:xfrm>
          <a:solidFill>
            <a:srgbClr val="FFFFFF"/>
          </a:solidFill>
        </p:grpSpPr>
        <p:sp>
          <p:nvSpPr>
            <p:cNvPr id="449" name="Freeform 108"/>
            <p:cNvSpPr>
              <a:spLocks/>
            </p:cNvSpPr>
            <p:nvPr/>
          </p:nvSpPr>
          <p:spPr bwMode="auto">
            <a:xfrm>
              <a:off x="4441825" y="2541588"/>
              <a:ext cx="263525" cy="117475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16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2" y="74"/>
                </a:cxn>
                <a:cxn ang="0">
                  <a:pos x="166" y="0"/>
                </a:cxn>
              </a:cxnLst>
              <a:rect l="0" t="0" r="r" b="b"/>
              <a:pathLst>
                <a:path w="166" h="74">
                  <a:moveTo>
                    <a:pt x="166" y="0"/>
                  </a:moveTo>
                  <a:lnTo>
                    <a:pt x="16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2" y="74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0" name="Freeform 109"/>
            <p:cNvSpPr>
              <a:spLocks/>
            </p:cNvSpPr>
            <p:nvPr/>
          </p:nvSpPr>
          <p:spPr bwMode="auto">
            <a:xfrm>
              <a:off x="4625975" y="2554288"/>
              <a:ext cx="93663" cy="163513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32"/>
                </a:cxn>
                <a:cxn ang="0">
                  <a:pos x="36" y="64"/>
                </a:cxn>
                <a:cxn ang="0">
                  <a:pos x="37" y="60"/>
                </a:cxn>
                <a:cxn ang="0">
                  <a:pos x="37" y="2"/>
                </a:cxn>
                <a:cxn ang="0">
                  <a:pos x="37" y="0"/>
                </a:cxn>
              </a:cxnLst>
              <a:rect l="0" t="0" r="r" b="b"/>
              <a:pathLst>
                <a:path w="37" h="64">
                  <a:moveTo>
                    <a:pt x="37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7" y="63"/>
                    <a:pt x="37" y="61"/>
                    <a:pt x="37" y="6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1"/>
                    <a:pt x="37" y="0"/>
                    <a:pt x="3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1" name="Freeform 110"/>
            <p:cNvSpPr>
              <a:spLocks/>
            </p:cNvSpPr>
            <p:nvPr/>
          </p:nvSpPr>
          <p:spPr bwMode="auto">
            <a:xfrm>
              <a:off x="4424363" y="2551113"/>
              <a:ext cx="93663" cy="165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37" y="33"/>
                </a:cxn>
                <a:cxn ang="0">
                  <a:pos x="0" y="0"/>
                </a:cxn>
              </a:cxnLst>
              <a:rect l="0" t="0" r="r" b="b"/>
              <a:pathLst>
                <a:path w="37" h="64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2"/>
                    <a:pt x="0" y="63"/>
                    <a:pt x="1" y="64"/>
                  </a:cubicBezTo>
                  <a:cubicBezTo>
                    <a:pt x="37" y="33"/>
                    <a:pt x="37" y="33"/>
                    <a:pt x="37" y="3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2" name="Freeform 111"/>
            <p:cNvSpPr>
              <a:spLocks/>
            </p:cNvSpPr>
            <p:nvPr/>
          </p:nvSpPr>
          <p:spPr bwMode="auto">
            <a:xfrm>
              <a:off x="4441825" y="2649538"/>
              <a:ext cx="258763" cy="76200"/>
            </a:xfrm>
            <a:custGeom>
              <a:avLst/>
              <a:gdLst/>
              <a:ahLst/>
              <a:cxnLst>
                <a:cxn ang="0">
                  <a:pos x="82" y="22"/>
                </a:cxn>
                <a:cxn ang="0">
                  <a:pos x="58" y="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63" y="48"/>
                </a:cxn>
                <a:cxn ang="0">
                  <a:pos x="106" y="0"/>
                </a:cxn>
                <a:cxn ang="0">
                  <a:pos x="82" y="22"/>
                </a:cxn>
              </a:cxnLst>
              <a:rect l="0" t="0" r="r" b="b"/>
              <a:pathLst>
                <a:path w="163" h="48">
                  <a:moveTo>
                    <a:pt x="82" y="22"/>
                  </a:moveTo>
                  <a:lnTo>
                    <a:pt x="58" y="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63" y="48"/>
                  </a:lnTo>
                  <a:lnTo>
                    <a:pt x="106" y="0"/>
                  </a:lnTo>
                  <a:lnTo>
                    <a:pt x="82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91" name="Group 190"/>
          <p:cNvGrpSpPr/>
          <p:nvPr/>
        </p:nvGrpSpPr>
        <p:grpSpPr>
          <a:xfrm>
            <a:off x="2253527" y="4316852"/>
            <a:ext cx="395125" cy="272573"/>
            <a:chOff x="857250" y="2541588"/>
            <a:chExt cx="296863" cy="204788"/>
          </a:xfrm>
          <a:solidFill>
            <a:srgbClr val="FFFFFF"/>
          </a:solidFill>
        </p:grpSpPr>
        <p:sp>
          <p:nvSpPr>
            <p:cNvPr id="447" name="Freeform 112"/>
            <p:cNvSpPr>
              <a:spLocks/>
            </p:cNvSpPr>
            <p:nvPr/>
          </p:nvSpPr>
          <p:spPr bwMode="auto">
            <a:xfrm>
              <a:off x="857250" y="2541588"/>
              <a:ext cx="204788" cy="204788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72"/>
                </a:cxn>
                <a:cxn ang="0">
                  <a:pos x="7" y="80"/>
                </a:cxn>
                <a:cxn ang="0">
                  <a:pos x="73" y="80"/>
                </a:cxn>
                <a:cxn ang="0">
                  <a:pos x="80" y="72"/>
                </a:cxn>
                <a:cxn ang="0">
                  <a:pos x="80" y="7"/>
                </a:cxn>
                <a:cxn ang="0">
                  <a:pos x="73" y="0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3" y="80"/>
                    <a:pt x="7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3"/>
                    <a:pt x="77" y="0"/>
                    <a:pt x="7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8" name="Freeform 113"/>
            <p:cNvSpPr>
              <a:spLocks/>
            </p:cNvSpPr>
            <p:nvPr/>
          </p:nvSpPr>
          <p:spPr bwMode="auto">
            <a:xfrm>
              <a:off x="1079500" y="2566988"/>
              <a:ext cx="74613" cy="150813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10" y="10"/>
                </a:cxn>
                <a:cxn ang="0">
                  <a:pos x="0" y="16"/>
                </a:cxn>
                <a:cxn ang="0">
                  <a:pos x="0" y="43"/>
                </a:cxn>
                <a:cxn ang="0">
                  <a:pos x="10" y="49"/>
                </a:cxn>
                <a:cxn ang="0">
                  <a:pos x="23" y="57"/>
                </a:cxn>
                <a:cxn ang="0">
                  <a:pos x="29" y="53"/>
                </a:cxn>
                <a:cxn ang="0">
                  <a:pos x="29" y="6"/>
                </a:cxn>
                <a:cxn ang="0">
                  <a:pos x="23" y="2"/>
                </a:cxn>
              </a:cxnLst>
              <a:rect l="0" t="0" r="r" b="b"/>
              <a:pathLst>
                <a:path w="29" h="59">
                  <a:moveTo>
                    <a:pt x="23" y="2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7" y="12"/>
                    <a:pt x="3" y="14"/>
                    <a:pt x="0" y="1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45"/>
                    <a:pt x="7" y="47"/>
                    <a:pt x="10" y="49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6" y="59"/>
                    <a:pt x="29" y="57"/>
                    <a:pt x="29" y="5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2"/>
                    <a:pt x="26" y="0"/>
                    <a:pt x="23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92" name="Group 191"/>
          <p:cNvGrpSpPr/>
          <p:nvPr/>
        </p:nvGrpSpPr>
        <p:grpSpPr>
          <a:xfrm>
            <a:off x="8583963" y="4316852"/>
            <a:ext cx="395125" cy="395125"/>
            <a:chOff x="5613400" y="2541588"/>
            <a:chExt cx="296863" cy="296863"/>
          </a:xfrm>
          <a:solidFill>
            <a:srgbClr val="FFFFFF"/>
          </a:solidFill>
        </p:grpSpPr>
        <p:sp>
          <p:nvSpPr>
            <p:cNvPr id="445" name="Freeform 114"/>
            <p:cNvSpPr>
              <a:spLocks/>
            </p:cNvSpPr>
            <p:nvPr/>
          </p:nvSpPr>
          <p:spPr bwMode="auto">
            <a:xfrm>
              <a:off x="5688013" y="2633663"/>
              <a:ext cx="222250" cy="2047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65" y="0"/>
                </a:cxn>
                <a:cxn ang="0">
                  <a:pos x="65" y="7"/>
                </a:cxn>
                <a:cxn ang="0">
                  <a:pos x="43" y="29"/>
                </a:cxn>
                <a:cxn ang="0">
                  <a:pos x="10" y="29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14" y="58"/>
                </a:cxn>
                <a:cxn ang="0">
                  <a:pos x="50" y="58"/>
                </a:cxn>
                <a:cxn ang="0">
                  <a:pos x="72" y="80"/>
                </a:cxn>
                <a:cxn ang="0">
                  <a:pos x="72" y="58"/>
                </a:cxn>
                <a:cxn ang="0">
                  <a:pos x="87" y="44"/>
                </a:cxn>
                <a:cxn ang="0">
                  <a:pos x="87" y="15"/>
                </a:cxn>
                <a:cxn ang="0">
                  <a:pos x="72" y="0"/>
                </a:cxn>
              </a:cxnLst>
              <a:rect l="0" t="0" r="r" b="b"/>
              <a:pathLst>
                <a:path w="87" h="80">
                  <a:moveTo>
                    <a:pt x="72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19"/>
                    <a:pt x="54" y="29"/>
                    <a:pt x="43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1"/>
                    <a:pt x="7" y="58"/>
                    <a:pt x="14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9" y="58"/>
                    <a:pt x="87" y="51"/>
                    <a:pt x="87" y="44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7" y="7"/>
                    <a:pt x="79" y="0"/>
                    <a:pt x="7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6" name="Freeform 115"/>
            <p:cNvSpPr>
              <a:spLocks/>
            </p:cNvSpPr>
            <p:nvPr/>
          </p:nvSpPr>
          <p:spPr bwMode="auto">
            <a:xfrm>
              <a:off x="5613400" y="2541588"/>
              <a:ext cx="222250" cy="204788"/>
            </a:xfrm>
            <a:custGeom>
              <a:avLst/>
              <a:gdLst/>
              <a:ahLst/>
              <a:cxnLst>
                <a:cxn ang="0">
                  <a:pos x="36" y="58"/>
                </a:cxn>
                <a:cxn ang="0">
                  <a:pos x="72" y="58"/>
                </a:cxn>
                <a:cxn ang="0">
                  <a:pos x="87" y="43"/>
                </a:cxn>
                <a:cxn ang="0">
                  <a:pos x="87" y="14"/>
                </a:cxn>
                <a:cxn ang="0">
                  <a:pos x="72" y="0"/>
                </a:cxn>
                <a:cxn ang="0">
                  <a:pos x="14" y="0"/>
                </a:cxn>
                <a:cxn ang="0">
                  <a:pos x="0" y="14"/>
                </a:cxn>
                <a:cxn ang="0">
                  <a:pos x="0" y="43"/>
                </a:cxn>
                <a:cxn ang="0">
                  <a:pos x="14" y="58"/>
                </a:cxn>
                <a:cxn ang="0">
                  <a:pos x="14" y="80"/>
                </a:cxn>
                <a:cxn ang="0">
                  <a:pos x="36" y="58"/>
                </a:cxn>
              </a:cxnLst>
              <a:rect l="0" t="0" r="r" b="b"/>
              <a:pathLst>
                <a:path w="87" h="80">
                  <a:moveTo>
                    <a:pt x="36" y="58"/>
                  </a:moveTo>
                  <a:cubicBezTo>
                    <a:pt x="72" y="58"/>
                    <a:pt x="72" y="58"/>
                    <a:pt x="72" y="58"/>
                  </a:cubicBezTo>
                  <a:cubicBezTo>
                    <a:pt x="79" y="58"/>
                    <a:pt x="87" y="51"/>
                    <a:pt x="87" y="43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7"/>
                    <a:pt x="79" y="0"/>
                    <a:pt x="7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7"/>
                    <a:pt x="0" y="1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1"/>
                    <a:pt x="7" y="58"/>
                    <a:pt x="14" y="58"/>
                  </a:cubicBezTo>
                  <a:cubicBezTo>
                    <a:pt x="14" y="80"/>
                    <a:pt x="14" y="80"/>
                    <a:pt x="14" y="80"/>
                  </a:cubicBezTo>
                  <a:lnTo>
                    <a:pt x="36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93" name="Group 192"/>
          <p:cNvGrpSpPr/>
          <p:nvPr/>
        </p:nvGrpSpPr>
        <p:grpSpPr>
          <a:xfrm>
            <a:off x="5416633" y="4316852"/>
            <a:ext cx="395125" cy="395123"/>
            <a:chOff x="3233738" y="2541588"/>
            <a:chExt cx="296863" cy="296862"/>
          </a:xfrm>
          <a:solidFill>
            <a:srgbClr val="FFFFFF"/>
          </a:solidFill>
        </p:grpSpPr>
        <p:sp>
          <p:nvSpPr>
            <p:cNvPr id="442" name="Oval 116"/>
            <p:cNvSpPr>
              <a:spLocks noChangeArrowheads="1"/>
            </p:cNvSpPr>
            <p:nvPr/>
          </p:nvSpPr>
          <p:spPr bwMode="auto">
            <a:xfrm>
              <a:off x="3233738" y="2759075"/>
              <a:ext cx="79375" cy="7937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3" name="Freeform 117"/>
            <p:cNvSpPr>
              <a:spLocks/>
            </p:cNvSpPr>
            <p:nvPr/>
          </p:nvSpPr>
          <p:spPr bwMode="auto">
            <a:xfrm>
              <a:off x="3236913" y="2644775"/>
              <a:ext cx="193675" cy="1920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0"/>
                </a:cxn>
                <a:cxn ang="0">
                  <a:pos x="39" y="37"/>
                </a:cxn>
                <a:cxn ang="0">
                  <a:pos x="55" y="75"/>
                </a:cxn>
                <a:cxn ang="0">
                  <a:pos x="76" y="75"/>
                </a:cxn>
                <a:cxn ang="0">
                  <a:pos x="0" y="0"/>
                </a:cxn>
              </a:cxnLst>
              <a:rect l="0" t="0" r="r" b="b"/>
              <a:pathLst>
                <a:path w="76" h="75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5" y="20"/>
                    <a:pt x="29" y="26"/>
                    <a:pt x="39" y="37"/>
                  </a:cubicBezTo>
                  <a:cubicBezTo>
                    <a:pt x="49" y="47"/>
                    <a:pt x="55" y="61"/>
                    <a:pt x="55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34"/>
                    <a:pt x="42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4" name="Freeform 118"/>
            <p:cNvSpPr>
              <a:spLocks/>
            </p:cNvSpPr>
            <p:nvPr/>
          </p:nvSpPr>
          <p:spPr bwMode="auto">
            <a:xfrm>
              <a:off x="3236913" y="2541588"/>
              <a:ext cx="293688" cy="2952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0"/>
                </a:cxn>
                <a:cxn ang="0">
                  <a:pos x="95" y="115"/>
                </a:cxn>
                <a:cxn ang="0">
                  <a:pos x="115" y="115"/>
                </a:cxn>
                <a:cxn ang="0">
                  <a:pos x="0" y="0"/>
                </a:cxn>
              </a:cxnLst>
              <a:rect l="0" t="0" r="r" b="b"/>
              <a:pathLst>
                <a:path w="115" h="115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2" y="21"/>
                    <a:pt x="94" y="63"/>
                    <a:pt x="9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52"/>
                    <a:pt x="64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94" name="Freeform 119"/>
          <p:cNvSpPr>
            <a:spLocks noEditPoints="1"/>
          </p:cNvSpPr>
          <p:nvPr/>
        </p:nvSpPr>
        <p:spPr bwMode="auto">
          <a:xfrm>
            <a:off x="7789489" y="4316597"/>
            <a:ext cx="395125" cy="395125"/>
          </a:xfrm>
          <a:custGeom>
            <a:avLst/>
            <a:gdLst>
              <a:gd name="T0" fmla="*/ 0 w 187"/>
              <a:gd name="T1" fmla="*/ 0 h 187"/>
              <a:gd name="T2" fmla="*/ 0 w 187"/>
              <a:gd name="T3" fmla="*/ 352822469 h 187"/>
              <a:gd name="T4" fmla="*/ 118448337 w 187"/>
              <a:gd name="T5" fmla="*/ 352822469 h 187"/>
              <a:gd name="T6" fmla="*/ 118448337 w 187"/>
              <a:gd name="T7" fmla="*/ 471270806 h 187"/>
              <a:gd name="T8" fmla="*/ 284778930 w 187"/>
              <a:gd name="T9" fmla="*/ 352822469 h 187"/>
              <a:gd name="T10" fmla="*/ 471270806 w 187"/>
              <a:gd name="T11" fmla="*/ 352822469 h 187"/>
              <a:gd name="T12" fmla="*/ 471270806 w 187"/>
              <a:gd name="T13" fmla="*/ 0 h 187"/>
              <a:gd name="T14" fmla="*/ 0 w 187"/>
              <a:gd name="T15" fmla="*/ 0 h 187"/>
              <a:gd name="T16" fmla="*/ 415827275 w 187"/>
              <a:gd name="T17" fmla="*/ 292338617 h 187"/>
              <a:gd name="T18" fmla="*/ 297378938 w 187"/>
              <a:gd name="T19" fmla="*/ 292338617 h 187"/>
              <a:gd name="T20" fmla="*/ 178932189 w 187"/>
              <a:gd name="T21" fmla="*/ 383064395 h 187"/>
              <a:gd name="T22" fmla="*/ 178932189 w 187"/>
              <a:gd name="T23" fmla="*/ 292338617 h 187"/>
              <a:gd name="T24" fmla="*/ 63004806 w 187"/>
              <a:gd name="T25" fmla="*/ 292338617 h 187"/>
              <a:gd name="T26" fmla="*/ 63004806 w 187"/>
              <a:gd name="T27" fmla="*/ 57964485 h 187"/>
              <a:gd name="T28" fmla="*/ 415827275 w 187"/>
              <a:gd name="T29" fmla="*/ 57964485 h 187"/>
              <a:gd name="T30" fmla="*/ 415827275 w 187"/>
              <a:gd name="T31" fmla="*/ 292338617 h 1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7" h="187">
                <a:moveTo>
                  <a:pt x="0" y="0"/>
                </a:moveTo>
                <a:lnTo>
                  <a:pt x="0" y="140"/>
                </a:lnTo>
                <a:lnTo>
                  <a:pt x="47" y="140"/>
                </a:lnTo>
                <a:lnTo>
                  <a:pt x="47" y="187"/>
                </a:lnTo>
                <a:lnTo>
                  <a:pt x="113" y="140"/>
                </a:lnTo>
                <a:lnTo>
                  <a:pt x="187" y="140"/>
                </a:lnTo>
                <a:lnTo>
                  <a:pt x="187" y="0"/>
                </a:lnTo>
                <a:lnTo>
                  <a:pt x="0" y="0"/>
                </a:lnTo>
                <a:close/>
                <a:moveTo>
                  <a:pt x="165" y="116"/>
                </a:moveTo>
                <a:lnTo>
                  <a:pt x="118" y="116"/>
                </a:lnTo>
                <a:lnTo>
                  <a:pt x="71" y="152"/>
                </a:lnTo>
                <a:lnTo>
                  <a:pt x="71" y="116"/>
                </a:lnTo>
                <a:lnTo>
                  <a:pt x="25" y="116"/>
                </a:lnTo>
                <a:lnTo>
                  <a:pt x="25" y="23"/>
                </a:lnTo>
                <a:lnTo>
                  <a:pt x="165" y="23"/>
                </a:lnTo>
                <a:lnTo>
                  <a:pt x="165" y="1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" name="Freeform 120"/>
          <p:cNvSpPr>
            <a:spLocks noEditPoints="1"/>
          </p:cNvSpPr>
          <p:nvPr/>
        </p:nvSpPr>
        <p:spPr bwMode="auto">
          <a:xfrm>
            <a:off x="3043775" y="4367308"/>
            <a:ext cx="399351" cy="344414"/>
          </a:xfrm>
          <a:custGeom>
            <a:avLst/>
            <a:gdLst>
              <a:gd name="T0" fmla="*/ 624748356 w 117"/>
              <a:gd name="T1" fmla="*/ 45947086 h 101"/>
              <a:gd name="T2" fmla="*/ 624748356 w 117"/>
              <a:gd name="T3" fmla="*/ 91894171 h 101"/>
              <a:gd name="T4" fmla="*/ 98643262 w 117"/>
              <a:gd name="T5" fmla="*/ 236299297 h 101"/>
              <a:gd name="T6" fmla="*/ 0 w 117"/>
              <a:gd name="T7" fmla="*/ 183788342 h 101"/>
              <a:gd name="T8" fmla="*/ 0 w 117"/>
              <a:gd name="T9" fmla="*/ 472601156 h 101"/>
              <a:gd name="T10" fmla="*/ 98643262 w 117"/>
              <a:gd name="T11" fmla="*/ 426654071 h 101"/>
              <a:gd name="T12" fmla="*/ 157830246 w 117"/>
              <a:gd name="T13" fmla="*/ 439781810 h 101"/>
              <a:gd name="T14" fmla="*/ 138102106 w 117"/>
              <a:gd name="T15" fmla="*/ 498856634 h 101"/>
              <a:gd name="T16" fmla="*/ 190711333 w 117"/>
              <a:gd name="T17" fmla="*/ 584186936 h 101"/>
              <a:gd name="T18" fmla="*/ 328813439 w 117"/>
              <a:gd name="T19" fmla="*/ 623570152 h 101"/>
              <a:gd name="T20" fmla="*/ 348544143 w 117"/>
              <a:gd name="T21" fmla="*/ 623570152 h 101"/>
              <a:gd name="T22" fmla="*/ 420881510 w 117"/>
              <a:gd name="T23" fmla="*/ 571059197 h 101"/>
              <a:gd name="T24" fmla="*/ 434034458 w 117"/>
              <a:gd name="T25" fmla="*/ 511984373 h 101"/>
              <a:gd name="T26" fmla="*/ 624748356 w 117"/>
              <a:gd name="T27" fmla="*/ 564495328 h 101"/>
              <a:gd name="T28" fmla="*/ 624748356 w 117"/>
              <a:gd name="T29" fmla="*/ 617006282 h 101"/>
              <a:gd name="T30" fmla="*/ 769425653 w 117"/>
              <a:gd name="T31" fmla="*/ 662953368 h 101"/>
              <a:gd name="T32" fmla="*/ 769425653 w 117"/>
              <a:gd name="T33" fmla="*/ 0 h 101"/>
              <a:gd name="T34" fmla="*/ 624748356 w 117"/>
              <a:gd name="T35" fmla="*/ 45947086 h 101"/>
              <a:gd name="T36" fmla="*/ 374847475 w 117"/>
              <a:gd name="T37" fmla="*/ 557931458 h 101"/>
              <a:gd name="T38" fmla="*/ 341966387 w 117"/>
              <a:gd name="T39" fmla="*/ 577623066 h 101"/>
              <a:gd name="T40" fmla="*/ 203864281 w 117"/>
              <a:gd name="T41" fmla="*/ 538239850 h 101"/>
              <a:gd name="T42" fmla="*/ 184136141 w 117"/>
              <a:gd name="T43" fmla="*/ 511984373 h 101"/>
              <a:gd name="T44" fmla="*/ 203864281 w 117"/>
              <a:gd name="T45" fmla="*/ 452909548 h 101"/>
              <a:gd name="T46" fmla="*/ 388000423 w 117"/>
              <a:gd name="T47" fmla="*/ 505420503 h 101"/>
              <a:gd name="T48" fmla="*/ 374847475 w 117"/>
              <a:gd name="T49" fmla="*/ 557931458 h 101"/>
              <a:gd name="T50" fmla="*/ 624748356 w 117"/>
              <a:gd name="T51" fmla="*/ 328193468 h 101"/>
              <a:gd name="T52" fmla="*/ 98643262 w 117"/>
              <a:gd name="T53" fmla="*/ 328193468 h 101"/>
              <a:gd name="T54" fmla="*/ 98643262 w 117"/>
              <a:gd name="T55" fmla="*/ 282246383 h 101"/>
              <a:gd name="T56" fmla="*/ 624748356 w 117"/>
              <a:gd name="T57" fmla="*/ 137841257 h 101"/>
              <a:gd name="T58" fmla="*/ 624748356 w 117"/>
              <a:gd name="T59" fmla="*/ 328193468 h 101"/>
              <a:gd name="T60" fmla="*/ 716816426 w 117"/>
              <a:gd name="T61" fmla="*/ 328193468 h 101"/>
              <a:gd name="T62" fmla="*/ 670782391 w 117"/>
              <a:gd name="T63" fmla="*/ 328193468 h 101"/>
              <a:gd name="T64" fmla="*/ 670782391 w 117"/>
              <a:gd name="T65" fmla="*/ 91894171 h 101"/>
              <a:gd name="T66" fmla="*/ 716816426 w 117"/>
              <a:gd name="T67" fmla="*/ 91894171 h 101"/>
              <a:gd name="T68" fmla="*/ 716816426 w 117"/>
              <a:gd name="T69" fmla="*/ 328193468 h 10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7" h="101">
                <a:moveTo>
                  <a:pt x="95" y="7"/>
                </a:moveTo>
                <a:cubicBezTo>
                  <a:pt x="95" y="14"/>
                  <a:pt x="95" y="14"/>
                  <a:pt x="95" y="14"/>
                </a:cubicBezTo>
                <a:cubicBezTo>
                  <a:pt x="15" y="36"/>
                  <a:pt x="15" y="36"/>
                  <a:pt x="15" y="3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2"/>
                  <a:pt x="0" y="72"/>
                  <a:pt x="0" y="72"/>
                </a:cubicBezTo>
                <a:cubicBezTo>
                  <a:pt x="15" y="65"/>
                  <a:pt x="15" y="65"/>
                  <a:pt x="15" y="65"/>
                </a:cubicBezTo>
                <a:cubicBezTo>
                  <a:pt x="24" y="67"/>
                  <a:pt x="24" y="67"/>
                  <a:pt x="24" y="67"/>
                </a:cubicBezTo>
                <a:cubicBezTo>
                  <a:pt x="21" y="76"/>
                  <a:pt x="21" y="76"/>
                  <a:pt x="21" y="76"/>
                </a:cubicBezTo>
                <a:cubicBezTo>
                  <a:pt x="20" y="82"/>
                  <a:pt x="23" y="88"/>
                  <a:pt x="29" y="89"/>
                </a:cubicBezTo>
                <a:cubicBezTo>
                  <a:pt x="50" y="95"/>
                  <a:pt x="50" y="95"/>
                  <a:pt x="50" y="95"/>
                </a:cubicBezTo>
                <a:cubicBezTo>
                  <a:pt x="51" y="95"/>
                  <a:pt x="52" y="95"/>
                  <a:pt x="53" y="95"/>
                </a:cubicBezTo>
                <a:cubicBezTo>
                  <a:pt x="58" y="95"/>
                  <a:pt x="62" y="92"/>
                  <a:pt x="64" y="87"/>
                </a:cubicBezTo>
                <a:cubicBezTo>
                  <a:pt x="66" y="78"/>
                  <a:pt x="66" y="78"/>
                  <a:pt x="66" y="78"/>
                </a:cubicBezTo>
                <a:cubicBezTo>
                  <a:pt x="95" y="86"/>
                  <a:pt x="95" y="86"/>
                  <a:pt x="95" y="86"/>
                </a:cubicBezTo>
                <a:cubicBezTo>
                  <a:pt x="95" y="94"/>
                  <a:pt x="95" y="94"/>
                  <a:pt x="95" y="94"/>
                </a:cubicBezTo>
                <a:cubicBezTo>
                  <a:pt x="117" y="101"/>
                  <a:pt x="117" y="101"/>
                  <a:pt x="117" y="101"/>
                </a:cubicBezTo>
                <a:cubicBezTo>
                  <a:pt x="117" y="0"/>
                  <a:pt x="117" y="0"/>
                  <a:pt x="117" y="0"/>
                </a:cubicBezTo>
                <a:lnTo>
                  <a:pt x="95" y="7"/>
                </a:lnTo>
                <a:close/>
                <a:moveTo>
                  <a:pt x="57" y="85"/>
                </a:moveTo>
                <a:cubicBezTo>
                  <a:pt x="56" y="87"/>
                  <a:pt x="54" y="88"/>
                  <a:pt x="52" y="88"/>
                </a:cubicBezTo>
                <a:cubicBezTo>
                  <a:pt x="31" y="82"/>
                  <a:pt x="31" y="82"/>
                  <a:pt x="31" y="82"/>
                </a:cubicBezTo>
                <a:cubicBezTo>
                  <a:pt x="29" y="82"/>
                  <a:pt x="28" y="80"/>
                  <a:pt x="28" y="78"/>
                </a:cubicBezTo>
                <a:cubicBezTo>
                  <a:pt x="31" y="69"/>
                  <a:pt x="31" y="69"/>
                  <a:pt x="31" y="69"/>
                </a:cubicBezTo>
                <a:cubicBezTo>
                  <a:pt x="59" y="77"/>
                  <a:pt x="59" y="77"/>
                  <a:pt x="59" y="77"/>
                </a:cubicBezTo>
                <a:lnTo>
                  <a:pt x="57" y="85"/>
                </a:lnTo>
                <a:close/>
                <a:moveTo>
                  <a:pt x="95" y="50"/>
                </a:moveTo>
                <a:cubicBezTo>
                  <a:pt x="15" y="50"/>
                  <a:pt x="15" y="50"/>
                  <a:pt x="15" y="50"/>
                </a:cubicBezTo>
                <a:cubicBezTo>
                  <a:pt x="15" y="43"/>
                  <a:pt x="15" y="43"/>
                  <a:pt x="15" y="43"/>
                </a:cubicBezTo>
                <a:cubicBezTo>
                  <a:pt x="95" y="21"/>
                  <a:pt x="95" y="21"/>
                  <a:pt x="95" y="21"/>
                </a:cubicBezTo>
                <a:lnTo>
                  <a:pt x="95" y="50"/>
                </a:lnTo>
                <a:close/>
                <a:moveTo>
                  <a:pt x="109" y="50"/>
                </a:moveTo>
                <a:cubicBezTo>
                  <a:pt x="102" y="50"/>
                  <a:pt x="102" y="50"/>
                  <a:pt x="102" y="50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9" y="14"/>
                  <a:pt x="109" y="14"/>
                  <a:pt x="109" y="14"/>
                </a:cubicBezTo>
                <a:lnTo>
                  <a:pt x="109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" name="Freeform 121"/>
          <p:cNvSpPr>
            <a:spLocks/>
          </p:cNvSpPr>
          <p:nvPr/>
        </p:nvSpPr>
        <p:spPr bwMode="auto">
          <a:xfrm>
            <a:off x="3293105" y="5206155"/>
            <a:ext cx="150021" cy="297927"/>
          </a:xfrm>
          <a:custGeom>
            <a:avLst/>
            <a:gdLst>
              <a:gd name="T0" fmla="*/ 190300531 w 44"/>
              <a:gd name="T1" fmla="*/ 0 h 87"/>
              <a:gd name="T2" fmla="*/ 98431751 w 44"/>
              <a:gd name="T3" fmla="*/ 0 h 87"/>
              <a:gd name="T4" fmla="*/ 0 w 44"/>
              <a:gd name="T5" fmla="*/ 99293579 h 87"/>
              <a:gd name="T6" fmla="*/ 0 w 44"/>
              <a:gd name="T7" fmla="*/ 291258248 h 87"/>
              <a:gd name="T8" fmla="*/ 45935671 w 44"/>
              <a:gd name="T9" fmla="*/ 291258248 h 87"/>
              <a:gd name="T10" fmla="*/ 45935671 w 44"/>
              <a:gd name="T11" fmla="*/ 575896581 h 87"/>
              <a:gd name="T12" fmla="*/ 236236201 w 44"/>
              <a:gd name="T13" fmla="*/ 575896581 h 87"/>
              <a:gd name="T14" fmla="*/ 236236201 w 44"/>
              <a:gd name="T15" fmla="*/ 291258248 h 87"/>
              <a:gd name="T16" fmla="*/ 288732281 w 44"/>
              <a:gd name="T17" fmla="*/ 291258248 h 87"/>
              <a:gd name="T18" fmla="*/ 288732281 w 44"/>
              <a:gd name="T19" fmla="*/ 99293579 h 87"/>
              <a:gd name="T20" fmla="*/ 190300531 w 44"/>
              <a:gd name="T21" fmla="*/ 0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87">
                <a:moveTo>
                  <a:pt x="29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44"/>
                  <a:pt x="0" y="44"/>
                  <a:pt x="0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7" y="87"/>
                  <a:pt x="7" y="87"/>
                  <a:pt x="7" y="87"/>
                </a:cubicBezTo>
                <a:cubicBezTo>
                  <a:pt x="36" y="87"/>
                  <a:pt x="36" y="87"/>
                  <a:pt x="36" y="87"/>
                </a:cubicBezTo>
                <a:cubicBezTo>
                  <a:pt x="36" y="44"/>
                  <a:pt x="36" y="44"/>
                  <a:pt x="36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7"/>
                  <a:pt x="37" y="0"/>
                  <a:pt x="2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" name="Oval 122"/>
          <p:cNvSpPr>
            <a:spLocks noChangeArrowheads="1"/>
          </p:cNvSpPr>
          <p:nvPr/>
        </p:nvSpPr>
        <p:spPr bwMode="auto">
          <a:xfrm>
            <a:off x="3329026" y="5106845"/>
            <a:ext cx="76067" cy="7606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grpSp>
        <p:nvGrpSpPr>
          <p:cNvPr id="198" name="Group 197"/>
          <p:cNvGrpSpPr/>
          <p:nvPr/>
        </p:nvGrpSpPr>
        <p:grpSpPr>
          <a:xfrm>
            <a:off x="5416633" y="5107100"/>
            <a:ext cx="395125" cy="397237"/>
            <a:chOff x="3233738" y="3135313"/>
            <a:chExt cx="296863" cy="298450"/>
          </a:xfrm>
          <a:solidFill>
            <a:srgbClr val="FFFFFF"/>
          </a:solidFill>
        </p:grpSpPr>
        <p:sp>
          <p:nvSpPr>
            <p:cNvPr id="439" name="Freeform 123"/>
            <p:cNvSpPr>
              <a:spLocks noEditPoints="1"/>
            </p:cNvSpPr>
            <p:nvPr/>
          </p:nvSpPr>
          <p:spPr bwMode="auto">
            <a:xfrm>
              <a:off x="3233738" y="3135313"/>
              <a:ext cx="296863" cy="298450"/>
            </a:xfrm>
            <a:custGeom>
              <a:avLst/>
              <a:gdLst/>
              <a:ahLst/>
              <a:cxnLst>
                <a:cxn ang="0">
                  <a:pos x="93" y="70"/>
                </a:cxn>
                <a:cxn ang="0">
                  <a:pos x="102" y="44"/>
                </a:cxn>
                <a:cxn ang="0">
                  <a:pos x="58" y="0"/>
                </a:cxn>
                <a:cxn ang="0">
                  <a:pos x="27" y="14"/>
                </a:cxn>
                <a:cxn ang="0">
                  <a:pos x="26" y="15"/>
                </a:cxn>
                <a:cxn ang="0">
                  <a:pos x="25" y="16"/>
                </a:cxn>
                <a:cxn ang="0">
                  <a:pos x="16" y="36"/>
                </a:cxn>
                <a:cxn ang="0">
                  <a:pos x="15" y="44"/>
                </a:cxn>
                <a:cxn ang="0">
                  <a:pos x="24" y="70"/>
                </a:cxn>
                <a:cxn ang="0">
                  <a:pos x="0" y="116"/>
                </a:cxn>
                <a:cxn ang="0">
                  <a:pos x="44" y="116"/>
                </a:cxn>
                <a:cxn ang="0">
                  <a:pos x="51" y="95"/>
                </a:cxn>
                <a:cxn ang="0">
                  <a:pos x="51" y="87"/>
                </a:cxn>
                <a:cxn ang="0">
                  <a:pos x="66" y="87"/>
                </a:cxn>
                <a:cxn ang="0">
                  <a:pos x="66" y="95"/>
                </a:cxn>
                <a:cxn ang="0">
                  <a:pos x="73" y="116"/>
                </a:cxn>
                <a:cxn ang="0">
                  <a:pos x="116" y="116"/>
                </a:cxn>
                <a:cxn ang="0">
                  <a:pos x="93" y="70"/>
                </a:cxn>
                <a:cxn ang="0">
                  <a:pos x="58" y="80"/>
                </a:cxn>
                <a:cxn ang="0">
                  <a:pos x="22" y="44"/>
                </a:cxn>
                <a:cxn ang="0">
                  <a:pos x="24" y="34"/>
                </a:cxn>
                <a:cxn ang="0">
                  <a:pos x="45" y="14"/>
                </a:cxn>
                <a:cxn ang="0">
                  <a:pos x="79" y="30"/>
                </a:cxn>
                <a:cxn ang="0">
                  <a:pos x="91" y="28"/>
                </a:cxn>
                <a:cxn ang="0">
                  <a:pos x="95" y="44"/>
                </a:cxn>
                <a:cxn ang="0">
                  <a:pos x="58" y="80"/>
                </a:cxn>
              </a:cxnLst>
              <a:rect l="0" t="0" r="r" b="b"/>
              <a:pathLst>
                <a:path w="116" h="116">
                  <a:moveTo>
                    <a:pt x="93" y="70"/>
                  </a:moveTo>
                  <a:cubicBezTo>
                    <a:pt x="99" y="63"/>
                    <a:pt x="102" y="54"/>
                    <a:pt x="102" y="44"/>
                  </a:cubicBezTo>
                  <a:cubicBezTo>
                    <a:pt x="102" y="20"/>
                    <a:pt x="82" y="0"/>
                    <a:pt x="58" y="0"/>
                  </a:cubicBezTo>
                  <a:cubicBezTo>
                    <a:pt x="46" y="0"/>
                    <a:pt x="35" y="5"/>
                    <a:pt x="27" y="14"/>
                  </a:cubicBezTo>
                  <a:cubicBezTo>
                    <a:pt x="27" y="14"/>
                    <a:pt x="26" y="14"/>
                    <a:pt x="26" y="15"/>
                  </a:cubicBezTo>
                  <a:cubicBezTo>
                    <a:pt x="26" y="15"/>
                    <a:pt x="25" y="16"/>
                    <a:pt x="25" y="16"/>
                  </a:cubicBezTo>
                  <a:cubicBezTo>
                    <a:pt x="20" y="22"/>
                    <a:pt x="15" y="36"/>
                    <a:pt x="16" y="36"/>
                  </a:cubicBezTo>
                  <a:cubicBezTo>
                    <a:pt x="15" y="39"/>
                    <a:pt x="15" y="41"/>
                    <a:pt x="15" y="44"/>
                  </a:cubicBezTo>
                  <a:cubicBezTo>
                    <a:pt x="15" y="54"/>
                    <a:pt x="18" y="63"/>
                    <a:pt x="24" y="70"/>
                  </a:cubicBezTo>
                  <a:cubicBezTo>
                    <a:pt x="10" y="80"/>
                    <a:pt x="0" y="97"/>
                    <a:pt x="0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97"/>
                    <a:pt x="107" y="80"/>
                    <a:pt x="93" y="70"/>
                  </a:cubicBezTo>
                  <a:close/>
                  <a:moveTo>
                    <a:pt x="58" y="80"/>
                  </a:moveTo>
                  <a:cubicBezTo>
                    <a:pt x="38" y="80"/>
                    <a:pt x="22" y="64"/>
                    <a:pt x="22" y="44"/>
                  </a:cubicBezTo>
                  <a:cubicBezTo>
                    <a:pt x="22" y="40"/>
                    <a:pt x="23" y="37"/>
                    <a:pt x="24" y="34"/>
                  </a:cubicBezTo>
                  <a:cubicBezTo>
                    <a:pt x="33" y="30"/>
                    <a:pt x="41" y="23"/>
                    <a:pt x="45" y="14"/>
                  </a:cubicBezTo>
                  <a:cubicBezTo>
                    <a:pt x="53" y="24"/>
                    <a:pt x="66" y="30"/>
                    <a:pt x="79" y="30"/>
                  </a:cubicBezTo>
                  <a:cubicBezTo>
                    <a:pt x="83" y="30"/>
                    <a:pt x="87" y="29"/>
                    <a:pt x="91" y="28"/>
                  </a:cubicBezTo>
                  <a:cubicBezTo>
                    <a:pt x="93" y="33"/>
                    <a:pt x="95" y="38"/>
                    <a:pt x="95" y="44"/>
                  </a:cubicBezTo>
                  <a:cubicBezTo>
                    <a:pt x="95" y="64"/>
                    <a:pt x="78" y="80"/>
                    <a:pt x="58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0" name="Oval 124"/>
            <p:cNvSpPr>
              <a:spLocks noChangeArrowheads="1"/>
            </p:cNvSpPr>
            <p:nvPr/>
          </p:nvSpPr>
          <p:spPr bwMode="auto">
            <a:xfrm>
              <a:off x="3330575" y="3233738"/>
              <a:ext cx="31750" cy="333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1" name="Oval 125"/>
            <p:cNvSpPr>
              <a:spLocks noChangeArrowheads="1"/>
            </p:cNvSpPr>
            <p:nvPr/>
          </p:nvSpPr>
          <p:spPr bwMode="auto">
            <a:xfrm>
              <a:off x="3403600" y="3233738"/>
              <a:ext cx="30163" cy="333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99" name="Group 198"/>
          <p:cNvGrpSpPr/>
          <p:nvPr/>
        </p:nvGrpSpPr>
        <p:grpSpPr>
          <a:xfrm>
            <a:off x="6223784" y="5107100"/>
            <a:ext cx="416254" cy="397237"/>
            <a:chOff x="3840163" y="3135313"/>
            <a:chExt cx="312738" cy="298450"/>
          </a:xfrm>
          <a:solidFill>
            <a:srgbClr val="FFFFFF"/>
          </a:solidFill>
        </p:grpSpPr>
        <p:sp>
          <p:nvSpPr>
            <p:cNvPr id="434" name="Freeform 126"/>
            <p:cNvSpPr>
              <a:spLocks/>
            </p:cNvSpPr>
            <p:nvPr/>
          </p:nvSpPr>
          <p:spPr bwMode="auto">
            <a:xfrm>
              <a:off x="4011613" y="3340100"/>
              <a:ext cx="133350" cy="93663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0" y="36"/>
                </a:cxn>
                <a:cxn ang="0">
                  <a:pos x="52" y="36"/>
                </a:cxn>
                <a:cxn ang="0">
                  <a:pos x="39" y="0"/>
                </a:cxn>
              </a:cxnLst>
              <a:rect l="0" t="0" r="r" b="b"/>
              <a:pathLst>
                <a:path w="52" h="36">
                  <a:moveTo>
                    <a:pt x="39" y="0"/>
                  </a:moveTo>
                  <a:cubicBezTo>
                    <a:pt x="21" y="6"/>
                    <a:pt x="7" y="19"/>
                    <a:pt x="0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22"/>
                    <a:pt x="47" y="10"/>
                    <a:pt x="3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5" name="Freeform 127"/>
            <p:cNvSpPr>
              <a:spLocks/>
            </p:cNvSpPr>
            <p:nvPr/>
          </p:nvSpPr>
          <p:spPr bwMode="auto">
            <a:xfrm>
              <a:off x="3848100" y="3340100"/>
              <a:ext cx="133350" cy="93663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36"/>
                </a:cxn>
                <a:cxn ang="0">
                  <a:pos x="52" y="36"/>
                </a:cxn>
                <a:cxn ang="0">
                  <a:pos x="13" y="0"/>
                </a:cxn>
              </a:cxnLst>
              <a:rect l="0" t="0" r="r" b="b"/>
              <a:pathLst>
                <a:path w="52" h="36">
                  <a:moveTo>
                    <a:pt x="13" y="0"/>
                  </a:moveTo>
                  <a:cubicBezTo>
                    <a:pt x="5" y="10"/>
                    <a:pt x="0" y="22"/>
                    <a:pt x="0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45" y="19"/>
                    <a:pt x="31" y="6"/>
                    <a:pt x="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6" name="Freeform 128"/>
            <p:cNvSpPr>
              <a:spLocks noEditPoints="1"/>
            </p:cNvSpPr>
            <p:nvPr/>
          </p:nvSpPr>
          <p:spPr bwMode="auto">
            <a:xfrm>
              <a:off x="3840163" y="3135313"/>
              <a:ext cx="312738" cy="223838"/>
            </a:xfrm>
            <a:custGeom>
              <a:avLst/>
              <a:gdLst/>
              <a:ahLst/>
              <a:cxnLst>
                <a:cxn ang="0">
                  <a:pos x="103" y="55"/>
                </a:cxn>
                <a:cxn ang="0">
                  <a:pos x="112" y="63"/>
                </a:cxn>
                <a:cxn ang="0">
                  <a:pos x="118" y="66"/>
                </a:cxn>
                <a:cxn ang="0">
                  <a:pos x="104" y="32"/>
                </a:cxn>
                <a:cxn ang="0">
                  <a:pos x="102" y="28"/>
                </a:cxn>
                <a:cxn ang="0">
                  <a:pos x="101" y="27"/>
                </a:cxn>
                <a:cxn ang="0">
                  <a:pos x="98" y="22"/>
                </a:cxn>
                <a:cxn ang="0">
                  <a:pos x="98" y="21"/>
                </a:cxn>
                <a:cxn ang="0">
                  <a:pos x="94" y="15"/>
                </a:cxn>
                <a:cxn ang="0">
                  <a:pos x="94" y="15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77" y="3"/>
                </a:cxn>
                <a:cxn ang="0">
                  <a:pos x="76" y="3"/>
                </a:cxn>
                <a:cxn ang="0">
                  <a:pos x="69" y="1"/>
                </a:cxn>
                <a:cxn ang="0">
                  <a:pos x="69" y="1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3" y="1"/>
                </a:cxn>
                <a:cxn ang="0">
                  <a:pos x="53" y="1"/>
                </a:cxn>
                <a:cxn ang="0">
                  <a:pos x="46" y="3"/>
                </a:cxn>
                <a:cxn ang="0">
                  <a:pos x="45" y="3"/>
                </a:cxn>
                <a:cxn ang="0">
                  <a:pos x="39" y="6"/>
                </a:cxn>
                <a:cxn ang="0">
                  <a:pos x="39" y="6"/>
                </a:cxn>
                <a:cxn ang="0">
                  <a:pos x="28" y="15"/>
                </a:cxn>
                <a:cxn ang="0">
                  <a:pos x="28" y="15"/>
                </a:cxn>
                <a:cxn ang="0">
                  <a:pos x="24" y="21"/>
                </a:cxn>
                <a:cxn ang="0">
                  <a:pos x="24" y="22"/>
                </a:cxn>
                <a:cxn ang="0">
                  <a:pos x="21" y="27"/>
                </a:cxn>
                <a:cxn ang="0">
                  <a:pos x="20" y="28"/>
                </a:cxn>
                <a:cxn ang="0">
                  <a:pos x="18" y="32"/>
                </a:cxn>
                <a:cxn ang="0">
                  <a:pos x="4" y="66"/>
                </a:cxn>
                <a:cxn ang="0">
                  <a:pos x="10" y="63"/>
                </a:cxn>
                <a:cxn ang="0">
                  <a:pos x="19" y="55"/>
                </a:cxn>
                <a:cxn ang="0">
                  <a:pos x="61" y="87"/>
                </a:cxn>
                <a:cxn ang="0">
                  <a:pos x="103" y="55"/>
                </a:cxn>
                <a:cxn ang="0">
                  <a:pos x="61" y="80"/>
                </a:cxn>
                <a:cxn ang="0">
                  <a:pos x="25" y="44"/>
                </a:cxn>
                <a:cxn ang="0">
                  <a:pos x="25" y="36"/>
                </a:cxn>
                <a:cxn ang="0">
                  <a:pos x="28" y="36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94" y="36"/>
                </a:cxn>
                <a:cxn ang="0">
                  <a:pos x="96" y="36"/>
                </a:cxn>
                <a:cxn ang="0">
                  <a:pos x="97" y="44"/>
                </a:cxn>
                <a:cxn ang="0">
                  <a:pos x="61" y="80"/>
                </a:cxn>
              </a:cxnLst>
              <a:rect l="0" t="0" r="r" b="b"/>
              <a:pathLst>
                <a:path w="122" h="87">
                  <a:moveTo>
                    <a:pt x="103" y="55"/>
                  </a:moveTo>
                  <a:cubicBezTo>
                    <a:pt x="105" y="59"/>
                    <a:pt x="108" y="61"/>
                    <a:pt x="112" y="63"/>
                  </a:cubicBezTo>
                  <a:cubicBezTo>
                    <a:pt x="114" y="65"/>
                    <a:pt x="116" y="65"/>
                    <a:pt x="118" y="66"/>
                  </a:cubicBezTo>
                  <a:cubicBezTo>
                    <a:pt x="122" y="53"/>
                    <a:pt x="116" y="39"/>
                    <a:pt x="104" y="32"/>
                  </a:cubicBezTo>
                  <a:cubicBezTo>
                    <a:pt x="103" y="32"/>
                    <a:pt x="102" y="30"/>
                    <a:pt x="102" y="28"/>
                  </a:cubicBezTo>
                  <a:cubicBezTo>
                    <a:pt x="101" y="28"/>
                    <a:pt x="101" y="28"/>
                    <a:pt x="101" y="27"/>
                  </a:cubicBezTo>
                  <a:cubicBezTo>
                    <a:pt x="101" y="25"/>
                    <a:pt x="100" y="23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7" y="19"/>
                    <a:pt x="95" y="17"/>
                    <a:pt x="94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1" y="12"/>
                    <a:pt x="87" y="9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1" y="5"/>
                    <a:pt x="79" y="4"/>
                    <a:pt x="77" y="3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4" y="2"/>
                    <a:pt x="71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6" y="0"/>
                    <a:pt x="64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8" y="0"/>
                    <a:pt x="56" y="0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1" y="1"/>
                    <a:pt x="48" y="2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3" y="4"/>
                    <a:pt x="41" y="5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5" y="9"/>
                    <a:pt x="31" y="12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6" y="17"/>
                    <a:pt x="25" y="19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2" y="23"/>
                    <a:pt x="21" y="25"/>
                    <a:pt x="21" y="27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30"/>
                    <a:pt x="18" y="32"/>
                    <a:pt x="18" y="32"/>
                  </a:cubicBezTo>
                  <a:cubicBezTo>
                    <a:pt x="6" y="39"/>
                    <a:pt x="0" y="53"/>
                    <a:pt x="4" y="66"/>
                  </a:cubicBezTo>
                  <a:cubicBezTo>
                    <a:pt x="6" y="65"/>
                    <a:pt x="8" y="65"/>
                    <a:pt x="10" y="63"/>
                  </a:cubicBezTo>
                  <a:cubicBezTo>
                    <a:pt x="14" y="61"/>
                    <a:pt x="17" y="59"/>
                    <a:pt x="19" y="55"/>
                  </a:cubicBezTo>
                  <a:cubicBezTo>
                    <a:pt x="24" y="74"/>
                    <a:pt x="41" y="87"/>
                    <a:pt x="61" y="87"/>
                  </a:cubicBezTo>
                  <a:cubicBezTo>
                    <a:pt x="81" y="87"/>
                    <a:pt x="98" y="74"/>
                    <a:pt x="103" y="55"/>
                  </a:cubicBezTo>
                  <a:close/>
                  <a:moveTo>
                    <a:pt x="61" y="80"/>
                  </a:moveTo>
                  <a:cubicBezTo>
                    <a:pt x="41" y="80"/>
                    <a:pt x="25" y="64"/>
                    <a:pt x="25" y="44"/>
                  </a:cubicBezTo>
                  <a:cubicBezTo>
                    <a:pt x="25" y="41"/>
                    <a:pt x="25" y="39"/>
                    <a:pt x="25" y="36"/>
                  </a:cubicBezTo>
                  <a:cubicBezTo>
                    <a:pt x="26" y="36"/>
                    <a:pt x="27" y="36"/>
                    <a:pt x="28" y="36"/>
                  </a:cubicBezTo>
                  <a:cubicBezTo>
                    <a:pt x="45" y="36"/>
                    <a:pt x="59" y="24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3" y="24"/>
                    <a:pt x="77" y="36"/>
                    <a:pt x="94" y="36"/>
                  </a:cubicBezTo>
                  <a:cubicBezTo>
                    <a:pt x="95" y="36"/>
                    <a:pt x="96" y="36"/>
                    <a:pt x="96" y="36"/>
                  </a:cubicBezTo>
                  <a:cubicBezTo>
                    <a:pt x="97" y="39"/>
                    <a:pt x="97" y="41"/>
                    <a:pt x="97" y="44"/>
                  </a:cubicBezTo>
                  <a:cubicBezTo>
                    <a:pt x="97" y="64"/>
                    <a:pt x="81" y="80"/>
                    <a:pt x="61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7" name="Oval 129"/>
            <p:cNvSpPr>
              <a:spLocks noChangeArrowheads="1"/>
            </p:cNvSpPr>
            <p:nvPr/>
          </p:nvSpPr>
          <p:spPr bwMode="auto">
            <a:xfrm>
              <a:off x="3943350" y="3233738"/>
              <a:ext cx="33338" cy="333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8" name="Oval 130"/>
            <p:cNvSpPr>
              <a:spLocks noChangeArrowheads="1"/>
            </p:cNvSpPr>
            <p:nvPr/>
          </p:nvSpPr>
          <p:spPr bwMode="auto">
            <a:xfrm>
              <a:off x="4014788" y="3233738"/>
              <a:ext cx="33338" cy="333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200" name="Oval 131"/>
          <p:cNvSpPr>
            <a:spLocks noChangeArrowheads="1"/>
          </p:cNvSpPr>
          <p:nvPr/>
        </p:nvSpPr>
        <p:spPr bwMode="auto">
          <a:xfrm>
            <a:off x="4119274" y="5106845"/>
            <a:ext cx="76067" cy="7606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201" name="Freeform 132"/>
          <p:cNvSpPr>
            <a:spLocks/>
          </p:cNvSpPr>
          <p:nvPr/>
        </p:nvSpPr>
        <p:spPr bwMode="auto">
          <a:xfrm>
            <a:off x="4083353" y="5210381"/>
            <a:ext cx="147907" cy="293701"/>
          </a:xfrm>
          <a:custGeom>
            <a:avLst/>
            <a:gdLst>
              <a:gd name="T0" fmla="*/ 204111369 w 44"/>
              <a:gd name="T1" fmla="*/ 0 h 86"/>
              <a:gd name="T2" fmla="*/ 140328145 w 44"/>
              <a:gd name="T3" fmla="*/ 138255006 h 86"/>
              <a:gd name="T4" fmla="*/ 76542395 w 44"/>
              <a:gd name="T5" fmla="*/ 0 h 86"/>
              <a:gd name="T6" fmla="*/ 0 w 44"/>
              <a:gd name="T7" fmla="*/ 26333187 h 86"/>
              <a:gd name="T8" fmla="*/ 0 w 44"/>
              <a:gd name="T9" fmla="*/ 283091385 h 86"/>
              <a:gd name="T10" fmla="*/ 70162810 w 44"/>
              <a:gd name="T11" fmla="*/ 283091385 h 86"/>
              <a:gd name="T12" fmla="*/ 95678625 w 44"/>
              <a:gd name="T13" fmla="*/ 566182770 h 86"/>
              <a:gd name="T14" fmla="*/ 184975139 w 44"/>
              <a:gd name="T15" fmla="*/ 566182770 h 86"/>
              <a:gd name="T16" fmla="*/ 216868014 w 44"/>
              <a:gd name="T17" fmla="*/ 283091385 h 86"/>
              <a:gd name="T18" fmla="*/ 280653764 w 44"/>
              <a:gd name="T19" fmla="*/ 283091385 h 86"/>
              <a:gd name="T20" fmla="*/ 280653764 w 44"/>
              <a:gd name="T21" fmla="*/ 26333187 h 86"/>
              <a:gd name="T22" fmla="*/ 204111369 w 44"/>
              <a:gd name="T23" fmla="*/ 0 h 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4" h="86">
                <a:moveTo>
                  <a:pt x="32" y="0"/>
                </a:moveTo>
                <a:cubicBezTo>
                  <a:pt x="22" y="21"/>
                  <a:pt x="22" y="21"/>
                  <a:pt x="22" y="21"/>
                </a:cubicBezTo>
                <a:cubicBezTo>
                  <a:pt x="12" y="0"/>
                  <a:pt x="12" y="0"/>
                  <a:pt x="12" y="0"/>
                </a:cubicBezTo>
                <a:cubicBezTo>
                  <a:pt x="7" y="1"/>
                  <a:pt x="3" y="2"/>
                  <a:pt x="0" y="4"/>
                </a:cubicBezTo>
                <a:cubicBezTo>
                  <a:pt x="0" y="43"/>
                  <a:pt x="0" y="43"/>
                  <a:pt x="0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5" y="86"/>
                  <a:pt x="15" y="86"/>
                  <a:pt x="15" y="86"/>
                </a:cubicBezTo>
                <a:cubicBezTo>
                  <a:pt x="29" y="86"/>
                  <a:pt x="29" y="86"/>
                  <a:pt x="29" y="86"/>
                </a:cubicBezTo>
                <a:cubicBezTo>
                  <a:pt x="34" y="43"/>
                  <a:pt x="34" y="43"/>
                  <a:pt x="34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"/>
                  <a:pt x="44" y="4"/>
                  <a:pt x="44" y="4"/>
                </a:cubicBezTo>
                <a:cubicBezTo>
                  <a:pt x="41" y="2"/>
                  <a:pt x="37" y="1"/>
                  <a:pt x="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2" name="Freeform 133"/>
          <p:cNvSpPr>
            <a:spLocks/>
          </p:cNvSpPr>
          <p:nvPr/>
        </p:nvSpPr>
        <p:spPr bwMode="auto">
          <a:xfrm>
            <a:off x="2259867" y="5106845"/>
            <a:ext cx="393011" cy="397237"/>
          </a:xfrm>
          <a:custGeom>
            <a:avLst/>
            <a:gdLst>
              <a:gd name="T0" fmla="*/ 738372368 w 115"/>
              <a:gd name="T1" fmla="*/ 589137727 h 116"/>
              <a:gd name="T2" fmla="*/ 566963947 w 115"/>
              <a:gd name="T3" fmla="*/ 496463856 h 116"/>
              <a:gd name="T4" fmla="*/ 474668684 w 115"/>
              <a:gd name="T5" fmla="*/ 456746851 h 116"/>
              <a:gd name="T6" fmla="*/ 474668684 w 115"/>
              <a:gd name="T7" fmla="*/ 383932769 h 116"/>
              <a:gd name="T8" fmla="*/ 507631645 w 115"/>
              <a:gd name="T9" fmla="*/ 297878828 h 116"/>
              <a:gd name="T10" fmla="*/ 547188224 w 115"/>
              <a:gd name="T11" fmla="*/ 251541893 h 116"/>
              <a:gd name="T12" fmla="*/ 520816315 w 115"/>
              <a:gd name="T13" fmla="*/ 198585028 h 116"/>
              <a:gd name="T14" fmla="*/ 527409935 w 115"/>
              <a:gd name="T15" fmla="*/ 119151017 h 116"/>
              <a:gd name="T16" fmla="*/ 382370855 w 115"/>
              <a:gd name="T17" fmla="*/ 0 h 116"/>
              <a:gd name="T18" fmla="*/ 230740723 w 115"/>
              <a:gd name="T19" fmla="*/ 119151017 h 116"/>
              <a:gd name="T20" fmla="*/ 237334342 w 115"/>
              <a:gd name="T21" fmla="*/ 198585028 h 116"/>
              <a:gd name="T22" fmla="*/ 217556052 w 115"/>
              <a:gd name="T23" fmla="*/ 251541893 h 116"/>
              <a:gd name="T24" fmla="*/ 250519013 w 115"/>
              <a:gd name="T25" fmla="*/ 297878828 h 116"/>
              <a:gd name="T26" fmla="*/ 290075592 w 115"/>
              <a:gd name="T27" fmla="*/ 383932769 h 116"/>
              <a:gd name="T28" fmla="*/ 290075592 w 115"/>
              <a:gd name="T29" fmla="*/ 456746851 h 116"/>
              <a:gd name="T30" fmla="*/ 197777763 w 115"/>
              <a:gd name="T31" fmla="*/ 496463856 h 116"/>
              <a:gd name="T32" fmla="*/ 26369341 w 115"/>
              <a:gd name="T33" fmla="*/ 589137727 h 116"/>
              <a:gd name="T34" fmla="*/ 6593619 w 115"/>
              <a:gd name="T35" fmla="*/ 767865539 h 116"/>
              <a:gd name="T36" fmla="*/ 751557038 w 115"/>
              <a:gd name="T37" fmla="*/ 767865539 h 116"/>
              <a:gd name="T38" fmla="*/ 738372368 w 115"/>
              <a:gd name="T39" fmla="*/ 589137727 h 1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5" h="116">
                <a:moveTo>
                  <a:pt x="112" y="89"/>
                </a:moveTo>
                <a:cubicBezTo>
                  <a:pt x="109" y="83"/>
                  <a:pt x="97" y="80"/>
                  <a:pt x="86" y="75"/>
                </a:cubicBezTo>
                <a:cubicBezTo>
                  <a:pt x="75" y="71"/>
                  <a:pt x="72" y="69"/>
                  <a:pt x="72" y="69"/>
                </a:cubicBezTo>
                <a:cubicBezTo>
                  <a:pt x="72" y="58"/>
                  <a:pt x="72" y="58"/>
                  <a:pt x="72" y="58"/>
                </a:cubicBezTo>
                <a:cubicBezTo>
                  <a:pt x="72" y="58"/>
                  <a:pt x="76" y="55"/>
                  <a:pt x="77" y="45"/>
                </a:cubicBezTo>
                <a:cubicBezTo>
                  <a:pt x="80" y="45"/>
                  <a:pt x="83" y="41"/>
                  <a:pt x="83" y="38"/>
                </a:cubicBezTo>
                <a:cubicBezTo>
                  <a:pt x="83" y="36"/>
                  <a:pt x="83" y="29"/>
                  <a:pt x="79" y="30"/>
                </a:cubicBezTo>
                <a:cubicBezTo>
                  <a:pt x="80" y="25"/>
                  <a:pt x="81" y="20"/>
                  <a:pt x="80" y="18"/>
                </a:cubicBezTo>
                <a:cubicBezTo>
                  <a:pt x="80" y="9"/>
                  <a:pt x="71" y="0"/>
                  <a:pt x="58" y="0"/>
                </a:cubicBezTo>
                <a:cubicBezTo>
                  <a:pt x="45" y="0"/>
                  <a:pt x="36" y="9"/>
                  <a:pt x="35" y="18"/>
                </a:cubicBezTo>
                <a:cubicBezTo>
                  <a:pt x="35" y="20"/>
                  <a:pt x="35" y="25"/>
                  <a:pt x="36" y="30"/>
                </a:cubicBezTo>
                <a:cubicBezTo>
                  <a:pt x="33" y="29"/>
                  <a:pt x="32" y="36"/>
                  <a:pt x="33" y="38"/>
                </a:cubicBezTo>
                <a:cubicBezTo>
                  <a:pt x="33" y="41"/>
                  <a:pt x="35" y="45"/>
                  <a:pt x="38" y="45"/>
                </a:cubicBezTo>
                <a:cubicBezTo>
                  <a:pt x="39" y="55"/>
                  <a:pt x="44" y="58"/>
                  <a:pt x="44" y="58"/>
                </a:cubicBezTo>
                <a:cubicBezTo>
                  <a:pt x="44" y="69"/>
                  <a:pt x="44" y="69"/>
                  <a:pt x="44" y="69"/>
                </a:cubicBezTo>
                <a:cubicBezTo>
                  <a:pt x="44" y="69"/>
                  <a:pt x="41" y="71"/>
                  <a:pt x="30" y="75"/>
                </a:cubicBezTo>
                <a:cubicBezTo>
                  <a:pt x="18" y="80"/>
                  <a:pt x="7" y="83"/>
                  <a:pt x="4" y="89"/>
                </a:cubicBezTo>
                <a:cubicBezTo>
                  <a:pt x="0" y="93"/>
                  <a:pt x="1" y="116"/>
                  <a:pt x="1" y="116"/>
                </a:cubicBezTo>
                <a:cubicBezTo>
                  <a:pt x="114" y="116"/>
                  <a:pt x="114" y="116"/>
                  <a:pt x="114" y="116"/>
                </a:cubicBezTo>
                <a:cubicBezTo>
                  <a:pt x="114" y="116"/>
                  <a:pt x="115" y="93"/>
                  <a:pt x="112" y="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03" name="Group 202"/>
          <p:cNvGrpSpPr/>
          <p:nvPr/>
        </p:nvGrpSpPr>
        <p:grpSpPr>
          <a:xfrm>
            <a:off x="4626385" y="5229652"/>
            <a:ext cx="395125" cy="274685"/>
            <a:chOff x="2640013" y="3227388"/>
            <a:chExt cx="296863" cy="206375"/>
          </a:xfrm>
          <a:solidFill>
            <a:srgbClr val="FFFFFF"/>
          </a:solidFill>
        </p:grpSpPr>
        <p:sp>
          <p:nvSpPr>
            <p:cNvPr id="429" name="Freeform 134"/>
            <p:cNvSpPr>
              <a:spLocks/>
            </p:cNvSpPr>
            <p:nvPr/>
          </p:nvSpPr>
          <p:spPr bwMode="auto">
            <a:xfrm>
              <a:off x="2676525" y="3267075"/>
              <a:ext cx="87313" cy="79375"/>
            </a:xfrm>
            <a:custGeom>
              <a:avLst/>
              <a:gdLst/>
              <a:ahLst/>
              <a:cxnLst>
                <a:cxn ang="0">
                  <a:pos x="34" y="31"/>
                </a:cxn>
                <a:cxn ang="0">
                  <a:pos x="33" y="26"/>
                </a:cxn>
                <a:cxn ang="0">
                  <a:pos x="26" y="22"/>
                </a:cxn>
                <a:cxn ang="0">
                  <a:pos x="22" y="20"/>
                </a:cxn>
                <a:cxn ang="0">
                  <a:pos x="21" y="17"/>
                </a:cxn>
                <a:cxn ang="0">
                  <a:pos x="23" y="13"/>
                </a:cxn>
                <a:cxn ang="0">
                  <a:pos x="25" y="11"/>
                </a:cxn>
                <a:cxn ang="0">
                  <a:pos x="24" y="9"/>
                </a:cxn>
                <a:cxn ang="0">
                  <a:pos x="24" y="5"/>
                </a:cxn>
                <a:cxn ang="0">
                  <a:pos x="17" y="0"/>
                </a:cxn>
                <a:cxn ang="0">
                  <a:pos x="11" y="5"/>
                </a:cxn>
                <a:cxn ang="0">
                  <a:pos x="11" y="9"/>
                </a:cxn>
                <a:cxn ang="0">
                  <a:pos x="10" y="11"/>
                </a:cxn>
                <a:cxn ang="0">
                  <a:pos x="11" y="13"/>
                </a:cxn>
                <a:cxn ang="0">
                  <a:pos x="13" y="17"/>
                </a:cxn>
                <a:cxn ang="0">
                  <a:pos x="13" y="20"/>
                </a:cxn>
                <a:cxn ang="0">
                  <a:pos x="9" y="22"/>
                </a:cxn>
                <a:cxn ang="0">
                  <a:pos x="1" y="26"/>
                </a:cxn>
                <a:cxn ang="0">
                  <a:pos x="1" y="31"/>
                </a:cxn>
                <a:cxn ang="0">
                  <a:pos x="34" y="31"/>
                </a:cxn>
              </a:cxnLst>
              <a:rect l="0" t="0" r="r" b="b"/>
              <a:pathLst>
                <a:path w="34" h="31">
                  <a:moveTo>
                    <a:pt x="34" y="31"/>
                  </a:moveTo>
                  <a:cubicBezTo>
                    <a:pt x="34" y="31"/>
                    <a:pt x="34" y="28"/>
                    <a:pt x="33" y="26"/>
                  </a:cubicBezTo>
                  <a:cubicBezTo>
                    <a:pt x="32" y="25"/>
                    <a:pt x="29" y="24"/>
                    <a:pt x="26" y="22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3" y="16"/>
                    <a:pt x="23" y="13"/>
                  </a:cubicBezTo>
                  <a:cubicBezTo>
                    <a:pt x="24" y="13"/>
                    <a:pt x="25" y="12"/>
                    <a:pt x="25" y="11"/>
                  </a:cubicBezTo>
                  <a:cubicBezTo>
                    <a:pt x="25" y="11"/>
                    <a:pt x="25" y="9"/>
                    <a:pt x="24" y="9"/>
                  </a:cubicBezTo>
                  <a:cubicBezTo>
                    <a:pt x="24" y="7"/>
                    <a:pt x="24" y="6"/>
                    <a:pt x="24" y="5"/>
                  </a:cubicBez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1" y="3"/>
                    <a:pt x="11" y="5"/>
                  </a:cubicBezTo>
                  <a:cubicBezTo>
                    <a:pt x="11" y="6"/>
                    <a:pt x="11" y="7"/>
                    <a:pt x="11" y="9"/>
                  </a:cubicBezTo>
                  <a:cubicBezTo>
                    <a:pt x="10" y="9"/>
                    <a:pt x="10" y="11"/>
                    <a:pt x="10" y="11"/>
                  </a:cubicBezTo>
                  <a:cubicBezTo>
                    <a:pt x="10" y="12"/>
                    <a:pt x="11" y="13"/>
                    <a:pt x="11" y="13"/>
                  </a:cubicBezTo>
                  <a:cubicBezTo>
                    <a:pt x="12" y="16"/>
                    <a:pt x="13" y="17"/>
                    <a:pt x="13" y="1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2" y="21"/>
                    <a:pt x="9" y="22"/>
                  </a:cubicBezTo>
                  <a:cubicBezTo>
                    <a:pt x="6" y="24"/>
                    <a:pt x="2" y="25"/>
                    <a:pt x="1" y="26"/>
                  </a:cubicBezTo>
                  <a:cubicBezTo>
                    <a:pt x="0" y="28"/>
                    <a:pt x="1" y="31"/>
                    <a:pt x="1" y="31"/>
                  </a:cubicBezTo>
                  <a:lnTo>
                    <a:pt x="34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0" name="Rectangle 135"/>
            <p:cNvSpPr>
              <a:spLocks noChangeArrowheads="1"/>
            </p:cNvSpPr>
            <p:nvPr/>
          </p:nvSpPr>
          <p:spPr bwMode="auto">
            <a:xfrm>
              <a:off x="2789238" y="3267075"/>
              <a:ext cx="7461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1" name="Rectangle 136"/>
            <p:cNvSpPr>
              <a:spLocks noChangeArrowheads="1"/>
            </p:cNvSpPr>
            <p:nvPr/>
          </p:nvSpPr>
          <p:spPr bwMode="auto">
            <a:xfrm>
              <a:off x="2789238" y="3305175"/>
              <a:ext cx="11271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2" name="Rectangle 137"/>
            <p:cNvSpPr>
              <a:spLocks noChangeArrowheads="1"/>
            </p:cNvSpPr>
            <p:nvPr/>
          </p:nvSpPr>
          <p:spPr bwMode="auto">
            <a:xfrm>
              <a:off x="2789238" y="3340100"/>
              <a:ext cx="92075" cy="190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3" name="Freeform 138"/>
            <p:cNvSpPr>
              <a:spLocks noEditPoints="1"/>
            </p:cNvSpPr>
            <p:nvPr/>
          </p:nvSpPr>
          <p:spPr bwMode="auto">
            <a:xfrm>
              <a:off x="2640013" y="3227388"/>
              <a:ext cx="296863" cy="2063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0"/>
                </a:cxn>
                <a:cxn ang="0">
                  <a:pos x="116" y="80"/>
                </a:cxn>
                <a:cxn ang="0">
                  <a:pos x="116" y="0"/>
                </a:cxn>
                <a:cxn ang="0">
                  <a:pos x="0" y="0"/>
                </a:cxn>
                <a:cxn ang="0">
                  <a:pos x="109" y="73"/>
                </a:cxn>
                <a:cxn ang="0">
                  <a:pos x="94" y="73"/>
                </a:cxn>
                <a:cxn ang="0">
                  <a:pos x="94" y="69"/>
                </a:cxn>
                <a:cxn ang="0">
                  <a:pos x="84" y="59"/>
                </a:cxn>
                <a:cxn ang="0">
                  <a:pos x="73" y="69"/>
                </a:cxn>
                <a:cxn ang="0">
                  <a:pos x="73" y="73"/>
                </a:cxn>
                <a:cxn ang="0">
                  <a:pos x="43" y="73"/>
                </a:cxn>
                <a:cxn ang="0">
                  <a:pos x="44" y="69"/>
                </a:cxn>
                <a:cxn ang="0">
                  <a:pos x="33" y="59"/>
                </a:cxn>
                <a:cxn ang="0">
                  <a:pos x="22" y="69"/>
                </a:cxn>
                <a:cxn ang="0">
                  <a:pos x="22" y="73"/>
                </a:cxn>
                <a:cxn ang="0">
                  <a:pos x="7" y="73"/>
                </a:cxn>
                <a:cxn ang="0">
                  <a:pos x="7" y="8"/>
                </a:cxn>
                <a:cxn ang="0">
                  <a:pos x="109" y="8"/>
                </a:cxn>
                <a:cxn ang="0">
                  <a:pos x="109" y="73"/>
                </a:cxn>
              </a:cxnLst>
              <a:rect l="0" t="0" r="r" b="b"/>
              <a:pathLst>
                <a:path w="116" h="80">
                  <a:moveTo>
                    <a:pt x="0" y="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116" y="80"/>
                    <a:pt x="116" y="80"/>
                    <a:pt x="116" y="80"/>
                  </a:cubicBezTo>
                  <a:cubicBezTo>
                    <a:pt x="116" y="0"/>
                    <a:pt x="116" y="0"/>
                    <a:pt x="116" y="0"/>
                  </a:cubicBezTo>
                  <a:lnTo>
                    <a:pt x="0" y="0"/>
                  </a:lnTo>
                  <a:close/>
                  <a:moveTo>
                    <a:pt x="109" y="73"/>
                  </a:moveTo>
                  <a:cubicBezTo>
                    <a:pt x="94" y="73"/>
                    <a:pt x="94" y="73"/>
                    <a:pt x="94" y="73"/>
                  </a:cubicBezTo>
                  <a:cubicBezTo>
                    <a:pt x="94" y="72"/>
                    <a:pt x="94" y="71"/>
                    <a:pt x="94" y="69"/>
                  </a:cubicBezTo>
                  <a:cubicBezTo>
                    <a:pt x="94" y="63"/>
                    <a:pt x="90" y="59"/>
                    <a:pt x="84" y="59"/>
                  </a:cubicBezTo>
                  <a:cubicBezTo>
                    <a:pt x="78" y="59"/>
                    <a:pt x="73" y="63"/>
                    <a:pt x="73" y="69"/>
                  </a:cubicBezTo>
                  <a:cubicBezTo>
                    <a:pt x="73" y="71"/>
                    <a:pt x="73" y="72"/>
                    <a:pt x="73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2"/>
                    <a:pt x="44" y="71"/>
                    <a:pt x="44" y="69"/>
                  </a:cubicBezTo>
                  <a:cubicBezTo>
                    <a:pt x="44" y="63"/>
                    <a:pt x="39" y="59"/>
                    <a:pt x="33" y="59"/>
                  </a:cubicBezTo>
                  <a:cubicBezTo>
                    <a:pt x="27" y="59"/>
                    <a:pt x="22" y="63"/>
                    <a:pt x="22" y="69"/>
                  </a:cubicBezTo>
                  <a:cubicBezTo>
                    <a:pt x="22" y="71"/>
                    <a:pt x="22" y="72"/>
                    <a:pt x="22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9" y="8"/>
                    <a:pt x="109" y="8"/>
                    <a:pt x="109" y="8"/>
                  </a:cubicBezTo>
                  <a:lnTo>
                    <a:pt x="109" y="7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204" name="Freeform 139"/>
          <p:cNvSpPr>
            <a:spLocks noEditPoints="1"/>
          </p:cNvSpPr>
          <p:nvPr/>
        </p:nvSpPr>
        <p:spPr bwMode="auto">
          <a:xfrm>
            <a:off x="7001354" y="5106845"/>
            <a:ext cx="247216" cy="397237"/>
          </a:xfrm>
          <a:custGeom>
            <a:avLst/>
            <a:gdLst>
              <a:gd name="T0" fmla="*/ 472578537 w 73"/>
              <a:gd name="T1" fmla="*/ 238302034 h 116"/>
              <a:gd name="T2" fmla="*/ 233051592 w 73"/>
              <a:gd name="T3" fmla="*/ 0 h 116"/>
              <a:gd name="T4" fmla="*/ 0 w 73"/>
              <a:gd name="T5" fmla="*/ 238302034 h 116"/>
              <a:gd name="T6" fmla="*/ 187736853 w 73"/>
              <a:gd name="T7" fmla="*/ 476606640 h 116"/>
              <a:gd name="T8" fmla="*/ 187736853 w 73"/>
              <a:gd name="T9" fmla="*/ 575900441 h 116"/>
              <a:gd name="T10" fmla="*/ 90632023 w 73"/>
              <a:gd name="T11" fmla="*/ 575900441 h 116"/>
              <a:gd name="T12" fmla="*/ 90632023 w 73"/>
              <a:gd name="T13" fmla="*/ 675191668 h 116"/>
              <a:gd name="T14" fmla="*/ 187736853 w 73"/>
              <a:gd name="T15" fmla="*/ 675191668 h 116"/>
              <a:gd name="T16" fmla="*/ 187736853 w 73"/>
              <a:gd name="T17" fmla="*/ 767865539 h 116"/>
              <a:gd name="T18" fmla="*/ 278368876 w 73"/>
              <a:gd name="T19" fmla="*/ 767865539 h 116"/>
              <a:gd name="T20" fmla="*/ 278368876 w 73"/>
              <a:gd name="T21" fmla="*/ 675191668 h 116"/>
              <a:gd name="T22" fmla="*/ 375473706 w 73"/>
              <a:gd name="T23" fmla="*/ 675191668 h 116"/>
              <a:gd name="T24" fmla="*/ 375473706 w 73"/>
              <a:gd name="T25" fmla="*/ 575900441 h 116"/>
              <a:gd name="T26" fmla="*/ 278368876 w 73"/>
              <a:gd name="T27" fmla="*/ 575900441 h 116"/>
              <a:gd name="T28" fmla="*/ 278368876 w 73"/>
              <a:gd name="T29" fmla="*/ 476606640 h 116"/>
              <a:gd name="T30" fmla="*/ 472578537 w 73"/>
              <a:gd name="T31" fmla="*/ 238302034 h 116"/>
              <a:gd name="T32" fmla="*/ 233051592 w 73"/>
              <a:gd name="T33" fmla="*/ 383932769 h 116"/>
              <a:gd name="T34" fmla="*/ 90632023 w 73"/>
              <a:gd name="T35" fmla="*/ 238302034 h 116"/>
              <a:gd name="T36" fmla="*/ 233051592 w 73"/>
              <a:gd name="T37" fmla="*/ 99293800 h 116"/>
              <a:gd name="T38" fmla="*/ 375473706 w 73"/>
              <a:gd name="T39" fmla="*/ 238302034 h 116"/>
              <a:gd name="T40" fmla="*/ 233051592 w 73"/>
              <a:gd name="T41" fmla="*/ 383932769 h 1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3" h="116">
                <a:moveTo>
                  <a:pt x="73" y="36"/>
                </a:moveTo>
                <a:cubicBezTo>
                  <a:pt x="73" y="16"/>
                  <a:pt x="5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54"/>
                  <a:pt x="12" y="69"/>
                  <a:pt x="29" y="72"/>
                </a:cubicBezTo>
                <a:cubicBezTo>
                  <a:pt x="29" y="87"/>
                  <a:pt x="29" y="87"/>
                  <a:pt x="29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29" y="102"/>
                  <a:pt x="29" y="102"/>
                  <a:pt x="29" y="102"/>
                </a:cubicBezTo>
                <a:cubicBezTo>
                  <a:pt x="29" y="116"/>
                  <a:pt x="29" y="116"/>
                  <a:pt x="29" y="116"/>
                </a:cubicBezTo>
                <a:cubicBezTo>
                  <a:pt x="43" y="116"/>
                  <a:pt x="43" y="116"/>
                  <a:pt x="43" y="116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87"/>
                  <a:pt x="58" y="87"/>
                  <a:pt x="58" y="87"/>
                </a:cubicBezTo>
                <a:cubicBezTo>
                  <a:pt x="43" y="87"/>
                  <a:pt x="43" y="87"/>
                  <a:pt x="43" y="87"/>
                </a:cubicBezTo>
                <a:cubicBezTo>
                  <a:pt x="43" y="72"/>
                  <a:pt x="43" y="72"/>
                  <a:pt x="43" y="72"/>
                </a:cubicBezTo>
                <a:cubicBezTo>
                  <a:pt x="60" y="69"/>
                  <a:pt x="73" y="54"/>
                  <a:pt x="73" y="36"/>
                </a:cubicBezTo>
                <a:close/>
                <a:moveTo>
                  <a:pt x="36" y="58"/>
                </a:moveTo>
                <a:cubicBezTo>
                  <a:pt x="24" y="58"/>
                  <a:pt x="14" y="48"/>
                  <a:pt x="14" y="36"/>
                </a:cubicBezTo>
                <a:cubicBezTo>
                  <a:pt x="14" y="24"/>
                  <a:pt x="24" y="15"/>
                  <a:pt x="36" y="15"/>
                </a:cubicBezTo>
                <a:cubicBezTo>
                  <a:pt x="48" y="15"/>
                  <a:pt x="58" y="24"/>
                  <a:pt x="58" y="36"/>
                </a:cubicBezTo>
                <a:cubicBezTo>
                  <a:pt x="58" y="48"/>
                  <a:pt x="48" y="58"/>
                  <a:pt x="36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" name="Freeform 140"/>
          <p:cNvSpPr>
            <a:spLocks noEditPoints="1"/>
          </p:cNvSpPr>
          <p:nvPr/>
        </p:nvSpPr>
        <p:spPr bwMode="auto">
          <a:xfrm>
            <a:off x="7814844" y="5132200"/>
            <a:ext cx="369769" cy="371881"/>
          </a:xfrm>
          <a:custGeom>
            <a:avLst/>
            <a:gdLst>
              <a:gd name="T0" fmla="*/ 383269795 w 109"/>
              <a:gd name="T1" fmla="*/ 0 h 109"/>
              <a:gd name="T2" fmla="*/ 383269795 w 109"/>
              <a:gd name="T3" fmla="*/ 98558991 h 109"/>
              <a:gd name="T4" fmla="*/ 552167356 w 109"/>
              <a:gd name="T5" fmla="*/ 98558991 h 109"/>
              <a:gd name="T6" fmla="*/ 370276303 w 109"/>
              <a:gd name="T7" fmla="*/ 282532356 h 109"/>
              <a:gd name="T8" fmla="*/ 240354122 w 109"/>
              <a:gd name="T9" fmla="*/ 243108760 h 109"/>
              <a:gd name="T10" fmla="*/ 0 w 109"/>
              <a:gd name="T11" fmla="*/ 479647774 h 109"/>
              <a:gd name="T12" fmla="*/ 240354122 w 109"/>
              <a:gd name="T13" fmla="*/ 716186789 h 109"/>
              <a:gd name="T14" fmla="*/ 474214047 w 109"/>
              <a:gd name="T15" fmla="*/ 479647774 h 109"/>
              <a:gd name="T16" fmla="*/ 435238668 w 109"/>
              <a:gd name="T17" fmla="*/ 348237495 h 109"/>
              <a:gd name="T18" fmla="*/ 617129720 w 109"/>
              <a:gd name="T19" fmla="*/ 164264130 h 109"/>
              <a:gd name="T20" fmla="*/ 617129720 w 109"/>
              <a:gd name="T21" fmla="*/ 335095442 h 109"/>
              <a:gd name="T22" fmla="*/ 708073972 w 109"/>
              <a:gd name="T23" fmla="*/ 335095442 h 109"/>
              <a:gd name="T24" fmla="*/ 708073972 w 109"/>
              <a:gd name="T25" fmla="*/ 0 h 109"/>
              <a:gd name="T26" fmla="*/ 383269795 w 109"/>
              <a:gd name="T27" fmla="*/ 0 h 109"/>
              <a:gd name="T28" fmla="*/ 240354122 w 109"/>
              <a:gd name="T29" fmla="*/ 624200106 h 109"/>
              <a:gd name="T30" fmla="*/ 97440998 w 109"/>
              <a:gd name="T31" fmla="*/ 479647774 h 109"/>
              <a:gd name="T32" fmla="*/ 240354122 w 109"/>
              <a:gd name="T33" fmla="*/ 335095442 h 109"/>
              <a:gd name="T34" fmla="*/ 383269795 w 109"/>
              <a:gd name="T35" fmla="*/ 479647774 h 109"/>
              <a:gd name="T36" fmla="*/ 240354122 w 109"/>
              <a:gd name="T37" fmla="*/ 624200106 h 10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9" h="109">
                <a:moveTo>
                  <a:pt x="59" y="0"/>
                </a:moveTo>
                <a:cubicBezTo>
                  <a:pt x="59" y="15"/>
                  <a:pt x="59" y="15"/>
                  <a:pt x="59" y="15"/>
                </a:cubicBezTo>
                <a:cubicBezTo>
                  <a:pt x="85" y="15"/>
                  <a:pt x="85" y="15"/>
                  <a:pt x="85" y="15"/>
                </a:cubicBezTo>
                <a:cubicBezTo>
                  <a:pt x="57" y="43"/>
                  <a:pt x="57" y="43"/>
                  <a:pt x="57" y="43"/>
                </a:cubicBezTo>
                <a:cubicBezTo>
                  <a:pt x="51" y="39"/>
                  <a:pt x="44" y="37"/>
                  <a:pt x="37" y="37"/>
                </a:cubicBezTo>
                <a:cubicBezTo>
                  <a:pt x="17" y="37"/>
                  <a:pt x="0" y="53"/>
                  <a:pt x="0" y="73"/>
                </a:cubicBezTo>
                <a:cubicBezTo>
                  <a:pt x="0" y="93"/>
                  <a:pt x="17" y="109"/>
                  <a:pt x="37" y="109"/>
                </a:cubicBezTo>
                <a:cubicBezTo>
                  <a:pt x="57" y="109"/>
                  <a:pt x="73" y="93"/>
                  <a:pt x="73" y="73"/>
                </a:cubicBezTo>
                <a:cubicBezTo>
                  <a:pt x="73" y="66"/>
                  <a:pt x="71" y="59"/>
                  <a:pt x="67" y="53"/>
                </a:cubicBezTo>
                <a:cubicBezTo>
                  <a:pt x="95" y="25"/>
                  <a:pt x="95" y="25"/>
                  <a:pt x="95" y="25"/>
                </a:cubicBezTo>
                <a:cubicBezTo>
                  <a:pt x="95" y="51"/>
                  <a:pt x="95" y="51"/>
                  <a:pt x="95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09" y="0"/>
                  <a:pt x="109" y="0"/>
                  <a:pt x="109" y="0"/>
                </a:cubicBezTo>
                <a:lnTo>
                  <a:pt x="59" y="0"/>
                </a:lnTo>
                <a:close/>
                <a:moveTo>
                  <a:pt x="37" y="95"/>
                </a:moveTo>
                <a:cubicBezTo>
                  <a:pt x="25" y="95"/>
                  <a:pt x="15" y="85"/>
                  <a:pt x="15" y="73"/>
                </a:cubicBezTo>
                <a:cubicBezTo>
                  <a:pt x="15" y="61"/>
                  <a:pt x="25" y="51"/>
                  <a:pt x="37" y="51"/>
                </a:cubicBezTo>
                <a:cubicBezTo>
                  <a:pt x="49" y="51"/>
                  <a:pt x="59" y="61"/>
                  <a:pt x="59" y="73"/>
                </a:cubicBezTo>
                <a:cubicBezTo>
                  <a:pt x="59" y="85"/>
                  <a:pt x="49" y="95"/>
                  <a:pt x="37" y="9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06" name="Group 205"/>
          <p:cNvGrpSpPr/>
          <p:nvPr/>
        </p:nvGrpSpPr>
        <p:grpSpPr>
          <a:xfrm>
            <a:off x="9397454" y="5107100"/>
            <a:ext cx="371881" cy="388785"/>
            <a:chOff x="6224588" y="3135313"/>
            <a:chExt cx="279400" cy="292100"/>
          </a:xfrm>
          <a:solidFill>
            <a:srgbClr val="FFFFFF"/>
          </a:solidFill>
        </p:grpSpPr>
        <p:sp>
          <p:nvSpPr>
            <p:cNvPr id="427" name="Freeform 141"/>
            <p:cNvSpPr>
              <a:spLocks/>
            </p:cNvSpPr>
            <p:nvPr/>
          </p:nvSpPr>
          <p:spPr bwMode="auto">
            <a:xfrm>
              <a:off x="6265863" y="3135313"/>
              <a:ext cx="238125" cy="2047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0" y="0"/>
                </a:cxn>
                <a:cxn ang="0">
                  <a:pos x="29" y="15"/>
                </a:cxn>
                <a:cxn ang="0">
                  <a:pos x="78" y="15"/>
                </a:cxn>
                <a:cxn ang="0">
                  <a:pos x="78" y="22"/>
                </a:cxn>
                <a:cxn ang="0">
                  <a:pos x="44" y="22"/>
                </a:cxn>
                <a:cxn ang="0">
                  <a:pos x="53" y="27"/>
                </a:cxn>
                <a:cxn ang="0">
                  <a:pos x="62" y="36"/>
                </a:cxn>
                <a:cxn ang="0">
                  <a:pos x="78" y="36"/>
                </a:cxn>
                <a:cxn ang="0">
                  <a:pos x="78" y="44"/>
                </a:cxn>
                <a:cxn ang="0">
                  <a:pos x="64" y="44"/>
                </a:cxn>
                <a:cxn ang="0">
                  <a:pos x="64" y="80"/>
                </a:cxn>
                <a:cxn ang="0">
                  <a:pos x="86" y="80"/>
                </a:cxn>
                <a:cxn ang="0">
                  <a:pos x="93" y="73"/>
                </a:cxn>
                <a:cxn ang="0">
                  <a:pos x="93" y="7"/>
                </a:cxn>
                <a:cxn ang="0">
                  <a:pos x="86" y="0"/>
                </a:cxn>
              </a:cxnLst>
              <a:rect l="0" t="0" r="r" b="b"/>
              <a:pathLst>
                <a:path w="93" h="80">
                  <a:moveTo>
                    <a:pt x="8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7" y="29"/>
                    <a:pt x="60" y="32"/>
                    <a:pt x="62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90" y="80"/>
                    <a:pt x="93" y="77"/>
                    <a:pt x="93" y="73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3"/>
                    <a:pt x="90" y="0"/>
                    <a:pt x="8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28" name="Freeform 142"/>
            <p:cNvSpPr>
              <a:spLocks noEditPoints="1"/>
            </p:cNvSpPr>
            <p:nvPr/>
          </p:nvSpPr>
          <p:spPr bwMode="auto">
            <a:xfrm>
              <a:off x="6224588" y="3143250"/>
              <a:ext cx="187325" cy="284163"/>
            </a:xfrm>
            <a:custGeom>
              <a:avLst/>
              <a:gdLst/>
              <a:ahLst/>
              <a:cxnLst>
                <a:cxn ang="0">
                  <a:pos x="66" y="3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70"/>
                </a:cxn>
                <a:cxn ang="0">
                  <a:pos x="7" y="80"/>
                </a:cxn>
                <a:cxn ang="0">
                  <a:pos x="66" y="110"/>
                </a:cxn>
                <a:cxn ang="0">
                  <a:pos x="69" y="111"/>
                </a:cxn>
                <a:cxn ang="0">
                  <a:pos x="73" y="106"/>
                </a:cxn>
                <a:cxn ang="0">
                  <a:pos x="73" y="41"/>
                </a:cxn>
                <a:cxn ang="0">
                  <a:pos x="66" y="30"/>
                </a:cxn>
                <a:cxn ang="0">
                  <a:pos x="51" y="77"/>
                </a:cxn>
                <a:cxn ang="0">
                  <a:pos x="44" y="66"/>
                </a:cxn>
                <a:cxn ang="0">
                  <a:pos x="51" y="55"/>
                </a:cxn>
                <a:cxn ang="0">
                  <a:pos x="58" y="66"/>
                </a:cxn>
                <a:cxn ang="0">
                  <a:pos x="51" y="77"/>
                </a:cxn>
              </a:cxnLst>
              <a:rect l="0" t="0" r="r" b="b"/>
              <a:pathLst>
                <a:path w="73" h="111">
                  <a:moveTo>
                    <a:pt x="66" y="3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4"/>
                    <a:pt x="3" y="79"/>
                    <a:pt x="7" y="80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7" y="111"/>
                    <a:pt x="68" y="111"/>
                    <a:pt x="69" y="111"/>
                  </a:cubicBezTo>
                  <a:cubicBezTo>
                    <a:pt x="71" y="111"/>
                    <a:pt x="73" y="109"/>
                    <a:pt x="73" y="106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37"/>
                    <a:pt x="70" y="32"/>
                    <a:pt x="66" y="30"/>
                  </a:cubicBezTo>
                  <a:close/>
                  <a:moveTo>
                    <a:pt x="51" y="77"/>
                  </a:moveTo>
                  <a:cubicBezTo>
                    <a:pt x="47" y="77"/>
                    <a:pt x="44" y="72"/>
                    <a:pt x="44" y="66"/>
                  </a:cubicBezTo>
                  <a:cubicBezTo>
                    <a:pt x="44" y="60"/>
                    <a:pt x="47" y="55"/>
                    <a:pt x="51" y="55"/>
                  </a:cubicBezTo>
                  <a:cubicBezTo>
                    <a:pt x="55" y="55"/>
                    <a:pt x="58" y="60"/>
                    <a:pt x="58" y="66"/>
                  </a:cubicBezTo>
                  <a:cubicBezTo>
                    <a:pt x="58" y="72"/>
                    <a:pt x="55" y="77"/>
                    <a:pt x="51" y="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07" name="Group 206"/>
          <p:cNvGrpSpPr/>
          <p:nvPr/>
        </p:nvGrpSpPr>
        <p:grpSpPr>
          <a:xfrm>
            <a:off x="11747068" y="5107100"/>
            <a:ext cx="395125" cy="226088"/>
            <a:chOff x="7989888" y="3135313"/>
            <a:chExt cx="296863" cy="169863"/>
          </a:xfrm>
          <a:solidFill>
            <a:srgbClr val="FFFFFF"/>
          </a:solidFill>
        </p:grpSpPr>
        <p:sp>
          <p:nvSpPr>
            <p:cNvPr id="424" name="Rectangle 143"/>
            <p:cNvSpPr>
              <a:spLocks noChangeArrowheads="1"/>
            </p:cNvSpPr>
            <p:nvPr/>
          </p:nvSpPr>
          <p:spPr bwMode="auto">
            <a:xfrm>
              <a:off x="8043863" y="3192463"/>
              <a:ext cx="38100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25" name="Rectangle 144"/>
            <p:cNvSpPr>
              <a:spLocks noChangeArrowheads="1"/>
            </p:cNvSpPr>
            <p:nvPr/>
          </p:nvSpPr>
          <p:spPr bwMode="auto">
            <a:xfrm>
              <a:off x="8043863" y="3227388"/>
              <a:ext cx="38100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26" name="Freeform 145"/>
            <p:cNvSpPr>
              <a:spLocks noEditPoints="1"/>
            </p:cNvSpPr>
            <p:nvPr/>
          </p:nvSpPr>
          <p:spPr bwMode="auto">
            <a:xfrm>
              <a:off x="7989888" y="3135313"/>
              <a:ext cx="296863" cy="169863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58"/>
                </a:cxn>
                <a:cxn ang="0">
                  <a:pos x="7" y="66"/>
                </a:cxn>
                <a:cxn ang="0">
                  <a:pos x="109" y="66"/>
                </a:cxn>
                <a:cxn ang="0">
                  <a:pos x="116" y="58"/>
                </a:cxn>
                <a:cxn ang="0">
                  <a:pos x="116" y="7"/>
                </a:cxn>
                <a:cxn ang="0">
                  <a:pos x="109" y="0"/>
                </a:cxn>
                <a:cxn ang="0">
                  <a:pos x="43" y="51"/>
                </a:cxn>
                <a:cxn ang="0">
                  <a:pos x="14" y="51"/>
                </a:cxn>
                <a:cxn ang="0">
                  <a:pos x="14" y="15"/>
                </a:cxn>
                <a:cxn ang="0">
                  <a:pos x="43" y="15"/>
                </a:cxn>
                <a:cxn ang="0">
                  <a:pos x="43" y="51"/>
                </a:cxn>
                <a:cxn ang="0">
                  <a:pos x="72" y="51"/>
                </a:cxn>
                <a:cxn ang="0">
                  <a:pos x="51" y="51"/>
                </a:cxn>
                <a:cxn ang="0">
                  <a:pos x="51" y="15"/>
                </a:cxn>
                <a:cxn ang="0">
                  <a:pos x="58" y="15"/>
                </a:cxn>
                <a:cxn ang="0">
                  <a:pos x="58" y="44"/>
                </a:cxn>
                <a:cxn ang="0">
                  <a:pos x="65" y="44"/>
                </a:cxn>
                <a:cxn ang="0">
                  <a:pos x="65" y="15"/>
                </a:cxn>
                <a:cxn ang="0">
                  <a:pos x="72" y="15"/>
                </a:cxn>
                <a:cxn ang="0">
                  <a:pos x="72" y="51"/>
                </a:cxn>
                <a:cxn ang="0">
                  <a:pos x="101" y="36"/>
                </a:cxn>
                <a:cxn ang="0">
                  <a:pos x="94" y="36"/>
                </a:cxn>
                <a:cxn ang="0">
                  <a:pos x="94" y="51"/>
                </a:cxn>
                <a:cxn ang="0">
                  <a:pos x="87" y="51"/>
                </a:cxn>
                <a:cxn ang="0">
                  <a:pos x="87" y="36"/>
                </a:cxn>
                <a:cxn ang="0">
                  <a:pos x="80" y="36"/>
                </a:cxn>
                <a:cxn ang="0">
                  <a:pos x="80" y="15"/>
                </a:cxn>
                <a:cxn ang="0">
                  <a:pos x="87" y="15"/>
                </a:cxn>
                <a:cxn ang="0">
                  <a:pos x="87" y="29"/>
                </a:cxn>
                <a:cxn ang="0">
                  <a:pos x="94" y="29"/>
                </a:cxn>
                <a:cxn ang="0">
                  <a:pos x="94" y="15"/>
                </a:cxn>
                <a:cxn ang="0">
                  <a:pos x="101" y="15"/>
                </a:cxn>
                <a:cxn ang="0">
                  <a:pos x="101" y="36"/>
                </a:cxn>
              </a:cxnLst>
              <a:rect l="0" t="0" r="r" b="b"/>
              <a:pathLst>
                <a:path w="116" h="66">
                  <a:moveTo>
                    <a:pt x="10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3" y="66"/>
                    <a:pt x="7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3" y="66"/>
                    <a:pt x="116" y="62"/>
                    <a:pt x="116" y="58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3"/>
                    <a:pt x="113" y="0"/>
                    <a:pt x="109" y="0"/>
                  </a:cubicBezTo>
                  <a:close/>
                  <a:moveTo>
                    <a:pt x="43" y="51"/>
                  </a:moveTo>
                  <a:cubicBezTo>
                    <a:pt x="14" y="51"/>
                    <a:pt x="14" y="51"/>
                    <a:pt x="14" y="51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43" y="15"/>
                    <a:pt x="43" y="15"/>
                    <a:pt x="43" y="15"/>
                  </a:cubicBezTo>
                  <a:lnTo>
                    <a:pt x="43" y="51"/>
                  </a:lnTo>
                  <a:close/>
                  <a:moveTo>
                    <a:pt x="72" y="51"/>
                  </a:moveTo>
                  <a:cubicBezTo>
                    <a:pt x="51" y="51"/>
                    <a:pt x="51" y="51"/>
                    <a:pt x="51" y="51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72" y="15"/>
                    <a:pt x="72" y="15"/>
                    <a:pt x="72" y="15"/>
                  </a:cubicBezTo>
                  <a:lnTo>
                    <a:pt x="72" y="51"/>
                  </a:lnTo>
                  <a:close/>
                  <a:moveTo>
                    <a:pt x="101" y="36"/>
                  </a:moveTo>
                  <a:cubicBezTo>
                    <a:pt x="94" y="36"/>
                    <a:pt x="94" y="36"/>
                    <a:pt x="94" y="36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101" y="15"/>
                    <a:pt x="101" y="15"/>
                    <a:pt x="101" y="15"/>
                  </a:cubicBezTo>
                  <a:lnTo>
                    <a:pt x="101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208" name="Freeform 146"/>
          <p:cNvSpPr>
            <a:spLocks noEditPoints="1"/>
          </p:cNvSpPr>
          <p:nvPr/>
        </p:nvSpPr>
        <p:spPr bwMode="auto">
          <a:xfrm>
            <a:off x="12537316" y="5106845"/>
            <a:ext cx="395123" cy="226088"/>
          </a:xfrm>
          <a:custGeom>
            <a:avLst/>
            <a:gdLst>
              <a:gd name="T0" fmla="*/ 713871217 w 116"/>
              <a:gd name="T1" fmla="*/ 0 h 66"/>
              <a:gd name="T2" fmla="*/ 45844706 w 116"/>
              <a:gd name="T3" fmla="*/ 0 h 66"/>
              <a:gd name="T4" fmla="*/ 0 w 116"/>
              <a:gd name="T5" fmla="*/ 46367452 h 66"/>
              <a:gd name="T6" fmla="*/ 0 w 116"/>
              <a:gd name="T7" fmla="*/ 384183780 h 66"/>
              <a:gd name="T8" fmla="*/ 45844706 w 116"/>
              <a:gd name="T9" fmla="*/ 437173315 h 66"/>
              <a:gd name="T10" fmla="*/ 713871217 w 116"/>
              <a:gd name="T11" fmla="*/ 437173315 h 66"/>
              <a:gd name="T12" fmla="*/ 759715923 w 116"/>
              <a:gd name="T13" fmla="*/ 384183780 h 66"/>
              <a:gd name="T14" fmla="*/ 759715923 w 116"/>
              <a:gd name="T15" fmla="*/ 46367452 h 66"/>
              <a:gd name="T16" fmla="*/ 713871217 w 116"/>
              <a:gd name="T17" fmla="*/ 0 h 66"/>
              <a:gd name="T18" fmla="*/ 235774966 w 116"/>
              <a:gd name="T19" fmla="*/ 145724438 h 66"/>
              <a:gd name="T20" fmla="*/ 144082995 w 116"/>
              <a:gd name="T21" fmla="*/ 145724438 h 66"/>
              <a:gd name="T22" fmla="*/ 144082995 w 116"/>
              <a:gd name="T23" fmla="*/ 192091890 h 66"/>
              <a:gd name="T24" fmla="*/ 235774966 w 116"/>
              <a:gd name="T25" fmla="*/ 192091890 h 66"/>
              <a:gd name="T26" fmla="*/ 235774966 w 116"/>
              <a:gd name="T27" fmla="*/ 337816328 h 66"/>
              <a:gd name="T28" fmla="*/ 98238290 w 116"/>
              <a:gd name="T29" fmla="*/ 337816328 h 66"/>
              <a:gd name="T30" fmla="*/ 98238290 w 116"/>
              <a:gd name="T31" fmla="*/ 291448876 h 66"/>
              <a:gd name="T32" fmla="*/ 189930260 w 116"/>
              <a:gd name="T33" fmla="*/ 291448876 h 66"/>
              <a:gd name="T34" fmla="*/ 189930260 w 116"/>
              <a:gd name="T35" fmla="*/ 238459341 h 66"/>
              <a:gd name="T36" fmla="*/ 98238290 w 116"/>
              <a:gd name="T37" fmla="*/ 238459341 h 66"/>
              <a:gd name="T38" fmla="*/ 98238290 w 116"/>
              <a:gd name="T39" fmla="*/ 99356987 h 66"/>
              <a:gd name="T40" fmla="*/ 235774966 w 116"/>
              <a:gd name="T41" fmla="*/ 99356987 h 66"/>
              <a:gd name="T42" fmla="*/ 235774966 w 116"/>
              <a:gd name="T43" fmla="*/ 145724438 h 66"/>
              <a:gd name="T44" fmla="*/ 425702667 w 116"/>
              <a:gd name="T45" fmla="*/ 145724438 h 66"/>
              <a:gd name="T46" fmla="*/ 334013256 w 116"/>
              <a:gd name="T47" fmla="*/ 145724438 h 66"/>
              <a:gd name="T48" fmla="*/ 334013256 w 116"/>
              <a:gd name="T49" fmla="*/ 192091890 h 66"/>
              <a:gd name="T50" fmla="*/ 425702667 w 116"/>
              <a:gd name="T51" fmla="*/ 192091890 h 66"/>
              <a:gd name="T52" fmla="*/ 425702667 w 116"/>
              <a:gd name="T53" fmla="*/ 238459341 h 66"/>
              <a:gd name="T54" fmla="*/ 334013256 w 116"/>
              <a:gd name="T55" fmla="*/ 238459341 h 66"/>
              <a:gd name="T56" fmla="*/ 334013256 w 116"/>
              <a:gd name="T57" fmla="*/ 291448876 h 66"/>
              <a:gd name="T58" fmla="*/ 425702667 w 116"/>
              <a:gd name="T59" fmla="*/ 291448876 h 66"/>
              <a:gd name="T60" fmla="*/ 425702667 w 116"/>
              <a:gd name="T61" fmla="*/ 337816328 h 66"/>
              <a:gd name="T62" fmla="*/ 288168550 w 116"/>
              <a:gd name="T63" fmla="*/ 337816328 h 66"/>
              <a:gd name="T64" fmla="*/ 288168550 w 116"/>
              <a:gd name="T65" fmla="*/ 99356987 h 66"/>
              <a:gd name="T66" fmla="*/ 425702667 w 116"/>
              <a:gd name="T67" fmla="*/ 99356987 h 66"/>
              <a:gd name="T68" fmla="*/ 425702667 w 116"/>
              <a:gd name="T69" fmla="*/ 145724438 h 66"/>
              <a:gd name="T70" fmla="*/ 569788222 w 116"/>
              <a:gd name="T71" fmla="*/ 337816328 h 66"/>
              <a:gd name="T72" fmla="*/ 478096251 w 116"/>
              <a:gd name="T73" fmla="*/ 337816328 h 66"/>
              <a:gd name="T74" fmla="*/ 478096251 w 116"/>
              <a:gd name="T75" fmla="*/ 99356987 h 66"/>
              <a:gd name="T76" fmla="*/ 523940957 w 116"/>
              <a:gd name="T77" fmla="*/ 99356987 h 66"/>
              <a:gd name="T78" fmla="*/ 523940957 w 116"/>
              <a:gd name="T79" fmla="*/ 291448876 h 66"/>
              <a:gd name="T80" fmla="*/ 569788222 w 116"/>
              <a:gd name="T81" fmla="*/ 291448876 h 66"/>
              <a:gd name="T82" fmla="*/ 569788222 w 116"/>
              <a:gd name="T83" fmla="*/ 337816328 h 66"/>
              <a:gd name="T84" fmla="*/ 713871217 w 116"/>
              <a:gd name="T85" fmla="*/ 337816328 h 66"/>
              <a:gd name="T86" fmla="*/ 615632927 w 116"/>
              <a:gd name="T87" fmla="*/ 337816328 h 66"/>
              <a:gd name="T88" fmla="*/ 615632927 w 116"/>
              <a:gd name="T89" fmla="*/ 99356987 h 66"/>
              <a:gd name="T90" fmla="*/ 668026511 w 116"/>
              <a:gd name="T91" fmla="*/ 99356987 h 66"/>
              <a:gd name="T92" fmla="*/ 668026511 w 116"/>
              <a:gd name="T93" fmla="*/ 291448876 h 66"/>
              <a:gd name="T94" fmla="*/ 713871217 w 116"/>
              <a:gd name="T95" fmla="*/ 291448876 h 66"/>
              <a:gd name="T96" fmla="*/ 713871217 w 116"/>
              <a:gd name="T97" fmla="*/ 337816328 h 6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16" h="66">
                <a:moveTo>
                  <a:pt x="109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2"/>
                  <a:pt x="3" y="66"/>
                  <a:pt x="7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13" y="66"/>
                  <a:pt x="116" y="62"/>
                  <a:pt x="116" y="58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3"/>
                  <a:pt x="113" y="0"/>
                  <a:pt x="109" y="0"/>
                </a:cubicBezTo>
                <a:close/>
                <a:moveTo>
                  <a:pt x="36" y="22"/>
                </a:moveTo>
                <a:cubicBezTo>
                  <a:pt x="22" y="22"/>
                  <a:pt x="22" y="22"/>
                  <a:pt x="22" y="22"/>
                </a:cubicBezTo>
                <a:cubicBezTo>
                  <a:pt x="22" y="29"/>
                  <a:pt x="22" y="29"/>
                  <a:pt x="22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51"/>
                  <a:pt x="36" y="51"/>
                  <a:pt x="36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44"/>
                  <a:pt x="15" y="44"/>
                  <a:pt x="15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29" y="36"/>
                  <a:pt x="29" y="36"/>
                  <a:pt x="29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15"/>
                  <a:pt x="15" y="15"/>
                  <a:pt x="15" y="15"/>
                </a:cubicBezTo>
                <a:cubicBezTo>
                  <a:pt x="36" y="15"/>
                  <a:pt x="36" y="15"/>
                  <a:pt x="36" y="15"/>
                </a:cubicBezTo>
                <a:lnTo>
                  <a:pt x="36" y="22"/>
                </a:lnTo>
                <a:close/>
                <a:moveTo>
                  <a:pt x="65" y="22"/>
                </a:moveTo>
                <a:cubicBezTo>
                  <a:pt x="51" y="22"/>
                  <a:pt x="51" y="22"/>
                  <a:pt x="51" y="22"/>
                </a:cubicBezTo>
                <a:cubicBezTo>
                  <a:pt x="51" y="29"/>
                  <a:pt x="51" y="29"/>
                  <a:pt x="51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5" y="36"/>
                  <a:pt x="65" y="36"/>
                  <a:pt x="65" y="36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44"/>
                  <a:pt x="51" y="44"/>
                  <a:pt x="51" y="44"/>
                </a:cubicBezTo>
                <a:cubicBezTo>
                  <a:pt x="65" y="44"/>
                  <a:pt x="65" y="44"/>
                  <a:pt x="65" y="44"/>
                </a:cubicBezTo>
                <a:cubicBezTo>
                  <a:pt x="65" y="51"/>
                  <a:pt x="65" y="51"/>
                  <a:pt x="65" y="51"/>
                </a:cubicBezTo>
                <a:cubicBezTo>
                  <a:pt x="44" y="51"/>
                  <a:pt x="44" y="51"/>
                  <a:pt x="44" y="51"/>
                </a:cubicBezTo>
                <a:cubicBezTo>
                  <a:pt x="44" y="15"/>
                  <a:pt x="44" y="15"/>
                  <a:pt x="44" y="15"/>
                </a:cubicBezTo>
                <a:cubicBezTo>
                  <a:pt x="65" y="15"/>
                  <a:pt x="65" y="15"/>
                  <a:pt x="65" y="15"/>
                </a:cubicBezTo>
                <a:lnTo>
                  <a:pt x="65" y="22"/>
                </a:lnTo>
                <a:close/>
                <a:moveTo>
                  <a:pt x="87" y="51"/>
                </a:moveTo>
                <a:cubicBezTo>
                  <a:pt x="73" y="51"/>
                  <a:pt x="73" y="51"/>
                  <a:pt x="73" y="51"/>
                </a:cubicBezTo>
                <a:cubicBezTo>
                  <a:pt x="73" y="15"/>
                  <a:pt x="73" y="15"/>
                  <a:pt x="73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0" y="44"/>
                  <a:pt x="80" y="44"/>
                  <a:pt x="80" y="44"/>
                </a:cubicBezTo>
                <a:cubicBezTo>
                  <a:pt x="87" y="44"/>
                  <a:pt x="87" y="44"/>
                  <a:pt x="87" y="44"/>
                </a:cubicBezTo>
                <a:lnTo>
                  <a:pt x="87" y="51"/>
                </a:lnTo>
                <a:close/>
                <a:moveTo>
                  <a:pt x="109" y="51"/>
                </a:moveTo>
                <a:cubicBezTo>
                  <a:pt x="94" y="51"/>
                  <a:pt x="94" y="51"/>
                  <a:pt x="94" y="51"/>
                </a:cubicBezTo>
                <a:cubicBezTo>
                  <a:pt x="94" y="15"/>
                  <a:pt x="94" y="15"/>
                  <a:pt x="94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09" y="44"/>
                  <a:pt x="109" y="44"/>
                  <a:pt x="109" y="44"/>
                </a:cubicBezTo>
                <a:lnTo>
                  <a:pt x="109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" name="Freeform 147"/>
          <p:cNvSpPr>
            <a:spLocks noEditPoints="1"/>
          </p:cNvSpPr>
          <p:nvPr/>
        </p:nvSpPr>
        <p:spPr bwMode="auto">
          <a:xfrm>
            <a:off x="1463279" y="5899206"/>
            <a:ext cx="395125" cy="223974"/>
          </a:xfrm>
          <a:custGeom>
            <a:avLst/>
            <a:gdLst>
              <a:gd name="T0" fmla="*/ 713876181 w 116"/>
              <a:gd name="T1" fmla="*/ 0 h 66"/>
              <a:gd name="T2" fmla="*/ 45844860 w 116"/>
              <a:gd name="T3" fmla="*/ 0 h 66"/>
              <a:gd name="T4" fmla="*/ 0 w 116"/>
              <a:gd name="T5" fmla="*/ 52004624 h 66"/>
              <a:gd name="T6" fmla="*/ 0 w 116"/>
              <a:gd name="T7" fmla="*/ 383534420 h 66"/>
              <a:gd name="T8" fmla="*/ 45844860 w 116"/>
              <a:gd name="T9" fmla="*/ 429037509 h 66"/>
              <a:gd name="T10" fmla="*/ 713876181 w 116"/>
              <a:gd name="T11" fmla="*/ 429037509 h 66"/>
              <a:gd name="T12" fmla="*/ 759721041 w 116"/>
              <a:gd name="T13" fmla="*/ 383534420 h 66"/>
              <a:gd name="T14" fmla="*/ 759721041 w 116"/>
              <a:gd name="T15" fmla="*/ 52004624 h 66"/>
              <a:gd name="T16" fmla="*/ 713876181 w 116"/>
              <a:gd name="T17" fmla="*/ 0 h 66"/>
              <a:gd name="T18" fmla="*/ 281620620 w 116"/>
              <a:gd name="T19" fmla="*/ 331529796 h 66"/>
              <a:gd name="T20" fmla="*/ 235775760 w 116"/>
              <a:gd name="T21" fmla="*/ 331529796 h 66"/>
              <a:gd name="T22" fmla="*/ 144086040 w 116"/>
              <a:gd name="T23" fmla="*/ 175515924 h 66"/>
              <a:gd name="T24" fmla="*/ 144086040 w 116"/>
              <a:gd name="T25" fmla="*/ 331529796 h 66"/>
              <a:gd name="T26" fmla="*/ 91689720 w 116"/>
              <a:gd name="T27" fmla="*/ 331529796 h 66"/>
              <a:gd name="T28" fmla="*/ 91689720 w 116"/>
              <a:gd name="T29" fmla="*/ 97507714 h 66"/>
              <a:gd name="T30" fmla="*/ 144086040 w 116"/>
              <a:gd name="T31" fmla="*/ 97507714 h 66"/>
              <a:gd name="T32" fmla="*/ 235775760 w 116"/>
              <a:gd name="T33" fmla="*/ 253521585 h 66"/>
              <a:gd name="T34" fmla="*/ 235775760 w 116"/>
              <a:gd name="T35" fmla="*/ 97507714 h 66"/>
              <a:gd name="T36" fmla="*/ 281620620 w 116"/>
              <a:gd name="T37" fmla="*/ 97507714 h 66"/>
              <a:gd name="T38" fmla="*/ 281620620 w 116"/>
              <a:gd name="T39" fmla="*/ 331529796 h 66"/>
              <a:gd name="T40" fmla="*/ 425706660 w 116"/>
              <a:gd name="T41" fmla="*/ 143013353 h 66"/>
              <a:gd name="T42" fmla="*/ 379861800 w 116"/>
              <a:gd name="T43" fmla="*/ 143013353 h 66"/>
              <a:gd name="T44" fmla="*/ 379861800 w 116"/>
              <a:gd name="T45" fmla="*/ 195017977 h 66"/>
              <a:gd name="T46" fmla="*/ 425706660 w 116"/>
              <a:gd name="T47" fmla="*/ 195017977 h 66"/>
              <a:gd name="T48" fmla="*/ 425706660 w 116"/>
              <a:gd name="T49" fmla="*/ 240521067 h 66"/>
              <a:gd name="T50" fmla="*/ 379861800 w 116"/>
              <a:gd name="T51" fmla="*/ 240521067 h 66"/>
              <a:gd name="T52" fmla="*/ 379861800 w 116"/>
              <a:gd name="T53" fmla="*/ 286024156 h 66"/>
              <a:gd name="T54" fmla="*/ 425706660 w 116"/>
              <a:gd name="T55" fmla="*/ 286024156 h 66"/>
              <a:gd name="T56" fmla="*/ 425706660 w 116"/>
              <a:gd name="T57" fmla="*/ 331529796 h 66"/>
              <a:gd name="T58" fmla="*/ 334014381 w 116"/>
              <a:gd name="T59" fmla="*/ 331529796 h 66"/>
              <a:gd name="T60" fmla="*/ 334014381 w 116"/>
              <a:gd name="T61" fmla="*/ 97507714 h 66"/>
              <a:gd name="T62" fmla="*/ 425706660 w 116"/>
              <a:gd name="T63" fmla="*/ 97507714 h 66"/>
              <a:gd name="T64" fmla="*/ 425706660 w 116"/>
              <a:gd name="T65" fmla="*/ 143013353 h 66"/>
              <a:gd name="T66" fmla="*/ 661482421 w 116"/>
              <a:gd name="T67" fmla="*/ 331529796 h 66"/>
              <a:gd name="T68" fmla="*/ 615635001 w 116"/>
              <a:gd name="T69" fmla="*/ 331529796 h 66"/>
              <a:gd name="T70" fmla="*/ 569790141 w 116"/>
              <a:gd name="T71" fmla="*/ 240521067 h 66"/>
              <a:gd name="T72" fmla="*/ 523945281 w 116"/>
              <a:gd name="T73" fmla="*/ 331529796 h 66"/>
              <a:gd name="T74" fmla="*/ 471551521 w 116"/>
              <a:gd name="T75" fmla="*/ 331529796 h 66"/>
              <a:gd name="T76" fmla="*/ 471551521 w 116"/>
              <a:gd name="T77" fmla="*/ 97507714 h 66"/>
              <a:gd name="T78" fmla="*/ 523945281 w 116"/>
              <a:gd name="T79" fmla="*/ 97507714 h 66"/>
              <a:gd name="T80" fmla="*/ 523945281 w 116"/>
              <a:gd name="T81" fmla="*/ 240521067 h 66"/>
              <a:gd name="T82" fmla="*/ 569790141 w 116"/>
              <a:gd name="T83" fmla="*/ 143013353 h 66"/>
              <a:gd name="T84" fmla="*/ 615635001 w 116"/>
              <a:gd name="T85" fmla="*/ 240521067 h 66"/>
              <a:gd name="T86" fmla="*/ 615635001 w 116"/>
              <a:gd name="T87" fmla="*/ 97507714 h 66"/>
              <a:gd name="T88" fmla="*/ 661482421 w 116"/>
              <a:gd name="T89" fmla="*/ 97507714 h 66"/>
              <a:gd name="T90" fmla="*/ 661482421 w 116"/>
              <a:gd name="T91" fmla="*/ 331529796 h 6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6" h="66">
                <a:moveTo>
                  <a:pt x="109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3"/>
                  <a:pt x="3" y="66"/>
                  <a:pt x="7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13" y="66"/>
                  <a:pt x="116" y="63"/>
                  <a:pt x="116" y="59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4"/>
                  <a:pt x="113" y="0"/>
                  <a:pt x="109" y="0"/>
                </a:cubicBezTo>
                <a:close/>
                <a:moveTo>
                  <a:pt x="43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51"/>
                  <a:pt x="22" y="51"/>
                  <a:pt x="22" y="51"/>
                </a:cubicBezTo>
                <a:cubicBezTo>
                  <a:pt x="14" y="51"/>
                  <a:pt x="14" y="51"/>
                  <a:pt x="14" y="51"/>
                </a:cubicBezTo>
                <a:cubicBezTo>
                  <a:pt x="14" y="15"/>
                  <a:pt x="14" y="15"/>
                  <a:pt x="14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15"/>
                  <a:pt x="36" y="15"/>
                  <a:pt x="36" y="15"/>
                </a:cubicBezTo>
                <a:cubicBezTo>
                  <a:pt x="43" y="15"/>
                  <a:pt x="43" y="15"/>
                  <a:pt x="43" y="15"/>
                </a:cubicBezTo>
                <a:lnTo>
                  <a:pt x="43" y="51"/>
                </a:lnTo>
                <a:close/>
                <a:moveTo>
                  <a:pt x="65" y="22"/>
                </a:moveTo>
                <a:cubicBezTo>
                  <a:pt x="58" y="22"/>
                  <a:pt x="58" y="22"/>
                  <a:pt x="58" y="22"/>
                </a:cubicBezTo>
                <a:cubicBezTo>
                  <a:pt x="58" y="30"/>
                  <a:pt x="58" y="30"/>
                  <a:pt x="58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37"/>
                  <a:pt x="65" y="37"/>
                  <a:pt x="65" y="37"/>
                </a:cubicBezTo>
                <a:cubicBezTo>
                  <a:pt x="58" y="37"/>
                  <a:pt x="58" y="37"/>
                  <a:pt x="58" y="37"/>
                </a:cubicBezTo>
                <a:cubicBezTo>
                  <a:pt x="58" y="44"/>
                  <a:pt x="58" y="44"/>
                  <a:pt x="58" y="44"/>
                </a:cubicBezTo>
                <a:cubicBezTo>
                  <a:pt x="65" y="44"/>
                  <a:pt x="65" y="44"/>
                  <a:pt x="65" y="44"/>
                </a:cubicBezTo>
                <a:cubicBezTo>
                  <a:pt x="65" y="51"/>
                  <a:pt x="65" y="51"/>
                  <a:pt x="65" y="51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15"/>
                  <a:pt x="51" y="15"/>
                  <a:pt x="51" y="15"/>
                </a:cubicBezTo>
                <a:cubicBezTo>
                  <a:pt x="65" y="15"/>
                  <a:pt x="65" y="15"/>
                  <a:pt x="65" y="15"/>
                </a:cubicBezTo>
                <a:lnTo>
                  <a:pt x="65" y="22"/>
                </a:lnTo>
                <a:close/>
                <a:moveTo>
                  <a:pt x="101" y="51"/>
                </a:moveTo>
                <a:cubicBezTo>
                  <a:pt x="94" y="51"/>
                  <a:pt x="94" y="51"/>
                  <a:pt x="94" y="51"/>
                </a:cubicBezTo>
                <a:cubicBezTo>
                  <a:pt x="87" y="37"/>
                  <a:pt x="87" y="37"/>
                  <a:pt x="87" y="37"/>
                </a:cubicBezTo>
                <a:cubicBezTo>
                  <a:pt x="80" y="51"/>
                  <a:pt x="80" y="51"/>
                  <a:pt x="80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15"/>
                  <a:pt x="72" y="15"/>
                  <a:pt x="72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0" y="37"/>
                  <a:pt x="80" y="37"/>
                  <a:pt x="80" y="37"/>
                </a:cubicBezTo>
                <a:cubicBezTo>
                  <a:pt x="87" y="22"/>
                  <a:pt x="87" y="22"/>
                  <a:pt x="87" y="22"/>
                </a:cubicBezTo>
                <a:cubicBezTo>
                  <a:pt x="94" y="37"/>
                  <a:pt x="94" y="37"/>
                  <a:pt x="94" y="37"/>
                </a:cubicBezTo>
                <a:cubicBezTo>
                  <a:pt x="94" y="15"/>
                  <a:pt x="94" y="15"/>
                  <a:pt x="94" y="15"/>
                </a:cubicBezTo>
                <a:cubicBezTo>
                  <a:pt x="101" y="15"/>
                  <a:pt x="101" y="15"/>
                  <a:pt x="101" y="15"/>
                </a:cubicBezTo>
                <a:lnTo>
                  <a:pt x="101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10" name="Group 209"/>
          <p:cNvGrpSpPr/>
          <p:nvPr/>
        </p:nvGrpSpPr>
        <p:grpSpPr>
          <a:xfrm>
            <a:off x="2253527" y="6000883"/>
            <a:ext cx="395125" cy="297928"/>
            <a:chOff x="857250" y="3806825"/>
            <a:chExt cx="296863" cy="223838"/>
          </a:xfrm>
          <a:solidFill>
            <a:srgbClr val="FFFFFF"/>
          </a:solidFill>
        </p:grpSpPr>
        <p:sp>
          <p:nvSpPr>
            <p:cNvPr id="420" name="Freeform 148"/>
            <p:cNvSpPr>
              <a:spLocks noEditPoints="1"/>
            </p:cNvSpPr>
            <p:nvPr/>
          </p:nvSpPr>
          <p:spPr bwMode="auto">
            <a:xfrm>
              <a:off x="857250" y="3806825"/>
              <a:ext cx="296863" cy="2238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5" y="0"/>
                </a:cxn>
                <a:cxn ang="0">
                  <a:pos x="0" y="14"/>
                </a:cxn>
                <a:cxn ang="0">
                  <a:pos x="0" y="72"/>
                </a:cxn>
                <a:cxn ang="0">
                  <a:pos x="15" y="87"/>
                </a:cxn>
                <a:cxn ang="0">
                  <a:pos x="102" y="87"/>
                </a:cxn>
                <a:cxn ang="0">
                  <a:pos x="116" y="72"/>
                </a:cxn>
                <a:cxn ang="0">
                  <a:pos x="116" y="14"/>
                </a:cxn>
                <a:cxn ang="0">
                  <a:pos x="102" y="0"/>
                </a:cxn>
                <a:cxn ang="0">
                  <a:pos x="109" y="72"/>
                </a:cxn>
                <a:cxn ang="0">
                  <a:pos x="102" y="79"/>
                </a:cxn>
                <a:cxn ang="0">
                  <a:pos x="15" y="79"/>
                </a:cxn>
                <a:cxn ang="0">
                  <a:pos x="7" y="72"/>
                </a:cxn>
                <a:cxn ang="0">
                  <a:pos x="7" y="36"/>
                </a:cxn>
                <a:cxn ang="0">
                  <a:pos x="109" y="36"/>
                </a:cxn>
                <a:cxn ang="0">
                  <a:pos x="109" y="72"/>
                </a:cxn>
                <a:cxn ang="0">
                  <a:pos x="109" y="21"/>
                </a:cxn>
                <a:cxn ang="0">
                  <a:pos x="7" y="21"/>
                </a:cxn>
                <a:cxn ang="0">
                  <a:pos x="7" y="14"/>
                </a:cxn>
                <a:cxn ang="0">
                  <a:pos x="15" y="7"/>
                </a:cxn>
                <a:cxn ang="0">
                  <a:pos x="102" y="7"/>
                </a:cxn>
                <a:cxn ang="0">
                  <a:pos x="109" y="14"/>
                </a:cxn>
                <a:cxn ang="0">
                  <a:pos x="109" y="21"/>
                </a:cxn>
              </a:cxnLst>
              <a:rect l="0" t="0" r="r" b="b"/>
              <a:pathLst>
                <a:path w="116" h="87">
                  <a:moveTo>
                    <a:pt x="102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0"/>
                    <a:pt x="7" y="87"/>
                    <a:pt x="15" y="87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10" y="87"/>
                    <a:pt x="116" y="80"/>
                    <a:pt x="116" y="72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6"/>
                    <a:pt x="110" y="0"/>
                    <a:pt x="102" y="0"/>
                  </a:cubicBezTo>
                  <a:close/>
                  <a:moveTo>
                    <a:pt x="109" y="72"/>
                  </a:moveTo>
                  <a:cubicBezTo>
                    <a:pt x="109" y="76"/>
                    <a:pt x="106" y="79"/>
                    <a:pt x="102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1" y="79"/>
                    <a:pt x="7" y="76"/>
                    <a:pt x="7" y="72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09" y="36"/>
                    <a:pt x="109" y="36"/>
                    <a:pt x="109" y="36"/>
                  </a:cubicBezTo>
                  <a:lnTo>
                    <a:pt x="109" y="72"/>
                  </a:lnTo>
                  <a:close/>
                  <a:moveTo>
                    <a:pt x="109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0"/>
                    <a:pt x="11" y="7"/>
                    <a:pt x="15" y="7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6" y="7"/>
                    <a:pt x="109" y="10"/>
                    <a:pt x="109" y="14"/>
                  </a:cubicBezTo>
                  <a:lnTo>
                    <a:pt x="109" y="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21" name="Rectangle 149"/>
            <p:cNvSpPr>
              <a:spLocks noChangeArrowheads="1"/>
            </p:cNvSpPr>
            <p:nvPr/>
          </p:nvSpPr>
          <p:spPr bwMode="auto">
            <a:xfrm>
              <a:off x="895350" y="3917950"/>
              <a:ext cx="1111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22" name="Rectangle 150"/>
            <p:cNvSpPr>
              <a:spLocks noChangeArrowheads="1"/>
            </p:cNvSpPr>
            <p:nvPr/>
          </p:nvSpPr>
          <p:spPr bwMode="auto">
            <a:xfrm>
              <a:off x="895350" y="3956050"/>
              <a:ext cx="3651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23" name="Rectangle 151"/>
            <p:cNvSpPr>
              <a:spLocks noChangeArrowheads="1"/>
            </p:cNvSpPr>
            <p:nvPr/>
          </p:nvSpPr>
          <p:spPr bwMode="auto">
            <a:xfrm>
              <a:off x="1062038" y="3917950"/>
              <a:ext cx="57150" cy="381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222" name="Freeform 152"/>
          <p:cNvSpPr>
            <a:spLocks noEditPoints="1"/>
          </p:cNvSpPr>
          <p:nvPr/>
        </p:nvSpPr>
        <p:spPr bwMode="auto">
          <a:xfrm>
            <a:off x="10952594" y="5106845"/>
            <a:ext cx="399349" cy="397237"/>
          </a:xfrm>
          <a:custGeom>
            <a:avLst/>
            <a:gdLst>
              <a:gd name="T0" fmla="*/ 677352761 w 117"/>
              <a:gd name="T1" fmla="*/ 238302034 h 116"/>
              <a:gd name="T2" fmla="*/ 519523041 w 117"/>
              <a:gd name="T3" fmla="*/ 191967671 h 116"/>
              <a:gd name="T4" fmla="*/ 624743709 w 117"/>
              <a:gd name="T5" fmla="*/ 145630736 h 116"/>
              <a:gd name="T6" fmla="*/ 335387513 w 117"/>
              <a:gd name="T7" fmla="*/ 0 h 116"/>
              <a:gd name="T8" fmla="*/ 440608181 w 117"/>
              <a:gd name="T9" fmla="*/ 145630736 h 116"/>
              <a:gd name="T10" fmla="*/ 144676816 w 117"/>
              <a:gd name="T11" fmla="*/ 191967671 h 116"/>
              <a:gd name="T12" fmla="*/ 52609052 w 117"/>
              <a:gd name="T13" fmla="*/ 575900441 h 116"/>
              <a:gd name="T14" fmla="*/ 0 w 117"/>
              <a:gd name="T15" fmla="*/ 767865539 h 116"/>
              <a:gd name="T16" fmla="*/ 769420525 w 117"/>
              <a:gd name="T17" fmla="*/ 575900441 h 116"/>
              <a:gd name="T18" fmla="*/ 526100775 w 117"/>
              <a:gd name="T19" fmla="*/ 291258899 h 116"/>
              <a:gd name="T20" fmla="*/ 578709827 w 117"/>
              <a:gd name="T21" fmla="*/ 337595834 h 116"/>
              <a:gd name="T22" fmla="*/ 526100775 w 117"/>
              <a:gd name="T23" fmla="*/ 291258899 h 116"/>
              <a:gd name="T24" fmla="*/ 578709827 w 117"/>
              <a:gd name="T25" fmla="*/ 383932769 h 116"/>
              <a:gd name="T26" fmla="*/ 526100775 w 117"/>
              <a:gd name="T27" fmla="*/ 436889634 h 116"/>
              <a:gd name="T28" fmla="*/ 526100775 w 117"/>
              <a:gd name="T29" fmla="*/ 483226570 h 116"/>
              <a:gd name="T30" fmla="*/ 578709827 w 117"/>
              <a:gd name="T31" fmla="*/ 529563505 h 116"/>
              <a:gd name="T32" fmla="*/ 526100775 w 117"/>
              <a:gd name="T33" fmla="*/ 483226570 h 116"/>
              <a:gd name="T34" fmla="*/ 381421395 w 117"/>
              <a:gd name="T35" fmla="*/ 46336935 h 116"/>
              <a:gd name="T36" fmla="*/ 578709827 w 117"/>
              <a:gd name="T37" fmla="*/ 99293800 h 116"/>
              <a:gd name="T38" fmla="*/ 434033011 w 117"/>
              <a:gd name="T39" fmla="*/ 291258899 h 116"/>
              <a:gd name="T40" fmla="*/ 480066893 w 117"/>
              <a:gd name="T41" fmla="*/ 337595834 h 116"/>
              <a:gd name="T42" fmla="*/ 434033011 w 117"/>
              <a:gd name="T43" fmla="*/ 291258899 h 116"/>
              <a:gd name="T44" fmla="*/ 480066893 w 117"/>
              <a:gd name="T45" fmla="*/ 383932769 h 116"/>
              <a:gd name="T46" fmla="*/ 434033011 w 117"/>
              <a:gd name="T47" fmla="*/ 436889634 h 116"/>
              <a:gd name="T48" fmla="*/ 434033011 w 117"/>
              <a:gd name="T49" fmla="*/ 483226570 h 116"/>
              <a:gd name="T50" fmla="*/ 480066893 w 117"/>
              <a:gd name="T51" fmla="*/ 529563505 h 116"/>
              <a:gd name="T52" fmla="*/ 434033011 w 117"/>
              <a:gd name="T53" fmla="*/ 483226570 h 116"/>
              <a:gd name="T54" fmla="*/ 335387513 w 117"/>
              <a:gd name="T55" fmla="*/ 291258899 h 116"/>
              <a:gd name="T56" fmla="*/ 144676816 w 117"/>
              <a:gd name="T57" fmla="*/ 383932769 h 116"/>
              <a:gd name="T58" fmla="*/ 716811473 w 117"/>
              <a:gd name="T59" fmla="*/ 675191668 h 116"/>
              <a:gd name="T60" fmla="*/ 52609052 w 117"/>
              <a:gd name="T61" fmla="*/ 628854733 h 116"/>
              <a:gd name="T62" fmla="*/ 716811473 w 117"/>
              <a:gd name="T63" fmla="*/ 675191668 h 1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7" h="116">
                <a:moveTo>
                  <a:pt x="108" y="87"/>
                </a:moveTo>
                <a:cubicBezTo>
                  <a:pt x="103" y="36"/>
                  <a:pt x="103" y="36"/>
                  <a:pt x="103" y="36"/>
                </a:cubicBezTo>
                <a:cubicBezTo>
                  <a:pt x="102" y="32"/>
                  <a:pt x="99" y="29"/>
                  <a:pt x="95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2"/>
                  <a:pt x="79" y="22"/>
                  <a:pt x="79" y="22"/>
                </a:cubicBezTo>
                <a:cubicBezTo>
                  <a:pt x="95" y="22"/>
                  <a:pt x="95" y="22"/>
                  <a:pt x="95" y="22"/>
                </a:cubicBezTo>
                <a:cubicBezTo>
                  <a:pt x="95" y="0"/>
                  <a:pt x="95" y="0"/>
                  <a:pt x="9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22"/>
                  <a:pt x="51" y="22"/>
                  <a:pt x="51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7" y="29"/>
                  <a:pt x="67" y="29"/>
                  <a:pt x="67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18" y="29"/>
                  <a:pt x="15" y="32"/>
                  <a:pt x="14" y="36"/>
                </a:cubicBezTo>
                <a:cubicBezTo>
                  <a:pt x="8" y="87"/>
                  <a:pt x="8" y="87"/>
                  <a:pt x="8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116"/>
                  <a:pt x="0" y="116"/>
                  <a:pt x="0" y="116"/>
                </a:cubicBezTo>
                <a:cubicBezTo>
                  <a:pt x="117" y="116"/>
                  <a:pt x="117" y="116"/>
                  <a:pt x="117" y="116"/>
                </a:cubicBezTo>
                <a:cubicBezTo>
                  <a:pt x="117" y="87"/>
                  <a:pt x="117" y="87"/>
                  <a:pt x="117" y="87"/>
                </a:cubicBezTo>
                <a:lnTo>
                  <a:pt x="108" y="87"/>
                </a:lnTo>
                <a:close/>
                <a:moveTo>
                  <a:pt x="80" y="44"/>
                </a:moveTo>
                <a:cubicBezTo>
                  <a:pt x="88" y="44"/>
                  <a:pt x="88" y="44"/>
                  <a:pt x="88" y="44"/>
                </a:cubicBezTo>
                <a:cubicBezTo>
                  <a:pt x="88" y="51"/>
                  <a:pt x="88" y="51"/>
                  <a:pt x="88" y="51"/>
                </a:cubicBezTo>
                <a:cubicBezTo>
                  <a:pt x="80" y="51"/>
                  <a:pt x="80" y="51"/>
                  <a:pt x="80" y="51"/>
                </a:cubicBezTo>
                <a:lnTo>
                  <a:pt x="80" y="44"/>
                </a:lnTo>
                <a:close/>
                <a:moveTo>
                  <a:pt x="80" y="58"/>
                </a:moveTo>
                <a:cubicBezTo>
                  <a:pt x="88" y="58"/>
                  <a:pt x="88" y="58"/>
                  <a:pt x="88" y="58"/>
                </a:cubicBezTo>
                <a:cubicBezTo>
                  <a:pt x="88" y="66"/>
                  <a:pt x="88" y="66"/>
                  <a:pt x="88" y="66"/>
                </a:cubicBezTo>
                <a:cubicBezTo>
                  <a:pt x="80" y="66"/>
                  <a:pt x="80" y="66"/>
                  <a:pt x="80" y="66"/>
                </a:cubicBezTo>
                <a:lnTo>
                  <a:pt x="80" y="58"/>
                </a:lnTo>
                <a:close/>
                <a:moveTo>
                  <a:pt x="80" y="73"/>
                </a:moveTo>
                <a:cubicBezTo>
                  <a:pt x="88" y="73"/>
                  <a:pt x="88" y="73"/>
                  <a:pt x="88" y="73"/>
                </a:cubicBezTo>
                <a:cubicBezTo>
                  <a:pt x="88" y="80"/>
                  <a:pt x="88" y="80"/>
                  <a:pt x="88" y="80"/>
                </a:cubicBezTo>
                <a:cubicBezTo>
                  <a:pt x="80" y="80"/>
                  <a:pt x="80" y="80"/>
                  <a:pt x="80" y="80"/>
                </a:cubicBezTo>
                <a:lnTo>
                  <a:pt x="80" y="73"/>
                </a:lnTo>
                <a:close/>
                <a:moveTo>
                  <a:pt x="58" y="15"/>
                </a:moveTo>
                <a:cubicBezTo>
                  <a:pt x="58" y="7"/>
                  <a:pt x="58" y="7"/>
                  <a:pt x="58" y="7"/>
                </a:cubicBezTo>
                <a:cubicBezTo>
                  <a:pt x="88" y="7"/>
                  <a:pt x="88" y="7"/>
                  <a:pt x="88" y="7"/>
                </a:cubicBezTo>
                <a:cubicBezTo>
                  <a:pt x="88" y="15"/>
                  <a:pt x="88" y="15"/>
                  <a:pt x="88" y="15"/>
                </a:cubicBezTo>
                <a:lnTo>
                  <a:pt x="58" y="15"/>
                </a:lnTo>
                <a:close/>
                <a:moveTo>
                  <a:pt x="66" y="44"/>
                </a:moveTo>
                <a:cubicBezTo>
                  <a:pt x="73" y="44"/>
                  <a:pt x="73" y="44"/>
                  <a:pt x="73" y="44"/>
                </a:cubicBezTo>
                <a:cubicBezTo>
                  <a:pt x="73" y="51"/>
                  <a:pt x="73" y="51"/>
                  <a:pt x="73" y="51"/>
                </a:cubicBezTo>
                <a:cubicBezTo>
                  <a:pt x="66" y="51"/>
                  <a:pt x="66" y="51"/>
                  <a:pt x="66" y="51"/>
                </a:cubicBezTo>
                <a:lnTo>
                  <a:pt x="66" y="44"/>
                </a:lnTo>
                <a:close/>
                <a:moveTo>
                  <a:pt x="66" y="58"/>
                </a:moveTo>
                <a:cubicBezTo>
                  <a:pt x="73" y="58"/>
                  <a:pt x="73" y="58"/>
                  <a:pt x="73" y="58"/>
                </a:cubicBezTo>
                <a:cubicBezTo>
                  <a:pt x="73" y="66"/>
                  <a:pt x="73" y="66"/>
                  <a:pt x="73" y="66"/>
                </a:cubicBezTo>
                <a:cubicBezTo>
                  <a:pt x="66" y="66"/>
                  <a:pt x="66" y="66"/>
                  <a:pt x="66" y="66"/>
                </a:cubicBezTo>
                <a:lnTo>
                  <a:pt x="66" y="58"/>
                </a:lnTo>
                <a:close/>
                <a:moveTo>
                  <a:pt x="66" y="73"/>
                </a:moveTo>
                <a:cubicBezTo>
                  <a:pt x="73" y="73"/>
                  <a:pt x="73" y="73"/>
                  <a:pt x="73" y="73"/>
                </a:cubicBezTo>
                <a:cubicBezTo>
                  <a:pt x="73" y="80"/>
                  <a:pt x="73" y="80"/>
                  <a:pt x="73" y="80"/>
                </a:cubicBezTo>
                <a:cubicBezTo>
                  <a:pt x="66" y="80"/>
                  <a:pt x="66" y="80"/>
                  <a:pt x="66" y="80"/>
                </a:cubicBezTo>
                <a:lnTo>
                  <a:pt x="66" y="73"/>
                </a:lnTo>
                <a:close/>
                <a:moveTo>
                  <a:pt x="22" y="44"/>
                </a:moveTo>
                <a:cubicBezTo>
                  <a:pt x="51" y="44"/>
                  <a:pt x="51" y="44"/>
                  <a:pt x="51" y="44"/>
                </a:cubicBezTo>
                <a:cubicBezTo>
                  <a:pt x="51" y="58"/>
                  <a:pt x="51" y="58"/>
                  <a:pt x="51" y="58"/>
                </a:cubicBezTo>
                <a:cubicBezTo>
                  <a:pt x="22" y="58"/>
                  <a:pt x="22" y="58"/>
                  <a:pt x="22" y="58"/>
                </a:cubicBezTo>
                <a:lnTo>
                  <a:pt x="22" y="44"/>
                </a:lnTo>
                <a:close/>
                <a:moveTo>
                  <a:pt x="109" y="102"/>
                </a:moveTo>
                <a:cubicBezTo>
                  <a:pt x="8" y="102"/>
                  <a:pt x="8" y="102"/>
                  <a:pt x="8" y="102"/>
                </a:cubicBezTo>
                <a:cubicBezTo>
                  <a:pt x="8" y="95"/>
                  <a:pt x="8" y="95"/>
                  <a:pt x="8" y="95"/>
                </a:cubicBezTo>
                <a:cubicBezTo>
                  <a:pt x="109" y="95"/>
                  <a:pt x="109" y="95"/>
                  <a:pt x="109" y="95"/>
                </a:cubicBezTo>
                <a:lnTo>
                  <a:pt x="109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" name="Freeform 153"/>
          <p:cNvSpPr>
            <a:spLocks/>
          </p:cNvSpPr>
          <p:nvPr/>
        </p:nvSpPr>
        <p:spPr bwMode="auto">
          <a:xfrm>
            <a:off x="8594528" y="5121636"/>
            <a:ext cx="384559" cy="382446"/>
          </a:xfrm>
          <a:custGeom>
            <a:avLst/>
            <a:gdLst>
              <a:gd name="T0" fmla="*/ 594914473 w 113"/>
              <a:gd name="T1" fmla="*/ 585782654 h 112"/>
              <a:gd name="T2" fmla="*/ 523002830 w 113"/>
              <a:gd name="T3" fmla="*/ 645020255 h 112"/>
              <a:gd name="T4" fmla="*/ 281113798 w 113"/>
              <a:gd name="T5" fmla="*/ 645020255 h 112"/>
              <a:gd name="T6" fmla="*/ 248426920 w 113"/>
              <a:gd name="T7" fmla="*/ 598946280 h 112"/>
              <a:gd name="T8" fmla="*/ 281113798 w 113"/>
              <a:gd name="T9" fmla="*/ 500220365 h 112"/>
              <a:gd name="T10" fmla="*/ 660290786 w 113"/>
              <a:gd name="T11" fmla="*/ 500220365 h 112"/>
              <a:gd name="T12" fmla="*/ 738740315 w 113"/>
              <a:gd name="T13" fmla="*/ 171127142 h 112"/>
              <a:gd name="T14" fmla="*/ 137287955 w 113"/>
              <a:gd name="T15" fmla="*/ 85564854 h 112"/>
              <a:gd name="T16" fmla="*/ 84987417 w 113"/>
              <a:gd name="T17" fmla="*/ 52654505 h 112"/>
              <a:gd name="T18" fmla="*/ 91525304 w 113"/>
              <a:gd name="T19" fmla="*/ 46073975 h 112"/>
              <a:gd name="T20" fmla="*/ 45762652 w 113"/>
              <a:gd name="T21" fmla="*/ 0 h 112"/>
              <a:gd name="T22" fmla="*/ 0 w 113"/>
              <a:gd name="T23" fmla="*/ 46073975 h 112"/>
              <a:gd name="T24" fmla="*/ 45762652 w 113"/>
              <a:gd name="T25" fmla="*/ 92145384 h 112"/>
              <a:gd name="T26" fmla="*/ 52300539 w 113"/>
              <a:gd name="T27" fmla="*/ 92145384 h 112"/>
              <a:gd name="T28" fmla="*/ 111138964 w 113"/>
              <a:gd name="T29" fmla="*/ 125055733 h 112"/>
              <a:gd name="T30" fmla="*/ 202664268 w 113"/>
              <a:gd name="T31" fmla="*/ 500220365 h 112"/>
              <a:gd name="T32" fmla="*/ 228813259 w 113"/>
              <a:gd name="T33" fmla="*/ 500220365 h 112"/>
              <a:gd name="T34" fmla="*/ 202664268 w 113"/>
              <a:gd name="T35" fmla="*/ 579202123 h 112"/>
              <a:gd name="T36" fmla="*/ 202664268 w 113"/>
              <a:gd name="T37" fmla="*/ 579202123 h 112"/>
              <a:gd name="T38" fmla="*/ 124212181 w 113"/>
              <a:gd name="T39" fmla="*/ 658183881 h 112"/>
              <a:gd name="T40" fmla="*/ 202664268 w 113"/>
              <a:gd name="T41" fmla="*/ 737165639 h 112"/>
              <a:gd name="T42" fmla="*/ 274575911 w 113"/>
              <a:gd name="T43" fmla="*/ 691091664 h 112"/>
              <a:gd name="T44" fmla="*/ 523002830 w 113"/>
              <a:gd name="T45" fmla="*/ 691091664 h 112"/>
              <a:gd name="T46" fmla="*/ 594914473 w 113"/>
              <a:gd name="T47" fmla="*/ 737165639 h 112"/>
              <a:gd name="T48" fmla="*/ 673364003 w 113"/>
              <a:gd name="T49" fmla="*/ 664764412 h 112"/>
              <a:gd name="T50" fmla="*/ 594914473 w 113"/>
              <a:gd name="T51" fmla="*/ 585782654 h 11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13" h="112">
                <a:moveTo>
                  <a:pt x="91" y="89"/>
                </a:moveTo>
                <a:cubicBezTo>
                  <a:pt x="86" y="89"/>
                  <a:pt x="81" y="93"/>
                  <a:pt x="80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2" y="95"/>
                  <a:pt x="41" y="92"/>
                  <a:pt x="38" y="91"/>
                </a:cubicBezTo>
                <a:cubicBezTo>
                  <a:pt x="43" y="76"/>
                  <a:pt x="43" y="76"/>
                  <a:pt x="43" y="76"/>
                </a:cubicBezTo>
                <a:cubicBezTo>
                  <a:pt x="101" y="76"/>
                  <a:pt x="101" y="76"/>
                  <a:pt x="101" y="76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21" y="13"/>
                  <a:pt x="21" y="13"/>
                  <a:pt x="21" y="13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3"/>
                  <a:pt x="10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17" y="19"/>
                  <a:pt x="17" y="19"/>
                  <a:pt x="17" y="19"/>
                </a:cubicBezTo>
                <a:cubicBezTo>
                  <a:pt x="31" y="76"/>
                  <a:pt x="31" y="76"/>
                  <a:pt x="31" y="76"/>
                </a:cubicBezTo>
                <a:cubicBezTo>
                  <a:pt x="35" y="76"/>
                  <a:pt x="35" y="76"/>
                  <a:pt x="35" y="76"/>
                </a:cubicBezTo>
                <a:cubicBezTo>
                  <a:pt x="31" y="88"/>
                  <a:pt x="31" y="88"/>
                  <a:pt x="31" y="88"/>
                </a:cubicBezTo>
                <a:cubicBezTo>
                  <a:pt x="31" y="88"/>
                  <a:pt x="31" y="88"/>
                  <a:pt x="31" y="88"/>
                </a:cubicBezTo>
                <a:cubicBezTo>
                  <a:pt x="24" y="88"/>
                  <a:pt x="19" y="94"/>
                  <a:pt x="19" y="100"/>
                </a:cubicBezTo>
                <a:cubicBezTo>
                  <a:pt x="19" y="107"/>
                  <a:pt x="24" y="112"/>
                  <a:pt x="31" y="112"/>
                </a:cubicBezTo>
                <a:cubicBezTo>
                  <a:pt x="36" y="112"/>
                  <a:pt x="40" y="109"/>
                  <a:pt x="42" y="105"/>
                </a:cubicBezTo>
                <a:cubicBezTo>
                  <a:pt x="80" y="105"/>
                  <a:pt x="80" y="105"/>
                  <a:pt x="80" y="105"/>
                </a:cubicBezTo>
                <a:cubicBezTo>
                  <a:pt x="82" y="109"/>
                  <a:pt x="86" y="112"/>
                  <a:pt x="91" y="112"/>
                </a:cubicBezTo>
                <a:cubicBezTo>
                  <a:pt x="98" y="112"/>
                  <a:pt x="103" y="107"/>
                  <a:pt x="103" y="101"/>
                </a:cubicBezTo>
                <a:cubicBezTo>
                  <a:pt x="103" y="94"/>
                  <a:pt x="98" y="89"/>
                  <a:pt x="91" y="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46" name="Group 245"/>
          <p:cNvGrpSpPr/>
          <p:nvPr/>
        </p:nvGrpSpPr>
        <p:grpSpPr>
          <a:xfrm>
            <a:off x="3043775" y="5950172"/>
            <a:ext cx="399351" cy="348639"/>
            <a:chOff x="1450975" y="3768725"/>
            <a:chExt cx="300038" cy="261938"/>
          </a:xfrm>
          <a:solidFill>
            <a:srgbClr val="FFFFFF"/>
          </a:solidFill>
        </p:grpSpPr>
        <p:sp>
          <p:nvSpPr>
            <p:cNvPr id="417" name="Oval 154"/>
            <p:cNvSpPr>
              <a:spLocks noChangeArrowheads="1"/>
            </p:cNvSpPr>
            <p:nvPr/>
          </p:nvSpPr>
          <p:spPr bwMode="auto">
            <a:xfrm>
              <a:off x="1489075" y="3956050"/>
              <a:ext cx="74613" cy="746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18" name="Oval 155"/>
            <p:cNvSpPr>
              <a:spLocks noChangeArrowheads="1"/>
            </p:cNvSpPr>
            <p:nvPr/>
          </p:nvSpPr>
          <p:spPr bwMode="auto">
            <a:xfrm>
              <a:off x="1655763" y="3956050"/>
              <a:ext cx="74613" cy="746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19" name="Freeform 156"/>
            <p:cNvSpPr>
              <a:spLocks noEditPoints="1"/>
            </p:cNvSpPr>
            <p:nvPr/>
          </p:nvSpPr>
          <p:spPr bwMode="auto">
            <a:xfrm>
              <a:off x="1450975" y="3768725"/>
              <a:ext cx="300038" cy="204788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0" y="0"/>
                </a:cxn>
                <a:cxn ang="0">
                  <a:pos x="37" y="4"/>
                </a:cxn>
                <a:cxn ang="0">
                  <a:pos x="37" y="15"/>
                </a:cxn>
                <a:cxn ang="0">
                  <a:pos x="19" y="15"/>
                </a:cxn>
                <a:cxn ang="0">
                  <a:pos x="13" y="18"/>
                </a:cxn>
                <a:cxn ang="0">
                  <a:pos x="2" y="40"/>
                </a:cxn>
                <a:cxn ang="0">
                  <a:pos x="0" y="47"/>
                </a:cxn>
                <a:cxn ang="0">
                  <a:pos x="0" y="69"/>
                </a:cxn>
                <a:cxn ang="0">
                  <a:pos x="3" y="75"/>
                </a:cxn>
                <a:cxn ang="0">
                  <a:pos x="5" y="77"/>
                </a:cxn>
                <a:cxn ang="0">
                  <a:pos x="9" y="79"/>
                </a:cxn>
                <a:cxn ang="0">
                  <a:pos x="29" y="65"/>
                </a:cxn>
                <a:cxn ang="0">
                  <a:pos x="50" y="80"/>
                </a:cxn>
                <a:cxn ang="0">
                  <a:pos x="74" y="80"/>
                </a:cxn>
                <a:cxn ang="0">
                  <a:pos x="95" y="65"/>
                </a:cxn>
                <a:cxn ang="0">
                  <a:pos x="115" y="79"/>
                </a:cxn>
                <a:cxn ang="0">
                  <a:pos x="117" y="76"/>
                </a:cxn>
                <a:cxn ang="0">
                  <a:pos x="117" y="4"/>
                </a:cxn>
                <a:cxn ang="0">
                  <a:pos x="113" y="0"/>
                </a:cxn>
                <a:cxn ang="0">
                  <a:pos x="37" y="44"/>
                </a:cxn>
                <a:cxn ang="0">
                  <a:pos x="15" y="44"/>
                </a:cxn>
                <a:cxn ang="0">
                  <a:pos x="22" y="22"/>
                </a:cxn>
                <a:cxn ang="0">
                  <a:pos x="37" y="22"/>
                </a:cxn>
                <a:cxn ang="0">
                  <a:pos x="37" y="44"/>
                </a:cxn>
              </a:cxnLst>
              <a:rect l="0" t="0" r="r" b="b"/>
              <a:pathLst>
                <a:path w="117" h="80">
                  <a:moveTo>
                    <a:pt x="113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8" y="0"/>
                    <a:pt x="37" y="2"/>
                    <a:pt x="37" y="4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4" y="16"/>
                    <a:pt x="13" y="18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2"/>
                    <a:pt x="0" y="45"/>
                    <a:pt x="0" y="4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1"/>
                    <a:pt x="2" y="74"/>
                    <a:pt x="3" y="75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6" y="78"/>
                    <a:pt x="8" y="79"/>
                    <a:pt x="9" y="79"/>
                  </a:cubicBezTo>
                  <a:cubicBezTo>
                    <a:pt x="12" y="71"/>
                    <a:pt x="20" y="65"/>
                    <a:pt x="29" y="65"/>
                  </a:cubicBezTo>
                  <a:cubicBezTo>
                    <a:pt x="39" y="65"/>
                    <a:pt x="47" y="71"/>
                    <a:pt x="50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7" y="71"/>
                    <a:pt x="85" y="65"/>
                    <a:pt x="95" y="65"/>
                  </a:cubicBezTo>
                  <a:cubicBezTo>
                    <a:pt x="104" y="65"/>
                    <a:pt x="112" y="71"/>
                    <a:pt x="115" y="79"/>
                  </a:cubicBezTo>
                  <a:cubicBezTo>
                    <a:pt x="116" y="78"/>
                    <a:pt x="117" y="77"/>
                    <a:pt x="117" y="76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  <a:moveTo>
                    <a:pt x="37" y="44"/>
                  </a:moveTo>
                  <a:cubicBezTo>
                    <a:pt x="15" y="44"/>
                    <a:pt x="15" y="44"/>
                    <a:pt x="15" y="44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37" y="22"/>
                    <a:pt x="37" y="22"/>
                    <a:pt x="37" y="22"/>
                  </a:cubicBezTo>
                  <a:lnTo>
                    <a:pt x="37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42" name="Group 341"/>
          <p:cNvGrpSpPr/>
          <p:nvPr/>
        </p:nvGrpSpPr>
        <p:grpSpPr>
          <a:xfrm>
            <a:off x="10164459" y="5107100"/>
            <a:ext cx="393011" cy="397237"/>
            <a:chOff x="6800850" y="3135313"/>
            <a:chExt cx="295275" cy="298450"/>
          </a:xfrm>
          <a:solidFill>
            <a:srgbClr val="FFFFFF"/>
          </a:solidFill>
        </p:grpSpPr>
        <p:sp>
          <p:nvSpPr>
            <p:cNvPr id="414" name="Freeform 157"/>
            <p:cNvSpPr>
              <a:spLocks noEditPoints="1"/>
            </p:cNvSpPr>
            <p:nvPr/>
          </p:nvSpPr>
          <p:spPr bwMode="auto">
            <a:xfrm>
              <a:off x="6800850" y="3135313"/>
              <a:ext cx="295275" cy="29845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15" name="Freeform 158"/>
            <p:cNvSpPr>
              <a:spLocks noEditPoints="1"/>
            </p:cNvSpPr>
            <p:nvPr/>
          </p:nvSpPr>
          <p:spPr bwMode="auto">
            <a:xfrm>
              <a:off x="6838950" y="3175000"/>
              <a:ext cx="222250" cy="22225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0" y="43"/>
                </a:cxn>
                <a:cxn ang="0">
                  <a:pos x="43" y="87"/>
                </a:cxn>
                <a:cxn ang="0">
                  <a:pos x="87" y="43"/>
                </a:cxn>
                <a:cxn ang="0">
                  <a:pos x="43" y="0"/>
                </a:cxn>
                <a:cxn ang="0">
                  <a:pos x="49" y="49"/>
                </a:cxn>
                <a:cxn ang="0">
                  <a:pos x="41" y="49"/>
                </a:cxn>
                <a:cxn ang="0">
                  <a:pos x="41" y="65"/>
                </a:cxn>
                <a:cxn ang="0">
                  <a:pos x="29" y="65"/>
                </a:cxn>
                <a:cxn ang="0">
                  <a:pos x="29" y="16"/>
                </a:cxn>
                <a:cxn ang="0">
                  <a:pos x="48" y="16"/>
                </a:cxn>
                <a:cxn ang="0">
                  <a:pos x="66" y="32"/>
                </a:cxn>
                <a:cxn ang="0">
                  <a:pos x="49" y="49"/>
                </a:cxn>
              </a:cxnLst>
              <a:rect l="0" t="0" r="r" b="b"/>
              <a:pathLst>
                <a:path w="87" h="87">
                  <a:moveTo>
                    <a:pt x="43" y="0"/>
                  </a:moveTo>
                  <a:cubicBezTo>
                    <a:pt x="19" y="0"/>
                    <a:pt x="0" y="19"/>
                    <a:pt x="0" y="43"/>
                  </a:cubicBezTo>
                  <a:cubicBezTo>
                    <a:pt x="0" y="67"/>
                    <a:pt x="19" y="87"/>
                    <a:pt x="43" y="87"/>
                  </a:cubicBezTo>
                  <a:cubicBezTo>
                    <a:pt x="67" y="87"/>
                    <a:pt x="87" y="67"/>
                    <a:pt x="87" y="43"/>
                  </a:cubicBezTo>
                  <a:cubicBezTo>
                    <a:pt x="87" y="19"/>
                    <a:pt x="67" y="0"/>
                    <a:pt x="43" y="0"/>
                  </a:cubicBezTo>
                  <a:close/>
                  <a:moveTo>
                    <a:pt x="49" y="49"/>
                  </a:moveTo>
                  <a:cubicBezTo>
                    <a:pt x="41" y="49"/>
                    <a:pt x="41" y="49"/>
                    <a:pt x="41" y="4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59" y="16"/>
                    <a:pt x="66" y="21"/>
                    <a:pt x="66" y="32"/>
                  </a:cubicBezTo>
                  <a:cubicBezTo>
                    <a:pt x="66" y="44"/>
                    <a:pt x="60" y="49"/>
                    <a:pt x="49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16" name="Freeform 159"/>
            <p:cNvSpPr>
              <a:spLocks/>
            </p:cNvSpPr>
            <p:nvPr/>
          </p:nvSpPr>
          <p:spPr bwMode="auto">
            <a:xfrm>
              <a:off x="6943725" y="3241675"/>
              <a:ext cx="30163" cy="301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3" y="12"/>
                </a:cxn>
                <a:cxn ang="0">
                  <a:pos x="12" y="6"/>
                </a:cxn>
                <a:cxn ang="0">
                  <a:pos x="3" y="0"/>
                </a:cxn>
              </a:cxnLst>
              <a:rect l="0" t="0" r="r" b="b"/>
              <a:pathLst>
                <a:path w="12" h="1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7" y="12"/>
                    <a:pt x="12" y="12"/>
                    <a:pt x="12" y="6"/>
                  </a:cubicBezTo>
                  <a:cubicBezTo>
                    <a:pt x="12" y="0"/>
                    <a:pt x="8" y="0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43" name="Group 342"/>
          <p:cNvGrpSpPr/>
          <p:nvPr/>
        </p:nvGrpSpPr>
        <p:grpSpPr>
          <a:xfrm>
            <a:off x="3836137" y="5937494"/>
            <a:ext cx="395125" cy="361317"/>
            <a:chOff x="2046288" y="3759200"/>
            <a:chExt cx="296863" cy="271463"/>
          </a:xfrm>
          <a:solidFill>
            <a:srgbClr val="FFFFFF"/>
          </a:solidFill>
        </p:grpSpPr>
        <p:sp>
          <p:nvSpPr>
            <p:cNvPr id="409" name="Rectangle 160"/>
            <p:cNvSpPr>
              <a:spLocks noChangeArrowheads="1"/>
            </p:cNvSpPr>
            <p:nvPr/>
          </p:nvSpPr>
          <p:spPr bwMode="auto">
            <a:xfrm>
              <a:off x="2065338" y="3973513"/>
              <a:ext cx="55563" cy="571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10" name="Rectangle 161"/>
            <p:cNvSpPr>
              <a:spLocks noChangeArrowheads="1"/>
            </p:cNvSpPr>
            <p:nvPr/>
          </p:nvSpPr>
          <p:spPr bwMode="auto">
            <a:xfrm>
              <a:off x="2139950" y="3935413"/>
              <a:ext cx="55563" cy="952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11" name="Rectangle 162"/>
            <p:cNvSpPr>
              <a:spLocks noChangeArrowheads="1"/>
            </p:cNvSpPr>
            <p:nvPr/>
          </p:nvSpPr>
          <p:spPr bwMode="auto">
            <a:xfrm>
              <a:off x="2212975" y="3898900"/>
              <a:ext cx="57150" cy="1317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12" name="Rectangle 163"/>
            <p:cNvSpPr>
              <a:spLocks noChangeArrowheads="1"/>
            </p:cNvSpPr>
            <p:nvPr/>
          </p:nvSpPr>
          <p:spPr bwMode="auto">
            <a:xfrm>
              <a:off x="2287588" y="3860800"/>
              <a:ext cx="555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13" name="Freeform 164"/>
            <p:cNvSpPr>
              <a:spLocks/>
            </p:cNvSpPr>
            <p:nvPr/>
          </p:nvSpPr>
          <p:spPr bwMode="auto">
            <a:xfrm>
              <a:off x="2046288" y="3759200"/>
              <a:ext cx="296863" cy="176213"/>
            </a:xfrm>
            <a:custGeom>
              <a:avLst/>
              <a:gdLst/>
              <a:ahLst/>
              <a:cxnLst>
                <a:cxn ang="0">
                  <a:pos x="162" y="25"/>
                </a:cxn>
                <a:cxn ang="0">
                  <a:pos x="126" y="25"/>
                </a:cxn>
                <a:cxn ang="0">
                  <a:pos x="81" y="59"/>
                </a:cxn>
                <a:cxn ang="0">
                  <a:pos x="59" y="48"/>
                </a:cxn>
                <a:cxn ang="0">
                  <a:pos x="0" y="96"/>
                </a:cxn>
                <a:cxn ang="0">
                  <a:pos x="0" y="111"/>
                </a:cxn>
                <a:cxn ang="0">
                  <a:pos x="60" y="62"/>
                </a:cxn>
                <a:cxn ang="0">
                  <a:pos x="83" y="74"/>
                </a:cxn>
                <a:cxn ang="0">
                  <a:pos x="131" y="37"/>
                </a:cxn>
                <a:cxn ang="0">
                  <a:pos x="166" y="37"/>
                </a:cxn>
                <a:cxn ang="0">
                  <a:pos x="187" y="16"/>
                </a:cxn>
                <a:cxn ang="0">
                  <a:pos x="187" y="0"/>
                </a:cxn>
                <a:cxn ang="0">
                  <a:pos x="162" y="25"/>
                </a:cxn>
              </a:cxnLst>
              <a:rect l="0" t="0" r="r" b="b"/>
              <a:pathLst>
                <a:path w="187" h="111">
                  <a:moveTo>
                    <a:pt x="162" y="25"/>
                  </a:moveTo>
                  <a:lnTo>
                    <a:pt x="126" y="25"/>
                  </a:lnTo>
                  <a:lnTo>
                    <a:pt x="81" y="59"/>
                  </a:lnTo>
                  <a:lnTo>
                    <a:pt x="59" y="48"/>
                  </a:lnTo>
                  <a:lnTo>
                    <a:pt x="0" y="96"/>
                  </a:lnTo>
                  <a:lnTo>
                    <a:pt x="0" y="111"/>
                  </a:lnTo>
                  <a:lnTo>
                    <a:pt x="60" y="62"/>
                  </a:lnTo>
                  <a:lnTo>
                    <a:pt x="83" y="74"/>
                  </a:lnTo>
                  <a:lnTo>
                    <a:pt x="131" y="37"/>
                  </a:lnTo>
                  <a:lnTo>
                    <a:pt x="166" y="37"/>
                  </a:lnTo>
                  <a:lnTo>
                    <a:pt x="187" y="16"/>
                  </a:lnTo>
                  <a:lnTo>
                    <a:pt x="187" y="0"/>
                  </a:lnTo>
                  <a:lnTo>
                    <a:pt x="162" y="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44" name="Freeform 165"/>
          <p:cNvSpPr>
            <a:spLocks noEditPoints="1"/>
          </p:cNvSpPr>
          <p:nvPr/>
        </p:nvSpPr>
        <p:spPr bwMode="auto">
          <a:xfrm>
            <a:off x="4626385" y="5899206"/>
            <a:ext cx="395123" cy="399349"/>
          </a:xfrm>
          <a:custGeom>
            <a:avLst/>
            <a:gdLst>
              <a:gd name="T0" fmla="*/ 236894289 w 187"/>
              <a:gd name="T1" fmla="*/ 0 h 189"/>
              <a:gd name="T2" fmla="*/ 30241824 w 187"/>
              <a:gd name="T3" fmla="*/ 443546761 h 189"/>
              <a:gd name="T4" fmla="*/ 0 w 187"/>
              <a:gd name="T5" fmla="*/ 476307944 h 189"/>
              <a:gd name="T6" fmla="*/ 471267631 w 187"/>
              <a:gd name="T7" fmla="*/ 120967298 h 189"/>
              <a:gd name="T8" fmla="*/ 178929999 w 187"/>
              <a:gd name="T9" fmla="*/ 443546761 h 189"/>
              <a:gd name="T10" fmla="*/ 90725472 w 187"/>
              <a:gd name="T11" fmla="*/ 385582470 h 189"/>
              <a:gd name="T12" fmla="*/ 178929999 w 187"/>
              <a:gd name="T13" fmla="*/ 443546761 h 189"/>
              <a:gd name="T14" fmla="*/ 63003006 w 187"/>
              <a:gd name="T15" fmla="*/ 325098821 h 189"/>
              <a:gd name="T16" fmla="*/ 209171823 w 187"/>
              <a:gd name="T17" fmla="*/ 297377942 h 189"/>
              <a:gd name="T18" fmla="*/ 209171823 w 187"/>
              <a:gd name="T19" fmla="*/ 267136117 h 189"/>
              <a:gd name="T20" fmla="*/ 63003006 w 187"/>
              <a:gd name="T21" fmla="*/ 239413651 h 189"/>
              <a:gd name="T22" fmla="*/ 209171823 w 187"/>
              <a:gd name="T23" fmla="*/ 267136117 h 189"/>
              <a:gd name="T24" fmla="*/ 63003006 w 187"/>
              <a:gd name="T25" fmla="*/ 206652468 h 189"/>
              <a:gd name="T26" fmla="*/ 209171823 w 187"/>
              <a:gd name="T27" fmla="*/ 178930002 h 189"/>
              <a:gd name="T28" fmla="*/ 209171823 w 187"/>
              <a:gd name="T29" fmla="*/ 148688177 h 189"/>
              <a:gd name="T30" fmla="*/ 63003006 w 187"/>
              <a:gd name="T31" fmla="*/ 120967298 h 189"/>
              <a:gd name="T32" fmla="*/ 209171823 w 187"/>
              <a:gd name="T33" fmla="*/ 148688177 h 189"/>
              <a:gd name="T34" fmla="*/ 63003006 w 187"/>
              <a:gd name="T35" fmla="*/ 88204528 h 189"/>
              <a:gd name="T36" fmla="*/ 209171823 w 187"/>
              <a:gd name="T37" fmla="*/ 60483649 h 189"/>
              <a:gd name="T38" fmla="*/ 355340639 w 187"/>
              <a:gd name="T39" fmla="*/ 413304936 h 189"/>
              <a:gd name="T40" fmla="*/ 297377937 w 187"/>
              <a:gd name="T41" fmla="*/ 357861591 h 189"/>
              <a:gd name="T42" fmla="*/ 355340639 w 187"/>
              <a:gd name="T43" fmla="*/ 413304936 h 189"/>
              <a:gd name="T44" fmla="*/ 297377937 w 187"/>
              <a:gd name="T45" fmla="*/ 325098821 h 189"/>
              <a:gd name="T46" fmla="*/ 355340639 w 187"/>
              <a:gd name="T47" fmla="*/ 267136117 h 189"/>
              <a:gd name="T48" fmla="*/ 355340639 w 187"/>
              <a:gd name="T49" fmla="*/ 239413651 h 189"/>
              <a:gd name="T50" fmla="*/ 297377937 w 187"/>
              <a:gd name="T51" fmla="*/ 178930002 h 189"/>
              <a:gd name="T52" fmla="*/ 355340639 w 187"/>
              <a:gd name="T53" fmla="*/ 239413651 h 189"/>
              <a:gd name="T54" fmla="*/ 383063105 w 187"/>
              <a:gd name="T55" fmla="*/ 413304936 h 189"/>
              <a:gd name="T56" fmla="*/ 443546753 w 187"/>
              <a:gd name="T57" fmla="*/ 357861591 h 189"/>
              <a:gd name="T58" fmla="*/ 443546753 w 187"/>
              <a:gd name="T59" fmla="*/ 325098821 h 189"/>
              <a:gd name="T60" fmla="*/ 383063105 w 187"/>
              <a:gd name="T61" fmla="*/ 267136117 h 189"/>
              <a:gd name="T62" fmla="*/ 443546753 w 187"/>
              <a:gd name="T63" fmla="*/ 325098821 h 189"/>
              <a:gd name="T64" fmla="*/ 383063105 w 187"/>
              <a:gd name="T65" fmla="*/ 239413651 h 189"/>
              <a:gd name="T66" fmla="*/ 443546753 w 187"/>
              <a:gd name="T67" fmla="*/ 178930002 h 18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7" h="189">
                <a:moveTo>
                  <a:pt x="94" y="48"/>
                </a:moveTo>
                <a:lnTo>
                  <a:pt x="94" y="0"/>
                </a:lnTo>
                <a:lnTo>
                  <a:pt x="12" y="0"/>
                </a:lnTo>
                <a:lnTo>
                  <a:pt x="12" y="176"/>
                </a:lnTo>
                <a:lnTo>
                  <a:pt x="0" y="176"/>
                </a:lnTo>
                <a:lnTo>
                  <a:pt x="0" y="189"/>
                </a:lnTo>
                <a:lnTo>
                  <a:pt x="187" y="189"/>
                </a:lnTo>
                <a:lnTo>
                  <a:pt x="187" y="48"/>
                </a:lnTo>
                <a:lnTo>
                  <a:pt x="94" y="48"/>
                </a:lnTo>
                <a:close/>
                <a:moveTo>
                  <a:pt x="71" y="176"/>
                </a:moveTo>
                <a:lnTo>
                  <a:pt x="36" y="176"/>
                </a:lnTo>
                <a:lnTo>
                  <a:pt x="36" y="153"/>
                </a:lnTo>
                <a:lnTo>
                  <a:pt x="71" y="153"/>
                </a:lnTo>
                <a:lnTo>
                  <a:pt x="71" y="176"/>
                </a:lnTo>
                <a:close/>
                <a:moveTo>
                  <a:pt x="83" y="129"/>
                </a:moveTo>
                <a:lnTo>
                  <a:pt x="25" y="129"/>
                </a:lnTo>
                <a:lnTo>
                  <a:pt x="25" y="118"/>
                </a:lnTo>
                <a:lnTo>
                  <a:pt x="83" y="118"/>
                </a:lnTo>
                <a:lnTo>
                  <a:pt x="83" y="129"/>
                </a:lnTo>
                <a:close/>
                <a:moveTo>
                  <a:pt x="83" y="106"/>
                </a:moveTo>
                <a:lnTo>
                  <a:pt x="25" y="106"/>
                </a:lnTo>
                <a:lnTo>
                  <a:pt x="25" y="95"/>
                </a:lnTo>
                <a:lnTo>
                  <a:pt x="83" y="95"/>
                </a:lnTo>
                <a:lnTo>
                  <a:pt x="83" y="106"/>
                </a:lnTo>
                <a:close/>
                <a:moveTo>
                  <a:pt x="83" y="82"/>
                </a:moveTo>
                <a:lnTo>
                  <a:pt x="25" y="82"/>
                </a:lnTo>
                <a:lnTo>
                  <a:pt x="25" y="71"/>
                </a:lnTo>
                <a:lnTo>
                  <a:pt x="83" y="71"/>
                </a:lnTo>
                <a:lnTo>
                  <a:pt x="83" y="82"/>
                </a:lnTo>
                <a:close/>
                <a:moveTo>
                  <a:pt x="83" y="59"/>
                </a:moveTo>
                <a:lnTo>
                  <a:pt x="25" y="59"/>
                </a:lnTo>
                <a:lnTo>
                  <a:pt x="25" y="48"/>
                </a:lnTo>
                <a:lnTo>
                  <a:pt x="83" y="48"/>
                </a:lnTo>
                <a:lnTo>
                  <a:pt x="83" y="59"/>
                </a:lnTo>
                <a:close/>
                <a:moveTo>
                  <a:pt x="83" y="35"/>
                </a:moveTo>
                <a:lnTo>
                  <a:pt x="25" y="35"/>
                </a:lnTo>
                <a:lnTo>
                  <a:pt x="25" y="24"/>
                </a:lnTo>
                <a:lnTo>
                  <a:pt x="83" y="24"/>
                </a:lnTo>
                <a:lnTo>
                  <a:pt x="83" y="35"/>
                </a:lnTo>
                <a:close/>
                <a:moveTo>
                  <a:pt x="141" y="164"/>
                </a:moveTo>
                <a:lnTo>
                  <a:pt x="118" y="164"/>
                </a:lnTo>
                <a:lnTo>
                  <a:pt x="118" y="142"/>
                </a:lnTo>
                <a:lnTo>
                  <a:pt x="141" y="142"/>
                </a:lnTo>
                <a:lnTo>
                  <a:pt x="141" y="164"/>
                </a:lnTo>
                <a:close/>
                <a:moveTo>
                  <a:pt x="141" y="129"/>
                </a:moveTo>
                <a:lnTo>
                  <a:pt x="118" y="129"/>
                </a:lnTo>
                <a:lnTo>
                  <a:pt x="118" y="106"/>
                </a:lnTo>
                <a:lnTo>
                  <a:pt x="141" y="106"/>
                </a:lnTo>
                <a:lnTo>
                  <a:pt x="141" y="129"/>
                </a:lnTo>
                <a:close/>
                <a:moveTo>
                  <a:pt x="141" y="95"/>
                </a:moveTo>
                <a:lnTo>
                  <a:pt x="118" y="95"/>
                </a:lnTo>
                <a:lnTo>
                  <a:pt x="118" y="71"/>
                </a:lnTo>
                <a:lnTo>
                  <a:pt x="141" y="71"/>
                </a:lnTo>
                <a:lnTo>
                  <a:pt x="141" y="95"/>
                </a:lnTo>
                <a:close/>
                <a:moveTo>
                  <a:pt x="176" y="164"/>
                </a:moveTo>
                <a:lnTo>
                  <a:pt x="152" y="164"/>
                </a:lnTo>
                <a:lnTo>
                  <a:pt x="152" y="142"/>
                </a:lnTo>
                <a:lnTo>
                  <a:pt x="176" y="142"/>
                </a:lnTo>
                <a:lnTo>
                  <a:pt x="176" y="164"/>
                </a:lnTo>
                <a:close/>
                <a:moveTo>
                  <a:pt x="176" y="129"/>
                </a:moveTo>
                <a:lnTo>
                  <a:pt x="152" y="129"/>
                </a:lnTo>
                <a:lnTo>
                  <a:pt x="152" y="106"/>
                </a:lnTo>
                <a:lnTo>
                  <a:pt x="176" y="106"/>
                </a:lnTo>
                <a:lnTo>
                  <a:pt x="176" y="129"/>
                </a:lnTo>
                <a:close/>
                <a:moveTo>
                  <a:pt x="176" y="95"/>
                </a:moveTo>
                <a:lnTo>
                  <a:pt x="152" y="95"/>
                </a:lnTo>
                <a:lnTo>
                  <a:pt x="152" y="71"/>
                </a:lnTo>
                <a:lnTo>
                  <a:pt x="176" y="71"/>
                </a:lnTo>
                <a:lnTo>
                  <a:pt x="176" y="9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5" name="Freeform 166"/>
          <p:cNvSpPr>
            <a:spLocks noEditPoints="1"/>
          </p:cNvSpPr>
          <p:nvPr/>
        </p:nvSpPr>
        <p:spPr bwMode="auto">
          <a:xfrm>
            <a:off x="8729758" y="5899206"/>
            <a:ext cx="272572" cy="399349"/>
          </a:xfrm>
          <a:custGeom>
            <a:avLst/>
            <a:gdLst>
              <a:gd name="T0" fmla="*/ 262112001 w 80"/>
              <a:gd name="T1" fmla="*/ 0 h 117"/>
              <a:gd name="T2" fmla="*/ 0 w 80"/>
              <a:gd name="T3" fmla="*/ 263050388 h 117"/>
              <a:gd name="T4" fmla="*/ 262112001 w 80"/>
              <a:gd name="T5" fmla="*/ 769420525 h 117"/>
              <a:gd name="T6" fmla="*/ 524221442 w 80"/>
              <a:gd name="T7" fmla="*/ 263050388 h 117"/>
              <a:gd name="T8" fmla="*/ 262112001 w 80"/>
              <a:gd name="T9" fmla="*/ 0 h 117"/>
              <a:gd name="T10" fmla="*/ 45869728 w 80"/>
              <a:gd name="T11" fmla="*/ 210438771 h 117"/>
              <a:gd name="T12" fmla="*/ 209689089 w 80"/>
              <a:gd name="T13" fmla="*/ 210438771 h 117"/>
              <a:gd name="T14" fmla="*/ 262112001 w 80"/>
              <a:gd name="T15" fmla="*/ 52609052 h 117"/>
              <a:gd name="T16" fmla="*/ 314532353 w 80"/>
              <a:gd name="T17" fmla="*/ 210438771 h 117"/>
              <a:gd name="T18" fmla="*/ 478351714 w 80"/>
              <a:gd name="T19" fmla="*/ 210438771 h 117"/>
              <a:gd name="T20" fmla="*/ 340745089 w 80"/>
              <a:gd name="T21" fmla="*/ 302506535 h 117"/>
              <a:gd name="T22" fmla="*/ 412824994 w 80"/>
              <a:gd name="T23" fmla="*/ 453761085 h 117"/>
              <a:gd name="T24" fmla="*/ 262112001 w 80"/>
              <a:gd name="T25" fmla="*/ 355118151 h 117"/>
              <a:gd name="T26" fmla="*/ 111396448 w 80"/>
              <a:gd name="T27" fmla="*/ 453761085 h 117"/>
              <a:gd name="T28" fmla="*/ 183476353 w 80"/>
              <a:gd name="T29" fmla="*/ 302506535 h 117"/>
              <a:gd name="T30" fmla="*/ 45869728 w 80"/>
              <a:gd name="T31" fmla="*/ 210438771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0" h="117">
                <a:moveTo>
                  <a:pt x="40" y="0"/>
                </a:moveTo>
                <a:cubicBezTo>
                  <a:pt x="18" y="0"/>
                  <a:pt x="0" y="18"/>
                  <a:pt x="0" y="40"/>
                </a:cubicBezTo>
                <a:cubicBezTo>
                  <a:pt x="0" y="66"/>
                  <a:pt x="27" y="85"/>
                  <a:pt x="40" y="117"/>
                </a:cubicBezTo>
                <a:cubicBezTo>
                  <a:pt x="53" y="85"/>
                  <a:pt x="80" y="66"/>
                  <a:pt x="80" y="40"/>
                </a:cubicBezTo>
                <a:cubicBezTo>
                  <a:pt x="80" y="18"/>
                  <a:pt x="62" y="0"/>
                  <a:pt x="40" y="0"/>
                </a:cubicBezTo>
                <a:close/>
                <a:moveTo>
                  <a:pt x="7" y="32"/>
                </a:moveTo>
                <a:cubicBezTo>
                  <a:pt x="32" y="32"/>
                  <a:pt x="32" y="32"/>
                  <a:pt x="32" y="32"/>
                </a:cubicBezTo>
                <a:cubicBezTo>
                  <a:pt x="40" y="8"/>
                  <a:pt x="40" y="8"/>
                  <a:pt x="40" y="8"/>
                </a:cubicBezTo>
                <a:cubicBezTo>
                  <a:pt x="48" y="32"/>
                  <a:pt x="48" y="32"/>
                  <a:pt x="48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52" y="46"/>
                  <a:pt x="52" y="46"/>
                  <a:pt x="52" y="46"/>
                </a:cubicBezTo>
                <a:cubicBezTo>
                  <a:pt x="63" y="69"/>
                  <a:pt x="63" y="69"/>
                  <a:pt x="63" y="69"/>
                </a:cubicBezTo>
                <a:cubicBezTo>
                  <a:pt x="40" y="54"/>
                  <a:pt x="40" y="54"/>
                  <a:pt x="40" y="54"/>
                </a:cubicBezTo>
                <a:cubicBezTo>
                  <a:pt x="17" y="69"/>
                  <a:pt x="17" y="69"/>
                  <a:pt x="17" y="69"/>
                </a:cubicBezTo>
                <a:cubicBezTo>
                  <a:pt x="28" y="46"/>
                  <a:pt x="28" y="46"/>
                  <a:pt x="28" y="46"/>
                </a:cubicBezTo>
                <a:lnTo>
                  <a:pt x="7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46" name="Group 345"/>
          <p:cNvGrpSpPr/>
          <p:nvPr/>
        </p:nvGrpSpPr>
        <p:grpSpPr>
          <a:xfrm>
            <a:off x="6202655" y="5893122"/>
            <a:ext cx="403575" cy="405689"/>
            <a:chOff x="3824288" y="3725863"/>
            <a:chExt cx="303212" cy="304800"/>
          </a:xfrm>
          <a:solidFill>
            <a:srgbClr val="FFFFFF"/>
          </a:solidFill>
        </p:grpSpPr>
        <p:sp>
          <p:nvSpPr>
            <p:cNvPr id="407" name="Freeform 167"/>
            <p:cNvSpPr>
              <a:spLocks/>
            </p:cNvSpPr>
            <p:nvPr/>
          </p:nvSpPr>
          <p:spPr bwMode="auto">
            <a:xfrm>
              <a:off x="3857625" y="3871913"/>
              <a:ext cx="269875" cy="158750"/>
            </a:xfrm>
            <a:custGeom>
              <a:avLst/>
              <a:gdLst/>
              <a:ahLst/>
              <a:cxnLst>
                <a:cxn ang="0">
                  <a:pos x="71" y="41"/>
                </a:cxn>
                <a:cxn ang="0">
                  <a:pos x="45" y="1"/>
                </a:cxn>
                <a:cxn ang="0">
                  <a:pos x="30" y="0"/>
                </a:cxn>
                <a:cxn ang="0">
                  <a:pos x="51" y="40"/>
                </a:cxn>
                <a:cxn ang="0">
                  <a:pos x="0" y="62"/>
                </a:cxn>
                <a:cxn ang="0">
                  <a:pos x="105" y="62"/>
                </a:cxn>
                <a:cxn ang="0">
                  <a:pos x="71" y="41"/>
                </a:cxn>
              </a:cxnLst>
              <a:rect l="0" t="0" r="r" b="b"/>
              <a:pathLst>
                <a:path w="105" h="62">
                  <a:moveTo>
                    <a:pt x="71" y="41"/>
                  </a:moveTo>
                  <a:cubicBezTo>
                    <a:pt x="66" y="32"/>
                    <a:pt x="56" y="14"/>
                    <a:pt x="45" y="1"/>
                  </a:cubicBezTo>
                  <a:cubicBezTo>
                    <a:pt x="45" y="1"/>
                    <a:pt x="31" y="0"/>
                    <a:pt x="30" y="0"/>
                  </a:cubicBezTo>
                  <a:cubicBezTo>
                    <a:pt x="39" y="12"/>
                    <a:pt x="49" y="27"/>
                    <a:pt x="51" y="40"/>
                  </a:cubicBezTo>
                  <a:cubicBezTo>
                    <a:pt x="28" y="41"/>
                    <a:pt x="9" y="50"/>
                    <a:pt x="0" y="62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97" y="52"/>
                    <a:pt x="87" y="44"/>
                    <a:pt x="71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08" name="Freeform 168"/>
            <p:cNvSpPr>
              <a:spLocks/>
            </p:cNvSpPr>
            <p:nvPr/>
          </p:nvSpPr>
          <p:spPr bwMode="auto">
            <a:xfrm>
              <a:off x="3824288" y="3725863"/>
              <a:ext cx="204788" cy="209550"/>
            </a:xfrm>
            <a:custGeom>
              <a:avLst/>
              <a:gdLst/>
              <a:ahLst/>
              <a:cxnLst>
                <a:cxn ang="0">
                  <a:pos x="20" y="39"/>
                </a:cxn>
                <a:cxn ang="0">
                  <a:pos x="22" y="82"/>
                </a:cxn>
                <a:cxn ang="0">
                  <a:pos x="36" y="46"/>
                </a:cxn>
                <a:cxn ang="0">
                  <a:pos x="51" y="53"/>
                </a:cxn>
                <a:cxn ang="0">
                  <a:pos x="46" y="38"/>
                </a:cxn>
                <a:cxn ang="0">
                  <a:pos x="80" y="53"/>
                </a:cxn>
                <a:cxn ang="0">
                  <a:pos x="51" y="24"/>
                </a:cxn>
                <a:cxn ang="0">
                  <a:pos x="73" y="17"/>
                </a:cxn>
                <a:cxn ang="0">
                  <a:pos x="31" y="21"/>
                </a:cxn>
                <a:cxn ang="0">
                  <a:pos x="29" y="2"/>
                </a:cxn>
                <a:cxn ang="0">
                  <a:pos x="20" y="20"/>
                </a:cxn>
                <a:cxn ang="0">
                  <a:pos x="2" y="10"/>
                </a:cxn>
                <a:cxn ang="0">
                  <a:pos x="12" y="26"/>
                </a:cxn>
                <a:cxn ang="0">
                  <a:pos x="2" y="61"/>
                </a:cxn>
                <a:cxn ang="0">
                  <a:pos x="20" y="39"/>
                </a:cxn>
              </a:cxnLst>
              <a:rect l="0" t="0" r="r" b="b"/>
              <a:pathLst>
                <a:path w="80" h="82">
                  <a:moveTo>
                    <a:pt x="20" y="39"/>
                  </a:moveTo>
                  <a:cubicBezTo>
                    <a:pt x="15" y="48"/>
                    <a:pt x="12" y="59"/>
                    <a:pt x="22" y="82"/>
                  </a:cubicBezTo>
                  <a:cubicBezTo>
                    <a:pt x="22" y="70"/>
                    <a:pt x="30" y="52"/>
                    <a:pt x="36" y="46"/>
                  </a:cubicBezTo>
                  <a:cubicBezTo>
                    <a:pt x="43" y="46"/>
                    <a:pt x="51" y="53"/>
                    <a:pt x="51" y="53"/>
                  </a:cubicBezTo>
                  <a:cubicBezTo>
                    <a:pt x="51" y="46"/>
                    <a:pt x="49" y="42"/>
                    <a:pt x="46" y="38"/>
                  </a:cubicBezTo>
                  <a:cubicBezTo>
                    <a:pt x="57" y="37"/>
                    <a:pt x="75" y="39"/>
                    <a:pt x="80" y="53"/>
                  </a:cubicBezTo>
                  <a:cubicBezTo>
                    <a:pt x="73" y="32"/>
                    <a:pt x="58" y="24"/>
                    <a:pt x="51" y="24"/>
                  </a:cubicBezTo>
                  <a:cubicBezTo>
                    <a:pt x="58" y="17"/>
                    <a:pt x="58" y="17"/>
                    <a:pt x="73" y="17"/>
                  </a:cubicBezTo>
                  <a:cubicBezTo>
                    <a:pt x="50" y="0"/>
                    <a:pt x="37" y="13"/>
                    <a:pt x="31" y="21"/>
                  </a:cubicBezTo>
                  <a:cubicBezTo>
                    <a:pt x="29" y="16"/>
                    <a:pt x="29" y="7"/>
                    <a:pt x="29" y="2"/>
                  </a:cubicBezTo>
                  <a:cubicBezTo>
                    <a:pt x="29" y="2"/>
                    <a:pt x="21" y="10"/>
                    <a:pt x="20" y="20"/>
                  </a:cubicBezTo>
                  <a:cubicBezTo>
                    <a:pt x="11" y="17"/>
                    <a:pt x="2" y="10"/>
                    <a:pt x="2" y="10"/>
                  </a:cubicBezTo>
                  <a:cubicBezTo>
                    <a:pt x="5" y="13"/>
                    <a:pt x="9" y="24"/>
                    <a:pt x="12" y="26"/>
                  </a:cubicBezTo>
                  <a:cubicBezTo>
                    <a:pt x="0" y="35"/>
                    <a:pt x="2" y="61"/>
                    <a:pt x="2" y="61"/>
                  </a:cubicBezTo>
                  <a:cubicBezTo>
                    <a:pt x="8" y="47"/>
                    <a:pt x="13" y="40"/>
                    <a:pt x="20" y="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47" name="Freeform 169"/>
          <p:cNvSpPr>
            <a:spLocks/>
          </p:cNvSpPr>
          <p:nvPr/>
        </p:nvSpPr>
        <p:spPr bwMode="auto">
          <a:xfrm>
            <a:off x="7001354" y="5899206"/>
            <a:ext cx="393011" cy="399349"/>
          </a:xfrm>
          <a:custGeom>
            <a:avLst/>
            <a:gdLst>
              <a:gd name="T0" fmla="*/ 468749063 w 186"/>
              <a:gd name="T1" fmla="*/ 385582470 h 189"/>
              <a:gd name="T2" fmla="*/ 322580000 w 186"/>
              <a:gd name="T3" fmla="*/ 239413651 h 189"/>
              <a:gd name="T4" fmla="*/ 413305625 w 186"/>
              <a:gd name="T5" fmla="*/ 239413651 h 189"/>
              <a:gd name="T6" fmla="*/ 294859075 w 186"/>
              <a:gd name="T7" fmla="*/ 120967298 h 189"/>
              <a:gd name="T8" fmla="*/ 352821875 w 186"/>
              <a:gd name="T9" fmla="*/ 120967298 h 189"/>
              <a:gd name="T10" fmla="*/ 234375325 w 186"/>
              <a:gd name="T11" fmla="*/ 0 h 189"/>
              <a:gd name="T12" fmla="*/ 115927188 w 186"/>
              <a:gd name="T13" fmla="*/ 120967298 h 189"/>
              <a:gd name="T14" fmla="*/ 173891575 w 186"/>
              <a:gd name="T15" fmla="*/ 120967298 h 189"/>
              <a:gd name="T16" fmla="*/ 55443438 w 186"/>
              <a:gd name="T17" fmla="*/ 239413651 h 189"/>
              <a:gd name="T18" fmla="*/ 146169063 w 186"/>
              <a:gd name="T19" fmla="*/ 239413651 h 189"/>
              <a:gd name="T20" fmla="*/ 0 w 186"/>
              <a:gd name="T21" fmla="*/ 385582470 h 189"/>
              <a:gd name="T22" fmla="*/ 173891575 w 186"/>
              <a:gd name="T23" fmla="*/ 385582470 h 189"/>
              <a:gd name="T24" fmla="*/ 173891575 w 186"/>
              <a:gd name="T25" fmla="*/ 476307944 h 189"/>
              <a:gd name="T26" fmla="*/ 294859075 w 186"/>
              <a:gd name="T27" fmla="*/ 476307944 h 189"/>
              <a:gd name="T28" fmla="*/ 294859075 w 186"/>
              <a:gd name="T29" fmla="*/ 385582470 h 189"/>
              <a:gd name="T30" fmla="*/ 468749063 w 186"/>
              <a:gd name="T31" fmla="*/ 385582470 h 18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6" h="189">
                <a:moveTo>
                  <a:pt x="186" y="153"/>
                </a:moveTo>
                <a:lnTo>
                  <a:pt x="128" y="95"/>
                </a:lnTo>
                <a:lnTo>
                  <a:pt x="164" y="95"/>
                </a:lnTo>
                <a:lnTo>
                  <a:pt x="117" y="48"/>
                </a:lnTo>
                <a:lnTo>
                  <a:pt x="140" y="48"/>
                </a:lnTo>
                <a:lnTo>
                  <a:pt x="93" y="0"/>
                </a:lnTo>
                <a:lnTo>
                  <a:pt x="46" y="48"/>
                </a:lnTo>
                <a:lnTo>
                  <a:pt x="69" y="48"/>
                </a:lnTo>
                <a:lnTo>
                  <a:pt x="22" y="95"/>
                </a:lnTo>
                <a:lnTo>
                  <a:pt x="58" y="95"/>
                </a:lnTo>
                <a:lnTo>
                  <a:pt x="0" y="153"/>
                </a:lnTo>
                <a:lnTo>
                  <a:pt x="69" y="153"/>
                </a:lnTo>
                <a:lnTo>
                  <a:pt x="69" y="189"/>
                </a:lnTo>
                <a:lnTo>
                  <a:pt x="117" y="189"/>
                </a:lnTo>
                <a:lnTo>
                  <a:pt x="117" y="153"/>
                </a:lnTo>
                <a:lnTo>
                  <a:pt x="186" y="1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" name="Freeform 170"/>
          <p:cNvSpPr>
            <a:spLocks/>
          </p:cNvSpPr>
          <p:nvPr/>
        </p:nvSpPr>
        <p:spPr bwMode="auto">
          <a:xfrm>
            <a:off x="7789489" y="5899206"/>
            <a:ext cx="395125" cy="399349"/>
          </a:xfrm>
          <a:custGeom>
            <a:avLst/>
            <a:gdLst>
              <a:gd name="T0" fmla="*/ 668031321 w 116"/>
              <a:gd name="T1" fmla="*/ 203863602 h 117"/>
              <a:gd name="T2" fmla="*/ 668031321 w 116"/>
              <a:gd name="T3" fmla="*/ 197288432 h 117"/>
              <a:gd name="T4" fmla="*/ 537043081 w 116"/>
              <a:gd name="T5" fmla="*/ 52609052 h 117"/>
              <a:gd name="T6" fmla="*/ 432255560 w 116"/>
              <a:gd name="T7" fmla="*/ 0 h 117"/>
              <a:gd name="T8" fmla="*/ 307818780 w 116"/>
              <a:gd name="T9" fmla="*/ 72339690 h 117"/>
              <a:gd name="T10" fmla="*/ 242324660 w 116"/>
              <a:gd name="T11" fmla="*/ 52609052 h 117"/>
              <a:gd name="T12" fmla="*/ 98238621 w 116"/>
              <a:gd name="T13" fmla="*/ 197288432 h 117"/>
              <a:gd name="T14" fmla="*/ 98238621 w 116"/>
              <a:gd name="T15" fmla="*/ 203863602 h 117"/>
              <a:gd name="T16" fmla="*/ 0 w 116"/>
              <a:gd name="T17" fmla="*/ 335387513 h 117"/>
              <a:gd name="T18" fmla="*/ 144086040 w 116"/>
              <a:gd name="T19" fmla="*/ 480066893 h 117"/>
              <a:gd name="T20" fmla="*/ 216126501 w 116"/>
              <a:gd name="T21" fmla="*/ 460336255 h 117"/>
              <a:gd name="T22" fmla="*/ 288169521 w 116"/>
              <a:gd name="T23" fmla="*/ 480066893 h 117"/>
              <a:gd name="T24" fmla="*/ 334014381 w 116"/>
              <a:gd name="T25" fmla="*/ 473489159 h 117"/>
              <a:gd name="T26" fmla="*/ 334014381 w 116"/>
              <a:gd name="T27" fmla="*/ 716811473 h 117"/>
              <a:gd name="T28" fmla="*/ 288169521 w 116"/>
              <a:gd name="T29" fmla="*/ 716811473 h 117"/>
              <a:gd name="T30" fmla="*/ 288169521 w 116"/>
              <a:gd name="T31" fmla="*/ 769420525 h 117"/>
              <a:gd name="T32" fmla="*/ 478100421 w 116"/>
              <a:gd name="T33" fmla="*/ 769420525 h 117"/>
              <a:gd name="T34" fmla="*/ 478100421 w 116"/>
              <a:gd name="T35" fmla="*/ 716811473 h 117"/>
              <a:gd name="T36" fmla="*/ 432255560 w 116"/>
              <a:gd name="T37" fmla="*/ 716811473 h 117"/>
              <a:gd name="T38" fmla="*/ 432255560 w 116"/>
              <a:gd name="T39" fmla="*/ 480066893 h 117"/>
              <a:gd name="T40" fmla="*/ 451902261 w 116"/>
              <a:gd name="T41" fmla="*/ 480066893 h 117"/>
              <a:gd name="T42" fmla="*/ 478100421 w 116"/>
              <a:gd name="T43" fmla="*/ 480066893 h 117"/>
              <a:gd name="T44" fmla="*/ 550143441 w 116"/>
              <a:gd name="T45" fmla="*/ 460336255 h 117"/>
              <a:gd name="T46" fmla="*/ 622186461 w 116"/>
              <a:gd name="T47" fmla="*/ 480066893 h 117"/>
              <a:gd name="T48" fmla="*/ 759721041 w 116"/>
              <a:gd name="T49" fmla="*/ 335387513 h 117"/>
              <a:gd name="T50" fmla="*/ 668031321 w 116"/>
              <a:gd name="T51" fmla="*/ 203863602 h 11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16" h="117">
                <a:moveTo>
                  <a:pt x="102" y="31"/>
                </a:moveTo>
                <a:cubicBezTo>
                  <a:pt x="102" y="30"/>
                  <a:pt x="102" y="30"/>
                  <a:pt x="102" y="30"/>
                </a:cubicBezTo>
                <a:cubicBezTo>
                  <a:pt x="102" y="18"/>
                  <a:pt x="93" y="9"/>
                  <a:pt x="82" y="8"/>
                </a:cubicBezTo>
                <a:cubicBezTo>
                  <a:pt x="78" y="3"/>
                  <a:pt x="72" y="0"/>
                  <a:pt x="66" y="0"/>
                </a:cubicBezTo>
                <a:cubicBezTo>
                  <a:pt x="58" y="0"/>
                  <a:pt x="51" y="5"/>
                  <a:pt x="47" y="11"/>
                </a:cubicBezTo>
                <a:cubicBezTo>
                  <a:pt x="44" y="9"/>
                  <a:pt x="40" y="8"/>
                  <a:pt x="37" y="8"/>
                </a:cubicBezTo>
                <a:cubicBezTo>
                  <a:pt x="24" y="8"/>
                  <a:pt x="15" y="17"/>
                  <a:pt x="15" y="30"/>
                </a:cubicBezTo>
                <a:cubicBezTo>
                  <a:pt x="15" y="30"/>
                  <a:pt x="15" y="30"/>
                  <a:pt x="15" y="31"/>
                </a:cubicBezTo>
                <a:cubicBezTo>
                  <a:pt x="6" y="34"/>
                  <a:pt x="0" y="42"/>
                  <a:pt x="0" y="51"/>
                </a:cubicBezTo>
                <a:cubicBezTo>
                  <a:pt x="0" y="63"/>
                  <a:pt x="10" y="73"/>
                  <a:pt x="22" y="73"/>
                </a:cubicBezTo>
                <a:cubicBezTo>
                  <a:pt x="26" y="73"/>
                  <a:pt x="30" y="72"/>
                  <a:pt x="33" y="70"/>
                </a:cubicBezTo>
                <a:cubicBezTo>
                  <a:pt x="36" y="72"/>
                  <a:pt x="40" y="73"/>
                  <a:pt x="44" y="73"/>
                </a:cubicBezTo>
                <a:cubicBezTo>
                  <a:pt x="46" y="73"/>
                  <a:pt x="49" y="73"/>
                  <a:pt x="51" y="72"/>
                </a:cubicBezTo>
                <a:cubicBezTo>
                  <a:pt x="51" y="109"/>
                  <a:pt x="51" y="109"/>
                  <a:pt x="51" y="109"/>
                </a:cubicBezTo>
                <a:cubicBezTo>
                  <a:pt x="44" y="109"/>
                  <a:pt x="44" y="109"/>
                  <a:pt x="44" y="109"/>
                </a:cubicBezTo>
                <a:cubicBezTo>
                  <a:pt x="44" y="117"/>
                  <a:pt x="44" y="117"/>
                  <a:pt x="44" y="117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66" y="109"/>
                  <a:pt x="66" y="109"/>
                  <a:pt x="66" y="109"/>
                </a:cubicBezTo>
                <a:cubicBezTo>
                  <a:pt x="66" y="73"/>
                  <a:pt x="66" y="73"/>
                  <a:pt x="66" y="73"/>
                </a:cubicBezTo>
                <a:cubicBezTo>
                  <a:pt x="67" y="73"/>
                  <a:pt x="68" y="73"/>
                  <a:pt x="69" y="73"/>
                </a:cubicBezTo>
                <a:cubicBezTo>
                  <a:pt x="70" y="73"/>
                  <a:pt x="72" y="73"/>
                  <a:pt x="73" y="73"/>
                </a:cubicBezTo>
                <a:cubicBezTo>
                  <a:pt x="77" y="73"/>
                  <a:pt x="80" y="72"/>
                  <a:pt x="84" y="70"/>
                </a:cubicBezTo>
                <a:cubicBezTo>
                  <a:pt x="87" y="72"/>
                  <a:pt x="91" y="73"/>
                  <a:pt x="95" y="73"/>
                </a:cubicBezTo>
                <a:cubicBezTo>
                  <a:pt x="107" y="73"/>
                  <a:pt x="116" y="63"/>
                  <a:pt x="116" y="51"/>
                </a:cubicBezTo>
                <a:cubicBezTo>
                  <a:pt x="116" y="42"/>
                  <a:pt x="110" y="34"/>
                  <a:pt x="102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9" name="Freeform 171"/>
          <p:cNvSpPr>
            <a:spLocks noEditPoints="1"/>
          </p:cNvSpPr>
          <p:nvPr/>
        </p:nvSpPr>
        <p:spPr bwMode="auto">
          <a:xfrm>
            <a:off x="5416633" y="5945691"/>
            <a:ext cx="384559" cy="352864"/>
          </a:xfrm>
          <a:custGeom>
            <a:avLst/>
            <a:gdLst>
              <a:gd name="T0" fmla="*/ 372983125 w 182"/>
              <a:gd name="T1" fmla="*/ 110886666 h 167"/>
              <a:gd name="T2" fmla="*/ 372983125 w 182"/>
              <a:gd name="T3" fmla="*/ 5040303 h 167"/>
              <a:gd name="T4" fmla="*/ 317539688 w 182"/>
              <a:gd name="T5" fmla="*/ 5040303 h 167"/>
              <a:gd name="T6" fmla="*/ 317539688 w 182"/>
              <a:gd name="T7" fmla="*/ 65523939 h 167"/>
              <a:gd name="T8" fmla="*/ 226814063 w 182"/>
              <a:gd name="T9" fmla="*/ 0 h 167"/>
              <a:gd name="T10" fmla="*/ 0 w 182"/>
              <a:gd name="T11" fmla="*/ 176410605 h 167"/>
              <a:gd name="T12" fmla="*/ 37803138 w 182"/>
              <a:gd name="T13" fmla="*/ 219252386 h 167"/>
              <a:gd name="T14" fmla="*/ 60483750 w 182"/>
              <a:gd name="T15" fmla="*/ 204131478 h 167"/>
              <a:gd name="T16" fmla="*/ 60483750 w 182"/>
              <a:gd name="T17" fmla="*/ 420864506 h 167"/>
              <a:gd name="T18" fmla="*/ 398184688 w 182"/>
              <a:gd name="T19" fmla="*/ 420864506 h 167"/>
              <a:gd name="T20" fmla="*/ 398184688 w 182"/>
              <a:gd name="T21" fmla="*/ 204131478 h 167"/>
              <a:gd name="T22" fmla="*/ 423386250 w 182"/>
              <a:gd name="T23" fmla="*/ 219252386 h 167"/>
              <a:gd name="T24" fmla="*/ 458668438 w 182"/>
              <a:gd name="T25" fmla="*/ 176410605 h 167"/>
              <a:gd name="T26" fmla="*/ 372983125 w 182"/>
              <a:gd name="T27" fmla="*/ 110886666 h 167"/>
              <a:gd name="T28" fmla="*/ 365423450 w 182"/>
              <a:gd name="T29" fmla="*/ 388103331 h 167"/>
              <a:gd name="T30" fmla="*/ 289818763 w 182"/>
              <a:gd name="T31" fmla="*/ 388103331 h 167"/>
              <a:gd name="T32" fmla="*/ 289818763 w 182"/>
              <a:gd name="T33" fmla="*/ 262095756 h 167"/>
              <a:gd name="T34" fmla="*/ 171370625 w 182"/>
              <a:gd name="T35" fmla="*/ 262095756 h 167"/>
              <a:gd name="T36" fmla="*/ 171370625 w 182"/>
              <a:gd name="T37" fmla="*/ 388103331 h 167"/>
              <a:gd name="T38" fmla="*/ 93246575 w 182"/>
              <a:gd name="T39" fmla="*/ 388103331 h 167"/>
              <a:gd name="T40" fmla="*/ 93246575 w 182"/>
              <a:gd name="T41" fmla="*/ 178929963 h 167"/>
              <a:gd name="T42" fmla="*/ 226814063 w 182"/>
              <a:gd name="T43" fmla="*/ 78123903 h 167"/>
              <a:gd name="T44" fmla="*/ 365423450 w 182"/>
              <a:gd name="T45" fmla="*/ 178929963 h 167"/>
              <a:gd name="T46" fmla="*/ 365423450 w 182"/>
              <a:gd name="T47" fmla="*/ 388103331 h 1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2" h="167">
                <a:moveTo>
                  <a:pt x="148" y="44"/>
                </a:moveTo>
                <a:lnTo>
                  <a:pt x="148" y="2"/>
                </a:lnTo>
                <a:lnTo>
                  <a:pt x="126" y="2"/>
                </a:lnTo>
                <a:lnTo>
                  <a:pt x="126" y="26"/>
                </a:lnTo>
                <a:lnTo>
                  <a:pt x="90" y="0"/>
                </a:lnTo>
                <a:lnTo>
                  <a:pt x="0" y="70"/>
                </a:lnTo>
                <a:lnTo>
                  <a:pt x="15" y="87"/>
                </a:lnTo>
                <a:lnTo>
                  <a:pt x="24" y="81"/>
                </a:lnTo>
                <a:lnTo>
                  <a:pt x="24" y="167"/>
                </a:lnTo>
                <a:lnTo>
                  <a:pt x="158" y="167"/>
                </a:lnTo>
                <a:lnTo>
                  <a:pt x="158" y="81"/>
                </a:lnTo>
                <a:lnTo>
                  <a:pt x="168" y="87"/>
                </a:lnTo>
                <a:lnTo>
                  <a:pt x="182" y="70"/>
                </a:lnTo>
                <a:lnTo>
                  <a:pt x="148" y="44"/>
                </a:lnTo>
                <a:close/>
                <a:moveTo>
                  <a:pt x="145" y="154"/>
                </a:moveTo>
                <a:lnTo>
                  <a:pt x="115" y="154"/>
                </a:lnTo>
                <a:lnTo>
                  <a:pt x="115" y="104"/>
                </a:lnTo>
                <a:lnTo>
                  <a:pt x="68" y="104"/>
                </a:lnTo>
                <a:lnTo>
                  <a:pt x="68" y="154"/>
                </a:lnTo>
                <a:lnTo>
                  <a:pt x="37" y="154"/>
                </a:lnTo>
                <a:lnTo>
                  <a:pt x="37" y="71"/>
                </a:lnTo>
                <a:lnTo>
                  <a:pt x="90" y="31"/>
                </a:lnTo>
                <a:lnTo>
                  <a:pt x="145" y="71"/>
                </a:lnTo>
                <a:lnTo>
                  <a:pt x="145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0" name="Freeform 172"/>
          <p:cNvSpPr>
            <a:spLocks noEditPoints="1"/>
          </p:cNvSpPr>
          <p:nvPr/>
        </p:nvSpPr>
        <p:spPr bwMode="auto">
          <a:xfrm>
            <a:off x="9496763" y="5899206"/>
            <a:ext cx="272573" cy="399349"/>
          </a:xfrm>
          <a:custGeom>
            <a:avLst/>
            <a:gdLst>
              <a:gd name="T0" fmla="*/ 262113281 w 80"/>
              <a:gd name="T1" fmla="*/ 0 h 117"/>
              <a:gd name="T2" fmla="*/ 0 w 80"/>
              <a:gd name="T3" fmla="*/ 243319749 h 117"/>
              <a:gd name="T4" fmla="*/ 262113281 w 80"/>
              <a:gd name="T5" fmla="*/ 769420525 h 117"/>
              <a:gd name="T6" fmla="*/ 524226562 w 80"/>
              <a:gd name="T7" fmla="*/ 243319749 h 117"/>
              <a:gd name="T8" fmla="*/ 262113281 w 80"/>
              <a:gd name="T9" fmla="*/ 0 h 117"/>
              <a:gd name="T10" fmla="*/ 262113281 w 80"/>
              <a:gd name="T11" fmla="*/ 322237174 h 117"/>
              <a:gd name="T12" fmla="*/ 176926593 w 80"/>
              <a:gd name="T13" fmla="*/ 243319749 h 117"/>
              <a:gd name="T14" fmla="*/ 262113281 w 80"/>
              <a:gd name="T15" fmla="*/ 157829720 h 117"/>
              <a:gd name="T16" fmla="*/ 347299969 w 80"/>
              <a:gd name="T17" fmla="*/ 243319749 h 117"/>
              <a:gd name="T18" fmla="*/ 262113281 w 80"/>
              <a:gd name="T19" fmla="*/ 322237174 h 11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0" h="117">
                <a:moveTo>
                  <a:pt x="40" y="0"/>
                </a:moveTo>
                <a:cubicBezTo>
                  <a:pt x="24" y="0"/>
                  <a:pt x="0" y="8"/>
                  <a:pt x="0" y="37"/>
                </a:cubicBezTo>
                <a:cubicBezTo>
                  <a:pt x="0" y="51"/>
                  <a:pt x="32" y="102"/>
                  <a:pt x="40" y="117"/>
                </a:cubicBezTo>
                <a:cubicBezTo>
                  <a:pt x="48" y="102"/>
                  <a:pt x="80" y="51"/>
                  <a:pt x="80" y="37"/>
                </a:cubicBezTo>
                <a:cubicBezTo>
                  <a:pt x="80" y="8"/>
                  <a:pt x="56" y="0"/>
                  <a:pt x="40" y="0"/>
                </a:cubicBezTo>
                <a:close/>
                <a:moveTo>
                  <a:pt x="40" y="49"/>
                </a:moveTo>
                <a:cubicBezTo>
                  <a:pt x="33" y="49"/>
                  <a:pt x="27" y="44"/>
                  <a:pt x="27" y="37"/>
                </a:cubicBezTo>
                <a:cubicBezTo>
                  <a:pt x="27" y="30"/>
                  <a:pt x="33" y="24"/>
                  <a:pt x="40" y="24"/>
                </a:cubicBezTo>
                <a:cubicBezTo>
                  <a:pt x="47" y="24"/>
                  <a:pt x="53" y="30"/>
                  <a:pt x="53" y="37"/>
                </a:cubicBezTo>
                <a:cubicBezTo>
                  <a:pt x="53" y="44"/>
                  <a:pt x="47" y="49"/>
                  <a:pt x="40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1" name="Freeform 173"/>
          <p:cNvSpPr>
            <a:spLocks/>
          </p:cNvSpPr>
          <p:nvPr/>
        </p:nvSpPr>
        <p:spPr bwMode="auto">
          <a:xfrm>
            <a:off x="9374211" y="2854427"/>
            <a:ext cx="395125" cy="329622"/>
          </a:xfrm>
          <a:custGeom>
            <a:avLst/>
            <a:gdLst>
              <a:gd name="T0" fmla="*/ 674580221 w 116"/>
              <a:gd name="T1" fmla="*/ 234657311 h 97"/>
              <a:gd name="T2" fmla="*/ 753172141 w 116"/>
              <a:gd name="T3" fmla="*/ 182512944 h 97"/>
              <a:gd name="T4" fmla="*/ 668031321 w 116"/>
              <a:gd name="T5" fmla="*/ 195549036 h 97"/>
              <a:gd name="T6" fmla="*/ 661482421 w 116"/>
              <a:gd name="T7" fmla="*/ 175994898 h 97"/>
              <a:gd name="T8" fmla="*/ 497747121 w 116"/>
              <a:gd name="T9" fmla="*/ 52146920 h 97"/>
              <a:gd name="T10" fmla="*/ 517396381 w 116"/>
              <a:gd name="T11" fmla="*/ 45628874 h 97"/>
              <a:gd name="T12" fmla="*/ 563241241 w 116"/>
              <a:gd name="T13" fmla="*/ 19554138 h 97"/>
              <a:gd name="T14" fmla="*/ 491198221 w 116"/>
              <a:gd name="T15" fmla="*/ 32590229 h 97"/>
              <a:gd name="T16" fmla="*/ 530494181 w 116"/>
              <a:gd name="T17" fmla="*/ 0 h 97"/>
              <a:gd name="T18" fmla="*/ 471551521 w 116"/>
              <a:gd name="T19" fmla="*/ 32590229 h 97"/>
              <a:gd name="T20" fmla="*/ 484649321 w 116"/>
              <a:gd name="T21" fmla="*/ 6518046 h 97"/>
              <a:gd name="T22" fmla="*/ 366761441 w 116"/>
              <a:gd name="T23" fmla="*/ 189030990 h 97"/>
              <a:gd name="T24" fmla="*/ 307818780 w 116"/>
              <a:gd name="T25" fmla="*/ 143402115 h 97"/>
              <a:gd name="T26" fmla="*/ 111338980 w 116"/>
              <a:gd name="T27" fmla="*/ 58664966 h 97"/>
              <a:gd name="T28" fmla="*/ 176830541 w 116"/>
              <a:gd name="T29" fmla="*/ 156438207 h 97"/>
              <a:gd name="T30" fmla="*/ 130985680 w 116"/>
              <a:gd name="T31" fmla="*/ 162956253 h 97"/>
              <a:gd name="T32" fmla="*/ 216126501 w 116"/>
              <a:gd name="T33" fmla="*/ 234657311 h 97"/>
              <a:gd name="T34" fmla="*/ 163732740 w 116"/>
              <a:gd name="T35" fmla="*/ 254214002 h 97"/>
              <a:gd name="T36" fmla="*/ 255422461 w 116"/>
              <a:gd name="T37" fmla="*/ 299840323 h 97"/>
              <a:gd name="T38" fmla="*/ 281620620 w 116"/>
              <a:gd name="T39" fmla="*/ 365023335 h 97"/>
              <a:gd name="T40" fmla="*/ 0 w 116"/>
              <a:gd name="T41" fmla="*/ 371541380 h 97"/>
              <a:gd name="T42" fmla="*/ 668031321 w 116"/>
              <a:gd name="T43" fmla="*/ 280286185 h 97"/>
              <a:gd name="T44" fmla="*/ 759721041 w 116"/>
              <a:gd name="T45" fmla="*/ 241175357 h 97"/>
              <a:gd name="T46" fmla="*/ 674580221 w 116"/>
              <a:gd name="T47" fmla="*/ 234657311 h 9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16" h="97">
                <a:moveTo>
                  <a:pt x="103" y="36"/>
                </a:moveTo>
                <a:cubicBezTo>
                  <a:pt x="109" y="35"/>
                  <a:pt x="114" y="33"/>
                  <a:pt x="115" y="28"/>
                </a:cubicBezTo>
                <a:cubicBezTo>
                  <a:pt x="113" y="30"/>
                  <a:pt x="106" y="32"/>
                  <a:pt x="102" y="30"/>
                </a:cubicBezTo>
                <a:cubicBezTo>
                  <a:pt x="102" y="29"/>
                  <a:pt x="101" y="28"/>
                  <a:pt x="101" y="27"/>
                </a:cubicBezTo>
                <a:cubicBezTo>
                  <a:pt x="98" y="16"/>
                  <a:pt x="88" y="7"/>
                  <a:pt x="76" y="8"/>
                </a:cubicBezTo>
                <a:cubicBezTo>
                  <a:pt x="77" y="8"/>
                  <a:pt x="78" y="7"/>
                  <a:pt x="79" y="7"/>
                </a:cubicBezTo>
                <a:cubicBezTo>
                  <a:pt x="80" y="7"/>
                  <a:pt x="88" y="5"/>
                  <a:pt x="86" y="3"/>
                </a:cubicBezTo>
                <a:cubicBezTo>
                  <a:pt x="85" y="1"/>
                  <a:pt x="77" y="5"/>
                  <a:pt x="75" y="5"/>
                </a:cubicBezTo>
                <a:cubicBezTo>
                  <a:pt x="77" y="4"/>
                  <a:pt x="81" y="3"/>
                  <a:pt x="81" y="0"/>
                </a:cubicBezTo>
                <a:cubicBezTo>
                  <a:pt x="78" y="1"/>
                  <a:pt x="75" y="2"/>
                  <a:pt x="72" y="5"/>
                </a:cubicBezTo>
                <a:cubicBezTo>
                  <a:pt x="73" y="4"/>
                  <a:pt x="74" y="3"/>
                  <a:pt x="74" y="1"/>
                </a:cubicBezTo>
                <a:cubicBezTo>
                  <a:pt x="65" y="7"/>
                  <a:pt x="60" y="18"/>
                  <a:pt x="56" y="29"/>
                </a:cubicBezTo>
                <a:cubicBezTo>
                  <a:pt x="52" y="26"/>
                  <a:pt x="50" y="24"/>
                  <a:pt x="47" y="22"/>
                </a:cubicBezTo>
                <a:cubicBezTo>
                  <a:pt x="40" y="18"/>
                  <a:pt x="31" y="14"/>
                  <a:pt x="17" y="9"/>
                </a:cubicBezTo>
                <a:cubicBezTo>
                  <a:pt x="17" y="14"/>
                  <a:pt x="19" y="20"/>
                  <a:pt x="27" y="24"/>
                </a:cubicBezTo>
                <a:cubicBezTo>
                  <a:pt x="25" y="24"/>
                  <a:pt x="22" y="24"/>
                  <a:pt x="20" y="25"/>
                </a:cubicBezTo>
                <a:cubicBezTo>
                  <a:pt x="21" y="30"/>
                  <a:pt x="24" y="34"/>
                  <a:pt x="33" y="36"/>
                </a:cubicBezTo>
                <a:cubicBezTo>
                  <a:pt x="29" y="36"/>
                  <a:pt x="27" y="37"/>
                  <a:pt x="25" y="39"/>
                </a:cubicBezTo>
                <a:cubicBezTo>
                  <a:pt x="27" y="43"/>
                  <a:pt x="31" y="47"/>
                  <a:pt x="39" y="46"/>
                </a:cubicBezTo>
                <a:cubicBezTo>
                  <a:pt x="30" y="50"/>
                  <a:pt x="36" y="57"/>
                  <a:pt x="43" y="56"/>
                </a:cubicBezTo>
                <a:cubicBezTo>
                  <a:pt x="31" y="69"/>
                  <a:pt x="11" y="68"/>
                  <a:pt x="0" y="57"/>
                </a:cubicBezTo>
                <a:cubicBezTo>
                  <a:pt x="29" y="97"/>
                  <a:pt x="93" y="81"/>
                  <a:pt x="102" y="43"/>
                </a:cubicBezTo>
                <a:cubicBezTo>
                  <a:pt x="109" y="43"/>
                  <a:pt x="113" y="40"/>
                  <a:pt x="116" y="37"/>
                </a:cubicBezTo>
                <a:cubicBezTo>
                  <a:pt x="112" y="38"/>
                  <a:pt x="106" y="37"/>
                  <a:pt x="103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2" name="Freeform 174"/>
          <p:cNvSpPr>
            <a:spLocks/>
          </p:cNvSpPr>
          <p:nvPr/>
        </p:nvSpPr>
        <p:spPr bwMode="auto">
          <a:xfrm>
            <a:off x="10265881" y="2731875"/>
            <a:ext cx="291589" cy="395125"/>
          </a:xfrm>
          <a:custGeom>
            <a:avLst/>
            <a:gdLst>
              <a:gd name="T0" fmla="*/ 467220743 w 86"/>
              <a:gd name="T1" fmla="*/ 569790141 h 116"/>
              <a:gd name="T2" fmla="*/ 279032771 w 86"/>
              <a:gd name="T3" fmla="*/ 569790141 h 116"/>
              <a:gd name="T4" fmla="*/ 214143265 w 86"/>
              <a:gd name="T5" fmla="*/ 543594540 h 116"/>
              <a:gd name="T6" fmla="*/ 188185425 w 86"/>
              <a:gd name="T7" fmla="*/ 478100421 h 116"/>
              <a:gd name="T8" fmla="*/ 188185425 w 86"/>
              <a:gd name="T9" fmla="*/ 412606301 h 116"/>
              <a:gd name="T10" fmla="*/ 454241823 w 86"/>
              <a:gd name="T11" fmla="*/ 412606301 h 116"/>
              <a:gd name="T12" fmla="*/ 512643142 w 86"/>
              <a:gd name="T13" fmla="*/ 386410700 h 116"/>
              <a:gd name="T14" fmla="*/ 538600982 w 86"/>
              <a:gd name="T15" fmla="*/ 320916580 h 116"/>
              <a:gd name="T16" fmla="*/ 512643142 w 86"/>
              <a:gd name="T17" fmla="*/ 261973920 h 116"/>
              <a:gd name="T18" fmla="*/ 454241823 w 86"/>
              <a:gd name="T19" fmla="*/ 235775760 h 116"/>
              <a:gd name="T20" fmla="*/ 188185425 w 86"/>
              <a:gd name="T21" fmla="*/ 235775760 h 116"/>
              <a:gd name="T22" fmla="*/ 188185425 w 86"/>
              <a:gd name="T23" fmla="*/ 98238621 h 116"/>
              <a:gd name="T24" fmla="*/ 162230132 w 86"/>
              <a:gd name="T25" fmla="*/ 32747060 h 116"/>
              <a:gd name="T26" fmla="*/ 90847346 w 86"/>
              <a:gd name="T27" fmla="*/ 0 h 116"/>
              <a:gd name="T28" fmla="*/ 25957840 w 86"/>
              <a:gd name="T29" fmla="*/ 26198160 h 116"/>
              <a:gd name="T30" fmla="*/ 0 w 86"/>
              <a:gd name="T31" fmla="*/ 98238621 h 116"/>
              <a:gd name="T32" fmla="*/ 0 w 86"/>
              <a:gd name="T33" fmla="*/ 478100421 h 116"/>
              <a:gd name="T34" fmla="*/ 77870973 w 86"/>
              <a:gd name="T35" fmla="*/ 681129121 h 116"/>
              <a:gd name="T36" fmla="*/ 279032771 w 86"/>
              <a:gd name="T37" fmla="*/ 759721041 h 116"/>
              <a:gd name="T38" fmla="*/ 467220743 w 86"/>
              <a:gd name="T39" fmla="*/ 759721041 h 116"/>
              <a:gd name="T40" fmla="*/ 532110249 w 86"/>
              <a:gd name="T41" fmla="*/ 733522881 h 116"/>
              <a:gd name="T42" fmla="*/ 558068089 w 86"/>
              <a:gd name="T43" fmla="*/ 668031321 h 116"/>
              <a:gd name="T44" fmla="*/ 532110249 w 86"/>
              <a:gd name="T45" fmla="*/ 602537201 h 116"/>
              <a:gd name="T46" fmla="*/ 467220743 w 86"/>
              <a:gd name="T47" fmla="*/ 569790141 h 11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6" h="116">
                <a:moveTo>
                  <a:pt x="72" y="87"/>
                </a:moveTo>
                <a:cubicBezTo>
                  <a:pt x="43" y="87"/>
                  <a:pt x="43" y="87"/>
                  <a:pt x="43" y="87"/>
                </a:cubicBezTo>
                <a:cubicBezTo>
                  <a:pt x="39" y="87"/>
                  <a:pt x="36" y="86"/>
                  <a:pt x="33" y="83"/>
                </a:cubicBezTo>
                <a:cubicBezTo>
                  <a:pt x="30" y="80"/>
                  <a:pt x="29" y="77"/>
                  <a:pt x="29" y="73"/>
                </a:cubicBezTo>
                <a:cubicBezTo>
                  <a:pt x="29" y="63"/>
                  <a:pt x="29" y="63"/>
                  <a:pt x="29" y="63"/>
                </a:cubicBezTo>
                <a:cubicBezTo>
                  <a:pt x="70" y="63"/>
                  <a:pt x="70" y="63"/>
                  <a:pt x="70" y="63"/>
                </a:cubicBezTo>
                <a:cubicBezTo>
                  <a:pt x="73" y="63"/>
                  <a:pt x="76" y="61"/>
                  <a:pt x="79" y="59"/>
                </a:cubicBezTo>
                <a:cubicBezTo>
                  <a:pt x="82" y="56"/>
                  <a:pt x="83" y="53"/>
                  <a:pt x="83" y="49"/>
                </a:cubicBezTo>
                <a:cubicBezTo>
                  <a:pt x="83" y="46"/>
                  <a:pt x="82" y="42"/>
                  <a:pt x="79" y="40"/>
                </a:cubicBezTo>
                <a:cubicBezTo>
                  <a:pt x="76" y="37"/>
                  <a:pt x="73" y="36"/>
                  <a:pt x="70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1"/>
                  <a:pt x="27" y="7"/>
                  <a:pt x="25" y="5"/>
                </a:cubicBezTo>
                <a:cubicBezTo>
                  <a:pt x="22" y="2"/>
                  <a:pt x="18" y="0"/>
                  <a:pt x="14" y="0"/>
                </a:cubicBezTo>
                <a:cubicBezTo>
                  <a:pt x="10" y="0"/>
                  <a:pt x="7" y="2"/>
                  <a:pt x="4" y="4"/>
                </a:cubicBezTo>
                <a:cubicBezTo>
                  <a:pt x="1" y="7"/>
                  <a:pt x="0" y="11"/>
                  <a:pt x="0" y="15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85"/>
                  <a:pt x="4" y="95"/>
                  <a:pt x="12" y="104"/>
                </a:cubicBezTo>
                <a:cubicBezTo>
                  <a:pt x="21" y="112"/>
                  <a:pt x="31" y="116"/>
                  <a:pt x="43" y="116"/>
                </a:cubicBezTo>
                <a:cubicBezTo>
                  <a:pt x="72" y="116"/>
                  <a:pt x="72" y="116"/>
                  <a:pt x="72" y="116"/>
                </a:cubicBezTo>
                <a:cubicBezTo>
                  <a:pt x="76" y="116"/>
                  <a:pt x="79" y="115"/>
                  <a:pt x="82" y="112"/>
                </a:cubicBezTo>
                <a:cubicBezTo>
                  <a:pt x="85" y="109"/>
                  <a:pt x="86" y="106"/>
                  <a:pt x="86" y="102"/>
                </a:cubicBezTo>
                <a:cubicBezTo>
                  <a:pt x="86" y="98"/>
                  <a:pt x="85" y="95"/>
                  <a:pt x="82" y="92"/>
                </a:cubicBezTo>
                <a:cubicBezTo>
                  <a:pt x="79" y="89"/>
                  <a:pt x="76" y="87"/>
                  <a:pt x="72" y="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3" name="Freeform 175"/>
          <p:cNvSpPr>
            <a:spLocks noEditPoints="1"/>
          </p:cNvSpPr>
          <p:nvPr/>
        </p:nvSpPr>
        <p:spPr bwMode="auto">
          <a:xfrm>
            <a:off x="3043775" y="3526349"/>
            <a:ext cx="399351" cy="395125"/>
          </a:xfrm>
          <a:custGeom>
            <a:avLst/>
            <a:gdLst>
              <a:gd name="T0" fmla="*/ 736544566 w 117"/>
              <a:gd name="T1" fmla="*/ 432255560 h 116"/>
              <a:gd name="T2" fmla="*/ 736544566 w 117"/>
              <a:gd name="T3" fmla="*/ 379861800 h 116"/>
              <a:gd name="T4" fmla="*/ 388000423 w 117"/>
              <a:gd name="T5" fmla="*/ 26198160 h 116"/>
              <a:gd name="T6" fmla="*/ 328813439 w 117"/>
              <a:gd name="T7" fmla="*/ 26198160 h 116"/>
              <a:gd name="T8" fmla="*/ 217017229 w 117"/>
              <a:gd name="T9" fmla="*/ 0 h 116"/>
              <a:gd name="T10" fmla="*/ 0 w 117"/>
              <a:gd name="T11" fmla="*/ 209577601 h 116"/>
              <a:gd name="T12" fmla="*/ 32881087 w 117"/>
              <a:gd name="T13" fmla="*/ 320916580 h 116"/>
              <a:gd name="T14" fmla="*/ 32881087 w 117"/>
              <a:gd name="T15" fmla="*/ 379861800 h 116"/>
              <a:gd name="T16" fmla="*/ 388000423 w 117"/>
              <a:gd name="T17" fmla="*/ 733522881 h 116"/>
              <a:gd name="T18" fmla="*/ 440612214 w 117"/>
              <a:gd name="T19" fmla="*/ 726973981 h 116"/>
              <a:gd name="T20" fmla="*/ 552408424 w 117"/>
              <a:gd name="T21" fmla="*/ 759721041 h 116"/>
              <a:gd name="T22" fmla="*/ 769425653 w 117"/>
              <a:gd name="T23" fmla="*/ 543594540 h 116"/>
              <a:gd name="T24" fmla="*/ 736544566 w 117"/>
              <a:gd name="T25" fmla="*/ 432255560 h 116"/>
              <a:gd name="T26" fmla="*/ 552408424 w 117"/>
              <a:gd name="T27" fmla="*/ 537043081 h 116"/>
              <a:gd name="T28" fmla="*/ 486646249 w 117"/>
              <a:gd name="T29" fmla="*/ 589439401 h 116"/>
              <a:gd name="T30" fmla="*/ 388000423 w 117"/>
              <a:gd name="T31" fmla="*/ 609086101 h 116"/>
              <a:gd name="T32" fmla="*/ 269629020 w 117"/>
              <a:gd name="T33" fmla="*/ 582890501 h 116"/>
              <a:gd name="T34" fmla="*/ 217017229 w 117"/>
              <a:gd name="T35" fmla="*/ 537043081 h 116"/>
              <a:gd name="T36" fmla="*/ 197289089 w 117"/>
              <a:gd name="T37" fmla="*/ 478100421 h 116"/>
              <a:gd name="T38" fmla="*/ 203864281 w 117"/>
              <a:gd name="T39" fmla="*/ 445353361 h 116"/>
              <a:gd name="T40" fmla="*/ 236745369 w 117"/>
              <a:gd name="T41" fmla="*/ 432255560 h 116"/>
              <a:gd name="T42" fmla="*/ 263051264 w 117"/>
              <a:gd name="T43" fmla="*/ 445353361 h 116"/>
              <a:gd name="T44" fmla="*/ 282779404 w 117"/>
              <a:gd name="T45" fmla="*/ 471551521 h 116"/>
              <a:gd name="T46" fmla="*/ 302510108 w 117"/>
              <a:gd name="T47" fmla="*/ 504298580 h 116"/>
              <a:gd name="T48" fmla="*/ 335391195 w 117"/>
              <a:gd name="T49" fmla="*/ 530494181 h 116"/>
              <a:gd name="T50" fmla="*/ 381425231 w 117"/>
              <a:gd name="T51" fmla="*/ 537043081 h 116"/>
              <a:gd name="T52" fmla="*/ 453762598 w 117"/>
              <a:gd name="T53" fmla="*/ 517396381 h 116"/>
              <a:gd name="T54" fmla="*/ 480068493 w 117"/>
              <a:gd name="T55" fmla="*/ 478100421 h 116"/>
              <a:gd name="T56" fmla="*/ 460340354 w 117"/>
              <a:gd name="T57" fmla="*/ 438804461 h 116"/>
              <a:gd name="T58" fmla="*/ 427459266 w 117"/>
              <a:gd name="T59" fmla="*/ 419155201 h 116"/>
              <a:gd name="T60" fmla="*/ 368272283 w 117"/>
              <a:gd name="T61" fmla="*/ 406057401 h 116"/>
              <a:gd name="T62" fmla="*/ 276204212 w 117"/>
              <a:gd name="T63" fmla="*/ 379861800 h 116"/>
              <a:gd name="T64" fmla="*/ 223594985 w 117"/>
              <a:gd name="T65" fmla="*/ 340565840 h 116"/>
              <a:gd name="T66" fmla="*/ 203864281 w 117"/>
              <a:gd name="T67" fmla="*/ 275071720 h 116"/>
              <a:gd name="T68" fmla="*/ 223594985 w 117"/>
              <a:gd name="T69" fmla="*/ 209577601 h 116"/>
              <a:gd name="T70" fmla="*/ 289357160 w 117"/>
              <a:gd name="T71" fmla="*/ 163732740 h 116"/>
              <a:gd name="T72" fmla="*/ 381425231 w 117"/>
              <a:gd name="T73" fmla="*/ 150634940 h 116"/>
              <a:gd name="T74" fmla="*/ 460340354 w 117"/>
              <a:gd name="T75" fmla="*/ 157183840 h 116"/>
              <a:gd name="T76" fmla="*/ 512949581 w 117"/>
              <a:gd name="T77" fmla="*/ 183382000 h 116"/>
              <a:gd name="T78" fmla="*/ 545830668 w 117"/>
              <a:gd name="T79" fmla="*/ 222677960 h 116"/>
              <a:gd name="T80" fmla="*/ 552408424 w 117"/>
              <a:gd name="T81" fmla="*/ 255422461 h 116"/>
              <a:gd name="T82" fmla="*/ 539255477 w 117"/>
              <a:gd name="T83" fmla="*/ 288169521 h 116"/>
              <a:gd name="T84" fmla="*/ 512949581 w 117"/>
              <a:gd name="T85" fmla="*/ 301269880 h 116"/>
              <a:gd name="T86" fmla="*/ 486646249 w 117"/>
              <a:gd name="T87" fmla="*/ 294718421 h 116"/>
              <a:gd name="T88" fmla="*/ 466915545 w 117"/>
              <a:gd name="T89" fmla="*/ 268522820 h 116"/>
              <a:gd name="T90" fmla="*/ 434034458 w 117"/>
              <a:gd name="T91" fmla="*/ 229226860 h 116"/>
              <a:gd name="T92" fmla="*/ 374847475 w 117"/>
              <a:gd name="T93" fmla="*/ 216126501 h 116"/>
              <a:gd name="T94" fmla="*/ 315663056 w 117"/>
              <a:gd name="T95" fmla="*/ 229226860 h 116"/>
              <a:gd name="T96" fmla="*/ 295932352 w 117"/>
              <a:gd name="T97" fmla="*/ 261973920 h 116"/>
              <a:gd name="T98" fmla="*/ 302510108 w 117"/>
              <a:gd name="T99" fmla="*/ 288169521 h 116"/>
              <a:gd name="T100" fmla="*/ 322238248 w 117"/>
              <a:gd name="T101" fmla="*/ 301269880 h 116"/>
              <a:gd name="T102" fmla="*/ 348544143 w 117"/>
              <a:gd name="T103" fmla="*/ 314367680 h 116"/>
              <a:gd name="T104" fmla="*/ 394578179 w 117"/>
              <a:gd name="T105" fmla="*/ 327465481 h 116"/>
              <a:gd name="T106" fmla="*/ 473493302 w 117"/>
              <a:gd name="T107" fmla="*/ 347114740 h 116"/>
              <a:gd name="T108" fmla="*/ 526102529 w 117"/>
              <a:gd name="T109" fmla="*/ 373310341 h 116"/>
              <a:gd name="T110" fmla="*/ 565561372 w 117"/>
              <a:gd name="T111" fmla="*/ 406057401 h 116"/>
              <a:gd name="T112" fmla="*/ 578714320 w 117"/>
              <a:gd name="T113" fmla="*/ 465002620 h 116"/>
              <a:gd name="T114" fmla="*/ 552408424 w 117"/>
              <a:gd name="T115" fmla="*/ 537043081 h 1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7" h="116">
                <a:moveTo>
                  <a:pt x="112" y="66"/>
                </a:moveTo>
                <a:cubicBezTo>
                  <a:pt x="112" y="63"/>
                  <a:pt x="112" y="61"/>
                  <a:pt x="112" y="58"/>
                </a:cubicBezTo>
                <a:cubicBezTo>
                  <a:pt x="112" y="28"/>
                  <a:pt x="88" y="4"/>
                  <a:pt x="59" y="4"/>
                </a:cubicBezTo>
                <a:cubicBezTo>
                  <a:pt x="56" y="4"/>
                  <a:pt x="53" y="4"/>
                  <a:pt x="50" y="4"/>
                </a:cubicBezTo>
                <a:cubicBezTo>
                  <a:pt x="45" y="1"/>
                  <a:pt x="39" y="0"/>
                  <a:pt x="33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8"/>
                  <a:pt x="2" y="44"/>
                  <a:pt x="5" y="49"/>
                </a:cubicBezTo>
                <a:cubicBezTo>
                  <a:pt x="5" y="52"/>
                  <a:pt x="5" y="55"/>
                  <a:pt x="5" y="58"/>
                </a:cubicBezTo>
                <a:cubicBezTo>
                  <a:pt x="5" y="87"/>
                  <a:pt x="29" y="112"/>
                  <a:pt x="59" y="112"/>
                </a:cubicBezTo>
                <a:cubicBezTo>
                  <a:pt x="61" y="112"/>
                  <a:pt x="64" y="111"/>
                  <a:pt x="67" y="111"/>
                </a:cubicBezTo>
                <a:cubicBezTo>
                  <a:pt x="72" y="114"/>
                  <a:pt x="78" y="116"/>
                  <a:pt x="84" y="116"/>
                </a:cubicBezTo>
                <a:cubicBezTo>
                  <a:pt x="102" y="116"/>
                  <a:pt x="117" y="101"/>
                  <a:pt x="117" y="83"/>
                </a:cubicBezTo>
                <a:cubicBezTo>
                  <a:pt x="117" y="77"/>
                  <a:pt x="115" y="71"/>
                  <a:pt x="112" y="66"/>
                </a:cubicBezTo>
                <a:close/>
                <a:moveTo>
                  <a:pt x="84" y="82"/>
                </a:moveTo>
                <a:cubicBezTo>
                  <a:pt x="82" y="85"/>
                  <a:pt x="78" y="88"/>
                  <a:pt x="74" y="90"/>
                </a:cubicBezTo>
                <a:cubicBezTo>
                  <a:pt x="70" y="92"/>
                  <a:pt x="65" y="93"/>
                  <a:pt x="59" y="93"/>
                </a:cubicBezTo>
                <a:cubicBezTo>
                  <a:pt x="51" y="93"/>
                  <a:pt x="45" y="91"/>
                  <a:pt x="41" y="89"/>
                </a:cubicBezTo>
                <a:cubicBezTo>
                  <a:pt x="37" y="87"/>
                  <a:pt x="35" y="85"/>
                  <a:pt x="33" y="82"/>
                </a:cubicBezTo>
                <a:cubicBezTo>
                  <a:pt x="31" y="79"/>
                  <a:pt x="30" y="76"/>
                  <a:pt x="30" y="73"/>
                </a:cubicBezTo>
                <a:cubicBezTo>
                  <a:pt x="30" y="71"/>
                  <a:pt x="30" y="69"/>
                  <a:pt x="31" y="68"/>
                </a:cubicBezTo>
                <a:cubicBezTo>
                  <a:pt x="33" y="67"/>
                  <a:pt x="34" y="66"/>
                  <a:pt x="36" y="66"/>
                </a:cubicBezTo>
                <a:cubicBezTo>
                  <a:pt x="38" y="66"/>
                  <a:pt x="39" y="67"/>
                  <a:pt x="40" y="68"/>
                </a:cubicBezTo>
                <a:cubicBezTo>
                  <a:pt x="42" y="69"/>
                  <a:pt x="42" y="70"/>
                  <a:pt x="43" y="72"/>
                </a:cubicBezTo>
                <a:cubicBezTo>
                  <a:pt x="44" y="74"/>
                  <a:pt x="45" y="76"/>
                  <a:pt x="46" y="77"/>
                </a:cubicBezTo>
                <a:cubicBezTo>
                  <a:pt x="47" y="79"/>
                  <a:pt x="49" y="80"/>
                  <a:pt x="51" y="81"/>
                </a:cubicBezTo>
                <a:cubicBezTo>
                  <a:pt x="52" y="82"/>
                  <a:pt x="55" y="82"/>
                  <a:pt x="58" y="82"/>
                </a:cubicBezTo>
                <a:cubicBezTo>
                  <a:pt x="62" y="82"/>
                  <a:pt x="66" y="81"/>
                  <a:pt x="69" y="79"/>
                </a:cubicBezTo>
                <a:cubicBezTo>
                  <a:pt x="71" y="78"/>
                  <a:pt x="73" y="75"/>
                  <a:pt x="73" y="73"/>
                </a:cubicBezTo>
                <a:cubicBezTo>
                  <a:pt x="73" y="70"/>
                  <a:pt x="72" y="69"/>
                  <a:pt x="70" y="67"/>
                </a:cubicBezTo>
                <a:cubicBezTo>
                  <a:pt x="69" y="66"/>
                  <a:pt x="67" y="65"/>
                  <a:pt x="65" y="64"/>
                </a:cubicBezTo>
                <a:cubicBezTo>
                  <a:pt x="63" y="63"/>
                  <a:pt x="59" y="63"/>
                  <a:pt x="56" y="62"/>
                </a:cubicBezTo>
                <a:cubicBezTo>
                  <a:pt x="50" y="61"/>
                  <a:pt x="46" y="59"/>
                  <a:pt x="42" y="58"/>
                </a:cubicBezTo>
                <a:cubicBezTo>
                  <a:pt x="39" y="56"/>
                  <a:pt x="36" y="54"/>
                  <a:pt x="34" y="52"/>
                </a:cubicBezTo>
                <a:cubicBezTo>
                  <a:pt x="32" y="49"/>
                  <a:pt x="31" y="46"/>
                  <a:pt x="31" y="42"/>
                </a:cubicBezTo>
                <a:cubicBezTo>
                  <a:pt x="31" y="38"/>
                  <a:pt x="32" y="35"/>
                  <a:pt x="34" y="32"/>
                </a:cubicBezTo>
                <a:cubicBezTo>
                  <a:pt x="36" y="29"/>
                  <a:pt x="40" y="27"/>
                  <a:pt x="44" y="25"/>
                </a:cubicBezTo>
                <a:cubicBezTo>
                  <a:pt x="48" y="23"/>
                  <a:pt x="53" y="23"/>
                  <a:pt x="58" y="23"/>
                </a:cubicBezTo>
                <a:cubicBezTo>
                  <a:pt x="63" y="23"/>
                  <a:pt x="67" y="23"/>
                  <a:pt x="70" y="24"/>
                </a:cubicBezTo>
                <a:cubicBezTo>
                  <a:pt x="73" y="25"/>
                  <a:pt x="76" y="27"/>
                  <a:pt x="78" y="28"/>
                </a:cubicBezTo>
                <a:cubicBezTo>
                  <a:pt x="80" y="30"/>
                  <a:pt x="82" y="32"/>
                  <a:pt x="83" y="34"/>
                </a:cubicBezTo>
                <a:cubicBezTo>
                  <a:pt x="84" y="36"/>
                  <a:pt x="84" y="38"/>
                  <a:pt x="84" y="39"/>
                </a:cubicBezTo>
                <a:cubicBezTo>
                  <a:pt x="84" y="41"/>
                  <a:pt x="84" y="43"/>
                  <a:pt x="82" y="44"/>
                </a:cubicBezTo>
                <a:cubicBezTo>
                  <a:pt x="81" y="45"/>
                  <a:pt x="80" y="46"/>
                  <a:pt x="78" y="46"/>
                </a:cubicBezTo>
                <a:cubicBezTo>
                  <a:pt x="76" y="46"/>
                  <a:pt x="75" y="46"/>
                  <a:pt x="74" y="45"/>
                </a:cubicBezTo>
                <a:cubicBezTo>
                  <a:pt x="73" y="44"/>
                  <a:pt x="72" y="43"/>
                  <a:pt x="71" y="41"/>
                </a:cubicBezTo>
                <a:cubicBezTo>
                  <a:pt x="69" y="38"/>
                  <a:pt x="68" y="36"/>
                  <a:pt x="66" y="35"/>
                </a:cubicBezTo>
                <a:cubicBezTo>
                  <a:pt x="64" y="34"/>
                  <a:pt x="61" y="33"/>
                  <a:pt x="57" y="33"/>
                </a:cubicBezTo>
                <a:cubicBezTo>
                  <a:pt x="54" y="33"/>
                  <a:pt x="51" y="34"/>
                  <a:pt x="48" y="35"/>
                </a:cubicBezTo>
                <a:cubicBezTo>
                  <a:pt x="46" y="37"/>
                  <a:pt x="45" y="38"/>
                  <a:pt x="45" y="40"/>
                </a:cubicBezTo>
                <a:cubicBezTo>
                  <a:pt x="45" y="42"/>
                  <a:pt x="45" y="43"/>
                  <a:pt x="46" y="44"/>
                </a:cubicBezTo>
                <a:cubicBezTo>
                  <a:pt x="47" y="45"/>
                  <a:pt x="48" y="46"/>
                  <a:pt x="49" y="46"/>
                </a:cubicBezTo>
                <a:cubicBezTo>
                  <a:pt x="51" y="47"/>
                  <a:pt x="52" y="48"/>
                  <a:pt x="53" y="48"/>
                </a:cubicBezTo>
                <a:cubicBezTo>
                  <a:pt x="55" y="48"/>
                  <a:pt x="57" y="49"/>
                  <a:pt x="60" y="50"/>
                </a:cubicBezTo>
                <a:cubicBezTo>
                  <a:pt x="65" y="51"/>
                  <a:pt x="68" y="52"/>
                  <a:pt x="72" y="53"/>
                </a:cubicBezTo>
                <a:cubicBezTo>
                  <a:pt x="75" y="54"/>
                  <a:pt x="78" y="55"/>
                  <a:pt x="80" y="57"/>
                </a:cubicBezTo>
                <a:cubicBezTo>
                  <a:pt x="82" y="58"/>
                  <a:pt x="84" y="60"/>
                  <a:pt x="86" y="62"/>
                </a:cubicBezTo>
                <a:cubicBezTo>
                  <a:pt x="87" y="65"/>
                  <a:pt x="88" y="68"/>
                  <a:pt x="88" y="71"/>
                </a:cubicBezTo>
                <a:cubicBezTo>
                  <a:pt x="88" y="75"/>
                  <a:pt x="86" y="79"/>
                  <a:pt x="84" y="8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4" name="Freeform 176"/>
          <p:cNvSpPr>
            <a:spLocks noEditPoints="1"/>
          </p:cNvSpPr>
          <p:nvPr/>
        </p:nvSpPr>
        <p:spPr bwMode="auto">
          <a:xfrm>
            <a:off x="1473844" y="3526349"/>
            <a:ext cx="388785" cy="395125"/>
          </a:xfrm>
          <a:custGeom>
            <a:avLst/>
            <a:gdLst>
              <a:gd name="T0" fmla="*/ 479264356 w 114"/>
              <a:gd name="T1" fmla="*/ 0 h 116"/>
              <a:gd name="T2" fmla="*/ 144435763 w 114"/>
              <a:gd name="T3" fmla="*/ 0 h 116"/>
              <a:gd name="T4" fmla="*/ 0 w 114"/>
              <a:gd name="T5" fmla="*/ 674580221 h 116"/>
              <a:gd name="T6" fmla="*/ 196957393 w 114"/>
              <a:gd name="T7" fmla="*/ 674580221 h 116"/>
              <a:gd name="T8" fmla="*/ 242914460 w 114"/>
              <a:gd name="T9" fmla="*/ 451902261 h 116"/>
              <a:gd name="T10" fmla="*/ 380785660 w 114"/>
              <a:gd name="T11" fmla="*/ 451902261 h 116"/>
              <a:gd name="T12" fmla="*/ 656528060 w 114"/>
              <a:gd name="T13" fmla="*/ 229226860 h 116"/>
              <a:gd name="T14" fmla="*/ 479264356 w 114"/>
              <a:gd name="T15" fmla="*/ 0 h 116"/>
              <a:gd name="T16" fmla="*/ 334828593 w 114"/>
              <a:gd name="T17" fmla="*/ 320916580 h 116"/>
              <a:gd name="T18" fmla="*/ 269177837 w 114"/>
              <a:gd name="T19" fmla="*/ 320916580 h 116"/>
              <a:gd name="T20" fmla="*/ 315132341 w 114"/>
              <a:gd name="T21" fmla="*/ 137534581 h 116"/>
              <a:gd name="T22" fmla="*/ 407046475 w 114"/>
              <a:gd name="T23" fmla="*/ 137534581 h 116"/>
              <a:gd name="T24" fmla="*/ 472699793 w 114"/>
              <a:gd name="T25" fmla="*/ 183382000 h 116"/>
              <a:gd name="T26" fmla="*/ 459570667 w 114"/>
              <a:gd name="T27" fmla="*/ 183382000 h 116"/>
              <a:gd name="T28" fmla="*/ 367656533 w 114"/>
              <a:gd name="T29" fmla="*/ 183382000 h 116"/>
              <a:gd name="T30" fmla="*/ 334828593 w 114"/>
              <a:gd name="T31" fmla="*/ 320916580 h 116"/>
              <a:gd name="T32" fmla="*/ 472699793 w 114"/>
              <a:gd name="T33" fmla="*/ 229226860 h 116"/>
              <a:gd name="T34" fmla="*/ 367656533 w 114"/>
              <a:gd name="T35" fmla="*/ 320916580 h 116"/>
              <a:gd name="T36" fmla="*/ 387352785 w 114"/>
              <a:gd name="T37" fmla="*/ 216126501 h 116"/>
              <a:gd name="T38" fmla="*/ 479264356 w 114"/>
              <a:gd name="T39" fmla="*/ 216126501 h 116"/>
              <a:gd name="T40" fmla="*/ 472699793 w 114"/>
              <a:gd name="T41" fmla="*/ 229226860 h 116"/>
              <a:gd name="T42" fmla="*/ 715616815 w 114"/>
              <a:gd name="T43" fmla="*/ 275071720 h 116"/>
              <a:gd name="T44" fmla="*/ 702485126 w 114"/>
              <a:gd name="T45" fmla="*/ 144086040 h 116"/>
              <a:gd name="T46" fmla="*/ 735310504 w 114"/>
              <a:gd name="T47" fmla="*/ 314367680 h 116"/>
              <a:gd name="T48" fmla="*/ 459570667 w 114"/>
              <a:gd name="T49" fmla="*/ 530494181 h 116"/>
              <a:gd name="T50" fmla="*/ 321699467 w 114"/>
              <a:gd name="T51" fmla="*/ 530494181 h 116"/>
              <a:gd name="T52" fmla="*/ 269177837 w 114"/>
              <a:gd name="T53" fmla="*/ 759721041 h 116"/>
              <a:gd name="T54" fmla="*/ 78782445 w 114"/>
              <a:gd name="T55" fmla="*/ 759721041 h 116"/>
              <a:gd name="T56" fmla="*/ 85349570 w 114"/>
              <a:gd name="T57" fmla="*/ 720425081 h 116"/>
              <a:gd name="T58" fmla="*/ 249481585 w 114"/>
              <a:gd name="T59" fmla="*/ 720425081 h 116"/>
              <a:gd name="T60" fmla="*/ 295438652 w 114"/>
              <a:gd name="T61" fmla="*/ 497747121 h 116"/>
              <a:gd name="T62" fmla="*/ 439874415 w 114"/>
              <a:gd name="T63" fmla="*/ 497747121 h 116"/>
              <a:gd name="T64" fmla="*/ 715616815 w 114"/>
              <a:gd name="T65" fmla="*/ 275071720 h 11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4" h="116">
                <a:moveTo>
                  <a:pt x="73" y="0"/>
                </a:moveTo>
                <a:cubicBezTo>
                  <a:pt x="22" y="0"/>
                  <a:pt x="22" y="0"/>
                  <a:pt x="22" y="0"/>
                </a:cubicBezTo>
                <a:cubicBezTo>
                  <a:pt x="0" y="103"/>
                  <a:pt x="0" y="103"/>
                  <a:pt x="0" y="103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37" y="69"/>
                  <a:pt x="37" y="69"/>
                  <a:pt x="37" y="69"/>
                </a:cubicBezTo>
                <a:cubicBezTo>
                  <a:pt x="58" y="69"/>
                  <a:pt x="58" y="69"/>
                  <a:pt x="58" y="69"/>
                </a:cubicBezTo>
                <a:cubicBezTo>
                  <a:pt x="79" y="69"/>
                  <a:pt x="96" y="56"/>
                  <a:pt x="100" y="35"/>
                </a:cubicBezTo>
                <a:cubicBezTo>
                  <a:pt x="106" y="11"/>
                  <a:pt x="88" y="0"/>
                  <a:pt x="73" y="0"/>
                </a:cubicBezTo>
                <a:close/>
                <a:moveTo>
                  <a:pt x="51" y="49"/>
                </a:moveTo>
                <a:cubicBezTo>
                  <a:pt x="41" y="49"/>
                  <a:pt x="41" y="49"/>
                  <a:pt x="41" y="49"/>
                </a:cubicBezTo>
                <a:cubicBezTo>
                  <a:pt x="48" y="21"/>
                  <a:pt x="48" y="21"/>
                  <a:pt x="48" y="21"/>
                </a:cubicBezTo>
                <a:cubicBezTo>
                  <a:pt x="62" y="21"/>
                  <a:pt x="62" y="21"/>
                  <a:pt x="62" y="21"/>
                </a:cubicBezTo>
                <a:cubicBezTo>
                  <a:pt x="67" y="21"/>
                  <a:pt x="71" y="24"/>
                  <a:pt x="72" y="28"/>
                </a:cubicBezTo>
                <a:cubicBezTo>
                  <a:pt x="72" y="28"/>
                  <a:pt x="71" y="28"/>
                  <a:pt x="70" y="28"/>
                </a:cubicBezTo>
                <a:cubicBezTo>
                  <a:pt x="56" y="28"/>
                  <a:pt x="56" y="28"/>
                  <a:pt x="56" y="28"/>
                </a:cubicBezTo>
                <a:lnTo>
                  <a:pt x="51" y="49"/>
                </a:lnTo>
                <a:close/>
                <a:moveTo>
                  <a:pt x="72" y="35"/>
                </a:moveTo>
                <a:cubicBezTo>
                  <a:pt x="71" y="42"/>
                  <a:pt x="63" y="49"/>
                  <a:pt x="56" y="49"/>
                </a:cubicBezTo>
                <a:cubicBezTo>
                  <a:pt x="59" y="33"/>
                  <a:pt x="59" y="33"/>
                  <a:pt x="59" y="33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34"/>
                  <a:pt x="73" y="34"/>
                  <a:pt x="72" y="35"/>
                </a:cubicBezTo>
                <a:close/>
                <a:moveTo>
                  <a:pt x="109" y="42"/>
                </a:moveTo>
                <a:cubicBezTo>
                  <a:pt x="110" y="34"/>
                  <a:pt x="109" y="27"/>
                  <a:pt x="107" y="22"/>
                </a:cubicBezTo>
                <a:cubicBezTo>
                  <a:pt x="112" y="28"/>
                  <a:pt x="114" y="36"/>
                  <a:pt x="112" y="48"/>
                </a:cubicBezTo>
                <a:cubicBezTo>
                  <a:pt x="108" y="69"/>
                  <a:pt x="90" y="81"/>
                  <a:pt x="70" y="81"/>
                </a:cubicBezTo>
                <a:cubicBezTo>
                  <a:pt x="49" y="81"/>
                  <a:pt x="49" y="81"/>
                  <a:pt x="49" y="81"/>
                </a:cubicBezTo>
                <a:cubicBezTo>
                  <a:pt x="41" y="116"/>
                  <a:pt x="41" y="116"/>
                  <a:pt x="41" y="116"/>
                </a:cubicBezTo>
                <a:cubicBezTo>
                  <a:pt x="12" y="116"/>
                  <a:pt x="12" y="116"/>
                  <a:pt x="12" y="116"/>
                </a:cubicBezTo>
                <a:cubicBezTo>
                  <a:pt x="13" y="110"/>
                  <a:pt x="13" y="110"/>
                  <a:pt x="13" y="110"/>
                </a:cubicBezTo>
                <a:cubicBezTo>
                  <a:pt x="38" y="110"/>
                  <a:pt x="38" y="110"/>
                  <a:pt x="38" y="110"/>
                </a:cubicBezTo>
                <a:cubicBezTo>
                  <a:pt x="45" y="76"/>
                  <a:pt x="45" y="76"/>
                  <a:pt x="45" y="76"/>
                </a:cubicBezTo>
                <a:cubicBezTo>
                  <a:pt x="67" y="76"/>
                  <a:pt x="67" y="76"/>
                  <a:pt x="67" y="76"/>
                </a:cubicBezTo>
                <a:cubicBezTo>
                  <a:pt x="87" y="76"/>
                  <a:pt x="104" y="63"/>
                  <a:pt x="109" y="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5" name="Freeform 177"/>
          <p:cNvSpPr>
            <a:spLocks noEditPoints="1"/>
          </p:cNvSpPr>
          <p:nvPr/>
        </p:nvSpPr>
        <p:spPr bwMode="auto">
          <a:xfrm>
            <a:off x="11747068" y="2731875"/>
            <a:ext cx="395123" cy="395125"/>
          </a:xfrm>
          <a:custGeom>
            <a:avLst/>
            <a:gdLst>
              <a:gd name="T0" fmla="*/ 700773461 w 116"/>
              <a:gd name="T1" fmla="*/ 0 h 116"/>
              <a:gd name="T2" fmla="*/ 52393584 w 116"/>
              <a:gd name="T3" fmla="*/ 0 h 116"/>
              <a:gd name="T4" fmla="*/ 0 w 116"/>
              <a:gd name="T5" fmla="*/ 58942660 h 116"/>
              <a:gd name="T6" fmla="*/ 0 w 116"/>
              <a:gd name="T7" fmla="*/ 707327281 h 116"/>
              <a:gd name="T8" fmla="*/ 52393584 w 116"/>
              <a:gd name="T9" fmla="*/ 759721041 h 116"/>
              <a:gd name="T10" fmla="*/ 700773461 w 116"/>
              <a:gd name="T11" fmla="*/ 759721041 h 116"/>
              <a:gd name="T12" fmla="*/ 759715923 w 116"/>
              <a:gd name="T13" fmla="*/ 707327281 h 116"/>
              <a:gd name="T14" fmla="*/ 759715923 w 116"/>
              <a:gd name="T15" fmla="*/ 58942660 h 116"/>
              <a:gd name="T16" fmla="*/ 700773461 w 116"/>
              <a:gd name="T17" fmla="*/ 0 h 116"/>
              <a:gd name="T18" fmla="*/ 229223529 w 116"/>
              <a:gd name="T19" fmla="*/ 641833161 h 116"/>
              <a:gd name="T20" fmla="*/ 111338605 w 116"/>
              <a:gd name="T21" fmla="*/ 641833161 h 116"/>
              <a:gd name="T22" fmla="*/ 111338605 w 116"/>
              <a:gd name="T23" fmla="*/ 294718421 h 116"/>
              <a:gd name="T24" fmla="*/ 229223529 w 116"/>
              <a:gd name="T25" fmla="*/ 294718421 h 116"/>
              <a:gd name="T26" fmla="*/ 229223529 w 116"/>
              <a:gd name="T27" fmla="*/ 641833161 h 116"/>
              <a:gd name="T28" fmla="*/ 170281067 w 116"/>
              <a:gd name="T29" fmla="*/ 248873561 h 116"/>
              <a:gd name="T30" fmla="*/ 170281067 w 116"/>
              <a:gd name="T31" fmla="*/ 248873561 h 116"/>
              <a:gd name="T32" fmla="*/ 104787168 w 116"/>
              <a:gd name="T33" fmla="*/ 189930900 h 116"/>
              <a:gd name="T34" fmla="*/ 170281067 w 116"/>
              <a:gd name="T35" fmla="*/ 130985680 h 116"/>
              <a:gd name="T36" fmla="*/ 235774966 w 116"/>
              <a:gd name="T37" fmla="*/ 189930900 h 116"/>
              <a:gd name="T38" fmla="*/ 170281067 w 116"/>
              <a:gd name="T39" fmla="*/ 248873561 h 116"/>
              <a:gd name="T40" fmla="*/ 641828440 w 116"/>
              <a:gd name="T41" fmla="*/ 641833161 h 116"/>
              <a:gd name="T42" fmla="*/ 530492394 w 116"/>
              <a:gd name="T43" fmla="*/ 641833161 h 116"/>
              <a:gd name="T44" fmla="*/ 530492394 w 116"/>
              <a:gd name="T45" fmla="*/ 451902261 h 116"/>
              <a:gd name="T46" fmla="*/ 471547373 w 116"/>
              <a:gd name="T47" fmla="*/ 379861800 h 116"/>
              <a:gd name="T48" fmla="*/ 412604911 w 116"/>
              <a:gd name="T49" fmla="*/ 419155201 h 116"/>
              <a:gd name="T50" fmla="*/ 406056033 w 116"/>
              <a:gd name="T51" fmla="*/ 445353361 h 116"/>
              <a:gd name="T52" fmla="*/ 406056033 w 116"/>
              <a:gd name="T53" fmla="*/ 641833161 h 116"/>
              <a:gd name="T54" fmla="*/ 294717428 w 116"/>
              <a:gd name="T55" fmla="*/ 641833161 h 116"/>
              <a:gd name="T56" fmla="*/ 294717428 w 116"/>
              <a:gd name="T57" fmla="*/ 294718421 h 116"/>
              <a:gd name="T58" fmla="*/ 406056033 w 116"/>
              <a:gd name="T59" fmla="*/ 294718421 h 116"/>
              <a:gd name="T60" fmla="*/ 406056033 w 116"/>
              <a:gd name="T61" fmla="*/ 347114740 h 116"/>
              <a:gd name="T62" fmla="*/ 510843201 w 116"/>
              <a:gd name="T63" fmla="*/ 288169521 h 116"/>
              <a:gd name="T64" fmla="*/ 641828440 w 116"/>
              <a:gd name="T65" fmla="*/ 438804461 h 116"/>
              <a:gd name="T66" fmla="*/ 641828440 w 116"/>
              <a:gd name="T67" fmla="*/ 641833161 h 116"/>
              <a:gd name="T68" fmla="*/ 406056033 w 116"/>
              <a:gd name="T69" fmla="*/ 347114740 h 116"/>
              <a:gd name="T70" fmla="*/ 406056033 w 116"/>
              <a:gd name="T71" fmla="*/ 347114740 h 116"/>
              <a:gd name="T72" fmla="*/ 406056033 w 116"/>
              <a:gd name="T73" fmla="*/ 347114740 h 1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6" h="116">
                <a:moveTo>
                  <a:pt x="107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3"/>
                  <a:pt x="4" y="116"/>
                  <a:pt x="8" y="116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12" y="116"/>
                  <a:pt x="116" y="113"/>
                  <a:pt x="116" y="108"/>
                </a:cubicBezTo>
                <a:cubicBezTo>
                  <a:pt x="116" y="9"/>
                  <a:pt x="116" y="9"/>
                  <a:pt x="116" y="9"/>
                </a:cubicBezTo>
                <a:cubicBezTo>
                  <a:pt x="116" y="4"/>
                  <a:pt x="112" y="0"/>
                  <a:pt x="107" y="0"/>
                </a:cubicBezTo>
                <a:close/>
                <a:moveTo>
                  <a:pt x="35" y="98"/>
                </a:moveTo>
                <a:cubicBezTo>
                  <a:pt x="17" y="98"/>
                  <a:pt x="17" y="98"/>
                  <a:pt x="17" y="98"/>
                </a:cubicBezTo>
                <a:cubicBezTo>
                  <a:pt x="17" y="45"/>
                  <a:pt x="17" y="45"/>
                  <a:pt x="17" y="45"/>
                </a:cubicBezTo>
                <a:cubicBezTo>
                  <a:pt x="35" y="45"/>
                  <a:pt x="35" y="45"/>
                  <a:pt x="35" y="45"/>
                </a:cubicBezTo>
                <a:lnTo>
                  <a:pt x="35" y="98"/>
                </a:lnTo>
                <a:close/>
                <a:moveTo>
                  <a:pt x="26" y="38"/>
                </a:moveTo>
                <a:cubicBezTo>
                  <a:pt x="26" y="38"/>
                  <a:pt x="26" y="38"/>
                  <a:pt x="26" y="38"/>
                </a:cubicBezTo>
                <a:cubicBezTo>
                  <a:pt x="20" y="38"/>
                  <a:pt x="16" y="34"/>
                  <a:pt x="16" y="29"/>
                </a:cubicBezTo>
                <a:cubicBezTo>
                  <a:pt x="16" y="24"/>
                  <a:pt x="20" y="20"/>
                  <a:pt x="26" y="20"/>
                </a:cubicBezTo>
                <a:cubicBezTo>
                  <a:pt x="32" y="20"/>
                  <a:pt x="36" y="24"/>
                  <a:pt x="36" y="29"/>
                </a:cubicBezTo>
                <a:cubicBezTo>
                  <a:pt x="36" y="34"/>
                  <a:pt x="32" y="38"/>
                  <a:pt x="26" y="38"/>
                </a:cubicBezTo>
                <a:close/>
                <a:moveTo>
                  <a:pt x="98" y="98"/>
                </a:moveTo>
                <a:cubicBezTo>
                  <a:pt x="81" y="98"/>
                  <a:pt x="81" y="98"/>
                  <a:pt x="81" y="98"/>
                </a:cubicBezTo>
                <a:cubicBezTo>
                  <a:pt x="81" y="69"/>
                  <a:pt x="81" y="69"/>
                  <a:pt x="81" y="69"/>
                </a:cubicBezTo>
                <a:cubicBezTo>
                  <a:pt x="81" y="62"/>
                  <a:pt x="78" y="58"/>
                  <a:pt x="72" y="58"/>
                </a:cubicBezTo>
                <a:cubicBezTo>
                  <a:pt x="67" y="58"/>
                  <a:pt x="64" y="61"/>
                  <a:pt x="63" y="64"/>
                </a:cubicBezTo>
                <a:cubicBezTo>
                  <a:pt x="62" y="65"/>
                  <a:pt x="62" y="67"/>
                  <a:pt x="62" y="68"/>
                </a:cubicBezTo>
                <a:cubicBezTo>
                  <a:pt x="62" y="98"/>
                  <a:pt x="62" y="98"/>
                  <a:pt x="62" y="98"/>
                </a:cubicBezTo>
                <a:cubicBezTo>
                  <a:pt x="45" y="98"/>
                  <a:pt x="45" y="98"/>
                  <a:pt x="45" y="98"/>
                </a:cubicBezTo>
                <a:cubicBezTo>
                  <a:pt x="45" y="98"/>
                  <a:pt x="45" y="50"/>
                  <a:pt x="45" y="45"/>
                </a:cubicBezTo>
                <a:cubicBezTo>
                  <a:pt x="62" y="45"/>
                  <a:pt x="62" y="45"/>
                  <a:pt x="62" y="45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49"/>
                  <a:pt x="69" y="44"/>
                  <a:pt x="78" y="44"/>
                </a:cubicBezTo>
                <a:cubicBezTo>
                  <a:pt x="90" y="44"/>
                  <a:pt x="98" y="51"/>
                  <a:pt x="98" y="67"/>
                </a:cubicBezTo>
                <a:lnTo>
                  <a:pt x="98" y="98"/>
                </a:lnTo>
                <a:close/>
                <a:moveTo>
                  <a:pt x="62" y="53"/>
                </a:moveTo>
                <a:cubicBezTo>
                  <a:pt x="62" y="53"/>
                  <a:pt x="62" y="53"/>
                  <a:pt x="62" y="53"/>
                </a:cubicBezTo>
                <a:cubicBezTo>
                  <a:pt x="62" y="53"/>
                  <a:pt x="62" y="53"/>
                  <a:pt x="62" y="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6" name="Freeform 178"/>
          <p:cNvSpPr>
            <a:spLocks/>
          </p:cNvSpPr>
          <p:nvPr/>
        </p:nvSpPr>
        <p:spPr bwMode="auto">
          <a:xfrm>
            <a:off x="10952594" y="2731875"/>
            <a:ext cx="399349" cy="395125"/>
          </a:xfrm>
          <a:custGeom>
            <a:avLst/>
            <a:gdLst>
              <a:gd name="T0" fmla="*/ 769420525 w 117"/>
              <a:gd name="T1" fmla="*/ 130985680 h 116"/>
              <a:gd name="T2" fmla="*/ 637896613 w 117"/>
              <a:gd name="T3" fmla="*/ 0 h 116"/>
              <a:gd name="T4" fmla="*/ 131523912 w 117"/>
              <a:gd name="T5" fmla="*/ 0 h 116"/>
              <a:gd name="T6" fmla="*/ 0 w 117"/>
              <a:gd name="T7" fmla="*/ 130985680 h 116"/>
              <a:gd name="T8" fmla="*/ 0 w 117"/>
              <a:gd name="T9" fmla="*/ 635284261 h 116"/>
              <a:gd name="T10" fmla="*/ 131523912 w 117"/>
              <a:gd name="T11" fmla="*/ 759721041 h 116"/>
              <a:gd name="T12" fmla="*/ 381421395 w 117"/>
              <a:gd name="T13" fmla="*/ 759721041 h 116"/>
              <a:gd name="T14" fmla="*/ 381421395 w 117"/>
              <a:gd name="T15" fmla="*/ 478100421 h 116"/>
              <a:gd name="T16" fmla="*/ 289353631 w 117"/>
              <a:gd name="T17" fmla="*/ 478100421 h 116"/>
              <a:gd name="T18" fmla="*/ 289353631 w 117"/>
              <a:gd name="T19" fmla="*/ 347114740 h 116"/>
              <a:gd name="T20" fmla="*/ 381421395 w 117"/>
              <a:gd name="T21" fmla="*/ 347114740 h 116"/>
              <a:gd name="T22" fmla="*/ 381421395 w 117"/>
              <a:gd name="T23" fmla="*/ 301269880 h 116"/>
              <a:gd name="T24" fmla="*/ 526100775 w 117"/>
              <a:gd name="T25" fmla="*/ 137534581 h 116"/>
              <a:gd name="T26" fmla="*/ 631318879 w 117"/>
              <a:gd name="T27" fmla="*/ 137534581 h 116"/>
              <a:gd name="T28" fmla="*/ 631318879 w 117"/>
              <a:gd name="T29" fmla="*/ 261973920 h 116"/>
              <a:gd name="T30" fmla="*/ 526100775 w 117"/>
              <a:gd name="T31" fmla="*/ 261973920 h 116"/>
              <a:gd name="T32" fmla="*/ 506370137 w 117"/>
              <a:gd name="T33" fmla="*/ 301269880 h 116"/>
              <a:gd name="T34" fmla="*/ 506370137 w 117"/>
              <a:gd name="T35" fmla="*/ 347114740 h 116"/>
              <a:gd name="T36" fmla="*/ 631318879 w 117"/>
              <a:gd name="T37" fmla="*/ 347114740 h 116"/>
              <a:gd name="T38" fmla="*/ 631318879 w 117"/>
              <a:gd name="T39" fmla="*/ 478100421 h 116"/>
              <a:gd name="T40" fmla="*/ 506370137 w 117"/>
              <a:gd name="T41" fmla="*/ 478100421 h 116"/>
              <a:gd name="T42" fmla="*/ 506370137 w 117"/>
              <a:gd name="T43" fmla="*/ 759721041 h 116"/>
              <a:gd name="T44" fmla="*/ 637896613 w 117"/>
              <a:gd name="T45" fmla="*/ 759721041 h 116"/>
              <a:gd name="T46" fmla="*/ 769420525 w 117"/>
              <a:gd name="T47" fmla="*/ 635284261 h 116"/>
              <a:gd name="T48" fmla="*/ 769420525 w 117"/>
              <a:gd name="T49" fmla="*/ 130985680 h 11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7" h="116">
                <a:moveTo>
                  <a:pt x="117" y="20"/>
                </a:moveTo>
                <a:cubicBezTo>
                  <a:pt x="117" y="9"/>
                  <a:pt x="107" y="0"/>
                  <a:pt x="97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0" y="0"/>
                  <a:pt x="0" y="9"/>
                  <a:pt x="0" y="20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7"/>
                  <a:pt x="10" y="116"/>
                  <a:pt x="20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73"/>
                  <a:pt x="58" y="73"/>
                  <a:pt x="58" y="73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3"/>
                  <a:pt x="44" y="53"/>
                  <a:pt x="44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46"/>
                  <a:pt x="58" y="46"/>
                  <a:pt x="58" y="46"/>
                </a:cubicBezTo>
                <a:cubicBezTo>
                  <a:pt x="58" y="33"/>
                  <a:pt x="68" y="21"/>
                  <a:pt x="80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40"/>
                  <a:pt x="96" y="40"/>
                  <a:pt x="96" y="40"/>
                </a:cubicBezTo>
                <a:cubicBezTo>
                  <a:pt x="80" y="40"/>
                  <a:pt x="80" y="40"/>
                  <a:pt x="80" y="40"/>
                </a:cubicBezTo>
                <a:cubicBezTo>
                  <a:pt x="79" y="40"/>
                  <a:pt x="77" y="42"/>
                  <a:pt x="77" y="46"/>
                </a:cubicBezTo>
                <a:cubicBezTo>
                  <a:pt x="77" y="53"/>
                  <a:pt x="77" y="53"/>
                  <a:pt x="77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6" y="73"/>
                  <a:pt x="96" y="73"/>
                  <a:pt x="96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97" y="116"/>
                  <a:pt x="97" y="116"/>
                  <a:pt x="97" y="116"/>
                </a:cubicBezTo>
                <a:cubicBezTo>
                  <a:pt x="107" y="116"/>
                  <a:pt x="117" y="107"/>
                  <a:pt x="117" y="97"/>
                </a:cubicBezTo>
                <a:lnTo>
                  <a:pt x="117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7" name="Freeform 179"/>
          <p:cNvSpPr>
            <a:spLocks noEditPoints="1"/>
          </p:cNvSpPr>
          <p:nvPr/>
        </p:nvSpPr>
        <p:spPr bwMode="auto">
          <a:xfrm>
            <a:off x="2253527" y="3566496"/>
            <a:ext cx="395125" cy="354978"/>
          </a:xfrm>
          <a:custGeom>
            <a:avLst/>
            <a:gdLst>
              <a:gd name="T0" fmla="*/ 383064395 w 187"/>
              <a:gd name="T1" fmla="*/ 163810950 h 168"/>
              <a:gd name="T2" fmla="*/ 244456362 w 187"/>
              <a:gd name="T3" fmla="*/ 78125638 h 168"/>
              <a:gd name="T4" fmla="*/ 332661185 w 187"/>
              <a:gd name="T5" fmla="*/ 0 h 168"/>
              <a:gd name="T6" fmla="*/ 471270806 w 187"/>
              <a:gd name="T7" fmla="*/ 90725625 h 168"/>
              <a:gd name="T8" fmla="*/ 383064395 w 187"/>
              <a:gd name="T9" fmla="*/ 163810950 h 168"/>
              <a:gd name="T10" fmla="*/ 330141819 w 187"/>
              <a:gd name="T11" fmla="*/ 325100950 h 168"/>
              <a:gd name="T12" fmla="*/ 466230485 w 187"/>
              <a:gd name="T13" fmla="*/ 244455950 h 168"/>
              <a:gd name="T14" fmla="*/ 385585349 w 187"/>
              <a:gd name="T15" fmla="*/ 173891575 h 168"/>
              <a:gd name="T16" fmla="*/ 252016049 w 187"/>
              <a:gd name="T17" fmla="*/ 257055938 h 168"/>
              <a:gd name="T18" fmla="*/ 330141819 w 187"/>
              <a:gd name="T19" fmla="*/ 325100950 h 168"/>
              <a:gd name="T20" fmla="*/ 224295078 w 187"/>
              <a:gd name="T21" fmla="*/ 257055938 h 168"/>
              <a:gd name="T22" fmla="*/ 90725778 w 187"/>
              <a:gd name="T23" fmla="*/ 173891575 h 168"/>
              <a:gd name="T24" fmla="*/ 7561275 w 187"/>
              <a:gd name="T25" fmla="*/ 244455950 h 168"/>
              <a:gd name="T26" fmla="*/ 143649942 w 187"/>
              <a:gd name="T27" fmla="*/ 325100950 h 168"/>
              <a:gd name="T28" fmla="*/ 224295078 w 187"/>
              <a:gd name="T29" fmla="*/ 257055938 h 168"/>
              <a:gd name="T30" fmla="*/ 93246732 w 187"/>
              <a:gd name="T31" fmla="*/ 312499375 h 168"/>
              <a:gd name="T32" fmla="*/ 93246732 w 187"/>
              <a:gd name="T33" fmla="*/ 337700938 h 168"/>
              <a:gd name="T34" fmla="*/ 231854766 w 187"/>
              <a:gd name="T35" fmla="*/ 423386250 h 168"/>
              <a:gd name="T36" fmla="*/ 231854766 w 187"/>
              <a:gd name="T37" fmla="*/ 264617200 h 168"/>
              <a:gd name="T38" fmla="*/ 143649942 w 187"/>
              <a:gd name="T39" fmla="*/ 337700938 h 168"/>
              <a:gd name="T40" fmla="*/ 93246732 w 187"/>
              <a:gd name="T41" fmla="*/ 312499375 h 168"/>
              <a:gd name="T42" fmla="*/ 378024074 w 187"/>
              <a:gd name="T43" fmla="*/ 312499375 h 168"/>
              <a:gd name="T44" fmla="*/ 332661185 w 187"/>
              <a:gd name="T45" fmla="*/ 337700938 h 168"/>
              <a:gd name="T46" fmla="*/ 244456362 w 187"/>
              <a:gd name="T47" fmla="*/ 264617200 h 168"/>
              <a:gd name="T48" fmla="*/ 244456362 w 187"/>
              <a:gd name="T49" fmla="*/ 423386250 h 168"/>
              <a:gd name="T50" fmla="*/ 378024074 w 187"/>
              <a:gd name="T51" fmla="*/ 337700938 h 168"/>
              <a:gd name="T52" fmla="*/ 378024074 w 187"/>
              <a:gd name="T53" fmla="*/ 312499375 h 168"/>
              <a:gd name="T54" fmla="*/ 231854766 w 187"/>
              <a:gd name="T55" fmla="*/ 78125638 h 168"/>
              <a:gd name="T56" fmla="*/ 143649942 w 187"/>
              <a:gd name="T57" fmla="*/ 0 h 168"/>
              <a:gd name="T58" fmla="*/ 0 w 187"/>
              <a:gd name="T59" fmla="*/ 90725625 h 168"/>
              <a:gd name="T60" fmla="*/ 90725778 w 187"/>
              <a:gd name="T61" fmla="*/ 163810950 h 168"/>
              <a:gd name="T62" fmla="*/ 231854766 w 187"/>
              <a:gd name="T63" fmla="*/ 78125638 h 1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87" h="168">
                <a:moveTo>
                  <a:pt x="152" y="65"/>
                </a:moveTo>
                <a:lnTo>
                  <a:pt x="97" y="31"/>
                </a:lnTo>
                <a:lnTo>
                  <a:pt x="132" y="0"/>
                </a:lnTo>
                <a:lnTo>
                  <a:pt x="187" y="36"/>
                </a:lnTo>
                <a:lnTo>
                  <a:pt x="152" y="65"/>
                </a:lnTo>
                <a:close/>
                <a:moveTo>
                  <a:pt x="131" y="129"/>
                </a:moveTo>
                <a:lnTo>
                  <a:pt x="185" y="97"/>
                </a:lnTo>
                <a:lnTo>
                  <a:pt x="153" y="69"/>
                </a:lnTo>
                <a:lnTo>
                  <a:pt x="100" y="102"/>
                </a:lnTo>
                <a:lnTo>
                  <a:pt x="131" y="129"/>
                </a:lnTo>
                <a:close/>
                <a:moveTo>
                  <a:pt x="89" y="102"/>
                </a:moveTo>
                <a:lnTo>
                  <a:pt x="36" y="69"/>
                </a:lnTo>
                <a:lnTo>
                  <a:pt x="3" y="97"/>
                </a:lnTo>
                <a:lnTo>
                  <a:pt x="57" y="129"/>
                </a:lnTo>
                <a:lnTo>
                  <a:pt x="89" y="102"/>
                </a:lnTo>
                <a:close/>
                <a:moveTo>
                  <a:pt x="37" y="124"/>
                </a:moveTo>
                <a:lnTo>
                  <a:pt x="37" y="134"/>
                </a:lnTo>
                <a:lnTo>
                  <a:pt x="92" y="168"/>
                </a:lnTo>
                <a:lnTo>
                  <a:pt x="92" y="105"/>
                </a:lnTo>
                <a:lnTo>
                  <a:pt x="57" y="134"/>
                </a:lnTo>
                <a:lnTo>
                  <a:pt x="37" y="124"/>
                </a:lnTo>
                <a:close/>
                <a:moveTo>
                  <a:pt x="150" y="124"/>
                </a:moveTo>
                <a:lnTo>
                  <a:pt x="132" y="134"/>
                </a:lnTo>
                <a:lnTo>
                  <a:pt x="97" y="105"/>
                </a:lnTo>
                <a:lnTo>
                  <a:pt x="97" y="168"/>
                </a:lnTo>
                <a:lnTo>
                  <a:pt x="150" y="134"/>
                </a:lnTo>
                <a:lnTo>
                  <a:pt x="150" y="124"/>
                </a:lnTo>
                <a:close/>
                <a:moveTo>
                  <a:pt x="92" y="31"/>
                </a:moveTo>
                <a:lnTo>
                  <a:pt x="57" y="0"/>
                </a:lnTo>
                <a:lnTo>
                  <a:pt x="0" y="36"/>
                </a:lnTo>
                <a:lnTo>
                  <a:pt x="36" y="65"/>
                </a:lnTo>
                <a:lnTo>
                  <a:pt x="92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" name="Freeform 180"/>
          <p:cNvSpPr>
            <a:spLocks noEditPoints="1"/>
          </p:cNvSpPr>
          <p:nvPr/>
        </p:nvSpPr>
        <p:spPr bwMode="auto">
          <a:xfrm>
            <a:off x="12537316" y="2731875"/>
            <a:ext cx="395123" cy="395125"/>
          </a:xfrm>
          <a:custGeom>
            <a:avLst/>
            <a:gdLst>
              <a:gd name="T0" fmla="*/ 379857961 w 116"/>
              <a:gd name="T1" fmla="*/ 0 h 116"/>
              <a:gd name="T2" fmla="*/ 0 w 116"/>
              <a:gd name="T3" fmla="*/ 379861800 h 116"/>
              <a:gd name="T4" fmla="*/ 379857961 w 116"/>
              <a:gd name="T5" fmla="*/ 759721041 h 116"/>
              <a:gd name="T6" fmla="*/ 759715923 w 116"/>
              <a:gd name="T7" fmla="*/ 379861800 h 116"/>
              <a:gd name="T8" fmla="*/ 379857961 w 116"/>
              <a:gd name="T9" fmla="*/ 0 h 116"/>
              <a:gd name="T10" fmla="*/ 615632927 w 116"/>
              <a:gd name="T11" fmla="*/ 196479800 h 116"/>
              <a:gd name="T12" fmla="*/ 674575389 w 116"/>
              <a:gd name="T13" fmla="*/ 366761441 h 116"/>
              <a:gd name="T14" fmla="*/ 556687906 w 116"/>
              <a:gd name="T15" fmla="*/ 353663640 h 116"/>
              <a:gd name="T16" fmla="*/ 556687906 w 116"/>
              <a:gd name="T17" fmla="*/ 353663640 h 116"/>
              <a:gd name="T18" fmla="*/ 556687906 w 116"/>
              <a:gd name="T19" fmla="*/ 353663640 h 116"/>
              <a:gd name="T20" fmla="*/ 471547373 w 116"/>
              <a:gd name="T21" fmla="*/ 360212541 h 116"/>
              <a:gd name="T22" fmla="*/ 451900739 w 116"/>
              <a:gd name="T23" fmla="*/ 314367680 h 116"/>
              <a:gd name="T24" fmla="*/ 615632927 w 116"/>
              <a:gd name="T25" fmla="*/ 196479800 h 116"/>
              <a:gd name="T26" fmla="*/ 379857961 w 116"/>
              <a:gd name="T27" fmla="*/ 85140820 h 116"/>
              <a:gd name="T28" fmla="*/ 563236784 w 116"/>
              <a:gd name="T29" fmla="*/ 150634940 h 116"/>
              <a:gd name="T30" fmla="*/ 419153789 w 116"/>
              <a:gd name="T31" fmla="*/ 255422461 h 116"/>
              <a:gd name="T32" fmla="*/ 314364062 w 116"/>
              <a:gd name="T33" fmla="*/ 91689720 h 116"/>
              <a:gd name="T34" fmla="*/ 379857961 w 116"/>
              <a:gd name="T35" fmla="*/ 85140820 h 116"/>
              <a:gd name="T36" fmla="*/ 248872722 w 116"/>
              <a:gd name="T37" fmla="*/ 117887880 h 116"/>
              <a:gd name="T38" fmla="*/ 353659890 w 116"/>
              <a:gd name="T39" fmla="*/ 275071720 h 116"/>
              <a:gd name="T40" fmla="*/ 117887483 w 116"/>
              <a:gd name="T41" fmla="*/ 307818780 h 116"/>
              <a:gd name="T42" fmla="*/ 117887483 w 116"/>
              <a:gd name="T43" fmla="*/ 307818780 h 116"/>
              <a:gd name="T44" fmla="*/ 117887483 w 116"/>
              <a:gd name="T45" fmla="*/ 307818780 h 116"/>
              <a:gd name="T46" fmla="*/ 91689412 w 116"/>
              <a:gd name="T47" fmla="*/ 307818780 h 116"/>
              <a:gd name="T48" fmla="*/ 248872722 w 116"/>
              <a:gd name="T49" fmla="*/ 117887880 h 116"/>
              <a:gd name="T50" fmla="*/ 85140533 w 116"/>
              <a:gd name="T51" fmla="*/ 379861800 h 116"/>
              <a:gd name="T52" fmla="*/ 85140533 w 116"/>
              <a:gd name="T53" fmla="*/ 379861800 h 116"/>
              <a:gd name="T54" fmla="*/ 117887483 w 116"/>
              <a:gd name="T55" fmla="*/ 379861800 h 116"/>
              <a:gd name="T56" fmla="*/ 117887483 w 116"/>
              <a:gd name="T57" fmla="*/ 379861800 h 116"/>
              <a:gd name="T58" fmla="*/ 386406839 w 116"/>
              <a:gd name="T59" fmla="*/ 340565840 h 116"/>
              <a:gd name="T60" fmla="*/ 399504596 w 116"/>
              <a:gd name="T61" fmla="*/ 379861800 h 116"/>
              <a:gd name="T62" fmla="*/ 235774966 w 116"/>
              <a:gd name="T63" fmla="*/ 478100421 h 116"/>
              <a:gd name="T64" fmla="*/ 150634433 w 116"/>
              <a:gd name="T65" fmla="*/ 576339041 h 116"/>
              <a:gd name="T66" fmla="*/ 85140533 w 116"/>
              <a:gd name="T67" fmla="*/ 379861800 h 116"/>
              <a:gd name="T68" fmla="*/ 379857961 w 116"/>
              <a:gd name="T69" fmla="*/ 681129121 h 116"/>
              <a:gd name="T70" fmla="*/ 203028016 w 116"/>
              <a:gd name="T71" fmla="*/ 622186461 h 116"/>
              <a:gd name="T72" fmla="*/ 275070794 w 116"/>
              <a:gd name="T73" fmla="*/ 537043081 h 116"/>
              <a:gd name="T74" fmla="*/ 425702667 w 116"/>
              <a:gd name="T75" fmla="*/ 445353361 h 116"/>
              <a:gd name="T76" fmla="*/ 484645129 w 116"/>
              <a:gd name="T77" fmla="*/ 661482421 h 116"/>
              <a:gd name="T78" fmla="*/ 379857961 w 116"/>
              <a:gd name="T79" fmla="*/ 681129121 h 116"/>
              <a:gd name="T80" fmla="*/ 550139028 w 116"/>
              <a:gd name="T81" fmla="*/ 628735361 h 116"/>
              <a:gd name="T82" fmla="*/ 491196566 w 116"/>
              <a:gd name="T83" fmla="*/ 425706660 h 116"/>
              <a:gd name="T84" fmla="*/ 556687906 w 116"/>
              <a:gd name="T85" fmla="*/ 425706660 h 116"/>
              <a:gd name="T86" fmla="*/ 556687906 w 116"/>
              <a:gd name="T87" fmla="*/ 425706660 h 116"/>
              <a:gd name="T88" fmla="*/ 556687906 w 116"/>
              <a:gd name="T89" fmla="*/ 425706660 h 116"/>
              <a:gd name="T90" fmla="*/ 556687906 w 116"/>
              <a:gd name="T91" fmla="*/ 425706660 h 116"/>
              <a:gd name="T92" fmla="*/ 674575389 w 116"/>
              <a:gd name="T93" fmla="*/ 438804461 h 116"/>
              <a:gd name="T94" fmla="*/ 550139028 w 116"/>
              <a:gd name="T95" fmla="*/ 628735361 h 11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16" h="116">
                <a:moveTo>
                  <a:pt x="58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90" y="116"/>
                  <a:pt x="116" y="90"/>
                  <a:pt x="116" y="58"/>
                </a:cubicBezTo>
                <a:cubicBezTo>
                  <a:pt x="116" y="26"/>
                  <a:pt x="90" y="0"/>
                  <a:pt x="58" y="0"/>
                </a:cubicBezTo>
                <a:close/>
                <a:moveTo>
                  <a:pt x="94" y="30"/>
                </a:moveTo>
                <a:cubicBezTo>
                  <a:pt x="99" y="38"/>
                  <a:pt x="103" y="47"/>
                  <a:pt x="103" y="56"/>
                </a:cubicBezTo>
                <a:cubicBezTo>
                  <a:pt x="97" y="55"/>
                  <a:pt x="91" y="54"/>
                  <a:pt x="85" y="54"/>
                </a:cubicBezTo>
                <a:cubicBezTo>
                  <a:pt x="85" y="54"/>
                  <a:pt x="85" y="54"/>
                  <a:pt x="85" y="54"/>
                </a:cubicBezTo>
                <a:cubicBezTo>
                  <a:pt x="85" y="54"/>
                  <a:pt x="85" y="54"/>
                  <a:pt x="85" y="54"/>
                </a:cubicBezTo>
                <a:cubicBezTo>
                  <a:pt x="80" y="54"/>
                  <a:pt x="76" y="55"/>
                  <a:pt x="72" y="55"/>
                </a:cubicBezTo>
                <a:cubicBezTo>
                  <a:pt x="71" y="53"/>
                  <a:pt x="70" y="51"/>
                  <a:pt x="69" y="48"/>
                </a:cubicBezTo>
                <a:cubicBezTo>
                  <a:pt x="78" y="44"/>
                  <a:pt x="87" y="39"/>
                  <a:pt x="94" y="30"/>
                </a:cubicBezTo>
                <a:close/>
                <a:moveTo>
                  <a:pt x="58" y="13"/>
                </a:moveTo>
                <a:cubicBezTo>
                  <a:pt x="69" y="13"/>
                  <a:pt x="79" y="17"/>
                  <a:pt x="86" y="23"/>
                </a:cubicBezTo>
                <a:cubicBezTo>
                  <a:pt x="80" y="30"/>
                  <a:pt x="73" y="35"/>
                  <a:pt x="64" y="39"/>
                </a:cubicBezTo>
                <a:cubicBezTo>
                  <a:pt x="58" y="27"/>
                  <a:pt x="52" y="19"/>
                  <a:pt x="48" y="14"/>
                </a:cubicBezTo>
                <a:cubicBezTo>
                  <a:pt x="52" y="13"/>
                  <a:pt x="55" y="13"/>
                  <a:pt x="58" y="13"/>
                </a:cubicBezTo>
                <a:close/>
                <a:moveTo>
                  <a:pt x="38" y="18"/>
                </a:moveTo>
                <a:cubicBezTo>
                  <a:pt x="41" y="22"/>
                  <a:pt x="47" y="30"/>
                  <a:pt x="54" y="42"/>
                </a:cubicBezTo>
                <a:cubicBezTo>
                  <a:pt x="41" y="47"/>
                  <a:pt x="27" y="47"/>
                  <a:pt x="18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6" y="47"/>
                  <a:pt x="15" y="47"/>
                  <a:pt x="14" y="47"/>
                </a:cubicBezTo>
                <a:cubicBezTo>
                  <a:pt x="17" y="34"/>
                  <a:pt x="26" y="24"/>
                  <a:pt x="38" y="18"/>
                </a:cubicBezTo>
                <a:close/>
                <a:moveTo>
                  <a:pt x="13" y="58"/>
                </a:move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6" y="58"/>
                  <a:pt x="18" y="58"/>
                </a:cubicBezTo>
                <a:cubicBezTo>
                  <a:pt x="18" y="58"/>
                  <a:pt x="18" y="58"/>
                  <a:pt x="18" y="58"/>
                </a:cubicBezTo>
                <a:cubicBezTo>
                  <a:pt x="27" y="58"/>
                  <a:pt x="43" y="57"/>
                  <a:pt x="59" y="52"/>
                </a:cubicBezTo>
                <a:cubicBezTo>
                  <a:pt x="60" y="54"/>
                  <a:pt x="61" y="56"/>
                  <a:pt x="61" y="58"/>
                </a:cubicBezTo>
                <a:cubicBezTo>
                  <a:pt x="51" y="61"/>
                  <a:pt x="42" y="67"/>
                  <a:pt x="36" y="73"/>
                </a:cubicBezTo>
                <a:cubicBezTo>
                  <a:pt x="30" y="78"/>
                  <a:pt x="26" y="84"/>
                  <a:pt x="23" y="88"/>
                </a:cubicBezTo>
                <a:cubicBezTo>
                  <a:pt x="17" y="80"/>
                  <a:pt x="13" y="69"/>
                  <a:pt x="13" y="58"/>
                </a:cubicBezTo>
                <a:close/>
                <a:moveTo>
                  <a:pt x="58" y="104"/>
                </a:moveTo>
                <a:cubicBezTo>
                  <a:pt x="48" y="104"/>
                  <a:pt x="39" y="100"/>
                  <a:pt x="31" y="95"/>
                </a:cubicBezTo>
                <a:cubicBezTo>
                  <a:pt x="33" y="92"/>
                  <a:pt x="36" y="87"/>
                  <a:pt x="42" y="82"/>
                </a:cubicBezTo>
                <a:cubicBezTo>
                  <a:pt x="47" y="76"/>
                  <a:pt x="55" y="71"/>
                  <a:pt x="65" y="68"/>
                </a:cubicBezTo>
                <a:cubicBezTo>
                  <a:pt x="69" y="77"/>
                  <a:pt x="72" y="88"/>
                  <a:pt x="74" y="101"/>
                </a:cubicBezTo>
                <a:cubicBezTo>
                  <a:pt x="69" y="103"/>
                  <a:pt x="64" y="104"/>
                  <a:pt x="58" y="104"/>
                </a:cubicBezTo>
                <a:close/>
                <a:moveTo>
                  <a:pt x="84" y="96"/>
                </a:moveTo>
                <a:cubicBezTo>
                  <a:pt x="81" y="84"/>
                  <a:pt x="79" y="74"/>
                  <a:pt x="75" y="65"/>
                </a:cubicBezTo>
                <a:cubicBezTo>
                  <a:pt x="78" y="65"/>
                  <a:pt x="81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90" y="65"/>
                  <a:pt x="96" y="65"/>
                  <a:pt x="103" y="67"/>
                </a:cubicBezTo>
                <a:cubicBezTo>
                  <a:pt x="100" y="79"/>
                  <a:pt x="93" y="89"/>
                  <a:pt x="84" y="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9" name="Freeform 181"/>
          <p:cNvSpPr>
            <a:spLocks noEditPoints="1"/>
          </p:cNvSpPr>
          <p:nvPr/>
        </p:nvSpPr>
        <p:spPr bwMode="auto">
          <a:xfrm>
            <a:off x="10952594" y="5899206"/>
            <a:ext cx="399349" cy="399349"/>
          </a:xfrm>
          <a:custGeom>
            <a:avLst/>
            <a:gdLst>
              <a:gd name="T0" fmla="*/ 0 w 189"/>
              <a:gd name="T1" fmla="*/ 0 h 189"/>
              <a:gd name="T2" fmla="*/ 63003008 w 189"/>
              <a:gd name="T3" fmla="*/ 413304936 h 189"/>
              <a:gd name="T4" fmla="*/ 236894293 w 189"/>
              <a:gd name="T5" fmla="*/ 476307944 h 189"/>
              <a:gd name="T6" fmla="*/ 415824295 w 189"/>
              <a:gd name="T7" fmla="*/ 413304936 h 189"/>
              <a:gd name="T8" fmla="*/ 476307944 w 189"/>
              <a:gd name="T9" fmla="*/ 0 h 189"/>
              <a:gd name="T10" fmla="*/ 0 w 189"/>
              <a:gd name="T11" fmla="*/ 0 h 189"/>
              <a:gd name="T12" fmla="*/ 378022808 w 189"/>
              <a:gd name="T13" fmla="*/ 120967298 h 189"/>
              <a:gd name="T14" fmla="*/ 176410644 w 189"/>
              <a:gd name="T15" fmla="*/ 120967298 h 189"/>
              <a:gd name="T16" fmla="*/ 178930002 w 189"/>
              <a:gd name="T17" fmla="*/ 178930002 h 189"/>
              <a:gd name="T18" fmla="*/ 375501862 w 189"/>
              <a:gd name="T19" fmla="*/ 178930002 h 189"/>
              <a:gd name="T20" fmla="*/ 357861591 w 189"/>
              <a:gd name="T21" fmla="*/ 357861591 h 189"/>
              <a:gd name="T22" fmla="*/ 236894293 w 189"/>
              <a:gd name="T23" fmla="*/ 385582470 h 189"/>
              <a:gd name="T24" fmla="*/ 118446353 w 189"/>
              <a:gd name="T25" fmla="*/ 357861591 h 189"/>
              <a:gd name="T26" fmla="*/ 110886690 w 189"/>
              <a:gd name="T27" fmla="*/ 267136117 h 189"/>
              <a:gd name="T28" fmla="*/ 178930002 w 189"/>
              <a:gd name="T29" fmla="*/ 267136117 h 189"/>
              <a:gd name="T30" fmla="*/ 183970306 w 189"/>
              <a:gd name="T31" fmla="*/ 312498854 h 189"/>
              <a:gd name="T32" fmla="*/ 236894293 w 189"/>
              <a:gd name="T33" fmla="*/ 325098821 h 189"/>
              <a:gd name="T34" fmla="*/ 297377942 w 189"/>
              <a:gd name="T35" fmla="*/ 312498854 h 189"/>
              <a:gd name="T36" fmla="*/ 304937604 w 189"/>
              <a:gd name="T37" fmla="*/ 239413651 h 189"/>
              <a:gd name="T38" fmla="*/ 110886690 w 189"/>
              <a:gd name="T39" fmla="*/ 239413651 h 189"/>
              <a:gd name="T40" fmla="*/ 90725474 w 189"/>
              <a:gd name="T41" fmla="*/ 60483649 h 189"/>
              <a:gd name="T42" fmla="*/ 385582470 w 189"/>
              <a:gd name="T43" fmla="*/ 60483649 h 189"/>
              <a:gd name="T44" fmla="*/ 378022808 w 189"/>
              <a:gd name="T45" fmla="*/ 120967298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89" h="189">
                <a:moveTo>
                  <a:pt x="0" y="0"/>
                </a:moveTo>
                <a:lnTo>
                  <a:pt x="25" y="164"/>
                </a:lnTo>
                <a:lnTo>
                  <a:pt x="94" y="189"/>
                </a:lnTo>
                <a:lnTo>
                  <a:pt x="165" y="164"/>
                </a:lnTo>
                <a:lnTo>
                  <a:pt x="189" y="0"/>
                </a:lnTo>
                <a:lnTo>
                  <a:pt x="0" y="0"/>
                </a:lnTo>
                <a:close/>
                <a:moveTo>
                  <a:pt x="150" y="48"/>
                </a:moveTo>
                <a:lnTo>
                  <a:pt x="70" y="48"/>
                </a:lnTo>
                <a:lnTo>
                  <a:pt x="71" y="71"/>
                </a:lnTo>
                <a:lnTo>
                  <a:pt x="149" y="71"/>
                </a:lnTo>
                <a:lnTo>
                  <a:pt x="142" y="142"/>
                </a:lnTo>
                <a:lnTo>
                  <a:pt x="94" y="153"/>
                </a:lnTo>
                <a:lnTo>
                  <a:pt x="47" y="142"/>
                </a:lnTo>
                <a:lnTo>
                  <a:pt x="44" y="106"/>
                </a:lnTo>
                <a:lnTo>
                  <a:pt x="71" y="106"/>
                </a:lnTo>
                <a:lnTo>
                  <a:pt x="73" y="124"/>
                </a:lnTo>
                <a:lnTo>
                  <a:pt x="94" y="129"/>
                </a:lnTo>
                <a:lnTo>
                  <a:pt x="118" y="124"/>
                </a:lnTo>
                <a:lnTo>
                  <a:pt x="121" y="95"/>
                </a:lnTo>
                <a:lnTo>
                  <a:pt x="44" y="95"/>
                </a:lnTo>
                <a:lnTo>
                  <a:pt x="36" y="24"/>
                </a:lnTo>
                <a:lnTo>
                  <a:pt x="153" y="24"/>
                </a:lnTo>
                <a:lnTo>
                  <a:pt x="150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60" name="Group 359"/>
          <p:cNvGrpSpPr/>
          <p:nvPr/>
        </p:nvGrpSpPr>
        <p:grpSpPr>
          <a:xfrm>
            <a:off x="1463279" y="6693934"/>
            <a:ext cx="395125" cy="395125"/>
            <a:chOff x="263525" y="4327525"/>
            <a:chExt cx="296863" cy="296863"/>
          </a:xfrm>
          <a:solidFill>
            <a:srgbClr val="FFFFFF"/>
          </a:solidFill>
        </p:grpSpPr>
        <p:sp>
          <p:nvSpPr>
            <p:cNvPr id="403" name="Freeform 182"/>
            <p:cNvSpPr>
              <a:spLocks noEditPoints="1"/>
            </p:cNvSpPr>
            <p:nvPr/>
          </p:nvSpPr>
          <p:spPr bwMode="auto">
            <a:xfrm>
              <a:off x="263525" y="4327525"/>
              <a:ext cx="296863" cy="296863"/>
            </a:xfrm>
            <a:custGeom>
              <a:avLst/>
              <a:gdLst/>
              <a:ahLst/>
              <a:cxnLst>
                <a:cxn ang="0">
                  <a:pos x="163" y="0"/>
                </a:cxn>
                <a:cxn ang="0">
                  <a:pos x="0" y="0"/>
                </a:cxn>
                <a:cxn ang="0">
                  <a:pos x="0" y="187"/>
                </a:cxn>
                <a:cxn ang="0">
                  <a:pos x="187" y="187"/>
                </a:cxn>
                <a:cxn ang="0">
                  <a:pos x="187" y="22"/>
                </a:cxn>
                <a:cxn ang="0">
                  <a:pos x="163" y="0"/>
                </a:cxn>
                <a:cxn ang="0">
                  <a:pos x="47" y="0"/>
                </a:cxn>
                <a:cxn ang="0">
                  <a:pos x="141" y="0"/>
                </a:cxn>
                <a:cxn ang="0">
                  <a:pos x="141" y="58"/>
                </a:cxn>
                <a:cxn ang="0">
                  <a:pos x="47" y="58"/>
                </a:cxn>
                <a:cxn ang="0">
                  <a:pos x="47" y="0"/>
                </a:cxn>
                <a:cxn ang="0">
                  <a:pos x="23" y="176"/>
                </a:cxn>
                <a:cxn ang="0">
                  <a:pos x="23" y="105"/>
                </a:cxn>
                <a:cxn ang="0">
                  <a:pos x="152" y="105"/>
                </a:cxn>
                <a:cxn ang="0">
                  <a:pos x="152" y="176"/>
                </a:cxn>
                <a:cxn ang="0">
                  <a:pos x="23" y="176"/>
                </a:cxn>
                <a:cxn ang="0">
                  <a:pos x="176" y="163"/>
                </a:cxn>
                <a:cxn ang="0">
                  <a:pos x="163" y="163"/>
                </a:cxn>
                <a:cxn ang="0">
                  <a:pos x="163" y="151"/>
                </a:cxn>
                <a:cxn ang="0">
                  <a:pos x="176" y="151"/>
                </a:cxn>
                <a:cxn ang="0">
                  <a:pos x="176" y="163"/>
                </a:cxn>
              </a:cxnLst>
              <a:rect l="0" t="0" r="r" b="b"/>
              <a:pathLst>
                <a:path w="187" h="187">
                  <a:moveTo>
                    <a:pt x="163" y="0"/>
                  </a:moveTo>
                  <a:lnTo>
                    <a:pt x="0" y="0"/>
                  </a:lnTo>
                  <a:lnTo>
                    <a:pt x="0" y="187"/>
                  </a:lnTo>
                  <a:lnTo>
                    <a:pt x="187" y="187"/>
                  </a:lnTo>
                  <a:lnTo>
                    <a:pt x="187" y="22"/>
                  </a:lnTo>
                  <a:lnTo>
                    <a:pt x="163" y="0"/>
                  </a:lnTo>
                  <a:close/>
                  <a:moveTo>
                    <a:pt x="47" y="0"/>
                  </a:moveTo>
                  <a:lnTo>
                    <a:pt x="141" y="0"/>
                  </a:lnTo>
                  <a:lnTo>
                    <a:pt x="141" y="58"/>
                  </a:lnTo>
                  <a:lnTo>
                    <a:pt x="47" y="58"/>
                  </a:lnTo>
                  <a:lnTo>
                    <a:pt x="47" y="0"/>
                  </a:lnTo>
                  <a:close/>
                  <a:moveTo>
                    <a:pt x="23" y="176"/>
                  </a:moveTo>
                  <a:lnTo>
                    <a:pt x="23" y="105"/>
                  </a:lnTo>
                  <a:lnTo>
                    <a:pt x="152" y="105"/>
                  </a:lnTo>
                  <a:lnTo>
                    <a:pt x="152" y="176"/>
                  </a:lnTo>
                  <a:lnTo>
                    <a:pt x="23" y="176"/>
                  </a:lnTo>
                  <a:close/>
                  <a:moveTo>
                    <a:pt x="176" y="163"/>
                  </a:moveTo>
                  <a:lnTo>
                    <a:pt x="163" y="163"/>
                  </a:lnTo>
                  <a:lnTo>
                    <a:pt x="163" y="151"/>
                  </a:lnTo>
                  <a:lnTo>
                    <a:pt x="176" y="151"/>
                  </a:lnTo>
                  <a:lnTo>
                    <a:pt x="176" y="1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04" name="Rectangle 183"/>
            <p:cNvSpPr>
              <a:spLocks noChangeArrowheads="1"/>
            </p:cNvSpPr>
            <p:nvPr/>
          </p:nvSpPr>
          <p:spPr bwMode="auto">
            <a:xfrm>
              <a:off x="430213" y="4344988"/>
              <a:ext cx="38100" cy="571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05" name="Rectangle 184"/>
            <p:cNvSpPr>
              <a:spLocks noChangeArrowheads="1"/>
            </p:cNvSpPr>
            <p:nvPr/>
          </p:nvSpPr>
          <p:spPr bwMode="auto">
            <a:xfrm>
              <a:off x="338138" y="4567238"/>
              <a:ext cx="130175" cy="190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06" name="Rectangle 185"/>
            <p:cNvSpPr>
              <a:spLocks noChangeArrowheads="1"/>
            </p:cNvSpPr>
            <p:nvPr/>
          </p:nvSpPr>
          <p:spPr bwMode="auto">
            <a:xfrm>
              <a:off x="338138" y="4532313"/>
              <a:ext cx="9207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61" name="Group 360"/>
          <p:cNvGrpSpPr/>
          <p:nvPr/>
        </p:nvGrpSpPr>
        <p:grpSpPr>
          <a:xfrm>
            <a:off x="12537316" y="5899461"/>
            <a:ext cx="395125" cy="399351"/>
            <a:chOff x="8583613" y="3730625"/>
            <a:chExt cx="296863" cy="300038"/>
          </a:xfrm>
          <a:solidFill>
            <a:srgbClr val="FFFFFF"/>
          </a:solidFill>
        </p:grpSpPr>
        <p:sp>
          <p:nvSpPr>
            <p:cNvPr id="399" name="Oval 186"/>
            <p:cNvSpPr>
              <a:spLocks noChangeArrowheads="1"/>
            </p:cNvSpPr>
            <p:nvPr/>
          </p:nvSpPr>
          <p:spPr bwMode="auto">
            <a:xfrm>
              <a:off x="8629650" y="3763963"/>
              <a:ext cx="26988" cy="269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00" name="Oval 187"/>
            <p:cNvSpPr>
              <a:spLocks noChangeArrowheads="1"/>
            </p:cNvSpPr>
            <p:nvPr/>
          </p:nvSpPr>
          <p:spPr bwMode="auto">
            <a:xfrm>
              <a:off x="8667750" y="3763963"/>
              <a:ext cx="28575" cy="269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01" name="Oval 188"/>
            <p:cNvSpPr>
              <a:spLocks noChangeArrowheads="1"/>
            </p:cNvSpPr>
            <p:nvPr/>
          </p:nvSpPr>
          <p:spPr bwMode="auto">
            <a:xfrm>
              <a:off x="8702675" y="3763963"/>
              <a:ext cx="28575" cy="269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02" name="Freeform 189"/>
            <p:cNvSpPr>
              <a:spLocks noEditPoints="1"/>
            </p:cNvSpPr>
            <p:nvPr/>
          </p:nvSpPr>
          <p:spPr bwMode="auto">
            <a:xfrm>
              <a:off x="8583613" y="3730625"/>
              <a:ext cx="296863" cy="300038"/>
            </a:xfrm>
            <a:custGeom>
              <a:avLst/>
              <a:gdLst/>
              <a:ahLst/>
              <a:cxnLst>
                <a:cxn ang="0">
                  <a:pos x="102" y="22"/>
                </a:cxn>
                <a:cxn ang="0">
                  <a:pos x="94" y="22"/>
                </a:cxn>
                <a:cxn ang="0">
                  <a:pos x="94" y="15"/>
                </a:cxn>
                <a:cxn ang="0">
                  <a:pos x="80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0" y="80"/>
                </a:cxn>
                <a:cxn ang="0">
                  <a:pos x="15" y="95"/>
                </a:cxn>
                <a:cxn ang="0">
                  <a:pos x="22" y="95"/>
                </a:cxn>
                <a:cxn ang="0">
                  <a:pos x="22" y="102"/>
                </a:cxn>
                <a:cxn ang="0">
                  <a:pos x="36" y="117"/>
                </a:cxn>
                <a:cxn ang="0">
                  <a:pos x="102" y="117"/>
                </a:cxn>
                <a:cxn ang="0">
                  <a:pos x="116" y="102"/>
                </a:cxn>
                <a:cxn ang="0">
                  <a:pos x="116" y="37"/>
                </a:cxn>
                <a:cxn ang="0">
                  <a:pos x="102" y="22"/>
                </a:cxn>
                <a:cxn ang="0">
                  <a:pos x="7" y="15"/>
                </a:cxn>
                <a:cxn ang="0">
                  <a:pos x="15" y="8"/>
                </a:cxn>
                <a:cxn ang="0">
                  <a:pos x="80" y="8"/>
                </a:cxn>
                <a:cxn ang="0">
                  <a:pos x="87" y="15"/>
                </a:cxn>
                <a:cxn ang="0">
                  <a:pos x="87" y="30"/>
                </a:cxn>
                <a:cxn ang="0">
                  <a:pos x="7" y="30"/>
                </a:cxn>
                <a:cxn ang="0">
                  <a:pos x="7" y="15"/>
                </a:cxn>
                <a:cxn ang="0">
                  <a:pos x="15" y="88"/>
                </a:cxn>
                <a:cxn ang="0">
                  <a:pos x="7" y="80"/>
                </a:cxn>
                <a:cxn ang="0">
                  <a:pos x="7" y="37"/>
                </a:cxn>
                <a:cxn ang="0">
                  <a:pos x="87" y="37"/>
                </a:cxn>
                <a:cxn ang="0">
                  <a:pos x="87" y="80"/>
                </a:cxn>
                <a:cxn ang="0">
                  <a:pos x="80" y="88"/>
                </a:cxn>
                <a:cxn ang="0">
                  <a:pos x="15" y="88"/>
                </a:cxn>
                <a:cxn ang="0">
                  <a:pos x="109" y="102"/>
                </a:cxn>
                <a:cxn ang="0">
                  <a:pos x="102" y="109"/>
                </a:cxn>
                <a:cxn ang="0">
                  <a:pos x="36" y="109"/>
                </a:cxn>
                <a:cxn ang="0">
                  <a:pos x="29" y="102"/>
                </a:cxn>
                <a:cxn ang="0">
                  <a:pos x="29" y="95"/>
                </a:cxn>
                <a:cxn ang="0">
                  <a:pos x="80" y="95"/>
                </a:cxn>
                <a:cxn ang="0">
                  <a:pos x="94" y="80"/>
                </a:cxn>
                <a:cxn ang="0">
                  <a:pos x="94" y="51"/>
                </a:cxn>
                <a:cxn ang="0">
                  <a:pos x="109" y="51"/>
                </a:cxn>
                <a:cxn ang="0">
                  <a:pos x="109" y="102"/>
                </a:cxn>
                <a:cxn ang="0">
                  <a:pos x="109" y="44"/>
                </a:cxn>
                <a:cxn ang="0">
                  <a:pos x="94" y="44"/>
                </a:cxn>
                <a:cxn ang="0">
                  <a:pos x="94" y="30"/>
                </a:cxn>
                <a:cxn ang="0">
                  <a:pos x="102" y="30"/>
                </a:cxn>
                <a:cxn ang="0">
                  <a:pos x="109" y="37"/>
                </a:cxn>
                <a:cxn ang="0">
                  <a:pos x="109" y="44"/>
                </a:cxn>
              </a:cxnLst>
              <a:rect l="0" t="0" r="r" b="b"/>
              <a:pathLst>
                <a:path w="116" h="117">
                  <a:moveTo>
                    <a:pt x="102" y="22"/>
                  </a:moveTo>
                  <a:cubicBezTo>
                    <a:pt x="94" y="22"/>
                    <a:pt x="94" y="22"/>
                    <a:pt x="94" y="22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7"/>
                    <a:pt x="88" y="0"/>
                    <a:pt x="8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7" y="95"/>
                    <a:pt x="15" y="9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22" y="110"/>
                    <a:pt x="28" y="117"/>
                    <a:pt x="36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10" y="117"/>
                    <a:pt x="116" y="110"/>
                    <a:pt x="116" y="102"/>
                  </a:cubicBezTo>
                  <a:cubicBezTo>
                    <a:pt x="116" y="37"/>
                    <a:pt x="116" y="37"/>
                    <a:pt x="116" y="37"/>
                  </a:cubicBezTo>
                  <a:cubicBezTo>
                    <a:pt x="116" y="29"/>
                    <a:pt x="110" y="22"/>
                    <a:pt x="102" y="22"/>
                  </a:cubicBezTo>
                  <a:close/>
                  <a:moveTo>
                    <a:pt x="7" y="15"/>
                  </a:moveTo>
                  <a:cubicBezTo>
                    <a:pt x="7" y="11"/>
                    <a:pt x="11" y="8"/>
                    <a:pt x="15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4" y="8"/>
                    <a:pt x="87" y="11"/>
                    <a:pt x="87" y="15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7" y="30"/>
                    <a:pt x="7" y="30"/>
                    <a:pt x="7" y="30"/>
                  </a:cubicBezTo>
                  <a:lnTo>
                    <a:pt x="7" y="15"/>
                  </a:lnTo>
                  <a:close/>
                  <a:moveTo>
                    <a:pt x="15" y="88"/>
                  </a:moveTo>
                  <a:cubicBezTo>
                    <a:pt x="11" y="88"/>
                    <a:pt x="7" y="84"/>
                    <a:pt x="7" y="80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7" y="84"/>
                    <a:pt x="84" y="88"/>
                    <a:pt x="80" y="88"/>
                  </a:cubicBezTo>
                  <a:lnTo>
                    <a:pt x="15" y="88"/>
                  </a:lnTo>
                  <a:close/>
                  <a:moveTo>
                    <a:pt x="109" y="102"/>
                  </a:moveTo>
                  <a:cubicBezTo>
                    <a:pt x="109" y="106"/>
                    <a:pt x="106" y="109"/>
                    <a:pt x="102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2" y="109"/>
                    <a:pt x="29" y="106"/>
                    <a:pt x="29" y="102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88" y="95"/>
                    <a:pt x="94" y="88"/>
                    <a:pt x="94" y="80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109" y="51"/>
                    <a:pt x="109" y="51"/>
                    <a:pt x="109" y="51"/>
                  </a:cubicBezTo>
                  <a:lnTo>
                    <a:pt x="109" y="102"/>
                  </a:lnTo>
                  <a:close/>
                  <a:moveTo>
                    <a:pt x="109" y="44"/>
                  </a:moveTo>
                  <a:cubicBezTo>
                    <a:pt x="94" y="44"/>
                    <a:pt x="94" y="44"/>
                    <a:pt x="94" y="44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6" y="30"/>
                    <a:pt x="109" y="33"/>
                    <a:pt x="109" y="37"/>
                  </a:cubicBezTo>
                  <a:lnTo>
                    <a:pt x="109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62" name="Freeform 190"/>
          <p:cNvSpPr>
            <a:spLocks noEditPoints="1"/>
          </p:cNvSpPr>
          <p:nvPr/>
        </p:nvSpPr>
        <p:spPr bwMode="auto">
          <a:xfrm>
            <a:off x="11747068" y="5899206"/>
            <a:ext cx="395123" cy="399349"/>
          </a:xfrm>
          <a:custGeom>
            <a:avLst/>
            <a:gdLst>
              <a:gd name="T0" fmla="*/ 0 w 187"/>
              <a:gd name="T1" fmla="*/ 0 h 189"/>
              <a:gd name="T2" fmla="*/ 55443344 w 187"/>
              <a:gd name="T3" fmla="*/ 413304936 h 189"/>
              <a:gd name="T4" fmla="*/ 234373343 w 187"/>
              <a:gd name="T5" fmla="*/ 476307944 h 189"/>
              <a:gd name="T6" fmla="*/ 410783983 w 187"/>
              <a:gd name="T7" fmla="*/ 413304936 h 189"/>
              <a:gd name="T8" fmla="*/ 471267631 w 187"/>
              <a:gd name="T9" fmla="*/ 0 h 189"/>
              <a:gd name="T10" fmla="*/ 0 w 187"/>
              <a:gd name="T11" fmla="*/ 0 h 189"/>
              <a:gd name="T12" fmla="*/ 380542159 w 187"/>
              <a:gd name="T13" fmla="*/ 120967298 h 189"/>
              <a:gd name="T14" fmla="*/ 264615167 w 187"/>
              <a:gd name="T15" fmla="*/ 178930002 h 189"/>
              <a:gd name="T16" fmla="*/ 367942193 w 187"/>
              <a:gd name="T17" fmla="*/ 178930002 h 189"/>
              <a:gd name="T18" fmla="*/ 352821281 w 187"/>
              <a:gd name="T19" fmla="*/ 357861591 h 189"/>
              <a:gd name="T20" fmla="*/ 234373343 w 187"/>
              <a:gd name="T21" fmla="*/ 385582470 h 189"/>
              <a:gd name="T22" fmla="*/ 118446351 w 187"/>
              <a:gd name="T23" fmla="*/ 357861591 h 189"/>
              <a:gd name="T24" fmla="*/ 108365742 w 187"/>
              <a:gd name="T25" fmla="*/ 267136117 h 189"/>
              <a:gd name="T26" fmla="*/ 173889695 w 187"/>
              <a:gd name="T27" fmla="*/ 267136117 h 189"/>
              <a:gd name="T28" fmla="*/ 181450944 w 187"/>
              <a:gd name="T29" fmla="*/ 312498854 h 189"/>
              <a:gd name="T30" fmla="*/ 234373343 w 187"/>
              <a:gd name="T31" fmla="*/ 325098821 h 189"/>
              <a:gd name="T32" fmla="*/ 292337633 w 187"/>
              <a:gd name="T33" fmla="*/ 312498854 h 189"/>
              <a:gd name="T34" fmla="*/ 299897295 w 187"/>
              <a:gd name="T35" fmla="*/ 239413651 h 189"/>
              <a:gd name="T36" fmla="*/ 105846384 w 187"/>
              <a:gd name="T37" fmla="*/ 239413651 h 189"/>
              <a:gd name="T38" fmla="*/ 100806080 w 187"/>
              <a:gd name="T39" fmla="*/ 194050914 h 189"/>
              <a:gd name="T40" fmla="*/ 133567263 w 187"/>
              <a:gd name="T41" fmla="*/ 178930002 h 189"/>
              <a:gd name="T42" fmla="*/ 254534559 w 187"/>
              <a:gd name="T43" fmla="*/ 120967298 h 189"/>
              <a:gd name="T44" fmla="*/ 93244830 w 187"/>
              <a:gd name="T45" fmla="*/ 120967298 h 189"/>
              <a:gd name="T46" fmla="*/ 85685168 w 187"/>
              <a:gd name="T47" fmla="*/ 60483649 h 189"/>
              <a:gd name="T48" fmla="*/ 380542159 w 187"/>
              <a:gd name="T49" fmla="*/ 60483649 h 189"/>
              <a:gd name="T50" fmla="*/ 380542159 w 187"/>
              <a:gd name="T51" fmla="*/ 120967298 h 18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7" h="189">
                <a:moveTo>
                  <a:pt x="0" y="0"/>
                </a:moveTo>
                <a:lnTo>
                  <a:pt x="22" y="164"/>
                </a:lnTo>
                <a:lnTo>
                  <a:pt x="93" y="189"/>
                </a:lnTo>
                <a:lnTo>
                  <a:pt x="163" y="164"/>
                </a:lnTo>
                <a:lnTo>
                  <a:pt x="187" y="0"/>
                </a:lnTo>
                <a:lnTo>
                  <a:pt x="0" y="0"/>
                </a:lnTo>
                <a:close/>
                <a:moveTo>
                  <a:pt x="151" y="48"/>
                </a:moveTo>
                <a:lnTo>
                  <a:pt x="105" y="71"/>
                </a:lnTo>
                <a:lnTo>
                  <a:pt x="146" y="71"/>
                </a:lnTo>
                <a:lnTo>
                  <a:pt x="140" y="142"/>
                </a:lnTo>
                <a:lnTo>
                  <a:pt x="93" y="153"/>
                </a:lnTo>
                <a:lnTo>
                  <a:pt x="47" y="142"/>
                </a:lnTo>
                <a:lnTo>
                  <a:pt x="43" y="106"/>
                </a:lnTo>
                <a:lnTo>
                  <a:pt x="69" y="106"/>
                </a:lnTo>
                <a:lnTo>
                  <a:pt x="72" y="124"/>
                </a:lnTo>
                <a:lnTo>
                  <a:pt x="93" y="129"/>
                </a:lnTo>
                <a:lnTo>
                  <a:pt x="116" y="124"/>
                </a:lnTo>
                <a:lnTo>
                  <a:pt x="119" y="95"/>
                </a:lnTo>
                <a:lnTo>
                  <a:pt x="42" y="95"/>
                </a:lnTo>
                <a:lnTo>
                  <a:pt x="40" y="77"/>
                </a:lnTo>
                <a:lnTo>
                  <a:pt x="53" y="71"/>
                </a:lnTo>
                <a:lnTo>
                  <a:pt x="101" y="48"/>
                </a:lnTo>
                <a:lnTo>
                  <a:pt x="37" y="48"/>
                </a:lnTo>
                <a:lnTo>
                  <a:pt x="34" y="24"/>
                </a:lnTo>
                <a:lnTo>
                  <a:pt x="151" y="24"/>
                </a:lnTo>
                <a:lnTo>
                  <a:pt x="151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3" name="Freeform 191"/>
          <p:cNvSpPr>
            <a:spLocks noEditPoints="1"/>
          </p:cNvSpPr>
          <p:nvPr/>
        </p:nvSpPr>
        <p:spPr bwMode="auto">
          <a:xfrm>
            <a:off x="4626385" y="6693680"/>
            <a:ext cx="395123" cy="395123"/>
          </a:xfrm>
          <a:custGeom>
            <a:avLst/>
            <a:gdLst>
              <a:gd name="T0" fmla="*/ 713871217 w 116"/>
              <a:gd name="T1" fmla="*/ 58942462 h 116"/>
              <a:gd name="T2" fmla="*/ 379857961 w 116"/>
              <a:gd name="T3" fmla="*/ 0 h 116"/>
              <a:gd name="T4" fmla="*/ 45844706 w 116"/>
              <a:gd name="T5" fmla="*/ 58942462 h 116"/>
              <a:gd name="T6" fmla="*/ 0 w 116"/>
              <a:gd name="T7" fmla="*/ 117887483 h 116"/>
              <a:gd name="T8" fmla="*/ 0 w 116"/>
              <a:gd name="T9" fmla="*/ 641828440 h 116"/>
              <a:gd name="T10" fmla="*/ 45844706 w 116"/>
              <a:gd name="T11" fmla="*/ 700773461 h 116"/>
              <a:gd name="T12" fmla="*/ 379857961 w 116"/>
              <a:gd name="T13" fmla="*/ 759715923 h 116"/>
              <a:gd name="T14" fmla="*/ 713871217 w 116"/>
              <a:gd name="T15" fmla="*/ 700773461 h 116"/>
              <a:gd name="T16" fmla="*/ 759715923 w 116"/>
              <a:gd name="T17" fmla="*/ 641828440 h 116"/>
              <a:gd name="T18" fmla="*/ 759715923 w 116"/>
              <a:gd name="T19" fmla="*/ 117887483 h 116"/>
              <a:gd name="T20" fmla="*/ 713871217 w 116"/>
              <a:gd name="T21" fmla="*/ 58942462 h 116"/>
              <a:gd name="T22" fmla="*/ 379857961 w 116"/>
              <a:gd name="T23" fmla="*/ 45844706 h 116"/>
              <a:gd name="T24" fmla="*/ 713871217 w 116"/>
              <a:gd name="T25" fmla="*/ 117887483 h 116"/>
              <a:gd name="T26" fmla="*/ 379857961 w 116"/>
              <a:gd name="T27" fmla="*/ 189930260 h 116"/>
              <a:gd name="T28" fmla="*/ 45844706 w 116"/>
              <a:gd name="T29" fmla="*/ 117887483 h 116"/>
              <a:gd name="T30" fmla="*/ 379857961 w 116"/>
              <a:gd name="T31" fmla="*/ 45844706 h 116"/>
              <a:gd name="T32" fmla="*/ 379857961 w 116"/>
              <a:gd name="T33" fmla="*/ 235774966 h 116"/>
              <a:gd name="T34" fmla="*/ 713871217 w 116"/>
              <a:gd name="T35" fmla="*/ 176829945 h 116"/>
              <a:gd name="T36" fmla="*/ 713871217 w 116"/>
              <a:gd name="T37" fmla="*/ 281619672 h 116"/>
              <a:gd name="T38" fmla="*/ 713871217 w 116"/>
              <a:gd name="T39" fmla="*/ 281619672 h 116"/>
              <a:gd name="T40" fmla="*/ 379857961 w 116"/>
              <a:gd name="T41" fmla="*/ 353659890 h 116"/>
              <a:gd name="T42" fmla="*/ 45844706 w 116"/>
              <a:gd name="T43" fmla="*/ 281619672 h 116"/>
              <a:gd name="T44" fmla="*/ 45844706 w 116"/>
              <a:gd name="T45" fmla="*/ 281619672 h 116"/>
              <a:gd name="T46" fmla="*/ 45844706 w 116"/>
              <a:gd name="T47" fmla="*/ 176829945 h 116"/>
              <a:gd name="T48" fmla="*/ 379857961 w 116"/>
              <a:gd name="T49" fmla="*/ 235774966 h 116"/>
              <a:gd name="T50" fmla="*/ 713871217 w 116"/>
              <a:gd name="T51" fmla="*/ 641828440 h 116"/>
              <a:gd name="T52" fmla="*/ 713871217 w 116"/>
              <a:gd name="T53" fmla="*/ 641828440 h 116"/>
              <a:gd name="T54" fmla="*/ 379857961 w 116"/>
              <a:gd name="T55" fmla="*/ 713871217 h 116"/>
              <a:gd name="T56" fmla="*/ 45844706 w 116"/>
              <a:gd name="T57" fmla="*/ 641828440 h 116"/>
              <a:gd name="T58" fmla="*/ 45844706 w 116"/>
              <a:gd name="T59" fmla="*/ 641828440 h 116"/>
              <a:gd name="T60" fmla="*/ 45844706 w 116"/>
              <a:gd name="T61" fmla="*/ 510843201 h 116"/>
              <a:gd name="T62" fmla="*/ 379857961 w 116"/>
              <a:gd name="T63" fmla="*/ 569788222 h 116"/>
              <a:gd name="T64" fmla="*/ 713871217 w 116"/>
              <a:gd name="T65" fmla="*/ 510843201 h 116"/>
              <a:gd name="T66" fmla="*/ 713871217 w 116"/>
              <a:gd name="T67" fmla="*/ 641828440 h 116"/>
              <a:gd name="T68" fmla="*/ 713871217 w 116"/>
              <a:gd name="T69" fmla="*/ 451900739 h 116"/>
              <a:gd name="T70" fmla="*/ 713871217 w 116"/>
              <a:gd name="T71" fmla="*/ 451900739 h 116"/>
              <a:gd name="T72" fmla="*/ 379857961 w 116"/>
              <a:gd name="T73" fmla="*/ 523940957 h 116"/>
              <a:gd name="T74" fmla="*/ 45844706 w 116"/>
              <a:gd name="T75" fmla="*/ 451900739 h 116"/>
              <a:gd name="T76" fmla="*/ 45844706 w 116"/>
              <a:gd name="T77" fmla="*/ 451900739 h 116"/>
              <a:gd name="T78" fmla="*/ 45844706 w 116"/>
              <a:gd name="T79" fmla="*/ 340562134 h 116"/>
              <a:gd name="T80" fmla="*/ 379857961 w 116"/>
              <a:gd name="T81" fmla="*/ 399504596 h 116"/>
              <a:gd name="T82" fmla="*/ 713871217 w 116"/>
              <a:gd name="T83" fmla="*/ 340562134 h 116"/>
              <a:gd name="T84" fmla="*/ 713871217 w 116"/>
              <a:gd name="T85" fmla="*/ 451900739 h 11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16" h="116">
                <a:moveTo>
                  <a:pt x="109" y="9"/>
                </a:moveTo>
                <a:cubicBezTo>
                  <a:pt x="99" y="4"/>
                  <a:pt x="80" y="0"/>
                  <a:pt x="58" y="0"/>
                </a:cubicBezTo>
                <a:cubicBezTo>
                  <a:pt x="36" y="0"/>
                  <a:pt x="17" y="4"/>
                  <a:pt x="7" y="9"/>
                </a:cubicBezTo>
                <a:cubicBezTo>
                  <a:pt x="3" y="12"/>
                  <a:pt x="0" y="15"/>
                  <a:pt x="0" y="18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1"/>
                  <a:pt x="3" y="104"/>
                  <a:pt x="7" y="107"/>
                </a:cubicBezTo>
                <a:cubicBezTo>
                  <a:pt x="17" y="112"/>
                  <a:pt x="36" y="116"/>
                  <a:pt x="58" y="116"/>
                </a:cubicBezTo>
                <a:cubicBezTo>
                  <a:pt x="80" y="116"/>
                  <a:pt x="99" y="112"/>
                  <a:pt x="109" y="107"/>
                </a:cubicBezTo>
                <a:cubicBezTo>
                  <a:pt x="114" y="104"/>
                  <a:pt x="116" y="101"/>
                  <a:pt x="116" y="9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6" y="15"/>
                  <a:pt x="114" y="12"/>
                  <a:pt x="109" y="9"/>
                </a:cubicBezTo>
                <a:close/>
                <a:moveTo>
                  <a:pt x="58" y="7"/>
                </a:moveTo>
                <a:cubicBezTo>
                  <a:pt x="89" y="7"/>
                  <a:pt x="106" y="14"/>
                  <a:pt x="109" y="18"/>
                </a:cubicBezTo>
                <a:cubicBezTo>
                  <a:pt x="106" y="21"/>
                  <a:pt x="89" y="29"/>
                  <a:pt x="58" y="29"/>
                </a:cubicBezTo>
                <a:cubicBezTo>
                  <a:pt x="27" y="29"/>
                  <a:pt x="10" y="21"/>
                  <a:pt x="7" y="18"/>
                </a:cubicBezTo>
                <a:cubicBezTo>
                  <a:pt x="10" y="14"/>
                  <a:pt x="27" y="7"/>
                  <a:pt x="58" y="7"/>
                </a:cubicBezTo>
                <a:close/>
                <a:moveTo>
                  <a:pt x="58" y="36"/>
                </a:moveTo>
                <a:cubicBezTo>
                  <a:pt x="80" y="36"/>
                  <a:pt x="99" y="32"/>
                  <a:pt x="109" y="27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06" y="47"/>
                  <a:pt x="89" y="54"/>
                  <a:pt x="58" y="54"/>
                </a:cubicBezTo>
                <a:cubicBezTo>
                  <a:pt x="27" y="54"/>
                  <a:pt x="10" y="47"/>
                  <a:pt x="7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7" y="27"/>
                  <a:pt x="7" y="27"/>
                  <a:pt x="7" y="27"/>
                </a:cubicBezTo>
                <a:cubicBezTo>
                  <a:pt x="17" y="32"/>
                  <a:pt x="36" y="36"/>
                  <a:pt x="58" y="36"/>
                </a:cubicBezTo>
                <a:close/>
                <a:moveTo>
                  <a:pt x="109" y="98"/>
                </a:moveTo>
                <a:cubicBezTo>
                  <a:pt x="109" y="98"/>
                  <a:pt x="109" y="98"/>
                  <a:pt x="109" y="98"/>
                </a:cubicBezTo>
                <a:cubicBezTo>
                  <a:pt x="106" y="101"/>
                  <a:pt x="89" y="109"/>
                  <a:pt x="58" y="109"/>
                </a:cubicBezTo>
                <a:cubicBezTo>
                  <a:pt x="27" y="109"/>
                  <a:pt x="10" y="101"/>
                  <a:pt x="7" y="98"/>
                </a:cubicBezTo>
                <a:cubicBezTo>
                  <a:pt x="7" y="98"/>
                  <a:pt x="7" y="98"/>
                  <a:pt x="7" y="98"/>
                </a:cubicBezTo>
                <a:cubicBezTo>
                  <a:pt x="7" y="78"/>
                  <a:pt x="7" y="78"/>
                  <a:pt x="7" y="78"/>
                </a:cubicBezTo>
                <a:cubicBezTo>
                  <a:pt x="17" y="83"/>
                  <a:pt x="36" y="87"/>
                  <a:pt x="58" y="87"/>
                </a:cubicBezTo>
                <a:cubicBezTo>
                  <a:pt x="80" y="87"/>
                  <a:pt x="99" y="83"/>
                  <a:pt x="109" y="78"/>
                </a:cubicBezTo>
                <a:lnTo>
                  <a:pt x="109" y="98"/>
                </a:lnTo>
                <a:close/>
                <a:moveTo>
                  <a:pt x="109" y="69"/>
                </a:moveTo>
                <a:cubicBezTo>
                  <a:pt x="109" y="69"/>
                  <a:pt x="109" y="69"/>
                  <a:pt x="109" y="69"/>
                </a:cubicBezTo>
                <a:cubicBezTo>
                  <a:pt x="106" y="72"/>
                  <a:pt x="89" y="80"/>
                  <a:pt x="58" y="80"/>
                </a:cubicBezTo>
                <a:cubicBezTo>
                  <a:pt x="27" y="80"/>
                  <a:pt x="10" y="72"/>
                  <a:pt x="7" y="69"/>
                </a:cubicBezTo>
                <a:cubicBezTo>
                  <a:pt x="7" y="69"/>
                  <a:pt x="7" y="69"/>
                  <a:pt x="7" y="69"/>
                </a:cubicBezTo>
                <a:cubicBezTo>
                  <a:pt x="7" y="52"/>
                  <a:pt x="7" y="52"/>
                  <a:pt x="7" y="52"/>
                </a:cubicBezTo>
                <a:cubicBezTo>
                  <a:pt x="17" y="58"/>
                  <a:pt x="36" y="61"/>
                  <a:pt x="58" y="61"/>
                </a:cubicBezTo>
                <a:cubicBezTo>
                  <a:pt x="80" y="61"/>
                  <a:pt x="99" y="58"/>
                  <a:pt x="109" y="52"/>
                </a:cubicBezTo>
                <a:lnTo>
                  <a:pt x="109" y="6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4" name="Freeform 192"/>
          <p:cNvSpPr>
            <a:spLocks noEditPoints="1"/>
          </p:cNvSpPr>
          <p:nvPr/>
        </p:nvSpPr>
        <p:spPr bwMode="auto">
          <a:xfrm>
            <a:off x="2253527" y="6693680"/>
            <a:ext cx="395125" cy="395123"/>
          </a:xfrm>
          <a:custGeom>
            <a:avLst/>
            <a:gdLst>
              <a:gd name="T0" fmla="*/ 0 w 187"/>
              <a:gd name="T1" fmla="*/ 0 h 187"/>
              <a:gd name="T2" fmla="*/ 0 w 187"/>
              <a:gd name="T3" fmla="*/ 471267631 h 187"/>
              <a:gd name="T4" fmla="*/ 471270806 w 187"/>
              <a:gd name="T5" fmla="*/ 471267631 h 187"/>
              <a:gd name="T6" fmla="*/ 471270806 w 187"/>
              <a:gd name="T7" fmla="*/ 0 h 187"/>
              <a:gd name="T8" fmla="*/ 0 w 187"/>
              <a:gd name="T9" fmla="*/ 0 h 187"/>
              <a:gd name="T10" fmla="*/ 178932189 w 187"/>
              <a:gd name="T11" fmla="*/ 55443344 h 187"/>
              <a:gd name="T12" fmla="*/ 206653161 w 187"/>
              <a:gd name="T13" fmla="*/ 55443344 h 187"/>
              <a:gd name="T14" fmla="*/ 206653161 w 187"/>
              <a:gd name="T15" fmla="*/ 88204526 h 187"/>
              <a:gd name="T16" fmla="*/ 178932189 w 187"/>
              <a:gd name="T17" fmla="*/ 88204526 h 187"/>
              <a:gd name="T18" fmla="*/ 178932189 w 187"/>
              <a:gd name="T19" fmla="*/ 55443344 h 187"/>
              <a:gd name="T20" fmla="*/ 118448337 w 187"/>
              <a:gd name="T21" fmla="*/ 55443344 h 187"/>
              <a:gd name="T22" fmla="*/ 146169309 w 187"/>
              <a:gd name="T23" fmla="*/ 55443344 h 187"/>
              <a:gd name="T24" fmla="*/ 146169309 w 187"/>
              <a:gd name="T25" fmla="*/ 88204526 h 187"/>
              <a:gd name="T26" fmla="*/ 118448337 w 187"/>
              <a:gd name="T27" fmla="*/ 88204526 h 187"/>
              <a:gd name="T28" fmla="*/ 118448337 w 187"/>
              <a:gd name="T29" fmla="*/ 55443344 h 187"/>
              <a:gd name="T30" fmla="*/ 60483852 w 187"/>
              <a:gd name="T31" fmla="*/ 55443344 h 187"/>
              <a:gd name="T32" fmla="*/ 90725778 w 187"/>
              <a:gd name="T33" fmla="*/ 55443344 h 187"/>
              <a:gd name="T34" fmla="*/ 90725778 w 187"/>
              <a:gd name="T35" fmla="*/ 88204526 h 187"/>
              <a:gd name="T36" fmla="*/ 60483852 w 187"/>
              <a:gd name="T37" fmla="*/ 88204526 h 187"/>
              <a:gd name="T38" fmla="*/ 60483852 w 187"/>
              <a:gd name="T39" fmla="*/ 55443344 h 187"/>
              <a:gd name="T40" fmla="*/ 415827275 w 187"/>
              <a:gd name="T41" fmla="*/ 410783983 h 187"/>
              <a:gd name="T42" fmla="*/ 60483852 w 187"/>
              <a:gd name="T43" fmla="*/ 410783983 h 187"/>
              <a:gd name="T44" fmla="*/ 60483852 w 187"/>
              <a:gd name="T45" fmla="*/ 118446351 h 187"/>
              <a:gd name="T46" fmla="*/ 415827275 w 187"/>
              <a:gd name="T47" fmla="*/ 118446351 h 187"/>
              <a:gd name="T48" fmla="*/ 415827275 w 187"/>
              <a:gd name="T49" fmla="*/ 410783983 h 18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7" h="187">
                <a:moveTo>
                  <a:pt x="0" y="0"/>
                </a:moveTo>
                <a:lnTo>
                  <a:pt x="0" y="187"/>
                </a:lnTo>
                <a:lnTo>
                  <a:pt x="187" y="187"/>
                </a:lnTo>
                <a:lnTo>
                  <a:pt x="187" y="0"/>
                </a:lnTo>
                <a:lnTo>
                  <a:pt x="0" y="0"/>
                </a:lnTo>
                <a:close/>
                <a:moveTo>
                  <a:pt x="71" y="22"/>
                </a:moveTo>
                <a:lnTo>
                  <a:pt x="82" y="22"/>
                </a:lnTo>
                <a:lnTo>
                  <a:pt x="82" y="35"/>
                </a:lnTo>
                <a:lnTo>
                  <a:pt x="71" y="35"/>
                </a:lnTo>
                <a:lnTo>
                  <a:pt x="71" y="22"/>
                </a:lnTo>
                <a:close/>
                <a:moveTo>
                  <a:pt x="47" y="22"/>
                </a:moveTo>
                <a:lnTo>
                  <a:pt x="58" y="22"/>
                </a:lnTo>
                <a:lnTo>
                  <a:pt x="58" y="35"/>
                </a:lnTo>
                <a:lnTo>
                  <a:pt x="47" y="35"/>
                </a:lnTo>
                <a:lnTo>
                  <a:pt x="47" y="22"/>
                </a:lnTo>
                <a:close/>
                <a:moveTo>
                  <a:pt x="24" y="22"/>
                </a:moveTo>
                <a:lnTo>
                  <a:pt x="36" y="22"/>
                </a:lnTo>
                <a:lnTo>
                  <a:pt x="36" y="35"/>
                </a:lnTo>
                <a:lnTo>
                  <a:pt x="24" y="35"/>
                </a:lnTo>
                <a:lnTo>
                  <a:pt x="24" y="22"/>
                </a:lnTo>
                <a:close/>
                <a:moveTo>
                  <a:pt x="165" y="163"/>
                </a:moveTo>
                <a:lnTo>
                  <a:pt x="24" y="163"/>
                </a:lnTo>
                <a:lnTo>
                  <a:pt x="24" y="47"/>
                </a:lnTo>
                <a:lnTo>
                  <a:pt x="165" y="47"/>
                </a:lnTo>
                <a:lnTo>
                  <a:pt x="165" y="16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65" name="Group 364"/>
          <p:cNvGrpSpPr/>
          <p:nvPr/>
        </p:nvGrpSpPr>
        <p:grpSpPr>
          <a:xfrm>
            <a:off x="3043775" y="6693934"/>
            <a:ext cx="399351" cy="395125"/>
            <a:chOff x="1450975" y="4327525"/>
            <a:chExt cx="300038" cy="296863"/>
          </a:xfrm>
          <a:solidFill>
            <a:srgbClr val="FFFFFF"/>
          </a:solidFill>
        </p:grpSpPr>
        <p:sp>
          <p:nvSpPr>
            <p:cNvPr id="397" name="Freeform 193"/>
            <p:cNvSpPr>
              <a:spLocks noEditPoints="1"/>
            </p:cNvSpPr>
            <p:nvPr/>
          </p:nvSpPr>
          <p:spPr bwMode="auto">
            <a:xfrm>
              <a:off x="1450975" y="4327525"/>
              <a:ext cx="300038" cy="296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7"/>
                </a:cxn>
                <a:cxn ang="0">
                  <a:pos x="189" y="187"/>
                </a:cxn>
                <a:cxn ang="0">
                  <a:pos x="189" y="0"/>
                </a:cxn>
                <a:cxn ang="0">
                  <a:pos x="0" y="0"/>
                </a:cxn>
                <a:cxn ang="0">
                  <a:pos x="71" y="22"/>
                </a:cxn>
                <a:cxn ang="0">
                  <a:pos x="82" y="22"/>
                </a:cxn>
                <a:cxn ang="0">
                  <a:pos x="82" y="35"/>
                </a:cxn>
                <a:cxn ang="0">
                  <a:pos x="71" y="35"/>
                </a:cxn>
                <a:cxn ang="0">
                  <a:pos x="71" y="22"/>
                </a:cxn>
                <a:cxn ang="0">
                  <a:pos x="47" y="22"/>
                </a:cxn>
                <a:cxn ang="0">
                  <a:pos x="60" y="22"/>
                </a:cxn>
                <a:cxn ang="0">
                  <a:pos x="60" y="35"/>
                </a:cxn>
                <a:cxn ang="0">
                  <a:pos x="47" y="35"/>
                </a:cxn>
                <a:cxn ang="0">
                  <a:pos x="47" y="22"/>
                </a:cxn>
                <a:cxn ang="0">
                  <a:pos x="24" y="22"/>
                </a:cxn>
                <a:cxn ang="0">
                  <a:pos x="35" y="22"/>
                </a:cxn>
                <a:cxn ang="0">
                  <a:pos x="35" y="35"/>
                </a:cxn>
                <a:cxn ang="0">
                  <a:pos x="24" y="35"/>
                </a:cxn>
                <a:cxn ang="0">
                  <a:pos x="24" y="22"/>
                </a:cxn>
                <a:cxn ang="0">
                  <a:pos x="164" y="163"/>
                </a:cxn>
                <a:cxn ang="0">
                  <a:pos x="24" y="163"/>
                </a:cxn>
                <a:cxn ang="0">
                  <a:pos x="24" y="47"/>
                </a:cxn>
                <a:cxn ang="0">
                  <a:pos x="164" y="47"/>
                </a:cxn>
                <a:cxn ang="0">
                  <a:pos x="164" y="163"/>
                </a:cxn>
              </a:cxnLst>
              <a:rect l="0" t="0" r="r" b="b"/>
              <a:pathLst>
                <a:path w="189" h="187">
                  <a:moveTo>
                    <a:pt x="0" y="0"/>
                  </a:moveTo>
                  <a:lnTo>
                    <a:pt x="0" y="187"/>
                  </a:lnTo>
                  <a:lnTo>
                    <a:pt x="189" y="187"/>
                  </a:lnTo>
                  <a:lnTo>
                    <a:pt x="189" y="0"/>
                  </a:lnTo>
                  <a:lnTo>
                    <a:pt x="0" y="0"/>
                  </a:lnTo>
                  <a:close/>
                  <a:moveTo>
                    <a:pt x="71" y="22"/>
                  </a:moveTo>
                  <a:lnTo>
                    <a:pt x="82" y="22"/>
                  </a:lnTo>
                  <a:lnTo>
                    <a:pt x="82" y="35"/>
                  </a:lnTo>
                  <a:lnTo>
                    <a:pt x="71" y="35"/>
                  </a:lnTo>
                  <a:lnTo>
                    <a:pt x="71" y="22"/>
                  </a:lnTo>
                  <a:close/>
                  <a:moveTo>
                    <a:pt x="47" y="22"/>
                  </a:moveTo>
                  <a:lnTo>
                    <a:pt x="60" y="22"/>
                  </a:lnTo>
                  <a:lnTo>
                    <a:pt x="60" y="35"/>
                  </a:lnTo>
                  <a:lnTo>
                    <a:pt x="47" y="35"/>
                  </a:lnTo>
                  <a:lnTo>
                    <a:pt x="47" y="22"/>
                  </a:lnTo>
                  <a:close/>
                  <a:moveTo>
                    <a:pt x="24" y="22"/>
                  </a:moveTo>
                  <a:lnTo>
                    <a:pt x="35" y="22"/>
                  </a:lnTo>
                  <a:lnTo>
                    <a:pt x="35" y="35"/>
                  </a:lnTo>
                  <a:lnTo>
                    <a:pt x="24" y="35"/>
                  </a:lnTo>
                  <a:lnTo>
                    <a:pt x="24" y="22"/>
                  </a:lnTo>
                  <a:close/>
                  <a:moveTo>
                    <a:pt x="164" y="163"/>
                  </a:moveTo>
                  <a:lnTo>
                    <a:pt x="24" y="163"/>
                  </a:lnTo>
                  <a:lnTo>
                    <a:pt x="24" y="47"/>
                  </a:lnTo>
                  <a:lnTo>
                    <a:pt x="164" y="47"/>
                  </a:lnTo>
                  <a:lnTo>
                    <a:pt x="164" y="1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98" name="Freeform 194"/>
            <p:cNvSpPr>
              <a:spLocks/>
            </p:cNvSpPr>
            <p:nvPr/>
          </p:nvSpPr>
          <p:spPr bwMode="auto">
            <a:xfrm>
              <a:off x="1525588" y="4437063"/>
              <a:ext cx="150813" cy="130175"/>
            </a:xfrm>
            <a:custGeom>
              <a:avLst/>
              <a:gdLst/>
              <a:ahLst/>
              <a:cxnLst>
                <a:cxn ang="0">
                  <a:pos x="95" y="36"/>
                </a:cxn>
                <a:cxn ang="0">
                  <a:pos x="71" y="36"/>
                </a:cxn>
                <a:cxn ang="0">
                  <a:pos x="71" y="0"/>
                </a:cxn>
                <a:cxn ang="0">
                  <a:pos x="24" y="0"/>
                </a:cxn>
                <a:cxn ang="0">
                  <a:pos x="24" y="36"/>
                </a:cxn>
                <a:cxn ang="0">
                  <a:pos x="0" y="36"/>
                </a:cxn>
                <a:cxn ang="0">
                  <a:pos x="48" y="82"/>
                </a:cxn>
                <a:cxn ang="0">
                  <a:pos x="95" y="36"/>
                </a:cxn>
              </a:cxnLst>
              <a:rect l="0" t="0" r="r" b="b"/>
              <a:pathLst>
                <a:path w="95" h="82">
                  <a:moveTo>
                    <a:pt x="95" y="36"/>
                  </a:moveTo>
                  <a:lnTo>
                    <a:pt x="71" y="36"/>
                  </a:lnTo>
                  <a:lnTo>
                    <a:pt x="71" y="0"/>
                  </a:lnTo>
                  <a:lnTo>
                    <a:pt x="24" y="0"/>
                  </a:lnTo>
                  <a:lnTo>
                    <a:pt x="24" y="36"/>
                  </a:lnTo>
                  <a:lnTo>
                    <a:pt x="0" y="36"/>
                  </a:lnTo>
                  <a:lnTo>
                    <a:pt x="48" y="82"/>
                  </a:lnTo>
                  <a:lnTo>
                    <a:pt x="95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66" name="Group 365"/>
          <p:cNvGrpSpPr/>
          <p:nvPr/>
        </p:nvGrpSpPr>
        <p:grpSpPr>
          <a:xfrm>
            <a:off x="3836137" y="6693934"/>
            <a:ext cx="395125" cy="395125"/>
            <a:chOff x="2046288" y="4327525"/>
            <a:chExt cx="296863" cy="296863"/>
          </a:xfrm>
          <a:solidFill>
            <a:srgbClr val="FFFFFF"/>
          </a:solidFill>
        </p:grpSpPr>
        <p:sp>
          <p:nvSpPr>
            <p:cNvPr id="395" name="Freeform 195"/>
            <p:cNvSpPr>
              <a:spLocks noEditPoints="1"/>
            </p:cNvSpPr>
            <p:nvPr/>
          </p:nvSpPr>
          <p:spPr bwMode="auto">
            <a:xfrm>
              <a:off x="2046288" y="4327525"/>
              <a:ext cx="296863" cy="296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7"/>
                </a:cxn>
                <a:cxn ang="0">
                  <a:pos x="187" y="187"/>
                </a:cxn>
                <a:cxn ang="0">
                  <a:pos x="187" y="0"/>
                </a:cxn>
                <a:cxn ang="0">
                  <a:pos x="0" y="0"/>
                </a:cxn>
                <a:cxn ang="0">
                  <a:pos x="70" y="22"/>
                </a:cxn>
                <a:cxn ang="0">
                  <a:pos x="83" y="22"/>
                </a:cxn>
                <a:cxn ang="0">
                  <a:pos x="83" y="35"/>
                </a:cxn>
                <a:cxn ang="0">
                  <a:pos x="70" y="35"/>
                </a:cxn>
                <a:cxn ang="0">
                  <a:pos x="70" y="22"/>
                </a:cxn>
                <a:cxn ang="0">
                  <a:pos x="47" y="22"/>
                </a:cxn>
                <a:cxn ang="0">
                  <a:pos x="59" y="22"/>
                </a:cxn>
                <a:cxn ang="0">
                  <a:pos x="59" y="35"/>
                </a:cxn>
                <a:cxn ang="0">
                  <a:pos x="47" y="35"/>
                </a:cxn>
                <a:cxn ang="0">
                  <a:pos x="47" y="22"/>
                </a:cxn>
                <a:cxn ang="0">
                  <a:pos x="23" y="22"/>
                </a:cxn>
                <a:cxn ang="0">
                  <a:pos x="36" y="22"/>
                </a:cxn>
                <a:cxn ang="0">
                  <a:pos x="36" y="35"/>
                </a:cxn>
                <a:cxn ang="0">
                  <a:pos x="23" y="35"/>
                </a:cxn>
                <a:cxn ang="0">
                  <a:pos x="23" y="22"/>
                </a:cxn>
                <a:cxn ang="0">
                  <a:pos x="163" y="163"/>
                </a:cxn>
                <a:cxn ang="0">
                  <a:pos x="23" y="163"/>
                </a:cxn>
                <a:cxn ang="0">
                  <a:pos x="23" y="47"/>
                </a:cxn>
                <a:cxn ang="0">
                  <a:pos x="163" y="47"/>
                </a:cxn>
                <a:cxn ang="0">
                  <a:pos x="163" y="163"/>
                </a:cxn>
              </a:cxnLst>
              <a:rect l="0" t="0" r="r" b="b"/>
              <a:pathLst>
                <a:path w="187" h="187">
                  <a:moveTo>
                    <a:pt x="0" y="0"/>
                  </a:moveTo>
                  <a:lnTo>
                    <a:pt x="0" y="187"/>
                  </a:lnTo>
                  <a:lnTo>
                    <a:pt x="187" y="187"/>
                  </a:lnTo>
                  <a:lnTo>
                    <a:pt x="187" y="0"/>
                  </a:lnTo>
                  <a:lnTo>
                    <a:pt x="0" y="0"/>
                  </a:lnTo>
                  <a:close/>
                  <a:moveTo>
                    <a:pt x="70" y="22"/>
                  </a:moveTo>
                  <a:lnTo>
                    <a:pt x="83" y="22"/>
                  </a:lnTo>
                  <a:lnTo>
                    <a:pt x="83" y="35"/>
                  </a:lnTo>
                  <a:lnTo>
                    <a:pt x="70" y="35"/>
                  </a:lnTo>
                  <a:lnTo>
                    <a:pt x="70" y="22"/>
                  </a:lnTo>
                  <a:close/>
                  <a:moveTo>
                    <a:pt x="47" y="22"/>
                  </a:moveTo>
                  <a:lnTo>
                    <a:pt x="59" y="22"/>
                  </a:lnTo>
                  <a:lnTo>
                    <a:pt x="59" y="35"/>
                  </a:lnTo>
                  <a:lnTo>
                    <a:pt x="47" y="35"/>
                  </a:lnTo>
                  <a:lnTo>
                    <a:pt x="47" y="22"/>
                  </a:lnTo>
                  <a:close/>
                  <a:moveTo>
                    <a:pt x="23" y="22"/>
                  </a:moveTo>
                  <a:lnTo>
                    <a:pt x="36" y="22"/>
                  </a:lnTo>
                  <a:lnTo>
                    <a:pt x="36" y="35"/>
                  </a:lnTo>
                  <a:lnTo>
                    <a:pt x="23" y="35"/>
                  </a:lnTo>
                  <a:lnTo>
                    <a:pt x="23" y="22"/>
                  </a:lnTo>
                  <a:close/>
                  <a:moveTo>
                    <a:pt x="163" y="163"/>
                  </a:moveTo>
                  <a:lnTo>
                    <a:pt x="23" y="163"/>
                  </a:lnTo>
                  <a:lnTo>
                    <a:pt x="23" y="47"/>
                  </a:lnTo>
                  <a:lnTo>
                    <a:pt x="163" y="47"/>
                  </a:lnTo>
                  <a:lnTo>
                    <a:pt x="163" y="1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96" name="Freeform 196"/>
            <p:cNvSpPr>
              <a:spLocks/>
            </p:cNvSpPr>
            <p:nvPr/>
          </p:nvSpPr>
          <p:spPr bwMode="auto">
            <a:xfrm>
              <a:off x="2120900" y="4437063"/>
              <a:ext cx="149225" cy="130175"/>
            </a:xfrm>
            <a:custGeom>
              <a:avLst/>
              <a:gdLst/>
              <a:ahLst/>
              <a:cxnLst>
                <a:cxn ang="0">
                  <a:pos x="23" y="82"/>
                </a:cxn>
                <a:cxn ang="0">
                  <a:pos x="70" y="82"/>
                </a:cxn>
                <a:cxn ang="0">
                  <a:pos x="70" y="47"/>
                </a:cxn>
                <a:cxn ang="0">
                  <a:pos x="94" y="47"/>
                </a:cxn>
                <a:cxn ang="0">
                  <a:pos x="47" y="0"/>
                </a:cxn>
                <a:cxn ang="0">
                  <a:pos x="0" y="47"/>
                </a:cxn>
                <a:cxn ang="0">
                  <a:pos x="23" y="47"/>
                </a:cxn>
                <a:cxn ang="0">
                  <a:pos x="23" y="82"/>
                </a:cxn>
              </a:cxnLst>
              <a:rect l="0" t="0" r="r" b="b"/>
              <a:pathLst>
                <a:path w="94" h="82">
                  <a:moveTo>
                    <a:pt x="23" y="82"/>
                  </a:moveTo>
                  <a:lnTo>
                    <a:pt x="70" y="82"/>
                  </a:lnTo>
                  <a:lnTo>
                    <a:pt x="70" y="47"/>
                  </a:lnTo>
                  <a:lnTo>
                    <a:pt x="94" y="47"/>
                  </a:lnTo>
                  <a:lnTo>
                    <a:pt x="47" y="0"/>
                  </a:lnTo>
                  <a:lnTo>
                    <a:pt x="0" y="47"/>
                  </a:lnTo>
                  <a:lnTo>
                    <a:pt x="23" y="47"/>
                  </a:lnTo>
                  <a:lnTo>
                    <a:pt x="23" y="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67" name="Freeform 197"/>
          <p:cNvSpPr>
            <a:spLocks noEditPoints="1"/>
          </p:cNvSpPr>
          <p:nvPr/>
        </p:nvSpPr>
        <p:spPr bwMode="auto">
          <a:xfrm>
            <a:off x="10164459" y="5899206"/>
            <a:ext cx="373995" cy="371881"/>
          </a:xfrm>
          <a:custGeom>
            <a:avLst/>
            <a:gdLst>
              <a:gd name="T0" fmla="*/ 691664734 w 110"/>
              <a:gd name="T1" fmla="*/ 32853851 h 109"/>
              <a:gd name="T2" fmla="*/ 613363596 w 110"/>
              <a:gd name="T3" fmla="*/ 0 h 109"/>
              <a:gd name="T4" fmla="*/ 293632460 w 110"/>
              <a:gd name="T5" fmla="*/ 0 h 109"/>
              <a:gd name="T6" fmla="*/ 117452984 w 110"/>
              <a:gd name="T7" fmla="*/ 144552332 h 109"/>
              <a:gd name="T8" fmla="*/ 117452984 w 110"/>
              <a:gd name="T9" fmla="*/ 479647774 h 109"/>
              <a:gd name="T10" fmla="*/ 104402369 w 110"/>
              <a:gd name="T11" fmla="*/ 525641116 h 109"/>
              <a:gd name="T12" fmla="*/ 97878338 w 110"/>
              <a:gd name="T13" fmla="*/ 525641116 h 109"/>
              <a:gd name="T14" fmla="*/ 0 w 110"/>
              <a:gd name="T15" fmla="*/ 624200106 h 109"/>
              <a:gd name="T16" fmla="*/ 97878338 w 110"/>
              <a:gd name="T17" fmla="*/ 716186789 h 109"/>
              <a:gd name="T18" fmla="*/ 450234736 w 110"/>
              <a:gd name="T19" fmla="*/ 716186789 h 109"/>
              <a:gd name="T20" fmla="*/ 548113074 w 110"/>
              <a:gd name="T21" fmla="*/ 479647774 h 109"/>
              <a:gd name="T22" fmla="*/ 548113074 w 110"/>
              <a:gd name="T23" fmla="*/ 197115418 h 109"/>
              <a:gd name="T24" fmla="*/ 613363596 w 110"/>
              <a:gd name="T25" fmla="*/ 197115418 h 109"/>
              <a:gd name="T26" fmla="*/ 717765965 w 110"/>
              <a:gd name="T27" fmla="*/ 91986683 h 109"/>
              <a:gd name="T28" fmla="*/ 691664734 w 110"/>
              <a:gd name="T29" fmla="*/ 32853851 h 109"/>
              <a:gd name="T30" fmla="*/ 495910612 w 110"/>
              <a:gd name="T31" fmla="*/ 131410279 h 109"/>
              <a:gd name="T32" fmla="*/ 495910612 w 110"/>
              <a:gd name="T33" fmla="*/ 144552332 h 109"/>
              <a:gd name="T34" fmla="*/ 495910612 w 110"/>
              <a:gd name="T35" fmla="*/ 479647774 h 109"/>
              <a:gd name="T36" fmla="*/ 450234736 w 110"/>
              <a:gd name="T37" fmla="*/ 670193448 h 109"/>
              <a:gd name="T38" fmla="*/ 97878338 w 110"/>
              <a:gd name="T39" fmla="*/ 670193448 h 109"/>
              <a:gd name="T40" fmla="*/ 65250522 w 110"/>
              <a:gd name="T41" fmla="*/ 663623703 h 109"/>
              <a:gd name="T42" fmla="*/ 45675877 w 110"/>
              <a:gd name="T43" fmla="*/ 624200106 h 109"/>
              <a:gd name="T44" fmla="*/ 78301138 w 110"/>
              <a:gd name="T45" fmla="*/ 578206765 h 109"/>
              <a:gd name="T46" fmla="*/ 97878338 w 110"/>
              <a:gd name="T47" fmla="*/ 578206765 h 109"/>
              <a:gd name="T48" fmla="*/ 404558859 w 110"/>
              <a:gd name="T49" fmla="*/ 578206765 h 109"/>
              <a:gd name="T50" fmla="*/ 424133505 w 110"/>
              <a:gd name="T51" fmla="*/ 551922659 h 109"/>
              <a:gd name="T52" fmla="*/ 404558859 w 110"/>
              <a:gd name="T53" fmla="*/ 525641116 h 109"/>
              <a:gd name="T54" fmla="*/ 156602276 w 110"/>
              <a:gd name="T55" fmla="*/ 525641116 h 109"/>
              <a:gd name="T56" fmla="*/ 169652891 w 110"/>
              <a:gd name="T57" fmla="*/ 479647774 h 109"/>
              <a:gd name="T58" fmla="*/ 169652891 w 110"/>
              <a:gd name="T59" fmla="*/ 144552332 h 109"/>
              <a:gd name="T60" fmla="*/ 293632460 w 110"/>
              <a:gd name="T61" fmla="*/ 52563086 h 109"/>
              <a:gd name="T62" fmla="*/ 508961228 w 110"/>
              <a:gd name="T63" fmla="*/ 52563086 h 109"/>
              <a:gd name="T64" fmla="*/ 495910612 w 110"/>
              <a:gd name="T65" fmla="*/ 131410279 h 109"/>
              <a:gd name="T66" fmla="*/ 659039473 w 110"/>
              <a:gd name="T67" fmla="*/ 131410279 h 109"/>
              <a:gd name="T68" fmla="*/ 613363596 w 110"/>
              <a:gd name="T69" fmla="*/ 144552332 h 109"/>
              <a:gd name="T70" fmla="*/ 548113074 w 110"/>
              <a:gd name="T71" fmla="*/ 144552332 h 109"/>
              <a:gd name="T72" fmla="*/ 548113074 w 110"/>
              <a:gd name="T73" fmla="*/ 131410279 h 109"/>
              <a:gd name="T74" fmla="*/ 554637104 w 110"/>
              <a:gd name="T75" fmla="*/ 65705139 h 109"/>
              <a:gd name="T76" fmla="*/ 600312981 w 110"/>
              <a:gd name="T77" fmla="*/ 52563086 h 109"/>
              <a:gd name="T78" fmla="*/ 613363596 w 110"/>
              <a:gd name="T79" fmla="*/ 52563086 h 109"/>
              <a:gd name="T80" fmla="*/ 672090088 w 110"/>
              <a:gd name="T81" fmla="*/ 91986683 h 109"/>
              <a:gd name="T82" fmla="*/ 659039473 w 110"/>
              <a:gd name="T83" fmla="*/ 131410279 h 10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0" h="109">
                <a:moveTo>
                  <a:pt x="106" y="5"/>
                </a:moveTo>
                <a:cubicBezTo>
                  <a:pt x="104" y="3"/>
                  <a:pt x="101" y="0"/>
                  <a:pt x="9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29" y="0"/>
                  <a:pt x="18" y="13"/>
                  <a:pt x="18" y="22"/>
                </a:cubicBezTo>
                <a:cubicBezTo>
                  <a:pt x="18" y="73"/>
                  <a:pt x="18" y="73"/>
                  <a:pt x="18" y="73"/>
                </a:cubicBezTo>
                <a:cubicBezTo>
                  <a:pt x="18" y="75"/>
                  <a:pt x="17" y="77"/>
                  <a:pt x="16" y="80"/>
                </a:cubicBezTo>
                <a:cubicBezTo>
                  <a:pt x="15" y="80"/>
                  <a:pt x="15" y="80"/>
                  <a:pt x="15" y="80"/>
                </a:cubicBezTo>
                <a:cubicBezTo>
                  <a:pt x="5" y="80"/>
                  <a:pt x="0" y="88"/>
                  <a:pt x="0" y="95"/>
                </a:cubicBezTo>
                <a:cubicBezTo>
                  <a:pt x="0" y="102"/>
                  <a:pt x="5" y="109"/>
                  <a:pt x="15" y="109"/>
                </a:cubicBezTo>
                <a:cubicBezTo>
                  <a:pt x="69" y="109"/>
                  <a:pt x="69" y="109"/>
                  <a:pt x="69" y="109"/>
                </a:cubicBezTo>
                <a:cubicBezTo>
                  <a:pt x="82" y="109"/>
                  <a:pt x="84" y="73"/>
                  <a:pt x="84" y="73"/>
                </a:cubicBezTo>
                <a:cubicBezTo>
                  <a:pt x="84" y="30"/>
                  <a:pt x="84" y="30"/>
                  <a:pt x="84" y="30"/>
                </a:cubicBezTo>
                <a:cubicBezTo>
                  <a:pt x="94" y="30"/>
                  <a:pt x="94" y="30"/>
                  <a:pt x="94" y="30"/>
                </a:cubicBezTo>
                <a:cubicBezTo>
                  <a:pt x="104" y="30"/>
                  <a:pt x="110" y="22"/>
                  <a:pt x="110" y="14"/>
                </a:cubicBezTo>
                <a:cubicBezTo>
                  <a:pt x="110" y="10"/>
                  <a:pt x="109" y="7"/>
                  <a:pt x="106" y="5"/>
                </a:cubicBezTo>
                <a:close/>
                <a:moveTo>
                  <a:pt x="76" y="20"/>
                </a:moveTo>
                <a:cubicBezTo>
                  <a:pt x="76" y="21"/>
                  <a:pt x="76" y="21"/>
                  <a:pt x="76" y="22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83"/>
                  <a:pt x="72" y="101"/>
                  <a:pt x="69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3" y="102"/>
                  <a:pt x="11" y="101"/>
                  <a:pt x="10" y="101"/>
                </a:cubicBezTo>
                <a:cubicBezTo>
                  <a:pt x="8" y="99"/>
                  <a:pt x="7" y="97"/>
                  <a:pt x="7" y="95"/>
                </a:cubicBezTo>
                <a:cubicBezTo>
                  <a:pt x="7" y="92"/>
                  <a:pt x="9" y="89"/>
                  <a:pt x="12" y="88"/>
                </a:cubicBezTo>
                <a:cubicBezTo>
                  <a:pt x="13" y="88"/>
                  <a:pt x="14" y="88"/>
                  <a:pt x="15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4" y="88"/>
                  <a:pt x="65" y="86"/>
                  <a:pt x="65" y="84"/>
                </a:cubicBezTo>
                <a:cubicBezTo>
                  <a:pt x="65" y="82"/>
                  <a:pt x="64" y="80"/>
                  <a:pt x="62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5" y="78"/>
                  <a:pt x="26" y="75"/>
                  <a:pt x="26" y="73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17"/>
                  <a:pt x="33" y="8"/>
                  <a:pt x="45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6" y="12"/>
                  <a:pt x="76" y="16"/>
                  <a:pt x="76" y="20"/>
                </a:cubicBezTo>
                <a:close/>
                <a:moveTo>
                  <a:pt x="101" y="20"/>
                </a:moveTo>
                <a:cubicBezTo>
                  <a:pt x="100" y="21"/>
                  <a:pt x="98" y="22"/>
                  <a:pt x="94" y="22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21"/>
                  <a:pt x="84" y="20"/>
                  <a:pt x="84" y="20"/>
                </a:cubicBezTo>
                <a:cubicBezTo>
                  <a:pt x="83" y="16"/>
                  <a:pt x="83" y="12"/>
                  <a:pt x="85" y="10"/>
                </a:cubicBezTo>
                <a:cubicBezTo>
                  <a:pt x="87" y="8"/>
                  <a:pt x="89" y="8"/>
                  <a:pt x="92" y="8"/>
                </a:cubicBezTo>
                <a:cubicBezTo>
                  <a:pt x="94" y="8"/>
                  <a:pt x="94" y="8"/>
                  <a:pt x="94" y="8"/>
                </a:cubicBezTo>
                <a:cubicBezTo>
                  <a:pt x="100" y="8"/>
                  <a:pt x="103" y="10"/>
                  <a:pt x="103" y="14"/>
                </a:cubicBezTo>
                <a:cubicBezTo>
                  <a:pt x="103" y="16"/>
                  <a:pt x="102" y="18"/>
                  <a:pt x="101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68" name="Group 367"/>
          <p:cNvGrpSpPr/>
          <p:nvPr/>
        </p:nvGrpSpPr>
        <p:grpSpPr>
          <a:xfrm>
            <a:off x="7001354" y="6693934"/>
            <a:ext cx="393011" cy="395125"/>
            <a:chOff x="4424363" y="4327525"/>
            <a:chExt cx="295275" cy="296863"/>
          </a:xfrm>
          <a:solidFill>
            <a:srgbClr val="FFFFFF"/>
          </a:solidFill>
        </p:grpSpPr>
        <p:sp>
          <p:nvSpPr>
            <p:cNvPr id="393" name="Freeform 198"/>
            <p:cNvSpPr>
              <a:spLocks noEditPoints="1"/>
            </p:cNvSpPr>
            <p:nvPr/>
          </p:nvSpPr>
          <p:spPr bwMode="auto">
            <a:xfrm>
              <a:off x="4424363" y="4327525"/>
              <a:ext cx="295275" cy="296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7"/>
                </a:cxn>
                <a:cxn ang="0">
                  <a:pos x="186" y="187"/>
                </a:cxn>
                <a:cxn ang="0">
                  <a:pos x="186" y="0"/>
                </a:cxn>
                <a:cxn ang="0">
                  <a:pos x="0" y="0"/>
                </a:cxn>
                <a:cxn ang="0">
                  <a:pos x="175" y="176"/>
                </a:cxn>
                <a:cxn ang="0">
                  <a:pos x="11" y="176"/>
                </a:cxn>
                <a:cxn ang="0">
                  <a:pos x="11" y="11"/>
                </a:cxn>
                <a:cxn ang="0">
                  <a:pos x="175" y="11"/>
                </a:cxn>
                <a:cxn ang="0">
                  <a:pos x="175" y="176"/>
                </a:cxn>
              </a:cxnLst>
              <a:rect l="0" t="0" r="r" b="b"/>
              <a:pathLst>
                <a:path w="186" h="187">
                  <a:moveTo>
                    <a:pt x="0" y="0"/>
                  </a:moveTo>
                  <a:lnTo>
                    <a:pt x="0" y="187"/>
                  </a:lnTo>
                  <a:lnTo>
                    <a:pt x="186" y="187"/>
                  </a:lnTo>
                  <a:lnTo>
                    <a:pt x="186" y="0"/>
                  </a:lnTo>
                  <a:lnTo>
                    <a:pt x="0" y="0"/>
                  </a:lnTo>
                  <a:close/>
                  <a:moveTo>
                    <a:pt x="175" y="176"/>
                  </a:moveTo>
                  <a:lnTo>
                    <a:pt x="11" y="176"/>
                  </a:lnTo>
                  <a:lnTo>
                    <a:pt x="11" y="11"/>
                  </a:lnTo>
                  <a:lnTo>
                    <a:pt x="175" y="11"/>
                  </a:lnTo>
                  <a:lnTo>
                    <a:pt x="175" y="1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94" name="Rectangle 199"/>
            <p:cNvSpPr>
              <a:spLocks noChangeArrowheads="1"/>
            </p:cNvSpPr>
            <p:nvPr/>
          </p:nvSpPr>
          <p:spPr bwMode="auto">
            <a:xfrm>
              <a:off x="4459288" y="4362450"/>
              <a:ext cx="225425" cy="1873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69" name="Group 368"/>
          <p:cNvGrpSpPr/>
          <p:nvPr/>
        </p:nvGrpSpPr>
        <p:grpSpPr>
          <a:xfrm>
            <a:off x="7789489" y="6740420"/>
            <a:ext cx="395125" cy="348639"/>
            <a:chOff x="5016500" y="4362450"/>
            <a:chExt cx="296863" cy="261938"/>
          </a:xfrm>
          <a:solidFill>
            <a:srgbClr val="FFFFFF"/>
          </a:solidFill>
        </p:grpSpPr>
        <p:sp>
          <p:nvSpPr>
            <p:cNvPr id="391" name="Freeform 200"/>
            <p:cNvSpPr>
              <a:spLocks noEditPoints="1"/>
            </p:cNvSpPr>
            <p:nvPr/>
          </p:nvSpPr>
          <p:spPr bwMode="auto">
            <a:xfrm>
              <a:off x="5016500" y="4362450"/>
              <a:ext cx="296863" cy="261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65"/>
                </a:cxn>
                <a:cxn ang="0">
                  <a:pos x="187" y="165"/>
                </a:cxn>
                <a:cxn ang="0">
                  <a:pos x="187" y="0"/>
                </a:cxn>
                <a:cxn ang="0">
                  <a:pos x="0" y="0"/>
                </a:cxn>
                <a:cxn ang="0">
                  <a:pos x="176" y="154"/>
                </a:cxn>
                <a:cxn ang="0">
                  <a:pos x="36" y="154"/>
                </a:cxn>
                <a:cxn ang="0">
                  <a:pos x="36" y="13"/>
                </a:cxn>
                <a:cxn ang="0">
                  <a:pos x="176" y="13"/>
                </a:cxn>
                <a:cxn ang="0">
                  <a:pos x="176" y="154"/>
                </a:cxn>
              </a:cxnLst>
              <a:rect l="0" t="0" r="r" b="b"/>
              <a:pathLst>
                <a:path w="187" h="165">
                  <a:moveTo>
                    <a:pt x="0" y="0"/>
                  </a:moveTo>
                  <a:lnTo>
                    <a:pt x="0" y="165"/>
                  </a:lnTo>
                  <a:lnTo>
                    <a:pt x="187" y="165"/>
                  </a:lnTo>
                  <a:lnTo>
                    <a:pt x="187" y="0"/>
                  </a:lnTo>
                  <a:lnTo>
                    <a:pt x="0" y="0"/>
                  </a:lnTo>
                  <a:close/>
                  <a:moveTo>
                    <a:pt x="176" y="154"/>
                  </a:moveTo>
                  <a:lnTo>
                    <a:pt x="36" y="154"/>
                  </a:lnTo>
                  <a:lnTo>
                    <a:pt x="36" y="13"/>
                  </a:lnTo>
                  <a:lnTo>
                    <a:pt x="176" y="13"/>
                  </a:lnTo>
                  <a:lnTo>
                    <a:pt x="176" y="1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92" name="Freeform 201"/>
            <p:cNvSpPr>
              <a:spLocks/>
            </p:cNvSpPr>
            <p:nvPr/>
          </p:nvSpPr>
          <p:spPr bwMode="auto">
            <a:xfrm>
              <a:off x="5103813" y="4398963"/>
              <a:ext cx="155575" cy="187325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24" y="67"/>
                </a:cxn>
                <a:cxn ang="0">
                  <a:pos x="24" y="61"/>
                </a:cxn>
                <a:cxn ang="0">
                  <a:pos x="24" y="61"/>
                </a:cxn>
                <a:cxn ang="0">
                  <a:pos x="24" y="23"/>
                </a:cxn>
                <a:cxn ang="0">
                  <a:pos x="53" y="16"/>
                </a:cxn>
                <a:cxn ang="0">
                  <a:pos x="53" y="40"/>
                </a:cxn>
                <a:cxn ang="0">
                  <a:pos x="50" y="39"/>
                </a:cxn>
                <a:cxn ang="0">
                  <a:pos x="37" y="49"/>
                </a:cxn>
                <a:cxn ang="0">
                  <a:pos x="50" y="58"/>
                </a:cxn>
                <a:cxn ang="0">
                  <a:pos x="61" y="53"/>
                </a:cxn>
                <a:cxn ang="0">
                  <a:pos x="61" y="0"/>
                </a:cxn>
                <a:cxn ang="0">
                  <a:pos x="53" y="1"/>
                </a:cxn>
                <a:cxn ang="0">
                  <a:pos x="24" y="8"/>
                </a:cxn>
                <a:cxn ang="0">
                  <a:pos x="17" y="9"/>
                </a:cxn>
                <a:cxn ang="0">
                  <a:pos x="17" y="55"/>
                </a:cxn>
                <a:cxn ang="0">
                  <a:pos x="13" y="54"/>
                </a:cxn>
                <a:cxn ang="0">
                  <a:pos x="0" y="64"/>
                </a:cxn>
                <a:cxn ang="0">
                  <a:pos x="13" y="73"/>
                </a:cxn>
              </a:cxnLst>
              <a:rect l="0" t="0" r="r" b="b"/>
              <a:pathLst>
                <a:path w="61" h="73">
                  <a:moveTo>
                    <a:pt x="13" y="73"/>
                  </a:moveTo>
                  <a:cubicBezTo>
                    <a:pt x="18" y="73"/>
                    <a:pt x="23" y="71"/>
                    <a:pt x="24" y="67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2" y="39"/>
                    <a:pt x="51" y="39"/>
                    <a:pt x="50" y="39"/>
                  </a:cubicBezTo>
                  <a:cubicBezTo>
                    <a:pt x="43" y="39"/>
                    <a:pt x="37" y="43"/>
                    <a:pt x="37" y="49"/>
                  </a:cubicBezTo>
                  <a:cubicBezTo>
                    <a:pt x="37" y="54"/>
                    <a:pt x="43" y="58"/>
                    <a:pt x="50" y="58"/>
                  </a:cubicBezTo>
                  <a:cubicBezTo>
                    <a:pt x="54" y="58"/>
                    <a:pt x="58" y="56"/>
                    <a:pt x="61" y="53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6" y="55"/>
                    <a:pt x="14" y="54"/>
                    <a:pt x="13" y="54"/>
                  </a:cubicBezTo>
                  <a:cubicBezTo>
                    <a:pt x="6" y="54"/>
                    <a:pt x="0" y="59"/>
                    <a:pt x="0" y="64"/>
                  </a:cubicBezTo>
                  <a:cubicBezTo>
                    <a:pt x="0" y="69"/>
                    <a:pt x="6" y="73"/>
                    <a:pt x="13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70" name="Group 369"/>
          <p:cNvGrpSpPr/>
          <p:nvPr/>
        </p:nvGrpSpPr>
        <p:grpSpPr>
          <a:xfrm>
            <a:off x="5416633" y="6693934"/>
            <a:ext cx="348639" cy="272573"/>
            <a:chOff x="3233738" y="4327525"/>
            <a:chExt cx="261938" cy="204788"/>
          </a:xfrm>
          <a:solidFill>
            <a:srgbClr val="FFFFFF"/>
          </a:solidFill>
        </p:grpSpPr>
        <p:sp>
          <p:nvSpPr>
            <p:cNvPr id="389" name="Freeform 202"/>
            <p:cNvSpPr>
              <a:spLocks noEditPoints="1"/>
            </p:cNvSpPr>
            <p:nvPr/>
          </p:nvSpPr>
          <p:spPr bwMode="auto">
            <a:xfrm>
              <a:off x="3341688" y="4394200"/>
              <a:ext cx="92075" cy="920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18"/>
                </a:cxn>
                <a:cxn ang="0">
                  <a:pos x="18" y="36"/>
                </a:cxn>
                <a:cxn ang="0">
                  <a:pos x="36" y="18"/>
                </a:cxn>
                <a:cxn ang="0">
                  <a:pos x="18" y="0"/>
                </a:cxn>
                <a:cxn ang="0">
                  <a:pos x="13" y="28"/>
                </a:cxn>
                <a:cxn ang="0">
                  <a:pos x="10" y="20"/>
                </a:cxn>
                <a:cxn ang="0">
                  <a:pos x="21" y="9"/>
                </a:cxn>
                <a:cxn ang="0">
                  <a:pos x="29" y="13"/>
                </a:cxn>
                <a:cxn ang="0">
                  <a:pos x="13" y="28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6"/>
                    <a:pt x="18" y="36"/>
                  </a:cubicBezTo>
                  <a:cubicBezTo>
                    <a:pt x="28" y="36"/>
                    <a:pt x="36" y="28"/>
                    <a:pt x="36" y="18"/>
                  </a:cubicBezTo>
                  <a:cubicBezTo>
                    <a:pt x="36" y="8"/>
                    <a:pt x="28" y="0"/>
                    <a:pt x="18" y="0"/>
                  </a:cubicBezTo>
                  <a:close/>
                  <a:moveTo>
                    <a:pt x="13" y="28"/>
                  </a:moveTo>
                  <a:cubicBezTo>
                    <a:pt x="11" y="26"/>
                    <a:pt x="10" y="23"/>
                    <a:pt x="10" y="20"/>
                  </a:cubicBezTo>
                  <a:cubicBezTo>
                    <a:pt x="10" y="14"/>
                    <a:pt x="15" y="9"/>
                    <a:pt x="21" y="9"/>
                  </a:cubicBezTo>
                  <a:cubicBezTo>
                    <a:pt x="24" y="9"/>
                    <a:pt x="27" y="10"/>
                    <a:pt x="29" y="13"/>
                  </a:cubicBezTo>
                  <a:cubicBezTo>
                    <a:pt x="21" y="14"/>
                    <a:pt x="14" y="20"/>
                    <a:pt x="13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90" name="Freeform 203"/>
            <p:cNvSpPr>
              <a:spLocks noEditPoints="1"/>
            </p:cNvSpPr>
            <p:nvPr/>
          </p:nvSpPr>
          <p:spPr bwMode="auto">
            <a:xfrm>
              <a:off x="3233738" y="4327525"/>
              <a:ext cx="261938" cy="204788"/>
            </a:xfrm>
            <a:custGeom>
              <a:avLst/>
              <a:gdLst/>
              <a:ahLst/>
              <a:cxnLst>
                <a:cxn ang="0">
                  <a:pos x="95" y="7"/>
                </a:cxn>
                <a:cxn ang="0">
                  <a:pos x="87" y="7"/>
                </a:cxn>
                <a:cxn ang="0">
                  <a:pos x="87" y="0"/>
                </a:cxn>
                <a:cxn ang="0">
                  <a:pos x="80" y="0"/>
                </a:cxn>
                <a:cxn ang="0">
                  <a:pos x="80" y="7"/>
                </a:cxn>
                <a:cxn ang="0">
                  <a:pos x="44" y="7"/>
                </a:cxn>
                <a:cxn ang="0">
                  <a:pos x="37" y="0"/>
                </a:cxn>
                <a:cxn ang="0">
                  <a:pos x="22" y="0"/>
                </a:cxn>
                <a:cxn ang="0">
                  <a:pos x="15" y="7"/>
                </a:cxn>
                <a:cxn ang="0">
                  <a:pos x="8" y="7"/>
                </a:cxn>
                <a:cxn ang="0">
                  <a:pos x="0" y="14"/>
                </a:cxn>
                <a:cxn ang="0">
                  <a:pos x="0" y="72"/>
                </a:cxn>
                <a:cxn ang="0">
                  <a:pos x="8" y="80"/>
                </a:cxn>
                <a:cxn ang="0">
                  <a:pos x="95" y="80"/>
                </a:cxn>
                <a:cxn ang="0">
                  <a:pos x="102" y="72"/>
                </a:cxn>
                <a:cxn ang="0">
                  <a:pos x="102" y="14"/>
                </a:cxn>
                <a:cxn ang="0">
                  <a:pos x="95" y="7"/>
                </a:cxn>
                <a:cxn ang="0">
                  <a:pos x="18" y="32"/>
                </a:cxn>
                <a:cxn ang="0">
                  <a:pos x="12" y="26"/>
                </a:cxn>
                <a:cxn ang="0">
                  <a:pos x="18" y="21"/>
                </a:cxn>
                <a:cxn ang="0">
                  <a:pos x="23" y="26"/>
                </a:cxn>
                <a:cxn ang="0">
                  <a:pos x="18" y="32"/>
                </a:cxn>
                <a:cxn ang="0">
                  <a:pos x="60" y="72"/>
                </a:cxn>
                <a:cxn ang="0">
                  <a:pos x="33" y="44"/>
                </a:cxn>
                <a:cxn ang="0">
                  <a:pos x="60" y="16"/>
                </a:cxn>
                <a:cxn ang="0">
                  <a:pos x="88" y="44"/>
                </a:cxn>
                <a:cxn ang="0">
                  <a:pos x="60" y="72"/>
                </a:cxn>
              </a:cxnLst>
              <a:rect l="0" t="0" r="r" b="b"/>
              <a:pathLst>
                <a:path w="102" h="80">
                  <a:moveTo>
                    <a:pt x="95" y="7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4"/>
                    <a:pt x="41" y="0"/>
                    <a:pt x="3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8" y="0"/>
                    <a:pt x="15" y="4"/>
                    <a:pt x="15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0" y="10"/>
                    <a:pt x="0" y="14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4" y="80"/>
                    <a:pt x="8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9" y="80"/>
                    <a:pt x="102" y="76"/>
                    <a:pt x="102" y="72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2" y="10"/>
                    <a:pt x="99" y="7"/>
                    <a:pt x="95" y="7"/>
                  </a:cubicBezTo>
                  <a:close/>
                  <a:moveTo>
                    <a:pt x="18" y="32"/>
                  </a:moveTo>
                  <a:cubicBezTo>
                    <a:pt x="15" y="32"/>
                    <a:pt x="12" y="29"/>
                    <a:pt x="12" y="26"/>
                  </a:cubicBezTo>
                  <a:cubicBezTo>
                    <a:pt x="12" y="23"/>
                    <a:pt x="15" y="21"/>
                    <a:pt x="18" y="21"/>
                  </a:cubicBezTo>
                  <a:cubicBezTo>
                    <a:pt x="21" y="21"/>
                    <a:pt x="23" y="23"/>
                    <a:pt x="23" y="26"/>
                  </a:cubicBezTo>
                  <a:cubicBezTo>
                    <a:pt x="23" y="29"/>
                    <a:pt x="21" y="32"/>
                    <a:pt x="18" y="32"/>
                  </a:cubicBezTo>
                  <a:close/>
                  <a:moveTo>
                    <a:pt x="60" y="72"/>
                  </a:moveTo>
                  <a:cubicBezTo>
                    <a:pt x="45" y="72"/>
                    <a:pt x="33" y="59"/>
                    <a:pt x="33" y="44"/>
                  </a:cubicBezTo>
                  <a:cubicBezTo>
                    <a:pt x="33" y="29"/>
                    <a:pt x="45" y="16"/>
                    <a:pt x="60" y="16"/>
                  </a:cubicBezTo>
                  <a:cubicBezTo>
                    <a:pt x="76" y="16"/>
                    <a:pt x="88" y="29"/>
                    <a:pt x="88" y="44"/>
                  </a:cubicBezTo>
                  <a:cubicBezTo>
                    <a:pt x="88" y="59"/>
                    <a:pt x="76" y="72"/>
                    <a:pt x="60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71" name="Freeform 204"/>
          <p:cNvSpPr>
            <a:spLocks noEditPoints="1"/>
          </p:cNvSpPr>
          <p:nvPr/>
        </p:nvSpPr>
        <p:spPr bwMode="auto">
          <a:xfrm>
            <a:off x="8583963" y="6689454"/>
            <a:ext cx="395125" cy="350752"/>
          </a:xfrm>
          <a:custGeom>
            <a:avLst/>
            <a:gdLst>
              <a:gd name="T0" fmla="*/ 707327281 w 116"/>
              <a:gd name="T1" fmla="*/ 150554647 h 103"/>
              <a:gd name="T2" fmla="*/ 445353361 w 116"/>
              <a:gd name="T3" fmla="*/ 150554647 h 103"/>
              <a:gd name="T4" fmla="*/ 550143441 w 116"/>
              <a:gd name="T5" fmla="*/ 45820090 h 103"/>
              <a:gd name="T6" fmla="*/ 550143441 w 116"/>
              <a:gd name="T7" fmla="*/ 13091820 h 103"/>
              <a:gd name="T8" fmla="*/ 517396381 w 116"/>
              <a:gd name="T9" fmla="*/ 13091820 h 103"/>
              <a:gd name="T10" fmla="*/ 379861800 w 116"/>
              <a:gd name="T11" fmla="*/ 150554647 h 103"/>
              <a:gd name="T12" fmla="*/ 353663640 w 116"/>
              <a:gd name="T13" fmla="*/ 150554647 h 103"/>
              <a:gd name="T14" fmla="*/ 216126501 w 116"/>
              <a:gd name="T15" fmla="*/ 13091820 h 103"/>
              <a:gd name="T16" fmla="*/ 183382000 w 116"/>
              <a:gd name="T17" fmla="*/ 13091820 h 103"/>
              <a:gd name="T18" fmla="*/ 183382000 w 116"/>
              <a:gd name="T19" fmla="*/ 45820090 h 103"/>
              <a:gd name="T20" fmla="*/ 281620620 w 116"/>
              <a:gd name="T21" fmla="*/ 150554647 h 103"/>
              <a:gd name="T22" fmla="*/ 45844860 w 116"/>
              <a:gd name="T23" fmla="*/ 150554647 h 103"/>
              <a:gd name="T24" fmla="*/ 0 w 116"/>
              <a:gd name="T25" fmla="*/ 196377295 h 103"/>
              <a:gd name="T26" fmla="*/ 0 w 116"/>
              <a:gd name="T27" fmla="*/ 621860155 h 103"/>
              <a:gd name="T28" fmla="*/ 45844860 w 116"/>
              <a:gd name="T29" fmla="*/ 674227433 h 103"/>
              <a:gd name="T30" fmla="*/ 707327281 w 116"/>
              <a:gd name="T31" fmla="*/ 674227433 h 103"/>
              <a:gd name="T32" fmla="*/ 759721041 w 116"/>
              <a:gd name="T33" fmla="*/ 621860155 h 103"/>
              <a:gd name="T34" fmla="*/ 759721041 w 116"/>
              <a:gd name="T35" fmla="*/ 196377295 h 103"/>
              <a:gd name="T36" fmla="*/ 707327281 w 116"/>
              <a:gd name="T37" fmla="*/ 150554647 h 103"/>
              <a:gd name="T38" fmla="*/ 517396381 w 116"/>
              <a:gd name="T39" fmla="*/ 576040065 h 103"/>
              <a:gd name="T40" fmla="*/ 91689720 w 116"/>
              <a:gd name="T41" fmla="*/ 576040065 h 103"/>
              <a:gd name="T42" fmla="*/ 91689720 w 116"/>
              <a:gd name="T43" fmla="*/ 242197384 h 103"/>
              <a:gd name="T44" fmla="*/ 517396381 w 116"/>
              <a:gd name="T45" fmla="*/ 242197384 h 103"/>
              <a:gd name="T46" fmla="*/ 517396381 w 116"/>
              <a:gd name="T47" fmla="*/ 576040065 h 103"/>
              <a:gd name="T48" fmla="*/ 661482421 w 116"/>
              <a:gd name="T49" fmla="*/ 432030049 h 103"/>
              <a:gd name="T50" fmla="*/ 615635001 w 116"/>
              <a:gd name="T51" fmla="*/ 432030049 h 103"/>
              <a:gd name="T52" fmla="*/ 615635001 w 116"/>
              <a:gd name="T53" fmla="*/ 386207401 h 103"/>
              <a:gd name="T54" fmla="*/ 661482421 w 116"/>
              <a:gd name="T55" fmla="*/ 386207401 h 103"/>
              <a:gd name="T56" fmla="*/ 661482421 w 116"/>
              <a:gd name="T57" fmla="*/ 432030049 h 103"/>
              <a:gd name="T58" fmla="*/ 661482421 w 116"/>
              <a:gd name="T59" fmla="*/ 340387311 h 103"/>
              <a:gd name="T60" fmla="*/ 615635001 w 116"/>
              <a:gd name="T61" fmla="*/ 340387311 h 103"/>
              <a:gd name="T62" fmla="*/ 615635001 w 116"/>
              <a:gd name="T63" fmla="*/ 294564663 h 103"/>
              <a:gd name="T64" fmla="*/ 661482421 w 116"/>
              <a:gd name="T65" fmla="*/ 294564663 h 103"/>
              <a:gd name="T66" fmla="*/ 661482421 w 116"/>
              <a:gd name="T67" fmla="*/ 340387311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16" h="103">
                <a:moveTo>
                  <a:pt x="108" y="23"/>
                </a:moveTo>
                <a:cubicBezTo>
                  <a:pt x="68" y="23"/>
                  <a:pt x="68" y="23"/>
                  <a:pt x="68" y="23"/>
                </a:cubicBezTo>
                <a:cubicBezTo>
                  <a:pt x="84" y="7"/>
                  <a:pt x="84" y="7"/>
                  <a:pt x="84" y="7"/>
                </a:cubicBezTo>
                <a:cubicBezTo>
                  <a:pt x="85" y="6"/>
                  <a:pt x="85" y="3"/>
                  <a:pt x="84" y="2"/>
                </a:cubicBezTo>
                <a:cubicBezTo>
                  <a:pt x="83" y="0"/>
                  <a:pt x="80" y="0"/>
                  <a:pt x="79" y="2"/>
                </a:cubicBezTo>
                <a:cubicBezTo>
                  <a:pt x="58" y="23"/>
                  <a:pt x="58" y="23"/>
                  <a:pt x="58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33" y="2"/>
                  <a:pt x="33" y="2"/>
                  <a:pt x="33" y="2"/>
                </a:cubicBezTo>
                <a:cubicBezTo>
                  <a:pt x="31" y="0"/>
                  <a:pt x="29" y="0"/>
                  <a:pt x="28" y="2"/>
                </a:cubicBezTo>
                <a:cubicBezTo>
                  <a:pt x="26" y="3"/>
                  <a:pt x="26" y="6"/>
                  <a:pt x="28" y="7"/>
                </a:cubicBezTo>
                <a:cubicBezTo>
                  <a:pt x="43" y="23"/>
                  <a:pt x="43" y="23"/>
                  <a:pt x="43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3" y="23"/>
                  <a:pt x="0" y="26"/>
                  <a:pt x="0" y="30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9"/>
                  <a:pt x="3" y="103"/>
                  <a:pt x="7" y="103"/>
                </a:cubicBezTo>
                <a:cubicBezTo>
                  <a:pt x="108" y="103"/>
                  <a:pt x="108" y="103"/>
                  <a:pt x="108" y="103"/>
                </a:cubicBezTo>
                <a:cubicBezTo>
                  <a:pt x="112" y="103"/>
                  <a:pt x="116" y="99"/>
                  <a:pt x="116" y="95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16" y="26"/>
                  <a:pt x="112" y="23"/>
                  <a:pt x="108" y="23"/>
                </a:cubicBezTo>
                <a:close/>
                <a:moveTo>
                  <a:pt x="79" y="88"/>
                </a:moveTo>
                <a:cubicBezTo>
                  <a:pt x="14" y="88"/>
                  <a:pt x="14" y="88"/>
                  <a:pt x="14" y="88"/>
                </a:cubicBezTo>
                <a:cubicBezTo>
                  <a:pt x="14" y="37"/>
                  <a:pt x="14" y="37"/>
                  <a:pt x="14" y="37"/>
                </a:cubicBezTo>
                <a:cubicBezTo>
                  <a:pt x="79" y="37"/>
                  <a:pt x="79" y="37"/>
                  <a:pt x="79" y="37"/>
                </a:cubicBezTo>
                <a:lnTo>
                  <a:pt x="79" y="88"/>
                </a:lnTo>
                <a:close/>
                <a:moveTo>
                  <a:pt x="101" y="66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59"/>
                  <a:pt x="94" y="59"/>
                  <a:pt x="94" y="59"/>
                </a:cubicBezTo>
                <a:cubicBezTo>
                  <a:pt x="101" y="59"/>
                  <a:pt x="101" y="59"/>
                  <a:pt x="101" y="59"/>
                </a:cubicBezTo>
                <a:lnTo>
                  <a:pt x="101" y="66"/>
                </a:lnTo>
                <a:close/>
                <a:moveTo>
                  <a:pt x="101" y="52"/>
                </a:moveTo>
                <a:cubicBezTo>
                  <a:pt x="94" y="52"/>
                  <a:pt x="94" y="52"/>
                  <a:pt x="94" y="52"/>
                </a:cubicBezTo>
                <a:cubicBezTo>
                  <a:pt x="94" y="45"/>
                  <a:pt x="94" y="45"/>
                  <a:pt x="94" y="45"/>
                </a:cubicBezTo>
                <a:cubicBezTo>
                  <a:pt x="101" y="45"/>
                  <a:pt x="101" y="45"/>
                  <a:pt x="101" y="45"/>
                </a:cubicBezTo>
                <a:lnTo>
                  <a:pt x="101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72" name="Group 371"/>
          <p:cNvGrpSpPr/>
          <p:nvPr/>
        </p:nvGrpSpPr>
        <p:grpSpPr>
          <a:xfrm>
            <a:off x="9374211" y="6795357"/>
            <a:ext cx="395125" cy="293702"/>
            <a:chOff x="6207125" y="4403725"/>
            <a:chExt cx="296863" cy="220663"/>
          </a:xfrm>
          <a:solidFill>
            <a:srgbClr val="FFFFFF"/>
          </a:solidFill>
        </p:grpSpPr>
        <p:sp>
          <p:nvSpPr>
            <p:cNvPr id="387" name="Freeform 206"/>
            <p:cNvSpPr>
              <a:spLocks noEditPoints="1"/>
            </p:cNvSpPr>
            <p:nvPr/>
          </p:nvSpPr>
          <p:spPr bwMode="auto">
            <a:xfrm>
              <a:off x="6299200" y="4514850"/>
              <a:ext cx="92075" cy="555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0"/>
                </a:cxn>
                <a:cxn ang="0">
                  <a:pos x="0" y="35"/>
                </a:cxn>
                <a:cxn ang="0">
                  <a:pos x="58" y="35"/>
                </a:cxn>
                <a:cxn ang="0">
                  <a:pos x="58" y="0"/>
                </a:cxn>
                <a:cxn ang="0">
                  <a:pos x="24" y="24"/>
                </a:cxn>
                <a:cxn ang="0">
                  <a:pos x="11" y="24"/>
                </a:cxn>
                <a:cxn ang="0">
                  <a:pos x="11" y="12"/>
                </a:cxn>
                <a:cxn ang="0">
                  <a:pos x="24" y="12"/>
                </a:cxn>
                <a:cxn ang="0">
                  <a:pos x="24" y="24"/>
                </a:cxn>
                <a:cxn ang="0">
                  <a:pos x="46" y="24"/>
                </a:cxn>
                <a:cxn ang="0">
                  <a:pos x="35" y="24"/>
                </a:cxn>
                <a:cxn ang="0">
                  <a:pos x="35" y="12"/>
                </a:cxn>
                <a:cxn ang="0">
                  <a:pos x="46" y="12"/>
                </a:cxn>
                <a:cxn ang="0">
                  <a:pos x="46" y="24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58" y="35"/>
                  </a:lnTo>
                  <a:lnTo>
                    <a:pt x="58" y="0"/>
                  </a:lnTo>
                  <a:close/>
                  <a:moveTo>
                    <a:pt x="24" y="24"/>
                  </a:moveTo>
                  <a:lnTo>
                    <a:pt x="11" y="24"/>
                  </a:lnTo>
                  <a:lnTo>
                    <a:pt x="11" y="12"/>
                  </a:lnTo>
                  <a:lnTo>
                    <a:pt x="24" y="12"/>
                  </a:lnTo>
                  <a:lnTo>
                    <a:pt x="24" y="24"/>
                  </a:lnTo>
                  <a:close/>
                  <a:moveTo>
                    <a:pt x="46" y="24"/>
                  </a:moveTo>
                  <a:lnTo>
                    <a:pt x="35" y="24"/>
                  </a:lnTo>
                  <a:lnTo>
                    <a:pt x="35" y="12"/>
                  </a:lnTo>
                  <a:lnTo>
                    <a:pt x="46" y="12"/>
                  </a:lnTo>
                  <a:lnTo>
                    <a:pt x="46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88" name="Freeform 207"/>
            <p:cNvSpPr>
              <a:spLocks noEditPoints="1"/>
            </p:cNvSpPr>
            <p:nvPr/>
          </p:nvSpPr>
          <p:spPr bwMode="auto">
            <a:xfrm>
              <a:off x="6207125" y="4403725"/>
              <a:ext cx="296863" cy="220663"/>
            </a:xfrm>
            <a:custGeom>
              <a:avLst/>
              <a:gdLst/>
              <a:ahLst/>
              <a:cxnLst>
                <a:cxn ang="0">
                  <a:pos x="114" y="39"/>
                </a:cxn>
                <a:cxn ang="0">
                  <a:pos x="111" y="39"/>
                </a:cxn>
                <a:cxn ang="0">
                  <a:pos x="101" y="43"/>
                </a:cxn>
                <a:cxn ang="0">
                  <a:pos x="101" y="29"/>
                </a:cxn>
                <a:cxn ang="0">
                  <a:pos x="94" y="22"/>
                </a:cxn>
                <a:cxn ang="0">
                  <a:pos x="72" y="22"/>
                </a:cxn>
                <a:cxn ang="0">
                  <a:pos x="72" y="14"/>
                </a:cxn>
                <a:cxn ang="0">
                  <a:pos x="51" y="7"/>
                </a:cxn>
                <a:cxn ang="0">
                  <a:pos x="7" y="7"/>
                </a:cxn>
                <a:cxn ang="0">
                  <a:pos x="7" y="3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0" y="25"/>
                </a:cxn>
                <a:cxn ang="0">
                  <a:pos x="3" y="29"/>
                </a:cxn>
                <a:cxn ang="0">
                  <a:pos x="7" y="25"/>
                </a:cxn>
                <a:cxn ang="0">
                  <a:pos x="7" y="22"/>
                </a:cxn>
                <a:cxn ang="0">
                  <a:pos x="22" y="22"/>
                </a:cxn>
                <a:cxn ang="0">
                  <a:pos x="14" y="29"/>
                </a:cxn>
                <a:cxn ang="0">
                  <a:pos x="14" y="80"/>
                </a:cxn>
                <a:cxn ang="0">
                  <a:pos x="18" y="86"/>
                </a:cxn>
                <a:cxn ang="0">
                  <a:pos x="98" y="86"/>
                </a:cxn>
                <a:cxn ang="0">
                  <a:pos x="101" y="80"/>
                </a:cxn>
                <a:cxn ang="0">
                  <a:pos x="101" y="65"/>
                </a:cxn>
                <a:cxn ang="0">
                  <a:pos x="111" y="70"/>
                </a:cxn>
                <a:cxn ang="0">
                  <a:pos x="114" y="70"/>
                </a:cxn>
                <a:cxn ang="0">
                  <a:pos x="116" y="66"/>
                </a:cxn>
                <a:cxn ang="0">
                  <a:pos x="116" y="42"/>
                </a:cxn>
                <a:cxn ang="0">
                  <a:pos x="114" y="39"/>
                </a:cxn>
                <a:cxn ang="0">
                  <a:pos x="80" y="72"/>
                </a:cxn>
                <a:cxn ang="0">
                  <a:pos x="29" y="72"/>
                </a:cxn>
                <a:cxn ang="0">
                  <a:pos x="29" y="36"/>
                </a:cxn>
                <a:cxn ang="0">
                  <a:pos x="80" y="36"/>
                </a:cxn>
                <a:cxn ang="0">
                  <a:pos x="80" y="72"/>
                </a:cxn>
              </a:cxnLst>
              <a:rect l="0" t="0" r="r" b="b"/>
              <a:pathLst>
                <a:path w="116" h="86">
                  <a:moveTo>
                    <a:pt x="114" y="39"/>
                  </a:moveTo>
                  <a:cubicBezTo>
                    <a:pt x="113" y="38"/>
                    <a:pt x="112" y="38"/>
                    <a:pt x="111" y="39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5"/>
                    <a:pt x="98" y="22"/>
                    <a:pt x="94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5" y="29"/>
                    <a:pt x="7" y="27"/>
                    <a:pt x="7" y="25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8" y="22"/>
                    <a:pt x="14" y="25"/>
                    <a:pt x="14" y="29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4" y="82"/>
                    <a:pt x="16" y="85"/>
                    <a:pt x="18" y="86"/>
                  </a:cubicBezTo>
                  <a:cubicBezTo>
                    <a:pt x="98" y="86"/>
                    <a:pt x="98" y="86"/>
                    <a:pt x="98" y="86"/>
                  </a:cubicBezTo>
                  <a:cubicBezTo>
                    <a:pt x="100" y="85"/>
                    <a:pt x="101" y="82"/>
                    <a:pt x="101" y="80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2" y="70"/>
                    <a:pt x="113" y="70"/>
                    <a:pt x="114" y="70"/>
                  </a:cubicBezTo>
                  <a:cubicBezTo>
                    <a:pt x="115" y="69"/>
                    <a:pt x="116" y="68"/>
                    <a:pt x="116" y="66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1"/>
                    <a:pt x="115" y="39"/>
                    <a:pt x="114" y="39"/>
                  </a:cubicBezTo>
                  <a:close/>
                  <a:moveTo>
                    <a:pt x="80" y="72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80" y="36"/>
                    <a:pt x="80" y="36"/>
                    <a:pt x="80" y="36"/>
                  </a:cubicBezTo>
                  <a:lnTo>
                    <a:pt x="80" y="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73" name="Group 372"/>
          <p:cNvGrpSpPr/>
          <p:nvPr/>
        </p:nvGrpSpPr>
        <p:grpSpPr>
          <a:xfrm>
            <a:off x="6211106" y="6693934"/>
            <a:ext cx="395125" cy="395125"/>
            <a:chOff x="3830638" y="4327525"/>
            <a:chExt cx="296863" cy="296863"/>
          </a:xfrm>
          <a:solidFill>
            <a:srgbClr val="FFFFFF"/>
          </a:solidFill>
        </p:grpSpPr>
        <p:sp>
          <p:nvSpPr>
            <p:cNvPr id="385" name="Freeform 208"/>
            <p:cNvSpPr>
              <a:spLocks/>
            </p:cNvSpPr>
            <p:nvPr/>
          </p:nvSpPr>
          <p:spPr bwMode="auto">
            <a:xfrm>
              <a:off x="3922713" y="4441825"/>
              <a:ext cx="122238" cy="123825"/>
            </a:xfrm>
            <a:custGeom>
              <a:avLst/>
              <a:gdLst/>
              <a:ahLst/>
              <a:cxnLst>
                <a:cxn ang="0">
                  <a:pos x="6" y="46"/>
                </a:cxn>
                <a:cxn ang="0">
                  <a:pos x="44" y="27"/>
                </a:cxn>
                <a:cxn ang="0">
                  <a:pos x="44" y="20"/>
                </a:cxn>
                <a:cxn ang="0">
                  <a:pos x="6" y="2"/>
                </a:cxn>
                <a:cxn ang="0">
                  <a:pos x="0" y="6"/>
                </a:cxn>
                <a:cxn ang="0">
                  <a:pos x="0" y="42"/>
                </a:cxn>
                <a:cxn ang="0">
                  <a:pos x="6" y="46"/>
                </a:cxn>
              </a:cxnLst>
              <a:rect l="0" t="0" r="r" b="b"/>
              <a:pathLst>
                <a:path w="48" h="48">
                  <a:moveTo>
                    <a:pt x="6" y="46"/>
                  </a:moveTo>
                  <a:cubicBezTo>
                    <a:pt x="44" y="27"/>
                    <a:pt x="44" y="27"/>
                    <a:pt x="44" y="27"/>
                  </a:cubicBezTo>
                  <a:cubicBezTo>
                    <a:pt x="48" y="25"/>
                    <a:pt x="48" y="22"/>
                    <a:pt x="44" y="2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6"/>
                    <a:pt x="3" y="48"/>
                    <a:pt x="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86" name="Freeform 209"/>
            <p:cNvSpPr>
              <a:spLocks noEditPoints="1"/>
            </p:cNvSpPr>
            <p:nvPr/>
          </p:nvSpPr>
          <p:spPr bwMode="auto">
            <a:xfrm>
              <a:off x="3830638" y="4327525"/>
              <a:ext cx="296863" cy="296863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0" y="105"/>
                </a:cxn>
                <a:cxn ang="0">
                  <a:pos x="11" y="116"/>
                </a:cxn>
                <a:cxn ang="0">
                  <a:pos x="105" y="116"/>
                </a:cxn>
                <a:cxn ang="0">
                  <a:pos x="116" y="105"/>
                </a:cxn>
                <a:cxn ang="0">
                  <a:pos x="116" y="11"/>
                </a:cxn>
                <a:cxn ang="0">
                  <a:pos x="105" y="0"/>
                </a:cxn>
                <a:cxn ang="0">
                  <a:pos x="72" y="7"/>
                </a:cxn>
                <a:cxn ang="0">
                  <a:pos x="79" y="22"/>
                </a:cxn>
                <a:cxn ang="0">
                  <a:pos x="65" y="22"/>
                </a:cxn>
                <a:cxn ang="0">
                  <a:pos x="58" y="7"/>
                </a:cxn>
                <a:cxn ang="0">
                  <a:pos x="72" y="7"/>
                </a:cxn>
                <a:cxn ang="0">
                  <a:pos x="43" y="7"/>
                </a:cxn>
                <a:cxn ang="0">
                  <a:pos x="50" y="22"/>
                </a:cxn>
                <a:cxn ang="0">
                  <a:pos x="36" y="22"/>
                </a:cxn>
                <a:cxn ang="0">
                  <a:pos x="29" y="7"/>
                </a:cxn>
                <a:cxn ang="0">
                  <a:pos x="43" y="7"/>
                </a:cxn>
                <a:cxn ang="0">
                  <a:pos x="7" y="11"/>
                </a:cxn>
                <a:cxn ang="0">
                  <a:pos x="11" y="7"/>
                </a:cxn>
                <a:cxn ang="0">
                  <a:pos x="14" y="7"/>
                </a:cxn>
                <a:cxn ang="0">
                  <a:pos x="21" y="22"/>
                </a:cxn>
                <a:cxn ang="0">
                  <a:pos x="7" y="22"/>
                </a:cxn>
                <a:cxn ang="0">
                  <a:pos x="7" y="11"/>
                </a:cxn>
                <a:cxn ang="0">
                  <a:pos x="109" y="105"/>
                </a:cxn>
                <a:cxn ang="0">
                  <a:pos x="105" y="109"/>
                </a:cxn>
                <a:cxn ang="0">
                  <a:pos x="11" y="109"/>
                </a:cxn>
                <a:cxn ang="0">
                  <a:pos x="7" y="105"/>
                </a:cxn>
                <a:cxn ang="0">
                  <a:pos x="7" y="29"/>
                </a:cxn>
                <a:cxn ang="0">
                  <a:pos x="109" y="29"/>
                </a:cxn>
                <a:cxn ang="0">
                  <a:pos x="109" y="105"/>
                </a:cxn>
                <a:cxn ang="0">
                  <a:pos x="94" y="22"/>
                </a:cxn>
                <a:cxn ang="0">
                  <a:pos x="87" y="7"/>
                </a:cxn>
                <a:cxn ang="0">
                  <a:pos x="101" y="7"/>
                </a:cxn>
                <a:cxn ang="0">
                  <a:pos x="109" y="22"/>
                </a:cxn>
                <a:cxn ang="0">
                  <a:pos x="94" y="22"/>
                </a:cxn>
              </a:cxnLst>
              <a:rect l="0" t="0" r="r" b="b"/>
              <a:pathLst>
                <a:path w="116" h="116">
                  <a:moveTo>
                    <a:pt x="105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1"/>
                    <a:pt x="5" y="116"/>
                    <a:pt x="11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11" y="116"/>
                    <a:pt x="116" y="111"/>
                    <a:pt x="116" y="105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5"/>
                    <a:pt x="111" y="0"/>
                    <a:pt x="105" y="0"/>
                  </a:cubicBezTo>
                  <a:close/>
                  <a:moveTo>
                    <a:pt x="72" y="7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58" y="7"/>
                    <a:pt x="58" y="7"/>
                    <a:pt x="58" y="7"/>
                  </a:cubicBezTo>
                  <a:lnTo>
                    <a:pt x="72" y="7"/>
                  </a:lnTo>
                  <a:close/>
                  <a:moveTo>
                    <a:pt x="43" y="7"/>
                  </a:moveTo>
                  <a:cubicBezTo>
                    <a:pt x="50" y="22"/>
                    <a:pt x="50" y="22"/>
                    <a:pt x="50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29" y="7"/>
                    <a:pt x="29" y="7"/>
                    <a:pt x="29" y="7"/>
                  </a:cubicBezTo>
                  <a:lnTo>
                    <a:pt x="43" y="7"/>
                  </a:lnTo>
                  <a:close/>
                  <a:moveTo>
                    <a:pt x="7" y="11"/>
                  </a:moveTo>
                  <a:cubicBezTo>
                    <a:pt x="7" y="9"/>
                    <a:pt x="9" y="7"/>
                    <a:pt x="11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7" y="22"/>
                    <a:pt x="7" y="22"/>
                    <a:pt x="7" y="22"/>
                  </a:cubicBezTo>
                  <a:lnTo>
                    <a:pt x="7" y="11"/>
                  </a:lnTo>
                  <a:close/>
                  <a:moveTo>
                    <a:pt x="109" y="105"/>
                  </a:moveTo>
                  <a:cubicBezTo>
                    <a:pt x="109" y="107"/>
                    <a:pt x="107" y="109"/>
                    <a:pt x="105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109"/>
                    <a:pt x="7" y="107"/>
                    <a:pt x="7" y="105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09" y="29"/>
                    <a:pt x="109" y="29"/>
                    <a:pt x="109" y="29"/>
                  </a:cubicBezTo>
                  <a:lnTo>
                    <a:pt x="109" y="105"/>
                  </a:lnTo>
                  <a:close/>
                  <a:moveTo>
                    <a:pt x="94" y="22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9" y="22"/>
                    <a:pt x="109" y="22"/>
                    <a:pt x="109" y="22"/>
                  </a:cubicBezTo>
                  <a:lnTo>
                    <a:pt x="94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74" name="Group 373"/>
          <p:cNvGrpSpPr/>
          <p:nvPr/>
        </p:nvGrpSpPr>
        <p:grpSpPr>
          <a:xfrm>
            <a:off x="11747068" y="6693934"/>
            <a:ext cx="344414" cy="395125"/>
            <a:chOff x="7989888" y="4327525"/>
            <a:chExt cx="258763" cy="296863"/>
          </a:xfrm>
          <a:solidFill>
            <a:srgbClr val="FFFFFF"/>
          </a:solidFill>
        </p:grpSpPr>
        <p:sp>
          <p:nvSpPr>
            <p:cNvPr id="382" name="Freeform 210"/>
            <p:cNvSpPr>
              <a:spLocks noEditPoints="1"/>
            </p:cNvSpPr>
            <p:nvPr/>
          </p:nvSpPr>
          <p:spPr bwMode="auto">
            <a:xfrm>
              <a:off x="7989888" y="4327525"/>
              <a:ext cx="258763" cy="296863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109"/>
                </a:cxn>
                <a:cxn ang="0">
                  <a:pos x="7" y="116"/>
                </a:cxn>
                <a:cxn ang="0">
                  <a:pos x="94" y="116"/>
                </a:cxn>
                <a:cxn ang="0">
                  <a:pos x="101" y="109"/>
                </a:cxn>
                <a:cxn ang="0">
                  <a:pos x="101" y="7"/>
                </a:cxn>
                <a:cxn ang="0">
                  <a:pos x="94" y="0"/>
                </a:cxn>
                <a:cxn ang="0">
                  <a:pos x="11" y="7"/>
                </a:cxn>
                <a:cxn ang="0">
                  <a:pos x="14" y="11"/>
                </a:cxn>
                <a:cxn ang="0">
                  <a:pos x="11" y="14"/>
                </a:cxn>
                <a:cxn ang="0">
                  <a:pos x="7" y="11"/>
                </a:cxn>
                <a:cxn ang="0">
                  <a:pos x="11" y="7"/>
                </a:cxn>
                <a:cxn ang="0">
                  <a:pos x="51" y="87"/>
                </a:cxn>
                <a:cxn ang="0">
                  <a:pos x="49" y="87"/>
                </a:cxn>
                <a:cxn ang="0">
                  <a:pos x="39" y="104"/>
                </a:cxn>
                <a:cxn ang="0">
                  <a:pos x="24" y="110"/>
                </a:cxn>
                <a:cxn ang="0">
                  <a:pos x="12" y="105"/>
                </a:cxn>
                <a:cxn ang="0">
                  <a:pos x="7" y="92"/>
                </a:cxn>
                <a:cxn ang="0">
                  <a:pos x="13" y="78"/>
                </a:cxn>
                <a:cxn ang="0">
                  <a:pos x="21" y="72"/>
                </a:cxn>
                <a:cxn ang="0">
                  <a:pos x="14" y="51"/>
                </a:cxn>
                <a:cxn ang="0">
                  <a:pos x="51" y="14"/>
                </a:cxn>
                <a:cxn ang="0">
                  <a:pos x="87" y="51"/>
                </a:cxn>
                <a:cxn ang="0">
                  <a:pos x="51" y="87"/>
                </a:cxn>
                <a:cxn ang="0">
                  <a:pos x="94" y="105"/>
                </a:cxn>
                <a:cxn ang="0">
                  <a:pos x="90" y="109"/>
                </a:cxn>
                <a:cxn ang="0">
                  <a:pos x="87" y="105"/>
                </a:cxn>
                <a:cxn ang="0">
                  <a:pos x="87" y="98"/>
                </a:cxn>
                <a:cxn ang="0">
                  <a:pos x="90" y="94"/>
                </a:cxn>
                <a:cxn ang="0">
                  <a:pos x="94" y="98"/>
                </a:cxn>
                <a:cxn ang="0">
                  <a:pos x="94" y="105"/>
                </a:cxn>
                <a:cxn ang="0">
                  <a:pos x="90" y="14"/>
                </a:cxn>
                <a:cxn ang="0">
                  <a:pos x="87" y="11"/>
                </a:cxn>
                <a:cxn ang="0">
                  <a:pos x="90" y="7"/>
                </a:cxn>
                <a:cxn ang="0">
                  <a:pos x="94" y="11"/>
                </a:cxn>
                <a:cxn ang="0">
                  <a:pos x="90" y="14"/>
                </a:cxn>
              </a:cxnLst>
              <a:rect l="0" t="0" r="r" b="b"/>
              <a:pathLst>
                <a:path w="101" h="116">
                  <a:moveTo>
                    <a:pt x="9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13"/>
                    <a:pt x="3" y="116"/>
                    <a:pt x="7" y="116"/>
                  </a:cubicBezTo>
                  <a:cubicBezTo>
                    <a:pt x="94" y="116"/>
                    <a:pt x="94" y="116"/>
                    <a:pt x="94" y="116"/>
                  </a:cubicBezTo>
                  <a:cubicBezTo>
                    <a:pt x="98" y="116"/>
                    <a:pt x="101" y="113"/>
                    <a:pt x="101" y="109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1" y="3"/>
                    <a:pt x="98" y="0"/>
                    <a:pt x="94" y="0"/>
                  </a:cubicBezTo>
                  <a:close/>
                  <a:moveTo>
                    <a:pt x="11" y="7"/>
                  </a:moveTo>
                  <a:cubicBezTo>
                    <a:pt x="13" y="7"/>
                    <a:pt x="14" y="9"/>
                    <a:pt x="14" y="11"/>
                  </a:cubicBezTo>
                  <a:cubicBezTo>
                    <a:pt x="14" y="13"/>
                    <a:pt x="13" y="14"/>
                    <a:pt x="11" y="14"/>
                  </a:cubicBezTo>
                  <a:cubicBezTo>
                    <a:pt x="9" y="14"/>
                    <a:pt x="7" y="13"/>
                    <a:pt x="7" y="11"/>
                  </a:cubicBezTo>
                  <a:cubicBezTo>
                    <a:pt x="7" y="9"/>
                    <a:pt x="9" y="7"/>
                    <a:pt x="11" y="7"/>
                  </a:cubicBezTo>
                  <a:close/>
                  <a:moveTo>
                    <a:pt x="51" y="87"/>
                  </a:moveTo>
                  <a:cubicBezTo>
                    <a:pt x="50" y="87"/>
                    <a:pt x="50" y="87"/>
                    <a:pt x="49" y="87"/>
                  </a:cubicBezTo>
                  <a:cubicBezTo>
                    <a:pt x="42" y="100"/>
                    <a:pt x="40" y="103"/>
                    <a:pt x="39" y="104"/>
                  </a:cubicBezTo>
                  <a:cubicBezTo>
                    <a:pt x="35" y="107"/>
                    <a:pt x="30" y="110"/>
                    <a:pt x="24" y="110"/>
                  </a:cubicBezTo>
                  <a:cubicBezTo>
                    <a:pt x="20" y="110"/>
                    <a:pt x="15" y="108"/>
                    <a:pt x="12" y="105"/>
                  </a:cubicBezTo>
                  <a:cubicBezTo>
                    <a:pt x="9" y="102"/>
                    <a:pt x="7" y="97"/>
                    <a:pt x="7" y="92"/>
                  </a:cubicBezTo>
                  <a:cubicBezTo>
                    <a:pt x="7" y="87"/>
                    <a:pt x="9" y="82"/>
                    <a:pt x="13" y="78"/>
                  </a:cubicBezTo>
                  <a:cubicBezTo>
                    <a:pt x="15" y="76"/>
                    <a:pt x="17" y="74"/>
                    <a:pt x="21" y="72"/>
                  </a:cubicBezTo>
                  <a:cubicBezTo>
                    <a:pt x="17" y="66"/>
                    <a:pt x="14" y="59"/>
                    <a:pt x="14" y="51"/>
                  </a:cubicBezTo>
                  <a:cubicBezTo>
                    <a:pt x="14" y="31"/>
                    <a:pt x="30" y="14"/>
                    <a:pt x="51" y="14"/>
                  </a:cubicBezTo>
                  <a:cubicBezTo>
                    <a:pt x="71" y="14"/>
                    <a:pt x="87" y="31"/>
                    <a:pt x="87" y="51"/>
                  </a:cubicBezTo>
                  <a:cubicBezTo>
                    <a:pt x="87" y="71"/>
                    <a:pt x="71" y="87"/>
                    <a:pt x="51" y="87"/>
                  </a:cubicBezTo>
                  <a:close/>
                  <a:moveTo>
                    <a:pt x="94" y="105"/>
                  </a:moveTo>
                  <a:cubicBezTo>
                    <a:pt x="94" y="107"/>
                    <a:pt x="92" y="109"/>
                    <a:pt x="90" y="109"/>
                  </a:cubicBezTo>
                  <a:cubicBezTo>
                    <a:pt x="88" y="109"/>
                    <a:pt x="87" y="107"/>
                    <a:pt x="87" y="105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6"/>
                    <a:pt x="88" y="94"/>
                    <a:pt x="90" y="94"/>
                  </a:cubicBezTo>
                  <a:cubicBezTo>
                    <a:pt x="92" y="94"/>
                    <a:pt x="94" y="96"/>
                    <a:pt x="94" y="98"/>
                  </a:cubicBezTo>
                  <a:lnTo>
                    <a:pt x="94" y="105"/>
                  </a:lnTo>
                  <a:close/>
                  <a:moveTo>
                    <a:pt x="90" y="14"/>
                  </a:moveTo>
                  <a:cubicBezTo>
                    <a:pt x="88" y="14"/>
                    <a:pt x="87" y="13"/>
                    <a:pt x="87" y="11"/>
                  </a:cubicBezTo>
                  <a:cubicBezTo>
                    <a:pt x="87" y="9"/>
                    <a:pt x="88" y="7"/>
                    <a:pt x="90" y="7"/>
                  </a:cubicBezTo>
                  <a:cubicBezTo>
                    <a:pt x="92" y="7"/>
                    <a:pt x="94" y="9"/>
                    <a:pt x="94" y="11"/>
                  </a:cubicBezTo>
                  <a:cubicBezTo>
                    <a:pt x="94" y="13"/>
                    <a:pt x="92" y="14"/>
                    <a:pt x="9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83" name="Oval 211"/>
            <p:cNvSpPr>
              <a:spLocks noChangeArrowheads="1"/>
            </p:cNvSpPr>
            <p:nvPr/>
          </p:nvSpPr>
          <p:spPr bwMode="auto">
            <a:xfrm>
              <a:off x="8099425" y="4437063"/>
              <a:ext cx="38100" cy="3810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84" name="Freeform 212"/>
            <p:cNvSpPr>
              <a:spLocks/>
            </p:cNvSpPr>
            <p:nvPr/>
          </p:nvSpPr>
          <p:spPr bwMode="auto">
            <a:xfrm>
              <a:off x="8031163" y="4506913"/>
              <a:ext cx="76200" cy="762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4" y="15"/>
                </a:cxn>
                <a:cxn ang="0">
                  <a:pos x="0" y="22"/>
                </a:cxn>
                <a:cxn ang="0">
                  <a:pos x="3" y="28"/>
                </a:cxn>
                <a:cxn ang="0">
                  <a:pos x="8" y="30"/>
                </a:cxn>
                <a:cxn ang="0">
                  <a:pos x="16" y="27"/>
                </a:cxn>
                <a:cxn ang="0">
                  <a:pos x="30" y="3"/>
                </a:cxn>
                <a:cxn ang="0">
                  <a:pos x="30" y="1"/>
                </a:cxn>
                <a:cxn ang="0">
                  <a:pos x="28" y="1"/>
                </a:cxn>
              </a:cxnLst>
              <a:rect l="0" t="0" r="r" b="b"/>
              <a:pathLst>
                <a:path w="30" h="30">
                  <a:moveTo>
                    <a:pt x="28" y="1"/>
                  </a:moveTo>
                  <a:cubicBezTo>
                    <a:pt x="17" y="6"/>
                    <a:pt x="6" y="12"/>
                    <a:pt x="4" y="15"/>
                  </a:cubicBezTo>
                  <a:cubicBezTo>
                    <a:pt x="2" y="17"/>
                    <a:pt x="0" y="20"/>
                    <a:pt x="0" y="22"/>
                  </a:cubicBezTo>
                  <a:cubicBezTo>
                    <a:pt x="0" y="25"/>
                    <a:pt x="1" y="27"/>
                    <a:pt x="3" y="28"/>
                  </a:cubicBezTo>
                  <a:cubicBezTo>
                    <a:pt x="4" y="30"/>
                    <a:pt x="6" y="30"/>
                    <a:pt x="8" y="30"/>
                  </a:cubicBezTo>
                  <a:cubicBezTo>
                    <a:pt x="11" y="30"/>
                    <a:pt x="14" y="29"/>
                    <a:pt x="16" y="27"/>
                  </a:cubicBezTo>
                  <a:cubicBezTo>
                    <a:pt x="18" y="25"/>
                    <a:pt x="23" y="16"/>
                    <a:pt x="30" y="3"/>
                  </a:cubicBezTo>
                  <a:cubicBezTo>
                    <a:pt x="30" y="2"/>
                    <a:pt x="30" y="1"/>
                    <a:pt x="30" y="1"/>
                  </a:cubicBezTo>
                  <a:cubicBezTo>
                    <a:pt x="29" y="0"/>
                    <a:pt x="29" y="0"/>
                    <a:pt x="28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75" name="Freeform 213"/>
          <p:cNvSpPr>
            <a:spLocks noEditPoints="1"/>
          </p:cNvSpPr>
          <p:nvPr/>
        </p:nvSpPr>
        <p:spPr bwMode="auto">
          <a:xfrm>
            <a:off x="10164459" y="6693680"/>
            <a:ext cx="393011" cy="371881"/>
          </a:xfrm>
          <a:custGeom>
            <a:avLst/>
            <a:gdLst>
              <a:gd name="T0" fmla="*/ 468749063 w 186"/>
              <a:gd name="T1" fmla="*/ 352821875 h 176"/>
              <a:gd name="T2" fmla="*/ 468749063 w 186"/>
              <a:gd name="T3" fmla="*/ 0 h 176"/>
              <a:gd name="T4" fmla="*/ 0 w 186"/>
              <a:gd name="T5" fmla="*/ 0 h 176"/>
              <a:gd name="T6" fmla="*/ 0 w 186"/>
              <a:gd name="T7" fmla="*/ 352821875 h 176"/>
              <a:gd name="T8" fmla="*/ 176410938 w 186"/>
              <a:gd name="T9" fmla="*/ 352821875 h 176"/>
              <a:gd name="T10" fmla="*/ 176410938 w 186"/>
              <a:gd name="T11" fmla="*/ 410786263 h 176"/>
              <a:gd name="T12" fmla="*/ 60483750 w 186"/>
              <a:gd name="T13" fmla="*/ 410786263 h 176"/>
              <a:gd name="T14" fmla="*/ 60483750 w 186"/>
              <a:gd name="T15" fmla="*/ 443547500 h 176"/>
              <a:gd name="T16" fmla="*/ 413305625 w 186"/>
              <a:gd name="T17" fmla="*/ 443547500 h 176"/>
              <a:gd name="T18" fmla="*/ 413305625 w 186"/>
              <a:gd name="T19" fmla="*/ 410786263 h 176"/>
              <a:gd name="T20" fmla="*/ 294859075 w 186"/>
              <a:gd name="T21" fmla="*/ 410786263 h 176"/>
              <a:gd name="T22" fmla="*/ 294859075 w 186"/>
              <a:gd name="T23" fmla="*/ 352821875 h 176"/>
              <a:gd name="T24" fmla="*/ 468749063 w 186"/>
              <a:gd name="T25" fmla="*/ 352821875 h 176"/>
              <a:gd name="T26" fmla="*/ 27722513 w 186"/>
              <a:gd name="T27" fmla="*/ 325100950 h 176"/>
              <a:gd name="T28" fmla="*/ 27722513 w 186"/>
              <a:gd name="T29" fmla="*/ 27722513 h 176"/>
              <a:gd name="T30" fmla="*/ 441028138 w 186"/>
              <a:gd name="T31" fmla="*/ 27722513 h 176"/>
              <a:gd name="T32" fmla="*/ 441028138 w 186"/>
              <a:gd name="T33" fmla="*/ 325100950 h 176"/>
              <a:gd name="T34" fmla="*/ 27722513 w 186"/>
              <a:gd name="T35" fmla="*/ 325100950 h 17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86" h="176">
                <a:moveTo>
                  <a:pt x="186" y="140"/>
                </a:moveTo>
                <a:lnTo>
                  <a:pt x="186" y="0"/>
                </a:lnTo>
                <a:lnTo>
                  <a:pt x="0" y="0"/>
                </a:lnTo>
                <a:lnTo>
                  <a:pt x="0" y="140"/>
                </a:lnTo>
                <a:lnTo>
                  <a:pt x="70" y="140"/>
                </a:lnTo>
                <a:lnTo>
                  <a:pt x="70" y="163"/>
                </a:lnTo>
                <a:lnTo>
                  <a:pt x="24" y="163"/>
                </a:lnTo>
                <a:lnTo>
                  <a:pt x="24" y="176"/>
                </a:lnTo>
                <a:lnTo>
                  <a:pt x="164" y="176"/>
                </a:lnTo>
                <a:lnTo>
                  <a:pt x="164" y="163"/>
                </a:lnTo>
                <a:lnTo>
                  <a:pt x="117" y="163"/>
                </a:lnTo>
                <a:lnTo>
                  <a:pt x="117" y="140"/>
                </a:lnTo>
                <a:lnTo>
                  <a:pt x="186" y="140"/>
                </a:lnTo>
                <a:close/>
                <a:moveTo>
                  <a:pt x="11" y="129"/>
                </a:moveTo>
                <a:lnTo>
                  <a:pt x="11" y="11"/>
                </a:lnTo>
                <a:lnTo>
                  <a:pt x="175" y="11"/>
                </a:lnTo>
                <a:lnTo>
                  <a:pt x="175" y="129"/>
                </a:lnTo>
                <a:lnTo>
                  <a:pt x="11" y="1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76" name="Group 375"/>
          <p:cNvGrpSpPr/>
          <p:nvPr/>
        </p:nvGrpSpPr>
        <p:grpSpPr>
          <a:xfrm>
            <a:off x="10952594" y="6693934"/>
            <a:ext cx="249330" cy="395125"/>
            <a:chOff x="7392988" y="4327525"/>
            <a:chExt cx="187325" cy="296863"/>
          </a:xfrm>
          <a:solidFill>
            <a:srgbClr val="FFFFFF"/>
          </a:solidFill>
        </p:grpSpPr>
        <p:sp>
          <p:nvSpPr>
            <p:cNvPr id="380" name="Freeform 214"/>
            <p:cNvSpPr>
              <a:spLocks noEditPoints="1"/>
            </p:cNvSpPr>
            <p:nvPr/>
          </p:nvSpPr>
          <p:spPr bwMode="auto">
            <a:xfrm>
              <a:off x="7392988" y="4327525"/>
              <a:ext cx="187325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5" y="0"/>
                </a:cxn>
                <a:cxn ang="0">
                  <a:pos x="0" y="14"/>
                </a:cxn>
                <a:cxn ang="0">
                  <a:pos x="0" y="101"/>
                </a:cxn>
                <a:cxn ang="0">
                  <a:pos x="15" y="116"/>
                </a:cxn>
                <a:cxn ang="0">
                  <a:pos x="58" y="116"/>
                </a:cxn>
                <a:cxn ang="0">
                  <a:pos x="73" y="101"/>
                </a:cxn>
                <a:cxn ang="0">
                  <a:pos x="73" y="14"/>
                </a:cxn>
                <a:cxn ang="0">
                  <a:pos x="58" y="0"/>
                </a:cxn>
                <a:cxn ang="0">
                  <a:pos x="37" y="100"/>
                </a:cxn>
                <a:cxn ang="0">
                  <a:pos x="16" y="80"/>
                </a:cxn>
                <a:cxn ang="0">
                  <a:pos x="37" y="59"/>
                </a:cxn>
                <a:cxn ang="0">
                  <a:pos x="58" y="80"/>
                </a:cxn>
                <a:cxn ang="0">
                  <a:pos x="37" y="100"/>
                </a:cxn>
                <a:cxn ang="0">
                  <a:pos x="58" y="51"/>
                </a:cxn>
                <a:cxn ang="0">
                  <a:pos x="15" y="51"/>
                </a:cxn>
                <a:cxn ang="0">
                  <a:pos x="15" y="14"/>
                </a:cxn>
                <a:cxn ang="0">
                  <a:pos x="58" y="14"/>
                </a:cxn>
                <a:cxn ang="0">
                  <a:pos x="58" y="51"/>
                </a:cxn>
              </a:cxnLst>
              <a:rect l="0" t="0" r="r" b="b"/>
              <a:pathLst>
                <a:path w="73" h="116">
                  <a:moveTo>
                    <a:pt x="58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9"/>
                    <a:pt x="7" y="116"/>
                    <a:pt x="15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66" y="116"/>
                    <a:pt x="73" y="109"/>
                    <a:pt x="73" y="101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6"/>
                    <a:pt x="66" y="0"/>
                    <a:pt x="58" y="0"/>
                  </a:cubicBezTo>
                  <a:close/>
                  <a:moveTo>
                    <a:pt x="37" y="100"/>
                  </a:moveTo>
                  <a:cubicBezTo>
                    <a:pt x="25" y="100"/>
                    <a:pt x="16" y="91"/>
                    <a:pt x="16" y="80"/>
                  </a:cubicBezTo>
                  <a:cubicBezTo>
                    <a:pt x="16" y="68"/>
                    <a:pt x="25" y="59"/>
                    <a:pt x="37" y="59"/>
                  </a:cubicBezTo>
                  <a:cubicBezTo>
                    <a:pt x="48" y="59"/>
                    <a:pt x="58" y="68"/>
                    <a:pt x="58" y="80"/>
                  </a:cubicBezTo>
                  <a:cubicBezTo>
                    <a:pt x="58" y="91"/>
                    <a:pt x="48" y="100"/>
                    <a:pt x="37" y="100"/>
                  </a:cubicBezTo>
                  <a:close/>
                  <a:moveTo>
                    <a:pt x="58" y="51"/>
                  </a:moveTo>
                  <a:cubicBezTo>
                    <a:pt x="15" y="51"/>
                    <a:pt x="15" y="51"/>
                    <a:pt x="15" y="51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58" y="14"/>
                    <a:pt x="58" y="14"/>
                    <a:pt x="58" y="14"/>
                  </a:cubicBezTo>
                  <a:lnTo>
                    <a:pt x="58" y="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81" name="Oval 215"/>
            <p:cNvSpPr>
              <a:spLocks noChangeArrowheads="1"/>
            </p:cNvSpPr>
            <p:nvPr/>
          </p:nvSpPr>
          <p:spPr bwMode="auto">
            <a:xfrm>
              <a:off x="7458075" y="4500563"/>
              <a:ext cx="58738" cy="6032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77" name="Group 376"/>
          <p:cNvGrpSpPr/>
          <p:nvPr/>
        </p:nvGrpSpPr>
        <p:grpSpPr>
          <a:xfrm>
            <a:off x="12537316" y="6793244"/>
            <a:ext cx="395125" cy="295815"/>
            <a:chOff x="8583613" y="4402138"/>
            <a:chExt cx="296863" cy="222250"/>
          </a:xfrm>
          <a:solidFill>
            <a:srgbClr val="FFFFFF"/>
          </a:solidFill>
        </p:grpSpPr>
        <p:sp>
          <p:nvSpPr>
            <p:cNvPr id="378" name="Freeform 216"/>
            <p:cNvSpPr>
              <a:spLocks noEditPoints="1"/>
            </p:cNvSpPr>
            <p:nvPr/>
          </p:nvSpPr>
          <p:spPr bwMode="auto">
            <a:xfrm>
              <a:off x="8583613" y="4402138"/>
              <a:ext cx="296863" cy="222250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35" y="0"/>
                </a:cxn>
                <a:cxn ang="0">
                  <a:pos x="0" y="82"/>
                </a:cxn>
                <a:cxn ang="0">
                  <a:pos x="0" y="140"/>
                </a:cxn>
                <a:cxn ang="0">
                  <a:pos x="187" y="140"/>
                </a:cxn>
                <a:cxn ang="0">
                  <a:pos x="187" y="82"/>
                </a:cxn>
                <a:cxn ang="0">
                  <a:pos x="151" y="0"/>
                </a:cxn>
                <a:cxn ang="0">
                  <a:pos x="175" y="129"/>
                </a:cxn>
                <a:cxn ang="0">
                  <a:pos x="11" y="129"/>
                </a:cxn>
                <a:cxn ang="0">
                  <a:pos x="11" y="93"/>
                </a:cxn>
                <a:cxn ang="0">
                  <a:pos x="175" y="93"/>
                </a:cxn>
                <a:cxn ang="0">
                  <a:pos x="175" y="129"/>
                </a:cxn>
              </a:cxnLst>
              <a:rect l="0" t="0" r="r" b="b"/>
              <a:pathLst>
                <a:path w="187" h="140">
                  <a:moveTo>
                    <a:pt x="151" y="0"/>
                  </a:moveTo>
                  <a:lnTo>
                    <a:pt x="35" y="0"/>
                  </a:lnTo>
                  <a:lnTo>
                    <a:pt x="0" y="82"/>
                  </a:lnTo>
                  <a:lnTo>
                    <a:pt x="0" y="140"/>
                  </a:lnTo>
                  <a:lnTo>
                    <a:pt x="187" y="140"/>
                  </a:lnTo>
                  <a:lnTo>
                    <a:pt x="187" y="82"/>
                  </a:lnTo>
                  <a:lnTo>
                    <a:pt x="151" y="0"/>
                  </a:lnTo>
                  <a:close/>
                  <a:moveTo>
                    <a:pt x="175" y="129"/>
                  </a:moveTo>
                  <a:lnTo>
                    <a:pt x="11" y="129"/>
                  </a:lnTo>
                  <a:lnTo>
                    <a:pt x="11" y="93"/>
                  </a:lnTo>
                  <a:lnTo>
                    <a:pt x="175" y="93"/>
                  </a:lnTo>
                  <a:lnTo>
                    <a:pt x="175" y="1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79" name="Rectangle 217"/>
            <p:cNvSpPr>
              <a:spLocks noChangeArrowheads="1"/>
            </p:cNvSpPr>
            <p:nvPr/>
          </p:nvSpPr>
          <p:spPr bwMode="auto">
            <a:xfrm>
              <a:off x="8823325" y="4567238"/>
              <a:ext cx="20638" cy="190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1349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" name="Group 295"/>
          <p:cNvGrpSpPr/>
          <p:nvPr/>
        </p:nvGrpSpPr>
        <p:grpSpPr>
          <a:xfrm>
            <a:off x="13062631" y="2158582"/>
            <a:ext cx="427664" cy="376531"/>
            <a:chOff x="8526463" y="1254125"/>
            <a:chExt cx="292100" cy="257176"/>
          </a:xfrm>
          <a:solidFill>
            <a:srgbClr val="FFFFFF"/>
          </a:solidFill>
        </p:grpSpPr>
        <p:sp>
          <p:nvSpPr>
            <p:cNvPr id="297" name="Freeform 5"/>
            <p:cNvSpPr>
              <a:spLocks/>
            </p:cNvSpPr>
            <p:nvPr/>
          </p:nvSpPr>
          <p:spPr bwMode="auto">
            <a:xfrm>
              <a:off x="8526463" y="1254125"/>
              <a:ext cx="292100" cy="220663"/>
            </a:xfrm>
            <a:custGeom>
              <a:avLst/>
              <a:gdLst/>
              <a:ahLst/>
              <a:cxnLst>
                <a:cxn ang="0">
                  <a:pos x="102" y="33"/>
                </a:cxn>
                <a:cxn ang="0">
                  <a:pos x="102" y="33"/>
                </a:cxn>
                <a:cxn ang="0">
                  <a:pos x="69" y="0"/>
                </a:cxn>
                <a:cxn ang="0">
                  <a:pos x="41" y="17"/>
                </a:cxn>
                <a:cxn ang="0">
                  <a:pos x="33" y="15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0" y="58"/>
                </a:cxn>
                <a:cxn ang="0">
                  <a:pos x="29" y="87"/>
                </a:cxn>
                <a:cxn ang="0">
                  <a:pos x="36" y="87"/>
                </a:cxn>
                <a:cxn ang="0">
                  <a:pos x="36" y="80"/>
                </a:cxn>
                <a:cxn ang="0">
                  <a:pos x="29" y="80"/>
                </a:cxn>
                <a:cxn ang="0">
                  <a:pos x="7" y="58"/>
                </a:cxn>
                <a:cxn ang="0">
                  <a:pos x="18" y="40"/>
                </a:cxn>
                <a:cxn ang="0">
                  <a:pos x="22" y="3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22"/>
                </a:cxn>
                <a:cxn ang="0">
                  <a:pos x="37" y="23"/>
                </a:cxn>
                <a:cxn ang="0">
                  <a:pos x="44" y="26"/>
                </a:cxn>
                <a:cxn ang="0">
                  <a:pos x="47" y="20"/>
                </a:cxn>
                <a:cxn ang="0">
                  <a:pos x="69" y="8"/>
                </a:cxn>
                <a:cxn ang="0">
                  <a:pos x="94" y="33"/>
                </a:cxn>
                <a:cxn ang="0">
                  <a:pos x="94" y="33"/>
                </a:cxn>
                <a:cxn ang="0">
                  <a:pos x="94" y="38"/>
                </a:cxn>
                <a:cxn ang="0">
                  <a:pos x="98" y="40"/>
                </a:cxn>
                <a:cxn ang="0">
                  <a:pos x="109" y="58"/>
                </a:cxn>
                <a:cxn ang="0">
                  <a:pos x="87" y="80"/>
                </a:cxn>
                <a:cxn ang="0">
                  <a:pos x="80" y="80"/>
                </a:cxn>
                <a:cxn ang="0">
                  <a:pos x="80" y="87"/>
                </a:cxn>
                <a:cxn ang="0">
                  <a:pos x="87" y="87"/>
                </a:cxn>
                <a:cxn ang="0">
                  <a:pos x="116" y="58"/>
                </a:cxn>
                <a:cxn ang="0">
                  <a:pos x="102" y="33"/>
                </a:cxn>
              </a:cxnLst>
              <a:rect l="0" t="0" r="r" b="b"/>
              <a:pathLst>
                <a:path w="116" h="87">
                  <a:moveTo>
                    <a:pt x="102" y="33"/>
                  </a:moveTo>
                  <a:cubicBezTo>
                    <a:pt x="102" y="33"/>
                    <a:pt x="102" y="33"/>
                    <a:pt x="102" y="33"/>
                  </a:cubicBezTo>
                  <a:cubicBezTo>
                    <a:pt x="102" y="15"/>
                    <a:pt x="87" y="0"/>
                    <a:pt x="69" y="0"/>
                  </a:cubicBezTo>
                  <a:cubicBezTo>
                    <a:pt x="57" y="0"/>
                    <a:pt x="46" y="7"/>
                    <a:pt x="41" y="17"/>
                  </a:cubicBezTo>
                  <a:cubicBezTo>
                    <a:pt x="38" y="16"/>
                    <a:pt x="36" y="15"/>
                    <a:pt x="33" y="15"/>
                  </a:cubicBezTo>
                  <a:cubicBezTo>
                    <a:pt x="23" y="15"/>
                    <a:pt x="15" y="2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6" y="38"/>
                    <a:pt x="0" y="48"/>
                    <a:pt x="0" y="58"/>
                  </a:cubicBezTo>
                  <a:cubicBezTo>
                    <a:pt x="0" y="74"/>
                    <a:pt x="13" y="87"/>
                    <a:pt x="29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17" y="80"/>
                    <a:pt x="7" y="70"/>
                    <a:pt x="7" y="58"/>
                  </a:cubicBezTo>
                  <a:cubicBezTo>
                    <a:pt x="7" y="51"/>
                    <a:pt x="11" y="44"/>
                    <a:pt x="18" y="40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27"/>
                    <a:pt x="27" y="22"/>
                    <a:pt x="33" y="22"/>
                  </a:cubicBezTo>
                  <a:cubicBezTo>
                    <a:pt x="34" y="22"/>
                    <a:pt x="36" y="23"/>
                    <a:pt x="37" y="23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52" y="12"/>
                    <a:pt x="60" y="8"/>
                    <a:pt x="69" y="8"/>
                  </a:cubicBezTo>
                  <a:cubicBezTo>
                    <a:pt x="83" y="8"/>
                    <a:pt x="94" y="19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105" y="44"/>
                    <a:pt x="109" y="51"/>
                    <a:pt x="109" y="58"/>
                  </a:cubicBezTo>
                  <a:cubicBezTo>
                    <a:pt x="109" y="70"/>
                    <a:pt x="99" y="80"/>
                    <a:pt x="87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103" y="87"/>
                    <a:pt x="116" y="74"/>
                    <a:pt x="116" y="58"/>
                  </a:cubicBezTo>
                  <a:cubicBezTo>
                    <a:pt x="116" y="48"/>
                    <a:pt x="110" y="38"/>
                    <a:pt x="102" y="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98" name="Freeform 6"/>
            <p:cNvSpPr>
              <a:spLocks/>
            </p:cNvSpPr>
            <p:nvPr/>
          </p:nvSpPr>
          <p:spPr bwMode="auto">
            <a:xfrm>
              <a:off x="8616951" y="1347788"/>
              <a:ext cx="111125" cy="163513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0" y="46"/>
                </a:cxn>
                <a:cxn ang="0">
                  <a:pos x="24" y="46"/>
                </a:cxn>
                <a:cxn ang="0">
                  <a:pos x="24" y="103"/>
                </a:cxn>
                <a:cxn ang="0">
                  <a:pos x="46" y="103"/>
                </a:cxn>
                <a:cxn ang="0">
                  <a:pos x="46" y="46"/>
                </a:cxn>
                <a:cxn ang="0">
                  <a:pos x="70" y="46"/>
                </a:cxn>
                <a:cxn ang="0">
                  <a:pos x="35" y="0"/>
                </a:cxn>
              </a:cxnLst>
              <a:rect l="0" t="0" r="r" b="b"/>
              <a:pathLst>
                <a:path w="70" h="103">
                  <a:moveTo>
                    <a:pt x="35" y="0"/>
                  </a:moveTo>
                  <a:lnTo>
                    <a:pt x="0" y="46"/>
                  </a:lnTo>
                  <a:lnTo>
                    <a:pt x="24" y="46"/>
                  </a:lnTo>
                  <a:lnTo>
                    <a:pt x="24" y="103"/>
                  </a:lnTo>
                  <a:lnTo>
                    <a:pt x="46" y="103"/>
                  </a:lnTo>
                  <a:lnTo>
                    <a:pt x="46" y="46"/>
                  </a:lnTo>
                  <a:lnTo>
                    <a:pt x="70" y="46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9" name="Group 298"/>
          <p:cNvGrpSpPr/>
          <p:nvPr/>
        </p:nvGrpSpPr>
        <p:grpSpPr>
          <a:xfrm>
            <a:off x="12204980" y="2158582"/>
            <a:ext cx="429989" cy="376531"/>
            <a:chOff x="7940676" y="1254125"/>
            <a:chExt cx="293688" cy="257176"/>
          </a:xfrm>
          <a:solidFill>
            <a:srgbClr val="FFFFFF"/>
          </a:solidFill>
        </p:grpSpPr>
        <p:sp>
          <p:nvSpPr>
            <p:cNvPr id="300" name="Freeform 7"/>
            <p:cNvSpPr>
              <a:spLocks/>
            </p:cNvSpPr>
            <p:nvPr/>
          </p:nvSpPr>
          <p:spPr bwMode="auto">
            <a:xfrm>
              <a:off x="8032751" y="1347788"/>
              <a:ext cx="109538" cy="16351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3" y="0"/>
                </a:cxn>
                <a:cxn ang="0">
                  <a:pos x="23" y="57"/>
                </a:cxn>
                <a:cxn ang="0">
                  <a:pos x="0" y="57"/>
                </a:cxn>
                <a:cxn ang="0">
                  <a:pos x="35" y="103"/>
                </a:cxn>
                <a:cxn ang="0">
                  <a:pos x="69" y="57"/>
                </a:cxn>
                <a:cxn ang="0">
                  <a:pos x="46" y="57"/>
                </a:cxn>
                <a:cxn ang="0">
                  <a:pos x="46" y="0"/>
                </a:cxn>
              </a:cxnLst>
              <a:rect l="0" t="0" r="r" b="b"/>
              <a:pathLst>
                <a:path w="69" h="103">
                  <a:moveTo>
                    <a:pt x="46" y="0"/>
                  </a:moveTo>
                  <a:lnTo>
                    <a:pt x="23" y="0"/>
                  </a:lnTo>
                  <a:lnTo>
                    <a:pt x="23" y="57"/>
                  </a:lnTo>
                  <a:lnTo>
                    <a:pt x="0" y="57"/>
                  </a:lnTo>
                  <a:lnTo>
                    <a:pt x="35" y="103"/>
                  </a:lnTo>
                  <a:lnTo>
                    <a:pt x="69" y="57"/>
                  </a:lnTo>
                  <a:lnTo>
                    <a:pt x="46" y="57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1" name="Freeform 8"/>
            <p:cNvSpPr>
              <a:spLocks/>
            </p:cNvSpPr>
            <p:nvPr/>
          </p:nvSpPr>
          <p:spPr bwMode="auto">
            <a:xfrm>
              <a:off x="7940676" y="1254125"/>
              <a:ext cx="293688" cy="220663"/>
            </a:xfrm>
            <a:custGeom>
              <a:avLst/>
              <a:gdLst/>
              <a:ahLst/>
              <a:cxnLst>
                <a:cxn ang="0">
                  <a:pos x="101" y="33"/>
                </a:cxn>
                <a:cxn ang="0">
                  <a:pos x="101" y="33"/>
                </a:cxn>
                <a:cxn ang="0">
                  <a:pos x="69" y="0"/>
                </a:cxn>
                <a:cxn ang="0">
                  <a:pos x="40" y="17"/>
                </a:cxn>
                <a:cxn ang="0">
                  <a:pos x="32" y="15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0" y="58"/>
                </a:cxn>
                <a:cxn ang="0">
                  <a:pos x="29" y="87"/>
                </a:cxn>
                <a:cxn ang="0">
                  <a:pos x="29" y="80"/>
                </a:cxn>
                <a:cxn ang="0">
                  <a:pos x="7" y="58"/>
                </a:cxn>
                <a:cxn ang="0">
                  <a:pos x="18" y="40"/>
                </a:cxn>
                <a:cxn ang="0">
                  <a:pos x="22" y="38"/>
                </a:cxn>
                <a:cxn ang="0">
                  <a:pos x="22" y="33"/>
                </a:cxn>
                <a:cxn ang="0">
                  <a:pos x="21" y="33"/>
                </a:cxn>
                <a:cxn ang="0">
                  <a:pos x="32" y="22"/>
                </a:cxn>
                <a:cxn ang="0">
                  <a:pos x="37" y="23"/>
                </a:cxn>
                <a:cxn ang="0">
                  <a:pos x="43" y="26"/>
                </a:cxn>
                <a:cxn ang="0">
                  <a:pos x="47" y="20"/>
                </a:cxn>
                <a:cxn ang="0">
                  <a:pos x="69" y="8"/>
                </a:cxn>
                <a:cxn ang="0">
                  <a:pos x="94" y="33"/>
                </a:cxn>
                <a:cxn ang="0">
                  <a:pos x="94" y="33"/>
                </a:cxn>
                <a:cxn ang="0">
                  <a:pos x="94" y="38"/>
                </a:cxn>
                <a:cxn ang="0">
                  <a:pos x="98" y="40"/>
                </a:cxn>
                <a:cxn ang="0">
                  <a:pos x="109" y="58"/>
                </a:cxn>
                <a:cxn ang="0">
                  <a:pos x="87" y="80"/>
                </a:cxn>
                <a:cxn ang="0">
                  <a:pos x="87" y="87"/>
                </a:cxn>
                <a:cxn ang="0">
                  <a:pos x="116" y="58"/>
                </a:cxn>
                <a:cxn ang="0">
                  <a:pos x="101" y="33"/>
                </a:cxn>
              </a:cxnLst>
              <a:rect l="0" t="0" r="r" b="b"/>
              <a:pathLst>
                <a:path w="116" h="87">
                  <a:moveTo>
                    <a:pt x="101" y="33"/>
                  </a:moveTo>
                  <a:cubicBezTo>
                    <a:pt x="101" y="33"/>
                    <a:pt x="101" y="33"/>
                    <a:pt x="101" y="33"/>
                  </a:cubicBezTo>
                  <a:cubicBezTo>
                    <a:pt x="101" y="15"/>
                    <a:pt x="87" y="0"/>
                    <a:pt x="69" y="0"/>
                  </a:cubicBezTo>
                  <a:cubicBezTo>
                    <a:pt x="57" y="0"/>
                    <a:pt x="46" y="7"/>
                    <a:pt x="40" y="17"/>
                  </a:cubicBezTo>
                  <a:cubicBezTo>
                    <a:pt x="38" y="16"/>
                    <a:pt x="35" y="15"/>
                    <a:pt x="32" y="15"/>
                  </a:cubicBezTo>
                  <a:cubicBezTo>
                    <a:pt x="22" y="15"/>
                    <a:pt x="14" y="2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6" y="38"/>
                    <a:pt x="0" y="48"/>
                    <a:pt x="0" y="58"/>
                  </a:cubicBezTo>
                  <a:cubicBezTo>
                    <a:pt x="0" y="74"/>
                    <a:pt x="13" y="87"/>
                    <a:pt x="29" y="87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17" y="80"/>
                    <a:pt x="7" y="70"/>
                    <a:pt x="7" y="58"/>
                  </a:cubicBezTo>
                  <a:cubicBezTo>
                    <a:pt x="7" y="51"/>
                    <a:pt x="11" y="44"/>
                    <a:pt x="18" y="40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27"/>
                    <a:pt x="26" y="22"/>
                    <a:pt x="32" y="22"/>
                  </a:cubicBezTo>
                  <a:cubicBezTo>
                    <a:pt x="34" y="22"/>
                    <a:pt x="36" y="23"/>
                    <a:pt x="37" y="23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51" y="12"/>
                    <a:pt x="60" y="8"/>
                    <a:pt x="69" y="8"/>
                  </a:cubicBezTo>
                  <a:cubicBezTo>
                    <a:pt x="83" y="8"/>
                    <a:pt x="94" y="19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104" y="44"/>
                    <a:pt x="109" y="51"/>
                    <a:pt x="109" y="58"/>
                  </a:cubicBezTo>
                  <a:cubicBezTo>
                    <a:pt x="109" y="70"/>
                    <a:pt x="99" y="80"/>
                    <a:pt x="87" y="80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103" y="87"/>
                    <a:pt x="116" y="74"/>
                    <a:pt x="116" y="58"/>
                  </a:cubicBezTo>
                  <a:cubicBezTo>
                    <a:pt x="116" y="48"/>
                    <a:pt x="110" y="38"/>
                    <a:pt x="101" y="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02" name="Freeform 9"/>
          <p:cNvSpPr>
            <a:spLocks/>
          </p:cNvSpPr>
          <p:nvPr/>
        </p:nvSpPr>
        <p:spPr bwMode="auto">
          <a:xfrm>
            <a:off x="1060158" y="3072016"/>
            <a:ext cx="427664" cy="376530"/>
          </a:xfrm>
          <a:custGeom>
            <a:avLst/>
            <a:gdLst>
              <a:gd name="T0" fmla="*/ 412155618 w 116"/>
              <a:gd name="T1" fmla="*/ 0 h 102"/>
              <a:gd name="T2" fmla="*/ 95113803 w 116"/>
              <a:gd name="T3" fmla="*/ 279710590 h 102"/>
              <a:gd name="T4" fmla="*/ 0 w 116"/>
              <a:gd name="T5" fmla="*/ 279710590 h 102"/>
              <a:gd name="T6" fmla="*/ 139497895 w 116"/>
              <a:gd name="T7" fmla="*/ 464067245 h 102"/>
              <a:gd name="T8" fmla="*/ 272655205 w 116"/>
              <a:gd name="T9" fmla="*/ 279710590 h 102"/>
              <a:gd name="T10" fmla="*/ 190225089 w 116"/>
              <a:gd name="T11" fmla="*/ 279710590 h 102"/>
              <a:gd name="T12" fmla="*/ 412155618 w 116"/>
              <a:gd name="T13" fmla="*/ 95356456 h 102"/>
              <a:gd name="T14" fmla="*/ 640424214 w 116"/>
              <a:gd name="T15" fmla="*/ 324211950 h 102"/>
              <a:gd name="T16" fmla="*/ 412155618 w 116"/>
              <a:gd name="T17" fmla="*/ 553064923 h 102"/>
              <a:gd name="T18" fmla="*/ 412155618 w 116"/>
              <a:gd name="T19" fmla="*/ 648421379 h 102"/>
              <a:gd name="T20" fmla="*/ 735538017 w 116"/>
              <a:gd name="T21" fmla="*/ 324211950 h 102"/>
              <a:gd name="T22" fmla="*/ 412155618 w 116"/>
              <a:gd name="T23" fmla="*/ 0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6" h="102">
                <a:moveTo>
                  <a:pt x="65" y="0"/>
                </a:moveTo>
                <a:cubicBezTo>
                  <a:pt x="40" y="0"/>
                  <a:pt x="18" y="19"/>
                  <a:pt x="15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22" y="73"/>
                  <a:pt x="22" y="73"/>
                  <a:pt x="22" y="73"/>
                </a:cubicBezTo>
                <a:cubicBezTo>
                  <a:pt x="43" y="44"/>
                  <a:pt x="43" y="44"/>
                  <a:pt x="43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33" y="27"/>
                  <a:pt x="48" y="15"/>
                  <a:pt x="65" y="15"/>
                </a:cubicBezTo>
                <a:cubicBezTo>
                  <a:pt x="85" y="15"/>
                  <a:pt x="101" y="31"/>
                  <a:pt x="101" y="51"/>
                </a:cubicBezTo>
                <a:cubicBezTo>
                  <a:pt x="101" y="71"/>
                  <a:pt x="85" y="87"/>
                  <a:pt x="65" y="87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93" y="102"/>
                  <a:pt x="116" y="79"/>
                  <a:pt x="116" y="51"/>
                </a:cubicBezTo>
                <a:cubicBezTo>
                  <a:pt x="116" y="23"/>
                  <a:pt x="93" y="0"/>
                  <a:pt x="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3" name="Group 302"/>
          <p:cNvGrpSpPr/>
          <p:nvPr/>
        </p:nvGrpSpPr>
        <p:grpSpPr>
          <a:xfrm>
            <a:off x="10489677" y="2158582"/>
            <a:ext cx="427664" cy="432312"/>
            <a:chOff x="6769101" y="1254125"/>
            <a:chExt cx="292100" cy="295275"/>
          </a:xfrm>
          <a:solidFill>
            <a:srgbClr val="FFFFFF"/>
          </a:solidFill>
        </p:grpSpPr>
        <p:sp>
          <p:nvSpPr>
            <p:cNvPr id="304" name="Freeform 10"/>
            <p:cNvSpPr>
              <a:spLocks/>
            </p:cNvSpPr>
            <p:nvPr/>
          </p:nvSpPr>
          <p:spPr bwMode="auto">
            <a:xfrm>
              <a:off x="6842126" y="1347788"/>
              <a:ext cx="146050" cy="1270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24" y="0"/>
                </a:cxn>
                <a:cxn ang="0">
                  <a:pos x="24" y="34"/>
                </a:cxn>
                <a:cxn ang="0">
                  <a:pos x="0" y="34"/>
                </a:cxn>
                <a:cxn ang="0">
                  <a:pos x="46" y="80"/>
                </a:cxn>
                <a:cxn ang="0">
                  <a:pos x="92" y="34"/>
                </a:cxn>
                <a:cxn ang="0">
                  <a:pos x="70" y="34"/>
                </a:cxn>
                <a:cxn ang="0">
                  <a:pos x="70" y="0"/>
                </a:cxn>
              </a:cxnLst>
              <a:rect l="0" t="0" r="r" b="b"/>
              <a:pathLst>
                <a:path w="92" h="80">
                  <a:moveTo>
                    <a:pt x="70" y="0"/>
                  </a:moveTo>
                  <a:lnTo>
                    <a:pt x="24" y="0"/>
                  </a:lnTo>
                  <a:lnTo>
                    <a:pt x="24" y="34"/>
                  </a:lnTo>
                  <a:lnTo>
                    <a:pt x="0" y="34"/>
                  </a:lnTo>
                  <a:lnTo>
                    <a:pt x="46" y="80"/>
                  </a:lnTo>
                  <a:lnTo>
                    <a:pt x="92" y="34"/>
                  </a:lnTo>
                  <a:lnTo>
                    <a:pt x="70" y="34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5" name="Freeform 11"/>
            <p:cNvSpPr>
              <a:spLocks noEditPoints="1"/>
            </p:cNvSpPr>
            <p:nvPr/>
          </p:nvSpPr>
          <p:spPr bwMode="auto">
            <a:xfrm>
              <a:off x="6769101" y="1254125"/>
              <a:ext cx="292100" cy="29527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7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2"/>
                </a:cxn>
                <a:cxn ang="0">
                  <a:pos x="15" y="58"/>
                </a:cxn>
                <a:cxn ang="0">
                  <a:pos x="58" y="15"/>
                </a:cxn>
                <a:cxn ang="0">
                  <a:pos x="102" y="58"/>
                </a:cxn>
                <a:cxn ang="0">
                  <a:pos x="58" y="102"/>
                </a:cxn>
              </a:cxnLst>
              <a:rect l="0" t="0" r="r" b="b"/>
              <a:pathLst>
                <a:path w="116" h="117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1"/>
                    <a:pt x="26" y="117"/>
                    <a:pt x="58" y="117"/>
                  </a:cubicBezTo>
                  <a:cubicBezTo>
                    <a:pt x="90" y="117"/>
                    <a:pt x="116" y="91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2"/>
                  </a:moveTo>
                  <a:cubicBezTo>
                    <a:pt x="34" y="102"/>
                    <a:pt x="15" y="82"/>
                    <a:pt x="15" y="58"/>
                  </a:cubicBezTo>
                  <a:cubicBezTo>
                    <a:pt x="15" y="34"/>
                    <a:pt x="34" y="15"/>
                    <a:pt x="58" y="15"/>
                  </a:cubicBezTo>
                  <a:cubicBezTo>
                    <a:pt x="82" y="15"/>
                    <a:pt x="102" y="34"/>
                    <a:pt x="102" y="58"/>
                  </a:cubicBezTo>
                  <a:cubicBezTo>
                    <a:pt x="102" y="82"/>
                    <a:pt x="82" y="102"/>
                    <a:pt x="58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06" name="Group 305"/>
          <p:cNvGrpSpPr/>
          <p:nvPr/>
        </p:nvGrpSpPr>
        <p:grpSpPr>
          <a:xfrm>
            <a:off x="11345004" y="2158582"/>
            <a:ext cx="432312" cy="432312"/>
            <a:chOff x="7353301" y="1254125"/>
            <a:chExt cx="295275" cy="295275"/>
          </a:xfrm>
          <a:solidFill>
            <a:srgbClr val="FFFFFF"/>
          </a:solidFill>
        </p:grpSpPr>
        <p:sp>
          <p:nvSpPr>
            <p:cNvPr id="307" name="Freeform 12"/>
            <p:cNvSpPr>
              <a:spLocks/>
            </p:cNvSpPr>
            <p:nvPr/>
          </p:nvSpPr>
          <p:spPr bwMode="auto">
            <a:xfrm>
              <a:off x="7426326" y="1327150"/>
              <a:ext cx="149225" cy="128588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24" y="47"/>
                </a:cxn>
                <a:cxn ang="0">
                  <a:pos x="24" y="81"/>
                </a:cxn>
                <a:cxn ang="0">
                  <a:pos x="70" y="81"/>
                </a:cxn>
                <a:cxn ang="0">
                  <a:pos x="70" y="47"/>
                </a:cxn>
                <a:cxn ang="0">
                  <a:pos x="94" y="47"/>
                </a:cxn>
                <a:cxn ang="0">
                  <a:pos x="46" y="0"/>
                </a:cxn>
                <a:cxn ang="0">
                  <a:pos x="0" y="47"/>
                </a:cxn>
              </a:cxnLst>
              <a:rect l="0" t="0" r="r" b="b"/>
              <a:pathLst>
                <a:path w="94" h="81">
                  <a:moveTo>
                    <a:pt x="0" y="47"/>
                  </a:moveTo>
                  <a:lnTo>
                    <a:pt x="24" y="47"/>
                  </a:lnTo>
                  <a:lnTo>
                    <a:pt x="24" y="81"/>
                  </a:lnTo>
                  <a:lnTo>
                    <a:pt x="70" y="81"/>
                  </a:lnTo>
                  <a:lnTo>
                    <a:pt x="70" y="47"/>
                  </a:lnTo>
                  <a:lnTo>
                    <a:pt x="94" y="47"/>
                  </a:lnTo>
                  <a:lnTo>
                    <a:pt x="4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8" name="Freeform 13"/>
            <p:cNvSpPr>
              <a:spLocks noEditPoints="1"/>
            </p:cNvSpPr>
            <p:nvPr/>
          </p:nvSpPr>
          <p:spPr bwMode="auto">
            <a:xfrm>
              <a:off x="7353301" y="1254125"/>
              <a:ext cx="295275" cy="29527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7"/>
                </a:cxn>
                <a:cxn ang="0">
                  <a:pos x="117" y="58"/>
                </a:cxn>
                <a:cxn ang="0">
                  <a:pos x="58" y="0"/>
                </a:cxn>
                <a:cxn ang="0">
                  <a:pos x="58" y="102"/>
                </a:cxn>
                <a:cxn ang="0">
                  <a:pos x="15" y="58"/>
                </a:cxn>
                <a:cxn ang="0">
                  <a:pos x="58" y="15"/>
                </a:cxn>
                <a:cxn ang="0">
                  <a:pos x="102" y="58"/>
                </a:cxn>
                <a:cxn ang="0">
                  <a:pos x="58" y="102"/>
                </a:cxn>
              </a:cxnLst>
              <a:rect l="0" t="0" r="r" b="b"/>
              <a:pathLst>
                <a:path w="117" h="117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1"/>
                    <a:pt x="26" y="117"/>
                    <a:pt x="58" y="117"/>
                  </a:cubicBezTo>
                  <a:cubicBezTo>
                    <a:pt x="91" y="117"/>
                    <a:pt x="117" y="91"/>
                    <a:pt x="117" y="58"/>
                  </a:cubicBezTo>
                  <a:cubicBezTo>
                    <a:pt x="117" y="26"/>
                    <a:pt x="91" y="0"/>
                    <a:pt x="58" y="0"/>
                  </a:cubicBezTo>
                  <a:close/>
                  <a:moveTo>
                    <a:pt x="58" y="102"/>
                  </a:moveTo>
                  <a:cubicBezTo>
                    <a:pt x="34" y="102"/>
                    <a:pt x="15" y="82"/>
                    <a:pt x="15" y="58"/>
                  </a:cubicBezTo>
                  <a:cubicBezTo>
                    <a:pt x="15" y="34"/>
                    <a:pt x="34" y="15"/>
                    <a:pt x="58" y="15"/>
                  </a:cubicBezTo>
                  <a:cubicBezTo>
                    <a:pt x="83" y="15"/>
                    <a:pt x="102" y="34"/>
                    <a:pt x="102" y="58"/>
                  </a:cubicBezTo>
                  <a:cubicBezTo>
                    <a:pt x="102" y="82"/>
                    <a:pt x="83" y="102"/>
                    <a:pt x="58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09" name="Group 308"/>
          <p:cNvGrpSpPr/>
          <p:nvPr/>
        </p:nvGrpSpPr>
        <p:grpSpPr>
          <a:xfrm>
            <a:off x="11345004" y="3020883"/>
            <a:ext cx="376530" cy="427664"/>
            <a:chOff x="7353301" y="1843088"/>
            <a:chExt cx="257175" cy="292100"/>
          </a:xfrm>
          <a:solidFill>
            <a:srgbClr val="FFFFFF"/>
          </a:solidFill>
        </p:grpSpPr>
        <p:sp>
          <p:nvSpPr>
            <p:cNvPr id="310" name="Freeform 14"/>
            <p:cNvSpPr>
              <a:spLocks noEditPoints="1"/>
            </p:cNvSpPr>
            <p:nvPr/>
          </p:nvSpPr>
          <p:spPr bwMode="auto">
            <a:xfrm>
              <a:off x="7353301" y="1843088"/>
              <a:ext cx="257175" cy="2921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10" y="0"/>
                </a:cxn>
                <a:cxn ang="0">
                  <a:pos x="140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100" y="22"/>
                </a:cxn>
                <a:cxn ang="0">
                  <a:pos x="140" y="62"/>
                </a:cxn>
                <a:cxn ang="0">
                  <a:pos x="140" y="160"/>
                </a:cxn>
              </a:cxnLst>
              <a:rect l="0" t="0" r="r" b="b"/>
              <a:pathLst>
                <a:path w="162" h="184">
                  <a:moveTo>
                    <a:pt x="11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10" y="0"/>
                  </a:lnTo>
                  <a:close/>
                  <a:moveTo>
                    <a:pt x="140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100" y="22"/>
                  </a:lnTo>
                  <a:lnTo>
                    <a:pt x="140" y="62"/>
                  </a:lnTo>
                  <a:lnTo>
                    <a:pt x="140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1" name="Freeform 15"/>
            <p:cNvSpPr>
              <a:spLocks/>
            </p:cNvSpPr>
            <p:nvPr/>
          </p:nvSpPr>
          <p:spPr bwMode="auto">
            <a:xfrm>
              <a:off x="7408863" y="1895475"/>
              <a:ext cx="128588" cy="18415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2" y="2"/>
                </a:cxn>
                <a:cxn ang="0">
                  <a:pos x="22" y="53"/>
                </a:cxn>
                <a:cxn ang="0">
                  <a:pos x="15" y="51"/>
                </a:cxn>
                <a:cxn ang="0">
                  <a:pos x="0" y="62"/>
                </a:cxn>
                <a:cxn ang="0">
                  <a:pos x="15" y="73"/>
                </a:cxn>
                <a:cxn ang="0">
                  <a:pos x="22" y="72"/>
                </a:cxn>
                <a:cxn ang="0">
                  <a:pos x="29" y="62"/>
                </a:cxn>
                <a:cxn ang="0">
                  <a:pos x="29" y="22"/>
                </a:cxn>
                <a:cxn ang="0">
                  <a:pos x="51" y="44"/>
                </a:cxn>
                <a:cxn ang="0">
                  <a:pos x="29" y="7"/>
                </a:cxn>
                <a:cxn ang="0">
                  <a:pos x="29" y="0"/>
                </a:cxn>
              </a:cxnLst>
              <a:rect l="0" t="0" r="r" b="b"/>
              <a:pathLst>
                <a:path w="51" h="73">
                  <a:moveTo>
                    <a:pt x="29" y="0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0" y="52"/>
                    <a:pt x="17" y="51"/>
                    <a:pt x="15" y="51"/>
                  </a:cubicBezTo>
                  <a:cubicBezTo>
                    <a:pt x="7" y="51"/>
                    <a:pt x="0" y="56"/>
                    <a:pt x="0" y="62"/>
                  </a:cubicBezTo>
                  <a:cubicBezTo>
                    <a:pt x="0" y="68"/>
                    <a:pt x="7" y="73"/>
                    <a:pt x="15" y="73"/>
                  </a:cubicBezTo>
                  <a:cubicBezTo>
                    <a:pt x="17" y="73"/>
                    <a:pt x="20" y="72"/>
                    <a:pt x="22" y="72"/>
                  </a:cubicBezTo>
                  <a:cubicBezTo>
                    <a:pt x="26" y="70"/>
                    <a:pt x="29" y="66"/>
                    <a:pt x="29" y="6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44" y="22"/>
                    <a:pt x="51" y="37"/>
                    <a:pt x="51" y="44"/>
                  </a:cubicBezTo>
                  <a:cubicBezTo>
                    <a:pt x="51" y="15"/>
                    <a:pt x="36" y="7"/>
                    <a:pt x="29" y="7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2" name="Freeform 16"/>
          <p:cNvSpPr>
            <a:spLocks/>
          </p:cNvSpPr>
          <p:nvPr/>
        </p:nvSpPr>
        <p:spPr bwMode="auto">
          <a:xfrm>
            <a:off x="1060158" y="3983126"/>
            <a:ext cx="427664" cy="323071"/>
          </a:xfrm>
          <a:custGeom>
            <a:avLst/>
            <a:gdLst>
              <a:gd name="T0" fmla="*/ 204133450 w 184"/>
              <a:gd name="T1" fmla="*/ 60483613 h 139"/>
              <a:gd name="T2" fmla="*/ 151209375 w 184"/>
              <a:gd name="T3" fmla="*/ 0 h 139"/>
              <a:gd name="T4" fmla="*/ 0 w 184"/>
              <a:gd name="T5" fmla="*/ 0 h 139"/>
              <a:gd name="T6" fmla="*/ 0 w 184"/>
              <a:gd name="T7" fmla="*/ 350300131 h 139"/>
              <a:gd name="T8" fmla="*/ 463708750 w 184"/>
              <a:gd name="T9" fmla="*/ 350300131 h 139"/>
              <a:gd name="T10" fmla="*/ 463708750 w 184"/>
              <a:gd name="T11" fmla="*/ 60483613 h 139"/>
              <a:gd name="T12" fmla="*/ 204133450 w 184"/>
              <a:gd name="T13" fmla="*/ 60483613 h 1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4" h="139">
                <a:moveTo>
                  <a:pt x="81" y="24"/>
                </a:moveTo>
                <a:lnTo>
                  <a:pt x="60" y="0"/>
                </a:lnTo>
                <a:lnTo>
                  <a:pt x="0" y="0"/>
                </a:lnTo>
                <a:lnTo>
                  <a:pt x="0" y="139"/>
                </a:lnTo>
                <a:lnTo>
                  <a:pt x="184" y="139"/>
                </a:lnTo>
                <a:lnTo>
                  <a:pt x="184" y="24"/>
                </a:lnTo>
                <a:lnTo>
                  <a:pt x="81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3" name="Freeform 17"/>
          <p:cNvSpPr>
            <a:spLocks noEditPoints="1"/>
          </p:cNvSpPr>
          <p:nvPr/>
        </p:nvSpPr>
        <p:spPr bwMode="auto">
          <a:xfrm>
            <a:off x="1915485" y="3020883"/>
            <a:ext cx="350962" cy="427664"/>
          </a:xfrm>
          <a:custGeom>
            <a:avLst/>
            <a:gdLst>
              <a:gd name="T0" fmla="*/ 244453853 w 151"/>
              <a:gd name="T1" fmla="*/ 0 h 184"/>
              <a:gd name="T2" fmla="*/ 0 w 151"/>
              <a:gd name="T3" fmla="*/ 0 h 184"/>
              <a:gd name="T4" fmla="*/ 0 w 151"/>
              <a:gd name="T5" fmla="*/ 463708750 h 184"/>
              <a:gd name="T6" fmla="*/ 380542006 w 151"/>
              <a:gd name="T7" fmla="*/ 463708750 h 184"/>
              <a:gd name="T8" fmla="*/ 380542006 w 151"/>
              <a:gd name="T9" fmla="*/ 131048125 h 184"/>
              <a:gd name="T10" fmla="*/ 244453853 w 151"/>
              <a:gd name="T11" fmla="*/ 0 h 184"/>
              <a:gd name="T12" fmla="*/ 320058382 w 151"/>
              <a:gd name="T13" fmla="*/ 403225000 h 184"/>
              <a:gd name="T14" fmla="*/ 60483624 w 151"/>
              <a:gd name="T15" fmla="*/ 403225000 h 184"/>
              <a:gd name="T16" fmla="*/ 60483624 w 151"/>
              <a:gd name="T17" fmla="*/ 55443438 h 184"/>
              <a:gd name="T18" fmla="*/ 219252343 w 151"/>
              <a:gd name="T19" fmla="*/ 55443438 h 184"/>
              <a:gd name="T20" fmla="*/ 231853891 w 151"/>
              <a:gd name="T21" fmla="*/ 68045013 h 184"/>
              <a:gd name="T22" fmla="*/ 231853891 w 151"/>
              <a:gd name="T23" fmla="*/ 143649700 h 184"/>
              <a:gd name="T24" fmla="*/ 307458421 w 151"/>
              <a:gd name="T25" fmla="*/ 143649700 h 184"/>
              <a:gd name="T26" fmla="*/ 320058382 w 151"/>
              <a:gd name="T27" fmla="*/ 156249688 h 184"/>
              <a:gd name="T28" fmla="*/ 320058382 w 151"/>
              <a:gd name="T29" fmla="*/ 403225000 h 18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51" h="184">
                <a:moveTo>
                  <a:pt x="97" y="0"/>
                </a:moveTo>
                <a:lnTo>
                  <a:pt x="0" y="0"/>
                </a:lnTo>
                <a:lnTo>
                  <a:pt x="0" y="184"/>
                </a:lnTo>
                <a:lnTo>
                  <a:pt x="151" y="184"/>
                </a:lnTo>
                <a:lnTo>
                  <a:pt x="151" y="52"/>
                </a:lnTo>
                <a:lnTo>
                  <a:pt x="97" y="0"/>
                </a:lnTo>
                <a:close/>
                <a:moveTo>
                  <a:pt x="127" y="160"/>
                </a:moveTo>
                <a:lnTo>
                  <a:pt x="24" y="160"/>
                </a:lnTo>
                <a:lnTo>
                  <a:pt x="24" y="22"/>
                </a:lnTo>
                <a:lnTo>
                  <a:pt x="87" y="22"/>
                </a:lnTo>
                <a:lnTo>
                  <a:pt x="92" y="27"/>
                </a:lnTo>
                <a:lnTo>
                  <a:pt x="92" y="57"/>
                </a:lnTo>
                <a:lnTo>
                  <a:pt x="122" y="57"/>
                </a:lnTo>
                <a:lnTo>
                  <a:pt x="127" y="62"/>
                </a:lnTo>
                <a:lnTo>
                  <a:pt x="127" y="1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4" name="Group 313"/>
          <p:cNvGrpSpPr/>
          <p:nvPr/>
        </p:nvGrpSpPr>
        <p:grpSpPr>
          <a:xfrm>
            <a:off x="5343768" y="3020883"/>
            <a:ext cx="376530" cy="427664"/>
            <a:chOff x="3254376" y="1843088"/>
            <a:chExt cx="257175" cy="292100"/>
          </a:xfrm>
          <a:solidFill>
            <a:srgbClr val="FFFFFF"/>
          </a:solidFill>
        </p:grpSpPr>
        <p:sp>
          <p:nvSpPr>
            <p:cNvPr id="315" name="Freeform 18"/>
            <p:cNvSpPr>
              <a:spLocks noEditPoints="1"/>
            </p:cNvSpPr>
            <p:nvPr/>
          </p:nvSpPr>
          <p:spPr bwMode="auto">
            <a:xfrm>
              <a:off x="3254376" y="1843088"/>
              <a:ext cx="257175" cy="2921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10" y="0"/>
                </a:cxn>
                <a:cxn ang="0">
                  <a:pos x="13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100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1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10" y="0"/>
                  </a:lnTo>
                  <a:close/>
                  <a:moveTo>
                    <a:pt x="13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100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6" name="Rectangle 19"/>
            <p:cNvSpPr>
              <a:spLocks noChangeArrowheads="1"/>
            </p:cNvSpPr>
            <p:nvPr/>
          </p:nvSpPr>
          <p:spPr bwMode="auto">
            <a:xfrm>
              <a:off x="3327401" y="1968500"/>
              <a:ext cx="111125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7" name="Rectangle 20"/>
            <p:cNvSpPr>
              <a:spLocks noChangeArrowheads="1"/>
            </p:cNvSpPr>
            <p:nvPr/>
          </p:nvSpPr>
          <p:spPr bwMode="auto">
            <a:xfrm>
              <a:off x="3327401" y="1933575"/>
              <a:ext cx="730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8" name="Rectangle 21"/>
            <p:cNvSpPr>
              <a:spLocks noChangeArrowheads="1"/>
            </p:cNvSpPr>
            <p:nvPr/>
          </p:nvSpPr>
          <p:spPr bwMode="auto">
            <a:xfrm>
              <a:off x="3327401" y="2006600"/>
              <a:ext cx="1111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9" name="Rectangle 22"/>
            <p:cNvSpPr>
              <a:spLocks noChangeArrowheads="1"/>
            </p:cNvSpPr>
            <p:nvPr/>
          </p:nvSpPr>
          <p:spPr bwMode="auto">
            <a:xfrm>
              <a:off x="3327401" y="2044700"/>
              <a:ext cx="1111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20" name="Group 319"/>
          <p:cNvGrpSpPr/>
          <p:nvPr/>
        </p:nvGrpSpPr>
        <p:grpSpPr>
          <a:xfrm>
            <a:off x="2770813" y="3020883"/>
            <a:ext cx="404423" cy="427664"/>
            <a:chOff x="1497013" y="1843088"/>
            <a:chExt cx="276226" cy="292100"/>
          </a:xfrm>
          <a:solidFill>
            <a:srgbClr val="FFFFFF"/>
          </a:solidFill>
        </p:grpSpPr>
        <p:sp>
          <p:nvSpPr>
            <p:cNvPr id="321" name="Freeform 23"/>
            <p:cNvSpPr>
              <a:spLocks noEditPoints="1"/>
            </p:cNvSpPr>
            <p:nvPr/>
          </p:nvSpPr>
          <p:spPr bwMode="auto">
            <a:xfrm>
              <a:off x="1663701" y="1951038"/>
              <a:ext cx="109538" cy="1841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22"/>
                </a:cxn>
                <a:cxn ang="0">
                  <a:pos x="7" y="38"/>
                </a:cxn>
                <a:cxn ang="0">
                  <a:pos x="7" y="73"/>
                </a:cxn>
                <a:cxn ang="0">
                  <a:pos x="22" y="58"/>
                </a:cxn>
                <a:cxn ang="0">
                  <a:pos x="36" y="73"/>
                </a:cxn>
                <a:cxn ang="0">
                  <a:pos x="36" y="38"/>
                </a:cxn>
                <a:cxn ang="0">
                  <a:pos x="43" y="22"/>
                </a:cxn>
                <a:cxn ang="0">
                  <a:pos x="22" y="0"/>
                </a:cxn>
                <a:cxn ang="0">
                  <a:pos x="22" y="37"/>
                </a:cxn>
                <a:cxn ang="0">
                  <a:pos x="7" y="22"/>
                </a:cxn>
                <a:cxn ang="0">
                  <a:pos x="22" y="7"/>
                </a:cxn>
                <a:cxn ang="0">
                  <a:pos x="36" y="22"/>
                </a:cxn>
                <a:cxn ang="0">
                  <a:pos x="22" y="37"/>
                </a:cxn>
              </a:cxnLst>
              <a:rect l="0" t="0" r="r" b="b"/>
              <a:pathLst>
                <a:path w="43" h="73">
                  <a:moveTo>
                    <a:pt x="22" y="0"/>
                  </a:moveTo>
                  <a:cubicBezTo>
                    <a:pt x="10" y="0"/>
                    <a:pt x="0" y="10"/>
                    <a:pt x="0" y="22"/>
                  </a:cubicBezTo>
                  <a:cubicBezTo>
                    <a:pt x="0" y="28"/>
                    <a:pt x="3" y="34"/>
                    <a:pt x="7" y="38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40" y="34"/>
                    <a:pt x="43" y="28"/>
                    <a:pt x="43" y="22"/>
                  </a:cubicBezTo>
                  <a:cubicBezTo>
                    <a:pt x="43" y="10"/>
                    <a:pt x="34" y="0"/>
                    <a:pt x="22" y="0"/>
                  </a:cubicBezTo>
                  <a:close/>
                  <a:moveTo>
                    <a:pt x="22" y="37"/>
                  </a:moveTo>
                  <a:cubicBezTo>
                    <a:pt x="14" y="37"/>
                    <a:pt x="7" y="30"/>
                    <a:pt x="7" y="22"/>
                  </a:cubicBezTo>
                  <a:cubicBezTo>
                    <a:pt x="7" y="14"/>
                    <a:pt x="14" y="7"/>
                    <a:pt x="22" y="7"/>
                  </a:cubicBezTo>
                  <a:cubicBezTo>
                    <a:pt x="30" y="7"/>
                    <a:pt x="36" y="14"/>
                    <a:pt x="36" y="22"/>
                  </a:cubicBezTo>
                  <a:cubicBezTo>
                    <a:pt x="36" y="30"/>
                    <a:pt x="30" y="37"/>
                    <a:pt x="22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2" name="Freeform 24"/>
            <p:cNvSpPr>
              <a:spLocks/>
            </p:cNvSpPr>
            <p:nvPr/>
          </p:nvSpPr>
          <p:spPr bwMode="auto">
            <a:xfrm>
              <a:off x="1497013" y="1843088"/>
              <a:ext cx="239713" cy="292100"/>
            </a:xfrm>
            <a:custGeom>
              <a:avLst/>
              <a:gdLst/>
              <a:ahLst/>
              <a:cxnLst>
                <a:cxn ang="0">
                  <a:pos x="7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89" y="22"/>
                </a:cxn>
                <a:cxn ang="0">
                  <a:pos x="123" y="57"/>
                </a:cxn>
                <a:cxn ang="0">
                  <a:pos x="151" y="57"/>
                </a:cxn>
                <a:cxn ang="0">
                  <a:pos x="151" y="52"/>
                </a:cxn>
                <a:cxn ang="0">
                  <a:pos x="99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01" y="184"/>
                </a:cxn>
                <a:cxn ang="0">
                  <a:pos x="78" y="162"/>
                </a:cxn>
                <a:cxn ang="0">
                  <a:pos x="78" y="160"/>
                </a:cxn>
              </a:cxnLst>
              <a:rect l="0" t="0" r="r" b="b"/>
              <a:pathLst>
                <a:path w="151" h="184">
                  <a:moveTo>
                    <a:pt x="7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89" y="22"/>
                  </a:lnTo>
                  <a:lnTo>
                    <a:pt x="123" y="57"/>
                  </a:lnTo>
                  <a:lnTo>
                    <a:pt x="151" y="57"/>
                  </a:lnTo>
                  <a:lnTo>
                    <a:pt x="151" y="52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101" y="184"/>
                  </a:lnTo>
                  <a:lnTo>
                    <a:pt x="78" y="162"/>
                  </a:lnTo>
                  <a:lnTo>
                    <a:pt x="7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3" name="Rectangle 25"/>
            <p:cNvSpPr>
              <a:spLocks noChangeArrowheads="1"/>
            </p:cNvSpPr>
            <p:nvPr/>
          </p:nvSpPr>
          <p:spPr bwMode="auto">
            <a:xfrm>
              <a:off x="1552576" y="1933575"/>
              <a:ext cx="9366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4" name="Rectangle 26"/>
            <p:cNvSpPr>
              <a:spLocks noChangeArrowheads="1"/>
            </p:cNvSpPr>
            <p:nvPr/>
          </p:nvSpPr>
          <p:spPr bwMode="auto">
            <a:xfrm>
              <a:off x="1552576" y="1968500"/>
              <a:ext cx="93663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5" name="Rectangle 27"/>
            <p:cNvSpPr>
              <a:spLocks noChangeArrowheads="1"/>
            </p:cNvSpPr>
            <p:nvPr/>
          </p:nvSpPr>
          <p:spPr bwMode="auto">
            <a:xfrm>
              <a:off x="1552576" y="2006600"/>
              <a:ext cx="9366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26" name="Group 325"/>
          <p:cNvGrpSpPr/>
          <p:nvPr/>
        </p:nvGrpSpPr>
        <p:grpSpPr>
          <a:xfrm>
            <a:off x="6203744" y="3020883"/>
            <a:ext cx="374206" cy="427664"/>
            <a:chOff x="3841751" y="1843088"/>
            <a:chExt cx="255588" cy="292100"/>
          </a:xfrm>
          <a:solidFill>
            <a:srgbClr val="FFFFFF"/>
          </a:solidFill>
        </p:grpSpPr>
        <p:sp>
          <p:nvSpPr>
            <p:cNvPr id="327" name="Freeform 28"/>
            <p:cNvSpPr>
              <a:spLocks noEditPoints="1"/>
            </p:cNvSpPr>
            <p:nvPr/>
          </p:nvSpPr>
          <p:spPr bwMode="auto">
            <a:xfrm>
              <a:off x="3841751" y="1843088"/>
              <a:ext cx="255588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1" y="184"/>
                </a:cxn>
                <a:cxn ang="0">
                  <a:pos x="161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3" y="160"/>
                </a:cxn>
                <a:cxn ang="0">
                  <a:pos x="23" y="22"/>
                </a:cxn>
                <a:cxn ang="0">
                  <a:pos x="99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1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1" y="184"/>
                  </a:lnTo>
                  <a:lnTo>
                    <a:pt x="161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3" y="160"/>
                  </a:lnTo>
                  <a:lnTo>
                    <a:pt x="23" y="22"/>
                  </a:lnTo>
                  <a:lnTo>
                    <a:pt x="99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8" name="Freeform 29"/>
            <p:cNvSpPr>
              <a:spLocks/>
            </p:cNvSpPr>
            <p:nvPr/>
          </p:nvSpPr>
          <p:spPr bwMode="auto">
            <a:xfrm>
              <a:off x="3895726" y="1973263"/>
              <a:ext cx="146050" cy="98425"/>
            </a:xfrm>
            <a:custGeom>
              <a:avLst/>
              <a:gdLst/>
              <a:ahLst/>
              <a:cxnLst>
                <a:cxn ang="0">
                  <a:pos x="35" y="11"/>
                </a:cxn>
                <a:cxn ang="0">
                  <a:pos x="0" y="46"/>
                </a:cxn>
                <a:cxn ang="0">
                  <a:pos x="0" y="62"/>
                </a:cxn>
                <a:cxn ang="0">
                  <a:pos x="35" y="27"/>
                </a:cxn>
                <a:cxn ang="0">
                  <a:pos x="58" y="51"/>
                </a:cxn>
                <a:cxn ang="0">
                  <a:pos x="92" y="16"/>
                </a:cxn>
                <a:cxn ang="0">
                  <a:pos x="92" y="0"/>
                </a:cxn>
                <a:cxn ang="0">
                  <a:pos x="58" y="35"/>
                </a:cxn>
                <a:cxn ang="0">
                  <a:pos x="35" y="11"/>
                </a:cxn>
              </a:cxnLst>
              <a:rect l="0" t="0" r="r" b="b"/>
              <a:pathLst>
                <a:path w="92" h="62">
                  <a:moveTo>
                    <a:pt x="35" y="11"/>
                  </a:moveTo>
                  <a:lnTo>
                    <a:pt x="0" y="46"/>
                  </a:lnTo>
                  <a:lnTo>
                    <a:pt x="0" y="62"/>
                  </a:lnTo>
                  <a:lnTo>
                    <a:pt x="35" y="27"/>
                  </a:lnTo>
                  <a:lnTo>
                    <a:pt x="58" y="51"/>
                  </a:lnTo>
                  <a:lnTo>
                    <a:pt x="92" y="16"/>
                  </a:lnTo>
                  <a:lnTo>
                    <a:pt x="92" y="0"/>
                  </a:lnTo>
                  <a:lnTo>
                    <a:pt x="58" y="35"/>
                  </a:lnTo>
                  <a:lnTo>
                    <a:pt x="35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29" name="Group 328"/>
          <p:cNvGrpSpPr/>
          <p:nvPr/>
        </p:nvGrpSpPr>
        <p:grpSpPr>
          <a:xfrm>
            <a:off x="7061394" y="3020883"/>
            <a:ext cx="376530" cy="427664"/>
            <a:chOff x="4427538" y="1843088"/>
            <a:chExt cx="257175" cy="292100"/>
          </a:xfrm>
          <a:solidFill>
            <a:srgbClr val="FFFFFF"/>
          </a:solidFill>
        </p:grpSpPr>
        <p:sp>
          <p:nvSpPr>
            <p:cNvPr id="330" name="Freeform 30"/>
            <p:cNvSpPr>
              <a:spLocks noEditPoints="1"/>
            </p:cNvSpPr>
            <p:nvPr/>
          </p:nvSpPr>
          <p:spPr bwMode="auto">
            <a:xfrm>
              <a:off x="4427538" y="1843088"/>
              <a:ext cx="257175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2" y="160"/>
                </a:cxn>
                <a:cxn ang="0">
                  <a:pos x="22" y="22"/>
                </a:cxn>
                <a:cxn ang="0">
                  <a:pos x="98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1" name="Freeform 31"/>
            <p:cNvSpPr>
              <a:spLocks noEditPoints="1"/>
            </p:cNvSpPr>
            <p:nvPr/>
          </p:nvSpPr>
          <p:spPr bwMode="auto">
            <a:xfrm>
              <a:off x="4483101" y="1951038"/>
              <a:ext cx="146050" cy="128588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92" y="81"/>
                </a:cxn>
                <a:cxn ang="0">
                  <a:pos x="92" y="0"/>
                </a:cxn>
                <a:cxn ang="0">
                  <a:pos x="0" y="0"/>
                </a:cxn>
                <a:cxn ang="0">
                  <a:pos x="0" y="81"/>
                </a:cxn>
                <a:cxn ang="0">
                  <a:pos x="46" y="11"/>
                </a:cxn>
                <a:cxn ang="0">
                  <a:pos x="81" y="11"/>
                </a:cxn>
                <a:cxn ang="0">
                  <a:pos x="81" y="35"/>
                </a:cxn>
                <a:cxn ang="0">
                  <a:pos x="46" y="35"/>
                </a:cxn>
                <a:cxn ang="0">
                  <a:pos x="46" y="11"/>
                </a:cxn>
                <a:cxn ang="0">
                  <a:pos x="46" y="46"/>
                </a:cxn>
                <a:cxn ang="0">
                  <a:pos x="81" y="46"/>
                </a:cxn>
                <a:cxn ang="0">
                  <a:pos x="81" y="70"/>
                </a:cxn>
                <a:cxn ang="0">
                  <a:pos x="46" y="70"/>
                </a:cxn>
                <a:cxn ang="0">
                  <a:pos x="46" y="46"/>
                </a:cxn>
                <a:cxn ang="0">
                  <a:pos x="11" y="11"/>
                </a:cxn>
                <a:cxn ang="0">
                  <a:pos x="33" y="11"/>
                </a:cxn>
                <a:cxn ang="0">
                  <a:pos x="33" y="35"/>
                </a:cxn>
                <a:cxn ang="0">
                  <a:pos x="11" y="35"/>
                </a:cxn>
                <a:cxn ang="0">
                  <a:pos x="11" y="11"/>
                </a:cxn>
                <a:cxn ang="0">
                  <a:pos x="11" y="46"/>
                </a:cxn>
                <a:cxn ang="0">
                  <a:pos x="33" y="46"/>
                </a:cxn>
                <a:cxn ang="0">
                  <a:pos x="33" y="70"/>
                </a:cxn>
                <a:cxn ang="0">
                  <a:pos x="11" y="70"/>
                </a:cxn>
                <a:cxn ang="0">
                  <a:pos x="11" y="46"/>
                </a:cxn>
              </a:cxnLst>
              <a:rect l="0" t="0" r="r" b="b"/>
              <a:pathLst>
                <a:path w="92" h="81">
                  <a:moveTo>
                    <a:pt x="0" y="81"/>
                  </a:moveTo>
                  <a:lnTo>
                    <a:pt x="92" y="81"/>
                  </a:lnTo>
                  <a:lnTo>
                    <a:pt x="92" y="0"/>
                  </a:lnTo>
                  <a:lnTo>
                    <a:pt x="0" y="0"/>
                  </a:lnTo>
                  <a:lnTo>
                    <a:pt x="0" y="81"/>
                  </a:lnTo>
                  <a:close/>
                  <a:moveTo>
                    <a:pt x="46" y="11"/>
                  </a:moveTo>
                  <a:lnTo>
                    <a:pt x="81" y="11"/>
                  </a:lnTo>
                  <a:lnTo>
                    <a:pt x="81" y="35"/>
                  </a:lnTo>
                  <a:lnTo>
                    <a:pt x="46" y="35"/>
                  </a:lnTo>
                  <a:lnTo>
                    <a:pt x="46" y="11"/>
                  </a:lnTo>
                  <a:close/>
                  <a:moveTo>
                    <a:pt x="46" y="46"/>
                  </a:moveTo>
                  <a:lnTo>
                    <a:pt x="81" y="46"/>
                  </a:lnTo>
                  <a:lnTo>
                    <a:pt x="81" y="70"/>
                  </a:lnTo>
                  <a:lnTo>
                    <a:pt x="46" y="70"/>
                  </a:lnTo>
                  <a:lnTo>
                    <a:pt x="46" y="46"/>
                  </a:lnTo>
                  <a:close/>
                  <a:moveTo>
                    <a:pt x="11" y="11"/>
                  </a:moveTo>
                  <a:lnTo>
                    <a:pt x="33" y="11"/>
                  </a:lnTo>
                  <a:lnTo>
                    <a:pt x="33" y="35"/>
                  </a:lnTo>
                  <a:lnTo>
                    <a:pt x="11" y="35"/>
                  </a:lnTo>
                  <a:lnTo>
                    <a:pt x="11" y="11"/>
                  </a:lnTo>
                  <a:close/>
                  <a:moveTo>
                    <a:pt x="11" y="46"/>
                  </a:moveTo>
                  <a:lnTo>
                    <a:pt x="33" y="46"/>
                  </a:lnTo>
                  <a:lnTo>
                    <a:pt x="33" y="70"/>
                  </a:lnTo>
                  <a:lnTo>
                    <a:pt x="11" y="70"/>
                  </a:lnTo>
                  <a:lnTo>
                    <a:pt x="11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32" name="Group 331"/>
          <p:cNvGrpSpPr/>
          <p:nvPr/>
        </p:nvGrpSpPr>
        <p:grpSpPr>
          <a:xfrm>
            <a:off x="7916722" y="3020883"/>
            <a:ext cx="376530" cy="427664"/>
            <a:chOff x="5011738" y="1843088"/>
            <a:chExt cx="257175" cy="292100"/>
          </a:xfrm>
          <a:solidFill>
            <a:srgbClr val="FFFFFF"/>
          </a:solidFill>
        </p:grpSpPr>
        <p:sp>
          <p:nvSpPr>
            <p:cNvPr id="333" name="Freeform 32"/>
            <p:cNvSpPr>
              <a:spLocks noEditPoints="1"/>
            </p:cNvSpPr>
            <p:nvPr/>
          </p:nvSpPr>
          <p:spPr bwMode="auto">
            <a:xfrm>
              <a:off x="5011738" y="1843088"/>
              <a:ext cx="257175" cy="2921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10" y="0"/>
                </a:cxn>
                <a:cxn ang="0">
                  <a:pos x="13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100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1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10" y="0"/>
                  </a:lnTo>
                  <a:close/>
                  <a:moveTo>
                    <a:pt x="13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100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4" name="Oval 33"/>
            <p:cNvSpPr>
              <a:spLocks noChangeArrowheads="1"/>
            </p:cNvSpPr>
            <p:nvPr/>
          </p:nvSpPr>
          <p:spPr bwMode="auto">
            <a:xfrm>
              <a:off x="5067301" y="1930400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5" name="Freeform 34"/>
            <p:cNvSpPr>
              <a:spLocks/>
            </p:cNvSpPr>
            <p:nvPr/>
          </p:nvSpPr>
          <p:spPr bwMode="auto">
            <a:xfrm>
              <a:off x="5067301" y="1951038"/>
              <a:ext cx="146050" cy="125413"/>
            </a:xfrm>
            <a:custGeom>
              <a:avLst/>
              <a:gdLst/>
              <a:ahLst/>
              <a:cxnLst>
                <a:cxn ang="0">
                  <a:pos x="24" y="46"/>
                </a:cxn>
                <a:cxn ang="0">
                  <a:pos x="0" y="79"/>
                </a:cxn>
                <a:cxn ang="0">
                  <a:pos x="92" y="79"/>
                </a:cxn>
                <a:cxn ang="0">
                  <a:pos x="70" y="0"/>
                </a:cxn>
                <a:cxn ang="0">
                  <a:pos x="46" y="68"/>
                </a:cxn>
                <a:cxn ang="0">
                  <a:pos x="24" y="46"/>
                </a:cxn>
              </a:cxnLst>
              <a:rect l="0" t="0" r="r" b="b"/>
              <a:pathLst>
                <a:path w="92" h="79">
                  <a:moveTo>
                    <a:pt x="24" y="46"/>
                  </a:moveTo>
                  <a:lnTo>
                    <a:pt x="0" y="79"/>
                  </a:lnTo>
                  <a:lnTo>
                    <a:pt x="92" y="79"/>
                  </a:lnTo>
                  <a:lnTo>
                    <a:pt x="70" y="0"/>
                  </a:lnTo>
                  <a:lnTo>
                    <a:pt x="46" y="68"/>
                  </a:lnTo>
                  <a:lnTo>
                    <a:pt x="2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36" name="Group 335"/>
          <p:cNvGrpSpPr/>
          <p:nvPr/>
        </p:nvGrpSpPr>
        <p:grpSpPr>
          <a:xfrm>
            <a:off x="8776698" y="3020883"/>
            <a:ext cx="374206" cy="427664"/>
            <a:chOff x="5599113" y="1843088"/>
            <a:chExt cx="255588" cy="292100"/>
          </a:xfrm>
          <a:solidFill>
            <a:srgbClr val="FFFFFF"/>
          </a:solidFill>
        </p:grpSpPr>
        <p:sp>
          <p:nvSpPr>
            <p:cNvPr id="337" name="Freeform 35"/>
            <p:cNvSpPr>
              <a:spLocks noEditPoints="1"/>
            </p:cNvSpPr>
            <p:nvPr/>
          </p:nvSpPr>
          <p:spPr bwMode="auto">
            <a:xfrm>
              <a:off x="5599113" y="1843088"/>
              <a:ext cx="255588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1" y="184"/>
                </a:cxn>
                <a:cxn ang="0">
                  <a:pos x="161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2" y="160"/>
                </a:cxn>
                <a:cxn ang="0">
                  <a:pos x="22" y="22"/>
                </a:cxn>
                <a:cxn ang="0">
                  <a:pos x="99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1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1" y="184"/>
                  </a:lnTo>
                  <a:lnTo>
                    <a:pt x="161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99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8" name="Freeform 36"/>
            <p:cNvSpPr>
              <a:spLocks/>
            </p:cNvSpPr>
            <p:nvPr/>
          </p:nvSpPr>
          <p:spPr bwMode="auto">
            <a:xfrm>
              <a:off x="5689601" y="1951038"/>
              <a:ext cx="96838" cy="107950"/>
            </a:xfrm>
            <a:custGeom>
              <a:avLst/>
              <a:gdLst/>
              <a:ahLst/>
              <a:cxnLst>
                <a:cxn ang="0">
                  <a:pos x="0" y="68"/>
                </a:cxn>
                <a:cxn ang="0">
                  <a:pos x="61" y="33"/>
                </a:cxn>
                <a:cxn ang="0">
                  <a:pos x="0" y="0"/>
                </a:cxn>
                <a:cxn ang="0">
                  <a:pos x="0" y="68"/>
                </a:cxn>
              </a:cxnLst>
              <a:rect l="0" t="0" r="r" b="b"/>
              <a:pathLst>
                <a:path w="61" h="68">
                  <a:moveTo>
                    <a:pt x="0" y="68"/>
                  </a:moveTo>
                  <a:lnTo>
                    <a:pt x="61" y="33"/>
                  </a:lnTo>
                  <a:lnTo>
                    <a:pt x="0" y="0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39" name="Group 338"/>
          <p:cNvGrpSpPr/>
          <p:nvPr/>
        </p:nvGrpSpPr>
        <p:grpSpPr>
          <a:xfrm>
            <a:off x="9634350" y="3020883"/>
            <a:ext cx="371881" cy="427664"/>
            <a:chOff x="6184901" y="1843088"/>
            <a:chExt cx="254000" cy="292100"/>
          </a:xfrm>
          <a:solidFill>
            <a:srgbClr val="FFFFFF"/>
          </a:solidFill>
        </p:grpSpPr>
        <p:sp>
          <p:nvSpPr>
            <p:cNvPr id="340" name="Freeform 37"/>
            <p:cNvSpPr>
              <a:spLocks noEditPoints="1"/>
            </p:cNvSpPr>
            <p:nvPr/>
          </p:nvSpPr>
          <p:spPr bwMode="auto">
            <a:xfrm>
              <a:off x="6184901" y="1843088"/>
              <a:ext cx="254000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0" y="184"/>
                </a:cxn>
                <a:cxn ang="0">
                  <a:pos x="160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2" y="160"/>
                </a:cxn>
                <a:cxn ang="0">
                  <a:pos x="22" y="22"/>
                </a:cxn>
                <a:cxn ang="0">
                  <a:pos x="98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0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0" y="184"/>
                  </a:lnTo>
                  <a:lnTo>
                    <a:pt x="160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1" name="Freeform 38"/>
            <p:cNvSpPr>
              <a:spLocks/>
            </p:cNvSpPr>
            <p:nvPr/>
          </p:nvSpPr>
          <p:spPr bwMode="auto">
            <a:xfrm>
              <a:off x="6238876" y="1954213"/>
              <a:ext cx="53975" cy="107950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34" y="68"/>
                </a:cxn>
                <a:cxn ang="0">
                  <a:pos x="34" y="52"/>
                </a:cxn>
                <a:cxn ang="0">
                  <a:pos x="16" y="35"/>
                </a:cxn>
                <a:cxn ang="0">
                  <a:pos x="34" y="15"/>
                </a:cxn>
                <a:cxn ang="0">
                  <a:pos x="34" y="0"/>
                </a:cxn>
                <a:cxn ang="0">
                  <a:pos x="8" y="25"/>
                </a:cxn>
                <a:cxn ang="0">
                  <a:pos x="0" y="35"/>
                </a:cxn>
              </a:cxnLst>
              <a:rect l="0" t="0" r="r" b="b"/>
              <a:pathLst>
                <a:path w="34" h="68">
                  <a:moveTo>
                    <a:pt x="0" y="35"/>
                  </a:moveTo>
                  <a:lnTo>
                    <a:pt x="34" y="68"/>
                  </a:lnTo>
                  <a:lnTo>
                    <a:pt x="34" y="52"/>
                  </a:lnTo>
                  <a:lnTo>
                    <a:pt x="16" y="35"/>
                  </a:lnTo>
                  <a:lnTo>
                    <a:pt x="34" y="15"/>
                  </a:lnTo>
                  <a:lnTo>
                    <a:pt x="34" y="0"/>
                  </a:lnTo>
                  <a:lnTo>
                    <a:pt x="8" y="25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2" name="Freeform 39"/>
            <p:cNvSpPr>
              <a:spLocks/>
            </p:cNvSpPr>
            <p:nvPr/>
          </p:nvSpPr>
          <p:spPr bwMode="auto">
            <a:xfrm>
              <a:off x="6330951" y="1951038"/>
              <a:ext cx="55563" cy="10795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7" y="33"/>
                </a:cxn>
                <a:cxn ang="0">
                  <a:pos x="0" y="52"/>
                </a:cxn>
                <a:cxn ang="0">
                  <a:pos x="0" y="68"/>
                </a:cxn>
                <a:cxn ang="0">
                  <a:pos x="27" y="41"/>
                </a:cxn>
                <a:cxn ang="0">
                  <a:pos x="35" y="33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35" h="68">
                  <a:moveTo>
                    <a:pt x="0" y="16"/>
                  </a:moveTo>
                  <a:lnTo>
                    <a:pt x="17" y="33"/>
                  </a:lnTo>
                  <a:lnTo>
                    <a:pt x="0" y="52"/>
                  </a:lnTo>
                  <a:lnTo>
                    <a:pt x="0" y="68"/>
                  </a:lnTo>
                  <a:lnTo>
                    <a:pt x="27" y="41"/>
                  </a:lnTo>
                  <a:lnTo>
                    <a:pt x="35" y="33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43" name="Group 342"/>
          <p:cNvGrpSpPr/>
          <p:nvPr/>
        </p:nvGrpSpPr>
        <p:grpSpPr>
          <a:xfrm>
            <a:off x="10489677" y="3020883"/>
            <a:ext cx="376530" cy="427664"/>
            <a:chOff x="6769101" y="1843088"/>
            <a:chExt cx="257175" cy="292100"/>
          </a:xfrm>
          <a:solidFill>
            <a:srgbClr val="FFFFFF"/>
          </a:solidFill>
        </p:grpSpPr>
        <p:sp>
          <p:nvSpPr>
            <p:cNvPr id="344" name="Freeform 40"/>
            <p:cNvSpPr>
              <a:spLocks noEditPoints="1"/>
            </p:cNvSpPr>
            <p:nvPr/>
          </p:nvSpPr>
          <p:spPr bwMode="auto">
            <a:xfrm>
              <a:off x="6769101" y="1843088"/>
              <a:ext cx="257175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98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5" name="Rectangle 41"/>
            <p:cNvSpPr>
              <a:spLocks noChangeArrowheads="1"/>
            </p:cNvSpPr>
            <p:nvPr/>
          </p:nvSpPr>
          <p:spPr bwMode="auto">
            <a:xfrm>
              <a:off x="6824663" y="2044700"/>
              <a:ext cx="3492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6" name="Rectangle 42"/>
            <p:cNvSpPr>
              <a:spLocks noChangeArrowheads="1"/>
            </p:cNvSpPr>
            <p:nvPr/>
          </p:nvSpPr>
          <p:spPr bwMode="auto">
            <a:xfrm>
              <a:off x="6880226" y="1951038"/>
              <a:ext cx="34925" cy="1285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7" name="Rectangle 43"/>
            <p:cNvSpPr>
              <a:spLocks noChangeArrowheads="1"/>
            </p:cNvSpPr>
            <p:nvPr/>
          </p:nvSpPr>
          <p:spPr bwMode="auto">
            <a:xfrm>
              <a:off x="6932613" y="2006600"/>
              <a:ext cx="38100" cy="730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48" name="Freeform 44"/>
          <p:cNvSpPr>
            <a:spLocks noEditPoints="1"/>
          </p:cNvSpPr>
          <p:nvPr/>
        </p:nvSpPr>
        <p:spPr bwMode="auto">
          <a:xfrm>
            <a:off x="4544221" y="3020883"/>
            <a:ext cx="371881" cy="427664"/>
          </a:xfrm>
          <a:custGeom>
            <a:avLst/>
            <a:gdLst>
              <a:gd name="T0" fmla="*/ 272176875 w 160"/>
              <a:gd name="T1" fmla="*/ 0 h 184"/>
              <a:gd name="T2" fmla="*/ 0 w 160"/>
              <a:gd name="T3" fmla="*/ 0 h 184"/>
              <a:gd name="T4" fmla="*/ 0 w 160"/>
              <a:gd name="T5" fmla="*/ 463708750 h 184"/>
              <a:gd name="T6" fmla="*/ 403225000 w 160"/>
              <a:gd name="T7" fmla="*/ 463708750 h 184"/>
              <a:gd name="T8" fmla="*/ 403225000 w 160"/>
              <a:gd name="T9" fmla="*/ 131048125 h 184"/>
              <a:gd name="T10" fmla="*/ 272176875 w 160"/>
              <a:gd name="T11" fmla="*/ 0 h 184"/>
              <a:gd name="T12" fmla="*/ 347781563 w 160"/>
              <a:gd name="T13" fmla="*/ 403225000 h 184"/>
              <a:gd name="T14" fmla="*/ 55443438 w 160"/>
              <a:gd name="T15" fmla="*/ 403225000 h 184"/>
              <a:gd name="T16" fmla="*/ 55443438 w 160"/>
              <a:gd name="T17" fmla="*/ 55443438 h 184"/>
              <a:gd name="T18" fmla="*/ 115927188 w 160"/>
              <a:gd name="T19" fmla="*/ 55443438 h 184"/>
              <a:gd name="T20" fmla="*/ 115927188 w 160"/>
              <a:gd name="T21" fmla="*/ 320060638 h 184"/>
              <a:gd name="T22" fmla="*/ 171370625 w 160"/>
              <a:gd name="T23" fmla="*/ 231854375 h 184"/>
              <a:gd name="T24" fmla="*/ 231854375 w 160"/>
              <a:gd name="T25" fmla="*/ 320060638 h 184"/>
              <a:gd name="T26" fmla="*/ 231854375 w 160"/>
              <a:gd name="T27" fmla="*/ 55443438 h 184"/>
              <a:gd name="T28" fmla="*/ 246975313 w 160"/>
              <a:gd name="T29" fmla="*/ 55443438 h 184"/>
              <a:gd name="T30" fmla="*/ 347781563 w 160"/>
              <a:gd name="T31" fmla="*/ 156249688 h 184"/>
              <a:gd name="T32" fmla="*/ 347781563 w 160"/>
              <a:gd name="T33" fmla="*/ 403225000 h 18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184">
                <a:moveTo>
                  <a:pt x="108" y="0"/>
                </a:moveTo>
                <a:lnTo>
                  <a:pt x="0" y="0"/>
                </a:lnTo>
                <a:lnTo>
                  <a:pt x="0" y="184"/>
                </a:lnTo>
                <a:lnTo>
                  <a:pt x="160" y="184"/>
                </a:lnTo>
                <a:lnTo>
                  <a:pt x="160" y="52"/>
                </a:lnTo>
                <a:lnTo>
                  <a:pt x="108" y="0"/>
                </a:lnTo>
                <a:close/>
                <a:moveTo>
                  <a:pt x="138" y="160"/>
                </a:moveTo>
                <a:lnTo>
                  <a:pt x="22" y="160"/>
                </a:lnTo>
                <a:lnTo>
                  <a:pt x="22" y="22"/>
                </a:lnTo>
                <a:lnTo>
                  <a:pt x="46" y="22"/>
                </a:lnTo>
                <a:lnTo>
                  <a:pt x="46" y="127"/>
                </a:lnTo>
                <a:lnTo>
                  <a:pt x="68" y="92"/>
                </a:lnTo>
                <a:lnTo>
                  <a:pt x="92" y="127"/>
                </a:lnTo>
                <a:lnTo>
                  <a:pt x="92" y="22"/>
                </a:lnTo>
                <a:lnTo>
                  <a:pt x="98" y="22"/>
                </a:lnTo>
                <a:lnTo>
                  <a:pt x="138" y="62"/>
                </a:lnTo>
                <a:lnTo>
                  <a:pt x="138" y="1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49" name="Group 348"/>
          <p:cNvGrpSpPr/>
          <p:nvPr/>
        </p:nvGrpSpPr>
        <p:grpSpPr>
          <a:xfrm>
            <a:off x="3630788" y="3020883"/>
            <a:ext cx="374206" cy="427664"/>
            <a:chOff x="2084388" y="1843088"/>
            <a:chExt cx="255588" cy="292100"/>
          </a:xfrm>
          <a:solidFill>
            <a:srgbClr val="FFFFFF"/>
          </a:solidFill>
        </p:grpSpPr>
        <p:sp>
          <p:nvSpPr>
            <p:cNvPr id="350" name="Freeform 45"/>
            <p:cNvSpPr>
              <a:spLocks noEditPoints="1"/>
            </p:cNvSpPr>
            <p:nvPr/>
          </p:nvSpPr>
          <p:spPr bwMode="auto">
            <a:xfrm>
              <a:off x="2084388" y="1843088"/>
              <a:ext cx="255588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1" y="184"/>
                </a:cxn>
                <a:cxn ang="0">
                  <a:pos x="161" y="52"/>
                </a:cxn>
                <a:cxn ang="0">
                  <a:pos x="108" y="0"/>
                </a:cxn>
                <a:cxn ang="0">
                  <a:pos x="69" y="92"/>
                </a:cxn>
                <a:cxn ang="0">
                  <a:pos x="81" y="92"/>
                </a:cxn>
                <a:cxn ang="0">
                  <a:pos x="81" y="79"/>
                </a:cxn>
                <a:cxn ang="0">
                  <a:pos x="69" y="79"/>
                </a:cxn>
                <a:cxn ang="0">
                  <a:pos x="69" y="68"/>
                </a:cxn>
                <a:cxn ang="0">
                  <a:pos x="81" y="68"/>
                </a:cxn>
                <a:cxn ang="0">
                  <a:pos x="81" y="57"/>
                </a:cxn>
                <a:cxn ang="0">
                  <a:pos x="69" y="57"/>
                </a:cxn>
                <a:cxn ang="0">
                  <a:pos x="69" y="46"/>
                </a:cxn>
                <a:cxn ang="0">
                  <a:pos x="81" y="46"/>
                </a:cxn>
                <a:cxn ang="0">
                  <a:pos x="81" y="33"/>
                </a:cxn>
                <a:cxn ang="0">
                  <a:pos x="69" y="33"/>
                </a:cxn>
                <a:cxn ang="0">
                  <a:pos x="69" y="22"/>
                </a:cxn>
                <a:cxn ang="0">
                  <a:pos x="81" y="22"/>
                </a:cxn>
                <a:cxn ang="0">
                  <a:pos x="81" y="33"/>
                </a:cxn>
                <a:cxn ang="0">
                  <a:pos x="93" y="33"/>
                </a:cxn>
                <a:cxn ang="0">
                  <a:pos x="93" y="46"/>
                </a:cxn>
                <a:cxn ang="0">
                  <a:pos x="81" y="46"/>
                </a:cxn>
                <a:cxn ang="0">
                  <a:pos x="81" y="57"/>
                </a:cxn>
                <a:cxn ang="0">
                  <a:pos x="93" y="57"/>
                </a:cxn>
                <a:cxn ang="0">
                  <a:pos x="93" y="68"/>
                </a:cxn>
                <a:cxn ang="0">
                  <a:pos x="81" y="68"/>
                </a:cxn>
                <a:cxn ang="0">
                  <a:pos x="81" y="79"/>
                </a:cxn>
                <a:cxn ang="0">
                  <a:pos x="93" y="79"/>
                </a:cxn>
                <a:cxn ang="0">
                  <a:pos x="93" y="92"/>
                </a:cxn>
                <a:cxn ang="0">
                  <a:pos x="81" y="92"/>
                </a:cxn>
                <a:cxn ang="0">
                  <a:pos x="81" y="103"/>
                </a:cxn>
                <a:cxn ang="0">
                  <a:pos x="93" y="103"/>
                </a:cxn>
                <a:cxn ang="0">
                  <a:pos x="93" y="114"/>
                </a:cxn>
                <a:cxn ang="0">
                  <a:pos x="81" y="114"/>
                </a:cxn>
                <a:cxn ang="0">
                  <a:pos x="81" y="103"/>
                </a:cxn>
                <a:cxn ang="0">
                  <a:pos x="69" y="103"/>
                </a:cxn>
                <a:cxn ang="0">
                  <a:pos x="69" y="92"/>
                </a:cxn>
                <a:cxn ang="0">
                  <a:pos x="47" y="160"/>
                </a:cxn>
                <a:cxn ang="0">
                  <a:pos x="23" y="160"/>
                </a:cxn>
                <a:cxn ang="0">
                  <a:pos x="23" y="22"/>
                </a:cxn>
                <a:cxn ang="0">
                  <a:pos x="58" y="22"/>
                </a:cxn>
                <a:cxn ang="0">
                  <a:pos x="58" y="114"/>
                </a:cxn>
                <a:cxn ang="0">
                  <a:pos x="47" y="114"/>
                </a:cxn>
                <a:cxn ang="0">
                  <a:pos x="47" y="160"/>
                </a:cxn>
                <a:cxn ang="0">
                  <a:pos x="104" y="173"/>
                </a:cxn>
                <a:cxn ang="0">
                  <a:pos x="58" y="173"/>
                </a:cxn>
                <a:cxn ang="0">
                  <a:pos x="58" y="127"/>
                </a:cxn>
                <a:cxn ang="0">
                  <a:pos x="104" y="127"/>
                </a:cxn>
                <a:cxn ang="0">
                  <a:pos x="104" y="173"/>
                </a:cxn>
                <a:cxn ang="0">
                  <a:pos x="139" y="160"/>
                </a:cxn>
                <a:cxn ang="0">
                  <a:pos x="115" y="160"/>
                </a:cxn>
                <a:cxn ang="0">
                  <a:pos x="115" y="114"/>
                </a:cxn>
                <a:cxn ang="0">
                  <a:pos x="104" y="114"/>
                </a:cxn>
                <a:cxn ang="0">
                  <a:pos x="104" y="27"/>
                </a:cxn>
                <a:cxn ang="0">
                  <a:pos x="139" y="62"/>
                </a:cxn>
                <a:cxn ang="0">
                  <a:pos x="139" y="160"/>
                </a:cxn>
              </a:cxnLst>
              <a:rect l="0" t="0" r="r" b="b"/>
              <a:pathLst>
                <a:path w="161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1" y="184"/>
                  </a:lnTo>
                  <a:lnTo>
                    <a:pt x="161" y="52"/>
                  </a:lnTo>
                  <a:lnTo>
                    <a:pt x="108" y="0"/>
                  </a:lnTo>
                  <a:close/>
                  <a:moveTo>
                    <a:pt x="69" y="92"/>
                  </a:moveTo>
                  <a:lnTo>
                    <a:pt x="81" y="92"/>
                  </a:lnTo>
                  <a:lnTo>
                    <a:pt x="81" y="79"/>
                  </a:lnTo>
                  <a:lnTo>
                    <a:pt x="69" y="79"/>
                  </a:lnTo>
                  <a:lnTo>
                    <a:pt x="69" y="68"/>
                  </a:lnTo>
                  <a:lnTo>
                    <a:pt x="81" y="68"/>
                  </a:lnTo>
                  <a:lnTo>
                    <a:pt x="81" y="57"/>
                  </a:lnTo>
                  <a:lnTo>
                    <a:pt x="69" y="57"/>
                  </a:lnTo>
                  <a:lnTo>
                    <a:pt x="69" y="46"/>
                  </a:lnTo>
                  <a:lnTo>
                    <a:pt x="81" y="46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69" y="22"/>
                  </a:lnTo>
                  <a:lnTo>
                    <a:pt x="81" y="22"/>
                  </a:lnTo>
                  <a:lnTo>
                    <a:pt x="81" y="33"/>
                  </a:lnTo>
                  <a:lnTo>
                    <a:pt x="93" y="33"/>
                  </a:lnTo>
                  <a:lnTo>
                    <a:pt x="93" y="46"/>
                  </a:lnTo>
                  <a:lnTo>
                    <a:pt x="81" y="46"/>
                  </a:lnTo>
                  <a:lnTo>
                    <a:pt x="81" y="57"/>
                  </a:lnTo>
                  <a:lnTo>
                    <a:pt x="93" y="57"/>
                  </a:lnTo>
                  <a:lnTo>
                    <a:pt x="93" y="68"/>
                  </a:lnTo>
                  <a:lnTo>
                    <a:pt x="81" y="68"/>
                  </a:lnTo>
                  <a:lnTo>
                    <a:pt x="81" y="79"/>
                  </a:lnTo>
                  <a:lnTo>
                    <a:pt x="93" y="79"/>
                  </a:lnTo>
                  <a:lnTo>
                    <a:pt x="93" y="92"/>
                  </a:lnTo>
                  <a:lnTo>
                    <a:pt x="81" y="92"/>
                  </a:lnTo>
                  <a:lnTo>
                    <a:pt x="81" y="103"/>
                  </a:lnTo>
                  <a:lnTo>
                    <a:pt x="93" y="103"/>
                  </a:lnTo>
                  <a:lnTo>
                    <a:pt x="93" y="114"/>
                  </a:lnTo>
                  <a:lnTo>
                    <a:pt x="81" y="114"/>
                  </a:lnTo>
                  <a:lnTo>
                    <a:pt x="81" y="103"/>
                  </a:lnTo>
                  <a:lnTo>
                    <a:pt x="69" y="103"/>
                  </a:lnTo>
                  <a:lnTo>
                    <a:pt x="69" y="92"/>
                  </a:lnTo>
                  <a:close/>
                  <a:moveTo>
                    <a:pt x="47" y="160"/>
                  </a:moveTo>
                  <a:lnTo>
                    <a:pt x="23" y="160"/>
                  </a:lnTo>
                  <a:lnTo>
                    <a:pt x="23" y="22"/>
                  </a:lnTo>
                  <a:lnTo>
                    <a:pt x="58" y="22"/>
                  </a:lnTo>
                  <a:lnTo>
                    <a:pt x="58" y="114"/>
                  </a:lnTo>
                  <a:lnTo>
                    <a:pt x="47" y="114"/>
                  </a:lnTo>
                  <a:lnTo>
                    <a:pt x="47" y="160"/>
                  </a:lnTo>
                  <a:close/>
                  <a:moveTo>
                    <a:pt x="104" y="173"/>
                  </a:moveTo>
                  <a:lnTo>
                    <a:pt x="58" y="173"/>
                  </a:lnTo>
                  <a:lnTo>
                    <a:pt x="58" y="127"/>
                  </a:lnTo>
                  <a:lnTo>
                    <a:pt x="104" y="127"/>
                  </a:lnTo>
                  <a:lnTo>
                    <a:pt x="104" y="173"/>
                  </a:lnTo>
                  <a:close/>
                  <a:moveTo>
                    <a:pt x="139" y="160"/>
                  </a:moveTo>
                  <a:lnTo>
                    <a:pt x="115" y="160"/>
                  </a:lnTo>
                  <a:lnTo>
                    <a:pt x="115" y="114"/>
                  </a:lnTo>
                  <a:lnTo>
                    <a:pt x="104" y="114"/>
                  </a:lnTo>
                  <a:lnTo>
                    <a:pt x="104" y="27"/>
                  </a:lnTo>
                  <a:lnTo>
                    <a:pt x="139" y="62"/>
                  </a:lnTo>
                  <a:lnTo>
                    <a:pt x="139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51" name="Rectangle 46"/>
            <p:cNvSpPr>
              <a:spLocks noChangeArrowheads="1"/>
            </p:cNvSpPr>
            <p:nvPr/>
          </p:nvSpPr>
          <p:spPr bwMode="auto">
            <a:xfrm>
              <a:off x="2193926" y="2062163"/>
              <a:ext cx="38100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52" name="Group 351"/>
          <p:cNvGrpSpPr/>
          <p:nvPr/>
        </p:nvGrpSpPr>
        <p:grpSpPr>
          <a:xfrm>
            <a:off x="4544223" y="3876210"/>
            <a:ext cx="371881" cy="429987"/>
            <a:chOff x="2708276" y="2427288"/>
            <a:chExt cx="254000" cy="293687"/>
          </a:xfrm>
          <a:solidFill>
            <a:srgbClr val="FFFFFF"/>
          </a:solidFill>
        </p:grpSpPr>
        <p:sp>
          <p:nvSpPr>
            <p:cNvPr id="353" name="Freeform 47"/>
            <p:cNvSpPr>
              <a:spLocks noEditPoints="1"/>
            </p:cNvSpPr>
            <p:nvPr/>
          </p:nvSpPr>
          <p:spPr bwMode="auto">
            <a:xfrm>
              <a:off x="2760663" y="2427288"/>
              <a:ext cx="146050" cy="73025"/>
            </a:xfrm>
            <a:custGeom>
              <a:avLst/>
              <a:gdLst/>
              <a:ahLst/>
              <a:cxnLst>
                <a:cxn ang="0">
                  <a:pos x="58" y="14"/>
                </a:cxn>
                <a:cxn ang="0">
                  <a:pos x="44" y="14"/>
                </a:cxn>
                <a:cxn ang="0">
                  <a:pos x="29" y="0"/>
                </a:cxn>
                <a:cxn ang="0">
                  <a:pos x="15" y="14"/>
                </a:cxn>
                <a:cxn ang="0">
                  <a:pos x="0" y="14"/>
                </a:cxn>
                <a:cxn ang="0">
                  <a:pos x="0" y="29"/>
                </a:cxn>
                <a:cxn ang="0">
                  <a:pos x="58" y="29"/>
                </a:cxn>
                <a:cxn ang="0">
                  <a:pos x="58" y="14"/>
                </a:cxn>
                <a:cxn ang="0">
                  <a:pos x="29" y="22"/>
                </a:cxn>
                <a:cxn ang="0">
                  <a:pos x="22" y="14"/>
                </a:cxn>
                <a:cxn ang="0">
                  <a:pos x="29" y="7"/>
                </a:cxn>
                <a:cxn ang="0">
                  <a:pos x="37" y="14"/>
                </a:cxn>
                <a:cxn ang="0">
                  <a:pos x="29" y="22"/>
                </a:cxn>
              </a:cxnLst>
              <a:rect l="0" t="0" r="r" b="b"/>
              <a:pathLst>
                <a:path w="58" h="29">
                  <a:moveTo>
                    <a:pt x="58" y="14"/>
                  </a:moveTo>
                  <a:cubicBezTo>
                    <a:pt x="44" y="14"/>
                    <a:pt x="44" y="14"/>
                    <a:pt x="44" y="14"/>
                  </a:cubicBezTo>
                  <a:cubicBezTo>
                    <a:pt x="44" y="6"/>
                    <a:pt x="37" y="0"/>
                    <a:pt x="29" y="0"/>
                  </a:cubicBezTo>
                  <a:cubicBezTo>
                    <a:pt x="21" y="0"/>
                    <a:pt x="15" y="6"/>
                    <a:pt x="1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8" y="29"/>
                    <a:pt x="58" y="29"/>
                    <a:pt x="58" y="29"/>
                  </a:cubicBezTo>
                  <a:lnTo>
                    <a:pt x="58" y="14"/>
                  </a:lnTo>
                  <a:close/>
                  <a:moveTo>
                    <a:pt x="29" y="22"/>
                  </a:moveTo>
                  <a:cubicBezTo>
                    <a:pt x="25" y="22"/>
                    <a:pt x="22" y="18"/>
                    <a:pt x="22" y="14"/>
                  </a:cubicBezTo>
                  <a:cubicBezTo>
                    <a:pt x="22" y="10"/>
                    <a:pt x="25" y="7"/>
                    <a:pt x="29" y="7"/>
                  </a:cubicBezTo>
                  <a:cubicBezTo>
                    <a:pt x="33" y="7"/>
                    <a:pt x="37" y="10"/>
                    <a:pt x="37" y="14"/>
                  </a:cubicBezTo>
                  <a:cubicBezTo>
                    <a:pt x="37" y="18"/>
                    <a:pt x="33" y="22"/>
                    <a:pt x="29" y="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54" name="Freeform 48"/>
            <p:cNvSpPr>
              <a:spLocks noEditPoints="1"/>
            </p:cNvSpPr>
            <p:nvPr/>
          </p:nvSpPr>
          <p:spPr bwMode="auto">
            <a:xfrm>
              <a:off x="2708276" y="2463800"/>
              <a:ext cx="254000" cy="257175"/>
            </a:xfrm>
            <a:custGeom>
              <a:avLst/>
              <a:gdLst/>
              <a:ahLst/>
              <a:cxnLst>
                <a:cxn ang="0">
                  <a:pos x="138" y="0"/>
                </a:cxn>
                <a:cxn ang="0">
                  <a:pos x="138" y="35"/>
                </a:cxn>
                <a:cxn ang="0">
                  <a:pos x="22" y="35"/>
                </a:cxn>
                <a:cxn ang="0">
                  <a:pos x="2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0" y="162"/>
                </a:cxn>
                <a:cxn ang="0">
                  <a:pos x="160" y="0"/>
                </a:cxn>
                <a:cxn ang="0">
                  <a:pos x="138" y="0"/>
                </a:cxn>
                <a:cxn ang="0">
                  <a:pos x="74" y="138"/>
                </a:cxn>
                <a:cxn ang="0">
                  <a:pos x="66" y="128"/>
                </a:cxn>
                <a:cxn ang="0">
                  <a:pos x="33" y="97"/>
                </a:cxn>
                <a:cxn ang="0">
                  <a:pos x="51" y="81"/>
                </a:cxn>
                <a:cxn ang="0">
                  <a:pos x="74" y="105"/>
                </a:cxn>
                <a:cxn ang="0">
                  <a:pos x="120" y="58"/>
                </a:cxn>
                <a:cxn ang="0">
                  <a:pos x="138" y="74"/>
                </a:cxn>
                <a:cxn ang="0">
                  <a:pos x="74" y="138"/>
                </a:cxn>
              </a:cxnLst>
              <a:rect l="0" t="0" r="r" b="b"/>
              <a:pathLst>
                <a:path w="160" h="162">
                  <a:moveTo>
                    <a:pt x="138" y="0"/>
                  </a:moveTo>
                  <a:lnTo>
                    <a:pt x="138" y="35"/>
                  </a:lnTo>
                  <a:lnTo>
                    <a:pt x="22" y="35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160" y="162"/>
                  </a:lnTo>
                  <a:lnTo>
                    <a:pt x="160" y="0"/>
                  </a:lnTo>
                  <a:lnTo>
                    <a:pt x="138" y="0"/>
                  </a:lnTo>
                  <a:close/>
                  <a:moveTo>
                    <a:pt x="74" y="138"/>
                  </a:moveTo>
                  <a:lnTo>
                    <a:pt x="66" y="128"/>
                  </a:lnTo>
                  <a:lnTo>
                    <a:pt x="33" y="97"/>
                  </a:lnTo>
                  <a:lnTo>
                    <a:pt x="51" y="81"/>
                  </a:lnTo>
                  <a:lnTo>
                    <a:pt x="74" y="105"/>
                  </a:lnTo>
                  <a:lnTo>
                    <a:pt x="120" y="58"/>
                  </a:lnTo>
                  <a:lnTo>
                    <a:pt x="138" y="74"/>
                  </a:lnTo>
                  <a:lnTo>
                    <a:pt x="7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55" name="Freeform 49"/>
          <p:cNvSpPr>
            <a:spLocks/>
          </p:cNvSpPr>
          <p:nvPr/>
        </p:nvSpPr>
        <p:spPr bwMode="auto">
          <a:xfrm>
            <a:off x="2768488" y="3873885"/>
            <a:ext cx="416043" cy="376530"/>
          </a:xfrm>
          <a:custGeom>
            <a:avLst/>
            <a:gdLst>
              <a:gd name="T0" fmla="*/ 676647427 w 113"/>
              <a:gd name="T1" fmla="*/ 19071291 h 102"/>
              <a:gd name="T2" fmla="*/ 581789794 w 113"/>
              <a:gd name="T3" fmla="*/ 31786326 h 102"/>
              <a:gd name="T4" fmla="*/ 240303824 w 113"/>
              <a:gd name="T5" fmla="*/ 444995954 h 102"/>
              <a:gd name="T6" fmla="*/ 126475167 w 113"/>
              <a:gd name="T7" fmla="*/ 317853172 h 102"/>
              <a:gd name="T8" fmla="*/ 31620049 w 113"/>
              <a:gd name="T9" fmla="*/ 311496915 h 102"/>
              <a:gd name="T10" fmla="*/ 25295536 w 113"/>
              <a:gd name="T11" fmla="*/ 394138337 h 102"/>
              <a:gd name="T12" fmla="*/ 246628337 w 113"/>
              <a:gd name="T13" fmla="*/ 648421379 h 102"/>
              <a:gd name="T14" fmla="*/ 689293938 w 113"/>
              <a:gd name="T15" fmla="*/ 101712713 h 102"/>
              <a:gd name="T16" fmla="*/ 676647427 w 113"/>
              <a:gd name="T17" fmla="*/ 19071291 h 10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3" h="102">
                <a:moveTo>
                  <a:pt x="107" y="3"/>
                </a:moveTo>
                <a:cubicBezTo>
                  <a:pt x="102" y="0"/>
                  <a:pt x="95" y="1"/>
                  <a:pt x="92" y="5"/>
                </a:cubicBezTo>
                <a:cubicBezTo>
                  <a:pt x="38" y="70"/>
                  <a:pt x="38" y="70"/>
                  <a:pt x="38" y="70"/>
                </a:cubicBezTo>
                <a:cubicBezTo>
                  <a:pt x="20" y="50"/>
                  <a:pt x="20" y="50"/>
                  <a:pt x="20" y="50"/>
                </a:cubicBezTo>
                <a:cubicBezTo>
                  <a:pt x="17" y="46"/>
                  <a:pt x="10" y="45"/>
                  <a:pt x="5" y="49"/>
                </a:cubicBezTo>
                <a:cubicBezTo>
                  <a:pt x="1" y="52"/>
                  <a:pt x="0" y="58"/>
                  <a:pt x="4" y="62"/>
                </a:cubicBezTo>
                <a:cubicBezTo>
                  <a:pt x="39" y="102"/>
                  <a:pt x="39" y="102"/>
                  <a:pt x="39" y="102"/>
                </a:cubicBezTo>
                <a:cubicBezTo>
                  <a:pt x="109" y="16"/>
                  <a:pt x="109" y="16"/>
                  <a:pt x="109" y="16"/>
                </a:cubicBezTo>
                <a:cubicBezTo>
                  <a:pt x="113" y="12"/>
                  <a:pt x="112" y="6"/>
                  <a:pt x="107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6" name="Freeform 50"/>
          <p:cNvSpPr>
            <a:spLocks noEditPoints="1"/>
          </p:cNvSpPr>
          <p:nvPr/>
        </p:nvSpPr>
        <p:spPr bwMode="auto">
          <a:xfrm>
            <a:off x="3647057" y="3876210"/>
            <a:ext cx="413718" cy="404421"/>
          </a:xfrm>
          <a:custGeom>
            <a:avLst/>
            <a:gdLst>
              <a:gd name="T0" fmla="*/ 712934202 w 112"/>
              <a:gd name="T1" fmla="*/ 51375316 h 109"/>
              <a:gd name="T2" fmla="*/ 662010150 w 112"/>
              <a:gd name="T3" fmla="*/ 0 h 109"/>
              <a:gd name="T4" fmla="*/ 547431034 w 112"/>
              <a:gd name="T5" fmla="*/ 134863689 h 109"/>
              <a:gd name="T6" fmla="*/ 324640830 w 112"/>
              <a:gd name="T7" fmla="*/ 44953718 h 109"/>
              <a:gd name="T8" fmla="*/ 0 w 112"/>
              <a:gd name="T9" fmla="*/ 372478009 h 109"/>
              <a:gd name="T10" fmla="*/ 324640830 w 112"/>
              <a:gd name="T11" fmla="*/ 700002299 h 109"/>
              <a:gd name="T12" fmla="*/ 649279137 w 112"/>
              <a:gd name="T13" fmla="*/ 372478009 h 109"/>
              <a:gd name="T14" fmla="*/ 598355085 w 112"/>
              <a:gd name="T15" fmla="*/ 199082200 h 109"/>
              <a:gd name="T16" fmla="*/ 712934202 w 112"/>
              <a:gd name="T17" fmla="*/ 51375316 h 109"/>
              <a:gd name="T18" fmla="*/ 604720592 w 112"/>
              <a:gd name="T19" fmla="*/ 372478009 h 109"/>
              <a:gd name="T20" fmla="*/ 324640830 w 112"/>
              <a:gd name="T21" fmla="*/ 648626983 h 109"/>
              <a:gd name="T22" fmla="*/ 50924052 w 112"/>
              <a:gd name="T23" fmla="*/ 372478009 h 109"/>
              <a:gd name="T24" fmla="*/ 324640830 w 112"/>
              <a:gd name="T25" fmla="*/ 89907436 h 109"/>
              <a:gd name="T26" fmla="*/ 515603501 w 112"/>
              <a:gd name="T27" fmla="*/ 166974211 h 109"/>
              <a:gd name="T28" fmla="*/ 318275324 w 112"/>
              <a:gd name="T29" fmla="*/ 398166934 h 109"/>
              <a:gd name="T30" fmla="*/ 165503168 w 112"/>
              <a:gd name="T31" fmla="*/ 250460050 h 109"/>
              <a:gd name="T32" fmla="*/ 114579117 w 112"/>
              <a:gd name="T33" fmla="*/ 346789084 h 109"/>
              <a:gd name="T34" fmla="*/ 273716778 w 112"/>
              <a:gd name="T35" fmla="*/ 526606490 h 109"/>
              <a:gd name="T36" fmla="*/ 305544311 w 112"/>
              <a:gd name="T37" fmla="*/ 571562743 h 109"/>
              <a:gd name="T38" fmla="*/ 343737350 w 112"/>
              <a:gd name="T39" fmla="*/ 526606490 h 109"/>
              <a:gd name="T40" fmla="*/ 566527553 w 112"/>
              <a:gd name="T41" fmla="*/ 237614320 h 109"/>
              <a:gd name="T42" fmla="*/ 604720592 w 112"/>
              <a:gd name="T43" fmla="*/ 372478009 h 10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2" h="109">
                <a:moveTo>
                  <a:pt x="112" y="8"/>
                </a:moveTo>
                <a:cubicBezTo>
                  <a:pt x="104" y="0"/>
                  <a:pt x="104" y="0"/>
                  <a:pt x="104" y="0"/>
                </a:cubicBezTo>
                <a:cubicBezTo>
                  <a:pt x="86" y="21"/>
                  <a:pt x="86" y="21"/>
                  <a:pt x="86" y="21"/>
                </a:cubicBezTo>
                <a:cubicBezTo>
                  <a:pt x="77" y="12"/>
                  <a:pt x="65" y="7"/>
                  <a:pt x="51" y="7"/>
                </a:cubicBezTo>
                <a:cubicBezTo>
                  <a:pt x="23" y="7"/>
                  <a:pt x="0" y="30"/>
                  <a:pt x="0" y="58"/>
                </a:cubicBezTo>
                <a:cubicBezTo>
                  <a:pt x="0" y="86"/>
                  <a:pt x="23" y="109"/>
                  <a:pt x="51" y="109"/>
                </a:cubicBezTo>
                <a:cubicBezTo>
                  <a:pt x="79" y="109"/>
                  <a:pt x="102" y="86"/>
                  <a:pt x="102" y="58"/>
                </a:cubicBezTo>
                <a:cubicBezTo>
                  <a:pt x="102" y="48"/>
                  <a:pt x="99" y="38"/>
                  <a:pt x="94" y="31"/>
                </a:cubicBezTo>
                <a:lnTo>
                  <a:pt x="112" y="8"/>
                </a:lnTo>
                <a:close/>
                <a:moveTo>
                  <a:pt x="95" y="58"/>
                </a:moveTo>
                <a:cubicBezTo>
                  <a:pt x="95" y="82"/>
                  <a:pt x="75" y="101"/>
                  <a:pt x="51" y="101"/>
                </a:cubicBezTo>
                <a:cubicBezTo>
                  <a:pt x="27" y="101"/>
                  <a:pt x="8" y="82"/>
                  <a:pt x="8" y="58"/>
                </a:cubicBezTo>
                <a:cubicBezTo>
                  <a:pt x="8" y="34"/>
                  <a:pt x="27" y="14"/>
                  <a:pt x="51" y="14"/>
                </a:cubicBezTo>
                <a:cubicBezTo>
                  <a:pt x="63" y="14"/>
                  <a:pt x="73" y="19"/>
                  <a:pt x="81" y="26"/>
                </a:cubicBezTo>
                <a:cubicBezTo>
                  <a:pt x="50" y="62"/>
                  <a:pt x="50" y="62"/>
                  <a:pt x="50" y="62"/>
                </a:cubicBezTo>
                <a:cubicBezTo>
                  <a:pt x="26" y="39"/>
                  <a:pt x="26" y="39"/>
                  <a:pt x="26" y="39"/>
                </a:cubicBezTo>
                <a:cubicBezTo>
                  <a:pt x="18" y="54"/>
                  <a:pt x="18" y="54"/>
                  <a:pt x="18" y="54"/>
                </a:cubicBezTo>
                <a:cubicBezTo>
                  <a:pt x="43" y="82"/>
                  <a:pt x="43" y="82"/>
                  <a:pt x="43" y="82"/>
                </a:cubicBezTo>
                <a:cubicBezTo>
                  <a:pt x="48" y="89"/>
                  <a:pt x="48" y="89"/>
                  <a:pt x="48" y="89"/>
                </a:cubicBezTo>
                <a:cubicBezTo>
                  <a:pt x="54" y="82"/>
                  <a:pt x="54" y="82"/>
                  <a:pt x="54" y="82"/>
                </a:cubicBezTo>
                <a:cubicBezTo>
                  <a:pt x="89" y="37"/>
                  <a:pt x="89" y="37"/>
                  <a:pt x="89" y="37"/>
                </a:cubicBezTo>
                <a:cubicBezTo>
                  <a:pt x="93" y="43"/>
                  <a:pt x="95" y="50"/>
                  <a:pt x="95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7" name="Group 356"/>
          <p:cNvGrpSpPr/>
          <p:nvPr/>
        </p:nvGrpSpPr>
        <p:grpSpPr>
          <a:xfrm>
            <a:off x="6257201" y="3929667"/>
            <a:ext cx="376530" cy="376530"/>
            <a:chOff x="3878263" y="2463800"/>
            <a:chExt cx="257175" cy="257175"/>
          </a:xfrm>
          <a:solidFill>
            <a:srgbClr val="FFFFFF"/>
          </a:solidFill>
        </p:grpSpPr>
        <p:sp>
          <p:nvSpPr>
            <p:cNvPr id="358" name="Freeform 51"/>
            <p:cNvSpPr>
              <a:spLocks noEditPoints="1"/>
            </p:cNvSpPr>
            <p:nvPr/>
          </p:nvSpPr>
          <p:spPr bwMode="auto">
            <a:xfrm>
              <a:off x="3878263" y="2463800"/>
              <a:ext cx="257175" cy="257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150" y="151"/>
                </a:cxn>
                <a:cxn ang="0">
                  <a:pos x="11" y="151"/>
                </a:cxn>
                <a:cxn ang="0">
                  <a:pos x="11" y="12"/>
                </a:cxn>
                <a:cxn ang="0">
                  <a:pos x="150" y="12"/>
                </a:cxn>
                <a:cxn ang="0">
                  <a:pos x="150" y="151"/>
                </a:cxn>
              </a:cxnLst>
              <a:rect l="0" t="0" r="r" b="b"/>
              <a:pathLst>
                <a:path w="162" h="162">
                  <a:moveTo>
                    <a:pt x="0" y="0"/>
                  </a:move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0" y="0"/>
                  </a:lnTo>
                  <a:close/>
                  <a:moveTo>
                    <a:pt x="150" y="151"/>
                  </a:moveTo>
                  <a:lnTo>
                    <a:pt x="11" y="151"/>
                  </a:lnTo>
                  <a:lnTo>
                    <a:pt x="11" y="12"/>
                  </a:lnTo>
                  <a:lnTo>
                    <a:pt x="150" y="12"/>
                  </a:lnTo>
                  <a:lnTo>
                    <a:pt x="150" y="1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59" name="Freeform 52"/>
            <p:cNvSpPr>
              <a:spLocks/>
            </p:cNvSpPr>
            <p:nvPr/>
          </p:nvSpPr>
          <p:spPr bwMode="auto">
            <a:xfrm>
              <a:off x="3932238" y="2519363"/>
              <a:ext cx="157163" cy="155575"/>
            </a:xfrm>
            <a:custGeom>
              <a:avLst/>
              <a:gdLst/>
              <a:ahLst/>
              <a:cxnLst>
                <a:cxn ang="0">
                  <a:pos x="16" y="98"/>
                </a:cxn>
                <a:cxn ang="0">
                  <a:pos x="50" y="65"/>
                </a:cxn>
                <a:cxn ang="0">
                  <a:pos x="81" y="98"/>
                </a:cxn>
                <a:cxn ang="0">
                  <a:pos x="99" y="82"/>
                </a:cxn>
                <a:cxn ang="0">
                  <a:pos x="66" y="49"/>
                </a:cxn>
                <a:cxn ang="0">
                  <a:pos x="99" y="17"/>
                </a:cxn>
                <a:cxn ang="0">
                  <a:pos x="81" y="0"/>
                </a:cxn>
                <a:cxn ang="0">
                  <a:pos x="50" y="33"/>
                </a:cxn>
                <a:cxn ang="0">
                  <a:pos x="16" y="0"/>
                </a:cxn>
                <a:cxn ang="0">
                  <a:pos x="0" y="17"/>
                </a:cxn>
                <a:cxn ang="0">
                  <a:pos x="32" y="49"/>
                </a:cxn>
                <a:cxn ang="0">
                  <a:pos x="0" y="82"/>
                </a:cxn>
                <a:cxn ang="0">
                  <a:pos x="16" y="98"/>
                </a:cxn>
              </a:cxnLst>
              <a:rect l="0" t="0" r="r" b="b"/>
              <a:pathLst>
                <a:path w="99" h="98">
                  <a:moveTo>
                    <a:pt x="16" y="98"/>
                  </a:moveTo>
                  <a:lnTo>
                    <a:pt x="50" y="65"/>
                  </a:lnTo>
                  <a:lnTo>
                    <a:pt x="81" y="98"/>
                  </a:lnTo>
                  <a:lnTo>
                    <a:pt x="99" y="82"/>
                  </a:lnTo>
                  <a:lnTo>
                    <a:pt x="66" y="49"/>
                  </a:lnTo>
                  <a:lnTo>
                    <a:pt x="99" y="17"/>
                  </a:lnTo>
                  <a:lnTo>
                    <a:pt x="81" y="0"/>
                  </a:lnTo>
                  <a:lnTo>
                    <a:pt x="50" y="33"/>
                  </a:lnTo>
                  <a:lnTo>
                    <a:pt x="16" y="0"/>
                  </a:lnTo>
                  <a:lnTo>
                    <a:pt x="0" y="17"/>
                  </a:lnTo>
                  <a:lnTo>
                    <a:pt x="32" y="49"/>
                  </a:lnTo>
                  <a:lnTo>
                    <a:pt x="0" y="82"/>
                  </a:lnTo>
                  <a:lnTo>
                    <a:pt x="16" y="9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60" name="Freeform 53"/>
          <p:cNvSpPr>
            <a:spLocks noEditPoints="1"/>
          </p:cNvSpPr>
          <p:nvPr/>
        </p:nvSpPr>
        <p:spPr bwMode="auto">
          <a:xfrm>
            <a:off x="5450682" y="3876210"/>
            <a:ext cx="381178" cy="429987"/>
          </a:xfrm>
          <a:custGeom>
            <a:avLst/>
            <a:gdLst>
              <a:gd name="T0" fmla="*/ 0 w 103"/>
              <a:gd name="T1" fmla="*/ 185888680 h 116"/>
              <a:gd name="T2" fmla="*/ 0 w 103"/>
              <a:gd name="T3" fmla="*/ 557663509 h 116"/>
              <a:gd name="T4" fmla="*/ 140561196 w 103"/>
              <a:gd name="T5" fmla="*/ 743552189 h 116"/>
              <a:gd name="T6" fmla="*/ 325844455 w 103"/>
              <a:gd name="T7" fmla="*/ 743552189 h 116"/>
              <a:gd name="T8" fmla="*/ 466405650 w 103"/>
              <a:gd name="T9" fmla="*/ 621763229 h 116"/>
              <a:gd name="T10" fmla="*/ 638911538 w 103"/>
              <a:gd name="T11" fmla="*/ 403824689 h 116"/>
              <a:gd name="T12" fmla="*/ 638911538 w 103"/>
              <a:gd name="T13" fmla="*/ 339727501 h 116"/>
              <a:gd name="T14" fmla="*/ 555852305 w 103"/>
              <a:gd name="T15" fmla="*/ 307677641 h 116"/>
              <a:gd name="T16" fmla="*/ 479183022 w 103"/>
              <a:gd name="T17" fmla="*/ 339727501 h 116"/>
              <a:gd name="T18" fmla="*/ 421681059 w 103"/>
              <a:gd name="T19" fmla="*/ 397416742 h 116"/>
              <a:gd name="T20" fmla="*/ 421681059 w 103"/>
              <a:gd name="T21" fmla="*/ 89739101 h 116"/>
              <a:gd name="T22" fmla="*/ 370569046 w 103"/>
              <a:gd name="T23" fmla="*/ 44868285 h 116"/>
              <a:gd name="T24" fmla="*/ 325844455 w 103"/>
              <a:gd name="T25" fmla="*/ 44868285 h 116"/>
              <a:gd name="T26" fmla="*/ 281119864 w 103"/>
              <a:gd name="T27" fmla="*/ 0 h 116"/>
              <a:gd name="T28" fmla="*/ 236397800 w 103"/>
              <a:gd name="T29" fmla="*/ 0 h 116"/>
              <a:gd name="T30" fmla="*/ 185283259 w 103"/>
              <a:gd name="T31" fmla="*/ 44868285 h 116"/>
              <a:gd name="T32" fmla="*/ 140561196 w 103"/>
              <a:gd name="T33" fmla="*/ 44868285 h 116"/>
              <a:gd name="T34" fmla="*/ 95836604 w 103"/>
              <a:gd name="T35" fmla="*/ 89739101 h 116"/>
              <a:gd name="T36" fmla="*/ 95836604 w 103"/>
              <a:gd name="T37" fmla="*/ 141017864 h 116"/>
              <a:gd name="T38" fmla="*/ 51112013 w 103"/>
              <a:gd name="T39" fmla="*/ 141017864 h 116"/>
              <a:gd name="T40" fmla="*/ 0 w 103"/>
              <a:gd name="T41" fmla="*/ 185888680 h 116"/>
              <a:gd name="T42" fmla="*/ 51112013 w 103"/>
              <a:gd name="T43" fmla="*/ 185888680 h 116"/>
              <a:gd name="T44" fmla="*/ 95836604 w 103"/>
              <a:gd name="T45" fmla="*/ 185888680 h 116"/>
              <a:gd name="T46" fmla="*/ 95836604 w 103"/>
              <a:gd name="T47" fmla="*/ 230756965 h 116"/>
              <a:gd name="T48" fmla="*/ 95836604 w 103"/>
              <a:gd name="T49" fmla="*/ 371777361 h 116"/>
              <a:gd name="T50" fmla="*/ 140561196 w 103"/>
              <a:gd name="T51" fmla="*/ 371777361 h 116"/>
              <a:gd name="T52" fmla="*/ 140561196 w 103"/>
              <a:gd name="T53" fmla="*/ 141017864 h 116"/>
              <a:gd name="T54" fmla="*/ 140561196 w 103"/>
              <a:gd name="T55" fmla="*/ 89739101 h 116"/>
              <a:gd name="T56" fmla="*/ 185283259 w 103"/>
              <a:gd name="T57" fmla="*/ 89739101 h 116"/>
              <a:gd name="T58" fmla="*/ 185283259 w 103"/>
              <a:gd name="T59" fmla="*/ 141017864 h 116"/>
              <a:gd name="T60" fmla="*/ 185283259 w 103"/>
              <a:gd name="T61" fmla="*/ 371777361 h 116"/>
              <a:gd name="T62" fmla="*/ 236397800 w 103"/>
              <a:gd name="T63" fmla="*/ 371777361 h 116"/>
              <a:gd name="T64" fmla="*/ 236397800 w 103"/>
              <a:gd name="T65" fmla="*/ 89739101 h 116"/>
              <a:gd name="T66" fmla="*/ 236397800 w 103"/>
              <a:gd name="T67" fmla="*/ 44868285 h 116"/>
              <a:gd name="T68" fmla="*/ 281119864 w 103"/>
              <a:gd name="T69" fmla="*/ 44868285 h 116"/>
              <a:gd name="T70" fmla="*/ 281119864 w 103"/>
              <a:gd name="T71" fmla="*/ 89739101 h 116"/>
              <a:gd name="T72" fmla="*/ 281119864 w 103"/>
              <a:gd name="T73" fmla="*/ 371777361 h 116"/>
              <a:gd name="T74" fmla="*/ 325844455 w 103"/>
              <a:gd name="T75" fmla="*/ 371777361 h 116"/>
              <a:gd name="T76" fmla="*/ 325844455 w 103"/>
              <a:gd name="T77" fmla="*/ 185888680 h 116"/>
              <a:gd name="T78" fmla="*/ 325844455 w 103"/>
              <a:gd name="T79" fmla="*/ 141017864 h 116"/>
              <a:gd name="T80" fmla="*/ 325844455 w 103"/>
              <a:gd name="T81" fmla="*/ 89739101 h 116"/>
              <a:gd name="T82" fmla="*/ 370569046 w 103"/>
              <a:gd name="T83" fmla="*/ 89739101 h 116"/>
              <a:gd name="T84" fmla="*/ 370569046 w 103"/>
              <a:gd name="T85" fmla="*/ 141017864 h 116"/>
              <a:gd name="T86" fmla="*/ 370569046 w 103"/>
              <a:gd name="T87" fmla="*/ 185888680 h 116"/>
              <a:gd name="T88" fmla="*/ 370569046 w 103"/>
              <a:gd name="T89" fmla="*/ 467924408 h 116"/>
              <a:gd name="T90" fmla="*/ 421681059 w 103"/>
              <a:gd name="T91" fmla="*/ 467924408 h 116"/>
              <a:gd name="T92" fmla="*/ 421681059 w 103"/>
              <a:gd name="T93" fmla="*/ 467924408 h 116"/>
              <a:gd name="T94" fmla="*/ 511130242 w 103"/>
              <a:gd name="T95" fmla="*/ 371777361 h 116"/>
              <a:gd name="T96" fmla="*/ 555852305 w 103"/>
              <a:gd name="T97" fmla="*/ 352545926 h 116"/>
              <a:gd name="T98" fmla="*/ 606966846 w 103"/>
              <a:gd name="T99" fmla="*/ 371777361 h 116"/>
              <a:gd name="T100" fmla="*/ 421681059 w 103"/>
              <a:gd name="T101" fmla="*/ 602534325 h 116"/>
              <a:gd name="T102" fmla="*/ 421681059 w 103"/>
              <a:gd name="T103" fmla="*/ 602534325 h 116"/>
              <a:gd name="T104" fmla="*/ 421681059 w 103"/>
              <a:gd name="T105" fmla="*/ 602534325 h 116"/>
              <a:gd name="T106" fmla="*/ 325844455 w 103"/>
              <a:gd name="T107" fmla="*/ 698683905 h 116"/>
              <a:gd name="T108" fmla="*/ 140561196 w 103"/>
              <a:gd name="T109" fmla="*/ 698683905 h 116"/>
              <a:gd name="T110" fmla="*/ 51112013 w 103"/>
              <a:gd name="T111" fmla="*/ 557663509 h 116"/>
              <a:gd name="T112" fmla="*/ 51112013 w 103"/>
              <a:gd name="T113" fmla="*/ 230756965 h 116"/>
              <a:gd name="T114" fmla="*/ 51112013 w 103"/>
              <a:gd name="T115" fmla="*/ 185888680 h 1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3" h="116">
                <a:moveTo>
                  <a:pt x="0" y="29"/>
                </a:moveTo>
                <a:cubicBezTo>
                  <a:pt x="0" y="87"/>
                  <a:pt x="0" y="87"/>
                  <a:pt x="0" y="87"/>
                </a:cubicBezTo>
                <a:cubicBezTo>
                  <a:pt x="0" y="101"/>
                  <a:pt x="0" y="116"/>
                  <a:pt x="22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68" y="116"/>
                  <a:pt x="72" y="107"/>
                  <a:pt x="73" y="97"/>
                </a:cubicBezTo>
                <a:cubicBezTo>
                  <a:pt x="100" y="63"/>
                  <a:pt x="100" y="63"/>
                  <a:pt x="100" y="63"/>
                </a:cubicBezTo>
                <a:cubicBezTo>
                  <a:pt x="103" y="60"/>
                  <a:pt x="102" y="56"/>
                  <a:pt x="100" y="53"/>
                </a:cubicBezTo>
                <a:cubicBezTo>
                  <a:pt x="99" y="52"/>
                  <a:pt x="94" y="48"/>
                  <a:pt x="87" y="48"/>
                </a:cubicBezTo>
                <a:cubicBezTo>
                  <a:pt x="84" y="48"/>
                  <a:pt x="80" y="49"/>
                  <a:pt x="75" y="53"/>
                </a:cubicBezTo>
                <a:cubicBezTo>
                  <a:pt x="66" y="62"/>
                  <a:pt x="66" y="62"/>
                  <a:pt x="66" y="62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0"/>
                  <a:pt x="62" y="7"/>
                  <a:pt x="58" y="7"/>
                </a:cubicBezTo>
                <a:cubicBezTo>
                  <a:pt x="51" y="7"/>
                  <a:pt x="51" y="7"/>
                  <a:pt x="51" y="7"/>
                </a:cubicBezTo>
                <a:cubicBezTo>
                  <a:pt x="51" y="3"/>
                  <a:pt x="48" y="0"/>
                  <a:pt x="4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3" y="0"/>
                  <a:pt x="29" y="3"/>
                  <a:pt x="29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18" y="7"/>
                  <a:pt x="15" y="10"/>
                  <a:pt x="15" y="14"/>
                </a:cubicBezTo>
                <a:cubicBezTo>
                  <a:pt x="15" y="22"/>
                  <a:pt x="15" y="22"/>
                  <a:pt x="15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4" y="22"/>
                  <a:pt x="0" y="25"/>
                  <a:pt x="0" y="29"/>
                </a:cubicBezTo>
                <a:close/>
                <a:moveTo>
                  <a:pt x="8" y="29"/>
                </a:moveTo>
                <a:cubicBezTo>
                  <a:pt x="15" y="29"/>
                  <a:pt x="15" y="29"/>
                  <a:pt x="15" y="29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8"/>
                  <a:pt x="15" y="58"/>
                  <a:pt x="15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14"/>
                  <a:pt x="22" y="14"/>
                  <a:pt x="22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58"/>
                  <a:pt x="29" y="58"/>
                  <a:pt x="29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7"/>
                  <a:pt x="37" y="7"/>
                  <a:pt x="37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58"/>
                  <a:pt x="44" y="58"/>
                  <a:pt x="44" y="58"/>
                </a:cubicBezTo>
                <a:cubicBezTo>
                  <a:pt x="51" y="58"/>
                  <a:pt x="51" y="58"/>
                  <a:pt x="51" y="58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22"/>
                  <a:pt x="51" y="22"/>
                  <a:pt x="51" y="22"/>
                </a:cubicBezTo>
                <a:cubicBezTo>
                  <a:pt x="51" y="14"/>
                  <a:pt x="51" y="14"/>
                  <a:pt x="51" y="14"/>
                </a:cubicBezTo>
                <a:cubicBezTo>
                  <a:pt x="58" y="14"/>
                  <a:pt x="58" y="14"/>
                  <a:pt x="58" y="14"/>
                </a:cubicBezTo>
                <a:cubicBezTo>
                  <a:pt x="58" y="22"/>
                  <a:pt x="58" y="22"/>
                  <a:pt x="58" y="22"/>
                </a:cubicBezTo>
                <a:cubicBezTo>
                  <a:pt x="58" y="29"/>
                  <a:pt x="58" y="29"/>
                  <a:pt x="58" y="29"/>
                </a:cubicBezTo>
                <a:cubicBezTo>
                  <a:pt x="58" y="73"/>
                  <a:pt x="58" y="73"/>
                  <a:pt x="58" y="73"/>
                </a:cubicBezTo>
                <a:cubicBezTo>
                  <a:pt x="66" y="73"/>
                  <a:pt x="66" y="73"/>
                  <a:pt x="66" y="73"/>
                </a:cubicBezTo>
                <a:cubicBezTo>
                  <a:pt x="66" y="73"/>
                  <a:pt x="66" y="73"/>
                  <a:pt x="66" y="73"/>
                </a:cubicBezTo>
                <a:cubicBezTo>
                  <a:pt x="66" y="73"/>
                  <a:pt x="73" y="65"/>
                  <a:pt x="80" y="58"/>
                </a:cubicBezTo>
                <a:cubicBezTo>
                  <a:pt x="83" y="56"/>
                  <a:pt x="85" y="55"/>
                  <a:pt x="87" y="55"/>
                </a:cubicBezTo>
                <a:cubicBezTo>
                  <a:pt x="92" y="55"/>
                  <a:pt x="95" y="58"/>
                  <a:pt x="95" y="58"/>
                </a:cubicBezTo>
                <a:cubicBezTo>
                  <a:pt x="66" y="94"/>
                  <a:pt x="66" y="94"/>
                  <a:pt x="66" y="94"/>
                </a:cubicBezTo>
                <a:cubicBezTo>
                  <a:pt x="66" y="94"/>
                  <a:pt x="66" y="94"/>
                  <a:pt x="66" y="94"/>
                </a:cubicBezTo>
                <a:cubicBezTo>
                  <a:pt x="66" y="94"/>
                  <a:pt x="66" y="94"/>
                  <a:pt x="66" y="94"/>
                </a:cubicBezTo>
                <a:cubicBezTo>
                  <a:pt x="65" y="104"/>
                  <a:pt x="63" y="109"/>
                  <a:pt x="51" y="109"/>
                </a:cubicBezTo>
                <a:cubicBezTo>
                  <a:pt x="37" y="109"/>
                  <a:pt x="37" y="109"/>
                  <a:pt x="22" y="109"/>
                </a:cubicBezTo>
                <a:cubicBezTo>
                  <a:pt x="8" y="109"/>
                  <a:pt x="8" y="102"/>
                  <a:pt x="8" y="87"/>
                </a:cubicBezTo>
                <a:cubicBezTo>
                  <a:pt x="8" y="76"/>
                  <a:pt x="8" y="49"/>
                  <a:pt x="8" y="36"/>
                </a:cubicBezTo>
                <a:lnTo>
                  <a:pt x="8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1" name="Freeform 54"/>
          <p:cNvSpPr>
            <a:spLocks noEditPoints="1"/>
          </p:cNvSpPr>
          <p:nvPr/>
        </p:nvSpPr>
        <p:spPr bwMode="auto">
          <a:xfrm>
            <a:off x="12232870" y="3046449"/>
            <a:ext cx="402098" cy="402097"/>
          </a:xfrm>
          <a:custGeom>
            <a:avLst/>
            <a:gdLst>
              <a:gd name="T0" fmla="*/ 342816254 w 109"/>
              <a:gd name="T1" fmla="*/ 0 h 109"/>
              <a:gd name="T2" fmla="*/ 0 w 109"/>
              <a:gd name="T3" fmla="*/ 342816254 h 109"/>
              <a:gd name="T4" fmla="*/ 342816254 w 109"/>
              <a:gd name="T5" fmla="*/ 691981936 h 109"/>
              <a:gd name="T6" fmla="*/ 691981936 w 109"/>
              <a:gd name="T7" fmla="*/ 342816254 h 109"/>
              <a:gd name="T8" fmla="*/ 342816254 w 109"/>
              <a:gd name="T9" fmla="*/ 0 h 109"/>
              <a:gd name="T10" fmla="*/ 368211450 w 109"/>
              <a:gd name="T11" fmla="*/ 507876211 h 109"/>
              <a:gd name="T12" fmla="*/ 368211450 w 109"/>
              <a:gd name="T13" fmla="*/ 412649894 h 109"/>
              <a:gd name="T14" fmla="*/ 139667281 w 109"/>
              <a:gd name="T15" fmla="*/ 507876211 h 109"/>
              <a:gd name="T16" fmla="*/ 368211450 w 109"/>
              <a:gd name="T17" fmla="*/ 228544169 h 109"/>
              <a:gd name="T18" fmla="*/ 368211450 w 109"/>
              <a:gd name="T19" fmla="*/ 139667281 h 109"/>
              <a:gd name="T20" fmla="*/ 552314655 w 109"/>
              <a:gd name="T21" fmla="*/ 323770486 h 109"/>
              <a:gd name="T22" fmla="*/ 368211450 w 109"/>
              <a:gd name="T23" fmla="*/ 507876211 h 10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9" h="109">
                <a:moveTo>
                  <a:pt x="54" y="0"/>
                </a:moveTo>
                <a:cubicBezTo>
                  <a:pt x="24" y="0"/>
                  <a:pt x="0" y="24"/>
                  <a:pt x="0" y="54"/>
                </a:cubicBezTo>
                <a:cubicBezTo>
                  <a:pt x="0" y="84"/>
                  <a:pt x="24" y="109"/>
                  <a:pt x="54" y="109"/>
                </a:cubicBezTo>
                <a:cubicBezTo>
                  <a:pt x="84" y="109"/>
                  <a:pt x="109" y="84"/>
                  <a:pt x="109" y="54"/>
                </a:cubicBezTo>
                <a:cubicBezTo>
                  <a:pt x="109" y="24"/>
                  <a:pt x="84" y="0"/>
                  <a:pt x="54" y="0"/>
                </a:cubicBezTo>
                <a:close/>
                <a:moveTo>
                  <a:pt x="58" y="80"/>
                </a:moveTo>
                <a:cubicBezTo>
                  <a:pt x="58" y="65"/>
                  <a:pt x="58" y="65"/>
                  <a:pt x="58" y="65"/>
                </a:cubicBezTo>
                <a:cubicBezTo>
                  <a:pt x="36" y="58"/>
                  <a:pt x="29" y="65"/>
                  <a:pt x="22" y="80"/>
                </a:cubicBezTo>
                <a:cubicBezTo>
                  <a:pt x="22" y="43"/>
                  <a:pt x="44" y="36"/>
                  <a:pt x="58" y="36"/>
                </a:cubicBezTo>
                <a:cubicBezTo>
                  <a:pt x="58" y="22"/>
                  <a:pt x="58" y="22"/>
                  <a:pt x="58" y="22"/>
                </a:cubicBezTo>
                <a:cubicBezTo>
                  <a:pt x="87" y="51"/>
                  <a:pt x="87" y="51"/>
                  <a:pt x="87" y="51"/>
                </a:cubicBezTo>
                <a:lnTo>
                  <a:pt x="58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62" name="Group 361"/>
          <p:cNvGrpSpPr/>
          <p:nvPr/>
        </p:nvGrpSpPr>
        <p:grpSpPr>
          <a:xfrm>
            <a:off x="13088198" y="3046449"/>
            <a:ext cx="402098" cy="402097"/>
            <a:chOff x="8543926" y="1860550"/>
            <a:chExt cx="274638" cy="274638"/>
          </a:xfrm>
          <a:solidFill>
            <a:srgbClr val="FFFFFF"/>
          </a:solidFill>
        </p:grpSpPr>
        <p:sp>
          <p:nvSpPr>
            <p:cNvPr id="363" name="Freeform 55"/>
            <p:cNvSpPr>
              <a:spLocks noEditPoints="1"/>
            </p:cNvSpPr>
            <p:nvPr/>
          </p:nvSpPr>
          <p:spPr bwMode="auto">
            <a:xfrm>
              <a:off x="8543926" y="1860550"/>
              <a:ext cx="274638" cy="274638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0" y="54"/>
                </a:cxn>
                <a:cxn ang="0">
                  <a:pos x="55" y="109"/>
                </a:cxn>
                <a:cxn ang="0">
                  <a:pos x="109" y="54"/>
                </a:cxn>
                <a:cxn ang="0">
                  <a:pos x="55" y="0"/>
                </a:cxn>
                <a:cxn ang="0">
                  <a:pos x="55" y="102"/>
                </a:cxn>
                <a:cxn ang="0">
                  <a:pos x="8" y="54"/>
                </a:cxn>
                <a:cxn ang="0">
                  <a:pos x="55" y="7"/>
                </a:cxn>
                <a:cxn ang="0">
                  <a:pos x="102" y="54"/>
                </a:cxn>
                <a:cxn ang="0">
                  <a:pos x="55" y="102"/>
                </a:cxn>
              </a:cxnLst>
              <a:rect l="0" t="0" r="r" b="b"/>
              <a:pathLst>
                <a:path w="109" h="109">
                  <a:moveTo>
                    <a:pt x="55" y="0"/>
                  </a:moveTo>
                  <a:cubicBezTo>
                    <a:pt x="25" y="0"/>
                    <a:pt x="0" y="24"/>
                    <a:pt x="0" y="54"/>
                  </a:cubicBezTo>
                  <a:cubicBezTo>
                    <a:pt x="0" y="84"/>
                    <a:pt x="25" y="109"/>
                    <a:pt x="55" y="109"/>
                  </a:cubicBezTo>
                  <a:cubicBezTo>
                    <a:pt x="85" y="109"/>
                    <a:pt x="109" y="84"/>
                    <a:pt x="109" y="54"/>
                  </a:cubicBezTo>
                  <a:cubicBezTo>
                    <a:pt x="109" y="24"/>
                    <a:pt x="85" y="0"/>
                    <a:pt x="55" y="0"/>
                  </a:cubicBezTo>
                  <a:close/>
                  <a:moveTo>
                    <a:pt x="55" y="102"/>
                  </a:moveTo>
                  <a:cubicBezTo>
                    <a:pt x="29" y="102"/>
                    <a:pt x="8" y="80"/>
                    <a:pt x="8" y="54"/>
                  </a:cubicBezTo>
                  <a:cubicBezTo>
                    <a:pt x="8" y="28"/>
                    <a:pt x="29" y="7"/>
                    <a:pt x="55" y="7"/>
                  </a:cubicBezTo>
                  <a:cubicBezTo>
                    <a:pt x="81" y="7"/>
                    <a:pt x="102" y="28"/>
                    <a:pt x="102" y="54"/>
                  </a:cubicBezTo>
                  <a:cubicBezTo>
                    <a:pt x="102" y="80"/>
                    <a:pt x="81" y="102"/>
                    <a:pt x="55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64" name="Freeform 56"/>
            <p:cNvSpPr>
              <a:spLocks/>
            </p:cNvSpPr>
            <p:nvPr/>
          </p:nvSpPr>
          <p:spPr bwMode="auto">
            <a:xfrm>
              <a:off x="8599488" y="1916113"/>
              <a:ext cx="163513" cy="146050"/>
            </a:xfrm>
            <a:custGeom>
              <a:avLst/>
              <a:gdLst/>
              <a:ahLst/>
              <a:cxnLst>
                <a:cxn ang="0">
                  <a:pos x="36" y="14"/>
                </a:cxn>
                <a:cxn ang="0">
                  <a:pos x="0" y="58"/>
                </a:cxn>
                <a:cxn ang="0">
                  <a:pos x="36" y="43"/>
                </a:cxn>
                <a:cxn ang="0">
                  <a:pos x="36" y="58"/>
                </a:cxn>
                <a:cxn ang="0">
                  <a:pos x="65" y="29"/>
                </a:cxn>
                <a:cxn ang="0">
                  <a:pos x="36" y="0"/>
                </a:cxn>
                <a:cxn ang="0">
                  <a:pos x="36" y="14"/>
                </a:cxn>
              </a:cxnLst>
              <a:rect l="0" t="0" r="r" b="b"/>
              <a:pathLst>
                <a:path w="65" h="58">
                  <a:moveTo>
                    <a:pt x="36" y="14"/>
                  </a:moveTo>
                  <a:cubicBezTo>
                    <a:pt x="22" y="14"/>
                    <a:pt x="0" y="21"/>
                    <a:pt x="0" y="58"/>
                  </a:cubicBezTo>
                  <a:cubicBezTo>
                    <a:pt x="7" y="43"/>
                    <a:pt x="15" y="36"/>
                    <a:pt x="36" y="43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36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65" name="Freeform 57"/>
          <p:cNvSpPr>
            <a:spLocks noEditPoints="1"/>
          </p:cNvSpPr>
          <p:nvPr/>
        </p:nvSpPr>
        <p:spPr bwMode="auto">
          <a:xfrm>
            <a:off x="1915485" y="3876210"/>
            <a:ext cx="427664" cy="429987"/>
          </a:xfrm>
          <a:custGeom>
            <a:avLst/>
            <a:gdLst>
              <a:gd name="T0" fmla="*/ 367769009 w 116"/>
              <a:gd name="T1" fmla="*/ 0 h 116"/>
              <a:gd name="T2" fmla="*/ 0 w 116"/>
              <a:gd name="T3" fmla="*/ 371777361 h 116"/>
              <a:gd name="T4" fmla="*/ 367769009 w 116"/>
              <a:gd name="T5" fmla="*/ 743552189 h 116"/>
              <a:gd name="T6" fmla="*/ 735538017 w 116"/>
              <a:gd name="T7" fmla="*/ 371777361 h 116"/>
              <a:gd name="T8" fmla="*/ 367769009 w 116"/>
              <a:gd name="T9" fmla="*/ 0 h 116"/>
              <a:gd name="T10" fmla="*/ 323382399 w 116"/>
              <a:gd name="T11" fmla="*/ 89739101 h 116"/>
              <a:gd name="T12" fmla="*/ 412155618 w 116"/>
              <a:gd name="T13" fmla="*/ 89739101 h 116"/>
              <a:gd name="T14" fmla="*/ 412155618 w 116"/>
              <a:gd name="T15" fmla="*/ 326906544 h 116"/>
              <a:gd name="T16" fmla="*/ 323382399 w 116"/>
              <a:gd name="T17" fmla="*/ 326906544 h 116"/>
              <a:gd name="T18" fmla="*/ 323382399 w 116"/>
              <a:gd name="T19" fmla="*/ 89739101 h 116"/>
              <a:gd name="T20" fmla="*/ 367769009 w 116"/>
              <a:gd name="T21" fmla="*/ 621763229 h 116"/>
              <a:gd name="T22" fmla="*/ 126816726 w 116"/>
              <a:gd name="T23" fmla="*/ 371777361 h 116"/>
              <a:gd name="T24" fmla="*/ 272655205 w 116"/>
              <a:gd name="T25" fmla="*/ 147428342 h 116"/>
              <a:gd name="T26" fmla="*/ 278998308 w 116"/>
              <a:gd name="T27" fmla="*/ 141017864 h 116"/>
              <a:gd name="T28" fmla="*/ 278998308 w 116"/>
              <a:gd name="T29" fmla="*/ 230756965 h 116"/>
              <a:gd name="T30" fmla="*/ 196565673 w 116"/>
              <a:gd name="T31" fmla="*/ 371777361 h 116"/>
              <a:gd name="T32" fmla="*/ 367769009 w 116"/>
              <a:gd name="T33" fmla="*/ 544845084 h 116"/>
              <a:gd name="T34" fmla="*/ 538972344 w 116"/>
              <a:gd name="T35" fmla="*/ 371777361 h 116"/>
              <a:gd name="T36" fmla="*/ 462882812 w 116"/>
              <a:gd name="T37" fmla="*/ 230756965 h 116"/>
              <a:gd name="T38" fmla="*/ 462882812 w 116"/>
              <a:gd name="T39" fmla="*/ 141017864 h 116"/>
              <a:gd name="T40" fmla="*/ 469223397 w 116"/>
              <a:gd name="T41" fmla="*/ 147428342 h 116"/>
              <a:gd name="T42" fmla="*/ 615061876 w 116"/>
              <a:gd name="T43" fmla="*/ 371777361 h 116"/>
              <a:gd name="T44" fmla="*/ 367769009 w 116"/>
              <a:gd name="T45" fmla="*/ 621763229 h 1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6" h="116">
                <a:moveTo>
                  <a:pt x="58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90" y="116"/>
                  <a:pt x="116" y="90"/>
                  <a:pt x="116" y="58"/>
                </a:cubicBezTo>
                <a:cubicBezTo>
                  <a:pt x="116" y="26"/>
                  <a:pt x="90" y="0"/>
                  <a:pt x="58" y="0"/>
                </a:cubicBezTo>
                <a:close/>
                <a:moveTo>
                  <a:pt x="51" y="14"/>
                </a:moveTo>
                <a:cubicBezTo>
                  <a:pt x="65" y="14"/>
                  <a:pt x="65" y="14"/>
                  <a:pt x="65" y="14"/>
                </a:cubicBezTo>
                <a:cubicBezTo>
                  <a:pt x="65" y="51"/>
                  <a:pt x="65" y="51"/>
                  <a:pt x="65" y="51"/>
                </a:cubicBezTo>
                <a:cubicBezTo>
                  <a:pt x="51" y="51"/>
                  <a:pt x="51" y="51"/>
                  <a:pt x="51" y="51"/>
                </a:cubicBezTo>
                <a:lnTo>
                  <a:pt x="51" y="14"/>
                </a:lnTo>
                <a:close/>
                <a:moveTo>
                  <a:pt x="58" y="97"/>
                </a:moveTo>
                <a:cubicBezTo>
                  <a:pt x="37" y="97"/>
                  <a:pt x="20" y="79"/>
                  <a:pt x="20" y="58"/>
                </a:cubicBezTo>
                <a:cubicBezTo>
                  <a:pt x="20" y="43"/>
                  <a:pt x="29" y="29"/>
                  <a:pt x="43" y="23"/>
                </a:cubicBezTo>
                <a:cubicBezTo>
                  <a:pt x="44" y="22"/>
                  <a:pt x="44" y="22"/>
                  <a:pt x="44" y="22"/>
                </a:cubicBezTo>
                <a:cubicBezTo>
                  <a:pt x="44" y="36"/>
                  <a:pt x="44" y="36"/>
                  <a:pt x="44" y="36"/>
                </a:cubicBezTo>
                <a:cubicBezTo>
                  <a:pt x="36" y="41"/>
                  <a:pt x="31" y="49"/>
                  <a:pt x="31" y="58"/>
                </a:cubicBezTo>
                <a:cubicBezTo>
                  <a:pt x="31" y="73"/>
                  <a:pt x="43" y="85"/>
                  <a:pt x="58" y="85"/>
                </a:cubicBezTo>
                <a:cubicBezTo>
                  <a:pt x="73" y="85"/>
                  <a:pt x="85" y="73"/>
                  <a:pt x="85" y="58"/>
                </a:cubicBezTo>
                <a:cubicBezTo>
                  <a:pt x="85" y="49"/>
                  <a:pt x="80" y="41"/>
                  <a:pt x="73" y="36"/>
                </a:cubicBezTo>
                <a:cubicBezTo>
                  <a:pt x="73" y="22"/>
                  <a:pt x="73" y="22"/>
                  <a:pt x="73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88" y="29"/>
                  <a:pt x="97" y="43"/>
                  <a:pt x="97" y="58"/>
                </a:cubicBezTo>
                <a:cubicBezTo>
                  <a:pt x="97" y="79"/>
                  <a:pt x="79" y="97"/>
                  <a:pt x="58" y="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66" name="Group 365"/>
          <p:cNvGrpSpPr/>
          <p:nvPr/>
        </p:nvGrpSpPr>
        <p:grpSpPr>
          <a:xfrm>
            <a:off x="7061394" y="3876210"/>
            <a:ext cx="427665" cy="429989"/>
            <a:chOff x="4427538" y="2427288"/>
            <a:chExt cx="292101" cy="293688"/>
          </a:xfrm>
          <a:solidFill>
            <a:srgbClr val="FFFFFF"/>
          </a:solidFill>
        </p:grpSpPr>
        <p:sp>
          <p:nvSpPr>
            <p:cNvPr id="367" name="Freeform 58"/>
            <p:cNvSpPr>
              <a:spLocks noEditPoints="1"/>
            </p:cNvSpPr>
            <p:nvPr/>
          </p:nvSpPr>
          <p:spPr bwMode="auto">
            <a:xfrm>
              <a:off x="4427538" y="2519363"/>
              <a:ext cx="201613" cy="201613"/>
            </a:xfrm>
            <a:custGeom>
              <a:avLst/>
              <a:gdLst/>
              <a:ahLst/>
              <a:cxnLst>
                <a:cxn ang="0">
                  <a:pos x="75" y="32"/>
                </a:cxn>
                <a:cxn ang="0">
                  <a:pos x="64" y="32"/>
                </a:cxn>
                <a:cxn ang="0">
                  <a:pos x="61" y="26"/>
                </a:cxn>
                <a:cxn ang="0">
                  <a:pos x="69" y="19"/>
                </a:cxn>
                <a:cxn ang="0">
                  <a:pos x="69" y="13"/>
                </a:cxn>
                <a:cxn ang="0">
                  <a:pos x="66" y="10"/>
                </a:cxn>
                <a:cxn ang="0">
                  <a:pos x="59" y="10"/>
                </a:cxn>
                <a:cxn ang="0">
                  <a:pos x="52" y="17"/>
                </a:cxn>
                <a:cxn ang="0">
                  <a:pos x="45" y="14"/>
                </a:cxn>
                <a:cxn ang="0">
                  <a:pos x="45" y="5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2" y="5"/>
                </a:cxn>
                <a:cxn ang="0">
                  <a:pos x="32" y="14"/>
                </a:cxn>
                <a:cxn ang="0">
                  <a:pos x="25" y="17"/>
                </a:cxn>
                <a:cxn ang="0">
                  <a:pos x="19" y="11"/>
                </a:cxn>
                <a:cxn ang="0">
                  <a:pos x="12" y="11"/>
                </a:cxn>
                <a:cxn ang="0">
                  <a:pos x="9" y="14"/>
                </a:cxn>
                <a:cxn ang="0">
                  <a:pos x="9" y="21"/>
                </a:cxn>
                <a:cxn ang="0">
                  <a:pos x="16" y="27"/>
                </a:cxn>
                <a:cxn ang="0">
                  <a:pos x="13" y="35"/>
                </a:cxn>
                <a:cxn ang="0">
                  <a:pos x="4" y="35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4" y="48"/>
                </a:cxn>
                <a:cxn ang="0">
                  <a:pos x="13" y="48"/>
                </a:cxn>
                <a:cxn ang="0">
                  <a:pos x="17" y="55"/>
                </a:cxn>
                <a:cxn ang="0">
                  <a:pos x="11" y="61"/>
                </a:cxn>
                <a:cxn ang="0">
                  <a:pos x="11" y="68"/>
                </a:cxn>
                <a:cxn ang="0">
                  <a:pos x="14" y="71"/>
                </a:cxn>
                <a:cxn ang="0">
                  <a:pos x="20" y="71"/>
                </a:cxn>
                <a:cxn ang="0">
                  <a:pos x="27" y="64"/>
                </a:cxn>
                <a:cxn ang="0">
                  <a:pos x="34" y="66"/>
                </a:cxn>
                <a:cxn ang="0">
                  <a:pos x="34" y="76"/>
                </a:cxn>
                <a:cxn ang="0">
                  <a:pos x="39" y="80"/>
                </a:cxn>
                <a:cxn ang="0">
                  <a:pos x="43" y="80"/>
                </a:cxn>
                <a:cxn ang="0">
                  <a:pos x="48" y="76"/>
                </a:cxn>
                <a:cxn ang="0">
                  <a:pos x="48" y="65"/>
                </a:cxn>
                <a:cxn ang="0">
                  <a:pos x="54" y="62"/>
                </a:cxn>
                <a:cxn ang="0">
                  <a:pos x="61" y="69"/>
                </a:cxn>
                <a:cxn ang="0">
                  <a:pos x="67" y="69"/>
                </a:cxn>
                <a:cxn ang="0">
                  <a:pos x="70" y="66"/>
                </a:cxn>
                <a:cxn ang="0">
                  <a:pos x="70" y="60"/>
                </a:cxn>
                <a:cxn ang="0">
                  <a:pos x="63" y="52"/>
                </a:cxn>
                <a:cxn ang="0">
                  <a:pos x="65" y="46"/>
                </a:cxn>
                <a:cxn ang="0">
                  <a:pos x="75" y="46"/>
                </a:cxn>
                <a:cxn ang="0">
                  <a:pos x="80" y="41"/>
                </a:cxn>
                <a:cxn ang="0">
                  <a:pos x="80" y="37"/>
                </a:cxn>
                <a:cxn ang="0">
                  <a:pos x="75" y="32"/>
                </a:cxn>
                <a:cxn ang="0">
                  <a:pos x="39" y="51"/>
                </a:cxn>
                <a:cxn ang="0">
                  <a:pos x="28" y="40"/>
                </a:cxn>
                <a:cxn ang="0">
                  <a:pos x="39" y="29"/>
                </a:cxn>
                <a:cxn ang="0">
                  <a:pos x="50" y="40"/>
                </a:cxn>
                <a:cxn ang="0">
                  <a:pos x="39" y="51"/>
                </a:cxn>
              </a:cxnLst>
              <a:rect l="0" t="0" r="r" b="b"/>
              <a:pathLst>
                <a:path w="80" h="80">
                  <a:moveTo>
                    <a:pt x="75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30"/>
                    <a:pt x="63" y="28"/>
                    <a:pt x="61" y="26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1" y="17"/>
                    <a:pt x="71" y="14"/>
                    <a:pt x="69" y="13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8"/>
                    <a:pt x="61" y="8"/>
                    <a:pt x="59" y="10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0" y="16"/>
                    <a:pt x="48" y="15"/>
                    <a:pt x="45" y="14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2"/>
                    <a:pt x="43" y="0"/>
                    <a:pt x="4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0"/>
                    <a:pt x="32" y="2"/>
                    <a:pt x="32" y="5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5"/>
                    <a:pt x="27" y="16"/>
                    <a:pt x="25" y="17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9"/>
                    <a:pt x="14" y="9"/>
                    <a:pt x="12" y="1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6"/>
                    <a:pt x="8" y="19"/>
                    <a:pt x="9" y="21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29"/>
                    <a:pt x="13" y="32"/>
                    <a:pt x="1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2" y="35"/>
                    <a:pt x="0" y="37"/>
                    <a:pt x="0" y="3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2" y="48"/>
                    <a:pt x="4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4" y="51"/>
                    <a:pt x="15" y="53"/>
                    <a:pt x="17" y="55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9" y="63"/>
                    <a:pt x="9" y="66"/>
                    <a:pt x="11" y="68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6" y="72"/>
                    <a:pt x="19" y="72"/>
                    <a:pt x="20" y="71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9" y="65"/>
                    <a:pt x="32" y="66"/>
                    <a:pt x="34" y="6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6" y="80"/>
                    <a:pt x="39" y="80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6" y="80"/>
                    <a:pt x="48" y="78"/>
                    <a:pt x="48" y="76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50" y="64"/>
                    <a:pt x="52" y="63"/>
                    <a:pt x="54" y="62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3" y="71"/>
                    <a:pt x="66" y="71"/>
                    <a:pt x="67" y="69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2" y="64"/>
                    <a:pt x="72" y="62"/>
                    <a:pt x="70" y="60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4" y="50"/>
                    <a:pt x="64" y="48"/>
                    <a:pt x="6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8" y="46"/>
                    <a:pt x="80" y="44"/>
                    <a:pt x="80" y="41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4"/>
                    <a:pt x="78" y="32"/>
                    <a:pt x="75" y="32"/>
                  </a:cubicBezTo>
                  <a:close/>
                  <a:moveTo>
                    <a:pt x="39" y="51"/>
                  </a:moveTo>
                  <a:cubicBezTo>
                    <a:pt x="33" y="51"/>
                    <a:pt x="28" y="46"/>
                    <a:pt x="28" y="40"/>
                  </a:cubicBezTo>
                  <a:cubicBezTo>
                    <a:pt x="28" y="34"/>
                    <a:pt x="33" y="29"/>
                    <a:pt x="39" y="29"/>
                  </a:cubicBezTo>
                  <a:cubicBezTo>
                    <a:pt x="45" y="29"/>
                    <a:pt x="50" y="34"/>
                    <a:pt x="50" y="40"/>
                  </a:cubicBezTo>
                  <a:cubicBezTo>
                    <a:pt x="50" y="46"/>
                    <a:pt x="45" y="51"/>
                    <a:pt x="39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68" name="Freeform 59"/>
            <p:cNvSpPr>
              <a:spLocks noEditPoints="1"/>
            </p:cNvSpPr>
            <p:nvPr/>
          </p:nvSpPr>
          <p:spPr bwMode="auto">
            <a:xfrm>
              <a:off x="4591051" y="2427288"/>
              <a:ext cx="128588" cy="128588"/>
            </a:xfrm>
            <a:custGeom>
              <a:avLst/>
              <a:gdLst/>
              <a:ahLst/>
              <a:cxnLst>
                <a:cxn ang="0">
                  <a:pos x="48" y="20"/>
                </a:cxn>
                <a:cxn ang="0">
                  <a:pos x="41" y="20"/>
                </a:cxn>
                <a:cxn ang="0">
                  <a:pos x="39" y="17"/>
                </a:cxn>
                <a:cxn ang="0">
                  <a:pos x="44" y="12"/>
                </a:cxn>
                <a:cxn ang="0">
                  <a:pos x="44" y="8"/>
                </a:cxn>
                <a:cxn ang="0">
                  <a:pos x="42" y="6"/>
                </a:cxn>
                <a:cxn ang="0">
                  <a:pos x="38" y="6"/>
                </a:cxn>
                <a:cxn ang="0">
                  <a:pos x="33" y="11"/>
                </a:cxn>
                <a:cxn ang="0">
                  <a:pos x="29" y="9"/>
                </a:cxn>
                <a:cxn ang="0">
                  <a:pos x="29" y="3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1" y="3"/>
                </a:cxn>
                <a:cxn ang="0">
                  <a:pos x="21" y="9"/>
                </a:cxn>
                <a:cxn ang="0">
                  <a:pos x="16" y="11"/>
                </a:cxn>
                <a:cxn ang="0">
                  <a:pos x="12" y="7"/>
                </a:cxn>
                <a:cxn ang="0">
                  <a:pos x="8" y="7"/>
                </a:cxn>
                <a:cxn ang="0">
                  <a:pos x="6" y="9"/>
                </a:cxn>
                <a:cxn ang="0">
                  <a:pos x="6" y="13"/>
                </a:cxn>
                <a:cxn ang="0">
                  <a:pos x="10" y="17"/>
                </a:cxn>
                <a:cxn ang="0">
                  <a:pos x="8" y="22"/>
                </a:cxn>
                <a:cxn ang="0">
                  <a:pos x="3" y="22"/>
                </a:cxn>
                <a:cxn ang="0">
                  <a:pos x="0" y="25"/>
                </a:cxn>
                <a:cxn ang="0">
                  <a:pos x="0" y="27"/>
                </a:cxn>
                <a:cxn ang="0">
                  <a:pos x="3" y="30"/>
                </a:cxn>
                <a:cxn ang="0">
                  <a:pos x="9" y="30"/>
                </a:cxn>
                <a:cxn ang="0">
                  <a:pos x="11" y="35"/>
                </a:cxn>
                <a:cxn ang="0">
                  <a:pos x="7" y="39"/>
                </a:cxn>
                <a:cxn ang="0">
                  <a:pos x="7" y="43"/>
                </a:cxn>
                <a:cxn ang="0">
                  <a:pos x="9" y="45"/>
                </a:cxn>
                <a:cxn ang="0">
                  <a:pos x="13" y="45"/>
                </a:cxn>
                <a:cxn ang="0">
                  <a:pos x="17" y="41"/>
                </a:cxn>
                <a:cxn ang="0">
                  <a:pos x="22" y="42"/>
                </a:cxn>
                <a:cxn ang="0">
                  <a:pos x="22" y="48"/>
                </a:cxn>
                <a:cxn ang="0">
                  <a:pos x="25" y="51"/>
                </a:cxn>
                <a:cxn ang="0">
                  <a:pos x="28" y="51"/>
                </a:cxn>
                <a:cxn ang="0">
                  <a:pos x="31" y="48"/>
                </a:cxn>
                <a:cxn ang="0">
                  <a:pos x="31" y="41"/>
                </a:cxn>
                <a:cxn ang="0">
                  <a:pos x="35" y="39"/>
                </a:cxn>
                <a:cxn ang="0">
                  <a:pos x="39" y="44"/>
                </a:cxn>
                <a:cxn ang="0">
                  <a:pos x="43" y="44"/>
                </a:cxn>
                <a:cxn ang="0">
                  <a:pos x="45" y="42"/>
                </a:cxn>
                <a:cxn ang="0">
                  <a:pos x="45" y="38"/>
                </a:cxn>
                <a:cxn ang="0">
                  <a:pos x="40" y="33"/>
                </a:cxn>
                <a:cxn ang="0">
                  <a:pos x="42" y="29"/>
                </a:cxn>
                <a:cxn ang="0">
                  <a:pos x="48" y="29"/>
                </a:cxn>
                <a:cxn ang="0">
                  <a:pos x="51" y="26"/>
                </a:cxn>
                <a:cxn ang="0">
                  <a:pos x="51" y="23"/>
                </a:cxn>
                <a:cxn ang="0">
                  <a:pos x="48" y="20"/>
                </a:cxn>
                <a:cxn ang="0">
                  <a:pos x="25" y="32"/>
                </a:cxn>
                <a:cxn ang="0">
                  <a:pos x="18" y="25"/>
                </a:cxn>
                <a:cxn ang="0">
                  <a:pos x="25" y="18"/>
                </a:cxn>
                <a:cxn ang="0">
                  <a:pos x="32" y="25"/>
                </a:cxn>
                <a:cxn ang="0">
                  <a:pos x="25" y="32"/>
                </a:cxn>
              </a:cxnLst>
              <a:rect l="0" t="0" r="r" b="b"/>
              <a:pathLst>
                <a:path w="51" h="51">
                  <a:moveTo>
                    <a:pt x="48" y="20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19"/>
                    <a:pt x="40" y="18"/>
                    <a:pt x="39" y="17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1"/>
                    <a:pt x="45" y="9"/>
                    <a:pt x="44" y="8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5"/>
                    <a:pt x="39" y="5"/>
                    <a:pt x="38" y="6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0"/>
                    <a:pt x="31" y="9"/>
                    <a:pt x="29" y="9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8" y="0"/>
                    <a:pt x="2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1"/>
                    <a:pt x="21" y="3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9"/>
                    <a:pt x="18" y="10"/>
                    <a:pt x="16" y="11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9" y="6"/>
                    <a:pt x="8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5" y="12"/>
                    <a:pt x="6" y="13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20"/>
                    <a:pt x="8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2"/>
                    <a:pt x="0" y="23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0"/>
                    <a:pt x="3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2"/>
                    <a:pt x="10" y="34"/>
                    <a:pt x="11" y="35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6" y="40"/>
                    <a:pt x="6" y="42"/>
                    <a:pt x="7" y="43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10" y="46"/>
                    <a:pt x="12" y="46"/>
                    <a:pt x="13" y="45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9" y="41"/>
                    <a:pt x="20" y="42"/>
                    <a:pt x="22" y="42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9"/>
                    <a:pt x="23" y="51"/>
                    <a:pt x="25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9" y="51"/>
                    <a:pt x="31" y="49"/>
                    <a:pt x="31" y="48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3" y="40"/>
                    <a:pt x="35" y="39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5"/>
                    <a:pt x="42" y="45"/>
                    <a:pt x="43" y="44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6" y="41"/>
                    <a:pt x="46" y="39"/>
                    <a:pt x="45" y="38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2"/>
                    <a:pt x="41" y="30"/>
                    <a:pt x="42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50" y="29"/>
                    <a:pt x="51" y="28"/>
                    <a:pt x="51" y="26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2"/>
                    <a:pt x="50" y="20"/>
                    <a:pt x="48" y="20"/>
                  </a:cubicBezTo>
                  <a:close/>
                  <a:moveTo>
                    <a:pt x="25" y="32"/>
                  </a:moveTo>
                  <a:cubicBezTo>
                    <a:pt x="21" y="32"/>
                    <a:pt x="18" y="29"/>
                    <a:pt x="18" y="25"/>
                  </a:cubicBezTo>
                  <a:cubicBezTo>
                    <a:pt x="18" y="21"/>
                    <a:pt x="21" y="18"/>
                    <a:pt x="25" y="18"/>
                  </a:cubicBezTo>
                  <a:cubicBezTo>
                    <a:pt x="29" y="18"/>
                    <a:pt x="32" y="21"/>
                    <a:pt x="32" y="25"/>
                  </a:cubicBezTo>
                  <a:cubicBezTo>
                    <a:pt x="32" y="29"/>
                    <a:pt x="29" y="32"/>
                    <a:pt x="25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69" name="Group 368"/>
          <p:cNvGrpSpPr/>
          <p:nvPr/>
        </p:nvGrpSpPr>
        <p:grpSpPr>
          <a:xfrm>
            <a:off x="8720915" y="3876210"/>
            <a:ext cx="402098" cy="429989"/>
            <a:chOff x="5561013" y="2427288"/>
            <a:chExt cx="274638" cy="293688"/>
          </a:xfrm>
          <a:solidFill>
            <a:srgbClr val="FFFFFF"/>
          </a:solidFill>
        </p:grpSpPr>
        <p:sp>
          <p:nvSpPr>
            <p:cNvPr id="370" name="Freeform 60"/>
            <p:cNvSpPr>
              <a:spLocks/>
            </p:cNvSpPr>
            <p:nvPr/>
          </p:nvSpPr>
          <p:spPr bwMode="auto">
            <a:xfrm>
              <a:off x="5608638" y="2546350"/>
              <a:ext cx="63500" cy="128588"/>
            </a:xfrm>
            <a:custGeom>
              <a:avLst/>
              <a:gdLst/>
              <a:ahLst/>
              <a:cxnLst>
                <a:cxn ang="0">
                  <a:pos x="18" y="21"/>
                </a:cxn>
                <a:cxn ang="0">
                  <a:pos x="18" y="81"/>
                </a:cxn>
                <a:cxn ang="0">
                  <a:pos x="40" y="81"/>
                </a:cxn>
                <a:cxn ang="0">
                  <a:pos x="40" y="0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5" y="24"/>
                </a:cxn>
                <a:cxn ang="0">
                  <a:pos x="18" y="21"/>
                </a:cxn>
              </a:cxnLst>
              <a:rect l="0" t="0" r="r" b="b"/>
              <a:pathLst>
                <a:path w="40" h="81">
                  <a:moveTo>
                    <a:pt x="18" y="21"/>
                  </a:moveTo>
                  <a:lnTo>
                    <a:pt x="18" y="81"/>
                  </a:lnTo>
                  <a:lnTo>
                    <a:pt x="40" y="81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0" y="6"/>
                  </a:lnTo>
                  <a:lnTo>
                    <a:pt x="5" y="24"/>
                  </a:lnTo>
                  <a:lnTo>
                    <a:pt x="18" y="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71" name="Freeform 61"/>
            <p:cNvSpPr>
              <a:spLocks/>
            </p:cNvSpPr>
            <p:nvPr/>
          </p:nvSpPr>
          <p:spPr bwMode="auto">
            <a:xfrm>
              <a:off x="5702301" y="2546350"/>
              <a:ext cx="98425" cy="128588"/>
            </a:xfrm>
            <a:custGeom>
              <a:avLst/>
              <a:gdLst/>
              <a:ahLst/>
              <a:cxnLst>
                <a:cxn ang="0">
                  <a:pos x="2" y="81"/>
                </a:cxn>
                <a:cxn ang="0">
                  <a:pos x="27" y="81"/>
                </a:cxn>
                <a:cxn ang="0">
                  <a:pos x="62" y="18"/>
                </a:cxn>
                <a:cxn ang="0">
                  <a:pos x="62" y="0"/>
                </a:cxn>
                <a:cxn ang="0">
                  <a:pos x="0" y="0"/>
                </a:cxn>
                <a:cxn ang="0">
                  <a:pos x="0" y="19"/>
                </a:cxn>
                <a:cxn ang="0">
                  <a:pos x="38" y="19"/>
                </a:cxn>
                <a:cxn ang="0">
                  <a:pos x="2" y="81"/>
                </a:cxn>
              </a:cxnLst>
              <a:rect l="0" t="0" r="r" b="b"/>
              <a:pathLst>
                <a:path w="62" h="81">
                  <a:moveTo>
                    <a:pt x="2" y="81"/>
                  </a:moveTo>
                  <a:lnTo>
                    <a:pt x="27" y="81"/>
                  </a:lnTo>
                  <a:lnTo>
                    <a:pt x="62" y="18"/>
                  </a:lnTo>
                  <a:lnTo>
                    <a:pt x="62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38" y="19"/>
                  </a:lnTo>
                  <a:lnTo>
                    <a:pt x="2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72" name="Freeform 62"/>
            <p:cNvSpPr>
              <a:spLocks noEditPoints="1"/>
            </p:cNvSpPr>
            <p:nvPr/>
          </p:nvSpPr>
          <p:spPr bwMode="auto">
            <a:xfrm>
              <a:off x="5561013" y="2427288"/>
              <a:ext cx="274638" cy="293688"/>
            </a:xfrm>
            <a:custGeom>
              <a:avLst/>
              <a:gdLst/>
              <a:ahLst/>
              <a:cxnLst>
                <a:cxn ang="0">
                  <a:pos x="94" y="14"/>
                </a:cxn>
                <a:cxn ang="0">
                  <a:pos x="94" y="4"/>
                </a:cxn>
                <a:cxn ang="0">
                  <a:pos x="91" y="0"/>
                </a:cxn>
                <a:cxn ang="0">
                  <a:pos x="76" y="0"/>
                </a:cxn>
                <a:cxn ang="0">
                  <a:pos x="73" y="4"/>
                </a:cxn>
                <a:cxn ang="0">
                  <a:pos x="73" y="14"/>
                </a:cxn>
                <a:cxn ang="0">
                  <a:pos x="36" y="14"/>
                </a:cxn>
                <a:cxn ang="0">
                  <a:pos x="36" y="4"/>
                </a:cxn>
                <a:cxn ang="0">
                  <a:pos x="33" y="0"/>
                </a:cxn>
                <a:cxn ang="0">
                  <a:pos x="18" y="0"/>
                </a:cxn>
                <a:cxn ang="0">
                  <a:pos x="15" y="4"/>
                </a:cxn>
                <a:cxn ang="0">
                  <a:pos x="15" y="14"/>
                </a:cxn>
                <a:cxn ang="0">
                  <a:pos x="0" y="14"/>
                </a:cxn>
                <a:cxn ang="0">
                  <a:pos x="0" y="116"/>
                </a:cxn>
                <a:cxn ang="0">
                  <a:pos x="109" y="116"/>
                </a:cxn>
                <a:cxn ang="0">
                  <a:pos x="109" y="14"/>
                </a:cxn>
                <a:cxn ang="0">
                  <a:pos x="94" y="14"/>
                </a:cxn>
                <a:cxn ang="0">
                  <a:pos x="80" y="7"/>
                </a:cxn>
                <a:cxn ang="0">
                  <a:pos x="87" y="7"/>
                </a:cxn>
                <a:cxn ang="0">
                  <a:pos x="87" y="22"/>
                </a:cxn>
                <a:cxn ang="0">
                  <a:pos x="80" y="22"/>
                </a:cxn>
                <a:cxn ang="0">
                  <a:pos x="80" y="7"/>
                </a:cxn>
                <a:cxn ang="0">
                  <a:pos x="22" y="7"/>
                </a:cxn>
                <a:cxn ang="0">
                  <a:pos x="29" y="7"/>
                </a:cxn>
                <a:cxn ang="0">
                  <a:pos x="29" y="22"/>
                </a:cxn>
                <a:cxn ang="0">
                  <a:pos x="22" y="22"/>
                </a:cxn>
                <a:cxn ang="0">
                  <a:pos x="22" y="7"/>
                </a:cxn>
                <a:cxn ang="0">
                  <a:pos x="102" y="109"/>
                </a:cxn>
                <a:cxn ang="0">
                  <a:pos x="7" y="109"/>
                </a:cxn>
                <a:cxn ang="0">
                  <a:pos x="7" y="36"/>
                </a:cxn>
                <a:cxn ang="0">
                  <a:pos x="102" y="36"/>
                </a:cxn>
                <a:cxn ang="0">
                  <a:pos x="102" y="109"/>
                </a:cxn>
              </a:cxnLst>
              <a:rect l="0" t="0" r="r" b="b"/>
              <a:pathLst>
                <a:path w="109" h="116">
                  <a:moveTo>
                    <a:pt x="94" y="1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94" y="2"/>
                    <a:pt x="93" y="0"/>
                    <a:pt x="91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4" y="0"/>
                    <a:pt x="73" y="2"/>
                    <a:pt x="73" y="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2"/>
                    <a:pt x="35" y="0"/>
                    <a:pt x="3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5" y="2"/>
                    <a:pt x="15" y="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4"/>
                    <a:pt x="109" y="14"/>
                    <a:pt x="109" y="14"/>
                  </a:cubicBezTo>
                  <a:lnTo>
                    <a:pt x="94" y="14"/>
                  </a:lnTo>
                  <a:close/>
                  <a:moveTo>
                    <a:pt x="80" y="7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0" y="22"/>
                    <a:pt x="80" y="22"/>
                    <a:pt x="80" y="22"/>
                  </a:cubicBezTo>
                  <a:lnTo>
                    <a:pt x="80" y="7"/>
                  </a:lnTo>
                  <a:close/>
                  <a:moveTo>
                    <a:pt x="22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2" y="22"/>
                    <a:pt x="22" y="22"/>
                    <a:pt x="22" y="22"/>
                  </a:cubicBezTo>
                  <a:lnTo>
                    <a:pt x="22" y="7"/>
                  </a:lnTo>
                  <a:close/>
                  <a:moveTo>
                    <a:pt x="102" y="109"/>
                  </a:moveTo>
                  <a:cubicBezTo>
                    <a:pt x="7" y="109"/>
                    <a:pt x="7" y="109"/>
                    <a:pt x="7" y="109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02" y="36"/>
                    <a:pt x="102" y="36"/>
                    <a:pt x="102" y="36"/>
                  </a:cubicBezTo>
                  <a:lnTo>
                    <a:pt x="102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73" name="Group 372"/>
          <p:cNvGrpSpPr/>
          <p:nvPr/>
        </p:nvGrpSpPr>
        <p:grpSpPr>
          <a:xfrm>
            <a:off x="7916722" y="3876210"/>
            <a:ext cx="311451" cy="429989"/>
            <a:chOff x="5011738" y="2427288"/>
            <a:chExt cx="212725" cy="293688"/>
          </a:xfrm>
          <a:solidFill>
            <a:srgbClr val="FFFFFF"/>
          </a:solidFill>
        </p:grpSpPr>
        <p:sp>
          <p:nvSpPr>
            <p:cNvPr id="374" name="Freeform 63"/>
            <p:cNvSpPr>
              <a:spLocks noEditPoints="1"/>
            </p:cNvSpPr>
            <p:nvPr/>
          </p:nvSpPr>
          <p:spPr bwMode="auto">
            <a:xfrm>
              <a:off x="5011738" y="2427288"/>
              <a:ext cx="212725" cy="293688"/>
            </a:xfrm>
            <a:custGeom>
              <a:avLst/>
              <a:gdLst/>
              <a:ahLst/>
              <a:cxnLst>
                <a:cxn ang="0">
                  <a:pos x="78" y="11"/>
                </a:cxn>
                <a:cxn ang="0">
                  <a:pos x="84" y="11"/>
                </a:cxn>
                <a:cxn ang="0">
                  <a:pos x="84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7" y="11"/>
                </a:cxn>
                <a:cxn ang="0">
                  <a:pos x="30" y="52"/>
                </a:cxn>
                <a:cxn ang="0">
                  <a:pos x="30" y="64"/>
                </a:cxn>
                <a:cxn ang="0">
                  <a:pos x="8" y="105"/>
                </a:cxn>
                <a:cxn ang="0">
                  <a:pos x="0" y="105"/>
                </a:cxn>
                <a:cxn ang="0">
                  <a:pos x="0" y="116"/>
                </a:cxn>
                <a:cxn ang="0">
                  <a:pos x="84" y="116"/>
                </a:cxn>
                <a:cxn ang="0">
                  <a:pos x="84" y="105"/>
                </a:cxn>
                <a:cxn ang="0">
                  <a:pos x="78" y="105"/>
                </a:cxn>
                <a:cxn ang="0">
                  <a:pos x="55" y="64"/>
                </a:cxn>
                <a:cxn ang="0">
                  <a:pos x="55" y="52"/>
                </a:cxn>
                <a:cxn ang="0">
                  <a:pos x="78" y="11"/>
                </a:cxn>
                <a:cxn ang="0">
                  <a:pos x="52" y="69"/>
                </a:cxn>
                <a:cxn ang="0">
                  <a:pos x="72" y="105"/>
                </a:cxn>
                <a:cxn ang="0">
                  <a:pos x="67" y="105"/>
                </a:cxn>
                <a:cxn ang="0">
                  <a:pos x="56" y="93"/>
                </a:cxn>
                <a:cxn ang="0">
                  <a:pos x="43" y="77"/>
                </a:cxn>
                <a:cxn ang="0">
                  <a:pos x="30" y="93"/>
                </a:cxn>
                <a:cxn ang="0">
                  <a:pos x="20" y="105"/>
                </a:cxn>
                <a:cxn ang="0">
                  <a:pos x="13" y="105"/>
                </a:cxn>
                <a:cxn ang="0">
                  <a:pos x="34" y="69"/>
                </a:cxn>
                <a:cxn ang="0">
                  <a:pos x="36" y="69"/>
                </a:cxn>
                <a:cxn ang="0">
                  <a:pos x="36" y="48"/>
                </a:cxn>
                <a:cxn ang="0">
                  <a:pos x="34" y="47"/>
                </a:cxn>
                <a:cxn ang="0">
                  <a:pos x="13" y="11"/>
                </a:cxn>
                <a:cxn ang="0">
                  <a:pos x="72" y="11"/>
                </a:cxn>
                <a:cxn ang="0">
                  <a:pos x="52" y="47"/>
                </a:cxn>
                <a:cxn ang="0">
                  <a:pos x="49" y="48"/>
                </a:cxn>
                <a:cxn ang="0">
                  <a:pos x="49" y="69"/>
                </a:cxn>
                <a:cxn ang="0">
                  <a:pos x="52" y="69"/>
                </a:cxn>
              </a:cxnLst>
              <a:rect l="0" t="0" r="r" b="b"/>
              <a:pathLst>
                <a:path w="84" h="116">
                  <a:moveTo>
                    <a:pt x="78" y="11"/>
                  </a:moveTo>
                  <a:cubicBezTo>
                    <a:pt x="84" y="11"/>
                    <a:pt x="84" y="11"/>
                    <a:pt x="84" y="11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33"/>
                    <a:pt x="16" y="48"/>
                    <a:pt x="30" y="52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17" y="69"/>
                    <a:pt x="9" y="83"/>
                    <a:pt x="8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7" y="83"/>
                    <a:pt x="69" y="69"/>
                    <a:pt x="55" y="64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69" y="48"/>
                    <a:pt x="77" y="33"/>
                    <a:pt x="78" y="11"/>
                  </a:cubicBezTo>
                  <a:close/>
                  <a:moveTo>
                    <a:pt x="52" y="69"/>
                  </a:moveTo>
                  <a:cubicBezTo>
                    <a:pt x="67" y="73"/>
                    <a:pt x="72" y="90"/>
                    <a:pt x="72" y="105"/>
                  </a:cubicBezTo>
                  <a:cubicBezTo>
                    <a:pt x="67" y="105"/>
                    <a:pt x="67" y="105"/>
                    <a:pt x="67" y="105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4" y="90"/>
                    <a:pt x="18" y="73"/>
                    <a:pt x="34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18" y="43"/>
                    <a:pt x="14" y="27"/>
                    <a:pt x="13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2" y="27"/>
                    <a:pt x="67" y="43"/>
                    <a:pt x="52" y="47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69"/>
                    <a:pt x="49" y="69"/>
                    <a:pt x="49" y="69"/>
                  </a:cubicBezTo>
                  <a:lnTo>
                    <a:pt x="52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75" name="Freeform 64"/>
            <p:cNvSpPr>
              <a:spLocks/>
            </p:cNvSpPr>
            <p:nvPr/>
          </p:nvSpPr>
          <p:spPr bwMode="auto">
            <a:xfrm>
              <a:off x="5092701" y="2516188"/>
              <a:ext cx="60325" cy="3492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0"/>
                </a:cxn>
                <a:cxn ang="0">
                  <a:pos x="9" y="11"/>
                </a:cxn>
                <a:cxn ang="0">
                  <a:pos x="19" y="22"/>
                </a:cxn>
                <a:cxn ang="0">
                  <a:pos x="29" y="11"/>
                </a:cxn>
                <a:cxn ang="0">
                  <a:pos x="38" y="0"/>
                </a:cxn>
              </a:cxnLst>
              <a:rect l="0" t="0" r="r" b="b"/>
              <a:pathLst>
                <a:path w="38" h="22">
                  <a:moveTo>
                    <a:pt x="38" y="0"/>
                  </a:moveTo>
                  <a:lnTo>
                    <a:pt x="0" y="0"/>
                  </a:lnTo>
                  <a:lnTo>
                    <a:pt x="9" y="11"/>
                  </a:lnTo>
                  <a:lnTo>
                    <a:pt x="19" y="22"/>
                  </a:lnTo>
                  <a:lnTo>
                    <a:pt x="29" y="11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76" name="Freeform 65"/>
          <p:cNvSpPr>
            <a:spLocks/>
          </p:cNvSpPr>
          <p:nvPr/>
        </p:nvSpPr>
        <p:spPr bwMode="auto">
          <a:xfrm>
            <a:off x="9634348" y="3983126"/>
            <a:ext cx="427664" cy="216155"/>
          </a:xfrm>
          <a:custGeom>
            <a:avLst/>
            <a:gdLst>
              <a:gd name="T0" fmla="*/ 463708750 w 184"/>
              <a:gd name="T1" fmla="*/ 88204376 h 93"/>
              <a:gd name="T2" fmla="*/ 143649700 w 184"/>
              <a:gd name="T3" fmla="*/ 88204376 h 93"/>
              <a:gd name="T4" fmla="*/ 143649700 w 184"/>
              <a:gd name="T5" fmla="*/ 0 h 93"/>
              <a:gd name="T6" fmla="*/ 0 w 184"/>
              <a:gd name="T7" fmla="*/ 118446149 h 93"/>
              <a:gd name="T8" fmla="*/ 143649700 w 184"/>
              <a:gd name="T9" fmla="*/ 234372944 h 93"/>
              <a:gd name="T10" fmla="*/ 143649700 w 184"/>
              <a:gd name="T11" fmla="*/ 146168567 h 93"/>
              <a:gd name="T12" fmla="*/ 463708750 w 184"/>
              <a:gd name="T13" fmla="*/ 146168567 h 93"/>
              <a:gd name="T14" fmla="*/ 463708750 w 184"/>
              <a:gd name="T15" fmla="*/ 88204376 h 9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4" h="93">
                <a:moveTo>
                  <a:pt x="184" y="35"/>
                </a:moveTo>
                <a:lnTo>
                  <a:pt x="57" y="35"/>
                </a:lnTo>
                <a:lnTo>
                  <a:pt x="57" y="0"/>
                </a:lnTo>
                <a:lnTo>
                  <a:pt x="0" y="47"/>
                </a:lnTo>
                <a:lnTo>
                  <a:pt x="57" y="93"/>
                </a:lnTo>
                <a:lnTo>
                  <a:pt x="57" y="58"/>
                </a:lnTo>
                <a:lnTo>
                  <a:pt x="184" y="58"/>
                </a:lnTo>
                <a:lnTo>
                  <a:pt x="184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7" name="Freeform 66"/>
          <p:cNvSpPr>
            <a:spLocks/>
          </p:cNvSpPr>
          <p:nvPr/>
        </p:nvSpPr>
        <p:spPr bwMode="auto">
          <a:xfrm>
            <a:off x="11558835" y="3876210"/>
            <a:ext cx="218480" cy="429987"/>
          </a:xfrm>
          <a:custGeom>
            <a:avLst/>
            <a:gdLst>
              <a:gd name="T0" fmla="*/ 236894688 w 94"/>
              <a:gd name="T1" fmla="*/ 146168814 h 185"/>
              <a:gd name="T2" fmla="*/ 120967500 w 94"/>
              <a:gd name="T3" fmla="*/ 0 h 185"/>
              <a:gd name="T4" fmla="*/ 0 w 94"/>
              <a:gd name="T5" fmla="*/ 146168814 h 185"/>
              <a:gd name="T6" fmla="*/ 88206263 w 94"/>
              <a:gd name="T7" fmla="*/ 146168814 h 185"/>
              <a:gd name="T8" fmla="*/ 88206263 w 94"/>
              <a:gd name="T9" fmla="*/ 466227319 h 185"/>
              <a:gd name="T10" fmla="*/ 148690013 w 94"/>
              <a:gd name="T11" fmla="*/ 466227319 h 185"/>
              <a:gd name="T12" fmla="*/ 148690013 w 94"/>
              <a:gd name="T13" fmla="*/ 146168814 h 185"/>
              <a:gd name="T14" fmla="*/ 236894688 w 94"/>
              <a:gd name="T15" fmla="*/ 146168814 h 18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4" h="185">
                <a:moveTo>
                  <a:pt x="94" y="58"/>
                </a:moveTo>
                <a:lnTo>
                  <a:pt x="48" y="0"/>
                </a:lnTo>
                <a:lnTo>
                  <a:pt x="0" y="58"/>
                </a:lnTo>
                <a:lnTo>
                  <a:pt x="35" y="58"/>
                </a:lnTo>
                <a:lnTo>
                  <a:pt x="35" y="185"/>
                </a:lnTo>
                <a:lnTo>
                  <a:pt x="59" y="185"/>
                </a:lnTo>
                <a:lnTo>
                  <a:pt x="59" y="58"/>
                </a:lnTo>
                <a:lnTo>
                  <a:pt x="94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" name="Freeform 67"/>
          <p:cNvSpPr>
            <a:spLocks/>
          </p:cNvSpPr>
          <p:nvPr/>
        </p:nvSpPr>
        <p:spPr bwMode="auto">
          <a:xfrm>
            <a:off x="10489676" y="3983126"/>
            <a:ext cx="427664" cy="216155"/>
          </a:xfrm>
          <a:custGeom>
            <a:avLst/>
            <a:gdLst>
              <a:gd name="T0" fmla="*/ 463708750 w 184"/>
              <a:gd name="T1" fmla="*/ 118446149 h 93"/>
              <a:gd name="T2" fmla="*/ 320060638 w 184"/>
              <a:gd name="T3" fmla="*/ 0 h 93"/>
              <a:gd name="T4" fmla="*/ 320060638 w 184"/>
              <a:gd name="T5" fmla="*/ 88204376 h 93"/>
              <a:gd name="T6" fmla="*/ 0 w 184"/>
              <a:gd name="T7" fmla="*/ 88204376 h 93"/>
              <a:gd name="T8" fmla="*/ 0 w 184"/>
              <a:gd name="T9" fmla="*/ 146168567 h 93"/>
              <a:gd name="T10" fmla="*/ 320060638 w 184"/>
              <a:gd name="T11" fmla="*/ 146168567 h 93"/>
              <a:gd name="T12" fmla="*/ 320060638 w 184"/>
              <a:gd name="T13" fmla="*/ 234372944 h 93"/>
              <a:gd name="T14" fmla="*/ 463708750 w 184"/>
              <a:gd name="T15" fmla="*/ 118446149 h 9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4" h="93">
                <a:moveTo>
                  <a:pt x="184" y="47"/>
                </a:moveTo>
                <a:lnTo>
                  <a:pt x="127" y="0"/>
                </a:lnTo>
                <a:lnTo>
                  <a:pt x="127" y="35"/>
                </a:lnTo>
                <a:lnTo>
                  <a:pt x="0" y="35"/>
                </a:lnTo>
                <a:lnTo>
                  <a:pt x="0" y="58"/>
                </a:lnTo>
                <a:lnTo>
                  <a:pt x="127" y="58"/>
                </a:lnTo>
                <a:lnTo>
                  <a:pt x="127" y="93"/>
                </a:lnTo>
                <a:lnTo>
                  <a:pt x="184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" name="Freeform 68"/>
          <p:cNvSpPr>
            <a:spLocks/>
          </p:cNvSpPr>
          <p:nvPr/>
        </p:nvSpPr>
        <p:spPr bwMode="auto">
          <a:xfrm>
            <a:off x="12421135" y="3876210"/>
            <a:ext cx="213832" cy="429987"/>
          </a:xfrm>
          <a:custGeom>
            <a:avLst/>
            <a:gdLst>
              <a:gd name="T0" fmla="*/ 143649700 w 92"/>
              <a:gd name="T1" fmla="*/ 322579451 h 185"/>
              <a:gd name="T2" fmla="*/ 143649700 w 92"/>
              <a:gd name="T3" fmla="*/ 0 h 185"/>
              <a:gd name="T4" fmla="*/ 85685313 w 92"/>
              <a:gd name="T5" fmla="*/ 0 h 185"/>
              <a:gd name="T6" fmla="*/ 85685313 w 92"/>
              <a:gd name="T7" fmla="*/ 322579451 h 185"/>
              <a:gd name="T8" fmla="*/ 0 w 92"/>
              <a:gd name="T9" fmla="*/ 322579451 h 185"/>
              <a:gd name="T10" fmla="*/ 115927188 w 92"/>
              <a:gd name="T11" fmla="*/ 466227319 h 185"/>
              <a:gd name="T12" fmla="*/ 231854375 w 92"/>
              <a:gd name="T13" fmla="*/ 322579451 h 185"/>
              <a:gd name="T14" fmla="*/ 143649700 w 92"/>
              <a:gd name="T15" fmla="*/ 322579451 h 18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85">
                <a:moveTo>
                  <a:pt x="57" y="128"/>
                </a:moveTo>
                <a:lnTo>
                  <a:pt x="57" y="0"/>
                </a:lnTo>
                <a:lnTo>
                  <a:pt x="34" y="0"/>
                </a:lnTo>
                <a:lnTo>
                  <a:pt x="34" y="128"/>
                </a:lnTo>
                <a:lnTo>
                  <a:pt x="0" y="128"/>
                </a:lnTo>
                <a:lnTo>
                  <a:pt x="46" y="185"/>
                </a:lnTo>
                <a:lnTo>
                  <a:pt x="92" y="128"/>
                </a:lnTo>
                <a:lnTo>
                  <a:pt x="57" y="1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80" name="Group 379"/>
          <p:cNvGrpSpPr/>
          <p:nvPr/>
        </p:nvGrpSpPr>
        <p:grpSpPr>
          <a:xfrm>
            <a:off x="6203744" y="4733861"/>
            <a:ext cx="429989" cy="427664"/>
            <a:chOff x="3841751" y="3013075"/>
            <a:chExt cx="293688" cy="292100"/>
          </a:xfrm>
          <a:solidFill>
            <a:srgbClr val="FFFFFF"/>
          </a:solidFill>
        </p:grpSpPr>
        <p:sp>
          <p:nvSpPr>
            <p:cNvPr id="381" name="Freeform 69"/>
            <p:cNvSpPr>
              <a:spLocks noEditPoints="1"/>
            </p:cNvSpPr>
            <p:nvPr/>
          </p:nvSpPr>
          <p:spPr bwMode="auto">
            <a:xfrm>
              <a:off x="3841751" y="3013075"/>
              <a:ext cx="293688" cy="292100"/>
            </a:xfrm>
            <a:custGeom>
              <a:avLst/>
              <a:gdLst/>
              <a:ahLst/>
              <a:cxnLst>
                <a:cxn ang="0">
                  <a:pos x="116" y="55"/>
                </a:cxn>
                <a:cxn ang="0">
                  <a:pos x="58" y="0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65"/>
                </a:cxn>
                <a:cxn ang="0">
                  <a:pos x="58" y="116"/>
                </a:cxn>
                <a:cxn ang="0">
                  <a:pos x="112" y="79"/>
                </a:cxn>
                <a:cxn ang="0">
                  <a:pos x="116" y="58"/>
                </a:cxn>
                <a:cxn ang="0">
                  <a:pos x="116" y="55"/>
                </a:cxn>
                <a:cxn ang="0">
                  <a:pos x="32" y="66"/>
                </a:cxn>
                <a:cxn ang="0">
                  <a:pos x="21" y="55"/>
                </a:cxn>
                <a:cxn ang="0">
                  <a:pos x="32" y="44"/>
                </a:cxn>
                <a:cxn ang="0">
                  <a:pos x="43" y="55"/>
                </a:cxn>
                <a:cxn ang="0">
                  <a:pos x="32" y="66"/>
                </a:cxn>
                <a:cxn ang="0">
                  <a:pos x="107" y="69"/>
                </a:cxn>
                <a:cxn ang="0">
                  <a:pos x="84" y="83"/>
                </a:cxn>
                <a:cxn ang="0">
                  <a:pos x="61" y="56"/>
                </a:cxn>
                <a:cxn ang="0">
                  <a:pos x="32" y="23"/>
                </a:cxn>
                <a:cxn ang="0">
                  <a:pos x="19" y="25"/>
                </a:cxn>
                <a:cxn ang="0">
                  <a:pos x="58" y="8"/>
                </a:cxn>
                <a:cxn ang="0">
                  <a:pos x="109" y="58"/>
                </a:cxn>
                <a:cxn ang="0">
                  <a:pos x="107" y="69"/>
                </a:cxn>
              </a:cxnLst>
              <a:rect l="0" t="0" r="r" b="b"/>
              <a:pathLst>
                <a:path w="116" h="116">
                  <a:moveTo>
                    <a:pt x="116" y="55"/>
                  </a:moveTo>
                  <a:cubicBezTo>
                    <a:pt x="114" y="25"/>
                    <a:pt x="89" y="0"/>
                    <a:pt x="58" y="0"/>
                  </a:cubicBezTo>
                  <a:cubicBezTo>
                    <a:pt x="30" y="0"/>
                    <a:pt x="7" y="19"/>
                    <a:pt x="1" y="45"/>
                  </a:cubicBezTo>
                  <a:cubicBezTo>
                    <a:pt x="0" y="49"/>
                    <a:pt x="0" y="54"/>
                    <a:pt x="0" y="58"/>
                  </a:cubicBezTo>
                  <a:cubicBezTo>
                    <a:pt x="0" y="61"/>
                    <a:pt x="0" y="63"/>
                    <a:pt x="0" y="65"/>
                  </a:cubicBezTo>
                  <a:cubicBezTo>
                    <a:pt x="3" y="94"/>
                    <a:pt x="28" y="116"/>
                    <a:pt x="58" y="116"/>
                  </a:cubicBezTo>
                  <a:cubicBezTo>
                    <a:pt x="83" y="116"/>
                    <a:pt x="104" y="101"/>
                    <a:pt x="112" y="79"/>
                  </a:cubicBezTo>
                  <a:cubicBezTo>
                    <a:pt x="114" y="73"/>
                    <a:pt x="116" y="66"/>
                    <a:pt x="116" y="58"/>
                  </a:cubicBezTo>
                  <a:cubicBezTo>
                    <a:pt x="116" y="57"/>
                    <a:pt x="116" y="56"/>
                    <a:pt x="116" y="55"/>
                  </a:cubicBezTo>
                  <a:close/>
                  <a:moveTo>
                    <a:pt x="32" y="66"/>
                  </a:moveTo>
                  <a:cubicBezTo>
                    <a:pt x="26" y="66"/>
                    <a:pt x="21" y="61"/>
                    <a:pt x="21" y="55"/>
                  </a:cubicBezTo>
                  <a:cubicBezTo>
                    <a:pt x="21" y="49"/>
                    <a:pt x="26" y="44"/>
                    <a:pt x="32" y="44"/>
                  </a:cubicBezTo>
                  <a:cubicBezTo>
                    <a:pt x="38" y="44"/>
                    <a:pt x="43" y="49"/>
                    <a:pt x="43" y="55"/>
                  </a:cubicBezTo>
                  <a:cubicBezTo>
                    <a:pt x="43" y="61"/>
                    <a:pt x="38" y="66"/>
                    <a:pt x="32" y="66"/>
                  </a:cubicBezTo>
                  <a:close/>
                  <a:moveTo>
                    <a:pt x="107" y="69"/>
                  </a:moveTo>
                  <a:cubicBezTo>
                    <a:pt x="101" y="78"/>
                    <a:pt x="92" y="83"/>
                    <a:pt x="84" y="83"/>
                  </a:cubicBezTo>
                  <a:cubicBezTo>
                    <a:pt x="73" y="83"/>
                    <a:pt x="61" y="74"/>
                    <a:pt x="61" y="56"/>
                  </a:cubicBezTo>
                  <a:cubicBezTo>
                    <a:pt x="61" y="34"/>
                    <a:pt x="46" y="23"/>
                    <a:pt x="32" y="23"/>
                  </a:cubicBezTo>
                  <a:cubicBezTo>
                    <a:pt x="27" y="23"/>
                    <a:pt x="23" y="24"/>
                    <a:pt x="19" y="25"/>
                  </a:cubicBezTo>
                  <a:cubicBezTo>
                    <a:pt x="29" y="14"/>
                    <a:pt x="42" y="8"/>
                    <a:pt x="58" y="8"/>
                  </a:cubicBezTo>
                  <a:cubicBezTo>
                    <a:pt x="86" y="8"/>
                    <a:pt x="109" y="30"/>
                    <a:pt x="109" y="58"/>
                  </a:cubicBezTo>
                  <a:cubicBezTo>
                    <a:pt x="109" y="62"/>
                    <a:pt x="108" y="65"/>
                    <a:pt x="107" y="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82" name="Oval 70"/>
            <p:cNvSpPr>
              <a:spLocks noChangeArrowheads="1"/>
            </p:cNvSpPr>
            <p:nvPr/>
          </p:nvSpPr>
          <p:spPr bwMode="auto">
            <a:xfrm>
              <a:off x="4024313" y="3141663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83" name="Group 382"/>
          <p:cNvGrpSpPr/>
          <p:nvPr/>
        </p:nvGrpSpPr>
        <p:grpSpPr>
          <a:xfrm>
            <a:off x="1060158" y="6451488"/>
            <a:ext cx="427664" cy="427664"/>
            <a:chOff x="328613" y="4186238"/>
            <a:chExt cx="292100" cy="292100"/>
          </a:xfrm>
          <a:solidFill>
            <a:srgbClr val="FFFFFF"/>
          </a:solidFill>
        </p:grpSpPr>
        <p:sp>
          <p:nvSpPr>
            <p:cNvPr id="384" name="Freeform 71"/>
            <p:cNvSpPr>
              <a:spLocks noEditPoints="1"/>
            </p:cNvSpPr>
            <p:nvPr/>
          </p:nvSpPr>
          <p:spPr bwMode="auto">
            <a:xfrm>
              <a:off x="414338" y="4186238"/>
              <a:ext cx="206375" cy="206375"/>
            </a:xfrm>
            <a:custGeom>
              <a:avLst/>
              <a:gdLst/>
              <a:ahLst/>
              <a:cxnLst>
                <a:cxn ang="0">
                  <a:pos x="57" y="8"/>
                </a:cxn>
                <a:cxn ang="0">
                  <a:pos x="33" y="23"/>
                </a:cxn>
                <a:cxn ang="0">
                  <a:pos x="2" y="54"/>
                </a:cxn>
                <a:cxn ang="0">
                  <a:pos x="2" y="64"/>
                </a:cxn>
                <a:cxn ang="0">
                  <a:pos x="18" y="79"/>
                </a:cxn>
                <a:cxn ang="0">
                  <a:pos x="28" y="79"/>
                </a:cxn>
                <a:cxn ang="0">
                  <a:pos x="59" y="49"/>
                </a:cxn>
                <a:cxn ang="0">
                  <a:pos x="74" y="25"/>
                </a:cxn>
                <a:cxn ang="0">
                  <a:pos x="82" y="0"/>
                </a:cxn>
                <a:cxn ang="0">
                  <a:pos x="57" y="8"/>
                </a:cxn>
                <a:cxn ang="0">
                  <a:pos x="36" y="61"/>
                </a:cxn>
                <a:cxn ang="0">
                  <a:pos x="20" y="61"/>
                </a:cxn>
                <a:cxn ang="0">
                  <a:pos x="20" y="46"/>
                </a:cxn>
                <a:cxn ang="0">
                  <a:pos x="36" y="46"/>
                </a:cxn>
                <a:cxn ang="0">
                  <a:pos x="36" y="61"/>
                </a:cxn>
                <a:cxn ang="0">
                  <a:pos x="56" y="41"/>
                </a:cxn>
                <a:cxn ang="0">
                  <a:pos x="41" y="41"/>
                </a:cxn>
                <a:cxn ang="0">
                  <a:pos x="41" y="26"/>
                </a:cxn>
                <a:cxn ang="0">
                  <a:pos x="56" y="26"/>
                </a:cxn>
                <a:cxn ang="0">
                  <a:pos x="56" y="41"/>
                </a:cxn>
              </a:cxnLst>
              <a:rect l="0" t="0" r="r" b="b"/>
              <a:pathLst>
                <a:path w="82" h="82">
                  <a:moveTo>
                    <a:pt x="57" y="8"/>
                  </a:moveTo>
                  <a:cubicBezTo>
                    <a:pt x="50" y="11"/>
                    <a:pt x="39" y="17"/>
                    <a:pt x="33" y="23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0" y="57"/>
                    <a:pt x="0" y="61"/>
                    <a:pt x="2" y="64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21" y="82"/>
                    <a:pt x="25" y="82"/>
                    <a:pt x="28" y="7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65" y="43"/>
                    <a:pt x="71" y="32"/>
                    <a:pt x="74" y="25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57" y="8"/>
                  </a:lnTo>
                  <a:close/>
                  <a:moveTo>
                    <a:pt x="36" y="61"/>
                  </a:moveTo>
                  <a:cubicBezTo>
                    <a:pt x="32" y="66"/>
                    <a:pt x="25" y="66"/>
                    <a:pt x="20" y="61"/>
                  </a:cubicBezTo>
                  <a:cubicBezTo>
                    <a:pt x="16" y="57"/>
                    <a:pt x="16" y="50"/>
                    <a:pt x="20" y="46"/>
                  </a:cubicBezTo>
                  <a:cubicBezTo>
                    <a:pt x="25" y="42"/>
                    <a:pt x="32" y="42"/>
                    <a:pt x="36" y="46"/>
                  </a:cubicBezTo>
                  <a:cubicBezTo>
                    <a:pt x="40" y="50"/>
                    <a:pt x="40" y="57"/>
                    <a:pt x="36" y="61"/>
                  </a:cubicBezTo>
                  <a:close/>
                  <a:moveTo>
                    <a:pt x="56" y="41"/>
                  </a:moveTo>
                  <a:cubicBezTo>
                    <a:pt x="52" y="45"/>
                    <a:pt x="45" y="45"/>
                    <a:pt x="41" y="41"/>
                  </a:cubicBezTo>
                  <a:cubicBezTo>
                    <a:pt x="37" y="37"/>
                    <a:pt x="37" y="30"/>
                    <a:pt x="41" y="26"/>
                  </a:cubicBezTo>
                  <a:cubicBezTo>
                    <a:pt x="45" y="21"/>
                    <a:pt x="52" y="21"/>
                    <a:pt x="56" y="26"/>
                  </a:cubicBezTo>
                  <a:cubicBezTo>
                    <a:pt x="61" y="30"/>
                    <a:pt x="61" y="37"/>
                    <a:pt x="56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85" name="Freeform 72"/>
            <p:cNvSpPr>
              <a:spLocks/>
            </p:cNvSpPr>
            <p:nvPr/>
          </p:nvSpPr>
          <p:spPr bwMode="auto">
            <a:xfrm>
              <a:off x="334963" y="4270375"/>
              <a:ext cx="98425" cy="85725"/>
            </a:xfrm>
            <a:custGeom>
              <a:avLst/>
              <a:gdLst/>
              <a:ahLst/>
              <a:cxnLst>
                <a:cxn ang="0">
                  <a:pos x="13" y="31"/>
                </a:cxn>
                <a:cxn ang="0">
                  <a:pos x="39" y="5"/>
                </a:cxn>
                <a:cxn ang="0">
                  <a:pos x="18" y="5"/>
                </a:cxn>
                <a:cxn ang="0">
                  <a:pos x="3" y="21"/>
                </a:cxn>
                <a:cxn ang="0">
                  <a:pos x="3" y="31"/>
                </a:cxn>
                <a:cxn ang="0">
                  <a:pos x="13" y="31"/>
                </a:cxn>
              </a:cxnLst>
              <a:rect l="0" t="0" r="r" b="b"/>
              <a:pathLst>
                <a:path w="39" h="34">
                  <a:moveTo>
                    <a:pt x="13" y="31"/>
                  </a:moveTo>
                  <a:cubicBezTo>
                    <a:pt x="39" y="5"/>
                    <a:pt x="39" y="5"/>
                    <a:pt x="39" y="5"/>
                  </a:cubicBezTo>
                  <a:cubicBezTo>
                    <a:pt x="33" y="0"/>
                    <a:pt x="24" y="0"/>
                    <a:pt x="18" y="5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24"/>
                    <a:pt x="0" y="28"/>
                    <a:pt x="3" y="31"/>
                  </a:cubicBezTo>
                  <a:cubicBezTo>
                    <a:pt x="5" y="34"/>
                    <a:pt x="10" y="34"/>
                    <a:pt x="13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86" name="Freeform 73"/>
            <p:cNvSpPr>
              <a:spLocks/>
            </p:cNvSpPr>
            <p:nvPr/>
          </p:nvSpPr>
          <p:spPr bwMode="auto">
            <a:xfrm>
              <a:off x="450851" y="4373563"/>
              <a:ext cx="85725" cy="98425"/>
            </a:xfrm>
            <a:custGeom>
              <a:avLst/>
              <a:gdLst/>
              <a:ahLst/>
              <a:cxnLst>
                <a:cxn ang="0">
                  <a:pos x="3" y="26"/>
                </a:cxn>
                <a:cxn ang="0">
                  <a:pos x="3" y="36"/>
                </a:cxn>
                <a:cxn ang="0">
                  <a:pos x="13" y="36"/>
                </a:cxn>
                <a:cxn ang="0">
                  <a:pos x="29" y="21"/>
                </a:cxn>
                <a:cxn ang="0">
                  <a:pos x="29" y="0"/>
                </a:cxn>
                <a:cxn ang="0">
                  <a:pos x="3" y="26"/>
                </a:cxn>
              </a:cxnLst>
              <a:rect l="0" t="0" r="r" b="b"/>
              <a:pathLst>
                <a:path w="34" h="39">
                  <a:moveTo>
                    <a:pt x="3" y="26"/>
                  </a:moveTo>
                  <a:cubicBezTo>
                    <a:pt x="0" y="29"/>
                    <a:pt x="0" y="33"/>
                    <a:pt x="3" y="36"/>
                  </a:cubicBezTo>
                  <a:cubicBezTo>
                    <a:pt x="6" y="39"/>
                    <a:pt x="10" y="39"/>
                    <a:pt x="13" y="36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4" y="15"/>
                    <a:pt x="34" y="6"/>
                    <a:pt x="29" y="0"/>
                  </a:cubicBezTo>
                  <a:lnTo>
                    <a:pt x="3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87" name="Freeform 74"/>
            <p:cNvSpPr>
              <a:spLocks/>
            </p:cNvSpPr>
            <p:nvPr/>
          </p:nvSpPr>
          <p:spPr bwMode="auto">
            <a:xfrm>
              <a:off x="396876" y="4360863"/>
              <a:ext cx="49213" cy="50800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2" y="8"/>
                </a:cxn>
                <a:cxn ang="0">
                  <a:pos x="12" y="18"/>
                </a:cxn>
                <a:cxn ang="0">
                  <a:pos x="17" y="18"/>
                </a:cxn>
                <a:cxn ang="0">
                  <a:pos x="20" y="16"/>
                </a:cxn>
                <a:cxn ang="0">
                  <a:pos x="4" y="0"/>
                </a:cxn>
                <a:cxn ang="0">
                  <a:pos x="2" y="3"/>
                </a:cxn>
              </a:cxnLst>
              <a:rect l="0" t="0" r="r" b="b"/>
              <a:pathLst>
                <a:path w="20" h="20">
                  <a:moveTo>
                    <a:pt x="2" y="3"/>
                  </a:moveTo>
                  <a:cubicBezTo>
                    <a:pt x="0" y="4"/>
                    <a:pt x="0" y="6"/>
                    <a:pt x="2" y="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20"/>
                    <a:pt x="16" y="20"/>
                    <a:pt x="17" y="18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88" name="Freeform 75"/>
            <p:cNvSpPr>
              <a:spLocks/>
            </p:cNvSpPr>
            <p:nvPr/>
          </p:nvSpPr>
          <p:spPr bwMode="auto">
            <a:xfrm>
              <a:off x="328613" y="4387850"/>
              <a:ext cx="90488" cy="9048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9" y="7"/>
                </a:cxn>
                <a:cxn ang="0">
                  <a:pos x="0" y="36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14" y="29"/>
                    <a:pt x="36" y="14"/>
                    <a:pt x="29" y="7"/>
                  </a:cubicBezTo>
                  <a:cubicBezTo>
                    <a:pt x="22" y="0"/>
                    <a:pt x="7" y="21"/>
                    <a:pt x="0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89" name="Group 388"/>
          <p:cNvGrpSpPr/>
          <p:nvPr/>
        </p:nvGrpSpPr>
        <p:grpSpPr>
          <a:xfrm>
            <a:off x="1111292" y="4733861"/>
            <a:ext cx="376530" cy="427665"/>
            <a:chOff x="363538" y="3013075"/>
            <a:chExt cx="257175" cy="292101"/>
          </a:xfrm>
          <a:solidFill>
            <a:srgbClr val="FFFFFF"/>
          </a:solidFill>
        </p:grpSpPr>
        <p:sp>
          <p:nvSpPr>
            <p:cNvPr id="390" name="Freeform 76"/>
            <p:cNvSpPr>
              <a:spLocks noEditPoints="1"/>
            </p:cNvSpPr>
            <p:nvPr/>
          </p:nvSpPr>
          <p:spPr bwMode="auto">
            <a:xfrm>
              <a:off x="363538" y="3068638"/>
              <a:ext cx="257175" cy="236538"/>
            </a:xfrm>
            <a:custGeom>
              <a:avLst/>
              <a:gdLst/>
              <a:ahLst/>
              <a:cxnLst>
                <a:cxn ang="0">
                  <a:pos x="51" y="15"/>
                </a:cxn>
                <a:cxn ang="0">
                  <a:pos x="0" y="44"/>
                </a:cxn>
                <a:cxn ang="0">
                  <a:pos x="37" y="94"/>
                </a:cxn>
                <a:cxn ang="0">
                  <a:pos x="51" y="87"/>
                </a:cxn>
                <a:cxn ang="0">
                  <a:pos x="66" y="94"/>
                </a:cxn>
                <a:cxn ang="0">
                  <a:pos x="102" y="44"/>
                </a:cxn>
                <a:cxn ang="0">
                  <a:pos x="51" y="15"/>
                </a:cxn>
                <a:cxn ang="0">
                  <a:pos x="22" y="73"/>
                </a:cxn>
                <a:cxn ang="0">
                  <a:pos x="22" y="22"/>
                </a:cxn>
                <a:cxn ang="0">
                  <a:pos x="37" y="22"/>
                </a:cxn>
                <a:cxn ang="0">
                  <a:pos x="22" y="73"/>
                </a:cxn>
              </a:cxnLst>
              <a:rect l="0" t="0" r="r" b="b"/>
              <a:pathLst>
                <a:path w="102" h="94">
                  <a:moveTo>
                    <a:pt x="51" y="15"/>
                  </a:moveTo>
                  <a:cubicBezTo>
                    <a:pt x="13" y="0"/>
                    <a:pt x="0" y="22"/>
                    <a:pt x="0" y="44"/>
                  </a:cubicBezTo>
                  <a:cubicBezTo>
                    <a:pt x="0" y="65"/>
                    <a:pt x="26" y="94"/>
                    <a:pt x="37" y="94"/>
                  </a:cubicBezTo>
                  <a:cubicBezTo>
                    <a:pt x="51" y="94"/>
                    <a:pt x="51" y="87"/>
                    <a:pt x="51" y="87"/>
                  </a:cubicBezTo>
                  <a:cubicBezTo>
                    <a:pt x="51" y="87"/>
                    <a:pt x="51" y="94"/>
                    <a:pt x="66" y="94"/>
                  </a:cubicBezTo>
                  <a:cubicBezTo>
                    <a:pt x="76" y="94"/>
                    <a:pt x="102" y="65"/>
                    <a:pt x="102" y="44"/>
                  </a:cubicBezTo>
                  <a:cubicBezTo>
                    <a:pt x="102" y="22"/>
                    <a:pt x="89" y="0"/>
                    <a:pt x="51" y="15"/>
                  </a:cubicBezTo>
                  <a:close/>
                  <a:moveTo>
                    <a:pt x="22" y="73"/>
                  </a:moveTo>
                  <a:cubicBezTo>
                    <a:pt x="0" y="44"/>
                    <a:pt x="22" y="22"/>
                    <a:pt x="22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22" y="36"/>
                    <a:pt x="22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91" name="Freeform 77"/>
            <p:cNvSpPr>
              <a:spLocks/>
            </p:cNvSpPr>
            <p:nvPr/>
          </p:nvSpPr>
          <p:spPr bwMode="auto">
            <a:xfrm>
              <a:off x="419101" y="3013075"/>
              <a:ext cx="73025" cy="73025"/>
            </a:xfrm>
            <a:custGeom>
              <a:avLst/>
              <a:gdLst/>
              <a:ahLst/>
              <a:cxnLst>
                <a:cxn ang="0">
                  <a:pos x="29" y="29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22" y="29"/>
                </a:cxn>
                <a:cxn ang="0">
                  <a:pos x="29" y="29"/>
                </a:cxn>
              </a:cxnLst>
              <a:rect l="0" t="0" r="r" b="b"/>
              <a:pathLst>
                <a:path w="29" h="29">
                  <a:moveTo>
                    <a:pt x="29" y="29"/>
                  </a:moveTo>
                  <a:cubicBezTo>
                    <a:pt x="22" y="15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9"/>
                    <a:pt x="22" y="29"/>
                    <a:pt x="22" y="29"/>
                  </a:cubicBezTo>
                  <a:lnTo>
                    <a:pt x="29" y="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92" name="Freeform 78"/>
            <p:cNvSpPr>
              <a:spLocks/>
            </p:cNvSpPr>
            <p:nvPr/>
          </p:nvSpPr>
          <p:spPr bwMode="auto">
            <a:xfrm>
              <a:off x="492126" y="3013075"/>
              <a:ext cx="90488" cy="7302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9"/>
                </a:cxn>
                <a:cxn ang="0">
                  <a:pos x="36" y="0"/>
                </a:cxn>
              </a:cxnLst>
              <a:rect l="0" t="0" r="r" b="b"/>
              <a:pathLst>
                <a:path w="36" h="29">
                  <a:moveTo>
                    <a:pt x="36" y="0"/>
                  </a:moveTo>
                  <a:cubicBezTo>
                    <a:pt x="36" y="0"/>
                    <a:pt x="0" y="0"/>
                    <a:pt x="0" y="29"/>
                  </a:cubicBezTo>
                  <a:cubicBezTo>
                    <a:pt x="0" y="29"/>
                    <a:pt x="36" y="29"/>
                    <a:pt x="3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93" name="Freeform 79"/>
          <p:cNvSpPr>
            <a:spLocks noEditPoints="1"/>
          </p:cNvSpPr>
          <p:nvPr/>
        </p:nvSpPr>
        <p:spPr bwMode="auto">
          <a:xfrm>
            <a:off x="5343766" y="4733861"/>
            <a:ext cx="376530" cy="427664"/>
          </a:xfrm>
          <a:custGeom>
            <a:avLst/>
            <a:gdLst>
              <a:gd name="T0" fmla="*/ 553064923 w 102"/>
              <a:gd name="T1" fmla="*/ 691151408 h 116"/>
              <a:gd name="T2" fmla="*/ 521281118 w 102"/>
              <a:gd name="T3" fmla="*/ 691151408 h 116"/>
              <a:gd name="T4" fmla="*/ 648421379 w 102"/>
              <a:gd name="T5" fmla="*/ 462882812 h 116"/>
              <a:gd name="T6" fmla="*/ 438637176 w 102"/>
              <a:gd name="T7" fmla="*/ 196565673 h 116"/>
              <a:gd name="T8" fmla="*/ 489494793 w 102"/>
              <a:gd name="T9" fmla="*/ 95113803 h 116"/>
              <a:gd name="T10" fmla="*/ 483138536 w 102"/>
              <a:gd name="T11" fmla="*/ 63408363 h 116"/>
              <a:gd name="T12" fmla="*/ 355995754 w 102"/>
              <a:gd name="T13" fmla="*/ 6340584 h 116"/>
              <a:gd name="T14" fmla="*/ 336924463 w 102"/>
              <a:gd name="T15" fmla="*/ 0 h 116"/>
              <a:gd name="T16" fmla="*/ 324211950 w 102"/>
              <a:gd name="T17" fmla="*/ 12681169 h 116"/>
              <a:gd name="T18" fmla="*/ 177997877 w 102"/>
              <a:gd name="T19" fmla="*/ 291679477 h 116"/>
              <a:gd name="T20" fmla="*/ 197069168 w 102"/>
              <a:gd name="T21" fmla="*/ 361428424 h 116"/>
              <a:gd name="T22" fmla="*/ 177997877 w 102"/>
              <a:gd name="T23" fmla="*/ 399474449 h 116"/>
              <a:gd name="T24" fmla="*/ 260639299 w 102"/>
              <a:gd name="T25" fmla="*/ 437517956 h 116"/>
              <a:gd name="T26" fmla="*/ 279710590 w 102"/>
              <a:gd name="T27" fmla="*/ 399474449 h 116"/>
              <a:gd name="T28" fmla="*/ 279710590 w 102"/>
              <a:gd name="T29" fmla="*/ 399474449 h 116"/>
              <a:gd name="T30" fmla="*/ 343280720 w 102"/>
              <a:gd name="T31" fmla="*/ 374109593 h 116"/>
              <a:gd name="T32" fmla="*/ 394138337 w 102"/>
              <a:gd name="T33" fmla="*/ 278998308 h 116"/>
              <a:gd name="T34" fmla="*/ 553064923 w 102"/>
              <a:gd name="T35" fmla="*/ 462882812 h 116"/>
              <a:gd name="T36" fmla="*/ 368710789 w 102"/>
              <a:gd name="T37" fmla="*/ 646767316 h 116"/>
              <a:gd name="T38" fmla="*/ 235211751 w 102"/>
              <a:gd name="T39" fmla="*/ 602380707 h 116"/>
              <a:gd name="T40" fmla="*/ 235211751 w 102"/>
              <a:gd name="T41" fmla="*/ 577015851 h 116"/>
              <a:gd name="T42" fmla="*/ 254283042 w 102"/>
              <a:gd name="T43" fmla="*/ 551653513 h 116"/>
              <a:gd name="T44" fmla="*/ 368710789 w 102"/>
              <a:gd name="T45" fmla="*/ 551653513 h 116"/>
              <a:gd name="T46" fmla="*/ 368710789 w 102"/>
              <a:gd name="T47" fmla="*/ 507266903 h 116"/>
              <a:gd name="T48" fmla="*/ 190712912 w 102"/>
              <a:gd name="T49" fmla="*/ 507266903 h 116"/>
              <a:gd name="T50" fmla="*/ 101712713 w 102"/>
              <a:gd name="T51" fmla="*/ 507266903 h 116"/>
              <a:gd name="T52" fmla="*/ 0 w 102"/>
              <a:gd name="T53" fmla="*/ 507266903 h 116"/>
              <a:gd name="T54" fmla="*/ 0 w 102"/>
              <a:gd name="T55" fmla="*/ 551653513 h 116"/>
              <a:gd name="T56" fmla="*/ 108071490 w 102"/>
              <a:gd name="T57" fmla="*/ 551653513 h 116"/>
              <a:gd name="T58" fmla="*/ 114427747 w 102"/>
              <a:gd name="T59" fmla="*/ 551653513 h 116"/>
              <a:gd name="T60" fmla="*/ 139855295 w 102"/>
              <a:gd name="T61" fmla="*/ 577015851 h 116"/>
              <a:gd name="T62" fmla="*/ 139855295 w 102"/>
              <a:gd name="T63" fmla="*/ 602380707 h 116"/>
              <a:gd name="T64" fmla="*/ 139855295 w 102"/>
              <a:gd name="T65" fmla="*/ 691151408 h 116"/>
              <a:gd name="T66" fmla="*/ 50857617 w 102"/>
              <a:gd name="T67" fmla="*/ 735538017 h 116"/>
              <a:gd name="T68" fmla="*/ 648421379 w 102"/>
              <a:gd name="T69" fmla="*/ 735538017 h 116"/>
              <a:gd name="T70" fmla="*/ 553064923 w 102"/>
              <a:gd name="T71" fmla="*/ 691151408 h 116"/>
              <a:gd name="T72" fmla="*/ 394138337 w 102"/>
              <a:gd name="T73" fmla="*/ 63408363 h 116"/>
              <a:gd name="T74" fmla="*/ 381423302 w 102"/>
              <a:gd name="T75" fmla="*/ 76089532 h 116"/>
              <a:gd name="T76" fmla="*/ 273354333 w 102"/>
              <a:gd name="T77" fmla="*/ 278998308 h 116"/>
              <a:gd name="T78" fmla="*/ 235211751 w 102"/>
              <a:gd name="T79" fmla="*/ 259974036 h 116"/>
              <a:gd name="T80" fmla="*/ 235211751 w 102"/>
              <a:gd name="T81" fmla="*/ 247292867 h 116"/>
              <a:gd name="T82" fmla="*/ 336924463 w 102"/>
              <a:gd name="T83" fmla="*/ 63408363 h 116"/>
              <a:gd name="T84" fmla="*/ 349639498 w 102"/>
              <a:gd name="T85" fmla="*/ 50727194 h 116"/>
              <a:gd name="T86" fmla="*/ 368710789 w 102"/>
              <a:gd name="T87" fmla="*/ 50727194 h 116"/>
              <a:gd name="T88" fmla="*/ 394138337 w 102"/>
              <a:gd name="T89" fmla="*/ 63408363 h 116"/>
              <a:gd name="T90" fmla="*/ 394138337 w 102"/>
              <a:gd name="T91" fmla="*/ 63408363 h 11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2" h="116">
                <a:moveTo>
                  <a:pt x="87" y="109"/>
                </a:moveTo>
                <a:cubicBezTo>
                  <a:pt x="82" y="109"/>
                  <a:pt x="82" y="109"/>
                  <a:pt x="82" y="109"/>
                </a:cubicBezTo>
                <a:cubicBezTo>
                  <a:pt x="94" y="101"/>
                  <a:pt x="102" y="88"/>
                  <a:pt x="102" y="73"/>
                </a:cubicBezTo>
                <a:cubicBezTo>
                  <a:pt x="102" y="52"/>
                  <a:pt x="88" y="35"/>
                  <a:pt x="69" y="31"/>
                </a:cubicBezTo>
                <a:cubicBezTo>
                  <a:pt x="77" y="15"/>
                  <a:pt x="77" y="15"/>
                  <a:pt x="77" y="15"/>
                </a:cubicBezTo>
                <a:cubicBezTo>
                  <a:pt x="78" y="13"/>
                  <a:pt x="77" y="11"/>
                  <a:pt x="76" y="10"/>
                </a:cubicBez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4" y="0"/>
                  <a:pt x="53" y="0"/>
                </a:cubicBezTo>
                <a:cubicBezTo>
                  <a:pt x="52" y="1"/>
                  <a:pt x="52" y="2"/>
                  <a:pt x="51" y="2"/>
                </a:cubicBezTo>
                <a:cubicBezTo>
                  <a:pt x="28" y="46"/>
                  <a:pt x="28" y="46"/>
                  <a:pt x="28" y="46"/>
                </a:cubicBezTo>
                <a:cubicBezTo>
                  <a:pt x="26" y="50"/>
                  <a:pt x="28" y="55"/>
                  <a:pt x="31" y="57"/>
                </a:cubicBezTo>
                <a:cubicBezTo>
                  <a:pt x="28" y="63"/>
                  <a:pt x="28" y="63"/>
                  <a:pt x="28" y="63"/>
                </a:cubicBezTo>
                <a:cubicBezTo>
                  <a:pt x="41" y="69"/>
                  <a:pt x="41" y="69"/>
                  <a:pt x="41" y="69"/>
                </a:cubicBezTo>
                <a:cubicBezTo>
                  <a:pt x="44" y="63"/>
                  <a:pt x="44" y="63"/>
                  <a:pt x="44" y="63"/>
                </a:cubicBezTo>
                <a:cubicBezTo>
                  <a:pt x="44" y="63"/>
                  <a:pt x="44" y="63"/>
                  <a:pt x="44" y="63"/>
                </a:cubicBezTo>
                <a:cubicBezTo>
                  <a:pt x="48" y="65"/>
                  <a:pt x="52" y="63"/>
                  <a:pt x="54" y="59"/>
                </a:cubicBezTo>
                <a:cubicBezTo>
                  <a:pt x="62" y="44"/>
                  <a:pt x="62" y="44"/>
                  <a:pt x="62" y="44"/>
                </a:cubicBezTo>
                <a:cubicBezTo>
                  <a:pt x="76" y="46"/>
                  <a:pt x="87" y="58"/>
                  <a:pt x="87" y="73"/>
                </a:cubicBezTo>
                <a:cubicBezTo>
                  <a:pt x="87" y="89"/>
                  <a:pt x="74" y="102"/>
                  <a:pt x="58" y="102"/>
                </a:cubicBezTo>
                <a:cubicBezTo>
                  <a:pt x="51" y="102"/>
                  <a:pt x="42" y="99"/>
                  <a:pt x="37" y="95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89"/>
                  <a:pt x="38" y="87"/>
                  <a:pt x="40" y="87"/>
                </a:cubicBezTo>
                <a:cubicBezTo>
                  <a:pt x="58" y="87"/>
                  <a:pt x="58" y="87"/>
                  <a:pt x="58" y="87"/>
                </a:cubicBezTo>
                <a:cubicBezTo>
                  <a:pt x="58" y="80"/>
                  <a:pt x="58" y="80"/>
                  <a:pt x="58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16" y="80"/>
                  <a:pt x="16" y="80"/>
                  <a:pt x="16" y="8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7"/>
                  <a:pt x="0" y="87"/>
                  <a:pt x="0" y="87"/>
                </a:cubicBezTo>
                <a:cubicBezTo>
                  <a:pt x="17" y="87"/>
                  <a:pt x="17" y="87"/>
                  <a:pt x="17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20" y="87"/>
                  <a:pt x="22" y="89"/>
                  <a:pt x="22" y="91"/>
                </a:cubicBezTo>
                <a:cubicBezTo>
                  <a:pt x="22" y="95"/>
                  <a:pt x="22" y="95"/>
                  <a:pt x="22" y="95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14" y="109"/>
                  <a:pt x="8" y="108"/>
                  <a:pt x="8" y="116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2" y="108"/>
                  <a:pt x="95" y="109"/>
                  <a:pt x="87" y="109"/>
                </a:cubicBezTo>
                <a:close/>
                <a:moveTo>
                  <a:pt x="62" y="10"/>
                </a:moveTo>
                <a:cubicBezTo>
                  <a:pt x="61" y="10"/>
                  <a:pt x="60" y="11"/>
                  <a:pt x="60" y="12"/>
                </a:cubicBezTo>
                <a:cubicBezTo>
                  <a:pt x="43" y="44"/>
                  <a:pt x="43" y="44"/>
                  <a:pt x="43" y="44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40"/>
                  <a:pt x="37" y="40"/>
                  <a:pt x="37" y="39"/>
                </a:cubicBezTo>
                <a:cubicBezTo>
                  <a:pt x="53" y="10"/>
                  <a:pt x="53" y="10"/>
                  <a:pt x="53" y="10"/>
                </a:cubicBezTo>
                <a:cubicBezTo>
                  <a:pt x="53" y="9"/>
                  <a:pt x="54" y="8"/>
                  <a:pt x="55" y="8"/>
                </a:cubicBezTo>
                <a:cubicBezTo>
                  <a:pt x="56" y="7"/>
                  <a:pt x="57" y="7"/>
                  <a:pt x="58" y="8"/>
                </a:cubicBezTo>
                <a:cubicBezTo>
                  <a:pt x="62" y="10"/>
                  <a:pt x="62" y="10"/>
                  <a:pt x="62" y="10"/>
                </a:cubicBezTo>
                <a:cubicBezTo>
                  <a:pt x="62" y="10"/>
                  <a:pt x="62" y="10"/>
                  <a:pt x="62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4" name="Freeform 80"/>
          <p:cNvSpPr>
            <a:spLocks noEditPoints="1"/>
          </p:cNvSpPr>
          <p:nvPr/>
        </p:nvSpPr>
        <p:spPr bwMode="auto">
          <a:xfrm>
            <a:off x="5373982" y="5700752"/>
            <a:ext cx="371881" cy="323073"/>
          </a:xfrm>
          <a:custGeom>
            <a:avLst/>
            <a:gdLst>
              <a:gd name="T0" fmla="*/ 581851129 w 101"/>
              <a:gd name="T1" fmla="*/ 231592159 h 87"/>
              <a:gd name="T2" fmla="*/ 619797723 w 101"/>
              <a:gd name="T3" fmla="*/ 186559153 h 87"/>
              <a:gd name="T4" fmla="*/ 619797723 w 101"/>
              <a:gd name="T5" fmla="*/ 135093947 h 87"/>
              <a:gd name="T6" fmla="*/ 518607644 w 101"/>
              <a:gd name="T7" fmla="*/ 38598271 h 87"/>
              <a:gd name="T8" fmla="*/ 183410634 w 101"/>
              <a:gd name="T9" fmla="*/ 0 h 87"/>
              <a:gd name="T10" fmla="*/ 88542891 w 101"/>
              <a:gd name="T11" fmla="*/ 135093947 h 87"/>
              <a:gd name="T12" fmla="*/ 0 w 101"/>
              <a:gd name="T13" fmla="*/ 160827818 h 87"/>
              <a:gd name="T14" fmla="*/ 75893188 w 101"/>
              <a:gd name="T15" fmla="*/ 186559153 h 87"/>
              <a:gd name="T16" fmla="*/ 18974554 w 101"/>
              <a:gd name="T17" fmla="*/ 231592159 h 87"/>
              <a:gd name="T18" fmla="*/ 0 w 101"/>
              <a:gd name="T19" fmla="*/ 392419977 h 87"/>
              <a:gd name="T20" fmla="*/ 44271446 w 101"/>
              <a:gd name="T21" fmla="*/ 418151312 h 87"/>
              <a:gd name="T22" fmla="*/ 88542891 w 101"/>
              <a:gd name="T23" fmla="*/ 559679995 h 87"/>
              <a:gd name="T24" fmla="*/ 183410634 w 101"/>
              <a:gd name="T25" fmla="*/ 508214789 h 87"/>
              <a:gd name="T26" fmla="*/ 455361644 w 101"/>
              <a:gd name="T27" fmla="*/ 418151312 h 87"/>
              <a:gd name="T28" fmla="*/ 499633089 w 101"/>
              <a:gd name="T29" fmla="*/ 559679995 h 87"/>
              <a:gd name="T30" fmla="*/ 594500832 w 101"/>
              <a:gd name="T31" fmla="*/ 508214789 h 87"/>
              <a:gd name="T32" fmla="*/ 619797723 w 101"/>
              <a:gd name="T33" fmla="*/ 418151312 h 87"/>
              <a:gd name="T34" fmla="*/ 638772277 w 101"/>
              <a:gd name="T35" fmla="*/ 257323494 h 87"/>
              <a:gd name="T36" fmla="*/ 164436079 w 101"/>
              <a:gd name="T37" fmla="*/ 57897406 h 87"/>
              <a:gd name="T38" fmla="*/ 271953525 w 101"/>
              <a:gd name="T39" fmla="*/ 45030470 h 87"/>
              <a:gd name="T40" fmla="*/ 297250416 w 101"/>
              <a:gd name="T41" fmla="*/ 90063477 h 87"/>
              <a:gd name="T42" fmla="*/ 366818752 w 101"/>
              <a:gd name="T43" fmla="*/ 64332142 h 87"/>
              <a:gd name="T44" fmla="*/ 455361644 w 101"/>
              <a:gd name="T45" fmla="*/ 45030470 h 87"/>
              <a:gd name="T46" fmla="*/ 531257347 w 101"/>
              <a:gd name="T47" fmla="*/ 231592159 h 87"/>
              <a:gd name="T48" fmla="*/ 164436079 w 101"/>
              <a:gd name="T49" fmla="*/ 57897406 h 87"/>
              <a:gd name="T50" fmla="*/ 88542891 w 101"/>
              <a:gd name="T51" fmla="*/ 321655636 h 87"/>
              <a:gd name="T52" fmla="*/ 183410634 w 101"/>
              <a:gd name="T53" fmla="*/ 321655636 h 87"/>
              <a:gd name="T54" fmla="*/ 411090198 w 101"/>
              <a:gd name="T55" fmla="*/ 373120842 h 87"/>
              <a:gd name="T56" fmla="*/ 227682079 w 101"/>
              <a:gd name="T57" fmla="*/ 321655636 h 87"/>
              <a:gd name="T58" fmla="*/ 411090198 w 101"/>
              <a:gd name="T59" fmla="*/ 373120842 h 87"/>
              <a:gd name="T60" fmla="*/ 455361644 w 101"/>
              <a:gd name="T61" fmla="*/ 321655636 h 87"/>
              <a:gd name="T62" fmla="*/ 550229386 w 101"/>
              <a:gd name="T63" fmla="*/ 321655636 h 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01" h="87">
                <a:moveTo>
                  <a:pt x="98" y="36"/>
                </a:moveTo>
                <a:cubicBezTo>
                  <a:pt x="92" y="36"/>
                  <a:pt x="92" y="36"/>
                  <a:pt x="92" y="36"/>
                </a:cubicBezTo>
                <a:cubicBezTo>
                  <a:pt x="89" y="29"/>
                  <a:pt x="89" y="29"/>
                  <a:pt x="89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100" y="29"/>
                  <a:pt x="101" y="27"/>
                  <a:pt x="101" y="25"/>
                </a:cubicBezTo>
                <a:cubicBezTo>
                  <a:pt x="101" y="23"/>
                  <a:pt x="100" y="21"/>
                  <a:pt x="98" y="21"/>
                </a:cubicBezTo>
                <a:cubicBezTo>
                  <a:pt x="87" y="21"/>
                  <a:pt x="87" y="21"/>
                  <a:pt x="87" y="21"/>
                </a:cubicBezTo>
                <a:cubicBezTo>
                  <a:pt x="82" y="6"/>
                  <a:pt x="82" y="6"/>
                  <a:pt x="82" y="6"/>
                </a:cubicBezTo>
                <a:cubicBezTo>
                  <a:pt x="80" y="3"/>
                  <a:pt x="76" y="0"/>
                  <a:pt x="72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0" y="3"/>
                  <a:pt x="19" y="6"/>
                </a:cubicBezTo>
                <a:cubicBezTo>
                  <a:pt x="14" y="21"/>
                  <a:pt x="14" y="21"/>
                  <a:pt x="14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1" y="21"/>
                  <a:pt x="0" y="23"/>
                  <a:pt x="0" y="25"/>
                </a:cubicBezTo>
                <a:cubicBezTo>
                  <a:pt x="0" y="27"/>
                  <a:pt x="1" y="29"/>
                  <a:pt x="3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9" y="36"/>
                  <a:pt x="9" y="36"/>
                  <a:pt x="9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1" y="36"/>
                  <a:pt x="0" y="38"/>
                  <a:pt x="0" y="4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3"/>
                  <a:pt x="1" y="65"/>
                  <a:pt x="3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7" y="79"/>
                  <a:pt x="7" y="79"/>
                  <a:pt x="7" y="79"/>
                </a:cubicBezTo>
                <a:cubicBezTo>
                  <a:pt x="7" y="83"/>
                  <a:pt x="10" y="87"/>
                  <a:pt x="14" y="87"/>
                </a:cubicBezTo>
                <a:cubicBezTo>
                  <a:pt x="21" y="87"/>
                  <a:pt x="21" y="87"/>
                  <a:pt x="21" y="87"/>
                </a:cubicBezTo>
                <a:cubicBezTo>
                  <a:pt x="25" y="87"/>
                  <a:pt x="29" y="83"/>
                  <a:pt x="29" y="79"/>
                </a:cubicBezTo>
                <a:cubicBezTo>
                  <a:pt x="29" y="65"/>
                  <a:pt x="29" y="65"/>
                  <a:pt x="29" y="65"/>
                </a:cubicBezTo>
                <a:cubicBezTo>
                  <a:pt x="72" y="65"/>
                  <a:pt x="72" y="65"/>
                  <a:pt x="72" y="65"/>
                </a:cubicBezTo>
                <a:cubicBezTo>
                  <a:pt x="72" y="79"/>
                  <a:pt x="72" y="79"/>
                  <a:pt x="72" y="79"/>
                </a:cubicBezTo>
                <a:cubicBezTo>
                  <a:pt x="72" y="83"/>
                  <a:pt x="75" y="87"/>
                  <a:pt x="79" y="87"/>
                </a:cubicBezTo>
                <a:cubicBezTo>
                  <a:pt x="87" y="87"/>
                  <a:pt x="87" y="87"/>
                  <a:pt x="87" y="87"/>
                </a:cubicBezTo>
                <a:cubicBezTo>
                  <a:pt x="91" y="87"/>
                  <a:pt x="94" y="83"/>
                  <a:pt x="94" y="79"/>
                </a:cubicBezTo>
                <a:cubicBezTo>
                  <a:pt x="94" y="65"/>
                  <a:pt x="94" y="65"/>
                  <a:pt x="94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100" y="65"/>
                  <a:pt x="101" y="63"/>
                  <a:pt x="101" y="61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8"/>
                  <a:pt x="100" y="36"/>
                  <a:pt x="98" y="36"/>
                </a:cubicBezTo>
                <a:close/>
                <a:moveTo>
                  <a:pt x="26" y="9"/>
                </a:moveTo>
                <a:cubicBezTo>
                  <a:pt x="26" y="8"/>
                  <a:pt x="28" y="7"/>
                  <a:pt x="29" y="7"/>
                </a:cubicBezTo>
                <a:cubicBezTo>
                  <a:pt x="43" y="7"/>
                  <a:pt x="43" y="7"/>
                  <a:pt x="43" y="7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2"/>
                  <a:pt x="45" y="14"/>
                  <a:pt x="47" y="14"/>
                </a:cubicBezTo>
                <a:cubicBezTo>
                  <a:pt x="54" y="14"/>
                  <a:pt x="54" y="14"/>
                  <a:pt x="54" y="14"/>
                </a:cubicBezTo>
                <a:cubicBezTo>
                  <a:pt x="56" y="14"/>
                  <a:pt x="58" y="12"/>
                  <a:pt x="58" y="10"/>
                </a:cubicBezTo>
                <a:cubicBezTo>
                  <a:pt x="58" y="7"/>
                  <a:pt x="58" y="7"/>
                  <a:pt x="58" y="7"/>
                </a:cubicBezTo>
                <a:cubicBezTo>
                  <a:pt x="72" y="7"/>
                  <a:pt x="72" y="7"/>
                  <a:pt x="72" y="7"/>
                </a:cubicBezTo>
                <a:cubicBezTo>
                  <a:pt x="73" y="7"/>
                  <a:pt x="75" y="8"/>
                  <a:pt x="75" y="9"/>
                </a:cubicBezTo>
                <a:cubicBezTo>
                  <a:pt x="84" y="36"/>
                  <a:pt x="84" y="36"/>
                  <a:pt x="84" y="36"/>
                </a:cubicBezTo>
                <a:cubicBezTo>
                  <a:pt x="17" y="36"/>
                  <a:pt x="17" y="36"/>
                  <a:pt x="17" y="36"/>
                </a:cubicBezTo>
                <a:lnTo>
                  <a:pt x="26" y="9"/>
                </a:lnTo>
                <a:close/>
                <a:moveTo>
                  <a:pt x="21" y="58"/>
                </a:moveTo>
                <a:cubicBezTo>
                  <a:pt x="17" y="58"/>
                  <a:pt x="14" y="54"/>
                  <a:pt x="14" y="50"/>
                </a:cubicBezTo>
                <a:cubicBezTo>
                  <a:pt x="14" y="46"/>
                  <a:pt x="17" y="43"/>
                  <a:pt x="21" y="43"/>
                </a:cubicBezTo>
                <a:cubicBezTo>
                  <a:pt x="25" y="43"/>
                  <a:pt x="29" y="46"/>
                  <a:pt x="29" y="50"/>
                </a:cubicBezTo>
                <a:cubicBezTo>
                  <a:pt x="29" y="54"/>
                  <a:pt x="25" y="58"/>
                  <a:pt x="21" y="58"/>
                </a:cubicBezTo>
                <a:close/>
                <a:moveTo>
                  <a:pt x="65" y="58"/>
                </a:moveTo>
                <a:cubicBezTo>
                  <a:pt x="36" y="58"/>
                  <a:pt x="36" y="58"/>
                  <a:pt x="36" y="58"/>
                </a:cubicBezTo>
                <a:cubicBezTo>
                  <a:pt x="36" y="50"/>
                  <a:pt x="36" y="50"/>
                  <a:pt x="36" y="50"/>
                </a:cubicBezTo>
                <a:cubicBezTo>
                  <a:pt x="65" y="50"/>
                  <a:pt x="65" y="50"/>
                  <a:pt x="65" y="50"/>
                </a:cubicBezTo>
                <a:lnTo>
                  <a:pt x="65" y="58"/>
                </a:lnTo>
                <a:close/>
                <a:moveTo>
                  <a:pt x="79" y="58"/>
                </a:moveTo>
                <a:cubicBezTo>
                  <a:pt x="75" y="58"/>
                  <a:pt x="72" y="54"/>
                  <a:pt x="72" y="50"/>
                </a:cubicBezTo>
                <a:cubicBezTo>
                  <a:pt x="72" y="46"/>
                  <a:pt x="75" y="43"/>
                  <a:pt x="79" y="43"/>
                </a:cubicBezTo>
                <a:cubicBezTo>
                  <a:pt x="83" y="43"/>
                  <a:pt x="87" y="46"/>
                  <a:pt x="87" y="50"/>
                </a:cubicBezTo>
                <a:cubicBezTo>
                  <a:pt x="87" y="54"/>
                  <a:pt x="83" y="58"/>
                  <a:pt x="79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95" name="Group 394"/>
          <p:cNvGrpSpPr/>
          <p:nvPr/>
        </p:nvGrpSpPr>
        <p:grpSpPr>
          <a:xfrm>
            <a:off x="6203744" y="5621727"/>
            <a:ext cx="429987" cy="402097"/>
            <a:chOff x="3841751" y="3619500"/>
            <a:chExt cx="293687" cy="274638"/>
          </a:xfrm>
          <a:solidFill>
            <a:srgbClr val="FFFFFF"/>
          </a:solidFill>
        </p:grpSpPr>
        <p:sp>
          <p:nvSpPr>
            <p:cNvPr id="396" name="Freeform 81"/>
            <p:cNvSpPr>
              <a:spLocks/>
            </p:cNvSpPr>
            <p:nvPr/>
          </p:nvSpPr>
          <p:spPr bwMode="auto">
            <a:xfrm>
              <a:off x="4116388" y="3692525"/>
              <a:ext cx="19050" cy="555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0"/>
                </a:cxn>
                <a:cxn ang="0">
                  <a:pos x="0" y="22"/>
                </a:cxn>
                <a:cxn ang="0">
                  <a:pos x="3" y="22"/>
                </a:cxn>
                <a:cxn ang="0">
                  <a:pos x="7" y="18"/>
                </a:cxn>
                <a:cxn ang="0">
                  <a:pos x="7" y="3"/>
                </a:cxn>
                <a:cxn ang="0">
                  <a:pos x="3" y="0"/>
                </a:cxn>
              </a:cxnLst>
              <a:rect l="0" t="0" r="r" b="b"/>
              <a:pathLst>
                <a:path w="7" h="2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5" y="22"/>
                    <a:pt x="7" y="20"/>
                    <a:pt x="7" y="18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97" name="Freeform 82"/>
            <p:cNvSpPr>
              <a:spLocks noEditPoints="1"/>
            </p:cNvSpPr>
            <p:nvPr/>
          </p:nvSpPr>
          <p:spPr bwMode="auto">
            <a:xfrm>
              <a:off x="3878263" y="3619500"/>
              <a:ext cx="219075" cy="27463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22" y="0"/>
                </a:cxn>
                <a:cxn ang="0">
                  <a:pos x="0" y="22"/>
                </a:cxn>
                <a:cxn ang="0">
                  <a:pos x="0" y="87"/>
                </a:cxn>
                <a:cxn ang="0">
                  <a:pos x="7" y="94"/>
                </a:cxn>
                <a:cxn ang="0">
                  <a:pos x="7" y="101"/>
                </a:cxn>
                <a:cxn ang="0">
                  <a:pos x="15" y="109"/>
                </a:cxn>
                <a:cxn ang="0">
                  <a:pos x="22" y="109"/>
                </a:cxn>
                <a:cxn ang="0">
                  <a:pos x="29" y="101"/>
                </a:cxn>
                <a:cxn ang="0">
                  <a:pos x="29" y="94"/>
                </a:cxn>
                <a:cxn ang="0">
                  <a:pos x="58" y="94"/>
                </a:cxn>
                <a:cxn ang="0">
                  <a:pos x="58" y="101"/>
                </a:cxn>
                <a:cxn ang="0">
                  <a:pos x="65" y="109"/>
                </a:cxn>
                <a:cxn ang="0">
                  <a:pos x="73" y="109"/>
                </a:cxn>
                <a:cxn ang="0">
                  <a:pos x="80" y="101"/>
                </a:cxn>
                <a:cxn ang="0">
                  <a:pos x="80" y="94"/>
                </a:cxn>
                <a:cxn ang="0">
                  <a:pos x="87" y="87"/>
                </a:cxn>
                <a:cxn ang="0">
                  <a:pos x="87" y="22"/>
                </a:cxn>
                <a:cxn ang="0">
                  <a:pos x="65" y="0"/>
                </a:cxn>
                <a:cxn ang="0">
                  <a:pos x="29" y="7"/>
                </a:cxn>
                <a:cxn ang="0">
                  <a:pos x="58" y="7"/>
                </a:cxn>
                <a:cxn ang="0">
                  <a:pos x="58" y="14"/>
                </a:cxn>
                <a:cxn ang="0">
                  <a:pos x="29" y="14"/>
                </a:cxn>
                <a:cxn ang="0">
                  <a:pos x="29" y="7"/>
                </a:cxn>
                <a:cxn ang="0">
                  <a:pos x="15" y="87"/>
                </a:cxn>
                <a:cxn ang="0">
                  <a:pos x="7" y="80"/>
                </a:cxn>
                <a:cxn ang="0">
                  <a:pos x="15" y="72"/>
                </a:cxn>
                <a:cxn ang="0">
                  <a:pos x="22" y="80"/>
                </a:cxn>
                <a:cxn ang="0">
                  <a:pos x="15" y="87"/>
                </a:cxn>
                <a:cxn ang="0">
                  <a:pos x="73" y="87"/>
                </a:cxn>
                <a:cxn ang="0">
                  <a:pos x="65" y="80"/>
                </a:cxn>
                <a:cxn ang="0">
                  <a:pos x="73" y="72"/>
                </a:cxn>
                <a:cxn ang="0">
                  <a:pos x="80" y="80"/>
                </a:cxn>
                <a:cxn ang="0">
                  <a:pos x="73" y="87"/>
                </a:cxn>
                <a:cxn ang="0">
                  <a:pos x="80" y="65"/>
                </a:cxn>
                <a:cxn ang="0">
                  <a:pos x="7" y="65"/>
                </a:cxn>
                <a:cxn ang="0">
                  <a:pos x="7" y="22"/>
                </a:cxn>
                <a:cxn ang="0">
                  <a:pos x="80" y="22"/>
                </a:cxn>
                <a:cxn ang="0">
                  <a:pos x="80" y="65"/>
                </a:cxn>
              </a:cxnLst>
              <a:rect l="0" t="0" r="r" b="b"/>
              <a:pathLst>
                <a:path w="87" h="109">
                  <a:moveTo>
                    <a:pt x="65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1"/>
                    <a:pt x="3" y="94"/>
                    <a:pt x="7" y="94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5"/>
                    <a:pt x="11" y="109"/>
                    <a:pt x="15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6" y="109"/>
                    <a:pt x="29" y="105"/>
                    <a:pt x="29" y="101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5"/>
                    <a:pt x="61" y="109"/>
                    <a:pt x="65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7" y="109"/>
                    <a:pt x="80" y="105"/>
                    <a:pt x="80" y="101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4" y="94"/>
                    <a:pt x="87" y="91"/>
                    <a:pt x="87" y="87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10"/>
                    <a:pt x="78" y="0"/>
                    <a:pt x="65" y="0"/>
                  </a:cubicBezTo>
                  <a:close/>
                  <a:moveTo>
                    <a:pt x="29" y="7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29" y="14"/>
                    <a:pt x="29" y="14"/>
                    <a:pt x="29" y="14"/>
                  </a:cubicBezTo>
                  <a:lnTo>
                    <a:pt x="29" y="7"/>
                  </a:lnTo>
                  <a:close/>
                  <a:moveTo>
                    <a:pt x="15" y="87"/>
                  </a:moveTo>
                  <a:cubicBezTo>
                    <a:pt x="11" y="87"/>
                    <a:pt x="7" y="84"/>
                    <a:pt x="7" y="80"/>
                  </a:cubicBezTo>
                  <a:cubicBezTo>
                    <a:pt x="7" y="76"/>
                    <a:pt x="11" y="72"/>
                    <a:pt x="15" y="72"/>
                  </a:cubicBezTo>
                  <a:cubicBezTo>
                    <a:pt x="19" y="72"/>
                    <a:pt x="22" y="76"/>
                    <a:pt x="22" y="80"/>
                  </a:cubicBezTo>
                  <a:cubicBezTo>
                    <a:pt x="22" y="84"/>
                    <a:pt x="19" y="87"/>
                    <a:pt x="15" y="87"/>
                  </a:cubicBezTo>
                  <a:close/>
                  <a:moveTo>
                    <a:pt x="73" y="87"/>
                  </a:moveTo>
                  <a:cubicBezTo>
                    <a:pt x="69" y="87"/>
                    <a:pt x="65" y="84"/>
                    <a:pt x="65" y="80"/>
                  </a:cubicBezTo>
                  <a:cubicBezTo>
                    <a:pt x="65" y="76"/>
                    <a:pt x="69" y="72"/>
                    <a:pt x="73" y="72"/>
                  </a:cubicBezTo>
                  <a:cubicBezTo>
                    <a:pt x="77" y="72"/>
                    <a:pt x="80" y="76"/>
                    <a:pt x="80" y="80"/>
                  </a:cubicBezTo>
                  <a:cubicBezTo>
                    <a:pt x="80" y="84"/>
                    <a:pt x="77" y="87"/>
                    <a:pt x="73" y="87"/>
                  </a:cubicBezTo>
                  <a:close/>
                  <a:moveTo>
                    <a:pt x="80" y="65"/>
                  </a:moveTo>
                  <a:cubicBezTo>
                    <a:pt x="7" y="65"/>
                    <a:pt x="7" y="65"/>
                    <a:pt x="7" y="65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0" y="22"/>
                    <a:pt x="80" y="22"/>
                    <a:pt x="80" y="22"/>
                  </a:cubicBezTo>
                  <a:lnTo>
                    <a:pt x="80" y="6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98" name="Freeform 83"/>
            <p:cNvSpPr>
              <a:spLocks/>
            </p:cNvSpPr>
            <p:nvPr/>
          </p:nvSpPr>
          <p:spPr bwMode="auto">
            <a:xfrm>
              <a:off x="3841751" y="3692525"/>
              <a:ext cx="17463" cy="555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18"/>
                </a:cxn>
                <a:cxn ang="0">
                  <a:pos x="3" y="22"/>
                </a:cxn>
                <a:cxn ang="0">
                  <a:pos x="7" y="22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0" y="3"/>
                </a:cxn>
              </a:cxnLst>
              <a:rect l="0" t="0" r="r" b="b"/>
              <a:pathLst>
                <a:path w="7" h="22">
                  <a:moveTo>
                    <a:pt x="0" y="3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0"/>
                    <a:pt x="1" y="22"/>
                    <a:pt x="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99" name="Group 398"/>
          <p:cNvGrpSpPr/>
          <p:nvPr/>
        </p:nvGrpSpPr>
        <p:grpSpPr>
          <a:xfrm>
            <a:off x="7112528" y="5593836"/>
            <a:ext cx="318424" cy="429989"/>
            <a:chOff x="4462463" y="3600450"/>
            <a:chExt cx="217488" cy="293688"/>
          </a:xfrm>
          <a:solidFill>
            <a:srgbClr val="FFFFFF"/>
          </a:solidFill>
        </p:grpSpPr>
        <p:sp>
          <p:nvSpPr>
            <p:cNvPr id="400" name="Freeform 84"/>
            <p:cNvSpPr>
              <a:spLocks noEditPoints="1"/>
            </p:cNvSpPr>
            <p:nvPr/>
          </p:nvSpPr>
          <p:spPr bwMode="auto">
            <a:xfrm>
              <a:off x="4462463" y="3600450"/>
              <a:ext cx="217488" cy="220663"/>
            </a:xfrm>
            <a:custGeom>
              <a:avLst/>
              <a:gdLst/>
              <a:ahLst/>
              <a:cxnLst>
                <a:cxn ang="0">
                  <a:pos x="85" y="71"/>
                </a:cxn>
                <a:cxn ang="0">
                  <a:pos x="73" y="13"/>
                </a:cxn>
                <a:cxn ang="0">
                  <a:pos x="57" y="0"/>
                </a:cxn>
                <a:cxn ang="0">
                  <a:pos x="28" y="0"/>
                </a:cxn>
                <a:cxn ang="0">
                  <a:pos x="12" y="13"/>
                </a:cxn>
                <a:cxn ang="0">
                  <a:pos x="1" y="71"/>
                </a:cxn>
                <a:cxn ang="0">
                  <a:pos x="3" y="82"/>
                </a:cxn>
                <a:cxn ang="0">
                  <a:pos x="14" y="87"/>
                </a:cxn>
                <a:cxn ang="0">
                  <a:pos x="22" y="87"/>
                </a:cxn>
                <a:cxn ang="0">
                  <a:pos x="34" y="87"/>
                </a:cxn>
                <a:cxn ang="0">
                  <a:pos x="52" y="87"/>
                </a:cxn>
                <a:cxn ang="0">
                  <a:pos x="63" y="87"/>
                </a:cxn>
                <a:cxn ang="0">
                  <a:pos x="72" y="87"/>
                </a:cxn>
                <a:cxn ang="0">
                  <a:pos x="82" y="82"/>
                </a:cxn>
                <a:cxn ang="0">
                  <a:pos x="85" y="71"/>
                </a:cxn>
                <a:cxn ang="0">
                  <a:pos x="35" y="7"/>
                </a:cxn>
                <a:cxn ang="0">
                  <a:pos x="50" y="7"/>
                </a:cxn>
                <a:cxn ang="0">
                  <a:pos x="50" y="14"/>
                </a:cxn>
                <a:cxn ang="0">
                  <a:pos x="35" y="14"/>
                </a:cxn>
                <a:cxn ang="0">
                  <a:pos x="35" y="7"/>
                </a:cxn>
                <a:cxn ang="0">
                  <a:pos x="14" y="43"/>
                </a:cxn>
                <a:cxn ang="0">
                  <a:pos x="18" y="21"/>
                </a:cxn>
                <a:cxn ang="0">
                  <a:pos x="67" y="21"/>
                </a:cxn>
                <a:cxn ang="0">
                  <a:pos x="72" y="43"/>
                </a:cxn>
                <a:cxn ang="0">
                  <a:pos x="75" y="58"/>
                </a:cxn>
                <a:cxn ang="0">
                  <a:pos x="11" y="58"/>
                </a:cxn>
                <a:cxn ang="0">
                  <a:pos x="14" y="43"/>
                </a:cxn>
                <a:cxn ang="0">
                  <a:pos x="28" y="79"/>
                </a:cxn>
                <a:cxn ang="0">
                  <a:pos x="21" y="72"/>
                </a:cxn>
                <a:cxn ang="0">
                  <a:pos x="28" y="65"/>
                </a:cxn>
                <a:cxn ang="0">
                  <a:pos x="35" y="72"/>
                </a:cxn>
                <a:cxn ang="0">
                  <a:pos x="28" y="79"/>
                </a:cxn>
                <a:cxn ang="0">
                  <a:pos x="57" y="79"/>
                </a:cxn>
                <a:cxn ang="0">
                  <a:pos x="50" y="72"/>
                </a:cxn>
                <a:cxn ang="0">
                  <a:pos x="57" y="65"/>
                </a:cxn>
                <a:cxn ang="0">
                  <a:pos x="64" y="72"/>
                </a:cxn>
                <a:cxn ang="0">
                  <a:pos x="57" y="79"/>
                </a:cxn>
              </a:cxnLst>
              <a:rect l="0" t="0" r="r" b="b"/>
              <a:pathLst>
                <a:path w="86" h="87">
                  <a:moveTo>
                    <a:pt x="85" y="71"/>
                  </a:moveTo>
                  <a:cubicBezTo>
                    <a:pt x="73" y="13"/>
                    <a:pt x="73" y="13"/>
                    <a:pt x="73" y="13"/>
                  </a:cubicBezTo>
                  <a:cubicBezTo>
                    <a:pt x="72" y="5"/>
                    <a:pt x="65" y="0"/>
                    <a:pt x="5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4" y="5"/>
                    <a:pt x="12" y="13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5"/>
                    <a:pt x="1" y="79"/>
                    <a:pt x="3" y="82"/>
                  </a:cubicBezTo>
                  <a:cubicBezTo>
                    <a:pt x="6" y="85"/>
                    <a:pt x="10" y="87"/>
                    <a:pt x="14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52" y="87"/>
                    <a:pt x="52" y="87"/>
                    <a:pt x="52" y="8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6" y="87"/>
                    <a:pt x="80" y="85"/>
                    <a:pt x="82" y="82"/>
                  </a:cubicBezTo>
                  <a:cubicBezTo>
                    <a:pt x="85" y="79"/>
                    <a:pt x="86" y="75"/>
                    <a:pt x="85" y="71"/>
                  </a:cubicBezTo>
                  <a:close/>
                  <a:moveTo>
                    <a:pt x="35" y="7"/>
                  </a:moveTo>
                  <a:cubicBezTo>
                    <a:pt x="50" y="7"/>
                    <a:pt x="50" y="7"/>
                    <a:pt x="50" y="7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35" y="14"/>
                    <a:pt x="35" y="14"/>
                    <a:pt x="35" y="14"/>
                  </a:cubicBezTo>
                  <a:lnTo>
                    <a:pt x="35" y="7"/>
                  </a:lnTo>
                  <a:close/>
                  <a:moveTo>
                    <a:pt x="14" y="43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11" y="58"/>
                    <a:pt x="11" y="58"/>
                    <a:pt x="11" y="58"/>
                  </a:cubicBezTo>
                  <a:lnTo>
                    <a:pt x="14" y="43"/>
                  </a:lnTo>
                  <a:close/>
                  <a:moveTo>
                    <a:pt x="28" y="79"/>
                  </a:moveTo>
                  <a:cubicBezTo>
                    <a:pt x="24" y="79"/>
                    <a:pt x="21" y="76"/>
                    <a:pt x="21" y="72"/>
                  </a:cubicBezTo>
                  <a:cubicBezTo>
                    <a:pt x="21" y="68"/>
                    <a:pt x="24" y="65"/>
                    <a:pt x="28" y="65"/>
                  </a:cubicBezTo>
                  <a:cubicBezTo>
                    <a:pt x="32" y="65"/>
                    <a:pt x="35" y="68"/>
                    <a:pt x="35" y="72"/>
                  </a:cubicBezTo>
                  <a:cubicBezTo>
                    <a:pt x="35" y="76"/>
                    <a:pt x="32" y="79"/>
                    <a:pt x="28" y="79"/>
                  </a:cubicBezTo>
                  <a:close/>
                  <a:moveTo>
                    <a:pt x="57" y="79"/>
                  </a:moveTo>
                  <a:cubicBezTo>
                    <a:pt x="53" y="79"/>
                    <a:pt x="50" y="76"/>
                    <a:pt x="50" y="72"/>
                  </a:cubicBezTo>
                  <a:cubicBezTo>
                    <a:pt x="50" y="68"/>
                    <a:pt x="53" y="65"/>
                    <a:pt x="57" y="65"/>
                  </a:cubicBezTo>
                  <a:cubicBezTo>
                    <a:pt x="61" y="65"/>
                    <a:pt x="64" y="68"/>
                    <a:pt x="64" y="72"/>
                  </a:cubicBezTo>
                  <a:cubicBezTo>
                    <a:pt x="64" y="76"/>
                    <a:pt x="61" y="79"/>
                    <a:pt x="57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01" name="Freeform 85"/>
            <p:cNvSpPr>
              <a:spLocks/>
            </p:cNvSpPr>
            <p:nvPr/>
          </p:nvSpPr>
          <p:spPr bwMode="auto">
            <a:xfrm>
              <a:off x="4487863" y="3838575"/>
              <a:ext cx="166688" cy="5556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6" y="11"/>
                </a:cxn>
                <a:cxn ang="0">
                  <a:pos x="27" y="11"/>
                </a:cxn>
                <a:cxn ang="0">
                  <a:pos x="33" y="0"/>
                </a:cxn>
                <a:cxn ang="0">
                  <a:pos x="14" y="0"/>
                </a:cxn>
                <a:cxn ang="0">
                  <a:pos x="0" y="35"/>
                </a:cxn>
                <a:cxn ang="0">
                  <a:pos x="17" y="35"/>
                </a:cxn>
                <a:cxn ang="0">
                  <a:pos x="22" y="22"/>
                </a:cxn>
                <a:cxn ang="0">
                  <a:pos x="81" y="22"/>
                </a:cxn>
                <a:cxn ang="0">
                  <a:pos x="86" y="35"/>
                </a:cxn>
                <a:cxn ang="0">
                  <a:pos x="105" y="35"/>
                </a:cxn>
                <a:cxn ang="0">
                  <a:pos x="89" y="0"/>
                </a:cxn>
                <a:cxn ang="0">
                  <a:pos x="71" y="0"/>
                </a:cxn>
              </a:cxnLst>
              <a:rect l="0" t="0" r="r" b="b"/>
              <a:pathLst>
                <a:path w="105" h="35">
                  <a:moveTo>
                    <a:pt x="71" y="0"/>
                  </a:moveTo>
                  <a:lnTo>
                    <a:pt x="76" y="11"/>
                  </a:lnTo>
                  <a:lnTo>
                    <a:pt x="27" y="11"/>
                  </a:lnTo>
                  <a:lnTo>
                    <a:pt x="33" y="0"/>
                  </a:lnTo>
                  <a:lnTo>
                    <a:pt x="14" y="0"/>
                  </a:lnTo>
                  <a:lnTo>
                    <a:pt x="0" y="35"/>
                  </a:lnTo>
                  <a:lnTo>
                    <a:pt x="17" y="35"/>
                  </a:lnTo>
                  <a:lnTo>
                    <a:pt x="22" y="22"/>
                  </a:lnTo>
                  <a:lnTo>
                    <a:pt x="81" y="22"/>
                  </a:lnTo>
                  <a:lnTo>
                    <a:pt x="86" y="35"/>
                  </a:lnTo>
                  <a:lnTo>
                    <a:pt x="105" y="35"/>
                  </a:lnTo>
                  <a:lnTo>
                    <a:pt x="89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02" name="Group 401"/>
          <p:cNvGrpSpPr/>
          <p:nvPr/>
        </p:nvGrpSpPr>
        <p:grpSpPr>
          <a:xfrm>
            <a:off x="7916722" y="5647295"/>
            <a:ext cx="427665" cy="346314"/>
            <a:chOff x="5011738" y="3636963"/>
            <a:chExt cx="292101" cy="236537"/>
          </a:xfrm>
          <a:solidFill>
            <a:srgbClr val="FFFFFF"/>
          </a:solidFill>
        </p:grpSpPr>
        <p:sp>
          <p:nvSpPr>
            <p:cNvPr id="403" name="Freeform 86"/>
            <p:cNvSpPr>
              <a:spLocks noEditPoints="1"/>
            </p:cNvSpPr>
            <p:nvPr/>
          </p:nvSpPr>
          <p:spPr bwMode="auto">
            <a:xfrm>
              <a:off x="5011738" y="3673475"/>
              <a:ext cx="292100" cy="147638"/>
            </a:xfrm>
            <a:custGeom>
              <a:avLst/>
              <a:gdLst/>
              <a:ahLst/>
              <a:cxnLst>
                <a:cxn ang="0">
                  <a:pos x="87" y="14"/>
                </a:cxn>
                <a:cxn ang="0">
                  <a:pos x="73" y="15"/>
                </a:cxn>
                <a:cxn ang="0">
                  <a:pos x="73" y="21"/>
                </a:cxn>
                <a:cxn ang="0">
                  <a:pos x="66" y="21"/>
                </a:cxn>
                <a:cxn ang="0">
                  <a:pos x="66" y="3"/>
                </a:cxn>
                <a:cxn ang="0">
                  <a:pos x="62" y="0"/>
                </a:cxn>
                <a:cxn ang="0">
                  <a:pos x="58" y="3"/>
                </a:cxn>
                <a:cxn ang="0">
                  <a:pos x="58" y="21"/>
                </a:cxn>
                <a:cxn ang="0">
                  <a:pos x="51" y="21"/>
                </a:cxn>
                <a:cxn ang="0">
                  <a:pos x="44" y="29"/>
                </a:cxn>
                <a:cxn ang="0">
                  <a:pos x="21" y="29"/>
                </a:cxn>
                <a:cxn ang="0">
                  <a:pos x="11" y="21"/>
                </a:cxn>
                <a:cxn ang="0">
                  <a:pos x="0" y="32"/>
                </a:cxn>
                <a:cxn ang="0">
                  <a:pos x="11" y="43"/>
                </a:cxn>
                <a:cxn ang="0">
                  <a:pos x="21" y="37"/>
                </a:cxn>
                <a:cxn ang="0">
                  <a:pos x="51" y="58"/>
                </a:cxn>
                <a:cxn ang="0">
                  <a:pos x="73" y="58"/>
                </a:cxn>
                <a:cxn ang="0">
                  <a:pos x="112" y="58"/>
                </a:cxn>
                <a:cxn ang="0">
                  <a:pos x="116" y="43"/>
                </a:cxn>
                <a:cxn ang="0">
                  <a:pos x="87" y="14"/>
                </a:cxn>
                <a:cxn ang="0">
                  <a:pos x="11" y="36"/>
                </a:cxn>
                <a:cxn ang="0">
                  <a:pos x="7" y="32"/>
                </a:cxn>
                <a:cxn ang="0">
                  <a:pos x="11" y="29"/>
                </a:cxn>
                <a:cxn ang="0">
                  <a:pos x="15" y="32"/>
                </a:cxn>
                <a:cxn ang="0">
                  <a:pos x="11" y="36"/>
                </a:cxn>
                <a:cxn ang="0">
                  <a:pos x="73" y="43"/>
                </a:cxn>
                <a:cxn ang="0">
                  <a:pos x="66" y="43"/>
                </a:cxn>
                <a:cxn ang="0">
                  <a:pos x="66" y="29"/>
                </a:cxn>
                <a:cxn ang="0">
                  <a:pos x="73" y="29"/>
                </a:cxn>
                <a:cxn ang="0">
                  <a:pos x="73" y="43"/>
                </a:cxn>
                <a:cxn ang="0">
                  <a:pos x="108" y="50"/>
                </a:cxn>
                <a:cxn ang="0">
                  <a:pos x="80" y="50"/>
                </a:cxn>
                <a:cxn ang="0">
                  <a:pos x="80" y="22"/>
                </a:cxn>
                <a:cxn ang="0">
                  <a:pos x="87" y="21"/>
                </a:cxn>
                <a:cxn ang="0">
                  <a:pos x="109" y="43"/>
                </a:cxn>
                <a:cxn ang="0">
                  <a:pos x="108" y="50"/>
                </a:cxn>
              </a:cxnLst>
              <a:rect l="0" t="0" r="r" b="b"/>
              <a:pathLst>
                <a:path w="116" h="58">
                  <a:moveTo>
                    <a:pt x="87" y="14"/>
                  </a:moveTo>
                  <a:cubicBezTo>
                    <a:pt x="85" y="14"/>
                    <a:pt x="75" y="15"/>
                    <a:pt x="73" y="15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1"/>
                    <a:pt x="64" y="0"/>
                    <a:pt x="62" y="0"/>
                  </a:cubicBezTo>
                  <a:cubicBezTo>
                    <a:pt x="60" y="0"/>
                    <a:pt x="58" y="1"/>
                    <a:pt x="58" y="3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0" y="24"/>
                    <a:pt x="16" y="21"/>
                    <a:pt x="11" y="21"/>
                  </a:cubicBezTo>
                  <a:cubicBezTo>
                    <a:pt x="5" y="21"/>
                    <a:pt x="0" y="26"/>
                    <a:pt x="0" y="32"/>
                  </a:cubicBezTo>
                  <a:cubicBezTo>
                    <a:pt x="0" y="38"/>
                    <a:pt x="5" y="43"/>
                    <a:pt x="11" y="43"/>
                  </a:cubicBezTo>
                  <a:cubicBezTo>
                    <a:pt x="15" y="43"/>
                    <a:pt x="19" y="41"/>
                    <a:pt x="21" y="37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112" y="58"/>
                    <a:pt x="112" y="58"/>
                    <a:pt x="112" y="58"/>
                  </a:cubicBezTo>
                  <a:cubicBezTo>
                    <a:pt x="115" y="53"/>
                    <a:pt x="116" y="48"/>
                    <a:pt x="116" y="43"/>
                  </a:cubicBezTo>
                  <a:cubicBezTo>
                    <a:pt x="116" y="27"/>
                    <a:pt x="103" y="14"/>
                    <a:pt x="87" y="14"/>
                  </a:cubicBezTo>
                  <a:close/>
                  <a:moveTo>
                    <a:pt x="11" y="36"/>
                  </a:moveTo>
                  <a:cubicBezTo>
                    <a:pt x="9" y="36"/>
                    <a:pt x="7" y="34"/>
                    <a:pt x="7" y="32"/>
                  </a:cubicBezTo>
                  <a:cubicBezTo>
                    <a:pt x="7" y="30"/>
                    <a:pt x="9" y="29"/>
                    <a:pt x="11" y="29"/>
                  </a:cubicBezTo>
                  <a:cubicBezTo>
                    <a:pt x="13" y="29"/>
                    <a:pt x="15" y="30"/>
                    <a:pt x="15" y="32"/>
                  </a:cubicBezTo>
                  <a:cubicBezTo>
                    <a:pt x="15" y="34"/>
                    <a:pt x="13" y="36"/>
                    <a:pt x="11" y="36"/>
                  </a:cubicBezTo>
                  <a:close/>
                  <a:moveTo>
                    <a:pt x="73" y="43"/>
                  </a:moveTo>
                  <a:cubicBezTo>
                    <a:pt x="66" y="43"/>
                    <a:pt x="66" y="43"/>
                    <a:pt x="66" y="43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73" y="29"/>
                    <a:pt x="73" y="29"/>
                    <a:pt x="73" y="29"/>
                  </a:cubicBezTo>
                  <a:lnTo>
                    <a:pt x="73" y="43"/>
                  </a:lnTo>
                  <a:close/>
                  <a:moveTo>
                    <a:pt x="108" y="50"/>
                  </a:moveTo>
                  <a:cubicBezTo>
                    <a:pt x="80" y="50"/>
                    <a:pt x="80" y="50"/>
                    <a:pt x="80" y="50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3" y="21"/>
                    <a:pt x="86" y="21"/>
                    <a:pt x="87" y="21"/>
                  </a:cubicBezTo>
                  <a:cubicBezTo>
                    <a:pt x="99" y="21"/>
                    <a:pt x="109" y="31"/>
                    <a:pt x="109" y="43"/>
                  </a:cubicBezTo>
                  <a:cubicBezTo>
                    <a:pt x="109" y="46"/>
                    <a:pt x="109" y="48"/>
                    <a:pt x="108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04" name="Freeform 87"/>
            <p:cNvSpPr>
              <a:spLocks/>
            </p:cNvSpPr>
            <p:nvPr/>
          </p:nvSpPr>
          <p:spPr bwMode="auto">
            <a:xfrm>
              <a:off x="5011738" y="3636963"/>
              <a:ext cx="128588" cy="36513"/>
            </a:xfrm>
            <a:custGeom>
              <a:avLst/>
              <a:gdLst/>
              <a:ahLst/>
              <a:cxnLst>
                <a:cxn ang="0">
                  <a:pos x="7" y="15"/>
                </a:cxn>
                <a:cxn ang="0">
                  <a:pos x="47" y="15"/>
                </a:cxn>
                <a:cxn ang="0">
                  <a:pos x="51" y="12"/>
                </a:cxn>
                <a:cxn ang="0">
                  <a:pos x="50" y="8"/>
                </a:cxn>
                <a:cxn ang="0">
                  <a:pos x="42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15"/>
                </a:cxn>
              </a:cxnLst>
              <a:rect l="0" t="0" r="r" b="b"/>
              <a:pathLst>
                <a:path w="51" h="15">
                  <a:moveTo>
                    <a:pt x="7" y="15"/>
                  </a:moveTo>
                  <a:cubicBezTo>
                    <a:pt x="47" y="15"/>
                    <a:pt x="47" y="15"/>
                    <a:pt x="47" y="15"/>
                  </a:cubicBezTo>
                  <a:cubicBezTo>
                    <a:pt x="49" y="15"/>
                    <a:pt x="50" y="14"/>
                    <a:pt x="51" y="12"/>
                  </a:cubicBezTo>
                  <a:cubicBezTo>
                    <a:pt x="51" y="11"/>
                    <a:pt x="51" y="9"/>
                    <a:pt x="50" y="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5"/>
                    <a:pt x="7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05" name="Freeform 88"/>
            <p:cNvSpPr>
              <a:spLocks/>
            </p:cNvSpPr>
            <p:nvPr/>
          </p:nvSpPr>
          <p:spPr bwMode="auto">
            <a:xfrm>
              <a:off x="5175251" y="3636963"/>
              <a:ext cx="128588" cy="36513"/>
            </a:xfrm>
            <a:custGeom>
              <a:avLst/>
              <a:gdLst/>
              <a:ahLst/>
              <a:cxnLst>
                <a:cxn ang="0">
                  <a:pos x="10" y="15"/>
                </a:cxn>
                <a:cxn ang="0">
                  <a:pos x="44" y="15"/>
                </a:cxn>
                <a:cxn ang="0">
                  <a:pos x="51" y="7"/>
                </a:cxn>
                <a:cxn ang="0">
                  <a:pos x="44" y="0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2" y="6"/>
                </a:cxn>
                <a:cxn ang="0">
                  <a:pos x="10" y="15"/>
                </a:cxn>
              </a:cxnLst>
              <a:rect l="0" t="0" r="r" b="b"/>
              <a:pathLst>
                <a:path w="51" h="15">
                  <a:moveTo>
                    <a:pt x="10" y="15"/>
                  </a:moveTo>
                  <a:cubicBezTo>
                    <a:pt x="44" y="15"/>
                    <a:pt x="44" y="15"/>
                    <a:pt x="44" y="15"/>
                  </a:cubicBezTo>
                  <a:cubicBezTo>
                    <a:pt x="48" y="15"/>
                    <a:pt x="51" y="11"/>
                    <a:pt x="51" y="7"/>
                  </a:cubicBezTo>
                  <a:cubicBezTo>
                    <a:pt x="51" y="3"/>
                    <a:pt x="48" y="0"/>
                    <a:pt x="4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5"/>
                    <a:pt x="2" y="6"/>
                  </a:cubicBezTo>
                  <a:lnTo>
                    <a:pt x="10" y="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06" name="Freeform 89"/>
            <p:cNvSpPr>
              <a:spLocks/>
            </p:cNvSpPr>
            <p:nvPr/>
          </p:nvSpPr>
          <p:spPr bwMode="auto">
            <a:xfrm>
              <a:off x="5122863" y="3838575"/>
              <a:ext cx="180975" cy="34925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14"/>
                </a:cxn>
                <a:cxn ang="0">
                  <a:pos x="65" y="14"/>
                </a:cxn>
                <a:cxn ang="0">
                  <a:pos x="72" y="7"/>
                </a:cxn>
                <a:cxn ang="0">
                  <a:pos x="65" y="0"/>
                </a:cxn>
              </a:cxnLst>
              <a:rect l="0" t="0" r="r" b="b"/>
              <a:pathLst>
                <a:path w="72" h="14">
                  <a:moveTo>
                    <a:pt x="6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9" y="14"/>
                    <a:pt x="72" y="11"/>
                    <a:pt x="72" y="7"/>
                  </a:cubicBezTo>
                  <a:cubicBezTo>
                    <a:pt x="72" y="3"/>
                    <a:pt x="69" y="0"/>
                    <a:pt x="6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8776698" y="5593836"/>
            <a:ext cx="427664" cy="436962"/>
            <a:chOff x="5599113" y="3600450"/>
            <a:chExt cx="292100" cy="298451"/>
          </a:xfrm>
          <a:solidFill>
            <a:srgbClr val="FFFFFF"/>
          </a:solidFill>
        </p:grpSpPr>
        <p:sp>
          <p:nvSpPr>
            <p:cNvPr id="408" name="Freeform 90"/>
            <p:cNvSpPr>
              <a:spLocks/>
            </p:cNvSpPr>
            <p:nvPr/>
          </p:nvSpPr>
          <p:spPr bwMode="auto">
            <a:xfrm>
              <a:off x="5599113" y="3840163"/>
              <a:ext cx="292100" cy="58738"/>
            </a:xfrm>
            <a:custGeom>
              <a:avLst/>
              <a:gdLst/>
              <a:ahLst/>
              <a:cxnLst>
                <a:cxn ang="0">
                  <a:pos x="88" y="9"/>
                </a:cxn>
                <a:cxn ang="0">
                  <a:pos x="72" y="9"/>
                </a:cxn>
                <a:cxn ang="0">
                  <a:pos x="45" y="9"/>
                </a:cxn>
                <a:cxn ang="0">
                  <a:pos x="28" y="9"/>
                </a:cxn>
                <a:cxn ang="0">
                  <a:pos x="1" y="9"/>
                </a:cxn>
                <a:cxn ang="0">
                  <a:pos x="0" y="10"/>
                </a:cxn>
                <a:cxn ang="0">
                  <a:pos x="0" y="19"/>
                </a:cxn>
                <a:cxn ang="0">
                  <a:pos x="6" y="14"/>
                </a:cxn>
                <a:cxn ang="0">
                  <a:pos x="23" y="14"/>
                </a:cxn>
                <a:cxn ang="0">
                  <a:pos x="50" y="14"/>
                </a:cxn>
                <a:cxn ang="0">
                  <a:pos x="66" y="14"/>
                </a:cxn>
                <a:cxn ang="0">
                  <a:pos x="80" y="21"/>
                </a:cxn>
                <a:cxn ang="0">
                  <a:pos x="93" y="14"/>
                </a:cxn>
                <a:cxn ang="0">
                  <a:pos x="110" y="14"/>
                </a:cxn>
                <a:cxn ang="0">
                  <a:pos x="116" y="18"/>
                </a:cxn>
                <a:cxn ang="0">
                  <a:pos x="116" y="10"/>
                </a:cxn>
                <a:cxn ang="0">
                  <a:pos x="115" y="9"/>
                </a:cxn>
                <a:cxn ang="0">
                  <a:pos x="88" y="9"/>
                </a:cxn>
              </a:cxnLst>
              <a:rect l="0" t="0" r="r" b="b"/>
              <a:pathLst>
                <a:path w="116" h="23">
                  <a:moveTo>
                    <a:pt x="88" y="9"/>
                  </a:moveTo>
                  <a:cubicBezTo>
                    <a:pt x="82" y="15"/>
                    <a:pt x="77" y="15"/>
                    <a:pt x="72" y="9"/>
                  </a:cubicBezTo>
                  <a:cubicBezTo>
                    <a:pt x="63" y="1"/>
                    <a:pt x="53" y="0"/>
                    <a:pt x="45" y="9"/>
                  </a:cubicBezTo>
                  <a:cubicBezTo>
                    <a:pt x="39" y="15"/>
                    <a:pt x="34" y="15"/>
                    <a:pt x="28" y="9"/>
                  </a:cubicBezTo>
                  <a:cubicBezTo>
                    <a:pt x="19" y="0"/>
                    <a:pt x="10" y="0"/>
                    <a:pt x="1" y="9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8"/>
                    <a:pt x="4" y="16"/>
                    <a:pt x="6" y="14"/>
                  </a:cubicBezTo>
                  <a:cubicBezTo>
                    <a:pt x="12" y="8"/>
                    <a:pt x="17" y="8"/>
                    <a:pt x="23" y="14"/>
                  </a:cubicBezTo>
                  <a:cubicBezTo>
                    <a:pt x="32" y="23"/>
                    <a:pt x="41" y="23"/>
                    <a:pt x="50" y="14"/>
                  </a:cubicBezTo>
                  <a:cubicBezTo>
                    <a:pt x="56" y="8"/>
                    <a:pt x="61" y="8"/>
                    <a:pt x="66" y="14"/>
                  </a:cubicBezTo>
                  <a:cubicBezTo>
                    <a:pt x="71" y="19"/>
                    <a:pt x="75" y="21"/>
                    <a:pt x="80" y="21"/>
                  </a:cubicBezTo>
                  <a:cubicBezTo>
                    <a:pt x="84" y="21"/>
                    <a:pt x="89" y="19"/>
                    <a:pt x="93" y="14"/>
                  </a:cubicBezTo>
                  <a:cubicBezTo>
                    <a:pt x="99" y="8"/>
                    <a:pt x="104" y="8"/>
                    <a:pt x="110" y="14"/>
                  </a:cubicBezTo>
                  <a:cubicBezTo>
                    <a:pt x="112" y="16"/>
                    <a:pt x="114" y="17"/>
                    <a:pt x="116" y="18"/>
                  </a:cubicBezTo>
                  <a:cubicBezTo>
                    <a:pt x="116" y="10"/>
                    <a:pt x="116" y="10"/>
                    <a:pt x="116" y="10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6" y="0"/>
                    <a:pt x="97" y="0"/>
                    <a:pt x="88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09" name="Freeform 91"/>
            <p:cNvSpPr>
              <a:spLocks noEditPoints="1"/>
            </p:cNvSpPr>
            <p:nvPr/>
          </p:nvSpPr>
          <p:spPr bwMode="auto">
            <a:xfrm>
              <a:off x="5599113" y="3600450"/>
              <a:ext cx="292100" cy="242888"/>
            </a:xfrm>
            <a:custGeom>
              <a:avLst/>
              <a:gdLst/>
              <a:ahLst/>
              <a:cxnLst>
                <a:cxn ang="0">
                  <a:pos x="115" y="82"/>
                </a:cxn>
                <a:cxn ang="0">
                  <a:pos x="88" y="82"/>
                </a:cxn>
                <a:cxn ang="0">
                  <a:pos x="87" y="84"/>
                </a:cxn>
                <a:cxn ang="0">
                  <a:pos x="87" y="65"/>
                </a:cxn>
                <a:cxn ang="0">
                  <a:pos x="97" y="55"/>
                </a:cxn>
                <a:cxn ang="0">
                  <a:pos x="98" y="51"/>
                </a:cxn>
                <a:cxn ang="0">
                  <a:pos x="96" y="49"/>
                </a:cxn>
                <a:cxn ang="0">
                  <a:pos x="87" y="46"/>
                </a:cxn>
                <a:cxn ang="0">
                  <a:pos x="87" y="43"/>
                </a:cxn>
                <a:cxn ang="0">
                  <a:pos x="87" y="29"/>
                </a:cxn>
                <a:cxn ang="0">
                  <a:pos x="87" y="21"/>
                </a:cxn>
                <a:cxn ang="0">
                  <a:pos x="79" y="21"/>
                </a:cxn>
                <a:cxn ang="0">
                  <a:pos x="79" y="14"/>
                </a:cxn>
                <a:cxn ang="0">
                  <a:pos x="72" y="14"/>
                </a:cxn>
                <a:cxn ang="0">
                  <a:pos x="65" y="14"/>
                </a:cxn>
                <a:cxn ang="0">
                  <a:pos x="65" y="3"/>
                </a:cxn>
                <a:cxn ang="0">
                  <a:pos x="61" y="0"/>
                </a:cxn>
                <a:cxn ang="0">
                  <a:pos x="54" y="0"/>
                </a:cxn>
                <a:cxn ang="0">
                  <a:pos x="50" y="3"/>
                </a:cxn>
                <a:cxn ang="0">
                  <a:pos x="50" y="14"/>
                </a:cxn>
                <a:cxn ang="0">
                  <a:pos x="43" y="14"/>
                </a:cxn>
                <a:cxn ang="0">
                  <a:pos x="36" y="14"/>
                </a:cxn>
                <a:cxn ang="0">
                  <a:pos x="36" y="21"/>
                </a:cxn>
                <a:cxn ang="0">
                  <a:pos x="29" y="21"/>
                </a:cxn>
                <a:cxn ang="0">
                  <a:pos x="29" y="29"/>
                </a:cxn>
                <a:cxn ang="0">
                  <a:pos x="29" y="43"/>
                </a:cxn>
                <a:cxn ang="0">
                  <a:pos x="29" y="46"/>
                </a:cxn>
                <a:cxn ang="0">
                  <a:pos x="20" y="49"/>
                </a:cxn>
                <a:cxn ang="0">
                  <a:pos x="17" y="51"/>
                </a:cxn>
                <a:cxn ang="0">
                  <a:pos x="18" y="55"/>
                </a:cxn>
                <a:cxn ang="0">
                  <a:pos x="29" y="65"/>
                </a:cxn>
                <a:cxn ang="0">
                  <a:pos x="29" y="83"/>
                </a:cxn>
                <a:cxn ang="0">
                  <a:pos x="28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92"/>
                </a:cxn>
                <a:cxn ang="0">
                  <a:pos x="6" y="87"/>
                </a:cxn>
                <a:cxn ang="0">
                  <a:pos x="23" y="87"/>
                </a:cxn>
                <a:cxn ang="0">
                  <a:pos x="50" y="87"/>
                </a:cxn>
                <a:cxn ang="0">
                  <a:pos x="51" y="87"/>
                </a:cxn>
                <a:cxn ang="0">
                  <a:pos x="66" y="87"/>
                </a:cxn>
                <a:cxn ang="0">
                  <a:pos x="66" y="87"/>
                </a:cxn>
                <a:cxn ang="0">
                  <a:pos x="80" y="94"/>
                </a:cxn>
                <a:cxn ang="0">
                  <a:pos x="93" y="87"/>
                </a:cxn>
                <a:cxn ang="0">
                  <a:pos x="110" y="87"/>
                </a:cxn>
                <a:cxn ang="0">
                  <a:pos x="116" y="92"/>
                </a:cxn>
                <a:cxn ang="0">
                  <a:pos x="116" y="83"/>
                </a:cxn>
                <a:cxn ang="0">
                  <a:pos x="115" y="82"/>
                </a:cxn>
                <a:cxn ang="0">
                  <a:pos x="79" y="43"/>
                </a:cxn>
                <a:cxn ang="0">
                  <a:pos x="58" y="36"/>
                </a:cxn>
                <a:cxn ang="0">
                  <a:pos x="36" y="43"/>
                </a:cxn>
                <a:cxn ang="0">
                  <a:pos x="36" y="29"/>
                </a:cxn>
                <a:cxn ang="0">
                  <a:pos x="43" y="29"/>
                </a:cxn>
                <a:cxn ang="0">
                  <a:pos x="43" y="21"/>
                </a:cxn>
                <a:cxn ang="0">
                  <a:pos x="72" y="21"/>
                </a:cxn>
                <a:cxn ang="0">
                  <a:pos x="72" y="29"/>
                </a:cxn>
                <a:cxn ang="0">
                  <a:pos x="79" y="29"/>
                </a:cxn>
                <a:cxn ang="0">
                  <a:pos x="79" y="43"/>
                </a:cxn>
              </a:cxnLst>
              <a:rect l="0" t="0" r="r" b="b"/>
              <a:pathLst>
                <a:path w="116" h="96">
                  <a:moveTo>
                    <a:pt x="115" y="82"/>
                  </a:moveTo>
                  <a:cubicBezTo>
                    <a:pt x="106" y="74"/>
                    <a:pt x="97" y="74"/>
                    <a:pt x="88" y="82"/>
                  </a:cubicBezTo>
                  <a:cubicBezTo>
                    <a:pt x="88" y="83"/>
                    <a:pt x="87" y="83"/>
                    <a:pt x="87" y="84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8" y="54"/>
                    <a:pt x="98" y="52"/>
                    <a:pt x="98" y="51"/>
                  </a:cubicBezTo>
                  <a:cubicBezTo>
                    <a:pt x="98" y="50"/>
                    <a:pt x="97" y="49"/>
                    <a:pt x="96" y="49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7" y="43"/>
                    <a:pt x="87" y="43"/>
                    <a:pt x="87" y="43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1"/>
                    <a:pt x="63" y="0"/>
                    <a:pt x="61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2" y="0"/>
                    <a:pt x="50" y="1"/>
                    <a:pt x="50" y="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8" y="49"/>
                    <a:pt x="18" y="50"/>
                    <a:pt x="17" y="51"/>
                  </a:cubicBezTo>
                  <a:cubicBezTo>
                    <a:pt x="17" y="52"/>
                    <a:pt x="17" y="54"/>
                    <a:pt x="18" y="5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8" y="83"/>
                    <a:pt x="28" y="82"/>
                    <a:pt x="28" y="82"/>
                  </a:cubicBezTo>
                  <a:cubicBezTo>
                    <a:pt x="19" y="74"/>
                    <a:pt x="10" y="74"/>
                    <a:pt x="1" y="82"/>
                  </a:cubicBezTo>
                  <a:cubicBezTo>
                    <a:pt x="1" y="83"/>
                    <a:pt x="0" y="83"/>
                    <a:pt x="0" y="8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2" y="91"/>
                    <a:pt x="4" y="90"/>
                    <a:pt x="6" y="87"/>
                  </a:cubicBezTo>
                  <a:cubicBezTo>
                    <a:pt x="12" y="82"/>
                    <a:pt x="17" y="82"/>
                    <a:pt x="23" y="87"/>
                  </a:cubicBezTo>
                  <a:cubicBezTo>
                    <a:pt x="32" y="96"/>
                    <a:pt x="41" y="96"/>
                    <a:pt x="50" y="87"/>
                  </a:cubicBezTo>
                  <a:cubicBezTo>
                    <a:pt x="50" y="87"/>
                    <a:pt x="50" y="87"/>
                    <a:pt x="51" y="87"/>
                  </a:cubicBezTo>
                  <a:cubicBezTo>
                    <a:pt x="56" y="82"/>
                    <a:pt x="60" y="82"/>
                    <a:pt x="66" y="87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71" y="92"/>
                    <a:pt x="75" y="94"/>
                    <a:pt x="80" y="94"/>
                  </a:cubicBezTo>
                  <a:cubicBezTo>
                    <a:pt x="84" y="94"/>
                    <a:pt x="89" y="92"/>
                    <a:pt x="93" y="87"/>
                  </a:cubicBezTo>
                  <a:cubicBezTo>
                    <a:pt x="99" y="82"/>
                    <a:pt x="104" y="82"/>
                    <a:pt x="110" y="87"/>
                  </a:cubicBezTo>
                  <a:cubicBezTo>
                    <a:pt x="112" y="89"/>
                    <a:pt x="114" y="91"/>
                    <a:pt x="116" y="92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5" y="83"/>
                    <a:pt x="115" y="82"/>
                    <a:pt x="115" y="82"/>
                  </a:cubicBezTo>
                  <a:close/>
                  <a:moveTo>
                    <a:pt x="79" y="43"/>
                  </a:moveTo>
                  <a:cubicBezTo>
                    <a:pt x="58" y="36"/>
                    <a:pt x="58" y="36"/>
                    <a:pt x="58" y="36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9" y="29"/>
                    <a:pt x="79" y="29"/>
                    <a:pt x="79" y="29"/>
                  </a:cubicBezTo>
                  <a:lnTo>
                    <a:pt x="79" y="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10" name="Group 409"/>
          <p:cNvGrpSpPr/>
          <p:nvPr/>
        </p:nvGrpSpPr>
        <p:grpSpPr>
          <a:xfrm>
            <a:off x="10489677" y="5700752"/>
            <a:ext cx="427664" cy="323073"/>
            <a:chOff x="6769101" y="3673475"/>
            <a:chExt cx="292100" cy="220663"/>
          </a:xfrm>
          <a:solidFill>
            <a:srgbClr val="FFFFFF"/>
          </a:solidFill>
        </p:grpSpPr>
        <p:sp>
          <p:nvSpPr>
            <p:cNvPr id="411" name="Freeform 92"/>
            <p:cNvSpPr>
              <a:spLocks noEditPoints="1"/>
            </p:cNvSpPr>
            <p:nvPr/>
          </p:nvSpPr>
          <p:spPr bwMode="auto">
            <a:xfrm>
              <a:off x="6769101" y="3673475"/>
              <a:ext cx="292100" cy="220663"/>
            </a:xfrm>
            <a:custGeom>
              <a:avLst/>
              <a:gdLst/>
              <a:ahLst/>
              <a:cxnLst>
                <a:cxn ang="0">
                  <a:pos x="91" y="36"/>
                </a:cxn>
                <a:cxn ang="0">
                  <a:pos x="83" y="37"/>
                </a:cxn>
                <a:cxn ang="0">
                  <a:pos x="79" y="29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69" y="0"/>
                </a:cxn>
                <a:cxn ang="0">
                  <a:pos x="65" y="3"/>
                </a:cxn>
                <a:cxn ang="0">
                  <a:pos x="69" y="7"/>
                </a:cxn>
                <a:cxn ang="0">
                  <a:pos x="82" y="7"/>
                </a:cxn>
                <a:cxn ang="0">
                  <a:pos x="75" y="21"/>
                </a:cxn>
                <a:cxn ang="0">
                  <a:pos x="36" y="21"/>
                </a:cxn>
                <a:cxn ang="0">
                  <a:pos x="33" y="24"/>
                </a:cxn>
                <a:cxn ang="0">
                  <a:pos x="29" y="36"/>
                </a:cxn>
                <a:cxn ang="0">
                  <a:pos x="26" y="36"/>
                </a:cxn>
                <a:cxn ang="0">
                  <a:pos x="0" y="61"/>
                </a:cxn>
                <a:cxn ang="0">
                  <a:pos x="26" y="87"/>
                </a:cxn>
                <a:cxn ang="0">
                  <a:pos x="51" y="61"/>
                </a:cxn>
                <a:cxn ang="0">
                  <a:pos x="36" y="38"/>
                </a:cxn>
                <a:cxn ang="0">
                  <a:pos x="37" y="33"/>
                </a:cxn>
                <a:cxn ang="0">
                  <a:pos x="44" y="29"/>
                </a:cxn>
                <a:cxn ang="0">
                  <a:pos x="70" y="29"/>
                </a:cxn>
                <a:cxn ang="0">
                  <a:pos x="71" y="30"/>
                </a:cxn>
                <a:cxn ang="0">
                  <a:pos x="75" y="37"/>
                </a:cxn>
                <a:cxn ang="0">
                  <a:pos x="77" y="40"/>
                </a:cxn>
                <a:cxn ang="0">
                  <a:pos x="65" y="61"/>
                </a:cxn>
                <a:cxn ang="0">
                  <a:pos x="91" y="87"/>
                </a:cxn>
                <a:cxn ang="0">
                  <a:pos x="116" y="61"/>
                </a:cxn>
                <a:cxn ang="0">
                  <a:pos x="91" y="36"/>
                </a:cxn>
                <a:cxn ang="0">
                  <a:pos x="44" y="61"/>
                </a:cxn>
                <a:cxn ang="0">
                  <a:pos x="26" y="79"/>
                </a:cxn>
                <a:cxn ang="0">
                  <a:pos x="7" y="61"/>
                </a:cxn>
                <a:cxn ang="0">
                  <a:pos x="26" y="43"/>
                </a:cxn>
                <a:cxn ang="0">
                  <a:pos x="27" y="43"/>
                </a:cxn>
                <a:cxn ang="0">
                  <a:pos x="23" y="54"/>
                </a:cxn>
                <a:cxn ang="0">
                  <a:pos x="25" y="59"/>
                </a:cxn>
                <a:cxn ang="0">
                  <a:pos x="28" y="59"/>
                </a:cxn>
                <a:cxn ang="0">
                  <a:pos x="30" y="57"/>
                </a:cxn>
                <a:cxn ang="0">
                  <a:pos x="34" y="45"/>
                </a:cxn>
                <a:cxn ang="0">
                  <a:pos x="44" y="61"/>
                </a:cxn>
                <a:cxn ang="0">
                  <a:pos x="91" y="79"/>
                </a:cxn>
                <a:cxn ang="0">
                  <a:pos x="73" y="61"/>
                </a:cxn>
                <a:cxn ang="0">
                  <a:pos x="80" y="47"/>
                </a:cxn>
                <a:cxn ang="0">
                  <a:pos x="90" y="63"/>
                </a:cxn>
                <a:cxn ang="0">
                  <a:pos x="94" y="65"/>
                </a:cxn>
                <a:cxn ang="0">
                  <a:pos x="94" y="65"/>
                </a:cxn>
                <a:cxn ang="0">
                  <a:pos x="96" y="63"/>
                </a:cxn>
                <a:cxn ang="0">
                  <a:pos x="96" y="60"/>
                </a:cxn>
                <a:cxn ang="0">
                  <a:pos x="87" y="44"/>
                </a:cxn>
                <a:cxn ang="0">
                  <a:pos x="91" y="43"/>
                </a:cxn>
                <a:cxn ang="0">
                  <a:pos x="109" y="61"/>
                </a:cxn>
                <a:cxn ang="0">
                  <a:pos x="91" y="79"/>
                </a:cxn>
              </a:cxnLst>
              <a:rect l="0" t="0" r="r" b="b"/>
              <a:pathLst>
                <a:path w="116" h="87">
                  <a:moveTo>
                    <a:pt x="91" y="36"/>
                  </a:moveTo>
                  <a:cubicBezTo>
                    <a:pt x="88" y="36"/>
                    <a:pt x="86" y="36"/>
                    <a:pt x="83" y="37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4"/>
                    <a:pt x="91" y="2"/>
                    <a:pt x="90" y="1"/>
                  </a:cubicBezTo>
                  <a:cubicBezTo>
                    <a:pt x="90" y="0"/>
                    <a:pt x="88" y="0"/>
                    <a:pt x="87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7" y="0"/>
                    <a:pt x="65" y="1"/>
                    <a:pt x="65" y="3"/>
                  </a:cubicBezTo>
                  <a:cubicBezTo>
                    <a:pt x="65" y="5"/>
                    <a:pt x="67" y="7"/>
                    <a:pt x="69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5" y="21"/>
                    <a:pt x="33" y="22"/>
                    <a:pt x="33" y="24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6" y="36"/>
                  </a:cubicBezTo>
                  <a:cubicBezTo>
                    <a:pt x="11" y="36"/>
                    <a:pt x="0" y="47"/>
                    <a:pt x="0" y="61"/>
                  </a:cubicBezTo>
                  <a:cubicBezTo>
                    <a:pt x="0" y="75"/>
                    <a:pt x="11" y="87"/>
                    <a:pt x="26" y="87"/>
                  </a:cubicBezTo>
                  <a:cubicBezTo>
                    <a:pt x="40" y="87"/>
                    <a:pt x="51" y="75"/>
                    <a:pt x="51" y="61"/>
                  </a:cubicBezTo>
                  <a:cubicBezTo>
                    <a:pt x="51" y="51"/>
                    <a:pt x="45" y="42"/>
                    <a:pt x="36" y="38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8" y="31"/>
                    <a:pt x="41" y="29"/>
                    <a:pt x="44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45"/>
                    <a:pt x="65" y="52"/>
                    <a:pt x="65" y="61"/>
                  </a:cubicBezTo>
                  <a:cubicBezTo>
                    <a:pt x="65" y="75"/>
                    <a:pt x="77" y="87"/>
                    <a:pt x="91" y="87"/>
                  </a:cubicBezTo>
                  <a:cubicBezTo>
                    <a:pt x="105" y="87"/>
                    <a:pt x="116" y="75"/>
                    <a:pt x="116" y="61"/>
                  </a:cubicBezTo>
                  <a:cubicBezTo>
                    <a:pt x="116" y="47"/>
                    <a:pt x="105" y="36"/>
                    <a:pt x="91" y="36"/>
                  </a:cubicBezTo>
                  <a:close/>
                  <a:moveTo>
                    <a:pt x="44" y="61"/>
                  </a:moveTo>
                  <a:cubicBezTo>
                    <a:pt x="44" y="71"/>
                    <a:pt x="36" y="79"/>
                    <a:pt x="26" y="79"/>
                  </a:cubicBezTo>
                  <a:cubicBezTo>
                    <a:pt x="16" y="79"/>
                    <a:pt x="7" y="71"/>
                    <a:pt x="7" y="61"/>
                  </a:cubicBezTo>
                  <a:cubicBezTo>
                    <a:pt x="7" y="51"/>
                    <a:pt x="16" y="43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6"/>
                    <a:pt x="23" y="58"/>
                    <a:pt x="25" y="59"/>
                  </a:cubicBezTo>
                  <a:cubicBezTo>
                    <a:pt x="26" y="59"/>
                    <a:pt x="27" y="59"/>
                    <a:pt x="28" y="59"/>
                  </a:cubicBezTo>
                  <a:cubicBezTo>
                    <a:pt x="29" y="58"/>
                    <a:pt x="30" y="57"/>
                    <a:pt x="30" y="57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40" y="48"/>
                    <a:pt x="44" y="54"/>
                    <a:pt x="44" y="61"/>
                  </a:cubicBezTo>
                  <a:close/>
                  <a:moveTo>
                    <a:pt x="91" y="79"/>
                  </a:moveTo>
                  <a:cubicBezTo>
                    <a:pt x="81" y="79"/>
                    <a:pt x="73" y="71"/>
                    <a:pt x="73" y="61"/>
                  </a:cubicBezTo>
                  <a:cubicBezTo>
                    <a:pt x="73" y="55"/>
                    <a:pt x="76" y="50"/>
                    <a:pt x="80" y="47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5"/>
                    <a:pt x="93" y="66"/>
                    <a:pt x="94" y="65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95" y="65"/>
                    <a:pt x="96" y="64"/>
                    <a:pt x="96" y="63"/>
                  </a:cubicBezTo>
                  <a:cubicBezTo>
                    <a:pt x="97" y="62"/>
                    <a:pt x="96" y="61"/>
                    <a:pt x="96" y="60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88" y="43"/>
                    <a:pt x="90" y="43"/>
                    <a:pt x="91" y="43"/>
                  </a:cubicBezTo>
                  <a:cubicBezTo>
                    <a:pt x="101" y="43"/>
                    <a:pt x="109" y="51"/>
                    <a:pt x="109" y="61"/>
                  </a:cubicBezTo>
                  <a:cubicBezTo>
                    <a:pt x="109" y="71"/>
                    <a:pt x="101" y="79"/>
                    <a:pt x="91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12" name="Freeform 93"/>
            <p:cNvSpPr>
              <a:spLocks/>
            </p:cNvSpPr>
            <p:nvPr/>
          </p:nvSpPr>
          <p:spPr bwMode="auto">
            <a:xfrm>
              <a:off x="6824663" y="3692525"/>
              <a:ext cx="68263" cy="17463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14" y="7"/>
                </a:cxn>
                <a:cxn ang="0">
                  <a:pos x="26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4" y="7"/>
                </a:cxn>
              </a:cxnLst>
              <a:rect l="0" t="0" r="r" b="b"/>
              <a:pathLst>
                <a:path w="27" h="7">
                  <a:moveTo>
                    <a:pt x="4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20" y="7"/>
                    <a:pt x="23" y="5"/>
                    <a:pt x="26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13" name="Freeform 94"/>
          <p:cNvSpPr>
            <a:spLocks noEditPoints="1"/>
          </p:cNvSpPr>
          <p:nvPr/>
        </p:nvSpPr>
        <p:spPr bwMode="auto">
          <a:xfrm>
            <a:off x="11345003" y="5593836"/>
            <a:ext cx="432312" cy="429989"/>
          </a:xfrm>
          <a:custGeom>
            <a:avLst/>
            <a:gdLst>
              <a:gd name="T0" fmla="*/ 320060638 w 186"/>
              <a:gd name="T1" fmla="*/ 0 h 185"/>
              <a:gd name="T2" fmla="*/ 148690013 w 186"/>
              <a:gd name="T3" fmla="*/ 0 h 185"/>
              <a:gd name="T4" fmla="*/ 0 w 186"/>
              <a:gd name="T5" fmla="*/ 466230494 h 185"/>
              <a:gd name="T6" fmla="*/ 468749063 w 186"/>
              <a:gd name="T7" fmla="*/ 466230494 h 185"/>
              <a:gd name="T8" fmla="*/ 320060638 w 186"/>
              <a:gd name="T9" fmla="*/ 0 h 185"/>
              <a:gd name="T10" fmla="*/ 264617200 w 186"/>
              <a:gd name="T11" fmla="*/ 433467613 h 185"/>
              <a:gd name="T12" fmla="*/ 204133450 w 186"/>
              <a:gd name="T13" fmla="*/ 433467613 h 185"/>
              <a:gd name="T14" fmla="*/ 204133450 w 186"/>
              <a:gd name="T15" fmla="*/ 350303109 h 185"/>
              <a:gd name="T16" fmla="*/ 264617200 w 186"/>
              <a:gd name="T17" fmla="*/ 350303109 h 185"/>
              <a:gd name="T18" fmla="*/ 264617200 w 186"/>
              <a:gd name="T19" fmla="*/ 433467613 h 185"/>
              <a:gd name="T20" fmla="*/ 264617200 w 186"/>
              <a:gd name="T21" fmla="*/ 289819256 h 185"/>
              <a:gd name="T22" fmla="*/ 204133450 w 186"/>
              <a:gd name="T23" fmla="*/ 289819256 h 185"/>
              <a:gd name="T24" fmla="*/ 204133450 w 186"/>
              <a:gd name="T25" fmla="*/ 201612843 h 185"/>
              <a:gd name="T26" fmla="*/ 264617200 w 186"/>
              <a:gd name="T27" fmla="*/ 201612843 h 185"/>
              <a:gd name="T28" fmla="*/ 264617200 w 186"/>
              <a:gd name="T29" fmla="*/ 289819256 h 185"/>
              <a:gd name="T30" fmla="*/ 264617200 w 186"/>
              <a:gd name="T31" fmla="*/ 146169311 h 185"/>
              <a:gd name="T32" fmla="*/ 204133450 w 186"/>
              <a:gd name="T33" fmla="*/ 146169311 h 185"/>
              <a:gd name="T34" fmla="*/ 204133450 w 186"/>
              <a:gd name="T35" fmla="*/ 57964486 h 185"/>
              <a:gd name="T36" fmla="*/ 264617200 w 186"/>
              <a:gd name="T37" fmla="*/ 57964486 h 185"/>
              <a:gd name="T38" fmla="*/ 264617200 w 186"/>
              <a:gd name="T39" fmla="*/ 146169311 h 18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85">
                <a:moveTo>
                  <a:pt x="127" y="0"/>
                </a:moveTo>
                <a:lnTo>
                  <a:pt x="59" y="0"/>
                </a:lnTo>
                <a:lnTo>
                  <a:pt x="0" y="185"/>
                </a:lnTo>
                <a:lnTo>
                  <a:pt x="186" y="185"/>
                </a:lnTo>
                <a:lnTo>
                  <a:pt x="127" y="0"/>
                </a:lnTo>
                <a:close/>
                <a:moveTo>
                  <a:pt x="105" y="172"/>
                </a:moveTo>
                <a:lnTo>
                  <a:pt x="81" y="172"/>
                </a:lnTo>
                <a:lnTo>
                  <a:pt x="81" y="139"/>
                </a:lnTo>
                <a:lnTo>
                  <a:pt x="105" y="139"/>
                </a:lnTo>
                <a:lnTo>
                  <a:pt x="105" y="172"/>
                </a:lnTo>
                <a:close/>
                <a:moveTo>
                  <a:pt x="105" y="115"/>
                </a:moveTo>
                <a:lnTo>
                  <a:pt x="81" y="115"/>
                </a:lnTo>
                <a:lnTo>
                  <a:pt x="81" y="80"/>
                </a:lnTo>
                <a:lnTo>
                  <a:pt x="105" y="80"/>
                </a:lnTo>
                <a:lnTo>
                  <a:pt x="105" y="115"/>
                </a:lnTo>
                <a:close/>
                <a:moveTo>
                  <a:pt x="105" y="58"/>
                </a:moveTo>
                <a:lnTo>
                  <a:pt x="81" y="58"/>
                </a:lnTo>
                <a:lnTo>
                  <a:pt x="81" y="23"/>
                </a:lnTo>
                <a:lnTo>
                  <a:pt x="105" y="23"/>
                </a:lnTo>
                <a:lnTo>
                  <a:pt x="105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4" name="Group 413"/>
          <p:cNvGrpSpPr/>
          <p:nvPr/>
        </p:nvGrpSpPr>
        <p:grpSpPr>
          <a:xfrm>
            <a:off x="12204980" y="5672861"/>
            <a:ext cx="429987" cy="350964"/>
            <a:chOff x="7940676" y="3654425"/>
            <a:chExt cx="293687" cy="239713"/>
          </a:xfrm>
          <a:solidFill>
            <a:srgbClr val="FFFFFF"/>
          </a:solidFill>
        </p:grpSpPr>
        <p:sp>
          <p:nvSpPr>
            <p:cNvPr id="415" name="Freeform 95"/>
            <p:cNvSpPr>
              <a:spLocks/>
            </p:cNvSpPr>
            <p:nvPr/>
          </p:nvSpPr>
          <p:spPr bwMode="auto">
            <a:xfrm>
              <a:off x="8105776" y="3654425"/>
              <a:ext cx="109538" cy="146050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11" y="8"/>
                </a:cxn>
                <a:cxn ang="0">
                  <a:pos x="15" y="11"/>
                </a:cxn>
                <a:cxn ang="0">
                  <a:pos x="15" y="29"/>
                </a:cxn>
                <a:cxn ang="0">
                  <a:pos x="15" y="44"/>
                </a:cxn>
                <a:cxn ang="0">
                  <a:pos x="29" y="58"/>
                </a:cxn>
                <a:cxn ang="0">
                  <a:pos x="40" y="58"/>
                </a:cxn>
                <a:cxn ang="0">
                  <a:pos x="43" y="57"/>
                </a:cxn>
                <a:cxn ang="0">
                  <a:pos x="43" y="53"/>
                </a:cxn>
                <a:cxn ang="0">
                  <a:pos x="29" y="29"/>
                </a:cxn>
                <a:cxn ang="0">
                  <a:pos x="29" y="15"/>
                </a:cxn>
                <a:cxn ang="0">
                  <a:pos x="1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</a:cxnLst>
              <a:rect l="0" t="0" r="r" b="b"/>
              <a:pathLst>
                <a:path w="44" h="58">
                  <a:moveTo>
                    <a:pt x="4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5" y="9"/>
                    <a:pt x="15" y="11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52"/>
                    <a:pt x="21" y="58"/>
                    <a:pt x="29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8"/>
                    <a:pt x="42" y="58"/>
                    <a:pt x="43" y="57"/>
                  </a:cubicBezTo>
                  <a:cubicBezTo>
                    <a:pt x="44" y="56"/>
                    <a:pt x="44" y="54"/>
                    <a:pt x="43" y="53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7"/>
                    <a:pt x="23" y="0"/>
                    <a:pt x="1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16" name="Freeform 96"/>
            <p:cNvSpPr>
              <a:spLocks/>
            </p:cNvSpPr>
            <p:nvPr/>
          </p:nvSpPr>
          <p:spPr bwMode="auto">
            <a:xfrm>
              <a:off x="8196263" y="3673475"/>
              <a:ext cx="38100" cy="5397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10"/>
                </a:cxn>
                <a:cxn ang="0">
                  <a:pos x="11" y="21"/>
                </a:cxn>
                <a:cxn ang="0">
                  <a:pos x="15" y="21"/>
                </a:cxn>
                <a:cxn ang="0">
                  <a:pos x="15" y="0"/>
                </a:cxn>
                <a:cxn ang="0">
                  <a:pos x="11" y="0"/>
                </a:cxn>
              </a:cxnLst>
              <a:rect l="0" t="0" r="r" b="b"/>
              <a:pathLst>
                <a:path w="15" h="21">
                  <a:moveTo>
                    <a:pt x="11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6"/>
                    <a:pt x="5" y="21"/>
                    <a:pt x="11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17" name="Oval 97"/>
            <p:cNvSpPr>
              <a:spLocks noChangeArrowheads="1"/>
            </p:cNvSpPr>
            <p:nvPr/>
          </p:nvSpPr>
          <p:spPr bwMode="auto">
            <a:xfrm>
              <a:off x="8161338" y="3821113"/>
              <a:ext cx="73025" cy="7302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18" name="Freeform 98"/>
            <p:cNvSpPr>
              <a:spLocks/>
            </p:cNvSpPr>
            <p:nvPr/>
          </p:nvSpPr>
          <p:spPr bwMode="auto">
            <a:xfrm>
              <a:off x="7953376" y="3856038"/>
              <a:ext cx="73025" cy="38100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29" y="0"/>
                </a:cxn>
                <a:cxn ang="0">
                  <a:pos x="0" y="0"/>
                </a:cxn>
                <a:cxn ang="0">
                  <a:pos x="15" y="15"/>
                </a:cxn>
              </a:cxnLst>
              <a:rect l="0" t="0" r="r" b="b"/>
              <a:pathLst>
                <a:path w="29" h="15">
                  <a:moveTo>
                    <a:pt x="15" y="15"/>
                  </a:moveTo>
                  <a:cubicBezTo>
                    <a:pt x="23" y="15"/>
                    <a:pt x="29" y="8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7" y="15"/>
                    <a:pt x="15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19" name="Freeform 99"/>
            <p:cNvSpPr>
              <a:spLocks/>
            </p:cNvSpPr>
            <p:nvPr/>
          </p:nvSpPr>
          <p:spPr bwMode="auto">
            <a:xfrm>
              <a:off x="7940676" y="3727450"/>
              <a:ext cx="212725" cy="111125"/>
            </a:xfrm>
            <a:custGeom>
              <a:avLst/>
              <a:gdLst/>
              <a:ahLst/>
              <a:cxnLst>
                <a:cxn ang="0">
                  <a:pos x="52" y="37"/>
                </a:cxn>
                <a:cxn ang="0">
                  <a:pos x="51" y="34"/>
                </a:cxn>
                <a:cxn ang="0">
                  <a:pos x="65" y="15"/>
                </a:cxn>
                <a:cxn ang="0">
                  <a:pos x="51" y="0"/>
                </a:cxn>
                <a:cxn ang="0">
                  <a:pos x="14" y="0"/>
                </a:cxn>
                <a:cxn ang="0">
                  <a:pos x="7" y="8"/>
                </a:cxn>
                <a:cxn ang="0">
                  <a:pos x="14" y="15"/>
                </a:cxn>
                <a:cxn ang="0">
                  <a:pos x="27" y="15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32" y="44"/>
                </a:cxn>
                <a:cxn ang="0">
                  <a:pos x="74" y="44"/>
                </a:cxn>
                <a:cxn ang="0">
                  <a:pos x="80" y="41"/>
                </a:cxn>
                <a:cxn ang="0">
                  <a:pos x="82" y="39"/>
                </a:cxn>
                <a:cxn ang="0">
                  <a:pos x="81" y="37"/>
                </a:cxn>
                <a:cxn ang="0">
                  <a:pos x="52" y="37"/>
                </a:cxn>
              </a:cxnLst>
              <a:rect l="0" t="0" r="r" b="b"/>
              <a:pathLst>
                <a:path w="84" h="44">
                  <a:moveTo>
                    <a:pt x="52" y="37"/>
                  </a:moveTo>
                  <a:cubicBezTo>
                    <a:pt x="50" y="37"/>
                    <a:pt x="50" y="35"/>
                    <a:pt x="51" y="3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5" y="7"/>
                    <a:pt x="59" y="0"/>
                    <a:pt x="5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7" y="4"/>
                    <a:pt x="7" y="8"/>
                  </a:cubicBezTo>
                  <a:cubicBezTo>
                    <a:pt x="7" y="12"/>
                    <a:pt x="10" y="15"/>
                    <a:pt x="14" y="15"/>
                  </a:cubicBezTo>
                  <a:cubicBezTo>
                    <a:pt x="19" y="15"/>
                    <a:pt x="23" y="15"/>
                    <a:pt x="27" y="15"/>
                  </a:cubicBezTo>
                  <a:cubicBezTo>
                    <a:pt x="12" y="20"/>
                    <a:pt x="4" y="32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1" y="43"/>
                    <a:pt x="2" y="44"/>
                    <a:pt x="3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6" y="44"/>
                    <a:pt x="79" y="43"/>
                    <a:pt x="80" y="41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4" y="38"/>
                    <a:pt x="83" y="37"/>
                    <a:pt x="81" y="37"/>
                  </a:cubicBezTo>
                  <a:lnTo>
                    <a:pt x="52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20" name="Freeform 100"/>
          <p:cNvSpPr>
            <a:spLocks/>
          </p:cNvSpPr>
          <p:nvPr/>
        </p:nvSpPr>
        <p:spPr bwMode="auto">
          <a:xfrm>
            <a:off x="13088197" y="5593836"/>
            <a:ext cx="402098" cy="429989"/>
          </a:xfrm>
          <a:custGeom>
            <a:avLst/>
            <a:gdLst>
              <a:gd name="T0" fmla="*/ 685632507 w 109"/>
              <a:gd name="T1" fmla="*/ 461518033 h 116"/>
              <a:gd name="T2" fmla="*/ 418999323 w 109"/>
              <a:gd name="T3" fmla="*/ 262810251 h 116"/>
              <a:gd name="T4" fmla="*/ 418999323 w 109"/>
              <a:gd name="T5" fmla="*/ 134610376 h 116"/>
              <a:gd name="T6" fmla="*/ 349165683 w 109"/>
              <a:gd name="T7" fmla="*/ 0 h 116"/>
              <a:gd name="T8" fmla="*/ 279332042 w 109"/>
              <a:gd name="T9" fmla="*/ 134610376 h 116"/>
              <a:gd name="T10" fmla="*/ 279332042 w 109"/>
              <a:gd name="T11" fmla="*/ 262810251 h 116"/>
              <a:gd name="T12" fmla="*/ 12696338 w 109"/>
              <a:gd name="T13" fmla="*/ 461518033 h 116"/>
              <a:gd name="T14" fmla="*/ 0 w 109"/>
              <a:gd name="T15" fmla="*/ 480747002 h 116"/>
              <a:gd name="T16" fmla="*/ 0 w 109"/>
              <a:gd name="T17" fmla="*/ 487157502 h 116"/>
              <a:gd name="T18" fmla="*/ 12696338 w 109"/>
              <a:gd name="T19" fmla="*/ 506389002 h 116"/>
              <a:gd name="T20" fmla="*/ 31742106 w 109"/>
              <a:gd name="T21" fmla="*/ 506389002 h 116"/>
              <a:gd name="T22" fmla="*/ 279332042 w 109"/>
              <a:gd name="T23" fmla="*/ 442289064 h 116"/>
              <a:gd name="T24" fmla="*/ 279332042 w 109"/>
              <a:gd name="T25" fmla="*/ 487157502 h 116"/>
              <a:gd name="T26" fmla="*/ 279332042 w 109"/>
              <a:gd name="T27" fmla="*/ 634588878 h 116"/>
              <a:gd name="T28" fmla="*/ 196802063 w 109"/>
              <a:gd name="T29" fmla="*/ 698686284 h 116"/>
              <a:gd name="T30" fmla="*/ 184105725 w 109"/>
              <a:gd name="T31" fmla="*/ 717917784 h 116"/>
              <a:gd name="T32" fmla="*/ 184105725 w 109"/>
              <a:gd name="T33" fmla="*/ 717917784 h 116"/>
              <a:gd name="T34" fmla="*/ 196802063 w 109"/>
              <a:gd name="T35" fmla="*/ 737146753 h 116"/>
              <a:gd name="T36" fmla="*/ 215847831 w 109"/>
              <a:gd name="T37" fmla="*/ 743557253 h 116"/>
              <a:gd name="T38" fmla="*/ 349165683 w 109"/>
              <a:gd name="T39" fmla="*/ 692278315 h 116"/>
              <a:gd name="T40" fmla="*/ 476134105 w 109"/>
              <a:gd name="T41" fmla="*/ 737146753 h 116"/>
              <a:gd name="T42" fmla="*/ 501529302 w 109"/>
              <a:gd name="T43" fmla="*/ 737146753 h 116"/>
              <a:gd name="T44" fmla="*/ 507876211 w 109"/>
              <a:gd name="T45" fmla="*/ 717917784 h 116"/>
              <a:gd name="T46" fmla="*/ 507876211 w 109"/>
              <a:gd name="T47" fmla="*/ 711507284 h 116"/>
              <a:gd name="T48" fmla="*/ 495179873 w 109"/>
              <a:gd name="T49" fmla="*/ 692278315 h 116"/>
              <a:gd name="T50" fmla="*/ 418999323 w 109"/>
              <a:gd name="T51" fmla="*/ 634588878 h 116"/>
              <a:gd name="T52" fmla="*/ 418999323 w 109"/>
              <a:gd name="T53" fmla="*/ 487157502 h 116"/>
              <a:gd name="T54" fmla="*/ 418999323 w 109"/>
              <a:gd name="T55" fmla="*/ 442289064 h 116"/>
              <a:gd name="T56" fmla="*/ 666589259 w 109"/>
              <a:gd name="T57" fmla="*/ 506389002 h 116"/>
              <a:gd name="T58" fmla="*/ 685632507 w 109"/>
              <a:gd name="T59" fmla="*/ 506389002 h 116"/>
              <a:gd name="T60" fmla="*/ 691981936 w 109"/>
              <a:gd name="T61" fmla="*/ 487157502 h 116"/>
              <a:gd name="T62" fmla="*/ 691981936 w 109"/>
              <a:gd name="T63" fmla="*/ 480747002 h 116"/>
              <a:gd name="T64" fmla="*/ 685632507 w 109"/>
              <a:gd name="T65" fmla="*/ 461518033 h 11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9" h="116">
                <a:moveTo>
                  <a:pt x="108" y="72"/>
                </a:moveTo>
                <a:cubicBezTo>
                  <a:pt x="66" y="41"/>
                  <a:pt x="66" y="41"/>
                  <a:pt x="66" y="41"/>
                </a:cubicBezTo>
                <a:cubicBezTo>
                  <a:pt x="66" y="21"/>
                  <a:pt x="66" y="21"/>
                  <a:pt x="66" y="21"/>
                </a:cubicBezTo>
                <a:cubicBezTo>
                  <a:pt x="66" y="16"/>
                  <a:pt x="60" y="0"/>
                  <a:pt x="55" y="0"/>
                </a:cubicBezTo>
                <a:cubicBezTo>
                  <a:pt x="49" y="0"/>
                  <a:pt x="44" y="16"/>
                  <a:pt x="44" y="21"/>
                </a:cubicBezTo>
                <a:cubicBezTo>
                  <a:pt x="44" y="41"/>
                  <a:pt x="44" y="41"/>
                  <a:pt x="44" y="41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3"/>
                  <a:pt x="0" y="74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7"/>
                  <a:pt x="1" y="78"/>
                  <a:pt x="2" y="79"/>
                </a:cubicBezTo>
                <a:cubicBezTo>
                  <a:pt x="3" y="79"/>
                  <a:pt x="4" y="80"/>
                  <a:pt x="5" y="79"/>
                </a:cubicBezTo>
                <a:cubicBezTo>
                  <a:pt x="44" y="69"/>
                  <a:pt x="44" y="69"/>
                  <a:pt x="44" y="69"/>
                </a:cubicBezTo>
                <a:cubicBezTo>
                  <a:pt x="44" y="76"/>
                  <a:pt x="44" y="76"/>
                  <a:pt x="44" y="76"/>
                </a:cubicBezTo>
                <a:cubicBezTo>
                  <a:pt x="44" y="99"/>
                  <a:pt x="44" y="99"/>
                  <a:pt x="44" y="99"/>
                </a:cubicBezTo>
                <a:cubicBezTo>
                  <a:pt x="31" y="109"/>
                  <a:pt x="31" y="109"/>
                  <a:pt x="31" y="109"/>
                </a:cubicBezTo>
                <a:cubicBezTo>
                  <a:pt x="30" y="109"/>
                  <a:pt x="29" y="110"/>
                  <a:pt x="29" y="112"/>
                </a:cubicBezTo>
                <a:cubicBezTo>
                  <a:pt x="29" y="112"/>
                  <a:pt x="29" y="112"/>
                  <a:pt x="29" y="112"/>
                </a:cubicBezTo>
                <a:cubicBezTo>
                  <a:pt x="29" y="113"/>
                  <a:pt x="30" y="114"/>
                  <a:pt x="31" y="115"/>
                </a:cubicBezTo>
                <a:cubicBezTo>
                  <a:pt x="32" y="116"/>
                  <a:pt x="33" y="116"/>
                  <a:pt x="34" y="116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75" y="115"/>
                  <a:pt x="75" y="115"/>
                  <a:pt x="75" y="115"/>
                </a:cubicBezTo>
                <a:cubicBezTo>
                  <a:pt x="77" y="116"/>
                  <a:pt x="78" y="116"/>
                  <a:pt x="79" y="115"/>
                </a:cubicBezTo>
                <a:cubicBezTo>
                  <a:pt x="80" y="114"/>
                  <a:pt x="80" y="113"/>
                  <a:pt x="80" y="112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0"/>
                  <a:pt x="80" y="109"/>
                  <a:pt x="78" y="108"/>
                </a:cubicBezTo>
                <a:cubicBezTo>
                  <a:pt x="66" y="99"/>
                  <a:pt x="66" y="99"/>
                  <a:pt x="66" y="99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69"/>
                  <a:pt x="66" y="69"/>
                  <a:pt x="66" y="69"/>
                </a:cubicBezTo>
                <a:cubicBezTo>
                  <a:pt x="105" y="79"/>
                  <a:pt x="105" y="79"/>
                  <a:pt x="105" y="79"/>
                </a:cubicBezTo>
                <a:cubicBezTo>
                  <a:pt x="106" y="80"/>
                  <a:pt x="107" y="79"/>
                  <a:pt x="108" y="79"/>
                </a:cubicBezTo>
                <a:cubicBezTo>
                  <a:pt x="109" y="78"/>
                  <a:pt x="109" y="77"/>
                  <a:pt x="109" y="76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4"/>
                  <a:pt x="109" y="73"/>
                  <a:pt x="108" y="7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1" name="Freeform 101"/>
          <p:cNvSpPr>
            <a:spLocks noEditPoints="1"/>
          </p:cNvSpPr>
          <p:nvPr/>
        </p:nvSpPr>
        <p:spPr bwMode="auto">
          <a:xfrm>
            <a:off x="9659916" y="5593836"/>
            <a:ext cx="376530" cy="429989"/>
          </a:xfrm>
          <a:custGeom>
            <a:avLst/>
            <a:gdLst>
              <a:gd name="T0" fmla="*/ 553064923 w 102"/>
              <a:gd name="T1" fmla="*/ 0 h 116"/>
              <a:gd name="T2" fmla="*/ 95356456 w 102"/>
              <a:gd name="T3" fmla="*/ 0 h 116"/>
              <a:gd name="T4" fmla="*/ 0 w 102"/>
              <a:gd name="T5" fmla="*/ 89739407 h 116"/>
              <a:gd name="T6" fmla="*/ 0 w 102"/>
              <a:gd name="T7" fmla="*/ 461518033 h 116"/>
              <a:gd name="T8" fmla="*/ 0 w 102"/>
              <a:gd name="T9" fmla="*/ 487157502 h 116"/>
              <a:gd name="T10" fmla="*/ 25427548 w 102"/>
              <a:gd name="T11" fmla="*/ 506389002 h 116"/>
              <a:gd name="T12" fmla="*/ 44498839 w 102"/>
              <a:gd name="T13" fmla="*/ 506389002 h 116"/>
              <a:gd name="T14" fmla="*/ 44498839 w 102"/>
              <a:gd name="T15" fmla="*/ 628178378 h 116"/>
              <a:gd name="T16" fmla="*/ 69928908 w 102"/>
              <a:gd name="T17" fmla="*/ 647407346 h 116"/>
              <a:gd name="T18" fmla="*/ 95356456 w 102"/>
              <a:gd name="T19" fmla="*/ 647407346 h 116"/>
              <a:gd name="T20" fmla="*/ 95356456 w 102"/>
              <a:gd name="T21" fmla="*/ 692278315 h 116"/>
              <a:gd name="T22" fmla="*/ 139855295 w 102"/>
              <a:gd name="T23" fmla="*/ 743557253 h 116"/>
              <a:gd name="T24" fmla="*/ 184354134 w 102"/>
              <a:gd name="T25" fmla="*/ 743557253 h 116"/>
              <a:gd name="T26" fmla="*/ 228855494 w 102"/>
              <a:gd name="T27" fmla="*/ 692278315 h 116"/>
              <a:gd name="T28" fmla="*/ 228855494 w 102"/>
              <a:gd name="T29" fmla="*/ 647407346 h 116"/>
              <a:gd name="T30" fmla="*/ 413209628 w 102"/>
              <a:gd name="T31" fmla="*/ 647407346 h 116"/>
              <a:gd name="T32" fmla="*/ 413209628 w 102"/>
              <a:gd name="T33" fmla="*/ 692278315 h 116"/>
              <a:gd name="T34" fmla="*/ 464067245 w 102"/>
              <a:gd name="T35" fmla="*/ 743557253 h 116"/>
              <a:gd name="T36" fmla="*/ 508566084 w 102"/>
              <a:gd name="T37" fmla="*/ 743557253 h 116"/>
              <a:gd name="T38" fmla="*/ 553064923 w 102"/>
              <a:gd name="T39" fmla="*/ 692278315 h 116"/>
              <a:gd name="T40" fmla="*/ 553064923 w 102"/>
              <a:gd name="T41" fmla="*/ 647407346 h 116"/>
              <a:gd name="T42" fmla="*/ 578492471 w 102"/>
              <a:gd name="T43" fmla="*/ 647407346 h 116"/>
              <a:gd name="T44" fmla="*/ 597563762 w 102"/>
              <a:gd name="T45" fmla="*/ 628178378 h 116"/>
              <a:gd name="T46" fmla="*/ 597563762 w 102"/>
              <a:gd name="T47" fmla="*/ 506389002 h 116"/>
              <a:gd name="T48" fmla="*/ 622993831 w 102"/>
              <a:gd name="T49" fmla="*/ 506389002 h 116"/>
              <a:gd name="T50" fmla="*/ 648421379 w 102"/>
              <a:gd name="T51" fmla="*/ 487157502 h 116"/>
              <a:gd name="T52" fmla="*/ 648421379 w 102"/>
              <a:gd name="T53" fmla="*/ 461518033 h 116"/>
              <a:gd name="T54" fmla="*/ 648421379 w 102"/>
              <a:gd name="T55" fmla="*/ 89739407 h 116"/>
              <a:gd name="T56" fmla="*/ 553064923 w 102"/>
              <a:gd name="T57" fmla="*/ 0 h 116"/>
              <a:gd name="T58" fmla="*/ 464067245 w 102"/>
              <a:gd name="T59" fmla="*/ 185889313 h 116"/>
              <a:gd name="T60" fmla="*/ 508566084 w 102"/>
              <a:gd name="T61" fmla="*/ 230760282 h 116"/>
              <a:gd name="T62" fmla="*/ 508566084 w 102"/>
              <a:gd name="T63" fmla="*/ 320499689 h 116"/>
              <a:gd name="T64" fmla="*/ 139855295 w 102"/>
              <a:gd name="T65" fmla="*/ 320499689 h 116"/>
              <a:gd name="T66" fmla="*/ 139855295 w 102"/>
              <a:gd name="T67" fmla="*/ 230760282 h 116"/>
              <a:gd name="T68" fmla="*/ 184354134 w 102"/>
              <a:gd name="T69" fmla="*/ 185889313 h 116"/>
              <a:gd name="T70" fmla="*/ 464067245 w 102"/>
              <a:gd name="T71" fmla="*/ 185889313 h 116"/>
              <a:gd name="T72" fmla="*/ 184354134 w 102"/>
              <a:gd name="T73" fmla="*/ 557667940 h 116"/>
              <a:gd name="T74" fmla="*/ 139855295 w 102"/>
              <a:gd name="T75" fmla="*/ 557667940 h 116"/>
              <a:gd name="T76" fmla="*/ 95356456 w 102"/>
              <a:gd name="T77" fmla="*/ 506389002 h 116"/>
              <a:gd name="T78" fmla="*/ 139855295 w 102"/>
              <a:gd name="T79" fmla="*/ 461518033 h 116"/>
              <a:gd name="T80" fmla="*/ 184354134 w 102"/>
              <a:gd name="T81" fmla="*/ 461518033 h 116"/>
              <a:gd name="T82" fmla="*/ 228855494 w 102"/>
              <a:gd name="T83" fmla="*/ 506389002 h 116"/>
              <a:gd name="T84" fmla="*/ 184354134 w 102"/>
              <a:gd name="T85" fmla="*/ 557667940 h 116"/>
              <a:gd name="T86" fmla="*/ 508566084 w 102"/>
              <a:gd name="T87" fmla="*/ 557667940 h 116"/>
              <a:gd name="T88" fmla="*/ 464067245 w 102"/>
              <a:gd name="T89" fmla="*/ 557667940 h 116"/>
              <a:gd name="T90" fmla="*/ 413209628 w 102"/>
              <a:gd name="T91" fmla="*/ 506389002 h 116"/>
              <a:gd name="T92" fmla="*/ 464067245 w 102"/>
              <a:gd name="T93" fmla="*/ 461518033 h 116"/>
              <a:gd name="T94" fmla="*/ 508566084 w 102"/>
              <a:gd name="T95" fmla="*/ 461518033 h 116"/>
              <a:gd name="T96" fmla="*/ 553064923 w 102"/>
              <a:gd name="T97" fmla="*/ 506389002 h 116"/>
              <a:gd name="T98" fmla="*/ 508566084 w 102"/>
              <a:gd name="T99" fmla="*/ 557667940 h 11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02" h="116">
                <a:moveTo>
                  <a:pt x="87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8"/>
                  <a:pt x="2" y="79"/>
                  <a:pt x="4" y="79"/>
                </a:cubicBezTo>
                <a:cubicBezTo>
                  <a:pt x="7" y="79"/>
                  <a:pt x="7" y="79"/>
                  <a:pt x="7" y="79"/>
                </a:cubicBezTo>
                <a:cubicBezTo>
                  <a:pt x="7" y="98"/>
                  <a:pt x="7" y="98"/>
                  <a:pt x="7" y="98"/>
                </a:cubicBezTo>
                <a:cubicBezTo>
                  <a:pt x="7" y="100"/>
                  <a:pt x="9" y="101"/>
                  <a:pt x="11" y="101"/>
                </a:cubicBezTo>
                <a:cubicBezTo>
                  <a:pt x="15" y="101"/>
                  <a:pt x="15" y="101"/>
                  <a:pt x="15" y="101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5" y="112"/>
                  <a:pt x="18" y="116"/>
                  <a:pt x="22" y="116"/>
                </a:cubicBezTo>
                <a:cubicBezTo>
                  <a:pt x="29" y="116"/>
                  <a:pt x="29" y="116"/>
                  <a:pt x="29" y="116"/>
                </a:cubicBezTo>
                <a:cubicBezTo>
                  <a:pt x="33" y="116"/>
                  <a:pt x="36" y="112"/>
                  <a:pt x="36" y="108"/>
                </a:cubicBezTo>
                <a:cubicBezTo>
                  <a:pt x="36" y="101"/>
                  <a:pt x="36" y="101"/>
                  <a:pt x="36" y="101"/>
                </a:cubicBezTo>
                <a:cubicBezTo>
                  <a:pt x="65" y="101"/>
                  <a:pt x="65" y="101"/>
                  <a:pt x="65" y="101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12"/>
                  <a:pt x="69" y="116"/>
                  <a:pt x="73" y="116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4" y="116"/>
                  <a:pt x="87" y="112"/>
                  <a:pt x="87" y="108"/>
                </a:cubicBezTo>
                <a:cubicBezTo>
                  <a:pt x="87" y="101"/>
                  <a:pt x="87" y="101"/>
                  <a:pt x="87" y="101"/>
                </a:cubicBezTo>
                <a:cubicBezTo>
                  <a:pt x="91" y="101"/>
                  <a:pt x="91" y="101"/>
                  <a:pt x="91" y="101"/>
                </a:cubicBezTo>
                <a:cubicBezTo>
                  <a:pt x="93" y="101"/>
                  <a:pt x="94" y="100"/>
                  <a:pt x="94" y="98"/>
                </a:cubicBezTo>
                <a:cubicBezTo>
                  <a:pt x="94" y="79"/>
                  <a:pt x="94" y="79"/>
                  <a:pt x="94" y="79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79"/>
                  <a:pt x="102" y="78"/>
                  <a:pt x="102" y="76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2" y="6"/>
                  <a:pt x="95" y="0"/>
                  <a:pt x="87" y="0"/>
                </a:cubicBezTo>
                <a:close/>
                <a:moveTo>
                  <a:pt x="73" y="29"/>
                </a:moveTo>
                <a:cubicBezTo>
                  <a:pt x="77" y="29"/>
                  <a:pt x="80" y="32"/>
                  <a:pt x="80" y="36"/>
                </a:cubicBezTo>
                <a:cubicBezTo>
                  <a:pt x="80" y="50"/>
                  <a:pt x="80" y="50"/>
                  <a:pt x="80" y="50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2"/>
                  <a:pt x="25" y="29"/>
                  <a:pt x="29" y="29"/>
                </a:cubicBezTo>
                <a:lnTo>
                  <a:pt x="73" y="29"/>
                </a:lnTo>
                <a:close/>
                <a:moveTo>
                  <a:pt x="29" y="87"/>
                </a:moveTo>
                <a:cubicBezTo>
                  <a:pt x="22" y="87"/>
                  <a:pt x="22" y="87"/>
                  <a:pt x="22" y="87"/>
                </a:cubicBezTo>
                <a:cubicBezTo>
                  <a:pt x="18" y="87"/>
                  <a:pt x="15" y="83"/>
                  <a:pt x="15" y="79"/>
                </a:cubicBezTo>
                <a:cubicBezTo>
                  <a:pt x="15" y="75"/>
                  <a:pt x="18" y="72"/>
                  <a:pt x="22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33" y="72"/>
                  <a:pt x="36" y="75"/>
                  <a:pt x="36" y="79"/>
                </a:cubicBezTo>
                <a:cubicBezTo>
                  <a:pt x="36" y="83"/>
                  <a:pt x="33" y="87"/>
                  <a:pt x="29" y="87"/>
                </a:cubicBezTo>
                <a:close/>
                <a:moveTo>
                  <a:pt x="80" y="87"/>
                </a:moveTo>
                <a:cubicBezTo>
                  <a:pt x="73" y="87"/>
                  <a:pt x="73" y="87"/>
                  <a:pt x="73" y="87"/>
                </a:cubicBezTo>
                <a:cubicBezTo>
                  <a:pt x="69" y="87"/>
                  <a:pt x="65" y="83"/>
                  <a:pt x="65" y="79"/>
                </a:cubicBezTo>
                <a:cubicBezTo>
                  <a:pt x="65" y="75"/>
                  <a:pt x="69" y="72"/>
                  <a:pt x="73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4" y="72"/>
                  <a:pt x="87" y="75"/>
                  <a:pt x="87" y="79"/>
                </a:cubicBezTo>
                <a:cubicBezTo>
                  <a:pt x="87" y="83"/>
                  <a:pt x="84" y="87"/>
                  <a:pt x="80" y="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22" name="Group 421"/>
          <p:cNvGrpSpPr/>
          <p:nvPr/>
        </p:nvGrpSpPr>
        <p:grpSpPr>
          <a:xfrm>
            <a:off x="13062631" y="3876210"/>
            <a:ext cx="427665" cy="323073"/>
            <a:chOff x="8526463" y="2427288"/>
            <a:chExt cx="292101" cy="220663"/>
          </a:xfrm>
          <a:solidFill>
            <a:srgbClr val="FFFFFF"/>
          </a:solidFill>
        </p:grpSpPr>
        <p:sp>
          <p:nvSpPr>
            <p:cNvPr id="423" name="Freeform 102"/>
            <p:cNvSpPr>
              <a:spLocks/>
            </p:cNvSpPr>
            <p:nvPr/>
          </p:nvSpPr>
          <p:spPr bwMode="auto">
            <a:xfrm>
              <a:off x="8526463" y="2611438"/>
              <a:ext cx="292100" cy="36513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14"/>
                </a:cxn>
                <a:cxn ang="0">
                  <a:pos x="109" y="14"/>
                </a:cxn>
                <a:cxn ang="0">
                  <a:pos x="116" y="7"/>
                </a:cxn>
                <a:cxn ang="0">
                  <a:pos x="109" y="0"/>
                </a:cxn>
              </a:cxnLst>
              <a:rect l="0" t="0" r="r" b="b"/>
              <a:pathLst>
                <a:path w="116" h="14">
                  <a:moveTo>
                    <a:pt x="10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13" y="14"/>
                    <a:pt x="116" y="11"/>
                    <a:pt x="116" y="7"/>
                  </a:cubicBezTo>
                  <a:cubicBezTo>
                    <a:pt x="116" y="3"/>
                    <a:pt x="113" y="0"/>
                    <a:pt x="10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24" name="Freeform 103"/>
            <p:cNvSpPr>
              <a:spLocks noEditPoints="1"/>
            </p:cNvSpPr>
            <p:nvPr/>
          </p:nvSpPr>
          <p:spPr bwMode="auto">
            <a:xfrm>
              <a:off x="8582026" y="2427288"/>
              <a:ext cx="236538" cy="165100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58" y="65"/>
                </a:cxn>
                <a:cxn ang="0">
                  <a:pos x="72" y="51"/>
                </a:cxn>
                <a:cxn ang="0">
                  <a:pos x="94" y="29"/>
                </a:cxn>
                <a:cxn ang="0">
                  <a:pos x="72" y="7"/>
                </a:cxn>
                <a:cxn ang="0">
                  <a:pos x="72" y="0"/>
                </a:cxn>
                <a:cxn ang="0">
                  <a:pos x="0" y="0"/>
                </a:cxn>
                <a:cxn ang="0">
                  <a:pos x="0" y="51"/>
                </a:cxn>
                <a:cxn ang="0">
                  <a:pos x="14" y="65"/>
                </a:cxn>
                <a:cxn ang="0">
                  <a:pos x="87" y="29"/>
                </a:cxn>
                <a:cxn ang="0">
                  <a:pos x="72" y="44"/>
                </a:cxn>
                <a:cxn ang="0">
                  <a:pos x="72" y="14"/>
                </a:cxn>
                <a:cxn ang="0">
                  <a:pos x="87" y="29"/>
                </a:cxn>
                <a:cxn ang="0">
                  <a:pos x="7" y="7"/>
                </a:cxn>
                <a:cxn ang="0">
                  <a:pos x="14" y="7"/>
                </a:cxn>
                <a:cxn ang="0">
                  <a:pos x="14" y="58"/>
                </a:cxn>
                <a:cxn ang="0">
                  <a:pos x="7" y="51"/>
                </a:cxn>
                <a:cxn ang="0">
                  <a:pos x="7" y="7"/>
                </a:cxn>
              </a:cxnLst>
              <a:rect l="0" t="0" r="r" b="b"/>
              <a:pathLst>
                <a:path w="94" h="65">
                  <a:moveTo>
                    <a:pt x="14" y="65"/>
                  </a:moveTo>
                  <a:cubicBezTo>
                    <a:pt x="58" y="65"/>
                    <a:pt x="58" y="65"/>
                    <a:pt x="58" y="65"/>
                  </a:cubicBezTo>
                  <a:cubicBezTo>
                    <a:pt x="66" y="65"/>
                    <a:pt x="72" y="59"/>
                    <a:pt x="72" y="51"/>
                  </a:cubicBezTo>
                  <a:cubicBezTo>
                    <a:pt x="84" y="51"/>
                    <a:pt x="94" y="41"/>
                    <a:pt x="94" y="29"/>
                  </a:cubicBezTo>
                  <a:cubicBezTo>
                    <a:pt x="94" y="17"/>
                    <a:pt x="84" y="7"/>
                    <a:pt x="72" y="7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9"/>
                    <a:pt x="6" y="65"/>
                    <a:pt x="14" y="65"/>
                  </a:cubicBezTo>
                  <a:close/>
                  <a:moveTo>
                    <a:pt x="87" y="29"/>
                  </a:moveTo>
                  <a:cubicBezTo>
                    <a:pt x="87" y="37"/>
                    <a:pt x="80" y="44"/>
                    <a:pt x="72" y="4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80" y="14"/>
                    <a:pt x="87" y="21"/>
                    <a:pt x="87" y="29"/>
                  </a:cubicBezTo>
                  <a:close/>
                  <a:moveTo>
                    <a:pt x="7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0" y="58"/>
                    <a:pt x="7" y="55"/>
                    <a:pt x="7" y="51"/>
                  </a:cubicBezTo>
                  <a:lnTo>
                    <a:pt x="7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25" name="Group 424"/>
          <p:cNvGrpSpPr/>
          <p:nvPr/>
        </p:nvGrpSpPr>
        <p:grpSpPr>
          <a:xfrm>
            <a:off x="2770813" y="4733861"/>
            <a:ext cx="432312" cy="427665"/>
            <a:chOff x="1497013" y="3013075"/>
            <a:chExt cx="295275" cy="292101"/>
          </a:xfrm>
          <a:solidFill>
            <a:srgbClr val="FFFFFF"/>
          </a:solidFill>
        </p:grpSpPr>
        <p:sp>
          <p:nvSpPr>
            <p:cNvPr id="426" name="Freeform 104"/>
            <p:cNvSpPr>
              <a:spLocks/>
            </p:cNvSpPr>
            <p:nvPr/>
          </p:nvSpPr>
          <p:spPr bwMode="auto">
            <a:xfrm>
              <a:off x="1497013" y="3106738"/>
              <a:ext cx="295275" cy="198438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11"/>
                </a:cxn>
                <a:cxn ang="0">
                  <a:pos x="174" y="11"/>
                </a:cxn>
                <a:cxn ang="0">
                  <a:pos x="174" y="114"/>
                </a:cxn>
                <a:cxn ang="0">
                  <a:pos x="116" y="114"/>
                </a:cxn>
                <a:cxn ang="0">
                  <a:pos x="116" y="79"/>
                </a:cxn>
                <a:cxn ang="0">
                  <a:pos x="70" y="79"/>
                </a:cxn>
                <a:cxn ang="0">
                  <a:pos x="70" y="114"/>
                </a:cxn>
                <a:cxn ang="0">
                  <a:pos x="13" y="114"/>
                </a:cxn>
                <a:cxn ang="0">
                  <a:pos x="13" y="11"/>
                </a:cxn>
                <a:cxn ang="0">
                  <a:pos x="35" y="11"/>
                </a:cxn>
                <a:cxn ang="0">
                  <a:pos x="35" y="0"/>
                </a:cxn>
                <a:cxn ang="0">
                  <a:pos x="0" y="0"/>
                </a:cxn>
                <a:cxn ang="0">
                  <a:pos x="0" y="125"/>
                </a:cxn>
                <a:cxn ang="0">
                  <a:pos x="186" y="125"/>
                </a:cxn>
                <a:cxn ang="0">
                  <a:pos x="186" y="0"/>
                </a:cxn>
                <a:cxn ang="0">
                  <a:pos x="151" y="0"/>
                </a:cxn>
              </a:cxnLst>
              <a:rect l="0" t="0" r="r" b="b"/>
              <a:pathLst>
                <a:path w="186" h="125">
                  <a:moveTo>
                    <a:pt x="151" y="0"/>
                  </a:moveTo>
                  <a:lnTo>
                    <a:pt x="151" y="11"/>
                  </a:lnTo>
                  <a:lnTo>
                    <a:pt x="174" y="11"/>
                  </a:lnTo>
                  <a:lnTo>
                    <a:pt x="174" y="114"/>
                  </a:lnTo>
                  <a:lnTo>
                    <a:pt x="116" y="114"/>
                  </a:lnTo>
                  <a:lnTo>
                    <a:pt x="116" y="79"/>
                  </a:lnTo>
                  <a:lnTo>
                    <a:pt x="70" y="79"/>
                  </a:lnTo>
                  <a:lnTo>
                    <a:pt x="70" y="114"/>
                  </a:lnTo>
                  <a:lnTo>
                    <a:pt x="13" y="114"/>
                  </a:lnTo>
                  <a:lnTo>
                    <a:pt x="13" y="11"/>
                  </a:lnTo>
                  <a:lnTo>
                    <a:pt x="35" y="11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25"/>
                  </a:lnTo>
                  <a:lnTo>
                    <a:pt x="186" y="125"/>
                  </a:lnTo>
                  <a:lnTo>
                    <a:pt x="186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27" name="Freeform 105"/>
            <p:cNvSpPr>
              <a:spLocks noEditPoints="1"/>
            </p:cNvSpPr>
            <p:nvPr/>
          </p:nvSpPr>
          <p:spPr bwMode="auto">
            <a:xfrm>
              <a:off x="1571626" y="3013075"/>
              <a:ext cx="147638" cy="128588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0" y="81"/>
                </a:cxn>
                <a:cxn ang="0">
                  <a:pos x="93" y="81"/>
                </a:cxn>
                <a:cxn ang="0">
                  <a:pos x="93" y="70"/>
                </a:cxn>
                <a:cxn ang="0">
                  <a:pos x="93" y="46"/>
                </a:cxn>
                <a:cxn ang="0">
                  <a:pos x="93" y="0"/>
                </a:cxn>
                <a:cxn ang="0">
                  <a:pos x="0" y="0"/>
                </a:cxn>
                <a:cxn ang="0">
                  <a:pos x="0" y="46"/>
                </a:cxn>
                <a:cxn ang="0">
                  <a:pos x="0" y="70"/>
                </a:cxn>
                <a:cxn ang="0">
                  <a:pos x="34" y="13"/>
                </a:cxn>
                <a:cxn ang="0">
                  <a:pos x="34" y="35"/>
                </a:cxn>
                <a:cxn ang="0">
                  <a:pos x="58" y="35"/>
                </a:cxn>
                <a:cxn ang="0">
                  <a:pos x="58" y="13"/>
                </a:cxn>
                <a:cxn ang="0">
                  <a:pos x="69" y="13"/>
                </a:cxn>
                <a:cxn ang="0">
                  <a:pos x="69" y="70"/>
                </a:cxn>
                <a:cxn ang="0">
                  <a:pos x="58" y="70"/>
                </a:cxn>
                <a:cxn ang="0">
                  <a:pos x="58" y="46"/>
                </a:cxn>
                <a:cxn ang="0">
                  <a:pos x="34" y="46"/>
                </a:cxn>
                <a:cxn ang="0">
                  <a:pos x="34" y="70"/>
                </a:cxn>
                <a:cxn ang="0">
                  <a:pos x="23" y="70"/>
                </a:cxn>
                <a:cxn ang="0">
                  <a:pos x="23" y="13"/>
                </a:cxn>
                <a:cxn ang="0">
                  <a:pos x="34" y="13"/>
                </a:cxn>
              </a:cxnLst>
              <a:rect l="0" t="0" r="r" b="b"/>
              <a:pathLst>
                <a:path w="93" h="81">
                  <a:moveTo>
                    <a:pt x="0" y="70"/>
                  </a:moveTo>
                  <a:lnTo>
                    <a:pt x="0" y="81"/>
                  </a:lnTo>
                  <a:lnTo>
                    <a:pt x="93" y="81"/>
                  </a:lnTo>
                  <a:lnTo>
                    <a:pt x="93" y="70"/>
                  </a:lnTo>
                  <a:lnTo>
                    <a:pt x="93" y="46"/>
                  </a:lnTo>
                  <a:lnTo>
                    <a:pt x="93" y="0"/>
                  </a:lnTo>
                  <a:lnTo>
                    <a:pt x="0" y="0"/>
                  </a:lnTo>
                  <a:lnTo>
                    <a:pt x="0" y="46"/>
                  </a:lnTo>
                  <a:lnTo>
                    <a:pt x="0" y="70"/>
                  </a:lnTo>
                  <a:close/>
                  <a:moveTo>
                    <a:pt x="34" y="13"/>
                  </a:moveTo>
                  <a:lnTo>
                    <a:pt x="34" y="35"/>
                  </a:lnTo>
                  <a:lnTo>
                    <a:pt x="58" y="35"/>
                  </a:lnTo>
                  <a:lnTo>
                    <a:pt x="58" y="13"/>
                  </a:lnTo>
                  <a:lnTo>
                    <a:pt x="69" y="13"/>
                  </a:lnTo>
                  <a:lnTo>
                    <a:pt x="69" y="70"/>
                  </a:lnTo>
                  <a:lnTo>
                    <a:pt x="58" y="70"/>
                  </a:lnTo>
                  <a:lnTo>
                    <a:pt x="58" y="46"/>
                  </a:lnTo>
                  <a:lnTo>
                    <a:pt x="34" y="46"/>
                  </a:lnTo>
                  <a:lnTo>
                    <a:pt x="34" y="70"/>
                  </a:lnTo>
                  <a:lnTo>
                    <a:pt x="23" y="70"/>
                  </a:lnTo>
                  <a:lnTo>
                    <a:pt x="23" y="13"/>
                  </a:lnTo>
                  <a:lnTo>
                    <a:pt x="34" y="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28" name="Rectangle 106"/>
            <p:cNvSpPr>
              <a:spLocks noChangeArrowheads="1"/>
            </p:cNvSpPr>
            <p:nvPr/>
          </p:nvSpPr>
          <p:spPr bwMode="auto">
            <a:xfrm>
              <a:off x="1535113" y="3179763"/>
              <a:ext cx="55563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29" name="Rectangle 107"/>
            <p:cNvSpPr>
              <a:spLocks noChangeArrowheads="1"/>
            </p:cNvSpPr>
            <p:nvPr/>
          </p:nvSpPr>
          <p:spPr bwMode="auto">
            <a:xfrm>
              <a:off x="1535113" y="3232150"/>
              <a:ext cx="55563" cy="381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0" name="Rectangle 108"/>
            <p:cNvSpPr>
              <a:spLocks noChangeArrowheads="1"/>
            </p:cNvSpPr>
            <p:nvPr/>
          </p:nvSpPr>
          <p:spPr bwMode="auto">
            <a:xfrm>
              <a:off x="1700213" y="3179763"/>
              <a:ext cx="5397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1" name="Rectangle 109"/>
            <p:cNvSpPr>
              <a:spLocks noChangeArrowheads="1"/>
            </p:cNvSpPr>
            <p:nvPr/>
          </p:nvSpPr>
          <p:spPr bwMode="auto">
            <a:xfrm>
              <a:off x="1700213" y="3232150"/>
              <a:ext cx="53975" cy="381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2" name="Rectangle 110"/>
            <p:cNvSpPr>
              <a:spLocks noChangeArrowheads="1"/>
            </p:cNvSpPr>
            <p:nvPr/>
          </p:nvSpPr>
          <p:spPr bwMode="auto">
            <a:xfrm>
              <a:off x="1608138" y="3179763"/>
              <a:ext cx="7302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33" name="Freeform 111"/>
          <p:cNvSpPr>
            <a:spLocks noEditPoints="1"/>
          </p:cNvSpPr>
          <p:nvPr/>
        </p:nvSpPr>
        <p:spPr bwMode="auto">
          <a:xfrm>
            <a:off x="4488439" y="4815210"/>
            <a:ext cx="427664" cy="346314"/>
          </a:xfrm>
          <a:custGeom>
            <a:avLst/>
            <a:gdLst>
              <a:gd name="T0" fmla="*/ 646767316 w 116"/>
              <a:gd name="T1" fmla="*/ 139305195 h 94"/>
              <a:gd name="T2" fmla="*/ 532631759 w 116"/>
              <a:gd name="T3" fmla="*/ 139305195 h 94"/>
              <a:gd name="T4" fmla="*/ 513607488 w 116"/>
              <a:gd name="T5" fmla="*/ 44323008 h 94"/>
              <a:gd name="T6" fmla="*/ 462882812 w 116"/>
              <a:gd name="T7" fmla="*/ 0 h 94"/>
              <a:gd name="T8" fmla="*/ 278998308 w 116"/>
              <a:gd name="T9" fmla="*/ 0 h 94"/>
              <a:gd name="T10" fmla="*/ 221930529 w 116"/>
              <a:gd name="T11" fmla="*/ 44323008 h 94"/>
              <a:gd name="T12" fmla="*/ 202906258 w 116"/>
              <a:gd name="T13" fmla="*/ 139305195 h 94"/>
              <a:gd name="T14" fmla="*/ 95113803 w 116"/>
              <a:gd name="T15" fmla="*/ 139305195 h 94"/>
              <a:gd name="T16" fmla="*/ 0 w 116"/>
              <a:gd name="T17" fmla="*/ 227953727 h 94"/>
              <a:gd name="T18" fmla="*/ 0 w 116"/>
              <a:gd name="T19" fmla="*/ 506561600 h 94"/>
              <a:gd name="T20" fmla="*/ 95113803 w 116"/>
              <a:gd name="T21" fmla="*/ 595210132 h 94"/>
              <a:gd name="T22" fmla="*/ 646767316 w 116"/>
              <a:gd name="T23" fmla="*/ 595210132 h 94"/>
              <a:gd name="T24" fmla="*/ 735538017 w 116"/>
              <a:gd name="T25" fmla="*/ 506561600 h 94"/>
              <a:gd name="T26" fmla="*/ 735538017 w 116"/>
              <a:gd name="T27" fmla="*/ 227953727 h 94"/>
              <a:gd name="T28" fmla="*/ 646767316 w 116"/>
              <a:gd name="T29" fmla="*/ 139305195 h 94"/>
              <a:gd name="T30" fmla="*/ 266314621 w 116"/>
              <a:gd name="T31" fmla="*/ 56987803 h 94"/>
              <a:gd name="T32" fmla="*/ 278998308 w 116"/>
              <a:gd name="T33" fmla="*/ 44323008 h 94"/>
              <a:gd name="T34" fmla="*/ 462882812 w 116"/>
              <a:gd name="T35" fmla="*/ 44323008 h 94"/>
              <a:gd name="T36" fmla="*/ 469223397 w 116"/>
              <a:gd name="T37" fmla="*/ 56987803 h 94"/>
              <a:gd name="T38" fmla="*/ 488245150 w 116"/>
              <a:gd name="T39" fmla="*/ 139305195 h 94"/>
              <a:gd name="T40" fmla="*/ 247292867 w 116"/>
              <a:gd name="T41" fmla="*/ 139305195 h 94"/>
              <a:gd name="T42" fmla="*/ 266314621 w 116"/>
              <a:gd name="T43" fmla="*/ 56987803 h 94"/>
              <a:gd name="T44" fmla="*/ 507266903 w 116"/>
              <a:gd name="T45" fmla="*/ 411581929 h 94"/>
              <a:gd name="T46" fmla="*/ 412155618 w 116"/>
              <a:gd name="T47" fmla="*/ 411581929 h 94"/>
              <a:gd name="T48" fmla="*/ 412155618 w 116"/>
              <a:gd name="T49" fmla="*/ 506561600 h 94"/>
              <a:gd name="T50" fmla="*/ 323382399 w 116"/>
              <a:gd name="T51" fmla="*/ 506561600 h 94"/>
              <a:gd name="T52" fmla="*/ 323382399 w 116"/>
              <a:gd name="T53" fmla="*/ 411581929 h 94"/>
              <a:gd name="T54" fmla="*/ 228271114 w 116"/>
              <a:gd name="T55" fmla="*/ 411581929 h 94"/>
              <a:gd name="T56" fmla="*/ 228271114 w 116"/>
              <a:gd name="T57" fmla="*/ 322933397 h 94"/>
              <a:gd name="T58" fmla="*/ 323382399 w 116"/>
              <a:gd name="T59" fmla="*/ 322933397 h 94"/>
              <a:gd name="T60" fmla="*/ 323382399 w 116"/>
              <a:gd name="T61" fmla="*/ 227953727 h 94"/>
              <a:gd name="T62" fmla="*/ 412155618 w 116"/>
              <a:gd name="T63" fmla="*/ 227953727 h 94"/>
              <a:gd name="T64" fmla="*/ 412155618 w 116"/>
              <a:gd name="T65" fmla="*/ 322933397 h 94"/>
              <a:gd name="T66" fmla="*/ 507266903 w 116"/>
              <a:gd name="T67" fmla="*/ 322933397 h 94"/>
              <a:gd name="T68" fmla="*/ 507266903 w 116"/>
              <a:gd name="T69" fmla="*/ 411581929 h 9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6" h="94">
                <a:moveTo>
                  <a:pt x="102" y="22"/>
                </a:moveTo>
                <a:cubicBezTo>
                  <a:pt x="84" y="22"/>
                  <a:pt x="84" y="22"/>
                  <a:pt x="84" y="22"/>
                </a:cubicBezTo>
                <a:cubicBezTo>
                  <a:pt x="81" y="7"/>
                  <a:pt x="81" y="7"/>
                  <a:pt x="81" y="7"/>
                </a:cubicBezTo>
                <a:cubicBezTo>
                  <a:pt x="81" y="3"/>
                  <a:pt x="77" y="0"/>
                  <a:pt x="7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0" y="0"/>
                  <a:pt x="36" y="3"/>
                  <a:pt x="35" y="7"/>
                </a:cubicBezTo>
                <a:cubicBezTo>
                  <a:pt x="32" y="22"/>
                  <a:pt x="32" y="22"/>
                  <a:pt x="32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7" y="22"/>
                  <a:pt x="0" y="28"/>
                  <a:pt x="0" y="3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8"/>
                  <a:pt x="7" y="94"/>
                  <a:pt x="15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10" y="94"/>
                  <a:pt x="116" y="88"/>
                  <a:pt x="116" y="80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16" y="28"/>
                  <a:pt x="110" y="22"/>
                  <a:pt x="102" y="22"/>
                </a:cubicBezTo>
                <a:close/>
                <a:moveTo>
                  <a:pt x="42" y="9"/>
                </a:moveTo>
                <a:cubicBezTo>
                  <a:pt x="44" y="7"/>
                  <a:pt x="44" y="7"/>
                  <a:pt x="44" y="7"/>
                </a:cubicBezTo>
                <a:cubicBezTo>
                  <a:pt x="73" y="7"/>
                  <a:pt x="73" y="7"/>
                  <a:pt x="73" y="7"/>
                </a:cubicBezTo>
                <a:cubicBezTo>
                  <a:pt x="74" y="9"/>
                  <a:pt x="74" y="9"/>
                  <a:pt x="74" y="9"/>
                </a:cubicBezTo>
                <a:cubicBezTo>
                  <a:pt x="77" y="22"/>
                  <a:pt x="77" y="22"/>
                  <a:pt x="77" y="22"/>
                </a:cubicBezTo>
                <a:cubicBezTo>
                  <a:pt x="39" y="22"/>
                  <a:pt x="39" y="22"/>
                  <a:pt x="39" y="22"/>
                </a:cubicBezTo>
                <a:lnTo>
                  <a:pt x="42" y="9"/>
                </a:lnTo>
                <a:close/>
                <a:moveTo>
                  <a:pt x="80" y="65"/>
                </a:moveTo>
                <a:cubicBezTo>
                  <a:pt x="65" y="65"/>
                  <a:pt x="65" y="65"/>
                  <a:pt x="65" y="65"/>
                </a:cubicBezTo>
                <a:cubicBezTo>
                  <a:pt x="65" y="80"/>
                  <a:pt x="65" y="80"/>
                  <a:pt x="65" y="80"/>
                </a:cubicBezTo>
                <a:cubicBezTo>
                  <a:pt x="51" y="80"/>
                  <a:pt x="51" y="80"/>
                  <a:pt x="51" y="80"/>
                </a:cubicBezTo>
                <a:cubicBezTo>
                  <a:pt x="51" y="65"/>
                  <a:pt x="51" y="65"/>
                  <a:pt x="51" y="65"/>
                </a:cubicBezTo>
                <a:cubicBezTo>
                  <a:pt x="36" y="65"/>
                  <a:pt x="36" y="65"/>
                  <a:pt x="36" y="65"/>
                </a:cubicBezTo>
                <a:cubicBezTo>
                  <a:pt x="36" y="51"/>
                  <a:pt x="36" y="51"/>
                  <a:pt x="36" y="51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36"/>
                  <a:pt x="51" y="36"/>
                  <a:pt x="51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51"/>
                  <a:pt x="65" y="51"/>
                  <a:pt x="65" y="51"/>
                </a:cubicBezTo>
                <a:cubicBezTo>
                  <a:pt x="80" y="51"/>
                  <a:pt x="80" y="51"/>
                  <a:pt x="80" y="51"/>
                </a:cubicBezTo>
                <a:lnTo>
                  <a:pt x="80" y="6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34" name="Group 433"/>
          <p:cNvGrpSpPr/>
          <p:nvPr/>
        </p:nvGrpSpPr>
        <p:grpSpPr>
          <a:xfrm>
            <a:off x="11345004" y="4733861"/>
            <a:ext cx="432312" cy="427664"/>
            <a:chOff x="7353301" y="3013075"/>
            <a:chExt cx="295275" cy="292100"/>
          </a:xfrm>
          <a:solidFill>
            <a:srgbClr val="FFFFFF"/>
          </a:solidFill>
        </p:grpSpPr>
        <p:sp>
          <p:nvSpPr>
            <p:cNvPr id="435" name="Freeform 112"/>
            <p:cNvSpPr>
              <a:spLocks/>
            </p:cNvSpPr>
            <p:nvPr/>
          </p:nvSpPr>
          <p:spPr bwMode="auto">
            <a:xfrm>
              <a:off x="7391401" y="3013075"/>
              <a:ext cx="257175" cy="176213"/>
            </a:xfrm>
            <a:custGeom>
              <a:avLst/>
              <a:gdLst/>
              <a:ahLst/>
              <a:cxnLst>
                <a:cxn ang="0">
                  <a:pos x="93" y="36"/>
                </a:cxn>
                <a:cxn ang="0">
                  <a:pos x="94" y="29"/>
                </a:cxn>
                <a:cxn ang="0">
                  <a:pos x="65" y="0"/>
                </a:cxn>
                <a:cxn ang="0">
                  <a:pos x="40" y="16"/>
                </a:cxn>
                <a:cxn ang="0">
                  <a:pos x="33" y="15"/>
                </a:cxn>
                <a:cxn ang="0">
                  <a:pos x="15" y="32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8" y="44"/>
                </a:cxn>
                <a:cxn ang="0">
                  <a:pos x="22" y="44"/>
                </a:cxn>
                <a:cxn ang="0">
                  <a:pos x="51" y="29"/>
                </a:cxn>
                <a:cxn ang="0">
                  <a:pos x="87" y="66"/>
                </a:cxn>
                <a:cxn ang="0">
                  <a:pos x="87" y="70"/>
                </a:cxn>
                <a:cxn ang="0">
                  <a:pos x="87" y="70"/>
                </a:cxn>
                <a:cxn ang="0">
                  <a:pos x="102" y="51"/>
                </a:cxn>
                <a:cxn ang="0">
                  <a:pos x="93" y="36"/>
                </a:cxn>
              </a:cxnLst>
              <a:rect l="0" t="0" r="r" b="b"/>
              <a:pathLst>
                <a:path w="102" h="70">
                  <a:moveTo>
                    <a:pt x="93" y="36"/>
                  </a:moveTo>
                  <a:cubicBezTo>
                    <a:pt x="94" y="34"/>
                    <a:pt x="94" y="32"/>
                    <a:pt x="94" y="29"/>
                  </a:cubicBezTo>
                  <a:cubicBezTo>
                    <a:pt x="94" y="13"/>
                    <a:pt x="81" y="0"/>
                    <a:pt x="65" y="0"/>
                  </a:cubicBezTo>
                  <a:cubicBezTo>
                    <a:pt x="54" y="0"/>
                    <a:pt x="44" y="7"/>
                    <a:pt x="40" y="16"/>
                  </a:cubicBezTo>
                  <a:cubicBezTo>
                    <a:pt x="37" y="15"/>
                    <a:pt x="35" y="15"/>
                    <a:pt x="33" y="15"/>
                  </a:cubicBezTo>
                  <a:cubicBezTo>
                    <a:pt x="23" y="15"/>
                    <a:pt x="15" y="23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5" y="47"/>
                    <a:pt x="11" y="44"/>
                    <a:pt x="18" y="44"/>
                  </a:cubicBezTo>
                  <a:cubicBezTo>
                    <a:pt x="19" y="44"/>
                    <a:pt x="20" y="44"/>
                    <a:pt x="22" y="44"/>
                  </a:cubicBezTo>
                  <a:cubicBezTo>
                    <a:pt x="28" y="35"/>
                    <a:pt x="39" y="29"/>
                    <a:pt x="51" y="29"/>
                  </a:cubicBezTo>
                  <a:cubicBezTo>
                    <a:pt x="71" y="29"/>
                    <a:pt x="87" y="46"/>
                    <a:pt x="87" y="66"/>
                  </a:cubicBezTo>
                  <a:cubicBezTo>
                    <a:pt x="87" y="67"/>
                    <a:pt x="87" y="68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96" y="66"/>
                    <a:pt x="102" y="59"/>
                    <a:pt x="102" y="51"/>
                  </a:cubicBezTo>
                  <a:cubicBezTo>
                    <a:pt x="102" y="45"/>
                    <a:pt x="98" y="40"/>
                    <a:pt x="93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6" name="Freeform 113"/>
            <p:cNvSpPr>
              <a:spLocks/>
            </p:cNvSpPr>
            <p:nvPr/>
          </p:nvSpPr>
          <p:spPr bwMode="auto">
            <a:xfrm>
              <a:off x="7353301" y="3124200"/>
              <a:ext cx="257175" cy="180975"/>
            </a:xfrm>
            <a:custGeom>
              <a:avLst/>
              <a:gdLst/>
              <a:ahLst/>
              <a:cxnLst>
                <a:cxn ang="0">
                  <a:pos x="94" y="36"/>
                </a:cxn>
                <a:cxn ang="0">
                  <a:pos x="95" y="29"/>
                </a:cxn>
                <a:cxn ang="0">
                  <a:pos x="66" y="0"/>
                </a:cxn>
                <a:cxn ang="0">
                  <a:pos x="40" y="16"/>
                </a:cxn>
                <a:cxn ang="0">
                  <a:pos x="33" y="14"/>
                </a:cxn>
                <a:cxn ang="0">
                  <a:pos x="15" y="32"/>
                </a:cxn>
                <a:cxn ang="0">
                  <a:pos x="0" y="51"/>
                </a:cxn>
                <a:cxn ang="0">
                  <a:pos x="29" y="72"/>
                </a:cxn>
                <a:cxn ang="0">
                  <a:pos x="73" y="72"/>
                </a:cxn>
                <a:cxn ang="0">
                  <a:pos x="102" y="51"/>
                </a:cxn>
                <a:cxn ang="0">
                  <a:pos x="94" y="36"/>
                </a:cxn>
              </a:cxnLst>
              <a:rect l="0" t="0" r="r" b="b"/>
              <a:pathLst>
                <a:path w="102" h="72">
                  <a:moveTo>
                    <a:pt x="94" y="36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4" y="0"/>
                    <a:pt x="45" y="6"/>
                    <a:pt x="40" y="16"/>
                  </a:cubicBezTo>
                  <a:cubicBezTo>
                    <a:pt x="38" y="15"/>
                    <a:pt x="36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2"/>
                    <a:pt x="29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3"/>
                    <a:pt x="102" y="51"/>
                  </a:cubicBezTo>
                  <a:cubicBezTo>
                    <a:pt x="102" y="45"/>
                    <a:pt x="99" y="40"/>
                    <a:pt x="94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37" name="Freeform 114"/>
          <p:cNvSpPr>
            <a:spLocks/>
          </p:cNvSpPr>
          <p:nvPr/>
        </p:nvSpPr>
        <p:spPr bwMode="auto">
          <a:xfrm>
            <a:off x="12232870" y="4733861"/>
            <a:ext cx="374206" cy="269614"/>
          </a:xfrm>
          <a:custGeom>
            <a:avLst/>
            <a:gdLst>
              <a:gd name="T0" fmla="*/ 583933384 w 102"/>
              <a:gd name="T1" fmla="*/ 229087645 h 73"/>
              <a:gd name="T2" fmla="*/ 590212830 w 102"/>
              <a:gd name="T3" fmla="*/ 184541003 h 73"/>
              <a:gd name="T4" fmla="*/ 408126426 w 102"/>
              <a:gd name="T5" fmla="*/ 0 h 73"/>
              <a:gd name="T6" fmla="*/ 251155302 w 102"/>
              <a:gd name="T7" fmla="*/ 101817292 h 73"/>
              <a:gd name="T8" fmla="*/ 207201684 w 102"/>
              <a:gd name="T9" fmla="*/ 95452765 h 73"/>
              <a:gd name="T10" fmla="*/ 94181672 w 102"/>
              <a:gd name="T11" fmla="*/ 203632061 h 73"/>
              <a:gd name="T12" fmla="*/ 0 w 102"/>
              <a:gd name="T13" fmla="*/ 324540410 h 73"/>
              <a:gd name="T14" fmla="*/ 182086404 w 102"/>
              <a:gd name="T15" fmla="*/ 464537295 h 73"/>
              <a:gd name="T16" fmla="*/ 458356986 w 102"/>
              <a:gd name="T17" fmla="*/ 464537295 h 73"/>
              <a:gd name="T18" fmla="*/ 640443390 w 102"/>
              <a:gd name="T19" fmla="*/ 324540410 h 73"/>
              <a:gd name="T20" fmla="*/ 583933384 w 102"/>
              <a:gd name="T21" fmla="*/ 229087645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2" h="73">
                <a:moveTo>
                  <a:pt x="93" y="36"/>
                </a:moveTo>
                <a:cubicBezTo>
                  <a:pt x="94" y="34"/>
                  <a:pt x="94" y="32"/>
                  <a:pt x="94" y="29"/>
                </a:cubicBezTo>
                <a:cubicBezTo>
                  <a:pt x="94" y="13"/>
                  <a:pt x="81" y="0"/>
                  <a:pt x="65" y="0"/>
                </a:cubicBezTo>
                <a:cubicBezTo>
                  <a:pt x="54" y="0"/>
                  <a:pt x="44" y="7"/>
                  <a:pt x="40" y="16"/>
                </a:cubicBezTo>
                <a:cubicBezTo>
                  <a:pt x="37" y="15"/>
                  <a:pt x="35" y="15"/>
                  <a:pt x="33" y="15"/>
                </a:cubicBezTo>
                <a:cubicBezTo>
                  <a:pt x="23" y="15"/>
                  <a:pt x="15" y="23"/>
                  <a:pt x="15" y="32"/>
                </a:cubicBezTo>
                <a:cubicBezTo>
                  <a:pt x="6" y="36"/>
                  <a:pt x="0" y="43"/>
                  <a:pt x="0" y="51"/>
                </a:cubicBezTo>
                <a:cubicBezTo>
                  <a:pt x="0" y="63"/>
                  <a:pt x="13" y="73"/>
                  <a:pt x="29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89" y="73"/>
                  <a:pt x="102" y="63"/>
                  <a:pt x="102" y="51"/>
                </a:cubicBezTo>
                <a:cubicBezTo>
                  <a:pt x="102" y="45"/>
                  <a:pt x="98" y="40"/>
                  <a:pt x="93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38" name="Group 437"/>
          <p:cNvGrpSpPr/>
          <p:nvPr/>
        </p:nvGrpSpPr>
        <p:grpSpPr>
          <a:xfrm>
            <a:off x="13088198" y="4733861"/>
            <a:ext cx="376530" cy="427664"/>
            <a:chOff x="8543926" y="3013075"/>
            <a:chExt cx="257175" cy="292100"/>
          </a:xfrm>
          <a:solidFill>
            <a:srgbClr val="FFFFFF"/>
          </a:solidFill>
        </p:grpSpPr>
        <p:sp>
          <p:nvSpPr>
            <p:cNvPr id="439" name="Freeform 115"/>
            <p:cNvSpPr>
              <a:spLocks/>
            </p:cNvSpPr>
            <p:nvPr/>
          </p:nvSpPr>
          <p:spPr bwMode="auto">
            <a:xfrm>
              <a:off x="8543926" y="3013075"/>
              <a:ext cx="257175" cy="184150"/>
            </a:xfrm>
            <a:custGeom>
              <a:avLst/>
              <a:gdLst/>
              <a:ahLst/>
              <a:cxnLst>
                <a:cxn ang="0">
                  <a:pos x="94" y="36"/>
                </a:cxn>
                <a:cxn ang="0">
                  <a:pos x="95" y="29"/>
                </a:cxn>
                <a:cxn ang="0">
                  <a:pos x="66" y="0"/>
                </a:cxn>
                <a:cxn ang="0">
                  <a:pos x="40" y="16"/>
                </a:cxn>
                <a:cxn ang="0">
                  <a:pos x="33" y="15"/>
                </a:cxn>
                <a:cxn ang="0">
                  <a:pos x="15" y="32"/>
                </a:cxn>
                <a:cxn ang="0">
                  <a:pos x="0" y="51"/>
                </a:cxn>
                <a:cxn ang="0">
                  <a:pos x="29" y="73"/>
                </a:cxn>
                <a:cxn ang="0">
                  <a:pos x="73" y="73"/>
                </a:cxn>
                <a:cxn ang="0">
                  <a:pos x="102" y="51"/>
                </a:cxn>
                <a:cxn ang="0">
                  <a:pos x="94" y="36"/>
                </a:cxn>
              </a:cxnLst>
              <a:rect l="0" t="0" r="r" b="b"/>
              <a:pathLst>
                <a:path w="102" h="73">
                  <a:moveTo>
                    <a:pt x="94" y="36"/>
                  </a:moveTo>
                  <a:cubicBezTo>
                    <a:pt x="94" y="34"/>
                    <a:pt x="95" y="32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4" y="0"/>
                    <a:pt x="45" y="7"/>
                    <a:pt x="40" y="16"/>
                  </a:cubicBezTo>
                  <a:cubicBezTo>
                    <a:pt x="38" y="15"/>
                    <a:pt x="35" y="15"/>
                    <a:pt x="33" y="15"/>
                  </a:cubicBezTo>
                  <a:cubicBezTo>
                    <a:pt x="23" y="15"/>
                    <a:pt x="15" y="23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3"/>
                    <a:pt x="29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89" y="73"/>
                    <a:pt x="102" y="63"/>
                    <a:pt x="102" y="51"/>
                  </a:cubicBezTo>
                  <a:cubicBezTo>
                    <a:pt x="102" y="45"/>
                    <a:pt x="99" y="40"/>
                    <a:pt x="94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0" name="Freeform 116"/>
            <p:cNvSpPr>
              <a:spLocks/>
            </p:cNvSpPr>
            <p:nvPr/>
          </p:nvSpPr>
          <p:spPr bwMode="auto">
            <a:xfrm>
              <a:off x="8582026" y="3214688"/>
              <a:ext cx="34925" cy="7302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7" y="29"/>
                </a:cxn>
                <a:cxn ang="0">
                  <a:pos x="14" y="19"/>
                </a:cxn>
                <a:cxn ang="0">
                  <a:pos x="7" y="0"/>
                </a:cxn>
                <a:cxn ang="0">
                  <a:pos x="0" y="19"/>
                </a:cxn>
              </a:cxnLst>
              <a:rect l="0" t="0" r="r" b="b"/>
              <a:pathLst>
                <a:path w="14" h="29">
                  <a:moveTo>
                    <a:pt x="0" y="19"/>
                  </a:moveTo>
                  <a:cubicBezTo>
                    <a:pt x="0" y="25"/>
                    <a:pt x="3" y="29"/>
                    <a:pt x="7" y="29"/>
                  </a:cubicBezTo>
                  <a:cubicBezTo>
                    <a:pt x="11" y="29"/>
                    <a:pt x="14" y="25"/>
                    <a:pt x="14" y="19"/>
                  </a:cubicBezTo>
                  <a:cubicBezTo>
                    <a:pt x="14" y="14"/>
                    <a:pt x="7" y="0"/>
                    <a:pt x="7" y="0"/>
                  </a:cubicBezTo>
                  <a:cubicBezTo>
                    <a:pt x="7" y="0"/>
                    <a:pt x="0" y="14"/>
                    <a:pt x="0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1" name="Freeform 117"/>
            <p:cNvSpPr>
              <a:spLocks/>
            </p:cNvSpPr>
            <p:nvPr/>
          </p:nvSpPr>
          <p:spPr bwMode="auto">
            <a:xfrm>
              <a:off x="8655051" y="3232150"/>
              <a:ext cx="34925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7" y="29"/>
                </a:cxn>
                <a:cxn ang="0">
                  <a:pos x="14" y="20"/>
                </a:cxn>
                <a:cxn ang="0">
                  <a:pos x="7" y="0"/>
                </a:cxn>
                <a:cxn ang="0">
                  <a:pos x="0" y="20"/>
                </a:cxn>
              </a:cxnLst>
              <a:rect l="0" t="0" r="r" b="b"/>
              <a:pathLst>
                <a:path w="14" h="29">
                  <a:moveTo>
                    <a:pt x="0" y="20"/>
                  </a:moveTo>
                  <a:cubicBezTo>
                    <a:pt x="0" y="25"/>
                    <a:pt x="3" y="29"/>
                    <a:pt x="7" y="29"/>
                  </a:cubicBezTo>
                  <a:cubicBezTo>
                    <a:pt x="11" y="29"/>
                    <a:pt x="14" y="25"/>
                    <a:pt x="14" y="20"/>
                  </a:cubicBezTo>
                  <a:cubicBezTo>
                    <a:pt x="14" y="14"/>
                    <a:pt x="7" y="0"/>
                    <a:pt x="7" y="0"/>
                  </a:cubicBezTo>
                  <a:cubicBezTo>
                    <a:pt x="7" y="0"/>
                    <a:pt x="0" y="14"/>
                    <a:pt x="0" y="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2" name="Freeform 118"/>
            <p:cNvSpPr>
              <a:spLocks/>
            </p:cNvSpPr>
            <p:nvPr/>
          </p:nvSpPr>
          <p:spPr bwMode="auto">
            <a:xfrm>
              <a:off x="8728076" y="3214688"/>
              <a:ext cx="34925" cy="7302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7" y="29"/>
                </a:cxn>
                <a:cxn ang="0">
                  <a:pos x="14" y="19"/>
                </a:cxn>
                <a:cxn ang="0">
                  <a:pos x="7" y="0"/>
                </a:cxn>
                <a:cxn ang="0">
                  <a:pos x="0" y="19"/>
                </a:cxn>
              </a:cxnLst>
              <a:rect l="0" t="0" r="r" b="b"/>
              <a:pathLst>
                <a:path w="14" h="29">
                  <a:moveTo>
                    <a:pt x="0" y="19"/>
                  </a:moveTo>
                  <a:cubicBezTo>
                    <a:pt x="0" y="25"/>
                    <a:pt x="3" y="29"/>
                    <a:pt x="7" y="29"/>
                  </a:cubicBezTo>
                  <a:cubicBezTo>
                    <a:pt x="11" y="29"/>
                    <a:pt x="14" y="25"/>
                    <a:pt x="14" y="19"/>
                  </a:cubicBezTo>
                  <a:cubicBezTo>
                    <a:pt x="14" y="14"/>
                    <a:pt x="7" y="0"/>
                    <a:pt x="7" y="0"/>
                  </a:cubicBezTo>
                  <a:cubicBezTo>
                    <a:pt x="7" y="0"/>
                    <a:pt x="0" y="14"/>
                    <a:pt x="0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43" name="Group 442"/>
          <p:cNvGrpSpPr/>
          <p:nvPr/>
        </p:nvGrpSpPr>
        <p:grpSpPr>
          <a:xfrm>
            <a:off x="9634350" y="4733861"/>
            <a:ext cx="427664" cy="427664"/>
            <a:chOff x="6184901" y="3013075"/>
            <a:chExt cx="292100" cy="292100"/>
          </a:xfrm>
          <a:solidFill>
            <a:srgbClr val="FFFFFF"/>
          </a:solidFill>
        </p:grpSpPr>
        <p:sp>
          <p:nvSpPr>
            <p:cNvPr id="444" name="Freeform 119"/>
            <p:cNvSpPr>
              <a:spLocks/>
            </p:cNvSpPr>
            <p:nvPr/>
          </p:nvSpPr>
          <p:spPr bwMode="auto">
            <a:xfrm>
              <a:off x="6229351" y="3046413"/>
              <a:ext cx="33338" cy="31750"/>
            </a:xfrm>
            <a:custGeom>
              <a:avLst/>
              <a:gdLst/>
              <a:ahLst/>
              <a:cxnLst>
                <a:cxn ang="0">
                  <a:pos x="7" y="12"/>
                </a:cxn>
                <a:cxn ang="0">
                  <a:pos x="12" y="12"/>
                </a:cxn>
                <a:cxn ang="0">
                  <a:pos x="12" y="7"/>
                </a:cxn>
                <a:cxn ang="0">
                  <a:pos x="7" y="2"/>
                </a:cxn>
                <a:cxn ang="0">
                  <a:pos x="1" y="2"/>
                </a:cxn>
                <a:cxn ang="0">
                  <a:pos x="1" y="7"/>
                </a:cxn>
                <a:cxn ang="0">
                  <a:pos x="7" y="12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8" y="13"/>
                    <a:pt x="10" y="13"/>
                    <a:pt x="12" y="12"/>
                  </a:cubicBezTo>
                  <a:cubicBezTo>
                    <a:pt x="13" y="11"/>
                    <a:pt x="13" y="8"/>
                    <a:pt x="1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5"/>
                    <a:pt x="1" y="7"/>
                  </a:cubicBezTo>
                  <a:lnTo>
                    <a:pt x="7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5" name="Freeform 120"/>
            <p:cNvSpPr>
              <a:spLocks/>
            </p:cNvSpPr>
            <p:nvPr/>
          </p:nvSpPr>
          <p:spPr bwMode="auto">
            <a:xfrm>
              <a:off x="6184901" y="3141663"/>
              <a:ext cx="34925" cy="17463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1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3" y="7"/>
                </a:cxn>
                <a:cxn ang="0">
                  <a:pos x="11" y="7"/>
                </a:cxn>
                <a:cxn ang="0">
                  <a:pos x="14" y="4"/>
                </a:cxn>
              </a:cxnLst>
              <a:rect l="0" t="0" r="r" b="b"/>
              <a:pathLst>
                <a:path w="14" h="7">
                  <a:moveTo>
                    <a:pt x="14" y="4"/>
                  </a:moveTo>
                  <a:cubicBezTo>
                    <a:pt x="14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4" y="6"/>
                    <a:pt x="14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6" name="Freeform 121"/>
            <p:cNvSpPr>
              <a:spLocks/>
            </p:cNvSpPr>
            <p:nvPr/>
          </p:nvSpPr>
          <p:spPr bwMode="auto">
            <a:xfrm>
              <a:off x="6216651" y="3227388"/>
              <a:ext cx="33338" cy="33338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1" y="7"/>
                </a:cxn>
                <a:cxn ang="0">
                  <a:pos x="1" y="12"/>
                </a:cxn>
                <a:cxn ang="0">
                  <a:pos x="6" y="12"/>
                </a:cxn>
                <a:cxn ang="0">
                  <a:pos x="12" y="7"/>
                </a:cxn>
                <a:cxn ang="0">
                  <a:pos x="12" y="2"/>
                </a:cxn>
                <a:cxn ang="0">
                  <a:pos x="6" y="2"/>
                </a:cxn>
              </a:cxnLst>
              <a:rect l="0" t="0" r="r" b="b"/>
              <a:pathLst>
                <a:path w="13" h="13">
                  <a:moveTo>
                    <a:pt x="6" y="2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10"/>
                    <a:pt x="1" y="12"/>
                  </a:cubicBezTo>
                  <a:cubicBezTo>
                    <a:pt x="3" y="13"/>
                    <a:pt x="5" y="13"/>
                    <a:pt x="6" y="12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5"/>
                    <a:pt x="13" y="3"/>
                    <a:pt x="12" y="2"/>
                  </a:cubicBezTo>
                  <a:cubicBezTo>
                    <a:pt x="10" y="0"/>
                    <a:pt x="8" y="0"/>
                    <a:pt x="6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7" name="Freeform 122"/>
            <p:cNvSpPr>
              <a:spLocks/>
            </p:cNvSpPr>
            <p:nvPr/>
          </p:nvSpPr>
          <p:spPr bwMode="auto">
            <a:xfrm>
              <a:off x="6313488" y="3270250"/>
              <a:ext cx="17463" cy="349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3" y="0"/>
                </a:cxn>
              </a:cxnLst>
              <a:rect l="0" t="0" r="r" b="b"/>
              <a:pathLst>
                <a:path w="7" h="14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1" y="14"/>
                    <a:pt x="3" y="14"/>
                  </a:cubicBezTo>
                  <a:cubicBezTo>
                    <a:pt x="5" y="14"/>
                    <a:pt x="7" y="13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8" name="Freeform 123"/>
            <p:cNvSpPr>
              <a:spLocks/>
            </p:cNvSpPr>
            <p:nvPr/>
          </p:nvSpPr>
          <p:spPr bwMode="auto">
            <a:xfrm>
              <a:off x="6330951" y="3013075"/>
              <a:ext cx="17463" cy="381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4" y="15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6" y="15"/>
                    <a:pt x="7" y="13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9" name="Freeform 124"/>
            <p:cNvSpPr>
              <a:spLocks/>
            </p:cNvSpPr>
            <p:nvPr/>
          </p:nvSpPr>
          <p:spPr bwMode="auto">
            <a:xfrm>
              <a:off x="6399213" y="3240088"/>
              <a:ext cx="31750" cy="33338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1" y="2"/>
                </a:cxn>
                <a:cxn ang="0">
                  <a:pos x="1" y="7"/>
                </a:cxn>
                <a:cxn ang="0">
                  <a:pos x="6" y="12"/>
                </a:cxn>
                <a:cxn ang="0">
                  <a:pos x="11" y="12"/>
                </a:cxn>
                <a:cxn ang="0">
                  <a:pos x="11" y="7"/>
                </a:cxn>
                <a:cxn ang="0">
                  <a:pos x="6" y="2"/>
                </a:cxn>
              </a:cxnLst>
              <a:rect l="0" t="0" r="r" b="b"/>
              <a:pathLst>
                <a:path w="13" h="13">
                  <a:moveTo>
                    <a:pt x="6" y="2"/>
                  </a:move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13"/>
                    <a:pt x="10" y="13"/>
                    <a:pt x="11" y="12"/>
                  </a:cubicBezTo>
                  <a:cubicBezTo>
                    <a:pt x="13" y="11"/>
                    <a:pt x="13" y="8"/>
                    <a:pt x="11" y="7"/>
                  </a:cubicBezTo>
                  <a:lnTo>
                    <a:pt x="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0" name="Freeform 125"/>
            <p:cNvSpPr>
              <a:spLocks/>
            </p:cNvSpPr>
            <p:nvPr/>
          </p:nvSpPr>
          <p:spPr bwMode="auto">
            <a:xfrm>
              <a:off x="6438901" y="3159125"/>
              <a:ext cx="38100" cy="2063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11" y="8"/>
                </a:cxn>
                <a:cxn ang="0">
                  <a:pos x="15" y="4"/>
                </a:cxn>
                <a:cxn ang="0">
                  <a:pos x="11" y="0"/>
                </a:cxn>
              </a:cxnLst>
              <a:rect l="0" t="0" r="r" b="b"/>
              <a:pathLst>
                <a:path w="15" h="8">
                  <a:moveTo>
                    <a:pt x="1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5" y="6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1" name="Freeform 126"/>
            <p:cNvSpPr>
              <a:spLocks/>
            </p:cNvSpPr>
            <p:nvPr/>
          </p:nvSpPr>
          <p:spPr bwMode="auto">
            <a:xfrm>
              <a:off x="6410326" y="3059113"/>
              <a:ext cx="33338" cy="34925"/>
            </a:xfrm>
            <a:custGeom>
              <a:avLst/>
              <a:gdLst/>
              <a:ahLst/>
              <a:cxnLst>
                <a:cxn ang="0">
                  <a:pos x="6" y="12"/>
                </a:cxn>
                <a:cxn ang="0">
                  <a:pos x="12" y="7"/>
                </a:cxn>
                <a:cxn ang="0">
                  <a:pos x="12" y="2"/>
                </a:cxn>
                <a:cxn ang="0">
                  <a:pos x="6" y="2"/>
                </a:cxn>
                <a:cxn ang="0">
                  <a:pos x="1" y="7"/>
                </a:cxn>
                <a:cxn ang="0">
                  <a:pos x="1" y="12"/>
                </a:cxn>
                <a:cxn ang="0">
                  <a:pos x="6" y="12"/>
                </a:cxn>
              </a:cxnLst>
              <a:rect l="0" t="0" r="r" b="b"/>
              <a:pathLst>
                <a:path w="13" h="14">
                  <a:moveTo>
                    <a:pt x="6" y="12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3"/>
                    <a:pt x="12" y="2"/>
                  </a:cubicBezTo>
                  <a:cubicBezTo>
                    <a:pt x="10" y="0"/>
                    <a:pt x="8" y="0"/>
                    <a:pt x="6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11"/>
                    <a:pt x="1" y="12"/>
                  </a:cubicBezTo>
                  <a:cubicBezTo>
                    <a:pt x="3" y="14"/>
                    <a:pt x="5" y="14"/>
                    <a:pt x="6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2" name="Oval 127"/>
            <p:cNvSpPr>
              <a:spLocks noChangeArrowheads="1"/>
            </p:cNvSpPr>
            <p:nvPr/>
          </p:nvSpPr>
          <p:spPr bwMode="auto">
            <a:xfrm>
              <a:off x="6238876" y="3068638"/>
              <a:ext cx="182563" cy="184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53" name="Group 452"/>
          <p:cNvGrpSpPr/>
          <p:nvPr/>
        </p:nvGrpSpPr>
        <p:grpSpPr>
          <a:xfrm>
            <a:off x="10489677" y="4733861"/>
            <a:ext cx="427664" cy="427664"/>
            <a:chOff x="6769101" y="3013075"/>
            <a:chExt cx="292100" cy="292100"/>
          </a:xfrm>
          <a:solidFill>
            <a:srgbClr val="FFFFFF"/>
          </a:solidFill>
        </p:grpSpPr>
        <p:sp>
          <p:nvSpPr>
            <p:cNvPr id="454" name="Freeform 128"/>
            <p:cNvSpPr>
              <a:spLocks/>
            </p:cNvSpPr>
            <p:nvPr/>
          </p:nvSpPr>
          <p:spPr bwMode="auto">
            <a:xfrm>
              <a:off x="6859588" y="3013075"/>
              <a:ext cx="20638" cy="381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8" y="11"/>
                </a:cxn>
                <a:cxn ang="0">
                  <a:pos x="8" y="4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4" y="15"/>
                </a:cxn>
              </a:cxnLst>
              <a:rect l="0" t="0" r="r" b="b"/>
              <a:pathLst>
                <a:path w="8" h="15">
                  <a:moveTo>
                    <a:pt x="4" y="15"/>
                  </a:moveTo>
                  <a:cubicBezTo>
                    <a:pt x="6" y="15"/>
                    <a:pt x="8" y="13"/>
                    <a:pt x="8" y="1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5" name="Freeform 129"/>
            <p:cNvSpPr>
              <a:spLocks/>
            </p:cNvSpPr>
            <p:nvPr/>
          </p:nvSpPr>
          <p:spPr bwMode="auto">
            <a:xfrm>
              <a:off x="6791326" y="3048000"/>
              <a:ext cx="33338" cy="33338"/>
            </a:xfrm>
            <a:custGeom>
              <a:avLst/>
              <a:gdLst/>
              <a:ahLst/>
              <a:cxnLst>
                <a:cxn ang="0">
                  <a:pos x="6" y="12"/>
                </a:cxn>
                <a:cxn ang="0">
                  <a:pos x="12" y="12"/>
                </a:cxn>
                <a:cxn ang="0">
                  <a:pos x="12" y="7"/>
                </a:cxn>
                <a:cxn ang="0">
                  <a:pos x="6" y="2"/>
                </a:cxn>
                <a:cxn ang="0">
                  <a:pos x="1" y="2"/>
                </a:cxn>
                <a:cxn ang="0">
                  <a:pos x="1" y="7"/>
                </a:cxn>
                <a:cxn ang="0">
                  <a:pos x="6" y="12"/>
                </a:cxn>
              </a:cxnLst>
              <a:rect l="0" t="0" r="r" b="b"/>
              <a:pathLst>
                <a:path w="13" h="13">
                  <a:moveTo>
                    <a:pt x="6" y="12"/>
                  </a:moveTo>
                  <a:cubicBezTo>
                    <a:pt x="8" y="13"/>
                    <a:pt x="10" y="13"/>
                    <a:pt x="12" y="12"/>
                  </a:cubicBezTo>
                  <a:cubicBezTo>
                    <a:pt x="13" y="10"/>
                    <a:pt x="13" y="8"/>
                    <a:pt x="12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5"/>
                    <a:pt x="1" y="7"/>
                  </a:cubicBezTo>
                  <a:lnTo>
                    <a:pt x="6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6" name="Freeform 130"/>
            <p:cNvSpPr>
              <a:spLocks/>
            </p:cNvSpPr>
            <p:nvPr/>
          </p:nvSpPr>
          <p:spPr bwMode="auto">
            <a:xfrm>
              <a:off x="6769101" y="3124200"/>
              <a:ext cx="38100" cy="1746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4" y="7"/>
                </a:cxn>
                <a:cxn ang="0">
                  <a:pos x="11" y="7"/>
                </a:cxn>
                <a:cxn ang="0">
                  <a:pos x="15" y="3"/>
                </a:cxn>
                <a:cxn ang="0">
                  <a:pos x="11" y="0"/>
                </a:cxn>
              </a:cxnLst>
              <a:rect l="0" t="0" r="r" b="b"/>
              <a:pathLst>
                <a:path w="15" h="7">
                  <a:moveTo>
                    <a:pt x="1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5" y="5"/>
                    <a:pt x="15" y="3"/>
                  </a:cubicBezTo>
                  <a:cubicBezTo>
                    <a:pt x="15" y="1"/>
                    <a:pt x="13" y="0"/>
                    <a:pt x="1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7" name="Freeform 131"/>
            <p:cNvSpPr>
              <a:spLocks/>
            </p:cNvSpPr>
            <p:nvPr/>
          </p:nvSpPr>
          <p:spPr bwMode="auto">
            <a:xfrm>
              <a:off x="6919913" y="3035300"/>
              <a:ext cx="33338" cy="33338"/>
            </a:xfrm>
            <a:custGeom>
              <a:avLst/>
              <a:gdLst/>
              <a:ahLst/>
              <a:cxnLst>
                <a:cxn ang="0">
                  <a:pos x="7" y="12"/>
                </a:cxn>
                <a:cxn ang="0">
                  <a:pos x="12" y="7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7" y="1"/>
                </a:cxn>
                <a:cxn ang="0">
                  <a:pos x="2" y="7"/>
                </a:cxn>
                <a:cxn ang="0">
                  <a:pos x="2" y="12"/>
                </a:cxn>
                <a:cxn ang="0">
                  <a:pos x="7" y="12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3" y="5"/>
                    <a:pt x="13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0"/>
                    <a:pt x="8" y="0"/>
                    <a:pt x="7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8"/>
                    <a:pt x="0" y="10"/>
                    <a:pt x="2" y="12"/>
                  </a:cubicBezTo>
                  <a:cubicBezTo>
                    <a:pt x="3" y="13"/>
                    <a:pt x="5" y="13"/>
                    <a:pt x="7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8" name="Freeform 132"/>
            <p:cNvSpPr>
              <a:spLocks/>
            </p:cNvSpPr>
            <p:nvPr/>
          </p:nvSpPr>
          <p:spPr bwMode="auto">
            <a:xfrm>
              <a:off x="6824663" y="3068638"/>
              <a:ext cx="106363" cy="88900"/>
            </a:xfrm>
            <a:custGeom>
              <a:avLst/>
              <a:gdLst/>
              <a:ahLst/>
              <a:cxnLst>
                <a:cxn ang="0">
                  <a:pos x="25" y="25"/>
                </a:cxn>
                <a:cxn ang="0">
                  <a:pos x="27" y="26"/>
                </a:cxn>
                <a:cxn ang="0">
                  <a:pos x="42" y="14"/>
                </a:cxn>
                <a:cxn ang="0">
                  <a:pos x="22" y="0"/>
                </a:cxn>
                <a:cxn ang="0">
                  <a:pos x="0" y="22"/>
                </a:cxn>
                <a:cxn ang="0">
                  <a:pos x="4" y="35"/>
                </a:cxn>
                <a:cxn ang="0">
                  <a:pos x="25" y="25"/>
                </a:cxn>
              </a:cxnLst>
              <a:rect l="0" t="0" r="r" b="b"/>
              <a:pathLst>
                <a:path w="42" h="35">
                  <a:moveTo>
                    <a:pt x="25" y="25"/>
                  </a:moveTo>
                  <a:cubicBezTo>
                    <a:pt x="27" y="26"/>
                    <a:pt x="27" y="26"/>
                    <a:pt x="27" y="26"/>
                  </a:cubicBezTo>
                  <a:cubicBezTo>
                    <a:pt x="31" y="21"/>
                    <a:pt x="36" y="17"/>
                    <a:pt x="42" y="14"/>
                  </a:cubicBezTo>
                  <a:cubicBezTo>
                    <a:pt x="39" y="6"/>
                    <a:pt x="31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27"/>
                    <a:pt x="1" y="31"/>
                    <a:pt x="4" y="35"/>
                  </a:cubicBezTo>
                  <a:cubicBezTo>
                    <a:pt x="9" y="29"/>
                    <a:pt x="17" y="25"/>
                    <a:pt x="25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9" name="Freeform 133"/>
            <p:cNvSpPr>
              <a:spLocks/>
            </p:cNvSpPr>
            <p:nvPr/>
          </p:nvSpPr>
          <p:spPr bwMode="auto">
            <a:xfrm>
              <a:off x="6807201" y="3124200"/>
              <a:ext cx="254000" cy="180975"/>
            </a:xfrm>
            <a:custGeom>
              <a:avLst/>
              <a:gdLst/>
              <a:ahLst/>
              <a:cxnLst>
                <a:cxn ang="0">
                  <a:pos x="93" y="36"/>
                </a:cxn>
                <a:cxn ang="0">
                  <a:pos x="94" y="29"/>
                </a:cxn>
                <a:cxn ang="0">
                  <a:pos x="65" y="0"/>
                </a:cxn>
                <a:cxn ang="0">
                  <a:pos x="39" y="16"/>
                </a:cxn>
                <a:cxn ang="0">
                  <a:pos x="32" y="14"/>
                </a:cxn>
                <a:cxn ang="0">
                  <a:pos x="14" y="32"/>
                </a:cxn>
                <a:cxn ang="0">
                  <a:pos x="0" y="51"/>
                </a:cxn>
                <a:cxn ang="0">
                  <a:pos x="29" y="72"/>
                </a:cxn>
                <a:cxn ang="0">
                  <a:pos x="72" y="72"/>
                </a:cxn>
                <a:cxn ang="0">
                  <a:pos x="101" y="51"/>
                </a:cxn>
                <a:cxn ang="0">
                  <a:pos x="93" y="36"/>
                </a:cxn>
              </a:cxnLst>
              <a:rect l="0" t="0" r="r" b="b"/>
              <a:pathLst>
                <a:path w="101" h="72">
                  <a:moveTo>
                    <a:pt x="93" y="36"/>
                  </a:moveTo>
                  <a:cubicBezTo>
                    <a:pt x="94" y="33"/>
                    <a:pt x="94" y="31"/>
                    <a:pt x="94" y="29"/>
                  </a:cubicBezTo>
                  <a:cubicBezTo>
                    <a:pt x="94" y="13"/>
                    <a:pt x="81" y="0"/>
                    <a:pt x="65" y="0"/>
                  </a:cubicBezTo>
                  <a:cubicBezTo>
                    <a:pt x="54" y="0"/>
                    <a:pt x="44" y="6"/>
                    <a:pt x="39" y="16"/>
                  </a:cubicBezTo>
                  <a:cubicBezTo>
                    <a:pt x="37" y="15"/>
                    <a:pt x="35" y="14"/>
                    <a:pt x="32" y="14"/>
                  </a:cubicBezTo>
                  <a:cubicBezTo>
                    <a:pt x="22" y="14"/>
                    <a:pt x="15" y="22"/>
                    <a:pt x="14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2"/>
                    <a:pt x="29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88" y="72"/>
                    <a:pt x="101" y="63"/>
                    <a:pt x="101" y="51"/>
                  </a:cubicBezTo>
                  <a:cubicBezTo>
                    <a:pt x="101" y="45"/>
                    <a:pt x="98" y="40"/>
                    <a:pt x="93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60" name="Freeform 134"/>
          <p:cNvSpPr>
            <a:spLocks/>
          </p:cNvSpPr>
          <p:nvPr/>
        </p:nvSpPr>
        <p:spPr bwMode="auto">
          <a:xfrm>
            <a:off x="1111292" y="5593836"/>
            <a:ext cx="376530" cy="429989"/>
          </a:xfrm>
          <a:custGeom>
            <a:avLst/>
            <a:gdLst>
              <a:gd name="T0" fmla="*/ 597563762 w 102"/>
              <a:gd name="T1" fmla="*/ 224349782 h 116"/>
              <a:gd name="T2" fmla="*/ 603922540 w 102"/>
              <a:gd name="T3" fmla="*/ 185889313 h 116"/>
              <a:gd name="T4" fmla="*/ 419565885 w 102"/>
              <a:gd name="T5" fmla="*/ 0 h 116"/>
              <a:gd name="T6" fmla="*/ 254283042 w 102"/>
              <a:gd name="T7" fmla="*/ 96149907 h 116"/>
              <a:gd name="T8" fmla="*/ 209784203 w 102"/>
              <a:gd name="T9" fmla="*/ 89739407 h 116"/>
              <a:gd name="T10" fmla="*/ 95356456 w 102"/>
              <a:gd name="T11" fmla="*/ 205118282 h 116"/>
              <a:gd name="T12" fmla="*/ 0 w 102"/>
              <a:gd name="T13" fmla="*/ 320499689 h 116"/>
              <a:gd name="T14" fmla="*/ 184354134 w 102"/>
              <a:gd name="T15" fmla="*/ 461518033 h 116"/>
              <a:gd name="T16" fmla="*/ 209784203 w 102"/>
              <a:gd name="T17" fmla="*/ 461518033 h 116"/>
              <a:gd name="T18" fmla="*/ 139855295 w 102"/>
              <a:gd name="T19" fmla="*/ 557667940 h 116"/>
              <a:gd name="T20" fmla="*/ 254283042 w 102"/>
              <a:gd name="T21" fmla="*/ 557667940 h 116"/>
              <a:gd name="T22" fmla="*/ 139855295 w 102"/>
              <a:gd name="T23" fmla="*/ 743557253 h 116"/>
              <a:gd name="T24" fmla="*/ 419565885 w 102"/>
              <a:gd name="T25" fmla="*/ 506389002 h 116"/>
              <a:gd name="T26" fmla="*/ 279710590 w 102"/>
              <a:gd name="T27" fmla="*/ 506389002 h 116"/>
              <a:gd name="T28" fmla="*/ 324211950 w 102"/>
              <a:gd name="T29" fmla="*/ 461518033 h 116"/>
              <a:gd name="T30" fmla="*/ 464067245 w 102"/>
              <a:gd name="T31" fmla="*/ 461518033 h 116"/>
              <a:gd name="T32" fmla="*/ 648421379 w 102"/>
              <a:gd name="T33" fmla="*/ 320499689 h 116"/>
              <a:gd name="T34" fmla="*/ 597563762 w 102"/>
              <a:gd name="T35" fmla="*/ 224349782 h 1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2" h="116">
                <a:moveTo>
                  <a:pt x="94" y="35"/>
                </a:moveTo>
                <a:cubicBezTo>
                  <a:pt x="94" y="33"/>
                  <a:pt x="95" y="31"/>
                  <a:pt x="95" y="29"/>
                </a:cubicBezTo>
                <a:cubicBezTo>
                  <a:pt x="95" y="13"/>
                  <a:pt x="82" y="0"/>
                  <a:pt x="66" y="0"/>
                </a:cubicBezTo>
                <a:cubicBezTo>
                  <a:pt x="54" y="0"/>
                  <a:pt x="45" y="6"/>
                  <a:pt x="40" y="15"/>
                </a:cubicBezTo>
                <a:cubicBezTo>
                  <a:pt x="38" y="15"/>
                  <a:pt x="35" y="14"/>
                  <a:pt x="33" y="14"/>
                </a:cubicBezTo>
                <a:cubicBezTo>
                  <a:pt x="23" y="14"/>
                  <a:pt x="15" y="22"/>
                  <a:pt x="15" y="32"/>
                </a:cubicBezTo>
                <a:cubicBezTo>
                  <a:pt x="6" y="35"/>
                  <a:pt x="0" y="42"/>
                  <a:pt x="0" y="50"/>
                </a:cubicBezTo>
                <a:cubicBezTo>
                  <a:pt x="0" y="62"/>
                  <a:pt x="13" y="72"/>
                  <a:pt x="29" y="72"/>
                </a:cubicBezTo>
                <a:cubicBezTo>
                  <a:pt x="33" y="72"/>
                  <a:pt x="33" y="72"/>
                  <a:pt x="33" y="72"/>
                </a:cubicBezTo>
                <a:cubicBezTo>
                  <a:pt x="22" y="87"/>
                  <a:pt x="22" y="87"/>
                  <a:pt x="22" y="87"/>
                </a:cubicBezTo>
                <a:cubicBezTo>
                  <a:pt x="40" y="87"/>
                  <a:pt x="40" y="87"/>
                  <a:pt x="40" y="87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66" y="79"/>
                  <a:pt x="66" y="79"/>
                  <a:pt x="66" y="79"/>
                </a:cubicBezTo>
                <a:cubicBezTo>
                  <a:pt x="44" y="79"/>
                  <a:pt x="44" y="79"/>
                  <a:pt x="44" y="79"/>
                </a:cubicBezTo>
                <a:cubicBezTo>
                  <a:pt x="51" y="72"/>
                  <a:pt x="51" y="72"/>
                  <a:pt x="51" y="72"/>
                </a:cubicBezTo>
                <a:cubicBezTo>
                  <a:pt x="73" y="72"/>
                  <a:pt x="73" y="72"/>
                  <a:pt x="73" y="72"/>
                </a:cubicBezTo>
                <a:cubicBezTo>
                  <a:pt x="89" y="72"/>
                  <a:pt x="102" y="62"/>
                  <a:pt x="102" y="50"/>
                </a:cubicBezTo>
                <a:cubicBezTo>
                  <a:pt x="102" y="45"/>
                  <a:pt x="99" y="39"/>
                  <a:pt x="94" y="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61" name="Group 460"/>
          <p:cNvGrpSpPr/>
          <p:nvPr/>
        </p:nvGrpSpPr>
        <p:grpSpPr>
          <a:xfrm>
            <a:off x="1915485" y="5593836"/>
            <a:ext cx="376530" cy="429989"/>
            <a:chOff x="912813" y="3600450"/>
            <a:chExt cx="257175" cy="293688"/>
          </a:xfrm>
          <a:solidFill>
            <a:srgbClr val="FFFFFF"/>
          </a:solidFill>
        </p:grpSpPr>
        <p:sp>
          <p:nvSpPr>
            <p:cNvPr id="462" name="Freeform 135"/>
            <p:cNvSpPr>
              <a:spLocks/>
            </p:cNvSpPr>
            <p:nvPr/>
          </p:nvSpPr>
          <p:spPr bwMode="auto">
            <a:xfrm>
              <a:off x="912813" y="3600450"/>
              <a:ext cx="257175" cy="182563"/>
            </a:xfrm>
            <a:custGeom>
              <a:avLst/>
              <a:gdLst/>
              <a:ahLst/>
              <a:cxnLst>
                <a:cxn ang="0">
                  <a:pos x="94" y="35"/>
                </a:cxn>
                <a:cxn ang="0">
                  <a:pos x="95" y="29"/>
                </a:cxn>
                <a:cxn ang="0">
                  <a:pos x="65" y="0"/>
                </a:cxn>
                <a:cxn ang="0">
                  <a:pos x="40" y="15"/>
                </a:cxn>
                <a:cxn ang="0">
                  <a:pos x="33" y="14"/>
                </a:cxn>
                <a:cxn ang="0">
                  <a:pos x="15" y="32"/>
                </a:cxn>
                <a:cxn ang="0">
                  <a:pos x="0" y="50"/>
                </a:cxn>
                <a:cxn ang="0">
                  <a:pos x="29" y="72"/>
                </a:cxn>
                <a:cxn ang="0">
                  <a:pos x="73" y="72"/>
                </a:cxn>
                <a:cxn ang="0">
                  <a:pos x="102" y="50"/>
                </a:cxn>
                <a:cxn ang="0">
                  <a:pos x="94" y="35"/>
                </a:cxn>
              </a:cxnLst>
              <a:rect l="0" t="0" r="r" b="b"/>
              <a:pathLst>
                <a:path w="102" h="72">
                  <a:moveTo>
                    <a:pt x="94" y="35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5" y="0"/>
                  </a:cubicBezTo>
                  <a:cubicBezTo>
                    <a:pt x="54" y="0"/>
                    <a:pt x="45" y="6"/>
                    <a:pt x="40" y="15"/>
                  </a:cubicBezTo>
                  <a:cubicBezTo>
                    <a:pt x="38" y="15"/>
                    <a:pt x="35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5"/>
                    <a:pt x="0" y="42"/>
                    <a:pt x="0" y="50"/>
                  </a:cubicBezTo>
                  <a:cubicBezTo>
                    <a:pt x="0" y="62"/>
                    <a:pt x="13" y="72"/>
                    <a:pt x="29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2"/>
                    <a:pt x="102" y="50"/>
                  </a:cubicBezTo>
                  <a:cubicBezTo>
                    <a:pt x="102" y="45"/>
                    <a:pt x="99" y="39"/>
                    <a:pt x="94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3" name="Oval 136"/>
            <p:cNvSpPr>
              <a:spLocks noChangeArrowheads="1"/>
            </p:cNvSpPr>
            <p:nvPr/>
          </p:nvSpPr>
          <p:spPr bwMode="auto">
            <a:xfrm>
              <a:off x="912813" y="3800475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4" name="Oval 137"/>
            <p:cNvSpPr>
              <a:spLocks noChangeArrowheads="1"/>
            </p:cNvSpPr>
            <p:nvPr/>
          </p:nvSpPr>
          <p:spPr bwMode="auto">
            <a:xfrm>
              <a:off x="968376" y="3800475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5" name="Oval 138"/>
            <p:cNvSpPr>
              <a:spLocks noChangeArrowheads="1"/>
            </p:cNvSpPr>
            <p:nvPr/>
          </p:nvSpPr>
          <p:spPr bwMode="auto">
            <a:xfrm>
              <a:off x="1023938" y="3800475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6" name="Oval 139"/>
            <p:cNvSpPr>
              <a:spLocks noChangeArrowheads="1"/>
            </p:cNvSpPr>
            <p:nvPr/>
          </p:nvSpPr>
          <p:spPr bwMode="auto">
            <a:xfrm>
              <a:off x="1076326" y="3800475"/>
              <a:ext cx="20638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7" name="Oval 140"/>
            <p:cNvSpPr>
              <a:spLocks noChangeArrowheads="1"/>
            </p:cNvSpPr>
            <p:nvPr/>
          </p:nvSpPr>
          <p:spPr bwMode="auto">
            <a:xfrm>
              <a:off x="950913" y="3838575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8" name="Oval 141"/>
            <p:cNvSpPr>
              <a:spLocks noChangeArrowheads="1"/>
            </p:cNvSpPr>
            <p:nvPr/>
          </p:nvSpPr>
          <p:spPr bwMode="auto">
            <a:xfrm>
              <a:off x="1003301" y="3838575"/>
              <a:ext cx="20638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9" name="Oval 142"/>
            <p:cNvSpPr>
              <a:spLocks noChangeArrowheads="1"/>
            </p:cNvSpPr>
            <p:nvPr/>
          </p:nvSpPr>
          <p:spPr bwMode="auto">
            <a:xfrm>
              <a:off x="1058863" y="3838575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0" name="Oval 143"/>
            <p:cNvSpPr>
              <a:spLocks noChangeArrowheads="1"/>
            </p:cNvSpPr>
            <p:nvPr/>
          </p:nvSpPr>
          <p:spPr bwMode="auto">
            <a:xfrm>
              <a:off x="1114426" y="3838575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1" name="Oval 144"/>
            <p:cNvSpPr>
              <a:spLocks noChangeArrowheads="1"/>
            </p:cNvSpPr>
            <p:nvPr/>
          </p:nvSpPr>
          <p:spPr bwMode="auto">
            <a:xfrm>
              <a:off x="912813" y="3873500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2" name="Oval 145"/>
            <p:cNvSpPr>
              <a:spLocks noChangeArrowheads="1"/>
            </p:cNvSpPr>
            <p:nvPr/>
          </p:nvSpPr>
          <p:spPr bwMode="auto">
            <a:xfrm>
              <a:off x="968376" y="3873500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3" name="Oval 146"/>
            <p:cNvSpPr>
              <a:spLocks noChangeArrowheads="1"/>
            </p:cNvSpPr>
            <p:nvPr/>
          </p:nvSpPr>
          <p:spPr bwMode="auto">
            <a:xfrm>
              <a:off x="1023938" y="3873500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4" name="Oval 147"/>
            <p:cNvSpPr>
              <a:spLocks noChangeArrowheads="1"/>
            </p:cNvSpPr>
            <p:nvPr/>
          </p:nvSpPr>
          <p:spPr bwMode="auto">
            <a:xfrm>
              <a:off x="1076326" y="3873500"/>
              <a:ext cx="20638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75" name="Group 474"/>
          <p:cNvGrpSpPr/>
          <p:nvPr/>
        </p:nvGrpSpPr>
        <p:grpSpPr>
          <a:xfrm>
            <a:off x="2770813" y="5593836"/>
            <a:ext cx="376530" cy="429989"/>
            <a:chOff x="1497013" y="3600450"/>
            <a:chExt cx="257175" cy="293688"/>
          </a:xfrm>
          <a:solidFill>
            <a:srgbClr val="FFFFFF"/>
          </a:solidFill>
        </p:grpSpPr>
        <p:sp>
          <p:nvSpPr>
            <p:cNvPr id="476" name="Freeform 148"/>
            <p:cNvSpPr>
              <a:spLocks/>
            </p:cNvSpPr>
            <p:nvPr/>
          </p:nvSpPr>
          <p:spPr bwMode="auto">
            <a:xfrm>
              <a:off x="1497013" y="3600450"/>
              <a:ext cx="257175" cy="182563"/>
            </a:xfrm>
            <a:custGeom>
              <a:avLst/>
              <a:gdLst/>
              <a:ahLst/>
              <a:cxnLst>
                <a:cxn ang="0">
                  <a:pos x="94" y="35"/>
                </a:cxn>
                <a:cxn ang="0">
                  <a:pos x="95" y="29"/>
                </a:cxn>
                <a:cxn ang="0">
                  <a:pos x="66" y="0"/>
                </a:cxn>
                <a:cxn ang="0">
                  <a:pos x="40" y="15"/>
                </a:cxn>
                <a:cxn ang="0">
                  <a:pos x="33" y="14"/>
                </a:cxn>
                <a:cxn ang="0">
                  <a:pos x="15" y="32"/>
                </a:cxn>
                <a:cxn ang="0">
                  <a:pos x="0" y="50"/>
                </a:cxn>
                <a:cxn ang="0">
                  <a:pos x="29" y="72"/>
                </a:cxn>
                <a:cxn ang="0">
                  <a:pos x="73" y="72"/>
                </a:cxn>
                <a:cxn ang="0">
                  <a:pos x="102" y="50"/>
                </a:cxn>
                <a:cxn ang="0">
                  <a:pos x="94" y="35"/>
                </a:cxn>
              </a:cxnLst>
              <a:rect l="0" t="0" r="r" b="b"/>
              <a:pathLst>
                <a:path w="102" h="72">
                  <a:moveTo>
                    <a:pt x="94" y="35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5" y="0"/>
                    <a:pt x="45" y="6"/>
                    <a:pt x="40" y="15"/>
                  </a:cubicBezTo>
                  <a:cubicBezTo>
                    <a:pt x="38" y="15"/>
                    <a:pt x="36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5"/>
                    <a:pt x="0" y="42"/>
                    <a:pt x="0" y="50"/>
                  </a:cubicBezTo>
                  <a:cubicBezTo>
                    <a:pt x="0" y="62"/>
                    <a:pt x="14" y="72"/>
                    <a:pt x="29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2"/>
                    <a:pt x="102" y="50"/>
                  </a:cubicBezTo>
                  <a:cubicBezTo>
                    <a:pt x="102" y="45"/>
                    <a:pt x="99" y="39"/>
                    <a:pt x="94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7" name="Oval 149"/>
            <p:cNvSpPr>
              <a:spLocks noChangeArrowheads="1"/>
            </p:cNvSpPr>
            <p:nvPr/>
          </p:nvSpPr>
          <p:spPr bwMode="auto">
            <a:xfrm>
              <a:off x="1497013" y="3838575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8" name="Oval 150"/>
            <p:cNvSpPr>
              <a:spLocks noChangeArrowheads="1"/>
            </p:cNvSpPr>
            <p:nvPr/>
          </p:nvSpPr>
          <p:spPr bwMode="auto">
            <a:xfrm>
              <a:off x="1590676" y="3800475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9" name="Oval 151"/>
            <p:cNvSpPr>
              <a:spLocks noChangeArrowheads="1"/>
            </p:cNvSpPr>
            <p:nvPr/>
          </p:nvSpPr>
          <p:spPr bwMode="auto">
            <a:xfrm>
              <a:off x="1681163" y="3838575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80" name="Freeform 152"/>
          <p:cNvSpPr>
            <a:spLocks noEditPoints="1"/>
          </p:cNvSpPr>
          <p:nvPr/>
        </p:nvSpPr>
        <p:spPr bwMode="auto">
          <a:xfrm>
            <a:off x="3712137" y="5593836"/>
            <a:ext cx="216157" cy="429989"/>
          </a:xfrm>
          <a:custGeom>
            <a:avLst/>
            <a:gdLst>
              <a:gd name="T0" fmla="*/ 278618361 w 58"/>
              <a:gd name="T1" fmla="*/ 397418095 h 116"/>
              <a:gd name="T2" fmla="*/ 278618361 w 58"/>
              <a:gd name="T3" fmla="*/ 320499689 h 116"/>
              <a:gd name="T4" fmla="*/ 278618361 w 58"/>
              <a:gd name="T5" fmla="*/ 89739407 h 116"/>
              <a:gd name="T6" fmla="*/ 187904992 w 58"/>
              <a:gd name="T7" fmla="*/ 0 h 116"/>
              <a:gd name="T8" fmla="*/ 90713369 w 58"/>
              <a:gd name="T9" fmla="*/ 89739407 h 116"/>
              <a:gd name="T10" fmla="*/ 90713369 w 58"/>
              <a:gd name="T11" fmla="*/ 320499689 h 116"/>
              <a:gd name="T12" fmla="*/ 90713369 w 58"/>
              <a:gd name="T13" fmla="*/ 397418095 h 116"/>
              <a:gd name="T14" fmla="*/ 0 w 58"/>
              <a:gd name="T15" fmla="*/ 557667940 h 116"/>
              <a:gd name="T16" fmla="*/ 187904992 w 58"/>
              <a:gd name="T17" fmla="*/ 743557253 h 116"/>
              <a:gd name="T18" fmla="*/ 375809984 w 58"/>
              <a:gd name="T19" fmla="*/ 557667940 h 116"/>
              <a:gd name="T20" fmla="*/ 278618361 w 58"/>
              <a:gd name="T21" fmla="*/ 397418095 h 116"/>
              <a:gd name="T22" fmla="*/ 136068781 w 58"/>
              <a:gd name="T23" fmla="*/ 275628720 h 116"/>
              <a:gd name="T24" fmla="*/ 187904992 w 58"/>
              <a:gd name="T25" fmla="*/ 275628720 h 116"/>
              <a:gd name="T26" fmla="*/ 187904992 w 58"/>
              <a:gd name="T27" fmla="*/ 230760282 h 116"/>
              <a:gd name="T28" fmla="*/ 136068781 w 58"/>
              <a:gd name="T29" fmla="*/ 230760282 h 116"/>
              <a:gd name="T30" fmla="*/ 136068781 w 58"/>
              <a:gd name="T31" fmla="*/ 185889313 h 116"/>
              <a:gd name="T32" fmla="*/ 187904992 w 58"/>
              <a:gd name="T33" fmla="*/ 185889313 h 116"/>
              <a:gd name="T34" fmla="*/ 187904992 w 58"/>
              <a:gd name="T35" fmla="*/ 134610376 h 116"/>
              <a:gd name="T36" fmla="*/ 136068781 w 58"/>
              <a:gd name="T37" fmla="*/ 134610376 h 116"/>
              <a:gd name="T38" fmla="*/ 136068781 w 58"/>
              <a:gd name="T39" fmla="*/ 89739407 h 116"/>
              <a:gd name="T40" fmla="*/ 187904992 w 58"/>
              <a:gd name="T41" fmla="*/ 44870969 h 116"/>
              <a:gd name="T42" fmla="*/ 233260404 w 58"/>
              <a:gd name="T43" fmla="*/ 89739407 h 116"/>
              <a:gd name="T44" fmla="*/ 233260404 w 58"/>
              <a:gd name="T45" fmla="*/ 320499689 h 116"/>
              <a:gd name="T46" fmla="*/ 136068781 w 58"/>
              <a:gd name="T47" fmla="*/ 320499689 h 116"/>
              <a:gd name="T48" fmla="*/ 136068781 w 58"/>
              <a:gd name="T49" fmla="*/ 275628720 h 116"/>
              <a:gd name="T50" fmla="*/ 187904992 w 58"/>
              <a:gd name="T51" fmla="*/ 692278315 h 116"/>
              <a:gd name="T52" fmla="*/ 45355412 w 58"/>
              <a:gd name="T53" fmla="*/ 557667940 h 116"/>
              <a:gd name="T54" fmla="*/ 45355412 w 58"/>
              <a:gd name="T55" fmla="*/ 532028471 h 116"/>
              <a:gd name="T56" fmla="*/ 187904992 w 58"/>
              <a:gd name="T57" fmla="*/ 647407346 h 116"/>
              <a:gd name="T58" fmla="*/ 323973773 w 58"/>
              <a:gd name="T59" fmla="*/ 532028471 h 116"/>
              <a:gd name="T60" fmla="*/ 323973773 w 58"/>
              <a:gd name="T61" fmla="*/ 557667940 h 116"/>
              <a:gd name="T62" fmla="*/ 187904992 w 58"/>
              <a:gd name="T63" fmla="*/ 692278315 h 1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" h="116">
                <a:moveTo>
                  <a:pt x="43" y="62"/>
                </a:moveTo>
                <a:cubicBezTo>
                  <a:pt x="43" y="50"/>
                  <a:pt x="43" y="50"/>
                  <a:pt x="43" y="50"/>
                </a:cubicBezTo>
                <a:cubicBezTo>
                  <a:pt x="43" y="14"/>
                  <a:pt x="43" y="14"/>
                  <a:pt x="43" y="14"/>
                </a:cubicBezTo>
                <a:cubicBezTo>
                  <a:pt x="43" y="6"/>
                  <a:pt x="37" y="0"/>
                  <a:pt x="29" y="0"/>
                </a:cubicBezTo>
                <a:cubicBezTo>
                  <a:pt x="21" y="0"/>
                  <a:pt x="14" y="6"/>
                  <a:pt x="14" y="14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62"/>
                  <a:pt x="14" y="62"/>
                  <a:pt x="14" y="62"/>
                </a:cubicBezTo>
                <a:cubicBezTo>
                  <a:pt x="5" y="67"/>
                  <a:pt x="0" y="76"/>
                  <a:pt x="0" y="87"/>
                </a:cubicBezTo>
                <a:cubicBezTo>
                  <a:pt x="0" y="103"/>
                  <a:pt x="13" y="116"/>
                  <a:pt x="29" y="116"/>
                </a:cubicBezTo>
                <a:cubicBezTo>
                  <a:pt x="45" y="116"/>
                  <a:pt x="58" y="103"/>
                  <a:pt x="58" y="87"/>
                </a:cubicBezTo>
                <a:cubicBezTo>
                  <a:pt x="58" y="76"/>
                  <a:pt x="52" y="67"/>
                  <a:pt x="43" y="62"/>
                </a:cubicBezTo>
                <a:close/>
                <a:moveTo>
                  <a:pt x="21" y="43"/>
                </a:moveTo>
                <a:cubicBezTo>
                  <a:pt x="29" y="43"/>
                  <a:pt x="29" y="43"/>
                  <a:pt x="29" y="43"/>
                </a:cubicBezTo>
                <a:cubicBezTo>
                  <a:pt x="29" y="36"/>
                  <a:pt x="29" y="36"/>
                  <a:pt x="29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1" y="29"/>
                  <a:pt x="21" y="29"/>
                  <a:pt x="21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1"/>
                  <a:pt x="29" y="21"/>
                  <a:pt x="29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0"/>
                  <a:pt x="25" y="7"/>
                  <a:pt x="29" y="7"/>
                </a:cubicBezTo>
                <a:cubicBezTo>
                  <a:pt x="33" y="7"/>
                  <a:pt x="36" y="10"/>
                  <a:pt x="36" y="14"/>
                </a:cubicBezTo>
                <a:cubicBezTo>
                  <a:pt x="36" y="50"/>
                  <a:pt x="36" y="50"/>
                  <a:pt x="36" y="50"/>
                </a:cubicBezTo>
                <a:cubicBezTo>
                  <a:pt x="21" y="50"/>
                  <a:pt x="21" y="50"/>
                  <a:pt x="21" y="50"/>
                </a:cubicBezTo>
                <a:lnTo>
                  <a:pt x="21" y="43"/>
                </a:lnTo>
                <a:close/>
                <a:moveTo>
                  <a:pt x="29" y="108"/>
                </a:moveTo>
                <a:cubicBezTo>
                  <a:pt x="17" y="108"/>
                  <a:pt x="7" y="99"/>
                  <a:pt x="7" y="87"/>
                </a:cubicBezTo>
                <a:cubicBezTo>
                  <a:pt x="7" y="85"/>
                  <a:pt x="7" y="84"/>
                  <a:pt x="7" y="83"/>
                </a:cubicBezTo>
                <a:cubicBezTo>
                  <a:pt x="9" y="93"/>
                  <a:pt x="18" y="101"/>
                  <a:pt x="29" y="101"/>
                </a:cubicBezTo>
                <a:cubicBezTo>
                  <a:pt x="39" y="101"/>
                  <a:pt x="48" y="93"/>
                  <a:pt x="50" y="83"/>
                </a:cubicBezTo>
                <a:cubicBezTo>
                  <a:pt x="50" y="84"/>
                  <a:pt x="50" y="85"/>
                  <a:pt x="50" y="87"/>
                </a:cubicBezTo>
                <a:cubicBezTo>
                  <a:pt x="50" y="99"/>
                  <a:pt x="41" y="108"/>
                  <a:pt x="29" y="10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" name="Freeform 153"/>
          <p:cNvSpPr>
            <a:spLocks/>
          </p:cNvSpPr>
          <p:nvPr/>
        </p:nvSpPr>
        <p:spPr bwMode="auto">
          <a:xfrm>
            <a:off x="4514007" y="5593836"/>
            <a:ext cx="402096" cy="429989"/>
          </a:xfrm>
          <a:custGeom>
            <a:avLst/>
            <a:gdLst>
              <a:gd name="T0" fmla="*/ 368207590 w 109"/>
              <a:gd name="T1" fmla="*/ 44870969 h 116"/>
              <a:gd name="T2" fmla="*/ 368207590 w 109"/>
              <a:gd name="T3" fmla="*/ 19228969 h 116"/>
              <a:gd name="T4" fmla="*/ 349161892 w 109"/>
              <a:gd name="T5" fmla="*/ 0 h 116"/>
              <a:gd name="T6" fmla="*/ 323769307 w 109"/>
              <a:gd name="T7" fmla="*/ 19228969 h 116"/>
              <a:gd name="T8" fmla="*/ 323769307 w 109"/>
              <a:gd name="T9" fmla="*/ 44870969 h 116"/>
              <a:gd name="T10" fmla="*/ 0 w 109"/>
              <a:gd name="T11" fmla="*/ 391007595 h 116"/>
              <a:gd name="T12" fmla="*/ 0 w 109"/>
              <a:gd name="T13" fmla="*/ 416649596 h 116"/>
              <a:gd name="T14" fmla="*/ 6349406 w 109"/>
              <a:gd name="T15" fmla="*/ 416649596 h 116"/>
              <a:gd name="T16" fmla="*/ 114271668 w 109"/>
              <a:gd name="T17" fmla="*/ 320499689 h 116"/>
              <a:gd name="T18" fmla="*/ 228543337 w 109"/>
              <a:gd name="T19" fmla="*/ 416649596 h 116"/>
              <a:gd name="T20" fmla="*/ 234890223 w 109"/>
              <a:gd name="T21" fmla="*/ 416649596 h 116"/>
              <a:gd name="T22" fmla="*/ 323769307 w 109"/>
              <a:gd name="T23" fmla="*/ 326907657 h 116"/>
              <a:gd name="T24" fmla="*/ 323769307 w 109"/>
              <a:gd name="T25" fmla="*/ 576896908 h 116"/>
              <a:gd name="T26" fmla="*/ 253935921 w 109"/>
              <a:gd name="T27" fmla="*/ 692278315 h 116"/>
              <a:gd name="T28" fmla="*/ 184105055 w 109"/>
              <a:gd name="T29" fmla="*/ 628178378 h 116"/>
              <a:gd name="T30" fmla="*/ 165059357 w 109"/>
              <a:gd name="T31" fmla="*/ 602538909 h 116"/>
              <a:gd name="T32" fmla="*/ 139664253 w 109"/>
              <a:gd name="T33" fmla="*/ 628178378 h 116"/>
              <a:gd name="T34" fmla="*/ 253935921 w 109"/>
              <a:gd name="T35" fmla="*/ 743557253 h 116"/>
              <a:gd name="T36" fmla="*/ 368207590 w 109"/>
              <a:gd name="T37" fmla="*/ 576896908 h 116"/>
              <a:gd name="T38" fmla="*/ 368207590 w 109"/>
              <a:gd name="T39" fmla="*/ 326907657 h 116"/>
              <a:gd name="T40" fmla="*/ 463433560 w 109"/>
              <a:gd name="T41" fmla="*/ 416649596 h 116"/>
              <a:gd name="T42" fmla="*/ 463433560 w 109"/>
              <a:gd name="T43" fmla="*/ 416649596 h 116"/>
              <a:gd name="T44" fmla="*/ 577705229 w 109"/>
              <a:gd name="T45" fmla="*/ 320499689 h 116"/>
              <a:gd name="T46" fmla="*/ 691976897 w 109"/>
              <a:gd name="T47" fmla="*/ 416649596 h 116"/>
              <a:gd name="T48" fmla="*/ 691976897 w 109"/>
              <a:gd name="T49" fmla="*/ 416649596 h 116"/>
              <a:gd name="T50" fmla="*/ 691976897 w 109"/>
              <a:gd name="T51" fmla="*/ 391007595 h 116"/>
              <a:gd name="T52" fmla="*/ 368207590 w 109"/>
              <a:gd name="T53" fmla="*/ 44870969 h 11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9" h="116">
                <a:moveTo>
                  <a:pt x="58" y="7"/>
                </a:moveTo>
                <a:cubicBezTo>
                  <a:pt x="58" y="3"/>
                  <a:pt x="58" y="3"/>
                  <a:pt x="58" y="3"/>
                </a:cubicBezTo>
                <a:cubicBezTo>
                  <a:pt x="58" y="1"/>
                  <a:pt x="57" y="0"/>
                  <a:pt x="55" y="0"/>
                </a:cubicBezTo>
                <a:cubicBezTo>
                  <a:pt x="53" y="0"/>
                  <a:pt x="51" y="1"/>
                  <a:pt x="51" y="3"/>
                </a:cubicBezTo>
                <a:cubicBezTo>
                  <a:pt x="51" y="7"/>
                  <a:pt x="51" y="7"/>
                  <a:pt x="51" y="7"/>
                </a:cubicBezTo>
                <a:cubicBezTo>
                  <a:pt x="23" y="9"/>
                  <a:pt x="0" y="32"/>
                  <a:pt x="0" y="61"/>
                </a:cubicBezTo>
                <a:cubicBezTo>
                  <a:pt x="0" y="62"/>
                  <a:pt x="0" y="64"/>
                  <a:pt x="0" y="65"/>
                </a:cubicBezTo>
                <a:cubicBezTo>
                  <a:pt x="1" y="65"/>
                  <a:pt x="1" y="65"/>
                  <a:pt x="1" y="65"/>
                </a:cubicBezTo>
                <a:cubicBezTo>
                  <a:pt x="2" y="57"/>
                  <a:pt x="10" y="50"/>
                  <a:pt x="18" y="50"/>
                </a:cubicBezTo>
                <a:cubicBezTo>
                  <a:pt x="27" y="50"/>
                  <a:pt x="35" y="57"/>
                  <a:pt x="36" y="65"/>
                </a:cubicBezTo>
                <a:cubicBezTo>
                  <a:pt x="37" y="65"/>
                  <a:pt x="37" y="65"/>
                  <a:pt x="37" y="65"/>
                </a:cubicBezTo>
                <a:cubicBezTo>
                  <a:pt x="38" y="58"/>
                  <a:pt x="44" y="52"/>
                  <a:pt x="51" y="51"/>
                </a:cubicBezTo>
                <a:cubicBezTo>
                  <a:pt x="51" y="90"/>
                  <a:pt x="51" y="90"/>
                  <a:pt x="51" y="90"/>
                </a:cubicBezTo>
                <a:cubicBezTo>
                  <a:pt x="51" y="108"/>
                  <a:pt x="47" y="108"/>
                  <a:pt x="40" y="108"/>
                </a:cubicBezTo>
                <a:cubicBezTo>
                  <a:pt x="29" y="108"/>
                  <a:pt x="29" y="105"/>
                  <a:pt x="29" y="98"/>
                </a:cubicBezTo>
                <a:cubicBezTo>
                  <a:pt x="29" y="96"/>
                  <a:pt x="28" y="94"/>
                  <a:pt x="26" y="94"/>
                </a:cubicBezTo>
                <a:cubicBezTo>
                  <a:pt x="24" y="94"/>
                  <a:pt x="22" y="96"/>
                  <a:pt x="22" y="98"/>
                </a:cubicBezTo>
                <a:cubicBezTo>
                  <a:pt x="22" y="105"/>
                  <a:pt x="22" y="116"/>
                  <a:pt x="40" y="116"/>
                </a:cubicBezTo>
                <a:cubicBezTo>
                  <a:pt x="50" y="116"/>
                  <a:pt x="58" y="114"/>
                  <a:pt x="58" y="90"/>
                </a:cubicBezTo>
                <a:cubicBezTo>
                  <a:pt x="58" y="51"/>
                  <a:pt x="58" y="51"/>
                  <a:pt x="58" y="51"/>
                </a:cubicBezTo>
                <a:cubicBezTo>
                  <a:pt x="65" y="52"/>
                  <a:pt x="71" y="58"/>
                  <a:pt x="73" y="65"/>
                </a:cubicBezTo>
                <a:cubicBezTo>
                  <a:pt x="73" y="65"/>
                  <a:pt x="73" y="65"/>
                  <a:pt x="73" y="65"/>
                </a:cubicBezTo>
                <a:cubicBezTo>
                  <a:pt x="75" y="57"/>
                  <a:pt x="82" y="50"/>
                  <a:pt x="91" y="50"/>
                </a:cubicBezTo>
                <a:cubicBezTo>
                  <a:pt x="100" y="50"/>
                  <a:pt x="107" y="57"/>
                  <a:pt x="109" y="65"/>
                </a:cubicBezTo>
                <a:cubicBezTo>
                  <a:pt x="109" y="65"/>
                  <a:pt x="109" y="65"/>
                  <a:pt x="109" y="65"/>
                </a:cubicBezTo>
                <a:cubicBezTo>
                  <a:pt x="109" y="64"/>
                  <a:pt x="109" y="62"/>
                  <a:pt x="109" y="61"/>
                </a:cubicBezTo>
                <a:cubicBezTo>
                  <a:pt x="109" y="32"/>
                  <a:pt x="87" y="9"/>
                  <a:pt x="58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82" name="Group 481"/>
          <p:cNvGrpSpPr/>
          <p:nvPr/>
        </p:nvGrpSpPr>
        <p:grpSpPr>
          <a:xfrm>
            <a:off x="3630788" y="4789643"/>
            <a:ext cx="429989" cy="371883"/>
            <a:chOff x="2084388" y="3051175"/>
            <a:chExt cx="293688" cy="254001"/>
          </a:xfrm>
          <a:solidFill>
            <a:srgbClr val="FFFFFF"/>
          </a:solidFill>
        </p:grpSpPr>
        <p:sp>
          <p:nvSpPr>
            <p:cNvPr id="483" name="Freeform 154"/>
            <p:cNvSpPr>
              <a:spLocks/>
            </p:cNvSpPr>
            <p:nvPr/>
          </p:nvSpPr>
          <p:spPr bwMode="auto">
            <a:xfrm>
              <a:off x="2084388" y="3106738"/>
              <a:ext cx="36513" cy="198438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65"/>
                </a:cxn>
                <a:cxn ang="0">
                  <a:pos x="14" y="79"/>
                </a:cxn>
                <a:cxn ang="0">
                  <a:pos x="14" y="0"/>
                </a:cxn>
                <a:cxn ang="0">
                  <a:pos x="0" y="14"/>
                </a:cxn>
              </a:cxnLst>
              <a:rect l="0" t="0" r="r" b="b"/>
              <a:pathLst>
                <a:path w="14" h="79">
                  <a:moveTo>
                    <a:pt x="0" y="14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0" y="73"/>
                    <a:pt x="6" y="79"/>
                    <a:pt x="14" y="7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4" name="Freeform 155"/>
            <p:cNvSpPr>
              <a:spLocks noEditPoints="1"/>
            </p:cNvSpPr>
            <p:nvPr/>
          </p:nvSpPr>
          <p:spPr bwMode="auto">
            <a:xfrm>
              <a:off x="2139951" y="3051175"/>
              <a:ext cx="182563" cy="254000"/>
            </a:xfrm>
            <a:custGeom>
              <a:avLst/>
              <a:gdLst/>
              <a:ahLst/>
              <a:cxnLst>
                <a:cxn ang="0">
                  <a:pos x="58" y="7"/>
                </a:cxn>
                <a:cxn ang="0">
                  <a:pos x="50" y="0"/>
                </a:cxn>
                <a:cxn ang="0">
                  <a:pos x="21" y="0"/>
                </a:cxn>
                <a:cxn ang="0">
                  <a:pos x="14" y="7"/>
                </a:cxn>
                <a:cxn ang="0">
                  <a:pos x="14" y="22"/>
                </a:cxn>
                <a:cxn ang="0">
                  <a:pos x="0" y="22"/>
                </a:cxn>
                <a:cxn ang="0">
                  <a:pos x="0" y="101"/>
                </a:cxn>
                <a:cxn ang="0">
                  <a:pos x="72" y="101"/>
                </a:cxn>
                <a:cxn ang="0">
                  <a:pos x="72" y="22"/>
                </a:cxn>
                <a:cxn ang="0">
                  <a:pos x="58" y="22"/>
                </a:cxn>
                <a:cxn ang="0">
                  <a:pos x="58" y="7"/>
                </a:cxn>
                <a:cxn ang="0">
                  <a:pos x="50" y="22"/>
                </a:cxn>
                <a:cxn ang="0">
                  <a:pos x="21" y="22"/>
                </a:cxn>
                <a:cxn ang="0">
                  <a:pos x="21" y="7"/>
                </a:cxn>
                <a:cxn ang="0">
                  <a:pos x="50" y="7"/>
                </a:cxn>
                <a:cxn ang="0">
                  <a:pos x="50" y="22"/>
                </a:cxn>
              </a:cxnLst>
              <a:rect l="0" t="0" r="r" b="b"/>
              <a:pathLst>
                <a:path w="72" h="101">
                  <a:moveTo>
                    <a:pt x="58" y="7"/>
                  </a:moveTo>
                  <a:cubicBezTo>
                    <a:pt x="58" y="3"/>
                    <a:pt x="54" y="0"/>
                    <a:pt x="5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7" y="0"/>
                    <a:pt x="14" y="3"/>
                    <a:pt x="14" y="7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58" y="22"/>
                    <a:pt x="58" y="22"/>
                    <a:pt x="58" y="22"/>
                  </a:cubicBezTo>
                  <a:lnTo>
                    <a:pt x="58" y="7"/>
                  </a:lnTo>
                  <a:close/>
                  <a:moveTo>
                    <a:pt x="50" y="22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50" y="7"/>
                    <a:pt x="50" y="7"/>
                    <a:pt x="50" y="7"/>
                  </a:cubicBezTo>
                  <a:lnTo>
                    <a:pt x="5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5" name="Freeform 156"/>
            <p:cNvSpPr>
              <a:spLocks/>
            </p:cNvSpPr>
            <p:nvPr/>
          </p:nvSpPr>
          <p:spPr bwMode="auto">
            <a:xfrm>
              <a:off x="2339976" y="3106738"/>
              <a:ext cx="38100" cy="1984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9"/>
                </a:cxn>
                <a:cxn ang="0">
                  <a:pos x="15" y="65"/>
                </a:cxn>
                <a:cxn ang="0">
                  <a:pos x="15" y="14"/>
                </a:cxn>
                <a:cxn ang="0">
                  <a:pos x="0" y="0"/>
                </a:cxn>
              </a:cxnLst>
              <a:rect l="0" t="0" r="r" b="b"/>
              <a:pathLst>
                <a:path w="15" h="79">
                  <a:moveTo>
                    <a:pt x="0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8" y="79"/>
                    <a:pt x="15" y="73"/>
                    <a:pt x="15" y="6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6"/>
                    <a:pt x="8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86" name="Freeform 157"/>
          <p:cNvSpPr>
            <a:spLocks/>
          </p:cNvSpPr>
          <p:nvPr/>
        </p:nvSpPr>
        <p:spPr bwMode="auto">
          <a:xfrm>
            <a:off x="3846944" y="1479899"/>
            <a:ext cx="197563" cy="227777"/>
          </a:xfrm>
          <a:custGeom>
            <a:avLst/>
            <a:gdLst>
              <a:gd name="T0" fmla="*/ 318456179 w 54"/>
              <a:gd name="T1" fmla="*/ 170003327 h 62"/>
              <a:gd name="T2" fmla="*/ 218549583 w 54"/>
              <a:gd name="T3" fmla="*/ 113336388 h 62"/>
              <a:gd name="T4" fmla="*/ 143619011 w 54"/>
              <a:gd name="T5" fmla="*/ 69260986 h 62"/>
              <a:gd name="T6" fmla="*/ 43709917 w 54"/>
              <a:gd name="T7" fmla="*/ 12594047 h 62"/>
              <a:gd name="T8" fmla="*/ 0 w 54"/>
              <a:gd name="T9" fmla="*/ 37779632 h 62"/>
              <a:gd name="T10" fmla="*/ 0 w 54"/>
              <a:gd name="T11" fmla="*/ 352600700 h 62"/>
              <a:gd name="T12" fmla="*/ 43709917 w 54"/>
              <a:gd name="T13" fmla="*/ 377786285 h 62"/>
              <a:gd name="T14" fmla="*/ 137374381 w 54"/>
              <a:gd name="T15" fmla="*/ 321119346 h 62"/>
              <a:gd name="T16" fmla="*/ 218549583 w 54"/>
              <a:gd name="T17" fmla="*/ 277043945 h 62"/>
              <a:gd name="T18" fmla="*/ 318456179 w 54"/>
              <a:gd name="T19" fmla="*/ 220377006 h 62"/>
              <a:gd name="T20" fmla="*/ 318456179 w 54"/>
              <a:gd name="T21" fmla="*/ 170003327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51" y="27"/>
                </a:moveTo>
                <a:cubicBezTo>
                  <a:pt x="35" y="18"/>
                  <a:pt x="35" y="18"/>
                  <a:pt x="35" y="18"/>
                </a:cubicBezTo>
                <a:cubicBezTo>
                  <a:pt x="32" y="16"/>
                  <a:pt x="26" y="13"/>
                  <a:pt x="23" y="11"/>
                </a:cubicBezTo>
                <a:cubicBezTo>
                  <a:pt x="7" y="2"/>
                  <a:pt x="7" y="2"/>
                  <a:pt x="7" y="2"/>
                </a:cubicBezTo>
                <a:cubicBezTo>
                  <a:pt x="3" y="0"/>
                  <a:pt x="0" y="2"/>
                  <a:pt x="0" y="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3" y="62"/>
                  <a:pt x="7" y="60"/>
                </a:cubicBezTo>
                <a:cubicBezTo>
                  <a:pt x="22" y="51"/>
                  <a:pt x="22" y="51"/>
                  <a:pt x="22" y="51"/>
                </a:cubicBezTo>
                <a:cubicBezTo>
                  <a:pt x="26" y="49"/>
                  <a:pt x="32" y="46"/>
                  <a:pt x="35" y="44"/>
                </a:cubicBezTo>
                <a:cubicBezTo>
                  <a:pt x="51" y="35"/>
                  <a:pt x="51" y="35"/>
                  <a:pt x="51" y="35"/>
                </a:cubicBezTo>
                <a:cubicBezTo>
                  <a:pt x="54" y="33"/>
                  <a:pt x="54" y="29"/>
                  <a:pt x="51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7" name="Freeform 158"/>
          <p:cNvSpPr>
            <a:spLocks/>
          </p:cNvSpPr>
          <p:nvPr/>
        </p:nvSpPr>
        <p:spPr bwMode="auto">
          <a:xfrm>
            <a:off x="2047967" y="1479899"/>
            <a:ext cx="325396" cy="227777"/>
          </a:xfrm>
          <a:custGeom>
            <a:avLst/>
            <a:gdLst>
              <a:gd name="T0" fmla="*/ 529414653 w 88"/>
              <a:gd name="T1" fmla="*/ 12594047 h 62"/>
              <a:gd name="T2" fmla="*/ 433738554 w 88"/>
              <a:gd name="T3" fmla="*/ 69260986 h 62"/>
              <a:gd name="T4" fmla="*/ 350816574 w 88"/>
              <a:gd name="T5" fmla="*/ 113336388 h 62"/>
              <a:gd name="T6" fmla="*/ 325303284 w 88"/>
              <a:gd name="T7" fmla="*/ 125927925 h 62"/>
              <a:gd name="T8" fmla="*/ 325303284 w 88"/>
              <a:gd name="T9" fmla="*/ 37779632 h 62"/>
              <a:gd name="T10" fmla="*/ 293410409 w 88"/>
              <a:gd name="T11" fmla="*/ 12594047 h 62"/>
              <a:gd name="T12" fmla="*/ 197734310 w 88"/>
              <a:gd name="T13" fmla="*/ 69260986 h 62"/>
              <a:gd name="T14" fmla="*/ 121191915 w 88"/>
              <a:gd name="T15" fmla="*/ 113336388 h 62"/>
              <a:gd name="T16" fmla="*/ 19136230 w 88"/>
              <a:gd name="T17" fmla="*/ 170003327 h 62"/>
              <a:gd name="T18" fmla="*/ 25513290 w 88"/>
              <a:gd name="T19" fmla="*/ 220377006 h 62"/>
              <a:gd name="T20" fmla="*/ 121191915 w 88"/>
              <a:gd name="T21" fmla="*/ 277043945 h 62"/>
              <a:gd name="T22" fmla="*/ 204111369 w 88"/>
              <a:gd name="T23" fmla="*/ 321119346 h 62"/>
              <a:gd name="T24" fmla="*/ 293410409 w 88"/>
              <a:gd name="T25" fmla="*/ 377786285 h 62"/>
              <a:gd name="T26" fmla="*/ 325303284 w 88"/>
              <a:gd name="T27" fmla="*/ 352600700 h 62"/>
              <a:gd name="T28" fmla="*/ 325303284 w 88"/>
              <a:gd name="T29" fmla="*/ 264452407 h 62"/>
              <a:gd name="T30" fmla="*/ 350816574 w 88"/>
              <a:gd name="T31" fmla="*/ 277043945 h 62"/>
              <a:gd name="T32" fmla="*/ 433738554 w 88"/>
              <a:gd name="T33" fmla="*/ 321119346 h 62"/>
              <a:gd name="T34" fmla="*/ 529414653 w 88"/>
              <a:gd name="T35" fmla="*/ 377786285 h 62"/>
              <a:gd name="T36" fmla="*/ 561307528 w 88"/>
              <a:gd name="T37" fmla="*/ 352600700 h 62"/>
              <a:gd name="T38" fmla="*/ 561307528 w 88"/>
              <a:gd name="T39" fmla="*/ 37779632 h 62"/>
              <a:gd name="T40" fmla="*/ 529414653 w 88"/>
              <a:gd name="T41" fmla="*/ 12594047 h 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8" h="62">
                <a:moveTo>
                  <a:pt x="83" y="2"/>
                </a:moveTo>
                <a:cubicBezTo>
                  <a:pt x="68" y="11"/>
                  <a:pt x="68" y="11"/>
                  <a:pt x="68" y="11"/>
                </a:cubicBezTo>
                <a:cubicBezTo>
                  <a:pt x="65" y="13"/>
                  <a:pt x="58" y="16"/>
                  <a:pt x="55" y="18"/>
                </a:cubicBezTo>
                <a:cubicBezTo>
                  <a:pt x="51" y="20"/>
                  <a:pt x="51" y="20"/>
                  <a:pt x="51" y="20"/>
                </a:cubicBezTo>
                <a:cubicBezTo>
                  <a:pt x="51" y="6"/>
                  <a:pt x="51" y="6"/>
                  <a:pt x="51" y="6"/>
                </a:cubicBezTo>
                <a:cubicBezTo>
                  <a:pt x="51" y="2"/>
                  <a:pt x="49" y="0"/>
                  <a:pt x="46" y="2"/>
                </a:cubicBezTo>
                <a:cubicBezTo>
                  <a:pt x="31" y="11"/>
                  <a:pt x="31" y="11"/>
                  <a:pt x="31" y="11"/>
                </a:cubicBezTo>
                <a:cubicBezTo>
                  <a:pt x="28" y="13"/>
                  <a:pt x="22" y="16"/>
                  <a:pt x="19" y="18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29"/>
                  <a:pt x="0" y="33"/>
                  <a:pt x="4" y="35"/>
                </a:cubicBezTo>
                <a:cubicBezTo>
                  <a:pt x="19" y="44"/>
                  <a:pt x="19" y="44"/>
                  <a:pt x="19" y="44"/>
                </a:cubicBezTo>
                <a:cubicBezTo>
                  <a:pt x="22" y="46"/>
                  <a:pt x="28" y="49"/>
                  <a:pt x="32" y="51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2"/>
                  <a:pt x="51" y="60"/>
                  <a:pt x="51" y="56"/>
                </a:cubicBezTo>
                <a:cubicBezTo>
                  <a:pt x="51" y="42"/>
                  <a:pt x="51" y="42"/>
                  <a:pt x="51" y="42"/>
                </a:cubicBezTo>
                <a:cubicBezTo>
                  <a:pt x="55" y="44"/>
                  <a:pt x="55" y="44"/>
                  <a:pt x="55" y="44"/>
                </a:cubicBezTo>
                <a:cubicBezTo>
                  <a:pt x="59" y="46"/>
                  <a:pt x="65" y="49"/>
                  <a:pt x="68" y="51"/>
                </a:cubicBezTo>
                <a:cubicBezTo>
                  <a:pt x="83" y="60"/>
                  <a:pt x="83" y="60"/>
                  <a:pt x="83" y="60"/>
                </a:cubicBezTo>
                <a:cubicBezTo>
                  <a:pt x="86" y="62"/>
                  <a:pt x="88" y="60"/>
                  <a:pt x="88" y="56"/>
                </a:cubicBezTo>
                <a:cubicBezTo>
                  <a:pt x="88" y="6"/>
                  <a:pt x="88" y="6"/>
                  <a:pt x="88" y="6"/>
                </a:cubicBezTo>
                <a:cubicBezTo>
                  <a:pt x="88" y="2"/>
                  <a:pt x="86" y="0"/>
                  <a:pt x="83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8" name="Freeform 159"/>
          <p:cNvSpPr>
            <a:spLocks/>
          </p:cNvSpPr>
          <p:nvPr/>
        </p:nvSpPr>
        <p:spPr bwMode="auto">
          <a:xfrm>
            <a:off x="4651137" y="1486872"/>
            <a:ext cx="332370" cy="230101"/>
          </a:xfrm>
          <a:custGeom>
            <a:avLst/>
            <a:gdLst>
              <a:gd name="T0" fmla="*/ 553523276 w 90"/>
              <a:gd name="T1" fmla="*/ 173491639 h 62"/>
              <a:gd name="T2" fmla="*/ 451725602 w 90"/>
              <a:gd name="T3" fmla="*/ 115661093 h 62"/>
              <a:gd name="T4" fmla="*/ 375378607 w 90"/>
              <a:gd name="T5" fmla="*/ 70682342 h 62"/>
              <a:gd name="T6" fmla="*/ 273580933 w 90"/>
              <a:gd name="T7" fmla="*/ 12851796 h 62"/>
              <a:gd name="T8" fmla="*/ 229043505 w 90"/>
              <a:gd name="T9" fmla="*/ 32126955 h 62"/>
              <a:gd name="T10" fmla="*/ 229043505 w 90"/>
              <a:gd name="T11" fmla="*/ 128510353 h 62"/>
              <a:gd name="T12" fmla="*/ 209956757 w 90"/>
              <a:gd name="T13" fmla="*/ 115661093 h 62"/>
              <a:gd name="T14" fmla="*/ 133609762 w 90"/>
              <a:gd name="T15" fmla="*/ 70682342 h 62"/>
              <a:gd name="T16" fmla="*/ 38173497 w 90"/>
              <a:gd name="T17" fmla="*/ 12851796 h 62"/>
              <a:gd name="T18" fmla="*/ 0 w 90"/>
              <a:gd name="T19" fmla="*/ 32126955 h 62"/>
              <a:gd name="T20" fmla="*/ 0 w 90"/>
              <a:gd name="T21" fmla="*/ 154213945 h 62"/>
              <a:gd name="T22" fmla="*/ 0 w 90"/>
              <a:gd name="T23" fmla="*/ 244171446 h 62"/>
              <a:gd name="T24" fmla="*/ 0 w 90"/>
              <a:gd name="T25" fmla="*/ 359832538 h 62"/>
              <a:gd name="T26" fmla="*/ 38173497 w 90"/>
              <a:gd name="T27" fmla="*/ 385533595 h 62"/>
              <a:gd name="T28" fmla="*/ 133609762 w 90"/>
              <a:gd name="T29" fmla="*/ 327703049 h 62"/>
              <a:gd name="T30" fmla="*/ 209956757 w 90"/>
              <a:gd name="T31" fmla="*/ 276298401 h 62"/>
              <a:gd name="T32" fmla="*/ 229043505 w 90"/>
              <a:gd name="T33" fmla="*/ 269875038 h 62"/>
              <a:gd name="T34" fmla="*/ 229043505 w 90"/>
              <a:gd name="T35" fmla="*/ 359832538 h 62"/>
              <a:gd name="T36" fmla="*/ 273580933 w 90"/>
              <a:gd name="T37" fmla="*/ 385533595 h 62"/>
              <a:gd name="T38" fmla="*/ 369014676 w 90"/>
              <a:gd name="T39" fmla="*/ 327703049 h 62"/>
              <a:gd name="T40" fmla="*/ 451725602 w 90"/>
              <a:gd name="T41" fmla="*/ 276298401 h 62"/>
              <a:gd name="T42" fmla="*/ 553523276 w 90"/>
              <a:gd name="T43" fmla="*/ 218470389 h 62"/>
              <a:gd name="T44" fmla="*/ 553523276 w 90"/>
              <a:gd name="T45" fmla="*/ 173491639 h 6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0" h="62">
                <a:moveTo>
                  <a:pt x="87" y="27"/>
                </a:moveTo>
                <a:cubicBezTo>
                  <a:pt x="71" y="18"/>
                  <a:pt x="71" y="18"/>
                  <a:pt x="71" y="18"/>
                </a:cubicBezTo>
                <a:cubicBezTo>
                  <a:pt x="68" y="16"/>
                  <a:pt x="62" y="13"/>
                  <a:pt x="59" y="11"/>
                </a:cubicBezTo>
                <a:cubicBezTo>
                  <a:pt x="43" y="2"/>
                  <a:pt x="43" y="2"/>
                  <a:pt x="43" y="2"/>
                </a:cubicBezTo>
                <a:cubicBezTo>
                  <a:pt x="39" y="0"/>
                  <a:pt x="36" y="1"/>
                  <a:pt x="36" y="5"/>
                </a:cubicBezTo>
                <a:cubicBezTo>
                  <a:pt x="36" y="20"/>
                  <a:pt x="36" y="20"/>
                  <a:pt x="36" y="20"/>
                </a:cubicBezTo>
                <a:cubicBezTo>
                  <a:pt x="33" y="18"/>
                  <a:pt x="33" y="18"/>
                  <a:pt x="33" y="18"/>
                </a:cubicBezTo>
                <a:cubicBezTo>
                  <a:pt x="30" y="16"/>
                  <a:pt x="25" y="13"/>
                  <a:pt x="21" y="11"/>
                </a:cubicBezTo>
                <a:cubicBezTo>
                  <a:pt x="6" y="2"/>
                  <a:pt x="6" y="2"/>
                  <a:pt x="6" y="2"/>
                </a:cubicBezTo>
                <a:cubicBezTo>
                  <a:pt x="2" y="0"/>
                  <a:pt x="0" y="1"/>
                  <a:pt x="0" y="5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7"/>
                  <a:pt x="0" y="34"/>
                  <a:pt x="0" y="3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2" y="62"/>
                  <a:pt x="6" y="60"/>
                </a:cubicBezTo>
                <a:cubicBezTo>
                  <a:pt x="21" y="51"/>
                  <a:pt x="21" y="51"/>
                  <a:pt x="21" y="51"/>
                </a:cubicBezTo>
                <a:cubicBezTo>
                  <a:pt x="25" y="49"/>
                  <a:pt x="30" y="45"/>
                  <a:pt x="33" y="43"/>
                </a:cubicBezTo>
                <a:cubicBezTo>
                  <a:pt x="36" y="42"/>
                  <a:pt x="36" y="42"/>
                  <a:pt x="36" y="42"/>
                </a:cubicBezTo>
                <a:cubicBezTo>
                  <a:pt x="36" y="56"/>
                  <a:pt x="36" y="56"/>
                  <a:pt x="36" y="56"/>
                </a:cubicBezTo>
                <a:cubicBezTo>
                  <a:pt x="36" y="60"/>
                  <a:pt x="39" y="62"/>
                  <a:pt x="43" y="60"/>
                </a:cubicBezTo>
                <a:cubicBezTo>
                  <a:pt x="58" y="51"/>
                  <a:pt x="58" y="51"/>
                  <a:pt x="58" y="51"/>
                </a:cubicBezTo>
                <a:cubicBezTo>
                  <a:pt x="62" y="49"/>
                  <a:pt x="68" y="45"/>
                  <a:pt x="71" y="43"/>
                </a:cubicBezTo>
                <a:cubicBezTo>
                  <a:pt x="87" y="34"/>
                  <a:pt x="87" y="34"/>
                  <a:pt x="87" y="34"/>
                </a:cubicBezTo>
                <a:cubicBezTo>
                  <a:pt x="90" y="32"/>
                  <a:pt x="90" y="29"/>
                  <a:pt x="87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9" name="Freeform 160"/>
          <p:cNvSpPr>
            <a:spLocks/>
          </p:cNvSpPr>
          <p:nvPr/>
        </p:nvSpPr>
        <p:spPr bwMode="auto">
          <a:xfrm>
            <a:off x="1273990" y="1486872"/>
            <a:ext cx="213832" cy="230101"/>
          </a:xfrm>
          <a:custGeom>
            <a:avLst/>
            <a:gdLst>
              <a:gd name="T0" fmla="*/ 329722984 w 58"/>
              <a:gd name="T1" fmla="*/ 12851796 h 62"/>
              <a:gd name="T2" fmla="*/ 228271114 w 58"/>
              <a:gd name="T3" fmla="*/ 70682342 h 62"/>
              <a:gd name="T4" fmla="*/ 152179064 w 58"/>
              <a:gd name="T5" fmla="*/ 115661093 h 62"/>
              <a:gd name="T6" fmla="*/ 88770701 w 58"/>
              <a:gd name="T7" fmla="*/ 154213945 h 62"/>
              <a:gd name="T8" fmla="*/ 88770701 w 58"/>
              <a:gd name="T9" fmla="*/ 38552853 h 62"/>
              <a:gd name="T10" fmla="*/ 63408363 w 58"/>
              <a:gd name="T11" fmla="*/ 19277694 h 62"/>
              <a:gd name="T12" fmla="*/ 19021753 w 58"/>
              <a:gd name="T13" fmla="*/ 19277694 h 62"/>
              <a:gd name="T14" fmla="*/ 0 w 58"/>
              <a:gd name="T15" fmla="*/ 38552853 h 62"/>
              <a:gd name="T16" fmla="*/ 0 w 58"/>
              <a:gd name="T17" fmla="*/ 353406641 h 62"/>
              <a:gd name="T18" fmla="*/ 19021753 w 58"/>
              <a:gd name="T19" fmla="*/ 379107697 h 62"/>
              <a:gd name="T20" fmla="*/ 63408363 w 58"/>
              <a:gd name="T21" fmla="*/ 379107697 h 62"/>
              <a:gd name="T22" fmla="*/ 88770701 w 58"/>
              <a:gd name="T23" fmla="*/ 353406641 h 62"/>
              <a:gd name="T24" fmla="*/ 88770701 w 58"/>
              <a:gd name="T25" fmla="*/ 244171446 h 62"/>
              <a:gd name="T26" fmla="*/ 152179064 w 58"/>
              <a:gd name="T27" fmla="*/ 276298401 h 62"/>
              <a:gd name="T28" fmla="*/ 228271114 w 58"/>
              <a:gd name="T29" fmla="*/ 327703049 h 62"/>
              <a:gd name="T30" fmla="*/ 329722984 w 58"/>
              <a:gd name="T31" fmla="*/ 385533595 h 62"/>
              <a:gd name="T32" fmla="*/ 367769009 w 58"/>
              <a:gd name="T33" fmla="*/ 359832538 h 62"/>
              <a:gd name="T34" fmla="*/ 367769009 w 58"/>
              <a:gd name="T35" fmla="*/ 32126955 h 62"/>
              <a:gd name="T36" fmla="*/ 329722984 w 58"/>
              <a:gd name="T37" fmla="*/ 12851796 h 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8" h="62">
                <a:moveTo>
                  <a:pt x="52" y="2"/>
                </a:moveTo>
                <a:cubicBezTo>
                  <a:pt x="36" y="11"/>
                  <a:pt x="36" y="11"/>
                  <a:pt x="36" y="11"/>
                </a:cubicBezTo>
                <a:cubicBezTo>
                  <a:pt x="33" y="13"/>
                  <a:pt x="27" y="16"/>
                  <a:pt x="24" y="18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4"/>
                  <a:pt x="12" y="3"/>
                  <a:pt x="10" y="3"/>
                </a:cubicBezTo>
                <a:cubicBezTo>
                  <a:pt x="3" y="3"/>
                  <a:pt x="3" y="3"/>
                  <a:pt x="3" y="3"/>
                </a:cubicBezTo>
                <a:cubicBezTo>
                  <a:pt x="1" y="3"/>
                  <a:pt x="0" y="4"/>
                  <a:pt x="0" y="6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7"/>
                  <a:pt x="1" y="59"/>
                  <a:pt x="3" y="59"/>
                </a:cubicBezTo>
                <a:cubicBezTo>
                  <a:pt x="10" y="59"/>
                  <a:pt x="10" y="59"/>
                  <a:pt x="10" y="59"/>
                </a:cubicBezTo>
                <a:cubicBezTo>
                  <a:pt x="12" y="59"/>
                  <a:pt x="14" y="57"/>
                  <a:pt x="14" y="55"/>
                </a:cubicBezTo>
                <a:cubicBezTo>
                  <a:pt x="14" y="38"/>
                  <a:pt x="14" y="38"/>
                  <a:pt x="14" y="38"/>
                </a:cubicBezTo>
                <a:cubicBezTo>
                  <a:pt x="24" y="43"/>
                  <a:pt x="24" y="43"/>
                  <a:pt x="24" y="43"/>
                </a:cubicBezTo>
                <a:cubicBezTo>
                  <a:pt x="27" y="45"/>
                  <a:pt x="33" y="49"/>
                  <a:pt x="36" y="51"/>
                </a:cubicBezTo>
                <a:cubicBezTo>
                  <a:pt x="52" y="60"/>
                  <a:pt x="52" y="60"/>
                  <a:pt x="52" y="60"/>
                </a:cubicBezTo>
                <a:cubicBezTo>
                  <a:pt x="55" y="62"/>
                  <a:pt x="58" y="60"/>
                  <a:pt x="58" y="56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1"/>
                  <a:pt x="55" y="0"/>
                  <a:pt x="52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0" name="Freeform 161"/>
          <p:cNvSpPr>
            <a:spLocks/>
          </p:cNvSpPr>
          <p:nvPr/>
        </p:nvSpPr>
        <p:spPr bwMode="auto">
          <a:xfrm>
            <a:off x="5557598" y="1479899"/>
            <a:ext cx="216157" cy="227777"/>
          </a:xfrm>
          <a:custGeom>
            <a:avLst/>
            <a:gdLst>
              <a:gd name="T0" fmla="*/ 356372677 w 58"/>
              <a:gd name="T1" fmla="*/ 18889816 h 62"/>
              <a:gd name="T2" fmla="*/ 311014720 w 58"/>
              <a:gd name="T3" fmla="*/ 18889816 h 62"/>
              <a:gd name="T4" fmla="*/ 285096614 w 58"/>
              <a:gd name="T5" fmla="*/ 44075401 h 62"/>
              <a:gd name="T6" fmla="*/ 285096614 w 58"/>
              <a:gd name="T7" fmla="*/ 151116020 h 62"/>
              <a:gd name="T8" fmla="*/ 220301351 w 58"/>
              <a:gd name="T9" fmla="*/ 113336388 h 62"/>
              <a:gd name="T10" fmla="*/ 142549580 w 58"/>
              <a:gd name="T11" fmla="*/ 69260986 h 62"/>
              <a:gd name="T12" fmla="*/ 38877158 w 58"/>
              <a:gd name="T13" fmla="*/ 12594047 h 62"/>
              <a:gd name="T14" fmla="*/ 0 w 58"/>
              <a:gd name="T15" fmla="*/ 37779632 h 62"/>
              <a:gd name="T16" fmla="*/ 0 w 58"/>
              <a:gd name="T17" fmla="*/ 352600700 h 62"/>
              <a:gd name="T18" fmla="*/ 45355412 w 58"/>
              <a:gd name="T19" fmla="*/ 377786285 h 62"/>
              <a:gd name="T20" fmla="*/ 142549580 w 58"/>
              <a:gd name="T21" fmla="*/ 321119346 h 62"/>
              <a:gd name="T22" fmla="*/ 220301351 w 58"/>
              <a:gd name="T23" fmla="*/ 277043945 h 62"/>
              <a:gd name="T24" fmla="*/ 285096614 w 58"/>
              <a:gd name="T25" fmla="*/ 239264313 h 62"/>
              <a:gd name="T26" fmla="*/ 285096614 w 58"/>
              <a:gd name="T27" fmla="*/ 358898979 h 62"/>
              <a:gd name="T28" fmla="*/ 311014720 w 58"/>
              <a:gd name="T29" fmla="*/ 384084564 h 62"/>
              <a:gd name="T30" fmla="*/ 356372677 w 58"/>
              <a:gd name="T31" fmla="*/ 384084564 h 62"/>
              <a:gd name="T32" fmla="*/ 375809984 w 58"/>
              <a:gd name="T33" fmla="*/ 358898979 h 62"/>
              <a:gd name="T34" fmla="*/ 375809984 w 58"/>
              <a:gd name="T35" fmla="*/ 44075401 h 62"/>
              <a:gd name="T36" fmla="*/ 356372677 w 58"/>
              <a:gd name="T37" fmla="*/ 18889816 h 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8" h="62">
                <a:moveTo>
                  <a:pt x="55" y="3"/>
                </a:moveTo>
                <a:cubicBezTo>
                  <a:pt x="48" y="3"/>
                  <a:pt x="48" y="3"/>
                  <a:pt x="48" y="3"/>
                </a:cubicBezTo>
                <a:cubicBezTo>
                  <a:pt x="46" y="3"/>
                  <a:pt x="44" y="5"/>
                  <a:pt x="44" y="7"/>
                </a:cubicBezTo>
                <a:cubicBezTo>
                  <a:pt x="44" y="24"/>
                  <a:pt x="44" y="24"/>
                  <a:pt x="44" y="24"/>
                </a:cubicBezTo>
                <a:cubicBezTo>
                  <a:pt x="34" y="18"/>
                  <a:pt x="34" y="18"/>
                  <a:pt x="34" y="18"/>
                </a:cubicBezTo>
                <a:cubicBezTo>
                  <a:pt x="31" y="16"/>
                  <a:pt x="25" y="13"/>
                  <a:pt x="22" y="11"/>
                </a:cubicBezTo>
                <a:cubicBezTo>
                  <a:pt x="6" y="2"/>
                  <a:pt x="6" y="2"/>
                  <a:pt x="6" y="2"/>
                </a:cubicBezTo>
                <a:cubicBezTo>
                  <a:pt x="3" y="0"/>
                  <a:pt x="0" y="2"/>
                  <a:pt x="0" y="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3" y="62"/>
                  <a:pt x="7" y="60"/>
                </a:cubicBezTo>
                <a:cubicBezTo>
                  <a:pt x="22" y="51"/>
                  <a:pt x="22" y="51"/>
                  <a:pt x="22" y="51"/>
                </a:cubicBezTo>
                <a:cubicBezTo>
                  <a:pt x="25" y="49"/>
                  <a:pt x="31" y="46"/>
                  <a:pt x="34" y="44"/>
                </a:cubicBezTo>
                <a:cubicBezTo>
                  <a:pt x="44" y="38"/>
                  <a:pt x="44" y="38"/>
                  <a:pt x="44" y="38"/>
                </a:cubicBezTo>
                <a:cubicBezTo>
                  <a:pt x="44" y="57"/>
                  <a:pt x="44" y="57"/>
                  <a:pt x="44" y="57"/>
                </a:cubicBezTo>
                <a:cubicBezTo>
                  <a:pt x="44" y="59"/>
                  <a:pt x="46" y="61"/>
                  <a:pt x="48" y="61"/>
                </a:cubicBezTo>
                <a:cubicBezTo>
                  <a:pt x="55" y="61"/>
                  <a:pt x="55" y="61"/>
                  <a:pt x="55" y="61"/>
                </a:cubicBezTo>
                <a:cubicBezTo>
                  <a:pt x="57" y="61"/>
                  <a:pt x="58" y="59"/>
                  <a:pt x="58" y="57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5"/>
                  <a:pt x="57" y="3"/>
                  <a:pt x="55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91" name="Group 490"/>
          <p:cNvGrpSpPr/>
          <p:nvPr/>
        </p:nvGrpSpPr>
        <p:grpSpPr>
          <a:xfrm>
            <a:off x="2959078" y="1491521"/>
            <a:ext cx="216155" cy="239399"/>
            <a:chOff x="1625601" y="798513"/>
            <a:chExt cx="147637" cy="163513"/>
          </a:xfrm>
          <a:solidFill>
            <a:srgbClr val="FFFFFF"/>
          </a:solidFill>
        </p:grpSpPr>
        <p:sp>
          <p:nvSpPr>
            <p:cNvPr id="492" name="Freeform 162"/>
            <p:cNvSpPr>
              <a:spLocks/>
            </p:cNvSpPr>
            <p:nvPr/>
          </p:nvSpPr>
          <p:spPr bwMode="auto">
            <a:xfrm>
              <a:off x="1625601" y="798513"/>
              <a:ext cx="55563" cy="16351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8" y="0"/>
                </a:cxn>
                <a:cxn ang="0">
                  <a:pos x="0" y="7"/>
                </a:cxn>
                <a:cxn ang="0">
                  <a:pos x="0" y="58"/>
                </a:cxn>
                <a:cxn ang="0">
                  <a:pos x="8" y="65"/>
                </a:cxn>
                <a:cxn ang="0">
                  <a:pos x="15" y="65"/>
                </a:cxn>
                <a:cxn ang="0">
                  <a:pos x="22" y="58"/>
                </a:cxn>
                <a:cxn ang="0">
                  <a:pos x="22" y="7"/>
                </a:cxn>
                <a:cxn ang="0">
                  <a:pos x="15" y="0"/>
                </a:cxn>
              </a:cxnLst>
              <a:rect l="0" t="0" r="r" b="b"/>
              <a:pathLst>
                <a:path w="22" h="65">
                  <a:moveTo>
                    <a:pt x="15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4" y="65"/>
                    <a:pt x="8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9" y="65"/>
                    <a:pt x="22" y="62"/>
                    <a:pt x="22" y="5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3"/>
                    <a:pt x="19" y="0"/>
                    <a:pt x="1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3" name="Freeform 163"/>
            <p:cNvSpPr>
              <a:spLocks/>
            </p:cNvSpPr>
            <p:nvPr/>
          </p:nvSpPr>
          <p:spPr bwMode="auto">
            <a:xfrm>
              <a:off x="1719263" y="798513"/>
              <a:ext cx="53975" cy="16351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58"/>
                </a:cxn>
                <a:cxn ang="0">
                  <a:pos x="7" y="65"/>
                </a:cxn>
                <a:cxn ang="0">
                  <a:pos x="14" y="65"/>
                </a:cxn>
                <a:cxn ang="0">
                  <a:pos x="21" y="58"/>
                </a:cxn>
                <a:cxn ang="0">
                  <a:pos x="21" y="7"/>
                </a:cxn>
                <a:cxn ang="0">
                  <a:pos x="14" y="0"/>
                </a:cxn>
              </a:cxnLst>
              <a:rect l="0" t="0" r="r" b="b"/>
              <a:pathLst>
                <a:path w="21" h="65">
                  <a:moveTo>
                    <a:pt x="1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3" y="65"/>
                    <a:pt x="7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8" y="65"/>
                    <a:pt x="21" y="62"/>
                    <a:pt x="21" y="5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3"/>
                    <a:pt x="18" y="0"/>
                    <a:pt x="1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94" name="Freeform 164"/>
          <p:cNvSpPr>
            <a:spLocks noEditPoints="1"/>
          </p:cNvSpPr>
          <p:nvPr/>
        </p:nvSpPr>
        <p:spPr bwMode="auto">
          <a:xfrm>
            <a:off x="6203742" y="1491521"/>
            <a:ext cx="429989" cy="239398"/>
          </a:xfrm>
          <a:custGeom>
            <a:avLst/>
            <a:gdLst>
              <a:gd name="T0" fmla="*/ 435988567 w 185"/>
              <a:gd name="T1" fmla="*/ 88204405 h 103"/>
              <a:gd name="T2" fmla="*/ 435988567 w 185"/>
              <a:gd name="T3" fmla="*/ 0 h 103"/>
              <a:gd name="T4" fmla="*/ 0 w 185"/>
              <a:gd name="T5" fmla="*/ 0 h 103"/>
              <a:gd name="T6" fmla="*/ 0 w 185"/>
              <a:gd name="T7" fmla="*/ 259574506 h 103"/>
              <a:gd name="T8" fmla="*/ 435988567 w 185"/>
              <a:gd name="T9" fmla="*/ 259574506 h 103"/>
              <a:gd name="T10" fmla="*/ 435988567 w 185"/>
              <a:gd name="T11" fmla="*/ 204131238 h 103"/>
              <a:gd name="T12" fmla="*/ 466230494 w 185"/>
              <a:gd name="T13" fmla="*/ 204131238 h 103"/>
              <a:gd name="T14" fmla="*/ 466230494 w 185"/>
              <a:gd name="T15" fmla="*/ 88204405 h 103"/>
              <a:gd name="T16" fmla="*/ 435988567 w 185"/>
              <a:gd name="T17" fmla="*/ 88204405 h 103"/>
              <a:gd name="T18" fmla="*/ 378024081 w 185"/>
              <a:gd name="T19" fmla="*/ 204131238 h 103"/>
              <a:gd name="T20" fmla="*/ 57964486 w 185"/>
              <a:gd name="T21" fmla="*/ 204131238 h 103"/>
              <a:gd name="T22" fmla="*/ 57964486 w 185"/>
              <a:gd name="T23" fmla="*/ 55443268 h 103"/>
              <a:gd name="T24" fmla="*/ 378024081 w 185"/>
              <a:gd name="T25" fmla="*/ 55443268 h 103"/>
              <a:gd name="T26" fmla="*/ 378024081 w 185"/>
              <a:gd name="T27" fmla="*/ 204131238 h 10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5" h="103">
                <a:moveTo>
                  <a:pt x="173" y="35"/>
                </a:moveTo>
                <a:lnTo>
                  <a:pt x="173" y="0"/>
                </a:lnTo>
                <a:lnTo>
                  <a:pt x="0" y="0"/>
                </a:lnTo>
                <a:lnTo>
                  <a:pt x="0" y="103"/>
                </a:lnTo>
                <a:lnTo>
                  <a:pt x="173" y="103"/>
                </a:lnTo>
                <a:lnTo>
                  <a:pt x="173" y="81"/>
                </a:lnTo>
                <a:lnTo>
                  <a:pt x="185" y="81"/>
                </a:lnTo>
                <a:lnTo>
                  <a:pt x="185" y="35"/>
                </a:lnTo>
                <a:lnTo>
                  <a:pt x="173" y="35"/>
                </a:lnTo>
                <a:close/>
                <a:moveTo>
                  <a:pt x="150" y="81"/>
                </a:moveTo>
                <a:lnTo>
                  <a:pt x="23" y="81"/>
                </a:lnTo>
                <a:lnTo>
                  <a:pt x="23" y="22"/>
                </a:lnTo>
                <a:lnTo>
                  <a:pt x="150" y="22"/>
                </a:lnTo>
                <a:lnTo>
                  <a:pt x="150" y="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95" name="Group 494"/>
          <p:cNvGrpSpPr/>
          <p:nvPr/>
        </p:nvGrpSpPr>
        <p:grpSpPr>
          <a:xfrm>
            <a:off x="7061394" y="1491521"/>
            <a:ext cx="427664" cy="239399"/>
            <a:chOff x="4427538" y="798513"/>
            <a:chExt cx="292100" cy="163513"/>
          </a:xfrm>
          <a:solidFill>
            <a:srgbClr val="FFFFFF"/>
          </a:solidFill>
        </p:grpSpPr>
        <p:sp>
          <p:nvSpPr>
            <p:cNvPr id="496" name="Freeform 165"/>
            <p:cNvSpPr>
              <a:spLocks noEditPoints="1"/>
            </p:cNvSpPr>
            <p:nvPr/>
          </p:nvSpPr>
          <p:spPr bwMode="auto">
            <a:xfrm>
              <a:off x="4427538" y="798513"/>
              <a:ext cx="292100" cy="163513"/>
            </a:xfrm>
            <a:custGeom>
              <a:avLst/>
              <a:gdLst/>
              <a:ahLst/>
              <a:cxnLst>
                <a:cxn ang="0">
                  <a:pos x="173" y="35"/>
                </a:cxn>
                <a:cxn ang="0">
                  <a:pos x="173" y="0"/>
                </a:cxn>
                <a:cxn ang="0">
                  <a:pos x="0" y="0"/>
                </a:cxn>
                <a:cxn ang="0">
                  <a:pos x="0" y="103"/>
                </a:cxn>
                <a:cxn ang="0">
                  <a:pos x="173" y="103"/>
                </a:cxn>
                <a:cxn ang="0">
                  <a:pos x="173" y="81"/>
                </a:cxn>
                <a:cxn ang="0">
                  <a:pos x="184" y="81"/>
                </a:cxn>
                <a:cxn ang="0">
                  <a:pos x="184" y="35"/>
                </a:cxn>
                <a:cxn ang="0">
                  <a:pos x="173" y="35"/>
                </a:cxn>
                <a:cxn ang="0">
                  <a:pos x="149" y="81"/>
                </a:cxn>
                <a:cxn ang="0">
                  <a:pos x="22" y="81"/>
                </a:cxn>
                <a:cxn ang="0">
                  <a:pos x="22" y="22"/>
                </a:cxn>
                <a:cxn ang="0">
                  <a:pos x="149" y="22"/>
                </a:cxn>
                <a:cxn ang="0">
                  <a:pos x="149" y="81"/>
                </a:cxn>
              </a:cxnLst>
              <a:rect l="0" t="0" r="r" b="b"/>
              <a:pathLst>
                <a:path w="184" h="103">
                  <a:moveTo>
                    <a:pt x="173" y="35"/>
                  </a:moveTo>
                  <a:lnTo>
                    <a:pt x="173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3" y="103"/>
                  </a:lnTo>
                  <a:lnTo>
                    <a:pt x="173" y="81"/>
                  </a:lnTo>
                  <a:lnTo>
                    <a:pt x="184" y="81"/>
                  </a:lnTo>
                  <a:lnTo>
                    <a:pt x="184" y="35"/>
                  </a:lnTo>
                  <a:lnTo>
                    <a:pt x="173" y="35"/>
                  </a:lnTo>
                  <a:close/>
                  <a:moveTo>
                    <a:pt x="149" y="81"/>
                  </a:moveTo>
                  <a:lnTo>
                    <a:pt x="22" y="81"/>
                  </a:lnTo>
                  <a:lnTo>
                    <a:pt x="22" y="22"/>
                  </a:lnTo>
                  <a:lnTo>
                    <a:pt x="149" y="22"/>
                  </a:lnTo>
                  <a:lnTo>
                    <a:pt x="149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7" name="Freeform 166"/>
            <p:cNvSpPr>
              <a:spLocks/>
            </p:cNvSpPr>
            <p:nvPr/>
          </p:nvSpPr>
          <p:spPr bwMode="auto">
            <a:xfrm>
              <a:off x="4483101" y="854075"/>
              <a:ext cx="107950" cy="523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0" y="33"/>
                </a:cxn>
                <a:cxn ang="0">
                  <a:pos x="68" y="33"/>
                </a:cxn>
                <a:cxn ang="0">
                  <a:pos x="33" y="0"/>
                </a:cxn>
              </a:cxnLst>
              <a:rect l="0" t="0" r="r" b="b"/>
              <a:pathLst>
                <a:path w="68" h="33">
                  <a:moveTo>
                    <a:pt x="33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68" y="33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98" name="Group 497"/>
          <p:cNvGrpSpPr/>
          <p:nvPr/>
        </p:nvGrpSpPr>
        <p:grpSpPr>
          <a:xfrm>
            <a:off x="7916722" y="1491521"/>
            <a:ext cx="427664" cy="239399"/>
            <a:chOff x="5011738" y="798513"/>
            <a:chExt cx="292100" cy="163513"/>
          </a:xfrm>
          <a:solidFill>
            <a:srgbClr val="FFFFFF"/>
          </a:solidFill>
        </p:grpSpPr>
        <p:sp>
          <p:nvSpPr>
            <p:cNvPr id="499" name="Freeform 167"/>
            <p:cNvSpPr>
              <a:spLocks noEditPoints="1"/>
            </p:cNvSpPr>
            <p:nvPr/>
          </p:nvSpPr>
          <p:spPr bwMode="auto">
            <a:xfrm>
              <a:off x="5011738" y="798513"/>
              <a:ext cx="292100" cy="163513"/>
            </a:xfrm>
            <a:custGeom>
              <a:avLst/>
              <a:gdLst/>
              <a:ahLst/>
              <a:cxnLst>
                <a:cxn ang="0">
                  <a:pos x="173" y="35"/>
                </a:cxn>
                <a:cxn ang="0">
                  <a:pos x="173" y="0"/>
                </a:cxn>
                <a:cxn ang="0">
                  <a:pos x="0" y="0"/>
                </a:cxn>
                <a:cxn ang="0">
                  <a:pos x="0" y="103"/>
                </a:cxn>
                <a:cxn ang="0">
                  <a:pos x="173" y="103"/>
                </a:cxn>
                <a:cxn ang="0">
                  <a:pos x="173" y="81"/>
                </a:cxn>
                <a:cxn ang="0">
                  <a:pos x="184" y="81"/>
                </a:cxn>
                <a:cxn ang="0">
                  <a:pos x="184" y="35"/>
                </a:cxn>
                <a:cxn ang="0">
                  <a:pos x="173" y="35"/>
                </a:cxn>
                <a:cxn ang="0">
                  <a:pos x="151" y="81"/>
                </a:cxn>
                <a:cxn ang="0">
                  <a:pos x="24" y="81"/>
                </a:cxn>
                <a:cxn ang="0">
                  <a:pos x="24" y="22"/>
                </a:cxn>
                <a:cxn ang="0">
                  <a:pos x="151" y="22"/>
                </a:cxn>
                <a:cxn ang="0">
                  <a:pos x="151" y="81"/>
                </a:cxn>
              </a:cxnLst>
              <a:rect l="0" t="0" r="r" b="b"/>
              <a:pathLst>
                <a:path w="184" h="103">
                  <a:moveTo>
                    <a:pt x="173" y="35"/>
                  </a:moveTo>
                  <a:lnTo>
                    <a:pt x="173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3" y="103"/>
                  </a:lnTo>
                  <a:lnTo>
                    <a:pt x="173" y="81"/>
                  </a:lnTo>
                  <a:lnTo>
                    <a:pt x="184" y="81"/>
                  </a:lnTo>
                  <a:lnTo>
                    <a:pt x="184" y="35"/>
                  </a:lnTo>
                  <a:lnTo>
                    <a:pt x="173" y="35"/>
                  </a:lnTo>
                  <a:close/>
                  <a:moveTo>
                    <a:pt x="151" y="81"/>
                  </a:moveTo>
                  <a:lnTo>
                    <a:pt x="24" y="81"/>
                  </a:lnTo>
                  <a:lnTo>
                    <a:pt x="24" y="22"/>
                  </a:lnTo>
                  <a:lnTo>
                    <a:pt x="151" y="22"/>
                  </a:lnTo>
                  <a:lnTo>
                    <a:pt x="15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0" name="Rectangle 168"/>
            <p:cNvSpPr>
              <a:spLocks noChangeArrowheads="1"/>
            </p:cNvSpPr>
            <p:nvPr/>
          </p:nvSpPr>
          <p:spPr bwMode="auto">
            <a:xfrm>
              <a:off x="5067301" y="854075"/>
              <a:ext cx="163513" cy="523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01" name="Group 500"/>
          <p:cNvGrpSpPr/>
          <p:nvPr/>
        </p:nvGrpSpPr>
        <p:grpSpPr>
          <a:xfrm>
            <a:off x="8776698" y="1491521"/>
            <a:ext cx="427664" cy="239399"/>
            <a:chOff x="5599113" y="798513"/>
            <a:chExt cx="292100" cy="163513"/>
          </a:xfrm>
          <a:solidFill>
            <a:srgbClr val="FFFFFF"/>
          </a:solidFill>
        </p:grpSpPr>
        <p:sp>
          <p:nvSpPr>
            <p:cNvPr id="502" name="Freeform 169"/>
            <p:cNvSpPr>
              <a:spLocks noEditPoints="1"/>
            </p:cNvSpPr>
            <p:nvPr/>
          </p:nvSpPr>
          <p:spPr bwMode="auto">
            <a:xfrm>
              <a:off x="5599113" y="798513"/>
              <a:ext cx="292100" cy="163513"/>
            </a:xfrm>
            <a:custGeom>
              <a:avLst/>
              <a:gdLst/>
              <a:ahLst/>
              <a:cxnLst>
                <a:cxn ang="0">
                  <a:pos x="172" y="35"/>
                </a:cxn>
                <a:cxn ang="0">
                  <a:pos x="172" y="0"/>
                </a:cxn>
                <a:cxn ang="0">
                  <a:pos x="0" y="0"/>
                </a:cxn>
                <a:cxn ang="0">
                  <a:pos x="0" y="103"/>
                </a:cxn>
                <a:cxn ang="0">
                  <a:pos x="172" y="103"/>
                </a:cxn>
                <a:cxn ang="0">
                  <a:pos x="172" y="81"/>
                </a:cxn>
                <a:cxn ang="0">
                  <a:pos x="184" y="81"/>
                </a:cxn>
                <a:cxn ang="0">
                  <a:pos x="184" y="35"/>
                </a:cxn>
                <a:cxn ang="0">
                  <a:pos x="172" y="35"/>
                </a:cxn>
                <a:cxn ang="0">
                  <a:pos x="149" y="81"/>
                </a:cxn>
                <a:cxn ang="0">
                  <a:pos x="22" y="81"/>
                </a:cxn>
                <a:cxn ang="0">
                  <a:pos x="22" y="22"/>
                </a:cxn>
                <a:cxn ang="0">
                  <a:pos x="149" y="22"/>
                </a:cxn>
                <a:cxn ang="0">
                  <a:pos x="149" y="81"/>
                </a:cxn>
              </a:cxnLst>
              <a:rect l="0" t="0" r="r" b="b"/>
              <a:pathLst>
                <a:path w="184" h="103">
                  <a:moveTo>
                    <a:pt x="172" y="35"/>
                  </a:moveTo>
                  <a:lnTo>
                    <a:pt x="172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2" y="103"/>
                  </a:lnTo>
                  <a:lnTo>
                    <a:pt x="172" y="81"/>
                  </a:lnTo>
                  <a:lnTo>
                    <a:pt x="184" y="81"/>
                  </a:lnTo>
                  <a:lnTo>
                    <a:pt x="184" y="35"/>
                  </a:lnTo>
                  <a:lnTo>
                    <a:pt x="172" y="35"/>
                  </a:lnTo>
                  <a:close/>
                  <a:moveTo>
                    <a:pt x="149" y="81"/>
                  </a:moveTo>
                  <a:lnTo>
                    <a:pt x="22" y="81"/>
                  </a:lnTo>
                  <a:lnTo>
                    <a:pt x="22" y="22"/>
                  </a:lnTo>
                  <a:lnTo>
                    <a:pt x="149" y="22"/>
                  </a:lnTo>
                  <a:lnTo>
                    <a:pt x="149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3" name="Freeform 170"/>
            <p:cNvSpPr>
              <a:spLocks/>
            </p:cNvSpPr>
            <p:nvPr/>
          </p:nvSpPr>
          <p:spPr bwMode="auto">
            <a:xfrm>
              <a:off x="5651501" y="854075"/>
              <a:ext cx="166688" cy="52388"/>
            </a:xfrm>
            <a:custGeom>
              <a:avLst/>
              <a:gdLst/>
              <a:ahLst/>
              <a:cxnLst>
                <a:cxn ang="0">
                  <a:pos x="59" y="33"/>
                </a:cxn>
                <a:cxn ang="0">
                  <a:pos x="105" y="0"/>
                </a:cxn>
                <a:cxn ang="0">
                  <a:pos x="59" y="11"/>
                </a:cxn>
                <a:cxn ang="0">
                  <a:pos x="47" y="0"/>
                </a:cxn>
                <a:cxn ang="0">
                  <a:pos x="0" y="33"/>
                </a:cxn>
                <a:cxn ang="0">
                  <a:pos x="47" y="22"/>
                </a:cxn>
                <a:cxn ang="0">
                  <a:pos x="59" y="33"/>
                </a:cxn>
              </a:cxnLst>
              <a:rect l="0" t="0" r="r" b="b"/>
              <a:pathLst>
                <a:path w="105" h="33">
                  <a:moveTo>
                    <a:pt x="59" y="33"/>
                  </a:moveTo>
                  <a:lnTo>
                    <a:pt x="105" y="0"/>
                  </a:lnTo>
                  <a:lnTo>
                    <a:pt x="59" y="11"/>
                  </a:lnTo>
                  <a:lnTo>
                    <a:pt x="47" y="0"/>
                  </a:lnTo>
                  <a:lnTo>
                    <a:pt x="0" y="33"/>
                  </a:lnTo>
                  <a:lnTo>
                    <a:pt x="47" y="22"/>
                  </a:lnTo>
                  <a:lnTo>
                    <a:pt x="59" y="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04" name="Group 503"/>
          <p:cNvGrpSpPr/>
          <p:nvPr/>
        </p:nvGrpSpPr>
        <p:grpSpPr>
          <a:xfrm>
            <a:off x="11345004" y="1303255"/>
            <a:ext cx="376530" cy="427664"/>
            <a:chOff x="7353301" y="669925"/>
            <a:chExt cx="257175" cy="292100"/>
          </a:xfrm>
          <a:solidFill>
            <a:srgbClr val="FFFFFF"/>
          </a:solidFill>
        </p:grpSpPr>
        <p:sp>
          <p:nvSpPr>
            <p:cNvPr id="505" name="Freeform 171"/>
            <p:cNvSpPr>
              <a:spLocks/>
            </p:cNvSpPr>
            <p:nvPr/>
          </p:nvSpPr>
          <p:spPr bwMode="auto">
            <a:xfrm>
              <a:off x="7353301" y="669925"/>
              <a:ext cx="38100" cy="2921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109"/>
                </a:cxn>
                <a:cxn ang="0">
                  <a:pos x="8" y="116"/>
                </a:cxn>
                <a:cxn ang="0">
                  <a:pos x="15" y="116"/>
                </a:cxn>
                <a:cxn ang="0">
                  <a:pos x="15" y="0"/>
                </a:cxn>
                <a:cxn ang="0">
                  <a:pos x="8" y="0"/>
                </a:cxn>
                <a:cxn ang="0">
                  <a:pos x="0" y="7"/>
                </a:cxn>
              </a:cxnLst>
              <a:rect l="0" t="0" r="r" b="b"/>
              <a:pathLst>
                <a:path w="15" h="116">
                  <a:moveTo>
                    <a:pt x="0" y="7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13"/>
                    <a:pt x="4" y="116"/>
                    <a:pt x="8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6" name="Freeform 172"/>
            <p:cNvSpPr>
              <a:spLocks noEditPoints="1"/>
            </p:cNvSpPr>
            <p:nvPr/>
          </p:nvSpPr>
          <p:spPr bwMode="auto">
            <a:xfrm>
              <a:off x="7408863" y="669925"/>
              <a:ext cx="201613" cy="292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4"/>
                </a:cxn>
                <a:cxn ang="0">
                  <a:pos x="127" y="184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92" y="70"/>
                </a:cxn>
                <a:cxn ang="0">
                  <a:pos x="46" y="70"/>
                </a:cxn>
                <a:cxn ang="0">
                  <a:pos x="46" y="35"/>
                </a:cxn>
                <a:cxn ang="0">
                  <a:pos x="92" y="35"/>
                </a:cxn>
                <a:cxn ang="0">
                  <a:pos x="92" y="70"/>
                </a:cxn>
              </a:cxnLst>
              <a:rect l="0" t="0" r="r" b="b"/>
              <a:pathLst>
                <a:path w="127" h="184">
                  <a:moveTo>
                    <a:pt x="0" y="0"/>
                  </a:moveTo>
                  <a:lnTo>
                    <a:pt x="0" y="184"/>
                  </a:lnTo>
                  <a:lnTo>
                    <a:pt x="127" y="184"/>
                  </a:lnTo>
                  <a:lnTo>
                    <a:pt x="127" y="0"/>
                  </a:lnTo>
                  <a:lnTo>
                    <a:pt x="0" y="0"/>
                  </a:lnTo>
                  <a:close/>
                  <a:moveTo>
                    <a:pt x="92" y="70"/>
                  </a:moveTo>
                  <a:lnTo>
                    <a:pt x="46" y="70"/>
                  </a:lnTo>
                  <a:lnTo>
                    <a:pt x="46" y="35"/>
                  </a:lnTo>
                  <a:lnTo>
                    <a:pt x="92" y="35"/>
                  </a:lnTo>
                  <a:lnTo>
                    <a:pt x="92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507" name="Freeform 173"/>
          <p:cNvSpPr>
            <a:spLocks noEditPoints="1"/>
          </p:cNvSpPr>
          <p:nvPr/>
        </p:nvSpPr>
        <p:spPr bwMode="auto">
          <a:xfrm>
            <a:off x="10489676" y="1310229"/>
            <a:ext cx="402098" cy="427664"/>
          </a:xfrm>
          <a:custGeom>
            <a:avLst/>
            <a:gdLst>
              <a:gd name="T0" fmla="*/ 647543492 w 109"/>
              <a:gd name="T1" fmla="*/ 0 h 116"/>
              <a:gd name="T2" fmla="*/ 95226317 w 109"/>
              <a:gd name="T3" fmla="*/ 0 h 116"/>
              <a:gd name="T4" fmla="*/ 44438444 w 109"/>
              <a:gd name="T5" fmla="*/ 44386609 h 116"/>
              <a:gd name="T6" fmla="*/ 44438444 w 109"/>
              <a:gd name="T7" fmla="*/ 139497895 h 116"/>
              <a:gd name="T8" fmla="*/ 114272085 w 109"/>
              <a:gd name="T9" fmla="*/ 139497895 h 116"/>
              <a:gd name="T10" fmla="*/ 139667281 w 109"/>
              <a:gd name="T11" fmla="*/ 164862751 h 116"/>
              <a:gd name="T12" fmla="*/ 114272085 w 109"/>
              <a:gd name="T13" fmla="*/ 183884504 h 116"/>
              <a:gd name="T14" fmla="*/ 25392677 w 109"/>
              <a:gd name="T15" fmla="*/ 183884504 h 116"/>
              <a:gd name="T16" fmla="*/ 0 w 109"/>
              <a:gd name="T17" fmla="*/ 209246842 h 116"/>
              <a:gd name="T18" fmla="*/ 25392677 w 109"/>
              <a:gd name="T19" fmla="*/ 228271114 h 116"/>
              <a:gd name="T20" fmla="*/ 44438444 w 109"/>
              <a:gd name="T21" fmla="*/ 228271114 h 116"/>
              <a:gd name="T22" fmla="*/ 44438444 w 109"/>
              <a:gd name="T23" fmla="*/ 323382399 h 116"/>
              <a:gd name="T24" fmla="*/ 114272085 w 109"/>
              <a:gd name="T25" fmla="*/ 323382399 h 116"/>
              <a:gd name="T26" fmla="*/ 139667281 w 109"/>
              <a:gd name="T27" fmla="*/ 348747255 h 116"/>
              <a:gd name="T28" fmla="*/ 114272085 w 109"/>
              <a:gd name="T29" fmla="*/ 367769009 h 116"/>
              <a:gd name="T30" fmla="*/ 25392677 w 109"/>
              <a:gd name="T31" fmla="*/ 367769009 h 116"/>
              <a:gd name="T32" fmla="*/ 0 w 109"/>
              <a:gd name="T33" fmla="*/ 393131347 h 116"/>
              <a:gd name="T34" fmla="*/ 25392677 w 109"/>
              <a:gd name="T35" fmla="*/ 418496203 h 116"/>
              <a:gd name="T36" fmla="*/ 44438444 w 109"/>
              <a:gd name="T37" fmla="*/ 418496203 h 116"/>
              <a:gd name="T38" fmla="*/ 44438444 w 109"/>
              <a:gd name="T39" fmla="*/ 507266903 h 116"/>
              <a:gd name="T40" fmla="*/ 114272085 w 109"/>
              <a:gd name="T41" fmla="*/ 507266903 h 116"/>
              <a:gd name="T42" fmla="*/ 139667281 w 109"/>
              <a:gd name="T43" fmla="*/ 532631759 h 116"/>
              <a:gd name="T44" fmla="*/ 114272085 w 109"/>
              <a:gd name="T45" fmla="*/ 551653513 h 116"/>
              <a:gd name="T46" fmla="*/ 25392677 w 109"/>
              <a:gd name="T47" fmla="*/ 551653513 h 116"/>
              <a:gd name="T48" fmla="*/ 0 w 109"/>
              <a:gd name="T49" fmla="*/ 577015851 h 116"/>
              <a:gd name="T50" fmla="*/ 25392677 w 109"/>
              <a:gd name="T51" fmla="*/ 602380707 h 116"/>
              <a:gd name="T52" fmla="*/ 44438444 w 109"/>
              <a:gd name="T53" fmla="*/ 602380707 h 116"/>
              <a:gd name="T54" fmla="*/ 44438444 w 109"/>
              <a:gd name="T55" fmla="*/ 691151408 h 116"/>
              <a:gd name="T56" fmla="*/ 95226317 w 109"/>
              <a:gd name="T57" fmla="*/ 735538017 h 116"/>
              <a:gd name="T58" fmla="*/ 647543492 w 109"/>
              <a:gd name="T59" fmla="*/ 735538017 h 116"/>
              <a:gd name="T60" fmla="*/ 691981936 w 109"/>
              <a:gd name="T61" fmla="*/ 691151408 h 116"/>
              <a:gd name="T62" fmla="*/ 691981936 w 109"/>
              <a:gd name="T63" fmla="*/ 44386609 h 116"/>
              <a:gd name="T64" fmla="*/ 647543492 w 109"/>
              <a:gd name="T65" fmla="*/ 0 h 116"/>
              <a:gd name="T66" fmla="*/ 552314655 w 109"/>
              <a:gd name="T67" fmla="*/ 323382399 h 116"/>
              <a:gd name="T68" fmla="*/ 279332042 w 109"/>
              <a:gd name="T69" fmla="*/ 323382399 h 116"/>
              <a:gd name="T70" fmla="*/ 279332042 w 109"/>
              <a:gd name="T71" fmla="*/ 139497895 h 116"/>
              <a:gd name="T72" fmla="*/ 552314655 w 109"/>
              <a:gd name="T73" fmla="*/ 139497895 h 116"/>
              <a:gd name="T74" fmla="*/ 552314655 w 109"/>
              <a:gd name="T75" fmla="*/ 323382399 h 11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09" h="116">
                <a:moveTo>
                  <a:pt x="102" y="0"/>
                </a:moveTo>
                <a:cubicBezTo>
                  <a:pt x="15" y="0"/>
                  <a:pt x="15" y="0"/>
                  <a:pt x="15" y="0"/>
                </a:cubicBezTo>
                <a:cubicBezTo>
                  <a:pt x="11" y="0"/>
                  <a:pt x="7" y="3"/>
                  <a:pt x="7" y="7"/>
                </a:cubicBezTo>
                <a:cubicBezTo>
                  <a:pt x="7" y="22"/>
                  <a:pt x="7" y="22"/>
                  <a:pt x="7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20" y="22"/>
                  <a:pt x="22" y="24"/>
                  <a:pt x="22" y="26"/>
                </a:cubicBezTo>
                <a:cubicBezTo>
                  <a:pt x="22" y="28"/>
                  <a:pt x="20" y="29"/>
                  <a:pt x="18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2" y="36"/>
                  <a:pt x="4" y="36"/>
                </a:cubicBezTo>
                <a:cubicBezTo>
                  <a:pt x="7" y="36"/>
                  <a:pt x="7" y="36"/>
                  <a:pt x="7" y="36"/>
                </a:cubicBezTo>
                <a:cubicBezTo>
                  <a:pt x="7" y="51"/>
                  <a:pt x="7" y="51"/>
                  <a:pt x="7" y="51"/>
                </a:cubicBezTo>
                <a:cubicBezTo>
                  <a:pt x="18" y="51"/>
                  <a:pt x="18" y="51"/>
                  <a:pt x="18" y="51"/>
                </a:cubicBezTo>
                <a:cubicBezTo>
                  <a:pt x="20" y="51"/>
                  <a:pt x="22" y="53"/>
                  <a:pt x="22" y="55"/>
                </a:cubicBezTo>
                <a:cubicBezTo>
                  <a:pt x="22" y="57"/>
                  <a:pt x="20" y="58"/>
                  <a:pt x="18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2" y="58"/>
                  <a:pt x="0" y="60"/>
                  <a:pt x="0" y="62"/>
                </a:cubicBezTo>
                <a:cubicBezTo>
                  <a:pt x="0" y="64"/>
                  <a:pt x="2" y="66"/>
                  <a:pt x="4" y="66"/>
                </a:cubicBezTo>
                <a:cubicBezTo>
                  <a:pt x="7" y="66"/>
                  <a:pt x="7" y="66"/>
                  <a:pt x="7" y="66"/>
                </a:cubicBezTo>
                <a:cubicBezTo>
                  <a:pt x="7" y="80"/>
                  <a:pt x="7" y="80"/>
                  <a:pt x="7" y="80"/>
                </a:cubicBezTo>
                <a:cubicBezTo>
                  <a:pt x="18" y="80"/>
                  <a:pt x="18" y="80"/>
                  <a:pt x="18" y="80"/>
                </a:cubicBezTo>
                <a:cubicBezTo>
                  <a:pt x="20" y="80"/>
                  <a:pt x="22" y="82"/>
                  <a:pt x="22" y="84"/>
                </a:cubicBezTo>
                <a:cubicBezTo>
                  <a:pt x="22" y="86"/>
                  <a:pt x="20" y="87"/>
                  <a:pt x="18" y="87"/>
                </a:cubicBezTo>
                <a:cubicBezTo>
                  <a:pt x="4" y="87"/>
                  <a:pt x="4" y="87"/>
                  <a:pt x="4" y="87"/>
                </a:cubicBezTo>
                <a:cubicBezTo>
                  <a:pt x="2" y="87"/>
                  <a:pt x="0" y="89"/>
                  <a:pt x="0" y="91"/>
                </a:cubicBezTo>
                <a:cubicBezTo>
                  <a:pt x="0" y="93"/>
                  <a:pt x="2" y="95"/>
                  <a:pt x="4" y="95"/>
                </a:cubicBezTo>
                <a:cubicBezTo>
                  <a:pt x="7" y="95"/>
                  <a:pt x="7" y="95"/>
                  <a:pt x="7" y="95"/>
                </a:cubicBezTo>
                <a:cubicBezTo>
                  <a:pt x="7" y="109"/>
                  <a:pt x="7" y="109"/>
                  <a:pt x="7" y="109"/>
                </a:cubicBezTo>
                <a:cubicBezTo>
                  <a:pt x="7" y="113"/>
                  <a:pt x="11" y="116"/>
                  <a:pt x="15" y="116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6" y="116"/>
                  <a:pt x="109" y="113"/>
                  <a:pt x="109" y="109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3"/>
                  <a:pt x="106" y="0"/>
                  <a:pt x="102" y="0"/>
                </a:cubicBezTo>
                <a:close/>
                <a:moveTo>
                  <a:pt x="87" y="51"/>
                </a:moveTo>
                <a:cubicBezTo>
                  <a:pt x="44" y="51"/>
                  <a:pt x="44" y="51"/>
                  <a:pt x="44" y="51"/>
                </a:cubicBezTo>
                <a:cubicBezTo>
                  <a:pt x="44" y="22"/>
                  <a:pt x="44" y="22"/>
                  <a:pt x="44" y="22"/>
                </a:cubicBezTo>
                <a:cubicBezTo>
                  <a:pt x="87" y="22"/>
                  <a:pt x="87" y="22"/>
                  <a:pt x="87" y="22"/>
                </a:cubicBezTo>
                <a:lnTo>
                  <a:pt x="87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8" name="Group 507"/>
          <p:cNvGrpSpPr/>
          <p:nvPr/>
        </p:nvGrpSpPr>
        <p:grpSpPr>
          <a:xfrm>
            <a:off x="9659916" y="1303255"/>
            <a:ext cx="402098" cy="427664"/>
            <a:chOff x="6202363" y="669925"/>
            <a:chExt cx="274638" cy="292100"/>
          </a:xfrm>
          <a:solidFill>
            <a:srgbClr val="FFFFFF"/>
          </a:solidFill>
        </p:grpSpPr>
        <p:sp>
          <p:nvSpPr>
            <p:cNvPr id="509" name="Freeform 174"/>
            <p:cNvSpPr>
              <a:spLocks noEditPoints="1"/>
            </p:cNvSpPr>
            <p:nvPr/>
          </p:nvSpPr>
          <p:spPr bwMode="auto">
            <a:xfrm>
              <a:off x="6202363" y="669925"/>
              <a:ext cx="274638" cy="2921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102"/>
                </a:cxn>
                <a:cxn ang="0">
                  <a:pos x="7" y="109"/>
                </a:cxn>
                <a:cxn ang="0">
                  <a:pos x="15" y="109"/>
                </a:cxn>
                <a:cxn ang="0">
                  <a:pos x="22" y="116"/>
                </a:cxn>
                <a:cxn ang="0">
                  <a:pos x="29" y="109"/>
                </a:cxn>
                <a:cxn ang="0">
                  <a:pos x="80" y="109"/>
                </a:cxn>
                <a:cxn ang="0">
                  <a:pos x="87" y="116"/>
                </a:cxn>
                <a:cxn ang="0">
                  <a:pos x="94" y="109"/>
                </a:cxn>
                <a:cxn ang="0">
                  <a:pos x="102" y="109"/>
                </a:cxn>
                <a:cxn ang="0">
                  <a:pos x="109" y="102"/>
                </a:cxn>
                <a:cxn ang="0">
                  <a:pos x="109" y="7"/>
                </a:cxn>
                <a:cxn ang="0">
                  <a:pos x="102" y="0"/>
                </a:cxn>
                <a:cxn ang="0">
                  <a:pos x="94" y="94"/>
                </a:cxn>
                <a:cxn ang="0">
                  <a:pos x="15" y="94"/>
                </a:cxn>
                <a:cxn ang="0">
                  <a:pos x="15" y="58"/>
                </a:cxn>
                <a:cxn ang="0">
                  <a:pos x="94" y="58"/>
                </a:cxn>
                <a:cxn ang="0">
                  <a:pos x="94" y="94"/>
                </a:cxn>
                <a:cxn ang="0">
                  <a:pos x="94" y="51"/>
                </a:cxn>
                <a:cxn ang="0">
                  <a:pos x="15" y="51"/>
                </a:cxn>
                <a:cxn ang="0">
                  <a:pos x="15" y="15"/>
                </a:cxn>
                <a:cxn ang="0">
                  <a:pos x="94" y="15"/>
                </a:cxn>
                <a:cxn ang="0">
                  <a:pos x="94" y="51"/>
                </a:cxn>
              </a:cxnLst>
              <a:rect l="0" t="0" r="r" b="b"/>
              <a:pathLst>
                <a:path w="109" h="116">
                  <a:moveTo>
                    <a:pt x="10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6"/>
                    <a:pt x="3" y="109"/>
                    <a:pt x="7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3"/>
                    <a:pt x="18" y="116"/>
                    <a:pt x="22" y="116"/>
                  </a:cubicBezTo>
                  <a:cubicBezTo>
                    <a:pt x="26" y="116"/>
                    <a:pt x="29" y="113"/>
                    <a:pt x="29" y="109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80" y="113"/>
                    <a:pt x="83" y="116"/>
                    <a:pt x="87" y="116"/>
                  </a:cubicBezTo>
                  <a:cubicBezTo>
                    <a:pt x="91" y="116"/>
                    <a:pt x="94" y="113"/>
                    <a:pt x="94" y="10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6" y="109"/>
                    <a:pt x="109" y="106"/>
                    <a:pt x="109" y="102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9" y="3"/>
                    <a:pt x="106" y="0"/>
                    <a:pt x="102" y="0"/>
                  </a:cubicBezTo>
                  <a:close/>
                  <a:moveTo>
                    <a:pt x="94" y="94"/>
                  </a:moveTo>
                  <a:cubicBezTo>
                    <a:pt x="15" y="94"/>
                    <a:pt x="15" y="94"/>
                    <a:pt x="15" y="94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94" y="58"/>
                    <a:pt x="94" y="58"/>
                    <a:pt x="94" y="58"/>
                  </a:cubicBezTo>
                  <a:lnTo>
                    <a:pt x="94" y="94"/>
                  </a:lnTo>
                  <a:close/>
                  <a:moveTo>
                    <a:pt x="94" y="51"/>
                  </a:moveTo>
                  <a:cubicBezTo>
                    <a:pt x="15" y="51"/>
                    <a:pt x="15" y="51"/>
                    <a:pt x="15" y="51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94" y="15"/>
                    <a:pt x="94" y="15"/>
                    <a:pt x="94" y="15"/>
                  </a:cubicBezTo>
                  <a:lnTo>
                    <a:pt x="94" y="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10" name="Freeform 175"/>
            <p:cNvSpPr>
              <a:spLocks noEditPoints="1"/>
            </p:cNvSpPr>
            <p:nvPr/>
          </p:nvSpPr>
          <p:spPr bwMode="auto">
            <a:xfrm>
              <a:off x="6257926" y="833438"/>
              <a:ext cx="163513" cy="55563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0"/>
                </a:cxn>
                <a:cxn ang="0">
                  <a:pos x="0" y="35"/>
                </a:cxn>
                <a:cxn ang="0">
                  <a:pos x="103" y="35"/>
                </a:cxn>
                <a:cxn ang="0">
                  <a:pos x="103" y="0"/>
                </a:cxn>
                <a:cxn ang="0">
                  <a:pos x="68" y="24"/>
                </a:cxn>
                <a:cxn ang="0">
                  <a:pos x="35" y="24"/>
                </a:cxn>
                <a:cxn ang="0">
                  <a:pos x="35" y="13"/>
                </a:cxn>
                <a:cxn ang="0">
                  <a:pos x="68" y="13"/>
                </a:cxn>
                <a:cxn ang="0">
                  <a:pos x="68" y="24"/>
                </a:cxn>
              </a:cxnLst>
              <a:rect l="0" t="0" r="r" b="b"/>
              <a:pathLst>
                <a:path w="103" h="35">
                  <a:moveTo>
                    <a:pt x="103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103" y="35"/>
                  </a:lnTo>
                  <a:lnTo>
                    <a:pt x="103" y="0"/>
                  </a:lnTo>
                  <a:close/>
                  <a:moveTo>
                    <a:pt x="68" y="24"/>
                  </a:moveTo>
                  <a:lnTo>
                    <a:pt x="35" y="24"/>
                  </a:lnTo>
                  <a:lnTo>
                    <a:pt x="35" y="13"/>
                  </a:lnTo>
                  <a:lnTo>
                    <a:pt x="68" y="13"/>
                  </a:lnTo>
                  <a:lnTo>
                    <a:pt x="6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11" name="Freeform 176"/>
            <p:cNvSpPr>
              <a:spLocks noEditPoints="1"/>
            </p:cNvSpPr>
            <p:nvPr/>
          </p:nvSpPr>
          <p:spPr bwMode="auto">
            <a:xfrm>
              <a:off x="6257926" y="725488"/>
              <a:ext cx="163513" cy="55563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0"/>
                </a:cxn>
                <a:cxn ang="0">
                  <a:pos x="0" y="35"/>
                </a:cxn>
                <a:cxn ang="0">
                  <a:pos x="103" y="35"/>
                </a:cxn>
                <a:cxn ang="0">
                  <a:pos x="103" y="0"/>
                </a:cxn>
                <a:cxn ang="0">
                  <a:pos x="68" y="22"/>
                </a:cxn>
                <a:cxn ang="0">
                  <a:pos x="35" y="22"/>
                </a:cxn>
                <a:cxn ang="0">
                  <a:pos x="35" y="11"/>
                </a:cxn>
                <a:cxn ang="0">
                  <a:pos x="68" y="11"/>
                </a:cxn>
                <a:cxn ang="0">
                  <a:pos x="68" y="22"/>
                </a:cxn>
              </a:cxnLst>
              <a:rect l="0" t="0" r="r" b="b"/>
              <a:pathLst>
                <a:path w="103" h="35">
                  <a:moveTo>
                    <a:pt x="103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103" y="35"/>
                  </a:lnTo>
                  <a:lnTo>
                    <a:pt x="103" y="0"/>
                  </a:lnTo>
                  <a:close/>
                  <a:moveTo>
                    <a:pt x="68" y="22"/>
                  </a:moveTo>
                  <a:lnTo>
                    <a:pt x="35" y="22"/>
                  </a:lnTo>
                  <a:lnTo>
                    <a:pt x="35" y="11"/>
                  </a:lnTo>
                  <a:lnTo>
                    <a:pt x="68" y="11"/>
                  </a:lnTo>
                  <a:lnTo>
                    <a:pt x="6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512" name="Freeform 177"/>
          <p:cNvSpPr>
            <a:spLocks noEditPoints="1"/>
          </p:cNvSpPr>
          <p:nvPr/>
        </p:nvSpPr>
        <p:spPr bwMode="auto">
          <a:xfrm>
            <a:off x="12204979" y="1384605"/>
            <a:ext cx="429989" cy="346314"/>
          </a:xfrm>
          <a:custGeom>
            <a:avLst/>
            <a:gdLst>
              <a:gd name="T0" fmla="*/ 371778626 w 116"/>
              <a:gd name="T1" fmla="*/ 139305195 h 94"/>
              <a:gd name="T2" fmla="*/ 0 w 116"/>
              <a:gd name="T3" fmla="*/ 0 h 94"/>
              <a:gd name="T4" fmla="*/ 0 w 116"/>
              <a:gd name="T5" fmla="*/ 506561600 h 94"/>
              <a:gd name="T6" fmla="*/ 19228969 w 116"/>
              <a:gd name="T7" fmla="*/ 506561600 h 94"/>
              <a:gd name="T8" fmla="*/ 44870969 w 116"/>
              <a:gd name="T9" fmla="*/ 506561600 h 94"/>
              <a:gd name="T10" fmla="*/ 44870969 w 116"/>
              <a:gd name="T11" fmla="*/ 550887124 h 94"/>
              <a:gd name="T12" fmla="*/ 326907657 w 116"/>
              <a:gd name="T13" fmla="*/ 595210132 h 94"/>
              <a:gd name="T14" fmla="*/ 416649596 w 116"/>
              <a:gd name="T15" fmla="*/ 595210132 h 94"/>
              <a:gd name="T16" fmla="*/ 698686284 w 116"/>
              <a:gd name="T17" fmla="*/ 550887124 h 94"/>
              <a:gd name="T18" fmla="*/ 698686284 w 116"/>
              <a:gd name="T19" fmla="*/ 506561600 h 94"/>
              <a:gd name="T20" fmla="*/ 717917784 w 116"/>
              <a:gd name="T21" fmla="*/ 506561600 h 94"/>
              <a:gd name="T22" fmla="*/ 743557253 w 116"/>
              <a:gd name="T23" fmla="*/ 506561600 h 94"/>
              <a:gd name="T24" fmla="*/ 743557253 w 116"/>
              <a:gd name="T25" fmla="*/ 0 h 94"/>
              <a:gd name="T26" fmla="*/ 371778626 w 116"/>
              <a:gd name="T27" fmla="*/ 139305195 h 94"/>
              <a:gd name="T28" fmla="*/ 326907657 w 116"/>
              <a:gd name="T29" fmla="*/ 481234527 h 94"/>
              <a:gd name="T30" fmla="*/ 44870969 w 116"/>
              <a:gd name="T31" fmla="*/ 436909003 h 94"/>
              <a:gd name="T32" fmla="*/ 44870969 w 116"/>
              <a:gd name="T33" fmla="*/ 44323008 h 94"/>
              <a:gd name="T34" fmla="*/ 108968375 w 116"/>
              <a:gd name="T35" fmla="*/ 44323008 h 94"/>
              <a:gd name="T36" fmla="*/ 121789375 w 116"/>
              <a:gd name="T37" fmla="*/ 50656663 h 94"/>
              <a:gd name="T38" fmla="*/ 121789375 w 116"/>
              <a:gd name="T39" fmla="*/ 50656663 h 94"/>
              <a:gd name="T40" fmla="*/ 320499689 w 116"/>
              <a:gd name="T41" fmla="*/ 126640400 h 94"/>
              <a:gd name="T42" fmla="*/ 326907657 w 116"/>
              <a:gd name="T43" fmla="*/ 139305195 h 94"/>
              <a:gd name="T44" fmla="*/ 326907657 w 116"/>
              <a:gd name="T45" fmla="*/ 481234527 h 94"/>
              <a:gd name="T46" fmla="*/ 698686284 w 116"/>
              <a:gd name="T47" fmla="*/ 436909003 h 94"/>
              <a:gd name="T48" fmla="*/ 416649596 w 116"/>
              <a:gd name="T49" fmla="*/ 481234527 h 94"/>
              <a:gd name="T50" fmla="*/ 416649596 w 116"/>
              <a:gd name="T51" fmla="*/ 139305195 h 94"/>
              <a:gd name="T52" fmla="*/ 698686284 w 116"/>
              <a:gd name="T53" fmla="*/ 44323008 h 94"/>
              <a:gd name="T54" fmla="*/ 698686284 w 116"/>
              <a:gd name="T55" fmla="*/ 436909003 h 9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16" h="94">
                <a:moveTo>
                  <a:pt x="58" y="22"/>
                </a:moveTo>
                <a:cubicBezTo>
                  <a:pt x="58" y="3"/>
                  <a:pt x="17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3" y="80"/>
                  <a:pt x="3" y="80"/>
                  <a:pt x="3" y="80"/>
                </a:cubicBezTo>
                <a:cubicBezTo>
                  <a:pt x="5" y="80"/>
                  <a:pt x="6" y="80"/>
                  <a:pt x="7" y="80"/>
                </a:cubicBezTo>
                <a:cubicBezTo>
                  <a:pt x="7" y="87"/>
                  <a:pt x="7" y="87"/>
                  <a:pt x="7" y="87"/>
                </a:cubicBezTo>
                <a:cubicBezTo>
                  <a:pt x="21" y="87"/>
                  <a:pt x="51" y="83"/>
                  <a:pt x="51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83"/>
                  <a:pt x="94" y="87"/>
                  <a:pt x="109" y="87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10" y="80"/>
                  <a:pt x="111" y="80"/>
                  <a:pt x="112" y="80"/>
                </a:cubicBezTo>
                <a:cubicBezTo>
                  <a:pt x="116" y="80"/>
                  <a:pt x="116" y="80"/>
                  <a:pt x="116" y="80"/>
                </a:cubicBezTo>
                <a:cubicBezTo>
                  <a:pt x="116" y="0"/>
                  <a:pt x="116" y="0"/>
                  <a:pt x="116" y="0"/>
                </a:cubicBezTo>
                <a:cubicBezTo>
                  <a:pt x="98" y="0"/>
                  <a:pt x="58" y="3"/>
                  <a:pt x="58" y="22"/>
                </a:cubicBezTo>
                <a:close/>
                <a:moveTo>
                  <a:pt x="51" y="76"/>
                </a:moveTo>
                <a:cubicBezTo>
                  <a:pt x="40" y="69"/>
                  <a:pt x="20" y="69"/>
                  <a:pt x="7" y="69"/>
                </a:cubicBezTo>
                <a:cubicBezTo>
                  <a:pt x="7" y="7"/>
                  <a:pt x="7" y="7"/>
                  <a:pt x="7" y="7"/>
                </a:cubicBezTo>
                <a:cubicBezTo>
                  <a:pt x="11" y="7"/>
                  <a:pt x="14" y="7"/>
                  <a:pt x="17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34" y="9"/>
                  <a:pt x="49" y="12"/>
                  <a:pt x="50" y="20"/>
                </a:cubicBezTo>
                <a:cubicBezTo>
                  <a:pt x="51" y="22"/>
                  <a:pt x="51" y="22"/>
                  <a:pt x="51" y="22"/>
                </a:cubicBezTo>
                <a:lnTo>
                  <a:pt x="51" y="76"/>
                </a:lnTo>
                <a:close/>
                <a:moveTo>
                  <a:pt x="109" y="69"/>
                </a:moveTo>
                <a:cubicBezTo>
                  <a:pt x="95" y="69"/>
                  <a:pt x="76" y="69"/>
                  <a:pt x="65" y="76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17"/>
                  <a:pt x="73" y="7"/>
                  <a:pt x="109" y="7"/>
                </a:cubicBezTo>
                <a:lnTo>
                  <a:pt x="109" y="6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3" name="Freeform 178"/>
          <p:cNvSpPr>
            <a:spLocks noEditPoints="1"/>
          </p:cNvSpPr>
          <p:nvPr/>
        </p:nvSpPr>
        <p:spPr bwMode="auto">
          <a:xfrm>
            <a:off x="13062631" y="1303255"/>
            <a:ext cx="427664" cy="427664"/>
          </a:xfrm>
          <a:custGeom>
            <a:avLst/>
            <a:gdLst>
              <a:gd name="T0" fmla="*/ 375504075 w 184"/>
              <a:gd name="T1" fmla="*/ 292338125 h 184"/>
              <a:gd name="T2" fmla="*/ 375504075 w 184"/>
              <a:gd name="T3" fmla="*/ 204133450 h 184"/>
              <a:gd name="T4" fmla="*/ 259576888 w 184"/>
              <a:gd name="T5" fmla="*/ 204133450 h 184"/>
              <a:gd name="T6" fmla="*/ 259576888 w 184"/>
              <a:gd name="T7" fmla="*/ 176410938 h 184"/>
              <a:gd name="T8" fmla="*/ 347781563 w 184"/>
              <a:gd name="T9" fmla="*/ 176410938 h 184"/>
              <a:gd name="T10" fmla="*/ 347781563 w 184"/>
              <a:gd name="T11" fmla="*/ 0 h 184"/>
              <a:gd name="T12" fmla="*/ 143649700 w 184"/>
              <a:gd name="T13" fmla="*/ 0 h 184"/>
              <a:gd name="T14" fmla="*/ 143649700 w 184"/>
              <a:gd name="T15" fmla="*/ 176410938 h 184"/>
              <a:gd name="T16" fmla="*/ 231854375 w 184"/>
              <a:gd name="T17" fmla="*/ 176410938 h 184"/>
              <a:gd name="T18" fmla="*/ 231854375 w 184"/>
              <a:gd name="T19" fmla="*/ 204133450 h 184"/>
              <a:gd name="T20" fmla="*/ 88206263 w 184"/>
              <a:gd name="T21" fmla="*/ 204133450 h 184"/>
              <a:gd name="T22" fmla="*/ 88206263 w 184"/>
              <a:gd name="T23" fmla="*/ 292338125 h 184"/>
              <a:gd name="T24" fmla="*/ 0 w 184"/>
              <a:gd name="T25" fmla="*/ 292338125 h 184"/>
              <a:gd name="T26" fmla="*/ 0 w 184"/>
              <a:gd name="T27" fmla="*/ 463708750 h 184"/>
              <a:gd name="T28" fmla="*/ 204133450 w 184"/>
              <a:gd name="T29" fmla="*/ 463708750 h 184"/>
              <a:gd name="T30" fmla="*/ 204133450 w 184"/>
              <a:gd name="T31" fmla="*/ 292338125 h 184"/>
              <a:gd name="T32" fmla="*/ 115927188 w 184"/>
              <a:gd name="T33" fmla="*/ 292338125 h 184"/>
              <a:gd name="T34" fmla="*/ 115927188 w 184"/>
              <a:gd name="T35" fmla="*/ 231854375 h 184"/>
              <a:gd name="T36" fmla="*/ 347781563 w 184"/>
              <a:gd name="T37" fmla="*/ 231854375 h 184"/>
              <a:gd name="T38" fmla="*/ 347781563 w 184"/>
              <a:gd name="T39" fmla="*/ 292338125 h 184"/>
              <a:gd name="T40" fmla="*/ 259576888 w 184"/>
              <a:gd name="T41" fmla="*/ 292338125 h 184"/>
              <a:gd name="T42" fmla="*/ 259576888 w 184"/>
              <a:gd name="T43" fmla="*/ 463708750 h 184"/>
              <a:gd name="T44" fmla="*/ 463708750 w 184"/>
              <a:gd name="T45" fmla="*/ 463708750 h 184"/>
              <a:gd name="T46" fmla="*/ 463708750 w 184"/>
              <a:gd name="T47" fmla="*/ 292338125 h 184"/>
              <a:gd name="T48" fmla="*/ 375504075 w 184"/>
              <a:gd name="T49" fmla="*/ 292338125 h 184"/>
              <a:gd name="T50" fmla="*/ 176410938 w 184"/>
              <a:gd name="T51" fmla="*/ 320060638 h 184"/>
              <a:gd name="T52" fmla="*/ 176410938 w 184"/>
              <a:gd name="T53" fmla="*/ 347781563 h 184"/>
              <a:gd name="T54" fmla="*/ 27722513 w 184"/>
              <a:gd name="T55" fmla="*/ 347781563 h 184"/>
              <a:gd name="T56" fmla="*/ 27722513 w 184"/>
              <a:gd name="T57" fmla="*/ 320060638 h 184"/>
              <a:gd name="T58" fmla="*/ 176410938 w 184"/>
              <a:gd name="T59" fmla="*/ 320060638 h 184"/>
              <a:gd name="T60" fmla="*/ 176410938 w 184"/>
              <a:gd name="T61" fmla="*/ 57964388 h 184"/>
              <a:gd name="T62" fmla="*/ 176410938 w 184"/>
              <a:gd name="T63" fmla="*/ 27722513 h 184"/>
              <a:gd name="T64" fmla="*/ 320060638 w 184"/>
              <a:gd name="T65" fmla="*/ 27722513 h 184"/>
              <a:gd name="T66" fmla="*/ 320060638 w 184"/>
              <a:gd name="T67" fmla="*/ 57964388 h 184"/>
              <a:gd name="T68" fmla="*/ 176410938 w 184"/>
              <a:gd name="T69" fmla="*/ 57964388 h 184"/>
              <a:gd name="T70" fmla="*/ 435987825 w 184"/>
              <a:gd name="T71" fmla="*/ 347781563 h 184"/>
              <a:gd name="T72" fmla="*/ 292338125 w 184"/>
              <a:gd name="T73" fmla="*/ 347781563 h 184"/>
              <a:gd name="T74" fmla="*/ 292338125 w 184"/>
              <a:gd name="T75" fmla="*/ 320060638 h 184"/>
              <a:gd name="T76" fmla="*/ 435987825 w 184"/>
              <a:gd name="T77" fmla="*/ 320060638 h 184"/>
              <a:gd name="T78" fmla="*/ 435987825 w 184"/>
              <a:gd name="T79" fmla="*/ 347781563 h 18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4" h="184">
                <a:moveTo>
                  <a:pt x="149" y="116"/>
                </a:moveTo>
                <a:lnTo>
                  <a:pt x="149" y="81"/>
                </a:lnTo>
                <a:lnTo>
                  <a:pt x="103" y="81"/>
                </a:lnTo>
                <a:lnTo>
                  <a:pt x="103" y="70"/>
                </a:lnTo>
                <a:lnTo>
                  <a:pt x="138" y="70"/>
                </a:lnTo>
                <a:lnTo>
                  <a:pt x="138" y="0"/>
                </a:lnTo>
                <a:lnTo>
                  <a:pt x="57" y="0"/>
                </a:lnTo>
                <a:lnTo>
                  <a:pt x="57" y="70"/>
                </a:lnTo>
                <a:lnTo>
                  <a:pt x="92" y="70"/>
                </a:lnTo>
                <a:lnTo>
                  <a:pt x="92" y="81"/>
                </a:lnTo>
                <a:lnTo>
                  <a:pt x="35" y="81"/>
                </a:lnTo>
                <a:lnTo>
                  <a:pt x="35" y="116"/>
                </a:lnTo>
                <a:lnTo>
                  <a:pt x="0" y="116"/>
                </a:lnTo>
                <a:lnTo>
                  <a:pt x="0" y="184"/>
                </a:lnTo>
                <a:lnTo>
                  <a:pt x="81" y="184"/>
                </a:lnTo>
                <a:lnTo>
                  <a:pt x="81" y="116"/>
                </a:lnTo>
                <a:lnTo>
                  <a:pt x="46" y="116"/>
                </a:lnTo>
                <a:lnTo>
                  <a:pt x="46" y="92"/>
                </a:lnTo>
                <a:lnTo>
                  <a:pt x="138" y="92"/>
                </a:lnTo>
                <a:lnTo>
                  <a:pt x="138" y="116"/>
                </a:lnTo>
                <a:lnTo>
                  <a:pt x="103" y="116"/>
                </a:lnTo>
                <a:lnTo>
                  <a:pt x="103" y="184"/>
                </a:lnTo>
                <a:lnTo>
                  <a:pt x="184" y="184"/>
                </a:lnTo>
                <a:lnTo>
                  <a:pt x="184" y="116"/>
                </a:lnTo>
                <a:lnTo>
                  <a:pt x="149" y="116"/>
                </a:lnTo>
                <a:close/>
                <a:moveTo>
                  <a:pt x="70" y="127"/>
                </a:moveTo>
                <a:lnTo>
                  <a:pt x="70" y="138"/>
                </a:lnTo>
                <a:lnTo>
                  <a:pt x="11" y="138"/>
                </a:lnTo>
                <a:lnTo>
                  <a:pt x="11" y="127"/>
                </a:lnTo>
                <a:lnTo>
                  <a:pt x="70" y="127"/>
                </a:lnTo>
                <a:close/>
                <a:moveTo>
                  <a:pt x="70" y="23"/>
                </a:moveTo>
                <a:lnTo>
                  <a:pt x="70" y="11"/>
                </a:lnTo>
                <a:lnTo>
                  <a:pt x="127" y="11"/>
                </a:lnTo>
                <a:lnTo>
                  <a:pt x="127" y="23"/>
                </a:lnTo>
                <a:lnTo>
                  <a:pt x="70" y="23"/>
                </a:lnTo>
                <a:close/>
                <a:moveTo>
                  <a:pt x="173" y="138"/>
                </a:moveTo>
                <a:lnTo>
                  <a:pt x="116" y="138"/>
                </a:lnTo>
                <a:lnTo>
                  <a:pt x="116" y="127"/>
                </a:lnTo>
                <a:lnTo>
                  <a:pt x="173" y="127"/>
                </a:lnTo>
                <a:lnTo>
                  <a:pt x="173" y="1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14" name="Group 513"/>
          <p:cNvGrpSpPr/>
          <p:nvPr/>
        </p:nvGrpSpPr>
        <p:grpSpPr>
          <a:xfrm>
            <a:off x="2770813" y="2158582"/>
            <a:ext cx="432312" cy="432314"/>
            <a:chOff x="1497013" y="1254125"/>
            <a:chExt cx="295275" cy="295276"/>
          </a:xfrm>
          <a:solidFill>
            <a:srgbClr val="FFFFFF"/>
          </a:solidFill>
        </p:grpSpPr>
        <p:sp>
          <p:nvSpPr>
            <p:cNvPr id="515" name="Freeform 179"/>
            <p:cNvSpPr>
              <a:spLocks/>
            </p:cNvSpPr>
            <p:nvPr/>
          </p:nvSpPr>
          <p:spPr bwMode="auto">
            <a:xfrm>
              <a:off x="1497013" y="1254125"/>
              <a:ext cx="295275" cy="73025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113" y="29"/>
                </a:cxn>
                <a:cxn ang="0">
                  <a:pos x="117" y="26"/>
                </a:cxn>
                <a:cxn ang="0">
                  <a:pos x="117" y="4"/>
                </a:cxn>
                <a:cxn ang="0">
                  <a:pos x="113" y="0"/>
                </a:cxn>
              </a:cxnLst>
              <a:rect l="0" t="0" r="r" b="b"/>
              <a:pathLst>
                <a:path w="117" h="29">
                  <a:moveTo>
                    <a:pt x="11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5" y="29"/>
                    <a:pt x="117" y="28"/>
                    <a:pt x="117" y="26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16" name="Freeform 180"/>
            <p:cNvSpPr>
              <a:spLocks/>
            </p:cNvSpPr>
            <p:nvPr/>
          </p:nvSpPr>
          <p:spPr bwMode="auto">
            <a:xfrm>
              <a:off x="1497013" y="1365250"/>
              <a:ext cx="295275" cy="73025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113" y="29"/>
                </a:cxn>
                <a:cxn ang="0">
                  <a:pos x="117" y="25"/>
                </a:cxn>
                <a:cxn ang="0">
                  <a:pos x="117" y="4"/>
                </a:cxn>
                <a:cxn ang="0">
                  <a:pos x="113" y="0"/>
                </a:cxn>
              </a:cxnLst>
              <a:rect l="0" t="0" r="r" b="b"/>
              <a:pathLst>
                <a:path w="117" h="29">
                  <a:moveTo>
                    <a:pt x="11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5" y="29"/>
                    <a:pt x="117" y="27"/>
                    <a:pt x="117" y="25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17" name="Freeform 181"/>
            <p:cNvSpPr>
              <a:spLocks/>
            </p:cNvSpPr>
            <p:nvPr/>
          </p:nvSpPr>
          <p:spPr bwMode="auto">
            <a:xfrm>
              <a:off x="1497013" y="1474788"/>
              <a:ext cx="295275" cy="74613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113" y="30"/>
                </a:cxn>
                <a:cxn ang="0">
                  <a:pos x="117" y="26"/>
                </a:cxn>
                <a:cxn ang="0">
                  <a:pos x="117" y="4"/>
                </a:cxn>
                <a:cxn ang="0">
                  <a:pos x="113" y="0"/>
                </a:cxn>
              </a:cxnLst>
              <a:rect l="0" t="0" r="r" b="b"/>
              <a:pathLst>
                <a:path w="117" h="30">
                  <a:moveTo>
                    <a:pt x="11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5" y="30"/>
                    <a:pt x="117" y="28"/>
                    <a:pt x="117" y="26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18" name="Group 517"/>
          <p:cNvGrpSpPr/>
          <p:nvPr/>
        </p:nvGrpSpPr>
        <p:grpSpPr>
          <a:xfrm>
            <a:off x="1060158" y="2158582"/>
            <a:ext cx="427664" cy="432314"/>
            <a:chOff x="328613" y="1254125"/>
            <a:chExt cx="292100" cy="295276"/>
          </a:xfrm>
          <a:solidFill>
            <a:srgbClr val="FFFFFF"/>
          </a:solidFill>
        </p:grpSpPr>
        <p:sp>
          <p:nvSpPr>
            <p:cNvPr id="519" name="Freeform 182"/>
            <p:cNvSpPr>
              <a:spLocks/>
            </p:cNvSpPr>
            <p:nvPr/>
          </p:nvSpPr>
          <p:spPr bwMode="auto">
            <a:xfrm>
              <a:off x="328613" y="1254125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0" name="Freeform 183"/>
            <p:cNvSpPr>
              <a:spLocks/>
            </p:cNvSpPr>
            <p:nvPr/>
          </p:nvSpPr>
          <p:spPr bwMode="auto">
            <a:xfrm>
              <a:off x="328613" y="1365250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1" name="Freeform 184"/>
            <p:cNvSpPr>
              <a:spLocks/>
            </p:cNvSpPr>
            <p:nvPr/>
          </p:nvSpPr>
          <p:spPr bwMode="auto">
            <a:xfrm>
              <a:off x="328613" y="1474788"/>
              <a:ext cx="73025" cy="7461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30"/>
                </a:cxn>
                <a:cxn ang="0">
                  <a:pos x="25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30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30"/>
                    <a:pt x="3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2" name="Freeform 185"/>
            <p:cNvSpPr>
              <a:spLocks/>
            </p:cNvSpPr>
            <p:nvPr/>
          </p:nvSpPr>
          <p:spPr bwMode="auto">
            <a:xfrm>
              <a:off x="436563" y="1254125"/>
              <a:ext cx="73025" cy="73025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26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6" y="0"/>
                </a:cxn>
              </a:cxnLst>
              <a:rect l="0" t="0" r="r" b="b"/>
              <a:pathLst>
                <a:path w="29" h="29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8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8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3" name="Freeform 186"/>
            <p:cNvSpPr>
              <a:spLocks/>
            </p:cNvSpPr>
            <p:nvPr/>
          </p:nvSpPr>
          <p:spPr bwMode="auto">
            <a:xfrm>
              <a:off x="436563" y="1365250"/>
              <a:ext cx="73025" cy="73025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6" y="0"/>
                </a:cxn>
              </a:cxnLst>
              <a:rect l="0" t="0" r="r" b="b"/>
              <a:pathLst>
                <a:path w="29" h="29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8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8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4" name="Freeform 187"/>
            <p:cNvSpPr>
              <a:spLocks/>
            </p:cNvSpPr>
            <p:nvPr/>
          </p:nvSpPr>
          <p:spPr bwMode="auto">
            <a:xfrm>
              <a:off x="436563" y="1474788"/>
              <a:ext cx="73025" cy="74613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26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6" y="0"/>
                </a:cxn>
              </a:cxnLst>
              <a:rect l="0" t="0" r="r" b="b"/>
              <a:pathLst>
                <a:path w="29" h="30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8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8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5" name="Freeform 188"/>
            <p:cNvSpPr>
              <a:spLocks/>
            </p:cNvSpPr>
            <p:nvPr/>
          </p:nvSpPr>
          <p:spPr bwMode="auto">
            <a:xfrm>
              <a:off x="547688" y="1254125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25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6" name="Freeform 189"/>
            <p:cNvSpPr>
              <a:spLocks/>
            </p:cNvSpPr>
            <p:nvPr/>
          </p:nvSpPr>
          <p:spPr bwMode="auto">
            <a:xfrm>
              <a:off x="547688" y="1365250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25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7" name="Freeform 190"/>
            <p:cNvSpPr>
              <a:spLocks/>
            </p:cNvSpPr>
            <p:nvPr/>
          </p:nvSpPr>
          <p:spPr bwMode="auto">
            <a:xfrm>
              <a:off x="547688" y="1474788"/>
              <a:ext cx="73025" cy="7461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25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30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28" name="Group 527"/>
          <p:cNvGrpSpPr/>
          <p:nvPr/>
        </p:nvGrpSpPr>
        <p:grpSpPr>
          <a:xfrm>
            <a:off x="3630788" y="2158582"/>
            <a:ext cx="429989" cy="432314"/>
            <a:chOff x="2084388" y="1254125"/>
            <a:chExt cx="293688" cy="295276"/>
          </a:xfrm>
          <a:solidFill>
            <a:srgbClr val="FFFFFF"/>
          </a:solidFill>
        </p:grpSpPr>
        <p:sp>
          <p:nvSpPr>
            <p:cNvPr id="529" name="Freeform 191"/>
            <p:cNvSpPr>
              <a:spLocks/>
            </p:cNvSpPr>
            <p:nvPr/>
          </p:nvSpPr>
          <p:spPr bwMode="auto">
            <a:xfrm>
              <a:off x="2084388" y="1254125"/>
              <a:ext cx="74613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0" name="Freeform 192"/>
            <p:cNvSpPr>
              <a:spLocks/>
            </p:cNvSpPr>
            <p:nvPr/>
          </p:nvSpPr>
          <p:spPr bwMode="auto">
            <a:xfrm>
              <a:off x="2084388" y="1365250"/>
              <a:ext cx="74613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1" name="Freeform 193"/>
            <p:cNvSpPr>
              <a:spLocks/>
            </p:cNvSpPr>
            <p:nvPr/>
          </p:nvSpPr>
          <p:spPr bwMode="auto">
            <a:xfrm>
              <a:off x="2084388" y="1474788"/>
              <a:ext cx="74613" cy="7461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30"/>
                </a:cxn>
                <a:cxn ang="0">
                  <a:pos x="25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30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30"/>
                    <a:pt x="3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2" name="Freeform 194"/>
            <p:cNvSpPr>
              <a:spLocks/>
            </p:cNvSpPr>
            <p:nvPr/>
          </p:nvSpPr>
          <p:spPr bwMode="auto">
            <a:xfrm>
              <a:off x="2193926" y="1254125"/>
              <a:ext cx="184150" cy="730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69" y="29"/>
                </a:cxn>
                <a:cxn ang="0">
                  <a:pos x="73" y="26"/>
                </a:cxn>
                <a:cxn ang="0">
                  <a:pos x="73" y="4"/>
                </a:cxn>
                <a:cxn ang="0">
                  <a:pos x="69" y="0"/>
                </a:cxn>
              </a:cxnLst>
              <a:rect l="0" t="0" r="r" b="b"/>
              <a:pathLst>
                <a:path w="73" h="29">
                  <a:moveTo>
                    <a:pt x="6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71" y="29"/>
                    <a:pt x="73" y="28"/>
                    <a:pt x="73" y="26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1" y="0"/>
                    <a:pt x="6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3" name="Freeform 195"/>
            <p:cNvSpPr>
              <a:spLocks/>
            </p:cNvSpPr>
            <p:nvPr/>
          </p:nvSpPr>
          <p:spPr bwMode="auto">
            <a:xfrm>
              <a:off x="2193926" y="1365250"/>
              <a:ext cx="184150" cy="730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69" y="29"/>
                </a:cxn>
                <a:cxn ang="0">
                  <a:pos x="73" y="25"/>
                </a:cxn>
                <a:cxn ang="0">
                  <a:pos x="73" y="4"/>
                </a:cxn>
                <a:cxn ang="0">
                  <a:pos x="69" y="0"/>
                </a:cxn>
              </a:cxnLst>
              <a:rect l="0" t="0" r="r" b="b"/>
              <a:pathLst>
                <a:path w="73" h="29">
                  <a:moveTo>
                    <a:pt x="6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71" y="29"/>
                    <a:pt x="73" y="27"/>
                    <a:pt x="73" y="25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1" y="0"/>
                    <a:pt x="6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4" name="Freeform 196"/>
            <p:cNvSpPr>
              <a:spLocks/>
            </p:cNvSpPr>
            <p:nvPr/>
          </p:nvSpPr>
          <p:spPr bwMode="auto">
            <a:xfrm>
              <a:off x="2193926" y="1474788"/>
              <a:ext cx="184150" cy="74613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69" y="30"/>
                </a:cxn>
                <a:cxn ang="0">
                  <a:pos x="73" y="26"/>
                </a:cxn>
                <a:cxn ang="0">
                  <a:pos x="73" y="4"/>
                </a:cxn>
                <a:cxn ang="0">
                  <a:pos x="69" y="0"/>
                </a:cxn>
              </a:cxnLst>
              <a:rect l="0" t="0" r="r" b="b"/>
              <a:pathLst>
                <a:path w="73" h="30">
                  <a:moveTo>
                    <a:pt x="6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71" y="30"/>
                    <a:pt x="73" y="28"/>
                    <a:pt x="73" y="26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1" y="0"/>
                    <a:pt x="6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35" name="Group 534"/>
          <p:cNvGrpSpPr/>
          <p:nvPr/>
        </p:nvGrpSpPr>
        <p:grpSpPr>
          <a:xfrm>
            <a:off x="1915485" y="2158582"/>
            <a:ext cx="427665" cy="432314"/>
            <a:chOff x="912813" y="1254125"/>
            <a:chExt cx="292101" cy="295276"/>
          </a:xfrm>
          <a:solidFill>
            <a:srgbClr val="FFFFFF"/>
          </a:solidFill>
        </p:grpSpPr>
        <p:sp>
          <p:nvSpPr>
            <p:cNvPr id="536" name="Freeform 197"/>
            <p:cNvSpPr>
              <a:spLocks/>
            </p:cNvSpPr>
            <p:nvPr/>
          </p:nvSpPr>
          <p:spPr bwMode="auto">
            <a:xfrm>
              <a:off x="912813" y="1254125"/>
              <a:ext cx="128588" cy="12858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8"/>
                </a:cxn>
                <a:cxn ang="0">
                  <a:pos x="4" y="51"/>
                </a:cxn>
                <a:cxn ang="0">
                  <a:pos x="47" y="51"/>
                </a:cxn>
                <a:cxn ang="0">
                  <a:pos x="51" y="48"/>
                </a:cxn>
                <a:cxn ang="0">
                  <a:pos x="51" y="4"/>
                </a:cxn>
                <a:cxn ang="0">
                  <a:pos x="47" y="0"/>
                </a:cxn>
              </a:cxnLst>
              <a:rect l="0" t="0" r="r" b="b"/>
              <a:pathLst>
                <a:path w="51" h="51">
                  <a:moveTo>
                    <a:pt x="4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2" y="51"/>
                    <a:pt x="4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1"/>
                    <a:pt x="51" y="50"/>
                    <a:pt x="51" y="48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2"/>
                    <a:pt x="49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7" name="Freeform 198"/>
            <p:cNvSpPr>
              <a:spLocks/>
            </p:cNvSpPr>
            <p:nvPr/>
          </p:nvSpPr>
          <p:spPr bwMode="auto">
            <a:xfrm>
              <a:off x="1076326" y="1254125"/>
              <a:ext cx="128588" cy="1285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8"/>
                </a:cxn>
                <a:cxn ang="0">
                  <a:pos x="4" y="51"/>
                </a:cxn>
                <a:cxn ang="0">
                  <a:pos x="48" y="51"/>
                </a:cxn>
                <a:cxn ang="0">
                  <a:pos x="51" y="48"/>
                </a:cxn>
                <a:cxn ang="0">
                  <a:pos x="51" y="4"/>
                </a:cxn>
                <a:cxn ang="0">
                  <a:pos x="48" y="0"/>
                </a:cxn>
              </a:cxnLst>
              <a:rect l="0" t="0" r="r" b="b"/>
              <a:pathLst>
                <a:path w="51" h="51">
                  <a:moveTo>
                    <a:pt x="4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2" y="51"/>
                    <a:pt x="4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0" y="51"/>
                    <a:pt x="51" y="50"/>
                    <a:pt x="51" y="48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2"/>
                    <a:pt x="50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8" name="Freeform 199"/>
            <p:cNvSpPr>
              <a:spLocks/>
            </p:cNvSpPr>
            <p:nvPr/>
          </p:nvSpPr>
          <p:spPr bwMode="auto">
            <a:xfrm>
              <a:off x="912813" y="1420813"/>
              <a:ext cx="128588" cy="12858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47"/>
                </a:cxn>
                <a:cxn ang="0">
                  <a:pos x="4" y="51"/>
                </a:cxn>
                <a:cxn ang="0">
                  <a:pos x="47" y="51"/>
                </a:cxn>
                <a:cxn ang="0">
                  <a:pos x="51" y="47"/>
                </a:cxn>
                <a:cxn ang="0">
                  <a:pos x="51" y="3"/>
                </a:cxn>
                <a:cxn ang="0">
                  <a:pos x="47" y="0"/>
                </a:cxn>
              </a:cxnLst>
              <a:rect l="0" t="0" r="r" b="b"/>
              <a:pathLst>
                <a:path w="51" h="51">
                  <a:moveTo>
                    <a:pt x="4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1"/>
                    <a:pt x="51" y="49"/>
                    <a:pt x="51" y="47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1"/>
                    <a:pt x="49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9" name="Freeform 200"/>
            <p:cNvSpPr>
              <a:spLocks/>
            </p:cNvSpPr>
            <p:nvPr/>
          </p:nvSpPr>
          <p:spPr bwMode="auto">
            <a:xfrm>
              <a:off x="1076326" y="1420813"/>
              <a:ext cx="128588" cy="1285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47"/>
                </a:cxn>
                <a:cxn ang="0">
                  <a:pos x="4" y="51"/>
                </a:cxn>
                <a:cxn ang="0">
                  <a:pos x="48" y="51"/>
                </a:cxn>
                <a:cxn ang="0">
                  <a:pos x="51" y="47"/>
                </a:cxn>
                <a:cxn ang="0">
                  <a:pos x="51" y="3"/>
                </a:cxn>
                <a:cxn ang="0">
                  <a:pos x="48" y="0"/>
                </a:cxn>
              </a:cxnLst>
              <a:rect l="0" t="0" r="r" b="b"/>
              <a:pathLst>
                <a:path w="51" h="51">
                  <a:moveTo>
                    <a:pt x="4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0" y="51"/>
                    <a:pt x="51" y="49"/>
                    <a:pt x="51" y="47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1"/>
                    <a:pt x="50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540" name="Freeform 201"/>
          <p:cNvSpPr>
            <a:spLocks noEditPoints="1"/>
          </p:cNvSpPr>
          <p:nvPr/>
        </p:nvSpPr>
        <p:spPr bwMode="auto">
          <a:xfrm>
            <a:off x="7916722" y="2158582"/>
            <a:ext cx="427664" cy="376530"/>
          </a:xfrm>
          <a:custGeom>
            <a:avLst/>
            <a:gdLst>
              <a:gd name="T0" fmla="*/ 678470239 w 116"/>
              <a:gd name="T1" fmla="*/ 444995954 h 102"/>
              <a:gd name="T2" fmla="*/ 418496203 w 116"/>
              <a:gd name="T3" fmla="*/ 298781881 h 102"/>
              <a:gd name="T4" fmla="*/ 437517956 w 116"/>
              <a:gd name="T5" fmla="*/ 260639299 h 102"/>
              <a:gd name="T6" fmla="*/ 507266903 w 116"/>
              <a:gd name="T7" fmla="*/ 139855295 h 102"/>
              <a:gd name="T8" fmla="*/ 367769009 w 116"/>
              <a:gd name="T9" fmla="*/ 0 h 102"/>
              <a:gd name="T10" fmla="*/ 234611698 w 116"/>
              <a:gd name="T11" fmla="*/ 139855295 h 102"/>
              <a:gd name="T12" fmla="*/ 278998308 w 116"/>
              <a:gd name="T13" fmla="*/ 184354134 h 102"/>
              <a:gd name="T14" fmla="*/ 323382399 w 116"/>
              <a:gd name="T15" fmla="*/ 139855295 h 102"/>
              <a:gd name="T16" fmla="*/ 367769009 w 116"/>
              <a:gd name="T17" fmla="*/ 95356456 h 102"/>
              <a:gd name="T18" fmla="*/ 418496203 w 116"/>
              <a:gd name="T19" fmla="*/ 139855295 h 102"/>
              <a:gd name="T20" fmla="*/ 393131347 w 116"/>
              <a:gd name="T21" fmla="*/ 177997877 h 102"/>
              <a:gd name="T22" fmla="*/ 323382399 w 116"/>
              <a:gd name="T23" fmla="*/ 298781881 h 102"/>
              <a:gd name="T24" fmla="*/ 63408363 w 116"/>
              <a:gd name="T25" fmla="*/ 444995954 h 102"/>
              <a:gd name="T26" fmla="*/ 0 w 116"/>
              <a:gd name="T27" fmla="*/ 553064923 h 102"/>
              <a:gd name="T28" fmla="*/ 95113803 w 116"/>
              <a:gd name="T29" fmla="*/ 648421379 h 102"/>
              <a:gd name="T30" fmla="*/ 646767316 w 116"/>
              <a:gd name="T31" fmla="*/ 648421379 h 102"/>
              <a:gd name="T32" fmla="*/ 735538017 w 116"/>
              <a:gd name="T33" fmla="*/ 553064923 h 102"/>
              <a:gd name="T34" fmla="*/ 678470239 w 116"/>
              <a:gd name="T35" fmla="*/ 444995954 h 102"/>
              <a:gd name="T36" fmla="*/ 95113803 w 116"/>
              <a:gd name="T37" fmla="*/ 553064923 h 102"/>
              <a:gd name="T38" fmla="*/ 107794972 w 116"/>
              <a:gd name="T39" fmla="*/ 527637375 h 102"/>
              <a:gd name="T40" fmla="*/ 367769009 w 116"/>
              <a:gd name="T41" fmla="*/ 381423302 h 102"/>
              <a:gd name="T42" fmla="*/ 627743045 w 116"/>
              <a:gd name="T43" fmla="*/ 521281118 h 102"/>
              <a:gd name="T44" fmla="*/ 646767316 w 116"/>
              <a:gd name="T45" fmla="*/ 553064923 h 102"/>
              <a:gd name="T46" fmla="*/ 95113803 w 116"/>
              <a:gd name="T47" fmla="*/ 553064923 h 10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16" h="102">
                <a:moveTo>
                  <a:pt x="107" y="70"/>
                </a:moveTo>
                <a:cubicBezTo>
                  <a:pt x="66" y="47"/>
                  <a:pt x="66" y="47"/>
                  <a:pt x="66" y="47"/>
                </a:cubicBezTo>
                <a:cubicBezTo>
                  <a:pt x="66" y="45"/>
                  <a:pt x="67" y="42"/>
                  <a:pt x="69" y="41"/>
                </a:cubicBezTo>
                <a:cubicBezTo>
                  <a:pt x="76" y="37"/>
                  <a:pt x="80" y="30"/>
                  <a:pt x="80" y="22"/>
                </a:cubicBezTo>
                <a:cubicBezTo>
                  <a:pt x="80" y="10"/>
                  <a:pt x="70" y="0"/>
                  <a:pt x="58" y="0"/>
                </a:cubicBezTo>
                <a:cubicBezTo>
                  <a:pt x="46" y="0"/>
                  <a:pt x="37" y="10"/>
                  <a:pt x="37" y="22"/>
                </a:cubicBezTo>
                <a:cubicBezTo>
                  <a:pt x="37" y="26"/>
                  <a:pt x="40" y="29"/>
                  <a:pt x="44" y="29"/>
                </a:cubicBezTo>
                <a:cubicBezTo>
                  <a:pt x="48" y="29"/>
                  <a:pt x="51" y="26"/>
                  <a:pt x="51" y="22"/>
                </a:cubicBezTo>
                <a:cubicBezTo>
                  <a:pt x="51" y="18"/>
                  <a:pt x="54" y="15"/>
                  <a:pt x="58" y="15"/>
                </a:cubicBezTo>
                <a:cubicBezTo>
                  <a:pt x="62" y="15"/>
                  <a:pt x="66" y="18"/>
                  <a:pt x="66" y="22"/>
                </a:cubicBezTo>
                <a:cubicBezTo>
                  <a:pt x="66" y="25"/>
                  <a:pt x="64" y="27"/>
                  <a:pt x="62" y="28"/>
                </a:cubicBezTo>
                <a:cubicBezTo>
                  <a:pt x="55" y="32"/>
                  <a:pt x="51" y="39"/>
                  <a:pt x="51" y="47"/>
                </a:cubicBezTo>
                <a:cubicBezTo>
                  <a:pt x="10" y="70"/>
                  <a:pt x="10" y="70"/>
                  <a:pt x="10" y="70"/>
                </a:cubicBezTo>
                <a:cubicBezTo>
                  <a:pt x="4" y="74"/>
                  <a:pt x="0" y="81"/>
                  <a:pt x="0" y="87"/>
                </a:cubicBezTo>
                <a:cubicBezTo>
                  <a:pt x="0" y="95"/>
                  <a:pt x="7" y="102"/>
                  <a:pt x="15" y="102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10" y="102"/>
                  <a:pt x="116" y="95"/>
                  <a:pt x="116" y="87"/>
                </a:cubicBezTo>
                <a:cubicBezTo>
                  <a:pt x="116" y="81"/>
                  <a:pt x="112" y="74"/>
                  <a:pt x="107" y="70"/>
                </a:cubicBezTo>
                <a:close/>
                <a:moveTo>
                  <a:pt x="15" y="87"/>
                </a:moveTo>
                <a:cubicBezTo>
                  <a:pt x="15" y="86"/>
                  <a:pt x="16" y="83"/>
                  <a:pt x="17" y="83"/>
                </a:cubicBezTo>
                <a:cubicBezTo>
                  <a:pt x="58" y="60"/>
                  <a:pt x="58" y="60"/>
                  <a:pt x="58" y="60"/>
                </a:cubicBezTo>
                <a:cubicBezTo>
                  <a:pt x="99" y="82"/>
                  <a:pt x="99" y="82"/>
                  <a:pt x="99" y="82"/>
                </a:cubicBezTo>
                <a:cubicBezTo>
                  <a:pt x="100" y="83"/>
                  <a:pt x="102" y="86"/>
                  <a:pt x="102" y="87"/>
                </a:cubicBezTo>
                <a:lnTo>
                  <a:pt x="15" y="8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1" name="Freeform 202"/>
          <p:cNvSpPr>
            <a:spLocks noEditPoints="1"/>
          </p:cNvSpPr>
          <p:nvPr/>
        </p:nvSpPr>
        <p:spPr bwMode="auto">
          <a:xfrm>
            <a:off x="8776698" y="2188798"/>
            <a:ext cx="427664" cy="374205"/>
          </a:xfrm>
          <a:custGeom>
            <a:avLst/>
            <a:gdLst>
              <a:gd name="T0" fmla="*/ 551653513 w 116"/>
              <a:gd name="T1" fmla="*/ 441859312 h 101"/>
              <a:gd name="T2" fmla="*/ 589699538 w 116"/>
              <a:gd name="T3" fmla="*/ 64038462 h 101"/>
              <a:gd name="T4" fmla="*/ 577015851 w 116"/>
              <a:gd name="T5" fmla="*/ 38421559 h 101"/>
              <a:gd name="T6" fmla="*/ 367769009 w 116"/>
              <a:gd name="T7" fmla="*/ 0 h 101"/>
              <a:gd name="T8" fmla="*/ 152179064 w 116"/>
              <a:gd name="T9" fmla="*/ 38421559 h 101"/>
              <a:gd name="T10" fmla="*/ 139497895 w 116"/>
              <a:gd name="T11" fmla="*/ 64038462 h 101"/>
              <a:gd name="T12" fmla="*/ 183884504 w 116"/>
              <a:gd name="T13" fmla="*/ 441859312 h 101"/>
              <a:gd name="T14" fmla="*/ 0 w 116"/>
              <a:gd name="T15" fmla="*/ 461071356 h 101"/>
              <a:gd name="T16" fmla="*/ 133157310 w 116"/>
              <a:gd name="T17" fmla="*/ 601952935 h 101"/>
              <a:gd name="T18" fmla="*/ 367769009 w 116"/>
              <a:gd name="T19" fmla="*/ 646779352 h 101"/>
              <a:gd name="T20" fmla="*/ 596040122 w 116"/>
              <a:gd name="T21" fmla="*/ 601952935 h 101"/>
              <a:gd name="T22" fmla="*/ 735538017 w 116"/>
              <a:gd name="T23" fmla="*/ 461071356 h 101"/>
              <a:gd name="T24" fmla="*/ 551653513 w 116"/>
              <a:gd name="T25" fmla="*/ 441859312 h 101"/>
              <a:gd name="T26" fmla="*/ 272655205 w 116"/>
              <a:gd name="T27" fmla="*/ 83247976 h 101"/>
              <a:gd name="T28" fmla="*/ 272655205 w 116"/>
              <a:gd name="T29" fmla="*/ 83247976 h 101"/>
              <a:gd name="T30" fmla="*/ 304360646 w 116"/>
              <a:gd name="T31" fmla="*/ 377820850 h 101"/>
              <a:gd name="T32" fmla="*/ 304360646 w 116"/>
              <a:gd name="T33" fmla="*/ 454666498 h 101"/>
              <a:gd name="T34" fmla="*/ 215589945 w 116"/>
              <a:gd name="T35" fmla="*/ 448264170 h 101"/>
              <a:gd name="T36" fmla="*/ 215589945 w 116"/>
              <a:gd name="T37" fmla="*/ 377820850 h 101"/>
              <a:gd name="T38" fmla="*/ 183884504 w 116"/>
              <a:gd name="T39" fmla="*/ 83247976 h 101"/>
              <a:gd name="T40" fmla="*/ 183884504 w 116"/>
              <a:gd name="T41" fmla="*/ 70440789 h 101"/>
              <a:gd name="T42" fmla="*/ 272655205 w 116"/>
              <a:gd name="T43" fmla="*/ 83247976 h 101"/>
              <a:gd name="T44" fmla="*/ 697491992 w 116"/>
              <a:gd name="T45" fmla="*/ 486685729 h 101"/>
              <a:gd name="T46" fmla="*/ 691151408 w 116"/>
              <a:gd name="T47" fmla="*/ 493088057 h 101"/>
              <a:gd name="T48" fmla="*/ 596040122 w 116"/>
              <a:gd name="T49" fmla="*/ 557126518 h 101"/>
              <a:gd name="T50" fmla="*/ 367769009 w 116"/>
              <a:gd name="T51" fmla="*/ 601952935 h 101"/>
              <a:gd name="T52" fmla="*/ 133157310 w 116"/>
              <a:gd name="T53" fmla="*/ 557126518 h 101"/>
              <a:gd name="T54" fmla="*/ 38046025 w 116"/>
              <a:gd name="T55" fmla="*/ 493088057 h 101"/>
              <a:gd name="T56" fmla="*/ 38046025 w 116"/>
              <a:gd name="T57" fmla="*/ 486685729 h 101"/>
              <a:gd name="T58" fmla="*/ 38046025 w 116"/>
              <a:gd name="T59" fmla="*/ 486685729 h 101"/>
              <a:gd name="T60" fmla="*/ 50727194 w 116"/>
              <a:gd name="T61" fmla="*/ 461071356 h 101"/>
              <a:gd name="T62" fmla="*/ 82430116 w 116"/>
              <a:gd name="T63" fmla="*/ 461071356 h 101"/>
              <a:gd name="T64" fmla="*/ 139497895 w 116"/>
              <a:gd name="T65" fmla="*/ 499492915 h 101"/>
              <a:gd name="T66" fmla="*/ 367769009 w 116"/>
              <a:gd name="T67" fmla="*/ 544319332 h 101"/>
              <a:gd name="T68" fmla="*/ 589699538 w 116"/>
              <a:gd name="T69" fmla="*/ 499492915 h 101"/>
              <a:gd name="T70" fmla="*/ 653107901 w 116"/>
              <a:gd name="T71" fmla="*/ 461071356 h 101"/>
              <a:gd name="T72" fmla="*/ 678470239 w 116"/>
              <a:gd name="T73" fmla="*/ 461071356 h 101"/>
              <a:gd name="T74" fmla="*/ 697491992 w 116"/>
              <a:gd name="T75" fmla="*/ 480280870 h 101"/>
              <a:gd name="T76" fmla="*/ 697491992 w 116"/>
              <a:gd name="T77" fmla="*/ 486685729 h 10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16" h="101">
                <a:moveTo>
                  <a:pt x="87" y="69"/>
                </a:moveTo>
                <a:cubicBezTo>
                  <a:pt x="87" y="46"/>
                  <a:pt x="87" y="28"/>
                  <a:pt x="93" y="10"/>
                </a:cubicBezTo>
                <a:cubicBezTo>
                  <a:pt x="93" y="8"/>
                  <a:pt x="93" y="6"/>
                  <a:pt x="91" y="6"/>
                </a:cubicBezTo>
                <a:cubicBezTo>
                  <a:pt x="86" y="4"/>
                  <a:pt x="74" y="0"/>
                  <a:pt x="58" y="0"/>
                </a:cubicBezTo>
                <a:cubicBezTo>
                  <a:pt x="42" y="0"/>
                  <a:pt x="30" y="4"/>
                  <a:pt x="24" y="6"/>
                </a:cubicBezTo>
                <a:cubicBezTo>
                  <a:pt x="23" y="6"/>
                  <a:pt x="22" y="8"/>
                  <a:pt x="22" y="10"/>
                </a:cubicBezTo>
                <a:cubicBezTo>
                  <a:pt x="28" y="28"/>
                  <a:pt x="28" y="46"/>
                  <a:pt x="29" y="69"/>
                </a:cubicBezTo>
                <a:cubicBezTo>
                  <a:pt x="11" y="66"/>
                  <a:pt x="0" y="63"/>
                  <a:pt x="0" y="72"/>
                </a:cubicBezTo>
                <a:cubicBezTo>
                  <a:pt x="0" y="78"/>
                  <a:pt x="7" y="87"/>
                  <a:pt x="21" y="94"/>
                </a:cubicBezTo>
                <a:cubicBezTo>
                  <a:pt x="30" y="98"/>
                  <a:pt x="43" y="101"/>
                  <a:pt x="58" y="101"/>
                </a:cubicBezTo>
                <a:cubicBezTo>
                  <a:pt x="72" y="101"/>
                  <a:pt x="85" y="98"/>
                  <a:pt x="94" y="94"/>
                </a:cubicBezTo>
                <a:cubicBezTo>
                  <a:pt x="108" y="87"/>
                  <a:pt x="116" y="77"/>
                  <a:pt x="116" y="72"/>
                </a:cubicBezTo>
                <a:cubicBezTo>
                  <a:pt x="116" y="63"/>
                  <a:pt x="104" y="66"/>
                  <a:pt x="87" y="69"/>
                </a:cubicBezTo>
                <a:close/>
                <a:moveTo>
                  <a:pt x="43" y="13"/>
                </a:moveTo>
                <a:cubicBezTo>
                  <a:pt x="43" y="13"/>
                  <a:pt x="43" y="13"/>
                  <a:pt x="43" y="13"/>
                </a:cubicBezTo>
                <a:cubicBezTo>
                  <a:pt x="47" y="27"/>
                  <a:pt x="48" y="42"/>
                  <a:pt x="48" y="59"/>
                </a:cubicBezTo>
                <a:cubicBezTo>
                  <a:pt x="48" y="63"/>
                  <a:pt x="48" y="67"/>
                  <a:pt x="48" y="71"/>
                </a:cubicBezTo>
                <a:cubicBezTo>
                  <a:pt x="46" y="71"/>
                  <a:pt x="36" y="71"/>
                  <a:pt x="34" y="70"/>
                </a:cubicBezTo>
                <a:cubicBezTo>
                  <a:pt x="34" y="67"/>
                  <a:pt x="34" y="63"/>
                  <a:pt x="34" y="59"/>
                </a:cubicBezTo>
                <a:cubicBezTo>
                  <a:pt x="34" y="42"/>
                  <a:pt x="33" y="28"/>
                  <a:pt x="29" y="13"/>
                </a:cubicBezTo>
                <a:cubicBezTo>
                  <a:pt x="29" y="11"/>
                  <a:pt x="29" y="11"/>
                  <a:pt x="29" y="11"/>
                </a:cubicBezTo>
                <a:cubicBezTo>
                  <a:pt x="31" y="12"/>
                  <a:pt x="40" y="12"/>
                  <a:pt x="43" y="13"/>
                </a:cubicBezTo>
                <a:close/>
                <a:moveTo>
                  <a:pt x="110" y="76"/>
                </a:moveTo>
                <a:cubicBezTo>
                  <a:pt x="109" y="77"/>
                  <a:pt x="109" y="77"/>
                  <a:pt x="109" y="77"/>
                </a:cubicBezTo>
                <a:cubicBezTo>
                  <a:pt x="105" y="80"/>
                  <a:pt x="100" y="84"/>
                  <a:pt x="94" y="87"/>
                </a:cubicBezTo>
                <a:cubicBezTo>
                  <a:pt x="85" y="91"/>
                  <a:pt x="71" y="94"/>
                  <a:pt x="58" y="94"/>
                </a:cubicBezTo>
                <a:cubicBezTo>
                  <a:pt x="44" y="94"/>
                  <a:pt x="30" y="91"/>
                  <a:pt x="21" y="87"/>
                </a:cubicBezTo>
                <a:cubicBezTo>
                  <a:pt x="15" y="84"/>
                  <a:pt x="10" y="80"/>
                  <a:pt x="6" y="77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4"/>
                  <a:pt x="7" y="73"/>
                  <a:pt x="8" y="72"/>
                </a:cubicBezTo>
                <a:cubicBezTo>
                  <a:pt x="10" y="71"/>
                  <a:pt x="12" y="71"/>
                  <a:pt x="13" y="72"/>
                </a:cubicBezTo>
                <a:cubicBezTo>
                  <a:pt x="16" y="74"/>
                  <a:pt x="19" y="76"/>
                  <a:pt x="22" y="78"/>
                </a:cubicBezTo>
                <a:cubicBezTo>
                  <a:pt x="31" y="82"/>
                  <a:pt x="44" y="85"/>
                  <a:pt x="58" y="85"/>
                </a:cubicBezTo>
                <a:cubicBezTo>
                  <a:pt x="71" y="85"/>
                  <a:pt x="84" y="82"/>
                  <a:pt x="93" y="78"/>
                </a:cubicBezTo>
                <a:cubicBezTo>
                  <a:pt x="97" y="76"/>
                  <a:pt x="100" y="74"/>
                  <a:pt x="103" y="72"/>
                </a:cubicBezTo>
                <a:cubicBezTo>
                  <a:pt x="104" y="71"/>
                  <a:pt x="106" y="71"/>
                  <a:pt x="107" y="72"/>
                </a:cubicBezTo>
                <a:cubicBezTo>
                  <a:pt x="109" y="72"/>
                  <a:pt x="110" y="74"/>
                  <a:pt x="110" y="75"/>
                </a:cubicBezTo>
                <a:lnTo>
                  <a:pt x="110" y="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42" name="Group 541"/>
          <p:cNvGrpSpPr/>
          <p:nvPr/>
        </p:nvGrpSpPr>
        <p:grpSpPr>
          <a:xfrm>
            <a:off x="9659916" y="2188798"/>
            <a:ext cx="402098" cy="402097"/>
            <a:chOff x="6202363" y="1274763"/>
            <a:chExt cx="274638" cy="274638"/>
          </a:xfrm>
          <a:solidFill>
            <a:srgbClr val="FFFFFF"/>
          </a:solidFill>
        </p:grpSpPr>
        <p:sp>
          <p:nvSpPr>
            <p:cNvPr id="543" name="Freeform 203"/>
            <p:cNvSpPr>
              <a:spLocks noEditPoints="1"/>
            </p:cNvSpPr>
            <p:nvPr/>
          </p:nvSpPr>
          <p:spPr bwMode="auto">
            <a:xfrm>
              <a:off x="6202363" y="1274763"/>
              <a:ext cx="219075" cy="1079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7"/>
                </a:cxn>
                <a:cxn ang="0">
                  <a:pos x="0" y="36"/>
                </a:cxn>
                <a:cxn ang="0">
                  <a:pos x="7" y="43"/>
                </a:cxn>
                <a:cxn ang="0">
                  <a:pos x="73" y="43"/>
                </a:cxn>
                <a:cxn ang="0">
                  <a:pos x="87" y="0"/>
                </a:cxn>
                <a:cxn ang="0">
                  <a:pos x="7" y="0"/>
                </a:cxn>
                <a:cxn ang="0">
                  <a:pos x="65" y="21"/>
                </a:cxn>
                <a:cxn ang="0">
                  <a:pos x="58" y="21"/>
                </a:cxn>
                <a:cxn ang="0">
                  <a:pos x="58" y="14"/>
                </a:cxn>
                <a:cxn ang="0">
                  <a:pos x="65" y="14"/>
                </a:cxn>
                <a:cxn ang="0">
                  <a:pos x="65" y="21"/>
                </a:cxn>
              </a:cxnLst>
              <a:rect l="0" t="0" r="r" b="b"/>
              <a:pathLst>
                <a:path w="87" h="43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0"/>
                    <a:pt x="3" y="43"/>
                    <a:pt x="7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87" y="0"/>
                    <a:pt x="87" y="0"/>
                    <a:pt x="87" y="0"/>
                  </a:cubicBezTo>
                  <a:lnTo>
                    <a:pt x="7" y="0"/>
                  </a:lnTo>
                  <a:close/>
                  <a:moveTo>
                    <a:pt x="65" y="21"/>
                  </a:moveTo>
                  <a:cubicBezTo>
                    <a:pt x="58" y="21"/>
                    <a:pt x="58" y="21"/>
                    <a:pt x="58" y="21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65" y="14"/>
                    <a:pt x="65" y="14"/>
                    <a:pt x="65" y="14"/>
                  </a:cubicBezTo>
                  <a:lnTo>
                    <a:pt x="65" y="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44" name="Freeform 204"/>
            <p:cNvSpPr>
              <a:spLocks/>
            </p:cNvSpPr>
            <p:nvPr/>
          </p:nvSpPr>
          <p:spPr bwMode="auto">
            <a:xfrm>
              <a:off x="6418263" y="1292225"/>
              <a:ext cx="58738" cy="7302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46"/>
                </a:cxn>
                <a:cxn ang="0">
                  <a:pos x="22" y="46"/>
                </a:cxn>
                <a:cxn ang="0">
                  <a:pos x="37" y="0"/>
                </a:cxn>
                <a:cxn ang="0">
                  <a:pos x="13" y="0"/>
                </a:cxn>
              </a:cxnLst>
              <a:rect l="0" t="0" r="r" b="b"/>
              <a:pathLst>
                <a:path w="37" h="46">
                  <a:moveTo>
                    <a:pt x="13" y="0"/>
                  </a:moveTo>
                  <a:lnTo>
                    <a:pt x="0" y="46"/>
                  </a:lnTo>
                  <a:lnTo>
                    <a:pt x="22" y="46"/>
                  </a:lnTo>
                  <a:lnTo>
                    <a:pt x="3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45" name="Freeform 206"/>
            <p:cNvSpPr>
              <a:spLocks/>
            </p:cNvSpPr>
            <p:nvPr/>
          </p:nvSpPr>
          <p:spPr bwMode="auto">
            <a:xfrm>
              <a:off x="6202363" y="1401763"/>
              <a:ext cx="128588" cy="147638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37"/>
                </a:cxn>
                <a:cxn ang="0">
                  <a:pos x="15" y="37"/>
                </a:cxn>
                <a:cxn ang="0">
                  <a:pos x="7" y="29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7" y="5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36" y="51"/>
                </a:cxn>
                <a:cxn ang="0">
                  <a:pos x="44" y="51"/>
                </a:cxn>
                <a:cxn ang="0">
                  <a:pos x="51" y="51"/>
                </a:cxn>
                <a:cxn ang="0">
                  <a:pos x="51" y="0"/>
                </a:cxn>
                <a:cxn ang="0">
                  <a:pos x="44" y="0"/>
                </a:cxn>
                <a:cxn ang="0">
                  <a:pos x="36" y="0"/>
                </a:cxn>
              </a:cxnLst>
              <a:rect l="0" t="0" r="r" b="b"/>
              <a:pathLst>
                <a:path w="51" h="59">
                  <a:moveTo>
                    <a:pt x="36" y="0"/>
                  </a:moveTo>
                  <a:cubicBezTo>
                    <a:pt x="36" y="37"/>
                    <a:pt x="36" y="37"/>
                    <a:pt x="36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3"/>
                    <a:pt x="11" y="29"/>
                    <a:pt x="7" y="29"/>
                  </a:cubicBezTo>
                  <a:cubicBezTo>
                    <a:pt x="3" y="29"/>
                    <a:pt x="0" y="33"/>
                    <a:pt x="0" y="3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5"/>
                    <a:pt x="3" y="59"/>
                    <a:pt x="7" y="59"/>
                  </a:cubicBezTo>
                  <a:cubicBezTo>
                    <a:pt x="11" y="59"/>
                    <a:pt x="15" y="55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4" y="0"/>
                    <a:pt x="44" y="0"/>
                    <a:pt x="44" y="0"/>
                  </a:cubicBez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46" name="Group 545"/>
          <p:cNvGrpSpPr/>
          <p:nvPr/>
        </p:nvGrpSpPr>
        <p:grpSpPr>
          <a:xfrm>
            <a:off x="6203744" y="2158582"/>
            <a:ext cx="429989" cy="432312"/>
            <a:chOff x="3841751" y="1254125"/>
            <a:chExt cx="293688" cy="295275"/>
          </a:xfrm>
          <a:solidFill>
            <a:srgbClr val="FFFFFF"/>
          </a:solidFill>
        </p:grpSpPr>
        <p:sp>
          <p:nvSpPr>
            <p:cNvPr id="547" name="Freeform 207"/>
            <p:cNvSpPr>
              <a:spLocks/>
            </p:cNvSpPr>
            <p:nvPr/>
          </p:nvSpPr>
          <p:spPr bwMode="auto">
            <a:xfrm>
              <a:off x="3841751" y="1420813"/>
              <a:ext cx="127000" cy="55563"/>
            </a:xfrm>
            <a:custGeom>
              <a:avLst/>
              <a:gdLst/>
              <a:ahLst/>
              <a:cxnLst>
                <a:cxn ang="0">
                  <a:pos x="5" y="18"/>
                </a:cxn>
                <a:cxn ang="0">
                  <a:pos x="19" y="22"/>
                </a:cxn>
                <a:cxn ang="0">
                  <a:pos x="50" y="14"/>
                </a:cxn>
                <a:cxn ang="0">
                  <a:pos x="9" y="1"/>
                </a:cxn>
                <a:cxn ang="0">
                  <a:pos x="3" y="2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5" y="18"/>
                </a:cxn>
              </a:cxnLst>
              <a:rect l="0" t="0" r="r" b="b"/>
              <a:pathLst>
                <a:path w="50" h="22">
                  <a:moveTo>
                    <a:pt x="5" y="18"/>
                  </a:moveTo>
                  <a:cubicBezTo>
                    <a:pt x="19" y="22"/>
                    <a:pt x="19" y="22"/>
                    <a:pt x="19" y="22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0"/>
                    <a:pt x="4" y="1"/>
                    <a:pt x="3" y="2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2" y="17"/>
                    <a:pt x="5" y="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48" name="Freeform 208"/>
            <p:cNvSpPr>
              <a:spLocks/>
            </p:cNvSpPr>
            <p:nvPr/>
          </p:nvSpPr>
          <p:spPr bwMode="auto">
            <a:xfrm>
              <a:off x="4037013" y="1504950"/>
              <a:ext cx="98425" cy="4286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3" y="0"/>
                </a:cxn>
                <a:cxn ang="0">
                  <a:pos x="0" y="8"/>
                </a:cxn>
                <a:cxn ang="0">
                  <a:pos x="29" y="17"/>
                </a:cxn>
                <a:cxn ang="0">
                  <a:pos x="36" y="16"/>
                </a:cxn>
                <a:cxn ang="0">
                  <a:pos x="39" y="10"/>
                </a:cxn>
                <a:cxn ang="0">
                  <a:pos x="39" y="7"/>
                </a:cxn>
                <a:cxn ang="0">
                  <a:pos x="34" y="0"/>
                </a:cxn>
              </a:cxnLst>
              <a:rect l="0" t="0" r="r" b="b"/>
              <a:pathLst>
                <a:path w="39" h="17">
                  <a:moveTo>
                    <a:pt x="34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2" y="17"/>
                    <a:pt x="34" y="17"/>
                    <a:pt x="36" y="16"/>
                  </a:cubicBezTo>
                  <a:cubicBezTo>
                    <a:pt x="38" y="14"/>
                    <a:pt x="39" y="12"/>
                    <a:pt x="39" y="10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4"/>
                    <a:pt x="37" y="1"/>
                    <a:pt x="3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49" name="Freeform 209"/>
            <p:cNvSpPr>
              <a:spLocks/>
            </p:cNvSpPr>
            <p:nvPr/>
          </p:nvSpPr>
          <p:spPr bwMode="auto">
            <a:xfrm>
              <a:off x="3841751" y="1438275"/>
              <a:ext cx="293688" cy="111125"/>
            </a:xfrm>
            <a:custGeom>
              <a:avLst/>
              <a:gdLst/>
              <a:ahLst/>
              <a:cxnLst>
                <a:cxn ang="0">
                  <a:pos x="113" y="2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5" y="26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2" y="42"/>
                </a:cxn>
                <a:cxn ang="0">
                  <a:pos x="7" y="44"/>
                </a:cxn>
                <a:cxn ang="0">
                  <a:pos x="9" y="43"/>
                </a:cxn>
                <a:cxn ang="0">
                  <a:pos x="110" y="18"/>
                </a:cxn>
                <a:cxn ang="0">
                  <a:pos x="116" y="11"/>
                </a:cxn>
                <a:cxn ang="0">
                  <a:pos x="116" y="8"/>
                </a:cxn>
                <a:cxn ang="0">
                  <a:pos x="113" y="2"/>
                </a:cxn>
              </a:cxnLst>
              <a:rect l="0" t="0" r="r" b="b"/>
              <a:pathLst>
                <a:path w="116" h="44">
                  <a:moveTo>
                    <a:pt x="113" y="2"/>
                  </a:moveTo>
                  <a:cubicBezTo>
                    <a:pt x="112" y="1"/>
                    <a:pt x="110" y="0"/>
                    <a:pt x="109" y="0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2" y="27"/>
                    <a:pt x="0" y="30"/>
                    <a:pt x="0" y="3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" y="41"/>
                    <a:pt x="2" y="42"/>
                  </a:cubicBezTo>
                  <a:cubicBezTo>
                    <a:pt x="4" y="43"/>
                    <a:pt x="5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4" y="17"/>
                    <a:pt x="116" y="14"/>
                    <a:pt x="116" y="11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5"/>
                    <a:pt x="115" y="3"/>
                    <a:pt x="113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50" name="Freeform 210"/>
            <p:cNvSpPr>
              <a:spLocks noEditPoints="1"/>
            </p:cNvSpPr>
            <p:nvPr/>
          </p:nvSpPr>
          <p:spPr bwMode="auto">
            <a:xfrm>
              <a:off x="3908426" y="1254125"/>
              <a:ext cx="165100" cy="201613"/>
            </a:xfrm>
            <a:custGeom>
              <a:avLst/>
              <a:gdLst/>
              <a:ahLst/>
              <a:cxnLst>
                <a:cxn ang="0">
                  <a:pos x="14" y="59"/>
                </a:cxn>
                <a:cxn ang="0">
                  <a:pos x="54" y="63"/>
                </a:cxn>
                <a:cxn ang="0">
                  <a:pos x="35" y="0"/>
                </a:cxn>
                <a:cxn ang="0">
                  <a:pos x="14" y="59"/>
                </a:cxn>
                <a:cxn ang="0">
                  <a:pos x="26" y="51"/>
                </a:cxn>
                <a:cxn ang="0">
                  <a:pos x="38" y="29"/>
                </a:cxn>
                <a:cxn ang="0">
                  <a:pos x="35" y="66"/>
                </a:cxn>
                <a:cxn ang="0">
                  <a:pos x="26" y="51"/>
                </a:cxn>
              </a:cxnLst>
              <a:rect l="0" t="0" r="r" b="b"/>
              <a:pathLst>
                <a:path w="66" h="80">
                  <a:moveTo>
                    <a:pt x="14" y="59"/>
                  </a:moveTo>
                  <a:cubicBezTo>
                    <a:pt x="20" y="72"/>
                    <a:pt x="43" y="80"/>
                    <a:pt x="54" y="63"/>
                  </a:cubicBezTo>
                  <a:cubicBezTo>
                    <a:pt x="66" y="46"/>
                    <a:pt x="56" y="19"/>
                    <a:pt x="35" y="0"/>
                  </a:cubicBezTo>
                  <a:cubicBezTo>
                    <a:pt x="39" y="20"/>
                    <a:pt x="0" y="28"/>
                    <a:pt x="14" y="59"/>
                  </a:cubicBezTo>
                  <a:close/>
                  <a:moveTo>
                    <a:pt x="26" y="51"/>
                  </a:moveTo>
                  <a:cubicBezTo>
                    <a:pt x="29" y="48"/>
                    <a:pt x="37" y="44"/>
                    <a:pt x="38" y="29"/>
                  </a:cubicBezTo>
                  <a:cubicBezTo>
                    <a:pt x="55" y="41"/>
                    <a:pt x="47" y="69"/>
                    <a:pt x="35" y="66"/>
                  </a:cubicBezTo>
                  <a:cubicBezTo>
                    <a:pt x="22" y="64"/>
                    <a:pt x="23" y="55"/>
                    <a:pt x="26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51" name="Group 550"/>
          <p:cNvGrpSpPr/>
          <p:nvPr/>
        </p:nvGrpSpPr>
        <p:grpSpPr>
          <a:xfrm>
            <a:off x="7061394" y="2158582"/>
            <a:ext cx="427664" cy="432312"/>
            <a:chOff x="4427538" y="1254125"/>
            <a:chExt cx="292100" cy="295275"/>
          </a:xfrm>
          <a:solidFill>
            <a:srgbClr val="FFFFFF"/>
          </a:solidFill>
        </p:grpSpPr>
        <p:sp>
          <p:nvSpPr>
            <p:cNvPr id="552" name="Freeform 211"/>
            <p:cNvSpPr>
              <a:spLocks/>
            </p:cNvSpPr>
            <p:nvPr/>
          </p:nvSpPr>
          <p:spPr bwMode="auto">
            <a:xfrm>
              <a:off x="4471988" y="1287463"/>
              <a:ext cx="33338" cy="33338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7" y="2"/>
                </a:cxn>
                <a:cxn ang="0">
                  <a:pos x="2" y="2"/>
                </a:cxn>
                <a:cxn ang="0">
                  <a:pos x="2" y="7"/>
                </a:cxn>
                <a:cxn ang="0">
                  <a:pos x="7" y="12"/>
                </a:cxn>
                <a:cxn ang="0">
                  <a:pos x="12" y="12"/>
                </a:cxn>
                <a:cxn ang="0">
                  <a:pos x="12" y="7"/>
                </a:cxn>
              </a:cxnLst>
              <a:rect l="0" t="0" r="r" b="b"/>
              <a:pathLst>
                <a:path w="13" h="13">
                  <a:moveTo>
                    <a:pt x="12" y="7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0" y="6"/>
                    <a:pt x="2" y="7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0" y="13"/>
                    <a:pt x="12" y="12"/>
                  </a:cubicBezTo>
                  <a:cubicBezTo>
                    <a:pt x="13" y="11"/>
                    <a:pt x="13" y="8"/>
                    <a:pt x="12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53" name="Freeform 212"/>
            <p:cNvSpPr>
              <a:spLocks/>
            </p:cNvSpPr>
            <p:nvPr/>
          </p:nvSpPr>
          <p:spPr bwMode="auto">
            <a:xfrm>
              <a:off x="4427538" y="1382713"/>
              <a:ext cx="34925" cy="1905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7"/>
                </a:cxn>
                <a:cxn ang="0">
                  <a:pos x="11" y="7"/>
                </a:cxn>
                <a:cxn ang="0">
                  <a:pos x="14" y="4"/>
                </a:cxn>
                <a:cxn ang="0">
                  <a:pos x="11" y="0"/>
                </a:cxn>
              </a:cxnLst>
              <a:rect l="0" t="0" r="r" b="b"/>
              <a:pathLst>
                <a:path w="14" h="7">
                  <a:moveTo>
                    <a:pt x="1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4" y="6"/>
                    <a:pt x="14" y="4"/>
                  </a:cubicBezTo>
                  <a:cubicBezTo>
                    <a:pt x="14" y="2"/>
                    <a:pt x="13" y="0"/>
                    <a:pt x="1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54" name="Freeform 213"/>
            <p:cNvSpPr>
              <a:spLocks/>
            </p:cNvSpPr>
            <p:nvPr/>
          </p:nvSpPr>
          <p:spPr bwMode="auto">
            <a:xfrm>
              <a:off x="4684713" y="1401763"/>
              <a:ext cx="34925" cy="1905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3" y="8"/>
                </a:cxn>
                <a:cxn ang="0">
                  <a:pos x="10" y="8"/>
                </a:cxn>
                <a:cxn ang="0">
                  <a:pos x="14" y="4"/>
                </a:cxn>
                <a:cxn ang="0">
                  <a:pos x="10" y="0"/>
                </a:cxn>
              </a:cxnLst>
              <a:rect l="0" t="0" r="r" b="b"/>
              <a:pathLst>
                <a:path w="14" h="8">
                  <a:moveTo>
                    <a:pt x="1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8"/>
                    <a:pt x="14" y="6"/>
                    <a:pt x="14" y="4"/>
                  </a:cubicBezTo>
                  <a:cubicBezTo>
                    <a:pt x="14" y="2"/>
                    <a:pt x="12" y="0"/>
                    <a:pt x="1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55" name="Freeform 214"/>
            <p:cNvSpPr>
              <a:spLocks/>
            </p:cNvSpPr>
            <p:nvPr/>
          </p:nvSpPr>
          <p:spPr bwMode="auto">
            <a:xfrm>
              <a:off x="4654551" y="1303338"/>
              <a:ext cx="31750" cy="31750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6" y="1"/>
                </a:cxn>
                <a:cxn ang="0">
                  <a:pos x="1" y="6"/>
                </a:cxn>
                <a:cxn ang="0">
                  <a:pos x="1" y="11"/>
                </a:cxn>
                <a:cxn ang="0">
                  <a:pos x="6" y="11"/>
                </a:cxn>
                <a:cxn ang="0">
                  <a:pos x="12" y="6"/>
                </a:cxn>
                <a:cxn ang="0">
                  <a:pos x="12" y="1"/>
                </a:cxn>
              </a:cxnLst>
              <a:rect l="0" t="0" r="r" b="b"/>
              <a:pathLst>
                <a:path w="13" h="13">
                  <a:moveTo>
                    <a:pt x="12" y="1"/>
                  </a:moveTo>
                  <a:cubicBezTo>
                    <a:pt x="10" y="0"/>
                    <a:pt x="8" y="0"/>
                    <a:pt x="6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10"/>
                    <a:pt x="1" y="11"/>
                  </a:cubicBezTo>
                  <a:cubicBezTo>
                    <a:pt x="3" y="13"/>
                    <a:pt x="5" y="13"/>
                    <a:pt x="6" y="1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5"/>
                    <a:pt x="13" y="2"/>
                    <a:pt x="12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56" name="Freeform 215"/>
            <p:cNvSpPr>
              <a:spLocks/>
            </p:cNvSpPr>
            <p:nvPr/>
          </p:nvSpPr>
          <p:spPr bwMode="auto">
            <a:xfrm>
              <a:off x="4573588" y="1254125"/>
              <a:ext cx="17463" cy="381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6" y="14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4" y="15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7" y="12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57" name="Freeform 216"/>
            <p:cNvSpPr>
              <a:spLocks noEditPoints="1"/>
            </p:cNvSpPr>
            <p:nvPr/>
          </p:nvSpPr>
          <p:spPr bwMode="auto">
            <a:xfrm>
              <a:off x="4500563" y="1327150"/>
              <a:ext cx="146050" cy="166688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9"/>
                </a:cxn>
                <a:cxn ang="0">
                  <a:pos x="14" y="54"/>
                </a:cxn>
                <a:cxn ang="0">
                  <a:pos x="14" y="66"/>
                </a:cxn>
                <a:cxn ang="0">
                  <a:pos x="44" y="66"/>
                </a:cxn>
                <a:cxn ang="0">
                  <a:pos x="44" y="54"/>
                </a:cxn>
                <a:cxn ang="0">
                  <a:pos x="58" y="29"/>
                </a:cxn>
                <a:cxn ang="0">
                  <a:pos x="29" y="0"/>
                </a:cxn>
                <a:cxn ang="0">
                  <a:pos x="40" y="48"/>
                </a:cxn>
                <a:cxn ang="0">
                  <a:pos x="36" y="50"/>
                </a:cxn>
                <a:cxn ang="0">
                  <a:pos x="36" y="54"/>
                </a:cxn>
                <a:cxn ang="0">
                  <a:pos x="36" y="58"/>
                </a:cxn>
                <a:cxn ang="0">
                  <a:pos x="22" y="58"/>
                </a:cxn>
                <a:cxn ang="0">
                  <a:pos x="22" y="54"/>
                </a:cxn>
                <a:cxn ang="0">
                  <a:pos x="22" y="50"/>
                </a:cxn>
                <a:cxn ang="0">
                  <a:pos x="18" y="48"/>
                </a:cxn>
                <a:cxn ang="0">
                  <a:pos x="7" y="29"/>
                </a:cxn>
                <a:cxn ang="0">
                  <a:pos x="29" y="8"/>
                </a:cxn>
                <a:cxn ang="0">
                  <a:pos x="51" y="29"/>
                </a:cxn>
                <a:cxn ang="0">
                  <a:pos x="40" y="48"/>
                </a:cxn>
              </a:cxnLst>
              <a:rect l="0" t="0" r="r" b="b"/>
              <a:pathLst>
                <a:path w="58" h="66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0"/>
                    <a:pt x="6" y="49"/>
                    <a:pt x="14" y="54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52" y="49"/>
                    <a:pt x="58" y="4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40" y="48"/>
                  </a:moveTo>
                  <a:cubicBezTo>
                    <a:pt x="36" y="50"/>
                    <a:pt x="36" y="50"/>
                    <a:pt x="36" y="50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1" y="44"/>
                    <a:pt x="7" y="37"/>
                    <a:pt x="7" y="29"/>
                  </a:cubicBezTo>
                  <a:cubicBezTo>
                    <a:pt x="7" y="17"/>
                    <a:pt x="17" y="8"/>
                    <a:pt x="29" y="8"/>
                  </a:cubicBezTo>
                  <a:cubicBezTo>
                    <a:pt x="41" y="8"/>
                    <a:pt x="51" y="17"/>
                    <a:pt x="51" y="29"/>
                  </a:cubicBezTo>
                  <a:cubicBezTo>
                    <a:pt x="51" y="37"/>
                    <a:pt x="47" y="44"/>
                    <a:pt x="4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58" name="Freeform 217"/>
            <p:cNvSpPr>
              <a:spLocks/>
            </p:cNvSpPr>
            <p:nvPr/>
          </p:nvSpPr>
          <p:spPr bwMode="auto">
            <a:xfrm>
              <a:off x="4535488" y="1511300"/>
              <a:ext cx="76200" cy="381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8" y="7"/>
                </a:cxn>
                <a:cxn ang="0">
                  <a:pos x="8" y="8"/>
                </a:cxn>
                <a:cxn ang="0">
                  <a:pos x="15" y="15"/>
                </a:cxn>
                <a:cxn ang="0">
                  <a:pos x="22" y="8"/>
                </a:cxn>
                <a:cxn ang="0">
                  <a:pos x="22" y="7"/>
                </a:cxn>
                <a:cxn ang="0">
                  <a:pos x="30" y="7"/>
                </a:cxn>
                <a:cxn ang="0">
                  <a:pos x="3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15">
                  <a:moveTo>
                    <a:pt x="0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2"/>
                    <a:pt x="11" y="15"/>
                    <a:pt x="15" y="15"/>
                  </a:cubicBezTo>
                  <a:cubicBezTo>
                    <a:pt x="19" y="15"/>
                    <a:pt x="22" y="12"/>
                    <a:pt x="22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59" name="Group 558"/>
          <p:cNvGrpSpPr/>
          <p:nvPr/>
        </p:nvGrpSpPr>
        <p:grpSpPr>
          <a:xfrm>
            <a:off x="4488441" y="2158582"/>
            <a:ext cx="402098" cy="432312"/>
            <a:chOff x="2670176" y="1254125"/>
            <a:chExt cx="274638" cy="295275"/>
          </a:xfrm>
          <a:solidFill>
            <a:srgbClr val="FFFFFF"/>
          </a:solidFill>
        </p:grpSpPr>
        <p:sp>
          <p:nvSpPr>
            <p:cNvPr id="560" name="Rectangle 218"/>
            <p:cNvSpPr>
              <a:spLocks noChangeArrowheads="1"/>
            </p:cNvSpPr>
            <p:nvPr/>
          </p:nvSpPr>
          <p:spPr bwMode="auto">
            <a:xfrm>
              <a:off x="2687638" y="1438275"/>
              <a:ext cx="111125" cy="1111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61" name="Rectangle 219"/>
            <p:cNvSpPr>
              <a:spLocks noChangeArrowheads="1"/>
            </p:cNvSpPr>
            <p:nvPr/>
          </p:nvSpPr>
          <p:spPr bwMode="auto">
            <a:xfrm>
              <a:off x="2816226" y="1438275"/>
              <a:ext cx="111125" cy="1111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62" name="Freeform 220"/>
            <p:cNvSpPr>
              <a:spLocks noEditPoints="1"/>
            </p:cNvSpPr>
            <p:nvPr/>
          </p:nvSpPr>
          <p:spPr bwMode="auto">
            <a:xfrm>
              <a:off x="2670176" y="1254125"/>
              <a:ext cx="274638" cy="166688"/>
            </a:xfrm>
            <a:custGeom>
              <a:avLst/>
              <a:gdLst/>
              <a:ahLst/>
              <a:cxnLst>
                <a:cxn ang="0">
                  <a:pos x="65" y="37"/>
                </a:cxn>
                <a:cxn ang="0">
                  <a:pos x="65" y="36"/>
                </a:cxn>
                <a:cxn ang="0">
                  <a:pos x="94" y="19"/>
                </a:cxn>
                <a:cxn ang="0">
                  <a:pos x="76" y="0"/>
                </a:cxn>
                <a:cxn ang="0">
                  <a:pos x="58" y="29"/>
                </a:cxn>
                <a:cxn ang="0">
                  <a:pos x="58" y="29"/>
                </a:cxn>
                <a:cxn ang="0">
                  <a:pos x="51" y="29"/>
                </a:cxn>
                <a:cxn ang="0">
                  <a:pos x="51" y="29"/>
                </a:cxn>
                <a:cxn ang="0">
                  <a:pos x="33" y="0"/>
                </a:cxn>
                <a:cxn ang="0">
                  <a:pos x="15" y="19"/>
                </a:cxn>
                <a:cxn ang="0">
                  <a:pos x="44" y="36"/>
                </a:cxn>
                <a:cxn ang="0">
                  <a:pos x="44" y="37"/>
                </a:cxn>
                <a:cxn ang="0">
                  <a:pos x="0" y="37"/>
                </a:cxn>
                <a:cxn ang="0">
                  <a:pos x="0" y="66"/>
                </a:cxn>
                <a:cxn ang="0">
                  <a:pos x="51" y="66"/>
                </a:cxn>
                <a:cxn ang="0">
                  <a:pos x="51" y="37"/>
                </a:cxn>
                <a:cxn ang="0">
                  <a:pos x="58" y="37"/>
                </a:cxn>
                <a:cxn ang="0">
                  <a:pos x="58" y="66"/>
                </a:cxn>
                <a:cxn ang="0">
                  <a:pos x="109" y="66"/>
                </a:cxn>
                <a:cxn ang="0">
                  <a:pos x="109" y="37"/>
                </a:cxn>
                <a:cxn ang="0">
                  <a:pos x="65" y="37"/>
                </a:cxn>
                <a:cxn ang="0">
                  <a:pos x="22" y="19"/>
                </a:cxn>
                <a:cxn ang="0">
                  <a:pos x="33" y="8"/>
                </a:cxn>
                <a:cxn ang="0">
                  <a:pos x="43" y="29"/>
                </a:cxn>
                <a:cxn ang="0">
                  <a:pos x="22" y="19"/>
                </a:cxn>
                <a:cxn ang="0">
                  <a:pos x="76" y="8"/>
                </a:cxn>
                <a:cxn ang="0">
                  <a:pos x="87" y="19"/>
                </a:cxn>
                <a:cxn ang="0">
                  <a:pos x="66" y="29"/>
                </a:cxn>
                <a:cxn ang="0">
                  <a:pos x="76" y="8"/>
                </a:cxn>
              </a:cxnLst>
              <a:rect l="0" t="0" r="r" b="b"/>
              <a:pathLst>
                <a:path w="109" h="66">
                  <a:moveTo>
                    <a:pt x="65" y="37"/>
                  </a:moveTo>
                  <a:cubicBezTo>
                    <a:pt x="65" y="36"/>
                    <a:pt x="65" y="36"/>
                    <a:pt x="65" y="36"/>
                  </a:cubicBezTo>
                  <a:cubicBezTo>
                    <a:pt x="76" y="35"/>
                    <a:pt x="94" y="31"/>
                    <a:pt x="94" y="19"/>
                  </a:cubicBezTo>
                  <a:cubicBezTo>
                    <a:pt x="94" y="9"/>
                    <a:pt x="85" y="0"/>
                    <a:pt x="76" y="0"/>
                  </a:cubicBezTo>
                  <a:cubicBezTo>
                    <a:pt x="68" y="0"/>
                    <a:pt x="60" y="8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9" y="8"/>
                    <a:pt x="41" y="0"/>
                    <a:pt x="33" y="0"/>
                  </a:cubicBezTo>
                  <a:cubicBezTo>
                    <a:pt x="24" y="0"/>
                    <a:pt x="15" y="9"/>
                    <a:pt x="15" y="19"/>
                  </a:cubicBezTo>
                  <a:cubicBezTo>
                    <a:pt x="15" y="31"/>
                    <a:pt x="33" y="35"/>
                    <a:pt x="44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37"/>
                    <a:pt x="109" y="37"/>
                    <a:pt x="109" y="37"/>
                  </a:cubicBezTo>
                  <a:lnTo>
                    <a:pt x="65" y="37"/>
                  </a:lnTo>
                  <a:close/>
                  <a:moveTo>
                    <a:pt x="22" y="19"/>
                  </a:moveTo>
                  <a:cubicBezTo>
                    <a:pt x="22" y="13"/>
                    <a:pt x="28" y="8"/>
                    <a:pt x="33" y="8"/>
                  </a:cubicBezTo>
                  <a:cubicBezTo>
                    <a:pt x="38" y="8"/>
                    <a:pt x="42" y="16"/>
                    <a:pt x="43" y="29"/>
                  </a:cubicBezTo>
                  <a:cubicBezTo>
                    <a:pt x="33" y="28"/>
                    <a:pt x="22" y="25"/>
                    <a:pt x="22" y="19"/>
                  </a:cubicBezTo>
                  <a:close/>
                  <a:moveTo>
                    <a:pt x="76" y="8"/>
                  </a:moveTo>
                  <a:cubicBezTo>
                    <a:pt x="81" y="8"/>
                    <a:pt x="87" y="13"/>
                    <a:pt x="87" y="19"/>
                  </a:cubicBezTo>
                  <a:cubicBezTo>
                    <a:pt x="87" y="24"/>
                    <a:pt x="76" y="28"/>
                    <a:pt x="66" y="29"/>
                  </a:cubicBezTo>
                  <a:cubicBezTo>
                    <a:pt x="67" y="16"/>
                    <a:pt x="71" y="8"/>
                    <a:pt x="76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63" name="Group 562"/>
          <p:cNvGrpSpPr/>
          <p:nvPr/>
        </p:nvGrpSpPr>
        <p:grpSpPr>
          <a:xfrm>
            <a:off x="5348416" y="2158582"/>
            <a:ext cx="434637" cy="436962"/>
            <a:chOff x="3257551" y="1254125"/>
            <a:chExt cx="296863" cy="298451"/>
          </a:xfrm>
          <a:solidFill>
            <a:srgbClr val="FFFFFF"/>
          </a:solidFill>
        </p:grpSpPr>
        <p:sp>
          <p:nvSpPr>
            <p:cNvPr id="564" name="Freeform 221"/>
            <p:cNvSpPr>
              <a:spLocks/>
            </p:cNvSpPr>
            <p:nvPr/>
          </p:nvSpPr>
          <p:spPr bwMode="auto">
            <a:xfrm>
              <a:off x="3257551" y="1254125"/>
              <a:ext cx="244475" cy="247650"/>
            </a:xfrm>
            <a:custGeom>
              <a:avLst/>
              <a:gdLst/>
              <a:ahLst/>
              <a:cxnLst>
                <a:cxn ang="0">
                  <a:pos x="66" y="41"/>
                </a:cxn>
                <a:cxn ang="0">
                  <a:pos x="56" y="41"/>
                </a:cxn>
                <a:cxn ang="0">
                  <a:pos x="51" y="16"/>
                </a:cxn>
                <a:cxn ang="0">
                  <a:pos x="36" y="0"/>
                </a:cxn>
                <a:cxn ang="0">
                  <a:pos x="30" y="26"/>
                </a:cxn>
                <a:cxn ang="0">
                  <a:pos x="46" y="41"/>
                </a:cxn>
                <a:cxn ang="0">
                  <a:pos x="41" y="47"/>
                </a:cxn>
                <a:cxn ang="0">
                  <a:pos x="25" y="31"/>
                </a:cxn>
                <a:cxn ang="0">
                  <a:pos x="0" y="36"/>
                </a:cxn>
                <a:cxn ang="0">
                  <a:pos x="15" y="52"/>
                </a:cxn>
                <a:cxn ang="0">
                  <a:pos x="41" y="57"/>
                </a:cxn>
                <a:cxn ang="0">
                  <a:pos x="41" y="67"/>
                </a:cxn>
                <a:cxn ang="0">
                  <a:pos x="72" y="98"/>
                </a:cxn>
                <a:cxn ang="0">
                  <a:pos x="97" y="72"/>
                </a:cxn>
                <a:cxn ang="0">
                  <a:pos x="66" y="41"/>
                </a:cxn>
              </a:cxnLst>
              <a:rect l="0" t="0" r="r" b="b"/>
              <a:pathLst>
                <a:path w="97" h="98">
                  <a:moveTo>
                    <a:pt x="66" y="41"/>
                  </a:moveTo>
                  <a:cubicBezTo>
                    <a:pt x="64" y="39"/>
                    <a:pt x="59" y="39"/>
                    <a:pt x="56" y="41"/>
                  </a:cubicBezTo>
                  <a:cubicBezTo>
                    <a:pt x="56" y="41"/>
                    <a:pt x="66" y="31"/>
                    <a:pt x="51" y="16"/>
                  </a:cubicBezTo>
                  <a:cubicBezTo>
                    <a:pt x="46" y="11"/>
                    <a:pt x="36" y="0"/>
                    <a:pt x="36" y="0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0" y="47"/>
                    <a:pt x="15" y="52"/>
                  </a:cubicBezTo>
                  <a:cubicBezTo>
                    <a:pt x="30" y="67"/>
                    <a:pt x="41" y="57"/>
                    <a:pt x="41" y="57"/>
                  </a:cubicBezTo>
                  <a:cubicBezTo>
                    <a:pt x="38" y="60"/>
                    <a:pt x="38" y="64"/>
                    <a:pt x="41" y="67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97" y="72"/>
                    <a:pt x="97" y="72"/>
                    <a:pt x="97" y="72"/>
                  </a:cubicBezTo>
                  <a:lnTo>
                    <a:pt x="66" y="4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65" name="Freeform 222"/>
            <p:cNvSpPr>
              <a:spLocks/>
            </p:cNvSpPr>
            <p:nvPr/>
          </p:nvSpPr>
          <p:spPr bwMode="auto">
            <a:xfrm>
              <a:off x="3451226" y="1449388"/>
              <a:ext cx="103188" cy="1031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25" y="0"/>
                </a:cxn>
                <a:cxn ang="0">
                  <a:pos x="0" y="26"/>
                </a:cxn>
                <a:cxn ang="0">
                  <a:pos x="5" y="31"/>
                </a:cxn>
                <a:cxn ang="0">
                  <a:pos x="38" y="39"/>
                </a:cxn>
                <a:cxn ang="0">
                  <a:pos x="30" y="6"/>
                </a:cxn>
              </a:cxnLst>
              <a:rect l="0" t="0" r="r" b="b"/>
              <a:pathLst>
                <a:path w="41" h="41">
                  <a:moveTo>
                    <a:pt x="30" y="6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5" y="31"/>
                  </a:cubicBezTo>
                  <a:cubicBezTo>
                    <a:pt x="15" y="41"/>
                    <a:pt x="38" y="39"/>
                    <a:pt x="38" y="39"/>
                  </a:cubicBezTo>
                  <a:cubicBezTo>
                    <a:pt x="38" y="39"/>
                    <a:pt x="41" y="16"/>
                    <a:pt x="30" y="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566" name="Freeform 223"/>
          <p:cNvSpPr>
            <a:spLocks/>
          </p:cNvSpPr>
          <p:nvPr/>
        </p:nvSpPr>
        <p:spPr bwMode="auto">
          <a:xfrm>
            <a:off x="7061394" y="4733861"/>
            <a:ext cx="427664" cy="427664"/>
          </a:xfrm>
          <a:custGeom>
            <a:avLst/>
            <a:gdLst>
              <a:gd name="T0" fmla="*/ 735538017 w 116"/>
              <a:gd name="T1" fmla="*/ 462882812 h 116"/>
              <a:gd name="T2" fmla="*/ 405815034 w 116"/>
              <a:gd name="T3" fmla="*/ 564334682 h 116"/>
              <a:gd name="T4" fmla="*/ 703832577 w 116"/>
              <a:gd name="T5" fmla="*/ 152179064 h 116"/>
              <a:gd name="T6" fmla="*/ 405815034 w 116"/>
              <a:gd name="T7" fmla="*/ 481904566 h 116"/>
              <a:gd name="T8" fmla="*/ 367769009 w 116"/>
              <a:gd name="T9" fmla="*/ 0 h 116"/>
              <a:gd name="T10" fmla="*/ 323382399 w 116"/>
              <a:gd name="T11" fmla="*/ 475563981 h 116"/>
              <a:gd name="T12" fmla="*/ 31705441 w 116"/>
              <a:gd name="T13" fmla="*/ 152179064 h 116"/>
              <a:gd name="T14" fmla="*/ 329722984 w 116"/>
              <a:gd name="T15" fmla="*/ 564334682 h 116"/>
              <a:gd name="T16" fmla="*/ 0 w 116"/>
              <a:gd name="T17" fmla="*/ 462882812 h 116"/>
              <a:gd name="T18" fmla="*/ 304360646 w 116"/>
              <a:gd name="T19" fmla="*/ 589699538 h 116"/>
              <a:gd name="T20" fmla="*/ 63408363 w 116"/>
              <a:gd name="T21" fmla="*/ 659448485 h 116"/>
              <a:gd name="T22" fmla="*/ 342406671 w 116"/>
              <a:gd name="T23" fmla="*/ 596040122 h 116"/>
              <a:gd name="T24" fmla="*/ 323382399 w 116"/>
              <a:gd name="T25" fmla="*/ 735538017 h 116"/>
              <a:gd name="T26" fmla="*/ 412155618 w 116"/>
              <a:gd name="T27" fmla="*/ 735538017 h 116"/>
              <a:gd name="T28" fmla="*/ 393131347 w 116"/>
              <a:gd name="T29" fmla="*/ 596040122 h 116"/>
              <a:gd name="T30" fmla="*/ 672129654 w 116"/>
              <a:gd name="T31" fmla="*/ 659448485 h 116"/>
              <a:gd name="T32" fmla="*/ 431177372 w 116"/>
              <a:gd name="T33" fmla="*/ 589699538 h 116"/>
              <a:gd name="T34" fmla="*/ 735538017 w 116"/>
              <a:gd name="T35" fmla="*/ 462882812 h 1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6" h="116">
                <a:moveTo>
                  <a:pt x="116" y="73"/>
                </a:moveTo>
                <a:cubicBezTo>
                  <a:pt x="102" y="70"/>
                  <a:pt x="79" y="78"/>
                  <a:pt x="64" y="89"/>
                </a:cubicBezTo>
                <a:cubicBezTo>
                  <a:pt x="90" y="64"/>
                  <a:pt x="107" y="55"/>
                  <a:pt x="111" y="24"/>
                </a:cubicBezTo>
                <a:cubicBezTo>
                  <a:pt x="87" y="34"/>
                  <a:pt x="73" y="56"/>
                  <a:pt x="64" y="76"/>
                </a:cubicBezTo>
                <a:cubicBezTo>
                  <a:pt x="72" y="48"/>
                  <a:pt x="69" y="19"/>
                  <a:pt x="58" y="0"/>
                </a:cubicBezTo>
                <a:cubicBezTo>
                  <a:pt x="48" y="19"/>
                  <a:pt x="44" y="47"/>
                  <a:pt x="51" y="75"/>
                </a:cubicBezTo>
                <a:cubicBezTo>
                  <a:pt x="43" y="55"/>
                  <a:pt x="28" y="34"/>
                  <a:pt x="5" y="24"/>
                </a:cubicBezTo>
                <a:cubicBezTo>
                  <a:pt x="9" y="55"/>
                  <a:pt x="26" y="64"/>
                  <a:pt x="52" y="89"/>
                </a:cubicBezTo>
                <a:cubicBezTo>
                  <a:pt x="37" y="78"/>
                  <a:pt x="14" y="70"/>
                  <a:pt x="0" y="73"/>
                </a:cubicBezTo>
                <a:cubicBezTo>
                  <a:pt x="6" y="86"/>
                  <a:pt x="26" y="91"/>
                  <a:pt x="48" y="93"/>
                </a:cubicBezTo>
                <a:cubicBezTo>
                  <a:pt x="32" y="97"/>
                  <a:pt x="21" y="97"/>
                  <a:pt x="10" y="104"/>
                </a:cubicBezTo>
                <a:cubicBezTo>
                  <a:pt x="27" y="110"/>
                  <a:pt x="43" y="106"/>
                  <a:pt x="54" y="94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62" y="94"/>
                  <a:pt x="62" y="94"/>
                  <a:pt x="62" y="94"/>
                </a:cubicBezTo>
                <a:cubicBezTo>
                  <a:pt x="73" y="106"/>
                  <a:pt x="89" y="110"/>
                  <a:pt x="106" y="104"/>
                </a:cubicBezTo>
                <a:cubicBezTo>
                  <a:pt x="95" y="97"/>
                  <a:pt x="84" y="97"/>
                  <a:pt x="68" y="93"/>
                </a:cubicBezTo>
                <a:cubicBezTo>
                  <a:pt x="90" y="91"/>
                  <a:pt x="110" y="86"/>
                  <a:pt x="116" y="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67" name="Group 566"/>
          <p:cNvGrpSpPr/>
          <p:nvPr/>
        </p:nvGrpSpPr>
        <p:grpSpPr>
          <a:xfrm>
            <a:off x="7909750" y="4733861"/>
            <a:ext cx="446258" cy="427664"/>
            <a:chOff x="5006976" y="3013075"/>
            <a:chExt cx="304800" cy="292100"/>
          </a:xfrm>
          <a:solidFill>
            <a:srgbClr val="FFFFFF"/>
          </a:solidFill>
        </p:grpSpPr>
        <p:sp>
          <p:nvSpPr>
            <p:cNvPr id="568" name="Oval 224"/>
            <p:cNvSpPr>
              <a:spLocks noChangeArrowheads="1"/>
            </p:cNvSpPr>
            <p:nvPr/>
          </p:nvSpPr>
          <p:spPr bwMode="auto">
            <a:xfrm>
              <a:off x="5102226" y="3179763"/>
              <a:ext cx="33338" cy="301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69" name="Oval 225"/>
            <p:cNvSpPr>
              <a:spLocks noChangeArrowheads="1"/>
            </p:cNvSpPr>
            <p:nvPr/>
          </p:nvSpPr>
          <p:spPr bwMode="auto">
            <a:xfrm>
              <a:off x="5181601" y="3179763"/>
              <a:ext cx="31750" cy="301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70" name="Freeform 226"/>
            <p:cNvSpPr>
              <a:spLocks/>
            </p:cNvSpPr>
            <p:nvPr/>
          </p:nvSpPr>
          <p:spPr bwMode="auto">
            <a:xfrm>
              <a:off x="5122863" y="3051175"/>
              <a:ext cx="73025" cy="55563"/>
            </a:xfrm>
            <a:custGeom>
              <a:avLst/>
              <a:gdLst/>
              <a:ahLst/>
              <a:cxnLst>
                <a:cxn ang="0">
                  <a:pos x="13" y="35"/>
                </a:cxn>
                <a:cxn ang="0">
                  <a:pos x="33" y="35"/>
                </a:cxn>
                <a:cxn ang="0">
                  <a:pos x="33" y="22"/>
                </a:cxn>
                <a:cxn ang="0">
                  <a:pos x="46" y="22"/>
                </a:cxn>
                <a:cxn ang="0">
                  <a:pos x="46" y="11"/>
                </a:cxn>
                <a:cxn ang="0">
                  <a:pos x="33" y="11"/>
                </a:cxn>
                <a:cxn ang="0">
                  <a:pos x="33" y="0"/>
                </a:cxn>
                <a:cxn ang="0">
                  <a:pos x="13" y="0"/>
                </a:cxn>
                <a:cxn ang="0">
                  <a:pos x="13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13" y="22"/>
                </a:cxn>
                <a:cxn ang="0">
                  <a:pos x="13" y="35"/>
                </a:cxn>
              </a:cxnLst>
              <a:rect l="0" t="0" r="r" b="b"/>
              <a:pathLst>
                <a:path w="46" h="35">
                  <a:moveTo>
                    <a:pt x="13" y="35"/>
                  </a:moveTo>
                  <a:lnTo>
                    <a:pt x="33" y="35"/>
                  </a:lnTo>
                  <a:lnTo>
                    <a:pt x="33" y="22"/>
                  </a:lnTo>
                  <a:lnTo>
                    <a:pt x="46" y="22"/>
                  </a:lnTo>
                  <a:lnTo>
                    <a:pt x="46" y="11"/>
                  </a:lnTo>
                  <a:lnTo>
                    <a:pt x="33" y="11"/>
                  </a:lnTo>
                  <a:lnTo>
                    <a:pt x="33" y="0"/>
                  </a:lnTo>
                  <a:lnTo>
                    <a:pt x="13" y="0"/>
                  </a:lnTo>
                  <a:lnTo>
                    <a:pt x="13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13" y="22"/>
                  </a:lnTo>
                  <a:lnTo>
                    <a:pt x="13" y="3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71" name="Freeform 227"/>
            <p:cNvSpPr>
              <a:spLocks noEditPoints="1"/>
            </p:cNvSpPr>
            <p:nvPr/>
          </p:nvSpPr>
          <p:spPr bwMode="auto">
            <a:xfrm>
              <a:off x="5006976" y="3013075"/>
              <a:ext cx="304800" cy="292100"/>
            </a:xfrm>
            <a:custGeom>
              <a:avLst/>
              <a:gdLst/>
              <a:ahLst/>
              <a:cxnLst>
                <a:cxn ang="0">
                  <a:pos x="106" y="56"/>
                </a:cxn>
                <a:cxn ang="0">
                  <a:pos x="106" y="56"/>
                </a:cxn>
                <a:cxn ang="0">
                  <a:pos x="92" y="32"/>
                </a:cxn>
                <a:cxn ang="0">
                  <a:pos x="97" y="0"/>
                </a:cxn>
                <a:cxn ang="0">
                  <a:pos x="24" y="0"/>
                </a:cxn>
                <a:cxn ang="0">
                  <a:pos x="29" y="34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3" y="87"/>
                </a:cxn>
                <a:cxn ang="0">
                  <a:pos x="10" y="85"/>
                </a:cxn>
                <a:cxn ang="0">
                  <a:pos x="19" y="76"/>
                </a:cxn>
                <a:cxn ang="0">
                  <a:pos x="62" y="116"/>
                </a:cxn>
                <a:cxn ang="0">
                  <a:pos x="103" y="79"/>
                </a:cxn>
                <a:cxn ang="0">
                  <a:pos x="111" y="85"/>
                </a:cxn>
                <a:cxn ang="0">
                  <a:pos x="117" y="87"/>
                </a:cxn>
                <a:cxn ang="0">
                  <a:pos x="106" y="56"/>
                </a:cxn>
                <a:cxn ang="0">
                  <a:pos x="88" y="8"/>
                </a:cxn>
                <a:cxn ang="0">
                  <a:pos x="83" y="44"/>
                </a:cxn>
                <a:cxn ang="0">
                  <a:pos x="38" y="44"/>
                </a:cxn>
                <a:cxn ang="0">
                  <a:pos x="32" y="8"/>
                </a:cxn>
                <a:cxn ang="0">
                  <a:pos x="88" y="8"/>
                </a:cxn>
                <a:cxn ang="0">
                  <a:pos x="98" y="71"/>
                </a:cxn>
                <a:cxn ang="0">
                  <a:pos x="62" y="109"/>
                </a:cxn>
                <a:cxn ang="0">
                  <a:pos x="25" y="71"/>
                </a:cxn>
                <a:cxn ang="0">
                  <a:pos x="24" y="65"/>
                </a:cxn>
                <a:cxn ang="0">
                  <a:pos x="53" y="51"/>
                </a:cxn>
                <a:cxn ang="0">
                  <a:pos x="71" y="51"/>
                </a:cxn>
                <a:cxn ang="0">
                  <a:pos x="99" y="65"/>
                </a:cxn>
                <a:cxn ang="0">
                  <a:pos x="98" y="71"/>
                </a:cxn>
              </a:cxnLst>
              <a:rect l="0" t="0" r="r" b="b"/>
              <a:pathLst>
                <a:path w="121" h="116">
                  <a:moveTo>
                    <a:pt x="106" y="56"/>
                  </a:moveTo>
                  <a:cubicBezTo>
                    <a:pt x="106" y="56"/>
                    <a:pt x="106" y="56"/>
                    <a:pt x="106" y="56"/>
                  </a:cubicBezTo>
                  <a:cubicBezTo>
                    <a:pt x="105" y="46"/>
                    <a:pt x="100" y="38"/>
                    <a:pt x="92" y="32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3" y="39"/>
                    <a:pt x="19" y="46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5" y="60"/>
                    <a:pt x="0" y="74"/>
                    <a:pt x="3" y="87"/>
                  </a:cubicBezTo>
                  <a:cubicBezTo>
                    <a:pt x="5" y="87"/>
                    <a:pt x="8" y="86"/>
                    <a:pt x="10" y="85"/>
                  </a:cubicBezTo>
                  <a:cubicBezTo>
                    <a:pt x="14" y="83"/>
                    <a:pt x="17" y="80"/>
                    <a:pt x="19" y="76"/>
                  </a:cubicBezTo>
                  <a:cubicBezTo>
                    <a:pt x="25" y="97"/>
                    <a:pt x="41" y="116"/>
                    <a:pt x="62" y="116"/>
                  </a:cubicBezTo>
                  <a:cubicBezTo>
                    <a:pt x="81" y="116"/>
                    <a:pt x="97" y="98"/>
                    <a:pt x="103" y="79"/>
                  </a:cubicBezTo>
                  <a:cubicBezTo>
                    <a:pt x="105" y="81"/>
                    <a:pt x="108" y="84"/>
                    <a:pt x="111" y="85"/>
                  </a:cubicBezTo>
                  <a:cubicBezTo>
                    <a:pt x="113" y="86"/>
                    <a:pt x="115" y="87"/>
                    <a:pt x="117" y="87"/>
                  </a:cubicBezTo>
                  <a:cubicBezTo>
                    <a:pt x="121" y="76"/>
                    <a:pt x="116" y="63"/>
                    <a:pt x="106" y="56"/>
                  </a:cubicBezTo>
                  <a:close/>
                  <a:moveTo>
                    <a:pt x="88" y="8"/>
                  </a:moveTo>
                  <a:cubicBezTo>
                    <a:pt x="83" y="44"/>
                    <a:pt x="83" y="44"/>
                    <a:pt x="83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2" y="8"/>
                    <a:pt x="32" y="8"/>
                    <a:pt x="32" y="8"/>
                  </a:cubicBezTo>
                  <a:lnTo>
                    <a:pt x="88" y="8"/>
                  </a:lnTo>
                  <a:close/>
                  <a:moveTo>
                    <a:pt x="98" y="71"/>
                  </a:moveTo>
                  <a:cubicBezTo>
                    <a:pt x="93" y="90"/>
                    <a:pt x="79" y="109"/>
                    <a:pt x="62" y="109"/>
                  </a:cubicBezTo>
                  <a:cubicBezTo>
                    <a:pt x="43" y="109"/>
                    <a:pt x="30" y="89"/>
                    <a:pt x="25" y="71"/>
                  </a:cubicBezTo>
                  <a:cubicBezTo>
                    <a:pt x="25" y="69"/>
                    <a:pt x="24" y="67"/>
                    <a:pt x="24" y="65"/>
                  </a:cubicBezTo>
                  <a:cubicBezTo>
                    <a:pt x="36" y="65"/>
                    <a:pt x="46" y="59"/>
                    <a:pt x="53" y="51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8" y="59"/>
                    <a:pt x="88" y="65"/>
                    <a:pt x="99" y="65"/>
                  </a:cubicBezTo>
                  <a:cubicBezTo>
                    <a:pt x="99" y="67"/>
                    <a:pt x="99" y="69"/>
                    <a:pt x="98" y="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72" name="Group 571"/>
          <p:cNvGrpSpPr/>
          <p:nvPr/>
        </p:nvGrpSpPr>
        <p:grpSpPr>
          <a:xfrm>
            <a:off x="8776698" y="4733861"/>
            <a:ext cx="427664" cy="427664"/>
            <a:chOff x="5599113" y="3013075"/>
            <a:chExt cx="292100" cy="292100"/>
          </a:xfrm>
          <a:solidFill>
            <a:srgbClr val="FFFFFF"/>
          </a:solidFill>
        </p:grpSpPr>
        <p:sp>
          <p:nvSpPr>
            <p:cNvPr id="573" name="Freeform 228"/>
            <p:cNvSpPr>
              <a:spLocks noEditPoints="1"/>
            </p:cNvSpPr>
            <p:nvPr/>
          </p:nvSpPr>
          <p:spPr bwMode="auto">
            <a:xfrm>
              <a:off x="5599113" y="3013075"/>
              <a:ext cx="292100" cy="292100"/>
            </a:xfrm>
            <a:custGeom>
              <a:avLst/>
              <a:gdLst/>
              <a:ahLst/>
              <a:cxnLst>
                <a:cxn ang="0">
                  <a:pos x="94" y="66"/>
                </a:cxn>
                <a:cxn ang="0">
                  <a:pos x="84" y="66"/>
                </a:cxn>
                <a:cxn ang="0">
                  <a:pos x="94" y="40"/>
                </a:cxn>
                <a:cxn ang="0">
                  <a:pos x="58" y="0"/>
                </a:cxn>
                <a:cxn ang="0">
                  <a:pos x="25" y="23"/>
                </a:cxn>
                <a:cxn ang="0">
                  <a:pos x="22" y="36"/>
                </a:cxn>
                <a:cxn ang="0">
                  <a:pos x="22" y="40"/>
                </a:cxn>
                <a:cxn ang="0">
                  <a:pos x="32" y="66"/>
                </a:cxn>
                <a:cxn ang="0">
                  <a:pos x="21" y="66"/>
                </a:cxn>
                <a:cxn ang="0">
                  <a:pos x="0" y="87"/>
                </a:cxn>
                <a:cxn ang="0">
                  <a:pos x="0" y="116"/>
                </a:cxn>
                <a:cxn ang="0">
                  <a:pos x="116" y="116"/>
                </a:cxn>
                <a:cxn ang="0">
                  <a:pos x="116" y="87"/>
                </a:cxn>
                <a:cxn ang="0">
                  <a:pos x="94" y="66"/>
                </a:cxn>
                <a:cxn ang="0">
                  <a:pos x="29" y="40"/>
                </a:cxn>
                <a:cxn ang="0">
                  <a:pos x="30" y="34"/>
                </a:cxn>
                <a:cxn ang="0">
                  <a:pos x="43" y="19"/>
                </a:cxn>
                <a:cxn ang="0">
                  <a:pos x="78" y="31"/>
                </a:cxn>
                <a:cxn ang="0">
                  <a:pos x="85" y="30"/>
                </a:cxn>
                <a:cxn ang="0">
                  <a:pos x="87" y="40"/>
                </a:cxn>
                <a:cxn ang="0">
                  <a:pos x="58" y="73"/>
                </a:cxn>
                <a:cxn ang="0">
                  <a:pos x="29" y="40"/>
                </a:cxn>
                <a:cxn ang="0">
                  <a:pos x="7" y="109"/>
                </a:cxn>
                <a:cxn ang="0">
                  <a:pos x="7" y="87"/>
                </a:cxn>
                <a:cxn ang="0">
                  <a:pos x="21" y="73"/>
                </a:cxn>
                <a:cxn ang="0">
                  <a:pos x="39" y="73"/>
                </a:cxn>
                <a:cxn ang="0">
                  <a:pos x="58" y="80"/>
                </a:cxn>
                <a:cxn ang="0">
                  <a:pos x="58" y="109"/>
                </a:cxn>
                <a:cxn ang="0">
                  <a:pos x="7" y="109"/>
                </a:cxn>
                <a:cxn ang="0">
                  <a:pos x="108" y="109"/>
                </a:cxn>
                <a:cxn ang="0">
                  <a:pos x="65" y="109"/>
                </a:cxn>
                <a:cxn ang="0">
                  <a:pos x="65" y="79"/>
                </a:cxn>
                <a:cxn ang="0">
                  <a:pos x="77" y="73"/>
                </a:cxn>
                <a:cxn ang="0">
                  <a:pos x="94" y="73"/>
                </a:cxn>
                <a:cxn ang="0">
                  <a:pos x="108" y="87"/>
                </a:cxn>
                <a:cxn ang="0">
                  <a:pos x="108" y="109"/>
                </a:cxn>
              </a:cxnLst>
              <a:rect l="0" t="0" r="r" b="b"/>
              <a:pathLst>
                <a:path w="116" h="116">
                  <a:moveTo>
                    <a:pt x="94" y="66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90" y="59"/>
                    <a:pt x="94" y="50"/>
                    <a:pt x="94" y="40"/>
                  </a:cubicBezTo>
                  <a:cubicBezTo>
                    <a:pt x="94" y="13"/>
                    <a:pt x="76" y="0"/>
                    <a:pt x="58" y="0"/>
                  </a:cubicBezTo>
                  <a:cubicBezTo>
                    <a:pt x="44" y="0"/>
                    <a:pt x="31" y="8"/>
                    <a:pt x="25" y="23"/>
                  </a:cubicBezTo>
                  <a:cubicBezTo>
                    <a:pt x="23" y="27"/>
                    <a:pt x="22" y="36"/>
                    <a:pt x="22" y="36"/>
                  </a:cubicBezTo>
                  <a:cubicBezTo>
                    <a:pt x="22" y="38"/>
                    <a:pt x="22" y="39"/>
                    <a:pt x="22" y="40"/>
                  </a:cubicBezTo>
                  <a:cubicBezTo>
                    <a:pt x="22" y="50"/>
                    <a:pt x="26" y="59"/>
                    <a:pt x="32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9" y="66"/>
                    <a:pt x="0" y="75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6" y="75"/>
                    <a:pt x="106" y="66"/>
                    <a:pt x="94" y="66"/>
                  </a:cubicBezTo>
                  <a:close/>
                  <a:moveTo>
                    <a:pt x="29" y="40"/>
                  </a:moveTo>
                  <a:cubicBezTo>
                    <a:pt x="29" y="38"/>
                    <a:pt x="30" y="36"/>
                    <a:pt x="30" y="34"/>
                  </a:cubicBezTo>
                  <a:cubicBezTo>
                    <a:pt x="36" y="31"/>
                    <a:pt x="40" y="26"/>
                    <a:pt x="43" y="19"/>
                  </a:cubicBezTo>
                  <a:cubicBezTo>
                    <a:pt x="49" y="26"/>
                    <a:pt x="63" y="31"/>
                    <a:pt x="78" y="31"/>
                  </a:cubicBezTo>
                  <a:cubicBezTo>
                    <a:pt x="81" y="31"/>
                    <a:pt x="83" y="30"/>
                    <a:pt x="85" y="30"/>
                  </a:cubicBezTo>
                  <a:cubicBezTo>
                    <a:pt x="86" y="33"/>
                    <a:pt x="87" y="36"/>
                    <a:pt x="87" y="40"/>
                  </a:cubicBezTo>
                  <a:cubicBezTo>
                    <a:pt x="87" y="58"/>
                    <a:pt x="69" y="73"/>
                    <a:pt x="58" y="73"/>
                  </a:cubicBezTo>
                  <a:cubicBezTo>
                    <a:pt x="47" y="73"/>
                    <a:pt x="29" y="58"/>
                    <a:pt x="29" y="40"/>
                  </a:cubicBezTo>
                  <a:close/>
                  <a:moveTo>
                    <a:pt x="7" y="109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79"/>
                    <a:pt x="13" y="73"/>
                    <a:pt x="21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5" y="77"/>
                    <a:pt x="52" y="80"/>
                    <a:pt x="58" y="80"/>
                  </a:cubicBezTo>
                  <a:cubicBezTo>
                    <a:pt x="58" y="109"/>
                    <a:pt x="58" y="109"/>
                    <a:pt x="58" y="109"/>
                  </a:cubicBezTo>
                  <a:lnTo>
                    <a:pt x="7" y="109"/>
                  </a:lnTo>
                  <a:close/>
                  <a:moveTo>
                    <a:pt x="108" y="109"/>
                  </a:moveTo>
                  <a:cubicBezTo>
                    <a:pt x="65" y="109"/>
                    <a:pt x="65" y="109"/>
                    <a:pt x="65" y="109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69" y="78"/>
                    <a:pt x="73" y="76"/>
                    <a:pt x="77" y="73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102" y="73"/>
                    <a:pt x="108" y="79"/>
                    <a:pt x="108" y="87"/>
                  </a:cubicBezTo>
                  <a:lnTo>
                    <a:pt x="108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74" name="Oval 229"/>
            <p:cNvSpPr>
              <a:spLocks noChangeArrowheads="1"/>
            </p:cNvSpPr>
            <p:nvPr/>
          </p:nvSpPr>
          <p:spPr bwMode="auto">
            <a:xfrm>
              <a:off x="5707063" y="3106738"/>
              <a:ext cx="19050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75" name="Oval 230"/>
            <p:cNvSpPr>
              <a:spLocks noChangeArrowheads="1"/>
            </p:cNvSpPr>
            <p:nvPr/>
          </p:nvSpPr>
          <p:spPr bwMode="auto">
            <a:xfrm>
              <a:off x="5762626" y="3106738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76" name="Freeform 231"/>
            <p:cNvSpPr>
              <a:spLocks/>
            </p:cNvSpPr>
            <p:nvPr/>
          </p:nvSpPr>
          <p:spPr bwMode="auto">
            <a:xfrm>
              <a:off x="5651501" y="3214688"/>
              <a:ext cx="55563" cy="5556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3" y="0"/>
                </a:cxn>
                <a:cxn ang="0">
                  <a:pos x="13" y="11"/>
                </a:cxn>
                <a:cxn ang="0">
                  <a:pos x="0" y="11"/>
                </a:cxn>
                <a:cxn ang="0">
                  <a:pos x="0" y="24"/>
                </a:cxn>
                <a:cxn ang="0">
                  <a:pos x="13" y="24"/>
                </a:cxn>
                <a:cxn ang="0">
                  <a:pos x="13" y="35"/>
                </a:cxn>
                <a:cxn ang="0">
                  <a:pos x="24" y="35"/>
                </a:cxn>
                <a:cxn ang="0">
                  <a:pos x="24" y="24"/>
                </a:cxn>
                <a:cxn ang="0">
                  <a:pos x="35" y="24"/>
                </a:cxn>
                <a:cxn ang="0">
                  <a:pos x="35" y="11"/>
                </a:cxn>
                <a:cxn ang="0">
                  <a:pos x="24" y="11"/>
                </a:cxn>
                <a:cxn ang="0">
                  <a:pos x="24" y="0"/>
                </a:cxn>
              </a:cxnLst>
              <a:rect l="0" t="0" r="r" b="b"/>
              <a:pathLst>
                <a:path w="35" h="35">
                  <a:moveTo>
                    <a:pt x="24" y="0"/>
                  </a:moveTo>
                  <a:lnTo>
                    <a:pt x="13" y="0"/>
                  </a:lnTo>
                  <a:lnTo>
                    <a:pt x="13" y="11"/>
                  </a:lnTo>
                  <a:lnTo>
                    <a:pt x="0" y="11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35"/>
                  </a:lnTo>
                  <a:lnTo>
                    <a:pt x="24" y="35"/>
                  </a:lnTo>
                  <a:lnTo>
                    <a:pt x="24" y="24"/>
                  </a:lnTo>
                  <a:lnTo>
                    <a:pt x="35" y="24"/>
                  </a:lnTo>
                  <a:lnTo>
                    <a:pt x="35" y="11"/>
                  </a:lnTo>
                  <a:lnTo>
                    <a:pt x="24" y="11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77" name="Group 576"/>
          <p:cNvGrpSpPr/>
          <p:nvPr/>
        </p:nvGrpSpPr>
        <p:grpSpPr>
          <a:xfrm>
            <a:off x="1971267" y="4733861"/>
            <a:ext cx="371881" cy="427664"/>
            <a:chOff x="950913" y="3013075"/>
            <a:chExt cx="254000" cy="292100"/>
          </a:xfrm>
          <a:solidFill>
            <a:srgbClr val="FFFFFF"/>
          </a:solidFill>
        </p:grpSpPr>
        <p:sp>
          <p:nvSpPr>
            <p:cNvPr id="578" name="Freeform 232"/>
            <p:cNvSpPr>
              <a:spLocks noEditPoints="1"/>
            </p:cNvSpPr>
            <p:nvPr/>
          </p:nvSpPr>
          <p:spPr bwMode="auto">
            <a:xfrm>
              <a:off x="950913" y="3013075"/>
              <a:ext cx="254000" cy="292100"/>
            </a:xfrm>
            <a:custGeom>
              <a:avLst/>
              <a:gdLst/>
              <a:ahLst/>
              <a:cxnLst>
                <a:cxn ang="0">
                  <a:pos x="98" y="42"/>
                </a:cxn>
                <a:cxn ang="0">
                  <a:pos x="86" y="31"/>
                </a:cxn>
                <a:cxn ang="0">
                  <a:pos x="83" y="28"/>
                </a:cxn>
                <a:cxn ang="0">
                  <a:pos x="80" y="25"/>
                </a:cxn>
                <a:cxn ang="0">
                  <a:pos x="80" y="20"/>
                </a:cxn>
                <a:cxn ang="0">
                  <a:pos x="79" y="6"/>
                </a:cxn>
                <a:cxn ang="0">
                  <a:pos x="70" y="0"/>
                </a:cxn>
                <a:cxn ang="0">
                  <a:pos x="27" y="1"/>
                </a:cxn>
                <a:cxn ang="0">
                  <a:pos x="21" y="10"/>
                </a:cxn>
                <a:cxn ang="0">
                  <a:pos x="21" y="22"/>
                </a:cxn>
                <a:cxn ang="0">
                  <a:pos x="15" y="28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0" y="52"/>
                </a:cxn>
                <a:cxn ang="0">
                  <a:pos x="0" y="85"/>
                </a:cxn>
                <a:cxn ang="0">
                  <a:pos x="0" y="107"/>
                </a:cxn>
                <a:cxn ang="0">
                  <a:pos x="0" y="114"/>
                </a:cxn>
                <a:cxn ang="0">
                  <a:pos x="5" y="116"/>
                </a:cxn>
                <a:cxn ang="0">
                  <a:pos x="51" y="116"/>
                </a:cxn>
                <a:cxn ang="0">
                  <a:pos x="56" y="116"/>
                </a:cxn>
                <a:cxn ang="0">
                  <a:pos x="62" y="116"/>
                </a:cxn>
                <a:cxn ang="0">
                  <a:pos x="67" y="116"/>
                </a:cxn>
                <a:cxn ang="0">
                  <a:pos x="95" y="116"/>
                </a:cxn>
                <a:cxn ang="0">
                  <a:pos x="99" y="116"/>
                </a:cxn>
                <a:cxn ang="0">
                  <a:pos x="101" y="57"/>
                </a:cxn>
                <a:cxn ang="0">
                  <a:pos x="101" y="48"/>
                </a:cxn>
                <a:cxn ang="0">
                  <a:pos x="29" y="17"/>
                </a:cxn>
                <a:cxn ang="0">
                  <a:pos x="29" y="10"/>
                </a:cxn>
                <a:cxn ang="0">
                  <a:pos x="70" y="8"/>
                </a:cxn>
                <a:cxn ang="0">
                  <a:pos x="72" y="20"/>
                </a:cxn>
                <a:cxn ang="0">
                  <a:pos x="69" y="22"/>
                </a:cxn>
                <a:cxn ang="0">
                  <a:pos x="33" y="22"/>
                </a:cxn>
                <a:cxn ang="0">
                  <a:pos x="29" y="20"/>
                </a:cxn>
                <a:cxn ang="0">
                  <a:pos x="58" y="56"/>
                </a:cxn>
                <a:cxn ang="0">
                  <a:pos x="58" y="107"/>
                </a:cxn>
                <a:cxn ang="0">
                  <a:pos x="55" y="109"/>
                </a:cxn>
                <a:cxn ang="0">
                  <a:pos x="9" y="109"/>
                </a:cxn>
                <a:cxn ang="0">
                  <a:pos x="7" y="53"/>
                </a:cxn>
                <a:cxn ang="0">
                  <a:pos x="53" y="51"/>
                </a:cxn>
                <a:cxn ang="0">
                  <a:pos x="58" y="53"/>
                </a:cxn>
                <a:cxn ang="0">
                  <a:pos x="64" y="42"/>
                </a:cxn>
                <a:cxn ang="0">
                  <a:pos x="59" y="44"/>
                </a:cxn>
                <a:cxn ang="0">
                  <a:pos x="12" y="44"/>
                </a:cxn>
                <a:cxn ang="0">
                  <a:pos x="23" y="31"/>
                </a:cxn>
                <a:cxn ang="0">
                  <a:pos x="27" y="29"/>
                </a:cxn>
                <a:cxn ang="0">
                  <a:pos x="70" y="29"/>
                </a:cxn>
                <a:cxn ang="0">
                  <a:pos x="76" y="29"/>
                </a:cxn>
                <a:cxn ang="0">
                  <a:pos x="74" y="32"/>
                </a:cxn>
                <a:cxn ang="0">
                  <a:pos x="94" y="107"/>
                </a:cxn>
                <a:cxn ang="0">
                  <a:pos x="67" y="109"/>
                </a:cxn>
                <a:cxn ang="0">
                  <a:pos x="65" y="53"/>
                </a:cxn>
                <a:cxn ang="0">
                  <a:pos x="78" y="38"/>
                </a:cxn>
                <a:cxn ang="0">
                  <a:pos x="82" y="37"/>
                </a:cxn>
                <a:cxn ang="0">
                  <a:pos x="88" y="43"/>
                </a:cxn>
                <a:cxn ang="0">
                  <a:pos x="94" y="51"/>
                </a:cxn>
              </a:cxnLst>
              <a:rect l="0" t="0" r="r" b="b"/>
              <a:pathLst>
                <a:path w="101" h="116">
                  <a:moveTo>
                    <a:pt x="100" y="45"/>
                  </a:moveTo>
                  <a:cubicBezTo>
                    <a:pt x="100" y="44"/>
                    <a:pt x="99" y="43"/>
                    <a:pt x="98" y="42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7" y="32"/>
                    <a:pt x="87" y="31"/>
                    <a:pt x="86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7"/>
                    <a:pt x="82" y="26"/>
                    <a:pt x="81" y="26"/>
                  </a:cubicBezTo>
                  <a:cubicBezTo>
                    <a:pt x="81" y="26"/>
                    <a:pt x="80" y="25"/>
                    <a:pt x="80" y="25"/>
                  </a:cubicBezTo>
                  <a:cubicBezTo>
                    <a:pt x="80" y="24"/>
                    <a:pt x="80" y="24"/>
                    <a:pt x="80" y="23"/>
                  </a:cubicBezTo>
                  <a:cubicBezTo>
                    <a:pt x="80" y="23"/>
                    <a:pt x="80" y="21"/>
                    <a:pt x="80" y="2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8"/>
                    <a:pt x="79" y="7"/>
                    <a:pt x="79" y="6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3" y="1"/>
                    <a:pt x="71" y="0"/>
                    <a:pt x="7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28" y="1"/>
                    <a:pt x="27" y="1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1" y="8"/>
                    <a:pt x="21" y="1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21" y="22"/>
                    <a:pt x="20" y="23"/>
                    <a:pt x="20" y="23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4" y="29"/>
                    <a:pt x="13" y="30"/>
                    <a:pt x="12" y="3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2"/>
                    <a:pt x="0" y="52"/>
                  </a:cubicBezTo>
                  <a:cubicBezTo>
                    <a:pt x="0" y="53"/>
                    <a:pt x="0" y="55"/>
                    <a:pt x="0" y="5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8"/>
                    <a:pt x="0" y="89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8"/>
                    <a:pt x="0" y="110"/>
                    <a:pt x="0" y="11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6"/>
                    <a:pt x="1" y="116"/>
                    <a:pt x="2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6" y="116"/>
                    <a:pt x="8" y="116"/>
                    <a:pt x="9" y="116"/>
                  </a:cubicBezTo>
                  <a:cubicBezTo>
                    <a:pt x="51" y="116"/>
                    <a:pt x="51" y="116"/>
                    <a:pt x="51" y="116"/>
                  </a:cubicBezTo>
                  <a:cubicBezTo>
                    <a:pt x="52" y="116"/>
                    <a:pt x="54" y="116"/>
                    <a:pt x="55" y="116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7" y="116"/>
                    <a:pt x="58" y="116"/>
                    <a:pt x="59" y="116"/>
                  </a:cubicBezTo>
                  <a:cubicBezTo>
                    <a:pt x="60" y="116"/>
                    <a:pt x="61" y="116"/>
                    <a:pt x="62" y="116"/>
                  </a:cubicBezTo>
                  <a:cubicBezTo>
                    <a:pt x="63" y="116"/>
                    <a:pt x="63" y="116"/>
                    <a:pt x="63" y="116"/>
                  </a:cubicBezTo>
                  <a:cubicBezTo>
                    <a:pt x="64" y="116"/>
                    <a:pt x="66" y="116"/>
                    <a:pt x="67" y="116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3" y="116"/>
                    <a:pt x="95" y="116"/>
                    <a:pt x="95" y="116"/>
                  </a:cubicBezTo>
                  <a:cubicBezTo>
                    <a:pt x="96" y="116"/>
                    <a:pt x="97" y="116"/>
                    <a:pt x="99" y="116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100" y="116"/>
                    <a:pt x="101" y="116"/>
                    <a:pt x="101" y="114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1" y="56"/>
                    <a:pt x="101" y="55"/>
                    <a:pt x="101" y="53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7"/>
                    <a:pt x="101" y="45"/>
                    <a:pt x="100" y="45"/>
                  </a:cubicBezTo>
                  <a:close/>
                  <a:moveTo>
                    <a:pt x="29" y="17"/>
                  </a:moveTo>
                  <a:cubicBezTo>
                    <a:pt x="29" y="16"/>
                    <a:pt x="29" y="14"/>
                    <a:pt x="29" y="1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1" y="8"/>
                    <a:pt x="72" y="8"/>
                    <a:pt x="72" y="1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1" y="22"/>
                    <a:pt x="70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8" y="22"/>
                    <a:pt x="66" y="22"/>
                    <a:pt x="65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2"/>
                    <a:pt x="31" y="22"/>
                    <a:pt x="30" y="22"/>
                  </a:cubicBezTo>
                  <a:cubicBezTo>
                    <a:pt x="29" y="22"/>
                    <a:pt x="29" y="21"/>
                    <a:pt x="29" y="20"/>
                  </a:cubicBezTo>
                  <a:lnTo>
                    <a:pt x="29" y="17"/>
                  </a:lnTo>
                  <a:close/>
                  <a:moveTo>
                    <a:pt x="58" y="56"/>
                  </a:moveTo>
                  <a:cubicBezTo>
                    <a:pt x="58" y="57"/>
                    <a:pt x="58" y="59"/>
                    <a:pt x="58" y="60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8"/>
                    <a:pt x="57" y="109"/>
                    <a:pt x="56" y="109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54" y="109"/>
                    <a:pt x="52" y="109"/>
                    <a:pt x="51" y="109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8" y="109"/>
                    <a:pt x="7" y="108"/>
                    <a:pt x="7" y="107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2"/>
                    <a:pt x="8" y="51"/>
                    <a:pt x="9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4" y="51"/>
                    <a:pt x="56" y="51"/>
                    <a:pt x="56" y="51"/>
                  </a:cubicBezTo>
                  <a:cubicBezTo>
                    <a:pt x="57" y="51"/>
                    <a:pt x="58" y="52"/>
                    <a:pt x="58" y="53"/>
                  </a:cubicBezTo>
                  <a:lnTo>
                    <a:pt x="58" y="56"/>
                  </a:lnTo>
                  <a:close/>
                  <a:moveTo>
                    <a:pt x="64" y="42"/>
                  </a:moveTo>
                  <a:cubicBezTo>
                    <a:pt x="63" y="43"/>
                    <a:pt x="62" y="44"/>
                    <a:pt x="61" y="44"/>
                  </a:cubicBezTo>
                  <a:cubicBezTo>
                    <a:pt x="61" y="44"/>
                    <a:pt x="60" y="44"/>
                    <a:pt x="59" y="44"/>
                  </a:cubicBezTo>
                  <a:cubicBezTo>
                    <a:pt x="58" y="44"/>
                    <a:pt x="57" y="44"/>
                    <a:pt x="56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0" y="44"/>
                    <a:pt x="10" y="43"/>
                    <a:pt x="11" y="4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0"/>
                    <a:pt x="25" y="29"/>
                    <a:pt x="26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9"/>
                    <a:pt x="30" y="29"/>
                    <a:pt x="31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1" y="29"/>
                    <a:pt x="73" y="29"/>
                    <a:pt x="73" y="29"/>
                  </a:cubicBezTo>
                  <a:cubicBezTo>
                    <a:pt x="74" y="29"/>
                    <a:pt x="75" y="29"/>
                    <a:pt x="76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5" y="31"/>
                    <a:pt x="74" y="32"/>
                  </a:cubicBezTo>
                  <a:lnTo>
                    <a:pt x="64" y="42"/>
                  </a:lnTo>
                  <a:close/>
                  <a:moveTo>
                    <a:pt x="94" y="107"/>
                  </a:moveTo>
                  <a:cubicBezTo>
                    <a:pt x="94" y="108"/>
                    <a:pt x="93" y="109"/>
                    <a:pt x="92" y="109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6" y="109"/>
                    <a:pt x="65" y="108"/>
                    <a:pt x="65" y="107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5" y="52"/>
                    <a:pt x="66" y="51"/>
                    <a:pt x="66" y="5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9" y="38"/>
                    <a:pt x="80" y="37"/>
                    <a:pt x="80" y="36"/>
                  </a:cubicBezTo>
                  <a:cubicBezTo>
                    <a:pt x="80" y="36"/>
                    <a:pt x="81" y="36"/>
                    <a:pt x="82" y="37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6" y="41"/>
                    <a:pt x="87" y="42"/>
                    <a:pt x="88" y="43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3" y="48"/>
                    <a:pt x="94" y="50"/>
                    <a:pt x="94" y="51"/>
                  </a:cubicBezTo>
                  <a:lnTo>
                    <a:pt x="94" y="10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79" name="Freeform 233"/>
            <p:cNvSpPr>
              <a:spLocks/>
            </p:cNvSpPr>
            <p:nvPr/>
          </p:nvSpPr>
          <p:spPr bwMode="auto">
            <a:xfrm>
              <a:off x="1003301" y="3179763"/>
              <a:ext cx="55563" cy="90488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2" y="36"/>
                </a:cxn>
                <a:cxn ang="0">
                  <a:pos x="20" y="36"/>
                </a:cxn>
                <a:cxn ang="0">
                  <a:pos x="22" y="34"/>
                </a:cxn>
                <a:cxn ang="0">
                  <a:pos x="22" y="2"/>
                </a:cxn>
                <a:cxn ang="0">
                  <a:pos x="2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4"/>
                </a:cxn>
              </a:cxnLst>
              <a:rect l="0" t="0" r="r" b="b"/>
              <a:pathLst>
                <a:path w="22" h="36">
                  <a:moveTo>
                    <a:pt x="0" y="34"/>
                  </a:moveTo>
                  <a:cubicBezTo>
                    <a:pt x="0" y="35"/>
                    <a:pt x="1" y="36"/>
                    <a:pt x="2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1" y="36"/>
                    <a:pt x="22" y="35"/>
                    <a:pt x="22" y="34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580" name="Freeform 234"/>
          <p:cNvSpPr>
            <a:spLocks/>
          </p:cNvSpPr>
          <p:nvPr/>
        </p:nvSpPr>
        <p:spPr bwMode="auto">
          <a:xfrm>
            <a:off x="6345523" y="6511919"/>
            <a:ext cx="246371" cy="360259"/>
          </a:xfrm>
          <a:custGeom>
            <a:avLst/>
            <a:gdLst>
              <a:gd name="T0" fmla="*/ 40322500 w 106"/>
              <a:gd name="T1" fmla="*/ 390622631 h 155"/>
              <a:gd name="T2" fmla="*/ 267136563 w 106"/>
              <a:gd name="T3" fmla="*/ 194050843 h 155"/>
              <a:gd name="T4" fmla="*/ 40322500 w 106"/>
              <a:gd name="T5" fmla="*/ 0 h 155"/>
              <a:gd name="T6" fmla="*/ 0 w 106"/>
              <a:gd name="T7" fmla="*/ 42841775 h 155"/>
              <a:gd name="T8" fmla="*/ 178931888 w 106"/>
              <a:gd name="T9" fmla="*/ 194050843 h 155"/>
              <a:gd name="T10" fmla="*/ 0 w 106"/>
              <a:gd name="T11" fmla="*/ 347780856 h 155"/>
              <a:gd name="T12" fmla="*/ 40322500 w 106"/>
              <a:gd name="T13" fmla="*/ 390622631 h 155"/>
              <a:gd name="T14" fmla="*/ 40322500 w 106"/>
              <a:gd name="T15" fmla="*/ 390622631 h 15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55">
                <a:moveTo>
                  <a:pt x="16" y="155"/>
                </a:moveTo>
                <a:lnTo>
                  <a:pt x="106" y="77"/>
                </a:lnTo>
                <a:lnTo>
                  <a:pt x="16" y="0"/>
                </a:lnTo>
                <a:lnTo>
                  <a:pt x="0" y="17"/>
                </a:lnTo>
                <a:lnTo>
                  <a:pt x="71" y="77"/>
                </a:lnTo>
                <a:lnTo>
                  <a:pt x="0" y="138"/>
                </a:lnTo>
                <a:lnTo>
                  <a:pt x="16" y="1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1" name="Freeform 235"/>
          <p:cNvSpPr>
            <a:spLocks/>
          </p:cNvSpPr>
          <p:nvPr/>
        </p:nvSpPr>
        <p:spPr bwMode="auto">
          <a:xfrm>
            <a:off x="5411171" y="6511919"/>
            <a:ext cx="246371" cy="360259"/>
          </a:xfrm>
          <a:custGeom>
            <a:avLst/>
            <a:gdLst>
              <a:gd name="T0" fmla="*/ 226814063 w 106"/>
              <a:gd name="T1" fmla="*/ 390622631 h 155"/>
              <a:gd name="T2" fmla="*/ 267136563 w 106"/>
              <a:gd name="T3" fmla="*/ 347780856 h 155"/>
              <a:gd name="T4" fmla="*/ 90725625 w 106"/>
              <a:gd name="T5" fmla="*/ 194050843 h 155"/>
              <a:gd name="T6" fmla="*/ 267136563 w 106"/>
              <a:gd name="T7" fmla="*/ 42841775 h 155"/>
              <a:gd name="T8" fmla="*/ 226814063 w 106"/>
              <a:gd name="T9" fmla="*/ 0 h 155"/>
              <a:gd name="T10" fmla="*/ 0 w 106"/>
              <a:gd name="T11" fmla="*/ 194050843 h 155"/>
              <a:gd name="T12" fmla="*/ 226814063 w 106"/>
              <a:gd name="T13" fmla="*/ 390622631 h 155"/>
              <a:gd name="T14" fmla="*/ 226814063 w 106"/>
              <a:gd name="T15" fmla="*/ 390622631 h 15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55">
                <a:moveTo>
                  <a:pt x="90" y="155"/>
                </a:moveTo>
                <a:lnTo>
                  <a:pt x="106" y="138"/>
                </a:lnTo>
                <a:lnTo>
                  <a:pt x="36" y="77"/>
                </a:lnTo>
                <a:lnTo>
                  <a:pt x="106" y="17"/>
                </a:lnTo>
                <a:lnTo>
                  <a:pt x="90" y="0"/>
                </a:lnTo>
                <a:lnTo>
                  <a:pt x="0" y="77"/>
                </a:lnTo>
                <a:lnTo>
                  <a:pt x="90" y="1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2" name="Freeform 236"/>
          <p:cNvSpPr>
            <a:spLocks/>
          </p:cNvSpPr>
          <p:nvPr/>
        </p:nvSpPr>
        <p:spPr bwMode="auto">
          <a:xfrm>
            <a:off x="4520979" y="6558404"/>
            <a:ext cx="362584" cy="244046"/>
          </a:xfrm>
          <a:custGeom>
            <a:avLst/>
            <a:gdLst>
              <a:gd name="T0" fmla="*/ 45362813 w 156"/>
              <a:gd name="T1" fmla="*/ 264614819 h 105"/>
              <a:gd name="T2" fmla="*/ 196572188 w 156"/>
              <a:gd name="T3" fmla="*/ 88204410 h 105"/>
              <a:gd name="T4" fmla="*/ 347781563 w 156"/>
              <a:gd name="T5" fmla="*/ 264614819 h 105"/>
              <a:gd name="T6" fmla="*/ 393144375 w 156"/>
              <a:gd name="T7" fmla="*/ 229332737 h 105"/>
              <a:gd name="T8" fmla="*/ 196572188 w 156"/>
              <a:gd name="T9" fmla="*/ 0 h 105"/>
              <a:gd name="T10" fmla="*/ 0 w 156"/>
              <a:gd name="T11" fmla="*/ 229332737 h 105"/>
              <a:gd name="T12" fmla="*/ 45362813 w 156"/>
              <a:gd name="T13" fmla="*/ 264614819 h 105"/>
              <a:gd name="T14" fmla="*/ 45362813 w 156"/>
              <a:gd name="T15" fmla="*/ 264614819 h 10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05">
                <a:moveTo>
                  <a:pt x="18" y="105"/>
                </a:moveTo>
                <a:lnTo>
                  <a:pt x="78" y="35"/>
                </a:lnTo>
                <a:lnTo>
                  <a:pt x="138" y="105"/>
                </a:lnTo>
                <a:lnTo>
                  <a:pt x="156" y="91"/>
                </a:lnTo>
                <a:lnTo>
                  <a:pt x="78" y="0"/>
                </a:lnTo>
                <a:lnTo>
                  <a:pt x="0" y="91"/>
                </a:lnTo>
                <a:lnTo>
                  <a:pt x="18" y="10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3" name="Freeform 237"/>
          <p:cNvSpPr>
            <a:spLocks/>
          </p:cNvSpPr>
          <p:nvPr/>
        </p:nvSpPr>
        <p:spPr bwMode="auto">
          <a:xfrm>
            <a:off x="3665651" y="6581647"/>
            <a:ext cx="360261" cy="246371"/>
          </a:xfrm>
          <a:custGeom>
            <a:avLst/>
            <a:gdLst>
              <a:gd name="T0" fmla="*/ 196572587 w 155"/>
              <a:gd name="T1" fmla="*/ 267136563 h 106"/>
              <a:gd name="T2" fmla="*/ 390625806 w 155"/>
              <a:gd name="T3" fmla="*/ 35282188 h 106"/>
              <a:gd name="T4" fmla="*/ 347782269 w 155"/>
              <a:gd name="T5" fmla="*/ 0 h 106"/>
              <a:gd name="T6" fmla="*/ 196572587 w 155"/>
              <a:gd name="T7" fmla="*/ 176410938 h 106"/>
              <a:gd name="T8" fmla="*/ 42843537 w 155"/>
              <a:gd name="T9" fmla="*/ 0 h 106"/>
              <a:gd name="T10" fmla="*/ 0 w 155"/>
              <a:gd name="T11" fmla="*/ 35282188 h 106"/>
              <a:gd name="T12" fmla="*/ 196572587 w 155"/>
              <a:gd name="T13" fmla="*/ 267136563 h 106"/>
              <a:gd name="T14" fmla="*/ 196572587 w 155"/>
              <a:gd name="T15" fmla="*/ 267136563 h 10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5" h="106">
                <a:moveTo>
                  <a:pt x="78" y="106"/>
                </a:moveTo>
                <a:lnTo>
                  <a:pt x="155" y="14"/>
                </a:lnTo>
                <a:lnTo>
                  <a:pt x="138" y="0"/>
                </a:lnTo>
                <a:lnTo>
                  <a:pt x="78" y="70"/>
                </a:lnTo>
                <a:lnTo>
                  <a:pt x="17" y="0"/>
                </a:lnTo>
                <a:lnTo>
                  <a:pt x="0" y="14"/>
                </a:lnTo>
                <a:lnTo>
                  <a:pt x="78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84" name="Group 583"/>
          <p:cNvGrpSpPr/>
          <p:nvPr/>
        </p:nvGrpSpPr>
        <p:grpSpPr>
          <a:xfrm>
            <a:off x="9634350" y="6477055"/>
            <a:ext cx="371881" cy="376530"/>
            <a:chOff x="6184901" y="4203700"/>
            <a:chExt cx="254000" cy="257175"/>
          </a:xfrm>
          <a:solidFill>
            <a:srgbClr val="FFFFFF"/>
          </a:solidFill>
        </p:grpSpPr>
        <p:sp>
          <p:nvSpPr>
            <p:cNvPr id="585" name="Freeform 238"/>
            <p:cNvSpPr>
              <a:spLocks noEditPoints="1"/>
            </p:cNvSpPr>
            <p:nvPr/>
          </p:nvSpPr>
          <p:spPr bwMode="auto">
            <a:xfrm>
              <a:off x="6184901" y="4203700"/>
              <a:ext cx="254000" cy="257175"/>
            </a:xfrm>
            <a:custGeom>
              <a:avLst/>
              <a:gdLst/>
              <a:ahLst/>
              <a:cxnLst>
                <a:cxn ang="0">
                  <a:pos x="51" y="7"/>
                </a:cxn>
                <a:cxn ang="0">
                  <a:pos x="94" y="51"/>
                </a:cxn>
                <a:cxn ang="0">
                  <a:pos x="51" y="94"/>
                </a:cxn>
                <a:cxn ang="0">
                  <a:pos x="7" y="51"/>
                </a:cxn>
                <a:cxn ang="0">
                  <a:pos x="51" y="7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101" y="51"/>
                </a:cxn>
                <a:cxn ang="0">
                  <a:pos x="51" y="0"/>
                </a:cxn>
              </a:cxnLst>
              <a:rect l="0" t="0" r="r" b="b"/>
              <a:pathLst>
                <a:path w="101" h="102">
                  <a:moveTo>
                    <a:pt x="51" y="7"/>
                  </a:moveTo>
                  <a:cubicBezTo>
                    <a:pt x="75" y="7"/>
                    <a:pt x="94" y="27"/>
                    <a:pt x="94" y="51"/>
                  </a:cubicBezTo>
                  <a:cubicBezTo>
                    <a:pt x="94" y="75"/>
                    <a:pt x="75" y="94"/>
                    <a:pt x="51" y="94"/>
                  </a:cubicBezTo>
                  <a:cubicBezTo>
                    <a:pt x="27" y="94"/>
                    <a:pt x="7" y="75"/>
                    <a:pt x="7" y="51"/>
                  </a:cubicBezTo>
                  <a:cubicBezTo>
                    <a:pt x="7" y="27"/>
                    <a:pt x="27" y="7"/>
                    <a:pt x="51" y="7"/>
                  </a:cubicBezTo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79" y="102"/>
                    <a:pt x="101" y="79"/>
                    <a:pt x="101" y="51"/>
                  </a:cubicBezTo>
                  <a:cubicBezTo>
                    <a:pt x="101" y="23"/>
                    <a:pt x="79" y="0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86" name="Freeform 239"/>
            <p:cNvSpPr>
              <a:spLocks/>
            </p:cNvSpPr>
            <p:nvPr/>
          </p:nvSpPr>
          <p:spPr bwMode="auto">
            <a:xfrm>
              <a:off x="6275388" y="4251325"/>
              <a:ext cx="90488" cy="153988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39" y="50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57" y="50"/>
                </a:cxn>
                <a:cxn ang="0">
                  <a:pos x="0" y="97"/>
                </a:cxn>
                <a:cxn ang="0">
                  <a:pos x="0" y="83"/>
                </a:cxn>
              </a:cxnLst>
              <a:rect l="0" t="0" r="r" b="b"/>
              <a:pathLst>
                <a:path w="57" h="97">
                  <a:moveTo>
                    <a:pt x="0" y="83"/>
                  </a:moveTo>
                  <a:lnTo>
                    <a:pt x="39" y="50"/>
                  </a:lnTo>
                  <a:lnTo>
                    <a:pt x="0" y="16"/>
                  </a:lnTo>
                  <a:lnTo>
                    <a:pt x="0" y="0"/>
                  </a:lnTo>
                  <a:lnTo>
                    <a:pt x="57" y="50"/>
                  </a:lnTo>
                  <a:lnTo>
                    <a:pt x="0" y="97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87" name="Group 586"/>
          <p:cNvGrpSpPr/>
          <p:nvPr/>
        </p:nvGrpSpPr>
        <p:grpSpPr>
          <a:xfrm>
            <a:off x="8776698" y="6477055"/>
            <a:ext cx="374206" cy="376530"/>
            <a:chOff x="5599113" y="4203700"/>
            <a:chExt cx="255588" cy="257175"/>
          </a:xfrm>
          <a:solidFill>
            <a:srgbClr val="FFFFFF"/>
          </a:solidFill>
        </p:grpSpPr>
        <p:sp>
          <p:nvSpPr>
            <p:cNvPr id="588" name="Freeform 240"/>
            <p:cNvSpPr>
              <a:spLocks noEditPoints="1"/>
            </p:cNvSpPr>
            <p:nvPr/>
          </p:nvSpPr>
          <p:spPr bwMode="auto">
            <a:xfrm>
              <a:off x="5599113" y="4203700"/>
              <a:ext cx="255588" cy="257175"/>
            </a:xfrm>
            <a:custGeom>
              <a:avLst/>
              <a:gdLst/>
              <a:ahLst/>
              <a:cxnLst>
                <a:cxn ang="0">
                  <a:pos x="50" y="7"/>
                </a:cxn>
                <a:cxn ang="0">
                  <a:pos x="94" y="51"/>
                </a:cxn>
                <a:cxn ang="0">
                  <a:pos x="50" y="94"/>
                </a:cxn>
                <a:cxn ang="0">
                  <a:pos x="7" y="51"/>
                </a:cxn>
                <a:cxn ang="0">
                  <a:pos x="50" y="7"/>
                </a:cxn>
                <a:cxn ang="0">
                  <a:pos x="50" y="0"/>
                </a:cxn>
                <a:cxn ang="0">
                  <a:pos x="0" y="51"/>
                </a:cxn>
                <a:cxn ang="0">
                  <a:pos x="50" y="102"/>
                </a:cxn>
                <a:cxn ang="0">
                  <a:pos x="101" y="51"/>
                </a:cxn>
                <a:cxn ang="0">
                  <a:pos x="50" y="0"/>
                </a:cxn>
              </a:cxnLst>
              <a:rect l="0" t="0" r="r" b="b"/>
              <a:pathLst>
                <a:path w="101" h="102">
                  <a:moveTo>
                    <a:pt x="50" y="7"/>
                  </a:moveTo>
                  <a:cubicBezTo>
                    <a:pt x="74" y="7"/>
                    <a:pt x="94" y="27"/>
                    <a:pt x="94" y="51"/>
                  </a:cubicBezTo>
                  <a:cubicBezTo>
                    <a:pt x="94" y="75"/>
                    <a:pt x="74" y="94"/>
                    <a:pt x="50" y="94"/>
                  </a:cubicBezTo>
                  <a:cubicBezTo>
                    <a:pt x="26" y="94"/>
                    <a:pt x="7" y="75"/>
                    <a:pt x="7" y="51"/>
                  </a:cubicBezTo>
                  <a:cubicBezTo>
                    <a:pt x="7" y="27"/>
                    <a:pt x="26" y="7"/>
                    <a:pt x="50" y="7"/>
                  </a:cubicBezTo>
                  <a:moveTo>
                    <a:pt x="50" y="0"/>
                  </a:moveTo>
                  <a:cubicBezTo>
                    <a:pt x="22" y="0"/>
                    <a:pt x="0" y="23"/>
                    <a:pt x="0" y="51"/>
                  </a:cubicBezTo>
                  <a:cubicBezTo>
                    <a:pt x="0" y="79"/>
                    <a:pt x="22" y="102"/>
                    <a:pt x="50" y="102"/>
                  </a:cubicBezTo>
                  <a:cubicBezTo>
                    <a:pt x="78" y="102"/>
                    <a:pt x="101" y="79"/>
                    <a:pt x="101" y="51"/>
                  </a:cubicBezTo>
                  <a:cubicBezTo>
                    <a:pt x="101" y="23"/>
                    <a:pt x="78" y="0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89" name="Freeform 241"/>
            <p:cNvSpPr>
              <a:spLocks/>
            </p:cNvSpPr>
            <p:nvPr/>
          </p:nvSpPr>
          <p:spPr bwMode="auto">
            <a:xfrm>
              <a:off x="5672138" y="4259263"/>
              <a:ext cx="90488" cy="152400"/>
            </a:xfrm>
            <a:custGeom>
              <a:avLst/>
              <a:gdLst/>
              <a:ahLst/>
              <a:cxnLst>
                <a:cxn ang="0">
                  <a:pos x="57" y="14"/>
                </a:cxn>
                <a:cxn ang="0">
                  <a:pos x="18" y="48"/>
                </a:cxn>
                <a:cxn ang="0">
                  <a:pos x="57" y="81"/>
                </a:cxn>
                <a:cxn ang="0">
                  <a:pos x="57" y="96"/>
                </a:cxn>
                <a:cxn ang="0">
                  <a:pos x="0" y="48"/>
                </a:cxn>
                <a:cxn ang="0">
                  <a:pos x="57" y="0"/>
                </a:cxn>
                <a:cxn ang="0">
                  <a:pos x="57" y="14"/>
                </a:cxn>
              </a:cxnLst>
              <a:rect l="0" t="0" r="r" b="b"/>
              <a:pathLst>
                <a:path w="57" h="96">
                  <a:moveTo>
                    <a:pt x="57" y="14"/>
                  </a:moveTo>
                  <a:lnTo>
                    <a:pt x="18" y="48"/>
                  </a:lnTo>
                  <a:lnTo>
                    <a:pt x="57" y="81"/>
                  </a:lnTo>
                  <a:lnTo>
                    <a:pt x="57" y="96"/>
                  </a:lnTo>
                  <a:lnTo>
                    <a:pt x="0" y="48"/>
                  </a:lnTo>
                  <a:lnTo>
                    <a:pt x="57" y="0"/>
                  </a:lnTo>
                  <a:lnTo>
                    <a:pt x="57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90" name="Group 589"/>
          <p:cNvGrpSpPr/>
          <p:nvPr/>
        </p:nvGrpSpPr>
        <p:grpSpPr>
          <a:xfrm>
            <a:off x="7916722" y="6477055"/>
            <a:ext cx="376530" cy="376530"/>
            <a:chOff x="5011738" y="4203700"/>
            <a:chExt cx="257175" cy="257175"/>
          </a:xfrm>
          <a:solidFill>
            <a:srgbClr val="FFFFFF"/>
          </a:solidFill>
        </p:grpSpPr>
        <p:sp>
          <p:nvSpPr>
            <p:cNvPr id="591" name="Freeform 242"/>
            <p:cNvSpPr>
              <a:spLocks noEditPoints="1"/>
            </p:cNvSpPr>
            <p:nvPr/>
          </p:nvSpPr>
          <p:spPr bwMode="auto">
            <a:xfrm>
              <a:off x="5011738" y="4203700"/>
              <a:ext cx="257175" cy="257175"/>
            </a:xfrm>
            <a:custGeom>
              <a:avLst/>
              <a:gdLst/>
              <a:ahLst/>
              <a:cxnLst>
                <a:cxn ang="0">
                  <a:pos x="51" y="7"/>
                </a:cxn>
                <a:cxn ang="0">
                  <a:pos x="95" y="51"/>
                </a:cxn>
                <a:cxn ang="0">
                  <a:pos x="51" y="94"/>
                </a:cxn>
                <a:cxn ang="0">
                  <a:pos x="7" y="51"/>
                </a:cxn>
                <a:cxn ang="0">
                  <a:pos x="51" y="7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102" y="51"/>
                </a:cxn>
                <a:cxn ang="0">
                  <a:pos x="51" y="0"/>
                </a:cxn>
              </a:cxnLst>
              <a:rect l="0" t="0" r="r" b="b"/>
              <a:pathLst>
                <a:path w="102" h="102">
                  <a:moveTo>
                    <a:pt x="51" y="7"/>
                  </a:moveTo>
                  <a:cubicBezTo>
                    <a:pt x="75" y="7"/>
                    <a:pt x="95" y="27"/>
                    <a:pt x="95" y="51"/>
                  </a:cubicBezTo>
                  <a:cubicBezTo>
                    <a:pt x="95" y="75"/>
                    <a:pt x="75" y="94"/>
                    <a:pt x="51" y="94"/>
                  </a:cubicBezTo>
                  <a:cubicBezTo>
                    <a:pt x="27" y="94"/>
                    <a:pt x="7" y="75"/>
                    <a:pt x="7" y="51"/>
                  </a:cubicBezTo>
                  <a:cubicBezTo>
                    <a:pt x="7" y="27"/>
                    <a:pt x="27" y="7"/>
                    <a:pt x="51" y="7"/>
                  </a:cubicBezTo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79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92" name="Freeform 243"/>
            <p:cNvSpPr>
              <a:spLocks/>
            </p:cNvSpPr>
            <p:nvPr/>
          </p:nvSpPr>
          <p:spPr bwMode="auto">
            <a:xfrm>
              <a:off x="5062538" y="4276725"/>
              <a:ext cx="150813" cy="92075"/>
            </a:xfrm>
            <a:custGeom>
              <a:avLst/>
              <a:gdLst/>
              <a:ahLst/>
              <a:cxnLst>
                <a:cxn ang="0">
                  <a:pos x="81" y="58"/>
                </a:cxn>
                <a:cxn ang="0">
                  <a:pos x="48" y="18"/>
                </a:cxn>
                <a:cxn ang="0">
                  <a:pos x="14" y="58"/>
                </a:cxn>
                <a:cxn ang="0">
                  <a:pos x="0" y="58"/>
                </a:cxn>
                <a:cxn ang="0">
                  <a:pos x="48" y="0"/>
                </a:cxn>
                <a:cxn ang="0">
                  <a:pos x="95" y="58"/>
                </a:cxn>
                <a:cxn ang="0">
                  <a:pos x="81" y="58"/>
                </a:cxn>
              </a:cxnLst>
              <a:rect l="0" t="0" r="r" b="b"/>
              <a:pathLst>
                <a:path w="95" h="58">
                  <a:moveTo>
                    <a:pt x="81" y="58"/>
                  </a:moveTo>
                  <a:lnTo>
                    <a:pt x="48" y="18"/>
                  </a:lnTo>
                  <a:lnTo>
                    <a:pt x="14" y="58"/>
                  </a:lnTo>
                  <a:lnTo>
                    <a:pt x="0" y="58"/>
                  </a:lnTo>
                  <a:lnTo>
                    <a:pt x="48" y="0"/>
                  </a:lnTo>
                  <a:lnTo>
                    <a:pt x="95" y="58"/>
                  </a:lnTo>
                  <a:lnTo>
                    <a:pt x="81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93" name="Group 592"/>
          <p:cNvGrpSpPr/>
          <p:nvPr/>
        </p:nvGrpSpPr>
        <p:grpSpPr>
          <a:xfrm>
            <a:off x="7061394" y="6477055"/>
            <a:ext cx="376530" cy="376530"/>
            <a:chOff x="4427538" y="4203700"/>
            <a:chExt cx="257175" cy="257175"/>
          </a:xfrm>
          <a:solidFill>
            <a:srgbClr val="FFFFFF"/>
          </a:solidFill>
        </p:grpSpPr>
        <p:sp>
          <p:nvSpPr>
            <p:cNvPr id="594" name="Freeform 244"/>
            <p:cNvSpPr>
              <a:spLocks noEditPoints="1"/>
            </p:cNvSpPr>
            <p:nvPr/>
          </p:nvSpPr>
          <p:spPr bwMode="auto">
            <a:xfrm>
              <a:off x="4427538" y="4203700"/>
              <a:ext cx="257175" cy="257175"/>
            </a:xfrm>
            <a:custGeom>
              <a:avLst/>
              <a:gdLst/>
              <a:ahLst/>
              <a:cxnLst>
                <a:cxn ang="0">
                  <a:pos x="51" y="7"/>
                </a:cxn>
                <a:cxn ang="0">
                  <a:pos x="94" y="51"/>
                </a:cxn>
                <a:cxn ang="0">
                  <a:pos x="51" y="94"/>
                </a:cxn>
                <a:cxn ang="0">
                  <a:pos x="7" y="51"/>
                </a:cxn>
                <a:cxn ang="0">
                  <a:pos x="51" y="7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102" y="51"/>
                </a:cxn>
                <a:cxn ang="0">
                  <a:pos x="51" y="0"/>
                </a:cxn>
              </a:cxnLst>
              <a:rect l="0" t="0" r="r" b="b"/>
              <a:pathLst>
                <a:path w="102" h="102">
                  <a:moveTo>
                    <a:pt x="51" y="7"/>
                  </a:moveTo>
                  <a:cubicBezTo>
                    <a:pt x="75" y="7"/>
                    <a:pt x="94" y="27"/>
                    <a:pt x="94" y="51"/>
                  </a:cubicBezTo>
                  <a:cubicBezTo>
                    <a:pt x="94" y="75"/>
                    <a:pt x="75" y="94"/>
                    <a:pt x="51" y="94"/>
                  </a:cubicBezTo>
                  <a:cubicBezTo>
                    <a:pt x="27" y="94"/>
                    <a:pt x="7" y="75"/>
                    <a:pt x="7" y="51"/>
                  </a:cubicBezTo>
                  <a:cubicBezTo>
                    <a:pt x="7" y="27"/>
                    <a:pt x="27" y="7"/>
                    <a:pt x="51" y="7"/>
                  </a:cubicBezTo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79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95" name="Freeform 245"/>
            <p:cNvSpPr>
              <a:spLocks/>
            </p:cNvSpPr>
            <p:nvPr/>
          </p:nvSpPr>
          <p:spPr bwMode="auto">
            <a:xfrm>
              <a:off x="4483101" y="4294188"/>
              <a:ext cx="150813" cy="9366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47" y="40"/>
                </a:cxn>
                <a:cxn ang="0">
                  <a:pos x="81" y="0"/>
                </a:cxn>
                <a:cxn ang="0">
                  <a:pos x="95" y="0"/>
                </a:cxn>
                <a:cxn ang="0">
                  <a:pos x="47" y="59"/>
                </a:cxn>
                <a:cxn ang="0">
                  <a:pos x="0" y="0"/>
                </a:cxn>
                <a:cxn ang="0">
                  <a:pos x="14" y="0"/>
                </a:cxn>
              </a:cxnLst>
              <a:rect l="0" t="0" r="r" b="b"/>
              <a:pathLst>
                <a:path w="95" h="59">
                  <a:moveTo>
                    <a:pt x="14" y="0"/>
                  </a:moveTo>
                  <a:lnTo>
                    <a:pt x="47" y="40"/>
                  </a:lnTo>
                  <a:lnTo>
                    <a:pt x="81" y="0"/>
                  </a:lnTo>
                  <a:lnTo>
                    <a:pt x="95" y="0"/>
                  </a:lnTo>
                  <a:lnTo>
                    <a:pt x="47" y="59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96" name="Group 595"/>
          <p:cNvGrpSpPr/>
          <p:nvPr/>
        </p:nvGrpSpPr>
        <p:grpSpPr>
          <a:xfrm>
            <a:off x="2794055" y="6451488"/>
            <a:ext cx="432312" cy="427664"/>
            <a:chOff x="1512888" y="4186238"/>
            <a:chExt cx="295275" cy="292100"/>
          </a:xfrm>
          <a:solidFill>
            <a:srgbClr val="FFFFFF"/>
          </a:solidFill>
        </p:grpSpPr>
        <p:sp>
          <p:nvSpPr>
            <p:cNvPr id="597" name="Freeform 246"/>
            <p:cNvSpPr>
              <a:spLocks noEditPoints="1"/>
            </p:cNvSpPr>
            <p:nvPr/>
          </p:nvSpPr>
          <p:spPr bwMode="auto">
            <a:xfrm>
              <a:off x="1512888" y="4186238"/>
              <a:ext cx="295275" cy="292100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109" y="58"/>
                </a:cxn>
                <a:cxn ang="0">
                  <a:pos x="59" y="109"/>
                </a:cxn>
                <a:cxn ang="0">
                  <a:pos x="8" y="58"/>
                </a:cxn>
                <a:cxn ang="0">
                  <a:pos x="59" y="7"/>
                </a:cxn>
                <a:cxn ang="0">
                  <a:pos x="59" y="0"/>
                </a:cxn>
                <a:cxn ang="0">
                  <a:pos x="0" y="58"/>
                </a:cxn>
                <a:cxn ang="0">
                  <a:pos x="59" y="116"/>
                </a:cxn>
                <a:cxn ang="0">
                  <a:pos x="117" y="58"/>
                </a:cxn>
                <a:cxn ang="0">
                  <a:pos x="59" y="0"/>
                </a:cxn>
              </a:cxnLst>
              <a:rect l="0" t="0" r="r" b="b"/>
              <a:pathLst>
                <a:path w="117" h="116">
                  <a:moveTo>
                    <a:pt x="59" y="7"/>
                  </a:moveTo>
                  <a:cubicBezTo>
                    <a:pt x="87" y="7"/>
                    <a:pt x="109" y="30"/>
                    <a:pt x="109" y="58"/>
                  </a:cubicBezTo>
                  <a:cubicBezTo>
                    <a:pt x="109" y="86"/>
                    <a:pt x="87" y="109"/>
                    <a:pt x="59" y="109"/>
                  </a:cubicBezTo>
                  <a:cubicBezTo>
                    <a:pt x="31" y="109"/>
                    <a:pt x="8" y="86"/>
                    <a:pt x="8" y="58"/>
                  </a:cubicBezTo>
                  <a:cubicBezTo>
                    <a:pt x="8" y="30"/>
                    <a:pt x="31" y="7"/>
                    <a:pt x="59" y="7"/>
                  </a:cubicBezTo>
                  <a:moveTo>
                    <a:pt x="59" y="0"/>
                  </a:moveTo>
                  <a:cubicBezTo>
                    <a:pt x="27" y="0"/>
                    <a:pt x="0" y="26"/>
                    <a:pt x="0" y="58"/>
                  </a:cubicBezTo>
                  <a:cubicBezTo>
                    <a:pt x="0" y="90"/>
                    <a:pt x="27" y="116"/>
                    <a:pt x="59" y="116"/>
                  </a:cubicBezTo>
                  <a:cubicBezTo>
                    <a:pt x="91" y="116"/>
                    <a:pt x="117" y="90"/>
                    <a:pt x="117" y="58"/>
                  </a:cubicBezTo>
                  <a:cubicBezTo>
                    <a:pt x="117" y="26"/>
                    <a:pt x="91" y="0"/>
                    <a:pt x="5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98" name="Freeform 247"/>
            <p:cNvSpPr>
              <a:spLocks/>
            </p:cNvSpPr>
            <p:nvPr/>
          </p:nvSpPr>
          <p:spPr bwMode="auto">
            <a:xfrm>
              <a:off x="1624013" y="4237038"/>
              <a:ext cx="111125" cy="185738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33" y="59"/>
                </a:cxn>
                <a:cxn ang="0">
                  <a:pos x="0" y="30"/>
                </a:cxn>
                <a:cxn ang="0">
                  <a:pos x="0" y="0"/>
                </a:cxn>
                <a:cxn ang="0">
                  <a:pos x="70" y="59"/>
                </a:cxn>
                <a:cxn ang="0">
                  <a:pos x="0" y="117"/>
                </a:cxn>
                <a:cxn ang="0">
                  <a:pos x="0" y="87"/>
                </a:cxn>
              </a:cxnLst>
              <a:rect l="0" t="0" r="r" b="b"/>
              <a:pathLst>
                <a:path w="70" h="117">
                  <a:moveTo>
                    <a:pt x="0" y="87"/>
                  </a:moveTo>
                  <a:lnTo>
                    <a:pt x="33" y="59"/>
                  </a:lnTo>
                  <a:lnTo>
                    <a:pt x="0" y="30"/>
                  </a:lnTo>
                  <a:lnTo>
                    <a:pt x="0" y="0"/>
                  </a:lnTo>
                  <a:lnTo>
                    <a:pt x="70" y="59"/>
                  </a:lnTo>
                  <a:lnTo>
                    <a:pt x="0" y="117"/>
                  </a:lnTo>
                  <a:lnTo>
                    <a:pt x="0" y="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99" name="Group 598"/>
          <p:cNvGrpSpPr/>
          <p:nvPr/>
        </p:nvGrpSpPr>
        <p:grpSpPr>
          <a:xfrm>
            <a:off x="1938728" y="6451488"/>
            <a:ext cx="427664" cy="427664"/>
            <a:chOff x="928688" y="4186238"/>
            <a:chExt cx="292100" cy="292100"/>
          </a:xfrm>
          <a:solidFill>
            <a:srgbClr val="FFFFFF"/>
          </a:solidFill>
        </p:grpSpPr>
        <p:sp>
          <p:nvSpPr>
            <p:cNvPr id="600" name="Freeform 248"/>
            <p:cNvSpPr>
              <a:spLocks noEditPoints="1"/>
            </p:cNvSpPr>
            <p:nvPr/>
          </p:nvSpPr>
          <p:spPr bwMode="auto">
            <a:xfrm>
              <a:off x="928688" y="4186238"/>
              <a:ext cx="292100" cy="292100"/>
            </a:xfrm>
            <a:custGeom>
              <a:avLst/>
              <a:gdLst/>
              <a:ahLst/>
              <a:cxnLst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</a:cxnLst>
              <a:rect l="0" t="0" r="r" b="b"/>
              <a:pathLst>
                <a:path w="116" h="116">
                  <a:moveTo>
                    <a:pt x="58" y="7"/>
                  </a:move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01" name="Freeform 249"/>
            <p:cNvSpPr>
              <a:spLocks/>
            </p:cNvSpPr>
            <p:nvPr/>
          </p:nvSpPr>
          <p:spPr bwMode="auto">
            <a:xfrm>
              <a:off x="1001713" y="4241800"/>
              <a:ext cx="111125" cy="187325"/>
            </a:xfrm>
            <a:custGeom>
              <a:avLst/>
              <a:gdLst/>
              <a:ahLst/>
              <a:cxnLst>
                <a:cxn ang="0">
                  <a:pos x="70" y="30"/>
                </a:cxn>
                <a:cxn ang="0">
                  <a:pos x="36" y="59"/>
                </a:cxn>
                <a:cxn ang="0">
                  <a:pos x="70" y="87"/>
                </a:cxn>
                <a:cxn ang="0">
                  <a:pos x="70" y="118"/>
                </a:cxn>
                <a:cxn ang="0">
                  <a:pos x="0" y="59"/>
                </a:cxn>
                <a:cxn ang="0">
                  <a:pos x="70" y="0"/>
                </a:cxn>
                <a:cxn ang="0">
                  <a:pos x="70" y="30"/>
                </a:cxn>
              </a:cxnLst>
              <a:rect l="0" t="0" r="r" b="b"/>
              <a:pathLst>
                <a:path w="70" h="118">
                  <a:moveTo>
                    <a:pt x="70" y="30"/>
                  </a:moveTo>
                  <a:lnTo>
                    <a:pt x="36" y="59"/>
                  </a:lnTo>
                  <a:lnTo>
                    <a:pt x="70" y="87"/>
                  </a:lnTo>
                  <a:lnTo>
                    <a:pt x="70" y="118"/>
                  </a:lnTo>
                  <a:lnTo>
                    <a:pt x="0" y="59"/>
                  </a:lnTo>
                  <a:lnTo>
                    <a:pt x="70" y="0"/>
                  </a:lnTo>
                  <a:lnTo>
                    <a:pt x="7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602" name="Group 601"/>
          <p:cNvGrpSpPr/>
          <p:nvPr/>
        </p:nvGrpSpPr>
        <p:grpSpPr>
          <a:xfrm>
            <a:off x="10489677" y="6502622"/>
            <a:ext cx="376530" cy="376530"/>
            <a:chOff x="6769101" y="4221163"/>
            <a:chExt cx="257175" cy="257175"/>
          </a:xfrm>
          <a:solidFill>
            <a:srgbClr val="FFFFFF"/>
          </a:solidFill>
        </p:grpSpPr>
        <p:sp>
          <p:nvSpPr>
            <p:cNvPr id="603" name="Freeform 250"/>
            <p:cNvSpPr>
              <a:spLocks/>
            </p:cNvSpPr>
            <p:nvPr/>
          </p:nvSpPr>
          <p:spPr bwMode="auto">
            <a:xfrm>
              <a:off x="6842126" y="4276725"/>
              <a:ext cx="90488" cy="73025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46" y="0"/>
                </a:cxn>
                <a:cxn ang="0">
                  <a:pos x="0" y="46"/>
                </a:cxn>
                <a:cxn ang="0">
                  <a:pos x="11" y="46"/>
                </a:cxn>
                <a:cxn ang="0">
                  <a:pos x="57" y="0"/>
                </a:cxn>
              </a:cxnLst>
              <a:rect l="0" t="0" r="r" b="b"/>
              <a:pathLst>
                <a:path w="57" h="46">
                  <a:moveTo>
                    <a:pt x="57" y="0"/>
                  </a:moveTo>
                  <a:lnTo>
                    <a:pt x="46" y="0"/>
                  </a:lnTo>
                  <a:lnTo>
                    <a:pt x="0" y="46"/>
                  </a:lnTo>
                  <a:lnTo>
                    <a:pt x="11" y="46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04" name="Freeform 251"/>
            <p:cNvSpPr>
              <a:spLocks/>
            </p:cNvSpPr>
            <p:nvPr/>
          </p:nvSpPr>
          <p:spPr bwMode="auto">
            <a:xfrm>
              <a:off x="6842126" y="4349750"/>
              <a:ext cx="90488" cy="730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0"/>
                </a:cxn>
                <a:cxn ang="0">
                  <a:pos x="57" y="46"/>
                </a:cxn>
                <a:cxn ang="0">
                  <a:pos x="46" y="46"/>
                </a:cxn>
                <a:cxn ang="0">
                  <a:pos x="0" y="0"/>
                </a:cxn>
              </a:cxnLst>
              <a:rect l="0" t="0" r="r" b="b"/>
              <a:pathLst>
                <a:path w="57" h="46">
                  <a:moveTo>
                    <a:pt x="0" y="0"/>
                  </a:moveTo>
                  <a:lnTo>
                    <a:pt x="11" y="0"/>
                  </a:lnTo>
                  <a:lnTo>
                    <a:pt x="57" y="46"/>
                  </a:lnTo>
                  <a:lnTo>
                    <a:pt x="46" y="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05" name="Freeform 252"/>
            <p:cNvSpPr>
              <a:spLocks noEditPoints="1"/>
            </p:cNvSpPr>
            <p:nvPr/>
          </p:nvSpPr>
          <p:spPr bwMode="auto">
            <a:xfrm>
              <a:off x="6769101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06" name="Freeform 253"/>
            <p:cNvSpPr>
              <a:spLocks noEditPoints="1"/>
            </p:cNvSpPr>
            <p:nvPr/>
          </p:nvSpPr>
          <p:spPr bwMode="auto">
            <a:xfrm>
              <a:off x="6769101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607" name="Group 606"/>
          <p:cNvGrpSpPr/>
          <p:nvPr/>
        </p:nvGrpSpPr>
        <p:grpSpPr>
          <a:xfrm>
            <a:off x="11319437" y="6502622"/>
            <a:ext cx="376530" cy="376530"/>
            <a:chOff x="7335838" y="4221163"/>
            <a:chExt cx="257175" cy="257175"/>
          </a:xfrm>
          <a:solidFill>
            <a:srgbClr val="FFFFFF"/>
          </a:solidFill>
        </p:grpSpPr>
        <p:sp>
          <p:nvSpPr>
            <p:cNvPr id="608" name="Freeform 254"/>
            <p:cNvSpPr>
              <a:spLocks/>
            </p:cNvSpPr>
            <p:nvPr/>
          </p:nvSpPr>
          <p:spPr bwMode="auto">
            <a:xfrm>
              <a:off x="7426326" y="4349750"/>
              <a:ext cx="93663" cy="73025"/>
            </a:xfrm>
            <a:custGeom>
              <a:avLst/>
              <a:gdLst/>
              <a:ahLst/>
              <a:cxnLst>
                <a:cxn ang="0">
                  <a:pos x="0" y="46"/>
                </a:cxn>
                <a:cxn ang="0">
                  <a:pos x="13" y="46"/>
                </a:cxn>
                <a:cxn ang="0">
                  <a:pos x="59" y="0"/>
                </a:cxn>
                <a:cxn ang="0">
                  <a:pos x="46" y="0"/>
                </a:cxn>
                <a:cxn ang="0">
                  <a:pos x="0" y="46"/>
                </a:cxn>
              </a:cxnLst>
              <a:rect l="0" t="0" r="r" b="b"/>
              <a:pathLst>
                <a:path w="59" h="46">
                  <a:moveTo>
                    <a:pt x="0" y="46"/>
                  </a:moveTo>
                  <a:lnTo>
                    <a:pt x="13" y="46"/>
                  </a:lnTo>
                  <a:lnTo>
                    <a:pt x="59" y="0"/>
                  </a:lnTo>
                  <a:lnTo>
                    <a:pt x="46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09" name="Freeform 255"/>
            <p:cNvSpPr>
              <a:spLocks/>
            </p:cNvSpPr>
            <p:nvPr/>
          </p:nvSpPr>
          <p:spPr bwMode="auto">
            <a:xfrm>
              <a:off x="7426326" y="4276725"/>
              <a:ext cx="93663" cy="73025"/>
            </a:xfrm>
            <a:custGeom>
              <a:avLst/>
              <a:gdLst/>
              <a:ahLst/>
              <a:cxnLst>
                <a:cxn ang="0">
                  <a:pos x="59" y="46"/>
                </a:cxn>
                <a:cxn ang="0">
                  <a:pos x="46" y="46"/>
                </a:cxn>
                <a:cxn ang="0">
                  <a:pos x="0" y="0"/>
                </a:cxn>
                <a:cxn ang="0">
                  <a:pos x="13" y="0"/>
                </a:cxn>
                <a:cxn ang="0">
                  <a:pos x="59" y="46"/>
                </a:cxn>
              </a:cxnLst>
              <a:rect l="0" t="0" r="r" b="b"/>
              <a:pathLst>
                <a:path w="59" h="46">
                  <a:moveTo>
                    <a:pt x="59" y="46"/>
                  </a:moveTo>
                  <a:lnTo>
                    <a:pt x="46" y="46"/>
                  </a:lnTo>
                  <a:lnTo>
                    <a:pt x="0" y="0"/>
                  </a:lnTo>
                  <a:lnTo>
                    <a:pt x="13" y="0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10" name="Freeform 256"/>
            <p:cNvSpPr>
              <a:spLocks noEditPoints="1"/>
            </p:cNvSpPr>
            <p:nvPr/>
          </p:nvSpPr>
          <p:spPr bwMode="auto">
            <a:xfrm>
              <a:off x="7335838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51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11" name="Freeform 257"/>
            <p:cNvSpPr>
              <a:spLocks noEditPoints="1"/>
            </p:cNvSpPr>
            <p:nvPr/>
          </p:nvSpPr>
          <p:spPr bwMode="auto">
            <a:xfrm>
              <a:off x="7335838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51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612" name="Group 611"/>
          <p:cNvGrpSpPr/>
          <p:nvPr/>
        </p:nvGrpSpPr>
        <p:grpSpPr>
          <a:xfrm>
            <a:off x="12177089" y="6502622"/>
            <a:ext cx="376530" cy="376530"/>
            <a:chOff x="7921626" y="4221163"/>
            <a:chExt cx="257175" cy="257175"/>
          </a:xfrm>
          <a:solidFill>
            <a:srgbClr val="FFFFFF"/>
          </a:solidFill>
        </p:grpSpPr>
        <p:sp>
          <p:nvSpPr>
            <p:cNvPr id="613" name="Freeform 258"/>
            <p:cNvSpPr>
              <a:spLocks/>
            </p:cNvSpPr>
            <p:nvPr/>
          </p:nvSpPr>
          <p:spPr bwMode="auto">
            <a:xfrm>
              <a:off x="8050213" y="4294188"/>
              <a:ext cx="73025" cy="93663"/>
            </a:xfrm>
            <a:custGeom>
              <a:avLst/>
              <a:gdLst/>
              <a:ahLst/>
              <a:cxnLst>
                <a:cxn ang="0">
                  <a:pos x="46" y="59"/>
                </a:cxn>
                <a:cxn ang="0">
                  <a:pos x="46" y="47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46" y="59"/>
                </a:cxn>
              </a:cxnLst>
              <a:rect l="0" t="0" r="r" b="b"/>
              <a:pathLst>
                <a:path w="46" h="59">
                  <a:moveTo>
                    <a:pt x="46" y="59"/>
                  </a:moveTo>
                  <a:lnTo>
                    <a:pt x="46" y="47"/>
                  </a:lnTo>
                  <a:lnTo>
                    <a:pt x="0" y="0"/>
                  </a:lnTo>
                  <a:lnTo>
                    <a:pt x="0" y="13"/>
                  </a:lnTo>
                  <a:lnTo>
                    <a:pt x="46" y="5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14" name="Freeform 259"/>
            <p:cNvSpPr>
              <a:spLocks/>
            </p:cNvSpPr>
            <p:nvPr/>
          </p:nvSpPr>
          <p:spPr bwMode="auto">
            <a:xfrm>
              <a:off x="7977188" y="4294188"/>
              <a:ext cx="73025" cy="9366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13"/>
                </a:cxn>
                <a:cxn ang="0">
                  <a:pos x="0" y="59"/>
                </a:cxn>
                <a:cxn ang="0">
                  <a:pos x="0" y="47"/>
                </a:cxn>
                <a:cxn ang="0">
                  <a:pos x="46" y="0"/>
                </a:cxn>
              </a:cxnLst>
              <a:rect l="0" t="0" r="r" b="b"/>
              <a:pathLst>
                <a:path w="46" h="59">
                  <a:moveTo>
                    <a:pt x="46" y="0"/>
                  </a:moveTo>
                  <a:lnTo>
                    <a:pt x="46" y="13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15" name="Freeform 260"/>
            <p:cNvSpPr>
              <a:spLocks noEditPoints="1"/>
            </p:cNvSpPr>
            <p:nvPr/>
          </p:nvSpPr>
          <p:spPr bwMode="auto">
            <a:xfrm>
              <a:off x="7921626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2" y="151"/>
                </a:cxn>
                <a:cxn ang="0">
                  <a:pos x="12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2" y="151"/>
                  </a:lnTo>
                  <a:lnTo>
                    <a:pt x="12" y="13"/>
                  </a:lnTo>
                  <a:lnTo>
                    <a:pt x="151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16" name="Freeform 261"/>
            <p:cNvSpPr>
              <a:spLocks noEditPoints="1"/>
            </p:cNvSpPr>
            <p:nvPr/>
          </p:nvSpPr>
          <p:spPr bwMode="auto">
            <a:xfrm>
              <a:off x="7921626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2" y="151"/>
                </a:cxn>
                <a:cxn ang="0">
                  <a:pos x="12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2" y="151"/>
                  </a:lnTo>
                  <a:lnTo>
                    <a:pt x="12" y="13"/>
                  </a:lnTo>
                  <a:lnTo>
                    <a:pt x="151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617" name="Group 616"/>
          <p:cNvGrpSpPr/>
          <p:nvPr/>
        </p:nvGrpSpPr>
        <p:grpSpPr>
          <a:xfrm>
            <a:off x="13062631" y="6502622"/>
            <a:ext cx="376530" cy="376530"/>
            <a:chOff x="8526463" y="4221163"/>
            <a:chExt cx="257175" cy="257175"/>
          </a:xfrm>
          <a:solidFill>
            <a:srgbClr val="FFFFFF"/>
          </a:solidFill>
        </p:grpSpPr>
        <p:sp>
          <p:nvSpPr>
            <p:cNvPr id="618" name="Freeform 262"/>
            <p:cNvSpPr>
              <a:spLocks/>
            </p:cNvSpPr>
            <p:nvPr/>
          </p:nvSpPr>
          <p:spPr bwMode="auto">
            <a:xfrm>
              <a:off x="8582026" y="4314825"/>
              <a:ext cx="73025" cy="904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1"/>
                </a:cxn>
                <a:cxn ang="0">
                  <a:pos x="46" y="57"/>
                </a:cxn>
                <a:cxn ang="0">
                  <a:pos x="46" y="46"/>
                </a:cxn>
                <a:cxn ang="0">
                  <a:pos x="0" y="0"/>
                </a:cxn>
              </a:cxnLst>
              <a:rect l="0" t="0" r="r" b="b"/>
              <a:pathLst>
                <a:path w="46" h="57">
                  <a:moveTo>
                    <a:pt x="0" y="0"/>
                  </a:moveTo>
                  <a:lnTo>
                    <a:pt x="0" y="11"/>
                  </a:lnTo>
                  <a:lnTo>
                    <a:pt x="46" y="57"/>
                  </a:lnTo>
                  <a:lnTo>
                    <a:pt x="46" y="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19" name="Freeform 263"/>
            <p:cNvSpPr>
              <a:spLocks/>
            </p:cNvSpPr>
            <p:nvPr/>
          </p:nvSpPr>
          <p:spPr bwMode="auto">
            <a:xfrm>
              <a:off x="8655051" y="4314825"/>
              <a:ext cx="73025" cy="90488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0" y="46"/>
                </a:cxn>
                <a:cxn ang="0">
                  <a:pos x="46" y="0"/>
                </a:cxn>
                <a:cxn ang="0">
                  <a:pos x="46" y="11"/>
                </a:cxn>
                <a:cxn ang="0">
                  <a:pos x="0" y="57"/>
                </a:cxn>
              </a:cxnLst>
              <a:rect l="0" t="0" r="r" b="b"/>
              <a:pathLst>
                <a:path w="46" h="57">
                  <a:moveTo>
                    <a:pt x="0" y="57"/>
                  </a:moveTo>
                  <a:lnTo>
                    <a:pt x="0" y="46"/>
                  </a:lnTo>
                  <a:lnTo>
                    <a:pt x="46" y="0"/>
                  </a:lnTo>
                  <a:lnTo>
                    <a:pt x="46" y="11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20" name="Freeform 264"/>
            <p:cNvSpPr>
              <a:spLocks noEditPoints="1"/>
            </p:cNvSpPr>
            <p:nvPr/>
          </p:nvSpPr>
          <p:spPr bwMode="auto">
            <a:xfrm>
              <a:off x="8526463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21" name="Freeform 265"/>
            <p:cNvSpPr>
              <a:spLocks noEditPoints="1"/>
            </p:cNvSpPr>
            <p:nvPr/>
          </p:nvSpPr>
          <p:spPr bwMode="auto">
            <a:xfrm>
              <a:off x="8526463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1645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/>
          <p:cNvSpPr>
            <a:spLocks noEditPoints="1"/>
          </p:cNvSpPr>
          <p:nvPr/>
        </p:nvSpPr>
        <p:spPr bwMode="auto">
          <a:xfrm>
            <a:off x="9551424" y="5640198"/>
            <a:ext cx="343740" cy="343740"/>
          </a:xfrm>
          <a:custGeom>
            <a:avLst/>
            <a:gdLst>
              <a:gd name="T0" fmla="*/ 675756272 w 256"/>
              <a:gd name="T1" fmla="*/ 337878948 h 256"/>
              <a:gd name="T2" fmla="*/ 675756272 w 256"/>
              <a:gd name="T3" fmla="*/ 644080984 h 256"/>
              <a:gd name="T4" fmla="*/ 644080984 w 256"/>
              <a:gd name="T5" fmla="*/ 675756272 h 256"/>
              <a:gd name="T6" fmla="*/ 337878948 w 256"/>
              <a:gd name="T7" fmla="*/ 675756272 h 256"/>
              <a:gd name="T8" fmla="*/ 337878948 w 256"/>
              <a:gd name="T9" fmla="*/ 675756272 h 256"/>
              <a:gd name="T10" fmla="*/ 0 w 256"/>
              <a:gd name="T11" fmla="*/ 337878948 h 256"/>
              <a:gd name="T12" fmla="*/ 337878948 w 256"/>
              <a:gd name="T13" fmla="*/ 0 h 256"/>
              <a:gd name="T14" fmla="*/ 675756272 w 256"/>
              <a:gd name="T15" fmla="*/ 337878948 h 256"/>
              <a:gd name="T16" fmla="*/ 675756272 w 256"/>
              <a:gd name="T17" fmla="*/ 337878948 h 256"/>
              <a:gd name="T18" fmla="*/ 337878948 w 256"/>
              <a:gd name="T19" fmla="*/ 63352201 h 256"/>
              <a:gd name="T20" fmla="*/ 63352201 w 256"/>
              <a:gd name="T21" fmla="*/ 337878948 h 256"/>
              <a:gd name="T22" fmla="*/ 337878948 w 256"/>
              <a:gd name="T23" fmla="*/ 612404071 h 256"/>
              <a:gd name="T24" fmla="*/ 337878948 w 256"/>
              <a:gd name="T25" fmla="*/ 612404071 h 256"/>
              <a:gd name="T26" fmla="*/ 612404071 w 256"/>
              <a:gd name="T27" fmla="*/ 337878948 h 256"/>
              <a:gd name="T28" fmla="*/ 612404071 w 256"/>
              <a:gd name="T29" fmla="*/ 337878948 h 256"/>
              <a:gd name="T30" fmla="*/ 337878948 w 256"/>
              <a:gd name="T31" fmla="*/ 63352201 h 256"/>
              <a:gd name="T32" fmla="*/ 475140697 w 256"/>
              <a:gd name="T33" fmla="*/ 369554237 h 256"/>
              <a:gd name="T34" fmla="*/ 454024380 w 256"/>
              <a:gd name="T35" fmla="*/ 369554237 h 256"/>
              <a:gd name="T36" fmla="*/ 253408805 w 256"/>
              <a:gd name="T37" fmla="*/ 369554237 h 256"/>
              <a:gd name="T38" fmla="*/ 200615575 w 256"/>
              <a:gd name="T39" fmla="*/ 369554237 h 256"/>
              <a:gd name="T40" fmla="*/ 168938662 w 256"/>
              <a:gd name="T41" fmla="*/ 337878948 h 256"/>
              <a:gd name="T42" fmla="*/ 200615575 w 256"/>
              <a:gd name="T43" fmla="*/ 306202035 h 256"/>
              <a:gd name="T44" fmla="*/ 306202035 w 256"/>
              <a:gd name="T45" fmla="*/ 306202035 h 256"/>
              <a:gd name="T46" fmla="*/ 369554237 w 256"/>
              <a:gd name="T47" fmla="*/ 306202035 h 256"/>
              <a:gd name="T48" fmla="*/ 475140697 w 256"/>
              <a:gd name="T49" fmla="*/ 306202035 h 256"/>
              <a:gd name="T50" fmla="*/ 506817610 w 256"/>
              <a:gd name="T51" fmla="*/ 337878948 h 256"/>
              <a:gd name="T52" fmla="*/ 475140697 w 256"/>
              <a:gd name="T53" fmla="*/ 369554237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256" y="128"/>
                </a:move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28"/>
                  <a:pt x="256" y="128"/>
                  <a:pt x="256" y="128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0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96" y="140"/>
                  <a:pt x="96" y="140"/>
                  <a:pt x="9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" name="Freeform 6"/>
          <p:cNvSpPr>
            <a:spLocks noEditPoints="1"/>
          </p:cNvSpPr>
          <p:nvPr/>
        </p:nvSpPr>
        <p:spPr bwMode="auto">
          <a:xfrm>
            <a:off x="8822762" y="5640198"/>
            <a:ext cx="343740" cy="343740"/>
          </a:xfrm>
          <a:custGeom>
            <a:avLst/>
            <a:gdLst>
              <a:gd name="T0" fmla="*/ 675756272 w 256"/>
              <a:gd name="T1" fmla="*/ 337878948 h 256"/>
              <a:gd name="T2" fmla="*/ 675756272 w 256"/>
              <a:gd name="T3" fmla="*/ 644080984 h 256"/>
              <a:gd name="T4" fmla="*/ 644080984 w 256"/>
              <a:gd name="T5" fmla="*/ 675756272 h 256"/>
              <a:gd name="T6" fmla="*/ 337878948 w 256"/>
              <a:gd name="T7" fmla="*/ 675756272 h 256"/>
              <a:gd name="T8" fmla="*/ 337878948 w 256"/>
              <a:gd name="T9" fmla="*/ 675756272 h 256"/>
              <a:gd name="T10" fmla="*/ 0 w 256"/>
              <a:gd name="T11" fmla="*/ 337878948 h 256"/>
              <a:gd name="T12" fmla="*/ 337878948 w 256"/>
              <a:gd name="T13" fmla="*/ 0 h 256"/>
              <a:gd name="T14" fmla="*/ 675756272 w 256"/>
              <a:gd name="T15" fmla="*/ 337878948 h 256"/>
              <a:gd name="T16" fmla="*/ 675756272 w 256"/>
              <a:gd name="T17" fmla="*/ 337878948 h 256"/>
              <a:gd name="T18" fmla="*/ 337878948 w 256"/>
              <a:gd name="T19" fmla="*/ 63352201 h 256"/>
              <a:gd name="T20" fmla="*/ 63352201 w 256"/>
              <a:gd name="T21" fmla="*/ 337878948 h 256"/>
              <a:gd name="T22" fmla="*/ 337878948 w 256"/>
              <a:gd name="T23" fmla="*/ 612404071 h 256"/>
              <a:gd name="T24" fmla="*/ 337878948 w 256"/>
              <a:gd name="T25" fmla="*/ 612404071 h 256"/>
              <a:gd name="T26" fmla="*/ 612404071 w 256"/>
              <a:gd name="T27" fmla="*/ 337878948 h 256"/>
              <a:gd name="T28" fmla="*/ 612404071 w 256"/>
              <a:gd name="T29" fmla="*/ 337878948 h 256"/>
              <a:gd name="T30" fmla="*/ 337878948 w 256"/>
              <a:gd name="T31" fmla="*/ 63352201 h 256"/>
              <a:gd name="T32" fmla="*/ 475140697 w 256"/>
              <a:gd name="T33" fmla="*/ 369554237 h 256"/>
              <a:gd name="T34" fmla="*/ 369554237 w 256"/>
              <a:gd name="T35" fmla="*/ 369554237 h 256"/>
              <a:gd name="T36" fmla="*/ 369554237 w 256"/>
              <a:gd name="T37" fmla="*/ 475140697 h 256"/>
              <a:gd name="T38" fmla="*/ 337878948 w 256"/>
              <a:gd name="T39" fmla="*/ 506817610 h 256"/>
              <a:gd name="T40" fmla="*/ 306202035 w 256"/>
              <a:gd name="T41" fmla="*/ 475140697 h 256"/>
              <a:gd name="T42" fmla="*/ 306202035 w 256"/>
              <a:gd name="T43" fmla="*/ 369554237 h 256"/>
              <a:gd name="T44" fmla="*/ 200615575 w 256"/>
              <a:gd name="T45" fmla="*/ 369554237 h 256"/>
              <a:gd name="T46" fmla="*/ 168938662 w 256"/>
              <a:gd name="T47" fmla="*/ 337878948 h 256"/>
              <a:gd name="T48" fmla="*/ 200615575 w 256"/>
              <a:gd name="T49" fmla="*/ 306202035 h 256"/>
              <a:gd name="T50" fmla="*/ 306202035 w 256"/>
              <a:gd name="T51" fmla="*/ 306202035 h 256"/>
              <a:gd name="T52" fmla="*/ 306202035 w 256"/>
              <a:gd name="T53" fmla="*/ 200615575 h 256"/>
              <a:gd name="T54" fmla="*/ 337878948 w 256"/>
              <a:gd name="T55" fmla="*/ 168938662 h 256"/>
              <a:gd name="T56" fmla="*/ 369554237 w 256"/>
              <a:gd name="T57" fmla="*/ 200615575 h 256"/>
              <a:gd name="T58" fmla="*/ 369554237 w 256"/>
              <a:gd name="T59" fmla="*/ 306202035 h 256"/>
              <a:gd name="T60" fmla="*/ 475140697 w 256"/>
              <a:gd name="T61" fmla="*/ 306202035 h 256"/>
              <a:gd name="T62" fmla="*/ 506817610 w 256"/>
              <a:gd name="T63" fmla="*/ 337878948 h 256"/>
              <a:gd name="T64" fmla="*/ 475140697 w 256"/>
              <a:gd name="T65" fmla="*/ 369554237 h 2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56" h="256">
                <a:moveTo>
                  <a:pt x="256" y="128"/>
                </a:move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28"/>
                  <a:pt x="256" y="128"/>
                  <a:pt x="256" y="128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0" y="140"/>
                </a:moveTo>
                <a:cubicBezTo>
                  <a:pt x="140" y="140"/>
                  <a:pt x="140" y="140"/>
                  <a:pt x="140" y="140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Freeform 7"/>
          <p:cNvSpPr>
            <a:spLocks noEditPoints="1"/>
          </p:cNvSpPr>
          <p:nvPr/>
        </p:nvSpPr>
        <p:spPr bwMode="auto">
          <a:xfrm>
            <a:off x="8094099" y="5676797"/>
            <a:ext cx="343740" cy="268957"/>
          </a:xfrm>
          <a:custGeom>
            <a:avLst/>
            <a:gdLst>
              <a:gd name="T0" fmla="*/ 644080984 w 256"/>
              <a:gd name="T1" fmla="*/ 296547242 h 200"/>
              <a:gd name="T2" fmla="*/ 454024380 w 256"/>
              <a:gd name="T3" fmla="*/ 296547242 h 200"/>
              <a:gd name="T4" fmla="*/ 422347467 w 256"/>
              <a:gd name="T5" fmla="*/ 264774730 h 200"/>
              <a:gd name="T6" fmla="*/ 454024380 w 256"/>
              <a:gd name="T7" fmla="*/ 233002218 h 200"/>
              <a:gd name="T8" fmla="*/ 644080984 w 256"/>
              <a:gd name="T9" fmla="*/ 233002218 h 200"/>
              <a:gd name="T10" fmla="*/ 675756272 w 256"/>
              <a:gd name="T11" fmla="*/ 264774730 h 200"/>
              <a:gd name="T12" fmla="*/ 644080984 w 256"/>
              <a:gd name="T13" fmla="*/ 296547242 h 200"/>
              <a:gd name="T14" fmla="*/ 422347467 w 256"/>
              <a:gd name="T15" fmla="*/ 497776947 h 200"/>
              <a:gd name="T16" fmla="*/ 390672179 w 256"/>
              <a:gd name="T17" fmla="*/ 529549459 h 200"/>
              <a:gd name="T18" fmla="*/ 361635415 w 256"/>
              <a:gd name="T19" fmla="*/ 508366700 h 200"/>
              <a:gd name="T20" fmla="*/ 361635415 w 256"/>
              <a:gd name="T21" fmla="*/ 508366700 h 200"/>
              <a:gd name="T22" fmla="*/ 319401155 w 256"/>
              <a:gd name="T23" fmla="*/ 402457784 h 200"/>
              <a:gd name="T24" fmla="*/ 102947936 w 256"/>
              <a:gd name="T25" fmla="*/ 402457784 h 200"/>
              <a:gd name="T26" fmla="*/ 60712052 w 256"/>
              <a:gd name="T27" fmla="*/ 508366700 h 200"/>
              <a:gd name="T28" fmla="*/ 60712052 w 256"/>
              <a:gd name="T29" fmla="*/ 508366700 h 200"/>
              <a:gd name="T30" fmla="*/ 31675288 w 256"/>
              <a:gd name="T31" fmla="*/ 529549459 h 200"/>
              <a:gd name="T32" fmla="*/ 0 w 256"/>
              <a:gd name="T33" fmla="*/ 497776947 h 200"/>
              <a:gd name="T34" fmla="*/ 2640149 w 256"/>
              <a:gd name="T35" fmla="*/ 487185568 h 200"/>
              <a:gd name="T36" fmla="*/ 2640149 w 256"/>
              <a:gd name="T37" fmla="*/ 487185568 h 200"/>
              <a:gd name="T38" fmla="*/ 182137782 w 256"/>
              <a:gd name="T39" fmla="*/ 21182759 h 200"/>
              <a:gd name="T40" fmla="*/ 182137782 w 256"/>
              <a:gd name="T41" fmla="*/ 21182759 h 200"/>
              <a:gd name="T42" fmla="*/ 211174546 w 256"/>
              <a:gd name="T43" fmla="*/ 0 h 200"/>
              <a:gd name="T44" fmla="*/ 240209685 w 256"/>
              <a:gd name="T45" fmla="*/ 21182759 h 200"/>
              <a:gd name="T46" fmla="*/ 240209685 w 256"/>
              <a:gd name="T47" fmla="*/ 21182759 h 200"/>
              <a:gd name="T48" fmla="*/ 419707318 w 256"/>
              <a:gd name="T49" fmla="*/ 487185568 h 200"/>
              <a:gd name="T50" fmla="*/ 419707318 w 256"/>
              <a:gd name="T51" fmla="*/ 487185568 h 200"/>
              <a:gd name="T52" fmla="*/ 422347467 w 256"/>
              <a:gd name="T53" fmla="*/ 497776947 h 200"/>
              <a:gd name="T54" fmla="*/ 211174546 w 256"/>
              <a:gd name="T55" fmla="*/ 119149361 h 200"/>
              <a:gd name="T56" fmla="*/ 126704403 w 256"/>
              <a:gd name="T57" fmla="*/ 338911133 h 200"/>
              <a:gd name="T58" fmla="*/ 295643064 w 256"/>
              <a:gd name="T59" fmla="*/ 338911133 h 200"/>
              <a:gd name="T60" fmla="*/ 211174546 w 256"/>
              <a:gd name="T61" fmla="*/ 119149361 h 20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00">
                <a:moveTo>
                  <a:pt x="244" y="112"/>
                </a:moveTo>
                <a:cubicBezTo>
                  <a:pt x="172" y="112"/>
                  <a:pt x="172" y="112"/>
                  <a:pt x="172" y="112"/>
                </a:cubicBezTo>
                <a:cubicBezTo>
                  <a:pt x="165" y="112"/>
                  <a:pt x="160" y="107"/>
                  <a:pt x="160" y="100"/>
                </a:cubicBezTo>
                <a:cubicBezTo>
                  <a:pt x="160" y="93"/>
                  <a:pt x="165" y="88"/>
                  <a:pt x="172" y="88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51" y="88"/>
                  <a:pt x="256" y="93"/>
                  <a:pt x="256" y="100"/>
                </a:cubicBezTo>
                <a:cubicBezTo>
                  <a:pt x="256" y="107"/>
                  <a:pt x="251" y="112"/>
                  <a:pt x="244" y="112"/>
                </a:cubicBezTo>
                <a:moveTo>
                  <a:pt x="160" y="188"/>
                </a:moveTo>
                <a:cubicBezTo>
                  <a:pt x="160" y="195"/>
                  <a:pt x="155" y="200"/>
                  <a:pt x="148" y="200"/>
                </a:cubicBezTo>
                <a:cubicBezTo>
                  <a:pt x="143" y="200"/>
                  <a:pt x="139" y="197"/>
                  <a:pt x="137" y="192"/>
                </a:cubicBezTo>
                <a:cubicBezTo>
                  <a:pt x="137" y="192"/>
                  <a:pt x="137" y="192"/>
                  <a:pt x="137" y="192"/>
                </a:cubicBezTo>
                <a:cubicBezTo>
                  <a:pt x="121" y="152"/>
                  <a:pt x="121" y="152"/>
                  <a:pt x="121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1" y="197"/>
                  <a:pt x="17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86"/>
                  <a:pt x="0" y="185"/>
                  <a:pt x="1" y="184"/>
                </a:cubicBezTo>
                <a:cubicBezTo>
                  <a:pt x="1" y="184"/>
                  <a:pt x="1" y="184"/>
                  <a:pt x="1" y="184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71" y="3"/>
                  <a:pt x="75" y="0"/>
                  <a:pt x="80" y="0"/>
                </a:cubicBezTo>
                <a:cubicBezTo>
                  <a:pt x="85" y="0"/>
                  <a:pt x="89" y="3"/>
                  <a:pt x="91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60" y="185"/>
                  <a:pt x="160" y="186"/>
                  <a:pt x="160" y="188"/>
                </a:cubicBezTo>
                <a:moveTo>
                  <a:pt x="80" y="45"/>
                </a:moveTo>
                <a:cubicBezTo>
                  <a:pt x="48" y="128"/>
                  <a:pt x="48" y="128"/>
                  <a:pt x="48" y="128"/>
                </a:cubicBezTo>
                <a:cubicBezTo>
                  <a:pt x="112" y="128"/>
                  <a:pt x="112" y="128"/>
                  <a:pt x="112" y="128"/>
                </a:cubicBezTo>
                <a:lnTo>
                  <a:pt x="80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Freeform 8"/>
          <p:cNvSpPr>
            <a:spLocks noEditPoints="1"/>
          </p:cNvSpPr>
          <p:nvPr/>
        </p:nvSpPr>
        <p:spPr bwMode="auto">
          <a:xfrm>
            <a:off x="7365437" y="5676797"/>
            <a:ext cx="343740" cy="268957"/>
          </a:xfrm>
          <a:custGeom>
            <a:avLst/>
            <a:gdLst>
              <a:gd name="T0" fmla="*/ 644080984 w 256"/>
              <a:gd name="T1" fmla="*/ 296547242 h 200"/>
              <a:gd name="T2" fmla="*/ 580728782 w 256"/>
              <a:gd name="T3" fmla="*/ 296547242 h 200"/>
              <a:gd name="T4" fmla="*/ 580728782 w 256"/>
              <a:gd name="T5" fmla="*/ 360093893 h 200"/>
              <a:gd name="T6" fmla="*/ 549051869 w 256"/>
              <a:gd name="T7" fmla="*/ 391866405 h 200"/>
              <a:gd name="T8" fmla="*/ 517376581 w 256"/>
              <a:gd name="T9" fmla="*/ 360093893 h 200"/>
              <a:gd name="T10" fmla="*/ 517376581 w 256"/>
              <a:gd name="T11" fmla="*/ 296547242 h 200"/>
              <a:gd name="T12" fmla="*/ 454024380 w 256"/>
              <a:gd name="T13" fmla="*/ 296547242 h 200"/>
              <a:gd name="T14" fmla="*/ 422347467 w 256"/>
              <a:gd name="T15" fmla="*/ 264774730 h 200"/>
              <a:gd name="T16" fmla="*/ 454024380 w 256"/>
              <a:gd name="T17" fmla="*/ 233002218 h 200"/>
              <a:gd name="T18" fmla="*/ 517376581 w 256"/>
              <a:gd name="T19" fmla="*/ 233002218 h 200"/>
              <a:gd name="T20" fmla="*/ 517376581 w 256"/>
              <a:gd name="T21" fmla="*/ 169455567 h 200"/>
              <a:gd name="T22" fmla="*/ 549051869 w 256"/>
              <a:gd name="T23" fmla="*/ 137683055 h 200"/>
              <a:gd name="T24" fmla="*/ 580728782 w 256"/>
              <a:gd name="T25" fmla="*/ 169455567 h 200"/>
              <a:gd name="T26" fmla="*/ 580728782 w 256"/>
              <a:gd name="T27" fmla="*/ 233002218 h 200"/>
              <a:gd name="T28" fmla="*/ 644080984 w 256"/>
              <a:gd name="T29" fmla="*/ 233002218 h 200"/>
              <a:gd name="T30" fmla="*/ 675756272 w 256"/>
              <a:gd name="T31" fmla="*/ 264774730 h 200"/>
              <a:gd name="T32" fmla="*/ 644080984 w 256"/>
              <a:gd name="T33" fmla="*/ 296547242 h 200"/>
              <a:gd name="T34" fmla="*/ 422347467 w 256"/>
              <a:gd name="T35" fmla="*/ 497776947 h 200"/>
              <a:gd name="T36" fmla="*/ 390672179 w 256"/>
              <a:gd name="T37" fmla="*/ 529549459 h 200"/>
              <a:gd name="T38" fmla="*/ 361635415 w 256"/>
              <a:gd name="T39" fmla="*/ 508366700 h 200"/>
              <a:gd name="T40" fmla="*/ 361635415 w 256"/>
              <a:gd name="T41" fmla="*/ 508366700 h 200"/>
              <a:gd name="T42" fmla="*/ 319401155 w 256"/>
              <a:gd name="T43" fmla="*/ 402457784 h 200"/>
              <a:gd name="T44" fmla="*/ 102947936 w 256"/>
              <a:gd name="T45" fmla="*/ 402457784 h 200"/>
              <a:gd name="T46" fmla="*/ 60712052 w 256"/>
              <a:gd name="T47" fmla="*/ 508366700 h 200"/>
              <a:gd name="T48" fmla="*/ 60712052 w 256"/>
              <a:gd name="T49" fmla="*/ 508366700 h 200"/>
              <a:gd name="T50" fmla="*/ 31675288 w 256"/>
              <a:gd name="T51" fmla="*/ 529549459 h 200"/>
              <a:gd name="T52" fmla="*/ 0 w 256"/>
              <a:gd name="T53" fmla="*/ 497776947 h 200"/>
              <a:gd name="T54" fmla="*/ 2640149 w 256"/>
              <a:gd name="T55" fmla="*/ 487185568 h 200"/>
              <a:gd name="T56" fmla="*/ 2640149 w 256"/>
              <a:gd name="T57" fmla="*/ 487185568 h 200"/>
              <a:gd name="T58" fmla="*/ 182137782 w 256"/>
              <a:gd name="T59" fmla="*/ 21182759 h 200"/>
              <a:gd name="T60" fmla="*/ 182137782 w 256"/>
              <a:gd name="T61" fmla="*/ 21182759 h 200"/>
              <a:gd name="T62" fmla="*/ 211174546 w 256"/>
              <a:gd name="T63" fmla="*/ 0 h 200"/>
              <a:gd name="T64" fmla="*/ 240209685 w 256"/>
              <a:gd name="T65" fmla="*/ 21182759 h 200"/>
              <a:gd name="T66" fmla="*/ 240209685 w 256"/>
              <a:gd name="T67" fmla="*/ 21182759 h 200"/>
              <a:gd name="T68" fmla="*/ 419707318 w 256"/>
              <a:gd name="T69" fmla="*/ 487185568 h 200"/>
              <a:gd name="T70" fmla="*/ 419707318 w 256"/>
              <a:gd name="T71" fmla="*/ 487185568 h 200"/>
              <a:gd name="T72" fmla="*/ 422347467 w 256"/>
              <a:gd name="T73" fmla="*/ 497776947 h 200"/>
              <a:gd name="T74" fmla="*/ 211174546 w 256"/>
              <a:gd name="T75" fmla="*/ 119149361 h 200"/>
              <a:gd name="T76" fmla="*/ 126704403 w 256"/>
              <a:gd name="T77" fmla="*/ 338911133 h 200"/>
              <a:gd name="T78" fmla="*/ 295643064 w 256"/>
              <a:gd name="T79" fmla="*/ 338911133 h 200"/>
              <a:gd name="T80" fmla="*/ 211174546 w 256"/>
              <a:gd name="T81" fmla="*/ 119149361 h 20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00">
                <a:moveTo>
                  <a:pt x="244" y="112"/>
                </a:moveTo>
                <a:cubicBezTo>
                  <a:pt x="220" y="112"/>
                  <a:pt x="220" y="112"/>
                  <a:pt x="220" y="112"/>
                </a:cubicBezTo>
                <a:cubicBezTo>
                  <a:pt x="220" y="136"/>
                  <a:pt x="220" y="136"/>
                  <a:pt x="220" y="136"/>
                </a:cubicBezTo>
                <a:cubicBezTo>
                  <a:pt x="220" y="143"/>
                  <a:pt x="215" y="148"/>
                  <a:pt x="208" y="148"/>
                </a:cubicBezTo>
                <a:cubicBezTo>
                  <a:pt x="201" y="148"/>
                  <a:pt x="196" y="143"/>
                  <a:pt x="196" y="136"/>
                </a:cubicBezTo>
                <a:cubicBezTo>
                  <a:pt x="196" y="112"/>
                  <a:pt x="196" y="112"/>
                  <a:pt x="196" y="112"/>
                </a:cubicBezTo>
                <a:cubicBezTo>
                  <a:pt x="172" y="112"/>
                  <a:pt x="172" y="112"/>
                  <a:pt x="172" y="112"/>
                </a:cubicBezTo>
                <a:cubicBezTo>
                  <a:pt x="165" y="112"/>
                  <a:pt x="160" y="107"/>
                  <a:pt x="160" y="100"/>
                </a:cubicBezTo>
                <a:cubicBezTo>
                  <a:pt x="160" y="93"/>
                  <a:pt x="165" y="88"/>
                  <a:pt x="172" y="88"/>
                </a:cubicBezTo>
                <a:cubicBezTo>
                  <a:pt x="196" y="88"/>
                  <a:pt x="196" y="88"/>
                  <a:pt x="196" y="88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196" y="57"/>
                  <a:pt x="201" y="52"/>
                  <a:pt x="208" y="52"/>
                </a:cubicBezTo>
                <a:cubicBezTo>
                  <a:pt x="215" y="52"/>
                  <a:pt x="220" y="57"/>
                  <a:pt x="220" y="64"/>
                </a:cubicBezTo>
                <a:cubicBezTo>
                  <a:pt x="220" y="88"/>
                  <a:pt x="220" y="88"/>
                  <a:pt x="220" y="88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51" y="88"/>
                  <a:pt x="256" y="93"/>
                  <a:pt x="256" y="100"/>
                </a:cubicBezTo>
                <a:cubicBezTo>
                  <a:pt x="256" y="107"/>
                  <a:pt x="251" y="112"/>
                  <a:pt x="244" y="112"/>
                </a:cubicBezTo>
                <a:moveTo>
                  <a:pt x="160" y="188"/>
                </a:moveTo>
                <a:cubicBezTo>
                  <a:pt x="160" y="195"/>
                  <a:pt x="155" y="200"/>
                  <a:pt x="148" y="200"/>
                </a:cubicBezTo>
                <a:cubicBezTo>
                  <a:pt x="143" y="200"/>
                  <a:pt x="139" y="197"/>
                  <a:pt x="137" y="192"/>
                </a:cubicBezTo>
                <a:cubicBezTo>
                  <a:pt x="137" y="192"/>
                  <a:pt x="137" y="192"/>
                  <a:pt x="137" y="192"/>
                </a:cubicBezTo>
                <a:cubicBezTo>
                  <a:pt x="121" y="152"/>
                  <a:pt x="121" y="152"/>
                  <a:pt x="121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1" y="197"/>
                  <a:pt x="17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86"/>
                  <a:pt x="0" y="185"/>
                  <a:pt x="1" y="184"/>
                </a:cubicBezTo>
                <a:cubicBezTo>
                  <a:pt x="1" y="184"/>
                  <a:pt x="1" y="184"/>
                  <a:pt x="1" y="184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71" y="3"/>
                  <a:pt x="75" y="0"/>
                  <a:pt x="80" y="0"/>
                </a:cubicBezTo>
                <a:cubicBezTo>
                  <a:pt x="85" y="0"/>
                  <a:pt x="89" y="3"/>
                  <a:pt x="91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60" y="185"/>
                  <a:pt x="160" y="186"/>
                  <a:pt x="160" y="188"/>
                </a:cubicBezTo>
                <a:moveTo>
                  <a:pt x="80" y="45"/>
                </a:moveTo>
                <a:cubicBezTo>
                  <a:pt x="48" y="128"/>
                  <a:pt x="48" y="128"/>
                  <a:pt x="48" y="128"/>
                </a:cubicBezTo>
                <a:cubicBezTo>
                  <a:pt x="112" y="128"/>
                  <a:pt x="112" y="128"/>
                  <a:pt x="112" y="128"/>
                </a:cubicBezTo>
                <a:lnTo>
                  <a:pt x="80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Freeform 9"/>
          <p:cNvSpPr>
            <a:spLocks noEditPoints="1"/>
          </p:cNvSpPr>
          <p:nvPr/>
        </p:nvSpPr>
        <p:spPr bwMode="auto">
          <a:xfrm>
            <a:off x="6713007" y="5640198"/>
            <a:ext cx="192862" cy="343740"/>
          </a:xfrm>
          <a:custGeom>
            <a:avLst/>
            <a:gdLst>
              <a:gd name="T0" fmla="*/ 367677992 w 144"/>
              <a:gd name="T1" fmla="*/ 211174546 h 256"/>
              <a:gd name="T2" fmla="*/ 367677992 w 144"/>
              <a:gd name="T3" fmla="*/ 211174546 h 256"/>
              <a:gd name="T4" fmla="*/ 244243550 w 144"/>
              <a:gd name="T5" fmla="*/ 337878948 h 256"/>
              <a:gd name="T6" fmla="*/ 367677992 w 144"/>
              <a:gd name="T7" fmla="*/ 464581726 h 256"/>
              <a:gd name="T8" fmla="*/ 378182568 w 144"/>
              <a:gd name="T9" fmla="*/ 485699668 h 256"/>
              <a:gd name="T10" fmla="*/ 367677992 w 144"/>
              <a:gd name="T11" fmla="*/ 506817610 h 256"/>
              <a:gd name="T12" fmla="*/ 210101247 w 144"/>
              <a:gd name="T13" fmla="*/ 665197301 h 256"/>
              <a:gd name="T14" fmla="*/ 189092094 w 144"/>
              <a:gd name="T15" fmla="*/ 675756272 h 256"/>
              <a:gd name="T16" fmla="*/ 157576745 w 144"/>
              <a:gd name="T17" fmla="*/ 644080984 h 256"/>
              <a:gd name="T18" fmla="*/ 157576745 w 144"/>
              <a:gd name="T19" fmla="*/ 424987616 h 256"/>
              <a:gd name="T20" fmla="*/ 52526122 w 144"/>
              <a:gd name="T21" fmla="*/ 527933927 h 256"/>
              <a:gd name="T22" fmla="*/ 31515349 w 144"/>
              <a:gd name="T23" fmla="*/ 538492898 h 256"/>
              <a:gd name="T24" fmla="*/ 0 w 144"/>
              <a:gd name="T25" fmla="*/ 506817610 h 256"/>
              <a:gd name="T26" fmla="*/ 10504576 w 144"/>
              <a:gd name="T27" fmla="*/ 485699668 h 256"/>
              <a:gd name="T28" fmla="*/ 154949791 w 144"/>
              <a:gd name="T29" fmla="*/ 337878948 h 256"/>
              <a:gd name="T30" fmla="*/ 10504576 w 144"/>
              <a:gd name="T31" fmla="*/ 190056604 h 256"/>
              <a:gd name="T32" fmla="*/ 0 w 144"/>
              <a:gd name="T33" fmla="*/ 168938662 h 256"/>
              <a:gd name="T34" fmla="*/ 31515349 w 144"/>
              <a:gd name="T35" fmla="*/ 137263374 h 256"/>
              <a:gd name="T36" fmla="*/ 52526122 w 144"/>
              <a:gd name="T37" fmla="*/ 147822345 h 256"/>
              <a:gd name="T38" fmla="*/ 157576745 w 144"/>
              <a:gd name="T39" fmla="*/ 250768656 h 256"/>
              <a:gd name="T40" fmla="*/ 157576745 w 144"/>
              <a:gd name="T41" fmla="*/ 31675288 h 256"/>
              <a:gd name="T42" fmla="*/ 189092094 w 144"/>
              <a:gd name="T43" fmla="*/ 0 h 256"/>
              <a:gd name="T44" fmla="*/ 210101247 w 144"/>
              <a:gd name="T45" fmla="*/ 10558971 h 256"/>
              <a:gd name="T46" fmla="*/ 367677992 w 144"/>
              <a:gd name="T47" fmla="*/ 168938662 h 256"/>
              <a:gd name="T48" fmla="*/ 378182568 w 144"/>
              <a:gd name="T49" fmla="*/ 190056604 h 256"/>
              <a:gd name="T50" fmla="*/ 367677992 w 144"/>
              <a:gd name="T51" fmla="*/ 211174546 h 256"/>
              <a:gd name="T52" fmla="*/ 220605823 w 144"/>
              <a:gd name="T53" fmla="*/ 567529663 h 256"/>
              <a:gd name="T54" fmla="*/ 302020339 w 144"/>
              <a:gd name="T55" fmla="*/ 485699668 h 256"/>
              <a:gd name="T56" fmla="*/ 220605823 w 144"/>
              <a:gd name="T57" fmla="*/ 403869674 h 256"/>
              <a:gd name="T58" fmla="*/ 220605823 w 144"/>
              <a:gd name="T59" fmla="*/ 567529663 h 256"/>
              <a:gd name="T60" fmla="*/ 220605823 w 144"/>
              <a:gd name="T61" fmla="*/ 108226609 h 256"/>
              <a:gd name="T62" fmla="*/ 220605823 w 144"/>
              <a:gd name="T63" fmla="*/ 271886598 h 256"/>
              <a:gd name="T64" fmla="*/ 302020339 w 144"/>
              <a:gd name="T65" fmla="*/ 190056604 h 256"/>
              <a:gd name="T66" fmla="*/ 220605823 w 144"/>
              <a:gd name="T67" fmla="*/ 108226609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4" h="256">
                <a:moveTo>
                  <a:pt x="140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93" y="128"/>
                  <a:pt x="93" y="128"/>
                  <a:pt x="93" y="128"/>
                </a:cubicBezTo>
                <a:cubicBezTo>
                  <a:pt x="140" y="176"/>
                  <a:pt x="140" y="176"/>
                  <a:pt x="140" y="176"/>
                </a:cubicBezTo>
                <a:cubicBezTo>
                  <a:pt x="143" y="178"/>
                  <a:pt x="144" y="181"/>
                  <a:pt x="144" y="184"/>
                </a:cubicBezTo>
                <a:cubicBezTo>
                  <a:pt x="144" y="187"/>
                  <a:pt x="143" y="190"/>
                  <a:pt x="140" y="192"/>
                </a:cubicBezTo>
                <a:cubicBezTo>
                  <a:pt x="80" y="252"/>
                  <a:pt x="80" y="252"/>
                  <a:pt x="80" y="252"/>
                </a:cubicBezTo>
                <a:cubicBezTo>
                  <a:pt x="78" y="255"/>
                  <a:pt x="75" y="256"/>
                  <a:pt x="72" y="256"/>
                </a:cubicBezTo>
                <a:cubicBezTo>
                  <a:pt x="65" y="256"/>
                  <a:pt x="60" y="251"/>
                  <a:pt x="60" y="244"/>
                </a:cubicBezTo>
                <a:cubicBezTo>
                  <a:pt x="60" y="161"/>
                  <a:pt x="60" y="161"/>
                  <a:pt x="60" y="161"/>
                </a:cubicBezTo>
                <a:cubicBezTo>
                  <a:pt x="20" y="200"/>
                  <a:pt x="20" y="200"/>
                  <a:pt x="20" y="200"/>
                </a:cubicBezTo>
                <a:cubicBezTo>
                  <a:pt x="18" y="203"/>
                  <a:pt x="15" y="204"/>
                  <a:pt x="12" y="204"/>
                </a:cubicBezTo>
                <a:cubicBezTo>
                  <a:pt x="5" y="204"/>
                  <a:pt x="0" y="199"/>
                  <a:pt x="0" y="192"/>
                </a:cubicBezTo>
                <a:cubicBezTo>
                  <a:pt x="0" y="189"/>
                  <a:pt x="1" y="186"/>
                  <a:pt x="4" y="184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0"/>
                  <a:pt x="0" y="67"/>
                  <a:pt x="0" y="64"/>
                </a:cubicBezTo>
                <a:cubicBezTo>
                  <a:pt x="0" y="57"/>
                  <a:pt x="5" y="52"/>
                  <a:pt x="12" y="52"/>
                </a:cubicBezTo>
                <a:cubicBezTo>
                  <a:pt x="15" y="52"/>
                  <a:pt x="18" y="53"/>
                  <a:pt x="20" y="56"/>
                </a:cubicBezTo>
                <a:cubicBezTo>
                  <a:pt x="60" y="95"/>
                  <a:pt x="60" y="95"/>
                  <a:pt x="60" y="95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65" y="0"/>
                  <a:pt x="72" y="0"/>
                </a:cubicBezTo>
                <a:cubicBezTo>
                  <a:pt x="75" y="0"/>
                  <a:pt x="78" y="1"/>
                  <a:pt x="80" y="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3" y="66"/>
                  <a:pt x="144" y="69"/>
                  <a:pt x="144" y="72"/>
                </a:cubicBezTo>
                <a:cubicBezTo>
                  <a:pt x="144" y="75"/>
                  <a:pt x="143" y="78"/>
                  <a:pt x="140" y="80"/>
                </a:cubicBezTo>
                <a:moveTo>
                  <a:pt x="84" y="215"/>
                </a:moveTo>
                <a:cubicBezTo>
                  <a:pt x="115" y="184"/>
                  <a:pt x="115" y="184"/>
                  <a:pt x="115" y="184"/>
                </a:cubicBezTo>
                <a:cubicBezTo>
                  <a:pt x="84" y="153"/>
                  <a:pt x="84" y="153"/>
                  <a:pt x="84" y="153"/>
                </a:cubicBezTo>
                <a:lnTo>
                  <a:pt x="84" y="215"/>
                </a:lnTo>
                <a:close/>
                <a:moveTo>
                  <a:pt x="84" y="41"/>
                </a:moveTo>
                <a:cubicBezTo>
                  <a:pt x="84" y="103"/>
                  <a:pt x="84" y="103"/>
                  <a:pt x="84" y="103"/>
                </a:cubicBezTo>
                <a:cubicBezTo>
                  <a:pt x="115" y="72"/>
                  <a:pt x="115" y="72"/>
                  <a:pt x="115" y="72"/>
                </a:cubicBezTo>
                <a:lnTo>
                  <a:pt x="84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>
            <a:off x="5951546" y="5682045"/>
            <a:ext cx="258461" cy="258461"/>
          </a:xfrm>
          <a:custGeom>
            <a:avLst/>
            <a:gdLst>
              <a:gd name="T0" fmla="*/ 403275651 w 192"/>
              <a:gd name="T1" fmla="*/ 374091658 h 192"/>
              <a:gd name="T2" fmla="*/ 161840286 w 192"/>
              <a:gd name="T3" fmla="*/ 390010348 h 192"/>
              <a:gd name="T4" fmla="*/ 58369616 w 192"/>
              <a:gd name="T5" fmla="*/ 496136033 h 192"/>
              <a:gd name="T6" fmla="*/ 13265304 w 192"/>
              <a:gd name="T7" fmla="*/ 496136033 h 192"/>
              <a:gd name="T8" fmla="*/ 13265304 w 192"/>
              <a:gd name="T9" fmla="*/ 451031721 h 192"/>
              <a:gd name="T10" fmla="*/ 119390989 w 192"/>
              <a:gd name="T11" fmla="*/ 347561051 h 192"/>
              <a:gd name="T12" fmla="*/ 135309679 w 192"/>
              <a:gd name="T13" fmla="*/ 106125686 h 192"/>
              <a:gd name="T14" fmla="*/ 198984439 w 192"/>
              <a:gd name="T15" fmla="*/ 42450926 h 192"/>
              <a:gd name="T16" fmla="*/ 244088751 w 192"/>
              <a:gd name="T17" fmla="*/ 87553609 h 192"/>
              <a:gd name="T18" fmla="*/ 318375428 w 192"/>
              <a:gd name="T19" fmla="*/ 13265304 h 192"/>
              <a:gd name="T20" fmla="*/ 363479741 w 192"/>
              <a:gd name="T21" fmla="*/ 13265304 h 192"/>
              <a:gd name="T22" fmla="*/ 363479741 w 192"/>
              <a:gd name="T23" fmla="*/ 58369616 h 192"/>
              <a:gd name="T24" fmla="*/ 289191435 w 192"/>
              <a:gd name="T25" fmla="*/ 132656293 h 192"/>
              <a:gd name="T26" fmla="*/ 376745044 w 192"/>
              <a:gd name="T27" fmla="*/ 220209902 h 192"/>
              <a:gd name="T28" fmla="*/ 451031721 w 192"/>
              <a:gd name="T29" fmla="*/ 145921596 h 192"/>
              <a:gd name="T30" fmla="*/ 496136033 w 192"/>
              <a:gd name="T31" fmla="*/ 145921596 h 192"/>
              <a:gd name="T32" fmla="*/ 496136033 w 192"/>
              <a:gd name="T33" fmla="*/ 191025908 h 192"/>
              <a:gd name="T34" fmla="*/ 421847727 w 192"/>
              <a:gd name="T35" fmla="*/ 265312585 h 192"/>
              <a:gd name="T36" fmla="*/ 466952040 w 192"/>
              <a:gd name="T37" fmla="*/ 310416898 h 192"/>
              <a:gd name="T38" fmla="*/ 403275651 w 192"/>
              <a:gd name="T39" fmla="*/ 374091658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152" y="141"/>
                </a:moveTo>
                <a:cubicBezTo>
                  <a:pt x="127" y="166"/>
                  <a:pt x="89" y="168"/>
                  <a:pt x="61" y="147"/>
                </a:cubicBezTo>
                <a:cubicBezTo>
                  <a:pt x="22" y="187"/>
                  <a:pt x="22" y="187"/>
                  <a:pt x="22" y="187"/>
                </a:cubicBezTo>
                <a:cubicBezTo>
                  <a:pt x="17" y="192"/>
                  <a:pt x="9" y="192"/>
                  <a:pt x="5" y="187"/>
                </a:cubicBezTo>
                <a:cubicBezTo>
                  <a:pt x="0" y="183"/>
                  <a:pt x="0" y="175"/>
                  <a:pt x="5" y="170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24" y="103"/>
                  <a:pt x="26" y="65"/>
                  <a:pt x="51" y="40"/>
                </a:cubicBezTo>
                <a:cubicBezTo>
                  <a:pt x="75" y="16"/>
                  <a:pt x="75" y="16"/>
                  <a:pt x="75" y="16"/>
                </a:cubicBezTo>
                <a:cubicBezTo>
                  <a:pt x="92" y="33"/>
                  <a:pt x="92" y="33"/>
                  <a:pt x="92" y="33"/>
                </a:cubicBezTo>
                <a:cubicBezTo>
                  <a:pt x="120" y="5"/>
                  <a:pt x="120" y="5"/>
                  <a:pt x="120" y="5"/>
                </a:cubicBezTo>
                <a:cubicBezTo>
                  <a:pt x="125" y="0"/>
                  <a:pt x="132" y="0"/>
                  <a:pt x="137" y="5"/>
                </a:cubicBezTo>
                <a:cubicBezTo>
                  <a:pt x="141" y="9"/>
                  <a:pt x="141" y="17"/>
                  <a:pt x="137" y="22"/>
                </a:cubicBezTo>
                <a:cubicBezTo>
                  <a:pt x="109" y="50"/>
                  <a:pt x="109" y="50"/>
                  <a:pt x="109" y="50"/>
                </a:cubicBezTo>
                <a:cubicBezTo>
                  <a:pt x="142" y="83"/>
                  <a:pt x="142" y="83"/>
                  <a:pt x="142" y="83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5" y="51"/>
                  <a:pt x="183" y="51"/>
                  <a:pt x="187" y="55"/>
                </a:cubicBezTo>
                <a:cubicBezTo>
                  <a:pt x="192" y="60"/>
                  <a:pt x="192" y="67"/>
                  <a:pt x="187" y="72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76" y="117"/>
                  <a:pt x="176" y="117"/>
                  <a:pt x="176" y="117"/>
                </a:cubicBezTo>
                <a:lnTo>
                  <a:pt x="152" y="1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11"/>
          <p:cNvSpPr>
            <a:spLocks noEditPoints="1"/>
          </p:cNvSpPr>
          <p:nvPr/>
        </p:nvSpPr>
        <p:spPr bwMode="auto">
          <a:xfrm>
            <a:off x="5192707" y="5652007"/>
            <a:ext cx="318813" cy="320124"/>
          </a:xfrm>
          <a:custGeom>
            <a:avLst/>
            <a:gdLst>
              <a:gd name="T0" fmla="*/ 78815595 w 238"/>
              <a:gd name="T1" fmla="*/ 558902107 h 238"/>
              <a:gd name="T2" fmla="*/ 70933387 w 238"/>
              <a:gd name="T3" fmla="*/ 550954922 h 238"/>
              <a:gd name="T4" fmla="*/ 70933387 w 238"/>
              <a:gd name="T5" fmla="*/ 288722227 h 238"/>
              <a:gd name="T6" fmla="*/ 286360952 w 238"/>
              <a:gd name="T7" fmla="*/ 71518156 h 238"/>
              <a:gd name="T8" fmla="*/ 546449498 w 238"/>
              <a:gd name="T9" fmla="*/ 71518156 h 238"/>
              <a:gd name="T10" fmla="*/ 554331706 w 238"/>
              <a:gd name="T11" fmla="*/ 79465341 h 238"/>
              <a:gd name="T12" fmla="*/ 554331706 w 238"/>
              <a:gd name="T13" fmla="*/ 341698036 h 238"/>
              <a:gd name="T14" fmla="*/ 338904141 w 238"/>
              <a:gd name="T15" fmla="*/ 558902107 h 238"/>
              <a:gd name="T16" fmla="*/ 78815595 w 238"/>
              <a:gd name="T17" fmla="*/ 558902107 h 238"/>
              <a:gd name="T18" fmla="*/ 401956942 w 238"/>
              <a:gd name="T19" fmla="*/ 405270634 h 238"/>
              <a:gd name="T20" fmla="*/ 223309772 w 238"/>
              <a:gd name="T21" fmla="*/ 225149629 h 238"/>
              <a:gd name="T22" fmla="*/ 115595990 w 238"/>
              <a:gd name="T23" fmla="*/ 333752478 h 238"/>
              <a:gd name="T24" fmla="*/ 115595990 w 238"/>
              <a:gd name="T25" fmla="*/ 505926298 h 238"/>
              <a:gd name="T26" fmla="*/ 123476577 w 238"/>
              <a:gd name="T27" fmla="*/ 513871856 h 238"/>
              <a:gd name="T28" fmla="*/ 294243160 w 238"/>
              <a:gd name="T29" fmla="*/ 513871856 h 238"/>
              <a:gd name="T30" fmla="*/ 401956942 w 238"/>
              <a:gd name="T31" fmla="*/ 405270634 h 2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38" h="238">
                <a:moveTo>
                  <a:pt x="30" y="211"/>
                </a:moveTo>
                <a:cubicBezTo>
                  <a:pt x="27" y="208"/>
                  <a:pt x="27" y="208"/>
                  <a:pt x="27" y="208"/>
                </a:cubicBezTo>
                <a:cubicBezTo>
                  <a:pt x="0" y="181"/>
                  <a:pt x="0" y="136"/>
                  <a:pt x="27" y="109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36" y="0"/>
                  <a:pt x="181" y="0"/>
                  <a:pt x="208" y="27"/>
                </a:cubicBezTo>
                <a:cubicBezTo>
                  <a:pt x="211" y="30"/>
                  <a:pt x="211" y="30"/>
                  <a:pt x="211" y="30"/>
                </a:cubicBezTo>
                <a:cubicBezTo>
                  <a:pt x="238" y="57"/>
                  <a:pt x="238" y="102"/>
                  <a:pt x="211" y="129"/>
                </a:cubicBezTo>
                <a:cubicBezTo>
                  <a:pt x="129" y="211"/>
                  <a:pt x="129" y="211"/>
                  <a:pt x="129" y="211"/>
                </a:cubicBezTo>
                <a:cubicBezTo>
                  <a:pt x="102" y="238"/>
                  <a:pt x="57" y="238"/>
                  <a:pt x="30" y="211"/>
                </a:cubicBezTo>
                <a:moveTo>
                  <a:pt x="153" y="153"/>
                </a:moveTo>
                <a:cubicBezTo>
                  <a:pt x="85" y="85"/>
                  <a:pt x="85" y="85"/>
                  <a:pt x="85" y="85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26" y="144"/>
                  <a:pt x="26" y="173"/>
                  <a:pt x="44" y="191"/>
                </a:cubicBezTo>
                <a:cubicBezTo>
                  <a:pt x="47" y="194"/>
                  <a:pt x="47" y="194"/>
                  <a:pt x="47" y="194"/>
                </a:cubicBezTo>
                <a:cubicBezTo>
                  <a:pt x="65" y="212"/>
                  <a:pt x="94" y="212"/>
                  <a:pt x="112" y="194"/>
                </a:cubicBezTo>
                <a:lnTo>
                  <a:pt x="153" y="1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Freeform 12"/>
          <p:cNvSpPr>
            <a:spLocks/>
          </p:cNvSpPr>
          <p:nvPr/>
        </p:nvSpPr>
        <p:spPr bwMode="auto">
          <a:xfrm>
            <a:off x="4516663" y="5659741"/>
            <a:ext cx="215165" cy="303068"/>
          </a:xfrm>
          <a:custGeom>
            <a:avLst/>
            <a:gdLst>
              <a:gd name="T0" fmla="*/ 211819133 w 160"/>
              <a:gd name="T1" fmla="*/ 597678626 h 225"/>
              <a:gd name="T2" fmla="*/ 0 w 160"/>
              <a:gd name="T3" fmla="*/ 379858218 h 225"/>
              <a:gd name="T4" fmla="*/ 206524265 w 160"/>
              <a:gd name="T5" fmla="*/ 0 h 225"/>
              <a:gd name="T6" fmla="*/ 423638266 w 160"/>
              <a:gd name="T7" fmla="*/ 379858218 h 225"/>
              <a:gd name="T8" fmla="*/ 211819133 w 160"/>
              <a:gd name="T9" fmla="*/ 597678626 h 2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0" h="225">
                <a:moveTo>
                  <a:pt x="80" y="225"/>
                </a:moveTo>
                <a:cubicBezTo>
                  <a:pt x="37" y="225"/>
                  <a:pt x="0" y="189"/>
                  <a:pt x="0" y="143"/>
                </a:cubicBezTo>
                <a:cubicBezTo>
                  <a:pt x="0" y="101"/>
                  <a:pt x="78" y="0"/>
                  <a:pt x="78" y="0"/>
                </a:cubicBezTo>
                <a:cubicBezTo>
                  <a:pt x="78" y="0"/>
                  <a:pt x="160" y="99"/>
                  <a:pt x="160" y="143"/>
                </a:cubicBezTo>
                <a:cubicBezTo>
                  <a:pt x="160" y="188"/>
                  <a:pt x="122" y="225"/>
                  <a:pt x="80" y="22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13"/>
          <p:cNvSpPr>
            <a:spLocks noEditPoints="1"/>
          </p:cNvSpPr>
          <p:nvPr/>
        </p:nvSpPr>
        <p:spPr bwMode="auto">
          <a:xfrm>
            <a:off x="3723712" y="5661190"/>
            <a:ext cx="343740" cy="301756"/>
          </a:xfrm>
          <a:custGeom>
            <a:avLst/>
            <a:gdLst>
              <a:gd name="T0" fmla="*/ 657278479 w 256"/>
              <a:gd name="T1" fmla="*/ 326808065 h 224"/>
              <a:gd name="T2" fmla="*/ 351076444 w 256"/>
              <a:gd name="T3" fmla="*/ 454342642 h 224"/>
              <a:gd name="T4" fmla="*/ 351076444 w 256"/>
              <a:gd name="T5" fmla="*/ 454342642 h 224"/>
              <a:gd name="T6" fmla="*/ 324679828 w 256"/>
              <a:gd name="T7" fmla="*/ 454342642 h 224"/>
              <a:gd name="T8" fmla="*/ 324679828 w 256"/>
              <a:gd name="T9" fmla="*/ 454342642 h 224"/>
              <a:gd name="T10" fmla="*/ 18477793 w 256"/>
              <a:gd name="T11" fmla="*/ 326808065 h 224"/>
              <a:gd name="T12" fmla="*/ 0 w 256"/>
              <a:gd name="T13" fmla="*/ 297581765 h 224"/>
              <a:gd name="T14" fmla="*/ 44874408 w 256"/>
              <a:gd name="T15" fmla="*/ 268353835 h 224"/>
              <a:gd name="T16" fmla="*/ 44874408 w 256"/>
              <a:gd name="T17" fmla="*/ 268353835 h 224"/>
              <a:gd name="T18" fmla="*/ 337878948 w 256"/>
              <a:gd name="T19" fmla="*/ 390574539 h 224"/>
              <a:gd name="T20" fmla="*/ 630881864 w 256"/>
              <a:gd name="T21" fmla="*/ 268353835 h 224"/>
              <a:gd name="T22" fmla="*/ 630881864 w 256"/>
              <a:gd name="T23" fmla="*/ 268353835 h 224"/>
              <a:gd name="T24" fmla="*/ 675756272 w 256"/>
              <a:gd name="T25" fmla="*/ 297581765 h 224"/>
              <a:gd name="T26" fmla="*/ 657278479 w 256"/>
              <a:gd name="T27" fmla="*/ 188645743 h 224"/>
              <a:gd name="T28" fmla="*/ 351076444 w 256"/>
              <a:gd name="T29" fmla="*/ 316180320 h 224"/>
              <a:gd name="T30" fmla="*/ 351076444 w 256"/>
              <a:gd name="T31" fmla="*/ 316180320 h 224"/>
              <a:gd name="T32" fmla="*/ 337878948 w 256"/>
              <a:gd name="T33" fmla="*/ 318837256 h 224"/>
              <a:gd name="T34" fmla="*/ 324679828 w 256"/>
              <a:gd name="T35" fmla="*/ 316180320 h 224"/>
              <a:gd name="T36" fmla="*/ 324679828 w 256"/>
              <a:gd name="T37" fmla="*/ 316180320 h 224"/>
              <a:gd name="T38" fmla="*/ 18477793 w 256"/>
              <a:gd name="T39" fmla="*/ 188645743 h 224"/>
              <a:gd name="T40" fmla="*/ 18477793 w 256"/>
              <a:gd name="T41" fmla="*/ 130191513 h 224"/>
              <a:gd name="T42" fmla="*/ 324679828 w 256"/>
              <a:gd name="T43" fmla="*/ 2656936 h 224"/>
              <a:gd name="T44" fmla="*/ 324679828 w 256"/>
              <a:gd name="T45" fmla="*/ 2656936 h 224"/>
              <a:gd name="T46" fmla="*/ 337878948 w 256"/>
              <a:gd name="T47" fmla="*/ 0 h 224"/>
              <a:gd name="T48" fmla="*/ 351076444 w 256"/>
              <a:gd name="T49" fmla="*/ 2656936 h 224"/>
              <a:gd name="T50" fmla="*/ 351076444 w 256"/>
              <a:gd name="T51" fmla="*/ 2656936 h 224"/>
              <a:gd name="T52" fmla="*/ 657278479 w 256"/>
              <a:gd name="T53" fmla="*/ 130191513 h 224"/>
              <a:gd name="T54" fmla="*/ 657278479 w 256"/>
              <a:gd name="T55" fmla="*/ 188645743 h 224"/>
              <a:gd name="T56" fmla="*/ 44874408 w 256"/>
              <a:gd name="T57" fmla="*/ 406516157 h 224"/>
              <a:gd name="T58" fmla="*/ 44874408 w 256"/>
              <a:gd name="T59" fmla="*/ 406516157 h 224"/>
              <a:gd name="T60" fmla="*/ 337878948 w 256"/>
              <a:gd name="T61" fmla="*/ 528736860 h 224"/>
              <a:gd name="T62" fmla="*/ 630881864 w 256"/>
              <a:gd name="T63" fmla="*/ 406516157 h 224"/>
              <a:gd name="T64" fmla="*/ 630881864 w 256"/>
              <a:gd name="T65" fmla="*/ 406516157 h 224"/>
              <a:gd name="T66" fmla="*/ 675756272 w 256"/>
              <a:gd name="T67" fmla="*/ 435744087 h 224"/>
              <a:gd name="T68" fmla="*/ 657278479 w 256"/>
              <a:gd name="T69" fmla="*/ 464970387 h 224"/>
              <a:gd name="T70" fmla="*/ 351076444 w 256"/>
              <a:gd name="T71" fmla="*/ 592504964 h 224"/>
              <a:gd name="T72" fmla="*/ 351076444 w 256"/>
              <a:gd name="T73" fmla="*/ 592504964 h 224"/>
              <a:gd name="T74" fmla="*/ 324679828 w 256"/>
              <a:gd name="T75" fmla="*/ 592504964 h 224"/>
              <a:gd name="T76" fmla="*/ 324679828 w 256"/>
              <a:gd name="T77" fmla="*/ 592504964 h 224"/>
              <a:gd name="T78" fmla="*/ 18477793 w 256"/>
              <a:gd name="T79" fmla="*/ 464970387 h 224"/>
              <a:gd name="T80" fmla="*/ 0 w 256"/>
              <a:gd name="T81" fmla="*/ 435744087 h 22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24">
                <a:moveTo>
                  <a:pt x="249" y="123"/>
                </a:moveTo>
                <a:cubicBezTo>
                  <a:pt x="249" y="123"/>
                  <a:pt x="249" y="123"/>
                  <a:pt x="249" y="123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1" y="172"/>
                  <a:pt x="130" y="172"/>
                  <a:pt x="128" y="172"/>
                </a:cubicBezTo>
                <a:cubicBezTo>
                  <a:pt x="126" y="172"/>
                  <a:pt x="125" y="172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7" y="123"/>
                  <a:pt x="7" y="123"/>
                  <a:pt x="7" y="123"/>
                </a:cubicBezTo>
                <a:cubicBezTo>
                  <a:pt x="7" y="123"/>
                  <a:pt x="7" y="123"/>
                  <a:pt x="7" y="123"/>
                </a:cubicBezTo>
                <a:cubicBezTo>
                  <a:pt x="3" y="121"/>
                  <a:pt x="0" y="117"/>
                  <a:pt x="0" y="112"/>
                </a:cubicBezTo>
                <a:cubicBezTo>
                  <a:pt x="0" y="105"/>
                  <a:pt x="5" y="100"/>
                  <a:pt x="12" y="100"/>
                </a:cubicBezTo>
                <a:cubicBezTo>
                  <a:pt x="14" y="100"/>
                  <a:pt x="15" y="100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41" y="100"/>
                  <a:pt x="242" y="100"/>
                  <a:pt x="244" y="100"/>
                </a:cubicBezTo>
                <a:cubicBezTo>
                  <a:pt x="251" y="100"/>
                  <a:pt x="256" y="105"/>
                  <a:pt x="256" y="112"/>
                </a:cubicBezTo>
                <a:cubicBezTo>
                  <a:pt x="256" y="117"/>
                  <a:pt x="253" y="121"/>
                  <a:pt x="249" y="123"/>
                </a:cubicBezTo>
                <a:moveTo>
                  <a:pt x="249" y="71"/>
                </a:moveTo>
                <a:cubicBezTo>
                  <a:pt x="249" y="71"/>
                  <a:pt x="249" y="71"/>
                  <a:pt x="249" y="71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1" y="120"/>
                  <a:pt x="130" y="120"/>
                  <a:pt x="128" y="120"/>
                </a:cubicBezTo>
                <a:cubicBezTo>
                  <a:pt x="126" y="120"/>
                  <a:pt x="125" y="120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3" y="69"/>
                  <a:pt x="0" y="65"/>
                  <a:pt x="0" y="60"/>
                </a:cubicBezTo>
                <a:cubicBezTo>
                  <a:pt x="0" y="55"/>
                  <a:pt x="3" y="51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5" y="0"/>
                  <a:pt x="126" y="0"/>
                  <a:pt x="128" y="0"/>
                </a:cubicBezTo>
                <a:cubicBezTo>
                  <a:pt x="130" y="0"/>
                  <a:pt x="131" y="0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249" y="49"/>
                  <a:pt x="249" y="49"/>
                  <a:pt x="249" y="49"/>
                </a:cubicBezTo>
                <a:cubicBezTo>
                  <a:pt x="249" y="49"/>
                  <a:pt x="249" y="49"/>
                  <a:pt x="249" y="49"/>
                </a:cubicBezTo>
                <a:cubicBezTo>
                  <a:pt x="253" y="51"/>
                  <a:pt x="256" y="55"/>
                  <a:pt x="256" y="60"/>
                </a:cubicBezTo>
                <a:cubicBezTo>
                  <a:pt x="256" y="65"/>
                  <a:pt x="253" y="69"/>
                  <a:pt x="249" y="71"/>
                </a:cubicBezTo>
                <a:moveTo>
                  <a:pt x="12" y="152"/>
                </a:moveTo>
                <a:cubicBezTo>
                  <a:pt x="14" y="152"/>
                  <a:pt x="15" y="152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28" y="199"/>
                  <a:pt x="128" y="199"/>
                  <a:pt x="128" y="199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41" y="152"/>
                  <a:pt x="242" y="152"/>
                  <a:pt x="244" y="152"/>
                </a:cubicBezTo>
                <a:cubicBezTo>
                  <a:pt x="251" y="152"/>
                  <a:pt x="256" y="157"/>
                  <a:pt x="256" y="164"/>
                </a:cubicBezTo>
                <a:cubicBezTo>
                  <a:pt x="256" y="169"/>
                  <a:pt x="253" y="173"/>
                  <a:pt x="249" y="175"/>
                </a:cubicBezTo>
                <a:cubicBezTo>
                  <a:pt x="249" y="175"/>
                  <a:pt x="249" y="175"/>
                  <a:pt x="249" y="175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1" y="224"/>
                  <a:pt x="130" y="224"/>
                  <a:pt x="128" y="224"/>
                </a:cubicBezTo>
                <a:cubicBezTo>
                  <a:pt x="126" y="224"/>
                  <a:pt x="125" y="224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7" y="175"/>
                  <a:pt x="7" y="175"/>
                  <a:pt x="7" y="175"/>
                </a:cubicBezTo>
                <a:cubicBezTo>
                  <a:pt x="7" y="175"/>
                  <a:pt x="7" y="175"/>
                  <a:pt x="7" y="175"/>
                </a:cubicBezTo>
                <a:cubicBezTo>
                  <a:pt x="3" y="173"/>
                  <a:pt x="0" y="169"/>
                  <a:pt x="0" y="164"/>
                </a:cubicBezTo>
                <a:cubicBezTo>
                  <a:pt x="0" y="157"/>
                  <a:pt x="5" y="152"/>
                  <a:pt x="12" y="1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Freeform 14"/>
          <p:cNvSpPr>
            <a:spLocks noEditPoints="1"/>
          </p:cNvSpPr>
          <p:nvPr/>
        </p:nvSpPr>
        <p:spPr bwMode="auto">
          <a:xfrm>
            <a:off x="2995049" y="5640198"/>
            <a:ext cx="343740" cy="343740"/>
          </a:xfrm>
          <a:custGeom>
            <a:avLst/>
            <a:gdLst>
              <a:gd name="T0" fmla="*/ 337878948 w 256"/>
              <a:gd name="T1" fmla="*/ 675756272 h 256"/>
              <a:gd name="T2" fmla="*/ 0 w 256"/>
              <a:gd name="T3" fmla="*/ 337878948 h 256"/>
              <a:gd name="T4" fmla="*/ 337878948 w 256"/>
              <a:gd name="T5" fmla="*/ 0 h 256"/>
              <a:gd name="T6" fmla="*/ 675756272 w 256"/>
              <a:gd name="T7" fmla="*/ 337878948 h 256"/>
              <a:gd name="T8" fmla="*/ 337878948 w 256"/>
              <a:gd name="T9" fmla="*/ 675756272 h 256"/>
              <a:gd name="T10" fmla="*/ 337878948 w 256"/>
              <a:gd name="T11" fmla="*/ 63352201 h 256"/>
              <a:gd name="T12" fmla="*/ 63352201 w 256"/>
              <a:gd name="T13" fmla="*/ 337878948 h 256"/>
              <a:gd name="T14" fmla="*/ 337878948 w 256"/>
              <a:gd name="T15" fmla="*/ 612404071 h 256"/>
              <a:gd name="T16" fmla="*/ 612404071 w 256"/>
              <a:gd name="T17" fmla="*/ 337878948 h 256"/>
              <a:gd name="T18" fmla="*/ 337878948 w 256"/>
              <a:gd name="T19" fmla="*/ 63352201 h 256"/>
              <a:gd name="T20" fmla="*/ 337878948 w 256"/>
              <a:gd name="T21" fmla="*/ 538492898 h 256"/>
              <a:gd name="T22" fmla="*/ 137263374 w 256"/>
              <a:gd name="T23" fmla="*/ 337878948 h 256"/>
              <a:gd name="T24" fmla="*/ 337878948 w 256"/>
              <a:gd name="T25" fmla="*/ 137263374 h 256"/>
              <a:gd name="T26" fmla="*/ 538492898 w 256"/>
              <a:gd name="T27" fmla="*/ 337878948 h 256"/>
              <a:gd name="T28" fmla="*/ 337878948 w 256"/>
              <a:gd name="T29" fmla="*/ 538492898 h 256"/>
              <a:gd name="T30" fmla="*/ 337878948 w 256"/>
              <a:gd name="T31" fmla="*/ 200615575 h 256"/>
              <a:gd name="T32" fmla="*/ 200615575 w 256"/>
              <a:gd name="T33" fmla="*/ 337878948 h 256"/>
              <a:gd name="T34" fmla="*/ 337878948 w 256"/>
              <a:gd name="T35" fmla="*/ 475140697 h 256"/>
              <a:gd name="T36" fmla="*/ 475140697 w 256"/>
              <a:gd name="T37" fmla="*/ 337878948 h 256"/>
              <a:gd name="T38" fmla="*/ 337878948 w 256"/>
              <a:gd name="T39" fmla="*/ 200615575 h 256"/>
              <a:gd name="T40" fmla="*/ 337878948 w 256"/>
              <a:gd name="T41" fmla="*/ 401229525 h 256"/>
              <a:gd name="T42" fmla="*/ 274526747 w 256"/>
              <a:gd name="T43" fmla="*/ 337878948 h 256"/>
              <a:gd name="T44" fmla="*/ 337878948 w 256"/>
              <a:gd name="T45" fmla="*/ 274526747 h 256"/>
              <a:gd name="T46" fmla="*/ 401229525 w 256"/>
              <a:gd name="T47" fmla="*/ 337878948 h 256"/>
              <a:gd name="T48" fmla="*/ 337878948 w 256"/>
              <a:gd name="T49" fmla="*/ 401229525 h 2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28" y="204"/>
                </a:moveTo>
                <a:cubicBezTo>
                  <a:pt x="86" y="204"/>
                  <a:pt x="52" y="170"/>
                  <a:pt x="52" y="128"/>
                </a:cubicBezTo>
                <a:cubicBezTo>
                  <a:pt x="52" y="86"/>
                  <a:pt x="86" y="52"/>
                  <a:pt x="128" y="52"/>
                </a:cubicBezTo>
                <a:cubicBezTo>
                  <a:pt x="170" y="52"/>
                  <a:pt x="204" y="86"/>
                  <a:pt x="204" y="128"/>
                </a:cubicBezTo>
                <a:cubicBezTo>
                  <a:pt x="204" y="170"/>
                  <a:pt x="170" y="204"/>
                  <a:pt x="128" y="204"/>
                </a:cubicBezTo>
                <a:moveTo>
                  <a:pt x="128" y="76"/>
                </a:moveTo>
                <a:cubicBezTo>
                  <a:pt x="99" y="76"/>
                  <a:pt x="76" y="99"/>
                  <a:pt x="76" y="128"/>
                </a:cubicBezTo>
                <a:cubicBezTo>
                  <a:pt x="76" y="157"/>
                  <a:pt x="99" y="180"/>
                  <a:pt x="128" y="180"/>
                </a:cubicBezTo>
                <a:cubicBezTo>
                  <a:pt x="157" y="180"/>
                  <a:pt x="180" y="157"/>
                  <a:pt x="180" y="128"/>
                </a:cubicBezTo>
                <a:cubicBezTo>
                  <a:pt x="180" y="99"/>
                  <a:pt x="157" y="76"/>
                  <a:pt x="128" y="76"/>
                </a:cubicBezTo>
                <a:moveTo>
                  <a:pt x="128" y="152"/>
                </a:moveTo>
                <a:cubicBezTo>
                  <a:pt x="115" y="152"/>
                  <a:pt x="104" y="141"/>
                  <a:pt x="104" y="128"/>
                </a:cubicBezTo>
                <a:cubicBezTo>
                  <a:pt x="104" y="115"/>
                  <a:pt x="115" y="104"/>
                  <a:pt x="128" y="104"/>
                </a:cubicBezTo>
                <a:cubicBezTo>
                  <a:pt x="141" y="104"/>
                  <a:pt x="152" y="115"/>
                  <a:pt x="152" y="128"/>
                </a:cubicBezTo>
                <a:cubicBezTo>
                  <a:pt x="152" y="141"/>
                  <a:pt x="141" y="152"/>
                  <a:pt x="128" y="1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Freeform 15"/>
          <p:cNvSpPr>
            <a:spLocks noEditPoints="1"/>
          </p:cNvSpPr>
          <p:nvPr/>
        </p:nvSpPr>
        <p:spPr bwMode="auto">
          <a:xfrm>
            <a:off x="2266387" y="5640198"/>
            <a:ext cx="343740" cy="343740"/>
          </a:xfrm>
          <a:custGeom>
            <a:avLst/>
            <a:gdLst>
              <a:gd name="T0" fmla="*/ 559610840 w 256"/>
              <a:gd name="T1" fmla="*/ 369554237 h 256"/>
              <a:gd name="T2" fmla="*/ 559610840 w 256"/>
              <a:gd name="T3" fmla="*/ 306202035 h 256"/>
              <a:gd name="T4" fmla="*/ 675756272 w 256"/>
              <a:gd name="T5" fmla="*/ 337878948 h 256"/>
              <a:gd name="T6" fmla="*/ 580728782 w 256"/>
              <a:gd name="T7" fmla="*/ 137263374 h 256"/>
              <a:gd name="T8" fmla="*/ 496258639 w 256"/>
              <a:gd name="T9" fmla="*/ 211174546 h 256"/>
              <a:gd name="T10" fmla="*/ 475140697 w 256"/>
              <a:gd name="T11" fmla="*/ 158379691 h 256"/>
              <a:gd name="T12" fmla="*/ 559610840 w 256"/>
              <a:gd name="T13" fmla="*/ 84470143 h 256"/>
              <a:gd name="T14" fmla="*/ 580728782 w 256"/>
              <a:gd name="T15" fmla="*/ 137263374 h 256"/>
              <a:gd name="T16" fmla="*/ 306202035 w 256"/>
              <a:gd name="T17" fmla="*/ 644080984 h 256"/>
              <a:gd name="T18" fmla="*/ 337878948 w 256"/>
              <a:gd name="T19" fmla="*/ 527933927 h 256"/>
              <a:gd name="T20" fmla="*/ 369554237 w 256"/>
              <a:gd name="T21" fmla="*/ 644080984 h 256"/>
              <a:gd name="T22" fmla="*/ 337878948 w 256"/>
              <a:gd name="T23" fmla="*/ 147822345 h 256"/>
              <a:gd name="T24" fmla="*/ 306202035 w 256"/>
              <a:gd name="T25" fmla="*/ 31675288 h 256"/>
              <a:gd name="T26" fmla="*/ 369554237 w 256"/>
              <a:gd name="T27" fmla="*/ 31675288 h 256"/>
              <a:gd name="T28" fmla="*/ 337878948 w 256"/>
              <a:gd name="T29" fmla="*/ 147822345 h 256"/>
              <a:gd name="T30" fmla="*/ 137263374 w 256"/>
              <a:gd name="T31" fmla="*/ 580728782 h 256"/>
              <a:gd name="T32" fmla="*/ 84470143 w 256"/>
              <a:gd name="T33" fmla="*/ 559610840 h 256"/>
              <a:gd name="T34" fmla="*/ 158379691 w 256"/>
              <a:gd name="T35" fmla="*/ 475140697 h 256"/>
              <a:gd name="T36" fmla="*/ 211174546 w 256"/>
              <a:gd name="T37" fmla="*/ 496258639 h 256"/>
              <a:gd name="T38" fmla="*/ 179497633 w 256"/>
              <a:gd name="T39" fmla="*/ 211174546 h 256"/>
              <a:gd name="T40" fmla="*/ 95027490 w 256"/>
              <a:gd name="T41" fmla="*/ 137263374 h 256"/>
              <a:gd name="T42" fmla="*/ 116145432 w 256"/>
              <a:gd name="T43" fmla="*/ 84470143 h 256"/>
              <a:gd name="T44" fmla="*/ 200615575 w 256"/>
              <a:gd name="T45" fmla="*/ 158379691 h 256"/>
              <a:gd name="T46" fmla="*/ 179497633 w 256"/>
              <a:gd name="T47" fmla="*/ 211174546 h 256"/>
              <a:gd name="T48" fmla="*/ 116145432 w 256"/>
              <a:gd name="T49" fmla="*/ 369554237 h 256"/>
              <a:gd name="T50" fmla="*/ 0 w 256"/>
              <a:gd name="T51" fmla="*/ 337878948 h 256"/>
              <a:gd name="T52" fmla="*/ 116145432 w 256"/>
              <a:gd name="T53" fmla="*/ 306202035 h 256"/>
              <a:gd name="T54" fmla="*/ 496258639 w 256"/>
              <a:gd name="T55" fmla="*/ 464581726 h 256"/>
              <a:gd name="T56" fmla="*/ 580728782 w 256"/>
              <a:gd name="T57" fmla="*/ 538492898 h 256"/>
              <a:gd name="T58" fmla="*/ 559610840 w 256"/>
              <a:gd name="T59" fmla="*/ 591286129 h 256"/>
              <a:gd name="T60" fmla="*/ 475140697 w 256"/>
              <a:gd name="T61" fmla="*/ 517376581 h 256"/>
              <a:gd name="T62" fmla="*/ 496258639 w 256"/>
              <a:gd name="T63" fmla="*/ 464581726 h 2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56" h="256">
                <a:moveTo>
                  <a:pt x="244" y="140"/>
                </a:moveTo>
                <a:cubicBezTo>
                  <a:pt x="212" y="140"/>
                  <a:pt x="212" y="140"/>
                  <a:pt x="212" y="140"/>
                </a:cubicBezTo>
                <a:cubicBezTo>
                  <a:pt x="205" y="140"/>
                  <a:pt x="200" y="135"/>
                  <a:pt x="200" y="128"/>
                </a:cubicBezTo>
                <a:cubicBezTo>
                  <a:pt x="200" y="121"/>
                  <a:pt x="205" y="116"/>
                  <a:pt x="212" y="116"/>
                </a:cubicBezTo>
                <a:cubicBezTo>
                  <a:pt x="244" y="116"/>
                  <a:pt x="244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35"/>
                  <a:pt x="251" y="140"/>
                  <a:pt x="244" y="140"/>
                </a:cubicBezTo>
                <a:moveTo>
                  <a:pt x="220" y="52"/>
                </a:moveTo>
                <a:cubicBezTo>
                  <a:pt x="196" y="76"/>
                  <a:pt x="196" y="76"/>
                  <a:pt x="196" y="76"/>
                </a:cubicBezTo>
                <a:cubicBezTo>
                  <a:pt x="194" y="79"/>
                  <a:pt x="191" y="80"/>
                  <a:pt x="188" y="80"/>
                </a:cubicBezTo>
                <a:cubicBezTo>
                  <a:pt x="181" y="80"/>
                  <a:pt x="176" y="75"/>
                  <a:pt x="176" y="68"/>
                </a:cubicBezTo>
                <a:cubicBezTo>
                  <a:pt x="176" y="65"/>
                  <a:pt x="177" y="62"/>
                  <a:pt x="180" y="60"/>
                </a:cubicBezTo>
                <a:cubicBezTo>
                  <a:pt x="204" y="36"/>
                  <a:pt x="204" y="36"/>
                  <a:pt x="204" y="36"/>
                </a:cubicBezTo>
                <a:cubicBezTo>
                  <a:pt x="206" y="33"/>
                  <a:pt x="209" y="32"/>
                  <a:pt x="212" y="32"/>
                </a:cubicBezTo>
                <a:cubicBezTo>
                  <a:pt x="219" y="32"/>
                  <a:pt x="224" y="37"/>
                  <a:pt x="224" y="44"/>
                </a:cubicBezTo>
                <a:cubicBezTo>
                  <a:pt x="224" y="47"/>
                  <a:pt x="223" y="50"/>
                  <a:pt x="220" y="52"/>
                </a:cubicBezTo>
                <a:moveTo>
                  <a:pt x="128" y="256"/>
                </a:moveTo>
                <a:cubicBezTo>
                  <a:pt x="121" y="256"/>
                  <a:pt x="116" y="251"/>
                  <a:pt x="116" y="244"/>
                </a:cubicBezTo>
                <a:cubicBezTo>
                  <a:pt x="116" y="212"/>
                  <a:pt x="116" y="212"/>
                  <a:pt x="116" y="212"/>
                </a:cubicBezTo>
                <a:cubicBezTo>
                  <a:pt x="116" y="205"/>
                  <a:pt x="121" y="200"/>
                  <a:pt x="128" y="200"/>
                </a:cubicBezTo>
                <a:cubicBezTo>
                  <a:pt x="135" y="200"/>
                  <a:pt x="140" y="205"/>
                  <a:pt x="140" y="212"/>
                </a:cubicBezTo>
                <a:cubicBezTo>
                  <a:pt x="140" y="244"/>
                  <a:pt x="140" y="244"/>
                  <a:pt x="140" y="244"/>
                </a:cubicBezTo>
                <a:cubicBezTo>
                  <a:pt x="140" y="251"/>
                  <a:pt x="135" y="256"/>
                  <a:pt x="128" y="256"/>
                </a:cubicBezTo>
                <a:moveTo>
                  <a:pt x="128" y="56"/>
                </a:moveTo>
                <a:cubicBezTo>
                  <a:pt x="121" y="56"/>
                  <a:pt x="116" y="51"/>
                  <a:pt x="116" y="44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40" y="51"/>
                  <a:pt x="135" y="56"/>
                  <a:pt x="128" y="56"/>
                </a:cubicBezTo>
                <a:moveTo>
                  <a:pt x="76" y="196"/>
                </a:moveTo>
                <a:cubicBezTo>
                  <a:pt x="52" y="220"/>
                  <a:pt x="52" y="220"/>
                  <a:pt x="52" y="220"/>
                </a:cubicBezTo>
                <a:cubicBezTo>
                  <a:pt x="50" y="223"/>
                  <a:pt x="47" y="224"/>
                  <a:pt x="44" y="224"/>
                </a:cubicBezTo>
                <a:cubicBezTo>
                  <a:pt x="37" y="224"/>
                  <a:pt x="32" y="219"/>
                  <a:pt x="32" y="212"/>
                </a:cubicBezTo>
                <a:cubicBezTo>
                  <a:pt x="32" y="209"/>
                  <a:pt x="33" y="206"/>
                  <a:pt x="36" y="204"/>
                </a:cubicBezTo>
                <a:cubicBezTo>
                  <a:pt x="60" y="180"/>
                  <a:pt x="60" y="180"/>
                  <a:pt x="60" y="180"/>
                </a:cubicBezTo>
                <a:cubicBezTo>
                  <a:pt x="62" y="177"/>
                  <a:pt x="65" y="176"/>
                  <a:pt x="68" y="176"/>
                </a:cubicBezTo>
                <a:cubicBezTo>
                  <a:pt x="75" y="176"/>
                  <a:pt x="80" y="181"/>
                  <a:pt x="80" y="188"/>
                </a:cubicBezTo>
                <a:cubicBezTo>
                  <a:pt x="80" y="191"/>
                  <a:pt x="79" y="194"/>
                  <a:pt x="76" y="196"/>
                </a:cubicBezTo>
                <a:moveTo>
                  <a:pt x="68" y="80"/>
                </a:moveTo>
                <a:cubicBezTo>
                  <a:pt x="65" y="80"/>
                  <a:pt x="62" y="79"/>
                  <a:pt x="60" y="76"/>
                </a:cubicBezTo>
                <a:cubicBezTo>
                  <a:pt x="36" y="52"/>
                  <a:pt x="36" y="52"/>
                  <a:pt x="36" y="52"/>
                </a:cubicBezTo>
                <a:cubicBezTo>
                  <a:pt x="33" y="50"/>
                  <a:pt x="32" y="47"/>
                  <a:pt x="32" y="44"/>
                </a:cubicBezTo>
                <a:cubicBezTo>
                  <a:pt x="32" y="37"/>
                  <a:pt x="37" y="32"/>
                  <a:pt x="44" y="32"/>
                </a:cubicBezTo>
                <a:cubicBezTo>
                  <a:pt x="47" y="32"/>
                  <a:pt x="50" y="33"/>
                  <a:pt x="52" y="36"/>
                </a:cubicBezTo>
                <a:cubicBezTo>
                  <a:pt x="76" y="60"/>
                  <a:pt x="76" y="60"/>
                  <a:pt x="76" y="60"/>
                </a:cubicBezTo>
                <a:cubicBezTo>
                  <a:pt x="79" y="62"/>
                  <a:pt x="80" y="65"/>
                  <a:pt x="80" y="68"/>
                </a:cubicBezTo>
                <a:cubicBezTo>
                  <a:pt x="80" y="75"/>
                  <a:pt x="75" y="80"/>
                  <a:pt x="68" y="80"/>
                </a:cubicBezTo>
                <a:moveTo>
                  <a:pt x="56" y="128"/>
                </a:moveTo>
                <a:cubicBezTo>
                  <a:pt x="56" y="135"/>
                  <a:pt x="51" y="140"/>
                  <a:pt x="44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21"/>
                  <a:pt x="5" y="116"/>
                  <a:pt x="12" y="116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51" y="116"/>
                  <a:pt x="56" y="121"/>
                  <a:pt x="56" y="128"/>
                </a:cubicBezTo>
                <a:moveTo>
                  <a:pt x="188" y="176"/>
                </a:moveTo>
                <a:cubicBezTo>
                  <a:pt x="191" y="176"/>
                  <a:pt x="194" y="177"/>
                  <a:pt x="196" y="180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3" y="206"/>
                  <a:pt x="224" y="209"/>
                  <a:pt x="224" y="212"/>
                </a:cubicBezTo>
                <a:cubicBezTo>
                  <a:pt x="224" y="219"/>
                  <a:pt x="219" y="224"/>
                  <a:pt x="212" y="224"/>
                </a:cubicBezTo>
                <a:cubicBezTo>
                  <a:pt x="209" y="224"/>
                  <a:pt x="206" y="223"/>
                  <a:pt x="204" y="220"/>
                </a:cubicBezTo>
                <a:cubicBezTo>
                  <a:pt x="180" y="196"/>
                  <a:pt x="180" y="196"/>
                  <a:pt x="180" y="196"/>
                </a:cubicBezTo>
                <a:cubicBezTo>
                  <a:pt x="177" y="194"/>
                  <a:pt x="176" y="191"/>
                  <a:pt x="176" y="188"/>
                </a:cubicBezTo>
                <a:cubicBezTo>
                  <a:pt x="176" y="181"/>
                  <a:pt x="181" y="176"/>
                  <a:pt x="188" y="17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Freeform 16"/>
          <p:cNvSpPr>
            <a:spLocks noEditPoints="1"/>
          </p:cNvSpPr>
          <p:nvPr/>
        </p:nvSpPr>
        <p:spPr bwMode="auto">
          <a:xfrm>
            <a:off x="1537724" y="5640198"/>
            <a:ext cx="343740" cy="343740"/>
          </a:xfrm>
          <a:custGeom>
            <a:avLst/>
            <a:gdLst>
              <a:gd name="T0" fmla="*/ 337878948 w 256"/>
              <a:gd name="T1" fmla="*/ 675756272 h 256"/>
              <a:gd name="T2" fmla="*/ 0 w 256"/>
              <a:gd name="T3" fmla="*/ 337878948 h 256"/>
              <a:gd name="T4" fmla="*/ 337878948 w 256"/>
              <a:gd name="T5" fmla="*/ 0 h 256"/>
              <a:gd name="T6" fmla="*/ 675756272 w 256"/>
              <a:gd name="T7" fmla="*/ 337878948 h 256"/>
              <a:gd name="T8" fmla="*/ 337878948 w 256"/>
              <a:gd name="T9" fmla="*/ 675756272 h 256"/>
              <a:gd name="T10" fmla="*/ 337878948 w 256"/>
              <a:gd name="T11" fmla="*/ 63352201 h 256"/>
              <a:gd name="T12" fmla="*/ 63352201 w 256"/>
              <a:gd name="T13" fmla="*/ 337878948 h 256"/>
              <a:gd name="T14" fmla="*/ 337878948 w 256"/>
              <a:gd name="T15" fmla="*/ 612404071 h 256"/>
              <a:gd name="T16" fmla="*/ 612404071 w 256"/>
              <a:gd name="T17" fmla="*/ 337878948 h 256"/>
              <a:gd name="T18" fmla="*/ 337878948 w 256"/>
              <a:gd name="T19" fmla="*/ 63352201 h 256"/>
              <a:gd name="T20" fmla="*/ 337878948 w 256"/>
              <a:gd name="T21" fmla="*/ 485699668 h 256"/>
              <a:gd name="T22" fmla="*/ 279805420 w 256"/>
              <a:gd name="T23" fmla="*/ 393310703 h 256"/>
              <a:gd name="T24" fmla="*/ 340517473 w 256"/>
              <a:gd name="T25" fmla="*/ 168938662 h 256"/>
              <a:gd name="T26" fmla="*/ 395950852 w 256"/>
              <a:gd name="T27" fmla="*/ 393310703 h 256"/>
              <a:gd name="T28" fmla="*/ 337878948 w 256"/>
              <a:gd name="T29" fmla="*/ 485699668 h 2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28" y="184"/>
                </a:moveTo>
                <a:cubicBezTo>
                  <a:pt x="96" y="184"/>
                  <a:pt x="106" y="149"/>
                  <a:pt x="106" y="149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50" y="149"/>
                  <a:pt x="150" y="149"/>
                  <a:pt x="150" y="149"/>
                </a:cubicBezTo>
                <a:cubicBezTo>
                  <a:pt x="160" y="184"/>
                  <a:pt x="128" y="184"/>
                  <a:pt x="128" y="18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Freeform 17"/>
          <p:cNvSpPr>
            <a:spLocks noEditPoints="1"/>
          </p:cNvSpPr>
          <p:nvPr/>
        </p:nvSpPr>
        <p:spPr bwMode="auto">
          <a:xfrm>
            <a:off x="9551424" y="4911536"/>
            <a:ext cx="343740" cy="343740"/>
          </a:xfrm>
          <a:custGeom>
            <a:avLst/>
            <a:gdLst>
              <a:gd name="T0" fmla="*/ 559610840 w 256"/>
              <a:gd name="T1" fmla="*/ 675756272 h 256"/>
              <a:gd name="T2" fmla="*/ 0 w 256"/>
              <a:gd name="T3" fmla="*/ 116145432 h 256"/>
              <a:gd name="T4" fmla="*/ 0 w 256"/>
              <a:gd name="T5" fmla="*/ 0 h 256"/>
              <a:gd name="T6" fmla="*/ 675756272 w 256"/>
              <a:gd name="T7" fmla="*/ 675756272 h 256"/>
              <a:gd name="T8" fmla="*/ 559610840 w 256"/>
              <a:gd name="T9" fmla="*/ 675756272 h 256"/>
              <a:gd name="T10" fmla="*/ 432906438 w 256"/>
              <a:gd name="T11" fmla="*/ 675756272 h 256"/>
              <a:gd name="T12" fmla="*/ 316761006 w 256"/>
              <a:gd name="T13" fmla="*/ 675756272 h 256"/>
              <a:gd name="T14" fmla="*/ 0 w 256"/>
              <a:gd name="T15" fmla="*/ 358995266 h 256"/>
              <a:gd name="T16" fmla="*/ 0 w 256"/>
              <a:gd name="T17" fmla="*/ 242849834 h 256"/>
              <a:gd name="T18" fmla="*/ 432906438 w 256"/>
              <a:gd name="T19" fmla="*/ 675756272 h 256"/>
              <a:gd name="T20" fmla="*/ 84470143 w 256"/>
              <a:gd name="T21" fmla="*/ 506817610 h 256"/>
              <a:gd name="T22" fmla="*/ 168938662 w 256"/>
              <a:gd name="T23" fmla="*/ 591286129 h 256"/>
              <a:gd name="T24" fmla="*/ 84470143 w 256"/>
              <a:gd name="T25" fmla="*/ 675756272 h 256"/>
              <a:gd name="T26" fmla="*/ 0 w 256"/>
              <a:gd name="T27" fmla="*/ 591286129 h 256"/>
              <a:gd name="T28" fmla="*/ 84470143 w 256"/>
              <a:gd name="T29" fmla="*/ 506817610 h 2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6" h="256">
                <a:moveTo>
                  <a:pt x="212" y="256"/>
                </a:moveTo>
                <a:cubicBezTo>
                  <a:pt x="212" y="139"/>
                  <a:pt x="117" y="44"/>
                  <a:pt x="0" y="44"/>
                </a:cubicBezTo>
                <a:cubicBezTo>
                  <a:pt x="0" y="0"/>
                  <a:pt x="0" y="0"/>
                  <a:pt x="0" y="0"/>
                </a:cubicBezTo>
                <a:cubicBezTo>
                  <a:pt x="141" y="0"/>
                  <a:pt x="256" y="115"/>
                  <a:pt x="256" y="256"/>
                </a:cubicBezTo>
                <a:lnTo>
                  <a:pt x="212" y="256"/>
                </a:lnTo>
                <a:close/>
                <a:moveTo>
                  <a:pt x="164" y="256"/>
                </a:moveTo>
                <a:cubicBezTo>
                  <a:pt x="120" y="256"/>
                  <a:pt x="120" y="256"/>
                  <a:pt x="120" y="256"/>
                </a:cubicBezTo>
                <a:cubicBezTo>
                  <a:pt x="120" y="190"/>
                  <a:pt x="66" y="136"/>
                  <a:pt x="0" y="136"/>
                </a:cubicBezTo>
                <a:cubicBezTo>
                  <a:pt x="0" y="92"/>
                  <a:pt x="0" y="92"/>
                  <a:pt x="0" y="92"/>
                </a:cubicBezTo>
                <a:cubicBezTo>
                  <a:pt x="91" y="92"/>
                  <a:pt x="164" y="165"/>
                  <a:pt x="164" y="256"/>
                </a:cubicBezTo>
                <a:moveTo>
                  <a:pt x="32" y="192"/>
                </a:moveTo>
                <a:cubicBezTo>
                  <a:pt x="50" y="192"/>
                  <a:pt x="64" y="206"/>
                  <a:pt x="64" y="224"/>
                </a:cubicBezTo>
                <a:cubicBezTo>
                  <a:pt x="64" y="242"/>
                  <a:pt x="50" y="256"/>
                  <a:pt x="32" y="256"/>
                </a:cubicBezTo>
                <a:cubicBezTo>
                  <a:pt x="14" y="256"/>
                  <a:pt x="0" y="242"/>
                  <a:pt x="0" y="224"/>
                </a:cubicBezTo>
                <a:cubicBezTo>
                  <a:pt x="0" y="206"/>
                  <a:pt x="14" y="192"/>
                  <a:pt x="32" y="19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Freeform 18"/>
          <p:cNvSpPr>
            <a:spLocks noEditPoints="1"/>
          </p:cNvSpPr>
          <p:nvPr/>
        </p:nvSpPr>
        <p:spPr bwMode="auto">
          <a:xfrm>
            <a:off x="8838506" y="4927280"/>
            <a:ext cx="312252" cy="312252"/>
          </a:xfrm>
          <a:custGeom>
            <a:avLst/>
            <a:gdLst>
              <a:gd name="T0" fmla="*/ 583482313 w 232"/>
              <a:gd name="T1" fmla="*/ 222784837 h 232"/>
              <a:gd name="T2" fmla="*/ 477394916 w 232"/>
              <a:gd name="T3" fmla="*/ 222784837 h 232"/>
              <a:gd name="T4" fmla="*/ 437612549 w 232"/>
              <a:gd name="T5" fmla="*/ 392524347 h 232"/>
              <a:gd name="T6" fmla="*/ 519830201 w 232"/>
              <a:gd name="T7" fmla="*/ 392524347 h 232"/>
              <a:gd name="T8" fmla="*/ 551657071 w 232"/>
              <a:gd name="T9" fmla="*/ 424351217 h 232"/>
              <a:gd name="T10" fmla="*/ 519830201 w 232"/>
              <a:gd name="T11" fmla="*/ 456178088 h 232"/>
              <a:gd name="T12" fmla="*/ 421698300 w 232"/>
              <a:gd name="T13" fmla="*/ 456178088 h 232"/>
              <a:gd name="T14" fmla="*/ 392524347 w 232"/>
              <a:gd name="T15" fmla="*/ 591439438 h 232"/>
              <a:gd name="T16" fmla="*/ 360699105 w 232"/>
              <a:gd name="T17" fmla="*/ 615309184 h 232"/>
              <a:gd name="T18" fmla="*/ 328872234 w 232"/>
              <a:gd name="T19" fmla="*/ 583482313 h 232"/>
              <a:gd name="T20" fmla="*/ 328872234 w 232"/>
              <a:gd name="T21" fmla="*/ 575526817 h 232"/>
              <a:gd name="T22" fmla="*/ 358046187 w 232"/>
              <a:gd name="T23" fmla="*/ 456178088 h 232"/>
              <a:gd name="T24" fmla="*/ 188305049 w 232"/>
              <a:gd name="T25" fmla="*/ 456178088 h 232"/>
              <a:gd name="T26" fmla="*/ 159131096 w 232"/>
              <a:gd name="T27" fmla="*/ 591439438 h 232"/>
              <a:gd name="T28" fmla="*/ 127305854 w 232"/>
              <a:gd name="T29" fmla="*/ 615309184 h 232"/>
              <a:gd name="T30" fmla="*/ 95478983 w 232"/>
              <a:gd name="T31" fmla="*/ 583482313 h 232"/>
              <a:gd name="T32" fmla="*/ 95478983 w 232"/>
              <a:gd name="T33" fmla="*/ 575526817 h 232"/>
              <a:gd name="T34" fmla="*/ 124652936 w 232"/>
              <a:gd name="T35" fmla="*/ 456178088 h 232"/>
              <a:gd name="T36" fmla="*/ 31826871 w 232"/>
              <a:gd name="T37" fmla="*/ 456178088 h 232"/>
              <a:gd name="T38" fmla="*/ 0 w 232"/>
              <a:gd name="T39" fmla="*/ 424351217 h 232"/>
              <a:gd name="T40" fmla="*/ 31826871 w 232"/>
              <a:gd name="T41" fmla="*/ 392524347 h 232"/>
              <a:gd name="T42" fmla="*/ 137914268 w 232"/>
              <a:gd name="T43" fmla="*/ 392524347 h 232"/>
              <a:gd name="T44" fmla="*/ 177696635 w 232"/>
              <a:gd name="T45" fmla="*/ 222784837 h 232"/>
              <a:gd name="T46" fmla="*/ 95478983 w 232"/>
              <a:gd name="T47" fmla="*/ 222784837 h 232"/>
              <a:gd name="T48" fmla="*/ 63652113 w 232"/>
              <a:gd name="T49" fmla="*/ 190957966 h 232"/>
              <a:gd name="T50" fmla="*/ 95478983 w 232"/>
              <a:gd name="T51" fmla="*/ 159131096 h 232"/>
              <a:gd name="T52" fmla="*/ 193610884 w 232"/>
              <a:gd name="T53" fmla="*/ 159131096 h 232"/>
              <a:gd name="T54" fmla="*/ 222784837 w 232"/>
              <a:gd name="T55" fmla="*/ 23869746 h 232"/>
              <a:gd name="T56" fmla="*/ 222784837 w 232"/>
              <a:gd name="T57" fmla="*/ 23869746 h 232"/>
              <a:gd name="T58" fmla="*/ 254610079 w 232"/>
              <a:gd name="T59" fmla="*/ 0 h 232"/>
              <a:gd name="T60" fmla="*/ 286436950 w 232"/>
              <a:gd name="T61" fmla="*/ 31826871 h 232"/>
              <a:gd name="T62" fmla="*/ 286436950 w 232"/>
              <a:gd name="T63" fmla="*/ 39782367 h 232"/>
              <a:gd name="T64" fmla="*/ 257262997 w 232"/>
              <a:gd name="T65" fmla="*/ 159131096 h 232"/>
              <a:gd name="T66" fmla="*/ 427004135 w 232"/>
              <a:gd name="T67" fmla="*/ 159131096 h 232"/>
              <a:gd name="T68" fmla="*/ 456178088 w 232"/>
              <a:gd name="T69" fmla="*/ 23869746 h 232"/>
              <a:gd name="T70" fmla="*/ 456178088 w 232"/>
              <a:gd name="T71" fmla="*/ 23869746 h 232"/>
              <a:gd name="T72" fmla="*/ 488003330 w 232"/>
              <a:gd name="T73" fmla="*/ 0 h 232"/>
              <a:gd name="T74" fmla="*/ 519830201 w 232"/>
              <a:gd name="T75" fmla="*/ 31826871 h 232"/>
              <a:gd name="T76" fmla="*/ 519830201 w 232"/>
              <a:gd name="T77" fmla="*/ 39782367 h 232"/>
              <a:gd name="T78" fmla="*/ 490656248 w 232"/>
              <a:gd name="T79" fmla="*/ 159131096 h 232"/>
              <a:gd name="T80" fmla="*/ 583482313 w 232"/>
              <a:gd name="T81" fmla="*/ 159131096 h 232"/>
              <a:gd name="T82" fmla="*/ 615309184 w 232"/>
              <a:gd name="T83" fmla="*/ 190957966 h 232"/>
              <a:gd name="T84" fmla="*/ 583482313 w 232"/>
              <a:gd name="T85" fmla="*/ 222784837 h 232"/>
              <a:gd name="T86" fmla="*/ 244001665 w 232"/>
              <a:gd name="T87" fmla="*/ 222784837 h 232"/>
              <a:gd name="T88" fmla="*/ 204219298 w 232"/>
              <a:gd name="T89" fmla="*/ 392524347 h 232"/>
              <a:gd name="T90" fmla="*/ 371307519 w 232"/>
              <a:gd name="T91" fmla="*/ 392524347 h 232"/>
              <a:gd name="T92" fmla="*/ 411089886 w 232"/>
              <a:gd name="T93" fmla="*/ 222784837 h 232"/>
              <a:gd name="T94" fmla="*/ 244001665 w 232"/>
              <a:gd name="T95" fmla="*/ 222784837 h 23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32" h="232">
                <a:moveTo>
                  <a:pt x="220" y="84"/>
                </a:moveTo>
                <a:cubicBezTo>
                  <a:pt x="180" y="84"/>
                  <a:pt x="180" y="84"/>
                  <a:pt x="180" y="84"/>
                </a:cubicBezTo>
                <a:cubicBezTo>
                  <a:pt x="165" y="148"/>
                  <a:pt x="165" y="148"/>
                  <a:pt x="165" y="148"/>
                </a:cubicBezTo>
                <a:cubicBezTo>
                  <a:pt x="196" y="148"/>
                  <a:pt x="196" y="148"/>
                  <a:pt x="196" y="148"/>
                </a:cubicBezTo>
                <a:cubicBezTo>
                  <a:pt x="203" y="148"/>
                  <a:pt x="208" y="153"/>
                  <a:pt x="208" y="160"/>
                </a:cubicBezTo>
                <a:cubicBezTo>
                  <a:pt x="208" y="167"/>
                  <a:pt x="203" y="172"/>
                  <a:pt x="196" y="172"/>
                </a:cubicBezTo>
                <a:cubicBezTo>
                  <a:pt x="159" y="172"/>
                  <a:pt x="159" y="172"/>
                  <a:pt x="159" y="172"/>
                </a:cubicBezTo>
                <a:cubicBezTo>
                  <a:pt x="148" y="223"/>
                  <a:pt x="148" y="223"/>
                  <a:pt x="148" y="223"/>
                </a:cubicBezTo>
                <a:cubicBezTo>
                  <a:pt x="146" y="228"/>
                  <a:pt x="142" y="232"/>
                  <a:pt x="136" y="232"/>
                </a:cubicBezTo>
                <a:cubicBezTo>
                  <a:pt x="129" y="232"/>
                  <a:pt x="124" y="227"/>
                  <a:pt x="124" y="220"/>
                </a:cubicBezTo>
                <a:cubicBezTo>
                  <a:pt x="124" y="219"/>
                  <a:pt x="124" y="218"/>
                  <a:pt x="124" y="217"/>
                </a:cubicBezTo>
                <a:cubicBezTo>
                  <a:pt x="135" y="172"/>
                  <a:pt x="135" y="172"/>
                  <a:pt x="135" y="172"/>
                </a:cubicBezTo>
                <a:cubicBezTo>
                  <a:pt x="71" y="172"/>
                  <a:pt x="71" y="172"/>
                  <a:pt x="71" y="172"/>
                </a:cubicBezTo>
                <a:cubicBezTo>
                  <a:pt x="60" y="223"/>
                  <a:pt x="60" y="223"/>
                  <a:pt x="60" y="223"/>
                </a:cubicBezTo>
                <a:cubicBezTo>
                  <a:pt x="58" y="228"/>
                  <a:pt x="54" y="232"/>
                  <a:pt x="48" y="232"/>
                </a:cubicBezTo>
                <a:cubicBezTo>
                  <a:pt x="41" y="232"/>
                  <a:pt x="36" y="227"/>
                  <a:pt x="36" y="220"/>
                </a:cubicBezTo>
                <a:cubicBezTo>
                  <a:pt x="36" y="219"/>
                  <a:pt x="36" y="218"/>
                  <a:pt x="36" y="217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12" y="172"/>
                  <a:pt x="12" y="172"/>
                  <a:pt x="12" y="172"/>
                </a:cubicBezTo>
                <a:cubicBezTo>
                  <a:pt x="5" y="172"/>
                  <a:pt x="0" y="167"/>
                  <a:pt x="0" y="160"/>
                </a:cubicBezTo>
                <a:cubicBezTo>
                  <a:pt x="0" y="153"/>
                  <a:pt x="5" y="148"/>
                  <a:pt x="12" y="148"/>
                </a:cubicBezTo>
                <a:cubicBezTo>
                  <a:pt x="52" y="148"/>
                  <a:pt x="52" y="148"/>
                  <a:pt x="52" y="148"/>
                </a:cubicBezTo>
                <a:cubicBezTo>
                  <a:pt x="67" y="84"/>
                  <a:pt x="67" y="84"/>
                  <a:pt x="67" y="84"/>
                </a:cubicBezTo>
                <a:cubicBezTo>
                  <a:pt x="36" y="84"/>
                  <a:pt x="36" y="84"/>
                  <a:pt x="36" y="84"/>
                </a:cubicBezTo>
                <a:cubicBezTo>
                  <a:pt x="29" y="84"/>
                  <a:pt x="24" y="79"/>
                  <a:pt x="24" y="72"/>
                </a:cubicBezTo>
                <a:cubicBezTo>
                  <a:pt x="24" y="65"/>
                  <a:pt x="29" y="60"/>
                  <a:pt x="36" y="60"/>
                </a:cubicBezTo>
                <a:cubicBezTo>
                  <a:pt x="73" y="60"/>
                  <a:pt x="73" y="60"/>
                  <a:pt x="73" y="60"/>
                </a:cubicBezTo>
                <a:cubicBezTo>
                  <a:pt x="84" y="9"/>
                  <a:pt x="84" y="9"/>
                  <a:pt x="84" y="9"/>
                </a:cubicBezTo>
                <a:cubicBezTo>
                  <a:pt x="84" y="9"/>
                  <a:pt x="84" y="9"/>
                  <a:pt x="84" y="9"/>
                </a:cubicBezTo>
                <a:cubicBezTo>
                  <a:pt x="86" y="4"/>
                  <a:pt x="90" y="0"/>
                  <a:pt x="96" y="0"/>
                </a:cubicBezTo>
                <a:cubicBezTo>
                  <a:pt x="103" y="0"/>
                  <a:pt x="108" y="5"/>
                  <a:pt x="108" y="12"/>
                </a:cubicBezTo>
                <a:cubicBezTo>
                  <a:pt x="108" y="13"/>
                  <a:pt x="108" y="14"/>
                  <a:pt x="108" y="15"/>
                </a:cubicBezTo>
                <a:cubicBezTo>
                  <a:pt x="97" y="60"/>
                  <a:pt x="97" y="60"/>
                  <a:pt x="97" y="60"/>
                </a:cubicBezTo>
                <a:cubicBezTo>
                  <a:pt x="161" y="60"/>
                  <a:pt x="161" y="60"/>
                  <a:pt x="161" y="60"/>
                </a:cubicBezTo>
                <a:cubicBezTo>
                  <a:pt x="172" y="9"/>
                  <a:pt x="172" y="9"/>
                  <a:pt x="172" y="9"/>
                </a:cubicBezTo>
                <a:cubicBezTo>
                  <a:pt x="172" y="9"/>
                  <a:pt x="172" y="9"/>
                  <a:pt x="172" y="9"/>
                </a:cubicBezTo>
                <a:cubicBezTo>
                  <a:pt x="174" y="4"/>
                  <a:pt x="178" y="0"/>
                  <a:pt x="184" y="0"/>
                </a:cubicBezTo>
                <a:cubicBezTo>
                  <a:pt x="191" y="0"/>
                  <a:pt x="196" y="5"/>
                  <a:pt x="196" y="12"/>
                </a:cubicBezTo>
                <a:cubicBezTo>
                  <a:pt x="196" y="13"/>
                  <a:pt x="196" y="14"/>
                  <a:pt x="196" y="15"/>
                </a:cubicBezTo>
                <a:cubicBezTo>
                  <a:pt x="185" y="60"/>
                  <a:pt x="185" y="60"/>
                  <a:pt x="185" y="60"/>
                </a:cubicBezTo>
                <a:cubicBezTo>
                  <a:pt x="220" y="60"/>
                  <a:pt x="220" y="60"/>
                  <a:pt x="220" y="60"/>
                </a:cubicBezTo>
                <a:cubicBezTo>
                  <a:pt x="227" y="60"/>
                  <a:pt x="232" y="65"/>
                  <a:pt x="232" y="72"/>
                </a:cubicBezTo>
                <a:cubicBezTo>
                  <a:pt x="232" y="79"/>
                  <a:pt x="227" y="84"/>
                  <a:pt x="220" y="84"/>
                </a:cubicBezTo>
                <a:moveTo>
                  <a:pt x="92" y="84"/>
                </a:moveTo>
                <a:cubicBezTo>
                  <a:pt x="77" y="148"/>
                  <a:pt x="77" y="148"/>
                  <a:pt x="77" y="148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55" y="84"/>
                  <a:pt x="155" y="84"/>
                  <a:pt x="155" y="84"/>
                </a:cubicBezTo>
                <a:lnTo>
                  <a:pt x="92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19"/>
          <p:cNvSpPr>
            <a:spLocks noEditPoints="1"/>
          </p:cNvSpPr>
          <p:nvPr/>
        </p:nvSpPr>
        <p:spPr bwMode="auto">
          <a:xfrm>
            <a:off x="8094099" y="4942886"/>
            <a:ext cx="343740" cy="279452"/>
          </a:xfrm>
          <a:custGeom>
            <a:avLst/>
            <a:gdLst>
              <a:gd name="T0" fmla="*/ 644080984 w 256"/>
              <a:gd name="T1" fmla="*/ 549695340 h 208"/>
              <a:gd name="T2" fmla="*/ 31675288 w 256"/>
              <a:gd name="T3" fmla="*/ 549695340 h 208"/>
              <a:gd name="T4" fmla="*/ 0 w 256"/>
              <a:gd name="T5" fmla="*/ 517981991 h 208"/>
              <a:gd name="T6" fmla="*/ 0 w 256"/>
              <a:gd name="T7" fmla="*/ 31713349 h 208"/>
              <a:gd name="T8" fmla="*/ 31675288 w 256"/>
              <a:gd name="T9" fmla="*/ 0 h 208"/>
              <a:gd name="T10" fmla="*/ 644080984 w 256"/>
              <a:gd name="T11" fmla="*/ 0 h 208"/>
              <a:gd name="T12" fmla="*/ 675756272 w 256"/>
              <a:gd name="T13" fmla="*/ 31713349 h 208"/>
              <a:gd name="T14" fmla="*/ 675756272 w 256"/>
              <a:gd name="T15" fmla="*/ 517981991 h 208"/>
              <a:gd name="T16" fmla="*/ 644080984 w 256"/>
              <a:gd name="T17" fmla="*/ 549695340 h 208"/>
              <a:gd name="T18" fmla="*/ 221731892 w 256"/>
              <a:gd name="T19" fmla="*/ 63426698 h 208"/>
              <a:gd name="T20" fmla="*/ 63352201 w 256"/>
              <a:gd name="T21" fmla="*/ 63426698 h 208"/>
              <a:gd name="T22" fmla="*/ 63352201 w 256"/>
              <a:gd name="T23" fmla="*/ 486268642 h 208"/>
              <a:gd name="T24" fmla="*/ 221731892 w 256"/>
              <a:gd name="T25" fmla="*/ 486268642 h 208"/>
              <a:gd name="T26" fmla="*/ 221731892 w 256"/>
              <a:gd name="T27" fmla="*/ 63426698 h 208"/>
              <a:gd name="T28" fmla="*/ 253408805 w 256"/>
              <a:gd name="T29" fmla="*/ 486268642 h 208"/>
              <a:gd name="T30" fmla="*/ 422347467 w 256"/>
              <a:gd name="T31" fmla="*/ 486268642 h 208"/>
              <a:gd name="T32" fmla="*/ 422347467 w 256"/>
              <a:gd name="T33" fmla="*/ 63426698 h 208"/>
              <a:gd name="T34" fmla="*/ 253408805 w 256"/>
              <a:gd name="T35" fmla="*/ 63426698 h 208"/>
              <a:gd name="T36" fmla="*/ 253408805 w 256"/>
              <a:gd name="T37" fmla="*/ 486268642 h 208"/>
              <a:gd name="T38" fmla="*/ 612404071 w 256"/>
              <a:gd name="T39" fmla="*/ 63426698 h 208"/>
              <a:gd name="T40" fmla="*/ 454024380 w 256"/>
              <a:gd name="T41" fmla="*/ 63426698 h 208"/>
              <a:gd name="T42" fmla="*/ 454024380 w 256"/>
              <a:gd name="T43" fmla="*/ 486268642 h 208"/>
              <a:gd name="T44" fmla="*/ 612404071 w 256"/>
              <a:gd name="T45" fmla="*/ 486268642 h 208"/>
              <a:gd name="T46" fmla="*/ 612404071 w 256"/>
              <a:gd name="T47" fmla="*/ 63426698 h 20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56" h="208">
                <a:moveTo>
                  <a:pt x="244" y="208"/>
                </a:move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3"/>
                  <a:pt x="251" y="208"/>
                  <a:pt x="244" y="208"/>
                </a:cubicBezTo>
                <a:moveTo>
                  <a:pt x="84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84" y="184"/>
                  <a:pt x="84" y="184"/>
                  <a:pt x="84" y="184"/>
                </a:cubicBezTo>
                <a:lnTo>
                  <a:pt x="84" y="24"/>
                </a:lnTo>
                <a:close/>
                <a:moveTo>
                  <a:pt x="96" y="184"/>
                </a:moveTo>
                <a:cubicBezTo>
                  <a:pt x="160" y="184"/>
                  <a:pt x="160" y="184"/>
                  <a:pt x="160" y="18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184"/>
                </a:lnTo>
                <a:close/>
                <a:moveTo>
                  <a:pt x="232" y="24"/>
                </a:moveTo>
                <a:cubicBezTo>
                  <a:pt x="172" y="24"/>
                  <a:pt x="172" y="24"/>
                  <a:pt x="172" y="24"/>
                </a:cubicBezTo>
                <a:cubicBezTo>
                  <a:pt x="172" y="184"/>
                  <a:pt x="172" y="184"/>
                  <a:pt x="172" y="184"/>
                </a:cubicBezTo>
                <a:cubicBezTo>
                  <a:pt x="232" y="184"/>
                  <a:pt x="232" y="184"/>
                  <a:pt x="232" y="184"/>
                </a:cubicBezTo>
                <a:lnTo>
                  <a:pt x="232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20"/>
          <p:cNvSpPr>
            <a:spLocks noEditPoints="1"/>
          </p:cNvSpPr>
          <p:nvPr/>
        </p:nvSpPr>
        <p:spPr bwMode="auto">
          <a:xfrm>
            <a:off x="7376623" y="4919684"/>
            <a:ext cx="329307" cy="330620"/>
          </a:xfrm>
          <a:custGeom>
            <a:avLst/>
            <a:gdLst>
              <a:gd name="T0" fmla="*/ 637467639 w 245"/>
              <a:gd name="T1" fmla="*/ 103139720 h 246"/>
              <a:gd name="T2" fmla="*/ 568696351 w 245"/>
              <a:gd name="T3" fmla="*/ 169253674 h 246"/>
              <a:gd name="T4" fmla="*/ 481407151 w 245"/>
              <a:gd name="T5" fmla="*/ 79338371 h 246"/>
              <a:gd name="T6" fmla="*/ 547535579 w 245"/>
              <a:gd name="T7" fmla="*/ 13222791 h 246"/>
              <a:gd name="T8" fmla="*/ 592501609 w 245"/>
              <a:gd name="T9" fmla="*/ 13222791 h 246"/>
              <a:gd name="T10" fmla="*/ 637467639 w 245"/>
              <a:gd name="T11" fmla="*/ 58181255 h 246"/>
              <a:gd name="T12" fmla="*/ 637467639 w 245"/>
              <a:gd name="T13" fmla="*/ 103139720 h 246"/>
              <a:gd name="T14" fmla="*/ 166641688 w 245"/>
              <a:gd name="T15" fmla="*/ 391398512 h 246"/>
              <a:gd name="T16" fmla="*/ 256573748 w 245"/>
              <a:gd name="T17" fmla="*/ 481315441 h 246"/>
              <a:gd name="T18" fmla="*/ 137545830 w 245"/>
              <a:gd name="T19" fmla="*/ 510405256 h 246"/>
              <a:gd name="T20" fmla="*/ 166641688 w 245"/>
              <a:gd name="T21" fmla="*/ 391398512 h 246"/>
              <a:gd name="T22" fmla="*/ 547535579 w 245"/>
              <a:gd name="T23" fmla="*/ 193055023 h 246"/>
              <a:gd name="T24" fmla="*/ 280380632 w 245"/>
              <a:gd name="T25" fmla="*/ 460158326 h 246"/>
              <a:gd name="T26" fmla="*/ 190446946 w 245"/>
              <a:gd name="T27" fmla="*/ 370243023 h 246"/>
              <a:gd name="T28" fmla="*/ 457601893 w 245"/>
              <a:gd name="T29" fmla="*/ 103139720 h 246"/>
              <a:gd name="T30" fmla="*/ 547535579 w 245"/>
              <a:gd name="T31" fmla="*/ 193055023 h 246"/>
              <a:gd name="T32" fmla="*/ 63482315 w 245"/>
              <a:gd name="T33" fmla="*/ 100493861 h 246"/>
              <a:gd name="T34" fmla="*/ 63482315 w 245"/>
              <a:gd name="T35" fmla="*/ 587099395 h 246"/>
              <a:gd name="T36" fmla="*/ 550180066 w 245"/>
              <a:gd name="T37" fmla="*/ 587099395 h 246"/>
              <a:gd name="T38" fmla="*/ 550180066 w 245"/>
              <a:gd name="T39" fmla="*/ 235369255 h 246"/>
              <a:gd name="T40" fmla="*/ 613662381 w 245"/>
              <a:gd name="T41" fmla="*/ 171897907 h 246"/>
              <a:gd name="T42" fmla="*/ 613662381 w 245"/>
              <a:gd name="T43" fmla="*/ 618833442 h 246"/>
              <a:gd name="T44" fmla="*/ 581922037 w 245"/>
              <a:gd name="T45" fmla="*/ 650569116 h 246"/>
              <a:gd name="T46" fmla="*/ 31741971 w 245"/>
              <a:gd name="T47" fmla="*/ 650569116 h 246"/>
              <a:gd name="T48" fmla="*/ 0 w 245"/>
              <a:gd name="T49" fmla="*/ 618833442 h 246"/>
              <a:gd name="T50" fmla="*/ 0 w 245"/>
              <a:gd name="T51" fmla="*/ 68759813 h 246"/>
              <a:gd name="T52" fmla="*/ 31741971 w 245"/>
              <a:gd name="T53" fmla="*/ 37024140 h 246"/>
              <a:gd name="T54" fmla="*/ 478762664 w 245"/>
              <a:gd name="T55" fmla="*/ 37024140 h 246"/>
              <a:gd name="T56" fmla="*/ 415280349 w 245"/>
              <a:gd name="T57" fmla="*/ 100493861 h 246"/>
              <a:gd name="T58" fmla="*/ 63482315 w 245"/>
              <a:gd name="T59" fmla="*/ 100493861 h 2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45" h="246">
                <a:moveTo>
                  <a:pt x="241" y="39"/>
                </a:moveTo>
                <a:cubicBezTo>
                  <a:pt x="215" y="64"/>
                  <a:pt x="215" y="64"/>
                  <a:pt x="215" y="64"/>
                </a:cubicBezTo>
                <a:cubicBezTo>
                  <a:pt x="182" y="30"/>
                  <a:pt x="182" y="30"/>
                  <a:pt x="182" y="30"/>
                </a:cubicBezTo>
                <a:cubicBezTo>
                  <a:pt x="207" y="5"/>
                  <a:pt x="207" y="5"/>
                  <a:pt x="207" y="5"/>
                </a:cubicBezTo>
                <a:cubicBezTo>
                  <a:pt x="212" y="0"/>
                  <a:pt x="219" y="0"/>
                  <a:pt x="224" y="5"/>
                </a:cubicBezTo>
                <a:cubicBezTo>
                  <a:pt x="241" y="22"/>
                  <a:pt x="241" y="22"/>
                  <a:pt x="241" y="22"/>
                </a:cubicBezTo>
                <a:cubicBezTo>
                  <a:pt x="245" y="27"/>
                  <a:pt x="245" y="34"/>
                  <a:pt x="241" y="39"/>
                </a:cubicBezTo>
                <a:moveTo>
                  <a:pt x="63" y="148"/>
                </a:moveTo>
                <a:cubicBezTo>
                  <a:pt x="97" y="182"/>
                  <a:pt x="97" y="182"/>
                  <a:pt x="97" y="182"/>
                </a:cubicBezTo>
                <a:cubicBezTo>
                  <a:pt x="52" y="193"/>
                  <a:pt x="52" y="193"/>
                  <a:pt x="52" y="193"/>
                </a:cubicBezTo>
                <a:lnTo>
                  <a:pt x="63" y="148"/>
                </a:lnTo>
                <a:close/>
                <a:moveTo>
                  <a:pt x="207" y="73"/>
                </a:moveTo>
                <a:cubicBezTo>
                  <a:pt x="106" y="174"/>
                  <a:pt x="106" y="174"/>
                  <a:pt x="106" y="174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173" y="39"/>
                  <a:pt x="173" y="39"/>
                  <a:pt x="173" y="39"/>
                </a:cubicBezTo>
                <a:lnTo>
                  <a:pt x="207" y="73"/>
                </a:lnTo>
                <a:close/>
                <a:moveTo>
                  <a:pt x="24" y="38"/>
                </a:moveTo>
                <a:cubicBezTo>
                  <a:pt x="24" y="222"/>
                  <a:pt x="24" y="222"/>
                  <a:pt x="24" y="222"/>
                </a:cubicBezTo>
                <a:cubicBezTo>
                  <a:pt x="208" y="222"/>
                  <a:pt x="208" y="222"/>
                  <a:pt x="208" y="222"/>
                </a:cubicBezTo>
                <a:cubicBezTo>
                  <a:pt x="208" y="89"/>
                  <a:pt x="208" y="89"/>
                  <a:pt x="208" y="89"/>
                </a:cubicBezTo>
                <a:cubicBezTo>
                  <a:pt x="232" y="65"/>
                  <a:pt x="232" y="65"/>
                  <a:pt x="232" y="65"/>
                </a:cubicBezTo>
                <a:cubicBezTo>
                  <a:pt x="232" y="234"/>
                  <a:pt x="232" y="234"/>
                  <a:pt x="232" y="234"/>
                </a:cubicBezTo>
                <a:cubicBezTo>
                  <a:pt x="232" y="241"/>
                  <a:pt x="227" y="246"/>
                  <a:pt x="220" y="246"/>
                </a:cubicBezTo>
                <a:cubicBezTo>
                  <a:pt x="12" y="246"/>
                  <a:pt x="12" y="246"/>
                  <a:pt x="12" y="246"/>
                </a:cubicBezTo>
                <a:cubicBezTo>
                  <a:pt x="5" y="246"/>
                  <a:pt x="0" y="241"/>
                  <a:pt x="0" y="234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19"/>
                  <a:pt x="5" y="14"/>
                  <a:pt x="12" y="14"/>
                </a:cubicBezTo>
                <a:cubicBezTo>
                  <a:pt x="181" y="14"/>
                  <a:pt x="181" y="14"/>
                  <a:pt x="181" y="14"/>
                </a:cubicBezTo>
                <a:cubicBezTo>
                  <a:pt x="157" y="38"/>
                  <a:pt x="157" y="38"/>
                  <a:pt x="157" y="38"/>
                </a:cubicBezTo>
                <a:lnTo>
                  <a:pt x="24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21"/>
          <p:cNvSpPr>
            <a:spLocks noEditPoints="1"/>
          </p:cNvSpPr>
          <p:nvPr/>
        </p:nvSpPr>
        <p:spPr bwMode="auto">
          <a:xfrm>
            <a:off x="6636774" y="4919133"/>
            <a:ext cx="343740" cy="325372"/>
          </a:xfrm>
          <a:custGeom>
            <a:avLst/>
            <a:gdLst>
              <a:gd name="T0" fmla="*/ 644080984 w 256"/>
              <a:gd name="T1" fmla="*/ 640494587 h 242"/>
              <a:gd name="T2" fmla="*/ 31675288 w 256"/>
              <a:gd name="T3" fmla="*/ 640494587 h 242"/>
              <a:gd name="T4" fmla="*/ 0 w 256"/>
              <a:gd name="T5" fmla="*/ 608735036 h 242"/>
              <a:gd name="T6" fmla="*/ 31675288 w 256"/>
              <a:gd name="T7" fmla="*/ 576973857 h 242"/>
              <a:gd name="T8" fmla="*/ 644080984 w 256"/>
              <a:gd name="T9" fmla="*/ 576973857 h 242"/>
              <a:gd name="T10" fmla="*/ 675756272 w 256"/>
              <a:gd name="T11" fmla="*/ 608735036 h 242"/>
              <a:gd name="T12" fmla="*/ 644080984 w 256"/>
              <a:gd name="T13" fmla="*/ 640494587 h 242"/>
              <a:gd name="T14" fmla="*/ 514736432 w 256"/>
              <a:gd name="T15" fmla="*/ 169386985 h 242"/>
              <a:gd name="T16" fmla="*/ 427627765 w 256"/>
              <a:gd name="T17" fmla="*/ 79400505 h 242"/>
              <a:gd name="T18" fmla="*/ 493618490 w 256"/>
              <a:gd name="T19" fmla="*/ 13232875 h 242"/>
              <a:gd name="T20" fmla="*/ 538492898 w 256"/>
              <a:gd name="T21" fmla="*/ 13232875 h 242"/>
              <a:gd name="T22" fmla="*/ 583367307 w 256"/>
              <a:gd name="T23" fmla="*/ 58226929 h 242"/>
              <a:gd name="T24" fmla="*/ 583367307 w 256"/>
              <a:gd name="T25" fmla="*/ 103220982 h 242"/>
              <a:gd name="T26" fmla="*/ 514736432 w 256"/>
              <a:gd name="T27" fmla="*/ 169386985 h 242"/>
              <a:gd name="T28" fmla="*/ 227012190 w 256"/>
              <a:gd name="T29" fmla="*/ 460521627 h 242"/>
              <a:gd name="T30" fmla="*/ 137263374 w 256"/>
              <a:gd name="T31" fmla="*/ 370533521 h 242"/>
              <a:gd name="T32" fmla="*/ 403869674 w 256"/>
              <a:gd name="T33" fmla="*/ 103220982 h 242"/>
              <a:gd name="T34" fmla="*/ 493618490 w 256"/>
              <a:gd name="T35" fmla="*/ 193207462 h 242"/>
              <a:gd name="T36" fmla="*/ 227012190 w 256"/>
              <a:gd name="T37" fmla="*/ 460521627 h 242"/>
              <a:gd name="T38" fmla="*/ 84470143 w 256"/>
              <a:gd name="T39" fmla="*/ 510807855 h 242"/>
              <a:gd name="T40" fmla="*/ 113505283 w 256"/>
              <a:gd name="T41" fmla="*/ 391707097 h 242"/>
              <a:gd name="T42" fmla="*/ 203254099 w 256"/>
              <a:gd name="T43" fmla="*/ 481693577 h 242"/>
              <a:gd name="T44" fmla="*/ 84470143 w 256"/>
              <a:gd name="T45" fmla="*/ 510807855 h 24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6" h="242">
                <a:moveTo>
                  <a:pt x="244" y="242"/>
                </a:moveTo>
                <a:cubicBezTo>
                  <a:pt x="12" y="242"/>
                  <a:pt x="12" y="242"/>
                  <a:pt x="12" y="242"/>
                </a:cubicBezTo>
                <a:cubicBezTo>
                  <a:pt x="5" y="242"/>
                  <a:pt x="0" y="237"/>
                  <a:pt x="0" y="230"/>
                </a:cubicBezTo>
                <a:cubicBezTo>
                  <a:pt x="0" y="223"/>
                  <a:pt x="5" y="218"/>
                  <a:pt x="12" y="218"/>
                </a:cubicBezTo>
                <a:cubicBezTo>
                  <a:pt x="244" y="218"/>
                  <a:pt x="244" y="218"/>
                  <a:pt x="244" y="218"/>
                </a:cubicBezTo>
                <a:cubicBezTo>
                  <a:pt x="251" y="218"/>
                  <a:pt x="256" y="223"/>
                  <a:pt x="256" y="230"/>
                </a:cubicBezTo>
                <a:cubicBezTo>
                  <a:pt x="256" y="237"/>
                  <a:pt x="251" y="242"/>
                  <a:pt x="244" y="242"/>
                </a:cubicBezTo>
                <a:moveTo>
                  <a:pt x="195" y="64"/>
                </a:moveTo>
                <a:cubicBezTo>
                  <a:pt x="162" y="30"/>
                  <a:pt x="162" y="30"/>
                  <a:pt x="162" y="30"/>
                </a:cubicBezTo>
                <a:cubicBezTo>
                  <a:pt x="187" y="5"/>
                  <a:pt x="187" y="5"/>
                  <a:pt x="187" y="5"/>
                </a:cubicBezTo>
                <a:cubicBezTo>
                  <a:pt x="192" y="0"/>
                  <a:pt x="199" y="0"/>
                  <a:pt x="204" y="5"/>
                </a:cubicBezTo>
                <a:cubicBezTo>
                  <a:pt x="221" y="22"/>
                  <a:pt x="221" y="22"/>
                  <a:pt x="221" y="22"/>
                </a:cubicBezTo>
                <a:cubicBezTo>
                  <a:pt x="225" y="27"/>
                  <a:pt x="225" y="34"/>
                  <a:pt x="221" y="39"/>
                </a:cubicBezTo>
                <a:lnTo>
                  <a:pt x="195" y="64"/>
                </a:lnTo>
                <a:close/>
                <a:moveTo>
                  <a:pt x="86" y="174"/>
                </a:moveTo>
                <a:cubicBezTo>
                  <a:pt x="52" y="140"/>
                  <a:pt x="52" y="140"/>
                  <a:pt x="52" y="140"/>
                </a:cubicBezTo>
                <a:cubicBezTo>
                  <a:pt x="153" y="39"/>
                  <a:pt x="153" y="39"/>
                  <a:pt x="153" y="39"/>
                </a:cubicBezTo>
                <a:cubicBezTo>
                  <a:pt x="187" y="73"/>
                  <a:pt x="187" y="73"/>
                  <a:pt x="187" y="73"/>
                </a:cubicBezTo>
                <a:lnTo>
                  <a:pt x="86" y="174"/>
                </a:lnTo>
                <a:close/>
                <a:moveTo>
                  <a:pt x="32" y="193"/>
                </a:moveTo>
                <a:cubicBezTo>
                  <a:pt x="43" y="148"/>
                  <a:pt x="43" y="148"/>
                  <a:pt x="43" y="148"/>
                </a:cubicBezTo>
                <a:cubicBezTo>
                  <a:pt x="77" y="182"/>
                  <a:pt x="77" y="182"/>
                  <a:pt x="77" y="182"/>
                </a:cubicBezTo>
                <a:lnTo>
                  <a:pt x="32" y="19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22"/>
          <p:cNvSpPr>
            <a:spLocks noEditPoints="1"/>
          </p:cNvSpPr>
          <p:nvPr/>
        </p:nvSpPr>
        <p:spPr bwMode="auto">
          <a:xfrm>
            <a:off x="5951683" y="4950345"/>
            <a:ext cx="259773" cy="259773"/>
          </a:xfrm>
          <a:custGeom>
            <a:avLst/>
            <a:gdLst>
              <a:gd name="T0" fmla="*/ 53049265 w 193"/>
              <a:gd name="T1" fmla="*/ 371339972 h 193"/>
              <a:gd name="T2" fmla="*/ 320943740 w 193"/>
              <a:gd name="T3" fmla="*/ 103443869 h 193"/>
              <a:gd name="T4" fmla="*/ 411125700 w 193"/>
              <a:gd name="T5" fmla="*/ 193627457 h 193"/>
              <a:gd name="T6" fmla="*/ 143231225 w 193"/>
              <a:gd name="T7" fmla="*/ 461521932 h 193"/>
              <a:gd name="T8" fmla="*/ 53049265 w 193"/>
              <a:gd name="T9" fmla="*/ 371339972 h 193"/>
              <a:gd name="T10" fmla="*/ 411125700 w 193"/>
              <a:gd name="T11" fmla="*/ 13261909 h 193"/>
              <a:gd name="T12" fmla="*/ 456217494 w 193"/>
              <a:gd name="T13" fmla="*/ 13261909 h 193"/>
              <a:gd name="T14" fmla="*/ 501307659 w 193"/>
              <a:gd name="T15" fmla="*/ 58353703 h 193"/>
              <a:gd name="T16" fmla="*/ 501307659 w 193"/>
              <a:gd name="T17" fmla="*/ 103443869 h 193"/>
              <a:gd name="T18" fmla="*/ 432345080 w 193"/>
              <a:gd name="T19" fmla="*/ 169755044 h 193"/>
              <a:gd name="T20" fmla="*/ 344816154 w 193"/>
              <a:gd name="T21" fmla="*/ 79573084 h 193"/>
              <a:gd name="T22" fmla="*/ 411125700 w 193"/>
              <a:gd name="T23" fmla="*/ 13261909 h 193"/>
              <a:gd name="T24" fmla="*/ 0 w 193"/>
              <a:gd name="T25" fmla="*/ 511918164 h 193"/>
              <a:gd name="T26" fmla="*/ 29176852 w 193"/>
              <a:gd name="T27" fmla="*/ 392559352 h 193"/>
              <a:gd name="T28" fmla="*/ 119358811 w 193"/>
              <a:gd name="T29" fmla="*/ 482741312 h 193"/>
              <a:gd name="T30" fmla="*/ 0 w 193"/>
              <a:gd name="T31" fmla="*/ 511918164 h 1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3" h="193">
                <a:moveTo>
                  <a:pt x="20" y="140"/>
                </a:moveTo>
                <a:cubicBezTo>
                  <a:pt x="121" y="39"/>
                  <a:pt x="121" y="39"/>
                  <a:pt x="121" y="39"/>
                </a:cubicBezTo>
                <a:cubicBezTo>
                  <a:pt x="155" y="73"/>
                  <a:pt x="155" y="73"/>
                  <a:pt x="155" y="73"/>
                </a:cubicBezTo>
                <a:cubicBezTo>
                  <a:pt x="54" y="174"/>
                  <a:pt x="54" y="174"/>
                  <a:pt x="54" y="174"/>
                </a:cubicBezTo>
                <a:lnTo>
                  <a:pt x="20" y="140"/>
                </a:lnTo>
                <a:close/>
                <a:moveTo>
                  <a:pt x="155" y="5"/>
                </a:moveTo>
                <a:cubicBezTo>
                  <a:pt x="160" y="0"/>
                  <a:pt x="167" y="0"/>
                  <a:pt x="172" y="5"/>
                </a:cubicBezTo>
                <a:cubicBezTo>
                  <a:pt x="189" y="22"/>
                  <a:pt x="189" y="22"/>
                  <a:pt x="189" y="22"/>
                </a:cubicBezTo>
                <a:cubicBezTo>
                  <a:pt x="193" y="27"/>
                  <a:pt x="193" y="34"/>
                  <a:pt x="189" y="39"/>
                </a:cubicBezTo>
                <a:cubicBezTo>
                  <a:pt x="163" y="64"/>
                  <a:pt x="163" y="64"/>
                  <a:pt x="163" y="64"/>
                </a:cubicBezTo>
                <a:cubicBezTo>
                  <a:pt x="130" y="30"/>
                  <a:pt x="130" y="30"/>
                  <a:pt x="130" y="30"/>
                </a:cubicBezTo>
                <a:lnTo>
                  <a:pt x="155" y="5"/>
                </a:lnTo>
                <a:close/>
                <a:moveTo>
                  <a:pt x="0" y="193"/>
                </a:moveTo>
                <a:cubicBezTo>
                  <a:pt x="11" y="148"/>
                  <a:pt x="11" y="148"/>
                  <a:pt x="11" y="148"/>
                </a:cubicBezTo>
                <a:cubicBezTo>
                  <a:pt x="45" y="182"/>
                  <a:pt x="45" y="182"/>
                  <a:pt x="45" y="182"/>
                </a:cubicBezTo>
                <a:lnTo>
                  <a:pt x="0" y="19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Freeform 23"/>
          <p:cNvSpPr>
            <a:spLocks noEditPoints="1"/>
          </p:cNvSpPr>
          <p:nvPr/>
        </p:nvSpPr>
        <p:spPr bwMode="auto">
          <a:xfrm>
            <a:off x="5179587" y="4911536"/>
            <a:ext cx="345052" cy="343740"/>
          </a:xfrm>
          <a:custGeom>
            <a:avLst/>
            <a:gdLst>
              <a:gd name="T0" fmla="*/ 670286134 w 256"/>
              <a:gd name="T1" fmla="*/ 52793230 h 256"/>
              <a:gd name="T2" fmla="*/ 566552094 w 256"/>
              <a:gd name="T3" fmla="*/ 158379691 h 256"/>
              <a:gd name="T4" fmla="*/ 617089107 w 256"/>
              <a:gd name="T5" fmla="*/ 158379691 h 256"/>
              <a:gd name="T6" fmla="*/ 649007649 w 256"/>
              <a:gd name="T7" fmla="*/ 190056604 h 256"/>
              <a:gd name="T8" fmla="*/ 617089107 w 256"/>
              <a:gd name="T9" fmla="*/ 221731892 h 256"/>
              <a:gd name="T10" fmla="*/ 489414936 w 256"/>
              <a:gd name="T11" fmla="*/ 221731892 h 256"/>
              <a:gd name="T12" fmla="*/ 457498024 w 256"/>
              <a:gd name="T13" fmla="*/ 190056604 h 256"/>
              <a:gd name="T14" fmla="*/ 457498024 w 256"/>
              <a:gd name="T15" fmla="*/ 63352201 h 256"/>
              <a:gd name="T16" fmla="*/ 489414936 w 256"/>
              <a:gd name="T17" fmla="*/ 31675288 h 256"/>
              <a:gd name="T18" fmla="*/ 521333479 w 256"/>
              <a:gd name="T19" fmla="*/ 63352201 h 256"/>
              <a:gd name="T20" fmla="*/ 521333479 w 256"/>
              <a:gd name="T21" fmla="*/ 113505283 h 256"/>
              <a:gd name="T22" fmla="*/ 627729165 w 256"/>
              <a:gd name="T23" fmla="*/ 10558971 h 256"/>
              <a:gd name="T24" fmla="*/ 649007649 w 256"/>
              <a:gd name="T25" fmla="*/ 0 h 256"/>
              <a:gd name="T26" fmla="*/ 680926192 w 256"/>
              <a:gd name="T27" fmla="*/ 31675288 h 256"/>
              <a:gd name="T28" fmla="*/ 670286134 w 256"/>
              <a:gd name="T29" fmla="*/ 52793230 h 256"/>
              <a:gd name="T30" fmla="*/ 340463911 w 256"/>
              <a:gd name="T31" fmla="*/ 432906438 h 256"/>
              <a:gd name="T32" fmla="*/ 244708283 w 256"/>
              <a:gd name="T33" fmla="*/ 337878948 h 256"/>
              <a:gd name="T34" fmla="*/ 340463911 w 256"/>
              <a:gd name="T35" fmla="*/ 242849834 h 256"/>
              <a:gd name="T36" fmla="*/ 436217909 w 256"/>
              <a:gd name="T37" fmla="*/ 337878948 h 256"/>
              <a:gd name="T38" fmla="*/ 340463911 w 256"/>
              <a:gd name="T39" fmla="*/ 432906438 h 256"/>
              <a:gd name="T40" fmla="*/ 191511256 w 256"/>
              <a:gd name="T41" fmla="*/ 644080984 h 256"/>
              <a:gd name="T42" fmla="*/ 159592713 w 256"/>
              <a:gd name="T43" fmla="*/ 612404071 h 256"/>
              <a:gd name="T44" fmla="*/ 159592713 w 256"/>
              <a:gd name="T45" fmla="*/ 562250989 h 256"/>
              <a:gd name="T46" fmla="*/ 53197027 w 256"/>
              <a:gd name="T47" fmla="*/ 665197301 h 256"/>
              <a:gd name="T48" fmla="*/ 31918543 w 256"/>
              <a:gd name="T49" fmla="*/ 675756272 h 256"/>
              <a:gd name="T50" fmla="*/ 0 w 256"/>
              <a:gd name="T51" fmla="*/ 644080984 h 256"/>
              <a:gd name="T52" fmla="*/ 10640058 w 256"/>
              <a:gd name="T53" fmla="*/ 622963042 h 256"/>
              <a:gd name="T54" fmla="*/ 114374098 w 256"/>
              <a:gd name="T55" fmla="*/ 517376581 h 256"/>
              <a:gd name="T56" fmla="*/ 63837085 w 256"/>
              <a:gd name="T57" fmla="*/ 517376581 h 256"/>
              <a:gd name="T58" fmla="*/ 31918543 w 256"/>
              <a:gd name="T59" fmla="*/ 485699668 h 256"/>
              <a:gd name="T60" fmla="*/ 63837085 w 256"/>
              <a:gd name="T61" fmla="*/ 454024380 h 256"/>
              <a:gd name="T62" fmla="*/ 191511256 w 256"/>
              <a:gd name="T63" fmla="*/ 454024380 h 256"/>
              <a:gd name="T64" fmla="*/ 223428168 w 256"/>
              <a:gd name="T65" fmla="*/ 485699668 h 256"/>
              <a:gd name="T66" fmla="*/ 223428168 w 256"/>
              <a:gd name="T67" fmla="*/ 612404071 h 256"/>
              <a:gd name="T68" fmla="*/ 191511256 w 256"/>
              <a:gd name="T69" fmla="*/ 644080984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52" y="20"/>
                </a:moveTo>
                <a:cubicBezTo>
                  <a:pt x="213" y="60"/>
                  <a:pt x="213" y="60"/>
                  <a:pt x="213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9" y="60"/>
                  <a:pt x="244" y="65"/>
                  <a:pt x="244" y="72"/>
                </a:cubicBezTo>
                <a:cubicBezTo>
                  <a:pt x="244" y="79"/>
                  <a:pt x="239" y="84"/>
                  <a:pt x="232" y="84"/>
                </a:cubicBezTo>
                <a:cubicBezTo>
                  <a:pt x="184" y="84"/>
                  <a:pt x="184" y="84"/>
                  <a:pt x="184" y="84"/>
                </a:cubicBezTo>
                <a:cubicBezTo>
                  <a:pt x="177" y="84"/>
                  <a:pt x="172" y="79"/>
                  <a:pt x="172" y="72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2" y="17"/>
                  <a:pt x="177" y="12"/>
                  <a:pt x="184" y="12"/>
                </a:cubicBezTo>
                <a:cubicBezTo>
                  <a:pt x="191" y="12"/>
                  <a:pt x="196" y="17"/>
                  <a:pt x="196" y="24"/>
                </a:cubicBezTo>
                <a:cubicBezTo>
                  <a:pt x="196" y="43"/>
                  <a:pt x="196" y="43"/>
                  <a:pt x="196" y="43"/>
                </a:cubicBezTo>
                <a:cubicBezTo>
                  <a:pt x="236" y="4"/>
                  <a:pt x="236" y="4"/>
                  <a:pt x="236" y="4"/>
                </a:cubicBezTo>
                <a:cubicBezTo>
                  <a:pt x="238" y="1"/>
                  <a:pt x="241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5"/>
                  <a:pt x="255" y="18"/>
                  <a:pt x="252" y="20"/>
                </a:cubicBezTo>
                <a:moveTo>
                  <a:pt x="128" y="164"/>
                </a:moveTo>
                <a:cubicBezTo>
                  <a:pt x="108" y="164"/>
                  <a:pt x="92" y="148"/>
                  <a:pt x="92" y="128"/>
                </a:cubicBezTo>
                <a:cubicBezTo>
                  <a:pt x="92" y="108"/>
                  <a:pt x="108" y="92"/>
                  <a:pt x="128" y="92"/>
                </a:cubicBezTo>
                <a:cubicBezTo>
                  <a:pt x="148" y="92"/>
                  <a:pt x="164" y="108"/>
                  <a:pt x="164" y="128"/>
                </a:cubicBezTo>
                <a:cubicBezTo>
                  <a:pt x="164" y="148"/>
                  <a:pt x="148" y="164"/>
                  <a:pt x="128" y="164"/>
                </a:cubicBezTo>
                <a:moveTo>
                  <a:pt x="72" y="244"/>
                </a:moveTo>
                <a:cubicBezTo>
                  <a:pt x="65" y="244"/>
                  <a:pt x="60" y="239"/>
                  <a:pt x="60" y="232"/>
                </a:cubicBezTo>
                <a:cubicBezTo>
                  <a:pt x="60" y="213"/>
                  <a:pt x="60" y="213"/>
                  <a:pt x="60" y="213"/>
                </a:cubicBezTo>
                <a:cubicBezTo>
                  <a:pt x="20" y="252"/>
                  <a:pt x="20" y="252"/>
                  <a:pt x="20" y="252"/>
                </a:cubicBezTo>
                <a:cubicBezTo>
                  <a:pt x="18" y="255"/>
                  <a:pt x="15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241"/>
                  <a:pt x="1" y="238"/>
                  <a:pt x="4" y="236"/>
                </a:cubicBezTo>
                <a:cubicBezTo>
                  <a:pt x="43" y="196"/>
                  <a:pt x="43" y="196"/>
                  <a:pt x="43" y="196"/>
                </a:cubicBezTo>
                <a:cubicBezTo>
                  <a:pt x="24" y="196"/>
                  <a:pt x="24" y="196"/>
                  <a:pt x="24" y="196"/>
                </a:cubicBezTo>
                <a:cubicBezTo>
                  <a:pt x="17" y="196"/>
                  <a:pt x="12" y="191"/>
                  <a:pt x="12" y="184"/>
                </a:cubicBezTo>
                <a:cubicBezTo>
                  <a:pt x="12" y="177"/>
                  <a:pt x="17" y="172"/>
                  <a:pt x="24" y="172"/>
                </a:cubicBezTo>
                <a:cubicBezTo>
                  <a:pt x="72" y="172"/>
                  <a:pt x="72" y="172"/>
                  <a:pt x="72" y="172"/>
                </a:cubicBezTo>
                <a:cubicBezTo>
                  <a:pt x="79" y="172"/>
                  <a:pt x="84" y="177"/>
                  <a:pt x="84" y="184"/>
                </a:cubicBezTo>
                <a:cubicBezTo>
                  <a:pt x="84" y="232"/>
                  <a:pt x="84" y="232"/>
                  <a:pt x="84" y="232"/>
                </a:cubicBezTo>
                <a:cubicBezTo>
                  <a:pt x="84" y="239"/>
                  <a:pt x="79" y="244"/>
                  <a:pt x="72" y="24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Freeform 24"/>
          <p:cNvSpPr>
            <a:spLocks noEditPoints="1"/>
          </p:cNvSpPr>
          <p:nvPr/>
        </p:nvSpPr>
        <p:spPr bwMode="auto">
          <a:xfrm>
            <a:off x="4452374" y="4911536"/>
            <a:ext cx="343740" cy="343740"/>
          </a:xfrm>
          <a:custGeom>
            <a:avLst/>
            <a:gdLst>
              <a:gd name="T0" fmla="*/ 644080984 w 256"/>
              <a:gd name="T1" fmla="*/ 190056604 h 256"/>
              <a:gd name="T2" fmla="*/ 612404071 w 256"/>
              <a:gd name="T3" fmla="*/ 158379691 h 256"/>
              <a:gd name="T4" fmla="*/ 612404071 w 256"/>
              <a:gd name="T5" fmla="*/ 108226609 h 256"/>
              <a:gd name="T6" fmla="*/ 506817610 w 256"/>
              <a:gd name="T7" fmla="*/ 211174546 h 256"/>
              <a:gd name="T8" fmla="*/ 485699668 w 256"/>
              <a:gd name="T9" fmla="*/ 221731892 h 256"/>
              <a:gd name="T10" fmla="*/ 454024380 w 256"/>
              <a:gd name="T11" fmla="*/ 190056604 h 256"/>
              <a:gd name="T12" fmla="*/ 464581726 w 256"/>
              <a:gd name="T13" fmla="*/ 168938662 h 256"/>
              <a:gd name="T14" fmla="*/ 567529663 w 256"/>
              <a:gd name="T15" fmla="*/ 63352201 h 256"/>
              <a:gd name="T16" fmla="*/ 517376581 w 256"/>
              <a:gd name="T17" fmla="*/ 63352201 h 256"/>
              <a:gd name="T18" fmla="*/ 485699668 w 256"/>
              <a:gd name="T19" fmla="*/ 31675288 h 256"/>
              <a:gd name="T20" fmla="*/ 517376581 w 256"/>
              <a:gd name="T21" fmla="*/ 0 h 256"/>
              <a:gd name="T22" fmla="*/ 644080984 w 256"/>
              <a:gd name="T23" fmla="*/ 0 h 256"/>
              <a:gd name="T24" fmla="*/ 675756272 w 256"/>
              <a:gd name="T25" fmla="*/ 31675288 h 256"/>
              <a:gd name="T26" fmla="*/ 675756272 w 256"/>
              <a:gd name="T27" fmla="*/ 158379691 h 256"/>
              <a:gd name="T28" fmla="*/ 644080984 w 256"/>
              <a:gd name="T29" fmla="*/ 190056604 h 256"/>
              <a:gd name="T30" fmla="*/ 337878948 w 256"/>
              <a:gd name="T31" fmla="*/ 432906438 h 256"/>
              <a:gd name="T32" fmla="*/ 242849834 w 256"/>
              <a:gd name="T33" fmla="*/ 337878948 h 256"/>
              <a:gd name="T34" fmla="*/ 337878948 w 256"/>
              <a:gd name="T35" fmla="*/ 242849834 h 256"/>
              <a:gd name="T36" fmla="*/ 432906438 w 256"/>
              <a:gd name="T37" fmla="*/ 337878948 h 256"/>
              <a:gd name="T38" fmla="*/ 337878948 w 256"/>
              <a:gd name="T39" fmla="*/ 432906438 h 256"/>
              <a:gd name="T40" fmla="*/ 108226609 w 256"/>
              <a:gd name="T41" fmla="*/ 612404071 h 256"/>
              <a:gd name="T42" fmla="*/ 158379691 w 256"/>
              <a:gd name="T43" fmla="*/ 612404071 h 256"/>
              <a:gd name="T44" fmla="*/ 190056604 w 256"/>
              <a:gd name="T45" fmla="*/ 644080984 h 256"/>
              <a:gd name="T46" fmla="*/ 158379691 w 256"/>
              <a:gd name="T47" fmla="*/ 675756272 h 256"/>
              <a:gd name="T48" fmla="*/ 31675288 w 256"/>
              <a:gd name="T49" fmla="*/ 675756272 h 256"/>
              <a:gd name="T50" fmla="*/ 0 w 256"/>
              <a:gd name="T51" fmla="*/ 644080984 h 256"/>
              <a:gd name="T52" fmla="*/ 0 w 256"/>
              <a:gd name="T53" fmla="*/ 517376581 h 256"/>
              <a:gd name="T54" fmla="*/ 31675288 w 256"/>
              <a:gd name="T55" fmla="*/ 485699668 h 256"/>
              <a:gd name="T56" fmla="*/ 63352201 w 256"/>
              <a:gd name="T57" fmla="*/ 517376581 h 256"/>
              <a:gd name="T58" fmla="*/ 63352201 w 256"/>
              <a:gd name="T59" fmla="*/ 567529663 h 256"/>
              <a:gd name="T60" fmla="*/ 168938662 w 256"/>
              <a:gd name="T61" fmla="*/ 464581726 h 256"/>
              <a:gd name="T62" fmla="*/ 190056604 w 256"/>
              <a:gd name="T63" fmla="*/ 454024380 h 256"/>
              <a:gd name="T64" fmla="*/ 221731892 w 256"/>
              <a:gd name="T65" fmla="*/ 485699668 h 256"/>
              <a:gd name="T66" fmla="*/ 211174546 w 256"/>
              <a:gd name="T67" fmla="*/ 506817610 h 256"/>
              <a:gd name="T68" fmla="*/ 108226609 w 256"/>
              <a:gd name="T69" fmla="*/ 612404071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192" y="80"/>
                  <a:pt x="192" y="80"/>
                  <a:pt x="192" y="80"/>
                </a:cubicBezTo>
                <a:cubicBezTo>
                  <a:pt x="190" y="83"/>
                  <a:pt x="187" y="84"/>
                  <a:pt x="184" y="84"/>
                </a:cubicBezTo>
                <a:cubicBezTo>
                  <a:pt x="177" y="84"/>
                  <a:pt x="172" y="79"/>
                  <a:pt x="172" y="72"/>
                </a:cubicBezTo>
                <a:cubicBezTo>
                  <a:pt x="172" y="69"/>
                  <a:pt x="173" y="66"/>
                  <a:pt x="176" y="64"/>
                </a:cubicBezTo>
                <a:cubicBezTo>
                  <a:pt x="215" y="24"/>
                  <a:pt x="215" y="24"/>
                  <a:pt x="215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28" y="164"/>
                </a:moveTo>
                <a:cubicBezTo>
                  <a:pt x="108" y="164"/>
                  <a:pt x="92" y="148"/>
                  <a:pt x="92" y="128"/>
                </a:cubicBezTo>
                <a:cubicBezTo>
                  <a:pt x="92" y="108"/>
                  <a:pt x="108" y="92"/>
                  <a:pt x="128" y="92"/>
                </a:cubicBezTo>
                <a:cubicBezTo>
                  <a:pt x="148" y="92"/>
                  <a:pt x="164" y="108"/>
                  <a:pt x="164" y="128"/>
                </a:cubicBezTo>
                <a:cubicBezTo>
                  <a:pt x="164" y="148"/>
                  <a:pt x="148" y="164"/>
                  <a:pt x="128" y="164"/>
                </a:cubicBezTo>
                <a:moveTo>
                  <a:pt x="41" y="232"/>
                </a:move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15"/>
                  <a:pt x="24" y="215"/>
                  <a:pt x="24" y="215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66" y="173"/>
                  <a:pt x="69" y="172"/>
                  <a:pt x="72" y="172"/>
                </a:cubicBezTo>
                <a:cubicBezTo>
                  <a:pt x="79" y="172"/>
                  <a:pt x="84" y="177"/>
                  <a:pt x="84" y="184"/>
                </a:cubicBezTo>
                <a:cubicBezTo>
                  <a:pt x="84" y="187"/>
                  <a:pt x="83" y="190"/>
                  <a:pt x="80" y="192"/>
                </a:cubicBezTo>
                <a:lnTo>
                  <a:pt x="41" y="2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" name="Freeform 25"/>
          <p:cNvSpPr>
            <a:spLocks noEditPoints="1"/>
          </p:cNvSpPr>
          <p:nvPr/>
        </p:nvSpPr>
        <p:spPr bwMode="auto">
          <a:xfrm>
            <a:off x="3739456" y="4927280"/>
            <a:ext cx="312252" cy="312252"/>
          </a:xfrm>
          <a:custGeom>
            <a:avLst/>
            <a:gdLst>
              <a:gd name="T0" fmla="*/ 604700770 w 232"/>
              <a:gd name="T1" fmla="*/ 53043699 h 232"/>
              <a:gd name="T2" fmla="*/ 448220963 w 232"/>
              <a:gd name="T3" fmla="*/ 212174794 h 232"/>
              <a:gd name="T4" fmla="*/ 498613373 w 232"/>
              <a:gd name="T5" fmla="*/ 212174794 h 232"/>
              <a:gd name="T6" fmla="*/ 530438615 w 232"/>
              <a:gd name="T7" fmla="*/ 244001665 h 232"/>
              <a:gd name="T8" fmla="*/ 498613373 w 232"/>
              <a:gd name="T9" fmla="*/ 275828536 h 232"/>
              <a:gd name="T10" fmla="*/ 371307519 w 232"/>
              <a:gd name="T11" fmla="*/ 275828536 h 232"/>
              <a:gd name="T12" fmla="*/ 339480648 w 232"/>
              <a:gd name="T13" fmla="*/ 244001665 h 232"/>
              <a:gd name="T14" fmla="*/ 339480648 w 232"/>
              <a:gd name="T15" fmla="*/ 116695811 h 232"/>
              <a:gd name="T16" fmla="*/ 371307519 w 232"/>
              <a:gd name="T17" fmla="*/ 84870569 h 232"/>
              <a:gd name="T18" fmla="*/ 403134389 w 232"/>
              <a:gd name="T19" fmla="*/ 116695811 h 232"/>
              <a:gd name="T20" fmla="*/ 403134389 w 232"/>
              <a:gd name="T21" fmla="*/ 167088221 h 232"/>
              <a:gd name="T22" fmla="*/ 562265485 w 232"/>
              <a:gd name="T23" fmla="*/ 10608414 h 232"/>
              <a:gd name="T24" fmla="*/ 583482313 w 232"/>
              <a:gd name="T25" fmla="*/ 0 h 232"/>
              <a:gd name="T26" fmla="*/ 615309184 w 232"/>
              <a:gd name="T27" fmla="*/ 31826871 h 232"/>
              <a:gd name="T28" fmla="*/ 604700770 w 232"/>
              <a:gd name="T29" fmla="*/ 53043699 h 232"/>
              <a:gd name="T30" fmla="*/ 244001665 w 232"/>
              <a:gd name="T31" fmla="*/ 530438615 h 232"/>
              <a:gd name="T32" fmla="*/ 212174794 w 232"/>
              <a:gd name="T33" fmla="*/ 498613373 h 232"/>
              <a:gd name="T34" fmla="*/ 212174794 w 232"/>
              <a:gd name="T35" fmla="*/ 448220963 h 232"/>
              <a:gd name="T36" fmla="*/ 53043699 w 232"/>
              <a:gd name="T37" fmla="*/ 604700770 h 232"/>
              <a:gd name="T38" fmla="*/ 31826871 w 232"/>
              <a:gd name="T39" fmla="*/ 615309184 h 232"/>
              <a:gd name="T40" fmla="*/ 0 w 232"/>
              <a:gd name="T41" fmla="*/ 583482313 h 232"/>
              <a:gd name="T42" fmla="*/ 10608414 w 232"/>
              <a:gd name="T43" fmla="*/ 562265485 h 232"/>
              <a:gd name="T44" fmla="*/ 167088221 w 232"/>
              <a:gd name="T45" fmla="*/ 403134389 h 232"/>
              <a:gd name="T46" fmla="*/ 116695811 w 232"/>
              <a:gd name="T47" fmla="*/ 403134389 h 232"/>
              <a:gd name="T48" fmla="*/ 84870569 w 232"/>
              <a:gd name="T49" fmla="*/ 371307519 h 232"/>
              <a:gd name="T50" fmla="*/ 116695811 w 232"/>
              <a:gd name="T51" fmla="*/ 339480648 h 232"/>
              <a:gd name="T52" fmla="*/ 244001665 w 232"/>
              <a:gd name="T53" fmla="*/ 339480648 h 232"/>
              <a:gd name="T54" fmla="*/ 275828536 w 232"/>
              <a:gd name="T55" fmla="*/ 371307519 h 232"/>
              <a:gd name="T56" fmla="*/ 275828536 w 232"/>
              <a:gd name="T57" fmla="*/ 498613373 h 232"/>
              <a:gd name="T58" fmla="*/ 244001665 w 232"/>
              <a:gd name="T59" fmla="*/ 530438615 h 23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32" h="232">
                <a:moveTo>
                  <a:pt x="228" y="20"/>
                </a:moveTo>
                <a:cubicBezTo>
                  <a:pt x="169" y="80"/>
                  <a:pt x="169" y="80"/>
                  <a:pt x="169" y="80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5" y="80"/>
                  <a:pt x="200" y="85"/>
                  <a:pt x="200" y="92"/>
                </a:cubicBezTo>
                <a:cubicBezTo>
                  <a:pt x="200" y="99"/>
                  <a:pt x="195" y="104"/>
                  <a:pt x="188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37"/>
                  <a:pt x="133" y="32"/>
                  <a:pt x="140" y="32"/>
                </a:cubicBezTo>
                <a:cubicBezTo>
                  <a:pt x="147" y="32"/>
                  <a:pt x="152" y="37"/>
                  <a:pt x="152" y="44"/>
                </a:cubicBezTo>
                <a:cubicBezTo>
                  <a:pt x="152" y="63"/>
                  <a:pt x="152" y="63"/>
                  <a:pt x="152" y="63"/>
                </a:cubicBezTo>
                <a:cubicBezTo>
                  <a:pt x="212" y="4"/>
                  <a:pt x="212" y="4"/>
                  <a:pt x="212" y="4"/>
                </a:cubicBezTo>
                <a:cubicBezTo>
                  <a:pt x="214" y="1"/>
                  <a:pt x="217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5"/>
                  <a:pt x="231" y="18"/>
                  <a:pt x="228" y="20"/>
                </a:cubicBezTo>
                <a:moveTo>
                  <a:pt x="92" y="200"/>
                </a:moveTo>
                <a:cubicBezTo>
                  <a:pt x="85" y="200"/>
                  <a:pt x="80" y="195"/>
                  <a:pt x="80" y="188"/>
                </a:cubicBezTo>
                <a:cubicBezTo>
                  <a:pt x="80" y="169"/>
                  <a:pt x="80" y="169"/>
                  <a:pt x="80" y="169"/>
                </a:cubicBezTo>
                <a:cubicBezTo>
                  <a:pt x="20" y="228"/>
                  <a:pt x="20" y="228"/>
                  <a:pt x="20" y="228"/>
                </a:cubicBezTo>
                <a:cubicBezTo>
                  <a:pt x="18" y="231"/>
                  <a:pt x="15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217"/>
                  <a:pt x="1" y="214"/>
                  <a:pt x="4" y="21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37" y="152"/>
                  <a:pt x="32" y="147"/>
                  <a:pt x="32" y="140"/>
                </a:cubicBezTo>
                <a:cubicBezTo>
                  <a:pt x="32" y="133"/>
                  <a:pt x="37" y="128"/>
                  <a:pt x="44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88"/>
                  <a:pt x="104" y="188"/>
                  <a:pt x="104" y="188"/>
                </a:cubicBezTo>
                <a:cubicBezTo>
                  <a:pt x="104" y="195"/>
                  <a:pt x="99" y="200"/>
                  <a:pt x="92" y="20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" name="Freeform 26"/>
          <p:cNvSpPr>
            <a:spLocks noEditPoints="1"/>
          </p:cNvSpPr>
          <p:nvPr/>
        </p:nvSpPr>
        <p:spPr bwMode="auto">
          <a:xfrm>
            <a:off x="3010793" y="4927280"/>
            <a:ext cx="312252" cy="312252"/>
          </a:xfrm>
          <a:custGeom>
            <a:avLst/>
            <a:gdLst>
              <a:gd name="T0" fmla="*/ 615309184 w 232"/>
              <a:gd name="T1" fmla="*/ 159131096 h 232"/>
              <a:gd name="T2" fmla="*/ 615309184 w 232"/>
              <a:gd name="T3" fmla="*/ 159131096 h 232"/>
              <a:gd name="T4" fmla="*/ 583482313 w 232"/>
              <a:gd name="T5" fmla="*/ 190957966 h 232"/>
              <a:gd name="T6" fmla="*/ 551657071 w 232"/>
              <a:gd name="T7" fmla="*/ 159131096 h 232"/>
              <a:gd name="T8" fmla="*/ 551657071 w 232"/>
              <a:gd name="T9" fmla="*/ 108740315 h 232"/>
              <a:gd name="T10" fmla="*/ 392524347 w 232"/>
              <a:gd name="T11" fmla="*/ 265220122 h 232"/>
              <a:gd name="T12" fmla="*/ 371307519 w 232"/>
              <a:gd name="T13" fmla="*/ 275828536 h 232"/>
              <a:gd name="T14" fmla="*/ 339480648 w 232"/>
              <a:gd name="T15" fmla="*/ 244001665 h 232"/>
              <a:gd name="T16" fmla="*/ 350089062 w 232"/>
              <a:gd name="T17" fmla="*/ 222784837 h 232"/>
              <a:gd name="T18" fmla="*/ 506568869 w 232"/>
              <a:gd name="T19" fmla="*/ 63652113 h 232"/>
              <a:gd name="T20" fmla="*/ 456178088 w 232"/>
              <a:gd name="T21" fmla="*/ 63652113 h 232"/>
              <a:gd name="T22" fmla="*/ 424351217 w 232"/>
              <a:gd name="T23" fmla="*/ 31826871 h 232"/>
              <a:gd name="T24" fmla="*/ 456178088 w 232"/>
              <a:gd name="T25" fmla="*/ 0 h 232"/>
              <a:gd name="T26" fmla="*/ 583482313 w 232"/>
              <a:gd name="T27" fmla="*/ 0 h 232"/>
              <a:gd name="T28" fmla="*/ 615309184 w 232"/>
              <a:gd name="T29" fmla="*/ 31826871 h 232"/>
              <a:gd name="T30" fmla="*/ 615309184 w 232"/>
              <a:gd name="T31" fmla="*/ 159131096 h 232"/>
              <a:gd name="T32" fmla="*/ 265220122 w 232"/>
              <a:gd name="T33" fmla="*/ 392524347 h 232"/>
              <a:gd name="T34" fmla="*/ 108740315 w 232"/>
              <a:gd name="T35" fmla="*/ 551657071 h 232"/>
              <a:gd name="T36" fmla="*/ 159131096 w 232"/>
              <a:gd name="T37" fmla="*/ 551657071 h 232"/>
              <a:gd name="T38" fmla="*/ 190957966 w 232"/>
              <a:gd name="T39" fmla="*/ 583482313 h 232"/>
              <a:gd name="T40" fmla="*/ 159131096 w 232"/>
              <a:gd name="T41" fmla="*/ 615309184 h 232"/>
              <a:gd name="T42" fmla="*/ 31826871 w 232"/>
              <a:gd name="T43" fmla="*/ 615309184 h 232"/>
              <a:gd name="T44" fmla="*/ 0 w 232"/>
              <a:gd name="T45" fmla="*/ 583482313 h 232"/>
              <a:gd name="T46" fmla="*/ 0 w 232"/>
              <a:gd name="T47" fmla="*/ 456178088 h 232"/>
              <a:gd name="T48" fmla="*/ 31826871 w 232"/>
              <a:gd name="T49" fmla="*/ 424351217 h 232"/>
              <a:gd name="T50" fmla="*/ 63652113 w 232"/>
              <a:gd name="T51" fmla="*/ 456178088 h 232"/>
              <a:gd name="T52" fmla="*/ 63652113 w 232"/>
              <a:gd name="T53" fmla="*/ 506568869 h 232"/>
              <a:gd name="T54" fmla="*/ 222784837 w 232"/>
              <a:gd name="T55" fmla="*/ 350089062 h 232"/>
              <a:gd name="T56" fmla="*/ 244001665 w 232"/>
              <a:gd name="T57" fmla="*/ 339480648 h 232"/>
              <a:gd name="T58" fmla="*/ 275828536 w 232"/>
              <a:gd name="T59" fmla="*/ 371307519 h 232"/>
              <a:gd name="T60" fmla="*/ 265220122 w 232"/>
              <a:gd name="T61" fmla="*/ 392524347 h 23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32" h="232">
                <a:moveTo>
                  <a:pt x="232" y="60"/>
                </a:moveTo>
                <a:cubicBezTo>
                  <a:pt x="232" y="60"/>
                  <a:pt x="232" y="60"/>
                  <a:pt x="232" y="60"/>
                </a:cubicBezTo>
                <a:cubicBezTo>
                  <a:pt x="232" y="67"/>
                  <a:pt x="227" y="72"/>
                  <a:pt x="220" y="72"/>
                </a:cubicBezTo>
                <a:cubicBezTo>
                  <a:pt x="213" y="72"/>
                  <a:pt x="208" y="67"/>
                  <a:pt x="208" y="60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148" y="100"/>
                  <a:pt x="148" y="100"/>
                  <a:pt x="148" y="100"/>
                </a:cubicBezTo>
                <a:cubicBezTo>
                  <a:pt x="146" y="103"/>
                  <a:pt x="143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89"/>
                  <a:pt x="129" y="86"/>
                  <a:pt x="132" y="8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65" y="24"/>
                  <a:pt x="160" y="19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lnTo>
                  <a:pt x="232" y="60"/>
                </a:lnTo>
                <a:close/>
                <a:moveTo>
                  <a:pt x="100" y="148"/>
                </a:moveTo>
                <a:cubicBezTo>
                  <a:pt x="41" y="208"/>
                  <a:pt x="41" y="208"/>
                  <a:pt x="41" y="208"/>
                </a:cubicBezTo>
                <a:cubicBezTo>
                  <a:pt x="60" y="208"/>
                  <a:pt x="60" y="208"/>
                  <a:pt x="60" y="208"/>
                </a:cubicBezTo>
                <a:cubicBezTo>
                  <a:pt x="67" y="208"/>
                  <a:pt x="72" y="213"/>
                  <a:pt x="72" y="220"/>
                </a:cubicBezTo>
                <a:cubicBezTo>
                  <a:pt x="72" y="227"/>
                  <a:pt x="67" y="232"/>
                  <a:pt x="60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65"/>
                  <a:pt x="5" y="160"/>
                  <a:pt x="12" y="160"/>
                </a:cubicBezTo>
                <a:cubicBezTo>
                  <a:pt x="19" y="160"/>
                  <a:pt x="24" y="165"/>
                  <a:pt x="24" y="172"/>
                </a:cubicBezTo>
                <a:cubicBezTo>
                  <a:pt x="24" y="191"/>
                  <a:pt x="24" y="191"/>
                  <a:pt x="24" y="191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6" y="129"/>
                  <a:pt x="89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43"/>
                  <a:pt x="103" y="146"/>
                  <a:pt x="100" y="14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" name="Freeform 27"/>
          <p:cNvSpPr>
            <a:spLocks noEditPoints="1"/>
          </p:cNvSpPr>
          <p:nvPr/>
        </p:nvSpPr>
        <p:spPr bwMode="auto">
          <a:xfrm>
            <a:off x="2266387" y="4911536"/>
            <a:ext cx="343740" cy="343740"/>
          </a:xfrm>
          <a:custGeom>
            <a:avLst/>
            <a:gdLst>
              <a:gd name="T0" fmla="*/ 586007456 w 256"/>
              <a:gd name="T1" fmla="*/ 406509823 h 256"/>
              <a:gd name="T2" fmla="*/ 562250989 w 256"/>
              <a:gd name="T3" fmla="*/ 464581726 h 256"/>
              <a:gd name="T4" fmla="*/ 583367307 w 256"/>
              <a:gd name="T5" fmla="*/ 567529663 h 256"/>
              <a:gd name="T6" fmla="*/ 567529663 w 256"/>
              <a:gd name="T7" fmla="*/ 586007456 h 256"/>
              <a:gd name="T8" fmla="*/ 464581726 w 256"/>
              <a:gd name="T9" fmla="*/ 559610840 h 256"/>
              <a:gd name="T10" fmla="*/ 401229525 w 256"/>
              <a:gd name="T11" fmla="*/ 586007456 h 256"/>
              <a:gd name="T12" fmla="*/ 406509823 w 256"/>
              <a:gd name="T13" fmla="*/ 586007456 h 256"/>
              <a:gd name="T14" fmla="*/ 345797770 w 256"/>
              <a:gd name="T15" fmla="*/ 675756272 h 256"/>
              <a:gd name="T16" fmla="*/ 329958502 w 256"/>
              <a:gd name="T17" fmla="*/ 675756272 h 256"/>
              <a:gd name="T18" fmla="*/ 269246449 w 256"/>
              <a:gd name="T19" fmla="*/ 583367307 h 256"/>
              <a:gd name="T20" fmla="*/ 208534397 w 256"/>
              <a:gd name="T21" fmla="*/ 556970692 h 256"/>
              <a:gd name="T22" fmla="*/ 211174546 w 256"/>
              <a:gd name="T23" fmla="*/ 562250989 h 256"/>
              <a:gd name="T24" fmla="*/ 105586461 w 256"/>
              <a:gd name="T25" fmla="*/ 583367307 h 256"/>
              <a:gd name="T26" fmla="*/ 92388965 w 256"/>
              <a:gd name="T27" fmla="*/ 570169811 h 256"/>
              <a:gd name="T28" fmla="*/ 116145432 w 256"/>
              <a:gd name="T29" fmla="*/ 461943202 h 256"/>
              <a:gd name="T30" fmla="*/ 92388965 w 256"/>
              <a:gd name="T31" fmla="*/ 406509823 h 256"/>
              <a:gd name="T32" fmla="*/ 0 w 256"/>
              <a:gd name="T33" fmla="*/ 345797770 h 256"/>
              <a:gd name="T34" fmla="*/ 0 w 256"/>
              <a:gd name="T35" fmla="*/ 329958502 h 256"/>
              <a:gd name="T36" fmla="*/ 92388965 w 256"/>
              <a:gd name="T37" fmla="*/ 269246449 h 256"/>
              <a:gd name="T38" fmla="*/ 116145432 w 256"/>
              <a:gd name="T39" fmla="*/ 211174546 h 256"/>
              <a:gd name="T40" fmla="*/ 89748816 w 256"/>
              <a:gd name="T41" fmla="*/ 105586461 h 256"/>
              <a:gd name="T42" fmla="*/ 105586461 w 256"/>
              <a:gd name="T43" fmla="*/ 92388965 h 256"/>
              <a:gd name="T44" fmla="*/ 211174546 w 256"/>
              <a:gd name="T45" fmla="*/ 113505283 h 256"/>
              <a:gd name="T46" fmla="*/ 269246449 w 256"/>
              <a:gd name="T47" fmla="*/ 89748816 h 256"/>
              <a:gd name="T48" fmla="*/ 329958502 w 256"/>
              <a:gd name="T49" fmla="*/ 0 h 256"/>
              <a:gd name="T50" fmla="*/ 345797770 w 256"/>
              <a:gd name="T51" fmla="*/ 0 h 256"/>
              <a:gd name="T52" fmla="*/ 406509823 w 256"/>
              <a:gd name="T53" fmla="*/ 89748816 h 256"/>
              <a:gd name="T54" fmla="*/ 464581726 w 256"/>
              <a:gd name="T55" fmla="*/ 113505283 h 256"/>
              <a:gd name="T56" fmla="*/ 570169811 w 256"/>
              <a:gd name="T57" fmla="*/ 89748816 h 256"/>
              <a:gd name="T58" fmla="*/ 586007456 w 256"/>
              <a:gd name="T59" fmla="*/ 105586461 h 256"/>
              <a:gd name="T60" fmla="*/ 562250989 w 256"/>
              <a:gd name="T61" fmla="*/ 211174546 h 256"/>
              <a:gd name="T62" fmla="*/ 586007456 w 256"/>
              <a:gd name="T63" fmla="*/ 269246449 h 256"/>
              <a:gd name="T64" fmla="*/ 675756272 w 256"/>
              <a:gd name="T65" fmla="*/ 329958502 h 256"/>
              <a:gd name="T66" fmla="*/ 675756272 w 256"/>
              <a:gd name="T67" fmla="*/ 345797770 h 256"/>
              <a:gd name="T68" fmla="*/ 586007456 w 256"/>
              <a:gd name="T69" fmla="*/ 406509823 h 256"/>
              <a:gd name="T70" fmla="*/ 337878948 w 256"/>
              <a:gd name="T71" fmla="*/ 147822345 h 256"/>
              <a:gd name="T72" fmla="*/ 147822345 w 256"/>
              <a:gd name="T73" fmla="*/ 337878948 h 256"/>
              <a:gd name="T74" fmla="*/ 337878948 w 256"/>
              <a:gd name="T75" fmla="*/ 527933927 h 256"/>
              <a:gd name="T76" fmla="*/ 527933927 w 256"/>
              <a:gd name="T77" fmla="*/ 337878948 h 256"/>
              <a:gd name="T78" fmla="*/ 337878948 w 256"/>
              <a:gd name="T79" fmla="*/ 147822345 h 256"/>
              <a:gd name="T80" fmla="*/ 337878948 w 256"/>
              <a:gd name="T81" fmla="*/ 464581726 h 256"/>
              <a:gd name="T82" fmla="*/ 211174546 w 256"/>
              <a:gd name="T83" fmla="*/ 337878948 h 256"/>
              <a:gd name="T84" fmla="*/ 337878948 w 256"/>
              <a:gd name="T85" fmla="*/ 211174546 h 256"/>
              <a:gd name="T86" fmla="*/ 464581726 w 256"/>
              <a:gd name="T87" fmla="*/ 337878948 h 256"/>
              <a:gd name="T88" fmla="*/ 337878948 w 256"/>
              <a:gd name="T89" fmla="*/ 464581726 h 256"/>
              <a:gd name="T90" fmla="*/ 337878948 w 256"/>
              <a:gd name="T91" fmla="*/ 274526747 h 256"/>
              <a:gd name="T92" fmla="*/ 274526747 w 256"/>
              <a:gd name="T93" fmla="*/ 337878948 h 256"/>
              <a:gd name="T94" fmla="*/ 337878948 w 256"/>
              <a:gd name="T95" fmla="*/ 401229525 h 256"/>
              <a:gd name="T96" fmla="*/ 401229525 w 256"/>
              <a:gd name="T97" fmla="*/ 337878948 h 256"/>
              <a:gd name="T98" fmla="*/ 337878948 w 256"/>
              <a:gd name="T99" fmla="*/ 274526747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56" h="256">
                <a:moveTo>
                  <a:pt x="222" y="154"/>
                </a:moveTo>
                <a:cubicBezTo>
                  <a:pt x="220" y="162"/>
                  <a:pt x="217" y="169"/>
                  <a:pt x="213" y="176"/>
                </a:cubicBezTo>
                <a:cubicBezTo>
                  <a:pt x="213" y="177"/>
                  <a:pt x="234" y="203"/>
                  <a:pt x="221" y="215"/>
                </a:cubicBezTo>
                <a:cubicBezTo>
                  <a:pt x="215" y="222"/>
                  <a:pt x="215" y="222"/>
                  <a:pt x="215" y="222"/>
                </a:cubicBezTo>
                <a:cubicBezTo>
                  <a:pt x="205" y="231"/>
                  <a:pt x="182" y="216"/>
                  <a:pt x="176" y="212"/>
                </a:cubicBezTo>
                <a:cubicBezTo>
                  <a:pt x="169" y="217"/>
                  <a:pt x="161" y="220"/>
                  <a:pt x="152" y="222"/>
                </a:cubicBezTo>
                <a:cubicBezTo>
                  <a:pt x="154" y="222"/>
                  <a:pt x="154" y="222"/>
                  <a:pt x="154" y="222"/>
                </a:cubicBezTo>
                <a:cubicBezTo>
                  <a:pt x="154" y="222"/>
                  <a:pt x="150" y="256"/>
                  <a:pt x="131" y="256"/>
                </a:cubicBezTo>
                <a:cubicBezTo>
                  <a:pt x="125" y="256"/>
                  <a:pt x="125" y="256"/>
                  <a:pt x="125" y="256"/>
                </a:cubicBezTo>
                <a:cubicBezTo>
                  <a:pt x="111" y="256"/>
                  <a:pt x="103" y="227"/>
                  <a:pt x="102" y="221"/>
                </a:cubicBezTo>
                <a:cubicBezTo>
                  <a:pt x="94" y="219"/>
                  <a:pt x="86" y="216"/>
                  <a:pt x="79" y="211"/>
                </a:cubicBezTo>
                <a:cubicBezTo>
                  <a:pt x="80" y="213"/>
                  <a:pt x="80" y="213"/>
                  <a:pt x="80" y="213"/>
                </a:cubicBezTo>
                <a:cubicBezTo>
                  <a:pt x="80" y="213"/>
                  <a:pt x="53" y="234"/>
                  <a:pt x="40" y="221"/>
                </a:cubicBezTo>
                <a:cubicBezTo>
                  <a:pt x="35" y="216"/>
                  <a:pt x="35" y="216"/>
                  <a:pt x="35" y="216"/>
                </a:cubicBezTo>
                <a:cubicBezTo>
                  <a:pt x="25" y="206"/>
                  <a:pt x="41" y="180"/>
                  <a:pt x="44" y="175"/>
                </a:cubicBezTo>
                <a:cubicBezTo>
                  <a:pt x="40" y="169"/>
                  <a:pt x="37" y="162"/>
                  <a:pt x="35" y="154"/>
                </a:cubicBezTo>
                <a:cubicBezTo>
                  <a:pt x="29" y="153"/>
                  <a:pt x="0" y="145"/>
                  <a:pt x="0" y="131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08"/>
                  <a:pt x="28" y="103"/>
                  <a:pt x="35" y="102"/>
                </a:cubicBezTo>
                <a:cubicBezTo>
                  <a:pt x="37" y="94"/>
                  <a:pt x="40" y="87"/>
                  <a:pt x="44" y="80"/>
                </a:cubicBezTo>
                <a:cubicBezTo>
                  <a:pt x="41" y="76"/>
                  <a:pt x="24" y="50"/>
                  <a:pt x="34" y="40"/>
                </a:cubicBezTo>
                <a:cubicBezTo>
                  <a:pt x="40" y="35"/>
                  <a:pt x="40" y="35"/>
                  <a:pt x="40" y="35"/>
                </a:cubicBezTo>
                <a:cubicBezTo>
                  <a:pt x="51" y="23"/>
                  <a:pt x="75" y="39"/>
                  <a:pt x="80" y="43"/>
                </a:cubicBezTo>
                <a:cubicBezTo>
                  <a:pt x="87" y="39"/>
                  <a:pt x="94" y="36"/>
                  <a:pt x="102" y="34"/>
                </a:cubicBezTo>
                <a:cubicBezTo>
                  <a:pt x="104" y="27"/>
                  <a:pt x="112" y="0"/>
                  <a:pt x="125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47" y="0"/>
                  <a:pt x="153" y="26"/>
                  <a:pt x="154" y="34"/>
                </a:cubicBezTo>
                <a:cubicBezTo>
                  <a:pt x="162" y="36"/>
                  <a:pt x="169" y="39"/>
                  <a:pt x="176" y="43"/>
                </a:cubicBezTo>
                <a:cubicBezTo>
                  <a:pt x="182" y="39"/>
                  <a:pt x="206" y="24"/>
                  <a:pt x="216" y="34"/>
                </a:cubicBezTo>
                <a:cubicBezTo>
                  <a:pt x="222" y="40"/>
                  <a:pt x="222" y="40"/>
                  <a:pt x="222" y="40"/>
                </a:cubicBezTo>
                <a:cubicBezTo>
                  <a:pt x="233" y="51"/>
                  <a:pt x="217" y="74"/>
                  <a:pt x="213" y="80"/>
                </a:cubicBezTo>
                <a:cubicBezTo>
                  <a:pt x="217" y="87"/>
                  <a:pt x="220" y="94"/>
                  <a:pt x="222" y="102"/>
                </a:cubicBezTo>
                <a:cubicBezTo>
                  <a:pt x="224" y="102"/>
                  <a:pt x="256" y="107"/>
                  <a:pt x="256" y="125"/>
                </a:cubicBezTo>
                <a:cubicBezTo>
                  <a:pt x="256" y="131"/>
                  <a:pt x="256" y="131"/>
                  <a:pt x="256" y="131"/>
                </a:cubicBezTo>
                <a:cubicBezTo>
                  <a:pt x="256" y="144"/>
                  <a:pt x="229" y="152"/>
                  <a:pt x="222" y="154"/>
                </a:cubicBezTo>
                <a:moveTo>
                  <a:pt x="128" y="56"/>
                </a:moveTo>
                <a:cubicBezTo>
                  <a:pt x="88" y="56"/>
                  <a:pt x="56" y="88"/>
                  <a:pt x="56" y="128"/>
                </a:cubicBezTo>
                <a:cubicBezTo>
                  <a:pt x="56" y="168"/>
                  <a:pt x="88" y="200"/>
                  <a:pt x="128" y="200"/>
                </a:cubicBezTo>
                <a:cubicBezTo>
                  <a:pt x="168" y="200"/>
                  <a:pt x="200" y="168"/>
                  <a:pt x="200" y="128"/>
                </a:cubicBezTo>
                <a:cubicBezTo>
                  <a:pt x="200" y="88"/>
                  <a:pt x="168" y="56"/>
                  <a:pt x="128" y="56"/>
                </a:cubicBezTo>
                <a:moveTo>
                  <a:pt x="128" y="176"/>
                </a:moveTo>
                <a:cubicBezTo>
                  <a:pt x="101" y="176"/>
                  <a:pt x="80" y="155"/>
                  <a:pt x="80" y="128"/>
                </a:cubicBezTo>
                <a:cubicBezTo>
                  <a:pt x="80" y="101"/>
                  <a:pt x="101" y="80"/>
                  <a:pt x="128" y="80"/>
                </a:cubicBezTo>
                <a:cubicBezTo>
                  <a:pt x="155" y="80"/>
                  <a:pt x="176" y="101"/>
                  <a:pt x="176" y="128"/>
                </a:cubicBezTo>
                <a:cubicBezTo>
                  <a:pt x="176" y="155"/>
                  <a:pt x="155" y="176"/>
                  <a:pt x="128" y="176"/>
                </a:cubicBezTo>
                <a:moveTo>
                  <a:pt x="128" y="104"/>
                </a:moveTo>
                <a:cubicBezTo>
                  <a:pt x="115" y="104"/>
                  <a:pt x="104" y="115"/>
                  <a:pt x="104" y="128"/>
                </a:cubicBezTo>
                <a:cubicBezTo>
                  <a:pt x="104" y="141"/>
                  <a:pt x="115" y="152"/>
                  <a:pt x="128" y="152"/>
                </a:cubicBezTo>
                <a:cubicBezTo>
                  <a:pt x="141" y="152"/>
                  <a:pt x="152" y="141"/>
                  <a:pt x="152" y="128"/>
                </a:cubicBezTo>
                <a:cubicBezTo>
                  <a:pt x="152" y="115"/>
                  <a:pt x="141" y="104"/>
                  <a:pt x="128" y="10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Freeform 28"/>
          <p:cNvSpPr>
            <a:spLocks noEditPoints="1"/>
          </p:cNvSpPr>
          <p:nvPr/>
        </p:nvSpPr>
        <p:spPr bwMode="auto">
          <a:xfrm>
            <a:off x="1537724" y="4943437"/>
            <a:ext cx="343740" cy="284700"/>
          </a:xfrm>
          <a:custGeom>
            <a:avLst/>
            <a:gdLst>
              <a:gd name="T0" fmla="*/ 675756272 w 256"/>
              <a:gd name="T1" fmla="*/ 528085571 h 212"/>
              <a:gd name="T2" fmla="*/ 644080984 w 256"/>
              <a:gd name="T3" fmla="*/ 559770251 h 212"/>
              <a:gd name="T4" fmla="*/ 644080984 w 256"/>
              <a:gd name="T5" fmla="*/ 559770251 h 212"/>
              <a:gd name="T6" fmla="*/ 31675288 w 256"/>
              <a:gd name="T7" fmla="*/ 559770251 h 212"/>
              <a:gd name="T8" fmla="*/ 31675288 w 256"/>
              <a:gd name="T9" fmla="*/ 559770251 h 212"/>
              <a:gd name="T10" fmla="*/ 31675288 w 256"/>
              <a:gd name="T11" fmla="*/ 559770251 h 212"/>
              <a:gd name="T12" fmla="*/ 0 w 256"/>
              <a:gd name="T13" fmla="*/ 528085571 h 212"/>
              <a:gd name="T14" fmla="*/ 5278673 w 256"/>
              <a:gd name="T15" fmla="*/ 509601894 h 212"/>
              <a:gd name="T16" fmla="*/ 5278673 w 256"/>
              <a:gd name="T17" fmla="*/ 509601894 h 212"/>
              <a:gd name="T18" fmla="*/ 311480708 w 256"/>
              <a:gd name="T19" fmla="*/ 13202627 h 212"/>
              <a:gd name="T20" fmla="*/ 311480708 w 256"/>
              <a:gd name="T21" fmla="*/ 13202627 h 212"/>
              <a:gd name="T22" fmla="*/ 337878948 w 256"/>
              <a:gd name="T23" fmla="*/ 0 h 212"/>
              <a:gd name="T24" fmla="*/ 364275563 w 256"/>
              <a:gd name="T25" fmla="*/ 15843152 h 212"/>
              <a:gd name="T26" fmla="*/ 364275563 w 256"/>
              <a:gd name="T27" fmla="*/ 15843152 h 212"/>
              <a:gd name="T28" fmla="*/ 670477599 w 256"/>
              <a:gd name="T29" fmla="*/ 512242419 h 212"/>
              <a:gd name="T30" fmla="*/ 670477599 w 256"/>
              <a:gd name="T31" fmla="*/ 512242419 h 212"/>
              <a:gd name="T32" fmla="*/ 675756272 w 256"/>
              <a:gd name="T33" fmla="*/ 528085571 h 212"/>
              <a:gd name="T34" fmla="*/ 380113208 w 256"/>
              <a:gd name="T35" fmla="*/ 179549224 h 212"/>
              <a:gd name="T36" fmla="*/ 337878948 w 256"/>
              <a:gd name="T37" fmla="*/ 137302444 h 212"/>
              <a:gd name="T38" fmla="*/ 295643064 w 256"/>
              <a:gd name="T39" fmla="*/ 179549224 h 212"/>
              <a:gd name="T40" fmla="*/ 295643064 w 256"/>
              <a:gd name="T41" fmla="*/ 337974246 h 212"/>
              <a:gd name="T42" fmla="*/ 337878948 w 256"/>
              <a:gd name="T43" fmla="*/ 380221026 h 212"/>
              <a:gd name="T44" fmla="*/ 380113208 w 256"/>
              <a:gd name="T45" fmla="*/ 337974246 h 212"/>
              <a:gd name="T46" fmla="*/ 380113208 w 256"/>
              <a:gd name="T47" fmla="*/ 179549224 h 212"/>
              <a:gd name="T48" fmla="*/ 337878948 w 256"/>
              <a:gd name="T49" fmla="*/ 411905706 h 212"/>
              <a:gd name="T50" fmla="*/ 295643064 w 256"/>
              <a:gd name="T51" fmla="*/ 454152487 h 212"/>
              <a:gd name="T52" fmla="*/ 337878948 w 256"/>
              <a:gd name="T53" fmla="*/ 496399267 h 212"/>
              <a:gd name="T54" fmla="*/ 380113208 w 256"/>
              <a:gd name="T55" fmla="*/ 454152487 h 212"/>
              <a:gd name="T56" fmla="*/ 337878948 w 256"/>
              <a:gd name="T57" fmla="*/ 411905706 h 21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12">
                <a:moveTo>
                  <a:pt x="256" y="200"/>
                </a:moveTo>
                <a:cubicBezTo>
                  <a:pt x="256" y="207"/>
                  <a:pt x="251" y="212"/>
                  <a:pt x="244" y="212"/>
                </a:cubicBezTo>
                <a:cubicBezTo>
                  <a:pt x="244" y="212"/>
                  <a:pt x="244" y="212"/>
                  <a:pt x="244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5" y="212"/>
                  <a:pt x="0" y="207"/>
                  <a:pt x="0" y="200"/>
                </a:cubicBezTo>
                <a:cubicBezTo>
                  <a:pt x="0" y="198"/>
                  <a:pt x="1" y="195"/>
                  <a:pt x="2" y="193"/>
                </a:cubicBezTo>
                <a:cubicBezTo>
                  <a:pt x="2" y="193"/>
                  <a:pt x="2" y="193"/>
                  <a:pt x="2" y="193"/>
                </a:cubicBezTo>
                <a:cubicBezTo>
                  <a:pt x="118" y="5"/>
                  <a:pt x="118" y="5"/>
                  <a:pt x="118" y="5"/>
                </a:cubicBezTo>
                <a:cubicBezTo>
                  <a:pt x="118" y="5"/>
                  <a:pt x="118" y="5"/>
                  <a:pt x="118" y="5"/>
                </a:cubicBezTo>
                <a:cubicBezTo>
                  <a:pt x="120" y="2"/>
                  <a:pt x="124" y="0"/>
                  <a:pt x="128" y="0"/>
                </a:cubicBezTo>
                <a:cubicBezTo>
                  <a:pt x="132" y="0"/>
                  <a:pt x="136" y="2"/>
                  <a:pt x="138" y="6"/>
                </a:cubicBezTo>
                <a:cubicBezTo>
                  <a:pt x="138" y="6"/>
                  <a:pt x="138" y="6"/>
                  <a:pt x="138" y="6"/>
                </a:cubicBezTo>
                <a:cubicBezTo>
                  <a:pt x="254" y="194"/>
                  <a:pt x="254" y="194"/>
                  <a:pt x="254" y="194"/>
                </a:cubicBezTo>
                <a:cubicBezTo>
                  <a:pt x="254" y="194"/>
                  <a:pt x="254" y="194"/>
                  <a:pt x="254" y="194"/>
                </a:cubicBezTo>
                <a:cubicBezTo>
                  <a:pt x="255" y="196"/>
                  <a:pt x="256" y="198"/>
                  <a:pt x="256" y="200"/>
                </a:cubicBezTo>
                <a:moveTo>
                  <a:pt x="144" y="68"/>
                </a:moveTo>
                <a:cubicBezTo>
                  <a:pt x="144" y="59"/>
                  <a:pt x="137" y="52"/>
                  <a:pt x="128" y="52"/>
                </a:cubicBezTo>
                <a:cubicBezTo>
                  <a:pt x="119" y="52"/>
                  <a:pt x="112" y="59"/>
                  <a:pt x="112" y="68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12" y="137"/>
                  <a:pt x="119" y="144"/>
                  <a:pt x="128" y="144"/>
                </a:cubicBezTo>
                <a:cubicBezTo>
                  <a:pt x="137" y="144"/>
                  <a:pt x="144" y="137"/>
                  <a:pt x="144" y="128"/>
                </a:cubicBezTo>
                <a:lnTo>
                  <a:pt x="144" y="68"/>
                </a:lnTo>
                <a:close/>
                <a:moveTo>
                  <a:pt x="128" y="156"/>
                </a:moveTo>
                <a:cubicBezTo>
                  <a:pt x="119" y="156"/>
                  <a:pt x="112" y="163"/>
                  <a:pt x="112" y="172"/>
                </a:cubicBezTo>
                <a:cubicBezTo>
                  <a:pt x="112" y="181"/>
                  <a:pt x="119" y="188"/>
                  <a:pt x="128" y="188"/>
                </a:cubicBezTo>
                <a:cubicBezTo>
                  <a:pt x="137" y="188"/>
                  <a:pt x="144" y="181"/>
                  <a:pt x="144" y="172"/>
                </a:cubicBezTo>
                <a:cubicBezTo>
                  <a:pt x="144" y="163"/>
                  <a:pt x="137" y="156"/>
                  <a:pt x="128" y="15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" name="Freeform 29"/>
          <p:cNvSpPr>
            <a:spLocks noEditPoints="1"/>
          </p:cNvSpPr>
          <p:nvPr/>
        </p:nvSpPr>
        <p:spPr bwMode="auto">
          <a:xfrm>
            <a:off x="9515332" y="4145194"/>
            <a:ext cx="415925" cy="417512"/>
          </a:xfrm>
          <a:custGeom>
            <a:avLst/>
            <a:gdLst>
              <a:gd name="T0" fmla="*/ 644080984 w 256"/>
              <a:gd name="T1" fmla="*/ 244706066 h 256"/>
              <a:gd name="T2" fmla="*/ 612404071 w 256"/>
              <a:gd name="T3" fmla="*/ 244706066 h 256"/>
              <a:gd name="T4" fmla="*/ 593926278 w 256"/>
              <a:gd name="T5" fmla="*/ 244706066 h 256"/>
              <a:gd name="T6" fmla="*/ 506817610 w 256"/>
              <a:gd name="T7" fmla="*/ 244706066 h 256"/>
              <a:gd name="T8" fmla="*/ 475140697 w 256"/>
              <a:gd name="T9" fmla="*/ 212789231 h 256"/>
              <a:gd name="T10" fmla="*/ 506817610 w 256"/>
              <a:gd name="T11" fmla="*/ 180870765 h 256"/>
              <a:gd name="T12" fmla="*/ 562250989 w 256"/>
              <a:gd name="T13" fmla="*/ 180870765 h 256"/>
              <a:gd name="T14" fmla="*/ 337878948 w 256"/>
              <a:gd name="T15" fmla="*/ 63836932 h 256"/>
              <a:gd name="T16" fmla="*/ 63352201 w 256"/>
              <a:gd name="T17" fmla="*/ 340461465 h 256"/>
              <a:gd name="T18" fmla="*/ 31675288 w 256"/>
              <a:gd name="T19" fmla="*/ 372379931 h 256"/>
              <a:gd name="T20" fmla="*/ 0 w 256"/>
              <a:gd name="T21" fmla="*/ 340461465 h 256"/>
              <a:gd name="T22" fmla="*/ 337878948 w 256"/>
              <a:gd name="T23" fmla="*/ 0 h 256"/>
              <a:gd name="T24" fmla="*/ 612404071 w 256"/>
              <a:gd name="T25" fmla="*/ 143632283 h 256"/>
              <a:gd name="T26" fmla="*/ 612404071 w 256"/>
              <a:gd name="T27" fmla="*/ 85115366 h 256"/>
              <a:gd name="T28" fmla="*/ 644080984 w 256"/>
              <a:gd name="T29" fmla="*/ 53196900 h 256"/>
              <a:gd name="T30" fmla="*/ 675756272 w 256"/>
              <a:gd name="T31" fmla="*/ 85115366 h 256"/>
              <a:gd name="T32" fmla="*/ 675756272 w 256"/>
              <a:gd name="T33" fmla="*/ 212789231 h 256"/>
              <a:gd name="T34" fmla="*/ 644080984 w 256"/>
              <a:gd name="T35" fmla="*/ 244706066 h 256"/>
              <a:gd name="T36" fmla="*/ 31675288 w 256"/>
              <a:gd name="T37" fmla="*/ 436216864 h 256"/>
              <a:gd name="T38" fmla="*/ 168938662 w 256"/>
              <a:gd name="T39" fmla="*/ 436216864 h 256"/>
              <a:gd name="T40" fmla="*/ 200615575 w 256"/>
              <a:gd name="T41" fmla="*/ 468135330 h 256"/>
              <a:gd name="T42" fmla="*/ 168938662 w 256"/>
              <a:gd name="T43" fmla="*/ 500052165 h 256"/>
              <a:gd name="T44" fmla="*/ 113505283 w 256"/>
              <a:gd name="T45" fmla="*/ 500052165 h 256"/>
              <a:gd name="T46" fmla="*/ 337878948 w 256"/>
              <a:gd name="T47" fmla="*/ 617085998 h 256"/>
              <a:gd name="T48" fmla="*/ 612404071 w 256"/>
              <a:gd name="T49" fmla="*/ 340461465 h 256"/>
              <a:gd name="T50" fmla="*/ 644080984 w 256"/>
              <a:gd name="T51" fmla="*/ 308542999 h 256"/>
              <a:gd name="T52" fmla="*/ 675756272 w 256"/>
              <a:gd name="T53" fmla="*/ 340461465 h 256"/>
              <a:gd name="T54" fmla="*/ 337878948 w 256"/>
              <a:gd name="T55" fmla="*/ 680922930 h 256"/>
              <a:gd name="T56" fmla="*/ 63352201 w 256"/>
              <a:gd name="T57" fmla="*/ 537290648 h 256"/>
              <a:gd name="T58" fmla="*/ 63352201 w 256"/>
              <a:gd name="T59" fmla="*/ 595807564 h 256"/>
              <a:gd name="T60" fmla="*/ 31675288 w 256"/>
              <a:gd name="T61" fmla="*/ 627726030 h 256"/>
              <a:gd name="T62" fmla="*/ 0 w 256"/>
              <a:gd name="T63" fmla="*/ 595807564 h 256"/>
              <a:gd name="T64" fmla="*/ 0 w 256"/>
              <a:gd name="T65" fmla="*/ 468135330 h 256"/>
              <a:gd name="T66" fmla="*/ 31675288 w 256"/>
              <a:gd name="T67" fmla="*/ 436216864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244" y="92"/>
                </a:moveTo>
                <a:cubicBezTo>
                  <a:pt x="232" y="92"/>
                  <a:pt x="232" y="92"/>
                  <a:pt x="232" y="92"/>
                </a:cubicBezTo>
                <a:cubicBezTo>
                  <a:pt x="225" y="92"/>
                  <a:pt x="225" y="92"/>
                  <a:pt x="225" y="92"/>
                </a:cubicBezTo>
                <a:cubicBezTo>
                  <a:pt x="192" y="92"/>
                  <a:pt x="192" y="92"/>
                  <a:pt x="192" y="92"/>
                </a:cubicBezTo>
                <a:cubicBezTo>
                  <a:pt x="185" y="92"/>
                  <a:pt x="180" y="87"/>
                  <a:pt x="180" y="80"/>
                </a:cubicBezTo>
                <a:cubicBezTo>
                  <a:pt x="180" y="73"/>
                  <a:pt x="185" y="68"/>
                  <a:pt x="192" y="68"/>
                </a:cubicBezTo>
                <a:cubicBezTo>
                  <a:pt x="213" y="68"/>
                  <a:pt x="213" y="68"/>
                  <a:pt x="213" y="68"/>
                </a:cubicBezTo>
                <a:cubicBezTo>
                  <a:pt x="194" y="41"/>
                  <a:pt x="163" y="24"/>
                  <a:pt x="128" y="24"/>
                </a:cubicBezTo>
                <a:cubicBezTo>
                  <a:pt x="71" y="24"/>
                  <a:pt x="24" y="71"/>
                  <a:pt x="24" y="128"/>
                </a:cubicBezTo>
                <a:cubicBezTo>
                  <a:pt x="24" y="135"/>
                  <a:pt x="19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71" y="0"/>
                  <a:pt x="209" y="21"/>
                  <a:pt x="232" y="54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232" y="25"/>
                  <a:pt x="237" y="20"/>
                  <a:pt x="244" y="20"/>
                </a:cubicBezTo>
                <a:cubicBezTo>
                  <a:pt x="251" y="20"/>
                  <a:pt x="256" y="25"/>
                  <a:pt x="256" y="32"/>
                </a:cubicBezTo>
                <a:cubicBezTo>
                  <a:pt x="256" y="80"/>
                  <a:pt x="256" y="80"/>
                  <a:pt x="256" y="80"/>
                </a:cubicBezTo>
                <a:cubicBezTo>
                  <a:pt x="256" y="87"/>
                  <a:pt x="251" y="92"/>
                  <a:pt x="244" y="92"/>
                </a:cubicBezTo>
                <a:moveTo>
                  <a:pt x="12" y="164"/>
                </a:moveTo>
                <a:cubicBezTo>
                  <a:pt x="64" y="164"/>
                  <a:pt x="64" y="164"/>
                  <a:pt x="64" y="164"/>
                </a:cubicBezTo>
                <a:cubicBezTo>
                  <a:pt x="71" y="164"/>
                  <a:pt x="76" y="169"/>
                  <a:pt x="76" y="176"/>
                </a:cubicBezTo>
                <a:cubicBezTo>
                  <a:pt x="76" y="183"/>
                  <a:pt x="71" y="188"/>
                  <a:pt x="64" y="188"/>
                </a:cubicBezTo>
                <a:cubicBezTo>
                  <a:pt x="43" y="188"/>
                  <a:pt x="43" y="188"/>
                  <a:pt x="43" y="188"/>
                </a:cubicBezTo>
                <a:cubicBezTo>
                  <a:pt x="62" y="215"/>
                  <a:pt x="93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1"/>
                  <a:pt x="237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cubicBezTo>
                  <a:pt x="85" y="256"/>
                  <a:pt x="47" y="235"/>
                  <a:pt x="24" y="202"/>
                </a:cubicBezTo>
                <a:cubicBezTo>
                  <a:pt x="24" y="224"/>
                  <a:pt x="24" y="224"/>
                  <a:pt x="24" y="224"/>
                </a:cubicBezTo>
                <a:cubicBezTo>
                  <a:pt x="24" y="231"/>
                  <a:pt x="19" y="236"/>
                  <a:pt x="12" y="236"/>
                </a:cubicBezTo>
                <a:cubicBezTo>
                  <a:pt x="5" y="236"/>
                  <a:pt x="0" y="231"/>
                  <a:pt x="0" y="224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69"/>
                  <a:pt x="5" y="164"/>
                  <a:pt x="12" y="16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" name="Freeform 30"/>
          <p:cNvSpPr>
            <a:spLocks/>
          </p:cNvSpPr>
          <p:nvPr/>
        </p:nvSpPr>
        <p:spPr bwMode="auto">
          <a:xfrm>
            <a:off x="8786670" y="4145194"/>
            <a:ext cx="415925" cy="417512"/>
          </a:xfrm>
          <a:custGeom>
            <a:avLst/>
            <a:gdLst>
              <a:gd name="T0" fmla="*/ 644080984 w 256"/>
              <a:gd name="T1" fmla="*/ 244706066 h 256"/>
              <a:gd name="T2" fmla="*/ 506817610 w 256"/>
              <a:gd name="T3" fmla="*/ 244706066 h 256"/>
              <a:gd name="T4" fmla="*/ 475140697 w 256"/>
              <a:gd name="T5" fmla="*/ 212789231 h 256"/>
              <a:gd name="T6" fmla="*/ 506817610 w 256"/>
              <a:gd name="T7" fmla="*/ 180870765 h 256"/>
              <a:gd name="T8" fmla="*/ 562250989 w 256"/>
              <a:gd name="T9" fmla="*/ 180870765 h 256"/>
              <a:gd name="T10" fmla="*/ 337878948 w 256"/>
              <a:gd name="T11" fmla="*/ 63836932 h 256"/>
              <a:gd name="T12" fmla="*/ 63352201 w 256"/>
              <a:gd name="T13" fmla="*/ 340461465 h 256"/>
              <a:gd name="T14" fmla="*/ 337878948 w 256"/>
              <a:gd name="T15" fmla="*/ 617085998 h 256"/>
              <a:gd name="T16" fmla="*/ 612404071 w 256"/>
              <a:gd name="T17" fmla="*/ 340461465 h 256"/>
              <a:gd name="T18" fmla="*/ 644080984 w 256"/>
              <a:gd name="T19" fmla="*/ 308542999 h 256"/>
              <a:gd name="T20" fmla="*/ 675756272 w 256"/>
              <a:gd name="T21" fmla="*/ 340461465 h 256"/>
              <a:gd name="T22" fmla="*/ 337878948 w 256"/>
              <a:gd name="T23" fmla="*/ 680922930 h 256"/>
              <a:gd name="T24" fmla="*/ 0 w 256"/>
              <a:gd name="T25" fmla="*/ 340461465 h 256"/>
              <a:gd name="T26" fmla="*/ 337878948 w 256"/>
              <a:gd name="T27" fmla="*/ 0 h 256"/>
              <a:gd name="T28" fmla="*/ 612404071 w 256"/>
              <a:gd name="T29" fmla="*/ 143632283 h 256"/>
              <a:gd name="T30" fmla="*/ 612404071 w 256"/>
              <a:gd name="T31" fmla="*/ 85115366 h 256"/>
              <a:gd name="T32" fmla="*/ 644080984 w 256"/>
              <a:gd name="T33" fmla="*/ 53196900 h 256"/>
              <a:gd name="T34" fmla="*/ 675756272 w 256"/>
              <a:gd name="T35" fmla="*/ 85115366 h 256"/>
              <a:gd name="T36" fmla="*/ 675756272 w 256"/>
              <a:gd name="T37" fmla="*/ 212789231 h 256"/>
              <a:gd name="T38" fmla="*/ 644080984 w 256"/>
              <a:gd name="T39" fmla="*/ 244706066 h 25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56" h="256">
                <a:moveTo>
                  <a:pt x="244" y="92"/>
                </a:moveTo>
                <a:cubicBezTo>
                  <a:pt x="192" y="92"/>
                  <a:pt x="192" y="92"/>
                  <a:pt x="192" y="92"/>
                </a:cubicBezTo>
                <a:cubicBezTo>
                  <a:pt x="185" y="92"/>
                  <a:pt x="180" y="87"/>
                  <a:pt x="180" y="80"/>
                </a:cubicBezTo>
                <a:cubicBezTo>
                  <a:pt x="180" y="73"/>
                  <a:pt x="185" y="68"/>
                  <a:pt x="192" y="68"/>
                </a:cubicBezTo>
                <a:cubicBezTo>
                  <a:pt x="213" y="68"/>
                  <a:pt x="213" y="68"/>
                  <a:pt x="213" y="68"/>
                </a:cubicBezTo>
                <a:cubicBezTo>
                  <a:pt x="194" y="41"/>
                  <a:pt x="163" y="24"/>
                  <a:pt x="128" y="24"/>
                </a:cubicBez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1"/>
                  <a:pt x="237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71" y="0"/>
                  <a:pt x="209" y="21"/>
                  <a:pt x="232" y="54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232" y="25"/>
                  <a:pt x="237" y="20"/>
                  <a:pt x="244" y="20"/>
                </a:cubicBezTo>
                <a:cubicBezTo>
                  <a:pt x="251" y="20"/>
                  <a:pt x="256" y="25"/>
                  <a:pt x="256" y="32"/>
                </a:cubicBezTo>
                <a:cubicBezTo>
                  <a:pt x="256" y="80"/>
                  <a:pt x="256" y="80"/>
                  <a:pt x="256" y="80"/>
                </a:cubicBezTo>
                <a:cubicBezTo>
                  <a:pt x="256" y="87"/>
                  <a:pt x="251" y="92"/>
                  <a:pt x="244" y="9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Freeform 31"/>
          <p:cNvSpPr>
            <a:spLocks/>
          </p:cNvSpPr>
          <p:nvPr/>
        </p:nvSpPr>
        <p:spPr bwMode="auto">
          <a:xfrm>
            <a:off x="8058007" y="4184881"/>
            <a:ext cx="415925" cy="293688"/>
          </a:xfrm>
          <a:custGeom>
            <a:avLst/>
            <a:gdLst>
              <a:gd name="T0" fmla="*/ 593926278 w 256"/>
              <a:gd name="T1" fmla="*/ 204982803 h 180"/>
              <a:gd name="T2" fmla="*/ 570169811 w 256"/>
              <a:gd name="T3" fmla="*/ 212969485 h 180"/>
              <a:gd name="T4" fmla="*/ 538492898 w 256"/>
              <a:gd name="T5" fmla="*/ 181024388 h 180"/>
              <a:gd name="T6" fmla="*/ 549051869 w 256"/>
              <a:gd name="T7" fmla="*/ 159727114 h 180"/>
              <a:gd name="T8" fmla="*/ 567529663 w 256"/>
              <a:gd name="T9" fmla="*/ 138429839 h 180"/>
              <a:gd name="T10" fmla="*/ 549051869 w 256"/>
              <a:gd name="T11" fmla="*/ 138429839 h 180"/>
              <a:gd name="T12" fmla="*/ 549051869 w 256"/>
              <a:gd name="T13" fmla="*/ 138429839 h 180"/>
              <a:gd name="T14" fmla="*/ 517376581 w 256"/>
              <a:gd name="T15" fmla="*/ 138429839 h 180"/>
              <a:gd name="T16" fmla="*/ 488339817 w 256"/>
              <a:gd name="T17" fmla="*/ 138429839 h 180"/>
              <a:gd name="T18" fmla="*/ 158379691 w 256"/>
              <a:gd name="T19" fmla="*/ 468533519 h 180"/>
              <a:gd name="T20" fmla="*/ 137263374 w 256"/>
              <a:gd name="T21" fmla="*/ 479181341 h 180"/>
              <a:gd name="T22" fmla="*/ 95027490 w 256"/>
              <a:gd name="T23" fmla="*/ 479181341 h 180"/>
              <a:gd name="T24" fmla="*/ 31675288 w 256"/>
              <a:gd name="T25" fmla="*/ 479181341 h 180"/>
              <a:gd name="T26" fmla="*/ 0 w 256"/>
              <a:gd name="T27" fmla="*/ 447236244 h 180"/>
              <a:gd name="T28" fmla="*/ 31675288 w 256"/>
              <a:gd name="T29" fmla="*/ 415291148 h 180"/>
              <a:gd name="T30" fmla="*/ 95027490 w 256"/>
              <a:gd name="T31" fmla="*/ 415291148 h 180"/>
              <a:gd name="T32" fmla="*/ 124064254 w 256"/>
              <a:gd name="T33" fmla="*/ 415291148 h 180"/>
              <a:gd name="T34" fmla="*/ 454024380 w 256"/>
              <a:gd name="T35" fmla="*/ 85187468 h 180"/>
              <a:gd name="T36" fmla="*/ 475140697 w 256"/>
              <a:gd name="T37" fmla="*/ 74539646 h 180"/>
              <a:gd name="T38" fmla="*/ 527933927 w 256"/>
              <a:gd name="T39" fmla="*/ 74539646 h 180"/>
              <a:gd name="T40" fmla="*/ 567529663 w 256"/>
              <a:gd name="T41" fmla="*/ 74539646 h 180"/>
              <a:gd name="T42" fmla="*/ 549051869 w 256"/>
              <a:gd name="T43" fmla="*/ 55905142 h 180"/>
              <a:gd name="T44" fmla="*/ 538492898 w 256"/>
              <a:gd name="T45" fmla="*/ 31945096 h 180"/>
              <a:gd name="T46" fmla="*/ 570169811 w 256"/>
              <a:gd name="T47" fmla="*/ 0 h 180"/>
              <a:gd name="T48" fmla="*/ 593926278 w 256"/>
              <a:gd name="T49" fmla="*/ 10647822 h 180"/>
              <a:gd name="T50" fmla="*/ 667837450 w 256"/>
              <a:gd name="T51" fmla="*/ 85187468 h 180"/>
              <a:gd name="T52" fmla="*/ 675756272 w 256"/>
              <a:gd name="T53" fmla="*/ 106484742 h 180"/>
              <a:gd name="T54" fmla="*/ 667837450 w 256"/>
              <a:gd name="T55" fmla="*/ 130443157 h 180"/>
              <a:gd name="T56" fmla="*/ 593926278 w 256"/>
              <a:gd name="T57" fmla="*/ 204982803 h 18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180">
                <a:moveTo>
                  <a:pt x="225" y="77"/>
                </a:moveTo>
                <a:cubicBezTo>
                  <a:pt x="222" y="79"/>
                  <a:pt x="219" y="80"/>
                  <a:pt x="216" y="80"/>
                </a:cubicBezTo>
                <a:cubicBezTo>
                  <a:pt x="209" y="80"/>
                  <a:pt x="204" y="75"/>
                  <a:pt x="204" y="68"/>
                </a:cubicBezTo>
                <a:cubicBezTo>
                  <a:pt x="204" y="65"/>
                  <a:pt x="205" y="62"/>
                  <a:pt x="208" y="60"/>
                </a:cubicBezTo>
                <a:cubicBezTo>
                  <a:pt x="215" y="52"/>
                  <a:pt x="215" y="52"/>
                  <a:pt x="215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196" y="52"/>
                  <a:pt x="196" y="52"/>
                  <a:pt x="196" y="52"/>
                </a:cubicBezTo>
                <a:cubicBezTo>
                  <a:pt x="185" y="52"/>
                  <a:pt x="185" y="52"/>
                  <a:pt x="185" y="52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58" y="179"/>
                  <a:pt x="55" y="180"/>
                  <a:pt x="52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12" y="180"/>
                  <a:pt x="12" y="180"/>
                  <a:pt x="12" y="180"/>
                </a:cubicBezTo>
                <a:cubicBezTo>
                  <a:pt x="5" y="180"/>
                  <a:pt x="0" y="175"/>
                  <a:pt x="0" y="168"/>
                </a:cubicBezTo>
                <a:cubicBezTo>
                  <a:pt x="0" y="161"/>
                  <a:pt x="5" y="156"/>
                  <a:pt x="12" y="156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172" y="32"/>
                  <a:pt x="172" y="32"/>
                  <a:pt x="172" y="32"/>
                </a:cubicBezTo>
                <a:cubicBezTo>
                  <a:pt x="174" y="29"/>
                  <a:pt x="177" y="28"/>
                  <a:pt x="180" y="2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215" y="28"/>
                  <a:pt x="215" y="28"/>
                  <a:pt x="215" y="28"/>
                </a:cubicBezTo>
                <a:cubicBezTo>
                  <a:pt x="208" y="21"/>
                  <a:pt x="208" y="21"/>
                  <a:pt x="208" y="21"/>
                </a:cubicBezTo>
                <a:cubicBezTo>
                  <a:pt x="205" y="18"/>
                  <a:pt x="204" y="15"/>
                  <a:pt x="204" y="12"/>
                </a:cubicBezTo>
                <a:cubicBezTo>
                  <a:pt x="204" y="5"/>
                  <a:pt x="209" y="0"/>
                  <a:pt x="216" y="0"/>
                </a:cubicBezTo>
                <a:cubicBezTo>
                  <a:pt x="219" y="0"/>
                  <a:pt x="222" y="1"/>
                  <a:pt x="225" y="4"/>
                </a:cubicBezTo>
                <a:cubicBezTo>
                  <a:pt x="253" y="32"/>
                  <a:pt x="253" y="32"/>
                  <a:pt x="253" y="32"/>
                </a:cubicBezTo>
                <a:cubicBezTo>
                  <a:pt x="255" y="34"/>
                  <a:pt x="256" y="37"/>
                  <a:pt x="256" y="40"/>
                </a:cubicBezTo>
                <a:cubicBezTo>
                  <a:pt x="256" y="43"/>
                  <a:pt x="255" y="46"/>
                  <a:pt x="253" y="49"/>
                </a:cubicBezTo>
                <a:lnTo>
                  <a:pt x="225" y="7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Freeform 32"/>
          <p:cNvSpPr>
            <a:spLocks/>
          </p:cNvSpPr>
          <p:nvPr/>
        </p:nvSpPr>
        <p:spPr bwMode="auto">
          <a:xfrm>
            <a:off x="7329345" y="4230919"/>
            <a:ext cx="415925" cy="292100"/>
          </a:xfrm>
          <a:custGeom>
            <a:avLst/>
            <a:gdLst>
              <a:gd name="T0" fmla="*/ 591286129 w 256"/>
              <a:gd name="T1" fmla="*/ 273874583 h 180"/>
              <a:gd name="T2" fmla="*/ 570169811 w 256"/>
              <a:gd name="T3" fmla="*/ 263341132 h 180"/>
              <a:gd name="T4" fmla="*/ 538492898 w 256"/>
              <a:gd name="T5" fmla="*/ 294941484 h 180"/>
              <a:gd name="T6" fmla="*/ 549051869 w 256"/>
              <a:gd name="T7" fmla="*/ 316008385 h 180"/>
              <a:gd name="T8" fmla="*/ 567529663 w 256"/>
              <a:gd name="T9" fmla="*/ 337076909 h 180"/>
              <a:gd name="T10" fmla="*/ 549051869 w 256"/>
              <a:gd name="T11" fmla="*/ 337076909 h 180"/>
              <a:gd name="T12" fmla="*/ 549051869 w 256"/>
              <a:gd name="T13" fmla="*/ 337076909 h 180"/>
              <a:gd name="T14" fmla="*/ 517376581 w 256"/>
              <a:gd name="T15" fmla="*/ 337076909 h 180"/>
              <a:gd name="T16" fmla="*/ 488339817 w 256"/>
              <a:gd name="T17" fmla="*/ 337076909 h 180"/>
              <a:gd name="T18" fmla="*/ 158379691 w 256"/>
              <a:gd name="T19" fmla="*/ 10533451 h 180"/>
              <a:gd name="T20" fmla="*/ 137263374 w 256"/>
              <a:gd name="T21" fmla="*/ 0 h 180"/>
              <a:gd name="T22" fmla="*/ 95027490 w 256"/>
              <a:gd name="T23" fmla="*/ 0 h 180"/>
              <a:gd name="T24" fmla="*/ 31675288 w 256"/>
              <a:gd name="T25" fmla="*/ 0 h 180"/>
              <a:gd name="T26" fmla="*/ 0 w 256"/>
              <a:gd name="T27" fmla="*/ 31600352 h 180"/>
              <a:gd name="T28" fmla="*/ 31675288 w 256"/>
              <a:gd name="T29" fmla="*/ 63202326 h 180"/>
              <a:gd name="T30" fmla="*/ 95027490 w 256"/>
              <a:gd name="T31" fmla="*/ 63202326 h 180"/>
              <a:gd name="T32" fmla="*/ 124064254 w 256"/>
              <a:gd name="T33" fmla="*/ 63202326 h 180"/>
              <a:gd name="T34" fmla="*/ 451384231 w 256"/>
              <a:gd name="T35" fmla="*/ 392377930 h 180"/>
              <a:gd name="T36" fmla="*/ 475140697 w 256"/>
              <a:gd name="T37" fmla="*/ 400277612 h 180"/>
              <a:gd name="T38" fmla="*/ 527933927 w 256"/>
              <a:gd name="T39" fmla="*/ 400277612 h 180"/>
              <a:gd name="T40" fmla="*/ 567529663 w 256"/>
              <a:gd name="T41" fmla="*/ 400277612 h 180"/>
              <a:gd name="T42" fmla="*/ 549051869 w 256"/>
              <a:gd name="T43" fmla="*/ 421344513 h 180"/>
              <a:gd name="T44" fmla="*/ 538492898 w 256"/>
              <a:gd name="T45" fmla="*/ 442413037 h 180"/>
              <a:gd name="T46" fmla="*/ 570169811 w 256"/>
              <a:gd name="T47" fmla="*/ 474013389 h 180"/>
              <a:gd name="T48" fmla="*/ 591286129 w 256"/>
              <a:gd name="T49" fmla="*/ 463479938 h 180"/>
              <a:gd name="T50" fmla="*/ 665197301 w 256"/>
              <a:gd name="T51" fmla="*/ 389744162 h 180"/>
              <a:gd name="T52" fmla="*/ 675756272 w 256"/>
              <a:gd name="T53" fmla="*/ 368677261 h 180"/>
              <a:gd name="T54" fmla="*/ 665197301 w 256"/>
              <a:gd name="T55" fmla="*/ 347610359 h 180"/>
              <a:gd name="T56" fmla="*/ 591286129 w 256"/>
              <a:gd name="T57" fmla="*/ 273874583 h 18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180">
                <a:moveTo>
                  <a:pt x="224" y="104"/>
                </a:moveTo>
                <a:cubicBezTo>
                  <a:pt x="222" y="101"/>
                  <a:pt x="219" y="100"/>
                  <a:pt x="216" y="100"/>
                </a:cubicBezTo>
                <a:cubicBezTo>
                  <a:pt x="209" y="100"/>
                  <a:pt x="204" y="105"/>
                  <a:pt x="204" y="112"/>
                </a:cubicBezTo>
                <a:cubicBezTo>
                  <a:pt x="204" y="115"/>
                  <a:pt x="205" y="118"/>
                  <a:pt x="208" y="120"/>
                </a:cubicBezTo>
                <a:cubicBezTo>
                  <a:pt x="215" y="128"/>
                  <a:pt x="215" y="128"/>
                  <a:pt x="215" y="128"/>
                </a:cubicBezTo>
                <a:cubicBezTo>
                  <a:pt x="208" y="128"/>
                  <a:pt x="208" y="128"/>
                  <a:pt x="208" y="128"/>
                </a:cubicBezTo>
                <a:cubicBezTo>
                  <a:pt x="208" y="128"/>
                  <a:pt x="208" y="128"/>
                  <a:pt x="208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185" y="128"/>
                  <a:pt x="185" y="128"/>
                  <a:pt x="185" y="128"/>
                </a:cubicBezTo>
                <a:cubicBezTo>
                  <a:pt x="60" y="4"/>
                  <a:pt x="60" y="4"/>
                  <a:pt x="60" y="4"/>
                </a:cubicBezTo>
                <a:cubicBezTo>
                  <a:pt x="58" y="1"/>
                  <a:pt x="55" y="0"/>
                  <a:pt x="5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9"/>
                  <a:pt x="5" y="24"/>
                  <a:pt x="12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171" y="149"/>
                  <a:pt x="171" y="149"/>
                  <a:pt x="171" y="149"/>
                </a:cubicBezTo>
                <a:cubicBezTo>
                  <a:pt x="174" y="151"/>
                  <a:pt x="177" y="152"/>
                  <a:pt x="180" y="152"/>
                </a:cubicBezTo>
                <a:cubicBezTo>
                  <a:pt x="200" y="152"/>
                  <a:pt x="200" y="152"/>
                  <a:pt x="200" y="152"/>
                </a:cubicBezTo>
                <a:cubicBezTo>
                  <a:pt x="215" y="152"/>
                  <a:pt x="215" y="152"/>
                  <a:pt x="215" y="152"/>
                </a:cubicBezTo>
                <a:cubicBezTo>
                  <a:pt x="208" y="160"/>
                  <a:pt x="208" y="160"/>
                  <a:pt x="208" y="160"/>
                </a:cubicBezTo>
                <a:cubicBezTo>
                  <a:pt x="205" y="162"/>
                  <a:pt x="204" y="165"/>
                  <a:pt x="204" y="168"/>
                </a:cubicBezTo>
                <a:cubicBezTo>
                  <a:pt x="204" y="175"/>
                  <a:pt x="209" y="180"/>
                  <a:pt x="216" y="180"/>
                </a:cubicBezTo>
                <a:cubicBezTo>
                  <a:pt x="219" y="180"/>
                  <a:pt x="222" y="179"/>
                  <a:pt x="224" y="176"/>
                </a:cubicBezTo>
                <a:cubicBezTo>
                  <a:pt x="252" y="148"/>
                  <a:pt x="252" y="148"/>
                  <a:pt x="252" y="148"/>
                </a:cubicBezTo>
                <a:cubicBezTo>
                  <a:pt x="255" y="146"/>
                  <a:pt x="256" y="143"/>
                  <a:pt x="256" y="140"/>
                </a:cubicBezTo>
                <a:cubicBezTo>
                  <a:pt x="256" y="137"/>
                  <a:pt x="255" y="134"/>
                  <a:pt x="252" y="132"/>
                </a:cubicBezTo>
                <a:lnTo>
                  <a:pt x="224" y="1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Freeform 33"/>
          <p:cNvSpPr>
            <a:spLocks noEditPoints="1"/>
          </p:cNvSpPr>
          <p:nvPr/>
        </p:nvSpPr>
        <p:spPr bwMode="auto">
          <a:xfrm>
            <a:off x="6600682" y="4184881"/>
            <a:ext cx="415925" cy="338138"/>
          </a:xfrm>
          <a:custGeom>
            <a:avLst/>
            <a:gdLst>
              <a:gd name="T0" fmla="*/ 593926278 w 256"/>
              <a:gd name="T1" fmla="*/ 203494049 h 208"/>
              <a:gd name="T2" fmla="*/ 570169811 w 256"/>
              <a:gd name="T3" fmla="*/ 211422410 h 208"/>
              <a:gd name="T4" fmla="*/ 538492898 w 256"/>
              <a:gd name="T5" fmla="*/ 179708967 h 208"/>
              <a:gd name="T6" fmla="*/ 549051869 w 256"/>
              <a:gd name="T7" fmla="*/ 158567214 h 208"/>
              <a:gd name="T8" fmla="*/ 567529663 w 256"/>
              <a:gd name="T9" fmla="*/ 137425461 h 208"/>
              <a:gd name="T10" fmla="*/ 549051869 w 256"/>
              <a:gd name="T11" fmla="*/ 137425461 h 208"/>
              <a:gd name="T12" fmla="*/ 549051869 w 256"/>
              <a:gd name="T13" fmla="*/ 137425461 h 208"/>
              <a:gd name="T14" fmla="*/ 517376581 w 256"/>
              <a:gd name="T15" fmla="*/ 137425461 h 208"/>
              <a:gd name="T16" fmla="*/ 488339817 w 256"/>
              <a:gd name="T17" fmla="*/ 137425461 h 208"/>
              <a:gd name="T18" fmla="*/ 158379691 w 256"/>
              <a:gd name="T19" fmla="*/ 465129953 h 208"/>
              <a:gd name="T20" fmla="*/ 137263374 w 256"/>
              <a:gd name="T21" fmla="*/ 475700016 h 208"/>
              <a:gd name="T22" fmla="*/ 95027490 w 256"/>
              <a:gd name="T23" fmla="*/ 475700016 h 208"/>
              <a:gd name="T24" fmla="*/ 31675288 w 256"/>
              <a:gd name="T25" fmla="*/ 475700016 h 208"/>
              <a:gd name="T26" fmla="*/ 0 w 256"/>
              <a:gd name="T27" fmla="*/ 443986574 h 208"/>
              <a:gd name="T28" fmla="*/ 31675288 w 256"/>
              <a:gd name="T29" fmla="*/ 412273131 h 208"/>
              <a:gd name="T30" fmla="*/ 95027490 w 256"/>
              <a:gd name="T31" fmla="*/ 412273131 h 208"/>
              <a:gd name="T32" fmla="*/ 124064254 w 256"/>
              <a:gd name="T33" fmla="*/ 412273131 h 208"/>
              <a:gd name="T34" fmla="*/ 454024380 w 256"/>
              <a:gd name="T35" fmla="*/ 84568639 h 208"/>
              <a:gd name="T36" fmla="*/ 475140697 w 256"/>
              <a:gd name="T37" fmla="*/ 73998575 h 208"/>
              <a:gd name="T38" fmla="*/ 527933927 w 256"/>
              <a:gd name="T39" fmla="*/ 73998575 h 208"/>
              <a:gd name="T40" fmla="*/ 567529663 w 256"/>
              <a:gd name="T41" fmla="*/ 73998575 h 208"/>
              <a:gd name="T42" fmla="*/ 549051869 w 256"/>
              <a:gd name="T43" fmla="*/ 55498525 h 208"/>
              <a:gd name="T44" fmla="*/ 538492898 w 256"/>
              <a:gd name="T45" fmla="*/ 31713443 h 208"/>
              <a:gd name="T46" fmla="*/ 570169811 w 256"/>
              <a:gd name="T47" fmla="*/ 0 h 208"/>
              <a:gd name="T48" fmla="*/ 593926278 w 256"/>
              <a:gd name="T49" fmla="*/ 10571689 h 208"/>
              <a:gd name="T50" fmla="*/ 667837450 w 256"/>
              <a:gd name="T51" fmla="*/ 84568639 h 208"/>
              <a:gd name="T52" fmla="*/ 675756272 w 256"/>
              <a:gd name="T53" fmla="*/ 105712018 h 208"/>
              <a:gd name="T54" fmla="*/ 667837450 w 256"/>
              <a:gd name="T55" fmla="*/ 129497100 h 208"/>
              <a:gd name="T56" fmla="*/ 593926278 w 256"/>
              <a:gd name="T57" fmla="*/ 203494049 h 208"/>
              <a:gd name="T58" fmla="*/ 240209685 w 256"/>
              <a:gd name="T59" fmla="*/ 253707542 h 208"/>
              <a:gd name="T60" fmla="*/ 124064254 w 256"/>
              <a:gd name="T61" fmla="*/ 137425461 h 208"/>
              <a:gd name="T62" fmla="*/ 95027490 w 256"/>
              <a:gd name="T63" fmla="*/ 137425461 h 208"/>
              <a:gd name="T64" fmla="*/ 31675288 w 256"/>
              <a:gd name="T65" fmla="*/ 137425461 h 208"/>
              <a:gd name="T66" fmla="*/ 0 w 256"/>
              <a:gd name="T67" fmla="*/ 105712018 h 208"/>
              <a:gd name="T68" fmla="*/ 31675288 w 256"/>
              <a:gd name="T69" fmla="*/ 73998575 h 208"/>
              <a:gd name="T70" fmla="*/ 84470143 w 256"/>
              <a:gd name="T71" fmla="*/ 73998575 h 208"/>
              <a:gd name="T72" fmla="*/ 137263374 w 256"/>
              <a:gd name="T73" fmla="*/ 73998575 h 208"/>
              <a:gd name="T74" fmla="*/ 158379691 w 256"/>
              <a:gd name="T75" fmla="*/ 84568639 h 208"/>
              <a:gd name="T76" fmla="*/ 285084093 w 256"/>
              <a:gd name="T77" fmla="*/ 208779081 h 208"/>
              <a:gd name="T78" fmla="*/ 240209685 w 256"/>
              <a:gd name="T79" fmla="*/ 253707542 h 208"/>
              <a:gd name="T80" fmla="*/ 488339817 w 256"/>
              <a:gd name="T81" fmla="*/ 412273131 h 208"/>
              <a:gd name="T82" fmla="*/ 517376581 w 256"/>
              <a:gd name="T83" fmla="*/ 412273131 h 208"/>
              <a:gd name="T84" fmla="*/ 549051869 w 256"/>
              <a:gd name="T85" fmla="*/ 412273131 h 208"/>
              <a:gd name="T86" fmla="*/ 549051869 w 256"/>
              <a:gd name="T87" fmla="*/ 412273131 h 208"/>
              <a:gd name="T88" fmla="*/ 567529663 w 256"/>
              <a:gd name="T89" fmla="*/ 412273131 h 208"/>
              <a:gd name="T90" fmla="*/ 549051869 w 256"/>
              <a:gd name="T91" fmla="*/ 391131378 h 208"/>
              <a:gd name="T92" fmla="*/ 538492898 w 256"/>
              <a:gd name="T93" fmla="*/ 369989624 h 208"/>
              <a:gd name="T94" fmla="*/ 570169811 w 256"/>
              <a:gd name="T95" fmla="*/ 338276181 h 208"/>
              <a:gd name="T96" fmla="*/ 593926278 w 256"/>
              <a:gd name="T97" fmla="*/ 346204542 h 208"/>
              <a:gd name="T98" fmla="*/ 667837450 w 256"/>
              <a:gd name="T99" fmla="*/ 420201492 h 208"/>
              <a:gd name="T100" fmla="*/ 675756272 w 256"/>
              <a:gd name="T101" fmla="*/ 443986574 h 208"/>
              <a:gd name="T102" fmla="*/ 667837450 w 256"/>
              <a:gd name="T103" fmla="*/ 465129953 h 208"/>
              <a:gd name="T104" fmla="*/ 593926278 w 256"/>
              <a:gd name="T105" fmla="*/ 539126902 h 208"/>
              <a:gd name="T106" fmla="*/ 570169811 w 256"/>
              <a:gd name="T107" fmla="*/ 549698592 h 208"/>
              <a:gd name="T108" fmla="*/ 538492898 w 256"/>
              <a:gd name="T109" fmla="*/ 517985149 h 208"/>
              <a:gd name="T110" fmla="*/ 549051869 w 256"/>
              <a:gd name="T111" fmla="*/ 494200067 h 208"/>
              <a:gd name="T112" fmla="*/ 567529663 w 256"/>
              <a:gd name="T113" fmla="*/ 475700016 h 208"/>
              <a:gd name="T114" fmla="*/ 517376581 w 256"/>
              <a:gd name="T115" fmla="*/ 475700016 h 208"/>
              <a:gd name="T116" fmla="*/ 475140697 w 256"/>
              <a:gd name="T117" fmla="*/ 475700016 h 208"/>
              <a:gd name="T118" fmla="*/ 454024380 w 256"/>
              <a:gd name="T119" fmla="*/ 465129953 h 208"/>
              <a:gd name="T120" fmla="*/ 327319977 w 256"/>
              <a:gd name="T121" fmla="*/ 340919510 h 208"/>
              <a:gd name="T122" fmla="*/ 372194386 w 256"/>
              <a:gd name="T123" fmla="*/ 295991049 h 208"/>
              <a:gd name="T124" fmla="*/ 488339817 w 256"/>
              <a:gd name="T125" fmla="*/ 412273131 h 20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6" h="208">
                <a:moveTo>
                  <a:pt x="225" y="77"/>
                </a:moveTo>
                <a:cubicBezTo>
                  <a:pt x="222" y="79"/>
                  <a:pt x="219" y="80"/>
                  <a:pt x="216" y="80"/>
                </a:cubicBezTo>
                <a:cubicBezTo>
                  <a:pt x="209" y="80"/>
                  <a:pt x="204" y="75"/>
                  <a:pt x="204" y="68"/>
                </a:cubicBezTo>
                <a:cubicBezTo>
                  <a:pt x="204" y="65"/>
                  <a:pt x="205" y="62"/>
                  <a:pt x="208" y="60"/>
                </a:cubicBezTo>
                <a:cubicBezTo>
                  <a:pt x="215" y="52"/>
                  <a:pt x="215" y="52"/>
                  <a:pt x="215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196" y="52"/>
                  <a:pt x="196" y="52"/>
                  <a:pt x="196" y="52"/>
                </a:cubicBezTo>
                <a:cubicBezTo>
                  <a:pt x="185" y="52"/>
                  <a:pt x="185" y="52"/>
                  <a:pt x="185" y="52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58" y="179"/>
                  <a:pt x="55" y="180"/>
                  <a:pt x="52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12" y="180"/>
                  <a:pt x="12" y="180"/>
                  <a:pt x="12" y="180"/>
                </a:cubicBezTo>
                <a:cubicBezTo>
                  <a:pt x="5" y="180"/>
                  <a:pt x="0" y="175"/>
                  <a:pt x="0" y="168"/>
                </a:cubicBezTo>
                <a:cubicBezTo>
                  <a:pt x="0" y="161"/>
                  <a:pt x="5" y="156"/>
                  <a:pt x="12" y="156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172" y="32"/>
                  <a:pt x="172" y="32"/>
                  <a:pt x="172" y="32"/>
                </a:cubicBezTo>
                <a:cubicBezTo>
                  <a:pt x="174" y="29"/>
                  <a:pt x="177" y="28"/>
                  <a:pt x="180" y="2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215" y="28"/>
                  <a:pt x="215" y="28"/>
                  <a:pt x="215" y="28"/>
                </a:cubicBezTo>
                <a:cubicBezTo>
                  <a:pt x="208" y="21"/>
                  <a:pt x="208" y="21"/>
                  <a:pt x="208" y="21"/>
                </a:cubicBezTo>
                <a:cubicBezTo>
                  <a:pt x="205" y="18"/>
                  <a:pt x="204" y="15"/>
                  <a:pt x="204" y="12"/>
                </a:cubicBezTo>
                <a:cubicBezTo>
                  <a:pt x="204" y="5"/>
                  <a:pt x="209" y="0"/>
                  <a:pt x="216" y="0"/>
                </a:cubicBezTo>
                <a:cubicBezTo>
                  <a:pt x="219" y="0"/>
                  <a:pt x="222" y="1"/>
                  <a:pt x="225" y="4"/>
                </a:cubicBezTo>
                <a:cubicBezTo>
                  <a:pt x="253" y="32"/>
                  <a:pt x="253" y="32"/>
                  <a:pt x="253" y="32"/>
                </a:cubicBezTo>
                <a:cubicBezTo>
                  <a:pt x="255" y="34"/>
                  <a:pt x="256" y="37"/>
                  <a:pt x="256" y="40"/>
                </a:cubicBezTo>
                <a:cubicBezTo>
                  <a:pt x="256" y="43"/>
                  <a:pt x="255" y="46"/>
                  <a:pt x="253" y="49"/>
                </a:cubicBezTo>
                <a:lnTo>
                  <a:pt x="225" y="77"/>
                </a:lnTo>
                <a:close/>
                <a:moveTo>
                  <a:pt x="91" y="96"/>
                </a:moveTo>
                <a:cubicBezTo>
                  <a:pt x="47" y="52"/>
                  <a:pt x="47" y="52"/>
                  <a:pt x="47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12" y="52"/>
                  <a:pt x="12" y="52"/>
                  <a:pt x="12" y="52"/>
                </a:cubicBezTo>
                <a:cubicBezTo>
                  <a:pt x="5" y="52"/>
                  <a:pt x="0" y="47"/>
                  <a:pt x="0" y="40"/>
                </a:cubicBezTo>
                <a:cubicBezTo>
                  <a:pt x="0" y="33"/>
                  <a:pt x="5" y="28"/>
                  <a:pt x="12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52" y="28"/>
                  <a:pt x="52" y="28"/>
                  <a:pt x="52" y="28"/>
                </a:cubicBezTo>
                <a:cubicBezTo>
                  <a:pt x="55" y="28"/>
                  <a:pt x="58" y="29"/>
                  <a:pt x="60" y="32"/>
                </a:cubicBezTo>
                <a:cubicBezTo>
                  <a:pt x="108" y="79"/>
                  <a:pt x="108" y="79"/>
                  <a:pt x="108" y="79"/>
                </a:cubicBezTo>
                <a:lnTo>
                  <a:pt x="91" y="96"/>
                </a:lnTo>
                <a:close/>
                <a:moveTo>
                  <a:pt x="185" y="156"/>
                </a:moveTo>
                <a:cubicBezTo>
                  <a:pt x="196" y="156"/>
                  <a:pt x="196" y="156"/>
                  <a:pt x="196" y="156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15" y="156"/>
                  <a:pt x="215" y="156"/>
                  <a:pt x="215" y="156"/>
                </a:cubicBezTo>
                <a:cubicBezTo>
                  <a:pt x="208" y="148"/>
                  <a:pt x="208" y="148"/>
                  <a:pt x="208" y="148"/>
                </a:cubicBezTo>
                <a:cubicBezTo>
                  <a:pt x="205" y="146"/>
                  <a:pt x="204" y="143"/>
                  <a:pt x="204" y="140"/>
                </a:cubicBezTo>
                <a:cubicBezTo>
                  <a:pt x="204" y="133"/>
                  <a:pt x="209" y="128"/>
                  <a:pt x="216" y="128"/>
                </a:cubicBezTo>
                <a:cubicBezTo>
                  <a:pt x="219" y="128"/>
                  <a:pt x="222" y="129"/>
                  <a:pt x="225" y="131"/>
                </a:cubicBezTo>
                <a:cubicBezTo>
                  <a:pt x="253" y="159"/>
                  <a:pt x="253" y="159"/>
                  <a:pt x="253" y="159"/>
                </a:cubicBezTo>
                <a:cubicBezTo>
                  <a:pt x="255" y="162"/>
                  <a:pt x="256" y="165"/>
                  <a:pt x="256" y="168"/>
                </a:cubicBezTo>
                <a:cubicBezTo>
                  <a:pt x="256" y="171"/>
                  <a:pt x="255" y="174"/>
                  <a:pt x="253" y="176"/>
                </a:cubicBezTo>
                <a:cubicBezTo>
                  <a:pt x="225" y="204"/>
                  <a:pt x="225" y="204"/>
                  <a:pt x="225" y="204"/>
                </a:cubicBezTo>
                <a:cubicBezTo>
                  <a:pt x="222" y="207"/>
                  <a:pt x="219" y="208"/>
                  <a:pt x="216" y="208"/>
                </a:cubicBezTo>
                <a:cubicBezTo>
                  <a:pt x="209" y="208"/>
                  <a:pt x="204" y="203"/>
                  <a:pt x="204" y="196"/>
                </a:cubicBezTo>
                <a:cubicBezTo>
                  <a:pt x="204" y="193"/>
                  <a:pt x="205" y="190"/>
                  <a:pt x="208" y="187"/>
                </a:cubicBezTo>
                <a:cubicBezTo>
                  <a:pt x="215" y="180"/>
                  <a:pt x="215" y="180"/>
                  <a:pt x="215" y="180"/>
                </a:cubicBezTo>
                <a:cubicBezTo>
                  <a:pt x="196" y="180"/>
                  <a:pt x="196" y="180"/>
                  <a:pt x="196" y="180"/>
                </a:cubicBezTo>
                <a:cubicBezTo>
                  <a:pt x="180" y="180"/>
                  <a:pt x="180" y="180"/>
                  <a:pt x="180" y="180"/>
                </a:cubicBezTo>
                <a:cubicBezTo>
                  <a:pt x="177" y="180"/>
                  <a:pt x="174" y="179"/>
                  <a:pt x="172" y="176"/>
                </a:cubicBezTo>
                <a:cubicBezTo>
                  <a:pt x="124" y="129"/>
                  <a:pt x="124" y="129"/>
                  <a:pt x="124" y="129"/>
                </a:cubicBezTo>
                <a:cubicBezTo>
                  <a:pt x="141" y="112"/>
                  <a:pt x="141" y="112"/>
                  <a:pt x="141" y="112"/>
                </a:cubicBezTo>
                <a:lnTo>
                  <a:pt x="185" y="1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Freeform 34"/>
          <p:cNvSpPr>
            <a:spLocks noEditPoints="1"/>
          </p:cNvSpPr>
          <p:nvPr/>
        </p:nvSpPr>
        <p:spPr bwMode="auto">
          <a:xfrm>
            <a:off x="5892657" y="4165831"/>
            <a:ext cx="376238" cy="377825"/>
          </a:xfrm>
          <a:custGeom>
            <a:avLst/>
            <a:gdLst>
              <a:gd name="T0" fmla="*/ 444463572 w 232"/>
              <a:gd name="T1" fmla="*/ 212174794 h 232"/>
              <a:gd name="T2" fmla="*/ 525992076 w 232"/>
              <a:gd name="T3" fmla="*/ 244001665 h 232"/>
              <a:gd name="T4" fmla="*/ 368194291 w 232"/>
              <a:gd name="T5" fmla="*/ 275828536 h 232"/>
              <a:gd name="T6" fmla="*/ 336635707 w 232"/>
              <a:gd name="T7" fmla="*/ 116695811 h 232"/>
              <a:gd name="T8" fmla="*/ 399754497 w 232"/>
              <a:gd name="T9" fmla="*/ 116695811 h 232"/>
              <a:gd name="T10" fmla="*/ 557552282 w 232"/>
              <a:gd name="T11" fmla="*/ 7957125 h 232"/>
              <a:gd name="T12" fmla="*/ 578590797 w 232"/>
              <a:gd name="T13" fmla="*/ 0 h 232"/>
              <a:gd name="T14" fmla="*/ 602261357 w 232"/>
              <a:gd name="T15" fmla="*/ 53043699 h 232"/>
              <a:gd name="T16" fmla="*/ 494433492 w 232"/>
              <a:gd name="T17" fmla="*/ 339480648 h 232"/>
              <a:gd name="T18" fmla="*/ 494433492 w 232"/>
              <a:gd name="T19" fmla="*/ 403134389 h 232"/>
              <a:gd name="T20" fmla="*/ 602261357 w 232"/>
              <a:gd name="T21" fmla="*/ 562265485 h 232"/>
              <a:gd name="T22" fmla="*/ 610151003 w 232"/>
              <a:gd name="T23" fmla="*/ 583482313 h 232"/>
              <a:gd name="T24" fmla="*/ 557552282 w 232"/>
              <a:gd name="T25" fmla="*/ 607352059 h 232"/>
              <a:gd name="T26" fmla="*/ 399754497 w 232"/>
              <a:gd name="T27" fmla="*/ 448220963 h 232"/>
              <a:gd name="T28" fmla="*/ 368194291 w 232"/>
              <a:gd name="T29" fmla="*/ 530438615 h 232"/>
              <a:gd name="T30" fmla="*/ 336635707 w 232"/>
              <a:gd name="T31" fmla="*/ 371307519 h 232"/>
              <a:gd name="T32" fmla="*/ 241956712 w 232"/>
              <a:gd name="T33" fmla="*/ 530438615 h 232"/>
              <a:gd name="T34" fmla="*/ 210396506 w 232"/>
              <a:gd name="T35" fmla="*/ 448220963 h 232"/>
              <a:gd name="T36" fmla="*/ 52598721 w 232"/>
              <a:gd name="T37" fmla="*/ 607352059 h 232"/>
              <a:gd name="T38" fmla="*/ 0 w 232"/>
              <a:gd name="T39" fmla="*/ 583482313 h 232"/>
              <a:gd name="T40" fmla="*/ 7889646 w 232"/>
              <a:gd name="T41" fmla="*/ 562265485 h 232"/>
              <a:gd name="T42" fmla="*/ 115717511 w 232"/>
              <a:gd name="T43" fmla="*/ 403134389 h 232"/>
              <a:gd name="T44" fmla="*/ 115717511 w 232"/>
              <a:gd name="T45" fmla="*/ 339480648 h 232"/>
              <a:gd name="T46" fmla="*/ 273515296 w 232"/>
              <a:gd name="T47" fmla="*/ 371307519 h 232"/>
              <a:gd name="T48" fmla="*/ 241956712 w 232"/>
              <a:gd name="T49" fmla="*/ 530438615 h 232"/>
              <a:gd name="T50" fmla="*/ 115717511 w 232"/>
              <a:gd name="T51" fmla="*/ 275828536 h 232"/>
              <a:gd name="T52" fmla="*/ 115717511 w 232"/>
              <a:gd name="T53" fmla="*/ 212174794 h 232"/>
              <a:gd name="T54" fmla="*/ 7889646 w 232"/>
              <a:gd name="T55" fmla="*/ 53043699 h 232"/>
              <a:gd name="T56" fmla="*/ 0 w 232"/>
              <a:gd name="T57" fmla="*/ 31826871 h 232"/>
              <a:gd name="T58" fmla="*/ 52598721 w 232"/>
              <a:gd name="T59" fmla="*/ 7957125 h 232"/>
              <a:gd name="T60" fmla="*/ 210396506 w 232"/>
              <a:gd name="T61" fmla="*/ 167088221 h 232"/>
              <a:gd name="T62" fmla="*/ 241956712 w 232"/>
              <a:gd name="T63" fmla="*/ 84870569 h 232"/>
              <a:gd name="T64" fmla="*/ 273515296 w 232"/>
              <a:gd name="T65" fmla="*/ 244001665 h 2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32" h="232">
                <a:moveTo>
                  <a:pt x="229" y="20"/>
                </a:moveTo>
                <a:cubicBezTo>
                  <a:pt x="169" y="80"/>
                  <a:pt x="169" y="80"/>
                  <a:pt x="169" y="80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5" y="80"/>
                  <a:pt x="200" y="85"/>
                  <a:pt x="200" y="92"/>
                </a:cubicBezTo>
                <a:cubicBezTo>
                  <a:pt x="200" y="99"/>
                  <a:pt x="195" y="104"/>
                  <a:pt x="188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37"/>
                  <a:pt x="133" y="32"/>
                  <a:pt x="140" y="32"/>
                </a:cubicBezTo>
                <a:cubicBezTo>
                  <a:pt x="147" y="32"/>
                  <a:pt x="152" y="37"/>
                  <a:pt x="152" y="44"/>
                </a:cubicBezTo>
                <a:cubicBezTo>
                  <a:pt x="152" y="63"/>
                  <a:pt x="152" y="63"/>
                  <a:pt x="152" y="63"/>
                </a:cubicBezTo>
                <a:cubicBezTo>
                  <a:pt x="212" y="3"/>
                  <a:pt x="212" y="3"/>
                  <a:pt x="212" y="3"/>
                </a:cubicBezTo>
                <a:cubicBezTo>
                  <a:pt x="212" y="3"/>
                  <a:pt x="212" y="3"/>
                  <a:pt x="212" y="3"/>
                </a:cubicBezTo>
                <a:cubicBezTo>
                  <a:pt x="214" y="1"/>
                  <a:pt x="217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5"/>
                  <a:pt x="231" y="18"/>
                  <a:pt x="229" y="20"/>
                </a:cubicBezTo>
                <a:close/>
                <a:moveTo>
                  <a:pt x="140" y="128"/>
                </a:moveTo>
                <a:cubicBezTo>
                  <a:pt x="188" y="128"/>
                  <a:pt x="188" y="128"/>
                  <a:pt x="188" y="128"/>
                </a:cubicBezTo>
                <a:cubicBezTo>
                  <a:pt x="195" y="128"/>
                  <a:pt x="200" y="133"/>
                  <a:pt x="200" y="140"/>
                </a:cubicBezTo>
                <a:cubicBezTo>
                  <a:pt x="200" y="147"/>
                  <a:pt x="195" y="152"/>
                  <a:pt x="188" y="152"/>
                </a:cubicBezTo>
                <a:cubicBezTo>
                  <a:pt x="169" y="152"/>
                  <a:pt x="169" y="152"/>
                  <a:pt x="169" y="152"/>
                </a:cubicBezTo>
                <a:cubicBezTo>
                  <a:pt x="229" y="212"/>
                  <a:pt x="229" y="212"/>
                  <a:pt x="229" y="212"/>
                </a:cubicBezTo>
                <a:cubicBezTo>
                  <a:pt x="229" y="212"/>
                  <a:pt x="229" y="212"/>
                  <a:pt x="229" y="212"/>
                </a:cubicBezTo>
                <a:cubicBezTo>
                  <a:pt x="231" y="214"/>
                  <a:pt x="232" y="217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cubicBezTo>
                  <a:pt x="217" y="232"/>
                  <a:pt x="214" y="231"/>
                  <a:pt x="212" y="229"/>
                </a:cubicBezTo>
                <a:cubicBezTo>
                  <a:pt x="212" y="229"/>
                  <a:pt x="212" y="229"/>
                  <a:pt x="212" y="229"/>
                </a:cubicBezTo>
                <a:cubicBezTo>
                  <a:pt x="152" y="169"/>
                  <a:pt x="152" y="169"/>
                  <a:pt x="152" y="169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2" y="195"/>
                  <a:pt x="147" y="200"/>
                  <a:pt x="140" y="200"/>
                </a:cubicBezTo>
                <a:cubicBezTo>
                  <a:pt x="133" y="200"/>
                  <a:pt x="128" y="195"/>
                  <a:pt x="128" y="188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moveTo>
                  <a:pt x="92" y="200"/>
                </a:moveTo>
                <a:cubicBezTo>
                  <a:pt x="85" y="200"/>
                  <a:pt x="80" y="195"/>
                  <a:pt x="80" y="188"/>
                </a:cubicBezTo>
                <a:cubicBezTo>
                  <a:pt x="80" y="169"/>
                  <a:pt x="80" y="169"/>
                  <a:pt x="80" y="169"/>
                </a:cubicBezTo>
                <a:cubicBezTo>
                  <a:pt x="20" y="229"/>
                  <a:pt x="20" y="229"/>
                  <a:pt x="20" y="229"/>
                </a:cubicBezTo>
                <a:cubicBezTo>
                  <a:pt x="20" y="229"/>
                  <a:pt x="20" y="229"/>
                  <a:pt x="20" y="229"/>
                </a:cubicBezTo>
                <a:cubicBezTo>
                  <a:pt x="18" y="231"/>
                  <a:pt x="15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217"/>
                  <a:pt x="1" y="214"/>
                  <a:pt x="3" y="212"/>
                </a:cubicBezTo>
                <a:cubicBezTo>
                  <a:pt x="3" y="212"/>
                  <a:pt x="3" y="212"/>
                  <a:pt x="3" y="21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37" y="152"/>
                  <a:pt x="32" y="147"/>
                  <a:pt x="32" y="140"/>
                </a:cubicBezTo>
                <a:cubicBezTo>
                  <a:pt x="32" y="133"/>
                  <a:pt x="37" y="128"/>
                  <a:pt x="44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88"/>
                  <a:pt x="104" y="188"/>
                  <a:pt x="104" y="188"/>
                </a:cubicBezTo>
                <a:cubicBezTo>
                  <a:pt x="104" y="195"/>
                  <a:pt x="99" y="200"/>
                  <a:pt x="92" y="200"/>
                </a:cubicBezTo>
                <a:moveTo>
                  <a:pt x="92" y="104"/>
                </a:moveTo>
                <a:cubicBezTo>
                  <a:pt x="44" y="104"/>
                  <a:pt x="44" y="104"/>
                  <a:pt x="44" y="104"/>
                </a:cubicBezTo>
                <a:cubicBezTo>
                  <a:pt x="37" y="104"/>
                  <a:pt x="32" y="99"/>
                  <a:pt x="32" y="92"/>
                </a:cubicBezTo>
                <a:cubicBezTo>
                  <a:pt x="32" y="85"/>
                  <a:pt x="37" y="80"/>
                  <a:pt x="44" y="80"/>
                </a:cubicBezTo>
                <a:cubicBezTo>
                  <a:pt x="63" y="80"/>
                  <a:pt x="63" y="80"/>
                  <a:pt x="63" y="8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80" y="63"/>
                  <a:pt x="80" y="63"/>
                  <a:pt x="80" y="63"/>
                </a:cubicBezTo>
                <a:cubicBezTo>
                  <a:pt x="80" y="44"/>
                  <a:pt x="80" y="44"/>
                  <a:pt x="80" y="44"/>
                </a:cubicBezTo>
                <a:cubicBezTo>
                  <a:pt x="80" y="37"/>
                  <a:pt x="85" y="32"/>
                  <a:pt x="92" y="32"/>
                </a:cubicBezTo>
                <a:cubicBezTo>
                  <a:pt x="99" y="32"/>
                  <a:pt x="104" y="37"/>
                  <a:pt x="104" y="44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Freeform 35"/>
          <p:cNvSpPr>
            <a:spLocks noEditPoints="1"/>
          </p:cNvSpPr>
          <p:nvPr/>
        </p:nvSpPr>
        <p:spPr bwMode="auto">
          <a:xfrm>
            <a:off x="5163995" y="4165831"/>
            <a:ext cx="376237" cy="377825"/>
          </a:xfrm>
          <a:custGeom>
            <a:avLst/>
            <a:gdLst>
              <a:gd name="T0" fmla="*/ 452350394 w 232"/>
              <a:gd name="T1" fmla="*/ 615309184 h 232"/>
              <a:gd name="T2" fmla="*/ 452350394 w 232"/>
              <a:gd name="T3" fmla="*/ 551657071 h 232"/>
              <a:gd name="T4" fmla="*/ 344522816 w 232"/>
              <a:gd name="T5" fmla="*/ 392524347 h 232"/>
              <a:gd name="T6" fmla="*/ 336633191 w 232"/>
              <a:gd name="T7" fmla="*/ 371307519 h 232"/>
              <a:gd name="T8" fmla="*/ 389231772 w 232"/>
              <a:gd name="T9" fmla="*/ 347437773 h 232"/>
              <a:gd name="T10" fmla="*/ 547029137 w 232"/>
              <a:gd name="T11" fmla="*/ 506568869 h 232"/>
              <a:gd name="T12" fmla="*/ 578587638 w 232"/>
              <a:gd name="T13" fmla="*/ 424351217 h 232"/>
              <a:gd name="T14" fmla="*/ 610147759 w 232"/>
              <a:gd name="T15" fmla="*/ 583482313 h 232"/>
              <a:gd name="T16" fmla="*/ 578587638 w 232"/>
              <a:gd name="T17" fmla="*/ 190957966 h 232"/>
              <a:gd name="T18" fmla="*/ 547029137 w 232"/>
              <a:gd name="T19" fmla="*/ 108740315 h 232"/>
              <a:gd name="T20" fmla="*/ 389231772 w 232"/>
              <a:gd name="T21" fmla="*/ 267871411 h 232"/>
              <a:gd name="T22" fmla="*/ 336633191 w 232"/>
              <a:gd name="T23" fmla="*/ 244001665 h 232"/>
              <a:gd name="T24" fmla="*/ 344522816 w 232"/>
              <a:gd name="T25" fmla="*/ 222784837 h 232"/>
              <a:gd name="T26" fmla="*/ 452350394 w 232"/>
              <a:gd name="T27" fmla="*/ 63652113 h 232"/>
              <a:gd name="T28" fmla="*/ 452350394 w 232"/>
              <a:gd name="T29" fmla="*/ 0 h 232"/>
              <a:gd name="T30" fmla="*/ 610147759 w 232"/>
              <a:gd name="T31" fmla="*/ 31826871 h 232"/>
              <a:gd name="T32" fmla="*/ 578587638 w 232"/>
              <a:gd name="T33" fmla="*/ 190957966 h 232"/>
              <a:gd name="T34" fmla="*/ 107827578 w 232"/>
              <a:gd name="T35" fmla="*/ 551657071 h 232"/>
              <a:gd name="T36" fmla="*/ 189355866 w 232"/>
              <a:gd name="T37" fmla="*/ 583482313 h 232"/>
              <a:gd name="T38" fmla="*/ 31560122 w 232"/>
              <a:gd name="T39" fmla="*/ 615309184 h 232"/>
              <a:gd name="T40" fmla="*/ 0 w 232"/>
              <a:gd name="T41" fmla="*/ 456178088 h 232"/>
              <a:gd name="T42" fmla="*/ 63118622 w 232"/>
              <a:gd name="T43" fmla="*/ 456178088 h 232"/>
              <a:gd name="T44" fmla="*/ 220915987 w 232"/>
              <a:gd name="T45" fmla="*/ 347437773 h 232"/>
              <a:gd name="T46" fmla="*/ 241954447 w 232"/>
              <a:gd name="T47" fmla="*/ 339480648 h 232"/>
              <a:gd name="T48" fmla="*/ 265624944 w 232"/>
              <a:gd name="T49" fmla="*/ 392524347 h 232"/>
              <a:gd name="T50" fmla="*/ 220915987 w 232"/>
              <a:gd name="T51" fmla="*/ 267871411 h 232"/>
              <a:gd name="T52" fmla="*/ 63118622 w 232"/>
              <a:gd name="T53" fmla="*/ 108740315 h 232"/>
              <a:gd name="T54" fmla="*/ 31560122 w 232"/>
              <a:gd name="T55" fmla="*/ 190957966 h 232"/>
              <a:gd name="T56" fmla="*/ 0 w 232"/>
              <a:gd name="T57" fmla="*/ 31826871 h 232"/>
              <a:gd name="T58" fmla="*/ 157797366 w 232"/>
              <a:gd name="T59" fmla="*/ 0 h 232"/>
              <a:gd name="T60" fmla="*/ 157797366 w 232"/>
              <a:gd name="T61" fmla="*/ 63652113 h 232"/>
              <a:gd name="T62" fmla="*/ 265624944 w 232"/>
              <a:gd name="T63" fmla="*/ 222784837 h 232"/>
              <a:gd name="T64" fmla="*/ 273514569 w 232"/>
              <a:gd name="T65" fmla="*/ 244001665 h 2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32" h="232">
                <a:moveTo>
                  <a:pt x="220" y="232"/>
                </a:moveTo>
                <a:cubicBezTo>
                  <a:pt x="172" y="232"/>
                  <a:pt x="172" y="232"/>
                  <a:pt x="172" y="232"/>
                </a:cubicBezTo>
                <a:cubicBezTo>
                  <a:pt x="165" y="232"/>
                  <a:pt x="160" y="227"/>
                  <a:pt x="160" y="220"/>
                </a:cubicBezTo>
                <a:cubicBezTo>
                  <a:pt x="160" y="213"/>
                  <a:pt x="165" y="208"/>
                  <a:pt x="172" y="208"/>
                </a:cubicBezTo>
                <a:cubicBezTo>
                  <a:pt x="191" y="208"/>
                  <a:pt x="191" y="208"/>
                  <a:pt x="191" y="20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29" y="146"/>
                  <a:pt x="128" y="143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143" y="128"/>
                  <a:pt x="146" y="129"/>
                  <a:pt x="148" y="131"/>
                </a:cubicBezTo>
                <a:cubicBezTo>
                  <a:pt x="148" y="131"/>
                  <a:pt x="148" y="131"/>
                  <a:pt x="148" y="131"/>
                </a:cubicBezTo>
                <a:cubicBezTo>
                  <a:pt x="208" y="191"/>
                  <a:pt x="208" y="191"/>
                  <a:pt x="208" y="191"/>
                </a:cubicBezTo>
                <a:cubicBezTo>
                  <a:pt x="208" y="172"/>
                  <a:pt x="208" y="172"/>
                  <a:pt x="208" y="172"/>
                </a:cubicBezTo>
                <a:cubicBezTo>
                  <a:pt x="208" y="165"/>
                  <a:pt x="213" y="160"/>
                  <a:pt x="220" y="160"/>
                </a:cubicBezTo>
                <a:cubicBezTo>
                  <a:pt x="227" y="160"/>
                  <a:pt x="232" y="165"/>
                  <a:pt x="232" y="172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20" y="72"/>
                </a:moveTo>
                <a:cubicBezTo>
                  <a:pt x="213" y="72"/>
                  <a:pt x="208" y="67"/>
                  <a:pt x="208" y="60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148" y="101"/>
                  <a:pt x="148" y="101"/>
                  <a:pt x="148" y="101"/>
                </a:cubicBezTo>
                <a:cubicBezTo>
                  <a:pt x="148" y="101"/>
                  <a:pt x="148" y="101"/>
                  <a:pt x="148" y="101"/>
                </a:cubicBezTo>
                <a:cubicBezTo>
                  <a:pt x="146" y="103"/>
                  <a:pt x="143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89"/>
                  <a:pt x="129" y="86"/>
                  <a:pt x="131" y="84"/>
                </a:cubicBezTo>
                <a:cubicBezTo>
                  <a:pt x="131" y="84"/>
                  <a:pt x="131" y="84"/>
                  <a:pt x="131" y="8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65" y="24"/>
                  <a:pt x="160" y="19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67"/>
                  <a:pt x="227" y="72"/>
                  <a:pt x="220" y="72"/>
                </a:cubicBezTo>
                <a:moveTo>
                  <a:pt x="101" y="148"/>
                </a:moveTo>
                <a:cubicBezTo>
                  <a:pt x="41" y="208"/>
                  <a:pt x="41" y="208"/>
                  <a:pt x="41" y="208"/>
                </a:cubicBezTo>
                <a:cubicBezTo>
                  <a:pt x="60" y="208"/>
                  <a:pt x="60" y="208"/>
                  <a:pt x="60" y="208"/>
                </a:cubicBezTo>
                <a:cubicBezTo>
                  <a:pt x="67" y="208"/>
                  <a:pt x="72" y="213"/>
                  <a:pt x="72" y="220"/>
                </a:cubicBezTo>
                <a:cubicBezTo>
                  <a:pt x="72" y="227"/>
                  <a:pt x="67" y="232"/>
                  <a:pt x="60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65"/>
                  <a:pt x="5" y="160"/>
                  <a:pt x="12" y="160"/>
                </a:cubicBezTo>
                <a:cubicBezTo>
                  <a:pt x="19" y="160"/>
                  <a:pt x="24" y="165"/>
                  <a:pt x="24" y="172"/>
                </a:cubicBezTo>
                <a:cubicBezTo>
                  <a:pt x="24" y="191"/>
                  <a:pt x="24" y="191"/>
                  <a:pt x="24" y="19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6" y="129"/>
                  <a:pt x="89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43"/>
                  <a:pt x="103" y="146"/>
                  <a:pt x="101" y="148"/>
                </a:cubicBezTo>
                <a:close/>
                <a:moveTo>
                  <a:pt x="92" y="104"/>
                </a:moveTo>
                <a:cubicBezTo>
                  <a:pt x="89" y="104"/>
                  <a:pt x="86" y="103"/>
                  <a:pt x="84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3" y="86"/>
                  <a:pt x="104" y="89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Freeform 36"/>
          <p:cNvSpPr>
            <a:spLocks/>
          </p:cNvSpPr>
          <p:nvPr/>
        </p:nvSpPr>
        <p:spPr bwMode="auto">
          <a:xfrm>
            <a:off x="4416282" y="4145194"/>
            <a:ext cx="415925" cy="417512"/>
          </a:xfrm>
          <a:custGeom>
            <a:avLst/>
            <a:gdLst>
              <a:gd name="T0" fmla="*/ 675756272 w 256"/>
              <a:gd name="T1" fmla="*/ 340461465 h 256"/>
              <a:gd name="T2" fmla="*/ 665197301 w 256"/>
              <a:gd name="T3" fmla="*/ 364399907 h 256"/>
              <a:gd name="T4" fmla="*/ 559610840 w 256"/>
              <a:gd name="T5" fmla="*/ 460155306 h 256"/>
              <a:gd name="T6" fmla="*/ 538492898 w 256"/>
              <a:gd name="T7" fmla="*/ 468135330 h 256"/>
              <a:gd name="T8" fmla="*/ 506817610 w 256"/>
              <a:gd name="T9" fmla="*/ 436216864 h 256"/>
              <a:gd name="T10" fmla="*/ 517376581 w 256"/>
              <a:gd name="T11" fmla="*/ 412276791 h 256"/>
              <a:gd name="T12" fmla="*/ 562250989 w 256"/>
              <a:gd name="T13" fmla="*/ 372379931 h 256"/>
              <a:gd name="T14" fmla="*/ 369554237 w 256"/>
              <a:gd name="T15" fmla="*/ 372379931 h 256"/>
              <a:gd name="T16" fmla="*/ 369554237 w 256"/>
              <a:gd name="T17" fmla="*/ 566549106 h 256"/>
              <a:gd name="T18" fmla="*/ 409149972 w 256"/>
              <a:gd name="T19" fmla="*/ 521332230 h 256"/>
              <a:gd name="T20" fmla="*/ 432906438 w 256"/>
              <a:gd name="T21" fmla="*/ 510692198 h 256"/>
              <a:gd name="T22" fmla="*/ 464581726 w 256"/>
              <a:gd name="T23" fmla="*/ 542610664 h 256"/>
              <a:gd name="T24" fmla="*/ 456662904 w 256"/>
              <a:gd name="T25" fmla="*/ 563889098 h 256"/>
              <a:gd name="T26" fmla="*/ 361635415 w 256"/>
              <a:gd name="T27" fmla="*/ 670282898 h 256"/>
              <a:gd name="T28" fmla="*/ 337878948 w 256"/>
              <a:gd name="T29" fmla="*/ 680922930 h 256"/>
              <a:gd name="T30" fmla="*/ 314120857 w 256"/>
              <a:gd name="T31" fmla="*/ 670282898 h 256"/>
              <a:gd name="T32" fmla="*/ 219093368 w 256"/>
              <a:gd name="T33" fmla="*/ 563889098 h 256"/>
              <a:gd name="T34" fmla="*/ 211174546 w 256"/>
              <a:gd name="T35" fmla="*/ 542610664 h 256"/>
              <a:gd name="T36" fmla="*/ 242849834 w 256"/>
              <a:gd name="T37" fmla="*/ 510692198 h 256"/>
              <a:gd name="T38" fmla="*/ 266606300 w 256"/>
              <a:gd name="T39" fmla="*/ 521332230 h 256"/>
              <a:gd name="T40" fmla="*/ 306202035 w 256"/>
              <a:gd name="T41" fmla="*/ 566549106 h 256"/>
              <a:gd name="T42" fmla="*/ 306202035 w 256"/>
              <a:gd name="T43" fmla="*/ 372379931 h 256"/>
              <a:gd name="T44" fmla="*/ 113505283 w 256"/>
              <a:gd name="T45" fmla="*/ 372379931 h 256"/>
              <a:gd name="T46" fmla="*/ 158379691 w 256"/>
              <a:gd name="T47" fmla="*/ 412276791 h 256"/>
              <a:gd name="T48" fmla="*/ 168938662 w 256"/>
              <a:gd name="T49" fmla="*/ 436216864 h 256"/>
              <a:gd name="T50" fmla="*/ 137263374 w 256"/>
              <a:gd name="T51" fmla="*/ 468135330 h 256"/>
              <a:gd name="T52" fmla="*/ 116145432 w 256"/>
              <a:gd name="T53" fmla="*/ 460155306 h 256"/>
              <a:gd name="T54" fmla="*/ 10558971 w 256"/>
              <a:gd name="T55" fmla="*/ 364399907 h 256"/>
              <a:gd name="T56" fmla="*/ 0 w 256"/>
              <a:gd name="T57" fmla="*/ 340461465 h 256"/>
              <a:gd name="T58" fmla="*/ 10558971 w 256"/>
              <a:gd name="T59" fmla="*/ 316523023 h 256"/>
              <a:gd name="T60" fmla="*/ 116145432 w 256"/>
              <a:gd name="T61" fmla="*/ 220767625 h 256"/>
              <a:gd name="T62" fmla="*/ 137263374 w 256"/>
              <a:gd name="T63" fmla="*/ 212789231 h 256"/>
              <a:gd name="T64" fmla="*/ 168938662 w 256"/>
              <a:gd name="T65" fmla="*/ 244706066 h 256"/>
              <a:gd name="T66" fmla="*/ 158379691 w 256"/>
              <a:gd name="T67" fmla="*/ 268646139 h 256"/>
              <a:gd name="T68" fmla="*/ 113505283 w 256"/>
              <a:gd name="T69" fmla="*/ 308542999 h 256"/>
              <a:gd name="T70" fmla="*/ 306202035 w 256"/>
              <a:gd name="T71" fmla="*/ 308542999 h 256"/>
              <a:gd name="T72" fmla="*/ 306202035 w 256"/>
              <a:gd name="T73" fmla="*/ 114373824 h 256"/>
              <a:gd name="T74" fmla="*/ 266606300 w 256"/>
              <a:gd name="T75" fmla="*/ 159590700 h 256"/>
              <a:gd name="T76" fmla="*/ 242849834 w 256"/>
              <a:gd name="T77" fmla="*/ 170230733 h 256"/>
              <a:gd name="T78" fmla="*/ 211174546 w 256"/>
              <a:gd name="T79" fmla="*/ 138312266 h 256"/>
              <a:gd name="T80" fmla="*/ 219093368 w 256"/>
              <a:gd name="T81" fmla="*/ 117033833 h 256"/>
              <a:gd name="T82" fmla="*/ 314120857 w 256"/>
              <a:gd name="T83" fmla="*/ 10640032 h 256"/>
              <a:gd name="T84" fmla="*/ 337878948 w 256"/>
              <a:gd name="T85" fmla="*/ 0 h 256"/>
              <a:gd name="T86" fmla="*/ 361635415 w 256"/>
              <a:gd name="T87" fmla="*/ 10640032 h 256"/>
              <a:gd name="T88" fmla="*/ 456662904 w 256"/>
              <a:gd name="T89" fmla="*/ 117033833 h 256"/>
              <a:gd name="T90" fmla="*/ 464581726 w 256"/>
              <a:gd name="T91" fmla="*/ 138312266 h 256"/>
              <a:gd name="T92" fmla="*/ 432906438 w 256"/>
              <a:gd name="T93" fmla="*/ 170230733 h 256"/>
              <a:gd name="T94" fmla="*/ 409149972 w 256"/>
              <a:gd name="T95" fmla="*/ 159590700 h 256"/>
              <a:gd name="T96" fmla="*/ 369554237 w 256"/>
              <a:gd name="T97" fmla="*/ 114373824 h 256"/>
              <a:gd name="T98" fmla="*/ 369554237 w 256"/>
              <a:gd name="T99" fmla="*/ 308542999 h 256"/>
              <a:gd name="T100" fmla="*/ 562250989 w 256"/>
              <a:gd name="T101" fmla="*/ 308542999 h 256"/>
              <a:gd name="T102" fmla="*/ 517376581 w 256"/>
              <a:gd name="T103" fmla="*/ 268646139 h 256"/>
              <a:gd name="T104" fmla="*/ 506817610 w 256"/>
              <a:gd name="T105" fmla="*/ 244706066 h 256"/>
              <a:gd name="T106" fmla="*/ 538492898 w 256"/>
              <a:gd name="T107" fmla="*/ 212789231 h 256"/>
              <a:gd name="T108" fmla="*/ 559610840 w 256"/>
              <a:gd name="T109" fmla="*/ 220767625 h 256"/>
              <a:gd name="T110" fmla="*/ 665197301 w 256"/>
              <a:gd name="T111" fmla="*/ 316523023 h 256"/>
              <a:gd name="T112" fmla="*/ 675756272 w 256"/>
              <a:gd name="T113" fmla="*/ 340461465 h 25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56" h="256">
                <a:moveTo>
                  <a:pt x="256" y="128"/>
                </a:moveTo>
                <a:cubicBezTo>
                  <a:pt x="256" y="132"/>
                  <a:pt x="254" y="135"/>
                  <a:pt x="252" y="137"/>
                </a:cubicBezTo>
                <a:cubicBezTo>
                  <a:pt x="212" y="173"/>
                  <a:pt x="212" y="173"/>
                  <a:pt x="212" y="173"/>
                </a:cubicBezTo>
                <a:cubicBezTo>
                  <a:pt x="210" y="175"/>
                  <a:pt x="207" y="176"/>
                  <a:pt x="204" y="176"/>
                </a:cubicBezTo>
                <a:cubicBezTo>
                  <a:pt x="197" y="176"/>
                  <a:pt x="192" y="171"/>
                  <a:pt x="192" y="164"/>
                </a:cubicBezTo>
                <a:cubicBezTo>
                  <a:pt x="192" y="160"/>
                  <a:pt x="194" y="157"/>
                  <a:pt x="196" y="155"/>
                </a:cubicBezTo>
                <a:cubicBezTo>
                  <a:pt x="213" y="140"/>
                  <a:pt x="213" y="140"/>
                  <a:pt x="213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55" y="196"/>
                  <a:pt x="155" y="196"/>
                  <a:pt x="155" y="196"/>
                </a:cubicBezTo>
                <a:cubicBezTo>
                  <a:pt x="157" y="194"/>
                  <a:pt x="160" y="192"/>
                  <a:pt x="164" y="192"/>
                </a:cubicBezTo>
                <a:cubicBezTo>
                  <a:pt x="171" y="192"/>
                  <a:pt x="176" y="197"/>
                  <a:pt x="176" y="204"/>
                </a:cubicBezTo>
                <a:cubicBezTo>
                  <a:pt x="176" y="207"/>
                  <a:pt x="175" y="210"/>
                  <a:pt x="173" y="212"/>
                </a:cubicBezTo>
                <a:cubicBezTo>
                  <a:pt x="137" y="252"/>
                  <a:pt x="137" y="252"/>
                  <a:pt x="137" y="252"/>
                </a:cubicBezTo>
                <a:cubicBezTo>
                  <a:pt x="135" y="254"/>
                  <a:pt x="132" y="256"/>
                  <a:pt x="128" y="256"/>
                </a:cubicBezTo>
                <a:cubicBezTo>
                  <a:pt x="124" y="256"/>
                  <a:pt x="121" y="254"/>
                  <a:pt x="119" y="252"/>
                </a:cubicBezTo>
                <a:cubicBezTo>
                  <a:pt x="83" y="212"/>
                  <a:pt x="83" y="212"/>
                  <a:pt x="83" y="212"/>
                </a:cubicBezTo>
                <a:cubicBezTo>
                  <a:pt x="81" y="210"/>
                  <a:pt x="80" y="207"/>
                  <a:pt x="80" y="204"/>
                </a:cubicBezTo>
                <a:cubicBezTo>
                  <a:pt x="80" y="197"/>
                  <a:pt x="85" y="192"/>
                  <a:pt x="92" y="192"/>
                </a:cubicBezTo>
                <a:cubicBezTo>
                  <a:pt x="96" y="192"/>
                  <a:pt x="99" y="194"/>
                  <a:pt x="101" y="196"/>
                </a:cubicBezTo>
                <a:cubicBezTo>
                  <a:pt x="116" y="213"/>
                  <a:pt x="116" y="213"/>
                  <a:pt x="116" y="213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43" y="140"/>
                  <a:pt x="43" y="140"/>
                  <a:pt x="43" y="140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62" y="157"/>
                  <a:pt x="64" y="160"/>
                  <a:pt x="64" y="164"/>
                </a:cubicBezTo>
                <a:cubicBezTo>
                  <a:pt x="64" y="171"/>
                  <a:pt x="59" y="176"/>
                  <a:pt x="52" y="176"/>
                </a:cubicBezTo>
                <a:cubicBezTo>
                  <a:pt x="49" y="176"/>
                  <a:pt x="46" y="175"/>
                  <a:pt x="44" y="173"/>
                </a:cubicBezTo>
                <a:cubicBezTo>
                  <a:pt x="4" y="137"/>
                  <a:pt x="4" y="137"/>
                  <a:pt x="4" y="137"/>
                </a:cubicBezTo>
                <a:cubicBezTo>
                  <a:pt x="2" y="135"/>
                  <a:pt x="0" y="132"/>
                  <a:pt x="0" y="128"/>
                </a:cubicBezTo>
                <a:cubicBezTo>
                  <a:pt x="0" y="124"/>
                  <a:pt x="2" y="121"/>
                  <a:pt x="4" y="119"/>
                </a:cubicBezTo>
                <a:cubicBezTo>
                  <a:pt x="44" y="83"/>
                  <a:pt x="44" y="83"/>
                  <a:pt x="44" y="83"/>
                </a:cubicBezTo>
                <a:cubicBezTo>
                  <a:pt x="46" y="81"/>
                  <a:pt x="49" y="80"/>
                  <a:pt x="52" y="80"/>
                </a:cubicBezTo>
                <a:cubicBezTo>
                  <a:pt x="59" y="80"/>
                  <a:pt x="64" y="85"/>
                  <a:pt x="64" y="92"/>
                </a:cubicBezTo>
                <a:cubicBezTo>
                  <a:pt x="64" y="96"/>
                  <a:pt x="62" y="99"/>
                  <a:pt x="60" y="101"/>
                </a:cubicBezTo>
                <a:cubicBezTo>
                  <a:pt x="43" y="116"/>
                  <a:pt x="43" y="116"/>
                  <a:pt x="43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01" y="60"/>
                  <a:pt x="101" y="60"/>
                  <a:pt x="101" y="60"/>
                </a:cubicBezTo>
                <a:cubicBezTo>
                  <a:pt x="99" y="62"/>
                  <a:pt x="96" y="64"/>
                  <a:pt x="92" y="64"/>
                </a:cubicBezTo>
                <a:cubicBezTo>
                  <a:pt x="85" y="64"/>
                  <a:pt x="80" y="59"/>
                  <a:pt x="80" y="52"/>
                </a:cubicBezTo>
                <a:cubicBezTo>
                  <a:pt x="80" y="49"/>
                  <a:pt x="81" y="46"/>
                  <a:pt x="83" y="44"/>
                </a:cubicBezTo>
                <a:cubicBezTo>
                  <a:pt x="119" y="4"/>
                  <a:pt x="119" y="4"/>
                  <a:pt x="119" y="4"/>
                </a:cubicBezTo>
                <a:cubicBezTo>
                  <a:pt x="121" y="2"/>
                  <a:pt x="124" y="0"/>
                  <a:pt x="128" y="0"/>
                </a:cubicBezTo>
                <a:cubicBezTo>
                  <a:pt x="132" y="0"/>
                  <a:pt x="135" y="2"/>
                  <a:pt x="137" y="4"/>
                </a:cubicBezTo>
                <a:cubicBezTo>
                  <a:pt x="173" y="44"/>
                  <a:pt x="173" y="44"/>
                  <a:pt x="173" y="44"/>
                </a:cubicBezTo>
                <a:cubicBezTo>
                  <a:pt x="175" y="46"/>
                  <a:pt x="176" y="49"/>
                  <a:pt x="176" y="52"/>
                </a:cubicBezTo>
                <a:cubicBezTo>
                  <a:pt x="176" y="59"/>
                  <a:pt x="171" y="64"/>
                  <a:pt x="164" y="64"/>
                </a:cubicBezTo>
                <a:cubicBezTo>
                  <a:pt x="160" y="64"/>
                  <a:pt x="157" y="62"/>
                  <a:pt x="155" y="60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213" y="116"/>
                  <a:pt x="213" y="116"/>
                  <a:pt x="213" y="116"/>
                </a:cubicBezTo>
                <a:cubicBezTo>
                  <a:pt x="196" y="101"/>
                  <a:pt x="196" y="101"/>
                  <a:pt x="196" y="101"/>
                </a:cubicBezTo>
                <a:cubicBezTo>
                  <a:pt x="194" y="99"/>
                  <a:pt x="192" y="96"/>
                  <a:pt x="192" y="92"/>
                </a:cubicBezTo>
                <a:cubicBezTo>
                  <a:pt x="192" y="85"/>
                  <a:pt x="197" y="80"/>
                  <a:pt x="204" y="80"/>
                </a:cubicBezTo>
                <a:cubicBezTo>
                  <a:pt x="207" y="80"/>
                  <a:pt x="210" y="81"/>
                  <a:pt x="212" y="83"/>
                </a:cubicBezTo>
                <a:cubicBezTo>
                  <a:pt x="252" y="119"/>
                  <a:pt x="252" y="119"/>
                  <a:pt x="252" y="119"/>
                </a:cubicBezTo>
                <a:cubicBezTo>
                  <a:pt x="254" y="121"/>
                  <a:pt x="256" y="124"/>
                  <a:pt x="256" y="12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" name="Freeform 37"/>
          <p:cNvSpPr>
            <a:spLocks/>
          </p:cNvSpPr>
          <p:nvPr/>
        </p:nvSpPr>
        <p:spPr bwMode="auto">
          <a:xfrm>
            <a:off x="3687620" y="4275369"/>
            <a:ext cx="415925" cy="157162"/>
          </a:xfrm>
          <a:custGeom>
            <a:avLst/>
            <a:gdLst>
              <a:gd name="T0" fmla="*/ 675756272 w 256"/>
              <a:gd name="T1" fmla="*/ 128645283 h 96"/>
              <a:gd name="T2" fmla="*/ 665197301 w 256"/>
              <a:gd name="T3" fmla="*/ 152766375 h 96"/>
              <a:gd name="T4" fmla="*/ 559610840 w 256"/>
              <a:gd name="T5" fmla="*/ 249250746 h 96"/>
              <a:gd name="T6" fmla="*/ 538492898 w 256"/>
              <a:gd name="T7" fmla="*/ 257290565 h 96"/>
              <a:gd name="T8" fmla="*/ 506817610 w 256"/>
              <a:gd name="T9" fmla="*/ 225129654 h 96"/>
              <a:gd name="T10" fmla="*/ 517376581 w 256"/>
              <a:gd name="T11" fmla="*/ 201008561 h 96"/>
              <a:gd name="T12" fmla="*/ 562250989 w 256"/>
              <a:gd name="T13" fmla="*/ 160806194 h 96"/>
              <a:gd name="T14" fmla="*/ 369554237 w 256"/>
              <a:gd name="T15" fmla="*/ 160806194 h 96"/>
              <a:gd name="T16" fmla="*/ 306202035 w 256"/>
              <a:gd name="T17" fmla="*/ 160806194 h 96"/>
              <a:gd name="T18" fmla="*/ 113505283 w 256"/>
              <a:gd name="T19" fmla="*/ 160806194 h 96"/>
              <a:gd name="T20" fmla="*/ 158379691 w 256"/>
              <a:gd name="T21" fmla="*/ 201008561 h 96"/>
              <a:gd name="T22" fmla="*/ 168938662 w 256"/>
              <a:gd name="T23" fmla="*/ 225129654 h 96"/>
              <a:gd name="T24" fmla="*/ 137263374 w 256"/>
              <a:gd name="T25" fmla="*/ 257290565 h 96"/>
              <a:gd name="T26" fmla="*/ 116145432 w 256"/>
              <a:gd name="T27" fmla="*/ 249250746 h 96"/>
              <a:gd name="T28" fmla="*/ 10558971 w 256"/>
              <a:gd name="T29" fmla="*/ 152766375 h 96"/>
              <a:gd name="T30" fmla="*/ 0 w 256"/>
              <a:gd name="T31" fmla="*/ 128645283 h 96"/>
              <a:gd name="T32" fmla="*/ 10558971 w 256"/>
              <a:gd name="T33" fmla="*/ 104524190 h 96"/>
              <a:gd name="T34" fmla="*/ 116145432 w 256"/>
              <a:gd name="T35" fmla="*/ 8039819 h 96"/>
              <a:gd name="T36" fmla="*/ 137263374 w 256"/>
              <a:gd name="T37" fmla="*/ 0 h 96"/>
              <a:gd name="T38" fmla="*/ 168938662 w 256"/>
              <a:gd name="T39" fmla="*/ 32160911 h 96"/>
              <a:gd name="T40" fmla="*/ 158379691 w 256"/>
              <a:gd name="T41" fmla="*/ 56282004 h 96"/>
              <a:gd name="T42" fmla="*/ 113505283 w 256"/>
              <a:gd name="T43" fmla="*/ 96484371 h 96"/>
              <a:gd name="T44" fmla="*/ 306202035 w 256"/>
              <a:gd name="T45" fmla="*/ 96484371 h 96"/>
              <a:gd name="T46" fmla="*/ 369554237 w 256"/>
              <a:gd name="T47" fmla="*/ 96484371 h 96"/>
              <a:gd name="T48" fmla="*/ 562250989 w 256"/>
              <a:gd name="T49" fmla="*/ 96484371 h 96"/>
              <a:gd name="T50" fmla="*/ 517376581 w 256"/>
              <a:gd name="T51" fmla="*/ 56282004 h 96"/>
              <a:gd name="T52" fmla="*/ 506817610 w 256"/>
              <a:gd name="T53" fmla="*/ 32160911 h 96"/>
              <a:gd name="T54" fmla="*/ 538492898 w 256"/>
              <a:gd name="T55" fmla="*/ 0 h 96"/>
              <a:gd name="T56" fmla="*/ 559610840 w 256"/>
              <a:gd name="T57" fmla="*/ 8039819 h 96"/>
              <a:gd name="T58" fmla="*/ 665197301 w 256"/>
              <a:gd name="T59" fmla="*/ 104524190 h 96"/>
              <a:gd name="T60" fmla="*/ 675756272 w 256"/>
              <a:gd name="T61" fmla="*/ 128645283 h 9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96">
                <a:moveTo>
                  <a:pt x="256" y="48"/>
                </a:moveTo>
                <a:cubicBezTo>
                  <a:pt x="256" y="52"/>
                  <a:pt x="254" y="55"/>
                  <a:pt x="252" y="57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0" y="95"/>
                  <a:pt x="207" y="96"/>
                  <a:pt x="204" y="96"/>
                </a:cubicBezTo>
                <a:cubicBezTo>
                  <a:pt x="197" y="96"/>
                  <a:pt x="192" y="91"/>
                  <a:pt x="192" y="84"/>
                </a:cubicBezTo>
                <a:cubicBezTo>
                  <a:pt x="192" y="80"/>
                  <a:pt x="194" y="77"/>
                  <a:pt x="196" y="75"/>
                </a:cubicBezTo>
                <a:cubicBezTo>
                  <a:pt x="213" y="60"/>
                  <a:pt x="213" y="60"/>
                  <a:pt x="213" y="60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43" y="60"/>
                  <a:pt x="43" y="60"/>
                  <a:pt x="43" y="60"/>
                </a:cubicBezTo>
                <a:cubicBezTo>
                  <a:pt x="60" y="75"/>
                  <a:pt x="60" y="75"/>
                  <a:pt x="60" y="75"/>
                </a:cubicBezTo>
                <a:cubicBezTo>
                  <a:pt x="62" y="77"/>
                  <a:pt x="64" y="80"/>
                  <a:pt x="64" y="84"/>
                </a:cubicBezTo>
                <a:cubicBezTo>
                  <a:pt x="64" y="91"/>
                  <a:pt x="59" y="96"/>
                  <a:pt x="52" y="96"/>
                </a:cubicBezTo>
                <a:cubicBezTo>
                  <a:pt x="49" y="96"/>
                  <a:pt x="46" y="95"/>
                  <a:pt x="44" y="93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5"/>
                  <a:pt x="0" y="52"/>
                  <a:pt x="0" y="48"/>
                </a:cubicBezTo>
                <a:cubicBezTo>
                  <a:pt x="0" y="44"/>
                  <a:pt x="2" y="41"/>
                  <a:pt x="4" y="39"/>
                </a:cubicBezTo>
                <a:cubicBezTo>
                  <a:pt x="44" y="3"/>
                  <a:pt x="44" y="3"/>
                  <a:pt x="44" y="3"/>
                </a:cubicBezTo>
                <a:cubicBezTo>
                  <a:pt x="46" y="1"/>
                  <a:pt x="49" y="0"/>
                  <a:pt x="52" y="0"/>
                </a:cubicBezTo>
                <a:cubicBezTo>
                  <a:pt x="59" y="0"/>
                  <a:pt x="64" y="5"/>
                  <a:pt x="64" y="12"/>
                </a:cubicBezTo>
                <a:cubicBezTo>
                  <a:pt x="64" y="16"/>
                  <a:pt x="62" y="19"/>
                  <a:pt x="60" y="21"/>
                </a:cubicBezTo>
                <a:cubicBezTo>
                  <a:pt x="43" y="36"/>
                  <a:pt x="43" y="36"/>
                  <a:pt x="43" y="36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40" y="36"/>
                  <a:pt x="140" y="36"/>
                  <a:pt x="140" y="36"/>
                </a:cubicBezTo>
                <a:cubicBezTo>
                  <a:pt x="213" y="36"/>
                  <a:pt x="213" y="36"/>
                  <a:pt x="213" y="36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4" y="19"/>
                  <a:pt x="192" y="16"/>
                  <a:pt x="192" y="12"/>
                </a:cubicBezTo>
                <a:cubicBezTo>
                  <a:pt x="192" y="5"/>
                  <a:pt x="197" y="0"/>
                  <a:pt x="204" y="0"/>
                </a:cubicBezTo>
                <a:cubicBezTo>
                  <a:pt x="207" y="0"/>
                  <a:pt x="210" y="1"/>
                  <a:pt x="212" y="3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4" y="41"/>
                  <a:pt x="256" y="44"/>
                  <a:pt x="256" y="4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" name="Freeform 38"/>
          <p:cNvSpPr>
            <a:spLocks/>
          </p:cNvSpPr>
          <p:nvPr/>
        </p:nvSpPr>
        <p:spPr bwMode="auto">
          <a:xfrm>
            <a:off x="3089132" y="4145194"/>
            <a:ext cx="155575" cy="417512"/>
          </a:xfrm>
          <a:custGeom>
            <a:avLst/>
            <a:gdLst>
              <a:gd name="T0" fmla="*/ 220605350 w 96"/>
              <a:gd name="T1" fmla="*/ 170230733 h 256"/>
              <a:gd name="T2" fmla="*/ 196969294 w 96"/>
              <a:gd name="T3" fmla="*/ 159590700 h 256"/>
              <a:gd name="T4" fmla="*/ 157574787 w 96"/>
              <a:gd name="T5" fmla="*/ 114373824 h 256"/>
              <a:gd name="T6" fmla="*/ 157574787 w 96"/>
              <a:gd name="T7" fmla="*/ 308542999 h 256"/>
              <a:gd name="T8" fmla="*/ 157574787 w 96"/>
              <a:gd name="T9" fmla="*/ 372379931 h 256"/>
              <a:gd name="T10" fmla="*/ 157574787 w 96"/>
              <a:gd name="T11" fmla="*/ 566549106 h 256"/>
              <a:gd name="T12" fmla="*/ 196969294 w 96"/>
              <a:gd name="T13" fmla="*/ 521332230 h 256"/>
              <a:gd name="T14" fmla="*/ 220605350 w 96"/>
              <a:gd name="T15" fmla="*/ 510692198 h 256"/>
              <a:gd name="T16" fmla="*/ 252120632 w 96"/>
              <a:gd name="T17" fmla="*/ 542610664 h 256"/>
              <a:gd name="T18" fmla="*/ 244241406 w 96"/>
              <a:gd name="T19" fmla="*/ 563889098 h 256"/>
              <a:gd name="T20" fmla="*/ 149697182 w 96"/>
              <a:gd name="T21" fmla="*/ 670282898 h 256"/>
              <a:gd name="T22" fmla="*/ 126061126 w 96"/>
              <a:gd name="T23" fmla="*/ 680922930 h 256"/>
              <a:gd name="T24" fmla="*/ 102423449 w 96"/>
              <a:gd name="T25" fmla="*/ 670282898 h 256"/>
              <a:gd name="T26" fmla="*/ 7879226 w 96"/>
              <a:gd name="T27" fmla="*/ 563889098 h 256"/>
              <a:gd name="T28" fmla="*/ 0 w 96"/>
              <a:gd name="T29" fmla="*/ 542610664 h 256"/>
              <a:gd name="T30" fmla="*/ 31515282 w 96"/>
              <a:gd name="T31" fmla="*/ 510692198 h 256"/>
              <a:gd name="T32" fmla="*/ 55151338 w 96"/>
              <a:gd name="T33" fmla="*/ 521332230 h 256"/>
              <a:gd name="T34" fmla="*/ 94545845 w 96"/>
              <a:gd name="T35" fmla="*/ 566549106 h 256"/>
              <a:gd name="T36" fmla="*/ 94545845 w 96"/>
              <a:gd name="T37" fmla="*/ 372379931 h 256"/>
              <a:gd name="T38" fmla="*/ 94545845 w 96"/>
              <a:gd name="T39" fmla="*/ 308542999 h 256"/>
              <a:gd name="T40" fmla="*/ 94545845 w 96"/>
              <a:gd name="T41" fmla="*/ 114373824 h 256"/>
              <a:gd name="T42" fmla="*/ 55151338 w 96"/>
              <a:gd name="T43" fmla="*/ 159590700 h 256"/>
              <a:gd name="T44" fmla="*/ 31515282 w 96"/>
              <a:gd name="T45" fmla="*/ 170230733 h 256"/>
              <a:gd name="T46" fmla="*/ 0 w 96"/>
              <a:gd name="T47" fmla="*/ 138312266 h 256"/>
              <a:gd name="T48" fmla="*/ 7879226 w 96"/>
              <a:gd name="T49" fmla="*/ 117033833 h 256"/>
              <a:gd name="T50" fmla="*/ 102423449 w 96"/>
              <a:gd name="T51" fmla="*/ 10640032 h 256"/>
              <a:gd name="T52" fmla="*/ 102423449 w 96"/>
              <a:gd name="T53" fmla="*/ 10640032 h 256"/>
              <a:gd name="T54" fmla="*/ 126061126 w 96"/>
              <a:gd name="T55" fmla="*/ 0 h 256"/>
              <a:gd name="T56" fmla="*/ 149697182 w 96"/>
              <a:gd name="T57" fmla="*/ 10640032 h 256"/>
              <a:gd name="T58" fmla="*/ 149697182 w 96"/>
              <a:gd name="T59" fmla="*/ 10640032 h 256"/>
              <a:gd name="T60" fmla="*/ 244241406 w 96"/>
              <a:gd name="T61" fmla="*/ 117033833 h 256"/>
              <a:gd name="T62" fmla="*/ 252120632 w 96"/>
              <a:gd name="T63" fmla="*/ 138312266 h 256"/>
              <a:gd name="T64" fmla="*/ 220605350 w 96"/>
              <a:gd name="T65" fmla="*/ 170230733 h 2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6" h="256">
                <a:moveTo>
                  <a:pt x="84" y="64"/>
                </a:moveTo>
                <a:cubicBezTo>
                  <a:pt x="80" y="64"/>
                  <a:pt x="77" y="62"/>
                  <a:pt x="75" y="60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213"/>
                  <a:pt x="60" y="213"/>
                  <a:pt x="60" y="213"/>
                </a:cubicBezTo>
                <a:cubicBezTo>
                  <a:pt x="75" y="196"/>
                  <a:pt x="75" y="196"/>
                  <a:pt x="75" y="196"/>
                </a:cubicBezTo>
                <a:cubicBezTo>
                  <a:pt x="77" y="194"/>
                  <a:pt x="80" y="192"/>
                  <a:pt x="84" y="192"/>
                </a:cubicBezTo>
                <a:cubicBezTo>
                  <a:pt x="91" y="192"/>
                  <a:pt x="96" y="197"/>
                  <a:pt x="96" y="204"/>
                </a:cubicBezTo>
                <a:cubicBezTo>
                  <a:pt x="96" y="207"/>
                  <a:pt x="95" y="210"/>
                  <a:pt x="93" y="212"/>
                </a:cubicBezTo>
                <a:cubicBezTo>
                  <a:pt x="57" y="252"/>
                  <a:pt x="57" y="252"/>
                  <a:pt x="57" y="252"/>
                </a:cubicBezTo>
                <a:cubicBezTo>
                  <a:pt x="55" y="254"/>
                  <a:pt x="52" y="256"/>
                  <a:pt x="48" y="256"/>
                </a:cubicBezTo>
                <a:cubicBezTo>
                  <a:pt x="44" y="256"/>
                  <a:pt x="41" y="254"/>
                  <a:pt x="39" y="252"/>
                </a:cubicBezTo>
                <a:cubicBezTo>
                  <a:pt x="3" y="212"/>
                  <a:pt x="3" y="212"/>
                  <a:pt x="3" y="212"/>
                </a:cubicBezTo>
                <a:cubicBezTo>
                  <a:pt x="1" y="210"/>
                  <a:pt x="0" y="207"/>
                  <a:pt x="0" y="204"/>
                </a:cubicBezTo>
                <a:cubicBezTo>
                  <a:pt x="0" y="197"/>
                  <a:pt x="5" y="192"/>
                  <a:pt x="12" y="192"/>
                </a:cubicBezTo>
                <a:cubicBezTo>
                  <a:pt x="16" y="192"/>
                  <a:pt x="19" y="194"/>
                  <a:pt x="21" y="196"/>
                </a:cubicBezTo>
                <a:cubicBezTo>
                  <a:pt x="36" y="213"/>
                  <a:pt x="36" y="213"/>
                  <a:pt x="36" y="213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43"/>
                  <a:pt x="36" y="43"/>
                  <a:pt x="36" y="43"/>
                </a:cubicBezTo>
                <a:cubicBezTo>
                  <a:pt x="21" y="60"/>
                  <a:pt x="21" y="60"/>
                  <a:pt x="21" y="60"/>
                </a:cubicBezTo>
                <a:cubicBezTo>
                  <a:pt x="19" y="62"/>
                  <a:pt x="16" y="64"/>
                  <a:pt x="12" y="64"/>
                </a:cubicBezTo>
                <a:cubicBezTo>
                  <a:pt x="5" y="64"/>
                  <a:pt x="0" y="59"/>
                  <a:pt x="0" y="52"/>
                </a:cubicBezTo>
                <a:cubicBezTo>
                  <a:pt x="0" y="49"/>
                  <a:pt x="1" y="46"/>
                  <a:pt x="3" y="4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1" y="2"/>
                  <a:pt x="44" y="0"/>
                  <a:pt x="48" y="0"/>
                </a:cubicBezTo>
                <a:cubicBezTo>
                  <a:pt x="52" y="0"/>
                  <a:pt x="55" y="2"/>
                  <a:pt x="57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93" y="44"/>
                  <a:pt x="93" y="44"/>
                  <a:pt x="93" y="44"/>
                </a:cubicBezTo>
                <a:cubicBezTo>
                  <a:pt x="95" y="46"/>
                  <a:pt x="96" y="49"/>
                  <a:pt x="96" y="52"/>
                </a:cubicBezTo>
                <a:cubicBezTo>
                  <a:pt x="96" y="59"/>
                  <a:pt x="91" y="64"/>
                  <a:pt x="84" y="6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" name="Freeform 39"/>
          <p:cNvSpPr>
            <a:spLocks noEditPoints="1"/>
          </p:cNvSpPr>
          <p:nvPr/>
        </p:nvSpPr>
        <p:spPr bwMode="auto">
          <a:xfrm>
            <a:off x="2276332" y="4145194"/>
            <a:ext cx="323850" cy="417512"/>
          </a:xfrm>
          <a:custGeom>
            <a:avLst/>
            <a:gdLst>
              <a:gd name="T0" fmla="*/ 516527796 w 200"/>
              <a:gd name="T1" fmla="*/ 563889098 h 256"/>
              <a:gd name="T2" fmla="*/ 516527796 w 200"/>
              <a:gd name="T3" fmla="*/ 563889098 h 256"/>
              <a:gd name="T4" fmla="*/ 422136856 w 200"/>
              <a:gd name="T5" fmla="*/ 670282898 h 256"/>
              <a:gd name="T6" fmla="*/ 422136856 w 200"/>
              <a:gd name="T7" fmla="*/ 670282898 h 256"/>
              <a:gd name="T8" fmla="*/ 398539526 w 200"/>
              <a:gd name="T9" fmla="*/ 680922930 h 256"/>
              <a:gd name="T10" fmla="*/ 374942195 w 200"/>
              <a:gd name="T11" fmla="*/ 670282898 h 256"/>
              <a:gd name="T12" fmla="*/ 374942195 w 200"/>
              <a:gd name="T13" fmla="*/ 670282898 h 256"/>
              <a:gd name="T14" fmla="*/ 280551255 w 200"/>
              <a:gd name="T15" fmla="*/ 563889098 h 256"/>
              <a:gd name="T16" fmla="*/ 280551255 w 200"/>
              <a:gd name="T17" fmla="*/ 563889098 h 256"/>
              <a:gd name="T18" fmla="*/ 272684939 w 200"/>
              <a:gd name="T19" fmla="*/ 542610664 h 256"/>
              <a:gd name="T20" fmla="*/ 304148585 w 200"/>
              <a:gd name="T21" fmla="*/ 510692198 h 256"/>
              <a:gd name="T22" fmla="*/ 327745916 w 200"/>
              <a:gd name="T23" fmla="*/ 521332230 h 256"/>
              <a:gd name="T24" fmla="*/ 327745916 w 200"/>
              <a:gd name="T25" fmla="*/ 521332230 h 256"/>
              <a:gd name="T26" fmla="*/ 367075879 w 200"/>
              <a:gd name="T27" fmla="*/ 566549106 h 256"/>
              <a:gd name="T28" fmla="*/ 367075879 w 200"/>
              <a:gd name="T29" fmla="*/ 414936799 h 256"/>
              <a:gd name="T30" fmla="*/ 367075879 w 200"/>
              <a:gd name="T31" fmla="*/ 276624533 h 256"/>
              <a:gd name="T32" fmla="*/ 367075879 w 200"/>
              <a:gd name="T33" fmla="*/ 114373824 h 256"/>
              <a:gd name="T34" fmla="*/ 367075879 w 200"/>
              <a:gd name="T35" fmla="*/ 31918466 h 256"/>
              <a:gd name="T36" fmla="*/ 398539526 w 200"/>
              <a:gd name="T37" fmla="*/ 0 h 256"/>
              <a:gd name="T38" fmla="*/ 430003172 w 200"/>
              <a:gd name="T39" fmla="*/ 31918466 h 256"/>
              <a:gd name="T40" fmla="*/ 430003172 w 200"/>
              <a:gd name="T41" fmla="*/ 234067665 h 256"/>
              <a:gd name="T42" fmla="*/ 430003172 w 200"/>
              <a:gd name="T43" fmla="*/ 308542999 h 256"/>
              <a:gd name="T44" fmla="*/ 430003172 w 200"/>
              <a:gd name="T45" fmla="*/ 372379931 h 256"/>
              <a:gd name="T46" fmla="*/ 430003172 w 200"/>
              <a:gd name="T47" fmla="*/ 566549106 h 256"/>
              <a:gd name="T48" fmla="*/ 469333136 w 200"/>
              <a:gd name="T49" fmla="*/ 521332230 h 256"/>
              <a:gd name="T50" fmla="*/ 469333136 w 200"/>
              <a:gd name="T51" fmla="*/ 521332230 h 256"/>
              <a:gd name="T52" fmla="*/ 492930466 w 200"/>
              <a:gd name="T53" fmla="*/ 510692198 h 256"/>
              <a:gd name="T54" fmla="*/ 524394113 w 200"/>
              <a:gd name="T55" fmla="*/ 542610664 h 256"/>
              <a:gd name="T56" fmla="*/ 516527796 w 200"/>
              <a:gd name="T57" fmla="*/ 563889098 h 256"/>
              <a:gd name="T58" fmla="*/ 220245527 w 200"/>
              <a:gd name="T59" fmla="*/ 170230733 h 256"/>
              <a:gd name="T60" fmla="*/ 196648197 w 200"/>
              <a:gd name="T61" fmla="*/ 159590700 h 256"/>
              <a:gd name="T62" fmla="*/ 196648197 w 200"/>
              <a:gd name="T63" fmla="*/ 159590700 h 256"/>
              <a:gd name="T64" fmla="*/ 157318234 w 200"/>
              <a:gd name="T65" fmla="*/ 114373824 h 256"/>
              <a:gd name="T66" fmla="*/ 157318234 w 200"/>
              <a:gd name="T67" fmla="*/ 308542999 h 256"/>
              <a:gd name="T68" fmla="*/ 157318234 w 200"/>
              <a:gd name="T69" fmla="*/ 372379931 h 256"/>
              <a:gd name="T70" fmla="*/ 157318234 w 200"/>
              <a:gd name="T71" fmla="*/ 446855265 h 256"/>
              <a:gd name="T72" fmla="*/ 157318234 w 200"/>
              <a:gd name="T73" fmla="*/ 649004464 h 256"/>
              <a:gd name="T74" fmla="*/ 125854587 w 200"/>
              <a:gd name="T75" fmla="*/ 680922930 h 256"/>
              <a:gd name="T76" fmla="*/ 94390940 w 200"/>
              <a:gd name="T77" fmla="*/ 649004464 h 256"/>
              <a:gd name="T78" fmla="*/ 94390940 w 200"/>
              <a:gd name="T79" fmla="*/ 566549106 h 256"/>
              <a:gd name="T80" fmla="*/ 94390940 w 200"/>
              <a:gd name="T81" fmla="*/ 404298398 h 256"/>
              <a:gd name="T82" fmla="*/ 94390940 w 200"/>
              <a:gd name="T83" fmla="*/ 265986131 h 256"/>
              <a:gd name="T84" fmla="*/ 94390940 w 200"/>
              <a:gd name="T85" fmla="*/ 114373824 h 256"/>
              <a:gd name="T86" fmla="*/ 55060977 w 200"/>
              <a:gd name="T87" fmla="*/ 159590700 h 256"/>
              <a:gd name="T88" fmla="*/ 55060977 w 200"/>
              <a:gd name="T89" fmla="*/ 159590700 h 256"/>
              <a:gd name="T90" fmla="*/ 31463647 w 200"/>
              <a:gd name="T91" fmla="*/ 170230733 h 256"/>
              <a:gd name="T92" fmla="*/ 0 w 200"/>
              <a:gd name="T93" fmla="*/ 138312266 h 256"/>
              <a:gd name="T94" fmla="*/ 7866317 w 200"/>
              <a:gd name="T95" fmla="*/ 117033833 h 256"/>
              <a:gd name="T96" fmla="*/ 7866317 w 200"/>
              <a:gd name="T97" fmla="*/ 117033833 h 256"/>
              <a:gd name="T98" fmla="*/ 102257257 w 200"/>
              <a:gd name="T99" fmla="*/ 10640032 h 256"/>
              <a:gd name="T100" fmla="*/ 102257257 w 200"/>
              <a:gd name="T101" fmla="*/ 10640032 h 256"/>
              <a:gd name="T102" fmla="*/ 125854587 w 200"/>
              <a:gd name="T103" fmla="*/ 0 h 256"/>
              <a:gd name="T104" fmla="*/ 149451917 w 200"/>
              <a:gd name="T105" fmla="*/ 10640032 h 256"/>
              <a:gd name="T106" fmla="*/ 149451917 w 200"/>
              <a:gd name="T107" fmla="*/ 10640032 h 256"/>
              <a:gd name="T108" fmla="*/ 243842858 w 200"/>
              <a:gd name="T109" fmla="*/ 117033833 h 256"/>
              <a:gd name="T110" fmla="*/ 243842858 w 200"/>
              <a:gd name="T111" fmla="*/ 117033833 h 256"/>
              <a:gd name="T112" fmla="*/ 251709174 w 200"/>
              <a:gd name="T113" fmla="*/ 138312266 h 256"/>
              <a:gd name="T114" fmla="*/ 220245527 w 200"/>
              <a:gd name="T115" fmla="*/ 170230733 h 2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00" h="256">
                <a:moveTo>
                  <a:pt x="197" y="212"/>
                </a:moveTo>
                <a:cubicBezTo>
                  <a:pt x="197" y="212"/>
                  <a:pt x="197" y="212"/>
                  <a:pt x="197" y="212"/>
                </a:cubicBezTo>
                <a:cubicBezTo>
                  <a:pt x="161" y="252"/>
                  <a:pt x="161" y="252"/>
                  <a:pt x="161" y="252"/>
                </a:cubicBezTo>
                <a:cubicBezTo>
                  <a:pt x="161" y="252"/>
                  <a:pt x="161" y="252"/>
                  <a:pt x="161" y="252"/>
                </a:cubicBezTo>
                <a:cubicBezTo>
                  <a:pt x="159" y="254"/>
                  <a:pt x="156" y="256"/>
                  <a:pt x="152" y="256"/>
                </a:cubicBezTo>
                <a:cubicBezTo>
                  <a:pt x="148" y="256"/>
                  <a:pt x="145" y="254"/>
                  <a:pt x="143" y="252"/>
                </a:cubicBezTo>
                <a:cubicBezTo>
                  <a:pt x="143" y="252"/>
                  <a:pt x="143" y="252"/>
                  <a:pt x="143" y="252"/>
                </a:cubicBezTo>
                <a:cubicBezTo>
                  <a:pt x="107" y="212"/>
                  <a:pt x="107" y="212"/>
                  <a:pt x="107" y="212"/>
                </a:cubicBezTo>
                <a:cubicBezTo>
                  <a:pt x="107" y="212"/>
                  <a:pt x="107" y="212"/>
                  <a:pt x="107" y="212"/>
                </a:cubicBezTo>
                <a:cubicBezTo>
                  <a:pt x="105" y="210"/>
                  <a:pt x="104" y="207"/>
                  <a:pt x="104" y="204"/>
                </a:cubicBezTo>
                <a:cubicBezTo>
                  <a:pt x="104" y="197"/>
                  <a:pt x="109" y="192"/>
                  <a:pt x="116" y="192"/>
                </a:cubicBezTo>
                <a:cubicBezTo>
                  <a:pt x="120" y="192"/>
                  <a:pt x="123" y="194"/>
                  <a:pt x="125" y="196"/>
                </a:cubicBezTo>
                <a:cubicBezTo>
                  <a:pt x="125" y="196"/>
                  <a:pt x="125" y="196"/>
                  <a:pt x="125" y="196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40" y="156"/>
                  <a:pt x="140" y="156"/>
                  <a:pt x="140" y="156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12"/>
                  <a:pt x="140" y="12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9" y="0"/>
                  <a:pt x="164" y="5"/>
                  <a:pt x="164" y="12"/>
                </a:cubicBezTo>
                <a:cubicBezTo>
                  <a:pt x="164" y="88"/>
                  <a:pt x="164" y="88"/>
                  <a:pt x="164" y="88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40"/>
                  <a:pt x="164" y="140"/>
                  <a:pt x="164" y="140"/>
                </a:cubicBezTo>
                <a:cubicBezTo>
                  <a:pt x="164" y="213"/>
                  <a:pt x="164" y="213"/>
                  <a:pt x="164" y="213"/>
                </a:cubicBezTo>
                <a:cubicBezTo>
                  <a:pt x="179" y="196"/>
                  <a:pt x="179" y="196"/>
                  <a:pt x="179" y="196"/>
                </a:cubicBezTo>
                <a:cubicBezTo>
                  <a:pt x="179" y="196"/>
                  <a:pt x="179" y="196"/>
                  <a:pt x="179" y="196"/>
                </a:cubicBezTo>
                <a:cubicBezTo>
                  <a:pt x="181" y="194"/>
                  <a:pt x="184" y="192"/>
                  <a:pt x="188" y="192"/>
                </a:cubicBezTo>
                <a:cubicBezTo>
                  <a:pt x="195" y="192"/>
                  <a:pt x="200" y="197"/>
                  <a:pt x="200" y="204"/>
                </a:cubicBezTo>
                <a:cubicBezTo>
                  <a:pt x="200" y="207"/>
                  <a:pt x="199" y="210"/>
                  <a:pt x="197" y="212"/>
                </a:cubicBezTo>
                <a:moveTo>
                  <a:pt x="84" y="64"/>
                </a:moveTo>
                <a:cubicBezTo>
                  <a:pt x="80" y="64"/>
                  <a:pt x="77" y="62"/>
                  <a:pt x="75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60" y="244"/>
                  <a:pt x="60" y="244"/>
                  <a:pt x="60" y="244"/>
                </a:cubicBezTo>
                <a:cubicBezTo>
                  <a:pt x="60" y="251"/>
                  <a:pt x="55" y="256"/>
                  <a:pt x="48" y="256"/>
                </a:cubicBezTo>
                <a:cubicBezTo>
                  <a:pt x="41" y="256"/>
                  <a:pt x="36" y="251"/>
                  <a:pt x="36" y="244"/>
                </a:cubicBezTo>
                <a:cubicBezTo>
                  <a:pt x="36" y="213"/>
                  <a:pt x="36" y="213"/>
                  <a:pt x="36" y="213"/>
                </a:cubicBezTo>
                <a:cubicBezTo>
                  <a:pt x="36" y="152"/>
                  <a:pt x="36" y="152"/>
                  <a:pt x="36" y="152"/>
                </a:cubicBezTo>
                <a:cubicBezTo>
                  <a:pt x="36" y="100"/>
                  <a:pt x="36" y="100"/>
                  <a:pt x="36" y="100"/>
                </a:cubicBezTo>
                <a:cubicBezTo>
                  <a:pt x="36" y="43"/>
                  <a:pt x="36" y="43"/>
                  <a:pt x="36" y="43"/>
                </a:cubicBezTo>
                <a:cubicBezTo>
                  <a:pt x="21" y="60"/>
                  <a:pt x="21" y="60"/>
                  <a:pt x="21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19" y="62"/>
                  <a:pt x="16" y="64"/>
                  <a:pt x="12" y="64"/>
                </a:cubicBezTo>
                <a:cubicBezTo>
                  <a:pt x="5" y="64"/>
                  <a:pt x="0" y="59"/>
                  <a:pt x="0" y="52"/>
                </a:cubicBezTo>
                <a:cubicBezTo>
                  <a:pt x="0" y="49"/>
                  <a:pt x="1" y="46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1" y="2"/>
                  <a:pt x="44" y="0"/>
                  <a:pt x="48" y="0"/>
                </a:cubicBezTo>
                <a:cubicBezTo>
                  <a:pt x="52" y="0"/>
                  <a:pt x="55" y="2"/>
                  <a:pt x="57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93" y="44"/>
                  <a:pt x="93" y="44"/>
                  <a:pt x="93" y="44"/>
                </a:cubicBezTo>
                <a:cubicBezTo>
                  <a:pt x="93" y="44"/>
                  <a:pt x="93" y="44"/>
                  <a:pt x="93" y="44"/>
                </a:cubicBezTo>
                <a:cubicBezTo>
                  <a:pt x="95" y="46"/>
                  <a:pt x="96" y="49"/>
                  <a:pt x="96" y="52"/>
                </a:cubicBezTo>
                <a:cubicBezTo>
                  <a:pt x="96" y="59"/>
                  <a:pt x="91" y="64"/>
                  <a:pt x="84" y="6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Freeform 40"/>
          <p:cNvSpPr>
            <a:spLocks noEditPoints="1"/>
          </p:cNvSpPr>
          <p:nvPr/>
        </p:nvSpPr>
        <p:spPr bwMode="auto">
          <a:xfrm>
            <a:off x="1501632" y="4191231"/>
            <a:ext cx="415925" cy="325438"/>
          </a:xfrm>
          <a:custGeom>
            <a:avLst/>
            <a:gdLst>
              <a:gd name="T0" fmla="*/ 665197301 w 256"/>
              <a:gd name="T1" fmla="*/ 150921873 h 200"/>
              <a:gd name="T2" fmla="*/ 665197301 w 256"/>
              <a:gd name="T3" fmla="*/ 150921873 h 200"/>
              <a:gd name="T4" fmla="*/ 559610840 w 256"/>
              <a:gd name="T5" fmla="*/ 246241036 h 200"/>
              <a:gd name="T6" fmla="*/ 559610840 w 256"/>
              <a:gd name="T7" fmla="*/ 246241036 h 200"/>
              <a:gd name="T8" fmla="*/ 538492898 w 256"/>
              <a:gd name="T9" fmla="*/ 254183350 h 200"/>
              <a:gd name="T10" fmla="*/ 506817610 w 256"/>
              <a:gd name="T11" fmla="*/ 222410838 h 200"/>
              <a:gd name="T12" fmla="*/ 517376581 w 256"/>
              <a:gd name="T13" fmla="*/ 198580640 h 200"/>
              <a:gd name="T14" fmla="*/ 517376581 w 256"/>
              <a:gd name="T15" fmla="*/ 198580640 h 200"/>
              <a:gd name="T16" fmla="*/ 562250989 w 256"/>
              <a:gd name="T17" fmla="*/ 158864187 h 200"/>
              <a:gd name="T18" fmla="*/ 369554237 w 256"/>
              <a:gd name="T19" fmla="*/ 158864187 h 200"/>
              <a:gd name="T20" fmla="*/ 306202035 w 256"/>
              <a:gd name="T21" fmla="*/ 158864187 h 200"/>
              <a:gd name="T22" fmla="*/ 232290863 w 256"/>
              <a:gd name="T23" fmla="*/ 158864187 h 200"/>
              <a:gd name="T24" fmla="*/ 31675288 w 256"/>
              <a:gd name="T25" fmla="*/ 158864187 h 200"/>
              <a:gd name="T26" fmla="*/ 0 w 256"/>
              <a:gd name="T27" fmla="*/ 127091675 h 200"/>
              <a:gd name="T28" fmla="*/ 31675288 w 256"/>
              <a:gd name="T29" fmla="*/ 95319163 h 200"/>
              <a:gd name="T30" fmla="*/ 113505283 w 256"/>
              <a:gd name="T31" fmla="*/ 95319163 h 200"/>
              <a:gd name="T32" fmla="*/ 113505283 w 256"/>
              <a:gd name="T33" fmla="*/ 95319163 h 200"/>
              <a:gd name="T34" fmla="*/ 274526747 w 256"/>
              <a:gd name="T35" fmla="*/ 95319163 h 200"/>
              <a:gd name="T36" fmla="*/ 411788496 w 256"/>
              <a:gd name="T37" fmla="*/ 95319163 h 200"/>
              <a:gd name="T38" fmla="*/ 562250989 w 256"/>
              <a:gd name="T39" fmla="*/ 95319163 h 200"/>
              <a:gd name="T40" fmla="*/ 517376581 w 256"/>
              <a:gd name="T41" fmla="*/ 55602709 h 200"/>
              <a:gd name="T42" fmla="*/ 517376581 w 256"/>
              <a:gd name="T43" fmla="*/ 55602709 h 200"/>
              <a:gd name="T44" fmla="*/ 506817610 w 256"/>
              <a:gd name="T45" fmla="*/ 31772512 h 200"/>
              <a:gd name="T46" fmla="*/ 538492898 w 256"/>
              <a:gd name="T47" fmla="*/ 0 h 200"/>
              <a:gd name="T48" fmla="*/ 559610840 w 256"/>
              <a:gd name="T49" fmla="*/ 7943942 h 200"/>
              <a:gd name="T50" fmla="*/ 559610840 w 256"/>
              <a:gd name="T51" fmla="*/ 7943942 h 200"/>
              <a:gd name="T52" fmla="*/ 665197301 w 256"/>
              <a:gd name="T53" fmla="*/ 103261477 h 200"/>
              <a:gd name="T54" fmla="*/ 665197301 w 256"/>
              <a:gd name="T55" fmla="*/ 103261477 h 200"/>
              <a:gd name="T56" fmla="*/ 675756272 w 256"/>
              <a:gd name="T57" fmla="*/ 127091675 h 200"/>
              <a:gd name="T58" fmla="*/ 665197301 w 256"/>
              <a:gd name="T59" fmla="*/ 150921873 h 200"/>
              <a:gd name="T60" fmla="*/ 10558971 w 256"/>
              <a:gd name="T61" fmla="*/ 378627587 h 200"/>
              <a:gd name="T62" fmla="*/ 10558971 w 256"/>
              <a:gd name="T63" fmla="*/ 378627587 h 200"/>
              <a:gd name="T64" fmla="*/ 116145432 w 256"/>
              <a:gd name="T65" fmla="*/ 283308424 h 200"/>
              <a:gd name="T66" fmla="*/ 116145432 w 256"/>
              <a:gd name="T67" fmla="*/ 283308424 h 200"/>
              <a:gd name="T68" fmla="*/ 137263374 w 256"/>
              <a:gd name="T69" fmla="*/ 275366109 h 200"/>
              <a:gd name="T70" fmla="*/ 168938662 w 256"/>
              <a:gd name="T71" fmla="*/ 307138621 h 200"/>
              <a:gd name="T72" fmla="*/ 158379691 w 256"/>
              <a:gd name="T73" fmla="*/ 330968819 h 200"/>
              <a:gd name="T74" fmla="*/ 158379691 w 256"/>
              <a:gd name="T75" fmla="*/ 330968819 h 200"/>
              <a:gd name="T76" fmla="*/ 113505283 w 256"/>
              <a:gd name="T77" fmla="*/ 370685272 h 200"/>
              <a:gd name="T78" fmla="*/ 263967776 w 256"/>
              <a:gd name="T79" fmla="*/ 370685272 h 200"/>
              <a:gd name="T80" fmla="*/ 401229525 w 256"/>
              <a:gd name="T81" fmla="*/ 370685272 h 200"/>
              <a:gd name="T82" fmla="*/ 562250989 w 256"/>
              <a:gd name="T83" fmla="*/ 370685272 h 200"/>
              <a:gd name="T84" fmla="*/ 644080984 w 256"/>
              <a:gd name="T85" fmla="*/ 370685272 h 200"/>
              <a:gd name="T86" fmla="*/ 675756272 w 256"/>
              <a:gd name="T87" fmla="*/ 402457784 h 200"/>
              <a:gd name="T88" fmla="*/ 644080984 w 256"/>
              <a:gd name="T89" fmla="*/ 434230296 h 200"/>
              <a:gd name="T90" fmla="*/ 443465409 w 256"/>
              <a:gd name="T91" fmla="*/ 434230296 h 200"/>
              <a:gd name="T92" fmla="*/ 369554237 w 256"/>
              <a:gd name="T93" fmla="*/ 434230296 h 200"/>
              <a:gd name="T94" fmla="*/ 306202035 w 256"/>
              <a:gd name="T95" fmla="*/ 434230296 h 200"/>
              <a:gd name="T96" fmla="*/ 113505283 w 256"/>
              <a:gd name="T97" fmla="*/ 434230296 h 200"/>
              <a:gd name="T98" fmla="*/ 158379691 w 256"/>
              <a:gd name="T99" fmla="*/ 473946750 h 200"/>
              <a:gd name="T100" fmla="*/ 158379691 w 256"/>
              <a:gd name="T101" fmla="*/ 473946750 h 200"/>
              <a:gd name="T102" fmla="*/ 168938662 w 256"/>
              <a:gd name="T103" fmla="*/ 497776947 h 200"/>
              <a:gd name="T104" fmla="*/ 137263374 w 256"/>
              <a:gd name="T105" fmla="*/ 529549459 h 200"/>
              <a:gd name="T106" fmla="*/ 116145432 w 256"/>
              <a:gd name="T107" fmla="*/ 521605518 h 200"/>
              <a:gd name="T108" fmla="*/ 116145432 w 256"/>
              <a:gd name="T109" fmla="*/ 521605518 h 200"/>
              <a:gd name="T110" fmla="*/ 10558971 w 256"/>
              <a:gd name="T111" fmla="*/ 426287982 h 200"/>
              <a:gd name="T112" fmla="*/ 10558971 w 256"/>
              <a:gd name="T113" fmla="*/ 426287982 h 200"/>
              <a:gd name="T114" fmla="*/ 0 w 256"/>
              <a:gd name="T115" fmla="*/ 402457784 h 200"/>
              <a:gd name="T116" fmla="*/ 10558971 w 256"/>
              <a:gd name="T117" fmla="*/ 378627587 h 20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56" h="200">
                <a:moveTo>
                  <a:pt x="252" y="57"/>
                </a:moveTo>
                <a:cubicBezTo>
                  <a:pt x="252" y="57"/>
                  <a:pt x="252" y="57"/>
                  <a:pt x="252" y="57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0" y="95"/>
                  <a:pt x="207" y="96"/>
                  <a:pt x="204" y="96"/>
                </a:cubicBezTo>
                <a:cubicBezTo>
                  <a:pt x="197" y="96"/>
                  <a:pt x="192" y="91"/>
                  <a:pt x="192" y="84"/>
                </a:cubicBezTo>
                <a:cubicBezTo>
                  <a:pt x="192" y="80"/>
                  <a:pt x="194" y="77"/>
                  <a:pt x="196" y="75"/>
                </a:cubicBezTo>
                <a:cubicBezTo>
                  <a:pt x="196" y="75"/>
                  <a:pt x="196" y="75"/>
                  <a:pt x="196" y="75"/>
                </a:cubicBezTo>
                <a:cubicBezTo>
                  <a:pt x="213" y="60"/>
                  <a:pt x="213" y="60"/>
                  <a:pt x="213" y="60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88" y="60"/>
                  <a:pt x="88" y="60"/>
                  <a:pt x="88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56" y="36"/>
                  <a:pt x="156" y="36"/>
                  <a:pt x="156" y="36"/>
                </a:cubicBezTo>
                <a:cubicBezTo>
                  <a:pt x="213" y="36"/>
                  <a:pt x="213" y="36"/>
                  <a:pt x="213" y="36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4" y="19"/>
                  <a:pt x="192" y="16"/>
                  <a:pt x="192" y="12"/>
                </a:cubicBezTo>
                <a:cubicBezTo>
                  <a:pt x="192" y="5"/>
                  <a:pt x="197" y="0"/>
                  <a:pt x="204" y="0"/>
                </a:cubicBezTo>
                <a:cubicBezTo>
                  <a:pt x="207" y="0"/>
                  <a:pt x="210" y="1"/>
                  <a:pt x="212" y="3"/>
                </a:cubicBezTo>
                <a:cubicBezTo>
                  <a:pt x="212" y="3"/>
                  <a:pt x="212" y="3"/>
                  <a:pt x="212" y="3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4" y="41"/>
                  <a:pt x="256" y="44"/>
                  <a:pt x="256" y="48"/>
                </a:cubicBezTo>
                <a:cubicBezTo>
                  <a:pt x="256" y="52"/>
                  <a:pt x="254" y="55"/>
                  <a:pt x="252" y="57"/>
                </a:cubicBezTo>
                <a:moveTo>
                  <a:pt x="4" y="143"/>
                </a:moveTo>
                <a:cubicBezTo>
                  <a:pt x="4" y="143"/>
                  <a:pt x="4" y="143"/>
                  <a:pt x="4" y="143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6" y="105"/>
                  <a:pt x="49" y="104"/>
                  <a:pt x="52" y="104"/>
                </a:cubicBezTo>
                <a:cubicBezTo>
                  <a:pt x="59" y="104"/>
                  <a:pt x="64" y="109"/>
                  <a:pt x="64" y="116"/>
                </a:cubicBezTo>
                <a:cubicBezTo>
                  <a:pt x="64" y="120"/>
                  <a:pt x="62" y="123"/>
                  <a:pt x="60" y="125"/>
                </a:cubicBezTo>
                <a:cubicBezTo>
                  <a:pt x="60" y="125"/>
                  <a:pt x="60" y="125"/>
                  <a:pt x="60" y="125"/>
                </a:cubicBezTo>
                <a:cubicBezTo>
                  <a:pt x="43" y="140"/>
                  <a:pt x="43" y="140"/>
                  <a:pt x="43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213" y="140"/>
                  <a:pt x="213" y="140"/>
                  <a:pt x="213" y="140"/>
                </a:cubicBezTo>
                <a:cubicBezTo>
                  <a:pt x="244" y="140"/>
                  <a:pt x="244" y="140"/>
                  <a:pt x="244" y="140"/>
                </a:cubicBezTo>
                <a:cubicBezTo>
                  <a:pt x="251" y="140"/>
                  <a:pt x="256" y="145"/>
                  <a:pt x="256" y="152"/>
                </a:cubicBezTo>
                <a:cubicBezTo>
                  <a:pt x="256" y="159"/>
                  <a:pt x="251" y="164"/>
                  <a:pt x="244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40" y="164"/>
                  <a:pt x="140" y="164"/>
                  <a:pt x="140" y="164"/>
                </a:cubicBezTo>
                <a:cubicBezTo>
                  <a:pt x="116" y="164"/>
                  <a:pt x="116" y="164"/>
                  <a:pt x="116" y="164"/>
                </a:cubicBezTo>
                <a:cubicBezTo>
                  <a:pt x="43" y="164"/>
                  <a:pt x="43" y="164"/>
                  <a:pt x="43" y="164"/>
                </a:cubicBezTo>
                <a:cubicBezTo>
                  <a:pt x="60" y="179"/>
                  <a:pt x="60" y="179"/>
                  <a:pt x="60" y="179"/>
                </a:cubicBezTo>
                <a:cubicBezTo>
                  <a:pt x="60" y="179"/>
                  <a:pt x="60" y="179"/>
                  <a:pt x="60" y="179"/>
                </a:cubicBezTo>
                <a:cubicBezTo>
                  <a:pt x="62" y="181"/>
                  <a:pt x="64" y="184"/>
                  <a:pt x="64" y="188"/>
                </a:cubicBezTo>
                <a:cubicBezTo>
                  <a:pt x="64" y="195"/>
                  <a:pt x="59" y="200"/>
                  <a:pt x="52" y="200"/>
                </a:cubicBezTo>
                <a:cubicBezTo>
                  <a:pt x="49" y="200"/>
                  <a:pt x="46" y="199"/>
                  <a:pt x="44" y="197"/>
                </a:cubicBezTo>
                <a:cubicBezTo>
                  <a:pt x="44" y="197"/>
                  <a:pt x="44" y="197"/>
                  <a:pt x="44" y="197"/>
                </a:cubicBezTo>
                <a:cubicBezTo>
                  <a:pt x="4" y="161"/>
                  <a:pt x="4" y="161"/>
                  <a:pt x="4" y="161"/>
                </a:cubicBezTo>
                <a:cubicBezTo>
                  <a:pt x="4" y="161"/>
                  <a:pt x="4" y="161"/>
                  <a:pt x="4" y="161"/>
                </a:cubicBezTo>
                <a:cubicBezTo>
                  <a:pt x="2" y="159"/>
                  <a:pt x="0" y="156"/>
                  <a:pt x="0" y="152"/>
                </a:cubicBezTo>
                <a:cubicBezTo>
                  <a:pt x="0" y="148"/>
                  <a:pt x="2" y="145"/>
                  <a:pt x="4" y="14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41"/>
          <p:cNvSpPr>
            <a:spLocks noEditPoints="1"/>
          </p:cNvSpPr>
          <p:nvPr/>
        </p:nvSpPr>
        <p:spPr bwMode="auto">
          <a:xfrm>
            <a:off x="9580420" y="3416531"/>
            <a:ext cx="285750" cy="417513"/>
          </a:xfrm>
          <a:custGeom>
            <a:avLst/>
            <a:gdLst>
              <a:gd name="T0" fmla="*/ 432305655 w 176"/>
              <a:gd name="T1" fmla="*/ 680926192 h 256"/>
              <a:gd name="T2" fmla="*/ 31632200 w 176"/>
              <a:gd name="T3" fmla="*/ 680926192 h 256"/>
              <a:gd name="T4" fmla="*/ 0 w 176"/>
              <a:gd name="T5" fmla="*/ 649007649 h 256"/>
              <a:gd name="T6" fmla="*/ 0 w 176"/>
              <a:gd name="T7" fmla="*/ 244708283 h 256"/>
              <a:gd name="T8" fmla="*/ 31632200 w 176"/>
              <a:gd name="T9" fmla="*/ 212789741 h 256"/>
              <a:gd name="T10" fmla="*/ 158161001 w 176"/>
              <a:gd name="T11" fmla="*/ 212789741 h 256"/>
              <a:gd name="T12" fmla="*/ 158161001 w 176"/>
              <a:gd name="T13" fmla="*/ 276626826 h 256"/>
              <a:gd name="T14" fmla="*/ 63264401 w 176"/>
              <a:gd name="T15" fmla="*/ 276626826 h 256"/>
              <a:gd name="T16" fmla="*/ 63264401 w 176"/>
              <a:gd name="T17" fmla="*/ 617089107 h 256"/>
              <a:gd name="T18" fmla="*/ 400673455 w 176"/>
              <a:gd name="T19" fmla="*/ 617089107 h 256"/>
              <a:gd name="T20" fmla="*/ 400673455 w 176"/>
              <a:gd name="T21" fmla="*/ 276626826 h 256"/>
              <a:gd name="T22" fmla="*/ 295233328 w 176"/>
              <a:gd name="T23" fmla="*/ 276626826 h 256"/>
              <a:gd name="T24" fmla="*/ 295233328 w 176"/>
              <a:gd name="T25" fmla="*/ 212789741 h 256"/>
              <a:gd name="T26" fmla="*/ 432305655 w 176"/>
              <a:gd name="T27" fmla="*/ 212789741 h 256"/>
              <a:gd name="T28" fmla="*/ 463937855 w 176"/>
              <a:gd name="T29" fmla="*/ 244708283 h 256"/>
              <a:gd name="T30" fmla="*/ 463937855 w 176"/>
              <a:gd name="T31" fmla="*/ 649007649 h 256"/>
              <a:gd name="T32" fmla="*/ 432305655 w 176"/>
              <a:gd name="T33" fmla="*/ 680926192 h 256"/>
              <a:gd name="T34" fmla="*/ 326865528 w 176"/>
              <a:gd name="T35" fmla="*/ 170231140 h 256"/>
              <a:gd name="T36" fmla="*/ 303141784 w 176"/>
              <a:gd name="T37" fmla="*/ 159592713 h 256"/>
              <a:gd name="T38" fmla="*/ 303141784 w 176"/>
              <a:gd name="T39" fmla="*/ 159592713 h 256"/>
              <a:gd name="T40" fmla="*/ 263601128 w 176"/>
              <a:gd name="T41" fmla="*/ 114374098 h 256"/>
              <a:gd name="T42" fmla="*/ 263601128 w 176"/>
              <a:gd name="T43" fmla="*/ 308545369 h 256"/>
              <a:gd name="T44" fmla="*/ 231968928 w 176"/>
              <a:gd name="T45" fmla="*/ 340463911 h 256"/>
              <a:gd name="T46" fmla="*/ 200336727 w 176"/>
              <a:gd name="T47" fmla="*/ 308545369 h 256"/>
              <a:gd name="T48" fmla="*/ 200336727 w 176"/>
              <a:gd name="T49" fmla="*/ 114374098 h 256"/>
              <a:gd name="T50" fmla="*/ 160796071 w 176"/>
              <a:gd name="T51" fmla="*/ 159592713 h 256"/>
              <a:gd name="T52" fmla="*/ 160796071 w 176"/>
              <a:gd name="T53" fmla="*/ 159592713 h 256"/>
              <a:gd name="T54" fmla="*/ 137072327 w 176"/>
              <a:gd name="T55" fmla="*/ 170231140 h 256"/>
              <a:gd name="T56" fmla="*/ 105440126 w 176"/>
              <a:gd name="T57" fmla="*/ 138312598 h 256"/>
              <a:gd name="T58" fmla="*/ 113348582 w 176"/>
              <a:gd name="T59" fmla="*/ 117034113 h 256"/>
              <a:gd name="T60" fmla="*/ 113348582 w 176"/>
              <a:gd name="T61" fmla="*/ 117034113 h 256"/>
              <a:gd name="T62" fmla="*/ 208245183 w 176"/>
              <a:gd name="T63" fmla="*/ 10640058 h 256"/>
              <a:gd name="T64" fmla="*/ 208245183 w 176"/>
              <a:gd name="T65" fmla="*/ 10640058 h 256"/>
              <a:gd name="T66" fmla="*/ 231968928 w 176"/>
              <a:gd name="T67" fmla="*/ 0 h 256"/>
              <a:gd name="T68" fmla="*/ 255692672 w 176"/>
              <a:gd name="T69" fmla="*/ 10640058 h 256"/>
              <a:gd name="T70" fmla="*/ 255692672 w 176"/>
              <a:gd name="T71" fmla="*/ 10640058 h 256"/>
              <a:gd name="T72" fmla="*/ 350589273 w 176"/>
              <a:gd name="T73" fmla="*/ 117034113 h 256"/>
              <a:gd name="T74" fmla="*/ 350589273 w 176"/>
              <a:gd name="T75" fmla="*/ 117034113 h 256"/>
              <a:gd name="T76" fmla="*/ 358497729 w 176"/>
              <a:gd name="T77" fmla="*/ 138312598 h 256"/>
              <a:gd name="T78" fmla="*/ 326865528 w 176"/>
              <a:gd name="T79" fmla="*/ 170231140 h 25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6" h="256">
                <a:moveTo>
                  <a:pt x="16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04"/>
                  <a:pt x="152" y="104"/>
                  <a:pt x="152" y="104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64" y="80"/>
                  <a:pt x="164" y="80"/>
                  <a:pt x="164" y="80"/>
                </a:cubicBezTo>
                <a:cubicBezTo>
                  <a:pt x="171" y="80"/>
                  <a:pt x="176" y="85"/>
                  <a:pt x="176" y="92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moveTo>
                  <a:pt x="124" y="64"/>
                </a:moveTo>
                <a:cubicBezTo>
                  <a:pt x="120" y="64"/>
                  <a:pt x="117" y="62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100" y="123"/>
                  <a:pt x="95" y="128"/>
                  <a:pt x="88" y="128"/>
                </a:cubicBezTo>
                <a:cubicBezTo>
                  <a:pt x="81" y="128"/>
                  <a:pt x="76" y="123"/>
                  <a:pt x="76" y="116"/>
                </a:cubicBezTo>
                <a:cubicBezTo>
                  <a:pt x="76" y="43"/>
                  <a:pt x="76" y="43"/>
                  <a:pt x="76" y="43"/>
                </a:cubicBezTo>
                <a:cubicBezTo>
                  <a:pt x="61" y="60"/>
                  <a:pt x="61" y="60"/>
                  <a:pt x="61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9" y="62"/>
                  <a:pt x="56" y="64"/>
                  <a:pt x="52" y="64"/>
                </a:cubicBezTo>
                <a:cubicBezTo>
                  <a:pt x="45" y="64"/>
                  <a:pt x="40" y="59"/>
                  <a:pt x="40" y="52"/>
                </a:cubicBezTo>
                <a:cubicBezTo>
                  <a:pt x="40" y="49"/>
                  <a:pt x="41" y="46"/>
                  <a:pt x="43" y="44"/>
                </a:cubicBezTo>
                <a:cubicBezTo>
                  <a:pt x="43" y="44"/>
                  <a:pt x="43" y="44"/>
                  <a:pt x="43" y="44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cubicBezTo>
                  <a:pt x="81" y="2"/>
                  <a:pt x="84" y="0"/>
                  <a:pt x="88" y="0"/>
                </a:cubicBezTo>
                <a:cubicBezTo>
                  <a:pt x="92" y="0"/>
                  <a:pt x="95" y="2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133" y="44"/>
                  <a:pt x="133" y="44"/>
                  <a:pt x="133" y="44"/>
                </a:cubicBezTo>
                <a:cubicBezTo>
                  <a:pt x="133" y="44"/>
                  <a:pt x="133" y="44"/>
                  <a:pt x="133" y="44"/>
                </a:cubicBezTo>
                <a:cubicBezTo>
                  <a:pt x="135" y="46"/>
                  <a:pt x="136" y="49"/>
                  <a:pt x="136" y="52"/>
                </a:cubicBezTo>
                <a:cubicBezTo>
                  <a:pt x="136" y="59"/>
                  <a:pt x="131" y="64"/>
                  <a:pt x="124" y="6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" name="Freeform 42"/>
          <p:cNvSpPr>
            <a:spLocks noEditPoints="1"/>
          </p:cNvSpPr>
          <p:nvPr/>
        </p:nvSpPr>
        <p:spPr bwMode="auto">
          <a:xfrm>
            <a:off x="8824770" y="3456219"/>
            <a:ext cx="339725" cy="338137"/>
          </a:xfrm>
          <a:custGeom>
            <a:avLst/>
            <a:gdLst>
              <a:gd name="T0" fmla="*/ 522858008 w 208"/>
              <a:gd name="T1" fmla="*/ 190278468 h 208"/>
              <a:gd name="T2" fmla="*/ 522858008 w 208"/>
              <a:gd name="T3" fmla="*/ 190278468 h 208"/>
              <a:gd name="T4" fmla="*/ 490847093 w 208"/>
              <a:gd name="T5" fmla="*/ 158566745 h 208"/>
              <a:gd name="T6" fmla="*/ 490847093 w 208"/>
              <a:gd name="T7" fmla="*/ 108353401 h 208"/>
              <a:gd name="T8" fmla="*/ 330787619 w 208"/>
              <a:gd name="T9" fmla="*/ 266920146 h 208"/>
              <a:gd name="T10" fmla="*/ 330787619 w 208"/>
              <a:gd name="T11" fmla="*/ 266920146 h 208"/>
              <a:gd name="T12" fmla="*/ 309447009 w 208"/>
              <a:gd name="T13" fmla="*/ 274848483 h 208"/>
              <a:gd name="T14" fmla="*/ 277436095 w 208"/>
              <a:gd name="T15" fmla="*/ 243135134 h 208"/>
              <a:gd name="T16" fmla="*/ 285437598 w 208"/>
              <a:gd name="T17" fmla="*/ 221991817 h 208"/>
              <a:gd name="T18" fmla="*/ 285437598 w 208"/>
              <a:gd name="T19" fmla="*/ 221991817 h 208"/>
              <a:gd name="T20" fmla="*/ 445497072 w 208"/>
              <a:gd name="T21" fmla="*/ 63426698 h 208"/>
              <a:gd name="T22" fmla="*/ 394811082 w 208"/>
              <a:gd name="T23" fmla="*/ 63426698 h 208"/>
              <a:gd name="T24" fmla="*/ 362800167 w 208"/>
              <a:gd name="T25" fmla="*/ 31713349 h 208"/>
              <a:gd name="T26" fmla="*/ 394811082 w 208"/>
              <a:gd name="T27" fmla="*/ 0 h 208"/>
              <a:gd name="T28" fmla="*/ 522858008 w 208"/>
              <a:gd name="T29" fmla="*/ 0 h 208"/>
              <a:gd name="T30" fmla="*/ 554870556 w 208"/>
              <a:gd name="T31" fmla="*/ 31713349 h 208"/>
              <a:gd name="T32" fmla="*/ 554870556 w 208"/>
              <a:gd name="T33" fmla="*/ 158566745 h 208"/>
              <a:gd name="T34" fmla="*/ 522858008 w 208"/>
              <a:gd name="T35" fmla="*/ 190278468 h 208"/>
              <a:gd name="T36" fmla="*/ 266764156 w 208"/>
              <a:gd name="T37" fmla="*/ 63426698 h 208"/>
              <a:gd name="T38" fmla="*/ 266764156 w 208"/>
              <a:gd name="T39" fmla="*/ 63426698 h 208"/>
              <a:gd name="T40" fmla="*/ 64023463 w 208"/>
              <a:gd name="T41" fmla="*/ 63426698 h 208"/>
              <a:gd name="T42" fmla="*/ 64023463 w 208"/>
              <a:gd name="T43" fmla="*/ 486268642 h 208"/>
              <a:gd name="T44" fmla="*/ 490847093 w 208"/>
              <a:gd name="T45" fmla="*/ 486268642 h 208"/>
              <a:gd name="T46" fmla="*/ 490847093 w 208"/>
              <a:gd name="T47" fmla="*/ 454555293 h 208"/>
              <a:gd name="T48" fmla="*/ 490847093 w 208"/>
              <a:gd name="T49" fmla="*/ 285418516 h 208"/>
              <a:gd name="T50" fmla="*/ 490847093 w 208"/>
              <a:gd name="T51" fmla="*/ 214063480 h 208"/>
              <a:gd name="T52" fmla="*/ 522858008 w 208"/>
              <a:gd name="T53" fmla="*/ 221991817 h 208"/>
              <a:gd name="T54" fmla="*/ 554870556 w 208"/>
              <a:gd name="T55" fmla="*/ 214063480 h 208"/>
              <a:gd name="T56" fmla="*/ 554870556 w 208"/>
              <a:gd name="T57" fmla="*/ 306560206 h 208"/>
              <a:gd name="T58" fmla="*/ 554870556 w 208"/>
              <a:gd name="T59" fmla="*/ 517981991 h 208"/>
              <a:gd name="T60" fmla="*/ 522858008 w 208"/>
              <a:gd name="T61" fmla="*/ 549695340 h 208"/>
              <a:gd name="T62" fmla="*/ 32012548 w 208"/>
              <a:gd name="T63" fmla="*/ 549695340 h 208"/>
              <a:gd name="T64" fmla="*/ 0 w 208"/>
              <a:gd name="T65" fmla="*/ 517981991 h 208"/>
              <a:gd name="T66" fmla="*/ 0 w 208"/>
              <a:gd name="T67" fmla="*/ 31713349 h 208"/>
              <a:gd name="T68" fmla="*/ 32012548 w 208"/>
              <a:gd name="T69" fmla="*/ 0 h 208"/>
              <a:gd name="T70" fmla="*/ 266764156 w 208"/>
              <a:gd name="T71" fmla="*/ 0 h 208"/>
              <a:gd name="T72" fmla="*/ 338790756 w 208"/>
              <a:gd name="T73" fmla="*/ 0 h 208"/>
              <a:gd name="T74" fmla="*/ 330787619 w 208"/>
              <a:gd name="T75" fmla="*/ 31713349 h 208"/>
              <a:gd name="T76" fmla="*/ 338790756 w 208"/>
              <a:gd name="T77" fmla="*/ 63426698 h 208"/>
              <a:gd name="T78" fmla="*/ 266764156 w 208"/>
              <a:gd name="T79" fmla="*/ 63426698 h 20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08" h="208">
                <a:moveTo>
                  <a:pt x="196" y="72"/>
                </a:moveTo>
                <a:cubicBezTo>
                  <a:pt x="196" y="72"/>
                  <a:pt x="196" y="72"/>
                  <a:pt x="196" y="72"/>
                </a:cubicBezTo>
                <a:cubicBezTo>
                  <a:pt x="189" y="72"/>
                  <a:pt x="184" y="67"/>
                  <a:pt x="184" y="60"/>
                </a:cubicBezTo>
                <a:cubicBezTo>
                  <a:pt x="184" y="41"/>
                  <a:pt x="184" y="41"/>
                  <a:pt x="184" y="4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2" y="103"/>
                  <a:pt x="119" y="104"/>
                  <a:pt x="116" y="104"/>
                </a:cubicBezTo>
                <a:cubicBezTo>
                  <a:pt x="109" y="104"/>
                  <a:pt x="104" y="99"/>
                  <a:pt x="104" y="92"/>
                </a:cubicBezTo>
                <a:cubicBezTo>
                  <a:pt x="104" y="89"/>
                  <a:pt x="105" y="86"/>
                  <a:pt x="107" y="84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167" y="24"/>
                  <a:pt x="167" y="24"/>
                  <a:pt x="167" y="24"/>
                </a:cubicBezTo>
                <a:cubicBezTo>
                  <a:pt x="148" y="24"/>
                  <a:pt x="148" y="24"/>
                  <a:pt x="148" y="24"/>
                </a:cubicBezTo>
                <a:cubicBezTo>
                  <a:pt x="141" y="24"/>
                  <a:pt x="136" y="19"/>
                  <a:pt x="136" y="12"/>
                </a:cubicBezTo>
                <a:cubicBezTo>
                  <a:pt x="136" y="5"/>
                  <a:pt x="141" y="0"/>
                  <a:pt x="148" y="0"/>
                </a:cubicBezTo>
                <a:cubicBezTo>
                  <a:pt x="196" y="0"/>
                  <a:pt x="196" y="0"/>
                  <a:pt x="196" y="0"/>
                </a:cubicBezTo>
                <a:cubicBezTo>
                  <a:pt x="203" y="0"/>
                  <a:pt x="208" y="5"/>
                  <a:pt x="208" y="12"/>
                </a:cubicBezTo>
                <a:cubicBezTo>
                  <a:pt x="208" y="60"/>
                  <a:pt x="208" y="60"/>
                  <a:pt x="208" y="60"/>
                </a:cubicBezTo>
                <a:cubicBezTo>
                  <a:pt x="208" y="67"/>
                  <a:pt x="203" y="72"/>
                  <a:pt x="196" y="72"/>
                </a:cubicBezTo>
                <a:moveTo>
                  <a:pt x="100" y="24"/>
                </a:moveTo>
                <a:cubicBezTo>
                  <a:pt x="100" y="24"/>
                  <a:pt x="100" y="24"/>
                  <a:pt x="10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184" y="184"/>
                  <a:pt x="184" y="184"/>
                  <a:pt x="184" y="184"/>
                </a:cubicBezTo>
                <a:cubicBezTo>
                  <a:pt x="184" y="172"/>
                  <a:pt x="184" y="172"/>
                  <a:pt x="184" y="172"/>
                </a:cubicBezTo>
                <a:cubicBezTo>
                  <a:pt x="184" y="108"/>
                  <a:pt x="184" y="108"/>
                  <a:pt x="184" y="108"/>
                </a:cubicBezTo>
                <a:cubicBezTo>
                  <a:pt x="184" y="81"/>
                  <a:pt x="184" y="81"/>
                  <a:pt x="184" y="81"/>
                </a:cubicBezTo>
                <a:cubicBezTo>
                  <a:pt x="188" y="83"/>
                  <a:pt x="192" y="84"/>
                  <a:pt x="196" y="84"/>
                </a:cubicBezTo>
                <a:cubicBezTo>
                  <a:pt x="200" y="84"/>
                  <a:pt x="204" y="83"/>
                  <a:pt x="208" y="81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08" y="203"/>
                  <a:pt x="203" y="208"/>
                  <a:pt x="196" y="208"/>
                </a:cubicBez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5" y="4"/>
                  <a:pt x="124" y="8"/>
                  <a:pt x="124" y="12"/>
                </a:cubicBezTo>
                <a:cubicBezTo>
                  <a:pt x="124" y="16"/>
                  <a:pt x="125" y="20"/>
                  <a:pt x="127" y="24"/>
                </a:cubicBezTo>
                <a:lnTo>
                  <a:pt x="100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Freeform 43"/>
          <p:cNvSpPr>
            <a:spLocks noEditPoints="1"/>
          </p:cNvSpPr>
          <p:nvPr/>
        </p:nvSpPr>
        <p:spPr bwMode="auto">
          <a:xfrm>
            <a:off x="8058007" y="3416531"/>
            <a:ext cx="415925" cy="417513"/>
          </a:xfrm>
          <a:custGeom>
            <a:avLst/>
            <a:gdLst>
              <a:gd name="T0" fmla="*/ 644080984 w 256"/>
              <a:gd name="T1" fmla="*/ 680926192 h 256"/>
              <a:gd name="T2" fmla="*/ 517376581 w 256"/>
              <a:gd name="T3" fmla="*/ 680926192 h 256"/>
              <a:gd name="T4" fmla="*/ 485699668 w 256"/>
              <a:gd name="T5" fmla="*/ 649007649 h 256"/>
              <a:gd name="T6" fmla="*/ 517376581 w 256"/>
              <a:gd name="T7" fmla="*/ 617089107 h 256"/>
              <a:gd name="T8" fmla="*/ 612404071 w 256"/>
              <a:gd name="T9" fmla="*/ 617089107 h 256"/>
              <a:gd name="T10" fmla="*/ 612404071 w 256"/>
              <a:gd name="T11" fmla="*/ 521333479 h 256"/>
              <a:gd name="T12" fmla="*/ 644080984 w 256"/>
              <a:gd name="T13" fmla="*/ 489414936 h 256"/>
              <a:gd name="T14" fmla="*/ 675756272 w 256"/>
              <a:gd name="T15" fmla="*/ 521333479 h 256"/>
              <a:gd name="T16" fmla="*/ 675756272 w 256"/>
              <a:gd name="T17" fmla="*/ 649007649 h 256"/>
              <a:gd name="T18" fmla="*/ 644080984 w 256"/>
              <a:gd name="T19" fmla="*/ 680926192 h 256"/>
              <a:gd name="T20" fmla="*/ 644080984 w 256"/>
              <a:gd name="T21" fmla="*/ 191511256 h 256"/>
              <a:gd name="T22" fmla="*/ 612404071 w 256"/>
              <a:gd name="T23" fmla="*/ 159592713 h 256"/>
              <a:gd name="T24" fmla="*/ 612404071 w 256"/>
              <a:gd name="T25" fmla="*/ 159592713 h 256"/>
              <a:gd name="T26" fmla="*/ 612404071 w 256"/>
              <a:gd name="T27" fmla="*/ 63837085 h 256"/>
              <a:gd name="T28" fmla="*/ 517376581 w 256"/>
              <a:gd name="T29" fmla="*/ 63837085 h 256"/>
              <a:gd name="T30" fmla="*/ 485699668 w 256"/>
              <a:gd name="T31" fmla="*/ 31918543 h 256"/>
              <a:gd name="T32" fmla="*/ 517376581 w 256"/>
              <a:gd name="T33" fmla="*/ 0 h 256"/>
              <a:gd name="T34" fmla="*/ 644080984 w 256"/>
              <a:gd name="T35" fmla="*/ 0 h 256"/>
              <a:gd name="T36" fmla="*/ 675756272 w 256"/>
              <a:gd name="T37" fmla="*/ 31918543 h 256"/>
              <a:gd name="T38" fmla="*/ 675756272 w 256"/>
              <a:gd name="T39" fmla="*/ 159592713 h 256"/>
              <a:gd name="T40" fmla="*/ 644080984 w 256"/>
              <a:gd name="T41" fmla="*/ 191511256 h 256"/>
              <a:gd name="T42" fmla="*/ 158379691 w 256"/>
              <a:gd name="T43" fmla="*/ 63837085 h 256"/>
              <a:gd name="T44" fmla="*/ 158379691 w 256"/>
              <a:gd name="T45" fmla="*/ 63837085 h 256"/>
              <a:gd name="T46" fmla="*/ 63352201 w 256"/>
              <a:gd name="T47" fmla="*/ 63837085 h 256"/>
              <a:gd name="T48" fmla="*/ 63352201 w 256"/>
              <a:gd name="T49" fmla="*/ 159592713 h 256"/>
              <a:gd name="T50" fmla="*/ 31675288 w 256"/>
              <a:gd name="T51" fmla="*/ 191511256 h 256"/>
              <a:gd name="T52" fmla="*/ 0 w 256"/>
              <a:gd name="T53" fmla="*/ 159592713 h 256"/>
              <a:gd name="T54" fmla="*/ 0 w 256"/>
              <a:gd name="T55" fmla="*/ 159592713 h 256"/>
              <a:gd name="T56" fmla="*/ 0 w 256"/>
              <a:gd name="T57" fmla="*/ 31918543 h 256"/>
              <a:gd name="T58" fmla="*/ 31675288 w 256"/>
              <a:gd name="T59" fmla="*/ 0 h 256"/>
              <a:gd name="T60" fmla="*/ 158379691 w 256"/>
              <a:gd name="T61" fmla="*/ 0 h 256"/>
              <a:gd name="T62" fmla="*/ 190056604 w 256"/>
              <a:gd name="T63" fmla="*/ 31918543 h 256"/>
              <a:gd name="T64" fmla="*/ 158379691 w 256"/>
              <a:gd name="T65" fmla="*/ 63837085 h 256"/>
              <a:gd name="T66" fmla="*/ 95027490 w 256"/>
              <a:gd name="T67" fmla="*/ 95755628 h 256"/>
              <a:gd name="T68" fmla="*/ 580728782 w 256"/>
              <a:gd name="T69" fmla="*/ 95755628 h 256"/>
              <a:gd name="T70" fmla="*/ 580728782 w 256"/>
              <a:gd name="T71" fmla="*/ 585170564 h 256"/>
              <a:gd name="T72" fmla="*/ 95027490 w 256"/>
              <a:gd name="T73" fmla="*/ 585170564 h 256"/>
              <a:gd name="T74" fmla="*/ 95027490 w 256"/>
              <a:gd name="T75" fmla="*/ 95755628 h 256"/>
              <a:gd name="T76" fmla="*/ 158379691 w 256"/>
              <a:gd name="T77" fmla="*/ 521333479 h 256"/>
              <a:gd name="T78" fmla="*/ 517376581 w 256"/>
              <a:gd name="T79" fmla="*/ 521333479 h 256"/>
              <a:gd name="T80" fmla="*/ 517376581 w 256"/>
              <a:gd name="T81" fmla="*/ 159592713 h 256"/>
              <a:gd name="T82" fmla="*/ 158379691 w 256"/>
              <a:gd name="T83" fmla="*/ 159592713 h 256"/>
              <a:gd name="T84" fmla="*/ 158379691 w 256"/>
              <a:gd name="T85" fmla="*/ 521333479 h 256"/>
              <a:gd name="T86" fmla="*/ 31675288 w 256"/>
              <a:gd name="T87" fmla="*/ 489414936 h 256"/>
              <a:gd name="T88" fmla="*/ 63352201 w 256"/>
              <a:gd name="T89" fmla="*/ 521333479 h 256"/>
              <a:gd name="T90" fmla="*/ 63352201 w 256"/>
              <a:gd name="T91" fmla="*/ 617089107 h 256"/>
              <a:gd name="T92" fmla="*/ 158379691 w 256"/>
              <a:gd name="T93" fmla="*/ 617089107 h 256"/>
              <a:gd name="T94" fmla="*/ 190056604 w 256"/>
              <a:gd name="T95" fmla="*/ 649007649 h 256"/>
              <a:gd name="T96" fmla="*/ 158379691 w 256"/>
              <a:gd name="T97" fmla="*/ 680926192 h 256"/>
              <a:gd name="T98" fmla="*/ 31675288 w 256"/>
              <a:gd name="T99" fmla="*/ 680926192 h 256"/>
              <a:gd name="T100" fmla="*/ 0 w 256"/>
              <a:gd name="T101" fmla="*/ 649007649 h 256"/>
              <a:gd name="T102" fmla="*/ 0 w 256"/>
              <a:gd name="T103" fmla="*/ 521333479 h 256"/>
              <a:gd name="T104" fmla="*/ 31675288 w 256"/>
              <a:gd name="T105" fmla="*/ 489414936 h 25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36" y="36"/>
                </a:moveTo>
                <a:cubicBezTo>
                  <a:pt x="220" y="36"/>
                  <a:pt x="220" y="36"/>
                  <a:pt x="220" y="36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36" y="220"/>
                  <a:pt x="36" y="220"/>
                  <a:pt x="36" y="220"/>
                </a:cubicBezTo>
                <a:lnTo>
                  <a:pt x="36" y="36"/>
                </a:lnTo>
                <a:close/>
                <a:moveTo>
                  <a:pt x="60" y="196"/>
                </a:moveTo>
                <a:cubicBezTo>
                  <a:pt x="196" y="196"/>
                  <a:pt x="196" y="196"/>
                  <a:pt x="196" y="1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60" y="60"/>
                  <a:pt x="60" y="60"/>
                  <a:pt x="60" y="60"/>
                </a:cubicBezTo>
                <a:lnTo>
                  <a:pt x="60" y="196"/>
                </a:lnTo>
                <a:close/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Freeform 44"/>
          <p:cNvSpPr>
            <a:spLocks noEditPoints="1"/>
          </p:cNvSpPr>
          <p:nvPr/>
        </p:nvSpPr>
        <p:spPr bwMode="auto">
          <a:xfrm>
            <a:off x="7329345" y="3416531"/>
            <a:ext cx="415925" cy="417513"/>
          </a:xfrm>
          <a:custGeom>
            <a:avLst/>
            <a:gdLst>
              <a:gd name="T0" fmla="*/ 644080984 w 256"/>
              <a:gd name="T1" fmla="*/ 680926192 h 256"/>
              <a:gd name="T2" fmla="*/ 517376581 w 256"/>
              <a:gd name="T3" fmla="*/ 680926192 h 256"/>
              <a:gd name="T4" fmla="*/ 485699668 w 256"/>
              <a:gd name="T5" fmla="*/ 649007649 h 256"/>
              <a:gd name="T6" fmla="*/ 517376581 w 256"/>
              <a:gd name="T7" fmla="*/ 617089107 h 256"/>
              <a:gd name="T8" fmla="*/ 612404071 w 256"/>
              <a:gd name="T9" fmla="*/ 617089107 h 256"/>
              <a:gd name="T10" fmla="*/ 612404071 w 256"/>
              <a:gd name="T11" fmla="*/ 521333479 h 256"/>
              <a:gd name="T12" fmla="*/ 612404071 w 256"/>
              <a:gd name="T13" fmla="*/ 521333479 h 256"/>
              <a:gd name="T14" fmla="*/ 644080984 w 256"/>
              <a:gd name="T15" fmla="*/ 489414936 h 256"/>
              <a:gd name="T16" fmla="*/ 675756272 w 256"/>
              <a:gd name="T17" fmla="*/ 521333479 h 256"/>
              <a:gd name="T18" fmla="*/ 675756272 w 256"/>
              <a:gd name="T19" fmla="*/ 649007649 h 256"/>
              <a:gd name="T20" fmla="*/ 644080984 w 256"/>
              <a:gd name="T21" fmla="*/ 680926192 h 256"/>
              <a:gd name="T22" fmla="*/ 95027490 w 256"/>
              <a:gd name="T23" fmla="*/ 95755628 h 256"/>
              <a:gd name="T24" fmla="*/ 580728782 w 256"/>
              <a:gd name="T25" fmla="*/ 95755628 h 256"/>
              <a:gd name="T26" fmla="*/ 580728782 w 256"/>
              <a:gd name="T27" fmla="*/ 585170564 h 256"/>
              <a:gd name="T28" fmla="*/ 95027490 w 256"/>
              <a:gd name="T29" fmla="*/ 585170564 h 256"/>
              <a:gd name="T30" fmla="*/ 95027490 w 256"/>
              <a:gd name="T31" fmla="*/ 95755628 h 256"/>
              <a:gd name="T32" fmla="*/ 158379691 w 256"/>
              <a:gd name="T33" fmla="*/ 521333479 h 256"/>
              <a:gd name="T34" fmla="*/ 517376581 w 256"/>
              <a:gd name="T35" fmla="*/ 521333479 h 256"/>
              <a:gd name="T36" fmla="*/ 517376581 w 256"/>
              <a:gd name="T37" fmla="*/ 159592713 h 256"/>
              <a:gd name="T38" fmla="*/ 158379691 w 256"/>
              <a:gd name="T39" fmla="*/ 159592713 h 256"/>
              <a:gd name="T40" fmla="*/ 158379691 w 256"/>
              <a:gd name="T41" fmla="*/ 521333479 h 256"/>
              <a:gd name="T42" fmla="*/ 158379691 w 256"/>
              <a:gd name="T43" fmla="*/ 63837085 h 256"/>
              <a:gd name="T44" fmla="*/ 158379691 w 256"/>
              <a:gd name="T45" fmla="*/ 63837085 h 256"/>
              <a:gd name="T46" fmla="*/ 63352201 w 256"/>
              <a:gd name="T47" fmla="*/ 63837085 h 256"/>
              <a:gd name="T48" fmla="*/ 63352201 w 256"/>
              <a:gd name="T49" fmla="*/ 159592713 h 256"/>
              <a:gd name="T50" fmla="*/ 31675288 w 256"/>
              <a:gd name="T51" fmla="*/ 191511256 h 256"/>
              <a:gd name="T52" fmla="*/ 0 w 256"/>
              <a:gd name="T53" fmla="*/ 159592713 h 256"/>
              <a:gd name="T54" fmla="*/ 0 w 256"/>
              <a:gd name="T55" fmla="*/ 159592713 h 256"/>
              <a:gd name="T56" fmla="*/ 0 w 256"/>
              <a:gd name="T57" fmla="*/ 31918543 h 256"/>
              <a:gd name="T58" fmla="*/ 31675288 w 256"/>
              <a:gd name="T59" fmla="*/ 0 h 256"/>
              <a:gd name="T60" fmla="*/ 158379691 w 256"/>
              <a:gd name="T61" fmla="*/ 0 h 256"/>
              <a:gd name="T62" fmla="*/ 190056604 w 256"/>
              <a:gd name="T63" fmla="*/ 31918543 h 256"/>
              <a:gd name="T64" fmla="*/ 158379691 w 256"/>
              <a:gd name="T65" fmla="*/ 63837085 h 2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36" y="36"/>
                </a:moveTo>
                <a:cubicBezTo>
                  <a:pt x="220" y="36"/>
                  <a:pt x="220" y="36"/>
                  <a:pt x="220" y="36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36" y="220"/>
                  <a:pt x="36" y="220"/>
                  <a:pt x="36" y="220"/>
                </a:cubicBezTo>
                <a:lnTo>
                  <a:pt x="36" y="36"/>
                </a:lnTo>
                <a:close/>
                <a:moveTo>
                  <a:pt x="60" y="196"/>
                </a:moveTo>
                <a:cubicBezTo>
                  <a:pt x="196" y="196"/>
                  <a:pt x="196" y="196"/>
                  <a:pt x="196" y="1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60" y="60"/>
                  <a:pt x="60" y="60"/>
                  <a:pt x="60" y="60"/>
                </a:cubicBezTo>
                <a:lnTo>
                  <a:pt x="60" y="196"/>
                </a:lnTo>
                <a:close/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" name="Freeform 45"/>
          <p:cNvSpPr>
            <a:spLocks noEditPoints="1"/>
          </p:cNvSpPr>
          <p:nvPr/>
        </p:nvSpPr>
        <p:spPr bwMode="auto">
          <a:xfrm>
            <a:off x="6600682" y="3416531"/>
            <a:ext cx="415925" cy="417513"/>
          </a:xfrm>
          <a:custGeom>
            <a:avLst/>
            <a:gdLst>
              <a:gd name="T0" fmla="*/ 644080984 w 256"/>
              <a:gd name="T1" fmla="*/ 191511256 h 256"/>
              <a:gd name="T2" fmla="*/ 612404071 w 256"/>
              <a:gd name="T3" fmla="*/ 159592713 h 256"/>
              <a:gd name="T4" fmla="*/ 612404071 w 256"/>
              <a:gd name="T5" fmla="*/ 63837085 h 256"/>
              <a:gd name="T6" fmla="*/ 517376581 w 256"/>
              <a:gd name="T7" fmla="*/ 63837085 h 256"/>
              <a:gd name="T8" fmla="*/ 485699668 w 256"/>
              <a:gd name="T9" fmla="*/ 31918543 h 256"/>
              <a:gd name="T10" fmla="*/ 517376581 w 256"/>
              <a:gd name="T11" fmla="*/ 0 h 256"/>
              <a:gd name="T12" fmla="*/ 644080984 w 256"/>
              <a:gd name="T13" fmla="*/ 0 h 256"/>
              <a:gd name="T14" fmla="*/ 675756272 w 256"/>
              <a:gd name="T15" fmla="*/ 31918543 h 256"/>
              <a:gd name="T16" fmla="*/ 675756272 w 256"/>
              <a:gd name="T17" fmla="*/ 159592713 h 256"/>
              <a:gd name="T18" fmla="*/ 644080984 w 256"/>
              <a:gd name="T19" fmla="*/ 191511256 h 256"/>
              <a:gd name="T20" fmla="*/ 580728782 w 256"/>
              <a:gd name="T21" fmla="*/ 585170564 h 256"/>
              <a:gd name="T22" fmla="*/ 95027490 w 256"/>
              <a:gd name="T23" fmla="*/ 585170564 h 256"/>
              <a:gd name="T24" fmla="*/ 95027490 w 256"/>
              <a:gd name="T25" fmla="*/ 95755628 h 256"/>
              <a:gd name="T26" fmla="*/ 580728782 w 256"/>
              <a:gd name="T27" fmla="*/ 95755628 h 256"/>
              <a:gd name="T28" fmla="*/ 580728782 w 256"/>
              <a:gd name="T29" fmla="*/ 585170564 h 256"/>
              <a:gd name="T30" fmla="*/ 517376581 w 256"/>
              <a:gd name="T31" fmla="*/ 159592713 h 256"/>
              <a:gd name="T32" fmla="*/ 158379691 w 256"/>
              <a:gd name="T33" fmla="*/ 159592713 h 256"/>
              <a:gd name="T34" fmla="*/ 158379691 w 256"/>
              <a:gd name="T35" fmla="*/ 521333479 h 256"/>
              <a:gd name="T36" fmla="*/ 517376581 w 256"/>
              <a:gd name="T37" fmla="*/ 521333479 h 256"/>
              <a:gd name="T38" fmla="*/ 517376581 w 256"/>
              <a:gd name="T39" fmla="*/ 159592713 h 256"/>
              <a:gd name="T40" fmla="*/ 158379691 w 256"/>
              <a:gd name="T41" fmla="*/ 617089107 h 256"/>
              <a:gd name="T42" fmla="*/ 190056604 w 256"/>
              <a:gd name="T43" fmla="*/ 649007649 h 256"/>
              <a:gd name="T44" fmla="*/ 158379691 w 256"/>
              <a:gd name="T45" fmla="*/ 680926192 h 256"/>
              <a:gd name="T46" fmla="*/ 31675288 w 256"/>
              <a:gd name="T47" fmla="*/ 680926192 h 256"/>
              <a:gd name="T48" fmla="*/ 0 w 256"/>
              <a:gd name="T49" fmla="*/ 649007649 h 256"/>
              <a:gd name="T50" fmla="*/ 0 w 256"/>
              <a:gd name="T51" fmla="*/ 521333479 h 256"/>
              <a:gd name="T52" fmla="*/ 31675288 w 256"/>
              <a:gd name="T53" fmla="*/ 489414936 h 256"/>
              <a:gd name="T54" fmla="*/ 63352201 w 256"/>
              <a:gd name="T55" fmla="*/ 521333479 h 256"/>
              <a:gd name="T56" fmla="*/ 63352201 w 256"/>
              <a:gd name="T57" fmla="*/ 617089107 h 256"/>
              <a:gd name="T58" fmla="*/ 158379691 w 256"/>
              <a:gd name="T59" fmla="*/ 617089107 h 25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6" h="256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220" y="220"/>
                </a:moveTo>
                <a:cubicBezTo>
                  <a:pt x="36" y="220"/>
                  <a:pt x="36" y="220"/>
                  <a:pt x="36" y="220"/>
                </a:cubicBezTo>
                <a:cubicBezTo>
                  <a:pt x="36" y="36"/>
                  <a:pt x="36" y="36"/>
                  <a:pt x="36" y="36"/>
                </a:cubicBezTo>
                <a:cubicBezTo>
                  <a:pt x="220" y="36"/>
                  <a:pt x="220" y="36"/>
                  <a:pt x="220" y="36"/>
                </a:cubicBezTo>
                <a:lnTo>
                  <a:pt x="220" y="220"/>
                </a:lnTo>
                <a:close/>
                <a:moveTo>
                  <a:pt x="196" y="60"/>
                </a:moveTo>
                <a:cubicBezTo>
                  <a:pt x="60" y="60"/>
                  <a:pt x="60" y="60"/>
                  <a:pt x="60" y="60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196" y="196"/>
                  <a:pt x="196" y="196"/>
                  <a:pt x="196" y="196"/>
                </a:cubicBezTo>
                <a:lnTo>
                  <a:pt x="196" y="60"/>
                </a:lnTo>
                <a:close/>
                <a:moveTo>
                  <a:pt x="60" y="232"/>
                </a:move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lnTo>
                  <a:pt x="60" y="2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Freeform 46"/>
          <p:cNvSpPr>
            <a:spLocks noEditPoints="1"/>
          </p:cNvSpPr>
          <p:nvPr/>
        </p:nvSpPr>
        <p:spPr bwMode="auto">
          <a:xfrm>
            <a:off x="5872020" y="3416531"/>
            <a:ext cx="417512" cy="417513"/>
          </a:xfrm>
          <a:custGeom>
            <a:avLst/>
            <a:gdLst>
              <a:gd name="T0" fmla="*/ 649004464 w 256"/>
              <a:gd name="T1" fmla="*/ 680926192 h 256"/>
              <a:gd name="T2" fmla="*/ 31918466 w 256"/>
              <a:gd name="T3" fmla="*/ 680926192 h 256"/>
              <a:gd name="T4" fmla="*/ 0 w 256"/>
              <a:gd name="T5" fmla="*/ 649007649 h 256"/>
              <a:gd name="T6" fmla="*/ 0 w 256"/>
              <a:gd name="T7" fmla="*/ 31918543 h 256"/>
              <a:gd name="T8" fmla="*/ 31918466 w 256"/>
              <a:gd name="T9" fmla="*/ 0 h 256"/>
              <a:gd name="T10" fmla="*/ 649004464 w 256"/>
              <a:gd name="T11" fmla="*/ 0 h 256"/>
              <a:gd name="T12" fmla="*/ 680922930 w 256"/>
              <a:gd name="T13" fmla="*/ 31918543 h 256"/>
              <a:gd name="T14" fmla="*/ 680922930 w 256"/>
              <a:gd name="T15" fmla="*/ 649007649 h 256"/>
              <a:gd name="T16" fmla="*/ 649004464 w 256"/>
              <a:gd name="T17" fmla="*/ 680926192 h 256"/>
              <a:gd name="T18" fmla="*/ 617085998 w 256"/>
              <a:gd name="T19" fmla="*/ 63837085 h 256"/>
              <a:gd name="T20" fmla="*/ 63836932 w 256"/>
              <a:gd name="T21" fmla="*/ 63837085 h 256"/>
              <a:gd name="T22" fmla="*/ 63836932 w 256"/>
              <a:gd name="T23" fmla="*/ 617089107 h 256"/>
              <a:gd name="T24" fmla="*/ 617085998 w 256"/>
              <a:gd name="T25" fmla="*/ 617089107 h 256"/>
              <a:gd name="T26" fmla="*/ 617085998 w 256"/>
              <a:gd name="T27" fmla="*/ 63837085 h 256"/>
              <a:gd name="T28" fmla="*/ 138312266 w 256"/>
              <a:gd name="T29" fmla="*/ 95755628 h 256"/>
              <a:gd name="T30" fmla="*/ 255346099 w 256"/>
              <a:gd name="T31" fmla="*/ 95755628 h 256"/>
              <a:gd name="T32" fmla="*/ 287264565 w 256"/>
              <a:gd name="T33" fmla="*/ 127674171 h 256"/>
              <a:gd name="T34" fmla="*/ 255346099 w 256"/>
              <a:gd name="T35" fmla="*/ 159592713 h 256"/>
              <a:gd name="T36" fmla="*/ 159590700 w 256"/>
              <a:gd name="T37" fmla="*/ 159592713 h 256"/>
              <a:gd name="T38" fmla="*/ 159590700 w 256"/>
              <a:gd name="T39" fmla="*/ 255346710 h 256"/>
              <a:gd name="T40" fmla="*/ 127673865 w 256"/>
              <a:gd name="T41" fmla="*/ 287265253 h 256"/>
              <a:gd name="T42" fmla="*/ 95755399 w 256"/>
              <a:gd name="T43" fmla="*/ 255346710 h 256"/>
              <a:gd name="T44" fmla="*/ 95755399 w 256"/>
              <a:gd name="T45" fmla="*/ 255346710 h 256"/>
              <a:gd name="T46" fmla="*/ 95755399 w 256"/>
              <a:gd name="T47" fmla="*/ 138312598 h 256"/>
              <a:gd name="T48" fmla="*/ 95755399 w 256"/>
              <a:gd name="T49" fmla="*/ 95755628 h 256"/>
              <a:gd name="T50" fmla="*/ 138312266 w 256"/>
              <a:gd name="T51" fmla="*/ 95755628 h 256"/>
              <a:gd name="T52" fmla="*/ 95755399 w 256"/>
              <a:gd name="T53" fmla="*/ 425579482 h 256"/>
              <a:gd name="T54" fmla="*/ 95755399 w 256"/>
              <a:gd name="T55" fmla="*/ 425579482 h 256"/>
              <a:gd name="T56" fmla="*/ 127673865 w 256"/>
              <a:gd name="T57" fmla="*/ 393660939 h 256"/>
              <a:gd name="T58" fmla="*/ 159590700 w 256"/>
              <a:gd name="T59" fmla="*/ 425579482 h 256"/>
              <a:gd name="T60" fmla="*/ 159590700 w 256"/>
              <a:gd name="T61" fmla="*/ 521333479 h 256"/>
              <a:gd name="T62" fmla="*/ 255346099 w 256"/>
              <a:gd name="T63" fmla="*/ 521333479 h 256"/>
              <a:gd name="T64" fmla="*/ 287264565 w 256"/>
              <a:gd name="T65" fmla="*/ 553252021 h 256"/>
              <a:gd name="T66" fmla="*/ 255346099 w 256"/>
              <a:gd name="T67" fmla="*/ 585170564 h 256"/>
              <a:gd name="T68" fmla="*/ 138312266 w 256"/>
              <a:gd name="T69" fmla="*/ 585170564 h 256"/>
              <a:gd name="T70" fmla="*/ 95755399 w 256"/>
              <a:gd name="T71" fmla="*/ 585170564 h 256"/>
              <a:gd name="T72" fmla="*/ 95755399 w 256"/>
              <a:gd name="T73" fmla="*/ 542613594 h 256"/>
              <a:gd name="T74" fmla="*/ 95755399 w 256"/>
              <a:gd name="T75" fmla="*/ 425579482 h 256"/>
              <a:gd name="T76" fmla="*/ 425576831 w 256"/>
              <a:gd name="T77" fmla="*/ 95755628 h 256"/>
              <a:gd name="T78" fmla="*/ 425576831 w 256"/>
              <a:gd name="T79" fmla="*/ 95755628 h 256"/>
              <a:gd name="T80" fmla="*/ 542610664 w 256"/>
              <a:gd name="T81" fmla="*/ 95755628 h 256"/>
              <a:gd name="T82" fmla="*/ 585167532 w 256"/>
              <a:gd name="T83" fmla="*/ 95755628 h 256"/>
              <a:gd name="T84" fmla="*/ 585167532 w 256"/>
              <a:gd name="T85" fmla="*/ 138312598 h 256"/>
              <a:gd name="T86" fmla="*/ 585167532 w 256"/>
              <a:gd name="T87" fmla="*/ 255346710 h 256"/>
              <a:gd name="T88" fmla="*/ 553250696 w 256"/>
              <a:gd name="T89" fmla="*/ 287265253 h 256"/>
              <a:gd name="T90" fmla="*/ 521332230 w 256"/>
              <a:gd name="T91" fmla="*/ 255346710 h 256"/>
              <a:gd name="T92" fmla="*/ 521332230 w 256"/>
              <a:gd name="T93" fmla="*/ 159592713 h 256"/>
              <a:gd name="T94" fmla="*/ 425576831 w 256"/>
              <a:gd name="T95" fmla="*/ 159592713 h 256"/>
              <a:gd name="T96" fmla="*/ 393658365 w 256"/>
              <a:gd name="T97" fmla="*/ 127674171 h 256"/>
              <a:gd name="T98" fmla="*/ 425576831 w 256"/>
              <a:gd name="T99" fmla="*/ 95755628 h 256"/>
              <a:gd name="T100" fmla="*/ 425576831 w 256"/>
              <a:gd name="T101" fmla="*/ 521333479 h 256"/>
              <a:gd name="T102" fmla="*/ 425576831 w 256"/>
              <a:gd name="T103" fmla="*/ 521333479 h 256"/>
              <a:gd name="T104" fmla="*/ 521332230 w 256"/>
              <a:gd name="T105" fmla="*/ 521333479 h 256"/>
              <a:gd name="T106" fmla="*/ 521332230 w 256"/>
              <a:gd name="T107" fmla="*/ 425579482 h 256"/>
              <a:gd name="T108" fmla="*/ 553250696 w 256"/>
              <a:gd name="T109" fmla="*/ 393660939 h 256"/>
              <a:gd name="T110" fmla="*/ 585167532 w 256"/>
              <a:gd name="T111" fmla="*/ 425579482 h 256"/>
              <a:gd name="T112" fmla="*/ 585167532 w 256"/>
              <a:gd name="T113" fmla="*/ 425579482 h 256"/>
              <a:gd name="T114" fmla="*/ 585167532 w 256"/>
              <a:gd name="T115" fmla="*/ 542613594 h 256"/>
              <a:gd name="T116" fmla="*/ 585167532 w 256"/>
              <a:gd name="T117" fmla="*/ 585170564 h 256"/>
              <a:gd name="T118" fmla="*/ 542610664 w 256"/>
              <a:gd name="T119" fmla="*/ 585170564 h 256"/>
              <a:gd name="T120" fmla="*/ 425576831 w 256"/>
              <a:gd name="T121" fmla="*/ 585170564 h 256"/>
              <a:gd name="T122" fmla="*/ 393658365 w 256"/>
              <a:gd name="T123" fmla="*/ 553252021 h 256"/>
              <a:gd name="T124" fmla="*/ 425576831 w 256"/>
              <a:gd name="T125" fmla="*/ 521333479 h 2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52" y="36"/>
                </a:moveTo>
                <a:cubicBezTo>
                  <a:pt x="96" y="36"/>
                  <a:pt x="96" y="36"/>
                  <a:pt x="96" y="36"/>
                </a:cubicBezTo>
                <a:cubicBezTo>
                  <a:pt x="103" y="36"/>
                  <a:pt x="108" y="41"/>
                  <a:pt x="108" y="48"/>
                </a:cubicBezTo>
                <a:cubicBezTo>
                  <a:pt x="108" y="55"/>
                  <a:pt x="103" y="60"/>
                  <a:pt x="96" y="60"/>
                </a:cubicBezTo>
                <a:cubicBezTo>
                  <a:pt x="60" y="60"/>
                  <a:pt x="60" y="60"/>
                  <a:pt x="60" y="60"/>
                </a:cubicBezTo>
                <a:cubicBezTo>
                  <a:pt x="60" y="96"/>
                  <a:pt x="60" y="96"/>
                  <a:pt x="60" y="96"/>
                </a:cubicBezTo>
                <a:cubicBezTo>
                  <a:pt x="60" y="103"/>
                  <a:pt x="55" y="108"/>
                  <a:pt x="48" y="108"/>
                </a:cubicBezTo>
                <a:cubicBezTo>
                  <a:pt x="41" y="108"/>
                  <a:pt x="36" y="103"/>
                  <a:pt x="36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36"/>
                  <a:pt x="36" y="36"/>
                  <a:pt x="36" y="36"/>
                </a:cubicBezTo>
                <a:lnTo>
                  <a:pt x="52" y="36"/>
                </a:lnTo>
                <a:close/>
                <a:moveTo>
                  <a:pt x="36" y="160"/>
                </a:moveTo>
                <a:cubicBezTo>
                  <a:pt x="36" y="160"/>
                  <a:pt x="36" y="160"/>
                  <a:pt x="36" y="160"/>
                </a:cubicBezTo>
                <a:cubicBezTo>
                  <a:pt x="36" y="153"/>
                  <a:pt x="41" y="148"/>
                  <a:pt x="48" y="148"/>
                </a:cubicBezTo>
                <a:cubicBezTo>
                  <a:pt x="55" y="148"/>
                  <a:pt x="60" y="153"/>
                  <a:pt x="60" y="160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103" y="196"/>
                  <a:pt x="108" y="201"/>
                  <a:pt x="108" y="208"/>
                </a:cubicBezTo>
                <a:cubicBezTo>
                  <a:pt x="108" y="215"/>
                  <a:pt x="103" y="220"/>
                  <a:pt x="96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36" y="220"/>
                  <a:pt x="36" y="220"/>
                  <a:pt x="36" y="220"/>
                </a:cubicBezTo>
                <a:cubicBezTo>
                  <a:pt x="36" y="204"/>
                  <a:pt x="36" y="204"/>
                  <a:pt x="36" y="204"/>
                </a:cubicBezTo>
                <a:lnTo>
                  <a:pt x="36" y="160"/>
                </a:lnTo>
                <a:close/>
                <a:moveTo>
                  <a:pt x="160" y="36"/>
                </a:moveTo>
                <a:cubicBezTo>
                  <a:pt x="160" y="36"/>
                  <a:pt x="160" y="36"/>
                  <a:pt x="160" y="36"/>
                </a:cubicBezTo>
                <a:cubicBezTo>
                  <a:pt x="204" y="36"/>
                  <a:pt x="204" y="36"/>
                  <a:pt x="204" y="36"/>
                </a:cubicBezTo>
                <a:cubicBezTo>
                  <a:pt x="220" y="36"/>
                  <a:pt x="220" y="36"/>
                  <a:pt x="220" y="36"/>
                </a:cubicBezTo>
                <a:cubicBezTo>
                  <a:pt x="220" y="52"/>
                  <a:pt x="220" y="52"/>
                  <a:pt x="220" y="52"/>
                </a:cubicBezTo>
                <a:cubicBezTo>
                  <a:pt x="220" y="96"/>
                  <a:pt x="220" y="96"/>
                  <a:pt x="220" y="96"/>
                </a:cubicBezTo>
                <a:cubicBezTo>
                  <a:pt x="220" y="103"/>
                  <a:pt x="215" y="108"/>
                  <a:pt x="208" y="108"/>
                </a:cubicBezTo>
                <a:cubicBezTo>
                  <a:pt x="201" y="108"/>
                  <a:pt x="196" y="103"/>
                  <a:pt x="196" y="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53" y="60"/>
                  <a:pt x="148" y="55"/>
                  <a:pt x="148" y="48"/>
                </a:cubicBezTo>
                <a:cubicBezTo>
                  <a:pt x="148" y="41"/>
                  <a:pt x="153" y="36"/>
                  <a:pt x="160" y="36"/>
                </a:cubicBezTo>
                <a:moveTo>
                  <a:pt x="160" y="196"/>
                </a:moveTo>
                <a:cubicBezTo>
                  <a:pt x="160" y="196"/>
                  <a:pt x="160" y="196"/>
                  <a:pt x="160" y="196"/>
                </a:cubicBezTo>
                <a:cubicBezTo>
                  <a:pt x="196" y="196"/>
                  <a:pt x="196" y="196"/>
                  <a:pt x="196" y="196"/>
                </a:cubicBezTo>
                <a:cubicBezTo>
                  <a:pt x="196" y="160"/>
                  <a:pt x="196" y="160"/>
                  <a:pt x="196" y="160"/>
                </a:cubicBezTo>
                <a:cubicBezTo>
                  <a:pt x="196" y="153"/>
                  <a:pt x="201" y="148"/>
                  <a:pt x="208" y="148"/>
                </a:cubicBezTo>
                <a:cubicBezTo>
                  <a:pt x="215" y="148"/>
                  <a:pt x="220" y="153"/>
                  <a:pt x="220" y="160"/>
                </a:cubicBezTo>
                <a:cubicBezTo>
                  <a:pt x="220" y="160"/>
                  <a:pt x="220" y="160"/>
                  <a:pt x="220" y="160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04" y="220"/>
                  <a:pt x="204" y="220"/>
                  <a:pt x="204" y="22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53" y="220"/>
                  <a:pt x="148" y="215"/>
                  <a:pt x="148" y="208"/>
                </a:cubicBezTo>
                <a:cubicBezTo>
                  <a:pt x="148" y="201"/>
                  <a:pt x="153" y="196"/>
                  <a:pt x="160" y="19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Freeform 47"/>
          <p:cNvSpPr>
            <a:spLocks noEditPoints="1"/>
          </p:cNvSpPr>
          <p:nvPr/>
        </p:nvSpPr>
        <p:spPr bwMode="auto">
          <a:xfrm>
            <a:off x="5143357" y="3416531"/>
            <a:ext cx="417513" cy="417513"/>
          </a:xfrm>
          <a:custGeom>
            <a:avLst/>
            <a:gdLst>
              <a:gd name="T0" fmla="*/ 649007649 w 256"/>
              <a:gd name="T1" fmla="*/ 680926192 h 256"/>
              <a:gd name="T2" fmla="*/ 31918543 w 256"/>
              <a:gd name="T3" fmla="*/ 680926192 h 256"/>
              <a:gd name="T4" fmla="*/ 0 w 256"/>
              <a:gd name="T5" fmla="*/ 649007649 h 256"/>
              <a:gd name="T6" fmla="*/ 0 w 256"/>
              <a:gd name="T7" fmla="*/ 31918543 h 256"/>
              <a:gd name="T8" fmla="*/ 31918543 w 256"/>
              <a:gd name="T9" fmla="*/ 0 h 256"/>
              <a:gd name="T10" fmla="*/ 649007649 w 256"/>
              <a:gd name="T11" fmla="*/ 0 h 256"/>
              <a:gd name="T12" fmla="*/ 680926192 w 256"/>
              <a:gd name="T13" fmla="*/ 31918543 h 256"/>
              <a:gd name="T14" fmla="*/ 680926192 w 256"/>
              <a:gd name="T15" fmla="*/ 649007649 h 256"/>
              <a:gd name="T16" fmla="*/ 649007649 w 256"/>
              <a:gd name="T17" fmla="*/ 680926192 h 256"/>
              <a:gd name="T18" fmla="*/ 617089107 w 256"/>
              <a:gd name="T19" fmla="*/ 63837085 h 256"/>
              <a:gd name="T20" fmla="*/ 63837085 w 256"/>
              <a:gd name="T21" fmla="*/ 63837085 h 256"/>
              <a:gd name="T22" fmla="*/ 63837085 w 256"/>
              <a:gd name="T23" fmla="*/ 617089107 h 256"/>
              <a:gd name="T24" fmla="*/ 617089107 w 256"/>
              <a:gd name="T25" fmla="*/ 617089107 h 256"/>
              <a:gd name="T26" fmla="*/ 617089107 w 256"/>
              <a:gd name="T27" fmla="*/ 63837085 h 256"/>
              <a:gd name="T28" fmla="*/ 191511256 w 256"/>
              <a:gd name="T29" fmla="*/ 223428168 h 256"/>
              <a:gd name="T30" fmla="*/ 223428168 w 256"/>
              <a:gd name="T31" fmla="*/ 191511256 h 256"/>
              <a:gd name="T32" fmla="*/ 244708283 w 256"/>
              <a:gd name="T33" fmla="*/ 202149683 h 256"/>
              <a:gd name="T34" fmla="*/ 340463911 w 256"/>
              <a:gd name="T35" fmla="*/ 295245296 h 256"/>
              <a:gd name="T36" fmla="*/ 436217909 w 256"/>
              <a:gd name="T37" fmla="*/ 202149683 h 256"/>
              <a:gd name="T38" fmla="*/ 457498024 w 256"/>
              <a:gd name="T39" fmla="*/ 191511256 h 256"/>
              <a:gd name="T40" fmla="*/ 489414936 w 256"/>
              <a:gd name="T41" fmla="*/ 223428168 h 256"/>
              <a:gd name="T42" fmla="*/ 478776509 w 256"/>
              <a:gd name="T43" fmla="*/ 244708283 h 256"/>
              <a:gd name="T44" fmla="*/ 385680896 w 256"/>
              <a:gd name="T45" fmla="*/ 340463911 h 256"/>
              <a:gd name="T46" fmla="*/ 478776509 w 256"/>
              <a:gd name="T47" fmla="*/ 436217909 h 256"/>
              <a:gd name="T48" fmla="*/ 489414936 w 256"/>
              <a:gd name="T49" fmla="*/ 457498024 h 256"/>
              <a:gd name="T50" fmla="*/ 457498024 w 256"/>
              <a:gd name="T51" fmla="*/ 489414936 h 256"/>
              <a:gd name="T52" fmla="*/ 436217909 w 256"/>
              <a:gd name="T53" fmla="*/ 478776509 h 256"/>
              <a:gd name="T54" fmla="*/ 340463911 w 256"/>
              <a:gd name="T55" fmla="*/ 385680896 h 256"/>
              <a:gd name="T56" fmla="*/ 244708283 w 256"/>
              <a:gd name="T57" fmla="*/ 478776509 h 256"/>
              <a:gd name="T58" fmla="*/ 223428168 w 256"/>
              <a:gd name="T59" fmla="*/ 489414936 h 256"/>
              <a:gd name="T60" fmla="*/ 191511256 w 256"/>
              <a:gd name="T61" fmla="*/ 457498024 h 256"/>
              <a:gd name="T62" fmla="*/ 202149683 w 256"/>
              <a:gd name="T63" fmla="*/ 436217909 h 256"/>
              <a:gd name="T64" fmla="*/ 295245296 w 256"/>
              <a:gd name="T65" fmla="*/ 340463911 h 256"/>
              <a:gd name="T66" fmla="*/ 202149683 w 256"/>
              <a:gd name="T67" fmla="*/ 244708283 h 256"/>
              <a:gd name="T68" fmla="*/ 191511256 w 256"/>
              <a:gd name="T69" fmla="*/ 223428168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2" y="84"/>
                </a:moveTo>
                <a:cubicBezTo>
                  <a:pt x="72" y="77"/>
                  <a:pt x="77" y="72"/>
                  <a:pt x="84" y="72"/>
                </a:cubicBezTo>
                <a:cubicBezTo>
                  <a:pt x="87" y="72"/>
                  <a:pt x="90" y="73"/>
                  <a:pt x="92" y="76"/>
                </a:cubicBezTo>
                <a:cubicBezTo>
                  <a:pt x="128" y="111"/>
                  <a:pt x="128" y="111"/>
                  <a:pt x="128" y="111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6" y="73"/>
                  <a:pt x="169" y="72"/>
                  <a:pt x="172" y="72"/>
                </a:cubicBezTo>
                <a:cubicBezTo>
                  <a:pt x="179" y="72"/>
                  <a:pt x="184" y="77"/>
                  <a:pt x="184" y="84"/>
                </a:cubicBezTo>
                <a:cubicBezTo>
                  <a:pt x="184" y="87"/>
                  <a:pt x="183" y="90"/>
                  <a:pt x="180" y="92"/>
                </a:cubicBezTo>
                <a:cubicBezTo>
                  <a:pt x="145" y="128"/>
                  <a:pt x="145" y="128"/>
                  <a:pt x="145" y="128"/>
                </a:cubicBezTo>
                <a:cubicBezTo>
                  <a:pt x="180" y="164"/>
                  <a:pt x="180" y="164"/>
                  <a:pt x="180" y="164"/>
                </a:cubicBezTo>
                <a:cubicBezTo>
                  <a:pt x="183" y="166"/>
                  <a:pt x="184" y="169"/>
                  <a:pt x="184" y="172"/>
                </a:cubicBezTo>
                <a:cubicBezTo>
                  <a:pt x="184" y="179"/>
                  <a:pt x="179" y="184"/>
                  <a:pt x="172" y="184"/>
                </a:cubicBezTo>
                <a:cubicBezTo>
                  <a:pt x="169" y="184"/>
                  <a:pt x="166" y="183"/>
                  <a:pt x="164" y="180"/>
                </a:cubicBezTo>
                <a:cubicBezTo>
                  <a:pt x="128" y="145"/>
                  <a:pt x="128" y="145"/>
                  <a:pt x="128" y="145"/>
                </a:cubicBezTo>
                <a:cubicBezTo>
                  <a:pt x="92" y="180"/>
                  <a:pt x="92" y="180"/>
                  <a:pt x="92" y="180"/>
                </a:cubicBezTo>
                <a:cubicBezTo>
                  <a:pt x="90" y="183"/>
                  <a:pt x="87" y="184"/>
                  <a:pt x="84" y="184"/>
                </a:cubicBezTo>
                <a:cubicBezTo>
                  <a:pt x="77" y="184"/>
                  <a:pt x="72" y="179"/>
                  <a:pt x="72" y="172"/>
                </a:cubicBezTo>
                <a:cubicBezTo>
                  <a:pt x="72" y="169"/>
                  <a:pt x="73" y="166"/>
                  <a:pt x="76" y="164"/>
                </a:cubicBezTo>
                <a:cubicBezTo>
                  <a:pt x="111" y="128"/>
                  <a:pt x="111" y="128"/>
                  <a:pt x="111" y="128"/>
                </a:cubicBezTo>
                <a:cubicBezTo>
                  <a:pt x="76" y="92"/>
                  <a:pt x="76" y="92"/>
                  <a:pt x="76" y="92"/>
                </a:cubicBezTo>
                <a:cubicBezTo>
                  <a:pt x="73" y="90"/>
                  <a:pt x="72" y="87"/>
                  <a:pt x="72" y="8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Freeform 48"/>
          <p:cNvSpPr>
            <a:spLocks noEditPoints="1"/>
          </p:cNvSpPr>
          <p:nvPr/>
        </p:nvSpPr>
        <p:spPr bwMode="auto">
          <a:xfrm>
            <a:off x="4416282" y="3416531"/>
            <a:ext cx="415925" cy="417513"/>
          </a:xfrm>
          <a:custGeom>
            <a:avLst/>
            <a:gdLst>
              <a:gd name="T0" fmla="*/ 644080984 w 256"/>
              <a:gd name="T1" fmla="*/ 680926192 h 256"/>
              <a:gd name="T2" fmla="*/ 31675288 w 256"/>
              <a:gd name="T3" fmla="*/ 680926192 h 256"/>
              <a:gd name="T4" fmla="*/ 0 w 256"/>
              <a:gd name="T5" fmla="*/ 649007649 h 256"/>
              <a:gd name="T6" fmla="*/ 0 w 256"/>
              <a:gd name="T7" fmla="*/ 31918543 h 256"/>
              <a:gd name="T8" fmla="*/ 31675288 w 256"/>
              <a:gd name="T9" fmla="*/ 0 h 256"/>
              <a:gd name="T10" fmla="*/ 644080984 w 256"/>
              <a:gd name="T11" fmla="*/ 0 h 256"/>
              <a:gd name="T12" fmla="*/ 675756272 w 256"/>
              <a:gd name="T13" fmla="*/ 31918543 h 256"/>
              <a:gd name="T14" fmla="*/ 675756272 w 256"/>
              <a:gd name="T15" fmla="*/ 649007649 h 256"/>
              <a:gd name="T16" fmla="*/ 644080984 w 256"/>
              <a:gd name="T17" fmla="*/ 680926192 h 256"/>
              <a:gd name="T18" fmla="*/ 612404071 w 256"/>
              <a:gd name="T19" fmla="*/ 63837085 h 256"/>
              <a:gd name="T20" fmla="*/ 63352201 w 256"/>
              <a:gd name="T21" fmla="*/ 63837085 h 256"/>
              <a:gd name="T22" fmla="*/ 63352201 w 256"/>
              <a:gd name="T23" fmla="*/ 617089107 h 256"/>
              <a:gd name="T24" fmla="*/ 612404071 w 256"/>
              <a:gd name="T25" fmla="*/ 617089107 h 256"/>
              <a:gd name="T26" fmla="*/ 612404071 w 256"/>
              <a:gd name="T27" fmla="*/ 63837085 h 256"/>
              <a:gd name="T28" fmla="*/ 200615575 w 256"/>
              <a:gd name="T29" fmla="*/ 297905311 h 256"/>
              <a:gd name="T30" fmla="*/ 221731892 w 256"/>
              <a:gd name="T31" fmla="*/ 308545369 h 256"/>
              <a:gd name="T32" fmla="*/ 295643064 w 256"/>
              <a:gd name="T33" fmla="*/ 380360867 h 256"/>
              <a:gd name="T34" fmla="*/ 443465409 w 256"/>
              <a:gd name="T35" fmla="*/ 234068226 h 256"/>
              <a:gd name="T36" fmla="*/ 464581726 w 256"/>
              <a:gd name="T37" fmla="*/ 223428168 h 256"/>
              <a:gd name="T38" fmla="*/ 496258639 w 256"/>
              <a:gd name="T39" fmla="*/ 255346710 h 256"/>
              <a:gd name="T40" fmla="*/ 485699668 w 256"/>
              <a:gd name="T41" fmla="*/ 276626826 h 256"/>
              <a:gd name="T42" fmla="*/ 316761006 w 256"/>
              <a:gd name="T43" fmla="*/ 446857966 h 256"/>
              <a:gd name="T44" fmla="*/ 295643064 w 256"/>
              <a:gd name="T45" fmla="*/ 457498024 h 256"/>
              <a:gd name="T46" fmla="*/ 274526747 w 256"/>
              <a:gd name="T47" fmla="*/ 446857966 h 256"/>
              <a:gd name="T48" fmla="*/ 179497633 w 256"/>
              <a:gd name="T49" fmla="*/ 351102338 h 256"/>
              <a:gd name="T50" fmla="*/ 168938662 w 256"/>
              <a:gd name="T51" fmla="*/ 329823854 h 256"/>
              <a:gd name="T52" fmla="*/ 200615575 w 256"/>
              <a:gd name="T53" fmla="*/ 297905311 h 256"/>
              <a:gd name="T54" fmla="*/ 485699668 w 256"/>
              <a:gd name="T55" fmla="*/ 457498024 h 256"/>
              <a:gd name="T56" fmla="*/ 485699668 w 256"/>
              <a:gd name="T57" fmla="*/ 457498024 h 256"/>
              <a:gd name="T58" fmla="*/ 485699668 w 256"/>
              <a:gd name="T59" fmla="*/ 457498024 h 256"/>
              <a:gd name="T60" fmla="*/ 485699668 w 256"/>
              <a:gd name="T61" fmla="*/ 457498024 h 256"/>
              <a:gd name="T62" fmla="*/ 485699668 w 256"/>
              <a:gd name="T63" fmla="*/ 223428168 h 256"/>
              <a:gd name="T64" fmla="*/ 485699668 w 256"/>
              <a:gd name="T65" fmla="*/ 223428168 h 256"/>
              <a:gd name="T66" fmla="*/ 485699668 w 256"/>
              <a:gd name="T67" fmla="*/ 223428168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2"/>
                </a:moveTo>
                <a:cubicBezTo>
                  <a:pt x="79" y="112"/>
                  <a:pt x="82" y="113"/>
                  <a:pt x="84" y="116"/>
                </a:cubicBezTo>
                <a:cubicBezTo>
                  <a:pt x="112" y="143"/>
                  <a:pt x="112" y="143"/>
                  <a:pt x="112" y="143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70" y="85"/>
                  <a:pt x="173" y="84"/>
                  <a:pt x="176" y="84"/>
                </a:cubicBezTo>
                <a:cubicBezTo>
                  <a:pt x="183" y="84"/>
                  <a:pt x="188" y="89"/>
                  <a:pt x="188" y="96"/>
                </a:cubicBezTo>
                <a:cubicBezTo>
                  <a:pt x="188" y="99"/>
                  <a:pt x="187" y="102"/>
                  <a:pt x="184" y="104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18" y="171"/>
                  <a:pt x="115" y="172"/>
                  <a:pt x="112" y="172"/>
                </a:cubicBezTo>
                <a:cubicBezTo>
                  <a:pt x="109" y="172"/>
                  <a:pt x="106" y="171"/>
                  <a:pt x="104" y="168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5" y="130"/>
                  <a:pt x="64" y="127"/>
                  <a:pt x="64" y="124"/>
                </a:cubicBezTo>
                <a:cubicBezTo>
                  <a:pt x="64" y="117"/>
                  <a:pt x="69" y="112"/>
                  <a:pt x="76" y="112"/>
                </a:cubicBezTo>
                <a:moveTo>
                  <a:pt x="184" y="172"/>
                </a:moveTo>
                <a:cubicBezTo>
                  <a:pt x="184" y="172"/>
                  <a:pt x="184" y="172"/>
                  <a:pt x="184" y="172"/>
                </a:cubicBezTo>
                <a:cubicBezTo>
                  <a:pt x="184" y="172"/>
                  <a:pt x="184" y="172"/>
                  <a:pt x="184" y="172"/>
                </a:cubicBezTo>
                <a:cubicBezTo>
                  <a:pt x="184" y="172"/>
                  <a:pt x="184" y="172"/>
                  <a:pt x="184" y="172"/>
                </a:cubicBezTo>
                <a:moveTo>
                  <a:pt x="184" y="84"/>
                </a:moveTo>
                <a:cubicBezTo>
                  <a:pt x="184" y="84"/>
                  <a:pt x="184" y="84"/>
                  <a:pt x="184" y="84"/>
                </a:cubicBezTo>
                <a:cubicBezTo>
                  <a:pt x="184" y="84"/>
                  <a:pt x="184" y="84"/>
                  <a:pt x="184" y="8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49"/>
          <p:cNvSpPr>
            <a:spLocks noEditPoints="1"/>
          </p:cNvSpPr>
          <p:nvPr/>
        </p:nvSpPr>
        <p:spPr bwMode="auto">
          <a:xfrm>
            <a:off x="3687620" y="3416531"/>
            <a:ext cx="415925" cy="417513"/>
          </a:xfrm>
          <a:custGeom>
            <a:avLst/>
            <a:gdLst>
              <a:gd name="T0" fmla="*/ 644080984 w 256"/>
              <a:gd name="T1" fmla="*/ 680926192 h 256"/>
              <a:gd name="T2" fmla="*/ 31675288 w 256"/>
              <a:gd name="T3" fmla="*/ 680926192 h 256"/>
              <a:gd name="T4" fmla="*/ 0 w 256"/>
              <a:gd name="T5" fmla="*/ 649007649 h 256"/>
              <a:gd name="T6" fmla="*/ 0 w 256"/>
              <a:gd name="T7" fmla="*/ 31918543 h 256"/>
              <a:gd name="T8" fmla="*/ 31675288 w 256"/>
              <a:gd name="T9" fmla="*/ 0 h 256"/>
              <a:gd name="T10" fmla="*/ 644080984 w 256"/>
              <a:gd name="T11" fmla="*/ 0 h 256"/>
              <a:gd name="T12" fmla="*/ 675756272 w 256"/>
              <a:gd name="T13" fmla="*/ 31918543 h 256"/>
              <a:gd name="T14" fmla="*/ 675756272 w 256"/>
              <a:gd name="T15" fmla="*/ 649007649 h 256"/>
              <a:gd name="T16" fmla="*/ 644080984 w 256"/>
              <a:gd name="T17" fmla="*/ 680926192 h 256"/>
              <a:gd name="T18" fmla="*/ 612404071 w 256"/>
              <a:gd name="T19" fmla="*/ 63837085 h 256"/>
              <a:gd name="T20" fmla="*/ 63352201 w 256"/>
              <a:gd name="T21" fmla="*/ 63837085 h 256"/>
              <a:gd name="T22" fmla="*/ 63352201 w 256"/>
              <a:gd name="T23" fmla="*/ 617089107 h 256"/>
              <a:gd name="T24" fmla="*/ 612404071 w 256"/>
              <a:gd name="T25" fmla="*/ 617089107 h 256"/>
              <a:gd name="T26" fmla="*/ 612404071 w 256"/>
              <a:gd name="T27" fmla="*/ 63837085 h 256"/>
              <a:gd name="T28" fmla="*/ 200615575 w 256"/>
              <a:gd name="T29" fmla="*/ 308545369 h 256"/>
              <a:gd name="T30" fmla="*/ 274526747 w 256"/>
              <a:gd name="T31" fmla="*/ 308545369 h 256"/>
              <a:gd name="T32" fmla="*/ 306202035 w 256"/>
              <a:gd name="T33" fmla="*/ 308545369 h 256"/>
              <a:gd name="T34" fmla="*/ 369554237 w 256"/>
              <a:gd name="T35" fmla="*/ 308545369 h 256"/>
              <a:gd name="T36" fmla="*/ 411788496 w 256"/>
              <a:gd name="T37" fmla="*/ 308545369 h 256"/>
              <a:gd name="T38" fmla="*/ 475140697 w 256"/>
              <a:gd name="T39" fmla="*/ 308545369 h 256"/>
              <a:gd name="T40" fmla="*/ 506817610 w 256"/>
              <a:gd name="T41" fmla="*/ 340463911 h 256"/>
              <a:gd name="T42" fmla="*/ 475140697 w 256"/>
              <a:gd name="T43" fmla="*/ 372380823 h 256"/>
              <a:gd name="T44" fmla="*/ 411788496 w 256"/>
              <a:gd name="T45" fmla="*/ 372380823 h 256"/>
              <a:gd name="T46" fmla="*/ 369554237 w 256"/>
              <a:gd name="T47" fmla="*/ 372380823 h 256"/>
              <a:gd name="T48" fmla="*/ 306202035 w 256"/>
              <a:gd name="T49" fmla="*/ 372380823 h 256"/>
              <a:gd name="T50" fmla="*/ 263967776 w 256"/>
              <a:gd name="T51" fmla="*/ 372380823 h 256"/>
              <a:gd name="T52" fmla="*/ 200615575 w 256"/>
              <a:gd name="T53" fmla="*/ 372380823 h 256"/>
              <a:gd name="T54" fmla="*/ 168938662 w 256"/>
              <a:gd name="T55" fmla="*/ 340463911 h 256"/>
              <a:gd name="T56" fmla="*/ 200615575 w 256"/>
              <a:gd name="T57" fmla="*/ 308545369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6"/>
                </a:moveTo>
                <a:cubicBezTo>
                  <a:pt x="104" y="116"/>
                  <a:pt x="104" y="116"/>
                  <a:pt x="104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56" y="116"/>
                  <a:pt x="156" y="116"/>
                  <a:pt x="156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Freeform 50"/>
          <p:cNvSpPr>
            <a:spLocks noEditPoints="1"/>
          </p:cNvSpPr>
          <p:nvPr/>
        </p:nvSpPr>
        <p:spPr bwMode="auto">
          <a:xfrm>
            <a:off x="2958957" y="3416531"/>
            <a:ext cx="415925" cy="417513"/>
          </a:xfrm>
          <a:custGeom>
            <a:avLst/>
            <a:gdLst>
              <a:gd name="T0" fmla="*/ 644080984 w 256"/>
              <a:gd name="T1" fmla="*/ 680926192 h 256"/>
              <a:gd name="T2" fmla="*/ 31675288 w 256"/>
              <a:gd name="T3" fmla="*/ 680926192 h 256"/>
              <a:gd name="T4" fmla="*/ 0 w 256"/>
              <a:gd name="T5" fmla="*/ 649007649 h 256"/>
              <a:gd name="T6" fmla="*/ 0 w 256"/>
              <a:gd name="T7" fmla="*/ 31918543 h 256"/>
              <a:gd name="T8" fmla="*/ 31675288 w 256"/>
              <a:gd name="T9" fmla="*/ 0 h 256"/>
              <a:gd name="T10" fmla="*/ 644080984 w 256"/>
              <a:gd name="T11" fmla="*/ 0 h 256"/>
              <a:gd name="T12" fmla="*/ 675756272 w 256"/>
              <a:gd name="T13" fmla="*/ 31918543 h 256"/>
              <a:gd name="T14" fmla="*/ 675756272 w 256"/>
              <a:gd name="T15" fmla="*/ 649007649 h 256"/>
              <a:gd name="T16" fmla="*/ 644080984 w 256"/>
              <a:gd name="T17" fmla="*/ 680926192 h 256"/>
              <a:gd name="T18" fmla="*/ 612404071 w 256"/>
              <a:gd name="T19" fmla="*/ 63837085 h 256"/>
              <a:gd name="T20" fmla="*/ 63352201 w 256"/>
              <a:gd name="T21" fmla="*/ 63837085 h 256"/>
              <a:gd name="T22" fmla="*/ 63352201 w 256"/>
              <a:gd name="T23" fmla="*/ 617089107 h 256"/>
              <a:gd name="T24" fmla="*/ 612404071 w 256"/>
              <a:gd name="T25" fmla="*/ 617089107 h 256"/>
              <a:gd name="T26" fmla="*/ 612404071 w 256"/>
              <a:gd name="T27" fmla="*/ 63837085 h 256"/>
              <a:gd name="T28" fmla="*/ 200615575 w 256"/>
              <a:gd name="T29" fmla="*/ 308545369 h 256"/>
              <a:gd name="T30" fmla="*/ 306202035 w 256"/>
              <a:gd name="T31" fmla="*/ 308545369 h 256"/>
              <a:gd name="T32" fmla="*/ 306202035 w 256"/>
              <a:gd name="T33" fmla="*/ 202149683 h 256"/>
              <a:gd name="T34" fmla="*/ 337878948 w 256"/>
              <a:gd name="T35" fmla="*/ 170231140 h 256"/>
              <a:gd name="T36" fmla="*/ 369554237 w 256"/>
              <a:gd name="T37" fmla="*/ 202149683 h 256"/>
              <a:gd name="T38" fmla="*/ 369554237 w 256"/>
              <a:gd name="T39" fmla="*/ 308545369 h 256"/>
              <a:gd name="T40" fmla="*/ 475140697 w 256"/>
              <a:gd name="T41" fmla="*/ 308545369 h 256"/>
              <a:gd name="T42" fmla="*/ 506817610 w 256"/>
              <a:gd name="T43" fmla="*/ 340463911 h 256"/>
              <a:gd name="T44" fmla="*/ 475140697 w 256"/>
              <a:gd name="T45" fmla="*/ 372380823 h 256"/>
              <a:gd name="T46" fmla="*/ 369554237 w 256"/>
              <a:gd name="T47" fmla="*/ 372380823 h 256"/>
              <a:gd name="T48" fmla="*/ 369554237 w 256"/>
              <a:gd name="T49" fmla="*/ 478776509 h 256"/>
              <a:gd name="T50" fmla="*/ 337878948 w 256"/>
              <a:gd name="T51" fmla="*/ 510695052 h 256"/>
              <a:gd name="T52" fmla="*/ 306202035 w 256"/>
              <a:gd name="T53" fmla="*/ 478776509 h 256"/>
              <a:gd name="T54" fmla="*/ 306202035 w 256"/>
              <a:gd name="T55" fmla="*/ 372380823 h 256"/>
              <a:gd name="T56" fmla="*/ 200615575 w 256"/>
              <a:gd name="T57" fmla="*/ 372380823 h 256"/>
              <a:gd name="T58" fmla="*/ 168938662 w 256"/>
              <a:gd name="T59" fmla="*/ 340463911 h 256"/>
              <a:gd name="T60" fmla="*/ 200615575 w 256"/>
              <a:gd name="T61" fmla="*/ 308545369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6"/>
                </a:moveTo>
                <a:cubicBezTo>
                  <a:pt x="116" y="116"/>
                  <a:pt x="116" y="116"/>
                  <a:pt x="116" y="11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" name="Freeform 51"/>
          <p:cNvSpPr>
            <a:spLocks noEditPoints="1"/>
          </p:cNvSpPr>
          <p:nvPr/>
        </p:nvSpPr>
        <p:spPr bwMode="auto">
          <a:xfrm>
            <a:off x="2249345" y="3437169"/>
            <a:ext cx="377825" cy="376237"/>
          </a:xfrm>
          <a:custGeom>
            <a:avLst/>
            <a:gdLst>
              <a:gd name="T0" fmla="*/ 583482313 w 232"/>
              <a:gd name="T1" fmla="*/ 610147759 h 232"/>
              <a:gd name="T2" fmla="*/ 371307519 w 232"/>
              <a:gd name="T3" fmla="*/ 610147759 h 232"/>
              <a:gd name="T4" fmla="*/ 339480648 w 232"/>
              <a:gd name="T5" fmla="*/ 578587638 h 232"/>
              <a:gd name="T6" fmla="*/ 339480648 w 232"/>
              <a:gd name="T7" fmla="*/ 368193312 h 232"/>
              <a:gd name="T8" fmla="*/ 371307519 w 232"/>
              <a:gd name="T9" fmla="*/ 336633191 h 232"/>
              <a:gd name="T10" fmla="*/ 583482313 w 232"/>
              <a:gd name="T11" fmla="*/ 336633191 h 232"/>
              <a:gd name="T12" fmla="*/ 615309184 w 232"/>
              <a:gd name="T13" fmla="*/ 368193312 h 232"/>
              <a:gd name="T14" fmla="*/ 615309184 w 232"/>
              <a:gd name="T15" fmla="*/ 578587638 h 232"/>
              <a:gd name="T16" fmla="*/ 583482313 w 232"/>
              <a:gd name="T17" fmla="*/ 610147759 h 232"/>
              <a:gd name="T18" fmla="*/ 583482313 w 232"/>
              <a:gd name="T19" fmla="*/ 273514569 h 232"/>
              <a:gd name="T20" fmla="*/ 371307519 w 232"/>
              <a:gd name="T21" fmla="*/ 273514569 h 232"/>
              <a:gd name="T22" fmla="*/ 339480648 w 232"/>
              <a:gd name="T23" fmla="*/ 241954447 h 232"/>
              <a:gd name="T24" fmla="*/ 339480648 w 232"/>
              <a:gd name="T25" fmla="*/ 31560122 h 232"/>
              <a:gd name="T26" fmla="*/ 371307519 w 232"/>
              <a:gd name="T27" fmla="*/ 0 h 232"/>
              <a:gd name="T28" fmla="*/ 583482313 w 232"/>
              <a:gd name="T29" fmla="*/ 0 h 232"/>
              <a:gd name="T30" fmla="*/ 615309184 w 232"/>
              <a:gd name="T31" fmla="*/ 31560122 h 232"/>
              <a:gd name="T32" fmla="*/ 615309184 w 232"/>
              <a:gd name="T33" fmla="*/ 241954447 h 232"/>
              <a:gd name="T34" fmla="*/ 583482313 w 232"/>
              <a:gd name="T35" fmla="*/ 273514569 h 232"/>
              <a:gd name="T36" fmla="*/ 244001665 w 232"/>
              <a:gd name="T37" fmla="*/ 610147759 h 232"/>
              <a:gd name="T38" fmla="*/ 31826871 w 232"/>
              <a:gd name="T39" fmla="*/ 610147759 h 232"/>
              <a:gd name="T40" fmla="*/ 0 w 232"/>
              <a:gd name="T41" fmla="*/ 578587638 h 232"/>
              <a:gd name="T42" fmla="*/ 0 w 232"/>
              <a:gd name="T43" fmla="*/ 368193312 h 232"/>
              <a:gd name="T44" fmla="*/ 31826871 w 232"/>
              <a:gd name="T45" fmla="*/ 336633191 h 232"/>
              <a:gd name="T46" fmla="*/ 244001665 w 232"/>
              <a:gd name="T47" fmla="*/ 336633191 h 232"/>
              <a:gd name="T48" fmla="*/ 275828536 w 232"/>
              <a:gd name="T49" fmla="*/ 368193312 h 232"/>
              <a:gd name="T50" fmla="*/ 275828536 w 232"/>
              <a:gd name="T51" fmla="*/ 578587638 h 232"/>
              <a:gd name="T52" fmla="*/ 244001665 w 232"/>
              <a:gd name="T53" fmla="*/ 610147759 h 232"/>
              <a:gd name="T54" fmla="*/ 244001665 w 232"/>
              <a:gd name="T55" fmla="*/ 273514569 h 232"/>
              <a:gd name="T56" fmla="*/ 31826871 w 232"/>
              <a:gd name="T57" fmla="*/ 273514569 h 232"/>
              <a:gd name="T58" fmla="*/ 0 w 232"/>
              <a:gd name="T59" fmla="*/ 241954447 h 232"/>
              <a:gd name="T60" fmla="*/ 0 w 232"/>
              <a:gd name="T61" fmla="*/ 31560122 h 232"/>
              <a:gd name="T62" fmla="*/ 31826871 w 232"/>
              <a:gd name="T63" fmla="*/ 0 h 232"/>
              <a:gd name="T64" fmla="*/ 244001665 w 232"/>
              <a:gd name="T65" fmla="*/ 0 h 232"/>
              <a:gd name="T66" fmla="*/ 275828536 w 232"/>
              <a:gd name="T67" fmla="*/ 31560122 h 232"/>
              <a:gd name="T68" fmla="*/ 275828536 w 232"/>
              <a:gd name="T69" fmla="*/ 241954447 h 232"/>
              <a:gd name="T70" fmla="*/ 244001665 w 232"/>
              <a:gd name="T71" fmla="*/ 273514569 h 2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32" h="232">
                <a:moveTo>
                  <a:pt x="220" y="232"/>
                </a:moveTo>
                <a:cubicBezTo>
                  <a:pt x="140" y="232"/>
                  <a:pt x="140" y="232"/>
                  <a:pt x="140" y="232"/>
                </a:cubicBezTo>
                <a:cubicBezTo>
                  <a:pt x="133" y="232"/>
                  <a:pt x="128" y="227"/>
                  <a:pt x="128" y="220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220" y="128"/>
                  <a:pt x="220" y="128"/>
                  <a:pt x="220" y="128"/>
                </a:cubicBezTo>
                <a:cubicBezTo>
                  <a:pt x="227" y="128"/>
                  <a:pt x="232" y="133"/>
                  <a:pt x="232" y="140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20" y="104"/>
                </a:move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33" y="0"/>
                  <a:pt x="140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99"/>
                  <a:pt x="227" y="104"/>
                  <a:pt x="220" y="104"/>
                </a:cubicBezTo>
                <a:moveTo>
                  <a:pt x="92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220"/>
                  <a:pt x="104" y="220"/>
                  <a:pt x="104" y="220"/>
                </a:cubicBezTo>
                <a:cubicBezTo>
                  <a:pt x="104" y="227"/>
                  <a:pt x="99" y="232"/>
                  <a:pt x="92" y="232"/>
                </a:cubicBezTo>
                <a:moveTo>
                  <a:pt x="92" y="104"/>
                </a:move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" name="Freeform 52"/>
          <p:cNvSpPr>
            <a:spLocks noEditPoints="1"/>
          </p:cNvSpPr>
          <p:nvPr/>
        </p:nvSpPr>
        <p:spPr bwMode="auto">
          <a:xfrm>
            <a:off x="1520682" y="3437169"/>
            <a:ext cx="377825" cy="376237"/>
          </a:xfrm>
          <a:custGeom>
            <a:avLst/>
            <a:gdLst>
              <a:gd name="T0" fmla="*/ 583482313 w 232"/>
              <a:gd name="T1" fmla="*/ 610147759 h 232"/>
              <a:gd name="T2" fmla="*/ 371307519 w 232"/>
              <a:gd name="T3" fmla="*/ 610147759 h 232"/>
              <a:gd name="T4" fmla="*/ 339480648 w 232"/>
              <a:gd name="T5" fmla="*/ 578587638 h 232"/>
              <a:gd name="T6" fmla="*/ 339480648 w 232"/>
              <a:gd name="T7" fmla="*/ 368193312 h 232"/>
              <a:gd name="T8" fmla="*/ 371307519 w 232"/>
              <a:gd name="T9" fmla="*/ 336633191 h 232"/>
              <a:gd name="T10" fmla="*/ 583482313 w 232"/>
              <a:gd name="T11" fmla="*/ 336633191 h 232"/>
              <a:gd name="T12" fmla="*/ 615309184 w 232"/>
              <a:gd name="T13" fmla="*/ 368193312 h 232"/>
              <a:gd name="T14" fmla="*/ 615309184 w 232"/>
              <a:gd name="T15" fmla="*/ 578587638 h 232"/>
              <a:gd name="T16" fmla="*/ 583482313 w 232"/>
              <a:gd name="T17" fmla="*/ 610147759 h 232"/>
              <a:gd name="T18" fmla="*/ 551657071 w 232"/>
              <a:gd name="T19" fmla="*/ 399751813 h 232"/>
              <a:gd name="T20" fmla="*/ 403134389 w 232"/>
              <a:gd name="T21" fmla="*/ 399751813 h 232"/>
              <a:gd name="T22" fmla="*/ 403134389 w 232"/>
              <a:gd name="T23" fmla="*/ 547029137 h 232"/>
              <a:gd name="T24" fmla="*/ 551657071 w 232"/>
              <a:gd name="T25" fmla="*/ 547029137 h 232"/>
              <a:gd name="T26" fmla="*/ 551657071 w 232"/>
              <a:gd name="T27" fmla="*/ 399751813 h 232"/>
              <a:gd name="T28" fmla="*/ 583482313 w 232"/>
              <a:gd name="T29" fmla="*/ 273514569 h 232"/>
              <a:gd name="T30" fmla="*/ 371307519 w 232"/>
              <a:gd name="T31" fmla="*/ 273514569 h 232"/>
              <a:gd name="T32" fmla="*/ 339480648 w 232"/>
              <a:gd name="T33" fmla="*/ 241954447 h 232"/>
              <a:gd name="T34" fmla="*/ 339480648 w 232"/>
              <a:gd name="T35" fmla="*/ 31560122 h 232"/>
              <a:gd name="T36" fmla="*/ 371307519 w 232"/>
              <a:gd name="T37" fmla="*/ 0 h 232"/>
              <a:gd name="T38" fmla="*/ 583482313 w 232"/>
              <a:gd name="T39" fmla="*/ 0 h 232"/>
              <a:gd name="T40" fmla="*/ 615309184 w 232"/>
              <a:gd name="T41" fmla="*/ 31560122 h 232"/>
              <a:gd name="T42" fmla="*/ 615309184 w 232"/>
              <a:gd name="T43" fmla="*/ 241954447 h 232"/>
              <a:gd name="T44" fmla="*/ 583482313 w 232"/>
              <a:gd name="T45" fmla="*/ 273514569 h 232"/>
              <a:gd name="T46" fmla="*/ 551657071 w 232"/>
              <a:gd name="T47" fmla="*/ 63118622 h 232"/>
              <a:gd name="T48" fmla="*/ 403134389 w 232"/>
              <a:gd name="T49" fmla="*/ 63118622 h 232"/>
              <a:gd name="T50" fmla="*/ 403134389 w 232"/>
              <a:gd name="T51" fmla="*/ 210395947 h 232"/>
              <a:gd name="T52" fmla="*/ 551657071 w 232"/>
              <a:gd name="T53" fmla="*/ 210395947 h 232"/>
              <a:gd name="T54" fmla="*/ 551657071 w 232"/>
              <a:gd name="T55" fmla="*/ 63118622 h 232"/>
              <a:gd name="T56" fmla="*/ 244001665 w 232"/>
              <a:gd name="T57" fmla="*/ 610147759 h 232"/>
              <a:gd name="T58" fmla="*/ 31826871 w 232"/>
              <a:gd name="T59" fmla="*/ 610147759 h 232"/>
              <a:gd name="T60" fmla="*/ 0 w 232"/>
              <a:gd name="T61" fmla="*/ 578587638 h 232"/>
              <a:gd name="T62" fmla="*/ 0 w 232"/>
              <a:gd name="T63" fmla="*/ 368193312 h 232"/>
              <a:gd name="T64" fmla="*/ 31826871 w 232"/>
              <a:gd name="T65" fmla="*/ 336633191 h 232"/>
              <a:gd name="T66" fmla="*/ 244001665 w 232"/>
              <a:gd name="T67" fmla="*/ 336633191 h 232"/>
              <a:gd name="T68" fmla="*/ 275828536 w 232"/>
              <a:gd name="T69" fmla="*/ 368193312 h 232"/>
              <a:gd name="T70" fmla="*/ 275828536 w 232"/>
              <a:gd name="T71" fmla="*/ 578587638 h 232"/>
              <a:gd name="T72" fmla="*/ 244001665 w 232"/>
              <a:gd name="T73" fmla="*/ 610147759 h 232"/>
              <a:gd name="T74" fmla="*/ 212174794 w 232"/>
              <a:gd name="T75" fmla="*/ 399751813 h 232"/>
              <a:gd name="T76" fmla="*/ 63652113 w 232"/>
              <a:gd name="T77" fmla="*/ 399751813 h 232"/>
              <a:gd name="T78" fmla="*/ 63652113 w 232"/>
              <a:gd name="T79" fmla="*/ 547029137 h 232"/>
              <a:gd name="T80" fmla="*/ 212174794 w 232"/>
              <a:gd name="T81" fmla="*/ 547029137 h 232"/>
              <a:gd name="T82" fmla="*/ 212174794 w 232"/>
              <a:gd name="T83" fmla="*/ 399751813 h 232"/>
              <a:gd name="T84" fmla="*/ 244001665 w 232"/>
              <a:gd name="T85" fmla="*/ 273514569 h 232"/>
              <a:gd name="T86" fmla="*/ 31826871 w 232"/>
              <a:gd name="T87" fmla="*/ 273514569 h 232"/>
              <a:gd name="T88" fmla="*/ 0 w 232"/>
              <a:gd name="T89" fmla="*/ 241954447 h 232"/>
              <a:gd name="T90" fmla="*/ 0 w 232"/>
              <a:gd name="T91" fmla="*/ 31560122 h 232"/>
              <a:gd name="T92" fmla="*/ 31826871 w 232"/>
              <a:gd name="T93" fmla="*/ 0 h 232"/>
              <a:gd name="T94" fmla="*/ 244001665 w 232"/>
              <a:gd name="T95" fmla="*/ 0 h 232"/>
              <a:gd name="T96" fmla="*/ 275828536 w 232"/>
              <a:gd name="T97" fmla="*/ 31560122 h 232"/>
              <a:gd name="T98" fmla="*/ 275828536 w 232"/>
              <a:gd name="T99" fmla="*/ 241954447 h 232"/>
              <a:gd name="T100" fmla="*/ 244001665 w 232"/>
              <a:gd name="T101" fmla="*/ 273514569 h 232"/>
              <a:gd name="T102" fmla="*/ 212174794 w 232"/>
              <a:gd name="T103" fmla="*/ 63118622 h 232"/>
              <a:gd name="T104" fmla="*/ 63652113 w 232"/>
              <a:gd name="T105" fmla="*/ 63118622 h 232"/>
              <a:gd name="T106" fmla="*/ 63652113 w 232"/>
              <a:gd name="T107" fmla="*/ 210395947 h 232"/>
              <a:gd name="T108" fmla="*/ 212174794 w 232"/>
              <a:gd name="T109" fmla="*/ 210395947 h 232"/>
              <a:gd name="T110" fmla="*/ 212174794 w 232"/>
              <a:gd name="T111" fmla="*/ 63118622 h 23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2" h="232">
                <a:moveTo>
                  <a:pt x="220" y="232"/>
                </a:moveTo>
                <a:cubicBezTo>
                  <a:pt x="140" y="232"/>
                  <a:pt x="140" y="232"/>
                  <a:pt x="140" y="232"/>
                </a:cubicBezTo>
                <a:cubicBezTo>
                  <a:pt x="133" y="232"/>
                  <a:pt x="128" y="227"/>
                  <a:pt x="128" y="220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220" y="128"/>
                  <a:pt x="220" y="128"/>
                  <a:pt x="220" y="128"/>
                </a:cubicBezTo>
                <a:cubicBezTo>
                  <a:pt x="227" y="128"/>
                  <a:pt x="232" y="133"/>
                  <a:pt x="232" y="140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08" y="152"/>
                </a:moveTo>
                <a:cubicBezTo>
                  <a:pt x="152" y="152"/>
                  <a:pt x="152" y="152"/>
                  <a:pt x="152" y="152"/>
                </a:cubicBezTo>
                <a:cubicBezTo>
                  <a:pt x="152" y="208"/>
                  <a:pt x="152" y="208"/>
                  <a:pt x="152" y="208"/>
                </a:cubicBezTo>
                <a:cubicBezTo>
                  <a:pt x="208" y="208"/>
                  <a:pt x="208" y="208"/>
                  <a:pt x="208" y="208"/>
                </a:cubicBezTo>
                <a:lnTo>
                  <a:pt x="208" y="152"/>
                </a:lnTo>
                <a:close/>
                <a:moveTo>
                  <a:pt x="220" y="104"/>
                </a:move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33" y="0"/>
                  <a:pt x="140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99"/>
                  <a:pt x="227" y="104"/>
                  <a:pt x="220" y="104"/>
                </a:cubicBezTo>
                <a:moveTo>
                  <a:pt x="208" y="24"/>
                </a:moveTo>
                <a:cubicBezTo>
                  <a:pt x="152" y="24"/>
                  <a:pt x="152" y="24"/>
                  <a:pt x="152" y="24"/>
                </a:cubicBezTo>
                <a:cubicBezTo>
                  <a:pt x="152" y="80"/>
                  <a:pt x="152" y="80"/>
                  <a:pt x="152" y="80"/>
                </a:cubicBezTo>
                <a:cubicBezTo>
                  <a:pt x="208" y="80"/>
                  <a:pt x="208" y="80"/>
                  <a:pt x="208" y="80"/>
                </a:cubicBezTo>
                <a:lnTo>
                  <a:pt x="208" y="24"/>
                </a:lnTo>
                <a:close/>
                <a:moveTo>
                  <a:pt x="92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220"/>
                  <a:pt x="104" y="220"/>
                  <a:pt x="104" y="220"/>
                </a:cubicBezTo>
                <a:cubicBezTo>
                  <a:pt x="104" y="227"/>
                  <a:pt x="99" y="232"/>
                  <a:pt x="92" y="232"/>
                </a:cubicBezTo>
                <a:moveTo>
                  <a:pt x="80" y="152"/>
                </a:moveTo>
                <a:cubicBezTo>
                  <a:pt x="24" y="152"/>
                  <a:pt x="24" y="152"/>
                  <a:pt x="24" y="152"/>
                </a:cubicBezTo>
                <a:cubicBezTo>
                  <a:pt x="24" y="208"/>
                  <a:pt x="24" y="208"/>
                  <a:pt x="24" y="208"/>
                </a:cubicBezTo>
                <a:cubicBezTo>
                  <a:pt x="80" y="208"/>
                  <a:pt x="80" y="208"/>
                  <a:pt x="80" y="208"/>
                </a:cubicBezTo>
                <a:lnTo>
                  <a:pt x="80" y="152"/>
                </a:lnTo>
                <a:close/>
                <a:moveTo>
                  <a:pt x="92" y="104"/>
                </a:move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  <a:moveTo>
                  <a:pt x="80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80"/>
                  <a:pt x="24" y="80"/>
                  <a:pt x="24" y="80"/>
                </a:cubicBezTo>
                <a:cubicBezTo>
                  <a:pt x="80" y="80"/>
                  <a:pt x="80" y="80"/>
                  <a:pt x="80" y="80"/>
                </a:cubicBezTo>
                <a:lnTo>
                  <a:pt x="80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" name="Freeform 53"/>
          <p:cNvSpPr>
            <a:spLocks noEditPoints="1"/>
          </p:cNvSpPr>
          <p:nvPr/>
        </p:nvSpPr>
        <p:spPr bwMode="auto">
          <a:xfrm>
            <a:off x="9553432" y="2687869"/>
            <a:ext cx="338138" cy="417512"/>
          </a:xfrm>
          <a:custGeom>
            <a:avLst/>
            <a:gdLst>
              <a:gd name="T0" fmla="*/ 517985149 w 208"/>
              <a:gd name="T1" fmla="*/ 680922930 h 256"/>
              <a:gd name="T2" fmla="*/ 31713443 w 208"/>
              <a:gd name="T3" fmla="*/ 680922930 h 256"/>
              <a:gd name="T4" fmla="*/ 0 w 208"/>
              <a:gd name="T5" fmla="*/ 649004464 h 256"/>
              <a:gd name="T6" fmla="*/ 0 w 208"/>
              <a:gd name="T7" fmla="*/ 372379931 h 256"/>
              <a:gd name="T8" fmla="*/ 31713443 w 208"/>
              <a:gd name="T9" fmla="*/ 340461465 h 256"/>
              <a:gd name="T10" fmla="*/ 84568639 w 208"/>
              <a:gd name="T11" fmla="*/ 340461465 h 256"/>
              <a:gd name="T12" fmla="*/ 84568639 w 208"/>
              <a:gd name="T13" fmla="*/ 191509166 h 256"/>
              <a:gd name="T14" fmla="*/ 274849296 w 208"/>
              <a:gd name="T15" fmla="*/ 0 h 256"/>
              <a:gd name="T16" fmla="*/ 465129953 w 208"/>
              <a:gd name="T17" fmla="*/ 191509166 h 256"/>
              <a:gd name="T18" fmla="*/ 433416510 w 208"/>
              <a:gd name="T19" fmla="*/ 223427633 h 256"/>
              <a:gd name="T20" fmla="*/ 401703067 w 208"/>
              <a:gd name="T21" fmla="*/ 191509166 h 256"/>
              <a:gd name="T22" fmla="*/ 274849296 w 208"/>
              <a:gd name="T23" fmla="*/ 63836932 h 256"/>
              <a:gd name="T24" fmla="*/ 147995525 w 208"/>
              <a:gd name="T25" fmla="*/ 191509166 h 256"/>
              <a:gd name="T26" fmla="*/ 147995525 w 208"/>
              <a:gd name="T27" fmla="*/ 340461465 h 256"/>
              <a:gd name="T28" fmla="*/ 401703067 w 208"/>
              <a:gd name="T29" fmla="*/ 340461465 h 256"/>
              <a:gd name="T30" fmla="*/ 465129953 w 208"/>
              <a:gd name="T31" fmla="*/ 340461465 h 256"/>
              <a:gd name="T32" fmla="*/ 517985149 w 208"/>
              <a:gd name="T33" fmla="*/ 340461465 h 256"/>
              <a:gd name="T34" fmla="*/ 549698592 w 208"/>
              <a:gd name="T35" fmla="*/ 372379931 h 256"/>
              <a:gd name="T36" fmla="*/ 549698592 w 208"/>
              <a:gd name="T37" fmla="*/ 649004464 h 256"/>
              <a:gd name="T38" fmla="*/ 517985149 w 208"/>
              <a:gd name="T39" fmla="*/ 680922930 h 256"/>
              <a:gd name="T40" fmla="*/ 274849296 w 208"/>
              <a:gd name="T41" fmla="*/ 404298398 h 256"/>
              <a:gd name="T42" fmla="*/ 211422410 w 208"/>
              <a:gd name="T43" fmla="*/ 468135330 h 256"/>
              <a:gd name="T44" fmla="*/ 243135853 w 208"/>
              <a:gd name="T45" fmla="*/ 523992238 h 256"/>
              <a:gd name="T46" fmla="*/ 243135853 w 208"/>
              <a:gd name="T47" fmla="*/ 585167532 h 256"/>
              <a:gd name="T48" fmla="*/ 274849296 w 208"/>
              <a:gd name="T49" fmla="*/ 617085998 h 256"/>
              <a:gd name="T50" fmla="*/ 306562739 w 208"/>
              <a:gd name="T51" fmla="*/ 585167532 h 256"/>
              <a:gd name="T52" fmla="*/ 306562739 w 208"/>
              <a:gd name="T53" fmla="*/ 523992238 h 256"/>
              <a:gd name="T54" fmla="*/ 338276181 w 208"/>
              <a:gd name="T55" fmla="*/ 468135330 h 256"/>
              <a:gd name="T56" fmla="*/ 274849296 w 208"/>
              <a:gd name="T57" fmla="*/ 404298398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8" h="256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32"/>
                  <a:pt x="64" y="0"/>
                  <a:pt x="104" y="0"/>
                </a:cubicBezTo>
                <a:cubicBezTo>
                  <a:pt x="144" y="0"/>
                  <a:pt x="176" y="32"/>
                  <a:pt x="176" y="72"/>
                </a:cubicBezTo>
                <a:cubicBezTo>
                  <a:pt x="176" y="79"/>
                  <a:pt x="171" y="84"/>
                  <a:pt x="164" y="84"/>
                </a:cubicBezTo>
                <a:cubicBezTo>
                  <a:pt x="157" y="84"/>
                  <a:pt x="152" y="79"/>
                  <a:pt x="152" y="72"/>
                </a:cubicBezTo>
                <a:cubicBezTo>
                  <a:pt x="152" y="45"/>
                  <a:pt x="131" y="24"/>
                  <a:pt x="104" y="24"/>
                </a:cubicBezTo>
                <a:cubicBezTo>
                  <a:pt x="77" y="24"/>
                  <a:pt x="56" y="45"/>
                  <a:pt x="56" y="72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203" y="128"/>
                  <a:pt x="208" y="133"/>
                  <a:pt x="208" y="140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104" y="152"/>
                </a:moveTo>
                <a:cubicBezTo>
                  <a:pt x="91" y="152"/>
                  <a:pt x="80" y="163"/>
                  <a:pt x="80" y="176"/>
                </a:cubicBezTo>
                <a:cubicBezTo>
                  <a:pt x="80" y="185"/>
                  <a:pt x="85" y="193"/>
                  <a:pt x="92" y="197"/>
                </a:cubicBezTo>
                <a:cubicBezTo>
                  <a:pt x="92" y="220"/>
                  <a:pt x="92" y="220"/>
                  <a:pt x="92" y="220"/>
                </a:cubicBezTo>
                <a:cubicBezTo>
                  <a:pt x="92" y="227"/>
                  <a:pt x="97" y="232"/>
                  <a:pt x="104" y="232"/>
                </a:cubicBezTo>
                <a:cubicBezTo>
                  <a:pt x="111" y="232"/>
                  <a:pt x="116" y="227"/>
                  <a:pt x="116" y="220"/>
                </a:cubicBezTo>
                <a:cubicBezTo>
                  <a:pt x="116" y="197"/>
                  <a:pt x="116" y="197"/>
                  <a:pt x="116" y="197"/>
                </a:cubicBezTo>
                <a:cubicBezTo>
                  <a:pt x="123" y="193"/>
                  <a:pt x="128" y="185"/>
                  <a:pt x="128" y="176"/>
                </a:cubicBezTo>
                <a:cubicBezTo>
                  <a:pt x="128" y="163"/>
                  <a:pt x="117" y="152"/>
                  <a:pt x="104" y="1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" name="Freeform 54"/>
          <p:cNvSpPr>
            <a:spLocks noEditPoints="1"/>
          </p:cNvSpPr>
          <p:nvPr/>
        </p:nvSpPr>
        <p:spPr bwMode="auto">
          <a:xfrm>
            <a:off x="8832707" y="2687869"/>
            <a:ext cx="338138" cy="417512"/>
          </a:xfrm>
          <a:custGeom>
            <a:avLst/>
            <a:gdLst>
              <a:gd name="T0" fmla="*/ 517985149 w 208"/>
              <a:gd name="T1" fmla="*/ 680922930 h 256"/>
              <a:gd name="T2" fmla="*/ 31713443 w 208"/>
              <a:gd name="T3" fmla="*/ 680922930 h 256"/>
              <a:gd name="T4" fmla="*/ 0 w 208"/>
              <a:gd name="T5" fmla="*/ 649004464 h 256"/>
              <a:gd name="T6" fmla="*/ 0 w 208"/>
              <a:gd name="T7" fmla="*/ 372379931 h 256"/>
              <a:gd name="T8" fmla="*/ 31713443 w 208"/>
              <a:gd name="T9" fmla="*/ 340461465 h 256"/>
              <a:gd name="T10" fmla="*/ 84568639 w 208"/>
              <a:gd name="T11" fmla="*/ 340461465 h 256"/>
              <a:gd name="T12" fmla="*/ 84568639 w 208"/>
              <a:gd name="T13" fmla="*/ 191509166 h 256"/>
              <a:gd name="T14" fmla="*/ 274849296 w 208"/>
              <a:gd name="T15" fmla="*/ 0 h 256"/>
              <a:gd name="T16" fmla="*/ 465129953 w 208"/>
              <a:gd name="T17" fmla="*/ 191509166 h 256"/>
              <a:gd name="T18" fmla="*/ 465129953 w 208"/>
              <a:gd name="T19" fmla="*/ 340461465 h 256"/>
              <a:gd name="T20" fmla="*/ 517985149 w 208"/>
              <a:gd name="T21" fmla="*/ 340461465 h 256"/>
              <a:gd name="T22" fmla="*/ 549698592 w 208"/>
              <a:gd name="T23" fmla="*/ 372379931 h 256"/>
              <a:gd name="T24" fmla="*/ 549698592 w 208"/>
              <a:gd name="T25" fmla="*/ 649004464 h 256"/>
              <a:gd name="T26" fmla="*/ 517985149 w 208"/>
              <a:gd name="T27" fmla="*/ 680922930 h 256"/>
              <a:gd name="T28" fmla="*/ 243135853 w 208"/>
              <a:gd name="T29" fmla="*/ 523992238 h 256"/>
              <a:gd name="T30" fmla="*/ 243135853 w 208"/>
              <a:gd name="T31" fmla="*/ 585167532 h 256"/>
              <a:gd name="T32" fmla="*/ 274849296 w 208"/>
              <a:gd name="T33" fmla="*/ 617085998 h 256"/>
              <a:gd name="T34" fmla="*/ 306562739 w 208"/>
              <a:gd name="T35" fmla="*/ 585167532 h 256"/>
              <a:gd name="T36" fmla="*/ 306562739 w 208"/>
              <a:gd name="T37" fmla="*/ 523992238 h 256"/>
              <a:gd name="T38" fmla="*/ 338276181 w 208"/>
              <a:gd name="T39" fmla="*/ 468135330 h 256"/>
              <a:gd name="T40" fmla="*/ 274849296 w 208"/>
              <a:gd name="T41" fmla="*/ 404298398 h 256"/>
              <a:gd name="T42" fmla="*/ 211422410 w 208"/>
              <a:gd name="T43" fmla="*/ 468135330 h 256"/>
              <a:gd name="T44" fmla="*/ 243135853 w 208"/>
              <a:gd name="T45" fmla="*/ 523992238 h 256"/>
              <a:gd name="T46" fmla="*/ 401703067 w 208"/>
              <a:gd name="T47" fmla="*/ 191509166 h 256"/>
              <a:gd name="T48" fmla="*/ 274849296 w 208"/>
              <a:gd name="T49" fmla="*/ 63836932 h 256"/>
              <a:gd name="T50" fmla="*/ 147995525 w 208"/>
              <a:gd name="T51" fmla="*/ 191509166 h 256"/>
              <a:gd name="T52" fmla="*/ 147995525 w 208"/>
              <a:gd name="T53" fmla="*/ 340461465 h 256"/>
              <a:gd name="T54" fmla="*/ 401703067 w 208"/>
              <a:gd name="T55" fmla="*/ 340461465 h 256"/>
              <a:gd name="T56" fmla="*/ 401703067 w 208"/>
              <a:gd name="T57" fmla="*/ 191509166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8" h="256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32"/>
                  <a:pt x="64" y="0"/>
                  <a:pt x="104" y="0"/>
                </a:cubicBezTo>
                <a:cubicBezTo>
                  <a:pt x="144" y="0"/>
                  <a:pt x="176" y="32"/>
                  <a:pt x="176" y="72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203" y="128"/>
                  <a:pt x="208" y="133"/>
                  <a:pt x="208" y="140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92" y="197"/>
                </a:moveTo>
                <a:cubicBezTo>
                  <a:pt x="92" y="220"/>
                  <a:pt x="92" y="220"/>
                  <a:pt x="92" y="220"/>
                </a:cubicBezTo>
                <a:cubicBezTo>
                  <a:pt x="92" y="227"/>
                  <a:pt x="97" y="232"/>
                  <a:pt x="104" y="232"/>
                </a:cubicBezTo>
                <a:cubicBezTo>
                  <a:pt x="111" y="232"/>
                  <a:pt x="116" y="227"/>
                  <a:pt x="116" y="220"/>
                </a:cubicBezTo>
                <a:cubicBezTo>
                  <a:pt x="116" y="197"/>
                  <a:pt x="116" y="197"/>
                  <a:pt x="116" y="197"/>
                </a:cubicBezTo>
                <a:cubicBezTo>
                  <a:pt x="123" y="193"/>
                  <a:pt x="128" y="185"/>
                  <a:pt x="128" y="176"/>
                </a:cubicBezTo>
                <a:cubicBezTo>
                  <a:pt x="128" y="163"/>
                  <a:pt x="117" y="152"/>
                  <a:pt x="104" y="152"/>
                </a:cubicBezTo>
                <a:cubicBezTo>
                  <a:pt x="91" y="152"/>
                  <a:pt x="80" y="163"/>
                  <a:pt x="80" y="176"/>
                </a:cubicBezTo>
                <a:cubicBezTo>
                  <a:pt x="80" y="185"/>
                  <a:pt x="85" y="193"/>
                  <a:pt x="92" y="197"/>
                </a:cubicBezTo>
                <a:moveTo>
                  <a:pt x="152" y="72"/>
                </a:moveTo>
                <a:cubicBezTo>
                  <a:pt x="152" y="45"/>
                  <a:pt x="131" y="24"/>
                  <a:pt x="104" y="24"/>
                </a:cubicBezTo>
                <a:cubicBezTo>
                  <a:pt x="77" y="24"/>
                  <a:pt x="56" y="45"/>
                  <a:pt x="56" y="72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152" y="128"/>
                  <a:pt x="152" y="128"/>
                  <a:pt x="152" y="128"/>
                </a:cubicBezTo>
                <a:lnTo>
                  <a:pt x="152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" name="Freeform 55"/>
          <p:cNvSpPr>
            <a:spLocks noEditPoints="1"/>
          </p:cNvSpPr>
          <p:nvPr/>
        </p:nvSpPr>
        <p:spPr bwMode="auto">
          <a:xfrm>
            <a:off x="8058007" y="2687869"/>
            <a:ext cx="415925" cy="358775"/>
          </a:xfrm>
          <a:custGeom>
            <a:avLst/>
            <a:gdLst>
              <a:gd name="T0" fmla="*/ 644080984 w 256"/>
              <a:gd name="T1" fmla="*/ 585088639 h 220"/>
              <a:gd name="T2" fmla="*/ 31675288 w 256"/>
              <a:gd name="T3" fmla="*/ 585088639 h 220"/>
              <a:gd name="T4" fmla="*/ 0 w 256"/>
              <a:gd name="T5" fmla="*/ 553173972 h 220"/>
              <a:gd name="T6" fmla="*/ 0 w 256"/>
              <a:gd name="T7" fmla="*/ 351053184 h 220"/>
              <a:gd name="T8" fmla="*/ 0 w 256"/>
              <a:gd name="T9" fmla="*/ 351053184 h 220"/>
              <a:gd name="T10" fmla="*/ 2640149 w 256"/>
              <a:gd name="T11" fmla="*/ 340415505 h 220"/>
              <a:gd name="T12" fmla="*/ 87108667 w 256"/>
              <a:gd name="T13" fmla="*/ 117017728 h 220"/>
              <a:gd name="T14" fmla="*/ 116145432 w 256"/>
              <a:gd name="T15" fmla="*/ 95742370 h 220"/>
              <a:gd name="T16" fmla="*/ 168938662 w 256"/>
              <a:gd name="T17" fmla="*/ 95742370 h 220"/>
              <a:gd name="T18" fmla="*/ 200615575 w 256"/>
              <a:gd name="T19" fmla="*/ 95742370 h 220"/>
              <a:gd name="T20" fmla="*/ 200615575 w 256"/>
              <a:gd name="T21" fmla="*/ 106380049 h 220"/>
              <a:gd name="T22" fmla="*/ 229652339 w 256"/>
              <a:gd name="T23" fmla="*/ 159570074 h 220"/>
              <a:gd name="T24" fmla="*/ 168938662 w 256"/>
              <a:gd name="T25" fmla="*/ 159570074 h 220"/>
              <a:gd name="T26" fmla="*/ 137263374 w 256"/>
              <a:gd name="T27" fmla="*/ 159570074 h 220"/>
              <a:gd name="T28" fmla="*/ 76551321 w 256"/>
              <a:gd name="T29" fmla="*/ 319138516 h 220"/>
              <a:gd name="T30" fmla="*/ 158379691 w 256"/>
              <a:gd name="T31" fmla="*/ 319138516 h 220"/>
              <a:gd name="T32" fmla="*/ 179497633 w 256"/>
              <a:gd name="T33" fmla="*/ 319138516 h 220"/>
              <a:gd name="T34" fmla="*/ 211174546 w 256"/>
              <a:gd name="T35" fmla="*/ 351053184 h 220"/>
              <a:gd name="T36" fmla="*/ 211174546 w 256"/>
              <a:gd name="T37" fmla="*/ 382967851 h 220"/>
              <a:gd name="T38" fmla="*/ 464581726 w 256"/>
              <a:gd name="T39" fmla="*/ 382967851 h 220"/>
              <a:gd name="T40" fmla="*/ 464581726 w 256"/>
              <a:gd name="T41" fmla="*/ 351053184 h 220"/>
              <a:gd name="T42" fmla="*/ 496258639 w 256"/>
              <a:gd name="T43" fmla="*/ 319138516 h 220"/>
              <a:gd name="T44" fmla="*/ 527933927 w 256"/>
              <a:gd name="T45" fmla="*/ 319138516 h 220"/>
              <a:gd name="T46" fmla="*/ 599204951 w 256"/>
              <a:gd name="T47" fmla="*/ 319138516 h 220"/>
              <a:gd name="T48" fmla="*/ 538492898 w 256"/>
              <a:gd name="T49" fmla="*/ 159570074 h 220"/>
              <a:gd name="T50" fmla="*/ 506817610 w 256"/>
              <a:gd name="T51" fmla="*/ 159570074 h 220"/>
              <a:gd name="T52" fmla="*/ 446103933 w 256"/>
              <a:gd name="T53" fmla="*/ 159570074 h 220"/>
              <a:gd name="T54" fmla="*/ 475140697 w 256"/>
              <a:gd name="T55" fmla="*/ 106380049 h 220"/>
              <a:gd name="T56" fmla="*/ 475140697 w 256"/>
              <a:gd name="T57" fmla="*/ 95742370 h 220"/>
              <a:gd name="T58" fmla="*/ 506817610 w 256"/>
              <a:gd name="T59" fmla="*/ 95742370 h 220"/>
              <a:gd name="T60" fmla="*/ 559610840 w 256"/>
              <a:gd name="T61" fmla="*/ 95742370 h 220"/>
              <a:gd name="T62" fmla="*/ 588647604 w 256"/>
              <a:gd name="T63" fmla="*/ 117017728 h 220"/>
              <a:gd name="T64" fmla="*/ 673116123 w 256"/>
              <a:gd name="T65" fmla="*/ 340415505 h 220"/>
              <a:gd name="T66" fmla="*/ 675756272 w 256"/>
              <a:gd name="T67" fmla="*/ 351053184 h 220"/>
              <a:gd name="T68" fmla="*/ 675756272 w 256"/>
              <a:gd name="T69" fmla="*/ 553173972 h 220"/>
              <a:gd name="T70" fmla="*/ 644080984 w 256"/>
              <a:gd name="T71" fmla="*/ 585088639 h 220"/>
              <a:gd name="T72" fmla="*/ 411788496 w 256"/>
              <a:gd name="T73" fmla="*/ 138293085 h 220"/>
              <a:gd name="T74" fmla="*/ 390672179 w 256"/>
              <a:gd name="T75" fmla="*/ 127655407 h 220"/>
              <a:gd name="T76" fmla="*/ 369554237 w 256"/>
              <a:gd name="T77" fmla="*/ 109039876 h 220"/>
              <a:gd name="T78" fmla="*/ 369554237 w 256"/>
              <a:gd name="T79" fmla="*/ 234035456 h 220"/>
              <a:gd name="T80" fmla="*/ 369554237 w 256"/>
              <a:gd name="T81" fmla="*/ 308500838 h 220"/>
              <a:gd name="T82" fmla="*/ 337878948 w 256"/>
              <a:gd name="T83" fmla="*/ 340415505 h 220"/>
              <a:gd name="T84" fmla="*/ 306202035 w 256"/>
              <a:gd name="T85" fmla="*/ 308500838 h 220"/>
              <a:gd name="T86" fmla="*/ 306202035 w 256"/>
              <a:gd name="T87" fmla="*/ 255310813 h 220"/>
              <a:gd name="T88" fmla="*/ 306202035 w 256"/>
              <a:gd name="T89" fmla="*/ 109039876 h 220"/>
              <a:gd name="T90" fmla="*/ 285084093 w 256"/>
              <a:gd name="T91" fmla="*/ 127655407 h 220"/>
              <a:gd name="T92" fmla="*/ 263967776 w 256"/>
              <a:gd name="T93" fmla="*/ 138293085 h 220"/>
              <a:gd name="T94" fmla="*/ 232290863 w 256"/>
              <a:gd name="T95" fmla="*/ 106380049 h 220"/>
              <a:gd name="T96" fmla="*/ 242849834 w 256"/>
              <a:gd name="T97" fmla="*/ 85103061 h 220"/>
              <a:gd name="T98" fmla="*/ 316761006 w 256"/>
              <a:gd name="T99" fmla="*/ 10637679 h 220"/>
              <a:gd name="T100" fmla="*/ 337878948 w 256"/>
              <a:gd name="T101" fmla="*/ 0 h 220"/>
              <a:gd name="T102" fmla="*/ 358995266 w 256"/>
              <a:gd name="T103" fmla="*/ 10637679 h 220"/>
              <a:gd name="T104" fmla="*/ 432906438 w 256"/>
              <a:gd name="T105" fmla="*/ 85103061 h 220"/>
              <a:gd name="T106" fmla="*/ 443465409 w 256"/>
              <a:gd name="T107" fmla="*/ 106380049 h 220"/>
              <a:gd name="T108" fmla="*/ 411788496 w 256"/>
              <a:gd name="T109" fmla="*/ 138293085 h 2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56" h="220">
                <a:moveTo>
                  <a:pt x="244" y="220"/>
                </a:moveTo>
                <a:cubicBezTo>
                  <a:pt x="12" y="220"/>
                  <a:pt x="12" y="220"/>
                  <a:pt x="12" y="220"/>
                </a:cubicBezTo>
                <a:cubicBezTo>
                  <a:pt x="5" y="220"/>
                  <a:pt x="0" y="215"/>
                  <a:pt x="0" y="20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0"/>
                  <a:pt x="0" y="129"/>
                  <a:pt x="1" y="128"/>
                </a:cubicBezTo>
                <a:cubicBezTo>
                  <a:pt x="33" y="44"/>
                  <a:pt x="33" y="44"/>
                  <a:pt x="33" y="44"/>
                </a:cubicBezTo>
                <a:cubicBezTo>
                  <a:pt x="34" y="39"/>
                  <a:pt x="39" y="36"/>
                  <a:pt x="4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7"/>
                  <a:pt x="76" y="39"/>
                  <a:pt x="76" y="40"/>
                </a:cubicBezTo>
                <a:cubicBezTo>
                  <a:pt x="76" y="48"/>
                  <a:pt x="80" y="56"/>
                  <a:pt x="87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75" y="120"/>
                  <a:pt x="80" y="125"/>
                  <a:pt x="80" y="132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25"/>
                  <a:pt x="181" y="120"/>
                  <a:pt x="188" y="120"/>
                </a:cubicBezTo>
                <a:cubicBezTo>
                  <a:pt x="200" y="120"/>
                  <a:pt x="200" y="120"/>
                  <a:pt x="200" y="120"/>
                </a:cubicBezTo>
                <a:cubicBezTo>
                  <a:pt x="227" y="120"/>
                  <a:pt x="227" y="120"/>
                  <a:pt x="227" y="120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192" y="60"/>
                  <a:pt x="192" y="60"/>
                  <a:pt x="192" y="60"/>
                </a:cubicBezTo>
                <a:cubicBezTo>
                  <a:pt x="169" y="60"/>
                  <a:pt x="169" y="60"/>
                  <a:pt x="169" y="60"/>
                </a:cubicBezTo>
                <a:cubicBezTo>
                  <a:pt x="176" y="56"/>
                  <a:pt x="180" y="48"/>
                  <a:pt x="180" y="40"/>
                </a:cubicBezTo>
                <a:cubicBezTo>
                  <a:pt x="180" y="39"/>
                  <a:pt x="180" y="37"/>
                  <a:pt x="180" y="36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212" y="36"/>
                  <a:pt x="212" y="36"/>
                  <a:pt x="212" y="36"/>
                </a:cubicBezTo>
                <a:cubicBezTo>
                  <a:pt x="217" y="36"/>
                  <a:pt x="222" y="39"/>
                  <a:pt x="223" y="44"/>
                </a:cubicBezTo>
                <a:cubicBezTo>
                  <a:pt x="255" y="128"/>
                  <a:pt x="255" y="128"/>
                  <a:pt x="255" y="128"/>
                </a:cubicBezTo>
                <a:cubicBezTo>
                  <a:pt x="256" y="129"/>
                  <a:pt x="256" y="130"/>
                  <a:pt x="256" y="132"/>
                </a:cubicBezTo>
                <a:cubicBezTo>
                  <a:pt x="256" y="208"/>
                  <a:pt x="256" y="208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moveTo>
                  <a:pt x="156" y="52"/>
                </a:moveTo>
                <a:cubicBezTo>
                  <a:pt x="153" y="52"/>
                  <a:pt x="150" y="51"/>
                  <a:pt x="148" y="4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88"/>
                  <a:pt x="140" y="88"/>
                  <a:pt x="140" y="88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23"/>
                  <a:pt x="135" y="128"/>
                  <a:pt x="128" y="128"/>
                </a:cubicBezTo>
                <a:cubicBezTo>
                  <a:pt x="121" y="128"/>
                  <a:pt x="116" y="123"/>
                  <a:pt x="116" y="11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6" y="51"/>
                  <a:pt x="103" y="52"/>
                  <a:pt x="100" y="52"/>
                </a:cubicBezTo>
                <a:cubicBezTo>
                  <a:pt x="93" y="52"/>
                  <a:pt x="88" y="47"/>
                  <a:pt x="88" y="40"/>
                </a:cubicBezTo>
                <a:cubicBezTo>
                  <a:pt x="88" y="37"/>
                  <a:pt x="89" y="34"/>
                  <a:pt x="92" y="32"/>
                </a:cubicBezTo>
                <a:cubicBezTo>
                  <a:pt x="120" y="4"/>
                  <a:pt x="120" y="4"/>
                  <a:pt x="120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31" y="0"/>
                  <a:pt x="134" y="1"/>
                  <a:pt x="136" y="4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7" y="34"/>
                  <a:pt x="168" y="37"/>
                  <a:pt x="168" y="40"/>
                </a:cubicBezTo>
                <a:cubicBezTo>
                  <a:pt x="168" y="47"/>
                  <a:pt x="163" y="52"/>
                  <a:pt x="156" y="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" name="Freeform 56"/>
          <p:cNvSpPr>
            <a:spLocks noEditPoints="1"/>
          </p:cNvSpPr>
          <p:nvPr/>
        </p:nvSpPr>
        <p:spPr bwMode="auto">
          <a:xfrm>
            <a:off x="7329345" y="2687869"/>
            <a:ext cx="415925" cy="358775"/>
          </a:xfrm>
          <a:custGeom>
            <a:avLst/>
            <a:gdLst>
              <a:gd name="T0" fmla="*/ 644080984 w 256"/>
              <a:gd name="T1" fmla="*/ 585088639 h 220"/>
              <a:gd name="T2" fmla="*/ 31675288 w 256"/>
              <a:gd name="T3" fmla="*/ 585088639 h 220"/>
              <a:gd name="T4" fmla="*/ 0 w 256"/>
              <a:gd name="T5" fmla="*/ 553173972 h 220"/>
              <a:gd name="T6" fmla="*/ 0 w 256"/>
              <a:gd name="T7" fmla="*/ 351053184 h 220"/>
              <a:gd name="T8" fmla="*/ 0 w 256"/>
              <a:gd name="T9" fmla="*/ 351053184 h 220"/>
              <a:gd name="T10" fmla="*/ 2640149 w 256"/>
              <a:gd name="T11" fmla="*/ 340415505 h 220"/>
              <a:gd name="T12" fmla="*/ 87108667 w 256"/>
              <a:gd name="T13" fmla="*/ 117017728 h 220"/>
              <a:gd name="T14" fmla="*/ 116145432 w 256"/>
              <a:gd name="T15" fmla="*/ 95742370 h 220"/>
              <a:gd name="T16" fmla="*/ 168938662 w 256"/>
              <a:gd name="T17" fmla="*/ 95742370 h 220"/>
              <a:gd name="T18" fmla="*/ 274526747 w 256"/>
              <a:gd name="T19" fmla="*/ 95742370 h 220"/>
              <a:gd name="T20" fmla="*/ 274526747 w 256"/>
              <a:gd name="T21" fmla="*/ 117017728 h 220"/>
              <a:gd name="T22" fmla="*/ 274526747 w 256"/>
              <a:gd name="T23" fmla="*/ 159570074 h 220"/>
              <a:gd name="T24" fmla="*/ 168938662 w 256"/>
              <a:gd name="T25" fmla="*/ 159570074 h 220"/>
              <a:gd name="T26" fmla="*/ 137263374 w 256"/>
              <a:gd name="T27" fmla="*/ 159570074 h 220"/>
              <a:gd name="T28" fmla="*/ 76551321 w 256"/>
              <a:gd name="T29" fmla="*/ 319138516 h 220"/>
              <a:gd name="T30" fmla="*/ 147822345 w 256"/>
              <a:gd name="T31" fmla="*/ 319138516 h 220"/>
              <a:gd name="T32" fmla="*/ 179497633 w 256"/>
              <a:gd name="T33" fmla="*/ 319138516 h 220"/>
              <a:gd name="T34" fmla="*/ 211174546 w 256"/>
              <a:gd name="T35" fmla="*/ 351053184 h 220"/>
              <a:gd name="T36" fmla="*/ 211174546 w 256"/>
              <a:gd name="T37" fmla="*/ 382967851 h 220"/>
              <a:gd name="T38" fmla="*/ 464581726 w 256"/>
              <a:gd name="T39" fmla="*/ 382967851 h 220"/>
              <a:gd name="T40" fmla="*/ 464581726 w 256"/>
              <a:gd name="T41" fmla="*/ 351053184 h 220"/>
              <a:gd name="T42" fmla="*/ 496258639 w 256"/>
              <a:gd name="T43" fmla="*/ 319138516 h 220"/>
              <a:gd name="T44" fmla="*/ 527933927 w 256"/>
              <a:gd name="T45" fmla="*/ 319138516 h 220"/>
              <a:gd name="T46" fmla="*/ 599204951 w 256"/>
              <a:gd name="T47" fmla="*/ 319138516 h 220"/>
              <a:gd name="T48" fmla="*/ 538492898 w 256"/>
              <a:gd name="T49" fmla="*/ 159570074 h 220"/>
              <a:gd name="T50" fmla="*/ 506817610 w 256"/>
              <a:gd name="T51" fmla="*/ 159570074 h 220"/>
              <a:gd name="T52" fmla="*/ 401229525 w 256"/>
              <a:gd name="T53" fmla="*/ 159570074 h 220"/>
              <a:gd name="T54" fmla="*/ 401229525 w 256"/>
              <a:gd name="T55" fmla="*/ 117017728 h 220"/>
              <a:gd name="T56" fmla="*/ 401229525 w 256"/>
              <a:gd name="T57" fmla="*/ 95742370 h 220"/>
              <a:gd name="T58" fmla="*/ 506817610 w 256"/>
              <a:gd name="T59" fmla="*/ 95742370 h 220"/>
              <a:gd name="T60" fmla="*/ 559610840 w 256"/>
              <a:gd name="T61" fmla="*/ 95742370 h 220"/>
              <a:gd name="T62" fmla="*/ 588647604 w 256"/>
              <a:gd name="T63" fmla="*/ 117017728 h 220"/>
              <a:gd name="T64" fmla="*/ 673116123 w 256"/>
              <a:gd name="T65" fmla="*/ 340415505 h 220"/>
              <a:gd name="T66" fmla="*/ 675756272 w 256"/>
              <a:gd name="T67" fmla="*/ 351053184 h 220"/>
              <a:gd name="T68" fmla="*/ 675756272 w 256"/>
              <a:gd name="T69" fmla="*/ 553173972 h 220"/>
              <a:gd name="T70" fmla="*/ 644080984 w 256"/>
              <a:gd name="T71" fmla="*/ 585088639 h 220"/>
              <a:gd name="T72" fmla="*/ 443465409 w 256"/>
              <a:gd name="T73" fmla="*/ 234035456 h 220"/>
              <a:gd name="T74" fmla="*/ 432906438 w 256"/>
              <a:gd name="T75" fmla="*/ 255310813 h 220"/>
              <a:gd name="T76" fmla="*/ 358995266 w 256"/>
              <a:gd name="T77" fmla="*/ 329777826 h 220"/>
              <a:gd name="T78" fmla="*/ 337878948 w 256"/>
              <a:gd name="T79" fmla="*/ 340415505 h 220"/>
              <a:gd name="T80" fmla="*/ 316761006 w 256"/>
              <a:gd name="T81" fmla="*/ 329777826 h 220"/>
              <a:gd name="T82" fmla="*/ 242849834 w 256"/>
              <a:gd name="T83" fmla="*/ 255310813 h 220"/>
              <a:gd name="T84" fmla="*/ 232290863 w 256"/>
              <a:gd name="T85" fmla="*/ 234035456 h 220"/>
              <a:gd name="T86" fmla="*/ 263967776 w 256"/>
              <a:gd name="T87" fmla="*/ 202120789 h 220"/>
              <a:gd name="T88" fmla="*/ 285084093 w 256"/>
              <a:gd name="T89" fmla="*/ 212760098 h 220"/>
              <a:gd name="T90" fmla="*/ 306202035 w 256"/>
              <a:gd name="T91" fmla="*/ 231375628 h 220"/>
              <a:gd name="T92" fmla="*/ 306202035 w 256"/>
              <a:gd name="T93" fmla="*/ 117017728 h 220"/>
              <a:gd name="T94" fmla="*/ 306202035 w 256"/>
              <a:gd name="T95" fmla="*/ 85103061 h 220"/>
              <a:gd name="T96" fmla="*/ 306202035 w 256"/>
              <a:gd name="T97" fmla="*/ 31914667 h 220"/>
              <a:gd name="T98" fmla="*/ 337878948 w 256"/>
              <a:gd name="T99" fmla="*/ 0 h 220"/>
              <a:gd name="T100" fmla="*/ 369554237 w 256"/>
              <a:gd name="T101" fmla="*/ 31914667 h 220"/>
              <a:gd name="T102" fmla="*/ 369554237 w 256"/>
              <a:gd name="T103" fmla="*/ 95742370 h 220"/>
              <a:gd name="T104" fmla="*/ 369554237 w 256"/>
              <a:gd name="T105" fmla="*/ 106380049 h 220"/>
              <a:gd name="T106" fmla="*/ 369554237 w 256"/>
              <a:gd name="T107" fmla="*/ 231375628 h 220"/>
              <a:gd name="T108" fmla="*/ 390672179 w 256"/>
              <a:gd name="T109" fmla="*/ 212760098 h 220"/>
              <a:gd name="T110" fmla="*/ 411788496 w 256"/>
              <a:gd name="T111" fmla="*/ 202120789 h 220"/>
              <a:gd name="T112" fmla="*/ 443465409 w 256"/>
              <a:gd name="T113" fmla="*/ 234035456 h 22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56" h="220">
                <a:moveTo>
                  <a:pt x="244" y="220"/>
                </a:moveTo>
                <a:cubicBezTo>
                  <a:pt x="12" y="220"/>
                  <a:pt x="12" y="220"/>
                  <a:pt x="12" y="220"/>
                </a:cubicBezTo>
                <a:cubicBezTo>
                  <a:pt x="5" y="220"/>
                  <a:pt x="0" y="215"/>
                  <a:pt x="0" y="20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0"/>
                  <a:pt x="0" y="129"/>
                  <a:pt x="1" y="128"/>
                </a:cubicBezTo>
                <a:cubicBezTo>
                  <a:pt x="33" y="44"/>
                  <a:pt x="33" y="44"/>
                  <a:pt x="33" y="44"/>
                </a:cubicBezTo>
                <a:cubicBezTo>
                  <a:pt x="34" y="39"/>
                  <a:pt x="39" y="36"/>
                  <a:pt x="4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75" y="120"/>
                  <a:pt x="80" y="125"/>
                  <a:pt x="80" y="132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25"/>
                  <a:pt x="181" y="120"/>
                  <a:pt x="188" y="120"/>
                </a:cubicBezTo>
                <a:cubicBezTo>
                  <a:pt x="200" y="120"/>
                  <a:pt x="200" y="120"/>
                  <a:pt x="200" y="120"/>
                </a:cubicBezTo>
                <a:cubicBezTo>
                  <a:pt x="227" y="120"/>
                  <a:pt x="227" y="120"/>
                  <a:pt x="227" y="120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192" y="60"/>
                  <a:pt x="192" y="60"/>
                  <a:pt x="192" y="60"/>
                </a:cubicBezTo>
                <a:cubicBezTo>
                  <a:pt x="152" y="60"/>
                  <a:pt x="152" y="60"/>
                  <a:pt x="152" y="60"/>
                </a:cubicBezTo>
                <a:cubicBezTo>
                  <a:pt x="152" y="44"/>
                  <a:pt x="152" y="44"/>
                  <a:pt x="152" y="44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212" y="36"/>
                  <a:pt x="212" y="36"/>
                  <a:pt x="212" y="36"/>
                </a:cubicBezTo>
                <a:cubicBezTo>
                  <a:pt x="217" y="36"/>
                  <a:pt x="222" y="39"/>
                  <a:pt x="223" y="44"/>
                </a:cubicBezTo>
                <a:cubicBezTo>
                  <a:pt x="255" y="128"/>
                  <a:pt x="255" y="128"/>
                  <a:pt x="255" y="128"/>
                </a:cubicBezTo>
                <a:cubicBezTo>
                  <a:pt x="256" y="129"/>
                  <a:pt x="256" y="130"/>
                  <a:pt x="256" y="132"/>
                </a:cubicBezTo>
                <a:cubicBezTo>
                  <a:pt x="256" y="208"/>
                  <a:pt x="256" y="208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moveTo>
                  <a:pt x="168" y="88"/>
                </a:moveTo>
                <a:cubicBezTo>
                  <a:pt x="168" y="91"/>
                  <a:pt x="167" y="94"/>
                  <a:pt x="164" y="96"/>
                </a:cubicBezTo>
                <a:cubicBezTo>
                  <a:pt x="136" y="124"/>
                  <a:pt x="136" y="124"/>
                  <a:pt x="136" y="124"/>
                </a:cubicBezTo>
                <a:cubicBezTo>
                  <a:pt x="134" y="127"/>
                  <a:pt x="131" y="128"/>
                  <a:pt x="128" y="128"/>
                </a:cubicBezTo>
                <a:cubicBezTo>
                  <a:pt x="125" y="128"/>
                  <a:pt x="122" y="127"/>
                  <a:pt x="120" y="124"/>
                </a:cubicBezTo>
                <a:cubicBezTo>
                  <a:pt x="92" y="96"/>
                  <a:pt x="92" y="96"/>
                  <a:pt x="92" y="96"/>
                </a:cubicBezTo>
                <a:cubicBezTo>
                  <a:pt x="89" y="94"/>
                  <a:pt x="88" y="91"/>
                  <a:pt x="88" y="88"/>
                </a:cubicBezTo>
                <a:cubicBezTo>
                  <a:pt x="88" y="81"/>
                  <a:pt x="93" y="76"/>
                  <a:pt x="100" y="76"/>
                </a:cubicBezTo>
                <a:cubicBezTo>
                  <a:pt x="103" y="76"/>
                  <a:pt x="106" y="77"/>
                  <a:pt x="108" y="80"/>
                </a:cubicBezTo>
                <a:cubicBezTo>
                  <a:pt x="116" y="87"/>
                  <a:pt x="116" y="87"/>
                  <a:pt x="116" y="87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36"/>
                  <a:pt x="140" y="36"/>
                  <a:pt x="140" y="36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50" y="77"/>
                  <a:pt x="153" y="76"/>
                  <a:pt x="156" y="76"/>
                </a:cubicBezTo>
                <a:cubicBezTo>
                  <a:pt x="163" y="76"/>
                  <a:pt x="168" y="81"/>
                  <a:pt x="168" y="8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" name="Freeform 57"/>
          <p:cNvSpPr>
            <a:spLocks noEditPoints="1"/>
          </p:cNvSpPr>
          <p:nvPr/>
        </p:nvSpPr>
        <p:spPr bwMode="auto">
          <a:xfrm>
            <a:off x="6600682" y="2746606"/>
            <a:ext cx="415925" cy="300038"/>
          </a:xfrm>
          <a:custGeom>
            <a:avLst/>
            <a:gdLst>
              <a:gd name="T0" fmla="*/ 675756272 w 256"/>
              <a:gd name="T1" fmla="*/ 457345967 h 184"/>
              <a:gd name="T2" fmla="*/ 644080984 w 256"/>
              <a:gd name="T3" fmla="*/ 489254356 h 184"/>
              <a:gd name="T4" fmla="*/ 31675288 w 256"/>
              <a:gd name="T5" fmla="*/ 489254356 h 184"/>
              <a:gd name="T6" fmla="*/ 0 w 256"/>
              <a:gd name="T7" fmla="*/ 457345967 h 184"/>
              <a:gd name="T8" fmla="*/ 0 w 256"/>
              <a:gd name="T9" fmla="*/ 255263851 h 184"/>
              <a:gd name="T10" fmla="*/ 2640149 w 256"/>
              <a:gd name="T11" fmla="*/ 244627178 h 184"/>
              <a:gd name="T12" fmla="*/ 2640149 w 256"/>
              <a:gd name="T13" fmla="*/ 244627178 h 184"/>
              <a:gd name="T14" fmla="*/ 87108667 w 256"/>
              <a:gd name="T15" fmla="*/ 21271716 h 184"/>
              <a:gd name="T16" fmla="*/ 87108667 w 256"/>
              <a:gd name="T17" fmla="*/ 21271716 h 184"/>
              <a:gd name="T18" fmla="*/ 116145432 w 256"/>
              <a:gd name="T19" fmla="*/ 0 h 184"/>
              <a:gd name="T20" fmla="*/ 559610840 w 256"/>
              <a:gd name="T21" fmla="*/ 0 h 184"/>
              <a:gd name="T22" fmla="*/ 588647604 w 256"/>
              <a:gd name="T23" fmla="*/ 21271716 h 184"/>
              <a:gd name="T24" fmla="*/ 588647604 w 256"/>
              <a:gd name="T25" fmla="*/ 21271716 h 184"/>
              <a:gd name="T26" fmla="*/ 673116123 w 256"/>
              <a:gd name="T27" fmla="*/ 244627178 h 184"/>
              <a:gd name="T28" fmla="*/ 673116123 w 256"/>
              <a:gd name="T29" fmla="*/ 244627178 h 184"/>
              <a:gd name="T30" fmla="*/ 675756272 w 256"/>
              <a:gd name="T31" fmla="*/ 255263851 h 184"/>
              <a:gd name="T32" fmla="*/ 675756272 w 256"/>
              <a:gd name="T33" fmla="*/ 457345967 h 184"/>
              <a:gd name="T34" fmla="*/ 538492898 w 256"/>
              <a:gd name="T35" fmla="*/ 63815147 h 184"/>
              <a:gd name="T36" fmla="*/ 137263374 w 256"/>
              <a:gd name="T37" fmla="*/ 63815147 h 184"/>
              <a:gd name="T38" fmla="*/ 76551321 w 256"/>
              <a:gd name="T39" fmla="*/ 223355462 h 184"/>
              <a:gd name="T40" fmla="*/ 179497633 w 256"/>
              <a:gd name="T41" fmla="*/ 223355462 h 184"/>
              <a:gd name="T42" fmla="*/ 211174546 w 256"/>
              <a:gd name="T43" fmla="*/ 255263851 h 184"/>
              <a:gd name="T44" fmla="*/ 211174546 w 256"/>
              <a:gd name="T45" fmla="*/ 287170609 h 184"/>
              <a:gd name="T46" fmla="*/ 464581726 w 256"/>
              <a:gd name="T47" fmla="*/ 287170609 h 184"/>
              <a:gd name="T48" fmla="*/ 464581726 w 256"/>
              <a:gd name="T49" fmla="*/ 255263851 h 184"/>
              <a:gd name="T50" fmla="*/ 496258639 w 256"/>
              <a:gd name="T51" fmla="*/ 223355462 h 184"/>
              <a:gd name="T52" fmla="*/ 599204951 w 256"/>
              <a:gd name="T53" fmla="*/ 223355462 h 184"/>
              <a:gd name="T54" fmla="*/ 538492898 w 256"/>
              <a:gd name="T55" fmla="*/ 63815147 h 18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6" h="184">
                <a:moveTo>
                  <a:pt x="256" y="172"/>
                </a:moveTo>
                <a:cubicBezTo>
                  <a:pt x="256" y="179"/>
                  <a:pt x="251" y="184"/>
                  <a:pt x="244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4"/>
                  <a:pt x="0" y="93"/>
                  <a:pt x="1" y="92"/>
                </a:cubicBezTo>
                <a:cubicBezTo>
                  <a:pt x="1" y="92"/>
                  <a:pt x="1" y="92"/>
                  <a:pt x="1" y="92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3"/>
                  <a:pt x="39" y="0"/>
                  <a:pt x="44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17" y="0"/>
                  <a:pt x="221" y="3"/>
                  <a:pt x="223" y="8"/>
                </a:cubicBezTo>
                <a:cubicBezTo>
                  <a:pt x="223" y="8"/>
                  <a:pt x="223" y="8"/>
                  <a:pt x="223" y="8"/>
                </a:cubicBezTo>
                <a:cubicBezTo>
                  <a:pt x="255" y="92"/>
                  <a:pt x="255" y="92"/>
                  <a:pt x="255" y="92"/>
                </a:cubicBezTo>
                <a:cubicBezTo>
                  <a:pt x="255" y="92"/>
                  <a:pt x="255" y="92"/>
                  <a:pt x="255" y="92"/>
                </a:cubicBezTo>
                <a:cubicBezTo>
                  <a:pt x="256" y="93"/>
                  <a:pt x="256" y="94"/>
                  <a:pt x="256" y="96"/>
                </a:cubicBezTo>
                <a:lnTo>
                  <a:pt x="256" y="172"/>
                </a:lnTo>
                <a:close/>
                <a:moveTo>
                  <a:pt x="204" y="24"/>
                </a:moveTo>
                <a:cubicBezTo>
                  <a:pt x="52" y="24"/>
                  <a:pt x="52" y="24"/>
                  <a:pt x="52" y="24"/>
                </a:cubicBezTo>
                <a:cubicBezTo>
                  <a:pt x="29" y="84"/>
                  <a:pt x="29" y="84"/>
                  <a:pt x="29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75" y="84"/>
                  <a:pt x="80" y="89"/>
                  <a:pt x="80" y="96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176" y="108"/>
                  <a:pt x="176" y="108"/>
                  <a:pt x="176" y="108"/>
                </a:cubicBezTo>
                <a:cubicBezTo>
                  <a:pt x="176" y="96"/>
                  <a:pt x="176" y="96"/>
                  <a:pt x="176" y="96"/>
                </a:cubicBezTo>
                <a:cubicBezTo>
                  <a:pt x="176" y="89"/>
                  <a:pt x="181" y="84"/>
                  <a:pt x="188" y="84"/>
                </a:cubicBezTo>
                <a:cubicBezTo>
                  <a:pt x="227" y="84"/>
                  <a:pt x="227" y="84"/>
                  <a:pt x="227" y="84"/>
                </a:cubicBezTo>
                <a:lnTo>
                  <a:pt x="204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" name="Freeform 58"/>
          <p:cNvSpPr>
            <a:spLocks noEditPoints="1"/>
          </p:cNvSpPr>
          <p:nvPr/>
        </p:nvSpPr>
        <p:spPr bwMode="auto">
          <a:xfrm>
            <a:off x="5872020" y="2765656"/>
            <a:ext cx="417512" cy="260350"/>
          </a:xfrm>
          <a:custGeom>
            <a:avLst/>
            <a:gdLst>
              <a:gd name="T0" fmla="*/ 617085998 w 256"/>
              <a:gd name="T1" fmla="*/ 391865803 h 160"/>
              <a:gd name="T2" fmla="*/ 617085998 w 256"/>
              <a:gd name="T3" fmla="*/ 264774323 h 160"/>
              <a:gd name="T4" fmla="*/ 617085998 w 256"/>
              <a:gd name="T5" fmla="*/ 180046670 h 160"/>
              <a:gd name="T6" fmla="*/ 617085998 w 256"/>
              <a:gd name="T7" fmla="*/ 52955190 h 160"/>
              <a:gd name="T8" fmla="*/ 649004464 w 256"/>
              <a:gd name="T9" fmla="*/ 0 h 160"/>
              <a:gd name="T10" fmla="*/ 680922930 w 256"/>
              <a:gd name="T11" fmla="*/ 52955190 h 160"/>
              <a:gd name="T12" fmla="*/ 680922930 w 256"/>
              <a:gd name="T13" fmla="*/ 180046670 h 160"/>
              <a:gd name="T14" fmla="*/ 680922930 w 256"/>
              <a:gd name="T15" fmla="*/ 264774323 h 160"/>
              <a:gd name="T16" fmla="*/ 680922930 w 256"/>
              <a:gd name="T17" fmla="*/ 391865803 h 160"/>
              <a:gd name="T18" fmla="*/ 553250696 w 256"/>
              <a:gd name="T19" fmla="*/ 360093339 h 160"/>
              <a:gd name="T20" fmla="*/ 521332230 w 256"/>
              <a:gd name="T21" fmla="*/ 307138149 h 160"/>
              <a:gd name="T22" fmla="*/ 521332230 w 256"/>
              <a:gd name="T23" fmla="*/ 95319017 h 160"/>
              <a:gd name="T24" fmla="*/ 585167532 w 256"/>
              <a:gd name="T25" fmla="*/ 95319017 h 160"/>
              <a:gd name="T26" fmla="*/ 585167532 w 256"/>
              <a:gd name="T27" fmla="*/ 307138149 h 160"/>
              <a:gd name="T28" fmla="*/ 553250696 w 256"/>
              <a:gd name="T29" fmla="*/ 360093339 h 160"/>
              <a:gd name="T30" fmla="*/ 223427633 w 256"/>
              <a:gd name="T31" fmla="*/ 360093339 h 160"/>
              <a:gd name="T32" fmla="*/ 191509166 w 256"/>
              <a:gd name="T33" fmla="*/ 95319017 h 160"/>
              <a:gd name="T34" fmla="*/ 457495298 w 256"/>
              <a:gd name="T35" fmla="*/ 63546553 h 160"/>
              <a:gd name="T36" fmla="*/ 489413764 w 256"/>
              <a:gd name="T37" fmla="*/ 328319249 h 160"/>
              <a:gd name="T38" fmla="*/ 425576831 w 256"/>
              <a:gd name="T39" fmla="*/ 127091480 h 160"/>
              <a:gd name="T40" fmla="*/ 255346099 w 256"/>
              <a:gd name="T41" fmla="*/ 296546786 h 160"/>
              <a:gd name="T42" fmla="*/ 425576831 w 256"/>
              <a:gd name="T43" fmla="*/ 127091480 h 160"/>
              <a:gd name="T44" fmla="*/ 95755399 w 256"/>
              <a:gd name="T45" fmla="*/ 328319249 h 160"/>
              <a:gd name="T46" fmla="*/ 95755399 w 256"/>
              <a:gd name="T47" fmla="*/ 116500116 h 160"/>
              <a:gd name="T48" fmla="*/ 127673865 w 256"/>
              <a:gd name="T49" fmla="*/ 63546553 h 160"/>
              <a:gd name="T50" fmla="*/ 159590700 w 256"/>
              <a:gd name="T51" fmla="*/ 116500116 h 160"/>
              <a:gd name="T52" fmla="*/ 159590700 w 256"/>
              <a:gd name="T53" fmla="*/ 328319249 h 160"/>
              <a:gd name="T54" fmla="*/ 31918466 w 256"/>
              <a:gd name="T55" fmla="*/ 423638266 h 160"/>
              <a:gd name="T56" fmla="*/ 0 w 256"/>
              <a:gd name="T57" fmla="*/ 370683076 h 160"/>
              <a:gd name="T58" fmla="*/ 0 w 256"/>
              <a:gd name="T59" fmla="*/ 243591596 h 160"/>
              <a:gd name="T60" fmla="*/ 0 w 256"/>
              <a:gd name="T61" fmla="*/ 158863943 h 160"/>
              <a:gd name="T62" fmla="*/ 0 w 256"/>
              <a:gd name="T63" fmla="*/ 31772463 h 160"/>
              <a:gd name="T64" fmla="*/ 63836932 w 256"/>
              <a:gd name="T65" fmla="*/ 31772463 h 160"/>
              <a:gd name="T66" fmla="*/ 63836932 w 256"/>
              <a:gd name="T67" fmla="*/ 158863943 h 160"/>
              <a:gd name="T68" fmla="*/ 63836932 w 256"/>
              <a:gd name="T69" fmla="*/ 243591596 h 160"/>
              <a:gd name="T70" fmla="*/ 63836932 w 256"/>
              <a:gd name="T71" fmla="*/ 370683076 h 160"/>
              <a:gd name="T72" fmla="*/ 31918466 w 256"/>
              <a:gd name="T73" fmla="*/ 423638266 h 1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160">
                <a:moveTo>
                  <a:pt x="244" y="160"/>
                </a:moveTo>
                <a:cubicBezTo>
                  <a:pt x="237" y="160"/>
                  <a:pt x="232" y="155"/>
                  <a:pt x="232" y="148"/>
                </a:cubicBezTo>
                <a:cubicBezTo>
                  <a:pt x="232" y="140"/>
                  <a:pt x="232" y="140"/>
                  <a:pt x="232" y="140"/>
                </a:cubicBezTo>
                <a:cubicBezTo>
                  <a:pt x="232" y="100"/>
                  <a:pt x="232" y="100"/>
                  <a:pt x="232" y="100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68"/>
                  <a:pt x="232" y="68"/>
                  <a:pt x="232" y="68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0"/>
                  <a:pt x="232" y="20"/>
                  <a:pt x="232" y="20"/>
                </a:cubicBezTo>
                <a:cubicBezTo>
                  <a:pt x="232" y="12"/>
                  <a:pt x="232" y="12"/>
                  <a:pt x="232" y="12"/>
                </a:cubicBezTo>
                <a:cubicBezTo>
                  <a:pt x="232" y="5"/>
                  <a:pt x="237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0"/>
                  <a:pt x="256" y="20"/>
                  <a:pt x="256" y="2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8"/>
                  <a:pt x="256" y="68"/>
                  <a:pt x="256" y="68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40"/>
                  <a:pt x="256" y="140"/>
                  <a:pt x="256" y="140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moveTo>
                  <a:pt x="208" y="136"/>
                </a:moveTo>
                <a:cubicBezTo>
                  <a:pt x="201" y="136"/>
                  <a:pt x="196" y="131"/>
                  <a:pt x="196" y="124"/>
                </a:cubicBezTo>
                <a:cubicBezTo>
                  <a:pt x="196" y="116"/>
                  <a:pt x="196" y="116"/>
                  <a:pt x="196" y="116"/>
                </a:cubicBezTo>
                <a:cubicBezTo>
                  <a:pt x="196" y="44"/>
                  <a:pt x="196" y="44"/>
                  <a:pt x="196" y="44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96" y="29"/>
                  <a:pt x="201" y="24"/>
                  <a:pt x="208" y="24"/>
                </a:cubicBezTo>
                <a:cubicBezTo>
                  <a:pt x="215" y="24"/>
                  <a:pt x="220" y="29"/>
                  <a:pt x="220" y="36"/>
                </a:cubicBezTo>
                <a:cubicBezTo>
                  <a:pt x="220" y="44"/>
                  <a:pt x="220" y="44"/>
                  <a:pt x="220" y="44"/>
                </a:cubicBezTo>
                <a:cubicBezTo>
                  <a:pt x="220" y="116"/>
                  <a:pt x="220" y="116"/>
                  <a:pt x="220" y="116"/>
                </a:cubicBezTo>
                <a:cubicBezTo>
                  <a:pt x="220" y="124"/>
                  <a:pt x="220" y="124"/>
                  <a:pt x="220" y="124"/>
                </a:cubicBezTo>
                <a:cubicBezTo>
                  <a:pt x="220" y="131"/>
                  <a:pt x="215" y="136"/>
                  <a:pt x="208" y="136"/>
                </a:cubicBezTo>
                <a:moveTo>
                  <a:pt x="172" y="136"/>
                </a:moveTo>
                <a:cubicBezTo>
                  <a:pt x="84" y="136"/>
                  <a:pt x="84" y="136"/>
                  <a:pt x="84" y="136"/>
                </a:cubicBezTo>
                <a:cubicBezTo>
                  <a:pt x="77" y="136"/>
                  <a:pt x="72" y="131"/>
                  <a:pt x="72" y="124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29"/>
                  <a:pt x="77" y="24"/>
                  <a:pt x="84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9" y="24"/>
                  <a:pt x="184" y="29"/>
                  <a:pt x="184" y="36"/>
                </a:cubicBezTo>
                <a:cubicBezTo>
                  <a:pt x="184" y="124"/>
                  <a:pt x="184" y="124"/>
                  <a:pt x="184" y="124"/>
                </a:cubicBezTo>
                <a:cubicBezTo>
                  <a:pt x="184" y="131"/>
                  <a:pt x="179" y="136"/>
                  <a:pt x="172" y="136"/>
                </a:cubicBezTo>
                <a:moveTo>
                  <a:pt x="160" y="48"/>
                </a:moveTo>
                <a:cubicBezTo>
                  <a:pt x="96" y="48"/>
                  <a:pt x="96" y="48"/>
                  <a:pt x="96" y="48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160" y="112"/>
                  <a:pt x="160" y="112"/>
                  <a:pt x="160" y="112"/>
                </a:cubicBezTo>
                <a:lnTo>
                  <a:pt x="160" y="48"/>
                </a:lnTo>
                <a:close/>
                <a:moveTo>
                  <a:pt x="48" y="136"/>
                </a:moveTo>
                <a:cubicBezTo>
                  <a:pt x="41" y="136"/>
                  <a:pt x="36" y="131"/>
                  <a:pt x="36" y="124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44"/>
                  <a:pt x="36" y="44"/>
                  <a:pt x="36" y="44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29"/>
                  <a:pt x="41" y="24"/>
                  <a:pt x="48" y="24"/>
                </a:cubicBezTo>
                <a:cubicBezTo>
                  <a:pt x="55" y="24"/>
                  <a:pt x="60" y="29"/>
                  <a:pt x="60" y="36"/>
                </a:cubicBezTo>
                <a:cubicBezTo>
                  <a:pt x="60" y="44"/>
                  <a:pt x="60" y="44"/>
                  <a:pt x="60" y="44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31"/>
                  <a:pt x="55" y="136"/>
                  <a:pt x="48" y="136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9" y="0"/>
                  <a:pt x="24" y="5"/>
                  <a:pt x="24" y="12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" name="Freeform 59"/>
          <p:cNvSpPr>
            <a:spLocks noEditPoints="1"/>
          </p:cNvSpPr>
          <p:nvPr/>
        </p:nvSpPr>
        <p:spPr bwMode="auto">
          <a:xfrm>
            <a:off x="5143357" y="2805344"/>
            <a:ext cx="417513" cy="182562"/>
          </a:xfrm>
          <a:custGeom>
            <a:avLst/>
            <a:gdLst>
              <a:gd name="T0" fmla="*/ 531973537 w 256"/>
              <a:gd name="T1" fmla="*/ 297579320 h 112"/>
              <a:gd name="T2" fmla="*/ 148952655 w 256"/>
              <a:gd name="T3" fmla="*/ 297579320 h 112"/>
              <a:gd name="T4" fmla="*/ 0 w 256"/>
              <a:gd name="T5" fmla="*/ 148789660 h 112"/>
              <a:gd name="T6" fmla="*/ 148952655 w 256"/>
              <a:gd name="T7" fmla="*/ 0 h 112"/>
              <a:gd name="T8" fmla="*/ 297905311 w 256"/>
              <a:gd name="T9" fmla="*/ 148789660 h 112"/>
              <a:gd name="T10" fmla="*/ 271306797 w 256"/>
              <a:gd name="T11" fmla="*/ 233813021 h 112"/>
              <a:gd name="T12" fmla="*/ 409619395 w 256"/>
              <a:gd name="T13" fmla="*/ 233813021 h 112"/>
              <a:gd name="T14" fmla="*/ 383020881 w 256"/>
              <a:gd name="T15" fmla="*/ 148789660 h 112"/>
              <a:gd name="T16" fmla="*/ 531973537 w 256"/>
              <a:gd name="T17" fmla="*/ 0 h 112"/>
              <a:gd name="T18" fmla="*/ 680926192 w 256"/>
              <a:gd name="T19" fmla="*/ 148789660 h 112"/>
              <a:gd name="T20" fmla="*/ 531973537 w 256"/>
              <a:gd name="T21" fmla="*/ 297579320 h 112"/>
              <a:gd name="T22" fmla="*/ 234068226 w 256"/>
              <a:gd name="T23" fmla="*/ 148789660 h 112"/>
              <a:gd name="T24" fmla="*/ 148952655 w 256"/>
              <a:gd name="T25" fmla="*/ 63766299 h 112"/>
              <a:gd name="T26" fmla="*/ 63837085 w 256"/>
              <a:gd name="T27" fmla="*/ 148789660 h 112"/>
              <a:gd name="T28" fmla="*/ 148952655 w 256"/>
              <a:gd name="T29" fmla="*/ 233813021 h 112"/>
              <a:gd name="T30" fmla="*/ 234068226 w 256"/>
              <a:gd name="T31" fmla="*/ 148789660 h 112"/>
              <a:gd name="T32" fmla="*/ 531973537 w 256"/>
              <a:gd name="T33" fmla="*/ 63766299 h 112"/>
              <a:gd name="T34" fmla="*/ 446857966 w 256"/>
              <a:gd name="T35" fmla="*/ 148789660 h 112"/>
              <a:gd name="T36" fmla="*/ 531973537 w 256"/>
              <a:gd name="T37" fmla="*/ 233813021 h 112"/>
              <a:gd name="T38" fmla="*/ 617089107 w 256"/>
              <a:gd name="T39" fmla="*/ 148789660 h 112"/>
              <a:gd name="T40" fmla="*/ 531973537 w 256"/>
              <a:gd name="T41" fmla="*/ 63766299 h 11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6" h="112">
                <a:moveTo>
                  <a:pt x="200" y="112"/>
                </a:moveTo>
                <a:cubicBezTo>
                  <a:pt x="56" y="112"/>
                  <a:pt x="56" y="112"/>
                  <a:pt x="56" y="112"/>
                </a:cubicBezTo>
                <a:cubicBezTo>
                  <a:pt x="25" y="112"/>
                  <a:pt x="0" y="87"/>
                  <a:pt x="0" y="56"/>
                </a:cubicBezTo>
                <a:cubicBezTo>
                  <a:pt x="0" y="25"/>
                  <a:pt x="25" y="0"/>
                  <a:pt x="56" y="0"/>
                </a:cubicBezTo>
                <a:cubicBezTo>
                  <a:pt x="87" y="0"/>
                  <a:pt x="112" y="25"/>
                  <a:pt x="112" y="56"/>
                </a:cubicBezTo>
                <a:cubicBezTo>
                  <a:pt x="112" y="68"/>
                  <a:pt x="108" y="79"/>
                  <a:pt x="102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48" y="79"/>
                  <a:pt x="144" y="68"/>
                  <a:pt x="144" y="56"/>
                </a:cubicBezTo>
                <a:cubicBezTo>
                  <a:pt x="144" y="25"/>
                  <a:pt x="169" y="0"/>
                  <a:pt x="200" y="0"/>
                </a:cubicBezTo>
                <a:cubicBezTo>
                  <a:pt x="231" y="0"/>
                  <a:pt x="256" y="25"/>
                  <a:pt x="256" y="56"/>
                </a:cubicBezTo>
                <a:cubicBezTo>
                  <a:pt x="256" y="87"/>
                  <a:pt x="231" y="112"/>
                  <a:pt x="200" y="112"/>
                </a:cubicBezTo>
                <a:moveTo>
                  <a:pt x="88" y="56"/>
                </a:moveTo>
                <a:cubicBezTo>
                  <a:pt x="88" y="38"/>
                  <a:pt x="74" y="24"/>
                  <a:pt x="56" y="24"/>
                </a:cubicBezTo>
                <a:cubicBezTo>
                  <a:pt x="38" y="24"/>
                  <a:pt x="24" y="38"/>
                  <a:pt x="24" y="56"/>
                </a:cubicBezTo>
                <a:cubicBezTo>
                  <a:pt x="24" y="74"/>
                  <a:pt x="38" y="88"/>
                  <a:pt x="56" y="88"/>
                </a:cubicBezTo>
                <a:cubicBezTo>
                  <a:pt x="74" y="88"/>
                  <a:pt x="88" y="74"/>
                  <a:pt x="88" y="56"/>
                </a:cubicBezTo>
                <a:moveTo>
                  <a:pt x="200" y="24"/>
                </a:moveTo>
                <a:cubicBezTo>
                  <a:pt x="182" y="24"/>
                  <a:pt x="168" y="38"/>
                  <a:pt x="168" y="56"/>
                </a:cubicBezTo>
                <a:cubicBezTo>
                  <a:pt x="168" y="74"/>
                  <a:pt x="182" y="88"/>
                  <a:pt x="200" y="88"/>
                </a:cubicBezTo>
                <a:cubicBezTo>
                  <a:pt x="218" y="88"/>
                  <a:pt x="232" y="74"/>
                  <a:pt x="232" y="56"/>
                </a:cubicBezTo>
                <a:cubicBezTo>
                  <a:pt x="232" y="38"/>
                  <a:pt x="218" y="24"/>
                  <a:pt x="200" y="2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" name="Freeform 60"/>
          <p:cNvSpPr>
            <a:spLocks noEditPoints="1"/>
          </p:cNvSpPr>
          <p:nvPr/>
        </p:nvSpPr>
        <p:spPr bwMode="auto">
          <a:xfrm>
            <a:off x="4416282" y="2752956"/>
            <a:ext cx="415925" cy="287338"/>
          </a:xfrm>
          <a:custGeom>
            <a:avLst/>
            <a:gdLst>
              <a:gd name="T0" fmla="*/ 644080984 w 256"/>
              <a:gd name="T1" fmla="*/ 469108672 h 176"/>
              <a:gd name="T2" fmla="*/ 31675288 w 256"/>
              <a:gd name="T3" fmla="*/ 469108672 h 176"/>
              <a:gd name="T4" fmla="*/ 0 w 256"/>
              <a:gd name="T5" fmla="*/ 437124361 h 176"/>
              <a:gd name="T6" fmla="*/ 0 w 256"/>
              <a:gd name="T7" fmla="*/ 191907499 h 176"/>
              <a:gd name="T8" fmla="*/ 675756272 w 256"/>
              <a:gd name="T9" fmla="*/ 191907499 h 176"/>
              <a:gd name="T10" fmla="*/ 675756272 w 256"/>
              <a:gd name="T11" fmla="*/ 437124361 h 176"/>
              <a:gd name="T12" fmla="*/ 644080984 w 256"/>
              <a:gd name="T13" fmla="*/ 469108672 h 176"/>
              <a:gd name="T14" fmla="*/ 63352201 w 256"/>
              <a:gd name="T15" fmla="*/ 405140050 h 176"/>
              <a:gd name="T16" fmla="*/ 190056604 w 256"/>
              <a:gd name="T17" fmla="*/ 405140050 h 176"/>
              <a:gd name="T18" fmla="*/ 190056604 w 256"/>
              <a:gd name="T19" fmla="*/ 373154106 h 176"/>
              <a:gd name="T20" fmla="*/ 63352201 w 256"/>
              <a:gd name="T21" fmla="*/ 373154106 h 176"/>
              <a:gd name="T22" fmla="*/ 63352201 w 256"/>
              <a:gd name="T23" fmla="*/ 405140050 h 176"/>
              <a:gd name="T24" fmla="*/ 380113208 w 256"/>
              <a:gd name="T25" fmla="*/ 309185484 h 176"/>
              <a:gd name="T26" fmla="*/ 63352201 w 256"/>
              <a:gd name="T27" fmla="*/ 309185484 h 176"/>
              <a:gd name="T28" fmla="*/ 63352201 w 256"/>
              <a:gd name="T29" fmla="*/ 341169795 h 176"/>
              <a:gd name="T30" fmla="*/ 380113208 w 256"/>
              <a:gd name="T31" fmla="*/ 341169795 h 176"/>
              <a:gd name="T32" fmla="*/ 380113208 w 256"/>
              <a:gd name="T33" fmla="*/ 309185484 h 176"/>
              <a:gd name="T34" fmla="*/ 0 w 256"/>
              <a:gd name="T35" fmla="*/ 31984311 h 176"/>
              <a:gd name="T36" fmla="*/ 31675288 w 256"/>
              <a:gd name="T37" fmla="*/ 0 h 176"/>
              <a:gd name="T38" fmla="*/ 644080984 w 256"/>
              <a:gd name="T39" fmla="*/ 0 h 176"/>
              <a:gd name="T40" fmla="*/ 675756272 w 256"/>
              <a:gd name="T41" fmla="*/ 31984311 h 176"/>
              <a:gd name="T42" fmla="*/ 675756272 w 256"/>
              <a:gd name="T43" fmla="*/ 127938877 h 176"/>
              <a:gd name="T44" fmla="*/ 0 w 256"/>
              <a:gd name="T45" fmla="*/ 127938877 h 176"/>
              <a:gd name="T46" fmla="*/ 0 w 256"/>
              <a:gd name="T47" fmla="*/ 31984311 h 17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56" h="176">
                <a:moveTo>
                  <a:pt x="244" y="176"/>
                </a:moveTo>
                <a:cubicBezTo>
                  <a:pt x="12" y="176"/>
                  <a:pt x="12" y="176"/>
                  <a:pt x="12" y="176"/>
                </a:cubicBezTo>
                <a:cubicBezTo>
                  <a:pt x="5" y="176"/>
                  <a:pt x="0" y="171"/>
                  <a:pt x="0" y="164"/>
                </a:cubicBezTo>
                <a:cubicBezTo>
                  <a:pt x="0" y="72"/>
                  <a:pt x="0" y="72"/>
                  <a:pt x="0" y="72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moveTo>
                  <a:pt x="24" y="152"/>
                </a:moveTo>
                <a:cubicBezTo>
                  <a:pt x="72" y="152"/>
                  <a:pt x="72" y="152"/>
                  <a:pt x="72" y="152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24" y="140"/>
                  <a:pt x="24" y="140"/>
                  <a:pt x="24" y="140"/>
                </a:cubicBezTo>
                <a:lnTo>
                  <a:pt x="24" y="152"/>
                </a:lnTo>
                <a:close/>
                <a:moveTo>
                  <a:pt x="144" y="116"/>
                </a:moveTo>
                <a:cubicBezTo>
                  <a:pt x="24" y="116"/>
                  <a:pt x="24" y="116"/>
                  <a:pt x="24" y="116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144" y="128"/>
                  <a:pt x="144" y="128"/>
                  <a:pt x="144" y="128"/>
                </a:cubicBezTo>
                <a:lnTo>
                  <a:pt x="144" y="116"/>
                </a:lnTo>
                <a:close/>
                <a:moveTo>
                  <a:pt x="0" y="12"/>
                </a:move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" name="Freeform 61"/>
          <p:cNvSpPr>
            <a:spLocks noEditPoints="1"/>
          </p:cNvSpPr>
          <p:nvPr/>
        </p:nvSpPr>
        <p:spPr bwMode="auto">
          <a:xfrm>
            <a:off x="3687620" y="2694219"/>
            <a:ext cx="415925" cy="396875"/>
          </a:xfrm>
          <a:custGeom>
            <a:avLst/>
            <a:gdLst>
              <a:gd name="T0" fmla="*/ 675756272 w 256"/>
              <a:gd name="T1" fmla="*/ 338640100 h 244"/>
              <a:gd name="T2" fmla="*/ 644080984 w 256"/>
              <a:gd name="T3" fmla="*/ 370386847 h 244"/>
              <a:gd name="T4" fmla="*/ 622963042 w 256"/>
              <a:gd name="T5" fmla="*/ 362450973 h 244"/>
              <a:gd name="T6" fmla="*/ 622963042 w 256"/>
              <a:gd name="T7" fmla="*/ 362450973 h 244"/>
              <a:gd name="T8" fmla="*/ 337878948 w 256"/>
              <a:gd name="T9" fmla="*/ 76723745 h 244"/>
              <a:gd name="T10" fmla="*/ 337878948 w 256"/>
              <a:gd name="T11" fmla="*/ 76723745 h 244"/>
              <a:gd name="T12" fmla="*/ 337878948 w 256"/>
              <a:gd name="T13" fmla="*/ 76723745 h 244"/>
              <a:gd name="T14" fmla="*/ 52793230 w 256"/>
              <a:gd name="T15" fmla="*/ 362450973 h 244"/>
              <a:gd name="T16" fmla="*/ 52793230 w 256"/>
              <a:gd name="T17" fmla="*/ 362450973 h 244"/>
              <a:gd name="T18" fmla="*/ 31675288 w 256"/>
              <a:gd name="T19" fmla="*/ 370386847 h 244"/>
              <a:gd name="T20" fmla="*/ 0 w 256"/>
              <a:gd name="T21" fmla="*/ 338640100 h 244"/>
              <a:gd name="T22" fmla="*/ 10558971 w 256"/>
              <a:gd name="T23" fmla="*/ 314829226 h 244"/>
              <a:gd name="T24" fmla="*/ 314120857 w 256"/>
              <a:gd name="T25" fmla="*/ 10582249 h 244"/>
              <a:gd name="T26" fmla="*/ 337878948 w 256"/>
              <a:gd name="T27" fmla="*/ 0 h 244"/>
              <a:gd name="T28" fmla="*/ 337878948 w 256"/>
              <a:gd name="T29" fmla="*/ 0 h 244"/>
              <a:gd name="T30" fmla="*/ 340517473 w 256"/>
              <a:gd name="T31" fmla="*/ 0 h 244"/>
              <a:gd name="T32" fmla="*/ 340517473 w 256"/>
              <a:gd name="T33" fmla="*/ 0 h 244"/>
              <a:gd name="T34" fmla="*/ 340517473 w 256"/>
              <a:gd name="T35" fmla="*/ 0 h 244"/>
              <a:gd name="T36" fmla="*/ 340517473 w 256"/>
              <a:gd name="T37" fmla="*/ 0 h 244"/>
              <a:gd name="T38" fmla="*/ 361635415 w 256"/>
              <a:gd name="T39" fmla="*/ 10582249 h 244"/>
              <a:gd name="T40" fmla="*/ 361635415 w 256"/>
              <a:gd name="T41" fmla="*/ 10582249 h 244"/>
              <a:gd name="T42" fmla="*/ 485699668 w 256"/>
              <a:gd name="T43" fmla="*/ 134926114 h 244"/>
              <a:gd name="T44" fmla="*/ 485699668 w 256"/>
              <a:gd name="T45" fmla="*/ 105824116 h 244"/>
              <a:gd name="T46" fmla="*/ 517376581 w 256"/>
              <a:gd name="T47" fmla="*/ 74077369 h 244"/>
              <a:gd name="T48" fmla="*/ 549051869 w 256"/>
              <a:gd name="T49" fmla="*/ 105824116 h 244"/>
              <a:gd name="T50" fmla="*/ 549051869 w 256"/>
              <a:gd name="T51" fmla="*/ 198421235 h 244"/>
              <a:gd name="T52" fmla="*/ 667837450 w 256"/>
              <a:gd name="T53" fmla="*/ 317473975 h 244"/>
              <a:gd name="T54" fmla="*/ 667837450 w 256"/>
              <a:gd name="T55" fmla="*/ 317473975 h 244"/>
              <a:gd name="T56" fmla="*/ 675756272 w 256"/>
              <a:gd name="T57" fmla="*/ 338640100 h 244"/>
              <a:gd name="T58" fmla="*/ 612404071 w 256"/>
              <a:gd name="T59" fmla="*/ 391551345 h 244"/>
              <a:gd name="T60" fmla="*/ 612404071 w 256"/>
              <a:gd name="T61" fmla="*/ 486794839 h 244"/>
              <a:gd name="T62" fmla="*/ 612404071 w 256"/>
              <a:gd name="T63" fmla="*/ 529123835 h 244"/>
              <a:gd name="T64" fmla="*/ 612404071 w 256"/>
              <a:gd name="T65" fmla="*/ 613785079 h 244"/>
              <a:gd name="T66" fmla="*/ 580728782 w 256"/>
              <a:gd name="T67" fmla="*/ 645531826 h 244"/>
              <a:gd name="T68" fmla="*/ 517376581 w 256"/>
              <a:gd name="T69" fmla="*/ 645531826 h 244"/>
              <a:gd name="T70" fmla="*/ 517376581 w 256"/>
              <a:gd name="T71" fmla="*/ 391551345 h 244"/>
              <a:gd name="T72" fmla="*/ 390672179 w 256"/>
              <a:gd name="T73" fmla="*/ 391551345 h 244"/>
              <a:gd name="T74" fmla="*/ 390672179 w 256"/>
              <a:gd name="T75" fmla="*/ 645531826 h 244"/>
              <a:gd name="T76" fmla="*/ 95027490 w 256"/>
              <a:gd name="T77" fmla="*/ 645531826 h 244"/>
              <a:gd name="T78" fmla="*/ 63352201 w 256"/>
              <a:gd name="T79" fmla="*/ 613785079 h 244"/>
              <a:gd name="T80" fmla="*/ 63352201 w 256"/>
              <a:gd name="T81" fmla="*/ 529123835 h 244"/>
              <a:gd name="T82" fmla="*/ 63352201 w 256"/>
              <a:gd name="T83" fmla="*/ 486794839 h 244"/>
              <a:gd name="T84" fmla="*/ 63352201 w 256"/>
              <a:gd name="T85" fmla="*/ 391551345 h 244"/>
              <a:gd name="T86" fmla="*/ 337878948 w 256"/>
              <a:gd name="T87" fmla="*/ 116407992 h 244"/>
              <a:gd name="T88" fmla="*/ 612404071 w 256"/>
              <a:gd name="T89" fmla="*/ 391551345 h 244"/>
              <a:gd name="T90" fmla="*/ 285084093 w 256"/>
              <a:gd name="T91" fmla="*/ 391551345 h 244"/>
              <a:gd name="T92" fmla="*/ 158379691 w 256"/>
              <a:gd name="T93" fmla="*/ 391551345 h 244"/>
              <a:gd name="T94" fmla="*/ 158379691 w 256"/>
              <a:gd name="T95" fmla="*/ 518541586 h 244"/>
              <a:gd name="T96" fmla="*/ 285084093 w 256"/>
              <a:gd name="T97" fmla="*/ 518541586 h 244"/>
              <a:gd name="T98" fmla="*/ 285084093 w 256"/>
              <a:gd name="T99" fmla="*/ 391551345 h 2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56" h="244">
                <a:moveTo>
                  <a:pt x="256" y="128"/>
                </a:moveTo>
                <a:cubicBezTo>
                  <a:pt x="256" y="135"/>
                  <a:pt x="251" y="140"/>
                  <a:pt x="244" y="140"/>
                </a:cubicBezTo>
                <a:cubicBezTo>
                  <a:pt x="241" y="140"/>
                  <a:pt x="238" y="139"/>
                  <a:pt x="236" y="137"/>
                </a:cubicBezTo>
                <a:cubicBezTo>
                  <a:pt x="236" y="137"/>
                  <a:pt x="236" y="137"/>
                  <a:pt x="236" y="137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18" y="139"/>
                  <a:pt x="15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25"/>
                  <a:pt x="1" y="122"/>
                  <a:pt x="4" y="119"/>
                </a:cubicBezTo>
                <a:cubicBezTo>
                  <a:pt x="119" y="4"/>
                  <a:pt x="119" y="4"/>
                  <a:pt x="119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28" y="0"/>
                  <a:pt x="128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32" y="0"/>
                  <a:pt x="135" y="2"/>
                  <a:pt x="137" y="4"/>
                </a:cubicBezTo>
                <a:cubicBezTo>
                  <a:pt x="137" y="4"/>
                  <a:pt x="137" y="4"/>
                  <a:pt x="137" y="4"/>
                </a:cubicBezTo>
                <a:cubicBezTo>
                  <a:pt x="184" y="51"/>
                  <a:pt x="184" y="51"/>
                  <a:pt x="184" y="51"/>
                </a:cubicBezTo>
                <a:cubicBezTo>
                  <a:pt x="184" y="40"/>
                  <a:pt x="184" y="40"/>
                  <a:pt x="184" y="40"/>
                </a:cubicBezTo>
                <a:cubicBezTo>
                  <a:pt x="184" y="33"/>
                  <a:pt x="189" y="28"/>
                  <a:pt x="196" y="28"/>
                </a:cubicBezTo>
                <a:cubicBezTo>
                  <a:pt x="203" y="28"/>
                  <a:pt x="208" y="33"/>
                  <a:pt x="208" y="40"/>
                </a:cubicBezTo>
                <a:cubicBezTo>
                  <a:pt x="208" y="75"/>
                  <a:pt x="208" y="75"/>
                  <a:pt x="208" y="75"/>
                </a:cubicBezTo>
                <a:cubicBezTo>
                  <a:pt x="253" y="120"/>
                  <a:pt x="253" y="120"/>
                  <a:pt x="253" y="120"/>
                </a:cubicBezTo>
                <a:cubicBezTo>
                  <a:pt x="253" y="120"/>
                  <a:pt x="253" y="120"/>
                  <a:pt x="253" y="120"/>
                </a:cubicBezTo>
                <a:cubicBezTo>
                  <a:pt x="255" y="122"/>
                  <a:pt x="256" y="125"/>
                  <a:pt x="256" y="128"/>
                </a:cubicBezTo>
                <a:moveTo>
                  <a:pt x="232" y="148"/>
                </a:moveTo>
                <a:cubicBezTo>
                  <a:pt x="232" y="184"/>
                  <a:pt x="232" y="184"/>
                  <a:pt x="232" y="184"/>
                </a:cubicBezTo>
                <a:cubicBezTo>
                  <a:pt x="232" y="200"/>
                  <a:pt x="232" y="200"/>
                  <a:pt x="232" y="200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239"/>
                  <a:pt x="227" y="244"/>
                  <a:pt x="220" y="244"/>
                </a:cubicBezTo>
                <a:cubicBezTo>
                  <a:pt x="196" y="244"/>
                  <a:pt x="196" y="244"/>
                  <a:pt x="196" y="244"/>
                </a:cubicBezTo>
                <a:cubicBezTo>
                  <a:pt x="196" y="148"/>
                  <a:pt x="196" y="148"/>
                  <a:pt x="196" y="148"/>
                </a:cubicBezTo>
                <a:cubicBezTo>
                  <a:pt x="148" y="148"/>
                  <a:pt x="148" y="148"/>
                  <a:pt x="148" y="148"/>
                </a:cubicBezTo>
                <a:cubicBezTo>
                  <a:pt x="148" y="244"/>
                  <a:pt x="148" y="244"/>
                  <a:pt x="148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29" y="244"/>
                  <a:pt x="24" y="239"/>
                  <a:pt x="24" y="232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128" y="44"/>
                  <a:pt x="128" y="44"/>
                  <a:pt x="128" y="44"/>
                </a:cubicBezTo>
                <a:lnTo>
                  <a:pt x="232" y="148"/>
                </a:lnTo>
                <a:close/>
                <a:moveTo>
                  <a:pt x="108" y="148"/>
                </a:moveTo>
                <a:cubicBezTo>
                  <a:pt x="60" y="148"/>
                  <a:pt x="60" y="148"/>
                  <a:pt x="60" y="148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108" y="196"/>
                  <a:pt x="108" y="196"/>
                  <a:pt x="108" y="196"/>
                </a:cubicBezTo>
                <a:lnTo>
                  <a:pt x="108" y="1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" name="Freeform 62"/>
          <p:cNvSpPr>
            <a:spLocks noEditPoints="1"/>
          </p:cNvSpPr>
          <p:nvPr/>
        </p:nvSpPr>
        <p:spPr bwMode="auto">
          <a:xfrm>
            <a:off x="2958957" y="2708506"/>
            <a:ext cx="415925" cy="376238"/>
          </a:xfrm>
          <a:custGeom>
            <a:avLst/>
            <a:gdLst>
              <a:gd name="T0" fmla="*/ 644080984 w 256"/>
              <a:gd name="T1" fmla="*/ 610151003 h 232"/>
              <a:gd name="T2" fmla="*/ 591286129 w 256"/>
              <a:gd name="T3" fmla="*/ 610151003 h 232"/>
              <a:gd name="T4" fmla="*/ 591286129 w 256"/>
              <a:gd name="T5" fmla="*/ 357674222 h 232"/>
              <a:gd name="T6" fmla="*/ 591286129 w 256"/>
              <a:gd name="T7" fmla="*/ 157797785 h 232"/>
              <a:gd name="T8" fmla="*/ 644080984 w 256"/>
              <a:gd name="T9" fmla="*/ 157797785 h 232"/>
              <a:gd name="T10" fmla="*/ 675756272 w 256"/>
              <a:gd name="T11" fmla="*/ 189357991 h 232"/>
              <a:gd name="T12" fmla="*/ 675756272 w 256"/>
              <a:gd name="T13" fmla="*/ 389234428 h 232"/>
              <a:gd name="T14" fmla="*/ 675756272 w 256"/>
              <a:gd name="T15" fmla="*/ 515472007 h 232"/>
              <a:gd name="T16" fmla="*/ 675756272 w 256"/>
              <a:gd name="T17" fmla="*/ 578590797 h 232"/>
              <a:gd name="T18" fmla="*/ 644080984 w 256"/>
              <a:gd name="T19" fmla="*/ 610151003 h 232"/>
              <a:gd name="T20" fmla="*/ 116145432 w 256"/>
              <a:gd name="T21" fmla="*/ 610151003 h 232"/>
              <a:gd name="T22" fmla="*/ 116145432 w 256"/>
              <a:gd name="T23" fmla="*/ 357674222 h 232"/>
              <a:gd name="T24" fmla="*/ 116145432 w 256"/>
              <a:gd name="T25" fmla="*/ 347154154 h 232"/>
              <a:gd name="T26" fmla="*/ 116145432 w 256"/>
              <a:gd name="T27" fmla="*/ 157797785 h 232"/>
              <a:gd name="T28" fmla="*/ 179497633 w 256"/>
              <a:gd name="T29" fmla="*/ 157797785 h 232"/>
              <a:gd name="T30" fmla="*/ 337878948 w 256"/>
              <a:gd name="T31" fmla="*/ 0 h 232"/>
              <a:gd name="T32" fmla="*/ 496258639 w 256"/>
              <a:gd name="T33" fmla="*/ 157797785 h 232"/>
              <a:gd name="T34" fmla="*/ 559610840 w 256"/>
              <a:gd name="T35" fmla="*/ 157797785 h 232"/>
              <a:gd name="T36" fmla="*/ 559610840 w 256"/>
              <a:gd name="T37" fmla="*/ 357674222 h 232"/>
              <a:gd name="T38" fmla="*/ 559610840 w 256"/>
              <a:gd name="T39" fmla="*/ 610151003 h 232"/>
              <a:gd name="T40" fmla="*/ 116145432 w 256"/>
              <a:gd name="T41" fmla="*/ 610151003 h 232"/>
              <a:gd name="T42" fmla="*/ 337878948 w 256"/>
              <a:gd name="T43" fmla="*/ 63118790 h 232"/>
              <a:gd name="T44" fmla="*/ 242849834 w 256"/>
              <a:gd name="T45" fmla="*/ 157797785 h 232"/>
              <a:gd name="T46" fmla="*/ 432906438 w 256"/>
              <a:gd name="T47" fmla="*/ 157797785 h 232"/>
              <a:gd name="T48" fmla="*/ 337878948 w 256"/>
              <a:gd name="T49" fmla="*/ 63118790 h 232"/>
              <a:gd name="T50" fmla="*/ 0 w 256"/>
              <a:gd name="T51" fmla="*/ 578590797 h 232"/>
              <a:gd name="T52" fmla="*/ 0 w 256"/>
              <a:gd name="T53" fmla="*/ 515472007 h 232"/>
              <a:gd name="T54" fmla="*/ 0 w 256"/>
              <a:gd name="T55" fmla="*/ 389234428 h 232"/>
              <a:gd name="T56" fmla="*/ 0 w 256"/>
              <a:gd name="T57" fmla="*/ 189357991 h 232"/>
              <a:gd name="T58" fmla="*/ 31675288 w 256"/>
              <a:gd name="T59" fmla="*/ 157797785 h 232"/>
              <a:gd name="T60" fmla="*/ 84470143 w 256"/>
              <a:gd name="T61" fmla="*/ 157797785 h 232"/>
              <a:gd name="T62" fmla="*/ 84470143 w 256"/>
              <a:gd name="T63" fmla="*/ 347154154 h 232"/>
              <a:gd name="T64" fmla="*/ 84470143 w 256"/>
              <a:gd name="T65" fmla="*/ 357674222 h 232"/>
              <a:gd name="T66" fmla="*/ 84470143 w 256"/>
              <a:gd name="T67" fmla="*/ 610151003 h 232"/>
              <a:gd name="T68" fmla="*/ 31675288 w 256"/>
              <a:gd name="T69" fmla="*/ 610151003 h 232"/>
              <a:gd name="T70" fmla="*/ 0 w 256"/>
              <a:gd name="T71" fmla="*/ 578590797 h 2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32">
                <a:moveTo>
                  <a:pt x="244" y="232"/>
                </a:moveTo>
                <a:cubicBezTo>
                  <a:pt x="224" y="232"/>
                  <a:pt x="224" y="232"/>
                  <a:pt x="224" y="232"/>
                </a:cubicBezTo>
                <a:cubicBezTo>
                  <a:pt x="224" y="136"/>
                  <a:pt x="224" y="136"/>
                  <a:pt x="224" y="136"/>
                </a:cubicBezTo>
                <a:cubicBezTo>
                  <a:pt x="224" y="60"/>
                  <a:pt x="224" y="60"/>
                  <a:pt x="224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7"/>
                  <a:pt x="251" y="232"/>
                  <a:pt x="244" y="232"/>
                </a:cubicBezTo>
                <a:moveTo>
                  <a:pt x="44" y="232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4" y="60"/>
                  <a:pt x="44" y="60"/>
                  <a:pt x="44" y="60"/>
                </a:cubicBezTo>
                <a:cubicBezTo>
                  <a:pt x="68" y="60"/>
                  <a:pt x="68" y="60"/>
                  <a:pt x="68" y="60"/>
                </a:cubicBezTo>
                <a:cubicBezTo>
                  <a:pt x="68" y="27"/>
                  <a:pt x="95" y="0"/>
                  <a:pt x="128" y="0"/>
                </a:cubicBezTo>
                <a:cubicBezTo>
                  <a:pt x="161" y="0"/>
                  <a:pt x="188" y="27"/>
                  <a:pt x="188" y="60"/>
                </a:cubicBezTo>
                <a:cubicBezTo>
                  <a:pt x="212" y="60"/>
                  <a:pt x="212" y="60"/>
                  <a:pt x="212" y="60"/>
                </a:cubicBezTo>
                <a:cubicBezTo>
                  <a:pt x="212" y="136"/>
                  <a:pt x="212" y="136"/>
                  <a:pt x="212" y="136"/>
                </a:cubicBezTo>
                <a:cubicBezTo>
                  <a:pt x="212" y="232"/>
                  <a:pt x="212" y="232"/>
                  <a:pt x="212" y="232"/>
                </a:cubicBezTo>
                <a:lnTo>
                  <a:pt x="44" y="232"/>
                </a:lnTo>
                <a:close/>
                <a:moveTo>
                  <a:pt x="128" y="24"/>
                </a:moveTo>
                <a:cubicBezTo>
                  <a:pt x="108" y="24"/>
                  <a:pt x="92" y="40"/>
                  <a:pt x="92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40"/>
                  <a:pt x="148" y="24"/>
                  <a:pt x="128" y="24"/>
                </a:cubicBezTo>
                <a:moveTo>
                  <a:pt x="0" y="220"/>
                </a:moveTo>
                <a:cubicBezTo>
                  <a:pt x="0" y="196"/>
                  <a:pt x="0" y="196"/>
                  <a:pt x="0" y="196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2" y="232"/>
                  <a:pt x="32" y="232"/>
                  <a:pt x="3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" name="Freeform 63"/>
          <p:cNvSpPr>
            <a:spLocks noEditPoints="1"/>
          </p:cNvSpPr>
          <p:nvPr/>
        </p:nvSpPr>
        <p:spPr bwMode="auto">
          <a:xfrm>
            <a:off x="2276332" y="2721206"/>
            <a:ext cx="323850" cy="350838"/>
          </a:xfrm>
          <a:custGeom>
            <a:avLst/>
            <a:gdLst>
              <a:gd name="T0" fmla="*/ 516527796 w 200"/>
              <a:gd name="T1" fmla="*/ 274371559 h 216"/>
              <a:gd name="T2" fmla="*/ 516527796 w 200"/>
              <a:gd name="T3" fmla="*/ 274371559 h 216"/>
              <a:gd name="T4" fmla="*/ 513906230 w 200"/>
              <a:gd name="T5" fmla="*/ 277009341 h 216"/>
              <a:gd name="T6" fmla="*/ 262197056 w 200"/>
              <a:gd name="T7" fmla="*/ 31658257 h 216"/>
              <a:gd name="T8" fmla="*/ 73415176 w 200"/>
              <a:gd name="T9" fmla="*/ 31658257 h 216"/>
              <a:gd name="T10" fmla="*/ 31463647 w 200"/>
              <a:gd name="T11" fmla="*/ 31658257 h 216"/>
              <a:gd name="T12" fmla="*/ 62927294 w 200"/>
              <a:gd name="T13" fmla="*/ 0 h 216"/>
              <a:gd name="T14" fmla="*/ 62927294 w 200"/>
              <a:gd name="T15" fmla="*/ 0 h 216"/>
              <a:gd name="T16" fmla="*/ 262197056 w 200"/>
              <a:gd name="T17" fmla="*/ 0 h 216"/>
              <a:gd name="T18" fmla="*/ 262197056 w 200"/>
              <a:gd name="T19" fmla="*/ 0 h 216"/>
              <a:gd name="T20" fmla="*/ 262197056 w 200"/>
              <a:gd name="T21" fmla="*/ 0 h 216"/>
              <a:gd name="T22" fmla="*/ 285794387 w 200"/>
              <a:gd name="T23" fmla="*/ 10552752 h 216"/>
              <a:gd name="T24" fmla="*/ 461466819 w 200"/>
              <a:gd name="T25" fmla="*/ 179396788 h 216"/>
              <a:gd name="T26" fmla="*/ 461466819 w 200"/>
              <a:gd name="T27" fmla="*/ 179396788 h 216"/>
              <a:gd name="T28" fmla="*/ 513906230 w 200"/>
              <a:gd name="T29" fmla="*/ 229522768 h 216"/>
              <a:gd name="T30" fmla="*/ 524394113 w 200"/>
              <a:gd name="T31" fmla="*/ 253266054 h 216"/>
              <a:gd name="T32" fmla="*/ 516527796 w 200"/>
              <a:gd name="T33" fmla="*/ 274371559 h 216"/>
              <a:gd name="T34" fmla="*/ 230733410 w 200"/>
              <a:gd name="T35" fmla="*/ 63316514 h 216"/>
              <a:gd name="T36" fmla="*/ 230733410 w 200"/>
              <a:gd name="T37" fmla="*/ 63316514 h 216"/>
              <a:gd name="T38" fmla="*/ 230733410 w 200"/>
              <a:gd name="T39" fmla="*/ 63316514 h 216"/>
              <a:gd name="T40" fmla="*/ 254330740 w 200"/>
              <a:gd name="T41" fmla="*/ 73869266 h 216"/>
              <a:gd name="T42" fmla="*/ 492930466 w 200"/>
              <a:gd name="T43" fmla="*/ 303392033 h 216"/>
              <a:gd name="T44" fmla="*/ 503418348 w 200"/>
              <a:gd name="T45" fmla="*/ 321859756 h 216"/>
              <a:gd name="T46" fmla="*/ 503418348 w 200"/>
              <a:gd name="T47" fmla="*/ 321859756 h 216"/>
              <a:gd name="T48" fmla="*/ 503418348 w 200"/>
              <a:gd name="T49" fmla="*/ 324497538 h 216"/>
              <a:gd name="T50" fmla="*/ 503418348 w 200"/>
              <a:gd name="T51" fmla="*/ 324497538 h 216"/>
              <a:gd name="T52" fmla="*/ 503418348 w 200"/>
              <a:gd name="T53" fmla="*/ 327135320 h 216"/>
              <a:gd name="T54" fmla="*/ 503418348 w 200"/>
              <a:gd name="T55" fmla="*/ 327135320 h 216"/>
              <a:gd name="T56" fmla="*/ 495552032 w 200"/>
              <a:gd name="T57" fmla="*/ 348240824 h 216"/>
              <a:gd name="T58" fmla="*/ 495552032 w 200"/>
              <a:gd name="T59" fmla="*/ 348240824 h 216"/>
              <a:gd name="T60" fmla="*/ 317258033 w 200"/>
              <a:gd name="T61" fmla="*/ 559295869 h 216"/>
              <a:gd name="T62" fmla="*/ 317258033 w 200"/>
              <a:gd name="T63" fmla="*/ 559295869 h 216"/>
              <a:gd name="T64" fmla="*/ 293660703 w 200"/>
              <a:gd name="T65" fmla="*/ 569848622 h 216"/>
              <a:gd name="T66" fmla="*/ 291039137 w 200"/>
              <a:gd name="T67" fmla="*/ 569848622 h 216"/>
              <a:gd name="T68" fmla="*/ 288417572 w 200"/>
              <a:gd name="T69" fmla="*/ 569848622 h 216"/>
              <a:gd name="T70" fmla="*/ 288417572 w 200"/>
              <a:gd name="T71" fmla="*/ 569848622 h 216"/>
              <a:gd name="T72" fmla="*/ 272684939 w 200"/>
              <a:gd name="T73" fmla="*/ 561933651 h 216"/>
              <a:gd name="T74" fmla="*/ 272684939 w 200"/>
              <a:gd name="T75" fmla="*/ 561933651 h 216"/>
              <a:gd name="T76" fmla="*/ 10487882 w 200"/>
              <a:gd name="T77" fmla="*/ 319220350 h 216"/>
              <a:gd name="T78" fmla="*/ 10487882 w 200"/>
              <a:gd name="T79" fmla="*/ 319220350 h 216"/>
              <a:gd name="T80" fmla="*/ 0 w 200"/>
              <a:gd name="T81" fmla="*/ 295477063 h 216"/>
              <a:gd name="T82" fmla="*/ 0 w 200"/>
              <a:gd name="T83" fmla="*/ 295477063 h 216"/>
              <a:gd name="T84" fmla="*/ 0 w 200"/>
              <a:gd name="T85" fmla="*/ 126633027 h 216"/>
              <a:gd name="T86" fmla="*/ 0 w 200"/>
              <a:gd name="T87" fmla="*/ 94974770 h 216"/>
              <a:gd name="T88" fmla="*/ 0 w 200"/>
              <a:gd name="T89" fmla="*/ 94974770 h 216"/>
              <a:gd name="T90" fmla="*/ 0 w 200"/>
              <a:gd name="T91" fmla="*/ 94974770 h 216"/>
              <a:gd name="T92" fmla="*/ 31463647 w 200"/>
              <a:gd name="T93" fmla="*/ 63316514 h 216"/>
              <a:gd name="T94" fmla="*/ 31463647 w 200"/>
              <a:gd name="T95" fmla="*/ 63316514 h 216"/>
              <a:gd name="T96" fmla="*/ 230733410 w 200"/>
              <a:gd name="T97" fmla="*/ 63316514 h 216"/>
              <a:gd name="T98" fmla="*/ 83903058 w 200"/>
              <a:gd name="T99" fmla="*/ 189949541 h 216"/>
              <a:gd name="T100" fmla="*/ 125854587 w 200"/>
              <a:gd name="T101" fmla="*/ 147738532 h 216"/>
              <a:gd name="T102" fmla="*/ 83903058 w 200"/>
              <a:gd name="T103" fmla="*/ 105527523 h 216"/>
              <a:gd name="T104" fmla="*/ 41951529 w 200"/>
              <a:gd name="T105" fmla="*/ 147738532 h 216"/>
              <a:gd name="T106" fmla="*/ 83903058 w 200"/>
              <a:gd name="T107" fmla="*/ 189949541 h 21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00" h="216">
                <a:moveTo>
                  <a:pt x="197" y="104"/>
                </a:moveTo>
                <a:cubicBezTo>
                  <a:pt x="197" y="104"/>
                  <a:pt x="197" y="104"/>
                  <a:pt x="197" y="104"/>
                </a:cubicBezTo>
                <a:cubicBezTo>
                  <a:pt x="196" y="105"/>
                  <a:pt x="196" y="105"/>
                  <a:pt x="196" y="105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7" y="0"/>
                  <a:pt x="2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3" y="0"/>
                  <a:pt x="106" y="1"/>
                  <a:pt x="109" y="4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199" y="90"/>
                  <a:pt x="200" y="93"/>
                  <a:pt x="200" y="96"/>
                </a:cubicBezTo>
                <a:cubicBezTo>
                  <a:pt x="200" y="99"/>
                  <a:pt x="199" y="102"/>
                  <a:pt x="197" y="104"/>
                </a:cubicBezTo>
                <a:moveTo>
                  <a:pt x="88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91" y="24"/>
                  <a:pt x="94" y="25"/>
                  <a:pt x="97" y="28"/>
                </a:cubicBezTo>
                <a:cubicBezTo>
                  <a:pt x="188" y="115"/>
                  <a:pt x="188" y="115"/>
                  <a:pt x="188" y="115"/>
                </a:cubicBezTo>
                <a:cubicBezTo>
                  <a:pt x="190" y="117"/>
                  <a:pt x="191" y="119"/>
                  <a:pt x="192" y="122"/>
                </a:cubicBezTo>
                <a:cubicBezTo>
                  <a:pt x="192" y="122"/>
                  <a:pt x="192" y="122"/>
                  <a:pt x="192" y="122"/>
                </a:cubicBezTo>
                <a:cubicBezTo>
                  <a:pt x="192" y="122"/>
                  <a:pt x="192" y="122"/>
                  <a:pt x="192" y="123"/>
                </a:cubicBezTo>
                <a:cubicBezTo>
                  <a:pt x="192" y="123"/>
                  <a:pt x="192" y="123"/>
                  <a:pt x="192" y="123"/>
                </a:cubicBezTo>
                <a:cubicBezTo>
                  <a:pt x="192" y="123"/>
                  <a:pt x="192" y="123"/>
                  <a:pt x="192" y="124"/>
                </a:cubicBezTo>
                <a:cubicBezTo>
                  <a:pt x="192" y="124"/>
                  <a:pt x="192" y="124"/>
                  <a:pt x="192" y="124"/>
                </a:cubicBezTo>
                <a:cubicBezTo>
                  <a:pt x="192" y="127"/>
                  <a:pt x="191" y="130"/>
                  <a:pt x="189" y="132"/>
                </a:cubicBezTo>
                <a:cubicBezTo>
                  <a:pt x="189" y="132"/>
                  <a:pt x="189" y="132"/>
                  <a:pt x="189" y="132"/>
                </a:cubicBezTo>
                <a:cubicBezTo>
                  <a:pt x="121" y="212"/>
                  <a:pt x="121" y="212"/>
                  <a:pt x="121" y="212"/>
                </a:cubicBezTo>
                <a:cubicBezTo>
                  <a:pt x="121" y="212"/>
                  <a:pt x="121" y="212"/>
                  <a:pt x="121" y="212"/>
                </a:cubicBezTo>
                <a:cubicBezTo>
                  <a:pt x="119" y="214"/>
                  <a:pt x="116" y="216"/>
                  <a:pt x="112" y="216"/>
                </a:cubicBezTo>
                <a:cubicBezTo>
                  <a:pt x="112" y="216"/>
                  <a:pt x="111" y="216"/>
                  <a:pt x="111" y="216"/>
                </a:cubicBezTo>
                <a:cubicBezTo>
                  <a:pt x="111" y="216"/>
                  <a:pt x="110" y="216"/>
                  <a:pt x="110" y="216"/>
                </a:cubicBezTo>
                <a:cubicBezTo>
                  <a:pt x="110" y="216"/>
                  <a:pt x="110" y="216"/>
                  <a:pt x="110" y="216"/>
                </a:cubicBezTo>
                <a:cubicBezTo>
                  <a:pt x="108" y="215"/>
                  <a:pt x="106" y="214"/>
                  <a:pt x="104" y="213"/>
                </a:cubicBezTo>
                <a:cubicBezTo>
                  <a:pt x="104" y="213"/>
                  <a:pt x="104" y="213"/>
                  <a:pt x="104" y="213"/>
                </a:cubicBezTo>
                <a:cubicBezTo>
                  <a:pt x="4" y="121"/>
                  <a:pt x="4" y="121"/>
                  <a:pt x="4" y="121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19"/>
                  <a:pt x="0" y="116"/>
                  <a:pt x="0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lnTo>
                  <a:pt x="88" y="24"/>
                </a:lnTo>
                <a:close/>
                <a:moveTo>
                  <a:pt x="32" y="72"/>
                </a:moveTo>
                <a:cubicBezTo>
                  <a:pt x="41" y="72"/>
                  <a:pt x="48" y="65"/>
                  <a:pt x="48" y="56"/>
                </a:cubicBezTo>
                <a:cubicBezTo>
                  <a:pt x="48" y="47"/>
                  <a:pt x="41" y="40"/>
                  <a:pt x="32" y="40"/>
                </a:cubicBezTo>
                <a:cubicBezTo>
                  <a:pt x="23" y="40"/>
                  <a:pt x="16" y="47"/>
                  <a:pt x="16" y="56"/>
                </a:cubicBezTo>
                <a:cubicBezTo>
                  <a:pt x="16" y="65"/>
                  <a:pt x="23" y="72"/>
                  <a:pt x="32" y="7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" name="Freeform 64"/>
          <p:cNvSpPr>
            <a:spLocks noEditPoints="1"/>
          </p:cNvSpPr>
          <p:nvPr/>
        </p:nvSpPr>
        <p:spPr bwMode="auto">
          <a:xfrm>
            <a:off x="1554020" y="2740256"/>
            <a:ext cx="312737" cy="312738"/>
          </a:xfrm>
          <a:custGeom>
            <a:avLst/>
            <a:gdLst>
              <a:gd name="T0" fmla="*/ 509398079 w 192"/>
              <a:gd name="T1" fmla="*/ 260007441 h 192"/>
              <a:gd name="T2" fmla="*/ 509398079 w 192"/>
              <a:gd name="T3" fmla="*/ 260007441 h 192"/>
              <a:gd name="T4" fmla="*/ 509398079 w 192"/>
              <a:gd name="T5" fmla="*/ 262660828 h 192"/>
              <a:gd name="T6" fmla="*/ 509398079 w 192"/>
              <a:gd name="T7" fmla="*/ 262660828 h 192"/>
              <a:gd name="T8" fmla="*/ 509398079 w 192"/>
              <a:gd name="T9" fmla="*/ 265312585 h 192"/>
              <a:gd name="T10" fmla="*/ 509398079 w 192"/>
              <a:gd name="T11" fmla="*/ 265312585 h 192"/>
              <a:gd name="T12" fmla="*/ 501437945 w 192"/>
              <a:gd name="T13" fmla="*/ 286538048 h 192"/>
              <a:gd name="T14" fmla="*/ 501437945 w 192"/>
              <a:gd name="T15" fmla="*/ 286538048 h 192"/>
              <a:gd name="T16" fmla="*/ 321026159 w 192"/>
              <a:gd name="T17" fmla="*/ 498789420 h 192"/>
              <a:gd name="T18" fmla="*/ 321026159 w 192"/>
              <a:gd name="T19" fmla="*/ 498789420 h 192"/>
              <a:gd name="T20" fmla="*/ 297149015 w 192"/>
              <a:gd name="T21" fmla="*/ 509401337 h 192"/>
              <a:gd name="T22" fmla="*/ 294495637 w 192"/>
              <a:gd name="T23" fmla="*/ 509401337 h 192"/>
              <a:gd name="T24" fmla="*/ 291842259 w 192"/>
              <a:gd name="T25" fmla="*/ 509401337 h 192"/>
              <a:gd name="T26" fmla="*/ 291842259 w 192"/>
              <a:gd name="T27" fmla="*/ 509401337 h 192"/>
              <a:gd name="T28" fmla="*/ 275923620 w 192"/>
              <a:gd name="T29" fmla="*/ 501441177 h 192"/>
              <a:gd name="T30" fmla="*/ 275923620 w 192"/>
              <a:gd name="T31" fmla="*/ 501441177 h 192"/>
              <a:gd name="T32" fmla="*/ 10611883 w 192"/>
              <a:gd name="T33" fmla="*/ 257354055 h 192"/>
              <a:gd name="T34" fmla="*/ 10611883 w 192"/>
              <a:gd name="T35" fmla="*/ 257354055 h 192"/>
              <a:gd name="T36" fmla="*/ 0 w 192"/>
              <a:gd name="T37" fmla="*/ 233475205 h 192"/>
              <a:gd name="T38" fmla="*/ 0 w 192"/>
              <a:gd name="T39" fmla="*/ 233475205 h 192"/>
              <a:gd name="T40" fmla="*/ 0 w 192"/>
              <a:gd name="T41" fmla="*/ 63674760 h 192"/>
              <a:gd name="T42" fmla="*/ 0 w 192"/>
              <a:gd name="T43" fmla="*/ 31837380 h 192"/>
              <a:gd name="T44" fmla="*/ 0 w 192"/>
              <a:gd name="T45" fmla="*/ 31837380 h 192"/>
              <a:gd name="T46" fmla="*/ 0 w 192"/>
              <a:gd name="T47" fmla="*/ 31837380 h 192"/>
              <a:gd name="T48" fmla="*/ 31837278 w 192"/>
              <a:gd name="T49" fmla="*/ 0 h 192"/>
              <a:gd name="T50" fmla="*/ 31837278 w 192"/>
              <a:gd name="T51" fmla="*/ 0 h 192"/>
              <a:gd name="T52" fmla="*/ 233474459 w 192"/>
              <a:gd name="T53" fmla="*/ 0 h 192"/>
              <a:gd name="T54" fmla="*/ 233474459 w 192"/>
              <a:gd name="T55" fmla="*/ 0 h 192"/>
              <a:gd name="T56" fmla="*/ 233474459 w 192"/>
              <a:gd name="T57" fmla="*/ 0 h 192"/>
              <a:gd name="T58" fmla="*/ 257351603 w 192"/>
              <a:gd name="T59" fmla="*/ 10611917 h 192"/>
              <a:gd name="T60" fmla="*/ 498786196 w 192"/>
              <a:gd name="T61" fmla="*/ 241435365 h 192"/>
              <a:gd name="T62" fmla="*/ 509398079 w 192"/>
              <a:gd name="T63" fmla="*/ 260007441 h 192"/>
              <a:gd name="T64" fmla="*/ 84899951 w 192"/>
              <a:gd name="T65" fmla="*/ 42450926 h 192"/>
              <a:gd name="T66" fmla="*/ 42449161 w 192"/>
              <a:gd name="T67" fmla="*/ 84900223 h 192"/>
              <a:gd name="T68" fmla="*/ 84899951 w 192"/>
              <a:gd name="T69" fmla="*/ 127351149 h 192"/>
              <a:gd name="T70" fmla="*/ 127349113 w 192"/>
              <a:gd name="T71" fmla="*/ 84900223 h 192"/>
              <a:gd name="T72" fmla="*/ 84899951 w 192"/>
              <a:gd name="T73" fmla="*/ 42450926 h 1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2" h="192">
                <a:moveTo>
                  <a:pt x="192" y="98"/>
                </a:moveTo>
                <a:cubicBezTo>
                  <a:pt x="192" y="98"/>
                  <a:pt x="192" y="98"/>
                  <a:pt x="192" y="98"/>
                </a:cubicBezTo>
                <a:cubicBezTo>
                  <a:pt x="192" y="98"/>
                  <a:pt x="192" y="98"/>
                  <a:pt x="192" y="99"/>
                </a:cubicBezTo>
                <a:cubicBezTo>
                  <a:pt x="192" y="99"/>
                  <a:pt x="192" y="99"/>
                  <a:pt x="192" y="99"/>
                </a:cubicBezTo>
                <a:cubicBezTo>
                  <a:pt x="192" y="99"/>
                  <a:pt x="192" y="99"/>
                  <a:pt x="192" y="100"/>
                </a:cubicBezTo>
                <a:cubicBezTo>
                  <a:pt x="192" y="100"/>
                  <a:pt x="192" y="100"/>
                  <a:pt x="192" y="100"/>
                </a:cubicBezTo>
                <a:cubicBezTo>
                  <a:pt x="192" y="103"/>
                  <a:pt x="191" y="106"/>
                  <a:pt x="189" y="108"/>
                </a:cubicBezTo>
                <a:cubicBezTo>
                  <a:pt x="189" y="108"/>
                  <a:pt x="189" y="108"/>
                  <a:pt x="189" y="108"/>
                </a:cubicBezTo>
                <a:cubicBezTo>
                  <a:pt x="121" y="188"/>
                  <a:pt x="121" y="188"/>
                  <a:pt x="121" y="188"/>
                </a:cubicBezTo>
                <a:cubicBezTo>
                  <a:pt x="121" y="188"/>
                  <a:pt x="121" y="188"/>
                  <a:pt x="121" y="188"/>
                </a:cubicBezTo>
                <a:cubicBezTo>
                  <a:pt x="119" y="190"/>
                  <a:pt x="116" y="192"/>
                  <a:pt x="112" y="192"/>
                </a:cubicBezTo>
                <a:cubicBezTo>
                  <a:pt x="112" y="192"/>
                  <a:pt x="111" y="192"/>
                  <a:pt x="111" y="192"/>
                </a:cubicBezTo>
                <a:cubicBezTo>
                  <a:pt x="111" y="192"/>
                  <a:pt x="110" y="192"/>
                  <a:pt x="110" y="192"/>
                </a:cubicBezTo>
                <a:cubicBezTo>
                  <a:pt x="110" y="192"/>
                  <a:pt x="110" y="192"/>
                  <a:pt x="110" y="192"/>
                </a:cubicBezTo>
                <a:cubicBezTo>
                  <a:pt x="108" y="191"/>
                  <a:pt x="106" y="190"/>
                  <a:pt x="104" y="189"/>
                </a:cubicBezTo>
                <a:cubicBezTo>
                  <a:pt x="104" y="189"/>
                  <a:pt x="104" y="189"/>
                  <a:pt x="104" y="189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7"/>
                  <a:pt x="4" y="97"/>
                  <a:pt x="4" y="97"/>
                </a:cubicBezTo>
                <a:cubicBezTo>
                  <a:pt x="2" y="95"/>
                  <a:pt x="0" y="92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91" y="0"/>
                  <a:pt x="94" y="1"/>
                  <a:pt x="97" y="4"/>
                </a:cubicBezTo>
                <a:cubicBezTo>
                  <a:pt x="188" y="91"/>
                  <a:pt x="188" y="91"/>
                  <a:pt x="188" y="91"/>
                </a:cubicBezTo>
                <a:cubicBezTo>
                  <a:pt x="190" y="93"/>
                  <a:pt x="191" y="95"/>
                  <a:pt x="192" y="98"/>
                </a:cubicBezTo>
                <a:moveTo>
                  <a:pt x="32" y="16"/>
                </a:moveTo>
                <a:cubicBezTo>
                  <a:pt x="23" y="16"/>
                  <a:pt x="16" y="23"/>
                  <a:pt x="16" y="32"/>
                </a:cubicBezTo>
                <a:cubicBezTo>
                  <a:pt x="16" y="41"/>
                  <a:pt x="23" y="48"/>
                  <a:pt x="32" y="48"/>
                </a:cubicBezTo>
                <a:cubicBezTo>
                  <a:pt x="41" y="48"/>
                  <a:pt x="48" y="41"/>
                  <a:pt x="48" y="32"/>
                </a:cubicBezTo>
                <a:cubicBezTo>
                  <a:pt x="48" y="23"/>
                  <a:pt x="41" y="16"/>
                  <a:pt x="32" y="1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" name="Freeform 65"/>
          <p:cNvSpPr>
            <a:spLocks noEditPoints="1"/>
          </p:cNvSpPr>
          <p:nvPr/>
        </p:nvSpPr>
        <p:spPr bwMode="auto">
          <a:xfrm>
            <a:off x="9515332" y="1992544"/>
            <a:ext cx="415925" cy="350837"/>
          </a:xfrm>
          <a:custGeom>
            <a:avLst/>
            <a:gdLst>
              <a:gd name="T0" fmla="*/ 401229525 w 256"/>
              <a:gd name="T1" fmla="*/ 221607166 h 216"/>
              <a:gd name="T2" fmla="*/ 675756272 w 256"/>
              <a:gd name="T3" fmla="*/ 221607166 h 216"/>
              <a:gd name="T4" fmla="*/ 601845100 w 256"/>
              <a:gd name="T5" fmla="*/ 242712610 h 216"/>
              <a:gd name="T6" fmla="*/ 601845100 w 256"/>
              <a:gd name="T7" fmla="*/ 200501721 h 216"/>
              <a:gd name="T8" fmla="*/ 580728782 w 256"/>
              <a:gd name="T9" fmla="*/ 147738110 h 216"/>
              <a:gd name="T10" fmla="*/ 538492898 w 256"/>
              <a:gd name="T11" fmla="*/ 176756878 h 216"/>
              <a:gd name="T12" fmla="*/ 496258639 w 256"/>
              <a:gd name="T13" fmla="*/ 147738110 h 216"/>
              <a:gd name="T14" fmla="*/ 475140697 w 256"/>
              <a:gd name="T15" fmla="*/ 200501721 h 216"/>
              <a:gd name="T16" fmla="*/ 475140697 w 256"/>
              <a:gd name="T17" fmla="*/ 242712610 h 216"/>
              <a:gd name="T18" fmla="*/ 496258639 w 256"/>
              <a:gd name="T19" fmla="*/ 295474597 h 216"/>
              <a:gd name="T20" fmla="*/ 538492898 w 256"/>
              <a:gd name="T21" fmla="*/ 266455829 h 216"/>
              <a:gd name="T22" fmla="*/ 580728782 w 256"/>
              <a:gd name="T23" fmla="*/ 295474597 h 216"/>
              <a:gd name="T24" fmla="*/ 601845100 w 256"/>
              <a:gd name="T25" fmla="*/ 242712610 h 216"/>
              <a:gd name="T26" fmla="*/ 374832910 w 256"/>
              <a:gd name="T27" fmla="*/ 47486438 h 216"/>
              <a:gd name="T28" fmla="*/ 369554237 w 256"/>
              <a:gd name="T29" fmla="*/ 31658167 h 216"/>
              <a:gd name="T30" fmla="*/ 430266289 w 256"/>
              <a:gd name="T31" fmla="*/ 18467670 h 216"/>
              <a:gd name="T32" fmla="*/ 459303053 w 256"/>
              <a:gd name="T33" fmla="*/ 73869055 h 216"/>
              <a:gd name="T34" fmla="*/ 300923362 w 256"/>
              <a:gd name="T35" fmla="*/ 47486438 h 216"/>
              <a:gd name="T36" fmla="*/ 161019840 w 256"/>
              <a:gd name="T37" fmla="*/ 179396277 h 216"/>
              <a:gd name="T38" fmla="*/ 245489983 w 256"/>
              <a:gd name="T39" fmla="*/ 18467670 h 216"/>
              <a:gd name="T40" fmla="*/ 306202035 w 256"/>
              <a:gd name="T41" fmla="*/ 31658167 h 216"/>
              <a:gd name="T42" fmla="*/ 258687478 w 256"/>
              <a:gd name="T43" fmla="*/ 211054443 h 216"/>
              <a:gd name="T44" fmla="*/ 369554237 w 256"/>
              <a:gd name="T45" fmla="*/ 221607166 h 216"/>
              <a:gd name="T46" fmla="*/ 432906438 w 256"/>
              <a:gd name="T47" fmla="*/ 474870873 h 216"/>
              <a:gd name="T48" fmla="*/ 496258639 w 256"/>
              <a:gd name="T49" fmla="*/ 474870873 h 216"/>
              <a:gd name="T50" fmla="*/ 538492898 w 256"/>
              <a:gd name="T51" fmla="*/ 390449096 h 216"/>
              <a:gd name="T52" fmla="*/ 549051869 w 256"/>
              <a:gd name="T53" fmla="*/ 546102154 h 216"/>
              <a:gd name="T54" fmla="*/ 517376581 w 256"/>
              <a:gd name="T55" fmla="*/ 569845373 h 216"/>
              <a:gd name="T56" fmla="*/ 504177461 w 256"/>
              <a:gd name="T57" fmla="*/ 569845373 h 216"/>
              <a:gd name="T58" fmla="*/ 158379691 w 256"/>
              <a:gd name="T59" fmla="*/ 569845373 h 216"/>
              <a:gd name="T60" fmla="*/ 126704403 w 256"/>
              <a:gd name="T61" fmla="*/ 546102154 h 216"/>
              <a:gd name="T62" fmla="*/ 60712052 w 256"/>
              <a:gd name="T63" fmla="*/ 274370776 h 216"/>
              <a:gd name="T64" fmla="*/ 0 w 256"/>
              <a:gd name="T65" fmla="*/ 242712610 h 216"/>
              <a:gd name="T66" fmla="*/ 153101018 w 256"/>
              <a:gd name="T67" fmla="*/ 211054443 h 216"/>
              <a:gd name="T68" fmla="*/ 306202035 w 256"/>
              <a:gd name="T69" fmla="*/ 474870873 h 216"/>
              <a:gd name="T70" fmla="*/ 369554237 w 256"/>
              <a:gd name="T71" fmla="*/ 474870873 h 216"/>
              <a:gd name="T72" fmla="*/ 337878948 w 256"/>
              <a:gd name="T73" fmla="*/ 274370776 h 216"/>
              <a:gd name="T74" fmla="*/ 306202035 w 256"/>
              <a:gd name="T75" fmla="*/ 474870873 h 216"/>
              <a:gd name="T76" fmla="*/ 211174546 w 256"/>
              <a:gd name="T77" fmla="*/ 274370776 h 216"/>
              <a:gd name="T78" fmla="*/ 179497633 w 256"/>
              <a:gd name="T79" fmla="*/ 474870873 h 216"/>
              <a:gd name="T80" fmla="*/ 242849834 w 256"/>
              <a:gd name="T81" fmla="*/ 474870873 h 21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92"/>
                </a:moveTo>
                <a:cubicBezTo>
                  <a:pt x="221" y="84"/>
                  <a:pt x="221" y="84"/>
                  <a:pt x="221" y="84"/>
                </a:cubicBezTo>
                <a:cubicBezTo>
                  <a:pt x="228" y="76"/>
                  <a:pt x="228" y="76"/>
                  <a:pt x="228" y="76"/>
                </a:cubicBezTo>
                <a:cubicBezTo>
                  <a:pt x="231" y="74"/>
                  <a:pt x="232" y="71"/>
                  <a:pt x="232" y="68"/>
                </a:cubicBezTo>
                <a:cubicBezTo>
                  <a:pt x="232" y="61"/>
                  <a:pt x="227" y="56"/>
                  <a:pt x="220" y="56"/>
                </a:cubicBezTo>
                <a:cubicBezTo>
                  <a:pt x="217" y="56"/>
                  <a:pt x="214" y="57"/>
                  <a:pt x="212" y="60"/>
                </a:cubicBezTo>
                <a:cubicBezTo>
                  <a:pt x="204" y="67"/>
                  <a:pt x="204" y="67"/>
                  <a:pt x="204" y="67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194" y="57"/>
                  <a:pt x="191" y="56"/>
                  <a:pt x="188" y="56"/>
                </a:cubicBezTo>
                <a:cubicBezTo>
                  <a:pt x="181" y="56"/>
                  <a:pt x="176" y="61"/>
                  <a:pt x="176" y="68"/>
                </a:cubicBezTo>
                <a:cubicBezTo>
                  <a:pt x="176" y="71"/>
                  <a:pt x="177" y="74"/>
                  <a:pt x="180" y="76"/>
                </a:cubicBezTo>
                <a:cubicBezTo>
                  <a:pt x="187" y="84"/>
                  <a:pt x="187" y="84"/>
                  <a:pt x="187" y="84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77" y="94"/>
                  <a:pt x="176" y="97"/>
                  <a:pt x="176" y="100"/>
                </a:cubicBezTo>
                <a:cubicBezTo>
                  <a:pt x="176" y="107"/>
                  <a:pt x="181" y="112"/>
                  <a:pt x="188" y="112"/>
                </a:cubicBezTo>
                <a:cubicBezTo>
                  <a:pt x="191" y="112"/>
                  <a:pt x="194" y="111"/>
                  <a:pt x="196" y="108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12" y="108"/>
                  <a:pt x="212" y="108"/>
                  <a:pt x="212" y="108"/>
                </a:cubicBezTo>
                <a:cubicBezTo>
                  <a:pt x="214" y="111"/>
                  <a:pt x="217" y="112"/>
                  <a:pt x="220" y="112"/>
                </a:cubicBezTo>
                <a:cubicBezTo>
                  <a:pt x="227" y="112"/>
                  <a:pt x="232" y="107"/>
                  <a:pt x="232" y="100"/>
                </a:cubicBezTo>
                <a:cubicBezTo>
                  <a:pt x="232" y="97"/>
                  <a:pt x="231" y="94"/>
                  <a:pt x="228" y="9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" name="Freeform 66"/>
          <p:cNvSpPr>
            <a:spLocks noEditPoints="1"/>
          </p:cNvSpPr>
          <p:nvPr/>
        </p:nvSpPr>
        <p:spPr bwMode="auto">
          <a:xfrm>
            <a:off x="8786670" y="1992544"/>
            <a:ext cx="415925" cy="350837"/>
          </a:xfrm>
          <a:custGeom>
            <a:avLst/>
            <a:gdLst>
              <a:gd name="T0" fmla="*/ 401229525 w 256"/>
              <a:gd name="T1" fmla="*/ 221607166 h 216"/>
              <a:gd name="T2" fmla="*/ 675756272 w 256"/>
              <a:gd name="T3" fmla="*/ 221607166 h 216"/>
              <a:gd name="T4" fmla="*/ 601845100 w 256"/>
              <a:gd name="T5" fmla="*/ 158290833 h 216"/>
              <a:gd name="T6" fmla="*/ 517376581 w 256"/>
              <a:gd name="T7" fmla="*/ 229520489 h 216"/>
              <a:gd name="T8" fmla="*/ 475140697 w 256"/>
              <a:gd name="T9" fmla="*/ 200501721 h 216"/>
              <a:gd name="T10" fmla="*/ 454024380 w 256"/>
              <a:gd name="T11" fmla="*/ 253265332 h 216"/>
              <a:gd name="T12" fmla="*/ 517376581 w 256"/>
              <a:gd name="T13" fmla="*/ 306027319 h 216"/>
              <a:gd name="T14" fmla="*/ 622963042 w 256"/>
              <a:gd name="T15" fmla="*/ 211054443 h 216"/>
              <a:gd name="T16" fmla="*/ 601845100 w 256"/>
              <a:gd name="T17" fmla="*/ 158290833 h 216"/>
              <a:gd name="T18" fmla="*/ 374832910 w 256"/>
              <a:gd name="T19" fmla="*/ 47486438 h 216"/>
              <a:gd name="T20" fmla="*/ 369554237 w 256"/>
              <a:gd name="T21" fmla="*/ 31658167 h 216"/>
              <a:gd name="T22" fmla="*/ 430266289 w 256"/>
              <a:gd name="T23" fmla="*/ 18467670 h 216"/>
              <a:gd name="T24" fmla="*/ 459303053 w 256"/>
              <a:gd name="T25" fmla="*/ 73869055 h 216"/>
              <a:gd name="T26" fmla="*/ 300923362 w 256"/>
              <a:gd name="T27" fmla="*/ 47486438 h 216"/>
              <a:gd name="T28" fmla="*/ 161019840 w 256"/>
              <a:gd name="T29" fmla="*/ 179396277 h 216"/>
              <a:gd name="T30" fmla="*/ 245489983 w 256"/>
              <a:gd name="T31" fmla="*/ 18467670 h 216"/>
              <a:gd name="T32" fmla="*/ 306202035 w 256"/>
              <a:gd name="T33" fmla="*/ 31658167 h 216"/>
              <a:gd name="T34" fmla="*/ 258687478 w 256"/>
              <a:gd name="T35" fmla="*/ 211054443 h 216"/>
              <a:gd name="T36" fmla="*/ 369554237 w 256"/>
              <a:gd name="T37" fmla="*/ 221607166 h 216"/>
              <a:gd name="T38" fmla="*/ 432906438 w 256"/>
              <a:gd name="T39" fmla="*/ 474870873 h 216"/>
              <a:gd name="T40" fmla="*/ 496258639 w 256"/>
              <a:gd name="T41" fmla="*/ 474870873 h 216"/>
              <a:gd name="T42" fmla="*/ 538492898 w 256"/>
              <a:gd name="T43" fmla="*/ 390449096 h 216"/>
              <a:gd name="T44" fmla="*/ 549051869 w 256"/>
              <a:gd name="T45" fmla="*/ 546102154 h 216"/>
              <a:gd name="T46" fmla="*/ 517376581 w 256"/>
              <a:gd name="T47" fmla="*/ 569845373 h 216"/>
              <a:gd name="T48" fmla="*/ 504177461 w 256"/>
              <a:gd name="T49" fmla="*/ 569845373 h 216"/>
              <a:gd name="T50" fmla="*/ 158379691 w 256"/>
              <a:gd name="T51" fmla="*/ 569845373 h 216"/>
              <a:gd name="T52" fmla="*/ 126704403 w 256"/>
              <a:gd name="T53" fmla="*/ 546102154 h 216"/>
              <a:gd name="T54" fmla="*/ 60712052 w 256"/>
              <a:gd name="T55" fmla="*/ 274370776 h 216"/>
              <a:gd name="T56" fmla="*/ 0 w 256"/>
              <a:gd name="T57" fmla="*/ 242712610 h 216"/>
              <a:gd name="T58" fmla="*/ 153101018 w 256"/>
              <a:gd name="T59" fmla="*/ 211054443 h 216"/>
              <a:gd name="T60" fmla="*/ 306202035 w 256"/>
              <a:gd name="T61" fmla="*/ 474870873 h 216"/>
              <a:gd name="T62" fmla="*/ 369554237 w 256"/>
              <a:gd name="T63" fmla="*/ 474870873 h 216"/>
              <a:gd name="T64" fmla="*/ 337878948 w 256"/>
              <a:gd name="T65" fmla="*/ 274370776 h 216"/>
              <a:gd name="T66" fmla="*/ 306202035 w 256"/>
              <a:gd name="T67" fmla="*/ 474870873 h 216"/>
              <a:gd name="T68" fmla="*/ 211174546 w 256"/>
              <a:gd name="T69" fmla="*/ 274370776 h 216"/>
              <a:gd name="T70" fmla="*/ 179497633 w 256"/>
              <a:gd name="T71" fmla="*/ 474870873 h 216"/>
              <a:gd name="T72" fmla="*/ 242849834 w 256"/>
              <a:gd name="T73" fmla="*/ 474870873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60"/>
                </a:moveTo>
                <a:cubicBezTo>
                  <a:pt x="225" y="60"/>
                  <a:pt x="222" y="61"/>
                  <a:pt x="220" y="64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86" y="77"/>
                  <a:pt x="183" y="76"/>
                  <a:pt x="180" y="76"/>
                </a:cubicBezTo>
                <a:cubicBezTo>
                  <a:pt x="173" y="76"/>
                  <a:pt x="168" y="81"/>
                  <a:pt x="168" y="88"/>
                </a:cubicBezTo>
                <a:cubicBezTo>
                  <a:pt x="168" y="91"/>
                  <a:pt x="169" y="94"/>
                  <a:pt x="172" y="96"/>
                </a:cubicBezTo>
                <a:cubicBezTo>
                  <a:pt x="188" y="112"/>
                  <a:pt x="188" y="112"/>
                  <a:pt x="188" y="112"/>
                </a:cubicBezTo>
                <a:cubicBezTo>
                  <a:pt x="190" y="115"/>
                  <a:pt x="193" y="116"/>
                  <a:pt x="196" y="116"/>
                </a:cubicBezTo>
                <a:cubicBezTo>
                  <a:pt x="199" y="116"/>
                  <a:pt x="202" y="115"/>
                  <a:pt x="204" y="112"/>
                </a:cubicBezTo>
                <a:cubicBezTo>
                  <a:pt x="236" y="80"/>
                  <a:pt x="236" y="80"/>
                  <a:pt x="236" y="80"/>
                </a:cubicBezTo>
                <a:cubicBezTo>
                  <a:pt x="239" y="78"/>
                  <a:pt x="240" y="75"/>
                  <a:pt x="240" y="72"/>
                </a:cubicBezTo>
                <a:cubicBezTo>
                  <a:pt x="240" y="65"/>
                  <a:pt x="235" y="60"/>
                  <a:pt x="228" y="60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" name="Freeform 67"/>
          <p:cNvSpPr>
            <a:spLocks noEditPoints="1"/>
          </p:cNvSpPr>
          <p:nvPr/>
        </p:nvSpPr>
        <p:spPr bwMode="auto">
          <a:xfrm>
            <a:off x="8058007" y="1992544"/>
            <a:ext cx="415925" cy="350837"/>
          </a:xfrm>
          <a:custGeom>
            <a:avLst/>
            <a:gdLst>
              <a:gd name="T0" fmla="*/ 401229525 w 256"/>
              <a:gd name="T1" fmla="*/ 221607166 h 216"/>
              <a:gd name="T2" fmla="*/ 675756272 w 256"/>
              <a:gd name="T3" fmla="*/ 221607166 h 216"/>
              <a:gd name="T4" fmla="*/ 601845100 w 256"/>
              <a:gd name="T5" fmla="*/ 189948999 h 216"/>
              <a:gd name="T6" fmla="*/ 443465409 w 256"/>
              <a:gd name="T7" fmla="*/ 221607166 h 216"/>
              <a:gd name="T8" fmla="*/ 601845100 w 256"/>
              <a:gd name="T9" fmla="*/ 253265332 h 216"/>
              <a:gd name="T10" fmla="*/ 601845100 w 256"/>
              <a:gd name="T11" fmla="*/ 189948999 h 216"/>
              <a:gd name="T12" fmla="*/ 374832910 w 256"/>
              <a:gd name="T13" fmla="*/ 47486438 h 216"/>
              <a:gd name="T14" fmla="*/ 369554237 w 256"/>
              <a:gd name="T15" fmla="*/ 31658167 h 216"/>
              <a:gd name="T16" fmla="*/ 430266289 w 256"/>
              <a:gd name="T17" fmla="*/ 18467670 h 216"/>
              <a:gd name="T18" fmla="*/ 459303053 w 256"/>
              <a:gd name="T19" fmla="*/ 73869055 h 216"/>
              <a:gd name="T20" fmla="*/ 300923362 w 256"/>
              <a:gd name="T21" fmla="*/ 47486438 h 216"/>
              <a:gd name="T22" fmla="*/ 161019840 w 256"/>
              <a:gd name="T23" fmla="*/ 179396277 h 216"/>
              <a:gd name="T24" fmla="*/ 245489983 w 256"/>
              <a:gd name="T25" fmla="*/ 18467670 h 216"/>
              <a:gd name="T26" fmla="*/ 306202035 w 256"/>
              <a:gd name="T27" fmla="*/ 31658167 h 216"/>
              <a:gd name="T28" fmla="*/ 258687478 w 256"/>
              <a:gd name="T29" fmla="*/ 211054443 h 216"/>
              <a:gd name="T30" fmla="*/ 369554237 w 256"/>
              <a:gd name="T31" fmla="*/ 221607166 h 216"/>
              <a:gd name="T32" fmla="*/ 432906438 w 256"/>
              <a:gd name="T33" fmla="*/ 474870873 h 216"/>
              <a:gd name="T34" fmla="*/ 496258639 w 256"/>
              <a:gd name="T35" fmla="*/ 474870873 h 216"/>
              <a:gd name="T36" fmla="*/ 538492898 w 256"/>
              <a:gd name="T37" fmla="*/ 390449096 h 216"/>
              <a:gd name="T38" fmla="*/ 549051869 w 256"/>
              <a:gd name="T39" fmla="*/ 546102154 h 216"/>
              <a:gd name="T40" fmla="*/ 517376581 w 256"/>
              <a:gd name="T41" fmla="*/ 569845373 h 216"/>
              <a:gd name="T42" fmla="*/ 504177461 w 256"/>
              <a:gd name="T43" fmla="*/ 569845373 h 216"/>
              <a:gd name="T44" fmla="*/ 158379691 w 256"/>
              <a:gd name="T45" fmla="*/ 569845373 h 216"/>
              <a:gd name="T46" fmla="*/ 126704403 w 256"/>
              <a:gd name="T47" fmla="*/ 546102154 h 216"/>
              <a:gd name="T48" fmla="*/ 60712052 w 256"/>
              <a:gd name="T49" fmla="*/ 274370776 h 216"/>
              <a:gd name="T50" fmla="*/ 0 w 256"/>
              <a:gd name="T51" fmla="*/ 242712610 h 216"/>
              <a:gd name="T52" fmla="*/ 153101018 w 256"/>
              <a:gd name="T53" fmla="*/ 211054443 h 216"/>
              <a:gd name="T54" fmla="*/ 306202035 w 256"/>
              <a:gd name="T55" fmla="*/ 474870873 h 216"/>
              <a:gd name="T56" fmla="*/ 369554237 w 256"/>
              <a:gd name="T57" fmla="*/ 474870873 h 216"/>
              <a:gd name="T58" fmla="*/ 337878948 w 256"/>
              <a:gd name="T59" fmla="*/ 274370776 h 216"/>
              <a:gd name="T60" fmla="*/ 306202035 w 256"/>
              <a:gd name="T61" fmla="*/ 474870873 h 216"/>
              <a:gd name="T62" fmla="*/ 211174546 w 256"/>
              <a:gd name="T63" fmla="*/ 274370776 h 216"/>
              <a:gd name="T64" fmla="*/ 179497633 w 256"/>
              <a:gd name="T65" fmla="*/ 474870873 h 216"/>
              <a:gd name="T66" fmla="*/ 242849834 w 256"/>
              <a:gd name="T67" fmla="*/ 474870873 h 21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72"/>
                </a:moveTo>
                <a:cubicBezTo>
                  <a:pt x="180" y="72"/>
                  <a:pt x="180" y="72"/>
                  <a:pt x="180" y="72"/>
                </a:cubicBezTo>
                <a:cubicBezTo>
                  <a:pt x="173" y="72"/>
                  <a:pt x="168" y="77"/>
                  <a:pt x="168" y="84"/>
                </a:cubicBezTo>
                <a:cubicBezTo>
                  <a:pt x="168" y="91"/>
                  <a:pt x="173" y="96"/>
                  <a:pt x="180" y="96"/>
                </a:cubicBezTo>
                <a:cubicBezTo>
                  <a:pt x="228" y="96"/>
                  <a:pt x="228" y="96"/>
                  <a:pt x="228" y="96"/>
                </a:cubicBezTo>
                <a:cubicBezTo>
                  <a:pt x="235" y="96"/>
                  <a:pt x="240" y="91"/>
                  <a:pt x="240" y="84"/>
                </a:cubicBezTo>
                <a:cubicBezTo>
                  <a:pt x="240" y="77"/>
                  <a:pt x="235" y="72"/>
                  <a:pt x="228" y="7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" name="Freeform 68"/>
          <p:cNvSpPr>
            <a:spLocks noEditPoints="1"/>
          </p:cNvSpPr>
          <p:nvPr/>
        </p:nvSpPr>
        <p:spPr bwMode="auto">
          <a:xfrm>
            <a:off x="7329345" y="1992544"/>
            <a:ext cx="415925" cy="350837"/>
          </a:xfrm>
          <a:custGeom>
            <a:avLst/>
            <a:gdLst>
              <a:gd name="T0" fmla="*/ 401229525 w 256"/>
              <a:gd name="T1" fmla="*/ 221607166 h 216"/>
              <a:gd name="T2" fmla="*/ 675756272 w 256"/>
              <a:gd name="T3" fmla="*/ 221607166 h 216"/>
              <a:gd name="T4" fmla="*/ 601845100 w 256"/>
              <a:gd name="T5" fmla="*/ 189948999 h 216"/>
              <a:gd name="T6" fmla="*/ 570169811 w 256"/>
              <a:gd name="T7" fmla="*/ 158290833 h 216"/>
              <a:gd name="T8" fmla="*/ 506817610 w 256"/>
              <a:gd name="T9" fmla="*/ 158290833 h 216"/>
              <a:gd name="T10" fmla="*/ 475140697 w 256"/>
              <a:gd name="T11" fmla="*/ 189948999 h 216"/>
              <a:gd name="T12" fmla="*/ 475140697 w 256"/>
              <a:gd name="T13" fmla="*/ 253265332 h 216"/>
              <a:gd name="T14" fmla="*/ 506817610 w 256"/>
              <a:gd name="T15" fmla="*/ 284923499 h 216"/>
              <a:gd name="T16" fmla="*/ 570169811 w 256"/>
              <a:gd name="T17" fmla="*/ 284923499 h 216"/>
              <a:gd name="T18" fmla="*/ 601845100 w 256"/>
              <a:gd name="T19" fmla="*/ 253265332 h 216"/>
              <a:gd name="T20" fmla="*/ 601845100 w 256"/>
              <a:gd name="T21" fmla="*/ 189948999 h 216"/>
              <a:gd name="T22" fmla="*/ 374832910 w 256"/>
              <a:gd name="T23" fmla="*/ 47486438 h 216"/>
              <a:gd name="T24" fmla="*/ 369554237 w 256"/>
              <a:gd name="T25" fmla="*/ 31658167 h 216"/>
              <a:gd name="T26" fmla="*/ 430266289 w 256"/>
              <a:gd name="T27" fmla="*/ 18467670 h 216"/>
              <a:gd name="T28" fmla="*/ 459303053 w 256"/>
              <a:gd name="T29" fmla="*/ 73869055 h 216"/>
              <a:gd name="T30" fmla="*/ 300923362 w 256"/>
              <a:gd name="T31" fmla="*/ 47486438 h 216"/>
              <a:gd name="T32" fmla="*/ 161019840 w 256"/>
              <a:gd name="T33" fmla="*/ 179396277 h 216"/>
              <a:gd name="T34" fmla="*/ 245489983 w 256"/>
              <a:gd name="T35" fmla="*/ 18467670 h 216"/>
              <a:gd name="T36" fmla="*/ 306202035 w 256"/>
              <a:gd name="T37" fmla="*/ 31658167 h 216"/>
              <a:gd name="T38" fmla="*/ 258687478 w 256"/>
              <a:gd name="T39" fmla="*/ 211054443 h 216"/>
              <a:gd name="T40" fmla="*/ 369554237 w 256"/>
              <a:gd name="T41" fmla="*/ 221607166 h 216"/>
              <a:gd name="T42" fmla="*/ 432906438 w 256"/>
              <a:gd name="T43" fmla="*/ 474870873 h 216"/>
              <a:gd name="T44" fmla="*/ 496258639 w 256"/>
              <a:gd name="T45" fmla="*/ 474870873 h 216"/>
              <a:gd name="T46" fmla="*/ 538492898 w 256"/>
              <a:gd name="T47" fmla="*/ 390449096 h 216"/>
              <a:gd name="T48" fmla="*/ 549051869 w 256"/>
              <a:gd name="T49" fmla="*/ 546102154 h 216"/>
              <a:gd name="T50" fmla="*/ 517376581 w 256"/>
              <a:gd name="T51" fmla="*/ 569845373 h 216"/>
              <a:gd name="T52" fmla="*/ 504177461 w 256"/>
              <a:gd name="T53" fmla="*/ 569845373 h 216"/>
              <a:gd name="T54" fmla="*/ 158379691 w 256"/>
              <a:gd name="T55" fmla="*/ 569845373 h 216"/>
              <a:gd name="T56" fmla="*/ 126704403 w 256"/>
              <a:gd name="T57" fmla="*/ 546102154 h 216"/>
              <a:gd name="T58" fmla="*/ 60712052 w 256"/>
              <a:gd name="T59" fmla="*/ 274370776 h 216"/>
              <a:gd name="T60" fmla="*/ 0 w 256"/>
              <a:gd name="T61" fmla="*/ 242712610 h 216"/>
              <a:gd name="T62" fmla="*/ 153101018 w 256"/>
              <a:gd name="T63" fmla="*/ 211054443 h 216"/>
              <a:gd name="T64" fmla="*/ 306202035 w 256"/>
              <a:gd name="T65" fmla="*/ 474870873 h 216"/>
              <a:gd name="T66" fmla="*/ 369554237 w 256"/>
              <a:gd name="T67" fmla="*/ 474870873 h 216"/>
              <a:gd name="T68" fmla="*/ 337878948 w 256"/>
              <a:gd name="T69" fmla="*/ 274370776 h 216"/>
              <a:gd name="T70" fmla="*/ 306202035 w 256"/>
              <a:gd name="T71" fmla="*/ 474870873 h 216"/>
              <a:gd name="T72" fmla="*/ 211174546 w 256"/>
              <a:gd name="T73" fmla="*/ 274370776 h 216"/>
              <a:gd name="T74" fmla="*/ 179497633 w 256"/>
              <a:gd name="T75" fmla="*/ 474870873 h 216"/>
              <a:gd name="T76" fmla="*/ 242849834 w 256"/>
              <a:gd name="T77" fmla="*/ 474870873 h 21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72"/>
                </a:moveTo>
                <a:cubicBezTo>
                  <a:pt x="216" y="72"/>
                  <a:pt x="216" y="72"/>
                  <a:pt x="216" y="72"/>
                </a:cubicBezTo>
                <a:cubicBezTo>
                  <a:pt x="216" y="60"/>
                  <a:pt x="216" y="60"/>
                  <a:pt x="216" y="60"/>
                </a:cubicBezTo>
                <a:cubicBezTo>
                  <a:pt x="216" y="53"/>
                  <a:pt x="211" y="48"/>
                  <a:pt x="204" y="48"/>
                </a:cubicBezTo>
                <a:cubicBezTo>
                  <a:pt x="197" y="48"/>
                  <a:pt x="192" y="53"/>
                  <a:pt x="192" y="60"/>
                </a:cubicBezTo>
                <a:cubicBezTo>
                  <a:pt x="192" y="72"/>
                  <a:pt x="192" y="72"/>
                  <a:pt x="192" y="72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73" y="72"/>
                  <a:pt x="168" y="77"/>
                  <a:pt x="168" y="84"/>
                </a:cubicBezTo>
                <a:cubicBezTo>
                  <a:pt x="168" y="91"/>
                  <a:pt x="173" y="96"/>
                  <a:pt x="180" y="96"/>
                </a:cubicBezTo>
                <a:cubicBezTo>
                  <a:pt x="192" y="96"/>
                  <a:pt x="192" y="96"/>
                  <a:pt x="192" y="96"/>
                </a:cubicBezTo>
                <a:cubicBezTo>
                  <a:pt x="192" y="108"/>
                  <a:pt x="192" y="108"/>
                  <a:pt x="192" y="108"/>
                </a:cubicBezTo>
                <a:cubicBezTo>
                  <a:pt x="192" y="115"/>
                  <a:pt x="197" y="120"/>
                  <a:pt x="204" y="120"/>
                </a:cubicBezTo>
                <a:cubicBezTo>
                  <a:pt x="211" y="120"/>
                  <a:pt x="216" y="115"/>
                  <a:pt x="216" y="108"/>
                </a:cubicBezTo>
                <a:cubicBezTo>
                  <a:pt x="216" y="96"/>
                  <a:pt x="216" y="96"/>
                  <a:pt x="216" y="96"/>
                </a:cubicBezTo>
                <a:cubicBezTo>
                  <a:pt x="228" y="96"/>
                  <a:pt x="228" y="96"/>
                  <a:pt x="228" y="96"/>
                </a:cubicBezTo>
                <a:cubicBezTo>
                  <a:pt x="235" y="96"/>
                  <a:pt x="240" y="91"/>
                  <a:pt x="240" y="84"/>
                </a:cubicBezTo>
                <a:cubicBezTo>
                  <a:pt x="240" y="77"/>
                  <a:pt x="235" y="72"/>
                  <a:pt x="228" y="7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" name="Freeform 69"/>
          <p:cNvSpPr>
            <a:spLocks noEditPoints="1"/>
          </p:cNvSpPr>
          <p:nvPr/>
        </p:nvSpPr>
        <p:spPr bwMode="auto">
          <a:xfrm>
            <a:off x="6600682" y="1992544"/>
            <a:ext cx="415925" cy="350837"/>
          </a:xfrm>
          <a:custGeom>
            <a:avLst/>
            <a:gdLst>
              <a:gd name="T0" fmla="*/ 675756272 w 256"/>
              <a:gd name="T1" fmla="*/ 240073211 h 216"/>
              <a:gd name="T2" fmla="*/ 675756272 w 256"/>
              <a:gd name="T3" fmla="*/ 242712610 h 216"/>
              <a:gd name="T4" fmla="*/ 675756272 w 256"/>
              <a:gd name="T5" fmla="*/ 242712610 h 216"/>
              <a:gd name="T6" fmla="*/ 615044220 w 256"/>
              <a:gd name="T7" fmla="*/ 274370776 h 216"/>
              <a:gd name="T8" fmla="*/ 549051869 w 256"/>
              <a:gd name="T9" fmla="*/ 546102154 h 216"/>
              <a:gd name="T10" fmla="*/ 512096283 w 256"/>
              <a:gd name="T11" fmla="*/ 569845373 h 216"/>
              <a:gd name="T12" fmla="*/ 158379691 w 256"/>
              <a:gd name="T13" fmla="*/ 569845373 h 216"/>
              <a:gd name="T14" fmla="*/ 158379691 w 256"/>
              <a:gd name="T15" fmla="*/ 569845373 h 216"/>
              <a:gd name="T16" fmla="*/ 126704403 w 256"/>
              <a:gd name="T17" fmla="*/ 546102154 h 216"/>
              <a:gd name="T18" fmla="*/ 31675288 w 256"/>
              <a:gd name="T19" fmla="*/ 274370776 h 216"/>
              <a:gd name="T20" fmla="*/ 31675288 w 256"/>
              <a:gd name="T21" fmla="*/ 211054443 h 216"/>
              <a:gd name="T22" fmla="*/ 258687478 w 256"/>
              <a:gd name="T23" fmla="*/ 211054443 h 216"/>
              <a:gd name="T24" fmla="*/ 390672179 w 256"/>
              <a:gd name="T25" fmla="*/ 211054443 h 216"/>
              <a:gd name="T26" fmla="*/ 469862024 w 256"/>
              <a:gd name="T27" fmla="*/ 211054443 h 216"/>
              <a:gd name="T28" fmla="*/ 517376581 w 256"/>
              <a:gd name="T29" fmla="*/ 211054443 h 216"/>
              <a:gd name="T30" fmla="*/ 644080984 w 256"/>
              <a:gd name="T31" fmla="*/ 211054443 h 216"/>
              <a:gd name="T32" fmla="*/ 646719508 w 256"/>
              <a:gd name="T33" fmla="*/ 211054443 h 216"/>
              <a:gd name="T34" fmla="*/ 675756272 w 256"/>
              <a:gd name="T35" fmla="*/ 237435437 h 216"/>
              <a:gd name="T36" fmla="*/ 211174546 w 256"/>
              <a:gd name="T37" fmla="*/ 274370776 h 216"/>
              <a:gd name="T38" fmla="*/ 179497633 w 256"/>
              <a:gd name="T39" fmla="*/ 474870873 h 216"/>
              <a:gd name="T40" fmla="*/ 242849834 w 256"/>
              <a:gd name="T41" fmla="*/ 474870873 h 216"/>
              <a:gd name="T42" fmla="*/ 369554237 w 256"/>
              <a:gd name="T43" fmla="*/ 306027319 h 216"/>
              <a:gd name="T44" fmla="*/ 306202035 w 256"/>
              <a:gd name="T45" fmla="*/ 306027319 h 216"/>
              <a:gd name="T46" fmla="*/ 337878948 w 256"/>
              <a:gd name="T47" fmla="*/ 506529040 h 216"/>
              <a:gd name="T48" fmla="*/ 369554237 w 256"/>
              <a:gd name="T49" fmla="*/ 306027319 h 216"/>
              <a:gd name="T50" fmla="*/ 464581726 w 256"/>
              <a:gd name="T51" fmla="*/ 274370776 h 216"/>
              <a:gd name="T52" fmla="*/ 432906438 w 256"/>
              <a:gd name="T53" fmla="*/ 474870873 h 216"/>
              <a:gd name="T54" fmla="*/ 496258639 w 256"/>
              <a:gd name="T55" fmla="*/ 474870873 h 216"/>
              <a:gd name="T56" fmla="*/ 374832910 w 256"/>
              <a:gd name="T57" fmla="*/ 47486438 h 216"/>
              <a:gd name="T58" fmla="*/ 369554237 w 256"/>
              <a:gd name="T59" fmla="*/ 31658167 h 216"/>
              <a:gd name="T60" fmla="*/ 430266289 w 256"/>
              <a:gd name="T61" fmla="*/ 18467670 h 216"/>
              <a:gd name="T62" fmla="*/ 514736432 w 256"/>
              <a:gd name="T63" fmla="*/ 179396277 h 216"/>
              <a:gd name="T64" fmla="*/ 374832910 w 256"/>
              <a:gd name="T65" fmla="*/ 47486438 h 216"/>
              <a:gd name="T66" fmla="*/ 232290863 w 256"/>
              <a:gd name="T67" fmla="*/ 179396277 h 216"/>
              <a:gd name="T68" fmla="*/ 245489983 w 256"/>
              <a:gd name="T69" fmla="*/ 18467670 h 216"/>
              <a:gd name="T70" fmla="*/ 274526747 w 256"/>
              <a:gd name="T71" fmla="*/ 0 h 216"/>
              <a:gd name="T72" fmla="*/ 300923362 w 256"/>
              <a:gd name="T73" fmla="*/ 47486438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56" y="90"/>
                </a:moveTo>
                <a:cubicBezTo>
                  <a:pt x="256" y="91"/>
                  <a:pt x="256" y="91"/>
                  <a:pt x="256" y="91"/>
                </a:cubicBezTo>
                <a:cubicBezTo>
                  <a:pt x="256" y="91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9"/>
                  <a:pt x="251" y="104"/>
                  <a:pt x="244" y="104"/>
                </a:cubicBezTo>
                <a:cubicBezTo>
                  <a:pt x="233" y="104"/>
                  <a:pt x="233" y="104"/>
                  <a:pt x="233" y="104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ubicBezTo>
                  <a:pt x="98" y="80"/>
                  <a:pt x="98" y="80"/>
                  <a:pt x="98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78" y="80"/>
                  <a:pt x="178" y="80"/>
                  <a:pt x="178" y="80"/>
                </a:cubicBezTo>
                <a:cubicBezTo>
                  <a:pt x="179" y="80"/>
                  <a:pt x="179" y="80"/>
                  <a:pt x="179" y="80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80"/>
                  <a:pt x="198" y="80"/>
                  <a:pt x="198" y="80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5" y="80"/>
                  <a:pt x="245" y="80"/>
                  <a:pt x="245" y="80"/>
                </a:cubicBezTo>
                <a:cubicBezTo>
                  <a:pt x="251" y="80"/>
                  <a:pt x="255" y="85"/>
                  <a:pt x="256" y="90"/>
                </a:cubicBezTo>
                <a:cubicBezTo>
                  <a:pt x="256" y="90"/>
                  <a:pt x="256" y="90"/>
                  <a:pt x="256" y="90"/>
                </a:cubicBezTo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  <a:moveTo>
                  <a:pt x="140" y="116"/>
                </a:move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lnTo>
                  <a:pt x="140" y="116"/>
                </a:lnTo>
                <a:close/>
                <a:moveTo>
                  <a:pt x="188" y="116"/>
                </a:moveTo>
                <a:cubicBezTo>
                  <a:pt x="188" y="109"/>
                  <a:pt x="183" y="104"/>
                  <a:pt x="176" y="104"/>
                </a:cubicBezTo>
                <a:cubicBezTo>
                  <a:pt x="169" y="104"/>
                  <a:pt x="164" y="109"/>
                  <a:pt x="164" y="116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lnTo>
                  <a:pt x="188" y="116"/>
                </a:lnTo>
                <a:close/>
                <a:moveTo>
                  <a:pt x="142" y="18"/>
                </a:move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95" y="68"/>
                  <a:pt x="195" y="68"/>
                  <a:pt x="195" y="68"/>
                </a:cubicBezTo>
                <a:cubicBezTo>
                  <a:pt x="168" y="68"/>
                  <a:pt x="168" y="68"/>
                  <a:pt x="168" y="68"/>
                </a:cubicBezTo>
                <a:lnTo>
                  <a:pt x="142" y="18"/>
                </a:lnTo>
                <a:close/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" name="Freeform 70"/>
          <p:cNvSpPr>
            <a:spLocks noEditPoints="1"/>
          </p:cNvSpPr>
          <p:nvPr/>
        </p:nvSpPr>
        <p:spPr bwMode="auto">
          <a:xfrm>
            <a:off x="5911707" y="1959206"/>
            <a:ext cx="338138" cy="415925"/>
          </a:xfrm>
          <a:custGeom>
            <a:avLst/>
            <a:gdLst>
              <a:gd name="T0" fmla="*/ 517985149 w 208"/>
              <a:gd name="T1" fmla="*/ 675756272 h 256"/>
              <a:gd name="T2" fmla="*/ 31713443 w 208"/>
              <a:gd name="T3" fmla="*/ 675756272 h 256"/>
              <a:gd name="T4" fmla="*/ 0 w 208"/>
              <a:gd name="T5" fmla="*/ 644080984 h 256"/>
              <a:gd name="T6" fmla="*/ 0 w 208"/>
              <a:gd name="T7" fmla="*/ 612404071 h 256"/>
              <a:gd name="T8" fmla="*/ 549698592 w 208"/>
              <a:gd name="T9" fmla="*/ 612404071 h 256"/>
              <a:gd name="T10" fmla="*/ 549698592 w 208"/>
              <a:gd name="T11" fmla="*/ 644080984 h 256"/>
              <a:gd name="T12" fmla="*/ 517985149 w 208"/>
              <a:gd name="T13" fmla="*/ 675756272 h 256"/>
              <a:gd name="T14" fmla="*/ 0 w 208"/>
              <a:gd name="T15" fmla="*/ 190056604 h 256"/>
              <a:gd name="T16" fmla="*/ 31713443 w 208"/>
              <a:gd name="T17" fmla="*/ 158379691 h 256"/>
              <a:gd name="T18" fmla="*/ 116282082 w 208"/>
              <a:gd name="T19" fmla="*/ 158379691 h 256"/>
              <a:gd name="T20" fmla="*/ 274849296 w 208"/>
              <a:gd name="T21" fmla="*/ 0 h 256"/>
              <a:gd name="T22" fmla="*/ 433416510 w 208"/>
              <a:gd name="T23" fmla="*/ 158379691 h 256"/>
              <a:gd name="T24" fmla="*/ 517985149 w 208"/>
              <a:gd name="T25" fmla="*/ 158379691 h 256"/>
              <a:gd name="T26" fmla="*/ 549698592 w 208"/>
              <a:gd name="T27" fmla="*/ 190056604 h 256"/>
              <a:gd name="T28" fmla="*/ 549698592 w 208"/>
              <a:gd name="T29" fmla="*/ 580728782 h 256"/>
              <a:gd name="T30" fmla="*/ 0 w 208"/>
              <a:gd name="T31" fmla="*/ 580728782 h 256"/>
              <a:gd name="T32" fmla="*/ 0 w 208"/>
              <a:gd name="T33" fmla="*/ 190056604 h 256"/>
              <a:gd name="T34" fmla="*/ 369989624 w 208"/>
              <a:gd name="T35" fmla="*/ 158379691 h 256"/>
              <a:gd name="T36" fmla="*/ 274849296 w 208"/>
              <a:gd name="T37" fmla="*/ 63352201 h 256"/>
              <a:gd name="T38" fmla="*/ 179708967 w 208"/>
              <a:gd name="T39" fmla="*/ 158379691 h 256"/>
              <a:gd name="T40" fmla="*/ 369989624 w 208"/>
              <a:gd name="T41" fmla="*/ 158379691 h 2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08" h="256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232"/>
                  <a:pt x="0" y="232"/>
                  <a:pt x="0" y="232"/>
                </a:cubicBezTo>
                <a:cubicBezTo>
                  <a:pt x="208" y="232"/>
                  <a:pt x="208" y="232"/>
                  <a:pt x="208" y="232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0" y="72"/>
                </a:moveTo>
                <a:cubicBezTo>
                  <a:pt x="0" y="65"/>
                  <a:pt x="5" y="60"/>
                  <a:pt x="12" y="60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27"/>
                  <a:pt x="71" y="0"/>
                  <a:pt x="104" y="0"/>
                </a:cubicBezTo>
                <a:cubicBezTo>
                  <a:pt x="137" y="0"/>
                  <a:pt x="164" y="27"/>
                  <a:pt x="164" y="60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203" y="60"/>
                  <a:pt x="208" y="65"/>
                  <a:pt x="208" y="72"/>
                </a:cubicBezTo>
                <a:cubicBezTo>
                  <a:pt x="208" y="220"/>
                  <a:pt x="208" y="220"/>
                  <a:pt x="208" y="220"/>
                </a:cubicBezTo>
                <a:cubicBezTo>
                  <a:pt x="0" y="220"/>
                  <a:pt x="0" y="220"/>
                  <a:pt x="0" y="220"/>
                </a:cubicBezTo>
                <a:lnTo>
                  <a:pt x="0" y="72"/>
                </a:lnTo>
                <a:close/>
                <a:moveTo>
                  <a:pt x="140" y="60"/>
                </a:moveTo>
                <a:cubicBezTo>
                  <a:pt x="140" y="40"/>
                  <a:pt x="124" y="24"/>
                  <a:pt x="104" y="24"/>
                </a:cubicBezTo>
                <a:cubicBezTo>
                  <a:pt x="84" y="24"/>
                  <a:pt x="68" y="40"/>
                  <a:pt x="68" y="60"/>
                </a:cubicBezTo>
                <a:lnTo>
                  <a:pt x="140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" name="Freeform 71"/>
          <p:cNvSpPr>
            <a:spLocks noEditPoints="1"/>
          </p:cNvSpPr>
          <p:nvPr/>
        </p:nvSpPr>
        <p:spPr bwMode="auto">
          <a:xfrm>
            <a:off x="5143357" y="1978256"/>
            <a:ext cx="417513" cy="377825"/>
          </a:xfrm>
          <a:custGeom>
            <a:avLst/>
            <a:gdLst>
              <a:gd name="T0" fmla="*/ 680926192 w 256"/>
              <a:gd name="T1" fmla="*/ 254610079 h 232"/>
              <a:gd name="T2" fmla="*/ 595810622 w 256"/>
              <a:gd name="T3" fmla="*/ 339480648 h 232"/>
              <a:gd name="T4" fmla="*/ 510695052 w 256"/>
              <a:gd name="T5" fmla="*/ 254610079 h 232"/>
              <a:gd name="T6" fmla="*/ 425579482 w 256"/>
              <a:gd name="T7" fmla="*/ 339480648 h 232"/>
              <a:gd name="T8" fmla="*/ 340463911 w 256"/>
              <a:gd name="T9" fmla="*/ 254610079 h 232"/>
              <a:gd name="T10" fmla="*/ 255346710 w 256"/>
              <a:gd name="T11" fmla="*/ 339480648 h 232"/>
              <a:gd name="T12" fmla="*/ 170231140 w 256"/>
              <a:gd name="T13" fmla="*/ 254610079 h 232"/>
              <a:gd name="T14" fmla="*/ 85115570 w 256"/>
              <a:gd name="T15" fmla="*/ 339480648 h 232"/>
              <a:gd name="T16" fmla="*/ 0 w 256"/>
              <a:gd name="T17" fmla="*/ 254610079 h 232"/>
              <a:gd name="T18" fmla="*/ 61177071 w 256"/>
              <a:gd name="T19" fmla="*/ 95478983 h 232"/>
              <a:gd name="T20" fmla="*/ 622409136 w 256"/>
              <a:gd name="T21" fmla="*/ 95478983 h 232"/>
              <a:gd name="T22" fmla="*/ 680926192 w 256"/>
              <a:gd name="T23" fmla="*/ 254610079 h 232"/>
              <a:gd name="T24" fmla="*/ 574532137 w 256"/>
              <a:gd name="T25" fmla="*/ 63652113 h 232"/>
              <a:gd name="T26" fmla="*/ 106394055 w 256"/>
              <a:gd name="T27" fmla="*/ 63652113 h 232"/>
              <a:gd name="T28" fmla="*/ 74475512 w 256"/>
              <a:gd name="T29" fmla="*/ 31826871 h 232"/>
              <a:gd name="T30" fmla="*/ 106394055 w 256"/>
              <a:gd name="T31" fmla="*/ 0 h 232"/>
              <a:gd name="T32" fmla="*/ 574532137 w 256"/>
              <a:gd name="T33" fmla="*/ 0 h 232"/>
              <a:gd name="T34" fmla="*/ 606450680 w 256"/>
              <a:gd name="T35" fmla="*/ 31826871 h 232"/>
              <a:gd name="T36" fmla="*/ 574532137 w 256"/>
              <a:gd name="T37" fmla="*/ 63652113 h 232"/>
              <a:gd name="T38" fmla="*/ 95755628 w 256"/>
              <a:gd name="T39" fmla="*/ 371307519 h 232"/>
              <a:gd name="T40" fmla="*/ 95755628 w 256"/>
              <a:gd name="T41" fmla="*/ 371307519 h 232"/>
              <a:gd name="T42" fmla="*/ 103734040 w 256"/>
              <a:gd name="T43" fmla="*/ 368654601 h 232"/>
              <a:gd name="T44" fmla="*/ 106394055 w 256"/>
              <a:gd name="T45" fmla="*/ 368654601 h 232"/>
              <a:gd name="T46" fmla="*/ 111714084 w 256"/>
              <a:gd name="T47" fmla="*/ 368654601 h 232"/>
              <a:gd name="T48" fmla="*/ 127674171 w 256"/>
              <a:gd name="T49" fmla="*/ 363350394 h 232"/>
              <a:gd name="T50" fmla="*/ 127674171 w 256"/>
              <a:gd name="T51" fmla="*/ 363350394 h 232"/>
              <a:gd name="T52" fmla="*/ 127674171 w 256"/>
              <a:gd name="T53" fmla="*/ 519830201 h 232"/>
              <a:gd name="T54" fmla="*/ 553252021 w 256"/>
              <a:gd name="T55" fmla="*/ 519830201 h 232"/>
              <a:gd name="T56" fmla="*/ 553252021 w 256"/>
              <a:gd name="T57" fmla="*/ 363350394 h 232"/>
              <a:gd name="T58" fmla="*/ 553252021 w 256"/>
              <a:gd name="T59" fmla="*/ 363350394 h 232"/>
              <a:gd name="T60" fmla="*/ 569212108 w 256"/>
              <a:gd name="T61" fmla="*/ 368654601 h 232"/>
              <a:gd name="T62" fmla="*/ 574532137 w 256"/>
              <a:gd name="T63" fmla="*/ 368654601 h 232"/>
              <a:gd name="T64" fmla="*/ 577192152 w 256"/>
              <a:gd name="T65" fmla="*/ 368654601 h 232"/>
              <a:gd name="T66" fmla="*/ 585170564 w 256"/>
              <a:gd name="T67" fmla="*/ 371307519 h 232"/>
              <a:gd name="T68" fmla="*/ 585170564 w 256"/>
              <a:gd name="T69" fmla="*/ 371307519 h 232"/>
              <a:gd name="T70" fmla="*/ 595810622 w 256"/>
              <a:gd name="T71" fmla="*/ 371307519 h 232"/>
              <a:gd name="T72" fmla="*/ 617089107 w 256"/>
              <a:gd name="T73" fmla="*/ 368654601 h 232"/>
              <a:gd name="T74" fmla="*/ 617089107 w 256"/>
              <a:gd name="T75" fmla="*/ 583482313 h 232"/>
              <a:gd name="T76" fmla="*/ 585170564 w 256"/>
              <a:gd name="T77" fmla="*/ 615309184 h 232"/>
              <a:gd name="T78" fmla="*/ 95755628 w 256"/>
              <a:gd name="T79" fmla="*/ 615309184 h 232"/>
              <a:gd name="T80" fmla="*/ 63837085 w 256"/>
              <a:gd name="T81" fmla="*/ 583482313 h 232"/>
              <a:gd name="T82" fmla="*/ 63837085 w 256"/>
              <a:gd name="T83" fmla="*/ 368654601 h 232"/>
              <a:gd name="T84" fmla="*/ 85115570 w 256"/>
              <a:gd name="T85" fmla="*/ 371307519 h 232"/>
              <a:gd name="T86" fmla="*/ 95755628 w 256"/>
              <a:gd name="T87" fmla="*/ 371307519 h 23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232">
                <a:moveTo>
                  <a:pt x="256" y="96"/>
                </a:moveTo>
                <a:cubicBezTo>
                  <a:pt x="256" y="114"/>
                  <a:pt x="242" y="128"/>
                  <a:pt x="224" y="128"/>
                </a:cubicBezTo>
                <a:cubicBezTo>
                  <a:pt x="206" y="128"/>
                  <a:pt x="192" y="114"/>
                  <a:pt x="192" y="96"/>
                </a:cubicBezTo>
                <a:cubicBezTo>
                  <a:pt x="192" y="114"/>
                  <a:pt x="178" y="128"/>
                  <a:pt x="160" y="128"/>
                </a:cubicBezTo>
                <a:cubicBezTo>
                  <a:pt x="142" y="128"/>
                  <a:pt x="128" y="114"/>
                  <a:pt x="128" y="96"/>
                </a:cubicBezTo>
                <a:cubicBezTo>
                  <a:pt x="128" y="114"/>
                  <a:pt x="114" y="128"/>
                  <a:pt x="96" y="128"/>
                </a:cubicBezTo>
                <a:cubicBezTo>
                  <a:pt x="78" y="128"/>
                  <a:pt x="64" y="114"/>
                  <a:pt x="64" y="96"/>
                </a:cubicBezTo>
                <a:cubicBezTo>
                  <a:pt x="64" y="114"/>
                  <a:pt x="50" y="128"/>
                  <a:pt x="32" y="128"/>
                </a:cubicBezTo>
                <a:cubicBezTo>
                  <a:pt x="14" y="128"/>
                  <a:pt x="0" y="114"/>
                  <a:pt x="0" y="9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4" y="36"/>
                  <a:pt x="234" y="36"/>
                  <a:pt x="234" y="36"/>
                </a:cubicBezTo>
                <a:lnTo>
                  <a:pt x="256" y="96"/>
                </a:lnTo>
                <a:close/>
                <a:moveTo>
                  <a:pt x="216" y="24"/>
                </a:moveTo>
                <a:cubicBezTo>
                  <a:pt x="40" y="24"/>
                  <a:pt x="40" y="24"/>
                  <a:pt x="40" y="24"/>
                </a:cubicBezTo>
                <a:cubicBezTo>
                  <a:pt x="33" y="24"/>
                  <a:pt x="28" y="19"/>
                  <a:pt x="28" y="12"/>
                </a:cubicBezTo>
                <a:cubicBezTo>
                  <a:pt x="28" y="5"/>
                  <a:pt x="33" y="0"/>
                  <a:pt x="40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23" y="0"/>
                  <a:pt x="228" y="5"/>
                  <a:pt x="228" y="12"/>
                </a:cubicBezTo>
                <a:cubicBezTo>
                  <a:pt x="228" y="19"/>
                  <a:pt x="223" y="24"/>
                  <a:pt x="216" y="24"/>
                </a:cubicBezTo>
                <a:moveTo>
                  <a:pt x="36" y="140"/>
                </a:moveTo>
                <a:cubicBezTo>
                  <a:pt x="36" y="140"/>
                  <a:pt x="36" y="140"/>
                  <a:pt x="36" y="140"/>
                </a:cubicBezTo>
                <a:cubicBezTo>
                  <a:pt x="37" y="140"/>
                  <a:pt x="38" y="140"/>
                  <a:pt x="39" y="139"/>
                </a:cubicBezTo>
                <a:cubicBezTo>
                  <a:pt x="40" y="139"/>
                  <a:pt x="40" y="139"/>
                  <a:pt x="40" y="139"/>
                </a:cubicBezTo>
                <a:cubicBezTo>
                  <a:pt x="41" y="139"/>
                  <a:pt x="41" y="139"/>
                  <a:pt x="42" y="139"/>
                </a:cubicBezTo>
                <a:cubicBezTo>
                  <a:pt x="44" y="138"/>
                  <a:pt x="46" y="138"/>
                  <a:pt x="48" y="137"/>
                </a:cubicBezTo>
                <a:cubicBezTo>
                  <a:pt x="48" y="137"/>
                  <a:pt x="48" y="137"/>
                  <a:pt x="48" y="137"/>
                </a:cubicBezTo>
                <a:cubicBezTo>
                  <a:pt x="48" y="196"/>
                  <a:pt x="48" y="196"/>
                  <a:pt x="48" y="196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08" y="137"/>
                  <a:pt x="208" y="137"/>
                  <a:pt x="208" y="137"/>
                </a:cubicBezTo>
                <a:cubicBezTo>
                  <a:pt x="208" y="137"/>
                  <a:pt x="208" y="137"/>
                  <a:pt x="208" y="137"/>
                </a:cubicBezTo>
                <a:cubicBezTo>
                  <a:pt x="210" y="138"/>
                  <a:pt x="212" y="138"/>
                  <a:pt x="214" y="139"/>
                </a:cubicBezTo>
                <a:cubicBezTo>
                  <a:pt x="215" y="139"/>
                  <a:pt x="215" y="139"/>
                  <a:pt x="216" y="139"/>
                </a:cubicBezTo>
                <a:cubicBezTo>
                  <a:pt x="216" y="139"/>
                  <a:pt x="216" y="139"/>
                  <a:pt x="217" y="139"/>
                </a:cubicBezTo>
                <a:cubicBezTo>
                  <a:pt x="218" y="140"/>
                  <a:pt x="219" y="140"/>
                  <a:pt x="220" y="140"/>
                </a:cubicBezTo>
                <a:cubicBezTo>
                  <a:pt x="220" y="140"/>
                  <a:pt x="220" y="140"/>
                  <a:pt x="220" y="140"/>
                </a:cubicBezTo>
                <a:cubicBezTo>
                  <a:pt x="221" y="140"/>
                  <a:pt x="223" y="140"/>
                  <a:pt x="224" y="140"/>
                </a:cubicBezTo>
                <a:cubicBezTo>
                  <a:pt x="227" y="140"/>
                  <a:pt x="229" y="140"/>
                  <a:pt x="232" y="139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cubicBezTo>
                  <a:pt x="36" y="232"/>
                  <a:pt x="36" y="232"/>
                  <a:pt x="36" y="232"/>
                </a:cubicBezTo>
                <a:cubicBezTo>
                  <a:pt x="29" y="232"/>
                  <a:pt x="24" y="227"/>
                  <a:pt x="24" y="220"/>
                </a:cubicBezTo>
                <a:cubicBezTo>
                  <a:pt x="24" y="139"/>
                  <a:pt x="24" y="139"/>
                  <a:pt x="24" y="139"/>
                </a:cubicBezTo>
                <a:cubicBezTo>
                  <a:pt x="27" y="140"/>
                  <a:pt x="29" y="140"/>
                  <a:pt x="32" y="140"/>
                </a:cubicBezTo>
                <a:cubicBezTo>
                  <a:pt x="33" y="140"/>
                  <a:pt x="35" y="140"/>
                  <a:pt x="36" y="14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" name="Freeform 72"/>
          <p:cNvSpPr>
            <a:spLocks noEditPoints="1"/>
          </p:cNvSpPr>
          <p:nvPr/>
        </p:nvSpPr>
        <p:spPr bwMode="auto">
          <a:xfrm>
            <a:off x="4416282" y="1965556"/>
            <a:ext cx="415925" cy="371475"/>
          </a:xfrm>
          <a:custGeom>
            <a:avLst/>
            <a:gdLst>
              <a:gd name="T0" fmla="*/ 538492898 w 256"/>
              <a:gd name="T1" fmla="*/ 276072725 h 228"/>
              <a:gd name="T2" fmla="*/ 401229525 w 256"/>
              <a:gd name="T3" fmla="*/ 138035548 h 228"/>
              <a:gd name="T4" fmla="*/ 538492898 w 256"/>
              <a:gd name="T5" fmla="*/ 0 h 228"/>
              <a:gd name="T6" fmla="*/ 675756272 w 256"/>
              <a:gd name="T7" fmla="*/ 138035548 h 228"/>
              <a:gd name="T8" fmla="*/ 538492898 w 256"/>
              <a:gd name="T9" fmla="*/ 276072725 h 228"/>
              <a:gd name="T10" fmla="*/ 612404071 w 256"/>
              <a:gd name="T11" fmla="*/ 95563573 h 228"/>
              <a:gd name="T12" fmla="*/ 612404071 w 256"/>
              <a:gd name="T13" fmla="*/ 95563573 h 228"/>
              <a:gd name="T14" fmla="*/ 580728782 w 256"/>
              <a:gd name="T15" fmla="*/ 63709592 h 228"/>
              <a:gd name="T16" fmla="*/ 559610840 w 256"/>
              <a:gd name="T17" fmla="*/ 74327586 h 228"/>
              <a:gd name="T18" fmla="*/ 538492898 w 256"/>
              <a:gd name="T19" fmla="*/ 92909482 h 228"/>
              <a:gd name="T20" fmla="*/ 517376581 w 256"/>
              <a:gd name="T21" fmla="*/ 74327586 h 228"/>
              <a:gd name="T22" fmla="*/ 496258639 w 256"/>
              <a:gd name="T23" fmla="*/ 63709592 h 228"/>
              <a:gd name="T24" fmla="*/ 464581726 w 256"/>
              <a:gd name="T25" fmla="*/ 95563573 h 228"/>
              <a:gd name="T26" fmla="*/ 475140697 w 256"/>
              <a:gd name="T27" fmla="*/ 116799561 h 228"/>
              <a:gd name="T28" fmla="*/ 493618490 w 256"/>
              <a:gd name="T29" fmla="*/ 138035548 h 228"/>
              <a:gd name="T30" fmla="*/ 475140697 w 256"/>
              <a:gd name="T31" fmla="*/ 159273165 h 228"/>
              <a:gd name="T32" fmla="*/ 464581726 w 256"/>
              <a:gd name="T33" fmla="*/ 180509152 h 228"/>
              <a:gd name="T34" fmla="*/ 496258639 w 256"/>
              <a:gd name="T35" fmla="*/ 212363134 h 228"/>
              <a:gd name="T36" fmla="*/ 517376581 w 256"/>
              <a:gd name="T37" fmla="*/ 201745140 h 228"/>
              <a:gd name="T38" fmla="*/ 538492898 w 256"/>
              <a:gd name="T39" fmla="*/ 183163243 h 228"/>
              <a:gd name="T40" fmla="*/ 559610840 w 256"/>
              <a:gd name="T41" fmla="*/ 201745140 h 228"/>
              <a:gd name="T42" fmla="*/ 580728782 w 256"/>
              <a:gd name="T43" fmla="*/ 212363134 h 228"/>
              <a:gd name="T44" fmla="*/ 612404071 w 256"/>
              <a:gd name="T45" fmla="*/ 180509152 h 228"/>
              <a:gd name="T46" fmla="*/ 601845100 w 256"/>
              <a:gd name="T47" fmla="*/ 159273165 h 228"/>
              <a:gd name="T48" fmla="*/ 583367307 w 256"/>
              <a:gd name="T49" fmla="*/ 138035548 h 228"/>
              <a:gd name="T50" fmla="*/ 601845100 w 256"/>
              <a:gd name="T51" fmla="*/ 116799561 h 228"/>
              <a:gd name="T52" fmla="*/ 612404071 w 256"/>
              <a:gd name="T53" fmla="*/ 95563573 h 228"/>
              <a:gd name="T54" fmla="*/ 612404071 w 256"/>
              <a:gd name="T55" fmla="*/ 95563573 h 228"/>
              <a:gd name="T56" fmla="*/ 612404071 w 256"/>
              <a:gd name="T57" fmla="*/ 191127146 h 228"/>
              <a:gd name="T58" fmla="*/ 612404071 w 256"/>
              <a:gd name="T59" fmla="*/ 191127146 h 228"/>
              <a:gd name="T60" fmla="*/ 256048954 w 256"/>
              <a:gd name="T61" fmla="*/ 368980578 h 228"/>
              <a:gd name="T62" fmla="*/ 527933927 w 256"/>
              <a:gd name="T63" fmla="*/ 353054402 h 228"/>
              <a:gd name="T64" fmla="*/ 549051869 w 256"/>
              <a:gd name="T65" fmla="*/ 307926707 h 228"/>
              <a:gd name="T66" fmla="*/ 628241715 w 256"/>
              <a:gd name="T67" fmla="*/ 281380908 h 228"/>
              <a:gd name="T68" fmla="*/ 578088633 w 256"/>
              <a:gd name="T69" fmla="*/ 395526377 h 228"/>
              <a:gd name="T70" fmla="*/ 578088633 w 256"/>
              <a:gd name="T71" fmla="*/ 395526377 h 228"/>
              <a:gd name="T72" fmla="*/ 551692018 w 256"/>
              <a:gd name="T73" fmla="*/ 414108273 h 228"/>
              <a:gd name="T74" fmla="*/ 277165271 w 256"/>
              <a:gd name="T75" fmla="*/ 432690170 h 228"/>
              <a:gd name="T76" fmla="*/ 293002915 w 256"/>
              <a:gd name="T77" fmla="*/ 477817865 h 228"/>
              <a:gd name="T78" fmla="*/ 591286129 w 256"/>
              <a:gd name="T79" fmla="*/ 477817865 h 228"/>
              <a:gd name="T80" fmla="*/ 654638330 w 256"/>
              <a:gd name="T81" fmla="*/ 541525828 h 228"/>
              <a:gd name="T82" fmla="*/ 591286129 w 256"/>
              <a:gd name="T83" fmla="*/ 605235419 h 228"/>
              <a:gd name="T84" fmla="*/ 527933927 w 256"/>
              <a:gd name="T85" fmla="*/ 541525828 h 228"/>
              <a:gd name="T86" fmla="*/ 232290863 w 256"/>
              <a:gd name="T87" fmla="*/ 541525828 h 228"/>
              <a:gd name="T88" fmla="*/ 168938662 w 256"/>
              <a:gd name="T89" fmla="*/ 605235419 h 228"/>
              <a:gd name="T90" fmla="*/ 105586461 w 256"/>
              <a:gd name="T91" fmla="*/ 541525828 h 228"/>
              <a:gd name="T92" fmla="*/ 168938662 w 256"/>
              <a:gd name="T93" fmla="*/ 477817865 h 228"/>
              <a:gd name="T94" fmla="*/ 227012190 w 256"/>
              <a:gd name="T95" fmla="*/ 477817865 h 228"/>
              <a:gd name="T96" fmla="*/ 102947936 w 256"/>
              <a:gd name="T97" fmla="*/ 127417554 h 228"/>
              <a:gd name="T98" fmla="*/ 31675288 w 256"/>
              <a:gd name="T99" fmla="*/ 127417554 h 228"/>
              <a:gd name="T100" fmla="*/ 0 w 256"/>
              <a:gd name="T101" fmla="*/ 95563573 h 228"/>
              <a:gd name="T102" fmla="*/ 31675288 w 256"/>
              <a:gd name="T103" fmla="*/ 63709592 h 228"/>
              <a:gd name="T104" fmla="*/ 126704403 w 256"/>
              <a:gd name="T105" fmla="*/ 63709592 h 228"/>
              <a:gd name="T106" fmla="*/ 155741167 w 256"/>
              <a:gd name="T107" fmla="*/ 84945579 h 228"/>
              <a:gd name="T108" fmla="*/ 155741167 w 256"/>
              <a:gd name="T109" fmla="*/ 84945579 h 228"/>
              <a:gd name="T110" fmla="*/ 174218960 w 256"/>
              <a:gd name="T111" fmla="*/ 138035548 h 228"/>
              <a:gd name="T112" fmla="*/ 369554237 w 256"/>
              <a:gd name="T113" fmla="*/ 138035548 h 228"/>
              <a:gd name="T114" fmla="*/ 382753357 w 256"/>
              <a:gd name="T115" fmla="*/ 201745140 h 228"/>
              <a:gd name="T116" fmla="*/ 197975426 w 256"/>
              <a:gd name="T117" fmla="*/ 201745140 h 228"/>
              <a:gd name="T118" fmla="*/ 256048954 w 256"/>
              <a:gd name="T119" fmla="*/ 368980578 h 22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32" y="36"/>
                </a:moveTo>
                <a:cubicBezTo>
                  <a:pt x="232" y="36"/>
                  <a:pt x="232" y="36"/>
                  <a:pt x="232" y="36"/>
                </a:cubicBezTo>
                <a:cubicBezTo>
                  <a:pt x="232" y="29"/>
                  <a:pt x="227" y="24"/>
                  <a:pt x="220" y="24"/>
                </a:cubicBezTo>
                <a:cubicBezTo>
                  <a:pt x="217" y="24"/>
                  <a:pt x="214" y="25"/>
                  <a:pt x="212" y="28"/>
                </a:cubicBezTo>
                <a:cubicBezTo>
                  <a:pt x="204" y="35"/>
                  <a:pt x="204" y="35"/>
                  <a:pt x="204" y="35"/>
                </a:cubicBezTo>
                <a:cubicBezTo>
                  <a:pt x="196" y="28"/>
                  <a:pt x="196" y="28"/>
                  <a:pt x="196" y="28"/>
                </a:cubicBezTo>
                <a:cubicBezTo>
                  <a:pt x="194" y="25"/>
                  <a:pt x="191" y="24"/>
                  <a:pt x="188" y="24"/>
                </a:cubicBezTo>
                <a:cubicBezTo>
                  <a:pt x="181" y="24"/>
                  <a:pt x="176" y="29"/>
                  <a:pt x="176" y="36"/>
                </a:cubicBezTo>
                <a:cubicBezTo>
                  <a:pt x="176" y="39"/>
                  <a:pt x="177" y="42"/>
                  <a:pt x="180" y="44"/>
                </a:cubicBezTo>
                <a:cubicBezTo>
                  <a:pt x="187" y="52"/>
                  <a:pt x="187" y="52"/>
                  <a:pt x="187" y="52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77" y="62"/>
                  <a:pt x="176" y="65"/>
                  <a:pt x="176" y="68"/>
                </a:cubicBezTo>
                <a:cubicBezTo>
                  <a:pt x="176" y="75"/>
                  <a:pt x="181" y="80"/>
                  <a:pt x="188" y="80"/>
                </a:cubicBezTo>
                <a:cubicBezTo>
                  <a:pt x="191" y="80"/>
                  <a:pt x="194" y="79"/>
                  <a:pt x="196" y="76"/>
                </a:cubicBezTo>
                <a:cubicBezTo>
                  <a:pt x="204" y="69"/>
                  <a:pt x="204" y="69"/>
                  <a:pt x="204" y="69"/>
                </a:cubicBezTo>
                <a:cubicBezTo>
                  <a:pt x="212" y="76"/>
                  <a:pt x="212" y="76"/>
                  <a:pt x="212" y="76"/>
                </a:cubicBezTo>
                <a:cubicBezTo>
                  <a:pt x="214" y="79"/>
                  <a:pt x="217" y="80"/>
                  <a:pt x="220" y="80"/>
                </a:cubicBezTo>
                <a:cubicBezTo>
                  <a:pt x="227" y="80"/>
                  <a:pt x="232" y="75"/>
                  <a:pt x="232" y="68"/>
                </a:cubicBezTo>
                <a:cubicBezTo>
                  <a:pt x="232" y="65"/>
                  <a:pt x="231" y="62"/>
                  <a:pt x="228" y="60"/>
                </a:cubicBezTo>
                <a:cubicBezTo>
                  <a:pt x="221" y="52"/>
                  <a:pt x="221" y="52"/>
                  <a:pt x="221" y="52"/>
                </a:cubicBezTo>
                <a:cubicBezTo>
                  <a:pt x="228" y="44"/>
                  <a:pt x="228" y="44"/>
                  <a:pt x="228" y="44"/>
                </a:cubicBezTo>
                <a:cubicBezTo>
                  <a:pt x="231" y="42"/>
                  <a:pt x="232" y="39"/>
                  <a:pt x="232" y="36"/>
                </a:cubicBezTo>
                <a:cubicBezTo>
                  <a:pt x="232" y="36"/>
                  <a:pt x="232" y="36"/>
                  <a:pt x="232" y="36"/>
                </a:cubicBezTo>
                <a:close/>
                <a:moveTo>
                  <a:pt x="232" y="72"/>
                </a:moveTo>
                <a:cubicBezTo>
                  <a:pt x="232" y="72"/>
                  <a:pt x="232" y="72"/>
                  <a:pt x="232" y="72"/>
                </a:cubicBezTo>
                <a:close/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" name="Freeform 73"/>
          <p:cNvSpPr>
            <a:spLocks noEditPoints="1"/>
          </p:cNvSpPr>
          <p:nvPr/>
        </p:nvSpPr>
        <p:spPr bwMode="auto">
          <a:xfrm>
            <a:off x="3687620" y="1965556"/>
            <a:ext cx="415925" cy="371475"/>
          </a:xfrm>
          <a:custGeom>
            <a:avLst/>
            <a:gdLst>
              <a:gd name="T0" fmla="*/ 538492898 w 256"/>
              <a:gd name="T1" fmla="*/ 276072725 h 228"/>
              <a:gd name="T2" fmla="*/ 401229525 w 256"/>
              <a:gd name="T3" fmla="*/ 138035548 h 228"/>
              <a:gd name="T4" fmla="*/ 538492898 w 256"/>
              <a:gd name="T5" fmla="*/ 0 h 228"/>
              <a:gd name="T6" fmla="*/ 675756272 w 256"/>
              <a:gd name="T7" fmla="*/ 138035548 h 228"/>
              <a:gd name="T8" fmla="*/ 538492898 w 256"/>
              <a:gd name="T9" fmla="*/ 276072725 h 228"/>
              <a:gd name="T10" fmla="*/ 601845100 w 256"/>
              <a:gd name="T11" fmla="*/ 74327586 h 228"/>
              <a:gd name="T12" fmla="*/ 580728782 w 256"/>
              <a:gd name="T13" fmla="*/ 84945579 h 228"/>
              <a:gd name="T14" fmla="*/ 517376581 w 256"/>
              <a:gd name="T15" fmla="*/ 145999451 h 228"/>
              <a:gd name="T16" fmla="*/ 496258639 w 256"/>
              <a:gd name="T17" fmla="*/ 127417554 h 228"/>
              <a:gd name="T18" fmla="*/ 475140697 w 256"/>
              <a:gd name="T19" fmla="*/ 116799561 h 228"/>
              <a:gd name="T20" fmla="*/ 443465409 w 256"/>
              <a:gd name="T21" fmla="*/ 148653542 h 228"/>
              <a:gd name="T22" fmla="*/ 454024380 w 256"/>
              <a:gd name="T23" fmla="*/ 169891159 h 228"/>
              <a:gd name="T24" fmla="*/ 496258639 w 256"/>
              <a:gd name="T25" fmla="*/ 212363134 h 228"/>
              <a:gd name="T26" fmla="*/ 517376581 w 256"/>
              <a:gd name="T27" fmla="*/ 222981127 h 228"/>
              <a:gd name="T28" fmla="*/ 538492898 w 256"/>
              <a:gd name="T29" fmla="*/ 212363134 h 228"/>
              <a:gd name="T30" fmla="*/ 622963042 w 256"/>
              <a:gd name="T31" fmla="*/ 127417554 h 228"/>
              <a:gd name="T32" fmla="*/ 633522013 w 256"/>
              <a:gd name="T33" fmla="*/ 106181567 h 228"/>
              <a:gd name="T34" fmla="*/ 601845100 w 256"/>
              <a:gd name="T35" fmla="*/ 74327586 h 228"/>
              <a:gd name="T36" fmla="*/ 256048954 w 256"/>
              <a:gd name="T37" fmla="*/ 368980578 h 228"/>
              <a:gd name="T38" fmla="*/ 527933927 w 256"/>
              <a:gd name="T39" fmla="*/ 353054402 h 228"/>
              <a:gd name="T40" fmla="*/ 549051869 w 256"/>
              <a:gd name="T41" fmla="*/ 307926707 h 228"/>
              <a:gd name="T42" fmla="*/ 628241715 w 256"/>
              <a:gd name="T43" fmla="*/ 281380908 h 228"/>
              <a:gd name="T44" fmla="*/ 578088633 w 256"/>
              <a:gd name="T45" fmla="*/ 395526377 h 228"/>
              <a:gd name="T46" fmla="*/ 578088633 w 256"/>
              <a:gd name="T47" fmla="*/ 395526377 h 228"/>
              <a:gd name="T48" fmla="*/ 551692018 w 256"/>
              <a:gd name="T49" fmla="*/ 414108273 h 228"/>
              <a:gd name="T50" fmla="*/ 277165271 w 256"/>
              <a:gd name="T51" fmla="*/ 432690170 h 228"/>
              <a:gd name="T52" fmla="*/ 293002915 w 256"/>
              <a:gd name="T53" fmla="*/ 477817865 h 228"/>
              <a:gd name="T54" fmla="*/ 591286129 w 256"/>
              <a:gd name="T55" fmla="*/ 477817865 h 228"/>
              <a:gd name="T56" fmla="*/ 654638330 w 256"/>
              <a:gd name="T57" fmla="*/ 541525828 h 228"/>
              <a:gd name="T58" fmla="*/ 591286129 w 256"/>
              <a:gd name="T59" fmla="*/ 605235419 h 228"/>
              <a:gd name="T60" fmla="*/ 527933927 w 256"/>
              <a:gd name="T61" fmla="*/ 541525828 h 228"/>
              <a:gd name="T62" fmla="*/ 232290863 w 256"/>
              <a:gd name="T63" fmla="*/ 541525828 h 228"/>
              <a:gd name="T64" fmla="*/ 168938662 w 256"/>
              <a:gd name="T65" fmla="*/ 605235419 h 228"/>
              <a:gd name="T66" fmla="*/ 105586461 w 256"/>
              <a:gd name="T67" fmla="*/ 541525828 h 228"/>
              <a:gd name="T68" fmla="*/ 168938662 w 256"/>
              <a:gd name="T69" fmla="*/ 477817865 h 228"/>
              <a:gd name="T70" fmla="*/ 227012190 w 256"/>
              <a:gd name="T71" fmla="*/ 477817865 h 228"/>
              <a:gd name="T72" fmla="*/ 102947936 w 256"/>
              <a:gd name="T73" fmla="*/ 127417554 h 228"/>
              <a:gd name="T74" fmla="*/ 31675288 w 256"/>
              <a:gd name="T75" fmla="*/ 127417554 h 228"/>
              <a:gd name="T76" fmla="*/ 0 w 256"/>
              <a:gd name="T77" fmla="*/ 95563573 h 228"/>
              <a:gd name="T78" fmla="*/ 31675288 w 256"/>
              <a:gd name="T79" fmla="*/ 63709592 h 228"/>
              <a:gd name="T80" fmla="*/ 126704403 w 256"/>
              <a:gd name="T81" fmla="*/ 63709592 h 228"/>
              <a:gd name="T82" fmla="*/ 155741167 w 256"/>
              <a:gd name="T83" fmla="*/ 84945579 h 228"/>
              <a:gd name="T84" fmla="*/ 155741167 w 256"/>
              <a:gd name="T85" fmla="*/ 84945579 h 228"/>
              <a:gd name="T86" fmla="*/ 174218960 w 256"/>
              <a:gd name="T87" fmla="*/ 138035548 h 228"/>
              <a:gd name="T88" fmla="*/ 369554237 w 256"/>
              <a:gd name="T89" fmla="*/ 138035548 h 228"/>
              <a:gd name="T90" fmla="*/ 382753357 w 256"/>
              <a:gd name="T91" fmla="*/ 201745140 h 228"/>
              <a:gd name="T92" fmla="*/ 197975426 w 256"/>
              <a:gd name="T93" fmla="*/ 201745140 h 228"/>
              <a:gd name="T94" fmla="*/ 256048954 w 256"/>
              <a:gd name="T95" fmla="*/ 368980578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28"/>
                </a:moveTo>
                <a:cubicBezTo>
                  <a:pt x="225" y="28"/>
                  <a:pt x="222" y="29"/>
                  <a:pt x="220" y="32"/>
                </a:cubicBezTo>
                <a:cubicBezTo>
                  <a:pt x="196" y="55"/>
                  <a:pt x="196" y="55"/>
                  <a:pt x="196" y="55"/>
                </a:cubicBezTo>
                <a:cubicBezTo>
                  <a:pt x="188" y="48"/>
                  <a:pt x="188" y="48"/>
                  <a:pt x="188" y="48"/>
                </a:cubicBezTo>
                <a:cubicBezTo>
                  <a:pt x="186" y="45"/>
                  <a:pt x="183" y="44"/>
                  <a:pt x="180" y="44"/>
                </a:cubicBezTo>
                <a:cubicBezTo>
                  <a:pt x="173" y="44"/>
                  <a:pt x="168" y="49"/>
                  <a:pt x="168" y="56"/>
                </a:cubicBezTo>
                <a:cubicBezTo>
                  <a:pt x="168" y="59"/>
                  <a:pt x="169" y="62"/>
                  <a:pt x="172" y="64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0" y="83"/>
                  <a:pt x="193" y="84"/>
                  <a:pt x="196" y="84"/>
                </a:cubicBezTo>
                <a:cubicBezTo>
                  <a:pt x="199" y="84"/>
                  <a:pt x="202" y="83"/>
                  <a:pt x="204" y="80"/>
                </a:cubicBezTo>
                <a:cubicBezTo>
                  <a:pt x="236" y="48"/>
                  <a:pt x="236" y="48"/>
                  <a:pt x="236" y="48"/>
                </a:cubicBezTo>
                <a:cubicBezTo>
                  <a:pt x="239" y="46"/>
                  <a:pt x="240" y="43"/>
                  <a:pt x="240" y="40"/>
                </a:cubicBezTo>
                <a:cubicBezTo>
                  <a:pt x="240" y="33"/>
                  <a:pt x="235" y="28"/>
                  <a:pt x="228" y="28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" name="Freeform 74"/>
          <p:cNvSpPr>
            <a:spLocks noEditPoints="1"/>
          </p:cNvSpPr>
          <p:nvPr/>
        </p:nvSpPr>
        <p:spPr bwMode="auto">
          <a:xfrm>
            <a:off x="2958957" y="1965556"/>
            <a:ext cx="415925" cy="371475"/>
          </a:xfrm>
          <a:custGeom>
            <a:avLst/>
            <a:gdLst>
              <a:gd name="T0" fmla="*/ 538492898 w 256"/>
              <a:gd name="T1" fmla="*/ 276072725 h 228"/>
              <a:gd name="T2" fmla="*/ 401229525 w 256"/>
              <a:gd name="T3" fmla="*/ 138035548 h 228"/>
              <a:gd name="T4" fmla="*/ 538492898 w 256"/>
              <a:gd name="T5" fmla="*/ 0 h 228"/>
              <a:gd name="T6" fmla="*/ 675756272 w 256"/>
              <a:gd name="T7" fmla="*/ 138035548 h 228"/>
              <a:gd name="T8" fmla="*/ 538492898 w 256"/>
              <a:gd name="T9" fmla="*/ 276072725 h 228"/>
              <a:gd name="T10" fmla="*/ 601845100 w 256"/>
              <a:gd name="T11" fmla="*/ 106181567 h 228"/>
              <a:gd name="T12" fmla="*/ 475140697 w 256"/>
              <a:gd name="T13" fmla="*/ 106181567 h 228"/>
              <a:gd name="T14" fmla="*/ 443465409 w 256"/>
              <a:gd name="T15" fmla="*/ 138035548 h 228"/>
              <a:gd name="T16" fmla="*/ 475140697 w 256"/>
              <a:gd name="T17" fmla="*/ 169891159 h 228"/>
              <a:gd name="T18" fmla="*/ 601845100 w 256"/>
              <a:gd name="T19" fmla="*/ 169891159 h 228"/>
              <a:gd name="T20" fmla="*/ 633522013 w 256"/>
              <a:gd name="T21" fmla="*/ 138035548 h 228"/>
              <a:gd name="T22" fmla="*/ 601845100 w 256"/>
              <a:gd name="T23" fmla="*/ 106181567 h 228"/>
              <a:gd name="T24" fmla="*/ 256048954 w 256"/>
              <a:gd name="T25" fmla="*/ 368980578 h 228"/>
              <a:gd name="T26" fmla="*/ 527933927 w 256"/>
              <a:gd name="T27" fmla="*/ 353054402 h 228"/>
              <a:gd name="T28" fmla="*/ 549051869 w 256"/>
              <a:gd name="T29" fmla="*/ 307926707 h 228"/>
              <a:gd name="T30" fmla="*/ 628241715 w 256"/>
              <a:gd name="T31" fmla="*/ 281380908 h 228"/>
              <a:gd name="T32" fmla="*/ 578088633 w 256"/>
              <a:gd name="T33" fmla="*/ 395526377 h 228"/>
              <a:gd name="T34" fmla="*/ 578088633 w 256"/>
              <a:gd name="T35" fmla="*/ 395526377 h 228"/>
              <a:gd name="T36" fmla="*/ 551692018 w 256"/>
              <a:gd name="T37" fmla="*/ 414108273 h 228"/>
              <a:gd name="T38" fmla="*/ 277165271 w 256"/>
              <a:gd name="T39" fmla="*/ 432690170 h 228"/>
              <a:gd name="T40" fmla="*/ 293002915 w 256"/>
              <a:gd name="T41" fmla="*/ 477817865 h 228"/>
              <a:gd name="T42" fmla="*/ 591286129 w 256"/>
              <a:gd name="T43" fmla="*/ 477817865 h 228"/>
              <a:gd name="T44" fmla="*/ 654638330 w 256"/>
              <a:gd name="T45" fmla="*/ 541525828 h 228"/>
              <a:gd name="T46" fmla="*/ 591286129 w 256"/>
              <a:gd name="T47" fmla="*/ 605235419 h 228"/>
              <a:gd name="T48" fmla="*/ 527933927 w 256"/>
              <a:gd name="T49" fmla="*/ 541525828 h 228"/>
              <a:gd name="T50" fmla="*/ 232290863 w 256"/>
              <a:gd name="T51" fmla="*/ 541525828 h 228"/>
              <a:gd name="T52" fmla="*/ 168938662 w 256"/>
              <a:gd name="T53" fmla="*/ 605235419 h 228"/>
              <a:gd name="T54" fmla="*/ 105586461 w 256"/>
              <a:gd name="T55" fmla="*/ 541525828 h 228"/>
              <a:gd name="T56" fmla="*/ 168938662 w 256"/>
              <a:gd name="T57" fmla="*/ 477817865 h 228"/>
              <a:gd name="T58" fmla="*/ 227012190 w 256"/>
              <a:gd name="T59" fmla="*/ 477817865 h 228"/>
              <a:gd name="T60" fmla="*/ 102947936 w 256"/>
              <a:gd name="T61" fmla="*/ 127417554 h 228"/>
              <a:gd name="T62" fmla="*/ 31675288 w 256"/>
              <a:gd name="T63" fmla="*/ 127417554 h 228"/>
              <a:gd name="T64" fmla="*/ 0 w 256"/>
              <a:gd name="T65" fmla="*/ 95563573 h 228"/>
              <a:gd name="T66" fmla="*/ 31675288 w 256"/>
              <a:gd name="T67" fmla="*/ 63709592 h 228"/>
              <a:gd name="T68" fmla="*/ 126704403 w 256"/>
              <a:gd name="T69" fmla="*/ 63709592 h 228"/>
              <a:gd name="T70" fmla="*/ 155741167 w 256"/>
              <a:gd name="T71" fmla="*/ 84945579 h 228"/>
              <a:gd name="T72" fmla="*/ 155741167 w 256"/>
              <a:gd name="T73" fmla="*/ 84945579 h 228"/>
              <a:gd name="T74" fmla="*/ 174218960 w 256"/>
              <a:gd name="T75" fmla="*/ 138035548 h 228"/>
              <a:gd name="T76" fmla="*/ 369554237 w 256"/>
              <a:gd name="T77" fmla="*/ 138035548 h 228"/>
              <a:gd name="T78" fmla="*/ 382753357 w 256"/>
              <a:gd name="T79" fmla="*/ 201745140 h 228"/>
              <a:gd name="T80" fmla="*/ 197975426 w 256"/>
              <a:gd name="T81" fmla="*/ 201745140 h 228"/>
              <a:gd name="T82" fmla="*/ 256048954 w 256"/>
              <a:gd name="T83" fmla="*/ 368980578 h 22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40"/>
                </a:moveTo>
                <a:cubicBezTo>
                  <a:pt x="180" y="40"/>
                  <a:pt x="180" y="40"/>
                  <a:pt x="180" y="40"/>
                </a:cubicBezTo>
                <a:cubicBezTo>
                  <a:pt x="173" y="40"/>
                  <a:pt x="168" y="45"/>
                  <a:pt x="168" y="52"/>
                </a:cubicBezTo>
                <a:cubicBezTo>
                  <a:pt x="168" y="59"/>
                  <a:pt x="173" y="64"/>
                  <a:pt x="180" y="64"/>
                </a:cubicBezTo>
                <a:cubicBezTo>
                  <a:pt x="228" y="64"/>
                  <a:pt x="228" y="64"/>
                  <a:pt x="228" y="64"/>
                </a:cubicBezTo>
                <a:cubicBezTo>
                  <a:pt x="235" y="64"/>
                  <a:pt x="240" y="59"/>
                  <a:pt x="240" y="52"/>
                </a:cubicBezTo>
                <a:cubicBezTo>
                  <a:pt x="240" y="45"/>
                  <a:pt x="235" y="40"/>
                  <a:pt x="228" y="40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" name="Freeform 75"/>
          <p:cNvSpPr>
            <a:spLocks noEditPoints="1"/>
          </p:cNvSpPr>
          <p:nvPr/>
        </p:nvSpPr>
        <p:spPr bwMode="auto">
          <a:xfrm>
            <a:off x="2230295" y="1965556"/>
            <a:ext cx="415925" cy="371475"/>
          </a:xfrm>
          <a:custGeom>
            <a:avLst/>
            <a:gdLst>
              <a:gd name="T0" fmla="*/ 538492898 w 256"/>
              <a:gd name="T1" fmla="*/ 276072725 h 228"/>
              <a:gd name="T2" fmla="*/ 401229525 w 256"/>
              <a:gd name="T3" fmla="*/ 138035548 h 228"/>
              <a:gd name="T4" fmla="*/ 538492898 w 256"/>
              <a:gd name="T5" fmla="*/ 0 h 228"/>
              <a:gd name="T6" fmla="*/ 675756272 w 256"/>
              <a:gd name="T7" fmla="*/ 138035548 h 228"/>
              <a:gd name="T8" fmla="*/ 538492898 w 256"/>
              <a:gd name="T9" fmla="*/ 276072725 h 228"/>
              <a:gd name="T10" fmla="*/ 601845100 w 256"/>
              <a:gd name="T11" fmla="*/ 106181567 h 228"/>
              <a:gd name="T12" fmla="*/ 570169811 w 256"/>
              <a:gd name="T13" fmla="*/ 106181567 h 228"/>
              <a:gd name="T14" fmla="*/ 570169811 w 256"/>
              <a:gd name="T15" fmla="*/ 74327586 h 228"/>
              <a:gd name="T16" fmla="*/ 538492898 w 256"/>
              <a:gd name="T17" fmla="*/ 42471975 h 228"/>
              <a:gd name="T18" fmla="*/ 506817610 w 256"/>
              <a:gd name="T19" fmla="*/ 74327586 h 228"/>
              <a:gd name="T20" fmla="*/ 506817610 w 256"/>
              <a:gd name="T21" fmla="*/ 106181567 h 228"/>
              <a:gd name="T22" fmla="*/ 475140697 w 256"/>
              <a:gd name="T23" fmla="*/ 106181567 h 228"/>
              <a:gd name="T24" fmla="*/ 443465409 w 256"/>
              <a:gd name="T25" fmla="*/ 138035548 h 228"/>
              <a:gd name="T26" fmla="*/ 475140697 w 256"/>
              <a:gd name="T27" fmla="*/ 169891159 h 228"/>
              <a:gd name="T28" fmla="*/ 506817610 w 256"/>
              <a:gd name="T29" fmla="*/ 169891159 h 228"/>
              <a:gd name="T30" fmla="*/ 506817610 w 256"/>
              <a:gd name="T31" fmla="*/ 201745140 h 228"/>
              <a:gd name="T32" fmla="*/ 538492898 w 256"/>
              <a:gd name="T33" fmla="*/ 233599121 h 228"/>
              <a:gd name="T34" fmla="*/ 570169811 w 256"/>
              <a:gd name="T35" fmla="*/ 201745140 h 228"/>
              <a:gd name="T36" fmla="*/ 570169811 w 256"/>
              <a:gd name="T37" fmla="*/ 169891159 h 228"/>
              <a:gd name="T38" fmla="*/ 601845100 w 256"/>
              <a:gd name="T39" fmla="*/ 169891159 h 228"/>
              <a:gd name="T40" fmla="*/ 633522013 w 256"/>
              <a:gd name="T41" fmla="*/ 138035548 h 228"/>
              <a:gd name="T42" fmla="*/ 601845100 w 256"/>
              <a:gd name="T43" fmla="*/ 106181567 h 228"/>
              <a:gd name="T44" fmla="*/ 256048954 w 256"/>
              <a:gd name="T45" fmla="*/ 368980578 h 228"/>
              <a:gd name="T46" fmla="*/ 527933927 w 256"/>
              <a:gd name="T47" fmla="*/ 353054402 h 228"/>
              <a:gd name="T48" fmla="*/ 549051869 w 256"/>
              <a:gd name="T49" fmla="*/ 307926707 h 228"/>
              <a:gd name="T50" fmla="*/ 628241715 w 256"/>
              <a:gd name="T51" fmla="*/ 281380908 h 228"/>
              <a:gd name="T52" fmla="*/ 578088633 w 256"/>
              <a:gd name="T53" fmla="*/ 395526377 h 228"/>
              <a:gd name="T54" fmla="*/ 578088633 w 256"/>
              <a:gd name="T55" fmla="*/ 395526377 h 228"/>
              <a:gd name="T56" fmla="*/ 551692018 w 256"/>
              <a:gd name="T57" fmla="*/ 414108273 h 228"/>
              <a:gd name="T58" fmla="*/ 277165271 w 256"/>
              <a:gd name="T59" fmla="*/ 432690170 h 228"/>
              <a:gd name="T60" fmla="*/ 293002915 w 256"/>
              <a:gd name="T61" fmla="*/ 477817865 h 228"/>
              <a:gd name="T62" fmla="*/ 591286129 w 256"/>
              <a:gd name="T63" fmla="*/ 477817865 h 228"/>
              <a:gd name="T64" fmla="*/ 654638330 w 256"/>
              <a:gd name="T65" fmla="*/ 541525828 h 228"/>
              <a:gd name="T66" fmla="*/ 591286129 w 256"/>
              <a:gd name="T67" fmla="*/ 605235419 h 228"/>
              <a:gd name="T68" fmla="*/ 527933927 w 256"/>
              <a:gd name="T69" fmla="*/ 541525828 h 228"/>
              <a:gd name="T70" fmla="*/ 232290863 w 256"/>
              <a:gd name="T71" fmla="*/ 541525828 h 228"/>
              <a:gd name="T72" fmla="*/ 168938662 w 256"/>
              <a:gd name="T73" fmla="*/ 605235419 h 228"/>
              <a:gd name="T74" fmla="*/ 105586461 w 256"/>
              <a:gd name="T75" fmla="*/ 541525828 h 228"/>
              <a:gd name="T76" fmla="*/ 168938662 w 256"/>
              <a:gd name="T77" fmla="*/ 477817865 h 228"/>
              <a:gd name="T78" fmla="*/ 227012190 w 256"/>
              <a:gd name="T79" fmla="*/ 477817865 h 228"/>
              <a:gd name="T80" fmla="*/ 102947936 w 256"/>
              <a:gd name="T81" fmla="*/ 127417554 h 228"/>
              <a:gd name="T82" fmla="*/ 31675288 w 256"/>
              <a:gd name="T83" fmla="*/ 127417554 h 228"/>
              <a:gd name="T84" fmla="*/ 0 w 256"/>
              <a:gd name="T85" fmla="*/ 95563573 h 228"/>
              <a:gd name="T86" fmla="*/ 31675288 w 256"/>
              <a:gd name="T87" fmla="*/ 63709592 h 228"/>
              <a:gd name="T88" fmla="*/ 126704403 w 256"/>
              <a:gd name="T89" fmla="*/ 63709592 h 228"/>
              <a:gd name="T90" fmla="*/ 155741167 w 256"/>
              <a:gd name="T91" fmla="*/ 84945579 h 228"/>
              <a:gd name="T92" fmla="*/ 155741167 w 256"/>
              <a:gd name="T93" fmla="*/ 84945579 h 228"/>
              <a:gd name="T94" fmla="*/ 174218960 w 256"/>
              <a:gd name="T95" fmla="*/ 138035548 h 228"/>
              <a:gd name="T96" fmla="*/ 369554237 w 256"/>
              <a:gd name="T97" fmla="*/ 138035548 h 228"/>
              <a:gd name="T98" fmla="*/ 382753357 w 256"/>
              <a:gd name="T99" fmla="*/ 201745140 h 228"/>
              <a:gd name="T100" fmla="*/ 197975426 w 256"/>
              <a:gd name="T101" fmla="*/ 201745140 h 228"/>
              <a:gd name="T102" fmla="*/ 256048954 w 256"/>
              <a:gd name="T103" fmla="*/ 368980578 h 22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40"/>
                </a:moveTo>
                <a:cubicBezTo>
                  <a:pt x="216" y="40"/>
                  <a:pt x="216" y="40"/>
                  <a:pt x="216" y="40"/>
                </a:cubicBezTo>
                <a:cubicBezTo>
                  <a:pt x="216" y="28"/>
                  <a:pt x="216" y="28"/>
                  <a:pt x="216" y="28"/>
                </a:cubicBezTo>
                <a:cubicBezTo>
                  <a:pt x="216" y="21"/>
                  <a:pt x="211" y="16"/>
                  <a:pt x="204" y="16"/>
                </a:cubicBezTo>
                <a:cubicBezTo>
                  <a:pt x="197" y="16"/>
                  <a:pt x="192" y="21"/>
                  <a:pt x="192" y="28"/>
                </a:cubicBezTo>
                <a:cubicBezTo>
                  <a:pt x="192" y="40"/>
                  <a:pt x="192" y="40"/>
                  <a:pt x="192" y="40"/>
                </a:cubicBezTo>
                <a:cubicBezTo>
                  <a:pt x="180" y="40"/>
                  <a:pt x="180" y="40"/>
                  <a:pt x="180" y="40"/>
                </a:cubicBezTo>
                <a:cubicBezTo>
                  <a:pt x="173" y="40"/>
                  <a:pt x="168" y="45"/>
                  <a:pt x="168" y="52"/>
                </a:cubicBezTo>
                <a:cubicBezTo>
                  <a:pt x="168" y="59"/>
                  <a:pt x="173" y="64"/>
                  <a:pt x="180" y="64"/>
                </a:cubicBezTo>
                <a:cubicBezTo>
                  <a:pt x="192" y="64"/>
                  <a:pt x="192" y="64"/>
                  <a:pt x="192" y="64"/>
                </a:cubicBezTo>
                <a:cubicBezTo>
                  <a:pt x="192" y="76"/>
                  <a:pt x="192" y="76"/>
                  <a:pt x="192" y="76"/>
                </a:cubicBezTo>
                <a:cubicBezTo>
                  <a:pt x="192" y="83"/>
                  <a:pt x="197" y="88"/>
                  <a:pt x="204" y="88"/>
                </a:cubicBezTo>
                <a:cubicBezTo>
                  <a:pt x="211" y="88"/>
                  <a:pt x="216" y="83"/>
                  <a:pt x="216" y="76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28" y="64"/>
                  <a:pt x="228" y="64"/>
                  <a:pt x="228" y="64"/>
                </a:cubicBezTo>
                <a:cubicBezTo>
                  <a:pt x="235" y="64"/>
                  <a:pt x="240" y="59"/>
                  <a:pt x="240" y="52"/>
                </a:cubicBezTo>
                <a:cubicBezTo>
                  <a:pt x="240" y="45"/>
                  <a:pt x="235" y="40"/>
                  <a:pt x="228" y="40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" name="Freeform 76"/>
          <p:cNvSpPr>
            <a:spLocks noEditPoints="1"/>
          </p:cNvSpPr>
          <p:nvPr/>
        </p:nvSpPr>
        <p:spPr bwMode="auto">
          <a:xfrm>
            <a:off x="1501632" y="2005244"/>
            <a:ext cx="415925" cy="331787"/>
          </a:xfrm>
          <a:custGeom>
            <a:avLst/>
            <a:gdLst>
              <a:gd name="T0" fmla="*/ 673116123 w 256"/>
              <a:gd name="T1" fmla="*/ 119033465 h 204"/>
              <a:gd name="T2" fmla="*/ 673116123 w 256"/>
              <a:gd name="T3" fmla="*/ 119033465 h 204"/>
              <a:gd name="T4" fmla="*/ 578088633 w 256"/>
              <a:gd name="T5" fmla="*/ 330650142 h 204"/>
              <a:gd name="T6" fmla="*/ 551692018 w 256"/>
              <a:gd name="T7" fmla="*/ 349166784 h 204"/>
              <a:gd name="T8" fmla="*/ 277165271 w 256"/>
              <a:gd name="T9" fmla="*/ 367683426 h 204"/>
              <a:gd name="T10" fmla="*/ 293002915 w 256"/>
              <a:gd name="T11" fmla="*/ 412650323 h 204"/>
              <a:gd name="T12" fmla="*/ 591286129 w 256"/>
              <a:gd name="T13" fmla="*/ 412650323 h 204"/>
              <a:gd name="T14" fmla="*/ 654638330 w 256"/>
              <a:gd name="T15" fmla="*/ 476135488 h 204"/>
              <a:gd name="T16" fmla="*/ 591286129 w 256"/>
              <a:gd name="T17" fmla="*/ 539620654 h 204"/>
              <a:gd name="T18" fmla="*/ 527933927 w 256"/>
              <a:gd name="T19" fmla="*/ 476135488 h 204"/>
              <a:gd name="T20" fmla="*/ 232290863 w 256"/>
              <a:gd name="T21" fmla="*/ 476135488 h 204"/>
              <a:gd name="T22" fmla="*/ 168938662 w 256"/>
              <a:gd name="T23" fmla="*/ 539620654 h 204"/>
              <a:gd name="T24" fmla="*/ 105586461 w 256"/>
              <a:gd name="T25" fmla="*/ 476135488 h 204"/>
              <a:gd name="T26" fmla="*/ 168938662 w 256"/>
              <a:gd name="T27" fmla="*/ 412650323 h 204"/>
              <a:gd name="T28" fmla="*/ 227012190 w 256"/>
              <a:gd name="T29" fmla="*/ 412650323 h 204"/>
              <a:gd name="T30" fmla="*/ 102947936 w 256"/>
              <a:gd name="T31" fmla="*/ 63485165 h 204"/>
              <a:gd name="T32" fmla="*/ 31675288 w 256"/>
              <a:gd name="T33" fmla="*/ 63485165 h 204"/>
              <a:gd name="T34" fmla="*/ 0 w 256"/>
              <a:gd name="T35" fmla="*/ 31742583 h 204"/>
              <a:gd name="T36" fmla="*/ 31675288 w 256"/>
              <a:gd name="T37" fmla="*/ 0 h 204"/>
              <a:gd name="T38" fmla="*/ 126704403 w 256"/>
              <a:gd name="T39" fmla="*/ 0 h 204"/>
              <a:gd name="T40" fmla="*/ 155741167 w 256"/>
              <a:gd name="T41" fmla="*/ 21161180 h 204"/>
              <a:gd name="T42" fmla="*/ 155741167 w 256"/>
              <a:gd name="T43" fmla="*/ 21161180 h 204"/>
              <a:gd name="T44" fmla="*/ 174218960 w 256"/>
              <a:gd name="T45" fmla="*/ 74064942 h 204"/>
              <a:gd name="T46" fmla="*/ 644080984 w 256"/>
              <a:gd name="T47" fmla="*/ 74064942 h 204"/>
              <a:gd name="T48" fmla="*/ 675756272 w 256"/>
              <a:gd name="T49" fmla="*/ 105807525 h 204"/>
              <a:gd name="T50" fmla="*/ 673116123 w 256"/>
              <a:gd name="T51" fmla="*/ 119033465 h 204"/>
              <a:gd name="T52" fmla="*/ 197975426 w 256"/>
              <a:gd name="T53" fmla="*/ 137550108 h 204"/>
              <a:gd name="T54" fmla="*/ 256048954 w 256"/>
              <a:gd name="T55" fmla="*/ 304198260 h 204"/>
              <a:gd name="T56" fmla="*/ 527933927 w 256"/>
              <a:gd name="T57" fmla="*/ 288326156 h 204"/>
              <a:gd name="T58" fmla="*/ 593926278 w 256"/>
              <a:gd name="T59" fmla="*/ 137550108 h 204"/>
              <a:gd name="T60" fmla="*/ 197975426 w 256"/>
              <a:gd name="T61" fmla="*/ 137550108 h 20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04">
                <a:moveTo>
                  <a:pt x="255" y="45"/>
                </a:moveTo>
                <a:cubicBezTo>
                  <a:pt x="255" y="45"/>
                  <a:pt x="255" y="45"/>
                  <a:pt x="255" y="45"/>
                </a:cubicBezTo>
                <a:cubicBezTo>
                  <a:pt x="219" y="125"/>
                  <a:pt x="219" y="125"/>
                  <a:pt x="219" y="125"/>
                </a:cubicBezTo>
                <a:cubicBezTo>
                  <a:pt x="217" y="129"/>
                  <a:pt x="213" y="132"/>
                  <a:pt x="209" y="132"/>
                </a:cubicBezTo>
                <a:cubicBezTo>
                  <a:pt x="105" y="139"/>
                  <a:pt x="105" y="139"/>
                  <a:pt x="105" y="139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224" y="156"/>
                  <a:pt x="224" y="156"/>
                  <a:pt x="224" y="156"/>
                </a:cubicBezTo>
                <a:cubicBezTo>
                  <a:pt x="237" y="156"/>
                  <a:pt x="248" y="167"/>
                  <a:pt x="248" y="180"/>
                </a:cubicBezTo>
                <a:cubicBezTo>
                  <a:pt x="248" y="193"/>
                  <a:pt x="237" y="204"/>
                  <a:pt x="224" y="204"/>
                </a:cubicBezTo>
                <a:cubicBezTo>
                  <a:pt x="211" y="204"/>
                  <a:pt x="200" y="193"/>
                  <a:pt x="200" y="180"/>
                </a:cubicBezTo>
                <a:cubicBezTo>
                  <a:pt x="88" y="180"/>
                  <a:pt x="88" y="180"/>
                  <a:pt x="88" y="180"/>
                </a:cubicBezTo>
                <a:cubicBezTo>
                  <a:pt x="88" y="193"/>
                  <a:pt x="77" y="204"/>
                  <a:pt x="64" y="204"/>
                </a:cubicBezTo>
                <a:cubicBezTo>
                  <a:pt x="51" y="204"/>
                  <a:pt x="40" y="193"/>
                  <a:pt x="40" y="180"/>
                </a:cubicBezTo>
                <a:cubicBezTo>
                  <a:pt x="40" y="167"/>
                  <a:pt x="51" y="156"/>
                  <a:pt x="64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39" y="24"/>
                  <a:pt x="39" y="24"/>
                  <a:pt x="39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3" y="0"/>
                  <a:pt x="58" y="3"/>
                  <a:pt x="59" y="8"/>
                </a:cubicBezTo>
                <a:cubicBezTo>
                  <a:pt x="59" y="8"/>
                  <a:pt x="59" y="8"/>
                  <a:pt x="59" y="8"/>
                </a:cubicBezTo>
                <a:cubicBezTo>
                  <a:pt x="66" y="28"/>
                  <a:pt x="66" y="28"/>
                  <a:pt x="66" y="28"/>
                </a:cubicBezTo>
                <a:cubicBezTo>
                  <a:pt x="244" y="28"/>
                  <a:pt x="244" y="28"/>
                  <a:pt x="244" y="28"/>
                </a:cubicBezTo>
                <a:cubicBezTo>
                  <a:pt x="251" y="28"/>
                  <a:pt x="256" y="33"/>
                  <a:pt x="256" y="40"/>
                </a:cubicBezTo>
                <a:cubicBezTo>
                  <a:pt x="256" y="42"/>
                  <a:pt x="256" y="43"/>
                  <a:pt x="255" y="45"/>
                </a:cubicBezTo>
                <a:moveTo>
                  <a:pt x="75" y="52"/>
                </a:moveTo>
                <a:cubicBezTo>
                  <a:pt x="97" y="115"/>
                  <a:pt x="97" y="115"/>
                  <a:pt x="97" y="115"/>
                </a:cubicBezTo>
                <a:cubicBezTo>
                  <a:pt x="200" y="109"/>
                  <a:pt x="200" y="109"/>
                  <a:pt x="200" y="109"/>
                </a:cubicBezTo>
                <a:cubicBezTo>
                  <a:pt x="225" y="52"/>
                  <a:pt x="225" y="52"/>
                  <a:pt x="225" y="52"/>
                </a:cubicBezTo>
                <a:lnTo>
                  <a:pt x="75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" name="Freeform 77"/>
          <p:cNvSpPr>
            <a:spLocks noEditPoints="1"/>
          </p:cNvSpPr>
          <p:nvPr/>
        </p:nvSpPr>
        <p:spPr bwMode="auto">
          <a:xfrm>
            <a:off x="9515332" y="1270231"/>
            <a:ext cx="415925" cy="338138"/>
          </a:xfrm>
          <a:custGeom>
            <a:avLst/>
            <a:gdLst>
              <a:gd name="T0" fmla="*/ 644080984 w 256"/>
              <a:gd name="T1" fmla="*/ 549698592 h 208"/>
              <a:gd name="T2" fmla="*/ 31675288 w 256"/>
              <a:gd name="T3" fmla="*/ 549698592 h 208"/>
              <a:gd name="T4" fmla="*/ 0 w 256"/>
              <a:gd name="T5" fmla="*/ 517985149 h 208"/>
              <a:gd name="T6" fmla="*/ 0 w 256"/>
              <a:gd name="T7" fmla="*/ 95140328 h 208"/>
              <a:gd name="T8" fmla="*/ 31675288 w 256"/>
              <a:gd name="T9" fmla="*/ 63426886 h 208"/>
              <a:gd name="T10" fmla="*/ 166300138 w 256"/>
              <a:gd name="T11" fmla="*/ 63426886 h 208"/>
              <a:gd name="T12" fmla="*/ 216453219 w 256"/>
              <a:gd name="T13" fmla="*/ 13213393 h 208"/>
              <a:gd name="T14" fmla="*/ 242849834 w 256"/>
              <a:gd name="T15" fmla="*/ 0 h 208"/>
              <a:gd name="T16" fmla="*/ 432906438 w 256"/>
              <a:gd name="T17" fmla="*/ 0 h 208"/>
              <a:gd name="T18" fmla="*/ 456662904 w 256"/>
              <a:gd name="T19" fmla="*/ 10571689 h 208"/>
              <a:gd name="T20" fmla="*/ 456662904 w 256"/>
              <a:gd name="T21" fmla="*/ 10571689 h 208"/>
              <a:gd name="T22" fmla="*/ 509456134 w 256"/>
              <a:gd name="T23" fmla="*/ 63426886 h 208"/>
              <a:gd name="T24" fmla="*/ 644080984 w 256"/>
              <a:gd name="T25" fmla="*/ 63426886 h 208"/>
              <a:gd name="T26" fmla="*/ 675756272 w 256"/>
              <a:gd name="T27" fmla="*/ 95140328 h 208"/>
              <a:gd name="T28" fmla="*/ 675756272 w 256"/>
              <a:gd name="T29" fmla="*/ 517985149 h 208"/>
              <a:gd name="T30" fmla="*/ 644080984 w 256"/>
              <a:gd name="T31" fmla="*/ 549698592 h 208"/>
              <a:gd name="T32" fmla="*/ 337878948 w 256"/>
              <a:gd name="T33" fmla="*/ 105712018 h 208"/>
              <a:gd name="T34" fmla="*/ 147822345 w 256"/>
              <a:gd name="T35" fmla="*/ 295991049 h 208"/>
              <a:gd name="T36" fmla="*/ 337878948 w 256"/>
              <a:gd name="T37" fmla="*/ 486271706 h 208"/>
              <a:gd name="T38" fmla="*/ 527933927 w 256"/>
              <a:gd name="T39" fmla="*/ 295991049 h 208"/>
              <a:gd name="T40" fmla="*/ 337878948 w 256"/>
              <a:gd name="T41" fmla="*/ 105712018 h 208"/>
              <a:gd name="T42" fmla="*/ 337878948 w 256"/>
              <a:gd name="T43" fmla="*/ 422844820 h 208"/>
              <a:gd name="T44" fmla="*/ 211174546 w 256"/>
              <a:gd name="T45" fmla="*/ 295991049 h 208"/>
              <a:gd name="T46" fmla="*/ 337878948 w 256"/>
              <a:gd name="T47" fmla="*/ 169137278 h 208"/>
              <a:gd name="T48" fmla="*/ 464581726 w 256"/>
              <a:gd name="T49" fmla="*/ 295991049 h 208"/>
              <a:gd name="T50" fmla="*/ 337878948 w 256"/>
              <a:gd name="T51" fmla="*/ 422844820 h 2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08">
                <a:moveTo>
                  <a:pt x="244" y="208"/>
                </a:move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82" y="5"/>
                  <a:pt x="82" y="5"/>
                  <a:pt x="82" y="5"/>
                </a:cubicBezTo>
                <a:cubicBezTo>
                  <a:pt x="85" y="2"/>
                  <a:pt x="88" y="0"/>
                  <a:pt x="92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67" y="0"/>
                  <a:pt x="170" y="1"/>
                  <a:pt x="173" y="4"/>
                </a:cubicBezTo>
                <a:cubicBezTo>
                  <a:pt x="173" y="4"/>
                  <a:pt x="173" y="4"/>
                  <a:pt x="173" y="4"/>
                </a:cubicBezTo>
                <a:cubicBezTo>
                  <a:pt x="193" y="24"/>
                  <a:pt x="193" y="24"/>
                  <a:pt x="193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3"/>
                  <a:pt x="251" y="208"/>
                  <a:pt x="244" y="208"/>
                </a:cubicBezTo>
                <a:moveTo>
                  <a:pt x="128" y="40"/>
                </a:moveTo>
                <a:cubicBezTo>
                  <a:pt x="88" y="40"/>
                  <a:pt x="56" y="72"/>
                  <a:pt x="56" y="112"/>
                </a:cubicBezTo>
                <a:cubicBezTo>
                  <a:pt x="56" y="152"/>
                  <a:pt x="88" y="184"/>
                  <a:pt x="128" y="184"/>
                </a:cubicBezTo>
                <a:cubicBezTo>
                  <a:pt x="168" y="184"/>
                  <a:pt x="200" y="152"/>
                  <a:pt x="200" y="112"/>
                </a:cubicBezTo>
                <a:cubicBezTo>
                  <a:pt x="200" y="72"/>
                  <a:pt x="168" y="40"/>
                  <a:pt x="128" y="40"/>
                </a:cubicBezTo>
                <a:moveTo>
                  <a:pt x="128" y="160"/>
                </a:moveTo>
                <a:cubicBezTo>
                  <a:pt x="101" y="160"/>
                  <a:pt x="80" y="139"/>
                  <a:pt x="80" y="112"/>
                </a:cubicBezTo>
                <a:cubicBezTo>
                  <a:pt x="80" y="85"/>
                  <a:pt x="101" y="64"/>
                  <a:pt x="128" y="64"/>
                </a:cubicBezTo>
                <a:cubicBezTo>
                  <a:pt x="155" y="64"/>
                  <a:pt x="176" y="85"/>
                  <a:pt x="176" y="112"/>
                </a:cubicBezTo>
                <a:cubicBezTo>
                  <a:pt x="176" y="139"/>
                  <a:pt x="155" y="160"/>
                  <a:pt x="128" y="16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" name="Freeform 78"/>
          <p:cNvSpPr>
            <a:spLocks/>
          </p:cNvSpPr>
          <p:nvPr/>
        </p:nvSpPr>
        <p:spPr bwMode="auto">
          <a:xfrm>
            <a:off x="8786670" y="1230544"/>
            <a:ext cx="403225" cy="415925"/>
          </a:xfrm>
          <a:custGeom>
            <a:avLst/>
            <a:gdLst>
              <a:gd name="T0" fmla="*/ 655606454 w 248"/>
              <a:gd name="T1" fmla="*/ 517376581 h 256"/>
              <a:gd name="T2" fmla="*/ 539289049 w 248"/>
              <a:gd name="T3" fmla="*/ 580728782 h 256"/>
              <a:gd name="T4" fmla="*/ 422971644 w 248"/>
              <a:gd name="T5" fmla="*/ 517376581 h 256"/>
              <a:gd name="T6" fmla="*/ 539289049 w 248"/>
              <a:gd name="T7" fmla="*/ 454024380 h 256"/>
              <a:gd name="T8" fmla="*/ 592160301 w 248"/>
              <a:gd name="T9" fmla="*/ 461943202 h 256"/>
              <a:gd name="T10" fmla="*/ 592160301 w 248"/>
              <a:gd name="T11" fmla="*/ 401229525 h 256"/>
              <a:gd name="T12" fmla="*/ 592160301 w 248"/>
              <a:gd name="T13" fmla="*/ 197975426 h 256"/>
              <a:gd name="T14" fmla="*/ 232634810 w 248"/>
              <a:gd name="T15" fmla="*/ 274526747 h 256"/>
              <a:gd name="T16" fmla="*/ 232634810 w 248"/>
              <a:gd name="T17" fmla="*/ 612404071 h 256"/>
              <a:gd name="T18" fmla="*/ 116317405 w 248"/>
              <a:gd name="T19" fmla="*/ 675756272 h 256"/>
              <a:gd name="T20" fmla="*/ 0 w 248"/>
              <a:gd name="T21" fmla="*/ 612404071 h 256"/>
              <a:gd name="T22" fmla="*/ 116317405 w 248"/>
              <a:gd name="T23" fmla="*/ 549051869 h 256"/>
              <a:gd name="T24" fmla="*/ 169188657 w 248"/>
              <a:gd name="T25" fmla="*/ 556970692 h 256"/>
              <a:gd name="T26" fmla="*/ 169188657 w 248"/>
              <a:gd name="T27" fmla="*/ 506817610 h 256"/>
              <a:gd name="T28" fmla="*/ 169188657 w 248"/>
              <a:gd name="T29" fmla="*/ 126704403 h 256"/>
              <a:gd name="T30" fmla="*/ 200911734 w 248"/>
              <a:gd name="T31" fmla="*/ 95027490 h 256"/>
              <a:gd name="T32" fmla="*/ 623883378 w 248"/>
              <a:gd name="T33" fmla="*/ 0 h 256"/>
              <a:gd name="T34" fmla="*/ 655606454 w 248"/>
              <a:gd name="T35" fmla="*/ 31675288 h 256"/>
              <a:gd name="T36" fmla="*/ 655606454 w 248"/>
              <a:gd name="T37" fmla="*/ 485699668 h 256"/>
              <a:gd name="T38" fmla="*/ 655606454 w 248"/>
              <a:gd name="T39" fmla="*/ 506817610 h 256"/>
              <a:gd name="T40" fmla="*/ 655606454 w 248"/>
              <a:gd name="T41" fmla="*/ 517376581 h 2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8" h="256">
                <a:moveTo>
                  <a:pt x="248" y="196"/>
                </a:moveTo>
                <a:cubicBezTo>
                  <a:pt x="248" y="209"/>
                  <a:pt x="228" y="220"/>
                  <a:pt x="204" y="220"/>
                </a:cubicBezTo>
                <a:cubicBezTo>
                  <a:pt x="180" y="220"/>
                  <a:pt x="160" y="209"/>
                  <a:pt x="160" y="196"/>
                </a:cubicBezTo>
                <a:cubicBezTo>
                  <a:pt x="160" y="183"/>
                  <a:pt x="180" y="172"/>
                  <a:pt x="204" y="172"/>
                </a:cubicBezTo>
                <a:cubicBezTo>
                  <a:pt x="211" y="172"/>
                  <a:pt x="218" y="173"/>
                  <a:pt x="224" y="175"/>
                </a:cubicBezTo>
                <a:cubicBezTo>
                  <a:pt x="224" y="152"/>
                  <a:pt x="224" y="152"/>
                  <a:pt x="224" y="152"/>
                </a:cubicBezTo>
                <a:cubicBezTo>
                  <a:pt x="224" y="75"/>
                  <a:pt x="224" y="75"/>
                  <a:pt x="224" y="75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8" y="232"/>
                  <a:pt x="88" y="232"/>
                  <a:pt x="88" y="232"/>
                </a:cubicBezTo>
                <a:cubicBezTo>
                  <a:pt x="88" y="245"/>
                  <a:pt x="68" y="256"/>
                  <a:pt x="44" y="256"/>
                </a:cubicBezTo>
                <a:cubicBezTo>
                  <a:pt x="20" y="256"/>
                  <a:pt x="0" y="245"/>
                  <a:pt x="0" y="232"/>
                </a:cubicBezTo>
                <a:cubicBezTo>
                  <a:pt x="0" y="219"/>
                  <a:pt x="20" y="208"/>
                  <a:pt x="44" y="208"/>
                </a:cubicBezTo>
                <a:cubicBezTo>
                  <a:pt x="51" y="208"/>
                  <a:pt x="58" y="209"/>
                  <a:pt x="64" y="211"/>
                </a:cubicBezTo>
                <a:cubicBezTo>
                  <a:pt x="64" y="192"/>
                  <a:pt x="64" y="192"/>
                  <a:pt x="64" y="192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39"/>
                  <a:pt x="76" y="36"/>
                  <a:pt x="76" y="36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84"/>
                  <a:pt x="248" y="184"/>
                  <a:pt x="248" y="184"/>
                </a:cubicBezTo>
                <a:cubicBezTo>
                  <a:pt x="248" y="192"/>
                  <a:pt x="248" y="192"/>
                  <a:pt x="248" y="192"/>
                </a:cubicBezTo>
                <a:lnTo>
                  <a:pt x="248" y="1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" name="Freeform 79"/>
          <p:cNvSpPr>
            <a:spLocks noEditPoints="1"/>
          </p:cNvSpPr>
          <p:nvPr/>
        </p:nvSpPr>
        <p:spPr bwMode="auto">
          <a:xfrm>
            <a:off x="8129445" y="1348019"/>
            <a:ext cx="273050" cy="247650"/>
          </a:xfrm>
          <a:custGeom>
            <a:avLst/>
            <a:gdLst>
              <a:gd name="T0" fmla="*/ 412087710 w 168"/>
              <a:gd name="T1" fmla="*/ 403490280 h 152"/>
              <a:gd name="T2" fmla="*/ 380389531 w 168"/>
              <a:gd name="T3" fmla="*/ 371636298 h 152"/>
              <a:gd name="T4" fmla="*/ 380389531 w 168"/>
              <a:gd name="T5" fmla="*/ 31853981 h 152"/>
              <a:gd name="T6" fmla="*/ 412087710 w 168"/>
              <a:gd name="T7" fmla="*/ 0 h 152"/>
              <a:gd name="T8" fmla="*/ 443787515 w 168"/>
              <a:gd name="T9" fmla="*/ 31853981 h 152"/>
              <a:gd name="T10" fmla="*/ 443787515 w 168"/>
              <a:gd name="T11" fmla="*/ 371636298 h 152"/>
              <a:gd name="T12" fmla="*/ 412087710 w 168"/>
              <a:gd name="T13" fmla="*/ 403490280 h 152"/>
              <a:gd name="T14" fmla="*/ 285291742 w 168"/>
              <a:gd name="T15" fmla="*/ 403490280 h 152"/>
              <a:gd name="T16" fmla="*/ 253593562 w 168"/>
              <a:gd name="T17" fmla="*/ 371636298 h 152"/>
              <a:gd name="T18" fmla="*/ 253593562 w 168"/>
              <a:gd name="T19" fmla="*/ 116799561 h 152"/>
              <a:gd name="T20" fmla="*/ 285291742 w 168"/>
              <a:gd name="T21" fmla="*/ 84945579 h 152"/>
              <a:gd name="T22" fmla="*/ 316991546 w 168"/>
              <a:gd name="T23" fmla="*/ 116799561 h 152"/>
              <a:gd name="T24" fmla="*/ 316991546 w 168"/>
              <a:gd name="T25" fmla="*/ 371636298 h 152"/>
              <a:gd name="T26" fmla="*/ 285291742 w 168"/>
              <a:gd name="T27" fmla="*/ 403490280 h 152"/>
              <a:gd name="T28" fmla="*/ 158495773 w 168"/>
              <a:gd name="T29" fmla="*/ 403490280 h 152"/>
              <a:gd name="T30" fmla="*/ 126795968 w 168"/>
              <a:gd name="T31" fmla="*/ 371636298 h 152"/>
              <a:gd name="T32" fmla="*/ 126795968 w 168"/>
              <a:gd name="T33" fmla="*/ 201745140 h 152"/>
              <a:gd name="T34" fmla="*/ 158495773 w 168"/>
              <a:gd name="T35" fmla="*/ 169891159 h 152"/>
              <a:gd name="T36" fmla="*/ 190193953 w 168"/>
              <a:gd name="T37" fmla="*/ 201745140 h 152"/>
              <a:gd name="T38" fmla="*/ 190193953 w 168"/>
              <a:gd name="T39" fmla="*/ 371636298 h 152"/>
              <a:gd name="T40" fmla="*/ 158495773 w 168"/>
              <a:gd name="T41" fmla="*/ 403490280 h 152"/>
              <a:gd name="T42" fmla="*/ 31699805 w 168"/>
              <a:gd name="T43" fmla="*/ 403490280 h 152"/>
              <a:gd name="T44" fmla="*/ 0 w 168"/>
              <a:gd name="T45" fmla="*/ 371636298 h 152"/>
              <a:gd name="T46" fmla="*/ 0 w 168"/>
              <a:gd name="T47" fmla="*/ 286690719 h 152"/>
              <a:gd name="T48" fmla="*/ 31699805 w 168"/>
              <a:gd name="T49" fmla="*/ 254836738 h 152"/>
              <a:gd name="T50" fmla="*/ 63397984 w 168"/>
              <a:gd name="T51" fmla="*/ 286690719 h 152"/>
              <a:gd name="T52" fmla="*/ 63397984 w 168"/>
              <a:gd name="T53" fmla="*/ 371636298 h 152"/>
              <a:gd name="T54" fmla="*/ 31699805 w 168"/>
              <a:gd name="T55" fmla="*/ 403490280 h 15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8" h="152">
                <a:moveTo>
                  <a:pt x="156" y="152"/>
                </a:moveTo>
                <a:cubicBezTo>
                  <a:pt x="149" y="152"/>
                  <a:pt x="144" y="147"/>
                  <a:pt x="144" y="140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49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140"/>
                  <a:pt x="168" y="140"/>
                  <a:pt x="168" y="140"/>
                </a:cubicBezTo>
                <a:cubicBezTo>
                  <a:pt x="168" y="147"/>
                  <a:pt x="163" y="152"/>
                  <a:pt x="156" y="152"/>
                </a:cubicBezTo>
                <a:moveTo>
                  <a:pt x="108" y="152"/>
                </a:moveTo>
                <a:cubicBezTo>
                  <a:pt x="101" y="152"/>
                  <a:pt x="96" y="147"/>
                  <a:pt x="96" y="140"/>
                </a:cubicBezTo>
                <a:cubicBezTo>
                  <a:pt x="96" y="44"/>
                  <a:pt x="96" y="44"/>
                  <a:pt x="96" y="44"/>
                </a:cubicBezTo>
                <a:cubicBezTo>
                  <a:pt x="96" y="37"/>
                  <a:pt x="101" y="32"/>
                  <a:pt x="108" y="32"/>
                </a:cubicBezTo>
                <a:cubicBezTo>
                  <a:pt x="115" y="32"/>
                  <a:pt x="120" y="37"/>
                  <a:pt x="120" y="44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20" y="147"/>
                  <a:pt x="115" y="152"/>
                  <a:pt x="108" y="152"/>
                </a:cubicBezTo>
                <a:moveTo>
                  <a:pt x="60" y="152"/>
                </a:moveTo>
                <a:cubicBezTo>
                  <a:pt x="53" y="152"/>
                  <a:pt x="48" y="147"/>
                  <a:pt x="48" y="140"/>
                </a:cubicBezTo>
                <a:cubicBezTo>
                  <a:pt x="48" y="76"/>
                  <a:pt x="48" y="76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67" y="64"/>
                  <a:pt x="72" y="69"/>
                  <a:pt x="72" y="76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72" y="147"/>
                  <a:pt x="67" y="152"/>
                  <a:pt x="60" y="152"/>
                </a:cubicBezTo>
                <a:moveTo>
                  <a:pt x="12" y="152"/>
                </a:moveTo>
                <a:cubicBezTo>
                  <a:pt x="5" y="152"/>
                  <a:pt x="0" y="147"/>
                  <a:pt x="0" y="140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4" y="147"/>
                  <a:pt x="19" y="152"/>
                  <a:pt x="12" y="1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Freeform 80"/>
          <p:cNvSpPr>
            <a:spLocks noEditPoints="1"/>
          </p:cNvSpPr>
          <p:nvPr/>
        </p:nvSpPr>
        <p:spPr bwMode="auto">
          <a:xfrm>
            <a:off x="7329345" y="1282931"/>
            <a:ext cx="415925" cy="312738"/>
          </a:xfrm>
          <a:custGeom>
            <a:avLst/>
            <a:gdLst>
              <a:gd name="T0" fmla="*/ 665197301 w 256"/>
              <a:gd name="T1" fmla="*/ 278579518 h 192"/>
              <a:gd name="T2" fmla="*/ 665197301 w 256"/>
              <a:gd name="T3" fmla="*/ 278579518 h 192"/>
              <a:gd name="T4" fmla="*/ 538492898 w 256"/>
              <a:gd name="T5" fmla="*/ 405929037 h 192"/>
              <a:gd name="T6" fmla="*/ 538492898 w 256"/>
              <a:gd name="T7" fmla="*/ 405929037 h 192"/>
              <a:gd name="T8" fmla="*/ 517376581 w 256"/>
              <a:gd name="T9" fmla="*/ 413889197 h 192"/>
              <a:gd name="T10" fmla="*/ 485699668 w 256"/>
              <a:gd name="T11" fmla="*/ 382051817 h 192"/>
              <a:gd name="T12" fmla="*/ 496258639 w 256"/>
              <a:gd name="T13" fmla="*/ 360826354 h 192"/>
              <a:gd name="T14" fmla="*/ 496258639 w 256"/>
              <a:gd name="T15" fmla="*/ 360826354 h 192"/>
              <a:gd name="T16" fmla="*/ 599204951 w 256"/>
              <a:gd name="T17" fmla="*/ 254700668 h 192"/>
              <a:gd name="T18" fmla="*/ 496258639 w 256"/>
              <a:gd name="T19" fmla="*/ 151228369 h 192"/>
              <a:gd name="T20" fmla="*/ 496258639 w 256"/>
              <a:gd name="T21" fmla="*/ 151228369 h 192"/>
              <a:gd name="T22" fmla="*/ 485699668 w 256"/>
              <a:gd name="T23" fmla="*/ 127351149 h 192"/>
              <a:gd name="T24" fmla="*/ 517376581 w 256"/>
              <a:gd name="T25" fmla="*/ 95512140 h 192"/>
              <a:gd name="T26" fmla="*/ 541133047 w 256"/>
              <a:gd name="T27" fmla="*/ 106125686 h 192"/>
              <a:gd name="T28" fmla="*/ 541133047 w 256"/>
              <a:gd name="T29" fmla="*/ 106125686 h 192"/>
              <a:gd name="T30" fmla="*/ 665197301 w 256"/>
              <a:gd name="T31" fmla="*/ 230821819 h 192"/>
              <a:gd name="T32" fmla="*/ 675756272 w 256"/>
              <a:gd name="T33" fmla="*/ 254700668 h 192"/>
              <a:gd name="T34" fmla="*/ 665197301 w 256"/>
              <a:gd name="T35" fmla="*/ 278579518 h 192"/>
              <a:gd name="T36" fmla="*/ 282445569 w 256"/>
              <a:gd name="T37" fmla="*/ 488175874 h 192"/>
              <a:gd name="T38" fmla="*/ 253408805 w 256"/>
              <a:gd name="T39" fmla="*/ 509401337 h 192"/>
              <a:gd name="T40" fmla="*/ 221731892 w 256"/>
              <a:gd name="T41" fmla="*/ 477563957 h 192"/>
              <a:gd name="T42" fmla="*/ 224372041 w 256"/>
              <a:gd name="T43" fmla="*/ 466952040 h 192"/>
              <a:gd name="T44" fmla="*/ 393310703 w 256"/>
              <a:gd name="T45" fmla="*/ 21225463 h 192"/>
              <a:gd name="T46" fmla="*/ 422347467 w 256"/>
              <a:gd name="T47" fmla="*/ 0 h 192"/>
              <a:gd name="T48" fmla="*/ 454024380 w 256"/>
              <a:gd name="T49" fmla="*/ 31837380 h 192"/>
              <a:gd name="T50" fmla="*/ 451384231 w 256"/>
              <a:gd name="T51" fmla="*/ 42450926 h 192"/>
              <a:gd name="T52" fmla="*/ 282445569 w 256"/>
              <a:gd name="T53" fmla="*/ 488175874 h 192"/>
              <a:gd name="T54" fmla="*/ 179497633 w 256"/>
              <a:gd name="T55" fmla="*/ 151228369 h 192"/>
              <a:gd name="T56" fmla="*/ 76551321 w 256"/>
              <a:gd name="T57" fmla="*/ 254700668 h 192"/>
              <a:gd name="T58" fmla="*/ 182137782 w 256"/>
              <a:gd name="T59" fmla="*/ 360826354 h 192"/>
              <a:gd name="T60" fmla="*/ 182137782 w 256"/>
              <a:gd name="T61" fmla="*/ 360826354 h 192"/>
              <a:gd name="T62" fmla="*/ 190056604 w 256"/>
              <a:gd name="T63" fmla="*/ 382051817 h 192"/>
              <a:gd name="T64" fmla="*/ 158379691 w 256"/>
              <a:gd name="T65" fmla="*/ 413889197 h 192"/>
              <a:gd name="T66" fmla="*/ 137263374 w 256"/>
              <a:gd name="T67" fmla="*/ 405929037 h 192"/>
              <a:gd name="T68" fmla="*/ 137263374 w 256"/>
              <a:gd name="T69" fmla="*/ 405929037 h 192"/>
              <a:gd name="T70" fmla="*/ 10558971 w 256"/>
              <a:gd name="T71" fmla="*/ 278579518 h 192"/>
              <a:gd name="T72" fmla="*/ 10558971 w 256"/>
              <a:gd name="T73" fmla="*/ 278579518 h 192"/>
              <a:gd name="T74" fmla="*/ 0 w 256"/>
              <a:gd name="T75" fmla="*/ 254700668 h 192"/>
              <a:gd name="T76" fmla="*/ 10558971 w 256"/>
              <a:gd name="T77" fmla="*/ 230821819 h 192"/>
              <a:gd name="T78" fmla="*/ 137263374 w 256"/>
              <a:gd name="T79" fmla="*/ 106125686 h 192"/>
              <a:gd name="T80" fmla="*/ 137263374 w 256"/>
              <a:gd name="T81" fmla="*/ 106125686 h 192"/>
              <a:gd name="T82" fmla="*/ 158379691 w 256"/>
              <a:gd name="T83" fmla="*/ 95512140 h 192"/>
              <a:gd name="T84" fmla="*/ 190056604 w 256"/>
              <a:gd name="T85" fmla="*/ 127351149 h 192"/>
              <a:gd name="T86" fmla="*/ 179497633 w 256"/>
              <a:gd name="T87" fmla="*/ 151228369 h 1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192">
                <a:moveTo>
                  <a:pt x="252" y="105"/>
                </a:moveTo>
                <a:cubicBezTo>
                  <a:pt x="252" y="105"/>
                  <a:pt x="252" y="105"/>
                  <a:pt x="252" y="105"/>
                </a:cubicBezTo>
                <a:cubicBezTo>
                  <a:pt x="204" y="153"/>
                  <a:pt x="204" y="153"/>
                  <a:pt x="204" y="153"/>
                </a:cubicBezTo>
                <a:cubicBezTo>
                  <a:pt x="204" y="153"/>
                  <a:pt x="204" y="153"/>
                  <a:pt x="204" y="153"/>
                </a:cubicBezTo>
                <a:cubicBezTo>
                  <a:pt x="202" y="155"/>
                  <a:pt x="199" y="156"/>
                  <a:pt x="196" y="156"/>
                </a:cubicBezTo>
                <a:cubicBezTo>
                  <a:pt x="189" y="156"/>
                  <a:pt x="184" y="151"/>
                  <a:pt x="184" y="144"/>
                </a:cubicBezTo>
                <a:cubicBezTo>
                  <a:pt x="184" y="141"/>
                  <a:pt x="185" y="138"/>
                  <a:pt x="188" y="136"/>
                </a:cubicBezTo>
                <a:cubicBezTo>
                  <a:pt x="188" y="136"/>
                  <a:pt x="188" y="136"/>
                  <a:pt x="188" y="136"/>
                </a:cubicBezTo>
                <a:cubicBezTo>
                  <a:pt x="227" y="96"/>
                  <a:pt x="227" y="96"/>
                  <a:pt x="227" y="96"/>
                </a:cubicBezTo>
                <a:cubicBezTo>
                  <a:pt x="188" y="57"/>
                  <a:pt x="188" y="57"/>
                  <a:pt x="188" y="57"/>
                </a:cubicBezTo>
                <a:cubicBezTo>
                  <a:pt x="188" y="57"/>
                  <a:pt x="188" y="57"/>
                  <a:pt x="188" y="57"/>
                </a:cubicBezTo>
                <a:cubicBezTo>
                  <a:pt x="185" y="54"/>
                  <a:pt x="184" y="51"/>
                  <a:pt x="184" y="48"/>
                </a:cubicBezTo>
                <a:cubicBezTo>
                  <a:pt x="184" y="41"/>
                  <a:pt x="189" y="36"/>
                  <a:pt x="196" y="36"/>
                </a:cubicBezTo>
                <a:cubicBezTo>
                  <a:pt x="199" y="36"/>
                  <a:pt x="202" y="37"/>
                  <a:pt x="205" y="40"/>
                </a:cubicBezTo>
                <a:cubicBezTo>
                  <a:pt x="205" y="40"/>
                  <a:pt x="205" y="40"/>
                  <a:pt x="205" y="40"/>
                </a:cubicBezTo>
                <a:cubicBezTo>
                  <a:pt x="252" y="87"/>
                  <a:pt x="252" y="87"/>
                  <a:pt x="252" y="87"/>
                </a:cubicBezTo>
                <a:cubicBezTo>
                  <a:pt x="254" y="89"/>
                  <a:pt x="256" y="92"/>
                  <a:pt x="256" y="96"/>
                </a:cubicBezTo>
                <a:cubicBezTo>
                  <a:pt x="256" y="99"/>
                  <a:pt x="255" y="102"/>
                  <a:pt x="252" y="105"/>
                </a:cubicBezTo>
                <a:moveTo>
                  <a:pt x="107" y="184"/>
                </a:moveTo>
                <a:cubicBezTo>
                  <a:pt x="106" y="189"/>
                  <a:pt x="101" y="192"/>
                  <a:pt x="96" y="192"/>
                </a:cubicBezTo>
                <a:cubicBezTo>
                  <a:pt x="89" y="192"/>
                  <a:pt x="84" y="187"/>
                  <a:pt x="84" y="180"/>
                </a:cubicBezTo>
                <a:cubicBezTo>
                  <a:pt x="84" y="178"/>
                  <a:pt x="84" y="177"/>
                  <a:pt x="85" y="176"/>
                </a:cubicBezTo>
                <a:cubicBezTo>
                  <a:pt x="149" y="8"/>
                  <a:pt x="149" y="8"/>
                  <a:pt x="149" y="8"/>
                </a:cubicBezTo>
                <a:cubicBezTo>
                  <a:pt x="150" y="3"/>
                  <a:pt x="155" y="0"/>
                  <a:pt x="160" y="0"/>
                </a:cubicBezTo>
                <a:cubicBezTo>
                  <a:pt x="167" y="0"/>
                  <a:pt x="172" y="5"/>
                  <a:pt x="172" y="12"/>
                </a:cubicBezTo>
                <a:cubicBezTo>
                  <a:pt x="172" y="14"/>
                  <a:pt x="172" y="15"/>
                  <a:pt x="171" y="16"/>
                </a:cubicBezTo>
                <a:lnTo>
                  <a:pt x="107" y="184"/>
                </a:lnTo>
                <a:close/>
                <a:moveTo>
                  <a:pt x="68" y="57"/>
                </a:moveTo>
                <a:cubicBezTo>
                  <a:pt x="29" y="96"/>
                  <a:pt x="29" y="96"/>
                  <a:pt x="29" y="9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71" y="138"/>
                  <a:pt x="72" y="141"/>
                  <a:pt x="72" y="144"/>
                </a:cubicBezTo>
                <a:cubicBezTo>
                  <a:pt x="72" y="151"/>
                  <a:pt x="67" y="156"/>
                  <a:pt x="60" y="156"/>
                </a:cubicBezTo>
                <a:cubicBezTo>
                  <a:pt x="57" y="156"/>
                  <a:pt x="54" y="155"/>
                  <a:pt x="52" y="153"/>
                </a:cubicBezTo>
                <a:cubicBezTo>
                  <a:pt x="52" y="153"/>
                  <a:pt x="52" y="153"/>
                  <a:pt x="52" y="153"/>
                </a:cubicBezTo>
                <a:cubicBezTo>
                  <a:pt x="4" y="105"/>
                  <a:pt x="4" y="105"/>
                  <a:pt x="4" y="105"/>
                </a:cubicBezTo>
                <a:cubicBezTo>
                  <a:pt x="4" y="105"/>
                  <a:pt x="4" y="105"/>
                  <a:pt x="4" y="105"/>
                </a:cubicBezTo>
                <a:cubicBezTo>
                  <a:pt x="1" y="102"/>
                  <a:pt x="0" y="99"/>
                  <a:pt x="0" y="96"/>
                </a:cubicBezTo>
                <a:cubicBezTo>
                  <a:pt x="0" y="92"/>
                  <a:pt x="2" y="89"/>
                  <a:pt x="4" y="87"/>
                </a:cubicBezTo>
                <a:cubicBezTo>
                  <a:pt x="52" y="40"/>
                  <a:pt x="52" y="40"/>
                  <a:pt x="52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37"/>
                  <a:pt x="57" y="36"/>
                  <a:pt x="60" y="36"/>
                </a:cubicBezTo>
                <a:cubicBezTo>
                  <a:pt x="67" y="36"/>
                  <a:pt x="72" y="41"/>
                  <a:pt x="72" y="48"/>
                </a:cubicBezTo>
                <a:cubicBezTo>
                  <a:pt x="72" y="51"/>
                  <a:pt x="71" y="54"/>
                  <a:pt x="68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" name="Freeform 81"/>
          <p:cNvSpPr>
            <a:spLocks noEditPoints="1"/>
          </p:cNvSpPr>
          <p:nvPr/>
        </p:nvSpPr>
        <p:spPr bwMode="auto">
          <a:xfrm>
            <a:off x="6605445" y="1235306"/>
            <a:ext cx="404812" cy="406400"/>
          </a:xfrm>
          <a:custGeom>
            <a:avLst/>
            <a:gdLst>
              <a:gd name="T0" fmla="*/ 610547538 w 249"/>
              <a:gd name="T1" fmla="*/ 227262131 h 250"/>
              <a:gd name="T2" fmla="*/ 523327622 w 249"/>
              <a:gd name="T3" fmla="*/ 314465818 h 250"/>
              <a:gd name="T4" fmla="*/ 401745834 w 249"/>
              <a:gd name="T5" fmla="*/ 346178022 h 250"/>
              <a:gd name="T6" fmla="*/ 475751645 w 249"/>
              <a:gd name="T7" fmla="*/ 272185587 h 250"/>
              <a:gd name="T8" fmla="*/ 478395116 w 249"/>
              <a:gd name="T9" fmla="*/ 269542362 h 250"/>
              <a:gd name="T10" fmla="*/ 565616658 w 249"/>
              <a:gd name="T11" fmla="*/ 182337050 h 250"/>
              <a:gd name="T12" fmla="*/ 565616658 w 249"/>
              <a:gd name="T13" fmla="*/ 92490138 h 250"/>
              <a:gd name="T14" fmla="*/ 478395116 w 249"/>
              <a:gd name="T15" fmla="*/ 92490138 h 250"/>
              <a:gd name="T16" fmla="*/ 388530104 w 249"/>
              <a:gd name="T17" fmla="*/ 182337050 h 250"/>
              <a:gd name="T18" fmla="*/ 388530104 w 249"/>
              <a:gd name="T19" fmla="*/ 182337050 h 250"/>
              <a:gd name="T20" fmla="*/ 388530104 w 249"/>
              <a:gd name="T21" fmla="*/ 182337050 h 250"/>
              <a:gd name="T22" fmla="*/ 314524292 w 249"/>
              <a:gd name="T23" fmla="*/ 258972710 h 250"/>
              <a:gd name="T24" fmla="*/ 346241069 w 249"/>
              <a:gd name="T25" fmla="*/ 137413594 h 250"/>
              <a:gd name="T26" fmla="*/ 433462610 w 249"/>
              <a:gd name="T27" fmla="*/ 50208282 h 250"/>
              <a:gd name="T28" fmla="*/ 610547538 w 249"/>
              <a:gd name="T29" fmla="*/ 50208282 h 250"/>
              <a:gd name="T30" fmla="*/ 610547538 w 249"/>
              <a:gd name="T31" fmla="*/ 227262131 h 250"/>
              <a:gd name="T32" fmla="*/ 248448894 w 249"/>
              <a:gd name="T33" fmla="*/ 457165862 h 250"/>
              <a:gd name="T34" fmla="*/ 248448894 w 249"/>
              <a:gd name="T35" fmla="*/ 457165862 h 250"/>
              <a:gd name="T36" fmla="*/ 224660905 w 249"/>
              <a:gd name="T37" fmla="*/ 467735514 h 250"/>
              <a:gd name="T38" fmla="*/ 192944129 w 249"/>
              <a:gd name="T39" fmla="*/ 436024934 h 250"/>
              <a:gd name="T40" fmla="*/ 203516388 w 249"/>
              <a:gd name="T41" fmla="*/ 412242406 h 250"/>
              <a:gd name="T42" fmla="*/ 412318092 w 249"/>
              <a:gd name="T43" fmla="*/ 203477978 h 250"/>
              <a:gd name="T44" fmla="*/ 436106081 w 249"/>
              <a:gd name="T45" fmla="*/ 192908326 h 250"/>
              <a:gd name="T46" fmla="*/ 467822857 w 249"/>
              <a:gd name="T47" fmla="*/ 224618906 h 250"/>
              <a:gd name="T48" fmla="*/ 459894070 w 249"/>
              <a:gd name="T49" fmla="*/ 245759834 h 250"/>
              <a:gd name="T50" fmla="*/ 459894070 w 249"/>
              <a:gd name="T51" fmla="*/ 245759834 h 250"/>
              <a:gd name="T52" fmla="*/ 248448894 w 249"/>
              <a:gd name="T53" fmla="*/ 457165862 h 250"/>
              <a:gd name="T54" fmla="*/ 182371870 w 249"/>
              <a:gd name="T55" fmla="*/ 388458253 h 250"/>
              <a:gd name="T56" fmla="*/ 92506858 w 249"/>
              <a:gd name="T57" fmla="*/ 478306790 h 250"/>
              <a:gd name="T58" fmla="*/ 92506858 w 249"/>
              <a:gd name="T59" fmla="*/ 565510477 h 250"/>
              <a:gd name="T60" fmla="*/ 182371870 w 249"/>
              <a:gd name="T61" fmla="*/ 565510477 h 250"/>
              <a:gd name="T62" fmla="*/ 269593412 w 249"/>
              <a:gd name="T63" fmla="*/ 478306790 h 250"/>
              <a:gd name="T64" fmla="*/ 272235257 w 249"/>
              <a:gd name="T65" fmla="*/ 475663565 h 250"/>
              <a:gd name="T66" fmla="*/ 346241069 w 249"/>
              <a:gd name="T67" fmla="*/ 401671130 h 250"/>
              <a:gd name="T68" fmla="*/ 314524292 w 249"/>
              <a:gd name="T69" fmla="*/ 523230246 h 250"/>
              <a:gd name="T70" fmla="*/ 227304377 w 249"/>
              <a:gd name="T71" fmla="*/ 610435558 h 250"/>
              <a:gd name="T72" fmla="*/ 50217823 w 249"/>
              <a:gd name="T73" fmla="*/ 610435558 h 250"/>
              <a:gd name="T74" fmla="*/ 50217823 w 249"/>
              <a:gd name="T75" fmla="*/ 433381709 h 250"/>
              <a:gd name="T76" fmla="*/ 137439364 w 249"/>
              <a:gd name="T77" fmla="*/ 346178022 h 250"/>
              <a:gd name="T78" fmla="*/ 259021153 w 249"/>
              <a:gd name="T79" fmla="*/ 311824218 h 250"/>
              <a:gd name="T80" fmla="*/ 182371870 w 249"/>
              <a:gd name="T81" fmla="*/ 388458253 h 250"/>
              <a:gd name="T82" fmla="*/ 182371870 w 249"/>
              <a:gd name="T83" fmla="*/ 388458253 h 25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49" h="250">
                <a:moveTo>
                  <a:pt x="231" y="86"/>
                </a:moveTo>
                <a:cubicBezTo>
                  <a:pt x="198" y="119"/>
                  <a:pt x="198" y="119"/>
                  <a:pt x="198" y="119"/>
                </a:cubicBezTo>
                <a:cubicBezTo>
                  <a:pt x="185" y="131"/>
                  <a:pt x="168" y="136"/>
                  <a:pt x="152" y="131"/>
                </a:cubicBezTo>
                <a:cubicBezTo>
                  <a:pt x="180" y="103"/>
                  <a:pt x="180" y="103"/>
                  <a:pt x="180" y="103"/>
                </a:cubicBezTo>
                <a:cubicBezTo>
                  <a:pt x="180" y="103"/>
                  <a:pt x="180" y="103"/>
                  <a:pt x="181" y="102"/>
                </a:cubicBezTo>
                <a:cubicBezTo>
                  <a:pt x="214" y="69"/>
                  <a:pt x="214" y="69"/>
                  <a:pt x="214" y="69"/>
                </a:cubicBezTo>
                <a:cubicBezTo>
                  <a:pt x="223" y="60"/>
                  <a:pt x="223" y="45"/>
                  <a:pt x="214" y="35"/>
                </a:cubicBezTo>
                <a:cubicBezTo>
                  <a:pt x="205" y="26"/>
                  <a:pt x="190" y="26"/>
                  <a:pt x="181" y="35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19" y="98"/>
                  <a:pt x="119" y="98"/>
                  <a:pt x="119" y="98"/>
                </a:cubicBezTo>
                <a:cubicBezTo>
                  <a:pt x="114" y="82"/>
                  <a:pt x="118" y="64"/>
                  <a:pt x="131" y="52"/>
                </a:cubicBezTo>
                <a:cubicBezTo>
                  <a:pt x="164" y="19"/>
                  <a:pt x="164" y="19"/>
                  <a:pt x="164" y="19"/>
                </a:cubicBezTo>
                <a:cubicBezTo>
                  <a:pt x="183" y="0"/>
                  <a:pt x="212" y="0"/>
                  <a:pt x="231" y="19"/>
                </a:cubicBezTo>
                <a:cubicBezTo>
                  <a:pt x="249" y="37"/>
                  <a:pt x="249" y="67"/>
                  <a:pt x="231" y="86"/>
                </a:cubicBezTo>
                <a:moveTo>
                  <a:pt x="94" y="173"/>
                </a:moveTo>
                <a:cubicBezTo>
                  <a:pt x="94" y="173"/>
                  <a:pt x="94" y="173"/>
                  <a:pt x="94" y="173"/>
                </a:cubicBezTo>
                <a:cubicBezTo>
                  <a:pt x="91" y="176"/>
                  <a:pt x="88" y="177"/>
                  <a:pt x="85" y="177"/>
                </a:cubicBezTo>
                <a:cubicBezTo>
                  <a:pt x="78" y="177"/>
                  <a:pt x="73" y="172"/>
                  <a:pt x="73" y="165"/>
                </a:cubicBezTo>
                <a:cubicBezTo>
                  <a:pt x="73" y="162"/>
                  <a:pt x="75" y="158"/>
                  <a:pt x="77" y="156"/>
                </a:cubicBezTo>
                <a:cubicBezTo>
                  <a:pt x="156" y="77"/>
                  <a:pt x="156" y="77"/>
                  <a:pt x="156" y="77"/>
                </a:cubicBezTo>
                <a:cubicBezTo>
                  <a:pt x="158" y="75"/>
                  <a:pt x="162" y="73"/>
                  <a:pt x="165" y="73"/>
                </a:cubicBezTo>
                <a:cubicBezTo>
                  <a:pt x="172" y="73"/>
                  <a:pt x="177" y="78"/>
                  <a:pt x="177" y="85"/>
                </a:cubicBezTo>
                <a:cubicBezTo>
                  <a:pt x="177" y="88"/>
                  <a:pt x="176" y="91"/>
                  <a:pt x="174" y="93"/>
                </a:cubicBezTo>
                <a:cubicBezTo>
                  <a:pt x="174" y="93"/>
                  <a:pt x="174" y="93"/>
                  <a:pt x="174" y="93"/>
                </a:cubicBezTo>
                <a:lnTo>
                  <a:pt x="94" y="173"/>
                </a:lnTo>
                <a:close/>
                <a:moveTo>
                  <a:pt x="69" y="147"/>
                </a:moveTo>
                <a:cubicBezTo>
                  <a:pt x="35" y="181"/>
                  <a:pt x="35" y="181"/>
                  <a:pt x="35" y="181"/>
                </a:cubicBezTo>
                <a:cubicBezTo>
                  <a:pt x="26" y="190"/>
                  <a:pt x="26" y="205"/>
                  <a:pt x="35" y="214"/>
                </a:cubicBezTo>
                <a:cubicBezTo>
                  <a:pt x="45" y="224"/>
                  <a:pt x="60" y="224"/>
                  <a:pt x="69" y="214"/>
                </a:cubicBezTo>
                <a:cubicBezTo>
                  <a:pt x="102" y="181"/>
                  <a:pt x="102" y="181"/>
                  <a:pt x="102" y="181"/>
                </a:cubicBezTo>
                <a:cubicBezTo>
                  <a:pt x="102" y="181"/>
                  <a:pt x="103" y="180"/>
                  <a:pt x="103" y="180"/>
                </a:cubicBezTo>
                <a:cubicBezTo>
                  <a:pt x="131" y="152"/>
                  <a:pt x="131" y="152"/>
                  <a:pt x="131" y="152"/>
                </a:cubicBezTo>
                <a:cubicBezTo>
                  <a:pt x="135" y="168"/>
                  <a:pt x="131" y="185"/>
                  <a:pt x="119" y="198"/>
                </a:cubicBezTo>
                <a:cubicBezTo>
                  <a:pt x="86" y="231"/>
                  <a:pt x="86" y="231"/>
                  <a:pt x="86" y="231"/>
                </a:cubicBezTo>
                <a:cubicBezTo>
                  <a:pt x="67" y="250"/>
                  <a:pt x="37" y="250"/>
                  <a:pt x="19" y="231"/>
                </a:cubicBezTo>
                <a:cubicBezTo>
                  <a:pt x="0" y="213"/>
                  <a:pt x="0" y="183"/>
                  <a:pt x="19" y="164"/>
                </a:cubicBezTo>
                <a:cubicBezTo>
                  <a:pt x="52" y="131"/>
                  <a:pt x="52" y="131"/>
                  <a:pt x="52" y="131"/>
                </a:cubicBezTo>
                <a:cubicBezTo>
                  <a:pt x="65" y="118"/>
                  <a:pt x="82" y="114"/>
                  <a:pt x="98" y="118"/>
                </a:cubicBezTo>
                <a:cubicBezTo>
                  <a:pt x="69" y="147"/>
                  <a:pt x="69" y="147"/>
                  <a:pt x="69" y="147"/>
                </a:cubicBezTo>
                <a:cubicBezTo>
                  <a:pt x="69" y="147"/>
                  <a:pt x="69" y="147"/>
                  <a:pt x="69" y="14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" name="Freeform 82"/>
          <p:cNvSpPr>
            <a:spLocks noEditPoints="1"/>
          </p:cNvSpPr>
          <p:nvPr/>
        </p:nvSpPr>
        <p:spPr bwMode="auto">
          <a:xfrm>
            <a:off x="5924407" y="1249594"/>
            <a:ext cx="312738" cy="377825"/>
          </a:xfrm>
          <a:custGeom>
            <a:avLst/>
            <a:gdLst>
              <a:gd name="T0" fmla="*/ 0 w 192"/>
              <a:gd name="T1" fmla="*/ 95478983 h 232"/>
              <a:gd name="T2" fmla="*/ 31837380 w 192"/>
              <a:gd name="T3" fmla="*/ 63652113 h 232"/>
              <a:gd name="T4" fmla="*/ 191025908 w 192"/>
              <a:gd name="T5" fmla="*/ 63652113 h 232"/>
              <a:gd name="T6" fmla="*/ 191025908 w 192"/>
              <a:gd name="T7" fmla="*/ 31826871 h 232"/>
              <a:gd name="T8" fmla="*/ 222863288 w 192"/>
              <a:gd name="T9" fmla="*/ 0 h 232"/>
              <a:gd name="T10" fmla="*/ 286538048 w 192"/>
              <a:gd name="T11" fmla="*/ 0 h 232"/>
              <a:gd name="T12" fmla="*/ 318375428 w 192"/>
              <a:gd name="T13" fmla="*/ 31826871 h 232"/>
              <a:gd name="T14" fmla="*/ 318375428 w 192"/>
              <a:gd name="T15" fmla="*/ 63652113 h 232"/>
              <a:gd name="T16" fmla="*/ 477563957 w 192"/>
              <a:gd name="T17" fmla="*/ 63652113 h 232"/>
              <a:gd name="T18" fmla="*/ 509401337 w 192"/>
              <a:gd name="T19" fmla="*/ 95478983 h 232"/>
              <a:gd name="T20" fmla="*/ 509401337 w 192"/>
              <a:gd name="T21" fmla="*/ 127305854 h 232"/>
              <a:gd name="T22" fmla="*/ 0 w 192"/>
              <a:gd name="T23" fmla="*/ 127305854 h 232"/>
              <a:gd name="T24" fmla="*/ 0 w 192"/>
              <a:gd name="T25" fmla="*/ 95478983 h 232"/>
              <a:gd name="T26" fmla="*/ 477563957 w 192"/>
              <a:gd name="T27" fmla="*/ 190957966 h 232"/>
              <a:gd name="T28" fmla="*/ 477563957 w 192"/>
              <a:gd name="T29" fmla="*/ 254610079 h 232"/>
              <a:gd name="T30" fmla="*/ 477563957 w 192"/>
              <a:gd name="T31" fmla="*/ 583482313 h 232"/>
              <a:gd name="T32" fmla="*/ 445726577 w 192"/>
              <a:gd name="T33" fmla="*/ 615309184 h 232"/>
              <a:gd name="T34" fmla="*/ 63674760 w 192"/>
              <a:gd name="T35" fmla="*/ 615309184 h 232"/>
              <a:gd name="T36" fmla="*/ 31837380 w 192"/>
              <a:gd name="T37" fmla="*/ 583482313 h 232"/>
              <a:gd name="T38" fmla="*/ 31837380 w 192"/>
              <a:gd name="T39" fmla="*/ 254610079 h 232"/>
              <a:gd name="T40" fmla="*/ 31837380 w 192"/>
              <a:gd name="T41" fmla="*/ 190957966 h 232"/>
              <a:gd name="T42" fmla="*/ 31837380 w 192"/>
              <a:gd name="T43" fmla="*/ 159131096 h 232"/>
              <a:gd name="T44" fmla="*/ 477563957 w 192"/>
              <a:gd name="T45" fmla="*/ 159131096 h 232"/>
              <a:gd name="T46" fmla="*/ 477563957 w 192"/>
              <a:gd name="T47" fmla="*/ 190957966 h 232"/>
              <a:gd name="T48" fmla="*/ 159188529 w 192"/>
              <a:gd name="T49" fmla="*/ 254610079 h 232"/>
              <a:gd name="T50" fmla="*/ 127351149 w 192"/>
              <a:gd name="T51" fmla="*/ 222784837 h 232"/>
              <a:gd name="T52" fmla="*/ 95512140 w 192"/>
              <a:gd name="T53" fmla="*/ 254610079 h 232"/>
              <a:gd name="T54" fmla="*/ 95512140 w 192"/>
              <a:gd name="T55" fmla="*/ 519830201 h 232"/>
              <a:gd name="T56" fmla="*/ 127351149 w 192"/>
              <a:gd name="T57" fmla="*/ 551657071 h 232"/>
              <a:gd name="T58" fmla="*/ 159188529 w 192"/>
              <a:gd name="T59" fmla="*/ 519830201 h 232"/>
              <a:gd name="T60" fmla="*/ 159188529 w 192"/>
              <a:gd name="T61" fmla="*/ 254610079 h 232"/>
              <a:gd name="T62" fmla="*/ 286538048 w 192"/>
              <a:gd name="T63" fmla="*/ 254610079 h 232"/>
              <a:gd name="T64" fmla="*/ 254700668 w 192"/>
              <a:gd name="T65" fmla="*/ 222784837 h 232"/>
              <a:gd name="T66" fmla="*/ 222863288 w 192"/>
              <a:gd name="T67" fmla="*/ 254610079 h 232"/>
              <a:gd name="T68" fmla="*/ 222863288 w 192"/>
              <a:gd name="T69" fmla="*/ 519830201 h 232"/>
              <a:gd name="T70" fmla="*/ 254700668 w 192"/>
              <a:gd name="T71" fmla="*/ 551657071 h 232"/>
              <a:gd name="T72" fmla="*/ 286538048 w 192"/>
              <a:gd name="T73" fmla="*/ 519830201 h 232"/>
              <a:gd name="T74" fmla="*/ 286538048 w 192"/>
              <a:gd name="T75" fmla="*/ 254610079 h 232"/>
              <a:gd name="T76" fmla="*/ 413889197 w 192"/>
              <a:gd name="T77" fmla="*/ 254610079 h 232"/>
              <a:gd name="T78" fmla="*/ 382051817 w 192"/>
              <a:gd name="T79" fmla="*/ 222784837 h 232"/>
              <a:gd name="T80" fmla="*/ 350212808 w 192"/>
              <a:gd name="T81" fmla="*/ 254610079 h 232"/>
              <a:gd name="T82" fmla="*/ 350212808 w 192"/>
              <a:gd name="T83" fmla="*/ 519830201 h 232"/>
              <a:gd name="T84" fmla="*/ 382051817 w 192"/>
              <a:gd name="T85" fmla="*/ 551657071 h 232"/>
              <a:gd name="T86" fmla="*/ 413889197 w 192"/>
              <a:gd name="T87" fmla="*/ 519830201 h 232"/>
              <a:gd name="T88" fmla="*/ 413889197 w 192"/>
              <a:gd name="T89" fmla="*/ 254610079 h 2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2" h="232">
                <a:moveTo>
                  <a:pt x="0" y="36"/>
                </a:moveTo>
                <a:cubicBezTo>
                  <a:pt x="0" y="29"/>
                  <a:pt x="5" y="24"/>
                  <a:pt x="12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12"/>
                  <a:pt x="72" y="12"/>
                  <a:pt x="72" y="12"/>
                </a:cubicBezTo>
                <a:cubicBezTo>
                  <a:pt x="72" y="5"/>
                  <a:pt x="77" y="0"/>
                  <a:pt x="84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15" y="0"/>
                  <a:pt x="120" y="5"/>
                  <a:pt x="120" y="12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80" y="24"/>
                  <a:pt x="180" y="24"/>
                  <a:pt x="180" y="24"/>
                </a:cubicBezTo>
                <a:cubicBezTo>
                  <a:pt x="187" y="24"/>
                  <a:pt x="192" y="29"/>
                  <a:pt x="192" y="36"/>
                </a:cubicBezTo>
                <a:cubicBezTo>
                  <a:pt x="192" y="48"/>
                  <a:pt x="192" y="48"/>
                  <a:pt x="192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80" y="72"/>
                </a:moveTo>
                <a:cubicBezTo>
                  <a:pt x="180" y="96"/>
                  <a:pt x="180" y="96"/>
                  <a:pt x="180" y="96"/>
                </a:cubicBezTo>
                <a:cubicBezTo>
                  <a:pt x="180" y="220"/>
                  <a:pt x="180" y="220"/>
                  <a:pt x="180" y="220"/>
                </a:cubicBezTo>
                <a:cubicBezTo>
                  <a:pt x="180" y="227"/>
                  <a:pt x="175" y="232"/>
                  <a:pt x="168" y="232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17" y="232"/>
                  <a:pt x="12" y="227"/>
                  <a:pt x="12" y="220"/>
                </a:cubicBezTo>
                <a:cubicBezTo>
                  <a:pt x="12" y="96"/>
                  <a:pt x="12" y="96"/>
                  <a:pt x="12" y="96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60"/>
                  <a:pt x="12" y="60"/>
                  <a:pt x="12" y="60"/>
                </a:cubicBezTo>
                <a:cubicBezTo>
                  <a:pt x="180" y="60"/>
                  <a:pt x="180" y="60"/>
                  <a:pt x="180" y="60"/>
                </a:cubicBezTo>
                <a:lnTo>
                  <a:pt x="180" y="72"/>
                </a:lnTo>
                <a:close/>
                <a:moveTo>
                  <a:pt x="60" y="96"/>
                </a:moveTo>
                <a:cubicBezTo>
                  <a:pt x="60" y="89"/>
                  <a:pt x="55" y="84"/>
                  <a:pt x="48" y="84"/>
                </a:cubicBezTo>
                <a:cubicBezTo>
                  <a:pt x="41" y="84"/>
                  <a:pt x="36" y="89"/>
                  <a:pt x="36" y="96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203"/>
                  <a:pt x="41" y="208"/>
                  <a:pt x="48" y="208"/>
                </a:cubicBezTo>
                <a:cubicBezTo>
                  <a:pt x="55" y="208"/>
                  <a:pt x="60" y="203"/>
                  <a:pt x="60" y="196"/>
                </a:cubicBezTo>
                <a:lnTo>
                  <a:pt x="60" y="96"/>
                </a:lnTo>
                <a:close/>
                <a:moveTo>
                  <a:pt x="108" y="96"/>
                </a:moveTo>
                <a:cubicBezTo>
                  <a:pt x="108" y="89"/>
                  <a:pt x="103" y="84"/>
                  <a:pt x="96" y="84"/>
                </a:cubicBezTo>
                <a:cubicBezTo>
                  <a:pt x="89" y="84"/>
                  <a:pt x="84" y="89"/>
                  <a:pt x="84" y="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4" y="203"/>
                  <a:pt x="89" y="208"/>
                  <a:pt x="96" y="208"/>
                </a:cubicBezTo>
                <a:cubicBezTo>
                  <a:pt x="103" y="208"/>
                  <a:pt x="108" y="203"/>
                  <a:pt x="108" y="196"/>
                </a:cubicBezTo>
                <a:lnTo>
                  <a:pt x="108" y="96"/>
                </a:lnTo>
                <a:close/>
                <a:moveTo>
                  <a:pt x="156" y="96"/>
                </a:moveTo>
                <a:cubicBezTo>
                  <a:pt x="156" y="89"/>
                  <a:pt x="151" y="84"/>
                  <a:pt x="144" y="84"/>
                </a:cubicBezTo>
                <a:cubicBezTo>
                  <a:pt x="137" y="84"/>
                  <a:pt x="132" y="89"/>
                  <a:pt x="132" y="96"/>
                </a:cubicBezTo>
                <a:cubicBezTo>
                  <a:pt x="132" y="196"/>
                  <a:pt x="132" y="196"/>
                  <a:pt x="132" y="196"/>
                </a:cubicBezTo>
                <a:cubicBezTo>
                  <a:pt x="132" y="203"/>
                  <a:pt x="137" y="208"/>
                  <a:pt x="144" y="208"/>
                </a:cubicBezTo>
                <a:cubicBezTo>
                  <a:pt x="151" y="208"/>
                  <a:pt x="156" y="203"/>
                  <a:pt x="156" y="196"/>
                </a:cubicBezTo>
                <a:lnTo>
                  <a:pt x="156" y="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" name="Freeform 83"/>
          <p:cNvSpPr>
            <a:spLocks noEditPoints="1"/>
          </p:cNvSpPr>
          <p:nvPr/>
        </p:nvSpPr>
        <p:spPr bwMode="auto">
          <a:xfrm>
            <a:off x="5170345" y="1230544"/>
            <a:ext cx="363537" cy="415925"/>
          </a:xfrm>
          <a:custGeom>
            <a:avLst/>
            <a:gdLst>
              <a:gd name="T0" fmla="*/ 558389586 w 224"/>
              <a:gd name="T1" fmla="*/ 348436295 h 256"/>
              <a:gd name="T2" fmla="*/ 495174721 w 224"/>
              <a:gd name="T3" fmla="*/ 348436295 h 256"/>
              <a:gd name="T4" fmla="*/ 463568101 w 224"/>
              <a:gd name="T5" fmla="*/ 316761006 h 256"/>
              <a:gd name="T6" fmla="*/ 463568101 w 224"/>
              <a:gd name="T7" fmla="*/ 190056604 h 256"/>
              <a:gd name="T8" fmla="*/ 495174721 w 224"/>
              <a:gd name="T9" fmla="*/ 158379691 h 256"/>
              <a:gd name="T10" fmla="*/ 558389586 w 224"/>
              <a:gd name="T11" fmla="*/ 158379691 h 256"/>
              <a:gd name="T12" fmla="*/ 589996207 w 224"/>
              <a:gd name="T13" fmla="*/ 190056604 h 256"/>
              <a:gd name="T14" fmla="*/ 589996207 w 224"/>
              <a:gd name="T15" fmla="*/ 316761006 h 256"/>
              <a:gd name="T16" fmla="*/ 558389586 w 224"/>
              <a:gd name="T17" fmla="*/ 348436295 h 256"/>
              <a:gd name="T18" fmla="*/ 495174721 w 224"/>
              <a:gd name="T19" fmla="*/ 31675288 h 256"/>
              <a:gd name="T20" fmla="*/ 526782965 w 224"/>
              <a:gd name="T21" fmla="*/ 0 h 256"/>
              <a:gd name="T22" fmla="*/ 558389586 w 224"/>
              <a:gd name="T23" fmla="*/ 31675288 h 256"/>
              <a:gd name="T24" fmla="*/ 558389586 w 224"/>
              <a:gd name="T25" fmla="*/ 126704403 h 256"/>
              <a:gd name="T26" fmla="*/ 495174721 w 224"/>
              <a:gd name="T27" fmla="*/ 126704403 h 256"/>
              <a:gd name="T28" fmla="*/ 495174721 w 224"/>
              <a:gd name="T29" fmla="*/ 31675288 h 256"/>
              <a:gd name="T30" fmla="*/ 326605536 w 224"/>
              <a:gd name="T31" fmla="*/ 517376581 h 256"/>
              <a:gd name="T32" fmla="*/ 263390671 w 224"/>
              <a:gd name="T33" fmla="*/ 517376581 h 256"/>
              <a:gd name="T34" fmla="*/ 231784050 w 224"/>
              <a:gd name="T35" fmla="*/ 485699668 h 256"/>
              <a:gd name="T36" fmla="*/ 231784050 w 224"/>
              <a:gd name="T37" fmla="*/ 358995266 h 256"/>
              <a:gd name="T38" fmla="*/ 263390671 w 224"/>
              <a:gd name="T39" fmla="*/ 327319977 h 256"/>
              <a:gd name="T40" fmla="*/ 326605536 w 224"/>
              <a:gd name="T41" fmla="*/ 327319977 h 256"/>
              <a:gd name="T42" fmla="*/ 358212157 w 224"/>
              <a:gd name="T43" fmla="*/ 358995266 h 256"/>
              <a:gd name="T44" fmla="*/ 358212157 w 224"/>
              <a:gd name="T45" fmla="*/ 485699668 h 256"/>
              <a:gd name="T46" fmla="*/ 326605536 w 224"/>
              <a:gd name="T47" fmla="*/ 517376581 h 256"/>
              <a:gd name="T48" fmla="*/ 263390671 w 224"/>
              <a:gd name="T49" fmla="*/ 31675288 h 256"/>
              <a:gd name="T50" fmla="*/ 294998915 w 224"/>
              <a:gd name="T51" fmla="*/ 0 h 256"/>
              <a:gd name="T52" fmla="*/ 326605536 w 224"/>
              <a:gd name="T53" fmla="*/ 31675288 h 256"/>
              <a:gd name="T54" fmla="*/ 326605536 w 224"/>
              <a:gd name="T55" fmla="*/ 295643064 h 256"/>
              <a:gd name="T56" fmla="*/ 263390671 w 224"/>
              <a:gd name="T57" fmla="*/ 295643064 h 256"/>
              <a:gd name="T58" fmla="*/ 263390671 w 224"/>
              <a:gd name="T59" fmla="*/ 31675288 h 256"/>
              <a:gd name="T60" fmla="*/ 94821486 w 224"/>
              <a:gd name="T61" fmla="*/ 432906438 h 256"/>
              <a:gd name="T62" fmla="*/ 31606621 w 224"/>
              <a:gd name="T63" fmla="*/ 432906438 h 256"/>
              <a:gd name="T64" fmla="*/ 0 w 224"/>
              <a:gd name="T65" fmla="*/ 401229525 h 256"/>
              <a:gd name="T66" fmla="*/ 0 w 224"/>
              <a:gd name="T67" fmla="*/ 274526747 h 256"/>
              <a:gd name="T68" fmla="*/ 31606621 w 224"/>
              <a:gd name="T69" fmla="*/ 242849834 h 256"/>
              <a:gd name="T70" fmla="*/ 94821486 w 224"/>
              <a:gd name="T71" fmla="*/ 242849834 h 256"/>
              <a:gd name="T72" fmla="*/ 126428106 w 224"/>
              <a:gd name="T73" fmla="*/ 274526747 h 256"/>
              <a:gd name="T74" fmla="*/ 126428106 w 224"/>
              <a:gd name="T75" fmla="*/ 401229525 h 256"/>
              <a:gd name="T76" fmla="*/ 94821486 w 224"/>
              <a:gd name="T77" fmla="*/ 432906438 h 256"/>
              <a:gd name="T78" fmla="*/ 31606621 w 224"/>
              <a:gd name="T79" fmla="*/ 31675288 h 256"/>
              <a:gd name="T80" fmla="*/ 63213242 w 224"/>
              <a:gd name="T81" fmla="*/ 0 h 256"/>
              <a:gd name="T82" fmla="*/ 94821486 w 224"/>
              <a:gd name="T83" fmla="*/ 31675288 h 256"/>
              <a:gd name="T84" fmla="*/ 94821486 w 224"/>
              <a:gd name="T85" fmla="*/ 211174546 h 256"/>
              <a:gd name="T86" fmla="*/ 31606621 w 224"/>
              <a:gd name="T87" fmla="*/ 211174546 h 256"/>
              <a:gd name="T88" fmla="*/ 31606621 w 224"/>
              <a:gd name="T89" fmla="*/ 31675288 h 256"/>
              <a:gd name="T90" fmla="*/ 94821486 w 224"/>
              <a:gd name="T91" fmla="*/ 644080984 h 256"/>
              <a:gd name="T92" fmla="*/ 63213242 w 224"/>
              <a:gd name="T93" fmla="*/ 675756272 h 256"/>
              <a:gd name="T94" fmla="*/ 31606621 w 224"/>
              <a:gd name="T95" fmla="*/ 644080984 h 256"/>
              <a:gd name="T96" fmla="*/ 31606621 w 224"/>
              <a:gd name="T97" fmla="*/ 464581726 h 256"/>
              <a:gd name="T98" fmla="*/ 94821486 w 224"/>
              <a:gd name="T99" fmla="*/ 464581726 h 256"/>
              <a:gd name="T100" fmla="*/ 94821486 w 224"/>
              <a:gd name="T101" fmla="*/ 644080984 h 256"/>
              <a:gd name="T102" fmla="*/ 326605536 w 224"/>
              <a:gd name="T103" fmla="*/ 644080984 h 256"/>
              <a:gd name="T104" fmla="*/ 294998915 w 224"/>
              <a:gd name="T105" fmla="*/ 675756272 h 256"/>
              <a:gd name="T106" fmla="*/ 263390671 w 224"/>
              <a:gd name="T107" fmla="*/ 644080984 h 256"/>
              <a:gd name="T108" fmla="*/ 263390671 w 224"/>
              <a:gd name="T109" fmla="*/ 549051869 h 256"/>
              <a:gd name="T110" fmla="*/ 326605536 w 224"/>
              <a:gd name="T111" fmla="*/ 549051869 h 256"/>
              <a:gd name="T112" fmla="*/ 326605536 w 224"/>
              <a:gd name="T113" fmla="*/ 644080984 h 256"/>
              <a:gd name="T114" fmla="*/ 558389586 w 224"/>
              <a:gd name="T115" fmla="*/ 644080984 h 256"/>
              <a:gd name="T116" fmla="*/ 526782965 w 224"/>
              <a:gd name="T117" fmla="*/ 675756272 h 256"/>
              <a:gd name="T118" fmla="*/ 495174721 w 224"/>
              <a:gd name="T119" fmla="*/ 644080984 h 256"/>
              <a:gd name="T120" fmla="*/ 495174721 w 224"/>
              <a:gd name="T121" fmla="*/ 380113208 h 256"/>
              <a:gd name="T122" fmla="*/ 558389586 w 224"/>
              <a:gd name="T123" fmla="*/ 380113208 h 256"/>
              <a:gd name="T124" fmla="*/ 558389586 w 224"/>
              <a:gd name="T125" fmla="*/ 644080984 h 2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24" h="256">
                <a:moveTo>
                  <a:pt x="212" y="132"/>
                </a:moveTo>
                <a:cubicBezTo>
                  <a:pt x="188" y="132"/>
                  <a:pt x="188" y="132"/>
                  <a:pt x="188" y="132"/>
                </a:cubicBezTo>
                <a:cubicBezTo>
                  <a:pt x="181" y="132"/>
                  <a:pt x="176" y="127"/>
                  <a:pt x="176" y="120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176" y="65"/>
                  <a:pt x="181" y="60"/>
                  <a:pt x="188" y="60"/>
                </a:cubicBezTo>
                <a:cubicBezTo>
                  <a:pt x="212" y="60"/>
                  <a:pt x="212" y="60"/>
                  <a:pt x="212" y="60"/>
                </a:cubicBezTo>
                <a:cubicBezTo>
                  <a:pt x="219" y="60"/>
                  <a:pt x="224" y="65"/>
                  <a:pt x="224" y="72"/>
                </a:cubicBezTo>
                <a:cubicBezTo>
                  <a:pt x="224" y="120"/>
                  <a:pt x="224" y="120"/>
                  <a:pt x="224" y="120"/>
                </a:cubicBezTo>
                <a:cubicBezTo>
                  <a:pt x="224" y="127"/>
                  <a:pt x="219" y="132"/>
                  <a:pt x="212" y="132"/>
                </a:cubicBezTo>
                <a:moveTo>
                  <a:pt x="188" y="12"/>
                </a:moveTo>
                <a:cubicBezTo>
                  <a:pt x="188" y="5"/>
                  <a:pt x="193" y="0"/>
                  <a:pt x="200" y="0"/>
                </a:cubicBezTo>
                <a:cubicBezTo>
                  <a:pt x="207" y="0"/>
                  <a:pt x="212" y="5"/>
                  <a:pt x="212" y="12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188" y="48"/>
                  <a:pt x="188" y="48"/>
                  <a:pt x="188" y="48"/>
                </a:cubicBezTo>
                <a:lnTo>
                  <a:pt x="188" y="12"/>
                </a:lnTo>
                <a:close/>
                <a:moveTo>
                  <a:pt x="124" y="196"/>
                </a:moveTo>
                <a:cubicBezTo>
                  <a:pt x="100" y="196"/>
                  <a:pt x="100" y="196"/>
                  <a:pt x="100" y="196"/>
                </a:cubicBezTo>
                <a:cubicBezTo>
                  <a:pt x="93" y="196"/>
                  <a:pt x="88" y="191"/>
                  <a:pt x="88" y="184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29"/>
                  <a:pt x="93" y="124"/>
                  <a:pt x="100" y="124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31" y="124"/>
                  <a:pt x="136" y="129"/>
                  <a:pt x="136" y="136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36" y="191"/>
                  <a:pt x="131" y="196"/>
                  <a:pt x="124" y="196"/>
                </a:cubicBezTo>
                <a:moveTo>
                  <a:pt x="100" y="12"/>
                </a:moveTo>
                <a:cubicBezTo>
                  <a:pt x="100" y="5"/>
                  <a:pt x="105" y="0"/>
                  <a:pt x="112" y="0"/>
                </a:cubicBezTo>
                <a:cubicBezTo>
                  <a:pt x="119" y="0"/>
                  <a:pt x="124" y="5"/>
                  <a:pt x="124" y="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00" y="112"/>
                  <a:pt x="100" y="112"/>
                  <a:pt x="100" y="112"/>
                </a:cubicBezTo>
                <a:lnTo>
                  <a:pt x="100" y="12"/>
                </a:lnTo>
                <a:close/>
                <a:moveTo>
                  <a:pt x="36" y="164"/>
                </a:moveTo>
                <a:cubicBezTo>
                  <a:pt x="12" y="164"/>
                  <a:pt x="12" y="164"/>
                  <a:pt x="12" y="164"/>
                </a:cubicBezTo>
                <a:cubicBezTo>
                  <a:pt x="5" y="164"/>
                  <a:pt x="0" y="159"/>
                  <a:pt x="0" y="15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97"/>
                  <a:pt x="5" y="92"/>
                  <a:pt x="12" y="92"/>
                </a:cubicBezTo>
                <a:cubicBezTo>
                  <a:pt x="36" y="92"/>
                  <a:pt x="36" y="92"/>
                  <a:pt x="36" y="92"/>
                </a:cubicBezTo>
                <a:cubicBezTo>
                  <a:pt x="43" y="92"/>
                  <a:pt x="48" y="97"/>
                  <a:pt x="48" y="104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48" y="159"/>
                  <a:pt x="43" y="164"/>
                  <a:pt x="36" y="164"/>
                </a:cubicBezTo>
                <a:moveTo>
                  <a:pt x="12" y="12"/>
                </a:moveTo>
                <a:cubicBezTo>
                  <a:pt x="12" y="5"/>
                  <a:pt x="17" y="0"/>
                  <a:pt x="24" y="0"/>
                </a:cubicBezTo>
                <a:cubicBezTo>
                  <a:pt x="31" y="0"/>
                  <a:pt x="36" y="5"/>
                  <a:pt x="36" y="12"/>
                </a:cubicBezTo>
                <a:cubicBezTo>
                  <a:pt x="36" y="80"/>
                  <a:pt x="36" y="80"/>
                  <a:pt x="36" y="80"/>
                </a:cubicBezTo>
                <a:cubicBezTo>
                  <a:pt x="12" y="80"/>
                  <a:pt x="12" y="80"/>
                  <a:pt x="12" y="80"/>
                </a:cubicBezTo>
                <a:lnTo>
                  <a:pt x="12" y="12"/>
                </a:lnTo>
                <a:close/>
                <a:moveTo>
                  <a:pt x="36" y="244"/>
                </a:moveTo>
                <a:cubicBezTo>
                  <a:pt x="36" y="251"/>
                  <a:pt x="31" y="256"/>
                  <a:pt x="24" y="256"/>
                </a:cubicBezTo>
                <a:cubicBezTo>
                  <a:pt x="17" y="256"/>
                  <a:pt x="12" y="251"/>
                  <a:pt x="12" y="244"/>
                </a:cubicBezTo>
                <a:cubicBezTo>
                  <a:pt x="12" y="176"/>
                  <a:pt x="12" y="176"/>
                  <a:pt x="12" y="176"/>
                </a:cubicBezTo>
                <a:cubicBezTo>
                  <a:pt x="36" y="176"/>
                  <a:pt x="36" y="176"/>
                  <a:pt x="36" y="176"/>
                </a:cubicBezTo>
                <a:lnTo>
                  <a:pt x="36" y="244"/>
                </a:lnTo>
                <a:close/>
                <a:moveTo>
                  <a:pt x="124" y="244"/>
                </a:moveTo>
                <a:cubicBezTo>
                  <a:pt x="124" y="251"/>
                  <a:pt x="119" y="256"/>
                  <a:pt x="112" y="256"/>
                </a:cubicBezTo>
                <a:cubicBezTo>
                  <a:pt x="105" y="256"/>
                  <a:pt x="100" y="251"/>
                  <a:pt x="100" y="244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24" y="208"/>
                  <a:pt x="124" y="208"/>
                  <a:pt x="124" y="208"/>
                </a:cubicBezTo>
                <a:lnTo>
                  <a:pt x="124" y="244"/>
                </a:lnTo>
                <a:close/>
                <a:moveTo>
                  <a:pt x="212" y="244"/>
                </a:moveTo>
                <a:cubicBezTo>
                  <a:pt x="212" y="251"/>
                  <a:pt x="207" y="256"/>
                  <a:pt x="200" y="256"/>
                </a:cubicBezTo>
                <a:cubicBezTo>
                  <a:pt x="193" y="256"/>
                  <a:pt x="188" y="251"/>
                  <a:pt x="188" y="244"/>
                </a:cubicBezTo>
                <a:cubicBezTo>
                  <a:pt x="188" y="144"/>
                  <a:pt x="188" y="144"/>
                  <a:pt x="188" y="144"/>
                </a:cubicBezTo>
                <a:cubicBezTo>
                  <a:pt x="212" y="144"/>
                  <a:pt x="212" y="144"/>
                  <a:pt x="212" y="144"/>
                </a:cubicBezTo>
                <a:lnTo>
                  <a:pt x="212" y="2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" name="Freeform 84"/>
          <p:cNvSpPr>
            <a:spLocks noEditPoints="1"/>
          </p:cNvSpPr>
          <p:nvPr/>
        </p:nvSpPr>
        <p:spPr bwMode="auto">
          <a:xfrm>
            <a:off x="4584557" y="1276581"/>
            <a:ext cx="77788" cy="325438"/>
          </a:xfrm>
          <a:custGeom>
            <a:avLst/>
            <a:gdLst>
              <a:gd name="T0" fmla="*/ 0 w 48"/>
              <a:gd name="T1" fmla="*/ 466002808 h 200"/>
              <a:gd name="T2" fmla="*/ 63030968 w 48"/>
              <a:gd name="T3" fmla="*/ 402457784 h 200"/>
              <a:gd name="T4" fmla="*/ 126061936 w 48"/>
              <a:gd name="T5" fmla="*/ 466002808 h 200"/>
              <a:gd name="T6" fmla="*/ 63030968 w 48"/>
              <a:gd name="T7" fmla="*/ 529549459 h 200"/>
              <a:gd name="T8" fmla="*/ 0 w 48"/>
              <a:gd name="T9" fmla="*/ 466002808 h 200"/>
              <a:gd name="T10" fmla="*/ 0 w 48"/>
              <a:gd name="T11" fmla="*/ 264774730 h 200"/>
              <a:gd name="T12" fmla="*/ 63030968 w 48"/>
              <a:gd name="T13" fmla="*/ 201228079 h 200"/>
              <a:gd name="T14" fmla="*/ 126061936 w 48"/>
              <a:gd name="T15" fmla="*/ 264774730 h 200"/>
              <a:gd name="T16" fmla="*/ 63030968 w 48"/>
              <a:gd name="T17" fmla="*/ 328321381 h 200"/>
              <a:gd name="T18" fmla="*/ 0 w 48"/>
              <a:gd name="T19" fmla="*/ 264774730 h 200"/>
              <a:gd name="T20" fmla="*/ 0 w 48"/>
              <a:gd name="T21" fmla="*/ 63546651 h 200"/>
              <a:gd name="T22" fmla="*/ 63030968 w 48"/>
              <a:gd name="T23" fmla="*/ 0 h 200"/>
              <a:gd name="T24" fmla="*/ 126061936 w 48"/>
              <a:gd name="T25" fmla="*/ 63546651 h 200"/>
              <a:gd name="T26" fmla="*/ 63030968 w 48"/>
              <a:gd name="T27" fmla="*/ 127091675 h 200"/>
              <a:gd name="T28" fmla="*/ 0 w 48"/>
              <a:gd name="T29" fmla="*/ 63546651 h 20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8" h="200">
                <a:moveTo>
                  <a:pt x="0" y="176"/>
                </a:moveTo>
                <a:cubicBezTo>
                  <a:pt x="0" y="163"/>
                  <a:pt x="11" y="152"/>
                  <a:pt x="24" y="152"/>
                </a:cubicBezTo>
                <a:cubicBezTo>
                  <a:pt x="37" y="152"/>
                  <a:pt x="48" y="163"/>
                  <a:pt x="48" y="176"/>
                </a:cubicBezTo>
                <a:cubicBezTo>
                  <a:pt x="48" y="189"/>
                  <a:pt x="37" y="200"/>
                  <a:pt x="24" y="200"/>
                </a:cubicBezTo>
                <a:cubicBezTo>
                  <a:pt x="11" y="200"/>
                  <a:pt x="0" y="189"/>
                  <a:pt x="0" y="176"/>
                </a:cubicBezTo>
                <a:moveTo>
                  <a:pt x="0" y="100"/>
                </a:moveTo>
                <a:cubicBezTo>
                  <a:pt x="0" y="87"/>
                  <a:pt x="11" y="76"/>
                  <a:pt x="24" y="76"/>
                </a:cubicBezTo>
                <a:cubicBezTo>
                  <a:pt x="37" y="76"/>
                  <a:pt x="48" y="87"/>
                  <a:pt x="48" y="100"/>
                </a:cubicBezTo>
                <a:cubicBezTo>
                  <a:pt x="48" y="113"/>
                  <a:pt x="37" y="124"/>
                  <a:pt x="24" y="124"/>
                </a:cubicBezTo>
                <a:cubicBezTo>
                  <a:pt x="11" y="124"/>
                  <a:pt x="0" y="113"/>
                  <a:pt x="0" y="100"/>
                </a:cubicBezTo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cubicBezTo>
                  <a:pt x="37" y="0"/>
                  <a:pt x="48" y="11"/>
                  <a:pt x="48" y="24"/>
                </a:cubicBezTo>
                <a:cubicBezTo>
                  <a:pt x="48" y="37"/>
                  <a:pt x="37" y="48"/>
                  <a:pt x="24" y="48"/>
                </a:cubicBezTo>
                <a:cubicBezTo>
                  <a:pt x="11" y="48"/>
                  <a:pt x="0" y="37"/>
                  <a:pt x="0" y="2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" name="Freeform 85"/>
          <p:cNvSpPr>
            <a:spLocks noEditPoints="1"/>
          </p:cNvSpPr>
          <p:nvPr/>
        </p:nvSpPr>
        <p:spPr bwMode="auto">
          <a:xfrm>
            <a:off x="3687620" y="1262294"/>
            <a:ext cx="415925" cy="352425"/>
          </a:xfrm>
          <a:custGeom>
            <a:avLst/>
            <a:gdLst>
              <a:gd name="T0" fmla="*/ 644080984 w 256"/>
              <a:gd name="T1" fmla="*/ 63890084 h 216"/>
              <a:gd name="T2" fmla="*/ 31675288 w 256"/>
              <a:gd name="T3" fmla="*/ 63890084 h 216"/>
              <a:gd name="T4" fmla="*/ 0 w 256"/>
              <a:gd name="T5" fmla="*/ 31945042 h 216"/>
              <a:gd name="T6" fmla="*/ 31675288 w 256"/>
              <a:gd name="T7" fmla="*/ 0 h 216"/>
              <a:gd name="T8" fmla="*/ 644080984 w 256"/>
              <a:gd name="T9" fmla="*/ 0 h 216"/>
              <a:gd name="T10" fmla="*/ 675756272 w 256"/>
              <a:gd name="T11" fmla="*/ 31945042 h 216"/>
              <a:gd name="T12" fmla="*/ 644080984 w 256"/>
              <a:gd name="T13" fmla="*/ 63890084 h 216"/>
              <a:gd name="T14" fmla="*/ 221731892 w 256"/>
              <a:gd name="T15" fmla="*/ 234266361 h 216"/>
              <a:gd name="T16" fmla="*/ 221731892 w 256"/>
              <a:gd name="T17" fmla="*/ 234266361 h 216"/>
              <a:gd name="T18" fmla="*/ 158379691 w 256"/>
              <a:gd name="T19" fmla="*/ 234266361 h 216"/>
              <a:gd name="T20" fmla="*/ 126704403 w 256"/>
              <a:gd name="T21" fmla="*/ 202319687 h 216"/>
              <a:gd name="T22" fmla="*/ 158379691 w 256"/>
              <a:gd name="T23" fmla="*/ 170374645 h 216"/>
              <a:gd name="T24" fmla="*/ 295643064 w 256"/>
              <a:gd name="T25" fmla="*/ 170374645 h 216"/>
              <a:gd name="T26" fmla="*/ 327319977 w 256"/>
              <a:gd name="T27" fmla="*/ 170374645 h 216"/>
              <a:gd name="T28" fmla="*/ 464581726 w 256"/>
              <a:gd name="T29" fmla="*/ 170374645 h 216"/>
              <a:gd name="T30" fmla="*/ 644080984 w 256"/>
              <a:gd name="T31" fmla="*/ 170374645 h 216"/>
              <a:gd name="T32" fmla="*/ 675756272 w 256"/>
              <a:gd name="T33" fmla="*/ 202319687 h 216"/>
              <a:gd name="T34" fmla="*/ 644080984 w 256"/>
              <a:gd name="T35" fmla="*/ 234266361 h 216"/>
              <a:gd name="T36" fmla="*/ 464581726 w 256"/>
              <a:gd name="T37" fmla="*/ 234266361 h 216"/>
              <a:gd name="T38" fmla="*/ 221731892 w 256"/>
              <a:gd name="T39" fmla="*/ 234266361 h 216"/>
              <a:gd name="T40" fmla="*/ 31675288 w 256"/>
              <a:gd name="T41" fmla="*/ 340749290 h 216"/>
              <a:gd name="T42" fmla="*/ 644080984 w 256"/>
              <a:gd name="T43" fmla="*/ 340749290 h 216"/>
              <a:gd name="T44" fmla="*/ 675756272 w 256"/>
              <a:gd name="T45" fmla="*/ 372695964 h 216"/>
              <a:gd name="T46" fmla="*/ 644080984 w 256"/>
              <a:gd name="T47" fmla="*/ 404641006 h 216"/>
              <a:gd name="T48" fmla="*/ 31675288 w 256"/>
              <a:gd name="T49" fmla="*/ 404641006 h 216"/>
              <a:gd name="T50" fmla="*/ 0 w 256"/>
              <a:gd name="T51" fmla="*/ 372695964 h 216"/>
              <a:gd name="T52" fmla="*/ 31675288 w 256"/>
              <a:gd name="T53" fmla="*/ 340749290 h 216"/>
              <a:gd name="T54" fmla="*/ 221731892 w 256"/>
              <a:gd name="T55" fmla="*/ 511125567 h 216"/>
              <a:gd name="T56" fmla="*/ 327319977 w 256"/>
              <a:gd name="T57" fmla="*/ 511125567 h 216"/>
              <a:gd name="T58" fmla="*/ 464581726 w 256"/>
              <a:gd name="T59" fmla="*/ 511125567 h 216"/>
              <a:gd name="T60" fmla="*/ 644080984 w 256"/>
              <a:gd name="T61" fmla="*/ 511125567 h 216"/>
              <a:gd name="T62" fmla="*/ 675756272 w 256"/>
              <a:gd name="T63" fmla="*/ 543070609 h 216"/>
              <a:gd name="T64" fmla="*/ 644080984 w 256"/>
              <a:gd name="T65" fmla="*/ 575015651 h 216"/>
              <a:gd name="T66" fmla="*/ 327319977 w 256"/>
              <a:gd name="T67" fmla="*/ 575015651 h 216"/>
              <a:gd name="T68" fmla="*/ 221731892 w 256"/>
              <a:gd name="T69" fmla="*/ 575015651 h 216"/>
              <a:gd name="T70" fmla="*/ 190056604 w 256"/>
              <a:gd name="T71" fmla="*/ 543070609 h 216"/>
              <a:gd name="T72" fmla="*/ 221731892 w 256"/>
              <a:gd name="T73" fmla="*/ 511125567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84" y="88"/>
                </a:moveTo>
                <a:cubicBezTo>
                  <a:pt x="84" y="88"/>
                  <a:pt x="84" y="88"/>
                  <a:pt x="84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3" y="88"/>
                  <a:pt x="48" y="83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76" y="64"/>
                  <a:pt x="176" y="64"/>
                  <a:pt x="176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cubicBezTo>
                  <a:pt x="176" y="88"/>
                  <a:pt x="176" y="88"/>
                  <a:pt x="176" y="88"/>
                </a:cubicBezTo>
                <a:lnTo>
                  <a:pt x="84" y="88"/>
                </a:lnTo>
                <a:close/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84" y="192"/>
                </a:moveTo>
                <a:cubicBezTo>
                  <a:pt x="124" y="192"/>
                  <a:pt x="124" y="192"/>
                  <a:pt x="124" y="192"/>
                </a:cubicBezTo>
                <a:cubicBezTo>
                  <a:pt x="176" y="192"/>
                  <a:pt x="176" y="192"/>
                  <a:pt x="176" y="192"/>
                </a:cubicBezTo>
                <a:cubicBezTo>
                  <a:pt x="244" y="192"/>
                  <a:pt x="244" y="192"/>
                  <a:pt x="244" y="192"/>
                </a:cubicBezTo>
                <a:cubicBezTo>
                  <a:pt x="251" y="192"/>
                  <a:pt x="256" y="197"/>
                  <a:pt x="256" y="204"/>
                </a:cubicBezTo>
                <a:cubicBezTo>
                  <a:pt x="256" y="211"/>
                  <a:pt x="251" y="216"/>
                  <a:pt x="244" y="216"/>
                </a:cubicBezTo>
                <a:cubicBezTo>
                  <a:pt x="124" y="216"/>
                  <a:pt x="124" y="216"/>
                  <a:pt x="124" y="216"/>
                </a:cubicBezTo>
                <a:cubicBezTo>
                  <a:pt x="84" y="216"/>
                  <a:pt x="84" y="216"/>
                  <a:pt x="84" y="216"/>
                </a:cubicBezTo>
                <a:cubicBezTo>
                  <a:pt x="77" y="216"/>
                  <a:pt x="72" y="211"/>
                  <a:pt x="72" y="204"/>
                </a:cubicBezTo>
                <a:cubicBezTo>
                  <a:pt x="72" y="197"/>
                  <a:pt x="77" y="192"/>
                  <a:pt x="84" y="19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" name="Freeform 86"/>
          <p:cNvSpPr>
            <a:spLocks noEditPoints="1"/>
          </p:cNvSpPr>
          <p:nvPr/>
        </p:nvSpPr>
        <p:spPr bwMode="auto">
          <a:xfrm>
            <a:off x="2958957" y="1262294"/>
            <a:ext cx="415925" cy="352425"/>
          </a:xfrm>
          <a:custGeom>
            <a:avLst/>
            <a:gdLst>
              <a:gd name="T0" fmla="*/ 644080984 w 256"/>
              <a:gd name="T1" fmla="*/ 63890084 h 216"/>
              <a:gd name="T2" fmla="*/ 31675288 w 256"/>
              <a:gd name="T3" fmla="*/ 63890084 h 216"/>
              <a:gd name="T4" fmla="*/ 0 w 256"/>
              <a:gd name="T5" fmla="*/ 31945042 h 216"/>
              <a:gd name="T6" fmla="*/ 31675288 w 256"/>
              <a:gd name="T7" fmla="*/ 0 h 216"/>
              <a:gd name="T8" fmla="*/ 644080984 w 256"/>
              <a:gd name="T9" fmla="*/ 0 h 216"/>
              <a:gd name="T10" fmla="*/ 675756272 w 256"/>
              <a:gd name="T11" fmla="*/ 31945042 h 216"/>
              <a:gd name="T12" fmla="*/ 644080984 w 256"/>
              <a:gd name="T13" fmla="*/ 63890084 h 216"/>
              <a:gd name="T14" fmla="*/ 454024380 w 256"/>
              <a:gd name="T15" fmla="*/ 234266361 h 216"/>
              <a:gd name="T16" fmla="*/ 454024380 w 256"/>
              <a:gd name="T17" fmla="*/ 234266361 h 216"/>
              <a:gd name="T18" fmla="*/ 401229525 w 256"/>
              <a:gd name="T19" fmla="*/ 234266361 h 216"/>
              <a:gd name="T20" fmla="*/ 274526747 w 256"/>
              <a:gd name="T21" fmla="*/ 234266361 h 216"/>
              <a:gd name="T22" fmla="*/ 221731892 w 256"/>
              <a:gd name="T23" fmla="*/ 234266361 h 216"/>
              <a:gd name="T24" fmla="*/ 221731892 w 256"/>
              <a:gd name="T25" fmla="*/ 234266361 h 216"/>
              <a:gd name="T26" fmla="*/ 158379691 w 256"/>
              <a:gd name="T27" fmla="*/ 234266361 h 216"/>
              <a:gd name="T28" fmla="*/ 126704403 w 256"/>
              <a:gd name="T29" fmla="*/ 202319687 h 216"/>
              <a:gd name="T30" fmla="*/ 158379691 w 256"/>
              <a:gd name="T31" fmla="*/ 170374645 h 216"/>
              <a:gd name="T32" fmla="*/ 517376581 w 256"/>
              <a:gd name="T33" fmla="*/ 170374645 h 216"/>
              <a:gd name="T34" fmla="*/ 549051869 w 256"/>
              <a:gd name="T35" fmla="*/ 202319687 h 216"/>
              <a:gd name="T36" fmla="*/ 517376581 w 256"/>
              <a:gd name="T37" fmla="*/ 234266361 h 216"/>
              <a:gd name="T38" fmla="*/ 454024380 w 256"/>
              <a:gd name="T39" fmla="*/ 234266361 h 216"/>
              <a:gd name="T40" fmla="*/ 31675288 w 256"/>
              <a:gd name="T41" fmla="*/ 340749290 h 216"/>
              <a:gd name="T42" fmla="*/ 644080984 w 256"/>
              <a:gd name="T43" fmla="*/ 340749290 h 216"/>
              <a:gd name="T44" fmla="*/ 675756272 w 256"/>
              <a:gd name="T45" fmla="*/ 372695964 h 216"/>
              <a:gd name="T46" fmla="*/ 644080984 w 256"/>
              <a:gd name="T47" fmla="*/ 404641006 h 216"/>
              <a:gd name="T48" fmla="*/ 31675288 w 256"/>
              <a:gd name="T49" fmla="*/ 404641006 h 216"/>
              <a:gd name="T50" fmla="*/ 0 w 256"/>
              <a:gd name="T51" fmla="*/ 372695964 h 216"/>
              <a:gd name="T52" fmla="*/ 31675288 w 256"/>
              <a:gd name="T53" fmla="*/ 340749290 h 216"/>
              <a:gd name="T54" fmla="*/ 221731892 w 256"/>
              <a:gd name="T55" fmla="*/ 511125567 h 216"/>
              <a:gd name="T56" fmla="*/ 285084093 w 256"/>
              <a:gd name="T57" fmla="*/ 511125567 h 216"/>
              <a:gd name="T58" fmla="*/ 327319977 w 256"/>
              <a:gd name="T59" fmla="*/ 511125567 h 216"/>
              <a:gd name="T60" fmla="*/ 348436295 w 256"/>
              <a:gd name="T61" fmla="*/ 511125567 h 216"/>
              <a:gd name="T62" fmla="*/ 401229525 w 256"/>
              <a:gd name="T63" fmla="*/ 511125567 h 216"/>
              <a:gd name="T64" fmla="*/ 454024380 w 256"/>
              <a:gd name="T65" fmla="*/ 511125567 h 216"/>
              <a:gd name="T66" fmla="*/ 485699668 w 256"/>
              <a:gd name="T67" fmla="*/ 543070609 h 216"/>
              <a:gd name="T68" fmla="*/ 454024380 w 256"/>
              <a:gd name="T69" fmla="*/ 575015651 h 216"/>
              <a:gd name="T70" fmla="*/ 401229525 w 256"/>
              <a:gd name="T71" fmla="*/ 575015651 h 216"/>
              <a:gd name="T72" fmla="*/ 348436295 w 256"/>
              <a:gd name="T73" fmla="*/ 575015651 h 216"/>
              <a:gd name="T74" fmla="*/ 327319977 w 256"/>
              <a:gd name="T75" fmla="*/ 575015651 h 216"/>
              <a:gd name="T76" fmla="*/ 285084093 w 256"/>
              <a:gd name="T77" fmla="*/ 575015651 h 216"/>
              <a:gd name="T78" fmla="*/ 221731892 w 256"/>
              <a:gd name="T79" fmla="*/ 575015651 h 216"/>
              <a:gd name="T80" fmla="*/ 190056604 w 256"/>
              <a:gd name="T81" fmla="*/ 543070609 h 216"/>
              <a:gd name="T82" fmla="*/ 221731892 w 256"/>
              <a:gd name="T83" fmla="*/ 511125567 h 21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1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72" y="88"/>
                </a:moveTo>
                <a:cubicBezTo>
                  <a:pt x="172" y="88"/>
                  <a:pt x="172" y="88"/>
                  <a:pt x="172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3" y="88"/>
                  <a:pt x="48" y="83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203" y="64"/>
                  <a:pt x="208" y="69"/>
                  <a:pt x="208" y="76"/>
                </a:cubicBezTo>
                <a:cubicBezTo>
                  <a:pt x="208" y="83"/>
                  <a:pt x="203" y="88"/>
                  <a:pt x="196" y="88"/>
                </a:cubicBezTo>
                <a:lnTo>
                  <a:pt x="172" y="88"/>
                </a:lnTo>
                <a:close/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84" y="192"/>
                </a:moveTo>
                <a:cubicBezTo>
                  <a:pt x="108" y="192"/>
                  <a:pt x="108" y="192"/>
                  <a:pt x="108" y="192"/>
                </a:cubicBezTo>
                <a:cubicBezTo>
                  <a:pt x="124" y="192"/>
                  <a:pt x="124" y="192"/>
                  <a:pt x="124" y="192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152" y="192"/>
                  <a:pt x="152" y="192"/>
                  <a:pt x="152" y="192"/>
                </a:cubicBezTo>
                <a:cubicBezTo>
                  <a:pt x="172" y="192"/>
                  <a:pt x="172" y="192"/>
                  <a:pt x="172" y="192"/>
                </a:cubicBezTo>
                <a:cubicBezTo>
                  <a:pt x="179" y="192"/>
                  <a:pt x="184" y="197"/>
                  <a:pt x="184" y="204"/>
                </a:cubicBezTo>
                <a:cubicBezTo>
                  <a:pt x="184" y="211"/>
                  <a:pt x="179" y="216"/>
                  <a:pt x="172" y="216"/>
                </a:cubicBezTo>
                <a:cubicBezTo>
                  <a:pt x="152" y="216"/>
                  <a:pt x="152" y="216"/>
                  <a:pt x="152" y="216"/>
                </a:cubicBezTo>
                <a:cubicBezTo>
                  <a:pt x="132" y="216"/>
                  <a:pt x="132" y="216"/>
                  <a:pt x="132" y="216"/>
                </a:cubicBezTo>
                <a:cubicBezTo>
                  <a:pt x="124" y="216"/>
                  <a:pt x="124" y="216"/>
                  <a:pt x="124" y="216"/>
                </a:cubicBezTo>
                <a:cubicBezTo>
                  <a:pt x="108" y="216"/>
                  <a:pt x="108" y="216"/>
                  <a:pt x="108" y="216"/>
                </a:cubicBezTo>
                <a:cubicBezTo>
                  <a:pt x="84" y="216"/>
                  <a:pt x="84" y="216"/>
                  <a:pt x="84" y="216"/>
                </a:cubicBezTo>
                <a:cubicBezTo>
                  <a:pt x="77" y="216"/>
                  <a:pt x="72" y="211"/>
                  <a:pt x="72" y="204"/>
                </a:cubicBezTo>
                <a:cubicBezTo>
                  <a:pt x="72" y="197"/>
                  <a:pt x="77" y="192"/>
                  <a:pt x="84" y="19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" name="Freeform 87"/>
          <p:cNvSpPr>
            <a:spLocks noEditPoints="1"/>
          </p:cNvSpPr>
          <p:nvPr/>
        </p:nvSpPr>
        <p:spPr bwMode="auto">
          <a:xfrm>
            <a:off x="2230295" y="1262294"/>
            <a:ext cx="415925" cy="352425"/>
          </a:xfrm>
          <a:custGeom>
            <a:avLst/>
            <a:gdLst>
              <a:gd name="T0" fmla="*/ 644080984 w 256"/>
              <a:gd name="T1" fmla="*/ 63890084 h 216"/>
              <a:gd name="T2" fmla="*/ 31675288 w 256"/>
              <a:gd name="T3" fmla="*/ 63890084 h 216"/>
              <a:gd name="T4" fmla="*/ 0 w 256"/>
              <a:gd name="T5" fmla="*/ 31945042 h 216"/>
              <a:gd name="T6" fmla="*/ 31675288 w 256"/>
              <a:gd name="T7" fmla="*/ 0 h 216"/>
              <a:gd name="T8" fmla="*/ 644080984 w 256"/>
              <a:gd name="T9" fmla="*/ 0 h 216"/>
              <a:gd name="T10" fmla="*/ 675756272 w 256"/>
              <a:gd name="T11" fmla="*/ 31945042 h 216"/>
              <a:gd name="T12" fmla="*/ 644080984 w 256"/>
              <a:gd name="T13" fmla="*/ 63890084 h 216"/>
              <a:gd name="T14" fmla="*/ 31675288 w 256"/>
              <a:gd name="T15" fmla="*/ 170374645 h 216"/>
              <a:gd name="T16" fmla="*/ 211174546 w 256"/>
              <a:gd name="T17" fmla="*/ 170374645 h 216"/>
              <a:gd name="T18" fmla="*/ 348436295 w 256"/>
              <a:gd name="T19" fmla="*/ 170374645 h 216"/>
              <a:gd name="T20" fmla="*/ 380113208 w 256"/>
              <a:gd name="T21" fmla="*/ 170374645 h 216"/>
              <a:gd name="T22" fmla="*/ 517376581 w 256"/>
              <a:gd name="T23" fmla="*/ 170374645 h 216"/>
              <a:gd name="T24" fmla="*/ 549051869 w 256"/>
              <a:gd name="T25" fmla="*/ 202319687 h 216"/>
              <a:gd name="T26" fmla="*/ 517376581 w 256"/>
              <a:gd name="T27" fmla="*/ 234266361 h 216"/>
              <a:gd name="T28" fmla="*/ 454024380 w 256"/>
              <a:gd name="T29" fmla="*/ 234266361 h 216"/>
              <a:gd name="T30" fmla="*/ 454024380 w 256"/>
              <a:gd name="T31" fmla="*/ 234266361 h 216"/>
              <a:gd name="T32" fmla="*/ 211174546 w 256"/>
              <a:gd name="T33" fmla="*/ 234266361 h 216"/>
              <a:gd name="T34" fmla="*/ 31675288 w 256"/>
              <a:gd name="T35" fmla="*/ 234266361 h 216"/>
              <a:gd name="T36" fmla="*/ 0 w 256"/>
              <a:gd name="T37" fmla="*/ 202319687 h 216"/>
              <a:gd name="T38" fmla="*/ 31675288 w 256"/>
              <a:gd name="T39" fmla="*/ 170374645 h 216"/>
              <a:gd name="T40" fmla="*/ 31675288 w 256"/>
              <a:gd name="T41" fmla="*/ 340749290 h 216"/>
              <a:gd name="T42" fmla="*/ 644080984 w 256"/>
              <a:gd name="T43" fmla="*/ 340749290 h 216"/>
              <a:gd name="T44" fmla="*/ 675756272 w 256"/>
              <a:gd name="T45" fmla="*/ 372695964 h 216"/>
              <a:gd name="T46" fmla="*/ 644080984 w 256"/>
              <a:gd name="T47" fmla="*/ 404641006 h 216"/>
              <a:gd name="T48" fmla="*/ 31675288 w 256"/>
              <a:gd name="T49" fmla="*/ 404641006 h 216"/>
              <a:gd name="T50" fmla="*/ 0 w 256"/>
              <a:gd name="T51" fmla="*/ 372695964 h 216"/>
              <a:gd name="T52" fmla="*/ 31675288 w 256"/>
              <a:gd name="T53" fmla="*/ 340749290 h 216"/>
              <a:gd name="T54" fmla="*/ 31675288 w 256"/>
              <a:gd name="T55" fmla="*/ 511125567 h 216"/>
              <a:gd name="T56" fmla="*/ 211174546 w 256"/>
              <a:gd name="T57" fmla="*/ 511125567 h 216"/>
              <a:gd name="T58" fmla="*/ 348436295 w 256"/>
              <a:gd name="T59" fmla="*/ 511125567 h 216"/>
              <a:gd name="T60" fmla="*/ 454024380 w 256"/>
              <a:gd name="T61" fmla="*/ 511125567 h 216"/>
              <a:gd name="T62" fmla="*/ 485699668 w 256"/>
              <a:gd name="T63" fmla="*/ 543070609 h 216"/>
              <a:gd name="T64" fmla="*/ 454024380 w 256"/>
              <a:gd name="T65" fmla="*/ 575015651 h 216"/>
              <a:gd name="T66" fmla="*/ 348436295 w 256"/>
              <a:gd name="T67" fmla="*/ 575015651 h 216"/>
              <a:gd name="T68" fmla="*/ 31675288 w 256"/>
              <a:gd name="T69" fmla="*/ 575015651 h 216"/>
              <a:gd name="T70" fmla="*/ 0 w 256"/>
              <a:gd name="T71" fmla="*/ 543070609 h 216"/>
              <a:gd name="T72" fmla="*/ 31675288 w 256"/>
              <a:gd name="T73" fmla="*/ 511125567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64"/>
                </a:moveTo>
                <a:cubicBezTo>
                  <a:pt x="80" y="64"/>
                  <a:pt x="80" y="64"/>
                  <a:pt x="80" y="64"/>
                </a:cubicBezTo>
                <a:cubicBezTo>
                  <a:pt x="132" y="64"/>
                  <a:pt x="132" y="64"/>
                  <a:pt x="132" y="64"/>
                </a:cubicBezTo>
                <a:cubicBezTo>
                  <a:pt x="144" y="64"/>
                  <a:pt x="144" y="64"/>
                  <a:pt x="144" y="64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203" y="64"/>
                  <a:pt x="208" y="69"/>
                  <a:pt x="208" y="76"/>
                </a:cubicBezTo>
                <a:cubicBezTo>
                  <a:pt x="208" y="83"/>
                  <a:pt x="203" y="88"/>
                  <a:pt x="196" y="88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80" y="88"/>
                  <a:pt x="80" y="88"/>
                  <a:pt x="80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12" y="192"/>
                </a:moveTo>
                <a:cubicBezTo>
                  <a:pt x="80" y="192"/>
                  <a:pt x="80" y="192"/>
                  <a:pt x="80" y="192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172" y="192"/>
                  <a:pt x="172" y="192"/>
                  <a:pt x="172" y="192"/>
                </a:cubicBezTo>
                <a:cubicBezTo>
                  <a:pt x="179" y="192"/>
                  <a:pt x="184" y="197"/>
                  <a:pt x="184" y="204"/>
                </a:cubicBezTo>
                <a:cubicBezTo>
                  <a:pt x="184" y="211"/>
                  <a:pt x="179" y="216"/>
                  <a:pt x="172" y="216"/>
                </a:cubicBezTo>
                <a:cubicBezTo>
                  <a:pt x="132" y="216"/>
                  <a:pt x="132" y="216"/>
                  <a:pt x="132" y="216"/>
                </a:cubicBezTo>
                <a:cubicBezTo>
                  <a:pt x="12" y="216"/>
                  <a:pt x="12" y="216"/>
                  <a:pt x="12" y="216"/>
                </a:cubicBezTo>
                <a:cubicBezTo>
                  <a:pt x="5" y="216"/>
                  <a:pt x="0" y="211"/>
                  <a:pt x="0" y="204"/>
                </a:cubicBezTo>
                <a:cubicBezTo>
                  <a:pt x="0" y="197"/>
                  <a:pt x="5" y="192"/>
                  <a:pt x="12" y="19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" name="Freeform 88"/>
          <p:cNvSpPr>
            <a:spLocks noEditPoints="1"/>
          </p:cNvSpPr>
          <p:nvPr/>
        </p:nvSpPr>
        <p:spPr bwMode="auto">
          <a:xfrm>
            <a:off x="1501632" y="1262294"/>
            <a:ext cx="415925" cy="352425"/>
          </a:xfrm>
          <a:custGeom>
            <a:avLst/>
            <a:gdLst>
              <a:gd name="T0" fmla="*/ 644080984 w 256"/>
              <a:gd name="T1" fmla="*/ 404641006 h 216"/>
              <a:gd name="T2" fmla="*/ 31675288 w 256"/>
              <a:gd name="T3" fmla="*/ 404641006 h 216"/>
              <a:gd name="T4" fmla="*/ 0 w 256"/>
              <a:gd name="T5" fmla="*/ 372695964 h 216"/>
              <a:gd name="T6" fmla="*/ 31675288 w 256"/>
              <a:gd name="T7" fmla="*/ 340749290 h 216"/>
              <a:gd name="T8" fmla="*/ 644080984 w 256"/>
              <a:gd name="T9" fmla="*/ 340749290 h 216"/>
              <a:gd name="T10" fmla="*/ 675756272 w 256"/>
              <a:gd name="T11" fmla="*/ 372695964 h 216"/>
              <a:gd name="T12" fmla="*/ 644080984 w 256"/>
              <a:gd name="T13" fmla="*/ 404641006 h 216"/>
              <a:gd name="T14" fmla="*/ 644080984 w 256"/>
              <a:gd name="T15" fmla="*/ 234266361 h 216"/>
              <a:gd name="T16" fmla="*/ 31675288 w 256"/>
              <a:gd name="T17" fmla="*/ 234266361 h 216"/>
              <a:gd name="T18" fmla="*/ 0 w 256"/>
              <a:gd name="T19" fmla="*/ 202319687 h 216"/>
              <a:gd name="T20" fmla="*/ 31675288 w 256"/>
              <a:gd name="T21" fmla="*/ 170374645 h 216"/>
              <a:gd name="T22" fmla="*/ 644080984 w 256"/>
              <a:gd name="T23" fmla="*/ 170374645 h 216"/>
              <a:gd name="T24" fmla="*/ 675756272 w 256"/>
              <a:gd name="T25" fmla="*/ 202319687 h 216"/>
              <a:gd name="T26" fmla="*/ 644080984 w 256"/>
              <a:gd name="T27" fmla="*/ 234266361 h 216"/>
              <a:gd name="T28" fmla="*/ 644080984 w 256"/>
              <a:gd name="T29" fmla="*/ 63890084 h 216"/>
              <a:gd name="T30" fmla="*/ 31675288 w 256"/>
              <a:gd name="T31" fmla="*/ 63890084 h 216"/>
              <a:gd name="T32" fmla="*/ 0 w 256"/>
              <a:gd name="T33" fmla="*/ 31945042 h 216"/>
              <a:gd name="T34" fmla="*/ 31675288 w 256"/>
              <a:gd name="T35" fmla="*/ 0 h 216"/>
              <a:gd name="T36" fmla="*/ 644080984 w 256"/>
              <a:gd name="T37" fmla="*/ 0 h 216"/>
              <a:gd name="T38" fmla="*/ 675756272 w 256"/>
              <a:gd name="T39" fmla="*/ 31945042 h 216"/>
              <a:gd name="T40" fmla="*/ 644080984 w 256"/>
              <a:gd name="T41" fmla="*/ 63890084 h 216"/>
              <a:gd name="T42" fmla="*/ 31675288 w 256"/>
              <a:gd name="T43" fmla="*/ 511125567 h 216"/>
              <a:gd name="T44" fmla="*/ 644080984 w 256"/>
              <a:gd name="T45" fmla="*/ 511125567 h 216"/>
              <a:gd name="T46" fmla="*/ 675756272 w 256"/>
              <a:gd name="T47" fmla="*/ 543070609 h 216"/>
              <a:gd name="T48" fmla="*/ 644080984 w 256"/>
              <a:gd name="T49" fmla="*/ 575015651 h 216"/>
              <a:gd name="T50" fmla="*/ 31675288 w 256"/>
              <a:gd name="T51" fmla="*/ 575015651 h 216"/>
              <a:gd name="T52" fmla="*/ 0 w 256"/>
              <a:gd name="T53" fmla="*/ 543070609 h 216"/>
              <a:gd name="T54" fmla="*/ 31675288 w 256"/>
              <a:gd name="T55" fmla="*/ 511125567 h 2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6" h="216">
                <a:moveTo>
                  <a:pt x="244" y="152"/>
                </a:move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moveTo>
                  <a:pt x="244" y="88"/>
                </a:move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192"/>
                </a:moveTo>
                <a:cubicBezTo>
                  <a:pt x="244" y="192"/>
                  <a:pt x="244" y="192"/>
                  <a:pt x="244" y="192"/>
                </a:cubicBezTo>
                <a:cubicBezTo>
                  <a:pt x="251" y="192"/>
                  <a:pt x="256" y="197"/>
                  <a:pt x="256" y="204"/>
                </a:cubicBezTo>
                <a:cubicBezTo>
                  <a:pt x="256" y="211"/>
                  <a:pt x="251" y="216"/>
                  <a:pt x="244" y="216"/>
                </a:cubicBezTo>
                <a:cubicBezTo>
                  <a:pt x="12" y="216"/>
                  <a:pt x="12" y="216"/>
                  <a:pt x="12" y="216"/>
                </a:cubicBezTo>
                <a:cubicBezTo>
                  <a:pt x="5" y="216"/>
                  <a:pt x="0" y="211"/>
                  <a:pt x="0" y="204"/>
                </a:cubicBezTo>
                <a:cubicBezTo>
                  <a:pt x="0" y="197"/>
                  <a:pt x="5" y="192"/>
                  <a:pt x="12" y="19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" name="Freeform 5"/>
          <p:cNvSpPr>
            <a:spLocks noEditPoints="1"/>
          </p:cNvSpPr>
          <p:nvPr/>
        </p:nvSpPr>
        <p:spPr bwMode="auto">
          <a:xfrm>
            <a:off x="11703258" y="3487821"/>
            <a:ext cx="320839" cy="316069"/>
          </a:xfrm>
          <a:custGeom>
            <a:avLst/>
            <a:gdLst>
              <a:gd name="T0" fmla="*/ 431622720 w 260"/>
              <a:gd name="T1" fmla="*/ 529292880 h 256"/>
              <a:gd name="T2" fmla="*/ 337204840 w 260"/>
              <a:gd name="T3" fmla="*/ 653515802 h 256"/>
              <a:gd name="T4" fmla="*/ 291345993 w 260"/>
              <a:gd name="T5" fmla="*/ 691321849 h 256"/>
              <a:gd name="T6" fmla="*/ 83626984 w 260"/>
              <a:gd name="T7" fmla="*/ 691321849 h 256"/>
              <a:gd name="T8" fmla="*/ 107905680 w 260"/>
              <a:gd name="T9" fmla="*/ 583303632 h 256"/>
              <a:gd name="T10" fmla="*/ 0 w 260"/>
              <a:gd name="T11" fmla="*/ 583303632 h 256"/>
              <a:gd name="T12" fmla="*/ 124092025 w 260"/>
              <a:gd name="T13" fmla="*/ 37806047 h 256"/>
              <a:gd name="T14" fmla="*/ 169950871 w 260"/>
              <a:gd name="T15" fmla="*/ 0 h 256"/>
              <a:gd name="T16" fmla="*/ 569202545 w 260"/>
              <a:gd name="T17" fmla="*/ 67512207 h 256"/>
              <a:gd name="T18" fmla="*/ 652829529 w 260"/>
              <a:gd name="T19" fmla="*/ 175530425 h 256"/>
              <a:gd name="T20" fmla="*/ 558411648 w 260"/>
              <a:gd name="T21" fmla="*/ 164728932 h 256"/>
              <a:gd name="T22" fmla="*/ 420831824 w 260"/>
              <a:gd name="T23" fmla="*/ 48609184 h 256"/>
              <a:gd name="T24" fmla="*/ 59348288 w 260"/>
              <a:gd name="T25" fmla="*/ 534694448 h 256"/>
              <a:gd name="T26" fmla="*/ 169950871 w 260"/>
              <a:gd name="T27" fmla="*/ 534694448 h 256"/>
              <a:gd name="T28" fmla="*/ 242788601 w 260"/>
              <a:gd name="T29" fmla="*/ 372665479 h 256"/>
              <a:gd name="T30" fmla="*/ 350694282 w 260"/>
              <a:gd name="T31" fmla="*/ 372665479 h 256"/>
              <a:gd name="T32" fmla="*/ 553016200 w 260"/>
              <a:gd name="T33" fmla="*/ 213338115 h 256"/>
              <a:gd name="T34" fmla="*/ 606969040 w 260"/>
              <a:gd name="T35" fmla="*/ 194435092 h 256"/>
              <a:gd name="T36" fmla="*/ 347995736 w 260"/>
              <a:gd name="T37" fmla="*/ 421274663 h 256"/>
              <a:gd name="T38" fmla="*/ 253577856 w 260"/>
              <a:gd name="T39" fmla="*/ 545495941 h 256"/>
              <a:gd name="T40" fmla="*/ 207719009 w 260"/>
              <a:gd name="T41" fmla="*/ 583303632 h 256"/>
              <a:gd name="T42" fmla="*/ 142975273 w 260"/>
              <a:gd name="T43" fmla="*/ 642712665 h 256"/>
              <a:gd name="T44" fmla="*/ 326413943 w 260"/>
              <a:gd name="T45" fmla="*/ 483385302 h 256"/>
              <a:gd name="T46" fmla="*/ 636643184 w 260"/>
              <a:gd name="T47" fmla="*/ 321356333 h 256"/>
              <a:gd name="T48" fmla="*/ 391157680 w 260"/>
              <a:gd name="T49" fmla="*/ 256545731 h 256"/>
              <a:gd name="T50" fmla="*/ 331809391 w 260"/>
              <a:gd name="T51" fmla="*/ 280850323 h 256"/>
              <a:gd name="T52" fmla="*/ 294042896 w 260"/>
              <a:gd name="T53" fmla="*/ 156627401 h 256"/>
              <a:gd name="T54" fmla="*/ 366878984 w 260"/>
              <a:gd name="T55" fmla="*/ 145825908 h 256"/>
              <a:gd name="T56" fmla="*/ 415436376 w 260"/>
              <a:gd name="T57" fmla="*/ 213338115 h 256"/>
              <a:gd name="T58" fmla="*/ 369577529 w 260"/>
              <a:gd name="T59" fmla="*/ 194435092 h 256"/>
              <a:gd name="T60" fmla="*/ 334507937 w 260"/>
              <a:gd name="T61" fmla="*/ 194435092 h 256"/>
              <a:gd name="T62" fmla="*/ 331809391 w 260"/>
              <a:gd name="T63" fmla="*/ 232241139 h 256"/>
              <a:gd name="T64" fmla="*/ 369577529 w 260"/>
              <a:gd name="T65" fmla="*/ 202534979 h 256"/>
              <a:gd name="T66" fmla="*/ 369577529 w 260"/>
              <a:gd name="T67" fmla="*/ 194435092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60" h="256">
                <a:moveTo>
                  <a:pt x="254" y="123"/>
                </a:moveTo>
                <a:cubicBezTo>
                  <a:pt x="244" y="168"/>
                  <a:pt x="207" y="196"/>
                  <a:pt x="160" y="196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2" y="256"/>
                  <a:pt x="122" y="256"/>
                  <a:pt x="122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53" y="256"/>
                  <a:pt x="53" y="256"/>
                  <a:pt x="53" y="256"/>
                </a:cubicBezTo>
                <a:cubicBezTo>
                  <a:pt x="31" y="256"/>
                  <a:pt x="31" y="256"/>
                  <a:pt x="31" y="256"/>
                </a:cubicBezTo>
                <a:cubicBezTo>
                  <a:pt x="36" y="234"/>
                  <a:pt x="36" y="234"/>
                  <a:pt x="36" y="234"/>
                </a:cubicBezTo>
                <a:cubicBezTo>
                  <a:pt x="40" y="216"/>
                  <a:pt x="40" y="216"/>
                  <a:pt x="40" y="216"/>
                </a:cubicBezTo>
                <a:cubicBezTo>
                  <a:pt x="22" y="216"/>
                  <a:pt x="22" y="216"/>
                  <a:pt x="22" y="216"/>
                </a:cubicBezTo>
                <a:cubicBezTo>
                  <a:pt x="0" y="216"/>
                  <a:pt x="0" y="216"/>
                  <a:pt x="0" y="216"/>
                </a:cubicBezTo>
                <a:cubicBezTo>
                  <a:pt x="5" y="194"/>
                  <a:pt x="5" y="194"/>
                  <a:pt x="5" y="194"/>
                </a:cubicBezTo>
                <a:cubicBezTo>
                  <a:pt x="46" y="14"/>
                  <a:pt x="46" y="14"/>
                  <a:pt x="46" y="14"/>
                </a:cubicBezTo>
                <a:cubicBezTo>
                  <a:pt x="49" y="0"/>
                  <a:pt x="49" y="0"/>
                  <a:pt x="49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8" y="0"/>
                  <a:pt x="199" y="9"/>
                  <a:pt x="211" y="25"/>
                </a:cubicBezTo>
                <a:cubicBezTo>
                  <a:pt x="216" y="31"/>
                  <a:pt x="221" y="39"/>
                  <a:pt x="223" y="49"/>
                </a:cubicBezTo>
                <a:cubicBezTo>
                  <a:pt x="231" y="53"/>
                  <a:pt x="237" y="59"/>
                  <a:pt x="242" y="65"/>
                </a:cubicBezTo>
                <a:cubicBezTo>
                  <a:pt x="251" y="76"/>
                  <a:pt x="260" y="95"/>
                  <a:pt x="254" y="123"/>
                </a:cubicBezTo>
                <a:moveTo>
                  <a:pt x="207" y="61"/>
                </a:moveTo>
                <a:cubicBezTo>
                  <a:pt x="206" y="54"/>
                  <a:pt x="204" y="47"/>
                  <a:pt x="201" y="42"/>
                </a:cubicBezTo>
                <a:cubicBezTo>
                  <a:pt x="192" y="25"/>
                  <a:pt x="173" y="18"/>
                  <a:pt x="156" y="18"/>
                </a:cubicBezTo>
                <a:cubicBezTo>
                  <a:pt x="63" y="18"/>
                  <a:pt x="63" y="18"/>
                  <a:pt x="63" y="18"/>
                </a:cubicBezTo>
                <a:cubicBezTo>
                  <a:pt x="22" y="198"/>
                  <a:pt x="22" y="198"/>
                  <a:pt x="22" y="198"/>
                </a:cubicBezTo>
                <a:cubicBezTo>
                  <a:pt x="44" y="198"/>
                  <a:pt x="44" y="198"/>
                  <a:pt x="44" y="198"/>
                </a:cubicBezTo>
                <a:cubicBezTo>
                  <a:pt x="63" y="198"/>
                  <a:pt x="63" y="198"/>
                  <a:pt x="63" y="198"/>
                </a:cubicBezTo>
                <a:cubicBezTo>
                  <a:pt x="77" y="198"/>
                  <a:pt x="77" y="198"/>
                  <a:pt x="77" y="198"/>
                </a:cubicBezTo>
                <a:cubicBezTo>
                  <a:pt x="90" y="138"/>
                  <a:pt x="90" y="138"/>
                  <a:pt x="90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29" y="138"/>
                  <a:pt x="130" y="138"/>
                  <a:pt x="130" y="138"/>
                </a:cubicBezTo>
                <a:cubicBezTo>
                  <a:pt x="152" y="138"/>
                  <a:pt x="172" y="130"/>
                  <a:pt x="186" y="115"/>
                </a:cubicBezTo>
                <a:cubicBezTo>
                  <a:pt x="195" y="106"/>
                  <a:pt x="202" y="94"/>
                  <a:pt x="205" y="79"/>
                </a:cubicBezTo>
                <a:cubicBezTo>
                  <a:pt x="207" y="73"/>
                  <a:pt x="207" y="67"/>
                  <a:pt x="207" y="61"/>
                </a:cubicBezTo>
                <a:moveTo>
                  <a:pt x="225" y="72"/>
                </a:moveTo>
                <a:cubicBezTo>
                  <a:pt x="224" y="76"/>
                  <a:pt x="224" y="79"/>
                  <a:pt x="223" y="83"/>
                </a:cubicBezTo>
                <a:cubicBezTo>
                  <a:pt x="213" y="127"/>
                  <a:pt x="176" y="156"/>
                  <a:pt x="129" y="15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1" y="216"/>
                  <a:pt x="91" y="216"/>
                  <a:pt x="91" y="216"/>
                </a:cubicBezTo>
                <a:cubicBezTo>
                  <a:pt x="77" y="216"/>
                  <a:pt x="77" y="216"/>
                  <a:pt x="77" y="216"/>
                </a:cubicBezTo>
                <a:cubicBezTo>
                  <a:pt x="59" y="216"/>
                  <a:pt x="59" y="216"/>
                  <a:pt x="59" y="216"/>
                </a:cubicBezTo>
                <a:cubicBezTo>
                  <a:pt x="53" y="238"/>
                  <a:pt x="53" y="238"/>
                  <a:pt x="53" y="238"/>
                </a:cubicBezTo>
                <a:cubicBezTo>
                  <a:pt x="108" y="238"/>
                  <a:pt x="108" y="238"/>
                  <a:pt x="108" y="238"/>
                </a:cubicBezTo>
                <a:cubicBezTo>
                  <a:pt x="121" y="179"/>
                  <a:pt x="121" y="179"/>
                  <a:pt x="121" y="179"/>
                </a:cubicBezTo>
                <a:cubicBezTo>
                  <a:pt x="160" y="179"/>
                  <a:pt x="160" y="179"/>
                  <a:pt x="160" y="179"/>
                </a:cubicBezTo>
                <a:cubicBezTo>
                  <a:pt x="197" y="179"/>
                  <a:pt x="228" y="157"/>
                  <a:pt x="236" y="119"/>
                </a:cubicBezTo>
                <a:cubicBezTo>
                  <a:pt x="241" y="98"/>
                  <a:pt x="235" y="82"/>
                  <a:pt x="225" y="72"/>
                </a:cubicBezTo>
                <a:moveTo>
                  <a:pt x="145" y="95"/>
                </a:moveTo>
                <a:cubicBezTo>
                  <a:pt x="143" y="96"/>
                  <a:pt x="141" y="98"/>
                  <a:pt x="140" y="99"/>
                </a:cubicBezTo>
                <a:cubicBezTo>
                  <a:pt x="135" y="102"/>
                  <a:pt x="129" y="104"/>
                  <a:pt x="123" y="104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36" y="54"/>
                  <a:pt x="136" y="54"/>
                  <a:pt x="136" y="54"/>
                </a:cubicBezTo>
                <a:cubicBezTo>
                  <a:pt x="141" y="54"/>
                  <a:pt x="145" y="56"/>
                  <a:pt x="148" y="58"/>
                </a:cubicBezTo>
                <a:cubicBezTo>
                  <a:pt x="154" y="62"/>
                  <a:pt x="157" y="70"/>
                  <a:pt x="154" y="79"/>
                </a:cubicBezTo>
                <a:cubicBezTo>
                  <a:pt x="153" y="85"/>
                  <a:pt x="149" y="91"/>
                  <a:pt x="145" y="95"/>
                </a:cubicBezTo>
                <a:moveTo>
                  <a:pt x="137" y="72"/>
                </a:moveTo>
                <a:cubicBezTo>
                  <a:pt x="137" y="72"/>
                  <a:pt x="137" y="72"/>
                  <a:pt x="136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9" y="86"/>
                  <a:pt x="135" y="81"/>
                  <a:pt x="137" y="75"/>
                </a:cubicBezTo>
                <a:cubicBezTo>
                  <a:pt x="137" y="75"/>
                  <a:pt x="137" y="75"/>
                  <a:pt x="137" y="75"/>
                </a:cubicBezTo>
                <a:cubicBezTo>
                  <a:pt x="137" y="74"/>
                  <a:pt x="137" y="74"/>
                  <a:pt x="137" y="74"/>
                </a:cubicBezTo>
                <a:cubicBezTo>
                  <a:pt x="137" y="73"/>
                  <a:pt x="137" y="73"/>
                  <a:pt x="137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" name="Freeform 6"/>
          <p:cNvSpPr>
            <a:spLocks noEditPoints="1"/>
          </p:cNvSpPr>
          <p:nvPr/>
        </p:nvSpPr>
        <p:spPr bwMode="auto">
          <a:xfrm>
            <a:off x="11033120" y="3497862"/>
            <a:ext cx="316068" cy="301756"/>
          </a:xfrm>
          <a:custGeom>
            <a:avLst/>
            <a:gdLst>
              <a:gd name="T0" fmla="*/ 537391490 w 256"/>
              <a:gd name="T1" fmla="*/ 661119193 h 244"/>
              <a:gd name="T2" fmla="*/ 537391490 w 256"/>
              <a:gd name="T3" fmla="*/ 419973433 h 244"/>
              <a:gd name="T4" fmla="*/ 464479531 w 256"/>
              <a:gd name="T5" fmla="*/ 322431365 h 244"/>
              <a:gd name="T6" fmla="*/ 383466060 w 256"/>
              <a:gd name="T7" fmla="*/ 422682844 h 244"/>
              <a:gd name="T8" fmla="*/ 383466060 w 256"/>
              <a:gd name="T9" fmla="*/ 661119193 h 244"/>
              <a:gd name="T10" fmla="*/ 229538988 w 256"/>
              <a:gd name="T11" fmla="*/ 661119193 h 244"/>
              <a:gd name="T12" fmla="*/ 229538988 w 256"/>
              <a:gd name="T13" fmla="*/ 219470476 h 244"/>
              <a:gd name="T14" fmla="*/ 383466060 w 256"/>
              <a:gd name="T15" fmla="*/ 219470476 h 244"/>
              <a:gd name="T16" fmla="*/ 383466060 w 256"/>
              <a:gd name="T17" fmla="*/ 279079152 h 244"/>
              <a:gd name="T18" fmla="*/ 523890066 w 256"/>
              <a:gd name="T19" fmla="*/ 205921778 h 244"/>
              <a:gd name="T20" fmla="*/ 691318562 w 256"/>
              <a:gd name="T21" fmla="*/ 411845202 h 244"/>
              <a:gd name="T22" fmla="*/ 691318562 w 256"/>
              <a:gd name="T23" fmla="*/ 661119193 h 244"/>
              <a:gd name="T24" fmla="*/ 537391490 w 256"/>
              <a:gd name="T25" fmla="*/ 661119193 h 244"/>
              <a:gd name="T26" fmla="*/ 86415026 w 256"/>
              <a:gd name="T27" fmla="*/ 154441333 h 244"/>
              <a:gd name="T28" fmla="*/ 0 w 256"/>
              <a:gd name="T29" fmla="*/ 78576195 h 244"/>
              <a:gd name="T30" fmla="*/ 86415026 w 256"/>
              <a:gd name="T31" fmla="*/ 0 h 244"/>
              <a:gd name="T32" fmla="*/ 172830051 w 256"/>
              <a:gd name="T33" fmla="*/ 78576195 h 244"/>
              <a:gd name="T34" fmla="*/ 86415026 w 256"/>
              <a:gd name="T35" fmla="*/ 154441333 h 244"/>
              <a:gd name="T36" fmla="*/ 162028584 w 256"/>
              <a:gd name="T37" fmla="*/ 661119193 h 244"/>
              <a:gd name="T38" fmla="*/ 8101511 w 256"/>
              <a:gd name="T39" fmla="*/ 661119193 h 244"/>
              <a:gd name="T40" fmla="*/ 8101511 w 256"/>
              <a:gd name="T41" fmla="*/ 219470476 h 244"/>
              <a:gd name="T42" fmla="*/ 162028584 w 256"/>
              <a:gd name="T43" fmla="*/ 219470476 h 244"/>
              <a:gd name="T44" fmla="*/ 162028584 w 256"/>
              <a:gd name="T45" fmla="*/ 661119193 h 24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6" h="244">
                <a:moveTo>
                  <a:pt x="199" y="244"/>
                </a:moveTo>
                <a:cubicBezTo>
                  <a:pt x="199" y="155"/>
                  <a:pt x="199" y="155"/>
                  <a:pt x="199" y="155"/>
                </a:cubicBezTo>
                <a:cubicBezTo>
                  <a:pt x="199" y="137"/>
                  <a:pt x="194" y="119"/>
                  <a:pt x="172" y="119"/>
                </a:cubicBezTo>
                <a:cubicBezTo>
                  <a:pt x="151" y="119"/>
                  <a:pt x="142" y="137"/>
                  <a:pt x="142" y="156"/>
                </a:cubicBezTo>
                <a:cubicBezTo>
                  <a:pt x="142" y="244"/>
                  <a:pt x="142" y="244"/>
                  <a:pt x="142" y="244"/>
                </a:cubicBezTo>
                <a:cubicBezTo>
                  <a:pt x="85" y="244"/>
                  <a:pt x="85" y="244"/>
                  <a:pt x="85" y="244"/>
                </a:cubicBezTo>
                <a:cubicBezTo>
                  <a:pt x="85" y="81"/>
                  <a:pt x="85" y="81"/>
                  <a:pt x="85" y="81"/>
                </a:cubicBezTo>
                <a:cubicBezTo>
                  <a:pt x="142" y="81"/>
                  <a:pt x="142" y="81"/>
                  <a:pt x="142" y="81"/>
                </a:cubicBezTo>
                <a:cubicBezTo>
                  <a:pt x="142" y="103"/>
                  <a:pt x="142" y="103"/>
                  <a:pt x="142" y="103"/>
                </a:cubicBezTo>
                <a:cubicBezTo>
                  <a:pt x="157" y="84"/>
                  <a:pt x="170" y="76"/>
                  <a:pt x="194" y="76"/>
                </a:cubicBezTo>
                <a:cubicBezTo>
                  <a:pt x="217" y="76"/>
                  <a:pt x="256" y="87"/>
                  <a:pt x="256" y="152"/>
                </a:cubicBezTo>
                <a:cubicBezTo>
                  <a:pt x="256" y="244"/>
                  <a:pt x="256" y="244"/>
                  <a:pt x="256" y="244"/>
                </a:cubicBezTo>
                <a:lnTo>
                  <a:pt x="199" y="244"/>
                </a:lnTo>
                <a:close/>
                <a:moveTo>
                  <a:pt x="32" y="57"/>
                </a:moveTo>
                <a:cubicBezTo>
                  <a:pt x="14" y="57"/>
                  <a:pt x="0" y="45"/>
                  <a:pt x="0" y="29"/>
                </a:cubicBezTo>
                <a:cubicBezTo>
                  <a:pt x="0" y="13"/>
                  <a:pt x="14" y="0"/>
                  <a:pt x="32" y="0"/>
                </a:cubicBezTo>
                <a:cubicBezTo>
                  <a:pt x="50" y="0"/>
                  <a:pt x="64" y="13"/>
                  <a:pt x="64" y="29"/>
                </a:cubicBezTo>
                <a:cubicBezTo>
                  <a:pt x="64" y="45"/>
                  <a:pt x="50" y="57"/>
                  <a:pt x="32" y="57"/>
                </a:cubicBezTo>
                <a:moveTo>
                  <a:pt x="60" y="244"/>
                </a:moveTo>
                <a:cubicBezTo>
                  <a:pt x="3" y="244"/>
                  <a:pt x="3" y="244"/>
                  <a:pt x="3" y="244"/>
                </a:cubicBezTo>
                <a:cubicBezTo>
                  <a:pt x="3" y="81"/>
                  <a:pt x="3" y="81"/>
                  <a:pt x="3" y="81"/>
                </a:cubicBezTo>
                <a:cubicBezTo>
                  <a:pt x="60" y="81"/>
                  <a:pt x="60" y="81"/>
                  <a:pt x="60" y="81"/>
                </a:cubicBezTo>
                <a:lnTo>
                  <a:pt x="60" y="2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" name="Freeform 7"/>
          <p:cNvSpPr>
            <a:spLocks noEditPoints="1"/>
          </p:cNvSpPr>
          <p:nvPr/>
        </p:nvSpPr>
        <p:spPr bwMode="auto">
          <a:xfrm>
            <a:off x="10363484" y="3487821"/>
            <a:ext cx="316068" cy="316069"/>
          </a:xfrm>
          <a:custGeom>
            <a:avLst/>
            <a:gdLst>
              <a:gd name="T0" fmla="*/ 534691534 w 256"/>
              <a:gd name="T1" fmla="*/ 634611135 h 256"/>
              <a:gd name="T2" fmla="*/ 288949523 w 256"/>
              <a:gd name="T3" fmla="*/ 499588363 h 256"/>
              <a:gd name="T4" fmla="*/ 89114982 w 256"/>
              <a:gd name="T5" fmla="*/ 577902064 h 256"/>
              <a:gd name="T6" fmla="*/ 0 w 256"/>
              <a:gd name="T7" fmla="*/ 345660925 h 256"/>
              <a:gd name="T8" fmla="*/ 345660103 w 256"/>
              <a:gd name="T9" fmla="*/ 0 h 256"/>
              <a:gd name="T10" fmla="*/ 691318562 w 256"/>
              <a:gd name="T11" fmla="*/ 345660925 h 256"/>
              <a:gd name="T12" fmla="*/ 534691534 w 256"/>
              <a:gd name="T13" fmla="*/ 634611135 h 256"/>
              <a:gd name="T14" fmla="*/ 175530007 w 256"/>
              <a:gd name="T15" fmla="*/ 440177686 h 256"/>
              <a:gd name="T16" fmla="*/ 178229963 w 256"/>
              <a:gd name="T17" fmla="*/ 440177686 h 256"/>
              <a:gd name="T18" fmla="*/ 480682553 w 256"/>
              <a:gd name="T19" fmla="*/ 480685339 h 256"/>
              <a:gd name="T20" fmla="*/ 504987088 w 256"/>
              <a:gd name="T21" fmla="*/ 480685339 h 256"/>
              <a:gd name="T22" fmla="*/ 513088599 w 256"/>
              <a:gd name="T23" fmla="*/ 459080710 h 256"/>
              <a:gd name="T24" fmla="*/ 504987088 w 256"/>
              <a:gd name="T25" fmla="*/ 442877649 h 256"/>
              <a:gd name="T26" fmla="*/ 172830051 w 256"/>
              <a:gd name="T27" fmla="*/ 394270108 h 256"/>
              <a:gd name="T28" fmla="*/ 153927073 w 256"/>
              <a:gd name="T29" fmla="*/ 415873094 h 256"/>
              <a:gd name="T30" fmla="*/ 175530007 w 256"/>
              <a:gd name="T31" fmla="*/ 440177686 h 256"/>
              <a:gd name="T32" fmla="*/ 162028584 w 256"/>
              <a:gd name="T33" fmla="*/ 342960962 h 256"/>
              <a:gd name="T34" fmla="*/ 172830051 w 256"/>
              <a:gd name="T35" fmla="*/ 340259356 h 256"/>
              <a:gd name="T36" fmla="*/ 518488511 w 256"/>
              <a:gd name="T37" fmla="*/ 380767009 h 256"/>
              <a:gd name="T38" fmla="*/ 531991578 w 256"/>
              <a:gd name="T39" fmla="*/ 386168578 h 256"/>
              <a:gd name="T40" fmla="*/ 561696024 w 256"/>
              <a:gd name="T41" fmla="*/ 353762455 h 256"/>
              <a:gd name="T42" fmla="*/ 545493001 w 256"/>
              <a:gd name="T43" fmla="*/ 326757901 h 256"/>
              <a:gd name="T44" fmla="*/ 545493001 w 256"/>
              <a:gd name="T45" fmla="*/ 326757901 h 256"/>
              <a:gd name="T46" fmla="*/ 156627029 w 256"/>
              <a:gd name="T47" fmla="*/ 288950210 h 256"/>
              <a:gd name="T48" fmla="*/ 137724050 w 256"/>
              <a:gd name="T49" fmla="*/ 313254802 h 256"/>
              <a:gd name="T50" fmla="*/ 162028584 w 256"/>
              <a:gd name="T51" fmla="*/ 342960962 h 256"/>
              <a:gd name="T52" fmla="*/ 594102069 w 256"/>
              <a:gd name="T53" fmla="*/ 221439646 h 256"/>
              <a:gd name="T54" fmla="*/ 140424006 w 256"/>
              <a:gd name="T55" fmla="*/ 167428894 h 256"/>
              <a:gd name="T56" fmla="*/ 113419516 w 256"/>
              <a:gd name="T57" fmla="*/ 199835017 h 256"/>
              <a:gd name="T58" fmla="*/ 145825561 w 256"/>
              <a:gd name="T59" fmla="*/ 232241139 h 256"/>
              <a:gd name="T60" fmla="*/ 153927073 w 256"/>
              <a:gd name="T61" fmla="*/ 232241139 h 256"/>
              <a:gd name="T62" fmla="*/ 153927073 w 256"/>
              <a:gd name="T63" fmla="*/ 232241139 h 256"/>
              <a:gd name="T64" fmla="*/ 558996068 w 256"/>
              <a:gd name="T65" fmla="*/ 275448755 h 256"/>
              <a:gd name="T66" fmla="*/ 577899047 w 256"/>
              <a:gd name="T67" fmla="*/ 280850323 h 256"/>
              <a:gd name="T68" fmla="*/ 610305092 w 256"/>
              <a:gd name="T69" fmla="*/ 248444200 h 256"/>
              <a:gd name="T70" fmla="*/ 594102069 w 256"/>
              <a:gd name="T71" fmla="*/ 221439646 h 256"/>
              <a:gd name="T72" fmla="*/ 423971974 w 256"/>
              <a:gd name="T73" fmla="*/ 680520356 h 256"/>
              <a:gd name="T74" fmla="*/ 345660103 w 256"/>
              <a:gd name="T75" fmla="*/ 691321849 h 256"/>
              <a:gd name="T76" fmla="*/ 178229963 w 256"/>
              <a:gd name="T77" fmla="*/ 648114233 h 256"/>
              <a:gd name="T78" fmla="*/ 288949523 w 256"/>
              <a:gd name="T79" fmla="*/ 602206655 h 256"/>
              <a:gd name="T80" fmla="*/ 423971974 w 256"/>
              <a:gd name="T81" fmla="*/ 680520356 h 25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56">
                <a:moveTo>
                  <a:pt x="198" y="235"/>
                </a:moveTo>
                <a:cubicBezTo>
                  <a:pt x="180" y="205"/>
                  <a:pt x="146" y="185"/>
                  <a:pt x="107" y="185"/>
                </a:cubicBezTo>
                <a:cubicBezTo>
                  <a:pt x="78" y="185"/>
                  <a:pt x="52" y="196"/>
                  <a:pt x="33" y="214"/>
                </a:cubicBezTo>
                <a:cubicBezTo>
                  <a:pt x="12" y="191"/>
                  <a:pt x="0" y="161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73"/>
                  <a:pt x="233" y="212"/>
                  <a:pt x="198" y="235"/>
                </a:cubicBezTo>
                <a:moveTo>
                  <a:pt x="65" y="163"/>
                </a:moveTo>
                <a:cubicBezTo>
                  <a:pt x="66" y="163"/>
                  <a:pt x="66" y="163"/>
                  <a:pt x="66" y="163"/>
                </a:cubicBezTo>
                <a:cubicBezTo>
                  <a:pt x="66" y="163"/>
                  <a:pt x="134" y="145"/>
                  <a:pt x="178" y="178"/>
                </a:cubicBezTo>
                <a:cubicBezTo>
                  <a:pt x="178" y="178"/>
                  <a:pt x="182" y="181"/>
                  <a:pt x="187" y="178"/>
                </a:cubicBezTo>
                <a:cubicBezTo>
                  <a:pt x="189" y="176"/>
                  <a:pt x="190" y="175"/>
                  <a:pt x="190" y="170"/>
                </a:cubicBezTo>
                <a:cubicBezTo>
                  <a:pt x="190" y="170"/>
                  <a:pt x="190" y="167"/>
                  <a:pt x="187" y="164"/>
                </a:cubicBezTo>
                <a:cubicBezTo>
                  <a:pt x="137" y="130"/>
                  <a:pt x="67" y="146"/>
                  <a:pt x="64" y="146"/>
                </a:cubicBezTo>
                <a:cubicBezTo>
                  <a:pt x="57" y="149"/>
                  <a:pt x="57" y="154"/>
                  <a:pt x="57" y="154"/>
                </a:cubicBezTo>
                <a:cubicBezTo>
                  <a:pt x="57" y="158"/>
                  <a:pt x="60" y="163"/>
                  <a:pt x="65" y="163"/>
                </a:cubicBezTo>
                <a:moveTo>
                  <a:pt x="60" y="127"/>
                </a:moveTo>
                <a:cubicBezTo>
                  <a:pt x="64" y="126"/>
                  <a:pt x="64" y="126"/>
                  <a:pt x="64" y="126"/>
                </a:cubicBezTo>
                <a:cubicBezTo>
                  <a:pt x="72" y="124"/>
                  <a:pt x="137" y="108"/>
                  <a:pt x="192" y="141"/>
                </a:cubicBezTo>
                <a:cubicBezTo>
                  <a:pt x="194" y="142"/>
                  <a:pt x="196" y="143"/>
                  <a:pt x="197" y="143"/>
                </a:cubicBezTo>
                <a:cubicBezTo>
                  <a:pt x="203" y="143"/>
                  <a:pt x="208" y="137"/>
                  <a:pt x="208" y="131"/>
                </a:cubicBezTo>
                <a:cubicBezTo>
                  <a:pt x="208" y="127"/>
                  <a:pt x="205" y="123"/>
                  <a:pt x="202" y="121"/>
                </a:cubicBezTo>
                <a:cubicBezTo>
                  <a:pt x="202" y="121"/>
                  <a:pt x="202" y="121"/>
                  <a:pt x="202" y="121"/>
                </a:cubicBezTo>
                <a:cubicBezTo>
                  <a:pt x="135" y="83"/>
                  <a:pt x="63" y="106"/>
                  <a:pt x="58" y="107"/>
                </a:cubicBezTo>
                <a:cubicBezTo>
                  <a:pt x="54" y="108"/>
                  <a:pt x="51" y="112"/>
                  <a:pt x="51" y="116"/>
                </a:cubicBezTo>
                <a:cubicBezTo>
                  <a:pt x="51" y="122"/>
                  <a:pt x="55" y="127"/>
                  <a:pt x="60" y="127"/>
                </a:cubicBezTo>
                <a:moveTo>
                  <a:pt x="220" y="82"/>
                </a:moveTo>
                <a:cubicBezTo>
                  <a:pt x="149" y="38"/>
                  <a:pt x="56" y="61"/>
                  <a:pt x="52" y="62"/>
                </a:cubicBezTo>
                <a:cubicBezTo>
                  <a:pt x="45" y="63"/>
                  <a:pt x="42" y="68"/>
                  <a:pt x="42" y="74"/>
                </a:cubicBezTo>
                <a:cubicBezTo>
                  <a:pt x="42" y="81"/>
                  <a:pt x="48" y="86"/>
                  <a:pt x="54" y="86"/>
                </a:cubicBezTo>
                <a:cubicBezTo>
                  <a:pt x="55" y="86"/>
                  <a:pt x="56" y="86"/>
                  <a:pt x="57" y="86"/>
                </a:cubicBezTo>
                <a:cubicBezTo>
                  <a:pt x="57" y="86"/>
                  <a:pt x="57" y="86"/>
                  <a:pt x="57" y="86"/>
                </a:cubicBezTo>
                <a:cubicBezTo>
                  <a:pt x="58" y="85"/>
                  <a:pt x="145" y="63"/>
                  <a:pt x="207" y="102"/>
                </a:cubicBezTo>
                <a:cubicBezTo>
                  <a:pt x="211" y="104"/>
                  <a:pt x="214" y="104"/>
                  <a:pt x="214" y="104"/>
                </a:cubicBezTo>
                <a:cubicBezTo>
                  <a:pt x="221" y="104"/>
                  <a:pt x="226" y="99"/>
                  <a:pt x="226" y="92"/>
                </a:cubicBezTo>
                <a:cubicBezTo>
                  <a:pt x="226" y="88"/>
                  <a:pt x="224" y="84"/>
                  <a:pt x="220" y="82"/>
                </a:cubicBezTo>
                <a:moveTo>
                  <a:pt x="157" y="252"/>
                </a:moveTo>
                <a:cubicBezTo>
                  <a:pt x="146" y="255"/>
                  <a:pt x="140" y="256"/>
                  <a:pt x="128" y="256"/>
                </a:cubicBezTo>
                <a:cubicBezTo>
                  <a:pt x="104" y="256"/>
                  <a:pt x="85" y="251"/>
                  <a:pt x="66" y="240"/>
                </a:cubicBezTo>
                <a:cubicBezTo>
                  <a:pt x="77" y="228"/>
                  <a:pt x="90" y="223"/>
                  <a:pt x="107" y="223"/>
                </a:cubicBezTo>
                <a:cubicBezTo>
                  <a:pt x="130" y="223"/>
                  <a:pt x="148" y="234"/>
                  <a:pt x="157" y="25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" name="Freeform 17"/>
          <p:cNvSpPr>
            <a:spLocks noEditPoints="1"/>
          </p:cNvSpPr>
          <p:nvPr/>
        </p:nvSpPr>
        <p:spPr bwMode="auto">
          <a:xfrm>
            <a:off x="11702757" y="2775176"/>
            <a:ext cx="316068" cy="316068"/>
          </a:xfrm>
          <a:custGeom>
            <a:avLst/>
            <a:gdLst>
              <a:gd name="T0" fmla="*/ 637309582 w 256"/>
              <a:gd name="T1" fmla="*/ 691318562 h 256"/>
              <a:gd name="T2" fmla="*/ 54008980 w 256"/>
              <a:gd name="T3" fmla="*/ 691318562 h 256"/>
              <a:gd name="T4" fmla="*/ 0 w 256"/>
              <a:gd name="T5" fmla="*/ 640009538 h 256"/>
              <a:gd name="T6" fmla="*/ 0 w 256"/>
              <a:gd name="T7" fmla="*/ 54008980 h 256"/>
              <a:gd name="T8" fmla="*/ 54008980 w 256"/>
              <a:gd name="T9" fmla="*/ 0 h 256"/>
              <a:gd name="T10" fmla="*/ 637309582 w 256"/>
              <a:gd name="T11" fmla="*/ 0 h 256"/>
              <a:gd name="T12" fmla="*/ 691318562 w 256"/>
              <a:gd name="T13" fmla="*/ 54008980 h 256"/>
              <a:gd name="T14" fmla="*/ 691318562 w 256"/>
              <a:gd name="T15" fmla="*/ 640009538 h 256"/>
              <a:gd name="T16" fmla="*/ 637309582 w 256"/>
              <a:gd name="T17" fmla="*/ 691318562 h 256"/>
              <a:gd name="T18" fmla="*/ 294351079 w 256"/>
              <a:gd name="T19" fmla="*/ 132322495 h 256"/>
              <a:gd name="T20" fmla="*/ 210636009 w 256"/>
              <a:gd name="T21" fmla="*/ 148525517 h 256"/>
              <a:gd name="T22" fmla="*/ 167428496 w 256"/>
              <a:gd name="T23" fmla="*/ 191733030 h 256"/>
              <a:gd name="T24" fmla="*/ 156627029 w 256"/>
              <a:gd name="T25" fmla="*/ 259245077 h 256"/>
              <a:gd name="T26" fmla="*/ 156627029 w 256"/>
              <a:gd name="T27" fmla="*/ 291649479 h 256"/>
              <a:gd name="T28" fmla="*/ 105318004 w 256"/>
              <a:gd name="T29" fmla="*/ 291649479 h 256"/>
              <a:gd name="T30" fmla="*/ 105318004 w 256"/>
              <a:gd name="T31" fmla="*/ 372664593 h 256"/>
              <a:gd name="T32" fmla="*/ 156627029 w 256"/>
              <a:gd name="T33" fmla="*/ 372664593 h 256"/>
              <a:gd name="T34" fmla="*/ 156627029 w 256"/>
              <a:gd name="T35" fmla="*/ 640009538 h 256"/>
              <a:gd name="T36" fmla="*/ 267346589 w 256"/>
              <a:gd name="T37" fmla="*/ 640009538 h 256"/>
              <a:gd name="T38" fmla="*/ 267346589 w 256"/>
              <a:gd name="T39" fmla="*/ 372664593 h 256"/>
              <a:gd name="T40" fmla="*/ 337558591 w 256"/>
              <a:gd name="T41" fmla="*/ 372664593 h 256"/>
              <a:gd name="T42" fmla="*/ 356461570 w 256"/>
              <a:gd name="T43" fmla="*/ 291649479 h 256"/>
              <a:gd name="T44" fmla="*/ 267346589 w 256"/>
              <a:gd name="T45" fmla="*/ 291649479 h 256"/>
              <a:gd name="T46" fmla="*/ 267346589 w 256"/>
              <a:gd name="T47" fmla="*/ 261945033 h 256"/>
              <a:gd name="T48" fmla="*/ 278148056 w 256"/>
              <a:gd name="T49" fmla="*/ 221437476 h 256"/>
              <a:gd name="T50" fmla="*/ 315954013 w 256"/>
              <a:gd name="T51" fmla="*/ 210636009 h 256"/>
              <a:gd name="T52" fmla="*/ 361861482 w 256"/>
              <a:gd name="T53" fmla="*/ 229538988 h 256"/>
              <a:gd name="T54" fmla="*/ 383466060 w 256"/>
              <a:gd name="T55" fmla="*/ 153927073 h 256"/>
              <a:gd name="T56" fmla="*/ 294351079 w 256"/>
              <a:gd name="T57" fmla="*/ 132322495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56">
                <a:moveTo>
                  <a:pt x="236" y="256"/>
                </a:moveTo>
                <a:cubicBezTo>
                  <a:pt x="20" y="256"/>
                  <a:pt x="20" y="256"/>
                  <a:pt x="20" y="256"/>
                </a:cubicBezTo>
                <a:cubicBezTo>
                  <a:pt x="9" y="256"/>
                  <a:pt x="0" y="248"/>
                  <a:pt x="0" y="23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7" y="0"/>
                  <a:pt x="256" y="9"/>
                  <a:pt x="256" y="20"/>
                </a:cubicBezTo>
                <a:cubicBezTo>
                  <a:pt x="256" y="237"/>
                  <a:pt x="256" y="237"/>
                  <a:pt x="256" y="237"/>
                </a:cubicBezTo>
                <a:cubicBezTo>
                  <a:pt x="256" y="248"/>
                  <a:pt x="247" y="256"/>
                  <a:pt x="236" y="256"/>
                </a:cubicBezTo>
                <a:moveTo>
                  <a:pt x="109" y="49"/>
                </a:moveTo>
                <a:cubicBezTo>
                  <a:pt x="97" y="49"/>
                  <a:pt x="86" y="51"/>
                  <a:pt x="78" y="55"/>
                </a:cubicBezTo>
                <a:cubicBezTo>
                  <a:pt x="71" y="59"/>
                  <a:pt x="65" y="65"/>
                  <a:pt x="62" y="71"/>
                </a:cubicBezTo>
                <a:cubicBezTo>
                  <a:pt x="60" y="77"/>
                  <a:pt x="58" y="84"/>
                  <a:pt x="58" y="96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39" y="108"/>
                  <a:pt x="39" y="108"/>
                  <a:pt x="39" y="108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58" y="138"/>
                  <a:pt x="58" y="138"/>
                  <a:pt x="58" y="138"/>
                </a:cubicBezTo>
                <a:cubicBezTo>
                  <a:pt x="58" y="237"/>
                  <a:pt x="58" y="237"/>
                  <a:pt x="58" y="237"/>
                </a:cubicBezTo>
                <a:cubicBezTo>
                  <a:pt x="99" y="237"/>
                  <a:pt x="99" y="237"/>
                  <a:pt x="99" y="237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99" y="108"/>
                  <a:pt x="99" y="108"/>
                  <a:pt x="99" y="108"/>
                </a:cubicBezTo>
                <a:cubicBezTo>
                  <a:pt x="99" y="97"/>
                  <a:pt x="99" y="97"/>
                  <a:pt x="99" y="97"/>
                </a:cubicBezTo>
                <a:cubicBezTo>
                  <a:pt x="99" y="90"/>
                  <a:pt x="100" y="85"/>
                  <a:pt x="103" y="82"/>
                </a:cubicBezTo>
                <a:cubicBezTo>
                  <a:pt x="106" y="80"/>
                  <a:pt x="111" y="78"/>
                  <a:pt x="117" y="78"/>
                </a:cubicBezTo>
                <a:cubicBezTo>
                  <a:pt x="123" y="78"/>
                  <a:pt x="128" y="81"/>
                  <a:pt x="134" y="85"/>
                </a:cubicBezTo>
                <a:cubicBezTo>
                  <a:pt x="142" y="57"/>
                  <a:pt x="142" y="57"/>
                  <a:pt x="142" y="57"/>
                </a:cubicBezTo>
                <a:cubicBezTo>
                  <a:pt x="130" y="53"/>
                  <a:pt x="121" y="49"/>
                  <a:pt x="109" y="4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" name="Freeform 18"/>
          <p:cNvSpPr>
            <a:spLocks/>
          </p:cNvSpPr>
          <p:nvPr/>
        </p:nvSpPr>
        <p:spPr bwMode="auto">
          <a:xfrm>
            <a:off x="11123700" y="2772540"/>
            <a:ext cx="147896" cy="318454"/>
          </a:xfrm>
          <a:custGeom>
            <a:avLst/>
            <a:gdLst>
              <a:gd name="T0" fmla="*/ 322916021 w 120"/>
              <a:gd name="T1" fmla="*/ 5398490 h 258"/>
              <a:gd name="T2" fmla="*/ 322916021 w 120"/>
              <a:gd name="T3" fmla="*/ 116059330 h 258"/>
              <a:gd name="T4" fmla="*/ 220659008 w 120"/>
              <a:gd name="T5" fmla="*/ 140350894 h 258"/>
              <a:gd name="T6" fmla="*/ 215276800 w 120"/>
              <a:gd name="T7" fmla="*/ 242913998 h 258"/>
              <a:gd name="T8" fmla="*/ 322916021 w 120"/>
              <a:gd name="T9" fmla="*/ 242913998 h 258"/>
              <a:gd name="T10" fmla="*/ 301388833 w 120"/>
              <a:gd name="T11" fmla="*/ 350875592 h 258"/>
              <a:gd name="T12" fmla="*/ 215276800 w 120"/>
              <a:gd name="T13" fmla="*/ 350875592 h 258"/>
              <a:gd name="T14" fmla="*/ 215276800 w 120"/>
              <a:gd name="T15" fmla="*/ 696352694 h 258"/>
              <a:gd name="T16" fmla="*/ 64583204 w 120"/>
              <a:gd name="T17" fmla="*/ 696352694 h 258"/>
              <a:gd name="T18" fmla="*/ 64583204 w 120"/>
              <a:gd name="T19" fmla="*/ 350875592 h 258"/>
              <a:gd name="T20" fmla="*/ 0 w 120"/>
              <a:gd name="T21" fmla="*/ 350875592 h 258"/>
              <a:gd name="T22" fmla="*/ 0 w 120"/>
              <a:gd name="T23" fmla="*/ 242913998 h 258"/>
              <a:gd name="T24" fmla="*/ 64583204 w 120"/>
              <a:gd name="T25" fmla="*/ 242913998 h 258"/>
              <a:gd name="T26" fmla="*/ 107639220 w 120"/>
              <a:gd name="T27" fmla="*/ 45883883 h 258"/>
              <a:gd name="T28" fmla="*/ 322916021 w 120"/>
              <a:gd name="T29" fmla="*/ 5398490 h 25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0" h="258">
                <a:moveTo>
                  <a:pt x="120" y="2"/>
                </a:moveTo>
                <a:cubicBezTo>
                  <a:pt x="120" y="43"/>
                  <a:pt x="120" y="43"/>
                  <a:pt x="120" y="43"/>
                </a:cubicBezTo>
                <a:cubicBezTo>
                  <a:pt x="120" y="43"/>
                  <a:pt x="90" y="40"/>
                  <a:pt x="82" y="52"/>
                </a:cubicBezTo>
                <a:cubicBezTo>
                  <a:pt x="78" y="58"/>
                  <a:pt x="80" y="77"/>
                  <a:pt x="80" y="90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17" y="106"/>
                  <a:pt x="114" y="116"/>
                  <a:pt x="112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258"/>
                  <a:pt x="80" y="258"/>
                  <a:pt x="80" y="258"/>
                </a:cubicBezTo>
                <a:cubicBezTo>
                  <a:pt x="24" y="258"/>
                  <a:pt x="24" y="258"/>
                  <a:pt x="24" y="258"/>
                </a:cubicBezTo>
                <a:cubicBezTo>
                  <a:pt x="24" y="219"/>
                  <a:pt x="24" y="172"/>
                  <a:pt x="24" y="130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90"/>
                  <a:pt x="0" y="90"/>
                  <a:pt x="0" y="90"/>
                </a:cubicBezTo>
                <a:cubicBezTo>
                  <a:pt x="24" y="90"/>
                  <a:pt x="24" y="90"/>
                  <a:pt x="24" y="90"/>
                </a:cubicBezTo>
                <a:cubicBezTo>
                  <a:pt x="25" y="61"/>
                  <a:pt x="25" y="32"/>
                  <a:pt x="40" y="17"/>
                </a:cubicBezTo>
                <a:cubicBezTo>
                  <a:pt x="56" y="0"/>
                  <a:pt x="72" y="2"/>
                  <a:pt x="12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" name="Freeform 19"/>
          <p:cNvSpPr>
            <a:spLocks/>
          </p:cNvSpPr>
          <p:nvPr/>
        </p:nvSpPr>
        <p:spPr bwMode="auto">
          <a:xfrm>
            <a:off x="10363484" y="2775176"/>
            <a:ext cx="316068" cy="316068"/>
          </a:xfrm>
          <a:custGeom>
            <a:avLst/>
            <a:gdLst>
              <a:gd name="T0" fmla="*/ 345660103 w 256"/>
              <a:gd name="T1" fmla="*/ 0 h 256"/>
              <a:gd name="T2" fmla="*/ 0 w 256"/>
              <a:gd name="T3" fmla="*/ 345660103 h 256"/>
              <a:gd name="T4" fmla="*/ 207936053 w 256"/>
              <a:gd name="T5" fmla="*/ 664314072 h 256"/>
              <a:gd name="T6" fmla="*/ 216037564 w 256"/>
              <a:gd name="T7" fmla="*/ 583300602 h 256"/>
              <a:gd name="T8" fmla="*/ 259245077 w 256"/>
              <a:gd name="T9" fmla="*/ 394267528 h 256"/>
              <a:gd name="T10" fmla="*/ 248441966 w 256"/>
              <a:gd name="T11" fmla="*/ 340258547 h 256"/>
              <a:gd name="T12" fmla="*/ 315954013 w 256"/>
              <a:gd name="T13" fmla="*/ 251143566 h 256"/>
              <a:gd name="T14" fmla="*/ 361861482 w 256"/>
              <a:gd name="T15" fmla="*/ 302452590 h 256"/>
              <a:gd name="T16" fmla="*/ 332157036 w 256"/>
              <a:gd name="T17" fmla="*/ 426673573 h 256"/>
              <a:gd name="T18" fmla="*/ 386166016 w 256"/>
              <a:gd name="T19" fmla="*/ 491484021 h 256"/>
              <a:gd name="T20" fmla="*/ 496885576 w 256"/>
              <a:gd name="T21" fmla="*/ 307852502 h 256"/>
              <a:gd name="T22" fmla="*/ 351060015 w 256"/>
              <a:gd name="T23" fmla="*/ 175530007 h 256"/>
              <a:gd name="T24" fmla="*/ 180931563 w 256"/>
              <a:gd name="T25" fmla="*/ 340258547 h 256"/>
              <a:gd name="T26" fmla="*/ 205234454 w 256"/>
              <a:gd name="T27" fmla="*/ 410470550 h 256"/>
              <a:gd name="T28" fmla="*/ 207936053 w 256"/>
              <a:gd name="T29" fmla="*/ 429373529 h 256"/>
              <a:gd name="T30" fmla="*/ 202534498 w 256"/>
              <a:gd name="T31" fmla="*/ 456378019 h 256"/>
              <a:gd name="T32" fmla="*/ 183631519 w 256"/>
              <a:gd name="T33" fmla="*/ 464479531 h 256"/>
              <a:gd name="T34" fmla="*/ 113419516 w 256"/>
              <a:gd name="T35" fmla="*/ 332157036 h 256"/>
              <a:gd name="T36" fmla="*/ 361861482 w 256"/>
              <a:gd name="T37" fmla="*/ 116119472 h 256"/>
              <a:gd name="T38" fmla="*/ 580599003 w 256"/>
              <a:gd name="T39" fmla="*/ 315954013 h 256"/>
              <a:gd name="T40" fmla="*/ 394267528 w 256"/>
              <a:gd name="T41" fmla="*/ 553594512 h 256"/>
              <a:gd name="T42" fmla="*/ 307852502 w 256"/>
              <a:gd name="T43" fmla="*/ 510387000 h 256"/>
              <a:gd name="T44" fmla="*/ 283547968 w 256"/>
              <a:gd name="T45" fmla="*/ 604903537 h 256"/>
              <a:gd name="T46" fmla="*/ 251143566 w 256"/>
              <a:gd name="T47" fmla="*/ 677815496 h 256"/>
              <a:gd name="T48" fmla="*/ 345660103 w 256"/>
              <a:gd name="T49" fmla="*/ 691318562 h 256"/>
              <a:gd name="T50" fmla="*/ 691318562 w 256"/>
              <a:gd name="T51" fmla="*/ 345660103 h 256"/>
              <a:gd name="T52" fmla="*/ 345660103 w 256"/>
              <a:gd name="T53" fmla="*/ 0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57" y="0"/>
                  <a:pt x="0" y="57"/>
                  <a:pt x="0" y="128"/>
                </a:cubicBezTo>
                <a:cubicBezTo>
                  <a:pt x="0" y="181"/>
                  <a:pt x="32" y="226"/>
                  <a:pt x="77" y="246"/>
                </a:cubicBezTo>
                <a:cubicBezTo>
                  <a:pt x="77" y="237"/>
                  <a:pt x="77" y="226"/>
                  <a:pt x="80" y="216"/>
                </a:cubicBezTo>
                <a:cubicBezTo>
                  <a:pt x="82" y="206"/>
                  <a:pt x="96" y="146"/>
                  <a:pt x="96" y="146"/>
                </a:cubicBezTo>
                <a:cubicBezTo>
                  <a:pt x="96" y="146"/>
                  <a:pt x="92" y="138"/>
                  <a:pt x="92" y="126"/>
                </a:cubicBezTo>
                <a:cubicBezTo>
                  <a:pt x="92" y="107"/>
                  <a:pt x="103" y="93"/>
                  <a:pt x="117" y="93"/>
                </a:cubicBezTo>
                <a:cubicBezTo>
                  <a:pt x="128" y="93"/>
                  <a:pt x="134" y="102"/>
                  <a:pt x="134" y="112"/>
                </a:cubicBezTo>
                <a:cubicBezTo>
                  <a:pt x="134" y="124"/>
                  <a:pt x="127" y="141"/>
                  <a:pt x="123" y="158"/>
                </a:cubicBezTo>
                <a:cubicBezTo>
                  <a:pt x="120" y="171"/>
                  <a:pt x="130" y="182"/>
                  <a:pt x="143" y="182"/>
                </a:cubicBezTo>
                <a:cubicBezTo>
                  <a:pt x="167" y="182"/>
                  <a:pt x="184" y="151"/>
                  <a:pt x="184" y="114"/>
                </a:cubicBezTo>
                <a:cubicBezTo>
                  <a:pt x="184" y="86"/>
                  <a:pt x="165" y="65"/>
                  <a:pt x="130" y="65"/>
                </a:cubicBezTo>
                <a:cubicBezTo>
                  <a:pt x="91" y="65"/>
                  <a:pt x="67" y="94"/>
                  <a:pt x="67" y="126"/>
                </a:cubicBezTo>
                <a:cubicBezTo>
                  <a:pt x="67" y="138"/>
                  <a:pt x="70" y="146"/>
                  <a:pt x="76" y="152"/>
                </a:cubicBezTo>
                <a:cubicBezTo>
                  <a:pt x="78" y="154"/>
                  <a:pt x="78" y="156"/>
                  <a:pt x="77" y="159"/>
                </a:cubicBezTo>
                <a:cubicBezTo>
                  <a:pt x="77" y="161"/>
                  <a:pt x="75" y="167"/>
                  <a:pt x="75" y="169"/>
                </a:cubicBezTo>
                <a:cubicBezTo>
                  <a:pt x="74" y="172"/>
                  <a:pt x="71" y="173"/>
                  <a:pt x="68" y="172"/>
                </a:cubicBezTo>
                <a:cubicBezTo>
                  <a:pt x="50" y="165"/>
                  <a:pt x="42" y="145"/>
                  <a:pt x="42" y="123"/>
                </a:cubicBezTo>
                <a:cubicBezTo>
                  <a:pt x="42" y="87"/>
                  <a:pt x="73" y="43"/>
                  <a:pt x="134" y="43"/>
                </a:cubicBezTo>
                <a:cubicBezTo>
                  <a:pt x="183" y="43"/>
                  <a:pt x="215" y="78"/>
                  <a:pt x="215" y="117"/>
                </a:cubicBezTo>
                <a:cubicBezTo>
                  <a:pt x="215" y="167"/>
                  <a:pt x="187" y="205"/>
                  <a:pt x="146" y="205"/>
                </a:cubicBezTo>
                <a:cubicBezTo>
                  <a:pt x="132" y="205"/>
                  <a:pt x="119" y="197"/>
                  <a:pt x="114" y="189"/>
                </a:cubicBezTo>
                <a:cubicBezTo>
                  <a:pt x="114" y="189"/>
                  <a:pt x="107" y="218"/>
                  <a:pt x="105" y="224"/>
                </a:cubicBezTo>
                <a:cubicBezTo>
                  <a:pt x="103" y="234"/>
                  <a:pt x="98" y="243"/>
                  <a:pt x="93" y="251"/>
                </a:cubicBezTo>
                <a:cubicBezTo>
                  <a:pt x="104" y="254"/>
                  <a:pt x="116" y="256"/>
                  <a:pt x="128" y="256"/>
                </a:cubicBezTo>
                <a:cubicBezTo>
                  <a:pt x="199" y="256"/>
                  <a:pt x="256" y="199"/>
                  <a:pt x="256" y="128"/>
                </a:cubicBezTo>
                <a:cubicBezTo>
                  <a:pt x="256" y="57"/>
                  <a:pt x="199" y="0"/>
                  <a:pt x="12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" name="Freeform 29"/>
          <p:cNvSpPr>
            <a:spLocks noEditPoints="1"/>
          </p:cNvSpPr>
          <p:nvPr/>
        </p:nvSpPr>
        <p:spPr bwMode="auto">
          <a:xfrm>
            <a:off x="11669570" y="2059653"/>
            <a:ext cx="382443" cy="323273"/>
          </a:xfrm>
          <a:custGeom>
            <a:avLst/>
            <a:gdLst>
              <a:gd name="T0" fmla="*/ 27004490 w 256"/>
              <a:gd name="T1" fmla="*/ 585422963 h 216"/>
              <a:gd name="T2" fmla="*/ 664314072 w 256"/>
              <a:gd name="T3" fmla="*/ 585422963 h 216"/>
              <a:gd name="T4" fmla="*/ 691318562 w 256"/>
              <a:gd name="T5" fmla="*/ 558319987 h 216"/>
              <a:gd name="T6" fmla="*/ 691318562 w 256"/>
              <a:gd name="T7" fmla="*/ 547479126 h 216"/>
              <a:gd name="T8" fmla="*/ 664314072 w 256"/>
              <a:gd name="T9" fmla="*/ 520376150 h 216"/>
              <a:gd name="T10" fmla="*/ 27004490 w 256"/>
              <a:gd name="T11" fmla="*/ 520376150 h 216"/>
              <a:gd name="T12" fmla="*/ 0 w 256"/>
              <a:gd name="T13" fmla="*/ 547479126 h 216"/>
              <a:gd name="T14" fmla="*/ 0 w 256"/>
              <a:gd name="T15" fmla="*/ 558319987 h 216"/>
              <a:gd name="T16" fmla="*/ 27004490 w 256"/>
              <a:gd name="T17" fmla="*/ 585422963 h 216"/>
              <a:gd name="T18" fmla="*/ 129622539 w 256"/>
              <a:gd name="T19" fmla="*/ 487851920 h 216"/>
              <a:gd name="T20" fmla="*/ 194432986 w 256"/>
              <a:gd name="T21" fmla="*/ 487851920 h 216"/>
              <a:gd name="T22" fmla="*/ 226839032 w 256"/>
              <a:gd name="T23" fmla="*/ 455329337 h 216"/>
              <a:gd name="T24" fmla="*/ 226839032 w 256"/>
              <a:gd name="T25" fmla="*/ 32524230 h 216"/>
              <a:gd name="T26" fmla="*/ 194432986 w 256"/>
              <a:gd name="T27" fmla="*/ 0 h 216"/>
              <a:gd name="T28" fmla="*/ 129622539 w 256"/>
              <a:gd name="T29" fmla="*/ 0 h 216"/>
              <a:gd name="T30" fmla="*/ 97216493 w 256"/>
              <a:gd name="T31" fmla="*/ 32524230 h 216"/>
              <a:gd name="T32" fmla="*/ 97216493 w 256"/>
              <a:gd name="T33" fmla="*/ 455329337 h 216"/>
              <a:gd name="T34" fmla="*/ 129622539 w 256"/>
              <a:gd name="T35" fmla="*/ 487851920 h 216"/>
              <a:gd name="T36" fmla="*/ 313254057 w 256"/>
              <a:gd name="T37" fmla="*/ 487851920 h 216"/>
              <a:gd name="T38" fmla="*/ 378064505 w 256"/>
              <a:gd name="T39" fmla="*/ 487851920 h 216"/>
              <a:gd name="T40" fmla="*/ 410470550 w 256"/>
              <a:gd name="T41" fmla="*/ 455329337 h 216"/>
              <a:gd name="T42" fmla="*/ 410470550 w 256"/>
              <a:gd name="T43" fmla="*/ 184299578 h 216"/>
              <a:gd name="T44" fmla="*/ 378064505 w 256"/>
              <a:gd name="T45" fmla="*/ 151776994 h 216"/>
              <a:gd name="T46" fmla="*/ 313254057 w 256"/>
              <a:gd name="T47" fmla="*/ 151776994 h 216"/>
              <a:gd name="T48" fmla="*/ 280848012 w 256"/>
              <a:gd name="T49" fmla="*/ 184299578 h 216"/>
              <a:gd name="T50" fmla="*/ 280848012 w 256"/>
              <a:gd name="T51" fmla="*/ 455329337 h 216"/>
              <a:gd name="T52" fmla="*/ 313254057 w 256"/>
              <a:gd name="T53" fmla="*/ 487851920 h 216"/>
              <a:gd name="T54" fmla="*/ 496885576 w 256"/>
              <a:gd name="T55" fmla="*/ 487851920 h 216"/>
              <a:gd name="T56" fmla="*/ 561696024 w 256"/>
              <a:gd name="T57" fmla="*/ 487851920 h 216"/>
              <a:gd name="T58" fmla="*/ 594102069 w 256"/>
              <a:gd name="T59" fmla="*/ 455329337 h 216"/>
              <a:gd name="T60" fmla="*/ 594102069 w 256"/>
              <a:gd name="T61" fmla="*/ 336076572 h 216"/>
              <a:gd name="T62" fmla="*/ 561696024 w 256"/>
              <a:gd name="T63" fmla="*/ 303552343 h 216"/>
              <a:gd name="T64" fmla="*/ 496885576 w 256"/>
              <a:gd name="T65" fmla="*/ 303552343 h 216"/>
              <a:gd name="T66" fmla="*/ 464479531 w 256"/>
              <a:gd name="T67" fmla="*/ 336076572 h 216"/>
              <a:gd name="T68" fmla="*/ 464479531 w 256"/>
              <a:gd name="T69" fmla="*/ 455329337 h 216"/>
              <a:gd name="T70" fmla="*/ 496885576 w 256"/>
              <a:gd name="T71" fmla="*/ 487851920 h 2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16">
                <a:moveTo>
                  <a:pt x="10" y="216"/>
                </a:moveTo>
                <a:cubicBezTo>
                  <a:pt x="246" y="216"/>
                  <a:pt x="246" y="216"/>
                  <a:pt x="246" y="216"/>
                </a:cubicBezTo>
                <a:cubicBezTo>
                  <a:pt x="252" y="216"/>
                  <a:pt x="256" y="212"/>
                  <a:pt x="256" y="206"/>
                </a:cubicBezTo>
                <a:cubicBezTo>
                  <a:pt x="256" y="202"/>
                  <a:pt x="256" y="202"/>
                  <a:pt x="256" y="202"/>
                </a:cubicBezTo>
                <a:cubicBezTo>
                  <a:pt x="256" y="196"/>
                  <a:pt x="252" y="192"/>
                  <a:pt x="246" y="192"/>
                </a:cubicBezTo>
                <a:cubicBezTo>
                  <a:pt x="10" y="192"/>
                  <a:pt x="10" y="192"/>
                  <a:pt x="10" y="192"/>
                </a:cubicBezTo>
                <a:cubicBezTo>
                  <a:pt x="4" y="192"/>
                  <a:pt x="0" y="196"/>
                  <a:pt x="0" y="202"/>
                </a:cubicBezTo>
                <a:cubicBezTo>
                  <a:pt x="0" y="206"/>
                  <a:pt x="0" y="206"/>
                  <a:pt x="0" y="206"/>
                </a:cubicBezTo>
                <a:cubicBezTo>
                  <a:pt x="0" y="212"/>
                  <a:pt x="4" y="216"/>
                  <a:pt x="10" y="216"/>
                </a:cubicBezTo>
                <a:moveTo>
                  <a:pt x="48" y="180"/>
                </a:moveTo>
                <a:cubicBezTo>
                  <a:pt x="72" y="180"/>
                  <a:pt x="72" y="180"/>
                  <a:pt x="72" y="180"/>
                </a:cubicBezTo>
                <a:cubicBezTo>
                  <a:pt x="79" y="180"/>
                  <a:pt x="84" y="175"/>
                  <a:pt x="84" y="168"/>
                </a:cubicBezTo>
                <a:cubicBezTo>
                  <a:pt x="84" y="12"/>
                  <a:pt x="84" y="12"/>
                  <a:pt x="84" y="12"/>
                </a:cubicBezTo>
                <a:cubicBezTo>
                  <a:pt x="84" y="5"/>
                  <a:pt x="79" y="0"/>
                  <a:pt x="7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1" y="0"/>
                  <a:pt x="36" y="5"/>
                  <a:pt x="36" y="12"/>
                </a:cubicBezTo>
                <a:cubicBezTo>
                  <a:pt x="36" y="168"/>
                  <a:pt x="36" y="168"/>
                  <a:pt x="36" y="168"/>
                </a:cubicBezTo>
                <a:cubicBezTo>
                  <a:pt x="36" y="175"/>
                  <a:pt x="41" y="180"/>
                  <a:pt x="48" y="180"/>
                </a:cubicBezTo>
                <a:moveTo>
                  <a:pt x="116" y="180"/>
                </a:moveTo>
                <a:cubicBezTo>
                  <a:pt x="140" y="180"/>
                  <a:pt x="140" y="180"/>
                  <a:pt x="140" y="180"/>
                </a:cubicBezTo>
                <a:cubicBezTo>
                  <a:pt x="147" y="180"/>
                  <a:pt x="152" y="175"/>
                  <a:pt x="152" y="168"/>
                </a:cubicBezTo>
                <a:cubicBezTo>
                  <a:pt x="152" y="68"/>
                  <a:pt x="152" y="68"/>
                  <a:pt x="152" y="68"/>
                </a:cubicBezTo>
                <a:cubicBezTo>
                  <a:pt x="152" y="61"/>
                  <a:pt x="147" y="56"/>
                  <a:pt x="140" y="56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09" y="56"/>
                  <a:pt x="104" y="61"/>
                  <a:pt x="104" y="68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104" y="175"/>
                  <a:pt x="109" y="180"/>
                  <a:pt x="116" y="180"/>
                </a:cubicBezTo>
                <a:moveTo>
                  <a:pt x="184" y="180"/>
                </a:moveTo>
                <a:cubicBezTo>
                  <a:pt x="208" y="180"/>
                  <a:pt x="208" y="180"/>
                  <a:pt x="208" y="180"/>
                </a:cubicBezTo>
                <a:cubicBezTo>
                  <a:pt x="215" y="180"/>
                  <a:pt x="220" y="175"/>
                  <a:pt x="220" y="168"/>
                </a:cubicBezTo>
                <a:cubicBezTo>
                  <a:pt x="220" y="124"/>
                  <a:pt x="220" y="124"/>
                  <a:pt x="220" y="124"/>
                </a:cubicBezTo>
                <a:cubicBezTo>
                  <a:pt x="220" y="117"/>
                  <a:pt x="215" y="112"/>
                  <a:pt x="208" y="112"/>
                </a:cubicBezTo>
                <a:cubicBezTo>
                  <a:pt x="184" y="112"/>
                  <a:pt x="184" y="112"/>
                  <a:pt x="184" y="112"/>
                </a:cubicBezTo>
                <a:cubicBezTo>
                  <a:pt x="177" y="112"/>
                  <a:pt x="172" y="117"/>
                  <a:pt x="172" y="124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2" y="175"/>
                  <a:pt x="177" y="180"/>
                  <a:pt x="184" y="1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" name="Freeform 30"/>
          <p:cNvSpPr>
            <a:spLocks noEditPoints="1"/>
          </p:cNvSpPr>
          <p:nvPr/>
        </p:nvSpPr>
        <p:spPr bwMode="auto">
          <a:xfrm>
            <a:off x="10999933" y="2059653"/>
            <a:ext cx="382443" cy="323273"/>
          </a:xfrm>
          <a:custGeom>
            <a:avLst/>
            <a:gdLst>
              <a:gd name="T0" fmla="*/ 664314072 w 256"/>
              <a:gd name="T1" fmla="*/ 585422963 h 216"/>
              <a:gd name="T2" fmla="*/ 27004490 w 256"/>
              <a:gd name="T3" fmla="*/ 585422963 h 216"/>
              <a:gd name="T4" fmla="*/ 0 w 256"/>
              <a:gd name="T5" fmla="*/ 558319987 h 216"/>
              <a:gd name="T6" fmla="*/ 0 w 256"/>
              <a:gd name="T7" fmla="*/ 547479126 h 216"/>
              <a:gd name="T8" fmla="*/ 27004490 w 256"/>
              <a:gd name="T9" fmla="*/ 520376150 h 216"/>
              <a:gd name="T10" fmla="*/ 664314072 w 256"/>
              <a:gd name="T11" fmla="*/ 520376150 h 216"/>
              <a:gd name="T12" fmla="*/ 691318562 w 256"/>
              <a:gd name="T13" fmla="*/ 547479126 h 216"/>
              <a:gd name="T14" fmla="*/ 691318562 w 256"/>
              <a:gd name="T15" fmla="*/ 558319987 h 216"/>
              <a:gd name="T16" fmla="*/ 664314072 w 256"/>
              <a:gd name="T17" fmla="*/ 585422963 h 216"/>
              <a:gd name="T18" fmla="*/ 594102069 w 256"/>
              <a:gd name="T19" fmla="*/ 455329337 h 216"/>
              <a:gd name="T20" fmla="*/ 561696024 w 256"/>
              <a:gd name="T21" fmla="*/ 487851920 h 216"/>
              <a:gd name="T22" fmla="*/ 496885576 w 256"/>
              <a:gd name="T23" fmla="*/ 487851920 h 216"/>
              <a:gd name="T24" fmla="*/ 464479531 w 256"/>
              <a:gd name="T25" fmla="*/ 455329337 h 216"/>
              <a:gd name="T26" fmla="*/ 464479531 w 256"/>
              <a:gd name="T27" fmla="*/ 227664669 h 216"/>
              <a:gd name="T28" fmla="*/ 464479531 w 256"/>
              <a:gd name="T29" fmla="*/ 162617856 h 216"/>
              <a:gd name="T30" fmla="*/ 496885576 w 256"/>
              <a:gd name="T31" fmla="*/ 130093626 h 216"/>
              <a:gd name="T32" fmla="*/ 561696024 w 256"/>
              <a:gd name="T33" fmla="*/ 130093626 h 216"/>
              <a:gd name="T34" fmla="*/ 594102069 w 256"/>
              <a:gd name="T35" fmla="*/ 162617856 h 216"/>
              <a:gd name="T36" fmla="*/ 594102069 w 256"/>
              <a:gd name="T37" fmla="*/ 390282524 h 216"/>
              <a:gd name="T38" fmla="*/ 594102069 w 256"/>
              <a:gd name="T39" fmla="*/ 455329337 h 216"/>
              <a:gd name="T40" fmla="*/ 378064505 w 256"/>
              <a:gd name="T41" fmla="*/ 487851920 h 216"/>
              <a:gd name="T42" fmla="*/ 313254057 w 256"/>
              <a:gd name="T43" fmla="*/ 487851920 h 216"/>
              <a:gd name="T44" fmla="*/ 280848012 w 256"/>
              <a:gd name="T45" fmla="*/ 455329337 h 216"/>
              <a:gd name="T46" fmla="*/ 280848012 w 256"/>
              <a:gd name="T47" fmla="*/ 390282524 h 216"/>
              <a:gd name="T48" fmla="*/ 280848012 w 256"/>
              <a:gd name="T49" fmla="*/ 97571043 h 216"/>
              <a:gd name="T50" fmla="*/ 280848012 w 256"/>
              <a:gd name="T51" fmla="*/ 32524230 h 216"/>
              <a:gd name="T52" fmla="*/ 313254057 w 256"/>
              <a:gd name="T53" fmla="*/ 0 h 216"/>
              <a:gd name="T54" fmla="*/ 378064505 w 256"/>
              <a:gd name="T55" fmla="*/ 0 h 216"/>
              <a:gd name="T56" fmla="*/ 410470550 w 256"/>
              <a:gd name="T57" fmla="*/ 32524230 h 216"/>
              <a:gd name="T58" fmla="*/ 410470550 w 256"/>
              <a:gd name="T59" fmla="*/ 97571043 h 216"/>
              <a:gd name="T60" fmla="*/ 410470550 w 256"/>
              <a:gd name="T61" fmla="*/ 390282524 h 216"/>
              <a:gd name="T62" fmla="*/ 410470550 w 256"/>
              <a:gd name="T63" fmla="*/ 455329337 h 216"/>
              <a:gd name="T64" fmla="*/ 378064505 w 256"/>
              <a:gd name="T65" fmla="*/ 487851920 h 216"/>
              <a:gd name="T66" fmla="*/ 194432986 w 256"/>
              <a:gd name="T67" fmla="*/ 487851920 h 216"/>
              <a:gd name="T68" fmla="*/ 129622539 w 256"/>
              <a:gd name="T69" fmla="*/ 487851920 h 216"/>
              <a:gd name="T70" fmla="*/ 97216493 w 256"/>
              <a:gd name="T71" fmla="*/ 455329337 h 216"/>
              <a:gd name="T72" fmla="*/ 97216493 w 256"/>
              <a:gd name="T73" fmla="*/ 390282524 h 216"/>
              <a:gd name="T74" fmla="*/ 97216493 w 256"/>
              <a:gd name="T75" fmla="*/ 325235711 h 216"/>
              <a:gd name="T76" fmla="*/ 129622539 w 256"/>
              <a:gd name="T77" fmla="*/ 292711481 h 216"/>
              <a:gd name="T78" fmla="*/ 194432986 w 256"/>
              <a:gd name="T79" fmla="*/ 292711481 h 216"/>
              <a:gd name="T80" fmla="*/ 226839032 w 256"/>
              <a:gd name="T81" fmla="*/ 325235711 h 216"/>
              <a:gd name="T82" fmla="*/ 226839032 w 256"/>
              <a:gd name="T83" fmla="*/ 390282524 h 216"/>
              <a:gd name="T84" fmla="*/ 226839032 w 256"/>
              <a:gd name="T85" fmla="*/ 455329337 h 216"/>
              <a:gd name="T86" fmla="*/ 194432986 w 256"/>
              <a:gd name="T87" fmla="*/ 487851920 h 21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216">
                <a:moveTo>
                  <a:pt x="246" y="216"/>
                </a:moveTo>
                <a:cubicBezTo>
                  <a:pt x="10" y="216"/>
                  <a:pt x="10" y="216"/>
                  <a:pt x="10" y="216"/>
                </a:cubicBezTo>
                <a:cubicBezTo>
                  <a:pt x="4" y="216"/>
                  <a:pt x="0" y="212"/>
                  <a:pt x="0" y="206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196"/>
                  <a:pt x="4" y="192"/>
                  <a:pt x="10" y="192"/>
                </a:cubicBezTo>
                <a:cubicBezTo>
                  <a:pt x="246" y="192"/>
                  <a:pt x="246" y="192"/>
                  <a:pt x="246" y="192"/>
                </a:cubicBezTo>
                <a:cubicBezTo>
                  <a:pt x="252" y="192"/>
                  <a:pt x="256" y="196"/>
                  <a:pt x="256" y="202"/>
                </a:cubicBezTo>
                <a:cubicBezTo>
                  <a:pt x="256" y="206"/>
                  <a:pt x="256" y="206"/>
                  <a:pt x="256" y="206"/>
                </a:cubicBezTo>
                <a:cubicBezTo>
                  <a:pt x="256" y="212"/>
                  <a:pt x="252" y="216"/>
                  <a:pt x="246" y="216"/>
                </a:cubicBezTo>
                <a:moveTo>
                  <a:pt x="220" y="168"/>
                </a:moveTo>
                <a:cubicBezTo>
                  <a:pt x="220" y="175"/>
                  <a:pt x="215" y="180"/>
                  <a:pt x="208" y="180"/>
                </a:cubicBezTo>
                <a:cubicBezTo>
                  <a:pt x="184" y="180"/>
                  <a:pt x="184" y="180"/>
                  <a:pt x="184" y="180"/>
                </a:cubicBezTo>
                <a:cubicBezTo>
                  <a:pt x="177" y="180"/>
                  <a:pt x="172" y="175"/>
                  <a:pt x="172" y="168"/>
                </a:cubicBezTo>
                <a:cubicBezTo>
                  <a:pt x="172" y="84"/>
                  <a:pt x="172" y="84"/>
                  <a:pt x="172" y="84"/>
                </a:cubicBezTo>
                <a:cubicBezTo>
                  <a:pt x="172" y="60"/>
                  <a:pt x="172" y="60"/>
                  <a:pt x="172" y="60"/>
                </a:cubicBezTo>
                <a:cubicBezTo>
                  <a:pt x="172" y="53"/>
                  <a:pt x="177" y="48"/>
                  <a:pt x="184" y="48"/>
                </a:cubicBezTo>
                <a:cubicBezTo>
                  <a:pt x="208" y="48"/>
                  <a:pt x="208" y="48"/>
                  <a:pt x="208" y="48"/>
                </a:cubicBezTo>
                <a:cubicBezTo>
                  <a:pt x="215" y="48"/>
                  <a:pt x="220" y="53"/>
                  <a:pt x="220" y="60"/>
                </a:cubicBezTo>
                <a:cubicBezTo>
                  <a:pt x="220" y="144"/>
                  <a:pt x="220" y="144"/>
                  <a:pt x="220" y="144"/>
                </a:cubicBezTo>
                <a:lnTo>
                  <a:pt x="220" y="168"/>
                </a:lnTo>
                <a:close/>
                <a:moveTo>
                  <a:pt x="140" y="180"/>
                </a:moveTo>
                <a:cubicBezTo>
                  <a:pt x="116" y="180"/>
                  <a:pt x="116" y="180"/>
                  <a:pt x="116" y="180"/>
                </a:cubicBezTo>
                <a:cubicBezTo>
                  <a:pt x="109" y="180"/>
                  <a:pt x="104" y="175"/>
                  <a:pt x="104" y="168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5"/>
                  <a:pt x="109" y="0"/>
                  <a:pt x="116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2" y="5"/>
                  <a:pt x="152" y="12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152" y="175"/>
                  <a:pt x="147" y="180"/>
                  <a:pt x="140" y="180"/>
                </a:cubicBezTo>
                <a:moveTo>
                  <a:pt x="72" y="180"/>
                </a:moveTo>
                <a:cubicBezTo>
                  <a:pt x="48" y="180"/>
                  <a:pt x="48" y="180"/>
                  <a:pt x="48" y="180"/>
                </a:cubicBezTo>
                <a:cubicBezTo>
                  <a:pt x="41" y="180"/>
                  <a:pt x="36" y="175"/>
                  <a:pt x="36" y="168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36" y="113"/>
                  <a:pt x="41" y="108"/>
                  <a:pt x="48" y="108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79" y="108"/>
                  <a:pt x="84" y="113"/>
                  <a:pt x="84" y="120"/>
                </a:cubicBezTo>
                <a:cubicBezTo>
                  <a:pt x="84" y="144"/>
                  <a:pt x="84" y="144"/>
                  <a:pt x="84" y="144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75"/>
                  <a:pt x="79" y="180"/>
                  <a:pt x="72" y="1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" name="Freeform 31"/>
          <p:cNvSpPr>
            <a:spLocks noEditPoints="1"/>
          </p:cNvSpPr>
          <p:nvPr/>
        </p:nvSpPr>
        <p:spPr bwMode="auto">
          <a:xfrm>
            <a:off x="10330297" y="2059653"/>
            <a:ext cx="382443" cy="323273"/>
          </a:xfrm>
          <a:custGeom>
            <a:avLst/>
            <a:gdLst>
              <a:gd name="T0" fmla="*/ 664314072 w 256"/>
              <a:gd name="T1" fmla="*/ 585422963 h 216"/>
              <a:gd name="T2" fmla="*/ 27004490 w 256"/>
              <a:gd name="T3" fmla="*/ 585422963 h 216"/>
              <a:gd name="T4" fmla="*/ 0 w 256"/>
              <a:gd name="T5" fmla="*/ 558319987 h 216"/>
              <a:gd name="T6" fmla="*/ 0 w 256"/>
              <a:gd name="T7" fmla="*/ 547479126 h 216"/>
              <a:gd name="T8" fmla="*/ 27004490 w 256"/>
              <a:gd name="T9" fmla="*/ 520376150 h 216"/>
              <a:gd name="T10" fmla="*/ 664314072 w 256"/>
              <a:gd name="T11" fmla="*/ 520376150 h 216"/>
              <a:gd name="T12" fmla="*/ 691318562 w 256"/>
              <a:gd name="T13" fmla="*/ 547479126 h 216"/>
              <a:gd name="T14" fmla="*/ 691318562 w 256"/>
              <a:gd name="T15" fmla="*/ 558319987 h 216"/>
              <a:gd name="T16" fmla="*/ 664314072 w 256"/>
              <a:gd name="T17" fmla="*/ 585422963 h 216"/>
              <a:gd name="T18" fmla="*/ 561696024 w 256"/>
              <a:gd name="T19" fmla="*/ 487851920 h 216"/>
              <a:gd name="T20" fmla="*/ 496885576 w 256"/>
              <a:gd name="T21" fmla="*/ 487851920 h 216"/>
              <a:gd name="T22" fmla="*/ 464479531 w 256"/>
              <a:gd name="T23" fmla="*/ 455329337 h 216"/>
              <a:gd name="T24" fmla="*/ 464479531 w 256"/>
              <a:gd name="T25" fmla="*/ 32524230 h 216"/>
              <a:gd name="T26" fmla="*/ 496885576 w 256"/>
              <a:gd name="T27" fmla="*/ 0 h 216"/>
              <a:gd name="T28" fmla="*/ 561696024 w 256"/>
              <a:gd name="T29" fmla="*/ 0 h 216"/>
              <a:gd name="T30" fmla="*/ 594102069 w 256"/>
              <a:gd name="T31" fmla="*/ 32524230 h 216"/>
              <a:gd name="T32" fmla="*/ 594102069 w 256"/>
              <a:gd name="T33" fmla="*/ 455329337 h 216"/>
              <a:gd name="T34" fmla="*/ 561696024 w 256"/>
              <a:gd name="T35" fmla="*/ 487851920 h 216"/>
              <a:gd name="T36" fmla="*/ 378064505 w 256"/>
              <a:gd name="T37" fmla="*/ 487851920 h 216"/>
              <a:gd name="T38" fmla="*/ 313254057 w 256"/>
              <a:gd name="T39" fmla="*/ 487851920 h 216"/>
              <a:gd name="T40" fmla="*/ 280848012 w 256"/>
              <a:gd name="T41" fmla="*/ 455329337 h 216"/>
              <a:gd name="T42" fmla="*/ 280848012 w 256"/>
              <a:gd name="T43" fmla="*/ 184299578 h 216"/>
              <a:gd name="T44" fmla="*/ 313254057 w 256"/>
              <a:gd name="T45" fmla="*/ 151776994 h 216"/>
              <a:gd name="T46" fmla="*/ 378064505 w 256"/>
              <a:gd name="T47" fmla="*/ 151776994 h 216"/>
              <a:gd name="T48" fmla="*/ 410470550 w 256"/>
              <a:gd name="T49" fmla="*/ 184299578 h 216"/>
              <a:gd name="T50" fmla="*/ 410470550 w 256"/>
              <a:gd name="T51" fmla="*/ 455329337 h 216"/>
              <a:gd name="T52" fmla="*/ 378064505 w 256"/>
              <a:gd name="T53" fmla="*/ 487851920 h 216"/>
              <a:gd name="T54" fmla="*/ 194432986 w 256"/>
              <a:gd name="T55" fmla="*/ 487851920 h 216"/>
              <a:gd name="T56" fmla="*/ 129622539 w 256"/>
              <a:gd name="T57" fmla="*/ 487851920 h 216"/>
              <a:gd name="T58" fmla="*/ 97216493 w 256"/>
              <a:gd name="T59" fmla="*/ 455329337 h 216"/>
              <a:gd name="T60" fmla="*/ 97216493 w 256"/>
              <a:gd name="T61" fmla="*/ 336076572 h 216"/>
              <a:gd name="T62" fmla="*/ 129622539 w 256"/>
              <a:gd name="T63" fmla="*/ 303552343 h 216"/>
              <a:gd name="T64" fmla="*/ 194432986 w 256"/>
              <a:gd name="T65" fmla="*/ 303552343 h 216"/>
              <a:gd name="T66" fmla="*/ 226839032 w 256"/>
              <a:gd name="T67" fmla="*/ 336076572 h 216"/>
              <a:gd name="T68" fmla="*/ 226839032 w 256"/>
              <a:gd name="T69" fmla="*/ 455329337 h 216"/>
              <a:gd name="T70" fmla="*/ 194432986 w 256"/>
              <a:gd name="T71" fmla="*/ 487851920 h 2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16">
                <a:moveTo>
                  <a:pt x="246" y="216"/>
                </a:moveTo>
                <a:cubicBezTo>
                  <a:pt x="10" y="216"/>
                  <a:pt x="10" y="216"/>
                  <a:pt x="10" y="216"/>
                </a:cubicBezTo>
                <a:cubicBezTo>
                  <a:pt x="4" y="216"/>
                  <a:pt x="0" y="212"/>
                  <a:pt x="0" y="206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196"/>
                  <a:pt x="4" y="192"/>
                  <a:pt x="10" y="192"/>
                </a:cubicBezTo>
                <a:cubicBezTo>
                  <a:pt x="246" y="192"/>
                  <a:pt x="246" y="192"/>
                  <a:pt x="246" y="192"/>
                </a:cubicBezTo>
                <a:cubicBezTo>
                  <a:pt x="252" y="192"/>
                  <a:pt x="256" y="196"/>
                  <a:pt x="256" y="202"/>
                </a:cubicBezTo>
                <a:cubicBezTo>
                  <a:pt x="256" y="206"/>
                  <a:pt x="256" y="206"/>
                  <a:pt x="256" y="206"/>
                </a:cubicBezTo>
                <a:cubicBezTo>
                  <a:pt x="256" y="212"/>
                  <a:pt x="252" y="216"/>
                  <a:pt x="246" y="216"/>
                </a:cubicBezTo>
                <a:moveTo>
                  <a:pt x="208" y="180"/>
                </a:moveTo>
                <a:cubicBezTo>
                  <a:pt x="184" y="180"/>
                  <a:pt x="184" y="180"/>
                  <a:pt x="184" y="180"/>
                </a:cubicBezTo>
                <a:cubicBezTo>
                  <a:pt x="177" y="180"/>
                  <a:pt x="172" y="175"/>
                  <a:pt x="172" y="168"/>
                </a:cubicBezTo>
                <a:cubicBezTo>
                  <a:pt x="172" y="12"/>
                  <a:pt x="172" y="12"/>
                  <a:pt x="172" y="12"/>
                </a:cubicBezTo>
                <a:cubicBezTo>
                  <a:pt x="172" y="5"/>
                  <a:pt x="177" y="0"/>
                  <a:pt x="184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15" y="0"/>
                  <a:pt x="220" y="5"/>
                  <a:pt x="220" y="12"/>
                </a:cubicBezTo>
                <a:cubicBezTo>
                  <a:pt x="220" y="168"/>
                  <a:pt x="220" y="168"/>
                  <a:pt x="220" y="168"/>
                </a:cubicBezTo>
                <a:cubicBezTo>
                  <a:pt x="220" y="175"/>
                  <a:pt x="215" y="180"/>
                  <a:pt x="208" y="180"/>
                </a:cubicBezTo>
                <a:moveTo>
                  <a:pt x="140" y="180"/>
                </a:moveTo>
                <a:cubicBezTo>
                  <a:pt x="116" y="180"/>
                  <a:pt x="116" y="180"/>
                  <a:pt x="116" y="180"/>
                </a:cubicBezTo>
                <a:cubicBezTo>
                  <a:pt x="109" y="180"/>
                  <a:pt x="104" y="175"/>
                  <a:pt x="104" y="168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61"/>
                  <a:pt x="109" y="56"/>
                  <a:pt x="116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7" y="56"/>
                  <a:pt x="152" y="61"/>
                  <a:pt x="152" y="68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152" y="175"/>
                  <a:pt x="147" y="180"/>
                  <a:pt x="140" y="180"/>
                </a:cubicBezTo>
                <a:moveTo>
                  <a:pt x="72" y="180"/>
                </a:moveTo>
                <a:cubicBezTo>
                  <a:pt x="48" y="180"/>
                  <a:pt x="48" y="180"/>
                  <a:pt x="48" y="180"/>
                </a:cubicBezTo>
                <a:cubicBezTo>
                  <a:pt x="41" y="180"/>
                  <a:pt x="36" y="175"/>
                  <a:pt x="36" y="168"/>
                </a:cubicBezTo>
                <a:cubicBezTo>
                  <a:pt x="36" y="124"/>
                  <a:pt x="36" y="124"/>
                  <a:pt x="36" y="124"/>
                </a:cubicBezTo>
                <a:cubicBezTo>
                  <a:pt x="36" y="117"/>
                  <a:pt x="41" y="112"/>
                  <a:pt x="48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9" y="112"/>
                  <a:pt x="84" y="117"/>
                  <a:pt x="84" y="124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75"/>
                  <a:pt x="79" y="180"/>
                  <a:pt x="72" y="1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" name="Freeform 41"/>
          <p:cNvSpPr>
            <a:spLocks/>
          </p:cNvSpPr>
          <p:nvPr/>
        </p:nvSpPr>
        <p:spPr bwMode="auto">
          <a:xfrm>
            <a:off x="11679671" y="1302558"/>
            <a:ext cx="365125" cy="323273"/>
          </a:xfrm>
          <a:custGeom>
            <a:avLst/>
            <a:gdLst>
              <a:gd name="T0" fmla="*/ 585252408 w 244"/>
              <a:gd name="T1" fmla="*/ 352338687 h 216"/>
              <a:gd name="T2" fmla="*/ 368492989 w 244"/>
              <a:gd name="T3" fmla="*/ 569160848 h 216"/>
              <a:gd name="T4" fmla="*/ 322431365 w 244"/>
              <a:gd name="T5" fmla="*/ 569160848 h 216"/>
              <a:gd name="T6" fmla="*/ 322431365 w 244"/>
              <a:gd name="T7" fmla="*/ 523085954 h 216"/>
              <a:gd name="T8" fmla="*/ 539190785 w 244"/>
              <a:gd name="T9" fmla="*/ 306262146 h 216"/>
              <a:gd name="T10" fmla="*/ 539190785 w 244"/>
              <a:gd name="T11" fmla="*/ 121962569 h 216"/>
              <a:gd name="T12" fmla="*/ 354945936 w 244"/>
              <a:gd name="T13" fmla="*/ 121962569 h 216"/>
              <a:gd name="T14" fmla="*/ 100251478 w 244"/>
              <a:gd name="T15" fmla="*/ 376730213 h 216"/>
              <a:gd name="T16" fmla="*/ 100251478 w 244"/>
              <a:gd name="T17" fmla="*/ 482432313 h 216"/>
              <a:gd name="T18" fmla="*/ 208631188 w 244"/>
              <a:gd name="T19" fmla="*/ 482432313 h 216"/>
              <a:gd name="T20" fmla="*/ 447067538 w 244"/>
              <a:gd name="T21" fmla="*/ 246636587 h 216"/>
              <a:gd name="T22" fmla="*/ 447067538 w 244"/>
              <a:gd name="T23" fmla="*/ 214112357 h 216"/>
              <a:gd name="T24" fmla="*/ 414554612 w 244"/>
              <a:gd name="T25" fmla="*/ 214112357 h 216"/>
              <a:gd name="T26" fmla="*/ 216761066 w 244"/>
              <a:gd name="T27" fmla="*/ 414674050 h 216"/>
              <a:gd name="T28" fmla="*/ 170699442 w 244"/>
              <a:gd name="T29" fmla="*/ 414674050 h 216"/>
              <a:gd name="T30" fmla="*/ 170699442 w 244"/>
              <a:gd name="T31" fmla="*/ 368599156 h 216"/>
              <a:gd name="T32" fmla="*/ 368492989 w 244"/>
              <a:gd name="T33" fmla="*/ 168037463 h 216"/>
              <a:gd name="T34" fmla="*/ 493129161 w 244"/>
              <a:gd name="T35" fmla="*/ 168037463 h 216"/>
              <a:gd name="T36" fmla="*/ 493129161 w 244"/>
              <a:gd name="T37" fmla="*/ 292711481 h 216"/>
              <a:gd name="T38" fmla="*/ 254692812 w 244"/>
              <a:gd name="T39" fmla="*/ 528507207 h 216"/>
              <a:gd name="T40" fmla="*/ 54189855 w 244"/>
              <a:gd name="T41" fmla="*/ 528507207 h 216"/>
              <a:gd name="T42" fmla="*/ 54189855 w 244"/>
              <a:gd name="T43" fmla="*/ 330655319 h 216"/>
              <a:gd name="T44" fmla="*/ 308884313 w 244"/>
              <a:gd name="T45" fmla="*/ 75887674 h 216"/>
              <a:gd name="T46" fmla="*/ 585252408 w 244"/>
              <a:gd name="T47" fmla="*/ 75887674 h 216"/>
              <a:gd name="T48" fmla="*/ 585252408 w 244"/>
              <a:gd name="T49" fmla="*/ 352338687 h 21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44" h="216">
                <a:moveTo>
                  <a:pt x="216" y="130"/>
                </a:moveTo>
                <a:cubicBezTo>
                  <a:pt x="136" y="210"/>
                  <a:pt x="136" y="210"/>
                  <a:pt x="136" y="210"/>
                </a:cubicBezTo>
                <a:cubicBezTo>
                  <a:pt x="132" y="214"/>
                  <a:pt x="124" y="214"/>
                  <a:pt x="119" y="210"/>
                </a:cubicBezTo>
                <a:cubicBezTo>
                  <a:pt x="115" y="205"/>
                  <a:pt x="115" y="197"/>
                  <a:pt x="119" y="193"/>
                </a:cubicBezTo>
                <a:cubicBezTo>
                  <a:pt x="199" y="113"/>
                  <a:pt x="199" y="113"/>
                  <a:pt x="199" y="113"/>
                </a:cubicBezTo>
                <a:cubicBezTo>
                  <a:pt x="217" y="95"/>
                  <a:pt x="217" y="64"/>
                  <a:pt x="199" y="45"/>
                </a:cubicBezTo>
                <a:cubicBezTo>
                  <a:pt x="180" y="27"/>
                  <a:pt x="149" y="27"/>
                  <a:pt x="131" y="45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26" y="150"/>
                  <a:pt x="26" y="167"/>
                  <a:pt x="37" y="178"/>
                </a:cubicBezTo>
                <a:cubicBezTo>
                  <a:pt x="48" y="189"/>
                  <a:pt x="66" y="189"/>
                  <a:pt x="77" y="178"/>
                </a:cubicBezTo>
                <a:cubicBezTo>
                  <a:pt x="165" y="91"/>
                  <a:pt x="165" y="91"/>
                  <a:pt x="165" y="91"/>
                </a:cubicBezTo>
                <a:cubicBezTo>
                  <a:pt x="168" y="88"/>
                  <a:pt x="168" y="83"/>
                  <a:pt x="165" y="79"/>
                </a:cubicBezTo>
                <a:cubicBezTo>
                  <a:pt x="161" y="76"/>
                  <a:pt x="156" y="76"/>
                  <a:pt x="153" y="79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5" y="158"/>
                  <a:pt x="67" y="158"/>
                  <a:pt x="63" y="153"/>
                </a:cubicBezTo>
                <a:cubicBezTo>
                  <a:pt x="58" y="148"/>
                  <a:pt x="58" y="141"/>
                  <a:pt x="63" y="136"/>
                </a:cubicBezTo>
                <a:cubicBezTo>
                  <a:pt x="136" y="62"/>
                  <a:pt x="136" y="62"/>
                  <a:pt x="136" y="62"/>
                </a:cubicBezTo>
                <a:cubicBezTo>
                  <a:pt x="149" y="50"/>
                  <a:pt x="169" y="50"/>
                  <a:pt x="182" y="62"/>
                </a:cubicBezTo>
                <a:cubicBezTo>
                  <a:pt x="194" y="75"/>
                  <a:pt x="194" y="95"/>
                  <a:pt x="182" y="108"/>
                </a:cubicBezTo>
                <a:cubicBezTo>
                  <a:pt x="94" y="195"/>
                  <a:pt x="94" y="195"/>
                  <a:pt x="94" y="195"/>
                </a:cubicBezTo>
                <a:cubicBezTo>
                  <a:pt x="74" y="216"/>
                  <a:pt x="41" y="216"/>
                  <a:pt x="20" y="195"/>
                </a:cubicBezTo>
                <a:cubicBezTo>
                  <a:pt x="0" y="175"/>
                  <a:pt x="0" y="142"/>
                  <a:pt x="20" y="122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42" y="0"/>
                  <a:pt x="187" y="0"/>
                  <a:pt x="216" y="28"/>
                </a:cubicBezTo>
                <a:cubicBezTo>
                  <a:pt x="244" y="57"/>
                  <a:pt x="244" y="102"/>
                  <a:pt x="216" y="1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" name="Freeform 42"/>
          <p:cNvSpPr>
            <a:spLocks noEditPoints="1"/>
          </p:cNvSpPr>
          <p:nvPr/>
        </p:nvSpPr>
        <p:spPr bwMode="auto">
          <a:xfrm>
            <a:off x="10999933" y="1276581"/>
            <a:ext cx="382443" cy="382444"/>
          </a:xfrm>
          <a:custGeom>
            <a:avLst/>
            <a:gdLst>
              <a:gd name="T0" fmla="*/ 688618606 w 256"/>
              <a:gd name="T1" fmla="*/ 43207616 h 256"/>
              <a:gd name="T2" fmla="*/ 688618606 w 256"/>
              <a:gd name="T3" fmla="*/ 43207616 h 256"/>
              <a:gd name="T4" fmla="*/ 450978107 w 256"/>
              <a:gd name="T5" fmla="*/ 669718863 h 256"/>
              <a:gd name="T6" fmla="*/ 450978107 w 256"/>
              <a:gd name="T7" fmla="*/ 669718863 h 256"/>
              <a:gd name="T8" fmla="*/ 421272018 w 256"/>
              <a:gd name="T9" fmla="*/ 691321849 h 256"/>
              <a:gd name="T10" fmla="*/ 388865972 w 256"/>
              <a:gd name="T11" fmla="*/ 667017257 h 256"/>
              <a:gd name="T12" fmla="*/ 388865972 w 256"/>
              <a:gd name="T13" fmla="*/ 667017257 h 256"/>
              <a:gd name="T14" fmla="*/ 318653969 w 256"/>
              <a:gd name="T15" fmla="*/ 372665479 h 256"/>
              <a:gd name="T16" fmla="*/ 24304534 w 256"/>
              <a:gd name="T17" fmla="*/ 302453309 h 256"/>
              <a:gd name="T18" fmla="*/ 24304534 w 256"/>
              <a:gd name="T19" fmla="*/ 302453309 h 256"/>
              <a:gd name="T20" fmla="*/ 0 w 256"/>
              <a:gd name="T21" fmla="*/ 270047186 h 256"/>
              <a:gd name="T22" fmla="*/ 21602935 w 256"/>
              <a:gd name="T23" fmla="*/ 240342670 h 256"/>
              <a:gd name="T24" fmla="*/ 21602935 w 256"/>
              <a:gd name="T25" fmla="*/ 240342670 h 256"/>
              <a:gd name="T26" fmla="*/ 648111050 w 256"/>
              <a:gd name="T27" fmla="*/ 2699962 h 256"/>
              <a:gd name="T28" fmla="*/ 648111050 w 256"/>
              <a:gd name="T29" fmla="*/ 2699962 h 256"/>
              <a:gd name="T30" fmla="*/ 658912517 w 256"/>
              <a:gd name="T31" fmla="*/ 0 h 256"/>
              <a:gd name="T32" fmla="*/ 691318562 w 256"/>
              <a:gd name="T33" fmla="*/ 32406123 h 256"/>
              <a:gd name="T34" fmla="*/ 688618606 w 256"/>
              <a:gd name="T35" fmla="*/ 43207616 h 256"/>
              <a:gd name="T36" fmla="*/ 143123962 w 256"/>
              <a:gd name="T37" fmla="*/ 261945656 h 256"/>
              <a:gd name="T38" fmla="*/ 353759971 w 256"/>
              <a:gd name="T39" fmla="*/ 313254802 h 256"/>
              <a:gd name="T40" fmla="*/ 353759971 w 256"/>
              <a:gd name="T41" fmla="*/ 313254802 h 256"/>
              <a:gd name="T42" fmla="*/ 378064505 w 256"/>
              <a:gd name="T43" fmla="*/ 337559394 h 256"/>
              <a:gd name="T44" fmla="*/ 378064505 w 256"/>
              <a:gd name="T45" fmla="*/ 337559394 h 256"/>
              <a:gd name="T46" fmla="*/ 429373529 w 256"/>
              <a:gd name="T47" fmla="*/ 548195904 h 256"/>
              <a:gd name="T48" fmla="*/ 602203581 w 256"/>
              <a:gd name="T49" fmla="*/ 89115194 h 256"/>
              <a:gd name="T50" fmla="*/ 143123962 w 256"/>
              <a:gd name="T51" fmla="*/ 261945656 h 2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56">
                <a:moveTo>
                  <a:pt x="255" y="16"/>
                </a:moveTo>
                <a:cubicBezTo>
                  <a:pt x="255" y="16"/>
                  <a:pt x="255" y="16"/>
                  <a:pt x="255" y="16"/>
                </a:cubicBezTo>
                <a:cubicBezTo>
                  <a:pt x="167" y="248"/>
                  <a:pt x="167" y="248"/>
                  <a:pt x="167" y="248"/>
                </a:cubicBezTo>
                <a:cubicBezTo>
                  <a:pt x="167" y="248"/>
                  <a:pt x="167" y="248"/>
                  <a:pt x="167" y="248"/>
                </a:cubicBezTo>
                <a:cubicBezTo>
                  <a:pt x="165" y="253"/>
                  <a:pt x="161" y="256"/>
                  <a:pt x="156" y="256"/>
                </a:cubicBezTo>
                <a:cubicBezTo>
                  <a:pt x="150" y="256"/>
                  <a:pt x="146" y="252"/>
                  <a:pt x="144" y="247"/>
                </a:cubicBezTo>
                <a:cubicBezTo>
                  <a:pt x="144" y="247"/>
                  <a:pt x="144" y="247"/>
                  <a:pt x="144" y="247"/>
                </a:cubicBezTo>
                <a:cubicBezTo>
                  <a:pt x="118" y="138"/>
                  <a:pt x="118" y="138"/>
                  <a:pt x="118" y="138"/>
                </a:cubicBezTo>
                <a:cubicBezTo>
                  <a:pt x="9" y="112"/>
                  <a:pt x="9" y="112"/>
                  <a:pt x="9" y="112"/>
                </a:cubicBezTo>
                <a:cubicBezTo>
                  <a:pt x="9" y="112"/>
                  <a:pt x="9" y="112"/>
                  <a:pt x="9" y="112"/>
                </a:cubicBezTo>
                <a:cubicBezTo>
                  <a:pt x="4" y="110"/>
                  <a:pt x="0" y="106"/>
                  <a:pt x="0" y="100"/>
                </a:cubicBezTo>
                <a:cubicBezTo>
                  <a:pt x="0" y="95"/>
                  <a:pt x="3" y="91"/>
                  <a:pt x="8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240" y="1"/>
                  <a:pt x="240" y="1"/>
                  <a:pt x="240" y="1"/>
                </a:cubicBezTo>
                <a:cubicBezTo>
                  <a:pt x="240" y="1"/>
                  <a:pt x="240" y="1"/>
                  <a:pt x="240" y="1"/>
                </a:cubicBezTo>
                <a:cubicBezTo>
                  <a:pt x="241" y="0"/>
                  <a:pt x="243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4"/>
                  <a:pt x="256" y="15"/>
                  <a:pt x="255" y="16"/>
                </a:cubicBezTo>
                <a:moveTo>
                  <a:pt x="53" y="97"/>
                </a:move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5" y="117"/>
                  <a:pt x="139" y="121"/>
                  <a:pt x="140" y="125"/>
                </a:cubicBezTo>
                <a:cubicBezTo>
                  <a:pt x="140" y="125"/>
                  <a:pt x="140" y="125"/>
                  <a:pt x="140" y="125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223" y="33"/>
                  <a:pt x="223" y="33"/>
                  <a:pt x="223" y="33"/>
                </a:cubicBezTo>
                <a:lnTo>
                  <a:pt x="53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" name="Freeform 43"/>
          <p:cNvSpPr>
            <a:spLocks noEditPoints="1"/>
          </p:cNvSpPr>
          <p:nvPr/>
        </p:nvSpPr>
        <p:spPr bwMode="auto">
          <a:xfrm>
            <a:off x="10330297" y="1276581"/>
            <a:ext cx="382443" cy="382444"/>
          </a:xfrm>
          <a:custGeom>
            <a:avLst/>
            <a:gdLst>
              <a:gd name="T0" fmla="*/ 680517095 w 256"/>
              <a:gd name="T1" fmla="*/ 54009109 h 256"/>
              <a:gd name="T2" fmla="*/ 594102069 w 256"/>
              <a:gd name="T3" fmla="*/ 143125946 h 256"/>
              <a:gd name="T4" fmla="*/ 594102069 w 256"/>
              <a:gd name="T5" fmla="*/ 529292880 h 256"/>
              <a:gd name="T6" fmla="*/ 658912517 w 256"/>
              <a:gd name="T7" fmla="*/ 529292880 h 256"/>
              <a:gd name="T8" fmla="*/ 691318562 w 256"/>
              <a:gd name="T9" fmla="*/ 561699002 h 256"/>
              <a:gd name="T10" fmla="*/ 658912517 w 256"/>
              <a:gd name="T11" fmla="*/ 594105125 h 256"/>
              <a:gd name="T12" fmla="*/ 594102069 w 256"/>
              <a:gd name="T13" fmla="*/ 594105125 h 256"/>
              <a:gd name="T14" fmla="*/ 594102069 w 256"/>
              <a:gd name="T15" fmla="*/ 658915727 h 256"/>
              <a:gd name="T16" fmla="*/ 561696024 w 256"/>
              <a:gd name="T17" fmla="*/ 691321849 h 256"/>
              <a:gd name="T18" fmla="*/ 529289978 w 256"/>
              <a:gd name="T19" fmla="*/ 658915727 h 256"/>
              <a:gd name="T20" fmla="*/ 529289978 w 256"/>
              <a:gd name="T21" fmla="*/ 594105125 h 256"/>
              <a:gd name="T22" fmla="*/ 143123962 w 256"/>
              <a:gd name="T23" fmla="*/ 594105125 h 256"/>
              <a:gd name="T24" fmla="*/ 140424006 w 256"/>
              <a:gd name="T25" fmla="*/ 594105125 h 256"/>
              <a:gd name="T26" fmla="*/ 140424006 w 256"/>
              <a:gd name="T27" fmla="*/ 594105125 h 256"/>
              <a:gd name="T28" fmla="*/ 135022451 w 256"/>
              <a:gd name="T29" fmla="*/ 594105125 h 256"/>
              <a:gd name="T30" fmla="*/ 124220983 w 256"/>
              <a:gd name="T31" fmla="*/ 594105125 h 256"/>
              <a:gd name="T32" fmla="*/ 97216493 w 256"/>
              <a:gd name="T33" fmla="*/ 567100571 h 256"/>
              <a:gd name="T34" fmla="*/ 97216493 w 256"/>
              <a:gd name="T35" fmla="*/ 556297434 h 256"/>
              <a:gd name="T36" fmla="*/ 97216493 w 256"/>
              <a:gd name="T37" fmla="*/ 550897509 h 256"/>
              <a:gd name="T38" fmla="*/ 97216493 w 256"/>
              <a:gd name="T39" fmla="*/ 550897509 h 256"/>
              <a:gd name="T40" fmla="*/ 97216493 w 256"/>
              <a:gd name="T41" fmla="*/ 548195904 h 256"/>
              <a:gd name="T42" fmla="*/ 97216493 w 256"/>
              <a:gd name="T43" fmla="*/ 162028969 h 256"/>
              <a:gd name="T44" fmla="*/ 32406045 w 256"/>
              <a:gd name="T45" fmla="*/ 162028969 h 256"/>
              <a:gd name="T46" fmla="*/ 0 w 256"/>
              <a:gd name="T47" fmla="*/ 129622847 h 256"/>
              <a:gd name="T48" fmla="*/ 32406045 w 256"/>
              <a:gd name="T49" fmla="*/ 97216724 h 256"/>
              <a:gd name="T50" fmla="*/ 97216493 w 256"/>
              <a:gd name="T51" fmla="*/ 97216724 h 256"/>
              <a:gd name="T52" fmla="*/ 97216493 w 256"/>
              <a:gd name="T53" fmla="*/ 32406123 h 256"/>
              <a:gd name="T54" fmla="*/ 129622539 w 256"/>
              <a:gd name="T55" fmla="*/ 0 h 256"/>
              <a:gd name="T56" fmla="*/ 162028584 w 256"/>
              <a:gd name="T57" fmla="*/ 32406123 h 256"/>
              <a:gd name="T58" fmla="*/ 162028584 w 256"/>
              <a:gd name="T59" fmla="*/ 97216724 h 256"/>
              <a:gd name="T60" fmla="*/ 548194600 w 256"/>
              <a:gd name="T61" fmla="*/ 97216724 h 256"/>
              <a:gd name="T62" fmla="*/ 637309582 w 256"/>
              <a:gd name="T63" fmla="*/ 10801493 h 256"/>
              <a:gd name="T64" fmla="*/ 658912517 w 256"/>
              <a:gd name="T65" fmla="*/ 0 h 256"/>
              <a:gd name="T66" fmla="*/ 691318562 w 256"/>
              <a:gd name="T67" fmla="*/ 32406123 h 256"/>
              <a:gd name="T68" fmla="*/ 680517095 w 256"/>
              <a:gd name="T69" fmla="*/ 54009109 h 256"/>
              <a:gd name="T70" fmla="*/ 162028584 w 256"/>
              <a:gd name="T71" fmla="*/ 162028969 h 256"/>
              <a:gd name="T72" fmla="*/ 162028584 w 256"/>
              <a:gd name="T73" fmla="*/ 483385302 h 256"/>
              <a:gd name="T74" fmla="*/ 483382509 w 256"/>
              <a:gd name="T75" fmla="*/ 162028969 h 256"/>
              <a:gd name="T76" fmla="*/ 162028584 w 256"/>
              <a:gd name="T77" fmla="*/ 162028969 h 256"/>
              <a:gd name="T78" fmla="*/ 529289978 w 256"/>
              <a:gd name="T79" fmla="*/ 207936547 h 256"/>
              <a:gd name="T80" fmla="*/ 207936053 w 256"/>
              <a:gd name="T81" fmla="*/ 529292880 h 256"/>
              <a:gd name="T82" fmla="*/ 529289978 w 256"/>
              <a:gd name="T83" fmla="*/ 529292880 h 256"/>
              <a:gd name="T84" fmla="*/ 529289978 w 256"/>
              <a:gd name="T85" fmla="*/ 207936547 h 25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56" h="256">
                <a:moveTo>
                  <a:pt x="252" y="20"/>
                </a:moveTo>
                <a:cubicBezTo>
                  <a:pt x="220" y="53"/>
                  <a:pt x="220" y="53"/>
                  <a:pt x="220" y="53"/>
                </a:cubicBezTo>
                <a:cubicBezTo>
                  <a:pt x="220" y="196"/>
                  <a:pt x="220" y="196"/>
                  <a:pt x="220" y="196"/>
                </a:cubicBezTo>
                <a:cubicBezTo>
                  <a:pt x="244" y="196"/>
                  <a:pt x="244" y="196"/>
                  <a:pt x="244" y="196"/>
                </a:cubicBezTo>
                <a:cubicBezTo>
                  <a:pt x="251" y="196"/>
                  <a:pt x="256" y="201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20" y="244"/>
                  <a:pt x="220" y="244"/>
                  <a:pt x="220" y="244"/>
                </a:cubicBezTo>
                <a:cubicBezTo>
                  <a:pt x="220" y="251"/>
                  <a:pt x="215" y="256"/>
                  <a:pt x="208" y="256"/>
                </a:cubicBezTo>
                <a:cubicBezTo>
                  <a:pt x="201" y="256"/>
                  <a:pt x="196" y="251"/>
                  <a:pt x="196" y="244"/>
                </a:cubicBezTo>
                <a:cubicBezTo>
                  <a:pt x="196" y="220"/>
                  <a:pt x="196" y="220"/>
                  <a:pt x="196" y="220"/>
                </a:cubicBezTo>
                <a:cubicBezTo>
                  <a:pt x="53" y="220"/>
                  <a:pt x="53" y="220"/>
                  <a:pt x="53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50" y="220"/>
                  <a:pt x="50" y="220"/>
                  <a:pt x="50" y="220"/>
                </a:cubicBezTo>
                <a:cubicBezTo>
                  <a:pt x="46" y="220"/>
                  <a:pt x="46" y="220"/>
                  <a:pt x="46" y="220"/>
                </a:cubicBezTo>
                <a:cubicBezTo>
                  <a:pt x="40" y="220"/>
                  <a:pt x="36" y="216"/>
                  <a:pt x="36" y="210"/>
                </a:cubicBezTo>
                <a:cubicBezTo>
                  <a:pt x="36" y="206"/>
                  <a:pt x="36" y="206"/>
                  <a:pt x="36" y="206"/>
                </a:cubicBezTo>
                <a:cubicBezTo>
                  <a:pt x="36" y="204"/>
                  <a:pt x="36" y="204"/>
                  <a:pt x="36" y="204"/>
                </a:cubicBezTo>
                <a:cubicBezTo>
                  <a:pt x="36" y="204"/>
                  <a:pt x="36" y="204"/>
                  <a:pt x="36" y="204"/>
                </a:cubicBezTo>
                <a:cubicBezTo>
                  <a:pt x="36" y="203"/>
                  <a:pt x="36" y="203"/>
                  <a:pt x="36" y="203"/>
                </a:cubicBezTo>
                <a:cubicBezTo>
                  <a:pt x="36" y="60"/>
                  <a:pt x="36" y="60"/>
                  <a:pt x="36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5"/>
                  <a:pt x="41" y="0"/>
                  <a:pt x="48" y="0"/>
                </a:cubicBezTo>
                <a:cubicBezTo>
                  <a:pt x="55" y="0"/>
                  <a:pt x="60" y="5"/>
                  <a:pt x="60" y="12"/>
                </a:cubicBezTo>
                <a:cubicBezTo>
                  <a:pt x="60" y="36"/>
                  <a:pt x="60" y="36"/>
                  <a:pt x="60" y="36"/>
                </a:cubicBezTo>
                <a:cubicBezTo>
                  <a:pt x="203" y="36"/>
                  <a:pt x="203" y="36"/>
                  <a:pt x="203" y="36"/>
                </a:cubicBezTo>
                <a:cubicBezTo>
                  <a:pt x="236" y="4"/>
                  <a:pt x="236" y="4"/>
                  <a:pt x="236" y="4"/>
                </a:cubicBezTo>
                <a:cubicBezTo>
                  <a:pt x="238" y="1"/>
                  <a:pt x="241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5"/>
                  <a:pt x="255" y="18"/>
                  <a:pt x="252" y="20"/>
                </a:cubicBezTo>
                <a:moveTo>
                  <a:pt x="60" y="60"/>
                </a:moveTo>
                <a:cubicBezTo>
                  <a:pt x="60" y="179"/>
                  <a:pt x="60" y="179"/>
                  <a:pt x="60" y="179"/>
                </a:cubicBezTo>
                <a:cubicBezTo>
                  <a:pt x="179" y="60"/>
                  <a:pt x="179" y="60"/>
                  <a:pt x="179" y="60"/>
                </a:cubicBezTo>
                <a:lnTo>
                  <a:pt x="60" y="60"/>
                </a:lnTo>
                <a:close/>
                <a:moveTo>
                  <a:pt x="196" y="77"/>
                </a:moveTo>
                <a:cubicBezTo>
                  <a:pt x="77" y="196"/>
                  <a:pt x="77" y="196"/>
                  <a:pt x="77" y="196"/>
                </a:cubicBezTo>
                <a:cubicBezTo>
                  <a:pt x="196" y="196"/>
                  <a:pt x="196" y="196"/>
                  <a:pt x="196" y="196"/>
                </a:cubicBezTo>
                <a:lnTo>
                  <a:pt x="196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9" name="Group 98"/>
          <p:cNvGrpSpPr/>
          <p:nvPr/>
        </p:nvGrpSpPr>
        <p:grpSpPr>
          <a:xfrm>
            <a:off x="11017690" y="4151978"/>
            <a:ext cx="311845" cy="400558"/>
            <a:chOff x="8164513" y="1130300"/>
            <a:chExt cx="552450" cy="709613"/>
          </a:xfrm>
          <a:solidFill>
            <a:schemeClr val="bg1"/>
          </a:solidFill>
        </p:grpSpPr>
        <p:sp>
          <p:nvSpPr>
            <p:cNvPr id="100" name="Freeform 12"/>
            <p:cNvSpPr>
              <a:spLocks noEditPoints="1"/>
            </p:cNvSpPr>
            <p:nvPr/>
          </p:nvSpPr>
          <p:spPr bwMode="auto">
            <a:xfrm>
              <a:off x="8189913" y="1130300"/>
              <a:ext cx="504825" cy="334963"/>
            </a:xfrm>
            <a:custGeom>
              <a:avLst/>
              <a:gdLst/>
              <a:ahLst/>
              <a:cxnLst>
                <a:cxn ang="0">
                  <a:pos x="166" y="111"/>
                </a:cxn>
                <a:cxn ang="0">
                  <a:pos x="89" y="117"/>
                </a:cxn>
                <a:cxn ang="0">
                  <a:pos x="11" y="111"/>
                </a:cxn>
                <a:cxn ang="0">
                  <a:pos x="7" y="111"/>
                </a:cxn>
                <a:cxn ang="0">
                  <a:pos x="7" y="107"/>
                </a:cxn>
                <a:cxn ang="0">
                  <a:pos x="2" y="50"/>
                </a:cxn>
                <a:cxn ang="0">
                  <a:pos x="16" y="28"/>
                </a:cxn>
                <a:cxn ang="0">
                  <a:pos x="50" y="7"/>
                </a:cxn>
                <a:cxn ang="0">
                  <a:pos x="89" y="1"/>
                </a:cxn>
                <a:cxn ang="0">
                  <a:pos x="127" y="7"/>
                </a:cxn>
                <a:cxn ang="0">
                  <a:pos x="161" y="28"/>
                </a:cxn>
                <a:cxn ang="0">
                  <a:pos x="175" y="50"/>
                </a:cxn>
                <a:cxn ang="0">
                  <a:pos x="170" y="107"/>
                </a:cxn>
                <a:cxn ang="0">
                  <a:pos x="170" y="111"/>
                </a:cxn>
                <a:cxn ang="0">
                  <a:pos x="166" y="111"/>
                </a:cxn>
                <a:cxn ang="0">
                  <a:pos x="15" y="102"/>
                </a:cxn>
                <a:cxn ang="0">
                  <a:pos x="88" y="111"/>
                </a:cxn>
                <a:cxn ang="0">
                  <a:pos x="162" y="102"/>
                </a:cxn>
                <a:cxn ang="0">
                  <a:pos x="166" y="51"/>
                </a:cxn>
                <a:cxn ang="0">
                  <a:pos x="155" y="34"/>
                </a:cxn>
                <a:cxn ang="0">
                  <a:pos x="123" y="15"/>
                </a:cxn>
                <a:cxn ang="0">
                  <a:pos x="89" y="10"/>
                </a:cxn>
                <a:cxn ang="0">
                  <a:pos x="88" y="10"/>
                </a:cxn>
                <a:cxn ang="0">
                  <a:pos x="54" y="15"/>
                </a:cxn>
                <a:cxn ang="0">
                  <a:pos x="22" y="34"/>
                </a:cxn>
                <a:cxn ang="0">
                  <a:pos x="11" y="51"/>
                </a:cxn>
                <a:cxn ang="0">
                  <a:pos x="15" y="102"/>
                </a:cxn>
              </a:cxnLst>
              <a:rect l="0" t="0" r="r" b="b"/>
              <a:pathLst>
                <a:path w="177" h="117">
                  <a:moveTo>
                    <a:pt x="166" y="111"/>
                  </a:moveTo>
                  <a:cubicBezTo>
                    <a:pt x="89" y="117"/>
                    <a:pt x="89" y="117"/>
                    <a:pt x="89" y="117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7"/>
                    <a:pt x="0" y="67"/>
                    <a:pt x="2" y="50"/>
                  </a:cubicBezTo>
                  <a:cubicBezTo>
                    <a:pt x="2" y="42"/>
                    <a:pt x="8" y="34"/>
                    <a:pt x="16" y="28"/>
                  </a:cubicBezTo>
                  <a:cubicBezTo>
                    <a:pt x="26" y="19"/>
                    <a:pt x="40" y="11"/>
                    <a:pt x="50" y="7"/>
                  </a:cubicBezTo>
                  <a:cubicBezTo>
                    <a:pt x="67" y="0"/>
                    <a:pt x="86" y="1"/>
                    <a:pt x="89" y="1"/>
                  </a:cubicBezTo>
                  <a:cubicBezTo>
                    <a:pt x="91" y="1"/>
                    <a:pt x="110" y="0"/>
                    <a:pt x="127" y="7"/>
                  </a:cubicBezTo>
                  <a:cubicBezTo>
                    <a:pt x="137" y="11"/>
                    <a:pt x="151" y="19"/>
                    <a:pt x="161" y="28"/>
                  </a:cubicBezTo>
                  <a:cubicBezTo>
                    <a:pt x="169" y="34"/>
                    <a:pt x="175" y="42"/>
                    <a:pt x="175" y="50"/>
                  </a:cubicBezTo>
                  <a:cubicBezTo>
                    <a:pt x="177" y="67"/>
                    <a:pt x="170" y="107"/>
                    <a:pt x="170" y="107"/>
                  </a:cubicBezTo>
                  <a:cubicBezTo>
                    <a:pt x="170" y="111"/>
                    <a:pt x="170" y="111"/>
                    <a:pt x="170" y="111"/>
                  </a:cubicBezTo>
                  <a:cubicBezTo>
                    <a:pt x="166" y="111"/>
                    <a:pt x="166" y="111"/>
                    <a:pt x="166" y="111"/>
                  </a:cubicBezTo>
                  <a:close/>
                  <a:moveTo>
                    <a:pt x="15" y="102"/>
                  </a:moveTo>
                  <a:cubicBezTo>
                    <a:pt x="88" y="111"/>
                    <a:pt x="88" y="111"/>
                    <a:pt x="88" y="111"/>
                  </a:cubicBezTo>
                  <a:cubicBezTo>
                    <a:pt x="162" y="102"/>
                    <a:pt x="162" y="102"/>
                    <a:pt x="162" y="102"/>
                  </a:cubicBezTo>
                  <a:cubicBezTo>
                    <a:pt x="164" y="92"/>
                    <a:pt x="167" y="64"/>
                    <a:pt x="166" y="51"/>
                  </a:cubicBezTo>
                  <a:cubicBezTo>
                    <a:pt x="166" y="46"/>
                    <a:pt x="162" y="40"/>
                    <a:pt x="155" y="34"/>
                  </a:cubicBezTo>
                  <a:cubicBezTo>
                    <a:pt x="146" y="26"/>
                    <a:pt x="133" y="19"/>
                    <a:pt x="123" y="15"/>
                  </a:cubicBezTo>
                  <a:cubicBezTo>
                    <a:pt x="108" y="9"/>
                    <a:pt x="89" y="10"/>
                    <a:pt x="89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69" y="9"/>
                    <a:pt x="54" y="15"/>
                  </a:cubicBezTo>
                  <a:cubicBezTo>
                    <a:pt x="44" y="19"/>
                    <a:pt x="31" y="26"/>
                    <a:pt x="22" y="34"/>
                  </a:cubicBezTo>
                  <a:cubicBezTo>
                    <a:pt x="16" y="40"/>
                    <a:pt x="11" y="46"/>
                    <a:pt x="11" y="51"/>
                  </a:cubicBezTo>
                  <a:cubicBezTo>
                    <a:pt x="10" y="64"/>
                    <a:pt x="14" y="92"/>
                    <a:pt x="15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1" name="Freeform 13"/>
            <p:cNvSpPr>
              <a:spLocks noEditPoints="1"/>
            </p:cNvSpPr>
            <p:nvPr/>
          </p:nvSpPr>
          <p:spPr bwMode="auto">
            <a:xfrm>
              <a:off x="8164513" y="1408113"/>
              <a:ext cx="552450" cy="431800"/>
            </a:xfrm>
            <a:custGeom>
              <a:avLst/>
              <a:gdLst/>
              <a:ahLst/>
              <a:cxnLst>
                <a:cxn ang="0">
                  <a:pos x="175" y="15"/>
                </a:cxn>
                <a:cxn ang="0">
                  <a:pos x="19" y="15"/>
                </a:cxn>
                <a:cxn ang="0">
                  <a:pos x="17" y="14"/>
                </a:cxn>
                <a:cxn ang="0">
                  <a:pos x="10" y="25"/>
                </a:cxn>
                <a:cxn ang="0">
                  <a:pos x="12" y="46"/>
                </a:cxn>
                <a:cxn ang="0">
                  <a:pos x="20" y="58"/>
                </a:cxn>
                <a:cxn ang="0">
                  <a:pos x="28" y="63"/>
                </a:cxn>
                <a:cxn ang="0">
                  <a:pos x="31" y="64"/>
                </a:cxn>
                <a:cxn ang="0">
                  <a:pos x="32" y="67"/>
                </a:cxn>
                <a:cxn ang="0">
                  <a:pos x="49" y="117"/>
                </a:cxn>
                <a:cxn ang="0">
                  <a:pos x="51" y="119"/>
                </a:cxn>
                <a:cxn ang="0">
                  <a:pos x="97" y="142"/>
                </a:cxn>
                <a:cxn ang="0">
                  <a:pos x="143" y="119"/>
                </a:cxn>
                <a:cxn ang="0">
                  <a:pos x="145" y="117"/>
                </a:cxn>
                <a:cxn ang="0">
                  <a:pos x="162" y="67"/>
                </a:cxn>
                <a:cxn ang="0">
                  <a:pos x="163" y="64"/>
                </a:cxn>
                <a:cxn ang="0">
                  <a:pos x="166" y="63"/>
                </a:cxn>
                <a:cxn ang="0">
                  <a:pos x="174" y="58"/>
                </a:cxn>
                <a:cxn ang="0">
                  <a:pos x="182" y="46"/>
                </a:cxn>
                <a:cxn ang="0">
                  <a:pos x="184" y="25"/>
                </a:cxn>
                <a:cxn ang="0">
                  <a:pos x="177" y="14"/>
                </a:cxn>
                <a:cxn ang="0">
                  <a:pos x="175" y="15"/>
                </a:cxn>
                <a:cxn ang="0">
                  <a:pos x="20" y="6"/>
                </a:cxn>
                <a:cxn ang="0">
                  <a:pos x="174" y="6"/>
                </a:cxn>
                <a:cxn ang="0">
                  <a:pos x="193" y="25"/>
                </a:cxn>
                <a:cxn ang="0">
                  <a:pos x="190" y="49"/>
                </a:cxn>
                <a:cxn ang="0">
                  <a:pos x="180" y="65"/>
                </a:cxn>
                <a:cxn ang="0">
                  <a:pos x="171" y="71"/>
                </a:cxn>
                <a:cxn ang="0">
                  <a:pos x="151" y="123"/>
                </a:cxn>
                <a:cxn ang="0">
                  <a:pos x="150" y="125"/>
                </a:cxn>
                <a:cxn ang="0">
                  <a:pos x="97" y="151"/>
                </a:cxn>
                <a:cxn ang="0">
                  <a:pos x="44" y="125"/>
                </a:cxn>
                <a:cxn ang="0">
                  <a:pos x="43" y="123"/>
                </a:cxn>
                <a:cxn ang="0">
                  <a:pos x="23" y="71"/>
                </a:cxn>
                <a:cxn ang="0">
                  <a:pos x="14" y="65"/>
                </a:cxn>
                <a:cxn ang="0">
                  <a:pos x="4" y="49"/>
                </a:cxn>
                <a:cxn ang="0">
                  <a:pos x="1" y="25"/>
                </a:cxn>
                <a:cxn ang="0">
                  <a:pos x="20" y="6"/>
                </a:cxn>
              </a:cxnLst>
              <a:rect l="0" t="0" r="r" b="b"/>
              <a:pathLst>
                <a:path w="194" h="151">
                  <a:moveTo>
                    <a:pt x="175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0" y="11"/>
                    <a:pt x="10" y="25"/>
                  </a:cubicBezTo>
                  <a:cubicBezTo>
                    <a:pt x="9" y="34"/>
                    <a:pt x="10" y="41"/>
                    <a:pt x="12" y="46"/>
                  </a:cubicBezTo>
                  <a:cubicBezTo>
                    <a:pt x="14" y="52"/>
                    <a:pt x="17" y="56"/>
                    <a:pt x="20" y="58"/>
                  </a:cubicBezTo>
                  <a:cubicBezTo>
                    <a:pt x="25" y="62"/>
                    <a:pt x="28" y="63"/>
                    <a:pt x="28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34" y="100"/>
                    <a:pt x="49" y="117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65" y="135"/>
                    <a:pt x="71" y="142"/>
                    <a:pt x="97" y="142"/>
                  </a:cubicBezTo>
                  <a:cubicBezTo>
                    <a:pt x="123" y="142"/>
                    <a:pt x="129" y="135"/>
                    <a:pt x="143" y="119"/>
                  </a:cubicBezTo>
                  <a:cubicBezTo>
                    <a:pt x="145" y="117"/>
                    <a:pt x="145" y="117"/>
                    <a:pt x="145" y="117"/>
                  </a:cubicBezTo>
                  <a:cubicBezTo>
                    <a:pt x="160" y="100"/>
                    <a:pt x="162" y="67"/>
                    <a:pt x="162" y="67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9" y="62"/>
                    <a:pt x="174" y="58"/>
                  </a:cubicBezTo>
                  <a:cubicBezTo>
                    <a:pt x="177" y="56"/>
                    <a:pt x="180" y="52"/>
                    <a:pt x="182" y="46"/>
                  </a:cubicBezTo>
                  <a:cubicBezTo>
                    <a:pt x="184" y="41"/>
                    <a:pt x="185" y="34"/>
                    <a:pt x="184" y="25"/>
                  </a:cubicBezTo>
                  <a:cubicBezTo>
                    <a:pt x="184" y="11"/>
                    <a:pt x="177" y="14"/>
                    <a:pt x="177" y="14"/>
                  </a:cubicBezTo>
                  <a:cubicBezTo>
                    <a:pt x="175" y="15"/>
                    <a:pt x="175" y="15"/>
                    <a:pt x="175" y="15"/>
                  </a:cubicBezTo>
                  <a:close/>
                  <a:moveTo>
                    <a:pt x="20" y="6"/>
                  </a:moveTo>
                  <a:cubicBezTo>
                    <a:pt x="174" y="6"/>
                    <a:pt x="174" y="6"/>
                    <a:pt x="174" y="6"/>
                  </a:cubicBezTo>
                  <a:cubicBezTo>
                    <a:pt x="179" y="4"/>
                    <a:pt x="193" y="0"/>
                    <a:pt x="193" y="25"/>
                  </a:cubicBezTo>
                  <a:cubicBezTo>
                    <a:pt x="194" y="35"/>
                    <a:pt x="192" y="42"/>
                    <a:pt x="190" y="49"/>
                  </a:cubicBezTo>
                  <a:cubicBezTo>
                    <a:pt x="188" y="57"/>
                    <a:pt x="184" y="62"/>
                    <a:pt x="180" y="65"/>
                  </a:cubicBezTo>
                  <a:cubicBezTo>
                    <a:pt x="176" y="68"/>
                    <a:pt x="173" y="70"/>
                    <a:pt x="171" y="71"/>
                  </a:cubicBezTo>
                  <a:cubicBezTo>
                    <a:pt x="170" y="80"/>
                    <a:pt x="165" y="107"/>
                    <a:pt x="151" y="123"/>
                  </a:cubicBezTo>
                  <a:cubicBezTo>
                    <a:pt x="150" y="125"/>
                    <a:pt x="150" y="125"/>
                    <a:pt x="150" y="125"/>
                  </a:cubicBezTo>
                  <a:cubicBezTo>
                    <a:pt x="134" y="143"/>
                    <a:pt x="127" y="151"/>
                    <a:pt x="97" y="151"/>
                  </a:cubicBezTo>
                  <a:cubicBezTo>
                    <a:pt x="67" y="151"/>
                    <a:pt x="60" y="143"/>
                    <a:pt x="44" y="125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29" y="107"/>
                    <a:pt x="24" y="80"/>
                    <a:pt x="23" y="71"/>
                  </a:cubicBezTo>
                  <a:cubicBezTo>
                    <a:pt x="21" y="70"/>
                    <a:pt x="18" y="68"/>
                    <a:pt x="14" y="65"/>
                  </a:cubicBezTo>
                  <a:cubicBezTo>
                    <a:pt x="11" y="62"/>
                    <a:pt x="6" y="57"/>
                    <a:pt x="4" y="49"/>
                  </a:cubicBezTo>
                  <a:cubicBezTo>
                    <a:pt x="2" y="42"/>
                    <a:pt x="0" y="35"/>
                    <a:pt x="1" y="25"/>
                  </a:cubicBezTo>
                  <a:cubicBezTo>
                    <a:pt x="1" y="0"/>
                    <a:pt x="15" y="4"/>
                    <a:pt x="20" y="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2" name="Freeform 14"/>
            <p:cNvSpPr>
              <a:spLocks/>
            </p:cNvSpPr>
            <p:nvPr/>
          </p:nvSpPr>
          <p:spPr bwMode="auto">
            <a:xfrm>
              <a:off x="8196263" y="1412875"/>
              <a:ext cx="495300" cy="157163"/>
            </a:xfrm>
            <a:custGeom>
              <a:avLst/>
              <a:gdLst/>
              <a:ahLst/>
              <a:cxnLst>
                <a:cxn ang="0">
                  <a:pos x="87" y="23"/>
                </a:cxn>
                <a:cxn ang="0">
                  <a:pos x="71" y="48"/>
                </a:cxn>
                <a:cxn ang="0">
                  <a:pos x="23" y="50"/>
                </a:cxn>
                <a:cxn ang="0">
                  <a:pos x="13" y="22"/>
                </a:cxn>
                <a:cxn ang="0">
                  <a:pos x="4" y="13"/>
                </a:cxn>
                <a:cxn ang="0">
                  <a:pos x="5" y="0"/>
                </a:cxn>
                <a:cxn ang="0">
                  <a:pos x="15" y="3"/>
                </a:cxn>
                <a:cxn ang="0">
                  <a:pos x="69" y="2"/>
                </a:cxn>
                <a:cxn ang="0">
                  <a:pos x="81" y="6"/>
                </a:cxn>
                <a:cxn ang="0">
                  <a:pos x="87" y="9"/>
                </a:cxn>
                <a:cxn ang="0">
                  <a:pos x="93" y="6"/>
                </a:cxn>
                <a:cxn ang="0">
                  <a:pos x="105" y="2"/>
                </a:cxn>
                <a:cxn ang="0">
                  <a:pos x="158" y="3"/>
                </a:cxn>
                <a:cxn ang="0">
                  <a:pos x="168" y="0"/>
                </a:cxn>
                <a:cxn ang="0">
                  <a:pos x="169" y="13"/>
                </a:cxn>
                <a:cxn ang="0">
                  <a:pos x="160" y="22"/>
                </a:cxn>
                <a:cxn ang="0">
                  <a:pos x="150" y="50"/>
                </a:cxn>
                <a:cxn ang="0">
                  <a:pos x="103" y="48"/>
                </a:cxn>
                <a:cxn ang="0">
                  <a:pos x="87" y="23"/>
                </a:cxn>
              </a:cxnLst>
              <a:rect l="0" t="0" r="r" b="b"/>
              <a:pathLst>
                <a:path w="174" h="55">
                  <a:moveTo>
                    <a:pt x="87" y="23"/>
                  </a:moveTo>
                  <a:cubicBezTo>
                    <a:pt x="81" y="24"/>
                    <a:pt x="77" y="41"/>
                    <a:pt x="71" y="48"/>
                  </a:cubicBezTo>
                  <a:cubicBezTo>
                    <a:pt x="65" y="55"/>
                    <a:pt x="31" y="54"/>
                    <a:pt x="23" y="50"/>
                  </a:cubicBezTo>
                  <a:cubicBezTo>
                    <a:pt x="15" y="46"/>
                    <a:pt x="17" y="34"/>
                    <a:pt x="13" y="22"/>
                  </a:cubicBezTo>
                  <a:cubicBezTo>
                    <a:pt x="9" y="9"/>
                    <a:pt x="8" y="18"/>
                    <a:pt x="4" y="13"/>
                  </a:cubicBezTo>
                  <a:cubicBezTo>
                    <a:pt x="0" y="7"/>
                    <a:pt x="5" y="0"/>
                    <a:pt x="5" y="0"/>
                  </a:cubicBezTo>
                  <a:cubicBezTo>
                    <a:pt x="5" y="0"/>
                    <a:pt x="7" y="3"/>
                    <a:pt x="15" y="3"/>
                  </a:cubicBezTo>
                  <a:cubicBezTo>
                    <a:pt x="24" y="2"/>
                    <a:pt x="62" y="2"/>
                    <a:pt x="69" y="2"/>
                  </a:cubicBezTo>
                  <a:cubicBezTo>
                    <a:pt x="75" y="2"/>
                    <a:pt x="78" y="3"/>
                    <a:pt x="81" y="6"/>
                  </a:cubicBezTo>
                  <a:cubicBezTo>
                    <a:pt x="83" y="9"/>
                    <a:pt x="85" y="9"/>
                    <a:pt x="87" y="9"/>
                  </a:cubicBezTo>
                  <a:cubicBezTo>
                    <a:pt x="89" y="9"/>
                    <a:pt x="90" y="9"/>
                    <a:pt x="93" y="6"/>
                  </a:cubicBezTo>
                  <a:cubicBezTo>
                    <a:pt x="95" y="3"/>
                    <a:pt x="98" y="2"/>
                    <a:pt x="105" y="2"/>
                  </a:cubicBezTo>
                  <a:cubicBezTo>
                    <a:pt x="112" y="2"/>
                    <a:pt x="149" y="2"/>
                    <a:pt x="158" y="3"/>
                  </a:cubicBezTo>
                  <a:cubicBezTo>
                    <a:pt x="166" y="3"/>
                    <a:pt x="168" y="0"/>
                    <a:pt x="168" y="0"/>
                  </a:cubicBezTo>
                  <a:cubicBezTo>
                    <a:pt x="168" y="0"/>
                    <a:pt x="174" y="7"/>
                    <a:pt x="169" y="13"/>
                  </a:cubicBezTo>
                  <a:cubicBezTo>
                    <a:pt x="165" y="18"/>
                    <a:pt x="164" y="9"/>
                    <a:pt x="160" y="22"/>
                  </a:cubicBezTo>
                  <a:cubicBezTo>
                    <a:pt x="156" y="34"/>
                    <a:pt x="158" y="46"/>
                    <a:pt x="150" y="50"/>
                  </a:cubicBezTo>
                  <a:cubicBezTo>
                    <a:pt x="142" y="54"/>
                    <a:pt x="109" y="55"/>
                    <a:pt x="103" y="48"/>
                  </a:cubicBezTo>
                  <a:cubicBezTo>
                    <a:pt x="96" y="41"/>
                    <a:pt x="93" y="24"/>
                    <a:pt x="87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3" name="Freeform 15"/>
            <p:cNvSpPr>
              <a:spLocks noEditPoints="1"/>
            </p:cNvSpPr>
            <p:nvPr/>
          </p:nvSpPr>
          <p:spPr bwMode="auto">
            <a:xfrm>
              <a:off x="8232775" y="1241425"/>
              <a:ext cx="412750" cy="168275"/>
            </a:xfrm>
            <a:custGeom>
              <a:avLst/>
              <a:gdLst/>
              <a:ahLst/>
              <a:cxnLst>
                <a:cxn ang="0">
                  <a:pos x="0" y="59"/>
                </a:cxn>
                <a:cxn ang="0">
                  <a:pos x="10" y="36"/>
                </a:cxn>
                <a:cxn ang="0">
                  <a:pos x="21" y="30"/>
                </a:cxn>
                <a:cxn ang="0">
                  <a:pos x="42" y="25"/>
                </a:cxn>
                <a:cxn ang="0">
                  <a:pos x="74" y="23"/>
                </a:cxn>
                <a:cxn ang="0">
                  <a:pos x="78" y="23"/>
                </a:cxn>
                <a:cxn ang="0">
                  <a:pos x="79" y="24"/>
                </a:cxn>
                <a:cxn ang="0">
                  <a:pos x="79" y="24"/>
                </a:cxn>
                <a:cxn ang="0">
                  <a:pos x="76" y="31"/>
                </a:cxn>
                <a:cxn ang="0">
                  <a:pos x="110" y="22"/>
                </a:cxn>
                <a:cxn ang="0">
                  <a:pos x="132" y="6"/>
                </a:cxn>
                <a:cxn ang="0">
                  <a:pos x="136" y="0"/>
                </a:cxn>
                <a:cxn ang="0">
                  <a:pos x="136" y="6"/>
                </a:cxn>
                <a:cxn ang="0">
                  <a:pos x="145" y="46"/>
                </a:cxn>
                <a:cxn ang="0">
                  <a:pos x="141" y="55"/>
                </a:cxn>
                <a:cxn ang="0">
                  <a:pos x="132" y="11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07" y="30"/>
                </a:cxn>
                <a:cxn ang="0">
                  <a:pos x="69" y="40"/>
                </a:cxn>
                <a:cxn ang="0">
                  <a:pos x="62" y="38"/>
                </a:cxn>
                <a:cxn ang="0">
                  <a:pos x="65" y="31"/>
                </a:cxn>
                <a:cxn ang="0">
                  <a:pos x="39" y="33"/>
                </a:cxn>
                <a:cxn ang="0">
                  <a:pos x="18" y="38"/>
                </a:cxn>
                <a:cxn ang="0">
                  <a:pos x="8" y="44"/>
                </a:cxn>
                <a:cxn ang="0">
                  <a:pos x="4" y="55"/>
                </a:cxn>
                <a:cxn ang="0">
                  <a:pos x="0" y="59"/>
                </a:cxn>
                <a:cxn ang="0">
                  <a:pos x="68" y="31"/>
                </a:cxn>
                <a:cxn ang="0">
                  <a:pos x="67" y="31"/>
                </a:cxn>
                <a:cxn ang="0">
                  <a:pos x="68" y="31"/>
                </a:cxn>
                <a:cxn ang="0">
                  <a:pos x="68" y="31"/>
                </a:cxn>
                <a:cxn ang="0">
                  <a:pos x="75" y="31"/>
                </a:cxn>
                <a:cxn ang="0">
                  <a:pos x="74" y="31"/>
                </a:cxn>
                <a:cxn ang="0">
                  <a:pos x="74" y="31"/>
                </a:cxn>
                <a:cxn ang="0">
                  <a:pos x="74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4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133" y="8"/>
                </a:cxn>
                <a:cxn ang="0">
                  <a:pos x="133" y="9"/>
                </a:cxn>
                <a:cxn ang="0">
                  <a:pos x="133" y="8"/>
                </a:cxn>
              </a:cxnLst>
              <a:rect l="0" t="0" r="r" b="b"/>
              <a:pathLst>
                <a:path w="145" h="59">
                  <a:moveTo>
                    <a:pt x="0" y="59"/>
                  </a:moveTo>
                  <a:cubicBezTo>
                    <a:pt x="0" y="59"/>
                    <a:pt x="3" y="44"/>
                    <a:pt x="10" y="36"/>
                  </a:cubicBezTo>
                  <a:cubicBezTo>
                    <a:pt x="13" y="34"/>
                    <a:pt x="16" y="32"/>
                    <a:pt x="21" y="30"/>
                  </a:cubicBezTo>
                  <a:cubicBezTo>
                    <a:pt x="26" y="28"/>
                    <a:pt x="33" y="26"/>
                    <a:pt x="42" y="25"/>
                  </a:cubicBezTo>
                  <a:cubicBezTo>
                    <a:pt x="57" y="23"/>
                    <a:pt x="67" y="23"/>
                    <a:pt x="74" y="23"/>
                  </a:cubicBezTo>
                  <a:cubicBezTo>
                    <a:pt x="75" y="23"/>
                    <a:pt x="76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8"/>
                    <a:pt x="78" y="30"/>
                    <a:pt x="76" y="31"/>
                  </a:cubicBezTo>
                  <a:cubicBezTo>
                    <a:pt x="85" y="30"/>
                    <a:pt x="98" y="27"/>
                    <a:pt x="110" y="22"/>
                  </a:cubicBezTo>
                  <a:cubicBezTo>
                    <a:pt x="120" y="17"/>
                    <a:pt x="128" y="12"/>
                    <a:pt x="132" y="6"/>
                  </a:cubicBezTo>
                  <a:cubicBezTo>
                    <a:pt x="134" y="2"/>
                    <a:pt x="136" y="0"/>
                    <a:pt x="136" y="0"/>
                  </a:cubicBezTo>
                  <a:cubicBezTo>
                    <a:pt x="137" y="1"/>
                    <a:pt x="137" y="3"/>
                    <a:pt x="136" y="6"/>
                  </a:cubicBezTo>
                  <a:cubicBezTo>
                    <a:pt x="135" y="15"/>
                    <a:pt x="131" y="36"/>
                    <a:pt x="145" y="46"/>
                  </a:cubicBezTo>
                  <a:cubicBezTo>
                    <a:pt x="141" y="55"/>
                    <a:pt x="141" y="55"/>
                    <a:pt x="141" y="55"/>
                  </a:cubicBezTo>
                  <a:cubicBezTo>
                    <a:pt x="126" y="43"/>
                    <a:pt x="130" y="20"/>
                    <a:pt x="132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27" y="18"/>
                    <a:pt x="118" y="25"/>
                    <a:pt x="107" y="30"/>
                  </a:cubicBezTo>
                  <a:cubicBezTo>
                    <a:pt x="94" y="36"/>
                    <a:pt x="78" y="39"/>
                    <a:pt x="69" y="40"/>
                  </a:cubicBezTo>
                  <a:cubicBezTo>
                    <a:pt x="64" y="40"/>
                    <a:pt x="62" y="39"/>
                    <a:pt x="62" y="38"/>
                  </a:cubicBezTo>
                  <a:cubicBezTo>
                    <a:pt x="62" y="35"/>
                    <a:pt x="63" y="33"/>
                    <a:pt x="65" y="31"/>
                  </a:cubicBezTo>
                  <a:cubicBezTo>
                    <a:pt x="59" y="31"/>
                    <a:pt x="50" y="32"/>
                    <a:pt x="39" y="33"/>
                  </a:cubicBezTo>
                  <a:cubicBezTo>
                    <a:pt x="30" y="35"/>
                    <a:pt x="23" y="36"/>
                    <a:pt x="18" y="38"/>
                  </a:cubicBezTo>
                  <a:cubicBezTo>
                    <a:pt x="14" y="40"/>
                    <a:pt x="11" y="42"/>
                    <a:pt x="8" y="44"/>
                  </a:cubicBezTo>
                  <a:cubicBezTo>
                    <a:pt x="6" y="47"/>
                    <a:pt x="4" y="55"/>
                    <a:pt x="4" y="55"/>
                  </a:cubicBezTo>
                  <a:cubicBezTo>
                    <a:pt x="0" y="59"/>
                    <a:pt x="0" y="59"/>
                    <a:pt x="0" y="59"/>
                  </a:cubicBezTo>
                  <a:close/>
                  <a:moveTo>
                    <a:pt x="68" y="31"/>
                  </a:moveTo>
                  <a:cubicBezTo>
                    <a:pt x="67" y="31"/>
                    <a:pt x="67" y="31"/>
                    <a:pt x="67" y="31"/>
                  </a:cubicBezTo>
                  <a:cubicBezTo>
                    <a:pt x="67" y="31"/>
                    <a:pt x="68" y="31"/>
                    <a:pt x="68" y="31"/>
                  </a:cubicBezTo>
                  <a:cubicBezTo>
                    <a:pt x="68" y="31"/>
                    <a:pt x="68" y="31"/>
                    <a:pt x="68" y="31"/>
                  </a:cubicBezTo>
                  <a:close/>
                  <a:moveTo>
                    <a:pt x="75" y="31"/>
                  </a:moveTo>
                  <a:cubicBezTo>
                    <a:pt x="74" y="31"/>
                    <a:pt x="74" y="31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lose/>
                  <a:moveTo>
                    <a:pt x="75" y="31"/>
                  </a:moveTo>
                  <a:cubicBezTo>
                    <a:pt x="75" y="31"/>
                    <a:pt x="74" y="31"/>
                    <a:pt x="74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lose/>
                  <a:moveTo>
                    <a:pt x="75" y="32"/>
                  </a:move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lose/>
                  <a:moveTo>
                    <a:pt x="133" y="8"/>
                  </a:moveTo>
                  <a:cubicBezTo>
                    <a:pt x="133" y="8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10368890" y="4840688"/>
            <a:ext cx="263186" cy="410056"/>
            <a:chOff x="7386638" y="1144588"/>
            <a:chExt cx="423863" cy="660400"/>
          </a:xfrm>
          <a:solidFill>
            <a:schemeClr val="bg1"/>
          </a:solidFill>
        </p:grpSpPr>
        <p:sp>
          <p:nvSpPr>
            <p:cNvPr id="105" name="Freeform 17"/>
            <p:cNvSpPr>
              <a:spLocks/>
            </p:cNvSpPr>
            <p:nvPr/>
          </p:nvSpPr>
          <p:spPr bwMode="auto">
            <a:xfrm>
              <a:off x="7415213" y="1522413"/>
              <a:ext cx="179388" cy="282575"/>
            </a:xfrm>
            <a:custGeom>
              <a:avLst/>
              <a:gdLst/>
              <a:ahLst/>
              <a:cxnLst>
                <a:cxn ang="0">
                  <a:pos x="73" y="5"/>
                </a:cxn>
                <a:cxn ang="0">
                  <a:pos x="50" y="0"/>
                </a:cxn>
                <a:cxn ang="0">
                  <a:pos x="0" y="157"/>
                </a:cxn>
                <a:cxn ang="0">
                  <a:pos x="55" y="103"/>
                </a:cxn>
                <a:cxn ang="0">
                  <a:pos x="68" y="178"/>
                </a:cxn>
                <a:cxn ang="0">
                  <a:pos x="113" y="41"/>
                </a:cxn>
                <a:cxn ang="0">
                  <a:pos x="106" y="23"/>
                </a:cxn>
                <a:cxn ang="0">
                  <a:pos x="73" y="5"/>
                </a:cxn>
              </a:cxnLst>
              <a:rect l="0" t="0" r="r" b="b"/>
              <a:pathLst>
                <a:path w="113" h="178">
                  <a:moveTo>
                    <a:pt x="73" y="5"/>
                  </a:moveTo>
                  <a:lnTo>
                    <a:pt x="50" y="0"/>
                  </a:lnTo>
                  <a:lnTo>
                    <a:pt x="0" y="157"/>
                  </a:lnTo>
                  <a:lnTo>
                    <a:pt x="55" y="103"/>
                  </a:lnTo>
                  <a:lnTo>
                    <a:pt x="68" y="178"/>
                  </a:lnTo>
                  <a:lnTo>
                    <a:pt x="113" y="41"/>
                  </a:lnTo>
                  <a:lnTo>
                    <a:pt x="106" y="23"/>
                  </a:lnTo>
                  <a:lnTo>
                    <a:pt x="73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" name="Freeform 18"/>
            <p:cNvSpPr>
              <a:spLocks noEditPoints="1"/>
            </p:cNvSpPr>
            <p:nvPr/>
          </p:nvSpPr>
          <p:spPr bwMode="auto">
            <a:xfrm>
              <a:off x="7458075" y="1216025"/>
              <a:ext cx="279400" cy="27781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2" y="2"/>
                </a:cxn>
                <a:cxn ang="0">
                  <a:pos x="165" y="41"/>
                </a:cxn>
                <a:cxn ang="0">
                  <a:pos x="167" y="43"/>
                </a:cxn>
                <a:cxn ang="0">
                  <a:pos x="176" y="101"/>
                </a:cxn>
                <a:cxn ang="0">
                  <a:pos x="176" y="103"/>
                </a:cxn>
                <a:cxn ang="0">
                  <a:pos x="145" y="153"/>
                </a:cxn>
                <a:cxn ang="0">
                  <a:pos x="143" y="155"/>
                </a:cxn>
                <a:cxn ang="0">
                  <a:pos x="88" y="173"/>
                </a:cxn>
                <a:cxn ang="0">
                  <a:pos x="86" y="173"/>
                </a:cxn>
                <a:cxn ang="0">
                  <a:pos x="32" y="153"/>
                </a:cxn>
                <a:cxn ang="0">
                  <a:pos x="30" y="151"/>
                </a:cxn>
                <a:cxn ang="0">
                  <a:pos x="2" y="99"/>
                </a:cxn>
                <a:cxn ang="0">
                  <a:pos x="2" y="97"/>
                </a:cxn>
                <a:cxn ang="0">
                  <a:pos x="12" y="40"/>
                </a:cxn>
                <a:cxn ang="0">
                  <a:pos x="14" y="38"/>
                </a:cxn>
                <a:cxn ang="0">
                  <a:pos x="59" y="2"/>
                </a:cxn>
                <a:cxn ang="0">
                  <a:pos x="61" y="0"/>
                </a:cxn>
                <a:cxn ang="0">
                  <a:pos x="90" y="5"/>
                </a:cxn>
                <a:cxn ang="0">
                  <a:pos x="90" y="9"/>
                </a:cxn>
                <a:cxn ang="0">
                  <a:pos x="61" y="5"/>
                </a:cxn>
                <a:cxn ang="0">
                  <a:pos x="39" y="27"/>
                </a:cxn>
                <a:cxn ang="0">
                  <a:pos x="14" y="72"/>
                </a:cxn>
                <a:cxn ang="0">
                  <a:pos x="5" y="97"/>
                </a:cxn>
                <a:cxn ang="0">
                  <a:pos x="23" y="122"/>
                </a:cxn>
                <a:cxn ang="0">
                  <a:pos x="63" y="155"/>
                </a:cxn>
                <a:cxn ang="0">
                  <a:pos x="88" y="169"/>
                </a:cxn>
                <a:cxn ang="0">
                  <a:pos x="115" y="155"/>
                </a:cxn>
                <a:cxn ang="0">
                  <a:pos x="154" y="122"/>
                </a:cxn>
                <a:cxn ang="0">
                  <a:pos x="172" y="101"/>
                </a:cxn>
                <a:cxn ang="0">
                  <a:pos x="163" y="72"/>
                </a:cxn>
                <a:cxn ang="0">
                  <a:pos x="136" y="27"/>
                </a:cxn>
                <a:cxn ang="0">
                  <a:pos x="118" y="5"/>
                </a:cxn>
              </a:cxnLst>
              <a:rect l="0" t="0" r="r" b="b"/>
              <a:pathLst>
                <a:path w="176" h="175">
                  <a:moveTo>
                    <a:pt x="90" y="5"/>
                  </a:moveTo>
                  <a:lnTo>
                    <a:pt x="120" y="2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40" y="23"/>
                  </a:lnTo>
                  <a:lnTo>
                    <a:pt x="165" y="41"/>
                  </a:lnTo>
                  <a:lnTo>
                    <a:pt x="167" y="41"/>
                  </a:lnTo>
                  <a:lnTo>
                    <a:pt x="167" y="43"/>
                  </a:lnTo>
                  <a:lnTo>
                    <a:pt x="167" y="70"/>
                  </a:lnTo>
                  <a:lnTo>
                    <a:pt x="176" y="101"/>
                  </a:lnTo>
                  <a:lnTo>
                    <a:pt x="176" y="103"/>
                  </a:lnTo>
                  <a:lnTo>
                    <a:pt x="176" y="103"/>
                  </a:lnTo>
                  <a:lnTo>
                    <a:pt x="158" y="124"/>
                  </a:lnTo>
                  <a:lnTo>
                    <a:pt x="145" y="153"/>
                  </a:lnTo>
                  <a:lnTo>
                    <a:pt x="145" y="155"/>
                  </a:lnTo>
                  <a:lnTo>
                    <a:pt x="143" y="155"/>
                  </a:lnTo>
                  <a:lnTo>
                    <a:pt x="116" y="160"/>
                  </a:lnTo>
                  <a:lnTo>
                    <a:pt x="88" y="173"/>
                  </a:lnTo>
                  <a:lnTo>
                    <a:pt x="88" y="175"/>
                  </a:lnTo>
                  <a:lnTo>
                    <a:pt x="86" y="173"/>
                  </a:lnTo>
                  <a:lnTo>
                    <a:pt x="61" y="160"/>
                  </a:lnTo>
                  <a:lnTo>
                    <a:pt x="32" y="153"/>
                  </a:lnTo>
                  <a:lnTo>
                    <a:pt x="30" y="153"/>
                  </a:lnTo>
                  <a:lnTo>
                    <a:pt x="30" y="151"/>
                  </a:lnTo>
                  <a:lnTo>
                    <a:pt x="20" y="124"/>
                  </a:lnTo>
                  <a:lnTo>
                    <a:pt x="2" y="99"/>
                  </a:lnTo>
                  <a:lnTo>
                    <a:pt x="0" y="99"/>
                  </a:lnTo>
                  <a:lnTo>
                    <a:pt x="2" y="97"/>
                  </a:lnTo>
                  <a:lnTo>
                    <a:pt x="11" y="7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37" y="23"/>
                  </a:lnTo>
                  <a:lnTo>
                    <a:pt x="59" y="2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90" y="5"/>
                  </a:lnTo>
                  <a:lnTo>
                    <a:pt x="90" y="5"/>
                  </a:lnTo>
                  <a:close/>
                  <a:moveTo>
                    <a:pt x="118" y="5"/>
                  </a:moveTo>
                  <a:lnTo>
                    <a:pt x="90" y="9"/>
                  </a:lnTo>
                  <a:lnTo>
                    <a:pt x="88" y="9"/>
                  </a:lnTo>
                  <a:lnTo>
                    <a:pt x="61" y="5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16" y="41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5" y="97"/>
                  </a:lnTo>
                  <a:lnTo>
                    <a:pt x="23" y="122"/>
                  </a:lnTo>
                  <a:lnTo>
                    <a:pt x="23" y="122"/>
                  </a:lnTo>
                  <a:lnTo>
                    <a:pt x="34" y="148"/>
                  </a:lnTo>
                  <a:lnTo>
                    <a:pt x="63" y="155"/>
                  </a:lnTo>
                  <a:lnTo>
                    <a:pt x="63" y="157"/>
                  </a:lnTo>
                  <a:lnTo>
                    <a:pt x="88" y="169"/>
                  </a:lnTo>
                  <a:lnTo>
                    <a:pt x="115" y="155"/>
                  </a:lnTo>
                  <a:lnTo>
                    <a:pt x="115" y="155"/>
                  </a:lnTo>
                  <a:lnTo>
                    <a:pt x="142" y="151"/>
                  </a:lnTo>
                  <a:lnTo>
                    <a:pt x="154" y="122"/>
                  </a:lnTo>
                  <a:lnTo>
                    <a:pt x="154" y="122"/>
                  </a:lnTo>
                  <a:lnTo>
                    <a:pt x="172" y="101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3" y="43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1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7" name="Freeform 19"/>
            <p:cNvSpPr>
              <a:spLocks noEditPoints="1"/>
            </p:cNvSpPr>
            <p:nvPr/>
          </p:nvSpPr>
          <p:spPr bwMode="auto">
            <a:xfrm>
              <a:off x="7386638" y="1144588"/>
              <a:ext cx="423863" cy="660400"/>
            </a:xfrm>
            <a:custGeom>
              <a:avLst/>
              <a:gdLst/>
              <a:ahLst/>
              <a:cxnLst>
                <a:cxn ang="0">
                  <a:pos x="135" y="7"/>
                </a:cxn>
                <a:cxn ang="0">
                  <a:pos x="183" y="2"/>
                </a:cxn>
                <a:cxn ang="0">
                  <a:pos x="212" y="36"/>
                </a:cxn>
                <a:cxn ang="0">
                  <a:pos x="253" y="63"/>
                </a:cxn>
                <a:cxn ang="0">
                  <a:pos x="253" y="108"/>
                </a:cxn>
                <a:cxn ang="0">
                  <a:pos x="267" y="155"/>
                </a:cxn>
                <a:cxn ang="0">
                  <a:pos x="239" y="189"/>
                </a:cxn>
                <a:cxn ang="0">
                  <a:pos x="219" y="234"/>
                </a:cxn>
                <a:cxn ang="0">
                  <a:pos x="194" y="240"/>
                </a:cxn>
                <a:cxn ang="0">
                  <a:pos x="244" y="395"/>
                </a:cxn>
                <a:cxn ang="0">
                  <a:pos x="188" y="341"/>
                </a:cxn>
                <a:cxn ang="0">
                  <a:pos x="174" y="416"/>
                </a:cxn>
                <a:cxn ang="0">
                  <a:pos x="124" y="261"/>
                </a:cxn>
                <a:cxn ang="0">
                  <a:pos x="91" y="243"/>
                </a:cxn>
                <a:cxn ang="0">
                  <a:pos x="45" y="232"/>
                </a:cxn>
                <a:cxn ang="0">
                  <a:pos x="29" y="189"/>
                </a:cxn>
                <a:cxn ang="0">
                  <a:pos x="0" y="149"/>
                </a:cxn>
                <a:cxn ang="0">
                  <a:pos x="14" y="108"/>
                </a:cxn>
                <a:cxn ang="0">
                  <a:pos x="18" y="58"/>
                </a:cxn>
                <a:cxn ang="0">
                  <a:pos x="56" y="36"/>
                </a:cxn>
                <a:cxn ang="0">
                  <a:pos x="90" y="0"/>
                </a:cxn>
                <a:cxn ang="0">
                  <a:pos x="135" y="7"/>
                </a:cxn>
                <a:cxn ang="0">
                  <a:pos x="135" y="7"/>
                </a:cxn>
                <a:cxn ang="0">
                  <a:pos x="135" y="34"/>
                </a:cxn>
                <a:cxn ang="0">
                  <a:pos x="99" y="27"/>
                </a:cxn>
                <a:cxn ang="0">
                  <a:pos x="72" y="56"/>
                </a:cxn>
                <a:cxn ang="0">
                  <a:pos x="41" y="74"/>
                </a:cxn>
                <a:cxn ang="0">
                  <a:pos x="39" y="113"/>
                </a:cxn>
                <a:cxn ang="0">
                  <a:pos x="29" y="146"/>
                </a:cxn>
                <a:cxn ang="0">
                  <a:pos x="50" y="177"/>
                </a:cxn>
                <a:cxn ang="0">
                  <a:pos x="63" y="211"/>
                </a:cxn>
                <a:cxn ang="0">
                  <a:pos x="100" y="220"/>
                </a:cxn>
                <a:cxn ang="0">
                  <a:pos x="131" y="236"/>
                </a:cxn>
                <a:cxn ang="0">
                  <a:pos x="167" y="220"/>
                </a:cxn>
                <a:cxn ang="0">
                  <a:pos x="201" y="213"/>
                </a:cxn>
                <a:cxn ang="0">
                  <a:pos x="217" y="177"/>
                </a:cxn>
                <a:cxn ang="0">
                  <a:pos x="239" y="149"/>
                </a:cxn>
                <a:cxn ang="0">
                  <a:pos x="228" y="113"/>
                </a:cxn>
                <a:cxn ang="0">
                  <a:pos x="228" y="77"/>
                </a:cxn>
                <a:cxn ang="0">
                  <a:pos x="196" y="56"/>
                </a:cxn>
                <a:cxn ang="0">
                  <a:pos x="172" y="29"/>
                </a:cxn>
                <a:cxn ang="0">
                  <a:pos x="135" y="34"/>
                </a:cxn>
              </a:cxnLst>
              <a:rect l="0" t="0" r="r" b="b"/>
              <a:pathLst>
                <a:path w="267" h="416">
                  <a:moveTo>
                    <a:pt x="135" y="7"/>
                  </a:moveTo>
                  <a:lnTo>
                    <a:pt x="183" y="2"/>
                  </a:lnTo>
                  <a:lnTo>
                    <a:pt x="212" y="36"/>
                  </a:lnTo>
                  <a:lnTo>
                    <a:pt x="253" y="63"/>
                  </a:lnTo>
                  <a:lnTo>
                    <a:pt x="253" y="108"/>
                  </a:lnTo>
                  <a:lnTo>
                    <a:pt x="267" y="155"/>
                  </a:lnTo>
                  <a:lnTo>
                    <a:pt x="239" y="189"/>
                  </a:lnTo>
                  <a:lnTo>
                    <a:pt x="219" y="234"/>
                  </a:lnTo>
                  <a:lnTo>
                    <a:pt x="194" y="240"/>
                  </a:lnTo>
                  <a:lnTo>
                    <a:pt x="244" y="395"/>
                  </a:lnTo>
                  <a:lnTo>
                    <a:pt x="188" y="341"/>
                  </a:lnTo>
                  <a:lnTo>
                    <a:pt x="174" y="416"/>
                  </a:lnTo>
                  <a:lnTo>
                    <a:pt x="124" y="261"/>
                  </a:lnTo>
                  <a:lnTo>
                    <a:pt x="91" y="243"/>
                  </a:lnTo>
                  <a:lnTo>
                    <a:pt x="45" y="232"/>
                  </a:lnTo>
                  <a:lnTo>
                    <a:pt x="29" y="189"/>
                  </a:lnTo>
                  <a:lnTo>
                    <a:pt x="0" y="149"/>
                  </a:lnTo>
                  <a:lnTo>
                    <a:pt x="14" y="108"/>
                  </a:lnTo>
                  <a:lnTo>
                    <a:pt x="18" y="58"/>
                  </a:lnTo>
                  <a:lnTo>
                    <a:pt x="56" y="36"/>
                  </a:lnTo>
                  <a:lnTo>
                    <a:pt x="90" y="0"/>
                  </a:lnTo>
                  <a:lnTo>
                    <a:pt x="135" y="7"/>
                  </a:lnTo>
                  <a:lnTo>
                    <a:pt x="135" y="7"/>
                  </a:lnTo>
                  <a:close/>
                  <a:moveTo>
                    <a:pt x="135" y="34"/>
                  </a:moveTo>
                  <a:lnTo>
                    <a:pt x="99" y="27"/>
                  </a:lnTo>
                  <a:lnTo>
                    <a:pt x="72" y="56"/>
                  </a:lnTo>
                  <a:lnTo>
                    <a:pt x="41" y="74"/>
                  </a:lnTo>
                  <a:lnTo>
                    <a:pt x="39" y="113"/>
                  </a:lnTo>
                  <a:lnTo>
                    <a:pt x="29" y="146"/>
                  </a:lnTo>
                  <a:lnTo>
                    <a:pt x="50" y="177"/>
                  </a:lnTo>
                  <a:lnTo>
                    <a:pt x="63" y="211"/>
                  </a:lnTo>
                  <a:lnTo>
                    <a:pt x="100" y="220"/>
                  </a:lnTo>
                  <a:lnTo>
                    <a:pt x="131" y="236"/>
                  </a:lnTo>
                  <a:lnTo>
                    <a:pt x="167" y="220"/>
                  </a:lnTo>
                  <a:lnTo>
                    <a:pt x="201" y="213"/>
                  </a:lnTo>
                  <a:lnTo>
                    <a:pt x="217" y="177"/>
                  </a:lnTo>
                  <a:lnTo>
                    <a:pt x="239" y="149"/>
                  </a:lnTo>
                  <a:lnTo>
                    <a:pt x="228" y="113"/>
                  </a:lnTo>
                  <a:lnTo>
                    <a:pt x="228" y="77"/>
                  </a:lnTo>
                  <a:lnTo>
                    <a:pt x="196" y="56"/>
                  </a:lnTo>
                  <a:lnTo>
                    <a:pt x="172" y="29"/>
                  </a:lnTo>
                  <a:lnTo>
                    <a:pt x="135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" name="Freeform 20"/>
            <p:cNvSpPr>
              <a:spLocks noEditPoints="1"/>
            </p:cNvSpPr>
            <p:nvPr/>
          </p:nvSpPr>
          <p:spPr bwMode="auto">
            <a:xfrm>
              <a:off x="7491413" y="1250950"/>
              <a:ext cx="214313" cy="20796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94" y="1"/>
                </a:cxn>
                <a:cxn ang="0">
                  <a:pos x="124" y="30"/>
                </a:cxn>
                <a:cxn ang="0">
                  <a:pos x="128" y="34"/>
                </a:cxn>
                <a:cxn ang="0">
                  <a:pos x="133" y="75"/>
                </a:cxn>
                <a:cxn ang="0">
                  <a:pos x="133" y="79"/>
                </a:cxn>
                <a:cxn ang="0">
                  <a:pos x="112" y="115"/>
                </a:cxn>
                <a:cxn ang="0">
                  <a:pos x="108" y="117"/>
                </a:cxn>
                <a:cxn ang="0">
                  <a:pos x="69" y="131"/>
                </a:cxn>
                <a:cxn ang="0">
                  <a:pos x="65" y="131"/>
                </a:cxn>
                <a:cxn ang="0">
                  <a:pos x="25" y="115"/>
                </a:cxn>
                <a:cxn ang="0">
                  <a:pos x="22" y="113"/>
                </a:cxn>
                <a:cxn ang="0">
                  <a:pos x="2" y="75"/>
                </a:cxn>
                <a:cxn ang="0">
                  <a:pos x="2" y="72"/>
                </a:cxn>
                <a:cxn ang="0">
                  <a:pos x="9" y="30"/>
                </a:cxn>
                <a:cxn ang="0">
                  <a:pos x="11" y="27"/>
                </a:cxn>
                <a:cxn ang="0">
                  <a:pos x="43" y="1"/>
                </a:cxn>
                <a:cxn ang="0">
                  <a:pos x="49" y="0"/>
                </a:cxn>
                <a:cxn ang="0">
                  <a:pos x="69" y="3"/>
                </a:cxn>
                <a:cxn ang="0">
                  <a:pos x="69" y="12"/>
                </a:cxn>
                <a:cxn ang="0">
                  <a:pos x="49" y="9"/>
                </a:cxn>
                <a:cxn ang="0">
                  <a:pos x="34" y="25"/>
                </a:cxn>
                <a:cxn ang="0">
                  <a:pos x="16" y="54"/>
                </a:cxn>
                <a:cxn ang="0">
                  <a:pos x="11" y="73"/>
                </a:cxn>
                <a:cxn ang="0">
                  <a:pos x="24" y="90"/>
                </a:cxn>
                <a:cxn ang="0">
                  <a:pos x="49" y="111"/>
                </a:cxn>
                <a:cxn ang="0">
                  <a:pos x="67" y="122"/>
                </a:cxn>
                <a:cxn ang="0">
                  <a:pos x="86" y="111"/>
                </a:cxn>
                <a:cxn ang="0">
                  <a:pos x="112" y="90"/>
                </a:cxn>
                <a:cxn ang="0">
                  <a:pos x="124" y="75"/>
                </a:cxn>
                <a:cxn ang="0">
                  <a:pos x="119" y="54"/>
                </a:cxn>
                <a:cxn ang="0">
                  <a:pos x="101" y="25"/>
                </a:cxn>
                <a:cxn ang="0">
                  <a:pos x="88" y="9"/>
                </a:cxn>
              </a:cxnLst>
              <a:rect l="0" t="0" r="r" b="b"/>
              <a:pathLst>
                <a:path w="135" h="131">
                  <a:moveTo>
                    <a:pt x="69" y="3"/>
                  </a:moveTo>
                  <a:lnTo>
                    <a:pt x="90" y="0"/>
                  </a:lnTo>
                  <a:lnTo>
                    <a:pt x="92" y="0"/>
                  </a:lnTo>
                  <a:lnTo>
                    <a:pt x="94" y="1"/>
                  </a:lnTo>
                  <a:lnTo>
                    <a:pt x="106" y="18"/>
                  </a:lnTo>
                  <a:lnTo>
                    <a:pt x="124" y="30"/>
                  </a:lnTo>
                  <a:lnTo>
                    <a:pt x="128" y="30"/>
                  </a:lnTo>
                  <a:lnTo>
                    <a:pt x="128" y="34"/>
                  </a:lnTo>
                  <a:lnTo>
                    <a:pt x="128" y="54"/>
                  </a:lnTo>
                  <a:lnTo>
                    <a:pt x="133" y="75"/>
                  </a:lnTo>
                  <a:lnTo>
                    <a:pt x="135" y="77"/>
                  </a:lnTo>
                  <a:lnTo>
                    <a:pt x="133" y="79"/>
                  </a:lnTo>
                  <a:lnTo>
                    <a:pt x="121" y="93"/>
                  </a:lnTo>
                  <a:lnTo>
                    <a:pt x="112" y="115"/>
                  </a:lnTo>
                  <a:lnTo>
                    <a:pt x="110" y="117"/>
                  </a:lnTo>
                  <a:lnTo>
                    <a:pt x="108" y="117"/>
                  </a:lnTo>
                  <a:lnTo>
                    <a:pt x="88" y="120"/>
                  </a:lnTo>
                  <a:lnTo>
                    <a:pt x="69" y="131"/>
                  </a:lnTo>
                  <a:lnTo>
                    <a:pt x="67" y="131"/>
                  </a:lnTo>
                  <a:lnTo>
                    <a:pt x="65" y="131"/>
                  </a:lnTo>
                  <a:lnTo>
                    <a:pt x="47" y="120"/>
                  </a:lnTo>
                  <a:lnTo>
                    <a:pt x="25" y="115"/>
                  </a:lnTo>
                  <a:lnTo>
                    <a:pt x="24" y="115"/>
                  </a:lnTo>
                  <a:lnTo>
                    <a:pt x="22" y="113"/>
                  </a:lnTo>
                  <a:lnTo>
                    <a:pt x="15" y="93"/>
                  </a:lnTo>
                  <a:lnTo>
                    <a:pt x="2" y="75"/>
                  </a:lnTo>
                  <a:lnTo>
                    <a:pt x="0" y="73"/>
                  </a:lnTo>
                  <a:lnTo>
                    <a:pt x="2" y="72"/>
                  </a:lnTo>
                  <a:lnTo>
                    <a:pt x="7" y="54"/>
                  </a:lnTo>
                  <a:lnTo>
                    <a:pt x="9" y="30"/>
                  </a:lnTo>
                  <a:lnTo>
                    <a:pt x="9" y="28"/>
                  </a:lnTo>
                  <a:lnTo>
                    <a:pt x="11" y="27"/>
                  </a:lnTo>
                  <a:lnTo>
                    <a:pt x="29" y="18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69" y="3"/>
                  </a:lnTo>
                  <a:lnTo>
                    <a:pt x="69" y="3"/>
                  </a:lnTo>
                  <a:close/>
                  <a:moveTo>
                    <a:pt x="88" y="9"/>
                  </a:moveTo>
                  <a:lnTo>
                    <a:pt x="69" y="12"/>
                  </a:lnTo>
                  <a:lnTo>
                    <a:pt x="67" y="12"/>
                  </a:lnTo>
                  <a:lnTo>
                    <a:pt x="49" y="9"/>
                  </a:lnTo>
                  <a:lnTo>
                    <a:pt x="34" y="23"/>
                  </a:lnTo>
                  <a:lnTo>
                    <a:pt x="34" y="25"/>
                  </a:lnTo>
                  <a:lnTo>
                    <a:pt x="18" y="34"/>
                  </a:lnTo>
                  <a:lnTo>
                    <a:pt x="16" y="54"/>
                  </a:lnTo>
                  <a:lnTo>
                    <a:pt x="16" y="55"/>
                  </a:lnTo>
                  <a:lnTo>
                    <a:pt x="11" y="73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9" y="108"/>
                  </a:lnTo>
                  <a:lnTo>
                    <a:pt x="49" y="111"/>
                  </a:lnTo>
                  <a:lnTo>
                    <a:pt x="51" y="113"/>
                  </a:lnTo>
                  <a:lnTo>
                    <a:pt x="67" y="122"/>
                  </a:lnTo>
                  <a:lnTo>
                    <a:pt x="85" y="113"/>
                  </a:lnTo>
                  <a:lnTo>
                    <a:pt x="86" y="111"/>
                  </a:lnTo>
                  <a:lnTo>
                    <a:pt x="104" y="110"/>
                  </a:lnTo>
                  <a:lnTo>
                    <a:pt x="112" y="90"/>
                  </a:lnTo>
                  <a:lnTo>
                    <a:pt x="113" y="90"/>
                  </a:lnTo>
                  <a:lnTo>
                    <a:pt x="124" y="75"/>
                  </a:lnTo>
                  <a:lnTo>
                    <a:pt x="119" y="55"/>
                  </a:lnTo>
                  <a:lnTo>
                    <a:pt x="119" y="54"/>
                  </a:lnTo>
                  <a:lnTo>
                    <a:pt x="119" y="36"/>
                  </a:lnTo>
                  <a:lnTo>
                    <a:pt x="101" y="25"/>
                  </a:lnTo>
                  <a:lnTo>
                    <a:pt x="101" y="23"/>
                  </a:lnTo>
                  <a:lnTo>
                    <a:pt x="88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10288154" y="5572449"/>
            <a:ext cx="410056" cy="287828"/>
            <a:chOff x="8099425" y="377825"/>
            <a:chExt cx="660400" cy="463550"/>
          </a:xfrm>
          <a:solidFill>
            <a:schemeClr val="bg1"/>
          </a:solidFill>
        </p:grpSpPr>
        <p:sp>
          <p:nvSpPr>
            <p:cNvPr id="110" name="Rectangle 26"/>
            <p:cNvSpPr>
              <a:spLocks noChangeArrowheads="1"/>
            </p:cNvSpPr>
            <p:nvPr/>
          </p:nvSpPr>
          <p:spPr bwMode="auto">
            <a:xfrm>
              <a:off x="8215313" y="798513"/>
              <a:ext cx="427038" cy="25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1" name="Rectangle 27"/>
            <p:cNvSpPr>
              <a:spLocks noChangeArrowheads="1"/>
            </p:cNvSpPr>
            <p:nvPr/>
          </p:nvSpPr>
          <p:spPr bwMode="auto">
            <a:xfrm>
              <a:off x="8215313" y="831850"/>
              <a:ext cx="427038" cy="95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2" name="Freeform 28"/>
            <p:cNvSpPr>
              <a:spLocks noEditPoints="1"/>
            </p:cNvSpPr>
            <p:nvPr/>
          </p:nvSpPr>
          <p:spPr bwMode="auto">
            <a:xfrm>
              <a:off x="8099425" y="377825"/>
              <a:ext cx="660400" cy="411163"/>
            </a:xfrm>
            <a:custGeom>
              <a:avLst/>
              <a:gdLst/>
              <a:ahLst/>
              <a:cxnLst>
                <a:cxn ang="0">
                  <a:pos x="41" y="144"/>
                </a:cxn>
                <a:cxn ang="0">
                  <a:pos x="191" y="144"/>
                </a:cxn>
                <a:cxn ang="0">
                  <a:pos x="226" y="96"/>
                </a:cxn>
                <a:cxn ang="0">
                  <a:pos x="228" y="96"/>
                </a:cxn>
                <a:cxn ang="0">
                  <a:pos x="232" y="92"/>
                </a:cxn>
                <a:cxn ang="0">
                  <a:pos x="228" y="88"/>
                </a:cxn>
                <a:cxn ang="0">
                  <a:pos x="224" y="92"/>
                </a:cxn>
                <a:cxn ang="0">
                  <a:pos x="224" y="95"/>
                </a:cxn>
                <a:cxn ang="0">
                  <a:pos x="191" y="123"/>
                </a:cxn>
                <a:cxn ang="0">
                  <a:pos x="186" y="63"/>
                </a:cxn>
                <a:cxn ang="0">
                  <a:pos x="190" y="59"/>
                </a:cxn>
                <a:cxn ang="0">
                  <a:pos x="186" y="55"/>
                </a:cxn>
                <a:cxn ang="0">
                  <a:pos x="182" y="59"/>
                </a:cxn>
                <a:cxn ang="0">
                  <a:pos x="184" y="62"/>
                </a:cxn>
                <a:cxn ang="0">
                  <a:pos x="158" y="116"/>
                </a:cxn>
                <a:cxn ang="0">
                  <a:pos x="119" y="12"/>
                </a:cxn>
                <a:cxn ang="0">
                  <a:pos x="122" y="7"/>
                </a:cxn>
                <a:cxn ang="0">
                  <a:pos x="116" y="0"/>
                </a:cxn>
                <a:cxn ang="0">
                  <a:pos x="110" y="7"/>
                </a:cxn>
                <a:cxn ang="0">
                  <a:pos x="114" y="12"/>
                </a:cxn>
                <a:cxn ang="0">
                  <a:pos x="80" y="116"/>
                </a:cxn>
                <a:cxn ang="0">
                  <a:pos x="54" y="62"/>
                </a:cxn>
                <a:cxn ang="0">
                  <a:pos x="55" y="59"/>
                </a:cxn>
                <a:cxn ang="0">
                  <a:pos x="51" y="55"/>
                </a:cxn>
                <a:cxn ang="0">
                  <a:pos x="47" y="59"/>
                </a:cxn>
                <a:cxn ang="0">
                  <a:pos x="51" y="63"/>
                </a:cxn>
                <a:cxn ang="0">
                  <a:pos x="43" y="11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4" y="83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41" y="144"/>
                </a:cxn>
                <a:cxn ang="0">
                  <a:pos x="117" y="104"/>
                </a:cxn>
                <a:cxn ang="0">
                  <a:pos x="121" y="116"/>
                </a:cxn>
                <a:cxn ang="0">
                  <a:pos x="133" y="116"/>
                </a:cxn>
                <a:cxn ang="0">
                  <a:pos x="123" y="124"/>
                </a:cxn>
                <a:cxn ang="0">
                  <a:pos x="127" y="135"/>
                </a:cxn>
                <a:cxn ang="0">
                  <a:pos x="117" y="128"/>
                </a:cxn>
                <a:cxn ang="0">
                  <a:pos x="107" y="135"/>
                </a:cxn>
                <a:cxn ang="0">
                  <a:pos x="111" y="123"/>
                </a:cxn>
                <a:cxn ang="0">
                  <a:pos x="101" y="116"/>
                </a:cxn>
                <a:cxn ang="0">
                  <a:pos x="113" y="116"/>
                </a:cxn>
                <a:cxn ang="0">
                  <a:pos x="117" y="104"/>
                </a:cxn>
              </a:cxnLst>
              <a:rect l="0" t="0" r="r" b="b"/>
              <a:pathLst>
                <a:path w="232" h="144">
                  <a:moveTo>
                    <a:pt x="41" y="144"/>
                  </a:moveTo>
                  <a:cubicBezTo>
                    <a:pt x="191" y="144"/>
                    <a:pt x="191" y="144"/>
                    <a:pt x="191" y="144"/>
                  </a:cubicBezTo>
                  <a:cubicBezTo>
                    <a:pt x="226" y="96"/>
                    <a:pt x="226" y="96"/>
                    <a:pt x="226" y="96"/>
                  </a:cubicBezTo>
                  <a:cubicBezTo>
                    <a:pt x="226" y="96"/>
                    <a:pt x="227" y="96"/>
                    <a:pt x="228" y="96"/>
                  </a:cubicBezTo>
                  <a:cubicBezTo>
                    <a:pt x="230" y="96"/>
                    <a:pt x="232" y="95"/>
                    <a:pt x="232" y="92"/>
                  </a:cubicBezTo>
                  <a:cubicBezTo>
                    <a:pt x="232" y="90"/>
                    <a:pt x="230" y="88"/>
                    <a:pt x="228" y="88"/>
                  </a:cubicBezTo>
                  <a:cubicBezTo>
                    <a:pt x="225" y="88"/>
                    <a:pt x="224" y="90"/>
                    <a:pt x="224" y="92"/>
                  </a:cubicBezTo>
                  <a:cubicBezTo>
                    <a:pt x="224" y="93"/>
                    <a:pt x="224" y="94"/>
                    <a:pt x="224" y="95"/>
                  </a:cubicBezTo>
                  <a:cubicBezTo>
                    <a:pt x="191" y="123"/>
                    <a:pt x="191" y="123"/>
                    <a:pt x="191" y="123"/>
                  </a:cubicBezTo>
                  <a:cubicBezTo>
                    <a:pt x="186" y="63"/>
                    <a:pt x="186" y="63"/>
                    <a:pt x="186" y="63"/>
                  </a:cubicBezTo>
                  <a:cubicBezTo>
                    <a:pt x="188" y="62"/>
                    <a:pt x="190" y="61"/>
                    <a:pt x="190" y="59"/>
                  </a:cubicBezTo>
                  <a:cubicBezTo>
                    <a:pt x="190" y="57"/>
                    <a:pt x="188" y="55"/>
                    <a:pt x="186" y="55"/>
                  </a:cubicBezTo>
                  <a:cubicBezTo>
                    <a:pt x="183" y="55"/>
                    <a:pt x="182" y="57"/>
                    <a:pt x="182" y="59"/>
                  </a:cubicBezTo>
                  <a:cubicBezTo>
                    <a:pt x="182" y="60"/>
                    <a:pt x="183" y="62"/>
                    <a:pt x="184" y="62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1" y="11"/>
                    <a:pt x="122" y="9"/>
                    <a:pt x="122" y="7"/>
                  </a:cubicBezTo>
                  <a:cubicBezTo>
                    <a:pt x="122" y="3"/>
                    <a:pt x="119" y="0"/>
                    <a:pt x="116" y="0"/>
                  </a:cubicBezTo>
                  <a:cubicBezTo>
                    <a:pt x="112" y="0"/>
                    <a:pt x="110" y="3"/>
                    <a:pt x="110" y="7"/>
                  </a:cubicBezTo>
                  <a:cubicBezTo>
                    <a:pt x="110" y="9"/>
                    <a:pt x="111" y="11"/>
                    <a:pt x="114" y="12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5" y="61"/>
                    <a:pt x="55" y="60"/>
                    <a:pt x="55" y="59"/>
                  </a:cubicBezTo>
                  <a:cubicBezTo>
                    <a:pt x="55" y="57"/>
                    <a:pt x="54" y="55"/>
                    <a:pt x="51" y="55"/>
                  </a:cubicBezTo>
                  <a:cubicBezTo>
                    <a:pt x="49" y="55"/>
                    <a:pt x="47" y="57"/>
                    <a:pt x="47" y="59"/>
                  </a:cubicBezTo>
                  <a:cubicBezTo>
                    <a:pt x="47" y="61"/>
                    <a:pt x="49" y="62"/>
                    <a:pt x="51" y="63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8" y="89"/>
                    <a:pt x="8" y="88"/>
                    <a:pt x="8" y="87"/>
                  </a:cubicBezTo>
                  <a:cubicBezTo>
                    <a:pt x="8" y="84"/>
                    <a:pt x="7" y="83"/>
                    <a:pt x="4" y="83"/>
                  </a:cubicBezTo>
                  <a:cubicBezTo>
                    <a:pt x="2" y="83"/>
                    <a:pt x="0" y="84"/>
                    <a:pt x="0" y="87"/>
                  </a:cubicBezTo>
                  <a:cubicBezTo>
                    <a:pt x="0" y="89"/>
                    <a:pt x="2" y="90"/>
                    <a:pt x="4" y="90"/>
                  </a:cubicBezTo>
                  <a:cubicBezTo>
                    <a:pt x="5" y="90"/>
                    <a:pt x="5" y="90"/>
                    <a:pt x="6" y="90"/>
                  </a:cubicBezTo>
                  <a:cubicBezTo>
                    <a:pt x="41" y="144"/>
                    <a:pt x="41" y="144"/>
                    <a:pt x="41" y="144"/>
                  </a:cubicBezTo>
                  <a:close/>
                  <a:moveTo>
                    <a:pt x="117" y="104"/>
                  </a:moveTo>
                  <a:cubicBezTo>
                    <a:pt x="121" y="116"/>
                    <a:pt x="121" y="116"/>
                    <a:pt x="121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7" y="135"/>
                    <a:pt x="127" y="135"/>
                    <a:pt x="127" y="135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11" y="123"/>
                    <a:pt x="111" y="123"/>
                    <a:pt x="111" y="123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13" y="116"/>
                    <a:pt x="113" y="116"/>
                    <a:pt x="113" y="116"/>
                  </a:cubicBezTo>
                  <a:lnTo>
                    <a:pt x="117" y="1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13" name="Freeform 58"/>
          <p:cNvSpPr>
            <a:spLocks noEditPoints="1"/>
          </p:cNvSpPr>
          <p:nvPr/>
        </p:nvSpPr>
        <p:spPr bwMode="auto">
          <a:xfrm>
            <a:off x="10327326" y="4141808"/>
            <a:ext cx="385414" cy="420898"/>
          </a:xfrm>
          <a:custGeom>
            <a:avLst/>
            <a:gdLst>
              <a:gd name="T0" fmla="*/ 494533779 w 218"/>
              <a:gd name="T1" fmla="*/ 163613577 h 237"/>
              <a:gd name="T2" fmla="*/ 1524141232 w 218"/>
              <a:gd name="T3" fmla="*/ 965312670 h 237"/>
              <a:gd name="T4" fmla="*/ 1240390429 w 218"/>
              <a:gd name="T5" fmla="*/ 1832458338 h 237"/>
              <a:gd name="T6" fmla="*/ 1224177887 w 218"/>
              <a:gd name="T7" fmla="*/ 1848818552 h 237"/>
              <a:gd name="T8" fmla="*/ 1191749956 w 218"/>
              <a:gd name="T9" fmla="*/ 1938805447 h 237"/>
              <a:gd name="T10" fmla="*/ 1126891247 w 218"/>
              <a:gd name="T11" fmla="*/ 1906082160 h 237"/>
              <a:gd name="T12" fmla="*/ 1134997518 w 218"/>
              <a:gd name="T13" fmla="*/ 1840638445 h 237"/>
              <a:gd name="T14" fmla="*/ 1102569587 w 218"/>
              <a:gd name="T15" fmla="*/ 1848818552 h 237"/>
              <a:gd name="T16" fmla="*/ 1078247927 w 218"/>
              <a:gd name="T17" fmla="*/ 1938805447 h 237"/>
              <a:gd name="T18" fmla="*/ 1013392064 w 218"/>
              <a:gd name="T19" fmla="*/ 1906082160 h 237"/>
              <a:gd name="T20" fmla="*/ 989070404 w 218"/>
              <a:gd name="T21" fmla="*/ 1848818552 h 237"/>
              <a:gd name="T22" fmla="*/ 956642473 w 218"/>
              <a:gd name="T23" fmla="*/ 1938805447 h 237"/>
              <a:gd name="T24" fmla="*/ 891783764 w 218"/>
              <a:gd name="T25" fmla="*/ 1906082160 h 237"/>
              <a:gd name="T26" fmla="*/ 867462104 w 218"/>
              <a:gd name="T27" fmla="*/ 1856998659 h 237"/>
              <a:gd name="T28" fmla="*/ 851249562 w 218"/>
              <a:gd name="T29" fmla="*/ 1938805447 h 237"/>
              <a:gd name="T30" fmla="*/ 778284582 w 218"/>
              <a:gd name="T31" fmla="*/ 1914262267 h 237"/>
              <a:gd name="T32" fmla="*/ 753962922 w 218"/>
              <a:gd name="T33" fmla="*/ 1856998659 h 237"/>
              <a:gd name="T34" fmla="*/ 721534990 w 218"/>
              <a:gd name="T35" fmla="*/ 1938805447 h 237"/>
              <a:gd name="T36" fmla="*/ 656679128 w 218"/>
              <a:gd name="T37" fmla="*/ 1914262267 h 237"/>
              <a:gd name="T38" fmla="*/ 632357468 w 218"/>
              <a:gd name="T39" fmla="*/ 1848818552 h 237"/>
              <a:gd name="T40" fmla="*/ 608035808 w 218"/>
              <a:gd name="T41" fmla="*/ 1938805447 h 237"/>
              <a:gd name="T42" fmla="*/ 535070828 w 218"/>
              <a:gd name="T43" fmla="*/ 1914262267 h 237"/>
              <a:gd name="T44" fmla="*/ 535070828 w 218"/>
              <a:gd name="T45" fmla="*/ 1840638445 h 237"/>
              <a:gd name="T46" fmla="*/ 486427508 w 218"/>
              <a:gd name="T47" fmla="*/ 1505234044 h 237"/>
              <a:gd name="T48" fmla="*/ 559392488 w 218"/>
              <a:gd name="T49" fmla="*/ 965312670 h 237"/>
              <a:gd name="T50" fmla="*/ 559392488 w 218"/>
              <a:gd name="T51" fmla="*/ 1317080146 h 237"/>
              <a:gd name="T52" fmla="*/ 559392488 w 218"/>
              <a:gd name="T53" fmla="*/ 965312670 h 237"/>
              <a:gd name="T54" fmla="*/ 932320813 w 218"/>
              <a:gd name="T55" fmla="*/ 1137106355 h 237"/>
              <a:gd name="T56" fmla="*/ 1434963710 w 218"/>
              <a:gd name="T57" fmla="*/ 1137106355 h 237"/>
              <a:gd name="T58" fmla="*/ 867462104 w 218"/>
              <a:gd name="T59" fmla="*/ 1439787469 h 237"/>
              <a:gd name="T60" fmla="*/ 778284582 w 218"/>
              <a:gd name="T61" fmla="*/ 1660664654 h 237"/>
              <a:gd name="T62" fmla="*/ 956642473 w 218"/>
              <a:gd name="T63" fmla="*/ 1660664654 h 237"/>
              <a:gd name="T64" fmla="*/ 867462104 w 218"/>
              <a:gd name="T65" fmla="*/ 1439787469 h 23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18" h="237">
                <a:moveTo>
                  <a:pt x="27" y="118"/>
                </a:moveTo>
                <a:cubicBezTo>
                  <a:pt x="17" y="81"/>
                  <a:pt x="23" y="47"/>
                  <a:pt x="61" y="20"/>
                </a:cubicBezTo>
                <a:cubicBezTo>
                  <a:pt x="95" y="0"/>
                  <a:pt x="128" y="1"/>
                  <a:pt x="163" y="26"/>
                </a:cubicBezTo>
                <a:cubicBezTo>
                  <a:pt x="186" y="47"/>
                  <a:pt x="195" y="77"/>
                  <a:pt x="188" y="118"/>
                </a:cubicBezTo>
                <a:cubicBezTo>
                  <a:pt x="218" y="158"/>
                  <a:pt x="182" y="186"/>
                  <a:pt x="154" y="184"/>
                </a:cubicBezTo>
                <a:cubicBezTo>
                  <a:pt x="154" y="198"/>
                  <a:pt x="153" y="211"/>
                  <a:pt x="153" y="224"/>
                </a:cubicBezTo>
                <a:cubicBezTo>
                  <a:pt x="152" y="224"/>
                  <a:pt x="151" y="224"/>
                  <a:pt x="151" y="224"/>
                </a:cubicBezTo>
                <a:cubicBezTo>
                  <a:pt x="151" y="225"/>
                  <a:pt x="151" y="225"/>
                  <a:pt x="151" y="226"/>
                </a:cubicBezTo>
                <a:cubicBezTo>
                  <a:pt x="151" y="233"/>
                  <a:pt x="151" y="233"/>
                  <a:pt x="151" y="233"/>
                </a:cubicBezTo>
                <a:cubicBezTo>
                  <a:pt x="151" y="235"/>
                  <a:pt x="149" y="237"/>
                  <a:pt x="147" y="237"/>
                </a:cubicBezTo>
                <a:cubicBezTo>
                  <a:pt x="143" y="237"/>
                  <a:pt x="143" y="237"/>
                  <a:pt x="143" y="237"/>
                </a:cubicBezTo>
                <a:cubicBezTo>
                  <a:pt x="141" y="237"/>
                  <a:pt x="139" y="235"/>
                  <a:pt x="139" y="233"/>
                </a:cubicBezTo>
                <a:cubicBezTo>
                  <a:pt x="139" y="226"/>
                  <a:pt x="139" y="226"/>
                  <a:pt x="139" y="226"/>
                </a:cubicBezTo>
                <a:cubicBezTo>
                  <a:pt x="139" y="226"/>
                  <a:pt x="139" y="226"/>
                  <a:pt x="140" y="225"/>
                </a:cubicBezTo>
                <a:cubicBezTo>
                  <a:pt x="138" y="225"/>
                  <a:pt x="137" y="225"/>
                  <a:pt x="136" y="226"/>
                </a:cubicBezTo>
                <a:cubicBezTo>
                  <a:pt x="136" y="226"/>
                  <a:pt x="136" y="226"/>
                  <a:pt x="136" y="226"/>
                </a:cubicBezTo>
                <a:cubicBezTo>
                  <a:pt x="136" y="233"/>
                  <a:pt x="136" y="233"/>
                  <a:pt x="136" y="233"/>
                </a:cubicBezTo>
                <a:cubicBezTo>
                  <a:pt x="136" y="235"/>
                  <a:pt x="135" y="237"/>
                  <a:pt x="133" y="237"/>
                </a:cubicBezTo>
                <a:cubicBezTo>
                  <a:pt x="129" y="237"/>
                  <a:pt x="129" y="237"/>
                  <a:pt x="129" y="237"/>
                </a:cubicBezTo>
                <a:cubicBezTo>
                  <a:pt x="126" y="237"/>
                  <a:pt x="125" y="235"/>
                  <a:pt x="125" y="233"/>
                </a:cubicBezTo>
                <a:cubicBezTo>
                  <a:pt x="125" y="226"/>
                  <a:pt x="125" y="226"/>
                  <a:pt x="125" y="226"/>
                </a:cubicBezTo>
                <a:cubicBezTo>
                  <a:pt x="124" y="226"/>
                  <a:pt x="123" y="226"/>
                  <a:pt x="122" y="226"/>
                </a:cubicBezTo>
                <a:cubicBezTo>
                  <a:pt x="122" y="233"/>
                  <a:pt x="122" y="233"/>
                  <a:pt x="122" y="233"/>
                </a:cubicBezTo>
                <a:cubicBezTo>
                  <a:pt x="122" y="235"/>
                  <a:pt x="120" y="237"/>
                  <a:pt x="118" y="237"/>
                </a:cubicBezTo>
                <a:cubicBezTo>
                  <a:pt x="114" y="237"/>
                  <a:pt x="114" y="237"/>
                  <a:pt x="114" y="237"/>
                </a:cubicBezTo>
                <a:cubicBezTo>
                  <a:pt x="112" y="237"/>
                  <a:pt x="110" y="235"/>
                  <a:pt x="110" y="233"/>
                </a:cubicBezTo>
                <a:cubicBezTo>
                  <a:pt x="110" y="227"/>
                  <a:pt x="110" y="227"/>
                  <a:pt x="110" y="227"/>
                </a:cubicBezTo>
                <a:cubicBezTo>
                  <a:pt x="109" y="227"/>
                  <a:pt x="108" y="227"/>
                  <a:pt x="107" y="227"/>
                </a:cubicBezTo>
                <a:cubicBezTo>
                  <a:pt x="107" y="234"/>
                  <a:pt x="107" y="234"/>
                  <a:pt x="107" y="234"/>
                </a:cubicBezTo>
                <a:cubicBezTo>
                  <a:pt x="107" y="236"/>
                  <a:pt x="106" y="237"/>
                  <a:pt x="105" y="237"/>
                </a:cubicBezTo>
                <a:cubicBezTo>
                  <a:pt x="98" y="237"/>
                  <a:pt x="98" y="237"/>
                  <a:pt x="98" y="237"/>
                </a:cubicBezTo>
                <a:cubicBezTo>
                  <a:pt x="97" y="237"/>
                  <a:pt x="96" y="236"/>
                  <a:pt x="96" y="234"/>
                </a:cubicBezTo>
                <a:cubicBezTo>
                  <a:pt x="96" y="227"/>
                  <a:pt x="96" y="227"/>
                  <a:pt x="96" y="227"/>
                </a:cubicBezTo>
                <a:cubicBezTo>
                  <a:pt x="95" y="227"/>
                  <a:pt x="94" y="227"/>
                  <a:pt x="93" y="227"/>
                </a:cubicBezTo>
                <a:cubicBezTo>
                  <a:pt x="93" y="234"/>
                  <a:pt x="93" y="234"/>
                  <a:pt x="93" y="234"/>
                </a:cubicBezTo>
                <a:cubicBezTo>
                  <a:pt x="93" y="235"/>
                  <a:pt x="91" y="237"/>
                  <a:pt x="89" y="237"/>
                </a:cubicBezTo>
                <a:cubicBezTo>
                  <a:pt x="84" y="237"/>
                  <a:pt x="84" y="237"/>
                  <a:pt x="84" y="237"/>
                </a:cubicBezTo>
                <a:cubicBezTo>
                  <a:pt x="82" y="237"/>
                  <a:pt x="81" y="235"/>
                  <a:pt x="81" y="234"/>
                </a:cubicBezTo>
                <a:cubicBezTo>
                  <a:pt x="81" y="226"/>
                  <a:pt x="81" y="226"/>
                  <a:pt x="81" y="226"/>
                </a:cubicBezTo>
                <a:cubicBezTo>
                  <a:pt x="80" y="226"/>
                  <a:pt x="79" y="226"/>
                  <a:pt x="78" y="226"/>
                </a:cubicBezTo>
                <a:cubicBezTo>
                  <a:pt x="78" y="234"/>
                  <a:pt x="78" y="234"/>
                  <a:pt x="78" y="234"/>
                </a:cubicBezTo>
                <a:cubicBezTo>
                  <a:pt x="78" y="235"/>
                  <a:pt x="77" y="237"/>
                  <a:pt x="75" y="237"/>
                </a:cubicBezTo>
                <a:cubicBezTo>
                  <a:pt x="69" y="237"/>
                  <a:pt x="69" y="237"/>
                  <a:pt x="69" y="237"/>
                </a:cubicBezTo>
                <a:cubicBezTo>
                  <a:pt x="68" y="237"/>
                  <a:pt x="66" y="235"/>
                  <a:pt x="66" y="234"/>
                </a:cubicBezTo>
                <a:cubicBezTo>
                  <a:pt x="66" y="225"/>
                  <a:pt x="66" y="225"/>
                  <a:pt x="66" y="225"/>
                </a:cubicBezTo>
                <a:cubicBezTo>
                  <a:pt x="66" y="225"/>
                  <a:pt x="66" y="225"/>
                  <a:pt x="66" y="225"/>
                </a:cubicBezTo>
                <a:cubicBezTo>
                  <a:pt x="65" y="225"/>
                  <a:pt x="64" y="225"/>
                  <a:pt x="63" y="225"/>
                </a:cubicBezTo>
                <a:cubicBezTo>
                  <a:pt x="62" y="211"/>
                  <a:pt x="61" y="198"/>
                  <a:pt x="60" y="184"/>
                </a:cubicBezTo>
                <a:cubicBezTo>
                  <a:pt x="21" y="185"/>
                  <a:pt x="0" y="147"/>
                  <a:pt x="27" y="118"/>
                </a:cubicBezTo>
                <a:close/>
                <a:moveTo>
                  <a:pt x="69" y="118"/>
                </a:moveTo>
                <a:cubicBezTo>
                  <a:pt x="52" y="118"/>
                  <a:pt x="38" y="128"/>
                  <a:pt x="38" y="139"/>
                </a:cubicBezTo>
                <a:cubicBezTo>
                  <a:pt x="38" y="151"/>
                  <a:pt x="52" y="161"/>
                  <a:pt x="69" y="161"/>
                </a:cubicBezTo>
                <a:cubicBezTo>
                  <a:pt x="86" y="161"/>
                  <a:pt x="100" y="151"/>
                  <a:pt x="100" y="139"/>
                </a:cubicBezTo>
                <a:cubicBezTo>
                  <a:pt x="100" y="128"/>
                  <a:pt x="86" y="118"/>
                  <a:pt x="69" y="118"/>
                </a:cubicBezTo>
                <a:close/>
                <a:moveTo>
                  <a:pt x="146" y="117"/>
                </a:moveTo>
                <a:cubicBezTo>
                  <a:pt x="129" y="117"/>
                  <a:pt x="115" y="127"/>
                  <a:pt x="115" y="139"/>
                </a:cubicBezTo>
                <a:cubicBezTo>
                  <a:pt x="115" y="150"/>
                  <a:pt x="129" y="160"/>
                  <a:pt x="146" y="160"/>
                </a:cubicBezTo>
                <a:cubicBezTo>
                  <a:pt x="163" y="160"/>
                  <a:pt x="177" y="150"/>
                  <a:pt x="177" y="139"/>
                </a:cubicBezTo>
                <a:cubicBezTo>
                  <a:pt x="177" y="127"/>
                  <a:pt x="163" y="117"/>
                  <a:pt x="146" y="117"/>
                </a:cubicBezTo>
                <a:close/>
                <a:moveTo>
                  <a:pt x="107" y="176"/>
                </a:moveTo>
                <a:cubicBezTo>
                  <a:pt x="103" y="187"/>
                  <a:pt x="103" y="187"/>
                  <a:pt x="103" y="187"/>
                </a:cubicBezTo>
                <a:cubicBezTo>
                  <a:pt x="96" y="203"/>
                  <a:pt x="96" y="203"/>
                  <a:pt x="96" y="203"/>
                </a:cubicBezTo>
                <a:cubicBezTo>
                  <a:pt x="107" y="203"/>
                  <a:pt x="107" y="203"/>
                  <a:pt x="107" y="203"/>
                </a:cubicBezTo>
                <a:cubicBezTo>
                  <a:pt x="118" y="203"/>
                  <a:pt x="118" y="203"/>
                  <a:pt x="118" y="203"/>
                </a:cubicBezTo>
                <a:cubicBezTo>
                  <a:pt x="112" y="187"/>
                  <a:pt x="112" y="187"/>
                  <a:pt x="112" y="187"/>
                </a:cubicBezTo>
                <a:lnTo>
                  <a:pt x="107" y="1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" name="Freeform 16"/>
          <p:cNvSpPr>
            <a:spLocks/>
          </p:cNvSpPr>
          <p:nvPr/>
        </p:nvSpPr>
        <p:spPr bwMode="auto">
          <a:xfrm>
            <a:off x="12377883" y="3528424"/>
            <a:ext cx="382443" cy="314614"/>
          </a:xfrm>
          <a:custGeom>
            <a:avLst/>
            <a:gdLst>
              <a:gd name="T0" fmla="*/ 469881086 w 256"/>
              <a:gd name="T1" fmla="*/ 0 h 210"/>
              <a:gd name="T2" fmla="*/ 583300602 w 256"/>
              <a:gd name="T3" fmla="*/ 43453836 h 210"/>
              <a:gd name="T4" fmla="*/ 656212561 w 256"/>
              <a:gd name="T5" fmla="*/ 19011053 h 210"/>
              <a:gd name="T6" fmla="*/ 672415584 w 256"/>
              <a:gd name="T7" fmla="*/ 10863459 h 210"/>
              <a:gd name="T8" fmla="*/ 626508115 w 256"/>
              <a:gd name="T9" fmla="*/ 78758430 h 210"/>
              <a:gd name="T10" fmla="*/ 610305092 w 256"/>
              <a:gd name="T11" fmla="*/ 89621889 h 210"/>
              <a:gd name="T12" fmla="*/ 610305092 w 256"/>
              <a:gd name="T13" fmla="*/ 89621889 h 210"/>
              <a:gd name="T14" fmla="*/ 691318562 w 256"/>
              <a:gd name="T15" fmla="*/ 67894971 h 210"/>
              <a:gd name="T16" fmla="*/ 691318562 w 256"/>
              <a:gd name="T17" fmla="*/ 67894971 h 210"/>
              <a:gd name="T18" fmla="*/ 642709494 w 256"/>
              <a:gd name="T19" fmla="*/ 122212266 h 210"/>
              <a:gd name="T20" fmla="*/ 621106559 w 256"/>
              <a:gd name="T21" fmla="*/ 141223320 h 210"/>
              <a:gd name="T22" fmla="*/ 615705004 w 256"/>
              <a:gd name="T23" fmla="*/ 230845209 h 210"/>
              <a:gd name="T24" fmla="*/ 337558591 w 256"/>
              <a:gd name="T25" fmla="*/ 548596442 h 210"/>
              <a:gd name="T26" fmla="*/ 135022451 w 256"/>
              <a:gd name="T27" fmla="*/ 556744036 h 210"/>
              <a:gd name="T28" fmla="*/ 51309024 w 256"/>
              <a:gd name="T29" fmla="*/ 529585389 h 210"/>
              <a:gd name="T30" fmla="*/ 13503067 w 256"/>
              <a:gd name="T31" fmla="*/ 507860119 h 210"/>
              <a:gd name="T32" fmla="*/ 0 w 256"/>
              <a:gd name="T33" fmla="*/ 499712524 h 210"/>
              <a:gd name="T34" fmla="*/ 45907469 w 256"/>
              <a:gd name="T35" fmla="*/ 502428389 h 210"/>
              <a:gd name="T36" fmla="*/ 86415026 w 256"/>
              <a:gd name="T37" fmla="*/ 496996660 h 210"/>
              <a:gd name="T38" fmla="*/ 170128452 w 256"/>
              <a:gd name="T39" fmla="*/ 467122147 h 210"/>
              <a:gd name="T40" fmla="*/ 210636009 w 256"/>
              <a:gd name="T41" fmla="*/ 439963500 h 210"/>
              <a:gd name="T42" fmla="*/ 167428496 w 256"/>
              <a:gd name="T43" fmla="*/ 434531770 h 210"/>
              <a:gd name="T44" fmla="*/ 78313514 w 256"/>
              <a:gd name="T45" fmla="*/ 342194016 h 210"/>
              <a:gd name="T46" fmla="*/ 140424006 w 256"/>
              <a:gd name="T47" fmla="*/ 339478151 h 210"/>
              <a:gd name="T48" fmla="*/ 94516537 w 256"/>
              <a:gd name="T49" fmla="*/ 320467098 h 210"/>
              <a:gd name="T50" fmla="*/ 27004490 w 256"/>
              <a:gd name="T51" fmla="*/ 198254832 h 210"/>
              <a:gd name="T52" fmla="*/ 43207513 w 256"/>
              <a:gd name="T53" fmla="*/ 206402426 h 210"/>
              <a:gd name="T54" fmla="*/ 72911959 w 256"/>
              <a:gd name="T55" fmla="*/ 214550020 h 210"/>
              <a:gd name="T56" fmla="*/ 91814938 w 256"/>
              <a:gd name="T57" fmla="*/ 214550020 h 210"/>
              <a:gd name="T58" fmla="*/ 89114982 w 256"/>
              <a:gd name="T59" fmla="*/ 214550020 h 210"/>
              <a:gd name="T60" fmla="*/ 64810448 w 256"/>
              <a:gd name="T61" fmla="*/ 192823102 h 210"/>
              <a:gd name="T62" fmla="*/ 32406045 w 256"/>
              <a:gd name="T63" fmla="*/ 62463242 h 210"/>
              <a:gd name="T64" fmla="*/ 48609068 w 256"/>
              <a:gd name="T65" fmla="*/ 27158648 h 210"/>
              <a:gd name="T66" fmla="*/ 48609068 w 256"/>
              <a:gd name="T67" fmla="*/ 27158648 h 210"/>
              <a:gd name="T68" fmla="*/ 62110492 w 256"/>
              <a:gd name="T69" fmla="*/ 40737971 h 210"/>
              <a:gd name="T70" fmla="*/ 102618048 w 256"/>
              <a:gd name="T71" fmla="*/ 81474295 h 210"/>
              <a:gd name="T72" fmla="*/ 278148056 w 256"/>
              <a:gd name="T73" fmla="*/ 165666103 h 210"/>
              <a:gd name="T74" fmla="*/ 340258547 w 256"/>
              <a:gd name="T75" fmla="*/ 173812049 h 210"/>
              <a:gd name="T76" fmla="*/ 340258547 w 256"/>
              <a:gd name="T77" fmla="*/ 108632943 h 210"/>
              <a:gd name="T78" fmla="*/ 421272018 w 256"/>
              <a:gd name="T79" fmla="*/ 10863459 h 210"/>
              <a:gd name="T80" fmla="*/ 453678063 w 256"/>
              <a:gd name="T81" fmla="*/ 2715865 h 210"/>
              <a:gd name="T82" fmla="*/ 469881086 w 256"/>
              <a:gd name="T83" fmla="*/ 0 h 21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10">
                <a:moveTo>
                  <a:pt x="174" y="0"/>
                </a:moveTo>
                <a:cubicBezTo>
                  <a:pt x="194" y="0"/>
                  <a:pt x="205" y="7"/>
                  <a:pt x="216" y="16"/>
                </a:cubicBezTo>
                <a:cubicBezTo>
                  <a:pt x="224" y="16"/>
                  <a:pt x="236" y="11"/>
                  <a:pt x="243" y="7"/>
                </a:cubicBezTo>
                <a:cubicBezTo>
                  <a:pt x="245" y="6"/>
                  <a:pt x="247" y="5"/>
                  <a:pt x="249" y="4"/>
                </a:cubicBezTo>
                <a:cubicBezTo>
                  <a:pt x="245" y="14"/>
                  <a:pt x="240" y="22"/>
                  <a:pt x="232" y="29"/>
                </a:cubicBezTo>
                <a:cubicBezTo>
                  <a:pt x="230" y="30"/>
                  <a:pt x="229" y="32"/>
                  <a:pt x="226" y="33"/>
                </a:cubicBezTo>
                <a:cubicBezTo>
                  <a:pt x="226" y="33"/>
                  <a:pt x="226" y="33"/>
                  <a:pt x="226" y="33"/>
                </a:cubicBezTo>
                <a:cubicBezTo>
                  <a:pt x="238" y="33"/>
                  <a:pt x="247" y="27"/>
                  <a:pt x="256" y="25"/>
                </a:cubicBezTo>
                <a:cubicBezTo>
                  <a:pt x="256" y="25"/>
                  <a:pt x="256" y="25"/>
                  <a:pt x="256" y="25"/>
                </a:cubicBezTo>
                <a:cubicBezTo>
                  <a:pt x="251" y="32"/>
                  <a:pt x="245" y="40"/>
                  <a:pt x="238" y="45"/>
                </a:cubicBezTo>
                <a:cubicBezTo>
                  <a:pt x="235" y="47"/>
                  <a:pt x="233" y="50"/>
                  <a:pt x="230" y="52"/>
                </a:cubicBezTo>
                <a:cubicBezTo>
                  <a:pt x="230" y="64"/>
                  <a:pt x="230" y="75"/>
                  <a:pt x="228" y="85"/>
                </a:cubicBezTo>
                <a:cubicBezTo>
                  <a:pt x="214" y="144"/>
                  <a:pt x="180" y="184"/>
                  <a:pt x="125" y="202"/>
                </a:cubicBezTo>
                <a:cubicBezTo>
                  <a:pt x="105" y="208"/>
                  <a:pt x="73" y="210"/>
                  <a:pt x="50" y="205"/>
                </a:cubicBezTo>
                <a:cubicBezTo>
                  <a:pt x="39" y="202"/>
                  <a:pt x="29" y="199"/>
                  <a:pt x="19" y="195"/>
                </a:cubicBezTo>
                <a:cubicBezTo>
                  <a:pt x="14" y="192"/>
                  <a:pt x="9" y="190"/>
                  <a:pt x="5" y="187"/>
                </a:cubicBezTo>
                <a:cubicBezTo>
                  <a:pt x="3" y="186"/>
                  <a:pt x="2" y="185"/>
                  <a:pt x="0" y="184"/>
                </a:cubicBezTo>
                <a:cubicBezTo>
                  <a:pt x="5" y="184"/>
                  <a:pt x="11" y="186"/>
                  <a:pt x="17" y="185"/>
                </a:cubicBezTo>
                <a:cubicBezTo>
                  <a:pt x="22" y="184"/>
                  <a:pt x="27" y="184"/>
                  <a:pt x="32" y="183"/>
                </a:cubicBezTo>
                <a:cubicBezTo>
                  <a:pt x="44" y="180"/>
                  <a:pt x="54" y="177"/>
                  <a:pt x="63" y="172"/>
                </a:cubicBezTo>
                <a:cubicBezTo>
                  <a:pt x="68" y="169"/>
                  <a:pt x="74" y="166"/>
                  <a:pt x="78" y="162"/>
                </a:cubicBezTo>
                <a:cubicBezTo>
                  <a:pt x="72" y="162"/>
                  <a:pt x="66" y="161"/>
                  <a:pt x="62" y="160"/>
                </a:cubicBezTo>
                <a:cubicBezTo>
                  <a:pt x="45" y="154"/>
                  <a:pt x="35" y="143"/>
                  <a:pt x="29" y="126"/>
                </a:cubicBezTo>
                <a:cubicBezTo>
                  <a:pt x="34" y="127"/>
                  <a:pt x="49" y="128"/>
                  <a:pt x="52" y="125"/>
                </a:cubicBezTo>
                <a:cubicBezTo>
                  <a:pt x="46" y="125"/>
                  <a:pt x="39" y="121"/>
                  <a:pt x="35" y="118"/>
                </a:cubicBezTo>
                <a:cubicBezTo>
                  <a:pt x="21" y="109"/>
                  <a:pt x="10" y="95"/>
                  <a:pt x="10" y="73"/>
                </a:cubicBezTo>
                <a:cubicBezTo>
                  <a:pt x="12" y="74"/>
                  <a:pt x="14" y="75"/>
                  <a:pt x="16" y="76"/>
                </a:cubicBezTo>
                <a:cubicBezTo>
                  <a:pt x="19" y="77"/>
                  <a:pt x="22" y="78"/>
                  <a:pt x="27" y="79"/>
                </a:cubicBezTo>
                <a:cubicBezTo>
                  <a:pt x="28" y="79"/>
                  <a:pt x="32" y="80"/>
                  <a:pt x="34" y="79"/>
                </a:cubicBezTo>
                <a:cubicBezTo>
                  <a:pt x="33" y="79"/>
                  <a:pt x="33" y="79"/>
                  <a:pt x="33" y="79"/>
                </a:cubicBezTo>
                <a:cubicBezTo>
                  <a:pt x="31" y="76"/>
                  <a:pt x="26" y="74"/>
                  <a:pt x="24" y="71"/>
                </a:cubicBezTo>
                <a:cubicBezTo>
                  <a:pt x="15" y="60"/>
                  <a:pt x="7" y="43"/>
                  <a:pt x="12" y="23"/>
                </a:cubicBezTo>
                <a:cubicBezTo>
                  <a:pt x="13" y="18"/>
                  <a:pt x="15" y="14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12"/>
                  <a:pt x="21" y="13"/>
                  <a:pt x="23" y="15"/>
                </a:cubicBezTo>
                <a:cubicBezTo>
                  <a:pt x="27" y="21"/>
                  <a:pt x="33" y="26"/>
                  <a:pt x="38" y="30"/>
                </a:cubicBezTo>
                <a:cubicBezTo>
                  <a:pt x="57" y="45"/>
                  <a:pt x="75" y="54"/>
                  <a:pt x="103" y="61"/>
                </a:cubicBezTo>
                <a:cubicBezTo>
                  <a:pt x="110" y="63"/>
                  <a:pt x="118" y="64"/>
                  <a:pt x="126" y="64"/>
                </a:cubicBezTo>
                <a:cubicBezTo>
                  <a:pt x="124" y="57"/>
                  <a:pt x="124" y="46"/>
                  <a:pt x="126" y="40"/>
                </a:cubicBezTo>
                <a:cubicBezTo>
                  <a:pt x="131" y="23"/>
                  <a:pt x="141" y="11"/>
                  <a:pt x="156" y="4"/>
                </a:cubicBezTo>
                <a:cubicBezTo>
                  <a:pt x="160" y="3"/>
                  <a:pt x="164" y="2"/>
                  <a:pt x="168" y="1"/>
                </a:cubicBezTo>
                <a:cubicBezTo>
                  <a:pt x="170" y="1"/>
                  <a:pt x="172" y="0"/>
                  <a:pt x="17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" name="Freeform 28"/>
          <p:cNvSpPr>
            <a:spLocks noEditPoints="1"/>
          </p:cNvSpPr>
          <p:nvPr/>
        </p:nvSpPr>
        <p:spPr bwMode="auto">
          <a:xfrm>
            <a:off x="12419735" y="2729289"/>
            <a:ext cx="316057" cy="382443"/>
          </a:xfrm>
          <a:custGeom>
            <a:avLst/>
            <a:gdLst>
              <a:gd name="T0" fmla="*/ 492148135 w 212"/>
              <a:gd name="T1" fmla="*/ 429373529 h 256"/>
              <a:gd name="T2" fmla="*/ 529799054 w 212"/>
              <a:gd name="T3" fmla="*/ 218737520 h 256"/>
              <a:gd name="T4" fmla="*/ 570139441 w 212"/>
              <a:gd name="T5" fmla="*/ 429373529 h 256"/>
              <a:gd name="T6" fmla="*/ 424914703 w 212"/>
              <a:gd name="T7" fmla="*/ 556296112 h 256"/>
              <a:gd name="T8" fmla="*/ 398021658 w 212"/>
              <a:gd name="T9" fmla="*/ 567097579 h 256"/>
              <a:gd name="T10" fmla="*/ 398021658 w 212"/>
              <a:gd name="T11" fmla="*/ 583300602 h 256"/>
              <a:gd name="T12" fmla="*/ 357681270 w 212"/>
              <a:gd name="T13" fmla="*/ 691318562 h 256"/>
              <a:gd name="T14" fmla="*/ 320030351 w 212"/>
              <a:gd name="T15" fmla="*/ 583300602 h 256"/>
              <a:gd name="T16" fmla="*/ 320030351 w 212"/>
              <a:gd name="T17" fmla="*/ 567097579 h 256"/>
              <a:gd name="T18" fmla="*/ 250109090 w 212"/>
              <a:gd name="T19" fmla="*/ 556296112 h 256"/>
              <a:gd name="T20" fmla="*/ 250109090 w 212"/>
              <a:gd name="T21" fmla="*/ 569797535 h 256"/>
              <a:gd name="T22" fmla="*/ 250109090 w 212"/>
              <a:gd name="T23" fmla="*/ 650811006 h 256"/>
              <a:gd name="T24" fmla="*/ 172117784 w 212"/>
              <a:gd name="T25" fmla="*/ 650811006 h 256"/>
              <a:gd name="T26" fmla="*/ 172117784 w 212"/>
              <a:gd name="T27" fmla="*/ 569797535 h 256"/>
              <a:gd name="T28" fmla="*/ 174807252 w 212"/>
              <a:gd name="T29" fmla="*/ 556296112 h 256"/>
              <a:gd name="T30" fmla="*/ 104884351 w 212"/>
              <a:gd name="T31" fmla="*/ 513088599 h 256"/>
              <a:gd name="T32" fmla="*/ 104884351 w 212"/>
              <a:gd name="T33" fmla="*/ 251143566 h 256"/>
              <a:gd name="T34" fmla="*/ 107573820 w 212"/>
              <a:gd name="T35" fmla="*/ 218737520 h 256"/>
              <a:gd name="T36" fmla="*/ 465255090 w 212"/>
              <a:gd name="T37" fmla="*/ 218737520 h 256"/>
              <a:gd name="T38" fmla="*/ 465255090 w 212"/>
              <a:gd name="T39" fmla="*/ 278148056 h 256"/>
              <a:gd name="T40" fmla="*/ 424914703 w 212"/>
              <a:gd name="T41" fmla="*/ 556296112 h 256"/>
              <a:gd name="T42" fmla="*/ 188252955 w 212"/>
              <a:gd name="T43" fmla="*/ 45907469 h 256"/>
              <a:gd name="T44" fmla="*/ 164049378 w 212"/>
              <a:gd name="T45" fmla="*/ 10801467 h 256"/>
              <a:gd name="T46" fmla="*/ 174807252 w 212"/>
              <a:gd name="T47" fmla="*/ 2699956 h 256"/>
              <a:gd name="T48" fmla="*/ 201700297 w 212"/>
              <a:gd name="T49" fmla="*/ 40507557 h 256"/>
              <a:gd name="T50" fmla="*/ 285070541 w 212"/>
              <a:gd name="T51" fmla="*/ 37805958 h 256"/>
              <a:gd name="T52" fmla="*/ 368439144 w 212"/>
              <a:gd name="T53" fmla="*/ 40507557 h 256"/>
              <a:gd name="T54" fmla="*/ 395332189 w 212"/>
              <a:gd name="T55" fmla="*/ 2699956 h 256"/>
              <a:gd name="T56" fmla="*/ 406090063 w 212"/>
              <a:gd name="T57" fmla="*/ 10801467 h 256"/>
              <a:gd name="T58" fmla="*/ 381886487 w 212"/>
              <a:gd name="T59" fmla="*/ 45907469 h 256"/>
              <a:gd name="T60" fmla="*/ 465255090 w 212"/>
              <a:gd name="T61" fmla="*/ 191733030 h 256"/>
              <a:gd name="T62" fmla="*/ 196321360 w 212"/>
              <a:gd name="T63" fmla="*/ 56708936 h 256"/>
              <a:gd name="T64" fmla="*/ 381886487 w 212"/>
              <a:gd name="T65" fmla="*/ 118821071 h 256"/>
              <a:gd name="T66" fmla="*/ 344235568 w 212"/>
              <a:gd name="T67" fmla="*/ 118821071 h 256"/>
              <a:gd name="T68" fmla="*/ 207079234 w 212"/>
              <a:gd name="T69" fmla="*/ 137724050 h 256"/>
              <a:gd name="T70" fmla="*/ 207079234 w 212"/>
              <a:gd name="T71" fmla="*/ 97216493 h 256"/>
              <a:gd name="T72" fmla="*/ 207079234 w 212"/>
              <a:gd name="T73" fmla="*/ 137724050 h 256"/>
              <a:gd name="T74" fmla="*/ 0 w 212"/>
              <a:gd name="T75" fmla="*/ 429373529 h 256"/>
              <a:gd name="T76" fmla="*/ 40340387 w 212"/>
              <a:gd name="T77" fmla="*/ 218737520 h 256"/>
              <a:gd name="T78" fmla="*/ 77991306 w 212"/>
              <a:gd name="T79" fmla="*/ 429373529 h 25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12" h="256">
                <a:moveTo>
                  <a:pt x="197" y="174"/>
                </a:moveTo>
                <a:cubicBezTo>
                  <a:pt x="190" y="174"/>
                  <a:pt x="183" y="168"/>
                  <a:pt x="183" y="159"/>
                </a:cubicBezTo>
                <a:cubicBezTo>
                  <a:pt x="183" y="96"/>
                  <a:pt x="183" y="96"/>
                  <a:pt x="183" y="96"/>
                </a:cubicBezTo>
                <a:cubicBezTo>
                  <a:pt x="183" y="88"/>
                  <a:pt x="190" y="81"/>
                  <a:pt x="197" y="81"/>
                </a:cubicBezTo>
                <a:cubicBezTo>
                  <a:pt x="205" y="81"/>
                  <a:pt x="212" y="88"/>
                  <a:pt x="212" y="96"/>
                </a:cubicBezTo>
                <a:cubicBezTo>
                  <a:pt x="212" y="159"/>
                  <a:pt x="212" y="159"/>
                  <a:pt x="212" y="159"/>
                </a:cubicBezTo>
                <a:cubicBezTo>
                  <a:pt x="212" y="168"/>
                  <a:pt x="205" y="174"/>
                  <a:pt x="197" y="174"/>
                </a:cubicBezTo>
                <a:moveTo>
                  <a:pt x="158" y="206"/>
                </a:moveTo>
                <a:cubicBezTo>
                  <a:pt x="147" y="206"/>
                  <a:pt x="147" y="206"/>
                  <a:pt x="147" y="206"/>
                </a:cubicBezTo>
                <a:cubicBezTo>
                  <a:pt x="148" y="207"/>
                  <a:pt x="148" y="208"/>
                  <a:pt x="148" y="210"/>
                </a:cubicBezTo>
                <a:cubicBezTo>
                  <a:pt x="148" y="211"/>
                  <a:pt x="148" y="211"/>
                  <a:pt x="148" y="211"/>
                </a:cubicBezTo>
                <a:cubicBezTo>
                  <a:pt x="148" y="216"/>
                  <a:pt x="148" y="216"/>
                  <a:pt x="148" y="216"/>
                </a:cubicBezTo>
                <a:cubicBezTo>
                  <a:pt x="148" y="241"/>
                  <a:pt x="148" y="241"/>
                  <a:pt x="148" y="241"/>
                </a:cubicBezTo>
                <a:cubicBezTo>
                  <a:pt x="148" y="249"/>
                  <a:pt x="141" y="256"/>
                  <a:pt x="133" y="256"/>
                </a:cubicBezTo>
                <a:cubicBezTo>
                  <a:pt x="125" y="256"/>
                  <a:pt x="119" y="249"/>
                  <a:pt x="119" y="241"/>
                </a:cubicBezTo>
                <a:cubicBezTo>
                  <a:pt x="119" y="216"/>
                  <a:pt x="119" y="216"/>
                  <a:pt x="119" y="216"/>
                </a:cubicBezTo>
                <a:cubicBezTo>
                  <a:pt x="119" y="211"/>
                  <a:pt x="119" y="211"/>
                  <a:pt x="119" y="211"/>
                </a:cubicBezTo>
                <a:cubicBezTo>
                  <a:pt x="119" y="210"/>
                  <a:pt x="119" y="210"/>
                  <a:pt x="119" y="210"/>
                </a:cubicBezTo>
                <a:cubicBezTo>
                  <a:pt x="119" y="208"/>
                  <a:pt x="119" y="207"/>
                  <a:pt x="119" y="206"/>
                </a:cubicBezTo>
                <a:cubicBezTo>
                  <a:pt x="93" y="206"/>
                  <a:pt x="93" y="206"/>
                  <a:pt x="93" y="206"/>
                </a:cubicBezTo>
                <a:cubicBezTo>
                  <a:pt x="93" y="207"/>
                  <a:pt x="93" y="208"/>
                  <a:pt x="93" y="210"/>
                </a:cubicBezTo>
                <a:cubicBezTo>
                  <a:pt x="93" y="211"/>
                  <a:pt x="93" y="211"/>
                  <a:pt x="93" y="211"/>
                </a:cubicBezTo>
                <a:cubicBezTo>
                  <a:pt x="93" y="216"/>
                  <a:pt x="93" y="216"/>
                  <a:pt x="93" y="216"/>
                </a:cubicBezTo>
                <a:cubicBezTo>
                  <a:pt x="93" y="241"/>
                  <a:pt x="93" y="241"/>
                  <a:pt x="93" y="241"/>
                </a:cubicBezTo>
                <a:cubicBezTo>
                  <a:pt x="93" y="249"/>
                  <a:pt x="87" y="256"/>
                  <a:pt x="79" y="256"/>
                </a:cubicBezTo>
                <a:cubicBezTo>
                  <a:pt x="71" y="256"/>
                  <a:pt x="64" y="249"/>
                  <a:pt x="64" y="241"/>
                </a:cubicBezTo>
                <a:cubicBezTo>
                  <a:pt x="64" y="216"/>
                  <a:pt x="64" y="216"/>
                  <a:pt x="64" y="216"/>
                </a:cubicBezTo>
                <a:cubicBezTo>
                  <a:pt x="64" y="211"/>
                  <a:pt x="64" y="211"/>
                  <a:pt x="64" y="211"/>
                </a:cubicBezTo>
                <a:cubicBezTo>
                  <a:pt x="64" y="210"/>
                  <a:pt x="64" y="210"/>
                  <a:pt x="64" y="210"/>
                </a:cubicBezTo>
                <a:cubicBezTo>
                  <a:pt x="64" y="208"/>
                  <a:pt x="64" y="207"/>
                  <a:pt x="65" y="206"/>
                </a:cubicBezTo>
                <a:cubicBezTo>
                  <a:pt x="54" y="206"/>
                  <a:pt x="54" y="206"/>
                  <a:pt x="54" y="206"/>
                </a:cubicBezTo>
                <a:cubicBezTo>
                  <a:pt x="45" y="206"/>
                  <a:pt x="39" y="199"/>
                  <a:pt x="39" y="190"/>
                </a:cubicBezTo>
                <a:cubicBezTo>
                  <a:pt x="39" y="103"/>
                  <a:pt x="39" y="103"/>
                  <a:pt x="39" y="103"/>
                </a:cubicBezTo>
                <a:cubicBezTo>
                  <a:pt x="39" y="93"/>
                  <a:pt x="39" y="93"/>
                  <a:pt x="39" y="93"/>
                </a:cubicBezTo>
                <a:cubicBezTo>
                  <a:pt x="39" y="81"/>
                  <a:pt x="39" y="81"/>
                  <a:pt x="39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172" y="81"/>
                  <a:pt x="172" y="81"/>
                  <a:pt x="172" y="81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73" y="93"/>
                  <a:pt x="173" y="93"/>
                  <a:pt x="173" y="93"/>
                </a:cubicBezTo>
                <a:cubicBezTo>
                  <a:pt x="173" y="103"/>
                  <a:pt x="173" y="103"/>
                  <a:pt x="173" y="103"/>
                </a:cubicBezTo>
                <a:cubicBezTo>
                  <a:pt x="173" y="190"/>
                  <a:pt x="173" y="190"/>
                  <a:pt x="173" y="190"/>
                </a:cubicBezTo>
                <a:cubicBezTo>
                  <a:pt x="173" y="199"/>
                  <a:pt x="167" y="206"/>
                  <a:pt x="158" y="206"/>
                </a:cubicBezTo>
                <a:moveTo>
                  <a:pt x="73" y="21"/>
                </a:moveTo>
                <a:cubicBezTo>
                  <a:pt x="70" y="17"/>
                  <a:pt x="70" y="17"/>
                  <a:pt x="70" y="17"/>
                </a:cubicBezTo>
                <a:cubicBezTo>
                  <a:pt x="67" y="13"/>
                  <a:pt x="67" y="13"/>
                  <a:pt x="67" y="13"/>
                </a:cubicBezTo>
                <a:cubicBezTo>
                  <a:pt x="61" y="4"/>
                  <a:pt x="61" y="4"/>
                  <a:pt x="61" y="4"/>
                </a:cubicBezTo>
                <a:cubicBezTo>
                  <a:pt x="61" y="3"/>
                  <a:pt x="61" y="1"/>
                  <a:pt x="62" y="0"/>
                </a:cubicBezTo>
                <a:cubicBezTo>
                  <a:pt x="63" y="0"/>
                  <a:pt x="65" y="0"/>
                  <a:pt x="65" y="1"/>
                </a:cubicBezTo>
                <a:cubicBezTo>
                  <a:pt x="72" y="11"/>
                  <a:pt x="72" y="11"/>
                  <a:pt x="72" y="11"/>
                </a:cubicBezTo>
                <a:cubicBezTo>
                  <a:pt x="75" y="15"/>
                  <a:pt x="75" y="15"/>
                  <a:pt x="75" y="15"/>
                </a:cubicBezTo>
                <a:cubicBezTo>
                  <a:pt x="77" y="19"/>
                  <a:pt x="77" y="19"/>
                  <a:pt x="77" y="19"/>
                </a:cubicBezTo>
                <a:cubicBezTo>
                  <a:pt x="86" y="16"/>
                  <a:pt x="96" y="14"/>
                  <a:pt x="106" y="14"/>
                </a:cubicBezTo>
                <a:cubicBezTo>
                  <a:pt x="116" y="14"/>
                  <a:pt x="126" y="16"/>
                  <a:pt x="135" y="19"/>
                </a:cubicBezTo>
                <a:cubicBezTo>
                  <a:pt x="137" y="15"/>
                  <a:pt x="137" y="15"/>
                  <a:pt x="137" y="15"/>
                </a:cubicBezTo>
                <a:cubicBezTo>
                  <a:pt x="140" y="11"/>
                  <a:pt x="140" y="11"/>
                  <a:pt x="140" y="11"/>
                </a:cubicBezTo>
                <a:cubicBezTo>
                  <a:pt x="147" y="1"/>
                  <a:pt x="147" y="1"/>
                  <a:pt x="147" y="1"/>
                </a:cubicBezTo>
                <a:cubicBezTo>
                  <a:pt x="147" y="0"/>
                  <a:pt x="149" y="0"/>
                  <a:pt x="150" y="0"/>
                </a:cubicBezTo>
                <a:cubicBezTo>
                  <a:pt x="151" y="1"/>
                  <a:pt x="151" y="3"/>
                  <a:pt x="151" y="4"/>
                </a:cubicBezTo>
                <a:cubicBezTo>
                  <a:pt x="145" y="13"/>
                  <a:pt x="145" y="13"/>
                  <a:pt x="145" y="13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60" y="31"/>
                  <a:pt x="173" y="50"/>
                  <a:pt x="173" y="71"/>
                </a:cubicBezTo>
                <a:cubicBezTo>
                  <a:pt x="39" y="71"/>
                  <a:pt x="39" y="71"/>
                  <a:pt x="39" y="71"/>
                </a:cubicBezTo>
                <a:cubicBezTo>
                  <a:pt x="39" y="50"/>
                  <a:pt x="52" y="31"/>
                  <a:pt x="73" y="21"/>
                </a:cubicBezTo>
                <a:moveTo>
                  <a:pt x="135" y="51"/>
                </a:moveTo>
                <a:cubicBezTo>
                  <a:pt x="139" y="51"/>
                  <a:pt x="142" y="48"/>
                  <a:pt x="142" y="44"/>
                </a:cubicBezTo>
                <a:cubicBezTo>
                  <a:pt x="142" y="40"/>
                  <a:pt x="139" y="36"/>
                  <a:pt x="135" y="36"/>
                </a:cubicBezTo>
                <a:cubicBezTo>
                  <a:pt x="131" y="36"/>
                  <a:pt x="128" y="40"/>
                  <a:pt x="128" y="44"/>
                </a:cubicBezTo>
                <a:cubicBezTo>
                  <a:pt x="128" y="48"/>
                  <a:pt x="131" y="51"/>
                  <a:pt x="135" y="51"/>
                </a:cubicBezTo>
                <a:moveTo>
                  <a:pt x="77" y="51"/>
                </a:moveTo>
                <a:cubicBezTo>
                  <a:pt x="81" y="51"/>
                  <a:pt x="84" y="48"/>
                  <a:pt x="84" y="44"/>
                </a:cubicBezTo>
                <a:cubicBezTo>
                  <a:pt x="84" y="40"/>
                  <a:pt x="81" y="36"/>
                  <a:pt x="77" y="36"/>
                </a:cubicBezTo>
                <a:cubicBezTo>
                  <a:pt x="73" y="36"/>
                  <a:pt x="70" y="40"/>
                  <a:pt x="70" y="44"/>
                </a:cubicBezTo>
                <a:cubicBezTo>
                  <a:pt x="70" y="48"/>
                  <a:pt x="73" y="51"/>
                  <a:pt x="77" y="51"/>
                </a:cubicBezTo>
                <a:moveTo>
                  <a:pt x="15" y="174"/>
                </a:moveTo>
                <a:cubicBezTo>
                  <a:pt x="7" y="174"/>
                  <a:pt x="0" y="168"/>
                  <a:pt x="0" y="159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88"/>
                  <a:pt x="7" y="81"/>
                  <a:pt x="15" y="81"/>
                </a:cubicBezTo>
                <a:cubicBezTo>
                  <a:pt x="22" y="81"/>
                  <a:pt x="29" y="88"/>
                  <a:pt x="29" y="96"/>
                </a:cubicBezTo>
                <a:cubicBezTo>
                  <a:pt x="29" y="159"/>
                  <a:pt x="29" y="159"/>
                  <a:pt x="29" y="159"/>
                </a:cubicBezTo>
                <a:cubicBezTo>
                  <a:pt x="29" y="168"/>
                  <a:pt x="22" y="174"/>
                  <a:pt x="15" y="17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" name="Freeform 40"/>
          <p:cNvSpPr>
            <a:spLocks noEditPoints="1"/>
          </p:cNvSpPr>
          <p:nvPr/>
        </p:nvSpPr>
        <p:spPr bwMode="auto">
          <a:xfrm>
            <a:off x="12377883" y="2059653"/>
            <a:ext cx="382443" cy="382443"/>
          </a:xfrm>
          <a:custGeom>
            <a:avLst/>
            <a:gdLst>
              <a:gd name="T0" fmla="*/ 658912517 w 256"/>
              <a:gd name="T1" fmla="*/ 475280998 h 256"/>
              <a:gd name="T2" fmla="*/ 507687044 w 256"/>
              <a:gd name="T3" fmla="*/ 475280998 h 256"/>
              <a:gd name="T4" fmla="*/ 507687044 w 256"/>
              <a:gd name="T5" fmla="*/ 410470550 h 256"/>
              <a:gd name="T6" fmla="*/ 626508115 w 256"/>
              <a:gd name="T7" fmla="*/ 410470550 h 256"/>
              <a:gd name="T8" fmla="*/ 626508115 w 256"/>
              <a:gd name="T9" fmla="*/ 64810448 h 256"/>
              <a:gd name="T10" fmla="*/ 518488511 w 256"/>
              <a:gd name="T11" fmla="*/ 64810448 h 256"/>
              <a:gd name="T12" fmla="*/ 378064505 w 256"/>
              <a:gd name="T13" fmla="*/ 64810448 h 256"/>
              <a:gd name="T14" fmla="*/ 280848012 w 256"/>
              <a:gd name="T15" fmla="*/ 64810448 h 256"/>
              <a:gd name="T16" fmla="*/ 280848012 w 256"/>
              <a:gd name="T17" fmla="*/ 183631519 h 256"/>
              <a:gd name="T18" fmla="*/ 216037564 w 256"/>
              <a:gd name="T19" fmla="*/ 183631519 h 256"/>
              <a:gd name="T20" fmla="*/ 216037564 w 256"/>
              <a:gd name="T21" fmla="*/ 32406045 h 256"/>
              <a:gd name="T22" fmla="*/ 248441966 w 256"/>
              <a:gd name="T23" fmla="*/ 0 h 256"/>
              <a:gd name="T24" fmla="*/ 367263038 w 256"/>
              <a:gd name="T25" fmla="*/ 0 h 256"/>
              <a:gd name="T26" fmla="*/ 550894556 w 256"/>
              <a:gd name="T27" fmla="*/ 0 h 256"/>
              <a:gd name="T28" fmla="*/ 658912517 w 256"/>
              <a:gd name="T29" fmla="*/ 0 h 256"/>
              <a:gd name="T30" fmla="*/ 691318562 w 256"/>
              <a:gd name="T31" fmla="*/ 32406045 h 256"/>
              <a:gd name="T32" fmla="*/ 691318562 w 256"/>
              <a:gd name="T33" fmla="*/ 442876596 h 256"/>
              <a:gd name="T34" fmla="*/ 658912517 w 256"/>
              <a:gd name="T35" fmla="*/ 475280998 h 256"/>
              <a:gd name="T36" fmla="*/ 334856992 w 256"/>
              <a:gd name="T37" fmla="*/ 216037564 h 256"/>
              <a:gd name="T38" fmla="*/ 334856992 w 256"/>
              <a:gd name="T39" fmla="*/ 216037564 h 256"/>
              <a:gd name="T40" fmla="*/ 442876596 w 256"/>
              <a:gd name="T41" fmla="*/ 216037564 h 256"/>
              <a:gd name="T42" fmla="*/ 475280998 w 256"/>
              <a:gd name="T43" fmla="*/ 248441966 h 256"/>
              <a:gd name="T44" fmla="*/ 475280998 w 256"/>
              <a:gd name="T45" fmla="*/ 658912517 h 256"/>
              <a:gd name="T46" fmla="*/ 442876596 w 256"/>
              <a:gd name="T47" fmla="*/ 691318562 h 256"/>
              <a:gd name="T48" fmla="*/ 32406045 w 256"/>
              <a:gd name="T49" fmla="*/ 691318562 h 256"/>
              <a:gd name="T50" fmla="*/ 0 w 256"/>
              <a:gd name="T51" fmla="*/ 658912517 h 256"/>
              <a:gd name="T52" fmla="*/ 0 w 256"/>
              <a:gd name="T53" fmla="*/ 248441966 h 256"/>
              <a:gd name="T54" fmla="*/ 32406045 w 256"/>
              <a:gd name="T55" fmla="*/ 216037564 h 256"/>
              <a:gd name="T56" fmla="*/ 151225473 w 256"/>
              <a:gd name="T57" fmla="*/ 216037564 h 256"/>
              <a:gd name="T58" fmla="*/ 334856992 w 256"/>
              <a:gd name="T59" fmla="*/ 216037564 h 256"/>
              <a:gd name="T60" fmla="*/ 64810448 w 256"/>
              <a:gd name="T61" fmla="*/ 280848012 h 256"/>
              <a:gd name="T62" fmla="*/ 64810448 w 256"/>
              <a:gd name="T63" fmla="*/ 626508115 h 256"/>
              <a:gd name="T64" fmla="*/ 410470550 w 256"/>
              <a:gd name="T65" fmla="*/ 626508115 h 256"/>
              <a:gd name="T66" fmla="*/ 410470550 w 256"/>
              <a:gd name="T67" fmla="*/ 280848012 h 256"/>
              <a:gd name="T68" fmla="*/ 302452590 w 256"/>
              <a:gd name="T69" fmla="*/ 280848012 h 256"/>
              <a:gd name="T70" fmla="*/ 162028584 w 256"/>
              <a:gd name="T71" fmla="*/ 280848012 h 256"/>
              <a:gd name="T72" fmla="*/ 64810448 w 256"/>
              <a:gd name="T73" fmla="*/ 280848012 h 2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56">
                <a:moveTo>
                  <a:pt x="244" y="176"/>
                </a:moveTo>
                <a:cubicBezTo>
                  <a:pt x="188" y="176"/>
                  <a:pt x="188" y="176"/>
                  <a:pt x="188" y="176"/>
                </a:cubicBezTo>
                <a:cubicBezTo>
                  <a:pt x="188" y="152"/>
                  <a:pt x="188" y="152"/>
                  <a:pt x="188" y="152"/>
                </a:cubicBezTo>
                <a:cubicBezTo>
                  <a:pt x="232" y="152"/>
                  <a:pt x="232" y="152"/>
                  <a:pt x="232" y="152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2" y="24"/>
                  <a:pt x="192" y="24"/>
                  <a:pt x="192" y="24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136" y="0"/>
                  <a:pt x="136" y="0"/>
                  <a:pt x="136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moveTo>
                  <a:pt x="124" y="80"/>
                </a:moveTo>
                <a:cubicBezTo>
                  <a:pt x="124" y="80"/>
                  <a:pt x="124" y="80"/>
                  <a:pt x="124" y="80"/>
                </a:cubicBezTo>
                <a:cubicBezTo>
                  <a:pt x="164" y="80"/>
                  <a:pt x="164" y="80"/>
                  <a:pt x="164" y="80"/>
                </a:cubicBezTo>
                <a:cubicBezTo>
                  <a:pt x="171" y="80"/>
                  <a:pt x="176" y="85"/>
                  <a:pt x="176" y="92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6" y="80"/>
                  <a:pt x="56" y="80"/>
                  <a:pt x="56" y="80"/>
                </a:cubicBezTo>
                <a:lnTo>
                  <a:pt x="124" y="80"/>
                </a:lnTo>
                <a:close/>
                <a:moveTo>
                  <a:pt x="24" y="104"/>
                </a:moveTo>
                <a:cubicBezTo>
                  <a:pt x="24" y="232"/>
                  <a:pt x="24" y="232"/>
                  <a:pt x="24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04"/>
                  <a:pt x="152" y="104"/>
                  <a:pt x="152" y="104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60" y="104"/>
                  <a:pt x="60" y="104"/>
                  <a:pt x="60" y="104"/>
                </a:cubicBezTo>
                <a:lnTo>
                  <a:pt x="24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" name="Freeform 52"/>
          <p:cNvSpPr>
            <a:spLocks noEditPoints="1"/>
          </p:cNvSpPr>
          <p:nvPr/>
        </p:nvSpPr>
        <p:spPr bwMode="auto">
          <a:xfrm>
            <a:off x="12411365" y="1285078"/>
            <a:ext cx="382443" cy="275647"/>
          </a:xfrm>
          <a:custGeom>
            <a:avLst/>
            <a:gdLst>
              <a:gd name="T0" fmla="*/ 658912517 w 256"/>
              <a:gd name="T1" fmla="*/ 499660418 h 184"/>
              <a:gd name="T2" fmla="*/ 626508115 w 256"/>
              <a:gd name="T3" fmla="*/ 499660418 h 184"/>
              <a:gd name="T4" fmla="*/ 618406603 w 256"/>
              <a:gd name="T5" fmla="*/ 499660418 h 184"/>
              <a:gd name="T6" fmla="*/ 569797535 w 256"/>
              <a:gd name="T7" fmla="*/ 499660418 h 184"/>
              <a:gd name="T8" fmla="*/ 515788555 w 256"/>
              <a:gd name="T9" fmla="*/ 369313864 h 184"/>
              <a:gd name="T10" fmla="*/ 515788555 w 256"/>
              <a:gd name="T11" fmla="*/ 369313864 h 184"/>
              <a:gd name="T12" fmla="*/ 486084109 w 256"/>
              <a:gd name="T13" fmla="*/ 347589713 h 184"/>
              <a:gd name="T14" fmla="*/ 205234454 w 256"/>
              <a:gd name="T15" fmla="*/ 347589713 h 184"/>
              <a:gd name="T16" fmla="*/ 175530007 w 256"/>
              <a:gd name="T17" fmla="*/ 369313864 h 184"/>
              <a:gd name="T18" fmla="*/ 175530007 w 256"/>
              <a:gd name="T19" fmla="*/ 369313864 h 184"/>
              <a:gd name="T20" fmla="*/ 121521027 w 256"/>
              <a:gd name="T21" fmla="*/ 499660418 h 184"/>
              <a:gd name="T22" fmla="*/ 72911959 w 256"/>
              <a:gd name="T23" fmla="*/ 499660418 h 184"/>
              <a:gd name="T24" fmla="*/ 64810448 w 256"/>
              <a:gd name="T25" fmla="*/ 499660418 h 184"/>
              <a:gd name="T26" fmla="*/ 32406045 w 256"/>
              <a:gd name="T27" fmla="*/ 499660418 h 184"/>
              <a:gd name="T28" fmla="*/ 0 w 256"/>
              <a:gd name="T29" fmla="*/ 467073368 h 184"/>
              <a:gd name="T30" fmla="*/ 0 w 256"/>
              <a:gd name="T31" fmla="*/ 32587051 h 184"/>
              <a:gd name="T32" fmla="*/ 32406045 w 256"/>
              <a:gd name="T33" fmla="*/ 0 h 184"/>
              <a:gd name="T34" fmla="*/ 658912517 w 256"/>
              <a:gd name="T35" fmla="*/ 0 h 184"/>
              <a:gd name="T36" fmla="*/ 691318562 w 256"/>
              <a:gd name="T37" fmla="*/ 32587051 h 184"/>
              <a:gd name="T38" fmla="*/ 691318562 w 256"/>
              <a:gd name="T39" fmla="*/ 467073368 h 184"/>
              <a:gd name="T40" fmla="*/ 658912517 w 256"/>
              <a:gd name="T41" fmla="*/ 499660418 h 184"/>
              <a:gd name="T42" fmla="*/ 172830051 w 256"/>
              <a:gd name="T43" fmla="*/ 162931957 h 184"/>
              <a:gd name="T44" fmla="*/ 129622539 w 256"/>
              <a:gd name="T45" fmla="*/ 206381907 h 184"/>
              <a:gd name="T46" fmla="*/ 172830051 w 256"/>
              <a:gd name="T47" fmla="*/ 249830209 h 184"/>
              <a:gd name="T48" fmla="*/ 216037564 w 256"/>
              <a:gd name="T49" fmla="*/ 206381907 h 184"/>
              <a:gd name="T50" fmla="*/ 172830051 w 256"/>
              <a:gd name="T51" fmla="*/ 162931957 h 184"/>
              <a:gd name="T52" fmla="*/ 432073485 w 256"/>
              <a:gd name="T53" fmla="*/ 162931957 h 184"/>
              <a:gd name="T54" fmla="*/ 259245077 w 256"/>
              <a:gd name="T55" fmla="*/ 162931957 h 184"/>
              <a:gd name="T56" fmla="*/ 259245077 w 256"/>
              <a:gd name="T57" fmla="*/ 249830209 h 184"/>
              <a:gd name="T58" fmla="*/ 432073485 w 256"/>
              <a:gd name="T59" fmla="*/ 249830209 h 184"/>
              <a:gd name="T60" fmla="*/ 432073485 w 256"/>
              <a:gd name="T61" fmla="*/ 162931957 h 184"/>
              <a:gd name="T62" fmla="*/ 518488511 w 256"/>
              <a:gd name="T63" fmla="*/ 162931957 h 184"/>
              <a:gd name="T64" fmla="*/ 475280998 w 256"/>
              <a:gd name="T65" fmla="*/ 206381907 h 184"/>
              <a:gd name="T66" fmla="*/ 518488511 w 256"/>
              <a:gd name="T67" fmla="*/ 249830209 h 184"/>
              <a:gd name="T68" fmla="*/ 561696024 w 256"/>
              <a:gd name="T69" fmla="*/ 206381907 h 184"/>
              <a:gd name="T70" fmla="*/ 518488511 w 256"/>
              <a:gd name="T71" fmla="*/ 162931957 h 184"/>
              <a:gd name="T72" fmla="*/ 197134586 w 256"/>
              <a:gd name="T73" fmla="*/ 401900914 h 184"/>
              <a:gd name="T74" fmla="*/ 226839032 w 256"/>
              <a:gd name="T75" fmla="*/ 380176763 h 184"/>
              <a:gd name="T76" fmla="*/ 464479531 w 256"/>
              <a:gd name="T77" fmla="*/ 380176763 h 184"/>
              <a:gd name="T78" fmla="*/ 494183977 w 256"/>
              <a:gd name="T79" fmla="*/ 401900914 h 184"/>
              <a:gd name="T80" fmla="*/ 494183977 w 256"/>
              <a:gd name="T81" fmla="*/ 401900914 h 184"/>
              <a:gd name="T82" fmla="*/ 526590022 w 256"/>
              <a:gd name="T83" fmla="*/ 499660418 h 184"/>
              <a:gd name="T84" fmla="*/ 464479531 w 256"/>
              <a:gd name="T85" fmla="*/ 499660418 h 184"/>
              <a:gd name="T86" fmla="*/ 459077975 w 256"/>
              <a:gd name="T87" fmla="*/ 499660418 h 184"/>
              <a:gd name="T88" fmla="*/ 229538988 w 256"/>
              <a:gd name="T89" fmla="*/ 499660418 h 184"/>
              <a:gd name="T90" fmla="*/ 226839032 w 256"/>
              <a:gd name="T91" fmla="*/ 499660418 h 184"/>
              <a:gd name="T92" fmla="*/ 162028584 w 256"/>
              <a:gd name="T93" fmla="*/ 499660418 h 184"/>
              <a:gd name="T94" fmla="*/ 197134586 w 256"/>
              <a:gd name="T95" fmla="*/ 401900914 h 1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184">
                <a:moveTo>
                  <a:pt x="244" y="184"/>
                </a:moveTo>
                <a:cubicBezTo>
                  <a:pt x="232" y="184"/>
                  <a:pt x="232" y="184"/>
                  <a:pt x="232" y="184"/>
                </a:cubicBezTo>
                <a:cubicBezTo>
                  <a:pt x="229" y="184"/>
                  <a:pt x="229" y="184"/>
                  <a:pt x="229" y="184"/>
                </a:cubicBezTo>
                <a:cubicBezTo>
                  <a:pt x="211" y="184"/>
                  <a:pt x="211" y="184"/>
                  <a:pt x="211" y="184"/>
                </a:cubicBezTo>
                <a:cubicBezTo>
                  <a:pt x="191" y="136"/>
                  <a:pt x="191" y="136"/>
                  <a:pt x="191" y="136"/>
                </a:cubicBezTo>
                <a:cubicBezTo>
                  <a:pt x="191" y="136"/>
                  <a:pt x="191" y="136"/>
                  <a:pt x="191" y="136"/>
                </a:cubicBezTo>
                <a:cubicBezTo>
                  <a:pt x="189" y="131"/>
                  <a:pt x="185" y="128"/>
                  <a:pt x="180" y="128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71" y="128"/>
                  <a:pt x="67" y="131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45" y="184"/>
                  <a:pt x="45" y="184"/>
                  <a:pt x="45" y="184"/>
                </a:cubicBezTo>
                <a:cubicBezTo>
                  <a:pt x="27" y="184"/>
                  <a:pt x="27" y="184"/>
                  <a:pt x="27" y="18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9"/>
                  <a:pt x="251" y="184"/>
                  <a:pt x="244" y="184"/>
                </a:cubicBezTo>
                <a:moveTo>
                  <a:pt x="64" y="60"/>
                </a:moveTo>
                <a:cubicBezTo>
                  <a:pt x="55" y="60"/>
                  <a:pt x="48" y="67"/>
                  <a:pt x="48" y="76"/>
                </a:cubicBezTo>
                <a:cubicBezTo>
                  <a:pt x="48" y="85"/>
                  <a:pt x="55" y="92"/>
                  <a:pt x="64" y="92"/>
                </a:cubicBezTo>
                <a:cubicBezTo>
                  <a:pt x="73" y="92"/>
                  <a:pt x="80" y="85"/>
                  <a:pt x="80" y="76"/>
                </a:cubicBezTo>
                <a:cubicBezTo>
                  <a:pt x="80" y="67"/>
                  <a:pt x="73" y="60"/>
                  <a:pt x="64" y="60"/>
                </a:cubicBezTo>
                <a:moveTo>
                  <a:pt x="160" y="60"/>
                </a:moveTo>
                <a:cubicBezTo>
                  <a:pt x="96" y="60"/>
                  <a:pt x="96" y="60"/>
                  <a:pt x="96" y="60"/>
                </a:cubicBezTo>
                <a:cubicBezTo>
                  <a:pt x="96" y="92"/>
                  <a:pt x="96" y="92"/>
                  <a:pt x="96" y="92"/>
                </a:cubicBezTo>
                <a:cubicBezTo>
                  <a:pt x="160" y="92"/>
                  <a:pt x="160" y="92"/>
                  <a:pt x="160" y="92"/>
                </a:cubicBezTo>
                <a:lnTo>
                  <a:pt x="160" y="60"/>
                </a:lnTo>
                <a:close/>
                <a:moveTo>
                  <a:pt x="192" y="60"/>
                </a:moveTo>
                <a:cubicBezTo>
                  <a:pt x="183" y="60"/>
                  <a:pt x="176" y="67"/>
                  <a:pt x="176" y="76"/>
                </a:cubicBezTo>
                <a:cubicBezTo>
                  <a:pt x="176" y="85"/>
                  <a:pt x="183" y="92"/>
                  <a:pt x="192" y="92"/>
                </a:cubicBezTo>
                <a:cubicBezTo>
                  <a:pt x="201" y="92"/>
                  <a:pt x="208" y="85"/>
                  <a:pt x="208" y="76"/>
                </a:cubicBezTo>
                <a:cubicBezTo>
                  <a:pt x="208" y="67"/>
                  <a:pt x="201" y="60"/>
                  <a:pt x="192" y="60"/>
                </a:cubicBezTo>
                <a:moveTo>
                  <a:pt x="73" y="148"/>
                </a:moveTo>
                <a:cubicBezTo>
                  <a:pt x="74" y="143"/>
                  <a:pt x="79" y="140"/>
                  <a:pt x="84" y="140"/>
                </a:cubicBezTo>
                <a:cubicBezTo>
                  <a:pt x="172" y="140"/>
                  <a:pt x="172" y="140"/>
                  <a:pt x="172" y="140"/>
                </a:cubicBezTo>
                <a:cubicBezTo>
                  <a:pt x="177" y="140"/>
                  <a:pt x="182" y="143"/>
                  <a:pt x="183" y="148"/>
                </a:cubicBezTo>
                <a:cubicBezTo>
                  <a:pt x="183" y="148"/>
                  <a:pt x="183" y="148"/>
                  <a:pt x="183" y="148"/>
                </a:cubicBezTo>
                <a:cubicBezTo>
                  <a:pt x="195" y="184"/>
                  <a:pt x="195" y="184"/>
                  <a:pt x="195" y="184"/>
                </a:cubicBezTo>
                <a:cubicBezTo>
                  <a:pt x="172" y="184"/>
                  <a:pt x="172" y="184"/>
                  <a:pt x="172" y="184"/>
                </a:cubicBezTo>
                <a:cubicBezTo>
                  <a:pt x="170" y="184"/>
                  <a:pt x="170" y="184"/>
                  <a:pt x="170" y="184"/>
                </a:cubicBezTo>
                <a:cubicBezTo>
                  <a:pt x="85" y="184"/>
                  <a:pt x="85" y="184"/>
                  <a:pt x="85" y="184"/>
                </a:cubicBezTo>
                <a:cubicBezTo>
                  <a:pt x="84" y="184"/>
                  <a:pt x="84" y="184"/>
                  <a:pt x="84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73" y="148"/>
                  <a:pt x="73" y="148"/>
                  <a:pt x="73" y="1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8" name="Group 117"/>
          <p:cNvGrpSpPr/>
          <p:nvPr/>
        </p:nvGrpSpPr>
        <p:grpSpPr>
          <a:xfrm>
            <a:off x="11712268" y="4184881"/>
            <a:ext cx="306557" cy="304586"/>
            <a:chOff x="469900" y="379413"/>
            <a:chExt cx="493713" cy="490538"/>
          </a:xfrm>
          <a:solidFill>
            <a:schemeClr val="bg1"/>
          </a:solidFill>
        </p:grpSpPr>
        <p:sp>
          <p:nvSpPr>
            <p:cNvPr id="119" name="Freeform 5"/>
            <p:cNvSpPr>
              <a:spLocks/>
            </p:cNvSpPr>
            <p:nvPr/>
          </p:nvSpPr>
          <p:spPr bwMode="auto">
            <a:xfrm>
              <a:off x="495300" y="496888"/>
              <a:ext cx="468313" cy="14287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164" y="0"/>
                </a:cxn>
                <a:cxn ang="0">
                  <a:pos x="164" y="25"/>
                </a:cxn>
                <a:cxn ang="0">
                  <a:pos x="34" y="25"/>
                </a:cxn>
                <a:cxn ang="0">
                  <a:pos x="28" y="27"/>
                </a:cxn>
                <a:cxn ang="0">
                  <a:pos x="26" y="33"/>
                </a:cxn>
                <a:cxn ang="0">
                  <a:pos x="26" y="50"/>
                </a:cxn>
                <a:cxn ang="0">
                  <a:pos x="0" y="50"/>
                </a:cxn>
                <a:cxn ang="0">
                  <a:pos x="0" y="33"/>
                </a:cxn>
                <a:cxn ang="0">
                  <a:pos x="10" y="9"/>
                </a:cxn>
                <a:cxn ang="0">
                  <a:pos x="34" y="0"/>
                </a:cxn>
              </a:cxnLst>
              <a:rect l="0" t="0" r="r" b="b"/>
              <a:pathLst>
                <a:path w="164" h="50">
                  <a:moveTo>
                    <a:pt x="34" y="0"/>
                  </a:moveTo>
                  <a:cubicBezTo>
                    <a:pt x="164" y="0"/>
                    <a:pt x="164" y="0"/>
                    <a:pt x="164" y="0"/>
                  </a:cubicBezTo>
                  <a:cubicBezTo>
                    <a:pt x="164" y="25"/>
                    <a:pt x="164" y="25"/>
                    <a:pt x="16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1" y="25"/>
                    <a:pt x="29" y="26"/>
                    <a:pt x="28" y="27"/>
                  </a:cubicBezTo>
                  <a:cubicBezTo>
                    <a:pt x="27" y="29"/>
                    <a:pt x="26" y="31"/>
                    <a:pt x="26" y="33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4"/>
                    <a:pt x="4" y="15"/>
                    <a:pt x="10" y="9"/>
                  </a:cubicBezTo>
                  <a:cubicBezTo>
                    <a:pt x="16" y="3"/>
                    <a:pt x="24" y="0"/>
                    <a:pt x="3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0" name="Freeform 6"/>
            <p:cNvSpPr>
              <a:spLocks/>
            </p:cNvSpPr>
            <p:nvPr/>
          </p:nvSpPr>
          <p:spPr bwMode="auto">
            <a:xfrm>
              <a:off x="469900" y="649288"/>
              <a:ext cx="125413" cy="428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16" y="15"/>
                </a:cxn>
                <a:cxn ang="0">
                  <a:pos x="28" y="15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40" y="8"/>
                </a:cxn>
                <a:cxn ang="0">
                  <a:pos x="44" y="4"/>
                </a:cxn>
                <a:cxn ang="0">
                  <a:pos x="40" y="0"/>
                </a:cxn>
                <a:cxn ang="0">
                  <a:pos x="4" y="0"/>
                </a:cxn>
              </a:cxnLst>
              <a:rect l="0" t="0" r="r" b="b"/>
              <a:pathLst>
                <a:path w="44" h="15">
                  <a:moveTo>
                    <a:pt x="4" y="0"/>
                  </a:move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12"/>
                    <a:pt x="12" y="15"/>
                    <a:pt x="1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32" y="15"/>
                    <a:pt x="35" y="12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4" y="6"/>
                    <a:pt x="44" y="4"/>
                  </a:cubicBezTo>
                  <a:cubicBezTo>
                    <a:pt x="44" y="1"/>
                    <a:pt x="42" y="0"/>
                    <a:pt x="40" y="0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1" name="Freeform 7"/>
            <p:cNvSpPr>
              <a:spLocks/>
            </p:cNvSpPr>
            <p:nvPr/>
          </p:nvSpPr>
          <p:spPr bwMode="auto">
            <a:xfrm>
              <a:off x="469900" y="700088"/>
              <a:ext cx="125413" cy="169863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4" y="39"/>
                </a:cxn>
                <a:cxn ang="0">
                  <a:pos x="22" y="59"/>
                </a:cxn>
                <a:cxn ang="0">
                  <a:pos x="0" y="39"/>
                </a:cxn>
                <a:cxn ang="0">
                  <a:pos x="22" y="0"/>
                </a:cxn>
              </a:cxnLst>
              <a:rect l="0" t="0" r="r" b="b"/>
              <a:pathLst>
                <a:path w="44" h="59">
                  <a:moveTo>
                    <a:pt x="22" y="0"/>
                  </a:moveTo>
                  <a:cubicBezTo>
                    <a:pt x="27" y="19"/>
                    <a:pt x="44" y="29"/>
                    <a:pt x="44" y="39"/>
                  </a:cubicBezTo>
                  <a:cubicBezTo>
                    <a:pt x="44" y="49"/>
                    <a:pt x="38" y="59"/>
                    <a:pt x="22" y="59"/>
                  </a:cubicBezTo>
                  <a:cubicBezTo>
                    <a:pt x="6" y="59"/>
                    <a:pt x="0" y="49"/>
                    <a:pt x="0" y="39"/>
                  </a:cubicBezTo>
                  <a:cubicBezTo>
                    <a:pt x="0" y="29"/>
                    <a:pt x="17" y="19"/>
                    <a:pt x="2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2" name="Freeform 8"/>
            <p:cNvSpPr>
              <a:spLocks/>
            </p:cNvSpPr>
            <p:nvPr/>
          </p:nvSpPr>
          <p:spPr bwMode="auto">
            <a:xfrm>
              <a:off x="590550" y="379413"/>
              <a:ext cx="284163" cy="131763"/>
            </a:xfrm>
            <a:custGeom>
              <a:avLst/>
              <a:gdLst/>
              <a:ahLst/>
              <a:cxnLst>
                <a:cxn ang="0">
                  <a:pos x="61" y="8"/>
                </a:cxn>
                <a:cxn ang="0">
                  <a:pos x="100" y="12"/>
                </a:cxn>
                <a:cxn ang="0">
                  <a:pos x="61" y="15"/>
                </a:cxn>
                <a:cxn ang="0">
                  <a:pos x="56" y="21"/>
                </a:cxn>
                <a:cxn ang="0">
                  <a:pos x="56" y="46"/>
                </a:cxn>
                <a:cxn ang="0">
                  <a:pos x="44" y="46"/>
                </a:cxn>
                <a:cxn ang="0">
                  <a:pos x="44" y="21"/>
                </a:cxn>
                <a:cxn ang="0">
                  <a:pos x="39" y="15"/>
                </a:cxn>
                <a:cxn ang="0">
                  <a:pos x="0" y="12"/>
                </a:cxn>
                <a:cxn ang="0">
                  <a:pos x="39" y="8"/>
                </a:cxn>
                <a:cxn ang="0">
                  <a:pos x="50" y="0"/>
                </a:cxn>
                <a:cxn ang="0">
                  <a:pos x="61" y="8"/>
                </a:cxn>
              </a:cxnLst>
              <a:rect l="0" t="0" r="r" b="b"/>
              <a:pathLst>
                <a:path w="100" h="46">
                  <a:moveTo>
                    <a:pt x="61" y="8"/>
                  </a:moveTo>
                  <a:cubicBezTo>
                    <a:pt x="85" y="2"/>
                    <a:pt x="100" y="3"/>
                    <a:pt x="100" y="12"/>
                  </a:cubicBezTo>
                  <a:cubicBezTo>
                    <a:pt x="100" y="21"/>
                    <a:pt x="85" y="22"/>
                    <a:pt x="61" y="15"/>
                  </a:cubicBezTo>
                  <a:cubicBezTo>
                    <a:pt x="60" y="18"/>
                    <a:pt x="58" y="20"/>
                    <a:pt x="56" y="21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1" y="20"/>
                    <a:pt x="40" y="18"/>
                    <a:pt x="39" y="15"/>
                  </a:cubicBezTo>
                  <a:cubicBezTo>
                    <a:pt x="15" y="22"/>
                    <a:pt x="0" y="21"/>
                    <a:pt x="0" y="12"/>
                  </a:cubicBezTo>
                  <a:cubicBezTo>
                    <a:pt x="0" y="3"/>
                    <a:pt x="15" y="2"/>
                    <a:pt x="39" y="8"/>
                  </a:cubicBezTo>
                  <a:cubicBezTo>
                    <a:pt x="40" y="4"/>
                    <a:pt x="45" y="0"/>
                    <a:pt x="50" y="0"/>
                  </a:cubicBezTo>
                  <a:cubicBezTo>
                    <a:pt x="55" y="0"/>
                    <a:pt x="59" y="4"/>
                    <a:pt x="61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3" name="Freeform 9"/>
            <p:cNvSpPr>
              <a:spLocks/>
            </p:cNvSpPr>
            <p:nvPr/>
          </p:nvSpPr>
          <p:spPr bwMode="auto">
            <a:xfrm>
              <a:off x="484188" y="760413"/>
              <a:ext cx="34925" cy="92075"/>
            </a:xfrm>
            <a:custGeom>
              <a:avLst/>
              <a:gdLst/>
              <a:ahLst/>
              <a:cxnLst>
                <a:cxn ang="0">
                  <a:pos x="11" y="32"/>
                </a:cxn>
                <a:cxn ang="0">
                  <a:pos x="0" y="18"/>
                </a:cxn>
                <a:cxn ang="0">
                  <a:pos x="12" y="0"/>
                </a:cxn>
                <a:cxn ang="0">
                  <a:pos x="3" y="19"/>
                </a:cxn>
                <a:cxn ang="0">
                  <a:pos x="11" y="32"/>
                </a:cxn>
              </a:cxnLst>
              <a:rect l="0" t="0" r="r" b="b"/>
              <a:pathLst>
                <a:path w="12" h="32">
                  <a:moveTo>
                    <a:pt x="11" y="32"/>
                  </a:moveTo>
                  <a:cubicBezTo>
                    <a:pt x="3" y="30"/>
                    <a:pt x="0" y="24"/>
                    <a:pt x="0" y="18"/>
                  </a:cubicBezTo>
                  <a:cubicBezTo>
                    <a:pt x="0" y="13"/>
                    <a:pt x="7" y="8"/>
                    <a:pt x="12" y="0"/>
                  </a:cubicBezTo>
                  <a:cubicBezTo>
                    <a:pt x="7" y="7"/>
                    <a:pt x="2" y="13"/>
                    <a:pt x="3" y="19"/>
                  </a:cubicBezTo>
                  <a:cubicBezTo>
                    <a:pt x="4" y="24"/>
                    <a:pt x="7" y="29"/>
                    <a:pt x="11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10980045" y="4847135"/>
            <a:ext cx="343777" cy="344592"/>
            <a:chOff x="311150" y="1147763"/>
            <a:chExt cx="669925" cy="671513"/>
          </a:xfrm>
          <a:solidFill>
            <a:schemeClr val="bg1"/>
          </a:solidFill>
        </p:grpSpPr>
        <p:sp>
          <p:nvSpPr>
            <p:cNvPr id="125" name="Freeform 47"/>
            <p:cNvSpPr>
              <a:spLocks/>
            </p:cNvSpPr>
            <p:nvPr/>
          </p:nvSpPr>
          <p:spPr bwMode="auto">
            <a:xfrm>
              <a:off x="311150" y="1350963"/>
              <a:ext cx="323850" cy="468313"/>
            </a:xfrm>
            <a:custGeom>
              <a:avLst/>
              <a:gdLst/>
              <a:ahLst/>
              <a:cxnLst>
                <a:cxn ang="0">
                  <a:pos x="114" y="164"/>
                </a:cxn>
                <a:cxn ang="0">
                  <a:pos x="0" y="46"/>
                </a:cxn>
                <a:cxn ang="0">
                  <a:pos x="10" y="0"/>
                </a:cxn>
                <a:cxn ang="0">
                  <a:pos x="34" y="9"/>
                </a:cxn>
                <a:cxn ang="0">
                  <a:pos x="26" y="46"/>
                </a:cxn>
                <a:cxn ang="0">
                  <a:pos x="114" y="138"/>
                </a:cxn>
                <a:cxn ang="0">
                  <a:pos x="114" y="164"/>
                </a:cxn>
              </a:cxnLst>
              <a:rect l="0" t="0" r="r" b="b"/>
              <a:pathLst>
                <a:path w="114" h="164">
                  <a:moveTo>
                    <a:pt x="114" y="164"/>
                  </a:moveTo>
                  <a:cubicBezTo>
                    <a:pt x="51" y="162"/>
                    <a:pt x="0" y="110"/>
                    <a:pt x="0" y="46"/>
                  </a:cubicBezTo>
                  <a:cubicBezTo>
                    <a:pt x="0" y="30"/>
                    <a:pt x="4" y="14"/>
                    <a:pt x="10" y="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29" y="20"/>
                    <a:pt x="26" y="33"/>
                    <a:pt x="26" y="46"/>
                  </a:cubicBezTo>
                  <a:cubicBezTo>
                    <a:pt x="26" y="96"/>
                    <a:pt x="65" y="136"/>
                    <a:pt x="114" y="138"/>
                  </a:cubicBezTo>
                  <a:lnTo>
                    <a:pt x="114" y="1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6" name="Freeform 48"/>
            <p:cNvSpPr>
              <a:spLocks/>
            </p:cNvSpPr>
            <p:nvPr/>
          </p:nvSpPr>
          <p:spPr bwMode="auto">
            <a:xfrm>
              <a:off x="641350" y="1147763"/>
              <a:ext cx="339725" cy="43656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19" y="117"/>
                </a:cxn>
                <a:cxn ang="0">
                  <a:pos x="113" y="153"/>
                </a:cxn>
                <a:cxn ang="0">
                  <a:pos x="113" y="153"/>
                </a:cxn>
                <a:cxn ang="0">
                  <a:pos x="89" y="144"/>
                </a:cxn>
                <a:cxn ang="0">
                  <a:pos x="89" y="144"/>
                </a:cxn>
                <a:cxn ang="0">
                  <a:pos x="93" y="117"/>
                </a:cxn>
                <a:cxn ang="0">
                  <a:pos x="1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19" h="153">
                  <a:moveTo>
                    <a:pt x="1" y="0"/>
                  </a:moveTo>
                  <a:cubicBezTo>
                    <a:pt x="66" y="0"/>
                    <a:pt x="119" y="53"/>
                    <a:pt x="119" y="117"/>
                  </a:cubicBezTo>
                  <a:cubicBezTo>
                    <a:pt x="119" y="130"/>
                    <a:pt x="117" y="142"/>
                    <a:pt x="113" y="153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91" y="136"/>
                    <a:pt x="93" y="127"/>
                    <a:pt x="93" y="117"/>
                  </a:cubicBezTo>
                  <a:cubicBezTo>
                    <a:pt x="93" y="67"/>
                    <a:pt x="52" y="26"/>
                    <a:pt x="1" y="26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7" name="Oval 49"/>
            <p:cNvSpPr>
              <a:spLocks noChangeArrowheads="1"/>
            </p:cNvSpPr>
            <p:nvPr/>
          </p:nvSpPr>
          <p:spPr bwMode="auto">
            <a:xfrm>
              <a:off x="601663" y="1439863"/>
              <a:ext cx="85725" cy="873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8" name="Freeform 50"/>
            <p:cNvSpPr>
              <a:spLocks/>
            </p:cNvSpPr>
            <p:nvPr/>
          </p:nvSpPr>
          <p:spPr bwMode="auto">
            <a:xfrm>
              <a:off x="635000" y="1558925"/>
              <a:ext cx="328613" cy="260350"/>
            </a:xfrm>
            <a:custGeom>
              <a:avLst/>
              <a:gdLst/>
              <a:ahLst/>
              <a:cxnLst>
                <a:cxn ang="0">
                  <a:pos x="115" y="9"/>
                </a:cxn>
                <a:cxn ang="0">
                  <a:pos x="3" y="91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3" y="65"/>
                </a:cxn>
                <a:cxn ang="0">
                  <a:pos x="91" y="0"/>
                </a:cxn>
                <a:cxn ang="0">
                  <a:pos x="115" y="9"/>
                </a:cxn>
              </a:cxnLst>
              <a:rect l="0" t="0" r="r" b="b"/>
              <a:pathLst>
                <a:path w="115" h="91">
                  <a:moveTo>
                    <a:pt x="115" y="9"/>
                  </a:moveTo>
                  <a:cubicBezTo>
                    <a:pt x="100" y="57"/>
                    <a:pt x="56" y="91"/>
                    <a:pt x="3" y="91"/>
                  </a:cubicBezTo>
                  <a:cubicBezTo>
                    <a:pt x="2" y="91"/>
                    <a:pt x="1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45" y="65"/>
                    <a:pt x="79" y="38"/>
                    <a:pt x="91" y="0"/>
                  </a:cubicBezTo>
                  <a:lnTo>
                    <a:pt x="115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9" name="Freeform 51"/>
            <p:cNvSpPr>
              <a:spLocks/>
            </p:cNvSpPr>
            <p:nvPr/>
          </p:nvSpPr>
          <p:spPr bwMode="auto">
            <a:xfrm>
              <a:off x="339725" y="1147763"/>
              <a:ext cx="304800" cy="228600"/>
            </a:xfrm>
            <a:custGeom>
              <a:avLst/>
              <a:gdLst/>
              <a:ahLst/>
              <a:cxnLst>
                <a:cxn ang="0">
                  <a:pos x="106" y="26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107" y="0"/>
                </a:cxn>
                <a:cxn ang="0">
                  <a:pos x="106" y="26"/>
                </a:cxn>
              </a:cxnLst>
              <a:rect l="0" t="0" r="r" b="b"/>
              <a:pathLst>
                <a:path w="107" h="80">
                  <a:moveTo>
                    <a:pt x="106" y="26"/>
                  </a:moveTo>
                  <a:cubicBezTo>
                    <a:pt x="70" y="26"/>
                    <a:pt x="38" y="48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8" y="29"/>
                    <a:pt x="59" y="1"/>
                    <a:pt x="107" y="0"/>
                  </a:cubicBezTo>
                  <a:lnTo>
                    <a:pt x="10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0" name="Freeform 52"/>
            <p:cNvSpPr>
              <a:spLocks/>
            </p:cNvSpPr>
            <p:nvPr/>
          </p:nvSpPr>
          <p:spPr bwMode="auto">
            <a:xfrm>
              <a:off x="647700" y="1241425"/>
              <a:ext cx="58738" cy="20637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24"/>
                </a:cxn>
                <a:cxn ang="0">
                  <a:pos x="20" y="48"/>
                </a:cxn>
                <a:cxn ang="0">
                  <a:pos x="10" y="69"/>
                </a:cxn>
                <a:cxn ang="0">
                  <a:pos x="8" y="72"/>
                </a:cxn>
                <a:cxn ang="0">
                  <a:pos x="0" y="69"/>
                </a:cxn>
                <a:cxn ang="0">
                  <a:pos x="0" y="67"/>
                </a:cxn>
                <a:cxn ang="0">
                  <a:pos x="1" y="43"/>
                </a:cxn>
                <a:cxn ang="0">
                  <a:pos x="11" y="21"/>
                </a:cxn>
                <a:cxn ang="0">
                  <a:pos x="21" y="0"/>
                </a:cxn>
              </a:cxnLst>
              <a:rect l="0" t="0" r="r" b="b"/>
              <a:pathLst>
                <a:path w="21" h="72">
                  <a:moveTo>
                    <a:pt x="21" y="0"/>
                  </a:moveTo>
                  <a:cubicBezTo>
                    <a:pt x="21" y="24"/>
                    <a:pt x="21" y="24"/>
                    <a:pt x="21" y="24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6" y="71"/>
                    <a:pt x="3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1" y="21"/>
                    <a:pt x="11" y="21"/>
                    <a:pt x="11" y="21"/>
                  </a:cubicBezTo>
                  <a:lnTo>
                    <a:pt x="2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1" name="Freeform 53"/>
            <p:cNvSpPr>
              <a:spLocks/>
            </p:cNvSpPr>
            <p:nvPr/>
          </p:nvSpPr>
          <p:spPr bwMode="auto">
            <a:xfrm>
              <a:off x="450850" y="1516063"/>
              <a:ext cx="176213" cy="127000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15" y="28"/>
                </a:cxn>
                <a:cxn ang="0">
                  <a:pos x="29" y="13"/>
                </a:cxn>
                <a:cxn ang="0">
                  <a:pos x="49" y="4"/>
                </a:cxn>
                <a:cxn ang="0">
                  <a:pos x="58" y="0"/>
                </a:cxn>
                <a:cxn ang="0">
                  <a:pos x="62" y="2"/>
                </a:cxn>
                <a:cxn ang="0">
                  <a:pos x="54" y="11"/>
                </a:cxn>
                <a:cxn ang="0">
                  <a:pos x="40" y="27"/>
                </a:cxn>
                <a:cxn ang="0">
                  <a:pos x="20" y="35"/>
                </a:cxn>
                <a:cxn ang="0">
                  <a:pos x="0" y="44"/>
                </a:cxn>
              </a:cxnLst>
              <a:rect l="0" t="0" r="r" b="b"/>
              <a:pathLst>
                <a:path w="62" h="44">
                  <a:moveTo>
                    <a:pt x="0" y="44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1"/>
                    <a:pt x="61" y="1"/>
                    <a:pt x="62" y="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20" y="35"/>
                    <a:pt x="20" y="35"/>
                    <a:pt x="20" y="3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32" name="Freeform 44"/>
          <p:cNvSpPr>
            <a:spLocks noEditPoints="1"/>
          </p:cNvSpPr>
          <p:nvPr/>
        </p:nvSpPr>
        <p:spPr bwMode="auto">
          <a:xfrm>
            <a:off x="6619740" y="6334652"/>
            <a:ext cx="383886" cy="347807"/>
          </a:xfrm>
          <a:custGeom>
            <a:avLst/>
            <a:gdLst>
              <a:gd name="T0" fmla="*/ 663897126 w 256"/>
              <a:gd name="T1" fmla="*/ 630920594 h 232"/>
              <a:gd name="T2" fmla="*/ 609479734 w 256"/>
              <a:gd name="T3" fmla="*/ 630920594 h 232"/>
              <a:gd name="T4" fmla="*/ 576827650 w 256"/>
              <a:gd name="T5" fmla="*/ 630920594 h 232"/>
              <a:gd name="T6" fmla="*/ 119719911 w 256"/>
              <a:gd name="T7" fmla="*/ 630920594 h 232"/>
              <a:gd name="T8" fmla="*/ 87067827 w 256"/>
              <a:gd name="T9" fmla="*/ 630920594 h 232"/>
              <a:gd name="T10" fmla="*/ 32650435 w 256"/>
              <a:gd name="T11" fmla="*/ 630920594 h 232"/>
              <a:gd name="T12" fmla="*/ 0 w 256"/>
              <a:gd name="T13" fmla="*/ 598286827 h 232"/>
              <a:gd name="T14" fmla="*/ 0 w 256"/>
              <a:gd name="T15" fmla="*/ 533019293 h 232"/>
              <a:gd name="T16" fmla="*/ 0 w 256"/>
              <a:gd name="T17" fmla="*/ 402484225 h 232"/>
              <a:gd name="T18" fmla="*/ 0 w 256"/>
              <a:gd name="T19" fmla="*/ 195802602 h 232"/>
              <a:gd name="T20" fmla="*/ 32650435 w 256"/>
              <a:gd name="T21" fmla="*/ 163168835 h 232"/>
              <a:gd name="T22" fmla="*/ 76184348 w 256"/>
              <a:gd name="T23" fmla="*/ 163168835 h 232"/>
              <a:gd name="T24" fmla="*/ 141486868 w 256"/>
              <a:gd name="T25" fmla="*/ 163168835 h 232"/>
              <a:gd name="T26" fmla="*/ 185020781 w 256"/>
              <a:gd name="T27" fmla="*/ 163168835 h 232"/>
              <a:gd name="T28" fmla="*/ 348274605 w 256"/>
              <a:gd name="T29" fmla="*/ 0 h 232"/>
              <a:gd name="T30" fmla="*/ 511526780 w 256"/>
              <a:gd name="T31" fmla="*/ 163168835 h 232"/>
              <a:gd name="T32" fmla="*/ 565944172 w 256"/>
              <a:gd name="T33" fmla="*/ 163168835 h 232"/>
              <a:gd name="T34" fmla="*/ 631246691 w 256"/>
              <a:gd name="T35" fmla="*/ 163168835 h 232"/>
              <a:gd name="T36" fmla="*/ 663897126 w 256"/>
              <a:gd name="T37" fmla="*/ 163168835 h 232"/>
              <a:gd name="T38" fmla="*/ 696547561 w 256"/>
              <a:gd name="T39" fmla="*/ 195802602 h 232"/>
              <a:gd name="T40" fmla="*/ 696547561 w 256"/>
              <a:gd name="T41" fmla="*/ 402484225 h 232"/>
              <a:gd name="T42" fmla="*/ 696547561 w 256"/>
              <a:gd name="T43" fmla="*/ 533019293 h 232"/>
              <a:gd name="T44" fmla="*/ 696547561 w 256"/>
              <a:gd name="T45" fmla="*/ 598286827 h 232"/>
              <a:gd name="T46" fmla="*/ 663897126 w 256"/>
              <a:gd name="T47" fmla="*/ 630920594 h 232"/>
              <a:gd name="T48" fmla="*/ 348274605 w 256"/>
              <a:gd name="T49" fmla="*/ 65267534 h 232"/>
              <a:gd name="T50" fmla="*/ 250321651 w 256"/>
              <a:gd name="T51" fmla="*/ 163168835 h 232"/>
              <a:gd name="T52" fmla="*/ 446225910 w 256"/>
              <a:gd name="T53" fmla="*/ 163168835 h 232"/>
              <a:gd name="T54" fmla="*/ 348274605 w 256"/>
              <a:gd name="T55" fmla="*/ 65267534 h 232"/>
              <a:gd name="T56" fmla="*/ 467992867 w 256"/>
              <a:gd name="T57" fmla="*/ 358971436 h 232"/>
              <a:gd name="T58" fmla="*/ 380925040 w 256"/>
              <a:gd name="T59" fmla="*/ 358971436 h 232"/>
              <a:gd name="T60" fmla="*/ 380925040 w 256"/>
              <a:gd name="T61" fmla="*/ 271949157 h 232"/>
              <a:gd name="T62" fmla="*/ 348274605 w 256"/>
              <a:gd name="T63" fmla="*/ 239315390 h 232"/>
              <a:gd name="T64" fmla="*/ 315622521 w 256"/>
              <a:gd name="T65" fmla="*/ 271949157 h 232"/>
              <a:gd name="T66" fmla="*/ 315622521 w 256"/>
              <a:gd name="T67" fmla="*/ 358971436 h 232"/>
              <a:gd name="T68" fmla="*/ 228554694 w 256"/>
              <a:gd name="T69" fmla="*/ 358971436 h 232"/>
              <a:gd name="T70" fmla="*/ 195904259 w 256"/>
              <a:gd name="T71" fmla="*/ 391605203 h 232"/>
              <a:gd name="T72" fmla="*/ 228554694 w 256"/>
              <a:gd name="T73" fmla="*/ 424238970 h 232"/>
              <a:gd name="T74" fmla="*/ 315622521 w 256"/>
              <a:gd name="T75" fmla="*/ 424238970 h 232"/>
              <a:gd name="T76" fmla="*/ 315622521 w 256"/>
              <a:gd name="T77" fmla="*/ 511262899 h 232"/>
              <a:gd name="T78" fmla="*/ 348274605 w 256"/>
              <a:gd name="T79" fmla="*/ 543896666 h 232"/>
              <a:gd name="T80" fmla="*/ 380925040 w 256"/>
              <a:gd name="T81" fmla="*/ 511262899 h 232"/>
              <a:gd name="T82" fmla="*/ 380925040 w 256"/>
              <a:gd name="T83" fmla="*/ 424238970 h 232"/>
              <a:gd name="T84" fmla="*/ 467992867 w 256"/>
              <a:gd name="T85" fmla="*/ 424238970 h 232"/>
              <a:gd name="T86" fmla="*/ 500643302 w 256"/>
              <a:gd name="T87" fmla="*/ 391605203 h 232"/>
              <a:gd name="T88" fmla="*/ 467992867 w 256"/>
              <a:gd name="T89" fmla="*/ 358971436 h 2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6" h="232">
                <a:moveTo>
                  <a:pt x="244" y="232"/>
                </a:moveTo>
                <a:cubicBezTo>
                  <a:pt x="224" y="232"/>
                  <a:pt x="224" y="232"/>
                  <a:pt x="224" y="232"/>
                </a:cubicBezTo>
                <a:cubicBezTo>
                  <a:pt x="212" y="232"/>
                  <a:pt x="212" y="232"/>
                  <a:pt x="212" y="232"/>
                </a:cubicBezTo>
                <a:cubicBezTo>
                  <a:pt x="44" y="232"/>
                  <a:pt x="44" y="232"/>
                  <a:pt x="44" y="232"/>
                </a:cubicBezTo>
                <a:cubicBezTo>
                  <a:pt x="32" y="232"/>
                  <a:pt x="32" y="232"/>
                  <a:pt x="3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28" y="60"/>
                  <a:pt x="28" y="60"/>
                  <a:pt x="28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68" y="60"/>
                  <a:pt x="68" y="60"/>
                  <a:pt x="68" y="60"/>
                </a:cubicBezTo>
                <a:cubicBezTo>
                  <a:pt x="68" y="27"/>
                  <a:pt x="95" y="0"/>
                  <a:pt x="128" y="0"/>
                </a:cubicBezTo>
                <a:cubicBezTo>
                  <a:pt x="161" y="0"/>
                  <a:pt x="188" y="27"/>
                  <a:pt x="188" y="60"/>
                </a:cubicBezTo>
                <a:cubicBezTo>
                  <a:pt x="208" y="60"/>
                  <a:pt x="208" y="60"/>
                  <a:pt x="208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7"/>
                  <a:pt x="251" y="232"/>
                  <a:pt x="244" y="232"/>
                </a:cubicBezTo>
                <a:moveTo>
                  <a:pt x="128" y="24"/>
                </a:moveTo>
                <a:cubicBezTo>
                  <a:pt x="108" y="24"/>
                  <a:pt x="92" y="40"/>
                  <a:pt x="92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40"/>
                  <a:pt x="148" y="24"/>
                  <a:pt x="128" y="24"/>
                </a:cubicBezTo>
                <a:moveTo>
                  <a:pt x="172" y="132"/>
                </a:moveTo>
                <a:cubicBezTo>
                  <a:pt x="140" y="132"/>
                  <a:pt x="140" y="132"/>
                  <a:pt x="140" y="132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40" y="93"/>
                  <a:pt x="135" y="88"/>
                  <a:pt x="128" y="88"/>
                </a:cubicBezTo>
                <a:cubicBezTo>
                  <a:pt x="121" y="88"/>
                  <a:pt x="116" y="93"/>
                  <a:pt x="116" y="100"/>
                </a:cubicBezTo>
                <a:cubicBezTo>
                  <a:pt x="116" y="132"/>
                  <a:pt x="116" y="132"/>
                  <a:pt x="116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77" y="132"/>
                  <a:pt x="72" y="137"/>
                  <a:pt x="72" y="144"/>
                </a:cubicBezTo>
                <a:cubicBezTo>
                  <a:pt x="72" y="151"/>
                  <a:pt x="77" y="156"/>
                  <a:pt x="84" y="156"/>
                </a:cubicBezTo>
                <a:cubicBezTo>
                  <a:pt x="116" y="156"/>
                  <a:pt x="116" y="156"/>
                  <a:pt x="116" y="156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16" y="195"/>
                  <a:pt x="121" y="200"/>
                  <a:pt x="128" y="200"/>
                </a:cubicBezTo>
                <a:cubicBezTo>
                  <a:pt x="135" y="200"/>
                  <a:pt x="140" y="195"/>
                  <a:pt x="140" y="188"/>
                </a:cubicBezTo>
                <a:cubicBezTo>
                  <a:pt x="140" y="156"/>
                  <a:pt x="140" y="156"/>
                  <a:pt x="140" y="156"/>
                </a:cubicBezTo>
                <a:cubicBezTo>
                  <a:pt x="172" y="156"/>
                  <a:pt x="172" y="156"/>
                  <a:pt x="172" y="156"/>
                </a:cubicBezTo>
                <a:cubicBezTo>
                  <a:pt x="179" y="156"/>
                  <a:pt x="184" y="151"/>
                  <a:pt x="184" y="144"/>
                </a:cubicBezTo>
                <a:cubicBezTo>
                  <a:pt x="184" y="137"/>
                  <a:pt x="179" y="132"/>
                  <a:pt x="172" y="13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" name="Freeform 45"/>
          <p:cNvSpPr>
            <a:spLocks noEditPoints="1"/>
          </p:cNvSpPr>
          <p:nvPr/>
        </p:nvSpPr>
        <p:spPr bwMode="auto">
          <a:xfrm>
            <a:off x="5951546" y="6317334"/>
            <a:ext cx="382444" cy="382444"/>
          </a:xfrm>
          <a:custGeom>
            <a:avLst/>
            <a:gdLst>
              <a:gd name="T0" fmla="*/ 658915727 w 256"/>
              <a:gd name="T1" fmla="*/ 691321849 h 256"/>
              <a:gd name="T2" fmla="*/ 32406123 w 256"/>
              <a:gd name="T3" fmla="*/ 691321849 h 256"/>
              <a:gd name="T4" fmla="*/ 0 w 256"/>
              <a:gd name="T5" fmla="*/ 658915727 h 256"/>
              <a:gd name="T6" fmla="*/ 0 w 256"/>
              <a:gd name="T7" fmla="*/ 32406123 h 256"/>
              <a:gd name="T8" fmla="*/ 32406123 w 256"/>
              <a:gd name="T9" fmla="*/ 0 h 256"/>
              <a:gd name="T10" fmla="*/ 658915727 w 256"/>
              <a:gd name="T11" fmla="*/ 0 h 256"/>
              <a:gd name="T12" fmla="*/ 691321849 w 256"/>
              <a:gd name="T13" fmla="*/ 32406123 h 256"/>
              <a:gd name="T14" fmla="*/ 691321849 w 256"/>
              <a:gd name="T15" fmla="*/ 658915727 h 256"/>
              <a:gd name="T16" fmla="*/ 658915727 w 256"/>
              <a:gd name="T17" fmla="*/ 691321849 h 256"/>
              <a:gd name="T18" fmla="*/ 64812245 w 256"/>
              <a:gd name="T19" fmla="*/ 64812245 h 256"/>
              <a:gd name="T20" fmla="*/ 64812245 w 256"/>
              <a:gd name="T21" fmla="*/ 613008149 h 256"/>
              <a:gd name="T22" fmla="*/ 126922884 w 256"/>
              <a:gd name="T23" fmla="*/ 537394410 h 256"/>
              <a:gd name="T24" fmla="*/ 210636510 w 256"/>
              <a:gd name="T25" fmla="*/ 507689894 h 256"/>
              <a:gd name="T26" fmla="*/ 280850323 w 256"/>
              <a:gd name="T27" fmla="*/ 475283771 h 256"/>
              <a:gd name="T28" fmla="*/ 280850323 w 256"/>
              <a:gd name="T29" fmla="*/ 421274663 h 256"/>
              <a:gd name="T30" fmla="*/ 253844125 w 256"/>
              <a:gd name="T31" fmla="*/ 353762455 h 256"/>
              <a:gd name="T32" fmla="*/ 234941102 w 256"/>
              <a:gd name="T33" fmla="*/ 326757901 h 256"/>
              <a:gd name="T34" fmla="*/ 245742595 w 256"/>
              <a:gd name="T35" fmla="*/ 278148717 h 256"/>
              <a:gd name="T36" fmla="*/ 240342670 w 256"/>
              <a:gd name="T37" fmla="*/ 218738040 h 256"/>
              <a:gd name="T38" fmla="*/ 345660925 w 256"/>
              <a:gd name="T39" fmla="*/ 129622847 h 256"/>
              <a:gd name="T40" fmla="*/ 450979179 w 256"/>
              <a:gd name="T41" fmla="*/ 218738040 h 256"/>
              <a:gd name="T42" fmla="*/ 448279217 w 256"/>
              <a:gd name="T43" fmla="*/ 278148717 h 256"/>
              <a:gd name="T44" fmla="*/ 456380748 w 256"/>
              <a:gd name="T45" fmla="*/ 326757901 h 256"/>
              <a:gd name="T46" fmla="*/ 437477724 w 256"/>
              <a:gd name="T47" fmla="*/ 353762455 h 256"/>
              <a:gd name="T48" fmla="*/ 410473170 w 256"/>
              <a:gd name="T49" fmla="*/ 421274663 h 256"/>
              <a:gd name="T50" fmla="*/ 410473170 w 256"/>
              <a:gd name="T51" fmla="*/ 475283771 h 256"/>
              <a:gd name="T52" fmla="*/ 480685339 w 256"/>
              <a:gd name="T53" fmla="*/ 507689894 h 256"/>
              <a:gd name="T54" fmla="*/ 564398965 w 256"/>
              <a:gd name="T55" fmla="*/ 537394410 h 256"/>
              <a:gd name="T56" fmla="*/ 626511247 w 256"/>
              <a:gd name="T57" fmla="*/ 613008149 h 256"/>
              <a:gd name="T58" fmla="*/ 626511247 w 256"/>
              <a:gd name="T59" fmla="*/ 64812245 h 256"/>
              <a:gd name="T60" fmla="*/ 64812245 w 256"/>
              <a:gd name="T61" fmla="*/ 64812245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" y="24"/>
                </a:moveTo>
                <a:cubicBezTo>
                  <a:pt x="24" y="227"/>
                  <a:pt x="24" y="227"/>
                  <a:pt x="24" y="227"/>
                </a:cubicBezTo>
                <a:cubicBezTo>
                  <a:pt x="28" y="217"/>
                  <a:pt x="34" y="205"/>
                  <a:pt x="47" y="199"/>
                </a:cubicBezTo>
                <a:cubicBezTo>
                  <a:pt x="64" y="190"/>
                  <a:pt x="57" y="197"/>
                  <a:pt x="78" y="188"/>
                </a:cubicBezTo>
                <a:cubicBezTo>
                  <a:pt x="99" y="180"/>
                  <a:pt x="104" y="176"/>
                  <a:pt x="104" y="17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04" y="156"/>
                  <a:pt x="97" y="150"/>
                  <a:pt x="94" y="131"/>
                </a:cubicBezTo>
                <a:cubicBezTo>
                  <a:pt x="89" y="132"/>
                  <a:pt x="88" y="125"/>
                  <a:pt x="87" y="121"/>
                </a:cubicBezTo>
                <a:cubicBezTo>
                  <a:pt x="87" y="116"/>
                  <a:pt x="85" y="102"/>
                  <a:pt x="91" y="103"/>
                </a:cubicBezTo>
                <a:cubicBezTo>
                  <a:pt x="89" y="94"/>
                  <a:pt x="88" y="86"/>
                  <a:pt x="89" y="81"/>
                </a:cubicBezTo>
                <a:cubicBezTo>
                  <a:pt x="90" y="66"/>
                  <a:pt x="105" y="49"/>
                  <a:pt x="128" y="48"/>
                </a:cubicBezTo>
                <a:cubicBezTo>
                  <a:pt x="155" y="49"/>
                  <a:pt x="166" y="66"/>
                  <a:pt x="167" y="81"/>
                </a:cubicBezTo>
                <a:cubicBezTo>
                  <a:pt x="168" y="86"/>
                  <a:pt x="167" y="94"/>
                  <a:pt x="166" y="103"/>
                </a:cubicBezTo>
                <a:cubicBezTo>
                  <a:pt x="172" y="102"/>
                  <a:pt x="169" y="116"/>
                  <a:pt x="169" y="121"/>
                </a:cubicBezTo>
                <a:cubicBezTo>
                  <a:pt x="168" y="125"/>
                  <a:pt x="167" y="132"/>
                  <a:pt x="162" y="131"/>
                </a:cubicBezTo>
                <a:cubicBezTo>
                  <a:pt x="159" y="150"/>
                  <a:pt x="152" y="156"/>
                  <a:pt x="152" y="156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152" y="176"/>
                  <a:pt x="157" y="179"/>
                  <a:pt x="178" y="188"/>
                </a:cubicBezTo>
                <a:cubicBezTo>
                  <a:pt x="199" y="197"/>
                  <a:pt x="192" y="190"/>
                  <a:pt x="209" y="199"/>
                </a:cubicBezTo>
                <a:cubicBezTo>
                  <a:pt x="222" y="205"/>
                  <a:pt x="228" y="217"/>
                  <a:pt x="232" y="227"/>
                </a:cubicBezTo>
                <a:cubicBezTo>
                  <a:pt x="232" y="24"/>
                  <a:pt x="232" y="24"/>
                  <a:pt x="232" y="24"/>
                </a:cubicBezTo>
                <a:lnTo>
                  <a:pt x="24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" name="Freeform 46"/>
          <p:cNvSpPr>
            <a:spLocks noEditPoints="1"/>
          </p:cNvSpPr>
          <p:nvPr/>
        </p:nvSpPr>
        <p:spPr bwMode="auto">
          <a:xfrm>
            <a:off x="5156854" y="6331188"/>
            <a:ext cx="382444" cy="382444"/>
          </a:xfrm>
          <a:custGeom>
            <a:avLst/>
            <a:gdLst>
              <a:gd name="T0" fmla="*/ 529292880 w 256"/>
              <a:gd name="T1" fmla="*/ 691321849 h 256"/>
              <a:gd name="T2" fmla="*/ 529292880 w 256"/>
              <a:gd name="T3" fmla="*/ 626511247 h 256"/>
              <a:gd name="T4" fmla="*/ 626511247 w 256"/>
              <a:gd name="T5" fmla="*/ 529292880 h 256"/>
              <a:gd name="T6" fmla="*/ 658915727 w 256"/>
              <a:gd name="T7" fmla="*/ 496888401 h 256"/>
              <a:gd name="T8" fmla="*/ 691321849 w 256"/>
              <a:gd name="T9" fmla="*/ 658915727 h 256"/>
              <a:gd name="T10" fmla="*/ 658915727 w 256"/>
              <a:gd name="T11" fmla="*/ 259245693 h 256"/>
              <a:gd name="T12" fmla="*/ 691321849 w 256"/>
              <a:gd name="T13" fmla="*/ 399670033 h 256"/>
              <a:gd name="T14" fmla="*/ 626511247 w 256"/>
              <a:gd name="T15" fmla="*/ 399670033 h 256"/>
              <a:gd name="T16" fmla="*/ 658915727 w 256"/>
              <a:gd name="T17" fmla="*/ 259245693 h 256"/>
              <a:gd name="T18" fmla="*/ 626511247 w 256"/>
              <a:gd name="T19" fmla="*/ 162028969 h 256"/>
              <a:gd name="T20" fmla="*/ 626511247 w 256"/>
              <a:gd name="T21" fmla="*/ 64812245 h 256"/>
              <a:gd name="T22" fmla="*/ 496888401 w 256"/>
              <a:gd name="T23" fmla="*/ 32406123 h 256"/>
              <a:gd name="T24" fmla="*/ 658915727 w 256"/>
              <a:gd name="T25" fmla="*/ 0 h 256"/>
              <a:gd name="T26" fmla="*/ 691321849 w 256"/>
              <a:gd name="T27" fmla="*/ 162028969 h 256"/>
              <a:gd name="T28" fmla="*/ 399670033 w 256"/>
              <a:gd name="T29" fmla="*/ 64812245 h 256"/>
              <a:gd name="T30" fmla="*/ 259245693 w 256"/>
              <a:gd name="T31" fmla="*/ 32406123 h 256"/>
              <a:gd name="T32" fmla="*/ 399670033 w 256"/>
              <a:gd name="T33" fmla="*/ 0 h 256"/>
              <a:gd name="T34" fmla="*/ 399670033 w 256"/>
              <a:gd name="T35" fmla="*/ 64812245 h 256"/>
              <a:gd name="T36" fmla="*/ 356462418 w 256"/>
              <a:gd name="T37" fmla="*/ 272748792 h 256"/>
              <a:gd name="T38" fmla="*/ 378067047 w 256"/>
              <a:gd name="T39" fmla="*/ 216038078 h 256"/>
              <a:gd name="T40" fmla="*/ 399670033 w 256"/>
              <a:gd name="T41" fmla="*/ 224139608 h 256"/>
              <a:gd name="T42" fmla="*/ 507689894 w 256"/>
              <a:gd name="T43" fmla="*/ 321356333 h 256"/>
              <a:gd name="T44" fmla="*/ 507689894 w 256"/>
              <a:gd name="T45" fmla="*/ 369965516 h 256"/>
              <a:gd name="T46" fmla="*/ 399670033 w 256"/>
              <a:gd name="T47" fmla="*/ 467182241 h 256"/>
              <a:gd name="T48" fmla="*/ 378067047 w 256"/>
              <a:gd name="T49" fmla="*/ 475283771 h 256"/>
              <a:gd name="T50" fmla="*/ 356462418 w 256"/>
              <a:gd name="T51" fmla="*/ 418573057 h 256"/>
              <a:gd name="T52" fmla="*/ 402371639 w 256"/>
              <a:gd name="T53" fmla="*/ 378067047 h 256"/>
              <a:gd name="T54" fmla="*/ 172830462 w 256"/>
              <a:gd name="T55" fmla="*/ 345660925 h 256"/>
              <a:gd name="T56" fmla="*/ 402371639 w 256"/>
              <a:gd name="T57" fmla="*/ 313254802 h 256"/>
              <a:gd name="T58" fmla="*/ 162028969 w 256"/>
              <a:gd name="T59" fmla="*/ 64812245 h 256"/>
              <a:gd name="T60" fmla="*/ 64812245 w 256"/>
              <a:gd name="T61" fmla="*/ 64812245 h 256"/>
              <a:gd name="T62" fmla="*/ 32406123 w 256"/>
              <a:gd name="T63" fmla="*/ 194435092 h 256"/>
              <a:gd name="T64" fmla="*/ 0 w 256"/>
              <a:gd name="T65" fmla="*/ 162028969 h 256"/>
              <a:gd name="T66" fmla="*/ 32406123 w 256"/>
              <a:gd name="T67" fmla="*/ 0 h 256"/>
              <a:gd name="T68" fmla="*/ 194435092 w 256"/>
              <a:gd name="T69" fmla="*/ 32406123 h 256"/>
              <a:gd name="T70" fmla="*/ 32406123 w 256"/>
              <a:gd name="T71" fmla="*/ 432076156 h 256"/>
              <a:gd name="T72" fmla="*/ 0 w 256"/>
              <a:gd name="T73" fmla="*/ 291651816 h 256"/>
              <a:gd name="T74" fmla="*/ 64812245 w 256"/>
              <a:gd name="T75" fmla="*/ 291651816 h 256"/>
              <a:gd name="T76" fmla="*/ 32406123 w 256"/>
              <a:gd name="T77" fmla="*/ 432076156 h 256"/>
              <a:gd name="T78" fmla="*/ 64812245 w 256"/>
              <a:gd name="T79" fmla="*/ 529292880 h 256"/>
              <a:gd name="T80" fmla="*/ 162028969 w 256"/>
              <a:gd name="T81" fmla="*/ 626511247 h 256"/>
              <a:gd name="T82" fmla="*/ 162028969 w 256"/>
              <a:gd name="T83" fmla="*/ 691321849 h 256"/>
              <a:gd name="T84" fmla="*/ 0 w 256"/>
              <a:gd name="T85" fmla="*/ 658915727 h 256"/>
              <a:gd name="T86" fmla="*/ 32406123 w 256"/>
              <a:gd name="T87" fmla="*/ 496888401 h 256"/>
              <a:gd name="T88" fmla="*/ 399670033 w 256"/>
              <a:gd name="T89" fmla="*/ 626511247 h 256"/>
              <a:gd name="T90" fmla="*/ 399670033 w 256"/>
              <a:gd name="T91" fmla="*/ 691321849 h 256"/>
              <a:gd name="T92" fmla="*/ 259245693 w 256"/>
              <a:gd name="T93" fmla="*/ 658915727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132" y="101"/>
                </a:moveTo>
                <a:cubicBezTo>
                  <a:pt x="132" y="101"/>
                  <a:pt x="132" y="101"/>
                  <a:pt x="132" y="101"/>
                </a:cubicBezTo>
                <a:cubicBezTo>
                  <a:pt x="130" y="99"/>
                  <a:pt x="128" y="96"/>
                  <a:pt x="128" y="92"/>
                </a:cubicBezTo>
                <a:cubicBezTo>
                  <a:pt x="128" y="85"/>
                  <a:pt x="133" y="80"/>
                  <a:pt x="140" y="80"/>
                </a:cubicBezTo>
                <a:cubicBezTo>
                  <a:pt x="143" y="80"/>
                  <a:pt x="146" y="81"/>
                  <a:pt x="148" y="83"/>
                </a:cubicBezTo>
                <a:cubicBezTo>
                  <a:pt x="148" y="83"/>
                  <a:pt x="148" y="83"/>
                  <a:pt x="148" y="83"/>
                </a:cubicBezTo>
                <a:cubicBezTo>
                  <a:pt x="188" y="119"/>
                  <a:pt x="188" y="119"/>
                  <a:pt x="188" y="119"/>
                </a:cubicBezTo>
                <a:cubicBezTo>
                  <a:pt x="188" y="119"/>
                  <a:pt x="188" y="119"/>
                  <a:pt x="188" y="119"/>
                </a:cubicBezTo>
                <a:cubicBezTo>
                  <a:pt x="190" y="121"/>
                  <a:pt x="192" y="124"/>
                  <a:pt x="192" y="128"/>
                </a:cubicBezTo>
                <a:cubicBezTo>
                  <a:pt x="192" y="132"/>
                  <a:pt x="190" y="135"/>
                  <a:pt x="188" y="137"/>
                </a:cubicBezTo>
                <a:cubicBezTo>
                  <a:pt x="188" y="137"/>
                  <a:pt x="188" y="137"/>
                  <a:pt x="188" y="137"/>
                </a:cubicBezTo>
                <a:cubicBezTo>
                  <a:pt x="148" y="173"/>
                  <a:pt x="148" y="173"/>
                  <a:pt x="148" y="173"/>
                </a:cubicBezTo>
                <a:cubicBezTo>
                  <a:pt x="148" y="173"/>
                  <a:pt x="148" y="173"/>
                  <a:pt x="148" y="173"/>
                </a:cubicBezTo>
                <a:cubicBezTo>
                  <a:pt x="146" y="175"/>
                  <a:pt x="143" y="176"/>
                  <a:pt x="140" y="176"/>
                </a:cubicBezTo>
                <a:cubicBezTo>
                  <a:pt x="133" y="176"/>
                  <a:pt x="128" y="171"/>
                  <a:pt x="128" y="164"/>
                </a:cubicBezTo>
                <a:cubicBezTo>
                  <a:pt x="128" y="160"/>
                  <a:pt x="130" y="157"/>
                  <a:pt x="132" y="155"/>
                </a:cubicBezTo>
                <a:cubicBezTo>
                  <a:pt x="132" y="155"/>
                  <a:pt x="132" y="155"/>
                  <a:pt x="132" y="155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49" y="116"/>
                  <a:pt x="149" y="116"/>
                  <a:pt x="149" y="116"/>
                </a:cubicBezTo>
                <a:lnTo>
                  <a:pt x="132" y="101"/>
                </a:lnTo>
                <a:close/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" name="Freeform 47"/>
          <p:cNvSpPr>
            <a:spLocks noEditPoints="1"/>
          </p:cNvSpPr>
          <p:nvPr/>
        </p:nvSpPr>
        <p:spPr bwMode="auto">
          <a:xfrm>
            <a:off x="4362162" y="6348507"/>
            <a:ext cx="382444" cy="382444"/>
          </a:xfrm>
          <a:custGeom>
            <a:avLst/>
            <a:gdLst>
              <a:gd name="T0" fmla="*/ 529292880 w 256"/>
              <a:gd name="T1" fmla="*/ 691321849 h 256"/>
              <a:gd name="T2" fmla="*/ 529292880 w 256"/>
              <a:gd name="T3" fmla="*/ 626511247 h 256"/>
              <a:gd name="T4" fmla="*/ 626511247 w 256"/>
              <a:gd name="T5" fmla="*/ 529292880 h 256"/>
              <a:gd name="T6" fmla="*/ 658915727 w 256"/>
              <a:gd name="T7" fmla="*/ 496888401 h 256"/>
              <a:gd name="T8" fmla="*/ 691321849 w 256"/>
              <a:gd name="T9" fmla="*/ 658915727 h 256"/>
              <a:gd name="T10" fmla="*/ 658915727 w 256"/>
              <a:gd name="T11" fmla="*/ 259245693 h 256"/>
              <a:gd name="T12" fmla="*/ 691321849 w 256"/>
              <a:gd name="T13" fmla="*/ 399670033 h 256"/>
              <a:gd name="T14" fmla="*/ 626511247 w 256"/>
              <a:gd name="T15" fmla="*/ 399670033 h 256"/>
              <a:gd name="T16" fmla="*/ 658915727 w 256"/>
              <a:gd name="T17" fmla="*/ 259245693 h 256"/>
              <a:gd name="T18" fmla="*/ 626511247 w 256"/>
              <a:gd name="T19" fmla="*/ 162028969 h 256"/>
              <a:gd name="T20" fmla="*/ 626511247 w 256"/>
              <a:gd name="T21" fmla="*/ 64812245 h 256"/>
              <a:gd name="T22" fmla="*/ 496888401 w 256"/>
              <a:gd name="T23" fmla="*/ 32406123 h 256"/>
              <a:gd name="T24" fmla="*/ 658915727 w 256"/>
              <a:gd name="T25" fmla="*/ 0 h 256"/>
              <a:gd name="T26" fmla="*/ 691321849 w 256"/>
              <a:gd name="T27" fmla="*/ 162028969 h 256"/>
              <a:gd name="T28" fmla="*/ 518491387 w 256"/>
              <a:gd name="T29" fmla="*/ 345660925 h 256"/>
              <a:gd name="T30" fmla="*/ 288950210 w 256"/>
              <a:gd name="T31" fmla="*/ 378067047 h 256"/>
              <a:gd name="T32" fmla="*/ 334859431 w 256"/>
              <a:gd name="T33" fmla="*/ 418573057 h 256"/>
              <a:gd name="T34" fmla="*/ 313254802 w 256"/>
              <a:gd name="T35" fmla="*/ 475283771 h 256"/>
              <a:gd name="T36" fmla="*/ 291651816 w 256"/>
              <a:gd name="T37" fmla="*/ 467182241 h 256"/>
              <a:gd name="T38" fmla="*/ 183631955 w 256"/>
              <a:gd name="T39" fmla="*/ 369965516 h 256"/>
              <a:gd name="T40" fmla="*/ 183631955 w 256"/>
              <a:gd name="T41" fmla="*/ 321356333 h 256"/>
              <a:gd name="T42" fmla="*/ 291651816 w 256"/>
              <a:gd name="T43" fmla="*/ 224139608 h 256"/>
              <a:gd name="T44" fmla="*/ 313254802 w 256"/>
              <a:gd name="T45" fmla="*/ 216038078 h 256"/>
              <a:gd name="T46" fmla="*/ 334859431 w 256"/>
              <a:gd name="T47" fmla="*/ 272748792 h 256"/>
              <a:gd name="T48" fmla="*/ 288950210 w 256"/>
              <a:gd name="T49" fmla="*/ 313254802 h 256"/>
              <a:gd name="T50" fmla="*/ 518491387 w 256"/>
              <a:gd name="T51" fmla="*/ 345660925 h 256"/>
              <a:gd name="T52" fmla="*/ 291651816 w 256"/>
              <a:gd name="T53" fmla="*/ 64812245 h 256"/>
              <a:gd name="T54" fmla="*/ 291651816 w 256"/>
              <a:gd name="T55" fmla="*/ 0 h 256"/>
              <a:gd name="T56" fmla="*/ 432076156 w 256"/>
              <a:gd name="T57" fmla="*/ 32406123 h 256"/>
              <a:gd name="T58" fmla="*/ 162028969 w 256"/>
              <a:gd name="T59" fmla="*/ 64812245 h 256"/>
              <a:gd name="T60" fmla="*/ 64812245 w 256"/>
              <a:gd name="T61" fmla="*/ 64812245 h 256"/>
              <a:gd name="T62" fmla="*/ 32406123 w 256"/>
              <a:gd name="T63" fmla="*/ 194435092 h 256"/>
              <a:gd name="T64" fmla="*/ 0 w 256"/>
              <a:gd name="T65" fmla="*/ 162028969 h 256"/>
              <a:gd name="T66" fmla="*/ 32406123 w 256"/>
              <a:gd name="T67" fmla="*/ 0 h 256"/>
              <a:gd name="T68" fmla="*/ 194435092 w 256"/>
              <a:gd name="T69" fmla="*/ 32406123 h 256"/>
              <a:gd name="T70" fmla="*/ 32406123 w 256"/>
              <a:gd name="T71" fmla="*/ 432076156 h 256"/>
              <a:gd name="T72" fmla="*/ 0 w 256"/>
              <a:gd name="T73" fmla="*/ 291651816 h 256"/>
              <a:gd name="T74" fmla="*/ 64812245 w 256"/>
              <a:gd name="T75" fmla="*/ 291651816 h 256"/>
              <a:gd name="T76" fmla="*/ 32406123 w 256"/>
              <a:gd name="T77" fmla="*/ 432076156 h 256"/>
              <a:gd name="T78" fmla="*/ 64812245 w 256"/>
              <a:gd name="T79" fmla="*/ 529292880 h 256"/>
              <a:gd name="T80" fmla="*/ 162028969 w 256"/>
              <a:gd name="T81" fmla="*/ 626511247 h 256"/>
              <a:gd name="T82" fmla="*/ 162028969 w 256"/>
              <a:gd name="T83" fmla="*/ 691321849 h 256"/>
              <a:gd name="T84" fmla="*/ 0 w 256"/>
              <a:gd name="T85" fmla="*/ 658915727 h 256"/>
              <a:gd name="T86" fmla="*/ 32406123 w 256"/>
              <a:gd name="T87" fmla="*/ 496888401 h 256"/>
              <a:gd name="T88" fmla="*/ 399670033 w 256"/>
              <a:gd name="T89" fmla="*/ 626511247 h 256"/>
              <a:gd name="T90" fmla="*/ 399670033 w 256"/>
              <a:gd name="T91" fmla="*/ 691321849 h 256"/>
              <a:gd name="T92" fmla="*/ 259245693 w 256"/>
              <a:gd name="T93" fmla="*/ 658915727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92" y="128"/>
                </a:moveTo>
                <a:cubicBezTo>
                  <a:pt x="192" y="135"/>
                  <a:pt x="187" y="140"/>
                  <a:pt x="180" y="140"/>
                </a:cubicBezTo>
                <a:cubicBezTo>
                  <a:pt x="107" y="140"/>
                  <a:pt x="107" y="140"/>
                  <a:pt x="107" y="140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26" y="157"/>
                  <a:pt x="128" y="160"/>
                  <a:pt x="128" y="164"/>
                </a:cubicBezTo>
                <a:cubicBezTo>
                  <a:pt x="128" y="171"/>
                  <a:pt x="123" y="176"/>
                  <a:pt x="116" y="176"/>
                </a:cubicBezTo>
                <a:cubicBezTo>
                  <a:pt x="113" y="176"/>
                  <a:pt x="110" y="175"/>
                  <a:pt x="108" y="173"/>
                </a:cubicBezTo>
                <a:cubicBezTo>
                  <a:pt x="108" y="173"/>
                  <a:pt x="108" y="173"/>
                  <a:pt x="108" y="173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6" y="135"/>
                  <a:pt x="64" y="132"/>
                  <a:pt x="64" y="128"/>
                </a:cubicBezTo>
                <a:cubicBezTo>
                  <a:pt x="64" y="124"/>
                  <a:pt x="66" y="121"/>
                  <a:pt x="68" y="119"/>
                </a:cubicBezTo>
                <a:cubicBezTo>
                  <a:pt x="68" y="119"/>
                  <a:pt x="68" y="119"/>
                  <a:pt x="68" y="119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10" y="81"/>
                  <a:pt x="113" y="80"/>
                  <a:pt x="116" y="80"/>
                </a:cubicBezTo>
                <a:cubicBezTo>
                  <a:pt x="123" y="80"/>
                  <a:pt x="128" y="85"/>
                  <a:pt x="128" y="92"/>
                </a:cubicBezTo>
                <a:cubicBezTo>
                  <a:pt x="128" y="96"/>
                  <a:pt x="126" y="99"/>
                  <a:pt x="124" y="10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" name="Freeform 48"/>
          <p:cNvSpPr>
            <a:spLocks noEditPoints="1"/>
          </p:cNvSpPr>
          <p:nvPr/>
        </p:nvSpPr>
        <p:spPr bwMode="auto">
          <a:xfrm>
            <a:off x="3692526" y="6348507"/>
            <a:ext cx="382444" cy="382444"/>
          </a:xfrm>
          <a:custGeom>
            <a:avLst/>
            <a:gdLst>
              <a:gd name="T0" fmla="*/ 529292880 w 256"/>
              <a:gd name="T1" fmla="*/ 691321849 h 256"/>
              <a:gd name="T2" fmla="*/ 529292880 w 256"/>
              <a:gd name="T3" fmla="*/ 626511247 h 256"/>
              <a:gd name="T4" fmla="*/ 626511247 w 256"/>
              <a:gd name="T5" fmla="*/ 529292880 h 256"/>
              <a:gd name="T6" fmla="*/ 658915727 w 256"/>
              <a:gd name="T7" fmla="*/ 496888401 h 256"/>
              <a:gd name="T8" fmla="*/ 691321849 w 256"/>
              <a:gd name="T9" fmla="*/ 658915727 h 256"/>
              <a:gd name="T10" fmla="*/ 658915727 w 256"/>
              <a:gd name="T11" fmla="*/ 259245693 h 256"/>
              <a:gd name="T12" fmla="*/ 691321849 w 256"/>
              <a:gd name="T13" fmla="*/ 399670033 h 256"/>
              <a:gd name="T14" fmla="*/ 626511247 w 256"/>
              <a:gd name="T15" fmla="*/ 399670033 h 256"/>
              <a:gd name="T16" fmla="*/ 658915727 w 256"/>
              <a:gd name="T17" fmla="*/ 259245693 h 256"/>
              <a:gd name="T18" fmla="*/ 626511247 w 256"/>
              <a:gd name="T19" fmla="*/ 162028969 h 256"/>
              <a:gd name="T20" fmla="*/ 626511247 w 256"/>
              <a:gd name="T21" fmla="*/ 64812245 h 256"/>
              <a:gd name="T22" fmla="*/ 496888401 w 256"/>
              <a:gd name="T23" fmla="*/ 32406123 h 256"/>
              <a:gd name="T24" fmla="*/ 658915727 w 256"/>
              <a:gd name="T25" fmla="*/ 0 h 256"/>
              <a:gd name="T26" fmla="*/ 691321849 w 256"/>
              <a:gd name="T27" fmla="*/ 162028969 h 256"/>
              <a:gd name="T28" fmla="*/ 442877649 w 256"/>
              <a:gd name="T29" fmla="*/ 345660925 h 256"/>
              <a:gd name="T30" fmla="*/ 418573057 w 256"/>
              <a:gd name="T31" fmla="*/ 334859431 h 256"/>
              <a:gd name="T32" fmla="*/ 378067047 w 256"/>
              <a:gd name="T33" fmla="*/ 486085264 h 256"/>
              <a:gd name="T34" fmla="*/ 313254802 w 256"/>
              <a:gd name="T35" fmla="*/ 486085264 h 256"/>
              <a:gd name="T36" fmla="*/ 272748792 w 256"/>
              <a:gd name="T37" fmla="*/ 334859431 h 256"/>
              <a:gd name="T38" fmla="*/ 248444200 w 256"/>
              <a:gd name="T39" fmla="*/ 345660925 h 256"/>
              <a:gd name="T40" fmla="*/ 224139608 w 256"/>
              <a:gd name="T41" fmla="*/ 291651816 h 256"/>
              <a:gd name="T42" fmla="*/ 321356333 w 256"/>
              <a:gd name="T43" fmla="*/ 183631955 h 256"/>
              <a:gd name="T44" fmla="*/ 345660925 w 256"/>
              <a:gd name="T45" fmla="*/ 172830462 h 256"/>
              <a:gd name="T46" fmla="*/ 369965516 w 256"/>
              <a:gd name="T47" fmla="*/ 183631955 h 256"/>
              <a:gd name="T48" fmla="*/ 467182241 w 256"/>
              <a:gd name="T49" fmla="*/ 291651816 h 256"/>
              <a:gd name="T50" fmla="*/ 442877649 w 256"/>
              <a:gd name="T51" fmla="*/ 345660925 h 256"/>
              <a:gd name="T52" fmla="*/ 291651816 w 256"/>
              <a:gd name="T53" fmla="*/ 64812245 h 256"/>
              <a:gd name="T54" fmla="*/ 291651816 w 256"/>
              <a:gd name="T55" fmla="*/ 0 h 256"/>
              <a:gd name="T56" fmla="*/ 432076156 w 256"/>
              <a:gd name="T57" fmla="*/ 32406123 h 256"/>
              <a:gd name="T58" fmla="*/ 162028969 w 256"/>
              <a:gd name="T59" fmla="*/ 691321849 h 256"/>
              <a:gd name="T60" fmla="*/ 0 w 256"/>
              <a:gd name="T61" fmla="*/ 658915727 h 256"/>
              <a:gd name="T62" fmla="*/ 32406123 w 256"/>
              <a:gd name="T63" fmla="*/ 496888401 h 256"/>
              <a:gd name="T64" fmla="*/ 64812245 w 256"/>
              <a:gd name="T65" fmla="*/ 626511247 h 256"/>
              <a:gd name="T66" fmla="*/ 194435092 w 256"/>
              <a:gd name="T67" fmla="*/ 658915727 h 256"/>
              <a:gd name="T68" fmla="*/ 64812245 w 256"/>
              <a:gd name="T69" fmla="*/ 291651816 h 256"/>
              <a:gd name="T70" fmla="*/ 32406123 w 256"/>
              <a:gd name="T71" fmla="*/ 432076156 h 256"/>
              <a:gd name="T72" fmla="*/ 0 w 256"/>
              <a:gd name="T73" fmla="*/ 291651816 h 256"/>
              <a:gd name="T74" fmla="*/ 64812245 w 256"/>
              <a:gd name="T75" fmla="*/ 291651816 h 256"/>
              <a:gd name="T76" fmla="*/ 162028969 w 256"/>
              <a:gd name="T77" fmla="*/ 64812245 h 256"/>
              <a:gd name="T78" fmla="*/ 64812245 w 256"/>
              <a:gd name="T79" fmla="*/ 162028969 h 256"/>
              <a:gd name="T80" fmla="*/ 0 w 256"/>
              <a:gd name="T81" fmla="*/ 162028969 h 256"/>
              <a:gd name="T82" fmla="*/ 0 w 256"/>
              <a:gd name="T83" fmla="*/ 32406123 h 256"/>
              <a:gd name="T84" fmla="*/ 162028969 w 256"/>
              <a:gd name="T85" fmla="*/ 0 h 256"/>
              <a:gd name="T86" fmla="*/ 162028969 w 256"/>
              <a:gd name="T87" fmla="*/ 64812245 h 256"/>
              <a:gd name="T88" fmla="*/ 399670033 w 256"/>
              <a:gd name="T89" fmla="*/ 626511247 h 256"/>
              <a:gd name="T90" fmla="*/ 399670033 w 256"/>
              <a:gd name="T91" fmla="*/ 691321849 h 256"/>
              <a:gd name="T92" fmla="*/ 259245693 w 256"/>
              <a:gd name="T93" fmla="*/ 658915727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64" y="128"/>
                </a:moveTo>
                <a:cubicBezTo>
                  <a:pt x="160" y="128"/>
                  <a:pt x="157" y="126"/>
                  <a:pt x="155" y="124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07"/>
                  <a:pt x="116" y="107"/>
                  <a:pt x="116" y="107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99" y="126"/>
                  <a:pt x="96" y="128"/>
                  <a:pt x="92" y="128"/>
                </a:cubicBezTo>
                <a:cubicBezTo>
                  <a:pt x="85" y="128"/>
                  <a:pt x="80" y="123"/>
                  <a:pt x="80" y="116"/>
                </a:cubicBezTo>
                <a:cubicBezTo>
                  <a:pt x="80" y="113"/>
                  <a:pt x="81" y="110"/>
                  <a:pt x="83" y="108"/>
                </a:cubicBezTo>
                <a:cubicBezTo>
                  <a:pt x="83" y="108"/>
                  <a:pt x="83" y="108"/>
                  <a:pt x="83" y="10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21" y="66"/>
                  <a:pt x="124" y="64"/>
                  <a:pt x="128" y="64"/>
                </a:cubicBezTo>
                <a:cubicBezTo>
                  <a:pt x="132" y="64"/>
                  <a:pt x="135" y="66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5" y="110"/>
                  <a:pt x="176" y="113"/>
                  <a:pt x="176" y="116"/>
                </a:cubicBezTo>
                <a:cubicBezTo>
                  <a:pt x="176" y="123"/>
                  <a:pt x="171" y="128"/>
                  <a:pt x="164" y="128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" name="Freeform 49"/>
          <p:cNvSpPr>
            <a:spLocks noEditPoints="1"/>
          </p:cNvSpPr>
          <p:nvPr/>
        </p:nvSpPr>
        <p:spPr bwMode="auto">
          <a:xfrm>
            <a:off x="2907147" y="6348507"/>
            <a:ext cx="382444" cy="382444"/>
          </a:xfrm>
          <a:custGeom>
            <a:avLst/>
            <a:gdLst>
              <a:gd name="T0" fmla="*/ 529292880 w 256"/>
              <a:gd name="T1" fmla="*/ 691321849 h 256"/>
              <a:gd name="T2" fmla="*/ 529292880 w 256"/>
              <a:gd name="T3" fmla="*/ 626511247 h 256"/>
              <a:gd name="T4" fmla="*/ 626511247 w 256"/>
              <a:gd name="T5" fmla="*/ 529292880 h 256"/>
              <a:gd name="T6" fmla="*/ 658915727 w 256"/>
              <a:gd name="T7" fmla="*/ 496888401 h 256"/>
              <a:gd name="T8" fmla="*/ 691321849 w 256"/>
              <a:gd name="T9" fmla="*/ 658915727 h 256"/>
              <a:gd name="T10" fmla="*/ 658915727 w 256"/>
              <a:gd name="T11" fmla="*/ 259245693 h 256"/>
              <a:gd name="T12" fmla="*/ 691321849 w 256"/>
              <a:gd name="T13" fmla="*/ 399670033 h 256"/>
              <a:gd name="T14" fmla="*/ 626511247 w 256"/>
              <a:gd name="T15" fmla="*/ 399670033 h 256"/>
              <a:gd name="T16" fmla="*/ 658915727 w 256"/>
              <a:gd name="T17" fmla="*/ 259245693 h 256"/>
              <a:gd name="T18" fmla="*/ 626511247 w 256"/>
              <a:gd name="T19" fmla="*/ 162028969 h 256"/>
              <a:gd name="T20" fmla="*/ 626511247 w 256"/>
              <a:gd name="T21" fmla="*/ 64812245 h 256"/>
              <a:gd name="T22" fmla="*/ 496888401 w 256"/>
              <a:gd name="T23" fmla="*/ 32406123 h 256"/>
              <a:gd name="T24" fmla="*/ 658915727 w 256"/>
              <a:gd name="T25" fmla="*/ 0 h 256"/>
              <a:gd name="T26" fmla="*/ 691321849 w 256"/>
              <a:gd name="T27" fmla="*/ 162028969 h 256"/>
              <a:gd name="T28" fmla="*/ 467182241 w 256"/>
              <a:gd name="T29" fmla="*/ 399670033 h 256"/>
              <a:gd name="T30" fmla="*/ 369965516 w 256"/>
              <a:gd name="T31" fmla="*/ 507689894 h 256"/>
              <a:gd name="T32" fmla="*/ 321356333 w 256"/>
              <a:gd name="T33" fmla="*/ 507689894 h 256"/>
              <a:gd name="T34" fmla="*/ 224139608 w 256"/>
              <a:gd name="T35" fmla="*/ 399670033 h 256"/>
              <a:gd name="T36" fmla="*/ 216038078 w 256"/>
              <a:gd name="T37" fmla="*/ 378067047 h 256"/>
              <a:gd name="T38" fmla="*/ 272748792 w 256"/>
              <a:gd name="T39" fmla="*/ 356462418 h 256"/>
              <a:gd name="T40" fmla="*/ 313254802 w 256"/>
              <a:gd name="T41" fmla="*/ 402371639 h 256"/>
              <a:gd name="T42" fmla="*/ 345660925 w 256"/>
              <a:gd name="T43" fmla="*/ 172830462 h 256"/>
              <a:gd name="T44" fmla="*/ 378067047 w 256"/>
              <a:gd name="T45" fmla="*/ 402371639 h 256"/>
              <a:gd name="T46" fmla="*/ 418573057 w 256"/>
              <a:gd name="T47" fmla="*/ 356462418 h 256"/>
              <a:gd name="T48" fmla="*/ 475283771 w 256"/>
              <a:gd name="T49" fmla="*/ 378067047 h 256"/>
              <a:gd name="T50" fmla="*/ 399670033 w 256"/>
              <a:gd name="T51" fmla="*/ 64812245 h 256"/>
              <a:gd name="T52" fmla="*/ 259245693 w 256"/>
              <a:gd name="T53" fmla="*/ 32406123 h 256"/>
              <a:gd name="T54" fmla="*/ 399670033 w 256"/>
              <a:gd name="T55" fmla="*/ 0 h 256"/>
              <a:gd name="T56" fmla="*/ 399670033 w 256"/>
              <a:gd name="T57" fmla="*/ 64812245 h 256"/>
              <a:gd name="T58" fmla="*/ 32406123 w 256"/>
              <a:gd name="T59" fmla="*/ 691321849 h 256"/>
              <a:gd name="T60" fmla="*/ 0 w 256"/>
              <a:gd name="T61" fmla="*/ 529292880 h 256"/>
              <a:gd name="T62" fmla="*/ 64812245 w 256"/>
              <a:gd name="T63" fmla="*/ 529292880 h 256"/>
              <a:gd name="T64" fmla="*/ 162028969 w 256"/>
              <a:gd name="T65" fmla="*/ 626511247 h 256"/>
              <a:gd name="T66" fmla="*/ 162028969 w 256"/>
              <a:gd name="T67" fmla="*/ 691321849 h 256"/>
              <a:gd name="T68" fmla="*/ 64812245 w 256"/>
              <a:gd name="T69" fmla="*/ 399670033 h 256"/>
              <a:gd name="T70" fmla="*/ 0 w 256"/>
              <a:gd name="T71" fmla="*/ 399670033 h 256"/>
              <a:gd name="T72" fmla="*/ 32406123 w 256"/>
              <a:gd name="T73" fmla="*/ 259245693 h 256"/>
              <a:gd name="T74" fmla="*/ 162028969 w 256"/>
              <a:gd name="T75" fmla="*/ 64812245 h 256"/>
              <a:gd name="T76" fmla="*/ 64812245 w 256"/>
              <a:gd name="T77" fmla="*/ 64812245 h 256"/>
              <a:gd name="T78" fmla="*/ 32406123 w 256"/>
              <a:gd name="T79" fmla="*/ 194435092 h 256"/>
              <a:gd name="T80" fmla="*/ 0 w 256"/>
              <a:gd name="T81" fmla="*/ 162028969 h 256"/>
              <a:gd name="T82" fmla="*/ 32406123 w 256"/>
              <a:gd name="T83" fmla="*/ 0 h 256"/>
              <a:gd name="T84" fmla="*/ 194435092 w 256"/>
              <a:gd name="T85" fmla="*/ 32406123 h 256"/>
              <a:gd name="T86" fmla="*/ 291651816 w 256"/>
              <a:gd name="T87" fmla="*/ 626511247 h 256"/>
              <a:gd name="T88" fmla="*/ 432076156 w 256"/>
              <a:gd name="T89" fmla="*/ 658915727 h 256"/>
              <a:gd name="T90" fmla="*/ 291651816 w 256"/>
              <a:gd name="T91" fmla="*/ 691321849 h 256"/>
              <a:gd name="T92" fmla="*/ 291651816 w 256"/>
              <a:gd name="T93" fmla="*/ 626511247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73" y="148"/>
                </a:moveTo>
                <a:cubicBezTo>
                  <a:pt x="137" y="188"/>
                  <a:pt x="137" y="188"/>
                  <a:pt x="137" y="188"/>
                </a:cubicBezTo>
                <a:cubicBezTo>
                  <a:pt x="137" y="188"/>
                  <a:pt x="137" y="188"/>
                  <a:pt x="137" y="188"/>
                </a:cubicBezTo>
                <a:cubicBezTo>
                  <a:pt x="135" y="190"/>
                  <a:pt x="132" y="192"/>
                  <a:pt x="128" y="192"/>
                </a:cubicBezTo>
                <a:cubicBezTo>
                  <a:pt x="124" y="192"/>
                  <a:pt x="121" y="190"/>
                  <a:pt x="119" y="188"/>
                </a:cubicBezTo>
                <a:cubicBezTo>
                  <a:pt x="119" y="188"/>
                  <a:pt x="119" y="188"/>
                  <a:pt x="119" y="188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81" y="146"/>
                  <a:pt x="80" y="143"/>
                  <a:pt x="80" y="140"/>
                </a:cubicBezTo>
                <a:cubicBezTo>
                  <a:pt x="80" y="133"/>
                  <a:pt x="85" y="128"/>
                  <a:pt x="92" y="128"/>
                </a:cubicBezTo>
                <a:cubicBezTo>
                  <a:pt x="96" y="128"/>
                  <a:pt x="99" y="130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16" y="149"/>
                  <a:pt x="116" y="149"/>
                  <a:pt x="116" y="149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49"/>
                  <a:pt x="140" y="149"/>
                  <a:pt x="140" y="149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7" y="130"/>
                  <a:pt x="160" y="128"/>
                  <a:pt x="164" y="128"/>
                </a:cubicBezTo>
                <a:cubicBezTo>
                  <a:pt x="171" y="128"/>
                  <a:pt x="176" y="133"/>
                  <a:pt x="176" y="140"/>
                </a:cubicBezTo>
                <a:cubicBezTo>
                  <a:pt x="176" y="143"/>
                  <a:pt x="175" y="146"/>
                  <a:pt x="173" y="148"/>
                </a:cubicBezTo>
                <a:close/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" name="Freeform 50"/>
          <p:cNvSpPr>
            <a:spLocks noEditPoints="1"/>
          </p:cNvSpPr>
          <p:nvPr/>
        </p:nvSpPr>
        <p:spPr bwMode="auto">
          <a:xfrm>
            <a:off x="2238954" y="6348507"/>
            <a:ext cx="382443" cy="382444"/>
          </a:xfrm>
          <a:custGeom>
            <a:avLst/>
            <a:gdLst>
              <a:gd name="T0" fmla="*/ 529289978 w 256"/>
              <a:gd name="T1" fmla="*/ 691321849 h 256"/>
              <a:gd name="T2" fmla="*/ 529289978 w 256"/>
              <a:gd name="T3" fmla="*/ 626511247 h 256"/>
              <a:gd name="T4" fmla="*/ 626508115 w 256"/>
              <a:gd name="T5" fmla="*/ 529292880 h 256"/>
              <a:gd name="T6" fmla="*/ 658912517 w 256"/>
              <a:gd name="T7" fmla="*/ 496888401 h 256"/>
              <a:gd name="T8" fmla="*/ 691318562 w 256"/>
              <a:gd name="T9" fmla="*/ 658915727 h 256"/>
              <a:gd name="T10" fmla="*/ 658912517 w 256"/>
              <a:gd name="T11" fmla="*/ 259245693 h 256"/>
              <a:gd name="T12" fmla="*/ 691318562 w 256"/>
              <a:gd name="T13" fmla="*/ 399670033 h 256"/>
              <a:gd name="T14" fmla="*/ 626508115 w 256"/>
              <a:gd name="T15" fmla="*/ 399670033 h 256"/>
              <a:gd name="T16" fmla="*/ 658912517 w 256"/>
              <a:gd name="T17" fmla="*/ 259245693 h 256"/>
              <a:gd name="T18" fmla="*/ 626508115 w 256"/>
              <a:gd name="T19" fmla="*/ 162028969 h 256"/>
              <a:gd name="T20" fmla="*/ 626508115 w 256"/>
              <a:gd name="T21" fmla="*/ 64812245 h 256"/>
              <a:gd name="T22" fmla="*/ 496885576 w 256"/>
              <a:gd name="T23" fmla="*/ 32406123 h 256"/>
              <a:gd name="T24" fmla="*/ 658912517 w 256"/>
              <a:gd name="T25" fmla="*/ 0 h 256"/>
              <a:gd name="T26" fmla="*/ 691318562 w 256"/>
              <a:gd name="T27" fmla="*/ 162028969 h 256"/>
              <a:gd name="T28" fmla="*/ 399669083 w 256"/>
              <a:gd name="T29" fmla="*/ 691321849 h 256"/>
              <a:gd name="T30" fmla="*/ 259245077 w 256"/>
              <a:gd name="T31" fmla="*/ 658915727 h 256"/>
              <a:gd name="T32" fmla="*/ 399669083 w 256"/>
              <a:gd name="T33" fmla="*/ 626511247 h 256"/>
              <a:gd name="T34" fmla="*/ 399669083 w 256"/>
              <a:gd name="T35" fmla="*/ 691321849 h 256"/>
              <a:gd name="T36" fmla="*/ 291649479 w 256"/>
              <a:gd name="T37" fmla="*/ 64812245 h 256"/>
              <a:gd name="T38" fmla="*/ 291649479 w 256"/>
              <a:gd name="T39" fmla="*/ 0 h 256"/>
              <a:gd name="T40" fmla="*/ 432073485 w 256"/>
              <a:gd name="T41" fmla="*/ 32406123 h 256"/>
              <a:gd name="T42" fmla="*/ 162028584 w 256"/>
              <a:gd name="T43" fmla="*/ 691321849 h 256"/>
              <a:gd name="T44" fmla="*/ 0 w 256"/>
              <a:gd name="T45" fmla="*/ 658915727 h 256"/>
              <a:gd name="T46" fmla="*/ 32406045 w 256"/>
              <a:gd name="T47" fmla="*/ 496888401 h 256"/>
              <a:gd name="T48" fmla="*/ 64810448 w 256"/>
              <a:gd name="T49" fmla="*/ 626511247 h 256"/>
              <a:gd name="T50" fmla="*/ 194432986 w 256"/>
              <a:gd name="T51" fmla="*/ 658915727 h 256"/>
              <a:gd name="T52" fmla="*/ 64810448 w 256"/>
              <a:gd name="T53" fmla="*/ 291651816 h 256"/>
              <a:gd name="T54" fmla="*/ 32406045 w 256"/>
              <a:gd name="T55" fmla="*/ 432076156 h 256"/>
              <a:gd name="T56" fmla="*/ 0 w 256"/>
              <a:gd name="T57" fmla="*/ 291651816 h 256"/>
              <a:gd name="T58" fmla="*/ 64810448 w 256"/>
              <a:gd name="T59" fmla="*/ 291651816 h 256"/>
              <a:gd name="T60" fmla="*/ 162028584 w 256"/>
              <a:gd name="T61" fmla="*/ 64812245 h 256"/>
              <a:gd name="T62" fmla="*/ 64810448 w 256"/>
              <a:gd name="T63" fmla="*/ 162028969 h 256"/>
              <a:gd name="T64" fmla="*/ 0 w 256"/>
              <a:gd name="T65" fmla="*/ 162028969 h 256"/>
              <a:gd name="T66" fmla="*/ 0 w 256"/>
              <a:gd name="T67" fmla="*/ 32406123 h 256"/>
              <a:gd name="T68" fmla="*/ 162028584 w 256"/>
              <a:gd name="T69" fmla="*/ 0 h 256"/>
              <a:gd name="T70" fmla="*/ 162028584 w 256"/>
              <a:gd name="T71" fmla="*/ 64812245 h 25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48" y="256"/>
                </a:move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" name="Freeform 51"/>
          <p:cNvSpPr>
            <a:spLocks noEditPoints="1"/>
          </p:cNvSpPr>
          <p:nvPr/>
        </p:nvSpPr>
        <p:spPr bwMode="auto">
          <a:xfrm>
            <a:off x="1569318" y="6354280"/>
            <a:ext cx="382443" cy="370898"/>
          </a:xfrm>
          <a:custGeom>
            <a:avLst/>
            <a:gdLst>
              <a:gd name="T0" fmla="*/ 691318562 w 256"/>
              <a:gd name="T1" fmla="*/ 638710149 h 248"/>
              <a:gd name="T2" fmla="*/ 658912517 w 256"/>
              <a:gd name="T3" fmla="*/ 671186323 h 248"/>
              <a:gd name="T4" fmla="*/ 32406045 w 256"/>
              <a:gd name="T5" fmla="*/ 671186323 h 248"/>
              <a:gd name="T6" fmla="*/ 0 w 256"/>
              <a:gd name="T7" fmla="*/ 638710149 h 248"/>
              <a:gd name="T8" fmla="*/ 0 w 256"/>
              <a:gd name="T9" fmla="*/ 32476174 h 248"/>
              <a:gd name="T10" fmla="*/ 32406045 w 256"/>
              <a:gd name="T11" fmla="*/ 0 h 248"/>
              <a:gd name="T12" fmla="*/ 64810448 w 256"/>
              <a:gd name="T13" fmla="*/ 0 h 248"/>
              <a:gd name="T14" fmla="*/ 97216493 w 256"/>
              <a:gd name="T15" fmla="*/ 0 h 248"/>
              <a:gd name="T16" fmla="*/ 129622539 w 256"/>
              <a:gd name="T17" fmla="*/ 0 h 248"/>
              <a:gd name="T18" fmla="*/ 129622539 w 256"/>
              <a:gd name="T19" fmla="*/ 32476174 h 248"/>
              <a:gd name="T20" fmla="*/ 129622539 w 256"/>
              <a:gd name="T21" fmla="*/ 43302662 h 248"/>
              <a:gd name="T22" fmla="*/ 129622539 w 256"/>
              <a:gd name="T23" fmla="*/ 162384159 h 248"/>
              <a:gd name="T24" fmla="*/ 129622539 w 256"/>
              <a:gd name="T25" fmla="*/ 194860333 h 248"/>
              <a:gd name="T26" fmla="*/ 129622539 w 256"/>
              <a:gd name="T27" fmla="*/ 259814326 h 248"/>
              <a:gd name="T28" fmla="*/ 191733030 w 256"/>
              <a:gd name="T29" fmla="*/ 324768319 h 248"/>
              <a:gd name="T30" fmla="*/ 477982597 w 256"/>
              <a:gd name="T31" fmla="*/ 324768319 h 248"/>
              <a:gd name="T32" fmla="*/ 540093089 w 256"/>
              <a:gd name="T33" fmla="*/ 259814326 h 248"/>
              <a:gd name="T34" fmla="*/ 540093089 w 256"/>
              <a:gd name="T35" fmla="*/ 194860333 h 248"/>
              <a:gd name="T36" fmla="*/ 540093089 w 256"/>
              <a:gd name="T37" fmla="*/ 162384159 h 248"/>
              <a:gd name="T38" fmla="*/ 540093089 w 256"/>
              <a:gd name="T39" fmla="*/ 64953993 h 248"/>
              <a:gd name="T40" fmla="*/ 540093089 w 256"/>
              <a:gd name="T41" fmla="*/ 43302662 h 248"/>
              <a:gd name="T42" fmla="*/ 540093089 w 256"/>
              <a:gd name="T43" fmla="*/ 32476174 h 248"/>
              <a:gd name="T44" fmla="*/ 540093089 w 256"/>
              <a:gd name="T45" fmla="*/ 0 h 248"/>
              <a:gd name="T46" fmla="*/ 550894556 w 256"/>
              <a:gd name="T47" fmla="*/ 0 h 248"/>
              <a:gd name="T48" fmla="*/ 561696024 w 256"/>
              <a:gd name="T49" fmla="*/ 0 h 248"/>
              <a:gd name="T50" fmla="*/ 583300602 w 256"/>
              <a:gd name="T51" fmla="*/ 10824843 h 248"/>
              <a:gd name="T52" fmla="*/ 680517095 w 256"/>
              <a:gd name="T53" fmla="*/ 108256655 h 248"/>
              <a:gd name="T54" fmla="*/ 691318562 w 256"/>
              <a:gd name="T55" fmla="*/ 129906340 h 248"/>
              <a:gd name="T56" fmla="*/ 691318562 w 256"/>
              <a:gd name="T57" fmla="*/ 638710149 h 248"/>
              <a:gd name="T58" fmla="*/ 507687044 w 256"/>
              <a:gd name="T59" fmla="*/ 259814326 h 248"/>
              <a:gd name="T60" fmla="*/ 475280998 w 256"/>
              <a:gd name="T61" fmla="*/ 292290500 h 248"/>
              <a:gd name="T62" fmla="*/ 432073485 w 256"/>
              <a:gd name="T63" fmla="*/ 292290500 h 248"/>
              <a:gd name="T64" fmla="*/ 432073485 w 256"/>
              <a:gd name="T65" fmla="*/ 292290500 h 248"/>
              <a:gd name="T66" fmla="*/ 237640499 w 256"/>
              <a:gd name="T67" fmla="*/ 292290500 h 248"/>
              <a:gd name="T68" fmla="*/ 237640499 w 256"/>
              <a:gd name="T69" fmla="*/ 292290500 h 248"/>
              <a:gd name="T70" fmla="*/ 194432986 w 256"/>
              <a:gd name="T71" fmla="*/ 292290500 h 248"/>
              <a:gd name="T72" fmla="*/ 162028584 w 256"/>
              <a:gd name="T73" fmla="*/ 259814326 h 248"/>
              <a:gd name="T74" fmla="*/ 162028584 w 256"/>
              <a:gd name="T75" fmla="*/ 194860333 h 248"/>
              <a:gd name="T76" fmla="*/ 162028584 w 256"/>
              <a:gd name="T77" fmla="*/ 0 h 248"/>
              <a:gd name="T78" fmla="*/ 507687044 w 256"/>
              <a:gd name="T79" fmla="*/ 0 h 248"/>
              <a:gd name="T80" fmla="*/ 507687044 w 256"/>
              <a:gd name="T81" fmla="*/ 194860333 h 248"/>
              <a:gd name="T82" fmla="*/ 507687044 w 256"/>
              <a:gd name="T83" fmla="*/ 259814326 h 248"/>
              <a:gd name="T84" fmla="*/ 442876596 w 256"/>
              <a:gd name="T85" fmla="*/ 43302662 h 248"/>
              <a:gd name="T86" fmla="*/ 345660103 w 256"/>
              <a:gd name="T87" fmla="*/ 43302662 h 248"/>
              <a:gd name="T88" fmla="*/ 345660103 w 256"/>
              <a:gd name="T89" fmla="*/ 248987838 h 248"/>
              <a:gd name="T90" fmla="*/ 442876596 w 256"/>
              <a:gd name="T91" fmla="*/ 248987838 h 248"/>
              <a:gd name="T92" fmla="*/ 442876596 w 256"/>
              <a:gd name="T93" fmla="*/ 43302662 h 24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48">
                <a:moveTo>
                  <a:pt x="256" y="236"/>
                </a:moveTo>
                <a:cubicBezTo>
                  <a:pt x="256" y="243"/>
                  <a:pt x="251" y="248"/>
                  <a:pt x="244" y="248"/>
                </a:cubicBezTo>
                <a:cubicBezTo>
                  <a:pt x="12" y="248"/>
                  <a:pt x="12" y="248"/>
                  <a:pt x="12" y="248"/>
                </a:cubicBezTo>
                <a:cubicBezTo>
                  <a:pt x="5" y="248"/>
                  <a:pt x="0" y="243"/>
                  <a:pt x="0" y="23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72"/>
                  <a:pt x="48" y="72"/>
                  <a:pt x="48" y="72"/>
                </a:cubicBezTo>
                <a:cubicBezTo>
                  <a:pt x="48" y="96"/>
                  <a:pt x="48" y="96"/>
                  <a:pt x="48" y="96"/>
                </a:cubicBezTo>
                <a:cubicBezTo>
                  <a:pt x="48" y="109"/>
                  <a:pt x="58" y="120"/>
                  <a:pt x="71" y="120"/>
                </a:cubicBezTo>
                <a:cubicBezTo>
                  <a:pt x="177" y="120"/>
                  <a:pt x="177" y="120"/>
                  <a:pt x="177" y="120"/>
                </a:cubicBezTo>
                <a:cubicBezTo>
                  <a:pt x="190" y="120"/>
                  <a:pt x="200" y="109"/>
                  <a:pt x="200" y="96"/>
                </a:cubicBezTo>
                <a:cubicBezTo>
                  <a:pt x="200" y="72"/>
                  <a:pt x="200" y="72"/>
                  <a:pt x="200" y="72"/>
                </a:cubicBezTo>
                <a:cubicBezTo>
                  <a:pt x="200" y="60"/>
                  <a:pt x="200" y="60"/>
                  <a:pt x="200" y="60"/>
                </a:cubicBezTo>
                <a:cubicBezTo>
                  <a:pt x="200" y="24"/>
                  <a:pt x="200" y="24"/>
                  <a:pt x="200" y="24"/>
                </a:cubicBezTo>
                <a:cubicBezTo>
                  <a:pt x="200" y="16"/>
                  <a:pt x="200" y="16"/>
                  <a:pt x="200" y="16"/>
                </a:cubicBezTo>
                <a:cubicBezTo>
                  <a:pt x="200" y="12"/>
                  <a:pt x="200" y="12"/>
                  <a:pt x="200" y="12"/>
                </a:cubicBezTo>
                <a:cubicBezTo>
                  <a:pt x="200" y="0"/>
                  <a:pt x="200" y="0"/>
                  <a:pt x="200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11" y="0"/>
                  <a:pt x="214" y="1"/>
                  <a:pt x="216" y="4"/>
                </a:cubicBezTo>
                <a:cubicBezTo>
                  <a:pt x="252" y="40"/>
                  <a:pt x="252" y="40"/>
                  <a:pt x="252" y="40"/>
                </a:cubicBezTo>
                <a:cubicBezTo>
                  <a:pt x="255" y="42"/>
                  <a:pt x="256" y="45"/>
                  <a:pt x="256" y="48"/>
                </a:cubicBezTo>
                <a:lnTo>
                  <a:pt x="256" y="236"/>
                </a:lnTo>
                <a:close/>
                <a:moveTo>
                  <a:pt x="188" y="96"/>
                </a:moveTo>
                <a:cubicBezTo>
                  <a:pt x="188" y="103"/>
                  <a:pt x="183" y="108"/>
                  <a:pt x="176" y="108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65" y="108"/>
                  <a:pt x="60" y="103"/>
                  <a:pt x="60" y="96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0"/>
                  <a:pt x="60" y="0"/>
                  <a:pt x="60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8" y="72"/>
                  <a:pt x="188" y="72"/>
                  <a:pt x="188" y="72"/>
                </a:cubicBezTo>
                <a:lnTo>
                  <a:pt x="188" y="96"/>
                </a:lnTo>
                <a:close/>
                <a:moveTo>
                  <a:pt x="164" y="16"/>
                </a:moveTo>
                <a:cubicBezTo>
                  <a:pt x="128" y="16"/>
                  <a:pt x="128" y="16"/>
                  <a:pt x="128" y="16"/>
                </a:cubicBezTo>
                <a:cubicBezTo>
                  <a:pt x="128" y="92"/>
                  <a:pt x="128" y="92"/>
                  <a:pt x="128" y="92"/>
                </a:cubicBezTo>
                <a:cubicBezTo>
                  <a:pt x="164" y="92"/>
                  <a:pt x="164" y="92"/>
                  <a:pt x="164" y="92"/>
                </a:cubicBezTo>
                <a:lnTo>
                  <a:pt x="164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" name="Freeform 32"/>
          <p:cNvSpPr>
            <a:spLocks noEditPoints="1"/>
          </p:cNvSpPr>
          <p:nvPr/>
        </p:nvSpPr>
        <p:spPr bwMode="auto">
          <a:xfrm>
            <a:off x="12443609" y="6352127"/>
            <a:ext cx="311727" cy="251114"/>
          </a:xfrm>
          <a:custGeom>
            <a:avLst/>
            <a:gdLst>
              <a:gd name="T0" fmla="*/ 538112311 w 208"/>
              <a:gd name="T1" fmla="*/ 454168158 h 168"/>
              <a:gd name="T2" fmla="*/ 288080511 w 208"/>
              <a:gd name="T3" fmla="*/ 454168158 h 168"/>
              <a:gd name="T4" fmla="*/ 260904038 w 208"/>
              <a:gd name="T5" fmla="*/ 427134281 h 168"/>
              <a:gd name="T6" fmla="*/ 260904038 w 208"/>
              <a:gd name="T7" fmla="*/ 416320401 h 168"/>
              <a:gd name="T8" fmla="*/ 288080511 w 208"/>
              <a:gd name="T9" fmla="*/ 389286523 h 168"/>
              <a:gd name="T10" fmla="*/ 538112311 w 208"/>
              <a:gd name="T11" fmla="*/ 389286523 h 168"/>
              <a:gd name="T12" fmla="*/ 565290433 w 208"/>
              <a:gd name="T13" fmla="*/ 416320401 h 168"/>
              <a:gd name="T14" fmla="*/ 565290433 w 208"/>
              <a:gd name="T15" fmla="*/ 427134281 h 168"/>
              <a:gd name="T16" fmla="*/ 538112311 w 208"/>
              <a:gd name="T17" fmla="*/ 454168158 h 168"/>
              <a:gd name="T18" fmla="*/ 250031800 w 208"/>
              <a:gd name="T19" fmla="*/ 251414076 h 168"/>
              <a:gd name="T20" fmla="*/ 250031800 w 208"/>
              <a:gd name="T21" fmla="*/ 251414076 h 168"/>
              <a:gd name="T22" fmla="*/ 54354596 w 208"/>
              <a:gd name="T23" fmla="*/ 446057338 h 168"/>
              <a:gd name="T24" fmla="*/ 54354596 w 208"/>
              <a:gd name="T25" fmla="*/ 446057338 h 168"/>
              <a:gd name="T26" fmla="*/ 32613417 w 208"/>
              <a:gd name="T27" fmla="*/ 454168158 h 168"/>
              <a:gd name="T28" fmla="*/ 0 w 208"/>
              <a:gd name="T29" fmla="*/ 421728163 h 168"/>
              <a:gd name="T30" fmla="*/ 8153766 w 208"/>
              <a:gd name="T31" fmla="*/ 400100403 h 168"/>
              <a:gd name="T32" fmla="*/ 8153766 w 208"/>
              <a:gd name="T33" fmla="*/ 400100403 h 168"/>
              <a:gd name="T34" fmla="*/ 182088143 w 208"/>
              <a:gd name="T35" fmla="*/ 227084901 h 168"/>
              <a:gd name="T36" fmla="*/ 10870589 w 208"/>
              <a:gd name="T37" fmla="*/ 56770814 h 168"/>
              <a:gd name="T38" fmla="*/ 0 w 208"/>
              <a:gd name="T39" fmla="*/ 32439996 h 168"/>
              <a:gd name="T40" fmla="*/ 32613417 w 208"/>
              <a:gd name="T41" fmla="*/ 0 h 168"/>
              <a:gd name="T42" fmla="*/ 54354596 w 208"/>
              <a:gd name="T43" fmla="*/ 8110821 h 168"/>
              <a:gd name="T44" fmla="*/ 54354596 w 208"/>
              <a:gd name="T45" fmla="*/ 8110821 h 168"/>
              <a:gd name="T46" fmla="*/ 250031800 w 208"/>
              <a:gd name="T47" fmla="*/ 202754083 h 168"/>
              <a:gd name="T48" fmla="*/ 250031800 w 208"/>
              <a:gd name="T49" fmla="*/ 202754083 h 168"/>
              <a:gd name="T50" fmla="*/ 260904038 w 208"/>
              <a:gd name="T51" fmla="*/ 227084901 h 168"/>
              <a:gd name="T52" fmla="*/ 260904038 w 208"/>
              <a:gd name="T53" fmla="*/ 227084901 h 168"/>
              <a:gd name="T54" fmla="*/ 260904038 w 208"/>
              <a:gd name="T55" fmla="*/ 227084901 h 168"/>
              <a:gd name="T56" fmla="*/ 250031800 w 208"/>
              <a:gd name="T57" fmla="*/ 251414076 h 16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8" h="168">
                <a:moveTo>
                  <a:pt x="198" y="168"/>
                </a:moveTo>
                <a:cubicBezTo>
                  <a:pt x="106" y="168"/>
                  <a:pt x="106" y="168"/>
                  <a:pt x="106" y="168"/>
                </a:cubicBezTo>
                <a:cubicBezTo>
                  <a:pt x="100" y="168"/>
                  <a:pt x="96" y="164"/>
                  <a:pt x="96" y="158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96" y="148"/>
                  <a:pt x="100" y="144"/>
                  <a:pt x="106" y="144"/>
                </a:cubicBezTo>
                <a:cubicBezTo>
                  <a:pt x="198" y="144"/>
                  <a:pt x="198" y="144"/>
                  <a:pt x="198" y="144"/>
                </a:cubicBezTo>
                <a:cubicBezTo>
                  <a:pt x="204" y="144"/>
                  <a:pt x="208" y="148"/>
                  <a:pt x="208" y="154"/>
                </a:cubicBezTo>
                <a:cubicBezTo>
                  <a:pt x="208" y="158"/>
                  <a:pt x="208" y="158"/>
                  <a:pt x="208" y="158"/>
                </a:cubicBezTo>
                <a:cubicBezTo>
                  <a:pt x="208" y="164"/>
                  <a:pt x="204" y="168"/>
                  <a:pt x="198" y="168"/>
                </a:cubicBezTo>
                <a:moveTo>
                  <a:pt x="92" y="93"/>
                </a:moveTo>
                <a:cubicBezTo>
                  <a:pt x="92" y="93"/>
                  <a:pt x="92" y="93"/>
                  <a:pt x="92" y="93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18" y="167"/>
                  <a:pt x="15" y="168"/>
                  <a:pt x="12" y="168"/>
                </a:cubicBezTo>
                <a:cubicBezTo>
                  <a:pt x="5" y="168"/>
                  <a:pt x="0" y="163"/>
                  <a:pt x="0" y="156"/>
                </a:cubicBezTo>
                <a:cubicBezTo>
                  <a:pt x="0" y="153"/>
                  <a:pt x="1" y="150"/>
                  <a:pt x="3" y="148"/>
                </a:cubicBezTo>
                <a:cubicBezTo>
                  <a:pt x="3" y="148"/>
                  <a:pt x="3" y="148"/>
                  <a:pt x="3" y="148"/>
                </a:cubicBezTo>
                <a:cubicBezTo>
                  <a:pt x="67" y="84"/>
                  <a:pt x="67" y="84"/>
                  <a:pt x="67" y="84"/>
                </a:cubicBezTo>
                <a:cubicBezTo>
                  <a:pt x="4" y="21"/>
                  <a:pt x="4" y="21"/>
                  <a:pt x="4" y="21"/>
                </a:cubicBezTo>
                <a:cubicBezTo>
                  <a:pt x="2" y="19"/>
                  <a:pt x="0" y="16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5" y="77"/>
                  <a:pt x="96" y="81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7"/>
                  <a:pt x="95" y="90"/>
                  <a:pt x="92" y="9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" name="Freeform 33"/>
          <p:cNvSpPr>
            <a:spLocks noEditPoints="1"/>
          </p:cNvSpPr>
          <p:nvPr/>
        </p:nvSpPr>
        <p:spPr bwMode="auto">
          <a:xfrm>
            <a:off x="11708163" y="6370889"/>
            <a:ext cx="382444" cy="215034"/>
          </a:xfrm>
          <a:custGeom>
            <a:avLst/>
            <a:gdLst>
              <a:gd name="T0" fmla="*/ 658915727 w 256"/>
              <a:gd name="T1" fmla="*/ 64756932 h 144"/>
              <a:gd name="T2" fmla="*/ 334859431 w 256"/>
              <a:gd name="T3" fmla="*/ 64756932 h 144"/>
              <a:gd name="T4" fmla="*/ 302453309 w 256"/>
              <a:gd name="T5" fmla="*/ 32377644 h 144"/>
              <a:gd name="T6" fmla="*/ 334859431 w 256"/>
              <a:gd name="T7" fmla="*/ 0 h 144"/>
              <a:gd name="T8" fmla="*/ 658915727 w 256"/>
              <a:gd name="T9" fmla="*/ 0 h 144"/>
              <a:gd name="T10" fmla="*/ 691321849 w 256"/>
              <a:gd name="T11" fmla="*/ 32377644 h 144"/>
              <a:gd name="T12" fmla="*/ 658915727 w 256"/>
              <a:gd name="T13" fmla="*/ 64756932 h 144"/>
              <a:gd name="T14" fmla="*/ 658915727 w 256"/>
              <a:gd name="T15" fmla="*/ 323783015 h 144"/>
              <a:gd name="T16" fmla="*/ 691321849 w 256"/>
              <a:gd name="T17" fmla="*/ 356162303 h 144"/>
              <a:gd name="T18" fmla="*/ 658915727 w 256"/>
              <a:gd name="T19" fmla="*/ 388539947 h 144"/>
              <a:gd name="T20" fmla="*/ 334859431 w 256"/>
              <a:gd name="T21" fmla="*/ 388539947 h 144"/>
              <a:gd name="T22" fmla="*/ 307854877 w 256"/>
              <a:gd name="T23" fmla="*/ 372350303 h 144"/>
              <a:gd name="T24" fmla="*/ 307854877 w 256"/>
              <a:gd name="T25" fmla="*/ 372350303 h 144"/>
              <a:gd name="T26" fmla="*/ 110719823 w 256"/>
              <a:gd name="T27" fmla="*/ 64756932 h 144"/>
              <a:gd name="T28" fmla="*/ 32406123 w 256"/>
              <a:gd name="T29" fmla="*/ 64756932 h 144"/>
              <a:gd name="T30" fmla="*/ 0 w 256"/>
              <a:gd name="T31" fmla="*/ 32377644 h 144"/>
              <a:gd name="T32" fmla="*/ 32406123 w 256"/>
              <a:gd name="T33" fmla="*/ 0 h 144"/>
              <a:gd name="T34" fmla="*/ 129622847 w 256"/>
              <a:gd name="T35" fmla="*/ 0 h 144"/>
              <a:gd name="T36" fmla="*/ 156627401 w 256"/>
              <a:gd name="T37" fmla="*/ 16189644 h 144"/>
              <a:gd name="T38" fmla="*/ 156627401 w 256"/>
              <a:gd name="T39" fmla="*/ 16189644 h 144"/>
              <a:gd name="T40" fmla="*/ 353762455 w 256"/>
              <a:gd name="T41" fmla="*/ 323783015 h 144"/>
              <a:gd name="T42" fmla="*/ 658915727 w 256"/>
              <a:gd name="T43" fmla="*/ 323783015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56" h="144">
                <a:moveTo>
                  <a:pt x="244" y="24"/>
                </a:moveTo>
                <a:cubicBezTo>
                  <a:pt x="124" y="24"/>
                  <a:pt x="124" y="24"/>
                  <a:pt x="124" y="24"/>
                </a:cubicBezTo>
                <a:cubicBezTo>
                  <a:pt x="117" y="24"/>
                  <a:pt x="112" y="19"/>
                  <a:pt x="112" y="12"/>
                </a:cubicBezTo>
                <a:cubicBezTo>
                  <a:pt x="112" y="5"/>
                  <a:pt x="117" y="0"/>
                  <a:pt x="12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244" y="120"/>
                </a:moveTo>
                <a:cubicBezTo>
                  <a:pt x="251" y="120"/>
                  <a:pt x="256" y="125"/>
                  <a:pt x="256" y="132"/>
                </a:cubicBezTo>
                <a:cubicBezTo>
                  <a:pt x="256" y="139"/>
                  <a:pt x="251" y="144"/>
                  <a:pt x="244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0" y="144"/>
                  <a:pt x="116" y="142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41" y="24"/>
                  <a:pt x="41" y="24"/>
                  <a:pt x="41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2" y="0"/>
                  <a:pt x="56" y="2"/>
                  <a:pt x="58" y="6"/>
                </a:cubicBezTo>
                <a:cubicBezTo>
                  <a:pt x="58" y="6"/>
                  <a:pt x="58" y="6"/>
                  <a:pt x="58" y="6"/>
                </a:cubicBezTo>
                <a:cubicBezTo>
                  <a:pt x="131" y="120"/>
                  <a:pt x="131" y="120"/>
                  <a:pt x="131" y="120"/>
                </a:cubicBezTo>
                <a:lnTo>
                  <a:pt x="244" y="1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" name="Freeform 34"/>
          <p:cNvSpPr>
            <a:spLocks noEditPoints="1"/>
          </p:cNvSpPr>
          <p:nvPr/>
        </p:nvSpPr>
        <p:spPr bwMode="auto">
          <a:xfrm>
            <a:off x="11002735" y="6292957"/>
            <a:ext cx="370898" cy="370897"/>
          </a:xfrm>
          <a:custGeom>
            <a:avLst/>
            <a:gdLst>
              <a:gd name="T0" fmla="*/ 541279983 w 248"/>
              <a:gd name="T1" fmla="*/ 259812044 h 248"/>
              <a:gd name="T2" fmla="*/ 476325990 w 248"/>
              <a:gd name="T3" fmla="*/ 259812044 h 248"/>
              <a:gd name="T4" fmla="*/ 476325990 w 248"/>
              <a:gd name="T5" fmla="*/ 411370989 h 248"/>
              <a:gd name="T6" fmla="*/ 541279983 w 248"/>
              <a:gd name="T7" fmla="*/ 411370989 h 248"/>
              <a:gd name="T8" fmla="*/ 671186323 w 248"/>
              <a:gd name="T9" fmla="*/ 541277011 h 248"/>
              <a:gd name="T10" fmla="*/ 541279983 w 248"/>
              <a:gd name="T11" fmla="*/ 671183033 h 248"/>
              <a:gd name="T12" fmla="*/ 411371997 w 248"/>
              <a:gd name="T13" fmla="*/ 541277011 h 248"/>
              <a:gd name="T14" fmla="*/ 411371997 w 248"/>
              <a:gd name="T15" fmla="*/ 476323177 h 248"/>
              <a:gd name="T16" fmla="*/ 259814326 w 248"/>
              <a:gd name="T17" fmla="*/ 476323177 h 248"/>
              <a:gd name="T18" fmla="*/ 259814326 w 248"/>
              <a:gd name="T19" fmla="*/ 541277011 h 248"/>
              <a:gd name="T20" fmla="*/ 129906340 w 248"/>
              <a:gd name="T21" fmla="*/ 671183033 h 248"/>
              <a:gd name="T22" fmla="*/ 0 w 248"/>
              <a:gd name="T23" fmla="*/ 541277011 h 248"/>
              <a:gd name="T24" fmla="*/ 129906340 w 248"/>
              <a:gd name="T25" fmla="*/ 411370989 h 248"/>
              <a:gd name="T26" fmla="*/ 194860333 w 248"/>
              <a:gd name="T27" fmla="*/ 411370989 h 248"/>
              <a:gd name="T28" fmla="*/ 194860333 w 248"/>
              <a:gd name="T29" fmla="*/ 259812044 h 248"/>
              <a:gd name="T30" fmla="*/ 129906340 w 248"/>
              <a:gd name="T31" fmla="*/ 259812044 h 248"/>
              <a:gd name="T32" fmla="*/ 0 w 248"/>
              <a:gd name="T33" fmla="*/ 129906022 h 248"/>
              <a:gd name="T34" fmla="*/ 129906340 w 248"/>
              <a:gd name="T35" fmla="*/ 0 h 248"/>
              <a:gd name="T36" fmla="*/ 259814326 w 248"/>
              <a:gd name="T37" fmla="*/ 129906022 h 248"/>
              <a:gd name="T38" fmla="*/ 259814326 w 248"/>
              <a:gd name="T39" fmla="*/ 194859856 h 248"/>
              <a:gd name="T40" fmla="*/ 411371997 w 248"/>
              <a:gd name="T41" fmla="*/ 194859856 h 248"/>
              <a:gd name="T42" fmla="*/ 411371997 w 248"/>
              <a:gd name="T43" fmla="*/ 129906022 h 248"/>
              <a:gd name="T44" fmla="*/ 541279983 w 248"/>
              <a:gd name="T45" fmla="*/ 0 h 248"/>
              <a:gd name="T46" fmla="*/ 671186323 w 248"/>
              <a:gd name="T47" fmla="*/ 129906022 h 248"/>
              <a:gd name="T48" fmla="*/ 541279983 w 248"/>
              <a:gd name="T49" fmla="*/ 259812044 h 248"/>
              <a:gd name="T50" fmla="*/ 476325990 w 248"/>
              <a:gd name="T51" fmla="*/ 541277011 h 248"/>
              <a:gd name="T52" fmla="*/ 541279983 w 248"/>
              <a:gd name="T53" fmla="*/ 606229199 h 248"/>
              <a:gd name="T54" fmla="*/ 606232330 w 248"/>
              <a:gd name="T55" fmla="*/ 541277011 h 248"/>
              <a:gd name="T56" fmla="*/ 552104826 w 248"/>
              <a:gd name="T57" fmla="*/ 476323177 h 248"/>
              <a:gd name="T58" fmla="*/ 552104826 w 248"/>
              <a:gd name="T59" fmla="*/ 476323177 h 248"/>
              <a:gd name="T60" fmla="*/ 476325990 w 248"/>
              <a:gd name="T61" fmla="*/ 476323177 h 248"/>
              <a:gd name="T62" fmla="*/ 476325990 w 248"/>
              <a:gd name="T63" fmla="*/ 541277011 h 248"/>
              <a:gd name="T64" fmla="*/ 194860333 w 248"/>
              <a:gd name="T65" fmla="*/ 129906022 h 248"/>
              <a:gd name="T66" fmla="*/ 129906340 w 248"/>
              <a:gd name="T67" fmla="*/ 64953834 h 248"/>
              <a:gd name="T68" fmla="*/ 64953993 w 248"/>
              <a:gd name="T69" fmla="*/ 129906022 h 248"/>
              <a:gd name="T70" fmla="*/ 129906340 w 248"/>
              <a:gd name="T71" fmla="*/ 194859856 h 248"/>
              <a:gd name="T72" fmla="*/ 194860333 w 248"/>
              <a:gd name="T73" fmla="*/ 194859856 h 248"/>
              <a:gd name="T74" fmla="*/ 194860333 w 248"/>
              <a:gd name="T75" fmla="*/ 129906022 h 248"/>
              <a:gd name="T76" fmla="*/ 64953993 w 248"/>
              <a:gd name="T77" fmla="*/ 541277011 h 248"/>
              <a:gd name="T78" fmla="*/ 129906340 w 248"/>
              <a:gd name="T79" fmla="*/ 606229199 h 248"/>
              <a:gd name="T80" fmla="*/ 194860333 w 248"/>
              <a:gd name="T81" fmla="*/ 541277011 h 248"/>
              <a:gd name="T82" fmla="*/ 194860333 w 248"/>
              <a:gd name="T83" fmla="*/ 476323177 h 248"/>
              <a:gd name="T84" fmla="*/ 129906340 w 248"/>
              <a:gd name="T85" fmla="*/ 476323177 h 248"/>
              <a:gd name="T86" fmla="*/ 64953993 w 248"/>
              <a:gd name="T87" fmla="*/ 541277011 h 248"/>
              <a:gd name="T88" fmla="*/ 411371997 w 248"/>
              <a:gd name="T89" fmla="*/ 259812044 h 248"/>
              <a:gd name="T90" fmla="*/ 259814326 w 248"/>
              <a:gd name="T91" fmla="*/ 259812044 h 248"/>
              <a:gd name="T92" fmla="*/ 259814326 w 248"/>
              <a:gd name="T93" fmla="*/ 411370989 h 248"/>
              <a:gd name="T94" fmla="*/ 411371997 w 248"/>
              <a:gd name="T95" fmla="*/ 411370989 h 248"/>
              <a:gd name="T96" fmla="*/ 411371997 w 248"/>
              <a:gd name="T97" fmla="*/ 259812044 h 248"/>
              <a:gd name="T98" fmla="*/ 541279983 w 248"/>
              <a:gd name="T99" fmla="*/ 64953834 h 248"/>
              <a:gd name="T100" fmla="*/ 476325990 w 248"/>
              <a:gd name="T101" fmla="*/ 129906022 h 248"/>
              <a:gd name="T102" fmla="*/ 476325990 w 248"/>
              <a:gd name="T103" fmla="*/ 194859856 h 248"/>
              <a:gd name="T104" fmla="*/ 541279983 w 248"/>
              <a:gd name="T105" fmla="*/ 194859856 h 248"/>
              <a:gd name="T106" fmla="*/ 606232330 w 248"/>
              <a:gd name="T107" fmla="*/ 129906022 h 248"/>
              <a:gd name="T108" fmla="*/ 541279983 w 248"/>
              <a:gd name="T109" fmla="*/ 64953834 h 2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48" h="248">
                <a:moveTo>
                  <a:pt x="200" y="96"/>
                </a:moveTo>
                <a:cubicBezTo>
                  <a:pt x="176" y="96"/>
                  <a:pt x="176" y="96"/>
                  <a:pt x="176" y="96"/>
                </a:cubicBezTo>
                <a:cubicBezTo>
                  <a:pt x="176" y="152"/>
                  <a:pt x="176" y="152"/>
                  <a:pt x="176" y="152"/>
                </a:cubicBezTo>
                <a:cubicBezTo>
                  <a:pt x="200" y="152"/>
                  <a:pt x="200" y="152"/>
                  <a:pt x="200" y="152"/>
                </a:cubicBezTo>
                <a:cubicBezTo>
                  <a:pt x="227" y="152"/>
                  <a:pt x="248" y="173"/>
                  <a:pt x="248" y="200"/>
                </a:cubicBezTo>
                <a:cubicBezTo>
                  <a:pt x="248" y="227"/>
                  <a:pt x="227" y="248"/>
                  <a:pt x="200" y="248"/>
                </a:cubicBezTo>
                <a:cubicBezTo>
                  <a:pt x="173" y="248"/>
                  <a:pt x="152" y="227"/>
                  <a:pt x="152" y="200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96" y="176"/>
                  <a:pt x="96" y="176"/>
                  <a:pt x="96" y="176"/>
                </a:cubicBezTo>
                <a:cubicBezTo>
                  <a:pt x="96" y="200"/>
                  <a:pt x="96" y="200"/>
                  <a:pt x="96" y="200"/>
                </a:cubicBezTo>
                <a:cubicBezTo>
                  <a:pt x="96" y="227"/>
                  <a:pt x="75" y="248"/>
                  <a:pt x="48" y="248"/>
                </a:cubicBezTo>
                <a:cubicBezTo>
                  <a:pt x="21" y="248"/>
                  <a:pt x="0" y="227"/>
                  <a:pt x="0" y="200"/>
                </a:cubicBezTo>
                <a:cubicBezTo>
                  <a:pt x="0" y="173"/>
                  <a:pt x="21" y="152"/>
                  <a:pt x="48" y="15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2" y="96"/>
                  <a:pt x="72" y="96"/>
                  <a:pt x="72" y="96"/>
                </a:cubicBezTo>
                <a:cubicBezTo>
                  <a:pt x="48" y="96"/>
                  <a:pt x="48" y="96"/>
                  <a:pt x="48" y="96"/>
                </a:cubicBezTo>
                <a:cubicBezTo>
                  <a:pt x="21" y="96"/>
                  <a:pt x="0" y="75"/>
                  <a:pt x="0" y="48"/>
                </a:cubicBezTo>
                <a:cubicBezTo>
                  <a:pt x="0" y="21"/>
                  <a:pt x="21" y="0"/>
                  <a:pt x="48" y="0"/>
                </a:cubicBezTo>
                <a:cubicBezTo>
                  <a:pt x="75" y="0"/>
                  <a:pt x="96" y="21"/>
                  <a:pt x="96" y="48"/>
                </a:cubicBezTo>
                <a:cubicBezTo>
                  <a:pt x="96" y="72"/>
                  <a:pt x="96" y="72"/>
                  <a:pt x="96" y="72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21"/>
                  <a:pt x="173" y="0"/>
                  <a:pt x="200" y="0"/>
                </a:cubicBezTo>
                <a:cubicBezTo>
                  <a:pt x="227" y="0"/>
                  <a:pt x="248" y="21"/>
                  <a:pt x="248" y="48"/>
                </a:cubicBezTo>
                <a:cubicBezTo>
                  <a:pt x="248" y="75"/>
                  <a:pt x="227" y="96"/>
                  <a:pt x="200" y="96"/>
                </a:cubicBezTo>
                <a:moveTo>
                  <a:pt x="176" y="200"/>
                </a:moveTo>
                <a:cubicBezTo>
                  <a:pt x="176" y="213"/>
                  <a:pt x="187" y="224"/>
                  <a:pt x="200" y="224"/>
                </a:cubicBezTo>
                <a:cubicBezTo>
                  <a:pt x="213" y="224"/>
                  <a:pt x="224" y="213"/>
                  <a:pt x="224" y="200"/>
                </a:cubicBezTo>
                <a:cubicBezTo>
                  <a:pt x="224" y="188"/>
                  <a:pt x="215" y="178"/>
                  <a:pt x="204" y="176"/>
                </a:cubicBezTo>
                <a:cubicBezTo>
                  <a:pt x="204" y="176"/>
                  <a:pt x="204" y="176"/>
                  <a:pt x="204" y="176"/>
                </a:cubicBezTo>
                <a:cubicBezTo>
                  <a:pt x="176" y="176"/>
                  <a:pt x="176" y="176"/>
                  <a:pt x="176" y="176"/>
                </a:cubicBezTo>
                <a:lnTo>
                  <a:pt x="176" y="200"/>
                </a:lnTo>
                <a:close/>
                <a:moveTo>
                  <a:pt x="72" y="48"/>
                </a:moveTo>
                <a:cubicBezTo>
                  <a:pt x="72" y="35"/>
                  <a:pt x="61" y="24"/>
                  <a:pt x="48" y="24"/>
                </a:cubicBezTo>
                <a:cubicBezTo>
                  <a:pt x="35" y="24"/>
                  <a:pt x="24" y="35"/>
                  <a:pt x="24" y="48"/>
                </a:cubicBezTo>
                <a:cubicBezTo>
                  <a:pt x="24" y="61"/>
                  <a:pt x="35" y="72"/>
                  <a:pt x="48" y="72"/>
                </a:cubicBezTo>
                <a:cubicBezTo>
                  <a:pt x="72" y="72"/>
                  <a:pt x="72" y="72"/>
                  <a:pt x="72" y="72"/>
                </a:cubicBezTo>
                <a:lnTo>
                  <a:pt x="72" y="48"/>
                </a:lnTo>
                <a:close/>
                <a:moveTo>
                  <a:pt x="24" y="200"/>
                </a:moveTo>
                <a:cubicBezTo>
                  <a:pt x="24" y="213"/>
                  <a:pt x="35" y="224"/>
                  <a:pt x="48" y="224"/>
                </a:cubicBezTo>
                <a:cubicBezTo>
                  <a:pt x="61" y="224"/>
                  <a:pt x="72" y="213"/>
                  <a:pt x="72" y="200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48" y="176"/>
                  <a:pt x="48" y="176"/>
                  <a:pt x="48" y="176"/>
                </a:cubicBezTo>
                <a:cubicBezTo>
                  <a:pt x="35" y="176"/>
                  <a:pt x="24" y="187"/>
                  <a:pt x="24" y="200"/>
                </a:cubicBezTo>
                <a:moveTo>
                  <a:pt x="152" y="96"/>
                </a:moveTo>
                <a:cubicBezTo>
                  <a:pt x="96" y="96"/>
                  <a:pt x="96" y="96"/>
                  <a:pt x="96" y="96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152" y="152"/>
                  <a:pt x="152" y="152"/>
                  <a:pt x="152" y="152"/>
                </a:cubicBezTo>
                <a:lnTo>
                  <a:pt x="152" y="96"/>
                </a:lnTo>
                <a:close/>
                <a:moveTo>
                  <a:pt x="200" y="24"/>
                </a:moveTo>
                <a:cubicBezTo>
                  <a:pt x="187" y="24"/>
                  <a:pt x="176" y="35"/>
                  <a:pt x="176" y="48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200" y="72"/>
                  <a:pt x="200" y="72"/>
                  <a:pt x="200" y="72"/>
                </a:cubicBezTo>
                <a:cubicBezTo>
                  <a:pt x="213" y="72"/>
                  <a:pt x="224" y="61"/>
                  <a:pt x="224" y="48"/>
                </a:cubicBezTo>
                <a:cubicBezTo>
                  <a:pt x="224" y="35"/>
                  <a:pt x="213" y="24"/>
                  <a:pt x="200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" name="Freeform 35"/>
          <p:cNvSpPr>
            <a:spLocks/>
          </p:cNvSpPr>
          <p:nvPr/>
        </p:nvSpPr>
        <p:spPr bwMode="auto">
          <a:xfrm>
            <a:off x="10327326" y="6382434"/>
            <a:ext cx="382444" cy="191943"/>
          </a:xfrm>
          <a:custGeom>
            <a:avLst/>
            <a:gdLst>
              <a:gd name="T0" fmla="*/ 658915727 w 256"/>
              <a:gd name="T1" fmla="*/ 152368336 h 128"/>
              <a:gd name="T2" fmla="*/ 626511247 w 256"/>
              <a:gd name="T3" fmla="*/ 185020343 h 128"/>
              <a:gd name="T4" fmla="*/ 626511247 w 256"/>
              <a:gd name="T5" fmla="*/ 236715918 h 128"/>
              <a:gd name="T6" fmla="*/ 464482278 w 256"/>
              <a:gd name="T7" fmla="*/ 73464129 h 128"/>
              <a:gd name="T8" fmla="*/ 399670033 w 256"/>
              <a:gd name="T9" fmla="*/ 10883453 h 128"/>
              <a:gd name="T10" fmla="*/ 378067047 w 256"/>
              <a:gd name="T11" fmla="*/ 0 h 128"/>
              <a:gd name="T12" fmla="*/ 356462418 w 256"/>
              <a:gd name="T13" fmla="*/ 10883453 h 128"/>
              <a:gd name="T14" fmla="*/ 205236585 w 256"/>
              <a:gd name="T15" fmla="*/ 160531750 h 128"/>
              <a:gd name="T16" fmla="*/ 54009109 w 256"/>
              <a:gd name="T17" fmla="*/ 10883453 h 128"/>
              <a:gd name="T18" fmla="*/ 32406123 w 256"/>
              <a:gd name="T19" fmla="*/ 0 h 128"/>
              <a:gd name="T20" fmla="*/ 0 w 256"/>
              <a:gd name="T21" fmla="*/ 32650358 h 128"/>
              <a:gd name="T22" fmla="*/ 10801493 w 256"/>
              <a:gd name="T23" fmla="*/ 54417263 h 128"/>
              <a:gd name="T24" fmla="*/ 183631955 w 256"/>
              <a:gd name="T25" fmla="*/ 228554153 h 128"/>
              <a:gd name="T26" fmla="*/ 205236585 w 256"/>
              <a:gd name="T27" fmla="*/ 239437606 h 128"/>
              <a:gd name="T28" fmla="*/ 226839571 w 256"/>
              <a:gd name="T29" fmla="*/ 228554153 h 128"/>
              <a:gd name="T30" fmla="*/ 378067047 w 256"/>
              <a:gd name="T31" fmla="*/ 78905856 h 128"/>
              <a:gd name="T32" fmla="*/ 418573057 w 256"/>
              <a:gd name="T33" fmla="*/ 119717978 h 128"/>
              <a:gd name="T34" fmla="*/ 423974625 w 256"/>
              <a:gd name="T35" fmla="*/ 125159704 h 128"/>
              <a:gd name="T36" fmla="*/ 442877649 w 256"/>
              <a:gd name="T37" fmla="*/ 141484883 h 128"/>
              <a:gd name="T38" fmla="*/ 580602026 w 256"/>
              <a:gd name="T39" fmla="*/ 282971416 h 128"/>
              <a:gd name="T40" fmla="*/ 529292880 w 256"/>
              <a:gd name="T41" fmla="*/ 282971416 h 128"/>
              <a:gd name="T42" fmla="*/ 496888401 w 256"/>
              <a:gd name="T43" fmla="*/ 315621773 h 128"/>
              <a:gd name="T44" fmla="*/ 529292880 w 256"/>
              <a:gd name="T45" fmla="*/ 348272131 h 128"/>
              <a:gd name="T46" fmla="*/ 658915727 w 256"/>
              <a:gd name="T47" fmla="*/ 348272131 h 128"/>
              <a:gd name="T48" fmla="*/ 691321849 w 256"/>
              <a:gd name="T49" fmla="*/ 315621773 h 128"/>
              <a:gd name="T50" fmla="*/ 691321849 w 256"/>
              <a:gd name="T51" fmla="*/ 185020343 h 128"/>
              <a:gd name="T52" fmla="*/ 658915727 w 256"/>
              <a:gd name="T53" fmla="*/ 152368336 h 12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128">
                <a:moveTo>
                  <a:pt x="244" y="56"/>
                </a:moveTo>
                <a:cubicBezTo>
                  <a:pt x="237" y="56"/>
                  <a:pt x="232" y="61"/>
                  <a:pt x="232" y="68"/>
                </a:cubicBezTo>
                <a:cubicBezTo>
                  <a:pt x="232" y="87"/>
                  <a:pt x="232" y="87"/>
                  <a:pt x="232" y="87"/>
                </a:cubicBezTo>
                <a:cubicBezTo>
                  <a:pt x="172" y="27"/>
                  <a:pt x="172" y="27"/>
                  <a:pt x="172" y="27"/>
                </a:cubicBezTo>
                <a:cubicBezTo>
                  <a:pt x="148" y="4"/>
                  <a:pt x="148" y="4"/>
                  <a:pt x="148" y="4"/>
                </a:cubicBezTo>
                <a:cubicBezTo>
                  <a:pt x="146" y="1"/>
                  <a:pt x="143" y="0"/>
                  <a:pt x="140" y="0"/>
                </a:cubicBezTo>
                <a:cubicBezTo>
                  <a:pt x="137" y="0"/>
                  <a:pt x="134" y="1"/>
                  <a:pt x="132" y="4"/>
                </a:cubicBezTo>
                <a:cubicBezTo>
                  <a:pt x="76" y="59"/>
                  <a:pt x="76" y="59"/>
                  <a:pt x="76" y="59"/>
                </a:cubicBezTo>
                <a:cubicBezTo>
                  <a:pt x="20" y="4"/>
                  <a:pt x="20" y="4"/>
                  <a:pt x="20" y="4"/>
                </a:cubicBezTo>
                <a:cubicBezTo>
                  <a:pt x="18" y="1"/>
                  <a:pt x="15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"/>
                  <a:pt x="1" y="18"/>
                  <a:pt x="4" y="20"/>
                </a:cubicBezTo>
                <a:cubicBezTo>
                  <a:pt x="68" y="84"/>
                  <a:pt x="68" y="84"/>
                  <a:pt x="68" y="84"/>
                </a:cubicBezTo>
                <a:cubicBezTo>
                  <a:pt x="70" y="87"/>
                  <a:pt x="73" y="88"/>
                  <a:pt x="76" y="88"/>
                </a:cubicBezTo>
                <a:cubicBezTo>
                  <a:pt x="79" y="88"/>
                  <a:pt x="82" y="87"/>
                  <a:pt x="84" y="84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7" y="46"/>
                  <a:pt x="157" y="46"/>
                  <a:pt x="157" y="46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215" y="104"/>
                  <a:pt x="215" y="104"/>
                  <a:pt x="215" y="104"/>
                </a:cubicBezTo>
                <a:cubicBezTo>
                  <a:pt x="196" y="104"/>
                  <a:pt x="196" y="104"/>
                  <a:pt x="196" y="104"/>
                </a:cubicBezTo>
                <a:cubicBezTo>
                  <a:pt x="189" y="104"/>
                  <a:pt x="184" y="109"/>
                  <a:pt x="184" y="116"/>
                </a:cubicBezTo>
                <a:cubicBezTo>
                  <a:pt x="184" y="123"/>
                  <a:pt x="189" y="128"/>
                  <a:pt x="196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23"/>
                  <a:pt x="256" y="116"/>
                </a:cubicBezTo>
                <a:cubicBezTo>
                  <a:pt x="256" y="68"/>
                  <a:pt x="256" y="68"/>
                  <a:pt x="256" y="68"/>
                </a:cubicBezTo>
                <a:cubicBezTo>
                  <a:pt x="256" y="61"/>
                  <a:pt x="251" y="56"/>
                  <a:pt x="244" y="5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" name="Freeform 36"/>
          <p:cNvSpPr>
            <a:spLocks/>
          </p:cNvSpPr>
          <p:nvPr/>
        </p:nvSpPr>
        <p:spPr bwMode="auto">
          <a:xfrm>
            <a:off x="9495387" y="6383841"/>
            <a:ext cx="382444" cy="191943"/>
          </a:xfrm>
          <a:custGeom>
            <a:avLst/>
            <a:gdLst>
              <a:gd name="T0" fmla="*/ 658915727 w 256"/>
              <a:gd name="T1" fmla="*/ 195903795 h 128"/>
              <a:gd name="T2" fmla="*/ 626511247 w 256"/>
              <a:gd name="T3" fmla="*/ 163251788 h 128"/>
              <a:gd name="T4" fmla="*/ 626511247 w 256"/>
              <a:gd name="T5" fmla="*/ 111556213 h 128"/>
              <a:gd name="T6" fmla="*/ 464482278 w 256"/>
              <a:gd name="T7" fmla="*/ 274808002 h 128"/>
              <a:gd name="T8" fmla="*/ 399670033 w 256"/>
              <a:gd name="T9" fmla="*/ 337388678 h 128"/>
              <a:gd name="T10" fmla="*/ 378067047 w 256"/>
              <a:gd name="T11" fmla="*/ 348272131 h 128"/>
              <a:gd name="T12" fmla="*/ 356462418 w 256"/>
              <a:gd name="T13" fmla="*/ 337388678 h 128"/>
              <a:gd name="T14" fmla="*/ 205236585 w 256"/>
              <a:gd name="T15" fmla="*/ 187740381 h 128"/>
              <a:gd name="T16" fmla="*/ 54009109 w 256"/>
              <a:gd name="T17" fmla="*/ 337388678 h 128"/>
              <a:gd name="T18" fmla="*/ 32406123 w 256"/>
              <a:gd name="T19" fmla="*/ 348272131 h 128"/>
              <a:gd name="T20" fmla="*/ 0 w 256"/>
              <a:gd name="T21" fmla="*/ 315621773 h 128"/>
              <a:gd name="T22" fmla="*/ 10801493 w 256"/>
              <a:gd name="T23" fmla="*/ 293854868 h 128"/>
              <a:gd name="T24" fmla="*/ 183631955 w 256"/>
              <a:gd name="T25" fmla="*/ 119717978 h 128"/>
              <a:gd name="T26" fmla="*/ 205236585 w 256"/>
              <a:gd name="T27" fmla="*/ 108834525 h 128"/>
              <a:gd name="T28" fmla="*/ 226839571 w 256"/>
              <a:gd name="T29" fmla="*/ 119717978 h 128"/>
              <a:gd name="T30" fmla="*/ 378067047 w 256"/>
              <a:gd name="T31" fmla="*/ 269366275 h 128"/>
              <a:gd name="T32" fmla="*/ 418573057 w 256"/>
              <a:gd name="T33" fmla="*/ 228554153 h 128"/>
              <a:gd name="T34" fmla="*/ 423974625 w 256"/>
              <a:gd name="T35" fmla="*/ 223112427 h 128"/>
              <a:gd name="T36" fmla="*/ 442877649 w 256"/>
              <a:gd name="T37" fmla="*/ 206787248 h 128"/>
              <a:gd name="T38" fmla="*/ 580602026 w 256"/>
              <a:gd name="T39" fmla="*/ 65300715 h 128"/>
              <a:gd name="T40" fmla="*/ 529292880 w 256"/>
              <a:gd name="T41" fmla="*/ 65300715 h 128"/>
              <a:gd name="T42" fmla="*/ 496888401 w 256"/>
              <a:gd name="T43" fmla="*/ 32650358 h 128"/>
              <a:gd name="T44" fmla="*/ 529292880 w 256"/>
              <a:gd name="T45" fmla="*/ 0 h 128"/>
              <a:gd name="T46" fmla="*/ 658915727 w 256"/>
              <a:gd name="T47" fmla="*/ 0 h 128"/>
              <a:gd name="T48" fmla="*/ 691321849 w 256"/>
              <a:gd name="T49" fmla="*/ 32650358 h 128"/>
              <a:gd name="T50" fmla="*/ 691321849 w 256"/>
              <a:gd name="T51" fmla="*/ 163251788 h 128"/>
              <a:gd name="T52" fmla="*/ 658915727 w 256"/>
              <a:gd name="T53" fmla="*/ 195903795 h 12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128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172" y="101"/>
                  <a:pt x="172" y="101"/>
                  <a:pt x="172" y="101"/>
                </a:cubicBezTo>
                <a:cubicBezTo>
                  <a:pt x="148" y="124"/>
                  <a:pt x="148" y="124"/>
                  <a:pt x="148" y="124"/>
                </a:cubicBezTo>
                <a:cubicBezTo>
                  <a:pt x="146" y="127"/>
                  <a:pt x="143" y="128"/>
                  <a:pt x="140" y="128"/>
                </a:cubicBezTo>
                <a:cubicBezTo>
                  <a:pt x="137" y="128"/>
                  <a:pt x="134" y="127"/>
                  <a:pt x="132" y="124"/>
                </a:cubicBezTo>
                <a:cubicBezTo>
                  <a:pt x="76" y="69"/>
                  <a:pt x="76" y="69"/>
                  <a:pt x="76" y="69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8" y="127"/>
                  <a:pt x="15" y="128"/>
                  <a:pt x="12" y="128"/>
                </a:cubicBezTo>
                <a:cubicBezTo>
                  <a:pt x="5" y="128"/>
                  <a:pt x="0" y="123"/>
                  <a:pt x="0" y="116"/>
                </a:cubicBezTo>
                <a:cubicBezTo>
                  <a:pt x="0" y="113"/>
                  <a:pt x="1" y="110"/>
                  <a:pt x="4" y="108"/>
                </a:cubicBezTo>
                <a:cubicBezTo>
                  <a:pt x="68" y="44"/>
                  <a:pt x="68" y="44"/>
                  <a:pt x="68" y="44"/>
                </a:cubicBezTo>
                <a:cubicBezTo>
                  <a:pt x="70" y="41"/>
                  <a:pt x="73" y="40"/>
                  <a:pt x="76" y="40"/>
                </a:cubicBezTo>
                <a:cubicBezTo>
                  <a:pt x="79" y="40"/>
                  <a:pt x="82" y="41"/>
                  <a:pt x="84" y="44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55" y="84"/>
                  <a:pt x="155" y="84"/>
                  <a:pt x="155" y="84"/>
                </a:cubicBezTo>
                <a:cubicBezTo>
                  <a:pt x="157" y="82"/>
                  <a:pt x="157" y="82"/>
                  <a:pt x="157" y="82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215" y="24"/>
                  <a:pt x="215" y="24"/>
                  <a:pt x="215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" name="Freeform 37"/>
          <p:cNvSpPr>
            <a:spLocks noEditPoints="1"/>
          </p:cNvSpPr>
          <p:nvPr/>
        </p:nvSpPr>
        <p:spPr bwMode="auto">
          <a:xfrm>
            <a:off x="8794578" y="6320052"/>
            <a:ext cx="382444" cy="298739"/>
          </a:xfrm>
          <a:custGeom>
            <a:avLst/>
            <a:gdLst>
              <a:gd name="T0" fmla="*/ 496888401 w 256"/>
              <a:gd name="T1" fmla="*/ 464341670 h 200"/>
              <a:gd name="T2" fmla="*/ 496888401 w 256"/>
              <a:gd name="T3" fmla="*/ 464341670 h 200"/>
              <a:gd name="T4" fmla="*/ 291651816 w 256"/>
              <a:gd name="T5" fmla="*/ 464341670 h 200"/>
              <a:gd name="T6" fmla="*/ 291651816 w 256"/>
              <a:gd name="T7" fmla="*/ 464341670 h 200"/>
              <a:gd name="T8" fmla="*/ 270047186 w 256"/>
              <a:gd name="T9" fmla="*/ 464341670 h 200"/>
              <a:gd name="T10" fmla="*/ 229541177 w 256"/>
              <a:gd name="T11" fmla="*/ 464341670 h 200"/>
              <a:gd name="T12" fmla="*/ 248444200 w 256"/>
              <a:gd name="T13" fmla="*/ 485939760 h 200"/>
              <a:gd name="T14" fmla="*/ 259245693 w 256"/>
              <a:gd name="T15" fmla="*/ 507536206 h 200"/>
              <a:gd name="T16" fmla="*/ 226839571 w 256"/>
              <a:gd name="T17" fmla="*/ 539932519 h 200"/>
              <a:gd name="T18" fmla="*/ 205236585 w 256"/>
              <a:gd name="T19" fmla="*/ 529134296 h 200"/>
              <a:gd name="T20" fmla="*/ 129622847 w 256"/>
              <a:gd name="T21" fmla="*/ 453543447 h 200"/>
              <a:gd name="T22" fmla="*/ 118821354 w 256"/>
              <a:gd name="T23" fmla="*/ 431945358 h 200"/>
              <a:gd name="T24" fmla="*/ 129622847 w 256"/>
              <a:gd name="T25" fmla="*/ 410348911 h 200"/>
              <a:gd name="T26" fmla="*/ 205236585 w 256"/>
              <a:gd name="T27" fmla="*/ 334758063 h 200"/>
              <a:gd name="T28" fmla="*/ 226839571 w 256"/>
              <a:gd name="T29" fmla="*/ 323959840 h 200"/>
              <a:gd name="T30" fmla="*/ 259245693 w 256"/>
              <a:gd name="T31" fmla="*/ 356356153 h 200"/>
              <a:gd name="T32" fmla="*/ 248444200 w 256"/>
              <a:gd name="T33" fmla="*/ 377952599 h 200"/>
              <a:gd name="T34" fmla="*/ 229541177 w 256"/>
              <a:gd name="T35" fmla="*/ 399550688 h 200"/>
              <a:gd name="T36" fmla="*/ 248444200 w 256"/>
              <a:gd name="T37" fmla="*/ 399550688 h 200"/>
              <a:gd name="T38" fmla="*/ 248444200 w 256"/>
              <a:gd name="T39" fmla="*/ 399550688 h 200"/>
              <a:gd name="T40" fmla="*/ 280850323 w 256"/>
              <a:gd name="T41" fmla="*/ 399550688 h 200"/>
              <a:gd name="T42" fmla="*/ 280850323 w 256"/>
              <a:gd name="T43" fmla="*/ 399550688 h 200"/>
              <a:gd name="T44" fmla="*/ 496888401 w 256"/>
              <a:gd name="T45" fmla="*/ 399550688 h 200"/>
              <a:gd name="T46" fmla="*/ 626511247 w 256"/>
              <a:gd name="T47" fmla="*/ 269967081 h 200"/>
              <a:gd name="T48" fmla="*/ 626511247 w 256"/>
              <a:gd name="T49" fmla="*/ 194376233 h 200"/>
              <a:gd name="T50" fmla="*/ 658915727 w 256"/>
              <a:gd name="T51" fmla="*/ 161979920 h 200"/>
              <a:gd name="T52" fmla="*/ 691321849 w 256"/>
              <a:gd name="T53" fmla="*/ 194376233 h 200"/>
              <a:gd name="T54" fmla="*/ 691321849 w 256"/>
              <a:gd name="T55" fmla="*/ 269967081 h 200"/>
              <a:gd name="T56" fmla="*/ 496888401 w 256"/>
              <a:gd name="T57" fmla="*/ 464341670 h 200"/>
              <a:gd name="T58" fmla="*/ 486085264 w 256"/>
              <a:gd name="T59" fmla="*/ 205174456 h 200"/>
              <a:gd name="T60" fmla="*/ 464482278 w 256"/>
              <a:gd name="T61" fmla="*/ 215972679 h 200"/>
              <a:gd name="T62" fmla="*/ 432076156 w 256"/>
              <a:gd name="T63" fmla="*/ 183576366 h 200"/>
              <a:gd name="T64" fmla="*/ 442877649 w 256"/>
              <a:gd name="T65" fmla="*/ 161979920 h 200"/>
              <a:gd name="T66" fmla="*/ 461780672 w 256"/>
              <a:gd name="T67" fmla="*/ 140381831 h 200"/>
              <a:gd name="T68" fmla="*/ 442877649 w 256"/>
              <a:gd name="T69" fmla="*/ 140381831 h 200"/>
              <a:gd name="T70" fmla="*/ 442877649 w 256"/>
              <a:gd name="T71" fmla="*/ 140381831 h 200"/>
              <a:gd name="T72" fmla="*/ 410473170 w 256"/>
              <a:gd name="T73" fmla="*/ 140381831 h 200"/>
              <a:gd name="T74" fmla="*/ 410473170 w 256"/>
              <a:gd name="T75" fmla="*/ 140381831 h 200"/>
              <a:gd name="T76" fmla="*/ 194435092 w 256"/>
              <a:gd name="T77" fmla="*/ 140381831 h 200"/>
              <a:gd name="T78" fmla="*/ 64812245 w 256"/>
              <a:gd name="T79" fmla="*/ 269967081 h 200"/>
              <a:gd name="T80" fmla="*/ 64812245 w 256"/>
              <a:gd name="T81" fmla="*/ 345556286 h 200"/>
              <a:gd name="T82" fmla="*/ 32406123 w 256"/>
              <a:gd name="T83" fmla="*/ 377952599 h 200"/>
              <a:gd name="T84" fmla="*/ 0 w 256"/>
              <a:gd name="T85" fmla="*/ 345556286 h 200"/>
              <a:gd name="T86" fmla="*/ 0 w 256"/>
              <a:gd name="T87" fmla="*/ 269967081 h 200"/>
              <a:gd name="T88" fmla="*/ 194435092 w 256"/>
              <a:gd name="T89" fmla="*/ 75590848 h 200"/>
              <a:gd name="T90" fmla="*/ 399670033 w 256"/>
              <a:gd name="T91" fmla="*/ 75590848 h 200"/>
              <a:gd name="T92" fmla="*/ 399670033 w 256"/>
              <a:gd name="T93" fmla="*/ 75590848 h 200"/>
              <a:gd name="T94" fmla="*/ 421274663 w 256"/>
              <a:gd name="T95" fmla="*/ 75590848 h 200"/>
              <a:gd name="T96" fmla="*/ 461780672 w 256"/>
              <a:gd name="T97" fmla="*/ 75590848 h 200"/>
              <a:gd name="T98" fmla="*/ 442877649 w 256"/>
              <a:gd name="T99" fmla="*/ 53992759 h 200"/>
              <a:gd name="T100" fmla="*/ 432076156 w 256"/>
              <a:gd name="T101" fmla="*/ 32396313 h 200"/>
              <a:gd name="T102" fmla="*/ 464482278 w 256"/>
              <a:gd name="T103" fmla="*/ 0 h 200"/>
              <a:gd name="T104" fmla="*/ 486085264 w 256"/>
              <a:gd name="T105" fmla="*/ 10798223 h 200"/>
              <a:gd name="T106" fmla="*/ 561699002 w 256"/>
              <a:gd name="T107" fmla="*/ 86389072 h 200"/>
              <a:gd name="T108" fmla="*/ 572500495 w 256"/>
              <a:gd name="T109" fmla="*/ 107987161 h 200"/>
              <a:gd name="T110" fmla="*/ 561699002 w 256"/>
              <a:gd name="T111" fmla="*/ 129583607 h 200"/>
              <a:gd name="T112" fmla="*/ 486085264 w 256"/>
              <a:gd name="T113" fmla="*/ 205174456 h 20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56" h="200">
                <a:moveTo>
                  <a:pt x="184" y="172"/>
                </a:moveTo>
                <a:cubicBezTo>
                  <a:pt x="184" y="172"/>
                  <a:pt x="184" y="172"/>
                  <a:pt x="184" y="172"/>
                </a:cubicBezTo>
                <a:cubicBezTo>
                  <a:pt x="108" y="172"/>
                  <a:pt x="108" y="172"/>
                  <a:pt x="108" y="172"/>
                </a:cubicBezTo>
                <a:cubicBezTo>
                  <a:pt x="108" y="172"/>
                  <a:pt x="108" y="172"/>
                  <a:pt x="108" y="172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85" y="172"/>
                  <a:pt x="85" y="172"/>
                  <a:pt x="85" y="172"/>
                </a:cubicBezTo>
                <a:cubicBezTo>
                  <a:pt x="92" y="180"/>
                  <a:pt x="92" y="180"/>
                  <a:pt x="92" y="180"/>
                </a:cubicBezTo>
                <a:cubicBezTo>
                  <a:pt x="95" y="182"/>
                  <a:pt x="96" y="185"/>
                  <a:pt x="96" y="188"/>
                </a:cubicBezTo>
                <a:cubicBezTo>
                  <a:pt x="96" y="195"/>
                  <a:pt x="91" y="200"/>
                  <a:pt x="84" y="200"/>
                </a:cubicBezTo>
                <a:cubicBezTo>
                  <a:pt x="81" y="200"/>
                  <a:pt x="78" y="199"/>
                  <a:pt x="76" y="196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45" y="166"/>
                  <a:pt x="44" y="163"/>
                  <a:pt x="44" y="160"/>
                </a:cubicBezTo>
                <a:cubicBezTo>
                  <a:pt x="44" y="157"/>
                  <a:pt x="45" y="154"/>
                  <a:pt x="48" y="152"/>
                </a:cubicBezTo>
                <a:cubicBezTo>
                  <a:pt x="76" y="124"/>
                  <a:pt x="76" y="124"/>
                  <a:pt x="76" y="124"/>
                </a:cubicBezTo>
                <a:cubicBezTo>
                  <a:pt x="78" y="121"/>
                  <a:pt x="81" y="120"/>
                  <a:pt x="84" y="120"/>
                </a:cubicBezTo>
                <a:cubicBezTo>
                  <a:pt x="91" y="120"/>
                  <a:pt x="96" y="125"/>
                  <a:pt x="96" y="132"/>
                </a:cubicBezTo>
                <a:cubicBezTo>
                  <a:pt x="96" y="135"/>
                  <a:pt x="95" y="138"/>
                  <a:pt x="92" y="140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84" y="148"/>
                  <a:pt x="184" y="148"/>
                  <a:pt x="184" y="148"/>
                </a:cubicBezTo>
                <a:cubicBezTo>
                  <a:pt x="211" y="148"/>
                  <a:pt x="232" y="127"/>
                  <a:pt x="232" y="100"/>
                </a:cubicBezTo>
                <a:cubicBezTo>
                  <a:pt x="232" y="72"/>
                  <a:pt x="232" y="72"/>
                  <a:pt x="232" y="72"/>
                </a:cubicBezTo>
                <a:cubicBezTo>
                  <a:pt x="232" y="65"/>
                  <a:pt x="237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40"/>
                  <a:pt x="224" y="172"/>
                  <a:pt x="184" y="172"/>
                </a:cubicBezTo>
                <a:moveTo>
                  <a:pt x="180" y="76"/>
                </a:moveTo>
                <a:cubicBezTo>
                  <a:pt x="178" y="79"/>
                  <a:pt x="175" y="80"/>
                  <a:pt x="172" y="80"/>
                </a:cubicBezTo>
                <a:cubicBezTo>
                  <a:pt x="165" y="80"/>
                  <a:pt x="160" y="75"/>
                  <a:pt x="160" y="68"/>
                </a:cubicBezTo>
                <a:cubicBezTo>
                  <a:pt x="160" y="65"/>
                  <a:pt x="161" y="62"/>
                  <a:pt x="164" y="60"/>
                </a:cubicBezTo>
                <a:cubicBezTo>
                  <a:pt x="171" y="52"/>
                  <a:pt x="171" y="52"/>
                  <a:pt x="171" y="52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152" y="52"/>
                  <a:pt x="152" y="52"/>
                  <a:pt x="152" y="52"/>
                </a:cubicBezTo>
                <a:cubicBezTo>
                  <a:pt x="152" y="52"/>
                  <a:pt x="152" y="52"/>
                  <a:pt x="152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45" y="52"/>
                  <a:pt x="24" y="73"/>
                  <a:pt x="24" y="100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35"/>
                  <a:pt x="19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32" y="28"/>
                  <a:pt x="72" y="28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71" y="28"/>
                  <a:pt x="171" y="28"/>
                  <a:pt x="171" y="28"/>
                </a:cubicBezTo>
                <a:cubicBezTo>
                  <a:pt x="164" y="20"/>
                  <a:pt x="164" y="20"/>
                  <a:pt x="164" y="20"/>
                </a:cubicBezTo>
                <a:cubicBezTo>
                  <a:pt x="161" y="18"/>
                  <a:pt x="160" y="15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175" y="0"/>
                  <a:pt x="178" y="1"/>
                  <a:pt x="180" y="4"/>
                </a:cubicBezTo>
                <a:cubicBezTo>
                  <a:pt x="208" y="32"/>
                  <a:pt x="208" y="32"/>
                  <a:pt x="208" y="32"/>
                </a:cubicBezTo>
                <a:cubicBezTo>
                  <a:pt x="211" y="34"/>
                  <a:pt x="212" y="37"/>
                  <a:pt x="212" y="40"/>
                </a:cubicBezTo>
                <a:cubicBezTo>
                  <a:pt x="212" y="43"/>
                  <a:pt x="211" y="46"/>
                  <a:pt x="208" y="48"/>
                </a:cubicBezTo>
                <a:lnTo>
                  <a:pt x="18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" name="Freeform 38"/>
          <p:cNvSpPr>
            <a:spLocks noEditPoints="1"/>
          </p:cNvSpPr>
          <p:nvPr/>
        </p:nvSpPr>
        <p:spPr bwMode="auto">
          <a:xfrm>
            <a:off x="7998981" y="6287184"/>
            <a:ext cx="382443" cy="382443"/>
          </a:xfrm>
          <a:custGeom>
            <a:avLst/>
            <a:gdLst>
              <a:gd name="T0" fmla="*/ 658912517 w 256"/>
              <a:gd name="T1" fmla="*/ 129622539 h 256"/>
              <a:gd name="T2" fmla="*/ 626508115 w 256"/>
              <a:gd name="T3" fmla="*/ 129622539 h 256"/>
              <a:gd name="T4" fmla="*/ 626508115 w 256"/>
              <a:gd name="T5" fmla="*/ 313254057 h 256"/>
              <a:gd name="T6" fmla="*/ 626508115 w 256"/>
              <a:gd name="T7" fmla="*/ 464479531 h 256"/>
              <a:gd name="T8" fmla="*/ 626508115 w 256"/>
              <a:gd name="T9" fmla="*/ 496885576 h 256"/>
              <a:gd name="T10" fmla="*/ 594102069 w 256"/>
              <a:gd name="T11" fmla="*/ 529289978 h 256"/>
              <a:gd name="T12" fmla="*/ 423971974 w 256"/>
              <a:gd name="T13" fmla="*/ 529289978 h 256"/>
              <a:gd name="T14" fmla="*/ 529289978 w 256"/>
              <a:gd name="T15" fmla="*/ 637309582 h 256"/>
              <a:gd name="T16" fmla="*/ 540093089 w 256"/>
              <a:gd name="T17" fmla="*/ 658912517 h 256"/>
              <a:gd name="T18" fmla="*/ 507687044 w 256"/>
              <a:gd name="T19" fmla="*/ 691318562 h 256"/>
              <a:gd name="T20" fmla="*/ 486084109 w 256"/>
              <a:gd name="T21" fmla="*/ 680517095 h 256"/>
              <a:gd name="T22" fmla="*/ 378064505 w 256"/>
              <a:gd name="T23" fmla="*/ 575199091 h 256"/>
              <a:gd name="T24" fmla="*/ 378064505 w 256"/>
              <a:gd name="T25" fmla="*/ 658912517 h 256"/>
              <a:gd name="T26" fmla="*/ 345660103 w 256"/>
              <a:gd name="T27" fmla="*/ 691318562 h 256"/>
              <a:gd name="T28" fmla="*/ 313254057 w 256"/>
              <a:gd name="T29" fmla="*/ 658912517 h 256"/>
              <a:gd name="T30" fmla="*/ 313254057 w 256"/>
              <a:gd name="T31" fmla="*/ 575199091 h 256"/>
              <a:gd name="T32" fmla="*/ 205234454 w 256"/>
              <a:gd name="T33" fmla="*/ 680517095 h 256"/>
              <a:gd name="T34" fmla="*/ 183631519 w 256"/>
              <a:gd name="T35" fmla="*/ 691318562 h 256"/>
              <a:gd name="T36" fmla="*/ 151225473 w 256"/>
              <a:gd name="T37" fmla="*/ 658912517 h 256"/>
              <a:gd name="T38" fmla="*/ 162028584 w 256"/>
              <a:gd name="T39" fmla="*/ 637309582 h 256"/>
              <a:gd name="T40" fmla="*/ 267346589 w 256"/>
              <a:gd name="T41" fmla="*/ 529289978 h 256"/>
              <a:gd name="T42" fmla="*/ 97216493 w 256"/>
              <a:gd name="T43" fmla="*/ 529289978 h 256"/>
              <a:gd name="T44" fmla="*/ 64810448 w 256"/>
              <a:gd name="T45" fmla="*/ 496885576 h 256"/>
              <a:gd name="T46" fmla="*/ 64810448 w 256"/>
              <a:gd name="T47" fmla="*/ 464479531 h 256"/>
              <a:gd name="T48" fmla="*/ 64810448 w 256"/>
              <a:gd name="T49" fmla="*/ 313254057 h 256"/>
              <a:gd name="T50" fmla="*/ 64810448 w 256"/>
              <a:gd name="T51" fmla="*/ 129622539 h 256"/>
              <a:gd name="T52" fmla="*/ 32406045 w 256"/>
              <a:gd name="T53" fmla="*/ 129622539 h 256"/>
              <a:gd name="T54" fmla="*/ 0 w 256"/>
              <a:gd name="T55" fmla="*/ 97216493 h 256"/>
              <a:gd name="T56" fmla="*/ 32406045 w 256"/>
              <a:gd name="T57" fmla="*/ 64810448 h 256"/>
              <a:gd name="T58" fmla="*/ 313254057 w 256"/>
              <a:gd name="T59" fmla="*/ 64810448 h 256"/>
              <a:gd name="T60" fmla="*/ 313254057 w 256"/>
              <a:gd name="T61" fmla="*/ 32406045 h 256"/>
              <a:gd name="T62" fmla="*/ 345660103 w 256"/>
              <a:gd name="T63" fmla="*/ 0 h 256"/>
              <a:gd name="T64" fmla="*/ 378064505 w 256"/>
              <a:gd name="T65" fmla="*/ 32406045 h 256"/>
              <a:gd name="T66" fmla="*/ 378064505 w 256"/>
              <a:gd name="T67" fmla="*/ 64810448 h 256"/>
              <a:gd name="T68" fmla="*/ 658912517 w 256"/>
              <a:gd name="T69" fmla="*/ 64810448 h 256"/>
              <a:gd name="T70" fmla="*/ 691318562 w 256"/>
              <a:gd name="T71" fmla="*/ 97216493 h 256"/>
              <a:gd name="T72" fmla="*/ 658912517 w 256"/>
              <a:gd name="T73" fmla="*/ 129622539 h 256"/>
              <a:gd name="T74" fmla="*/ 561696024 w 256"/>
              <a:gd name="T75" fmla="*/ 280848012 h 256"/>
              <a:gd name="T76" fmla="*/ 561696024 w 256"/>
              <a:gd name="T77" fmla="*/ 248441966 h 256"/>
              <a:gd name="T78" fmla="*/ 561696024 w 256"/>
              <a:gd name="T79" fmla="*/ 129622539 h 256"/>
              <a:gd name="T80" fmla="*/ 129622539 w 256"/>
              <a:gd name="T81" fmla="*/ 129622539 h 256"/>
              <a:gd name="T82" fmla="*/ 129622539 w 256"/>
              <a:gd name="T83" fmla="*/ 248441966 h 256"/>
              <a:gd name="T84" fmla="*/ 129622539 w 256"/>
              <a:gd name="T85" fmla="*/ 280848012 h 256"/>
              <a:gd name="T86" fmla="*/ 129622539 w 256"/>
              <a:gd name="T87" fmla="*/ 464479531 h 256"/>
              <a:gd name="T88" fmla="*/ 561696024 w 256"/>
              <a:gd name="T89" fmla="*/ 464479531 h 256"/>
              <a:gd name="T90" fmla="*/ 561696024 w 256"/>
              <a:gd name="T91" fmla="*/ 280848012 h 2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56" h="256"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32" y="116"/>
                  <a:pt x="232" y="116"/>
                  <a:pt x="232" y="116"/>
                </a:cubicBezTo>
                <a:cubicBezTo>
                  <a:pt x="232" y="172"/>
                  <a:pt x="232" y="172"/>
                  <a:pt x="232" y="172"/>
                </a:cubicBezTo>
                <a:cubicBezTo>
                  <a:pt x="232" y="184"/>
                  <a:pt x="232" y="184"/>
                  <a:pt x="232" y="184"/>
                </a:cubicBezTo>
                <a:cubicBezTo>
                  <a:pt x="232" y="191"/>
                  <a:pt x="227" y="196"/>
                  <a:pt x="220" y="196"/>
                </a:cubicBezTo>
                <a:cubicBezTo>
                  <a:pt x="157" y="196"/>
                  <a:pt x="157" y="196"/>
                  <a:pt x="157" y="196"/>
                </a:cubicBezTo>
                <a:cubicBezTo>
                  <a:pt x="196" y="236"/>
                  <a:pt x="196" y="236"/>
                  <a:pt x="196" y="236"/>
                </a:cubicBezTo>
                <a:cubicBezTo>
                  <a:pt x="199" y="238"/>
                  <a:pt x="200" y="241"/>
                  <a:pt x="200" y="244"/>
                </a:cubicBezTo>
                <a:cubicBezTo>
                  <a:pt x="200" y="251"/>
                  <a:pt x="195" y="256"/>
                  <a:pt x="188" y="256"/>
                </a:cubicBezTo>
                <a:cubicBezTo>
                  <a:pt x="185" y="256"/>
                  <a:pt x="182" y="255"/>
                  <a:pt x="180" y="252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40" y="244"/>
                  <a:pt x="140" y="244"/>
                  <a:pt x="140" y="244"/>
                </a:cubicBezTo>
                <a:cubicBezTo>
                  <a:pt x="140" y="251"/>
                  <a:pt x="135" y="256"/>
                  <a:pt x="128" y="256"/>
                </a:cubicBezTo>
                <a:cubicBezTo>
                  <a:pt x="121" y="256"/>
                  <a:pt x="116" y="251"/>
                  <a:pt x="116" y="244"/>
                </a:cubicBezTo>
                <a:cubicBezTo>
                  <a:pt x="116" y="213"/>
                  <a:pt x="116" y="213"/>
                  <a:pt x="116" y="213"/>
                </a:cubicBezTo>
                <a:cubicBezTo>
                  <a:pt x="76" y="252"/>
                  <a:pt x="76" y="252"/>
                  <a:pt x="76" y="252"/>
                </a:cubicBezTo>
                <a:cubicBezTo>
                  <a:pt x="74" y="255"/>
                  <a:pt x="71" y="256"/>
                  <a:pt x="68" y="256"/>
                </a:cubicBezTo>
                <a:cubicBezTo>
                  <a:pt x="61" y="256"/>
                  <a:pt x="56" y="251"/>
                  <a:pt x="56" y="244"/>
                </a:cubicBezTo>
                <a:cubicBezTo>
                  <a:pt x="56" y="241"/>
                  <a:pt x="57" y="238"/>
                  <a:pt x="60" y="236"/>
                </a:cubicBezTo>
                <a:cubicBezTo>
                  <a:pt x="99" y="196"/>
                  <a:pt x="99" y="196"/>
                  <a:pt x="99" y="196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29" y="196"/>
                  <a:pt x="24" y="191"/>
                  <a:pt x="24" y="184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3"/>
                  <a:pt x="251" y="48"/>
                  <a:pt x="244" y="48"/>
                </a:cubicBezTo>
                <a:moveTo>
                  <a:pt x="208" y="104"/>
                </a:moveTo>
                <a:cubicBezTo>
                  <a:pt x="208" y="92"/>
                  <a:pt x="208" y="92"/>
                  <a:pt x="208" y="92"/>
                </a:cubicBezTo>
                <a:cubicBezTo>
                  <a:pt x="208" y="48"/>
                  <a:pt x="208" y="48"/>
                  <a:pt x="20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92"/>
                  <a:pt x="48" y="92"/>
                  <a:pt x="48" y="92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48" y="172"/>
                  <a:pt x="48" y="172"/>
                  <a:pt x="48" y="172"/>
                </a:cubicBezTo>
                <a:cubicBezTo>
                  <a:pt x="208" y="172"/>
                  <a:pt x="208" y="172"/>
                  <a:pt x="208" y="172"/>
                </a:cubicBezTo>
                <a:lnTo>
                  <a:pt x="208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" name="Freeform 39"/>
          <p:cNvSpPr>
            <a:spLocks noEditPoints="1"/>
          </p:cNvSpPr>
          <p:nvPr/>
        </p:nvSpPr>
        <p:spPr bwMode="auto">
          <a:xfrm>
            <a:off x="7329345" y="6287184"/>
            <a:ext cx="382443" cy="382443"/>
          </a:xfrm>
          <a:custGeom>
            <a:avLst/>
            <a:gdLst>
              <a:gd name="T0" fmla="*/ 32406045 w 256"/>
              <a:gd name="T1" fmla="*/ 216037564 h 256"/>
              <a:gd name="T2" fmla="*/ 183631519 w 256"/>
              <a:gd name="T3" fmla="*/ 216037564 h 256"/>
              <a:gd name="T4" fmla="*/ 183631519 w 256"/>
              <a:gd name="T5" fmla="*/ 280848012 h 256"/>
              <a:gd name="T6" fmla="*/ 64810448 w 256"/>
              <a:gd name="T7" fmla="*/ 280848012 h 256"/>
              <a:gd name="T8" fmla="*/ 64810448 w 256"/>
              <a:gd name="T9" fmla="*/ 626508115 h 256"/>
              <a:gd name="T10" fmla="*/ 172830051 w 256"/>
              <a:gd name="T11" fmla="*/ 626508115 h 256"/>
              <a:gd name="T12" fmla="*/ 313254057 w 256"/>
              <a:gd name="T13" fmla="*/ 626508115 h 256"/>
              <a:gd name="T14" fmla="*/ 410470550 w 256"/>
              <a:gd name="T15" fmla="*/ 626508115 h 256"/>
              <a:gd name="T16" fmla="*/ 410470550 w 256"/>
              <a:gd name="T17" fmla="*/ 507687044 h 256"/>
              <a:gd name="T18" fmla="*/ 475280998 w 256"/>
              <a:gd name="T19" fmla="*/ 507687044 h 256"/>
              <a:gd name="T20" fmla="*/ 475280998 w 256"/>
              <a:gd name="T21" fmla="*/ 658912517 h 256"/>
              <a:gd name="T22" fmla="*/ 442876596 w 256"/>
              <a:gd name="T23" fmla="*/ 691318562 h 256"/>
              <a:gd name="T24" fmla="*/ 324055525 w 256"/>
              <a:gd name="T25" fmla="*/ 691318562 h 256"/>
              <a:gd name="T26" fmla="*/ 140424006 w 256"/>
              <a:gd name="T27" fmla="*/ 691318562 h 256"/>
              <a:gd name="T28" fmla="*/ 32406045 w 256"/>
              <a:gd name="T29" fmla="*/ 691318562 h 256"/>
              <a:gd name="T30" fmla="*/ 0 w 256"/>
              <a:gd name="T31" fmla="*/ 658912517 h 256"/>
              <a:gd name="T32" fmla="*/ 0 w 256"/>
              <a:gd name="T33" fmla="*/ 248441966 h 256"/>
              <a:gd name="T34" fmla="*/ 32406045 w 256"/>
              <a:gd name="T35" fmla="*/ 216037564 h 256"/>
              <a:gd name="T36" fmla="*/ 356461570 w 256"/>
              <a:gd name="T37" fmla="*/ 475280998 h 256"/>
              <a:gd name="T38" fmla="*/ 356461570 w 256"/>
              <a:gd name="T39" fmla="*/ 475280998 h 256"/>
              <a:gd name="T40" fmla="*/ 248441966 w 256"/>
              <a:gd name="T41" fmla="*/ 475280998 h 256"/>
              <a:gd name="T42" fmla="*/ 216037564 w 256"/>
              <a:gd name="T43" fmla="*/ 442876596 h 256"/>
              <a:gd name="T44" fmla="*/ 216037564 w 256"/>
              <a:gd name="T45" fmla="*/ 32406045 h 256"/>
              <a:gd name="T46" fmla="*/ 248441966 w 256"/>
              <a:gd name="T47" fmla="*/ 0 h 256"/>
              <a:gd name="T48" fmla="*/ 658912517 w 256"/>
              <a:gd name="T49" fmla="*/ 0 h 256"/>
              <a:gd name="T50" fmla="*/ 691318562 w 256"/>
              <a:gd name="T51" fmla="*/ 32406045 h 256"/>
              <a:gd name="T52" fmla="*/ 691318562 w 256"/>
              <a:gd name="T53" fmla="*/ 442876596 h 256"/>
              <a:gd name="T54" fmla="*/ 658912517 w 256"/>
              <a:gd name="T55" fmla="*/ 475280998 h 256"/>
              <a:gd name="T56" fmla="*/ 540093089 w 256"/>
              <a:gd name="T57" fmla="*/ 475280998 h 256"/>
              <a:gd name="T58" fmla="*/ 356461570 w 256"/>
              <a:gd name="T59" fmla="*/ 475280998 h 256"/>
              <a:gd name="T60" fmla="*/ 626508115 w 256"/>
              <a:gd name="T61" fmla="*/ 410470550 h 256"/>
              <a:gd name="T62" fmla="*/ 626508115 w 256"/>
              <a:gd name="T63" fmla="*/ 64810448 h 256"/>
              <a:gd name="T64" fmla="*/ 280848012 w 256"/>
              <a:gd name="T65" fmla="*/ 64810448 h 256"/>
              <a:gd name="T66" fmla="*/ 280848012 w 256"/>
              <a:gd name="T67" fmla="*/ 410470550 h 256"/>
              <a:gd name="T68" fmla="*/ 388865972 w 256"/>
              <a:gd name="T69" fmla="*/ 410470550 h 256"/>
              <a:gd name="T70" fmla="*/ 529289978 w 256"/>
              <a:gd name="T71" fmla="*/ 410470550 h 256"/>
              <a:gd name="T72" fmla="*/ 626508115 w 256"/>
              <a:gd name="T73" fmla="*/ 410470550 h 2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56">
                <a:moveTo>
                  <a:pt x="12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4" y="232"/>
                  <a:pt x="64" y="232"/>
                  <a:pt x="64" y="232"/>
                </a:cubicBezTo>
                <a:cubicBezTo>
                  <a:pt x="116" y="232"/>
                  <a:pt x="116" y="232"/>
                  <a:pt x="116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76" y="188"/>
                  <a:pt x="176" y="188"/>
                  <a:pt x="176" y="188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120" y="256"/>
                  <a:pt x="120" y="256"/>
                  <a:pt x="120" y="256"/>
                </a:cubicBezTo>
                <a:cubicBezTo>
                  <a:pt x="52" y="256"/>
                  <a:pt x="52" y="256"/>
                  <a:pt x="52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moveTo>
                  <a:pt x="132" y="176"/>
                </a:moveTo>
                <a:cubicBezTo>
                  <a:pt x="132" y="176"/>
                  <a:pt x="132" y="176"/>
                  <a:pt x="132" y="176"/>
                </a:cubicBezTo>
                <a:cubicBezTo>
                  <a:pt x="92" y="176"/>
                  <a:pt x="92" y="176"/>
                  <a:pt x="92" y="176"/>
                </a:cubicBezTo>
                <a:cubicBezTo>
                  <a:pt x="85" y="176"/>
                  <a:pt x="80" y="171"/>
                  <a:pt x="80" y="164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cubicBezTo>
                  <a:pt x="200" y="176"/>
                  <a:pt x="200" y="176"/>
                  <a:pt x="200" y="176"/>
                </a:cubicBezTo>
                <a:lnTo>
                  <a:pt x="132" y="176"/>
                </a:lnTo>
                <a:close/>
                <a:moveTo>
                  <a:pt x="232" y="152"/>
                </a:moveTo>
                <a:cubicBezTo>
                  <a:pt x="232" y="24"/>
                  <a:pt x="232" y="24"/>
                  <a:pt x="232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44" y="152"/>
                  <a:pt x="144" y="152"/>
                  <a:pt x="144" y="152"/>
                </a:cubicBezTo>
                <a:cubicBezTo>
                  <a:pt x="196" y="152"/>
                  <a:pt x="196" y="152"/>
                  <a:pt x="196" y="152"/>
                </a:cubicBezTo>
                <a:lnTo>
                  <a:pt x="232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" name="Freeform 24"/>
          <p:cNvSpPr>
            <a:spLocks noEditPoints="1"/>
          </p:cNvSpPr>
          <p:nvPr/>
        </p:nvSpPr>
        <p:spPr bwMode="auto">
          <a:xfrm>
            <a:off x="12394440" y="5622423"/>
            <a:ext cx="316069" cy="316068"/>
          </a:xfrm>
          <a:custGeom>
            <a:avLst/>
            <a:gdLst>
              <a:gd name="T0" fmla="*/ 0 w 265"/>
              <a:gd name="T1" fmla="*/ 572073995 h 265"/>
              <a:gd name="T2" fmla="*/ 269657833 w 265"/>
              <a:gd name="T3" fmla="*/ 612396447 h 265"/>
              <a:gd name="T4" fmla="*/ 269657833 w 265"/>
              <a:gd name="T5" fmla="*/ 352821456 h 265"/>
              <a:gd name="T6" fmla="*/ 0 w 265"/>
              <a:gd name="T7" fmla="*/ 352821456 h 265"/>
              <a:gd name="T8" fmla="*/ 0 w 265"/>
              <a:gd name="T9" fmla="*/ 572073995 h 265"/>
              <a:gd name="T10" fmla="*/ 0 w 265"/>
              <a:gd name="T11" fmla="*/ 315018363 h 265"/>
              <a:gd name="T12" fmla="*/ 269657833 w 265"/>
              <a:gd name="T13" fmla="*/ 315018363 h 265"/>
              <a:gd name="T14" fmla="*/ 269657833 w 265"/>
              <a:gd name="T15" fmla="*/ 57962731 h 265"/>
              <a:gd name="T16" fmla="*/ 0 w 265"/>
              <a:gd name="T17" fmla="*/ 95765824 h 265"/>
              <a:gd name="T18" fmla="*/ 0 w 265"/>
              <a:gd name="T19" fmla="*/ 315018363 h 265"/>
              <a:gd name="T20" fmla="*/ 304940062 w 265"/>
              <a:gd name="T21" fmla="*/ 617436754 h 265"/>
              <a:gd name="T22" fmla="*/ 667842994 w 265"/>
              <a:gd name="T23" fmla="*/ 667839819 h 265"/>
              <a:gd name="T24" fmla="*/ 667842994 w 265"/>
              <a:gd name="T25" fmla="*/ 352821456 h 265"/>
              <a:gd name="T26" fmla="*/ 304940062 w 265"/>
              <a:gd name="T27" fmla="*/ 352821456 h 265"/>
              <a:gd name="T28" fmla="*/ 304940062 w 265"/>
              <a:gd name="T29" fmla="*/ 617436754 h 265"/>
              <a:gd name="T30" fmla="*/ 304940062 w 265"/>
              <a:gd name="T31" fmla="*/ 52922425 h 265"/>
              <a:gd name="T32" fmla="*/ 304940062 w 265"/>
              <a:gd name="T33" fmla="*/ 315018363 h 265"/>
              <a:gd name="T34" fmla="*/ 667842994 w 265"/>
              <a:gd name="T35" fmla="*/ 315018363 h 265"/>
              <a:gd name="T36" fmla="*/ 667842994 w 265"/>
              <a:gd name="T37" fmla="*/ 0 h 265"/>
              <a:gd name="T38" fmla="*/ 304940062 w 265"/>
              <a:gd name="T39" fmla="*/ 52922425 h 26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65" h="265">
                <a:moveTo>
                  <a:pt x="0" y="227"/>
                </a:moveTo>
                <a:lnTo>
                  <a:pt x="107" y="243"/>
                </a:lnTo>
                <a:lnTo>
                  <a:pt x="107" y="140"/>
                </a:lnTo>
                <a:lnTo>
                  <a:pt x="0" y="140"/>
                </a:lnTo>
                <a:lnTo>
                  <a:pt x="0" y="227"/>
                </a:lnTo>
                <a:close/>
                <a:moveTo>
                  <a:pt x="0" y="125"/>
                </a:moveTo>
                <a:lnTo>
                  <a:pt x="107" y="125"/>
                </a:lnTo>
                <a:lnTo>
                  <a:pt x="107" y="23"/>
                </a:lnTo>
                <a:lnTo>
                  <a:pt x="0" y="38"/>
                </a:lnTo>
                <a:lnTo>
                  <a:pt x="0" y="125"/>
                </a:lnTo>
                <a:close/>
                <a:moveTo>
                  <a:pt x="121" y="245"/>
                </a:moveTo>
                <a:lnTo>
                  <a:pt x="265" y="265"/>
                </a:lnTo>
                <a:lnTo>
                  <a:pt x="265" y="140"/>
                </a:lnTo>
                <a:lnTo>
                  <a:pt x="121" y="140"/>
                </a:lnTo>
                <a:lnTo>
                  <a:pt x="121" y="245"/>
                </a:lnTo>
                <a:close/>
                <a:moveTo>
                  <a:pt x="121" y="21"/>
                </a:moveTo>
                <a:lnTo>
                  <a:pt x="121" y="125"/>
                </a:lnTo>
                <a:lnTo>
                  <a:pt x="265" y="125"/>
                </a:lnTo>
                <a:lnTo>
                  <a:pt x="265" y="0"/>
                </a:lnTo>
                <a:lnTo>
                  <a:pt x="121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" name="Freeform 25"/>
          <p:cNvSpPr>
            <a:spLocks noEditPoints="1"/>
          </p:cNvSpPr>
          <p:nvPr/>
        </p:nvSpPr>
        <p:spPr bwMode="auto">
          <a:xfrm>
            <a:off x="12353348" y="4863153"/>
            <a:ext cx="382444" cy="365125"/>
          </a:xfrm>
          <a:custGeom>
            <a:avLst/>
            <a:gdLst>
              <a:gd name="T0" fmla="*/ 626511247 w 256"/>
              <a:gd name="T1" fmla="*/ 333268177 h 244"/>
              <a:gd name="T2" fmla="*/ 626511247 w 256"/>
              <a:gd name="T3" fmla="*/ 333268177 h 244"/>
              <a:gd name="T4" fmla="*/ 626511247 w 256"/>
              <a:gd name="T5" fmla="*/ 333268177 h 244"/>
              <a:gd name="T6" fmla="*/ 504988288 w 256"/>
              <a:gd name="T7" fmla="*/ 365781021 h 244"/>
              <a:gd name="T8" fmla="*/ 367265554 w 256"/>
              <a:gd name="T9" fmla="*/ 317010109 h 244"/>
              <a:gd name="T10" fmla="*/ 367265554 w 256"/>
              <a:gd name="T11" fmla="*/ 317010109 h 244"/>
              <a:gd name="T12" fmla="*/ 432076156 w 256"/>
              <a:gd name="T13" fmla="*/ 75864950 h 244"/>
              <a:gd name="T14" fmla="*/ 567100571 w 256"/>
              <a:gd name="T15" fmla="*/ 124635862 h 244"/>
              <a:gd name="T16" fmla="*/ 691321849 w 256"/>
              <a:gd name="T17" fmla="*/ 94832421 h 244"/>
              <a:gd name="T18" fmla="*/ 626511247 w 256"/>
              <a:gd name="T19" fmla="*/ 333268177 h 244"/>
              <a:gd name="T20" fmla="*/ 202534979 w 256"/>
              <a:gd name="T21" fmla="*/ 238435756 h 244"/>
              <a:gd name="T22" fmla="*/ 199835017 w 256"/>
              <a:gd name="T23" fmla="*/ 238435756 h 244"/>
              <a:gd name="T24" fmla="*/ 78313701 w 256"/>
              <a:gd name="T25" fmla="*/ 268239196 h 244"/>
              <a:gd name="T26" fmla="*/ 140424340 w 256"/>
              <a:gd name="T27" fmla="*/ 29805087 h 244"/>
              <a:gd name="T28" fmla="*/ 261945656 w 256"/>
              <a:gd name="T29" fmla="*/ 0 h 244"/>
              <a:gd name="T30" fmla="*/ 261945656 w 256"/>
              <a:gd name="T31" fmla="*/ 0 h 244"/>
              <a:gd name="T32" fmla="*/ 313254802 w 256"/>
              <a:gd name="T33" fmla="*/ 5418807 h 244"/>
              <a:gd name="T34" fmla="*/ 391568503 w 256"/>
              <a:gd name="T35" fmla="*/ 46061509 h 244"/>
              <a:gd name="T36" fmla="*/ 391568503 w 256"/>
              <a:gd name="T37" fmla="*/ 46061509 h 244"/>
              <a:gd name="T38" fmla="*/ 326757901 w 256"/>
              <a:gd name="T39" fmla="*/ 284497264 h 244"/>
              <a:gd name="T40" fmla="*/ 202534979 w 256"/>
              <a:gd name="T41" fmla="*/ 238435756 h 244"/>
              <a:gd name="T42" fmla="*/ 178232030 w 256"/>
              <a:gd name="T43" fmla="*/ 295334879 h 244"/>
              <a:gd name="T44" fmla="*/ 191733486 w 256"/>
              <a:gd name="T45" fmla="*/ 295334879 h 244"/>
              <a:gd name="T46" fmla="*/ 283550285 w 256"/>
              <a:gd name="T47" fmla="*/ 322428916 h 244"/>
              <a:gd name="T48" fmla="*/ 313254802 w 256"/>
              <a:gd name="T49" fmla="*/ 341396388 h 244"/>
              <a:gd name="T50" fmla="*/ 248444200 w 256"/>
              <a:gd name="T51" fmla="*/ 585250951 h 244"/>
              <a:gd name="T52" fmla="*/ 121521316 w 256"/>
              <a:gd name="T53" fmla="*/ 539189442 h 244"/>
              <a:gd name="T54" fmla="*/ 0 w 256"/>
              <a:gd name="T55" fmla="*/ 566283479 h 244"/>
              <a:gd name="T56" fmla="*/ 64812245 w 256"/>
              <a:gd name="T57" fmla="*/ 327847724 h 244"/>
              <a:gd name="T58" fmla="*/ 86415231 w 256"/>
              <a:gd name="T59" fmla="*/ 319719513 h 244"/>
              <a:gd name="T60" fmla="*/ 178232030 w 256"/>
              <a:gd name="T61" fmla="*/ 295334879 h 244"/>
              <a:gd name="T62" fmla="*/ 488786870 w 256"/>
              <a:gd name="T63" fmla="*/ 419970741 h 244"/>
              <a:gd name="T64" fmla="*/ 610308186 w 256"/>
              <a:gd name="T65" fmla="*/ 395586108 h 244"/>
              <a:gd name="T66" fmla="*/ 548195904 w 256"/>
              <a:gd name="T67" fmla="*/ 628601410 h 244"/>
              <a:gd name="T68" fmla="*/ 418573057 w 256"/>
              <a:gd name="T69" fmla="*/ 661115901 h 244"/>
              <a:gd name="T70" fmla="*/ 288950210 w 256"/>
              <a:gd name="T71" fmla="*/ 612344988 h 244"/>
              <a:gd name="T72" fmla="*/ 351062493 w 256"/>
              <a:gd name="T73" fmla="*/ 371199829 h 244"/>
              <a:gd name="T74" fmla="*/ 488786870 w 256"/>
              <a:gd name="T75" fmla="*/ 419970741 h 24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6" h="244">
                <a:moveTo>
                  <a:pt x="232" y="123"/>
                </a:moveTo>
                <a:cubicBezTo>
                  <a:pt x="232" y="123"/>
                  <a:pt x="232" y="123"/>
                  <a:pt x="232" y="123"/>
                </a:cubicBezTo>
                <a:cubicBezTo>
                  <a:pt x="232" y="123"/>
                  <a:pt x="232" y="123"/>
                  <a:pt x="232" y="123"/>
                </a:cubicBezTo>
                <a:cubicBezTo>
                  <a:pt x="216" y="131"/>
                  <a:pt x="200" y="135"/>
                  <a:pt x="187" y="135"/>
                </a:cubicBezTo>
                <a:cubicBezTo>
                  <a:pt x="166" y="135"/>
                  <a:pt x="149" y="127"/>
                  <a:pt x="136" y="117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67" y="34"/>
                  <a:pt x="184" y="46"/>
                  <a:pt x="210" y="46"/>
                </a:cubicBezTo>
                <a:cubicBezTo>
                  <a:pt x="223" y="46"/>
                  <a:pt x="239" y="43"/>
                  <a:pt x="256" y="35"/>
                </a:cubicBezTo>
                <a:lnTo>
                  <a:pt x="232" y="123"/>
                </a:lnTo>
                <a:close/>
                <a:moveTo>
                  <a:pt x="75" y="88"/>
                </a:moveTo>
                <a:cubicBezTo>
                  <a:pt x="74" y="88"/>
                  <a:pt x="74" y="88"/>
                  <a:pt x="74" y="88"/>
                </a:cubicBezTo>
                <a:cubicBezTo>
                  <a:pt x="62" y="88"/>
                  <a:pt x="47" y="91"/>
                  <a:pt x="29" y="99"/>
                </a:cubicBezTo>
                <a:cubicBezTo>
                  <a:pt x="52" y="11"/>
                  <a:pt x="52" y="11"/>
                  <a:pt x="52" y="11"/>
                </a:cubicBezTo>
                <a:cubicBezTo>
                  <a:pt x="70" y="3"/>
                  <a:pt x="85" y="0"/>
                  <a:pt x="97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104" y="0"/>
                  <a:pt x="110" y="1"/>
                  <a:pt x="116" y="2"/>
                </a:cubicBezTo>
                <a:cubicBezTo>
                  <a:pt x="128" y="6"/>
                  <a:pt x="145" y="17"/>
                  <a:pt x="145" y="17"/>
                </a:cubicBezTo>
                <a:cubicBezTo>
                  <a:pt x="145" y="17"/>
                  <a:pt x="145" y="17"/>
                  <a:pt x="145" y="17"/>
                </a:cubicBezTo>
                <a:cubicBezTo>
                  <a:pt x="140" y="35"/>
                  <a:pt x="125" y="88"/>
                  <a:pt x="121" y="105"/>
                </a:cubicBezTo>
                <a:cubicBezTo>
                  <a:pt x="108" y="96"/>
                  <a:pt x="94" y="88"/>
                  <a:pt x="75" y="88"/>
                </a:cubicBezTo>
                <a:moveTo>
                  <a:pt x="66" y="109"/>
                </a:moveTo>
                <a:cubicBezTo>
                  <a:pt x="68" y="109"/>
                  <a:pt x="69" y="109"/>
                  <a:pt x="71" y="109"/>
                </a:cubicBezTo>
                <a:cubicBezTo>
                  <a:pt x="84" y="109"/>
                  <a:pt x="96" y="114"/>
                  <a:pt x="105" y="119"/>
                </a:cubicBezTo>
                <a:cubicBezTo>
                  <a:pt x="109" y="121"/>
                  <a:pt x="113" y="124"/>
                  <a:pt x="116" y="126"/>
                </a:cubicBezTo>
                <a:cubicBezTo>
                  <a:pt x="113" y="138"/>
                  <a:pt x="96" y="198"/>
                  <a:pt x="92" y="216"/>
                </a:cubicBezTo>
                <a:cubicBezTo>
                  <a:pt x="78" y="207"/>
                  <a:pt x="65" y="199"/>
                  <a:pt x="45" y="199"/>
                </a:cubicBezTo>
                <a:cubicBezTo>
                  <a:pt x="32" y="199"/>
                  <a:pt x="18" y="202"/>
                  <a:pt x="0" y="209"/>
                </a:cubicBezTo>
                <a:cubicBezTo>
                  <a:pt x="24" y="121"/>
                  <a:pt x="24" y="121"/>
                  <a:pt x="24" y="121"/>
                </a:cubicBezTo>
                <a:cubicBezTo>
                  <a:pt x="26" y="120"/>
                  <a:pt x="29" y="119"/>
                  <a:pt x="32" y="118"/>
                </a:cubicBezTo>
                <a:cubicBezTo>
                  <a:pt x="40" y="114"/>
                  <a:pt x="53" y="111"/>
                  <a:pt x="66" y="109"/>
                </a:cubicBezTo>
                <a:moveTo>
                  <a:pt x="181" y="155"/>
                </a:moveTo>
                <a:cubicBezTo>
                  <a:pt x="194" y="155"/>
                  <a:pt x="209" y="153"/>
                  <a:pt x="226" y="146"/>
                </a:cubicBezTo>
                <a:cubicBezTo>
                  <a:pt x="203" y="232"/>
                  <a:pt x="203" y="232"/>
                  <a:pt x="203" y="232"/>
                </a:cubicBezTo>
                <a:cubicBezTo>
                  <a:pt x="184" y="241"/>
                  <a:pt x="168" y="244"/>
                  <a:pt x="155" y="244"/>
                </a:cubicBezTo>
                <a:cubicBezTo>
                  <a:pt x="134" y="244"/>
                  <a:pt x="107" y="226"/>
                  <a:pt x="107" y="226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7" y="143"/>
                  <a:pt x="154" y="155"/>
                  <a:pt x="181" y="15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" name="Freeform 26"/>
          <p:cNvSpPr>
            <a:spLocks noEditPoints="1"/>
          </p:cNvSpPr>
          <p:nvPr/>
        </p:nvSpPr>
        <p:spPr bwMode="auto">
          <a:xfrm>
            <a:off x="12377883" y="4141808"/>
            <a:ext cx="382443" cy="363682"/>
          </a:xfrm>
          <a:custGeom>
            <a:avLst/>
            <a:gdLst>
              <a:gd name="T0" fmla="*/ 599503625 w 256"/>
              <a:gd name="T1" fmla="*/ 414674050 h 243"/>
              <a:gd name="T2" fmla="*/ 577899047 w 256"/>
              <a:gd name="T3" fmla="*/ 371310606 h 243"/>
              <a:gd name="T4" fmla="*/ 677815496 w 256"/>
              <a:gd name="T5" fmla="*/ 290001678 h 243"/>
              <a:gd name="T6" fmla="*/ 691318562 w 256"/>
              <a:gd name="T7" fmla="*/ 398413581 h 243"/>
              <a:gd name="T8" fmla="*/ 537391490 w 256"/>
              <a:gd name="T9" fmla="*/ 357758294 h 243"/>
              <a:gd name="T10" fmla="*/ 542793045 w 256"/>
              <a:gd name="T11" fmla="*/ 363179548 h 243"/>
              <a:gd name="T12" fmla="*/ 569797535 w 256"/>
              <a:gd name="T13" fmla="*/ 414674050 h 243"/>
              <a:gd name="T14" fmla="*/ 513088599 w 256"/>
              <a:gd name="T15" fmla="*/ 455329337 h 243"/>
              <a:gd name="T16" fmla="*/ 329457080 w 256"/>
              <a:gd name="T17" fmla="*/ 8131057 h 243"/>
              <a:gd name="T18" fmla="*/ 523890066 w 256"/>
              <a:gd name="T19" fmla="*/ 330655319 h 243"/>
              <a:gd name="T20" fmla="*/ 529289978 w 256"/>
              <a:gd name="T21" fmla="*/ 341496180 h 243"/>
              <a:gd name="T22" fmla="*/ 534691534 w 256"/>
              <a:gd name="T23" fmla="*/ 349627237 h 243"/>
              <a:gd name="T24" fmla="*/ 537391490 w 256"/>
              <a:gd name="T25" fmla="*/ 357758294 h 243"/>
              <a:gd name="T26" fmla="*/ 283547968 w 256"/>
              <a:gd name="T27" fmla="*/ 322524261 h 243"/>
              <a:gd name="T28" fmla="*/ 151225473 w 256"/>
              <a:gd name="T29" fmla="*/ 558319987 h 243"/>
              <a:gd name="T30" fmla="*/ 86415026 w 256"/>
              <a:gd name="T31" fmla="*/ 539348069 h 243"/>
              <a:gd name="T32" fmla="*/ 140424006 w 256"/>
              <a:gd name="T33" fmla="*/ 414674050 h 243"/>
              <a:gd name="T34" fmla="*/ 272746501 w 256"/>
              <a:gd name="T35" fmla="*/ 178879970 h 243"/>
              <a:gd name="T36" fmla="*/ 337558591 w 256"/>
              <a:gd name="T37" fmla="*/ 197851889 h 243"/>
              <a:gd name="T38" fmla="*/ 13503067 w 256"/>
              <a:gd name="T39" fmla="*/ 414674050 h 243"/>
              <a:gd name="T40" fmla="*/ 0 w 256"/>
              <a:gd name="T41" fmla="*/ 306262146 h 243"/>
              <a:gd name="T42" fmla="*/ 175530007 w 256"/>
              <a:gd name="T43" fmla="*/ 290001678 h 243"/>
              <a:gd name="T44" fmla="*/ 13503067 w 256"/>
              <a:gd name="T45" fmla="*/ 414674050 h 243"/>
              <a:gd name="T46" fmla="*/ 113419516 w 256"/>
              <a:gd name="T47" fmla="*/ 582713159 h 243"/>
              <a:gd name="T48" fmla="*/ 62110492 w 256"/>
              <a:gd name="T49" fmla="*/ 634207661 h 243"/>
              <a:gd name="T50" fmla="*/ 56708936 w 256"/>
              <a:gd name="T51" fmla="*/ 566451044 h 243"/>
              <a:gd name="T52" fmla="*/ 399669083 w 256"/>
              <a:gd name="T53" fmla="*/ 290001678 h 243"/>
              <a:gd name="T54" fmla="*/ 264644989 w 256"/>
              <a:gd name="T55" fmla="*/ 414674050 h 243"/>
              <a:gd name="T56" fmla="*/ 399669083 w 256"/>
              <a:gd name="T57" fmla="*/ 290001678 h 243"/>
              <a:gd name="T58" fmla="*/ 572497491 w 256"/>
              <a:gd name="T59" fmla="*/ 468880002 h 243"/>
              <a:gd name="T60" fmla="*/ 615705004 w 256"/>
              <a:gd name="T61" fmla="*/ 514954896 h 243"/>
              <a:gd name="T62" fmla="*/ 591402113 w 256"/>
              <a:gd name="T63" fmla="*/ 550188930 h 243"/>
              <a:gd name="T64" fmla="*/ 542793045 w 256"/>
              <a:gd name="T65" fmla="*/ 504114035 h 243"/>
              <a:gd name="T66" fmla="*/ 669715628 w 256"/>
              <a:gd name="T67" fmla="*/ 658600833 h 243"/>
              <a:gd name="T68" fmla="*/ 610305092 w 256"/>
              <a:gd name="T69" fmla="*/ 569160848 h 24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43">
                <a:moveTo>
                  <a:pt x="251" y="153"/>
                </a:moveTo>
                <a:cubicBezTo>
                  <a:pt x="222" y="153"/>
                  <a:pt x="222" y="153"/>
                  <a:pt x="222" y="153"/>
                </a:cubicBezTo>
                <a:cubicBezTo>
                  <a:pt x="221" y="151"/>
                  <a:pt x="221" y="150"/>
                  <a:pt x="220" y="148"/>
                </a:cubicBezTo>
                <a:cubicBezTo>
                  <a:pt x="219" y="147"/>
                  <a:pt x="217" y="143"/>
                  <a:pt x="214" y="137"/>
                </a:cubicBezTo>
                <a:cubicBezTo>
                  <a:pt x="210" y="130"/>
                  <a:pt x="205" y="119"/>
                  <a:pt x="199" y="107"/>
                </a:cubicBezTo>
                <a:cubicBezTo>
                  <a:pt x="251" y="107"/>
                  <a:pt x="251" y="107"/>
                  <a:pt x="251" y="107"/>
                </a:cubicBezTo>
                <a:cubicBezTo>
                  <a:pt x="254" y="107"/>
                  <a:pt x="256" y="110"/>
                  <a:pt x="256" y="113"/>
                </a:cubicBezTo>
                <a:cubicBezTo>
                  <a:pt x="256" y="147"/>
                  <a:pt x="256" y="147"/>
                  <a:pt x="256" y="147"/>
                </a:cubicBezTo>
                <a:cubicBezTo>
                  <a:pt x="256" y="150"/>
                  <a:pt x="254" y="153"/>
                  <a:pt x="251" y="153"/>
                </a:cubicBezTo>
                <a:moveTo>
                  <a:pt x="199" y="132"/>
                </a:moveTo>
                <a:cubicBezTo>
                  <a:pt x="200" y="132"/>
                  <a:pt x="200" y="133"/>
                  <a:pt x="200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5" y="143"/>
                  <a:pt x="209" y="150"/>
                  <a:pt x="210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4" y="160"/>
                  <a:pt x="207" y="166"/>
                  <a:pt x="203" y="168"/>
                </a:cubicBezTo>
                <a:cubicBezTo>
                  <a:pt x="199" y="169"/>
                  <a:pt x="196" y="171"/>
                  <a:pt x="190" y="168"/>
                </a:cubicBezTo>
                <a:cubicBezTo>
                  <a:pt x="184" y="165"/>
                  <a:pt x="153" y="94"/>
                  <a:pt x="146" y="75"/>
                </a:cubicBezTo>
                <a:cubicBezTo>
                  <a:pt x="138" y="56"/>
                  <a:pt x="114" y="7"/>
                  <a:pt x="122" y="3"/>
                </a:cubicBezTo>
                <a:cubicBezTo>
                  <a:pt x="127" y="0"/>
                  <a:pt x="147" y="39"/>
                  <a:pt x="161" y="63"/>
                </a:cubicBezTo>
                <a:cubicBezTo>
                  <a:pt x="170" y="76"/>
                  <a:pt x="183" y="101"/>
                  <a:pt x="194" y="122"/>
                </a:cubicBezTo>
                <a:cubicBezTo>
                  <a:pt x="194" y="122"/>
                  <a:pt x="195" y="123"/>
                  <a:pt x="195" y="123"/>
                </a:cubicBezTo>
                <a:cubicBezTo>
                  <a:pt x="195" y="124"/>
                  <a:pt x="196" y="125"/>
                  <a:pt x="196" y="126"/>
                </a:cubicBezTo>
                <a:cubicBezTo>
                  <a:pt x="196" y="126"/>
                  <a:pt x="196" y="126"/>
                  <a:pt x="197" y="126"/>
                </a:cubicBezTo>
                <a:cubicBezTo>
                  <a:pt x="197" y="127"/>
                  <a:pt x="197" y="128"/>
                  <a:pt x="198" y="129"/>
                </a:cubicBezTo>
                <a:cubicBezTo>
                  <a:pt x="198" y="129"/>
                  <a:pt x="198" y="130"/>
                  <a:pt x="199" y="130"/>
                </a:cubicBezTo>
                <a:cubicBezTo>
                  <a:pt x="199" y="131"/>
                  <a:pt x="199" y="131"/>
                  <a:pt x="199" y="132"/>
                </a:cubicBezTo>
                <a:moveTo>
                  <a:pt x="127" y="81"/>
                </a:moveTo>
                <a:cubicBezTo>
                  <a:pt x="105" y="119"/>
                  <a:pt x="105" y="119"/>
                  <a:pt x="105" y="119"/>
                </a:cubicBezTo>
                <a:cubicBezTo>
                  <a:pt x="86" y="153"/>
                  <a:pt x="86" y="153"/>
                  <a:pt x="86" y="153"/>
                </a:cubicBezTo>
                <a:cubicBezTo>
                  <a:pt x="56" y="206"/>
                  <a:pt x="56" y="206"/>
                  <a:pt x="56" y="206"/>
                </a:cubicBezTo>
                <a:cubicBezTo>
                  <a:pt x="54" y="208"/>
                  <a:pt x="50" y="209"/>
                  <a:pt x="47" y="208"/>
                </a:cubicBezTo>
                <a:cubicBezTo>
                  <a:pt x="32" y="199"/>
                  <a:pt x="32" y="199"/>
                  <a:pt x="32" y="199"/>
                </a:cubicBezTo>
                <a:cubicBezTo>
                  <a:pt x="29" y="197"/>
                  <a:pt x="28" y="194"/>
                  <a:pt x="30" y="191"/>
                </a:cubicBezTo>
                <a:cubicBezTo>
                  <a:pt x="52" y="153"/>
                  <a:pt x="52" y="153"/>
                  <a:pt x="52" y="153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3" y="63"/>
                  <a:pt x="107" y="62"/>
                  <a:pt x="109" y="64"/>
                </a:cubicBezTo>
                <a:cubicBezTo>
                  <a:pt x="125" y="73"/>
                  <a:pt x="125" y="73"/>
                  <a:pt x="125" y="73"/>
                </a:cubicBezTo>
                <a:cubicBezTo>
                  <a:pt x="128" y="74"/>
                  <a:pt x="129" y="78"/>
                  <a:pt x="127" y="81"/>
                </a:cubicBezTo>
                <a:moveTo>
                  <a:pt x="5" y="153"/>
                </a:moveTo>
                <a:cubicBezTo>
                  <a:pt x="2" y="153"/>
                  <a:pt x="0" y="150"/>
                  <a:pt x="0" y="147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0"/>
                  <a:pt x="2" y="107"/>
                  <a:pt x="5" y="107"/>
                </a:cubicBezTo>
                <a:cubicBezTo>
                  <a:pt x="65" y="107"/>
                  <a:pt x="65" y="107"/>
                  <a:pt x="65" y="107"/>
                </a:cubicBezTo>
                <a:cubicBezTo>
                  <a:pt x="39" y="153"/>
                  <a:pt x="39" y="153"/>
                  <a:pt x="39" y="153"/>
                </a:cubicBezTo>
                <a:lnTo>
                  <a:pt x="5" y="153"/>
                </a:lnTo>
                <a:close/>
                <a:moveTo>
                  <a:pt x="27" y="206"/>
                </a:moveTo>
                <a:cubicBezTo>
                  <a:pt x="42" y="215"/>
                  <a:pt x="42" y="215"/>
                  <a:pt x="42" y="215"/>
                </a:cubicBezTo>
                <a:cubicBezTo>
                  <a:pt x="45" y="216"/>
                  <a:pt x="45" y="219"/>
                  <a:pt x="43" y="221"/>
                </a:cubicBezTo>
                <a:cubicBezTo>
                  <a:pt x="23" y="234"/>
                  <a:pt x="23" y="234"/>
                  <a:pt x="23" y="234"/>
                </a:cubicBezTo>
                <a:cubicBezTo>
                  <a:pt x="20" y="236"/>
                  <a:pt x="18" y="235"/>
                  <a:pt x="19" y="232"/>
                </a:cubicBezTo>
                <a:cubicBezTo>
                  <a:pt x="21" y="209"/>
                  <a:pt x="21" y="209"/>
                  <a:pt x="21" y="209"/>
                </a:cubicBezTo>
                <a:cubicBezTo>
                  <a:pt x="22" y="205"/>
                  <a:pt x="24" y="204"/>
                  <a:pt x="27" y="206"/>
                </a:cubicBezTo>
                <a:moveTo>
                  <a:pt x="148" y="107"/>
                </a:moveTo>
                <a:cubicBezTo>
                  <a:pt x="157" y="128"/>
                  <a:pt x="164" y="143"/>
                  <a:pt x="169" y="153"/>
                </a:cubicBezTo>
                <a:cubicBezTo>
                  <a:pt x="98" y="153"/>
                  <a:pt x="98" y="153"/>
                  <a:pt x="98" y="153"/>
                </a:cubicBezTo>
                <a:cubicBezTo>
                  <a:pt x="124" y="107"/>
                  <a:pt x="124" y="107"/>
                  <a:pt x="124" y="107"/>
                </a:cubicBezTo>
                <a:lnTo>
                  <a:pt x="148" y="107"/>
                </a:lnTo>
                <a:close/>
                <a:moveTo>
                  <a:pt x="203" y="178"/>
                </a:moveTo>
                <a:cubicBezTo>
                  <a:pt x="212" y="173"/>
                  <a:pt x="212" y="173"/>
                  <a:pt x="212" y="173"/>
                </a:cubicBezTo>
                <a:cubicBezTo>
                  <a:pt x="215" y="171"/>
                  <a:pt x="219" y="173"/>
                  <a:pt x="221" y="176"/>
                </a:cubicBezTo>
                <a:cubicBezTo>
                  <a:pt x="228" y="190"/>
                  <a:pt x="228" y="190"/>
                  <a:pt x="228" y="190"/>
                </a:cubicBezTo>
                <a:cubicBezTo>
                  <a:pt x="230" y="193"/>
                  <a:pt x="229" y="197"/>
                  <a:pt x="226" y="199"/>
                </a:cubicBezTo>
                <a:cubicBezTo>
                  <a:pt x="219" y="203"/>
                  <a:pt x="219" y="203"/>
                  <a:pt x="219" y="203"/>
                </a:cubicBezTo>
                <a:cubicBezTo>
                  <a:pt x="216" y="205"/>
                  <a:pt x="212" y="204"/>
                  <a:pt x="211" y="201"/>
                </a:cubicBezTo>
                <a:cubicBezTo>
                  <a:pt x="201" y="186"/>
                  <a:pt x="201" y="186"/>
                  <a:pt x="201" y="186"/>
                </a:cubicBezTo>
                <a:cubicBezTo>
                  <a:pt x="199" y="183"/>
                  <a:pt x="200" y="179"/>
                  <a:pt x="203" y="178"/>
                </a:cubicBezTo>
                <a:moveTo>
                  <a:pt x="248" y="243"/>
                </a:moveTo>
                <a:cubicBezTo>
                  <a:pt x="246" y="237"/>
                  <a:pt x="231" y="236"/>
                  <a:pt x="225" y="227"/>
                </a:cubicBezTo>
                <a:cubicBezTo>
                  <a:pt x="218" y="218"/>
                  <a:pt x="224" y="213"/>
                  <a:pt x="226" y="210"/>
                </a:cubicBezTo>
                <a:cubicBezTo>
                  <a:pt x="253" y="195"/>
                  <a:pt x="248" y="243"/>
                  <a:pt x="248" y="24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" name="Freeform 27"/>
          <p:cNvSpPr>
            <a:spLocks noEditPoints="1"/>
          </p:cNvSpPr>
          <p:nvPr/>
        </p:nvSpPr>
        <p:spPr bwMode="auto">
          <a:xfrm>
            <a:off x="11695743" y="4799940"/>
            <a:ext cx="321436" cy="348987"/>
          </a:xfrm>
          <a:custGeom>
            <a:avLst/>
            <a:gdLst>
              <a:gd name="T0" fmla="*/ 538634821 w 237"/>
              <a:gd name="T1" fmla="*/ 367167291 h 257"/>
              <a:gd name="T2" fmla="*/ 638281721 w 237"/>
              <a:gd name="T3" fmla="*/ 507554833 h 257"/>
              <a:gd name="T4" fmla="*/ 587110937 w 237"/>
              <a:gd name="T5" fmla="*/ 604745450 h 257"/>
              <a:gd name="T6" fmla="*/ 473998905 w 237"/>
              <a:gd name="T7" fmla="*/ 691137657 h 257"/>
              <a:gd name="T8" fmla="*/ 350113126 w 237"/>
              <a:gd name="T9" fmla="*/ 664139989 h 257"/>
              <a:gd name="T10" fmla="*/ 228920373 w 237"/>
              <a:gd name="T11" fmla="*/ 691137657 h 257"/>
              <a:gd name="T12" fmla="*/ 113113673 w 237"/>
              <a:gd name="T13" fmla="*/ 604745450 h 257"/>
              <a:gd name="T14" fmla="*/ 67328942 w 237"/>
              <a:gd name="T15" fmla="*/ 256477019 h 257"/>
              <a:gd name="T16" fmla="*/ 218146626 w 237"/>
              <a:gd name="T17" fmla="*/ 167385209 h 257"/>
              <a:gd name="T18" fmla="*/ 342032405 w 237"/>
              <a:gd name="T19" fmla="*/ 199782082 h 257"/>
              <a:gd name="T20" fmla="*/ 482077984 w 237"/>
              <a:gd name="T21" fmla="*/ 167385209 h 257"/>
              <a:gd name="T22" fmla="*/ 619428895 w 237"/>
              <a:gd name="T23" fmla="*/ 234878556 h 257"/>
              <a:gd name="T24" fmla="*/ 538634821 w 237"/>
              <a:gd name="T25" fmla="*/ 367167291 h 257"/>
              <a:gd name="T26" fmla="*/ 336646353 w 237"/>
              <a:gd name="T27" fmla="*/ 159286402 h 257"/>
              <a:gd name="T28" fmla="*/ 374350363 w 237"/>
              <a:gd name="T29" fmla="*/ 51295732 h 257"/>
              <a:gd name="T30" fmla="*/ 484771010 w 237"/>
              <a:gd name="T31" fmla="*/ 0 h 257"/>
              <a:gd name="T32" fmla="*/ 444373973 w 237"/>
              <a:gd name="T33" fmla="*/ 110690272 h 257"/>
              <a:gd name="T34" fmla="*/ 336646353 w 237"/>
              <a:gd name="T35" fmla="*/ 159286402 h 25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37" h="257">
                <a:moveTo>
                  <a:pt x="200" y="136"/>
                </a:moveTo>
                <a:cubicBezTo>
                  <a:pt x="200" y="175"/>
                  <a:pt x="237" y="188"/>
                  <a:pt x="237" y="188"/>
                </a:cubicBezTo>
                <a:cubicBezTo>
                  <a:pt x="237" y="189"/>
                  <a:pt x="231" y="206"/>
                  <a:pt x="218" y="224"/>
                </a:cubicBezTo>
                <a:cubicBezTo>
                  <a:pt x="206" y="240"/>
                  <a:pt x="195" y="255"/>
                  <a:pt x="176" y="256"/>
                </a:cubicBezTo>
                <a:cubicBezTo>
                  <a:pt x="157" y="256"/>
                  <a:pt x="152" y="246"/>
                  <a:pt x="130" y="246"/>
                </a:cubicBezTo>
                <a:cubicBezTo>
                  <a:pt x="109" y="246"/>
                  <a:pt x="103" y="255"/>
                  <a:pt x="85" y="256"/>
                </a:cubicBezTo>
                <a:cubicBezTo>
                  <a:pt x="67" y="257"/>
                  <a:pt x="54" y="239"/>
                  <a:pt x="42" y="224"/>
                </a:cubicBezTo>
                <a:cubicBezTo>
                  <a:pt x="18" y="192"/>
                  <a:pt x="0" y="134"/>
                  <a:pt x="25" y="95"/>
                </a:cubicBezTo>
                <a:cubicBezTo>
                  <a:pt x="37" y="75"/>
                  <a:pt x="58" y="63"/>
                  <a:pt x="81" y="62"/>
                </a:cubicBezTo>
                <a:cubicBezTo>
                  <a:pt x="99" y="62"/>
                  <a:pt x="116" y="74"/>
                  <a:pt x="127" y="74"/>
                </a:cubicBezTo>
                <a:cubicBezTo>
                  <a:pt x="138" y="74"/>
                  <a:pt x="158" y="60"/>
                  <a:pt x="179" y="62"/>
                </a:cubicBezTo>
                <a:cubicBezTo>
                  <a:pt x="188" y="62"/>
                  <a:pt x="214" y="65"/>
                  <a:pt x="230" y="87"/>
                </a:cubicBezTo>
                <a:cubicBezTo>
                  <a:pt x="229" y="88"/>
                  <a:pt x="200" y="104"/>
                  <a:pt x="200" y="136"/>
                </a:cubicBezTo>
                <a:moveTo>
                  <a:pt x="125" y="59"/>
                </a:moveTo>
                <a:cubicBezTo>
                  <a:pt x="123" y="44"/>
                  <a:pt x="130" y="29"/>
                  <a:pt x="139" y="19"/>
                </a:cubicBezTo>
                <a:cubicBezTo>
                  <a:pt x="149" y="9"/>
                  <a:pt x="166" y="0"/>
                  <a:pt x="180" y="0"/>
                </a:cubicBezTo>
                <a:cubicBezTo>
                  <a:pt x="182" y="15"/>
                  <a:pt x="175" y="30"/>
                  <a:pt x="165" y="41"/>
                </a:cubicBezTo>
                <a:cubicBezTo>
                  <a:pt x="156" y="52"/>
                  <a:pt x="140" y="60"/>
                  <a:pt x="125" y="5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" name="Freeform 22"/>
          <p:cNvSpPr>
            <a:spLocks noEditPoints="1"/>
          </p:cNvSpPr>
          <p:nvPr/>
        </p:nvSpPr>
        <p:spPr bwMode="auto">
          <a:xfrm>
            <a:off x="11701665" y="5548586"/>
            <a:ext cx="382444" cy="382443"/>
          </a:xfrm>
          <a:custGeom>
            <a:avLst/>
            <a:gdLst>
              <a:gd name="T0" fmla="*/ 664317295 w 256"/>
              <a:gd name="T1" fmla="*/ 210636009 h 256"/>
              <a:gd name="T2" fmla="*/ 591403519 w 256"/>
              <a:gd name="T3" fmla="*/ 99916449 h 256"/>
              <a:gd name="T4" fmla="*/ 480685339 w 256"/>
              <a:gd name="T5" fmla="*/ 27004490 h 256"/>
              <a:gd name="T6" fmla="*/ 345660925 w 256"/>
              <a:gd name="T7" fmla="*/ 0 h 256"/>
              <a:gd name="T8" fmla="*/ 210636510 w 256"/>
              <a:gd name="T9" fmla="*/ 27004490 h 256"/>
              <a:gd name="T10" fmla="*/ 99918330 w 256"/>
              <a:gd name="T11" fmla="*/ 99916449 h 256"/>
              <a:gd name="T12" fmla="*/ 27004554 w 256"/>
              <a:gd name="T13" fmla="*/ 210636009 h 256"/>
              <a:gd name="T14" fmla="*/ 0 w 256"/>
              <a:gd name="T15" fmla="*/ 345660103 h 256"/>
              <a:gd name="T16" fmla="*/ 27004554 w 256"/>
              <a:gd name="T17" fmla="*/ 480682553 h 256"/>
              <a:gd name="T18" fmla="*/ 99918330 w 256"/>
              <a:gd name="T19" fmla="*/ 591402113 h 256"/>
              <a:gd name="T20" fmla="*/ 210636510 w 256"/>
              <a:gd name="T21" fmla="*/ 664314072 h 256"/>
              <a:gd name="T22" fmla="*/ 345660925 w 256"/>
              <a:gd name="T23" fmla="*/ 691318562 h 256"/>
              <a:gd name="T24" fmla="*/ 480685339 w 256"/>
              <a:gd name="T25" fmla="*/ 664314072 h 256"/>
              <a:gd name="T26" fmla="*/ 591403519 w 256"/>
              <a:gd name="T27" fmla="*/ 591402113 h 256"/>
              <a:gd name="T28" fmla="*/ 664317295 w 256"/>
              <a:gd name="T29" fmla="*/ 480682553 h 256"/>
              <a:gd name="T30" fmla="*/ 691321849 w 256"/>
              <a:gd name="T31" fmla="*/ 345660103 h 256"/>
              <a:gd name="T32" fmla="*/ 640012703 w 256"/>
              <a:gd name="T33" fmla="*/ 342958504 h 256"/>
              <a:gd name="T34" fmla="*/ 429376193 w 256"/>
              <a:gd name="T35" fmla="*/ 318653969 h 256"/>
              <a:gd name="T36" fmla="*/ 572500495 w 256"/>
              <a:gd name="T37" fmla="*/ 159326985 h 256"/>
              <a:gd name="T38" fmla="*/ 540096016 w 256"/>
              <a:gd name="T39" fmla="*/ 124220983 h 256"/>
              <a:gd name="T40" fmla="*/ 275448755 w 256"/>
              <a:gd name="T41" fmla="*/ 59410536 h 256"/>
              <a:gd name="T42" fmla="*/ 540096016 w 256"/>
              <a:gd name="T43" fmla="*/ 124220983 h 256"/>
              <a:gd name="T44" fmla="*/ 275448755 w 256"/>
              <a:gd name="T45" fmla="*/ 59410536 h 256"/>
              <a:gd name="T46" fmla="*/ 275448755 w 256"/>
              <a:gd name="T47" fmla="*/ 59410536 h 256"/>
              <a:gd name="T48" fmla="*/ 329457863 w 256"/>
              <a:gd name="T49" fmla="*/ 248441966 h 256"/>
              <a:gd name="T50" fmla="*/ 218738040 w 256"/>
              <a:gd name="T51" fmla="*/ 78313514 h 256"/>
              <a:gd name="T52" fmla="*/ 51309146 w 256"/>
              <a:gd name="T53" fmla="*/ 337558591 h 256"/>
              <a:gd name="T54" fmla="*/ 378067047 w 256"/>
              <a:gd name="T55" fmla="*/ 345660103 h 256"/>
              <a:gd name="T56" fmla="*/ 126922884 w 256"/>
              <a:gd name="T57" fmla="*/ 542793045 h 256"/>
              <a:gd name="T58" fmla="*/ 51309146 w 256"/>
              <a:gd name="T59" fmla="*/ 345660103 h 256"/>
              <a:gd name="T60" fmla="*/ 156627401 w 256"/>
              <a:gd name="T61" fmla="*/ 572497491 h 256"/>
              <a:gd name="T62" fmla="*/ 396970071 w 256"/>
              <a:gd name="T63" fmla="*/ 394267528 h 256"/>
              <a:gd name="T64" fmla="*/ 461780672 w 256"/>
              <a:gd name="T65" fmla="*/ 618406603 h 256"/>
              <a:gd name="T66" fmla="*/ 510389856 w 256"/>
              <a:gd name="T67" fmla="*/ 591402113 h 256"/>
              <a:gd name="T68" fmla="*/ 637312740 w 256"/>
              <a:gd name="T69" fmla="*/ 391567572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53" y="102"/>
                </a:moveTo>
                <a:cubicBezTo>
                  <a:pt x="252" y="94"/>
                  <a:pt x="249" y="86"/>
                  <a:pt x="246" y="78"/>
                </a:cubicBezTo>
                <a:cubicBezTo>
                  <a:pt x="243" y="71"/>
                  <a:pt x="239" y="63"/>
                  <a:pt x="234" y="56"/>
                </a:cubicBezTo>
                <a:cubicBezTo>
                  <a:pt x="230" y="50"/>
                  <a:pt x="224" y="43"/>
                  <a:pt x="219" y="37"/>
                </a:cubicBezTo>
                <a:cubicBezTo>
                  <a:pt x="213" y="32"/>
                  <a:pt x="206" y="26"/>
                  <a:pt x="200" y="22"/>
                </a:cubicBezTo>
                <a:cubicBezTo>
                  <a:pt x="193" y="17"/>
                  <a:pt x="185" y="13"/>
                  <a:pt x="178" y="10"/>
                </a:cubicBezTo>
                <a:cubicBezTo>
                  <a:pt x="170" y="7"/>
                  <a:pt x="162" y="4"/>
                  <a:pt x="154" y="3"/>
                </a:cubicBezTo>
                <a:cubicBezTo>
                  <a:pt x="145" y="1"/>
                  <a:pt x="137" y="0"/>
                  <a:pt x="128" y="0"/>
                </a:cubicBezTo>
                <a:cubicBezTo>
                  <a:pt x="119" y="0"/>
                  <a:pt x="111" y="1"/>
                  <a:pt x="102" y="3"/>
                </a:cubicBezTo>
                <a:cubicBezTo>
                  <a:pt x="94" y="4"/>
                  <a:pt x="86" y="7"/>
                  <a:pt x="78" y="10"/>
                </a:cubicBezTo>
                <a:cubicBezTo>
                  <a:pt x="71" y="13"/>
                  <a:pt x="63" y="17"/>
                  <a:pt x="56" y="22"/>
                </a:cubicBezTo>
                <a:cubicBezTo>
                  <a:pt x="50" y="26"/>
                  <a:pt x="43" y="32"/>
                  <a:pt x="37" y="37"/>
                </a:cubicBezTo>
                <a:cubicBezTo>
                  <a:pt x="32" y="43"/>
                  <a:pt x="26" y="50"/>
                  <a:pt x="22" y="56"/>
                </a:cubicBezTo>
                <a:cubicBezTo>
                  <a:pt x="17" y="63"/>
                  <a:pt x="13" y="71"/>
                  <a:pt x="10" y="78"/>
                </a:cubicBezTo>
                <a:cubicBezTo>
                  <a:pt x="7" y="86"/>
                  <a:pt x="4" y="94"/>
                  <a:pt x="3" y="102"/>
                </a:cubicBezTo>
                <a:cubicBezTo>
                  <a:pt x="1" y="111"/>
                  <a:pt x="0" y="119"/>
                  <a:pt x="0" y="128"/>
                </a:cubicBezTo>
                <a:cubicBezTo>
                  <a:pt x="0" y="137"/>
                  <a:pt x="1" y="145"/>
                  <a:pt x="3" y="154"/>
                </a:cubicBezTo>
                <a:cubicBezTo>
                  <a:pt x="4" y="162"/>
                  <a:pt x="7" y="170"/>
                  <a:pt x="10" y="178"/>
                </a:cubicBezTo>
                <a:cubicBezTo>
                  <a:pt x="13" y="185"/>
                  <a:pt x="17" y="193"/>
                  <a:pt x="22" y="200"/>
                </a:cubicBezTo>
                <a:cubicBezTo>
                  <a:pt x="26" y="206"/>
                  <a:pt x="32" y="213"/>
                  <a:pt x="37" y="219"/>
                </a:cubicBezTo>
                <a:cubicBezTo>
                  <a:pt x="43" y="224"/>
                  <a:pt x="50" y="230"/>
                  <a:pt x="56" y="234"/>
                </a:cubicBezTo>
                <a:cubicBezTo>
                  <a:pt x="63" y="239"/>
                  <a:pt x="71" y="243"/>
                  <a:pt x="78" y="246"/>
                </a:cubicBezTo>
                <a:cubicBezTo>
                  <a:pt x="86" y="249"/>
                  <a:pt x="94" y="252"/>
                  <a:pt x="102" y="253"/>
                </a:cubicBezTo>
                <a:cubicBezTo>
                  <a:pt x="111" y="255"/>
                  <a:pt x="119" y="256"/>
                  <a:pt x="128" y="256"/>
                </a:cubicBezTo>
                <a:cubicBezTo>
                  <a:pt x="137" y="256"/>
                  <a:pt x="145" y="255"/>
                  <a:pt x="154" y="253"/>
                </a:cubicBezTo>
                <a:cubicBezTo>
                  <a:pt x="162" y="252"/>
                  <a:pt x="170" y="249"/>
                  <a:pt x="178" y="246"/>
                </a:cubicBezTo>
                <a:cubicBezTo>
                  <a:pt x="185" y="243"/>
                  <a:pt x="193" y="239"/>
                  <a:pt x="200" y="234"/>
                </a:cubicBezTo>
                <a:cubicBezTo>
                  <a:pt x="206" y="230"/>
                  <a:pt x="213" y="224"/>
                  <a:pt x="219" y="219"/>
                </a:cubicBezTo>
                <a:cubicBezTo>
                  <a:pt x="224" y="213"/>
                  <a:pt x="230" y="206"/>
                  <a:pt x="234" y="200"/>
                </a:cubicBezTo>
                <a:cubicBezTo>
                  <a:pt x="239" y="193"/>
                  <a:pt x="243" y="185"/>
                  <a:pt x="246" y="178"/>
                </a:cubicBezTo>
                <a:cubicBezTo>
                  <a:pt x="249" y="170"/>
                  <a:pt x="252" y="162"/>
                  <a:pt x="253" y="154"/>
                </a:cubicBezTo>
                <a:cubicBezTo>
                  <a:pt x="255" y="145"/>
                  <a:pt x="256" y="137"/>
                  <a:pt x="256" y="128"/>
                </a:cubicBezTo>
                <a:cubicBezTo>
                  <a:pt x="256" y="119"/>
                  <a:pt x="255" y="111"/>
                  <a:pt x="253" y="102"/>
                </a:cubicBezTo>
                <a:moveTo>
                  <a:pt x="237" y="127"/>
                </a:moveTo>
                <a:cubicBezTo>
                  <a:pt x="236" y="127"/>
                  <a:pt x="199" y="119"/>
                  <a:pt x="161" y="123"/>
                </a:cubicBezTo>
                <a:cubicBezTo>
                  <a:pt x="160" y="121"/>
                  <a:pt x="160" y="120"/>
                  <a:pt x="159" y="118"/>
                </a:cubicBezTo>
                <a:cubicBezTo>
                  <a:pt x="157" y="112"/>
                  <a:pt x="154" y="107"/>
                  <a:pt x="152" y="102"/>
                </a:cubicBezTo>
                <a:cubicBezTo>
                  <a:pt x="195" y="84"/>
                  <a:pt x="212" y="59"/>
                  <a:pt x="212" y="59"/>
                </a:cubicBezTo>
                <a:cubicBezTo>
                  <a:pt x="228" y="77"/>
                  <a:pt x="237" y="101"/>
                  <a:pt x="237" y="127"/>
                </a:cubicBezTo>
                <a:moveTo>
                  <a:pt x="200" y="46"/>
                </a:moveTo>
                <a:cubicBezTo>
                  <a:pt x="200" y="46"/>
                  <a:pt x="184" y="70"/>
                  <a:pt x="143" y="86"/>
                </a:cubicBezTo>
                <a:cubicBezTo>
                  <a:pt x="124" y="51"/>
                  <a:pt x="104" y="24"/>
                  <a:pt x="102" y="22"/>
                </a:cubicBezTo>
                <a:cubicBezTo>
                  <a:pt x="111" y="20"/>
                  <a:pt x="119" y="19"/>
                  <a:pt x="128" y="19"/>
                </a:cubicBezTo>
                <a:cubicBezTo>
                  <a:pt x="156" y="19"/>
                  <a:pt x="181" y="29"/>
                  <a:pt x="200" y="46"/>
                </a:cubicBezTo>
                <a:moveTo>
                  <a:pt x="102" y="22"/>
                </a:moveTo>
                <a:cubicBezTo>
                  <a:pt x="102" y="22"/>
                  <a:pt x="102" y="22"/>
                  <a:pt x="102" y="22"/>
                </a:cubicBezTo>
                <a:cubicBezTo>
                  <a:pt x="102" y="22"/>
                  <a:pt x="102" y="22"/>
                  <a:pt x="101" y="22"/>
                </a:cubicBezTo>
                <a:cubicBezTo>
                  <a:pt x="102" y="22"/>
                  <a:pt x="102" y="22"/>
                  <a:pt x="102" y="22"/>
                </a:cubicBezTo>
                <a:moveTo>
                  <a:pt x="81" y="29"/>
                </a:moveTo>
                <a:cubicBezTo>
                  <a:pt x="83" y="31"/>
                  <a:pt x="103" y="58"/>
                  <a:pt x="122" y="92"/>
                </a:cubicBezTo>
                <a:cubicBezTo>
                  <a:pt x="69" y="106"/>
                  <a:pt x="24" y="106"/>
                  <a:pt x="21" y="105"/>
                </a:cubicBezTo>
                <a:cubicBezTo>
                  <a:pt x="28" y="72"/>
                  <a:pt x="51" y="44"/>
                  <a:pt x="81" y="29"/>
                </a:cubicBezTo>
                <a:moveTo>
                  <a:pt x="19" y="128"/>
                </a:moveTo>
                <a:cubicBezTo>
                  <a:pt x="19" y="127"/>
                  <a:pt x="19" y="126"/>
                  <a:pt x="19" y="125"/>
                </a:cubicBezTo>
                <a:cubicBezTo>
                  <a:pt x="21" y="125"/>
                  <a:pt x="75" y="126"/>
                  <a:pt x="131" y="109"/>
                </a:cubicBezTo>
                <a:cubicBezTo>
                  <a:pt x="134" y="115"/>
                  <a:pt x="137" y="121"/>
                  <a:pt x="140" y="128"/>
                </a:cubicBezTo>
                <a:cubicBezTo>
                  <a:pt x="138" y="128"/>
                  <a:pt x="137" y="128"/>
                  <a:pt x="136" y="129"/>
                </a:cubicBezTo>
                <a:cubicBezTo>
                  <a:pt x="77" y="148"/>
                  <a:pt x="47" y="201"/>
                  <a:pt x="47" y="201"/>
                </a:cubicBezTo>
                <a:cubicBezTo>
                  <a:pt x="47" y="201"/>
                  <a:pt x="47" y="201"/>
                  <a:pt x="47" y="201"/>
                </a:cubicBezTo>
                <a:cubicBezTo>
                  <a:pt x="29" y="182"/>
                  <a:pt x="19" y="156"/>
                  <a:pt x="19" y="128"/>
                </a:cubicBezTo>
                <a:moveTo>
                  <a:pt x="128" y="237"/>
                </a:moveTo>
                <a:cubicBezTo>
                  <a:pt x="102" y="237"/>
                  <a:pt x="77" y="228"/>
                  <a:pt x="58" y="212"/>
                </a:cubicBezTo>
                <a:cubicBezTo>
                  <a:pt x="60" y="213"/>
                  <a:pt x="61" y="214"/>
                  <a:pt x="61" y="214"/>
                </a:cubicBezTo>
                <a:cubicBezTo>
                  <a:pt x="61" y="214"/>
                  <a:pt x="82" y="168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63" y="186"/>
                  <a:pt x="169" y="219"/>
                  <a:pt x="171" y="229"/>
                </a:cubicBezTo>
                <a:cubicBezTo>
                  <a:pt x="158" y="234"/>
                  <a:pt x="143" y="237"/>
                  <a:pt x="128" y="237"/>
                </a:cubicBezTo>
                <a:moveTo>
                  <a:pt x="189" y="219"/>
                </a:moveTo>
                <a:cubicBezTo>
                  <a:pt x="188" y="212"/>
                  <a:pt x="182" y="180"/>
                  <a:pt x="168" y="141"/>
                </a:cubicBezTo>
                <a:cubicBezTo>
                  <a:pt x="203" y="135"/>
                  <a:pt x="234" y="145"/>
                  <a:pt x="236" y="145"/>
                </a:cubicBezTo>
                <a:cubicBezTo>
                  <a:pt x="231" y="176"/>
                  <a:pt x="214" y="202"/>
                  <a:pt x="189" y="2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" name="Freeform 23"/>
          <p:cNvSpPr>
            <a:spLocks noEditPoints="1"/>
          </p:cNvSpPr>
          <p:nvPr/>
        </p:nvSpPr>
        <p:spPr bwMode="auto">
          <a:xfrm>
            <a:off x="11032028" y="5620746"/>
            <a:ext cx="385330" cy="245341"/>
          </a:xfrm>
          <a:custGeom>
            <a:avLst/>
            <a:gdLst>
              <a:gd name="T0" fmla="*/ 453441409 w 258"/>
              <a:gd name="T1" fmla="*/ 43326457 h 164"/>
              <a:gd name="T2" fmla="*/ 626180367 w 258"/>
              <a:gd name="T3" fmla="*/ 43326457 h 164"/>
              <a:gd name="T4" fmla="*/ 626180367 w 258"/>
              <a:gd name="T5" fmla="*/ 86654559 h 164"/>
              <a:gd name="T6" fmla="*/ 453441409 w 258"/>
              <a:gd name="T7" fmla="*/ 86654559 h 164"/>
              <a:gd name="T8" fmla="*/ 453441409 w 258"/>
              <a:gd name="T9" fmla="*/ 43326457 h 164"/>
              <a:gd name="T10" fmla="*/ 690957477 w 258"/>
              <a:gd name="T11" fmla="*/ 303288487 h 164"/>
              <a:gd name="T12" fmla="*/ 466936024 w 258"/>
              <a:gd name="T13" fmla="*/ 303288487 h 164"/>
              <a:gd name="T14" fmla="*/ 542510140 w 258"/>
              <a:gd name="T15" fmla="*/ 379110197 h 164"/>
              <a:gd name="T16" fmla="*/ 609986501 w 258"/>
              <a:gd name="T17" fmla="*/ 349323567 h 164"/>
              <a:gd name="T18" fmla="*/ 680162113 w 258"/>
              <a:gd name="T19" fmla="*/ 349323567 h 164"/>
              <a:gd name="T20" fmla="*/ 539810888 w 258"/>
              <a:gd name="T21" fmla="*/ 444100705 h 164"/>
              <a:gd name="T22" fmla="*/ 380566545 w 258"/>
              <a:gd name="T23" fmla="*/ 278917458 h 164"/>
              <a:gd name="T24" fmla="*/ 539810888 w 258"/>
              <a:gd name="T25" fmla="*/ 113732566 h 164"/>
              <a:gd name="T26" fmla="*/ 690957477 w 258"/>
              <a:gd name="T27" fmla="*/ 303288487 h 164"/>
              <a:gd name="T28" fmla="*/ 466936024 w 258"/>
              <a:gd name="T29" fmla="*/ 241006603 h 164"/>
              <a:gd name="T30" fmla="*/ 604587997 w 258"/>
              <a:gd name="T31" fmla="*/ 241006603 h 164"/>
              <a:gd name="T32" fmla="*/ 537111636 w 258"/>
              <a:gd name="T33" fmla="*/ 178723073 h 164"/>
              <a:gd name="T34" fmla="*/ 466936024 w 258"/>
              <a:gd name="T35" fmla="*/ 241006603 h 164"/>
              <a:gd name="T36" fmla="*/ 358974175 w 258"/>
              <a:gd name="T37" fmla="*/ 308704088 h 164"/>
              <a:gd name="T38" fmla="*/ 207827586 w 258"/>
              <a:gd name="T39" fmla="*/ 435976480 h 164"/>
              <a:gd name="T40" fmla="*/ 0 w 258"/>
              <a:gd name="T41" fmla="*/ 435976480 h 164"/>
              <a:gd name="T42" fmla="*/ 0 w 258"/>
              <a:gd name="T43" fmla="*/ 0 h 164"/>
              <a:gd name="T44" fmla="*/ 202429083 w 258"/>
              <a:gd name="T45" fmla="*/ 0 h 164"/>
              <a:gd name="T46" fmla="*/ 340081057 w 258"/>
              <a:gd name="T47" fmla="*/ 111025588 h 164"/>
              <a:gd name="T48" fmla="*/ 280702450 w 258"/>
              <a:gd name="T49" fmla="*/ 200387124 h 164"/>
              <a:gd name="T50" fmla="*/ 358974175 w 258"/>
              <a:gd name="T51" fmla="*/ 308704088 h 164"/>
              <a:gd name="T52" fmla="*/ 175438210 w 258"/>
              <a:gd name="T53" fmla="*/ 73114732 h 164"/>
              <a:gd name="T54" fmla="*/ 86369479 w 258"/>
              <a:gd name="T55" fmla="*/ 73114732 h 164"/>
              <a:gd name="T56" fmla="*/ 86369479 w 258"/>
              <a:gd name="T57" fmla="*/ 173307472 h 164"/>
              <a:gd name="T58" fmla="*/ 180836713 w 258"/>
              <a:gd name="T59" fmla="*/ 173307472 h 164"/>
              <a:gd name="T60" fmla="*/ 240215319 w 258"/>
              <a:gd name="T61" fmla="*/ 121856790 h 164"/>
              <a:gd name="T62" fmla="*/ 175438210 w 258"/>
              <a:gd name="T63" fmla="*/ 73114732 h 164"/>
              <a:gd name="T64" fmla="*/ 188934468 w 258"/>
              <a:gd name="T65" fmla="*/ 238297979 h 164"/>
              <a:gd name="T66" fmla="*/ 86369479 w 258"/>
              <a:gd name="T67" fmla="*/ 238297979 h 164"/>
              <a:gd name="T68" fmla="*/ 86369479 w 258"/>
              <a:gd name="T69" fmla="*/ 357446146 h 164"/>
              <a:gd name="T70" fmla="*/ 186235216 w 258"/>
              <a:gd name="T71" fmla="*/ 357446146 h 164"/>
              <a:gd name="T72" fmla="*/ 256410829 w 258"/>
              <a:gd name="T73" fmla="*/ 300579864 h 164"/>
              <a:gd name="T74" fmla="*/ 188934468 w 258"/>
              <a:gd name="T75" fmla="*/ 238297979 h 1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8" h="164">
                <a:moveTo>
                  <a:pt x="168" y="16"/>
                </a:moveTo>
                <a:cubicBezTo>
                  <a:pt x="232" y="16"/>
                  <a:pt x="232" y="16"/>
                  <a:pt x="232" y="16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168" y="32"/>
                  <a:pt x="168" y="32"/>
                  <a:pt x="168" y="32"/>
                </a:cubicBezTo>
                <a:lnTo>
                  <a:pt x="168" y="16"/>
                </a:lnTo>
                <a:close/>
                <a:moveTo>
                  <a:pt x="256" y="112"/>
                </a:moveTo>
                <a:cubicBezTo>
                  <a:pt x="173" y="112"/>
                  <a:pt x="173" y="112"/>
                  <a:pt x="173" y="112"/>
                </a:cubicBezTo>
                <a:cubicBezTo>
                  <a:pt x="174" y="133"/>
                  <a:pt x="184" y="140"/>
                  <a:pt x="201" y="140"/>
                </a:cubicBezTo>
                <a:cubicBezTo>
                  <a:pt x="214" y="140"/>
                  <a:pt x="224" y="136"/>
                  <a:pt x="226" y="129"/>
                </a:cubicBezTo>
                <a:cubicBezTo>
                  <a:pt x="252" y="129"/>
                  <a:pt x="252" y="129"/>
                  <a:pt x="252" y="129"/>
                </a:cubicBezTo>
                <a:cubicBezTo>
                  <a:pt x="243" y="156"/>
                  <a:pt x="226" y="164"/>
                  <a:pt x="200" y="164"/>
                </a:cubicBezTo>
                <a:cubicBezTo>
                  <a:pt x="164" y="164"/>
                  <a:pt x="141" y="139"/>
                  <a:pt x="141" y="103"/>
                </a:cubicBezTo>
                <a:cubicBezTo>
                  <a:pt x="141" y="68"/>
                  <a:pt x="165" y="42"/>
                  <a:pt x="200" y="42"/>
                </a:cubicBezTo>
                <a:cubicBezTo>
                  <a:pt x="239" y="42"/>
                  <a:pt x="258" y="77"/>
                  <a:pt x="256" y="112"/>
                </a:cubicBezTo>
                <a:moveTo>
                  <a:pt x="173" y="89"/>
                </a:moveTo>
                <a:cubicBezTo>
                  <a:pt x="224" y="89"/>
                  <a:pt x="224" y="89"/>
                  <a:pt x="224" y="89"/>
                </a:cubicBezTo>
                <a:cubicBezTo>
                  <a:pt x="222" y="73"/>
                  <a:pt x="215" y="66"/>
                  <a:pt x="199" y="66"/>
                </a:cubicBezTo>
                <a:cubicBezTo>
                  <a:pt x="179" y="66"/>
                  <a:pt x="173" y="80"/>
                  <a:pt x="173" y="89"/>
                </a:cubicBezTo>
                <a:moveTo>
                  <a:pt x="133" y="114"/>
                </a:moveTo>
                <a:cubicBezTo>
                  <a:pt x="133" y="147"/>
                  <a:pt x="106" y="161"/>
                  <a:pt x="77" y="161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0"/>
                  <a:pt x="0" y="0"/>
                  <a:pt x="0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105" y="0"/>
                  <a:pt x="126" y="11"/>
                  <a:pt x="126" y="41"/>
                </a:cubicBezTo>
                <a:cubicBezTo>
                  <a:pt x="126" y="56"/>
                  <a:pt x="118" y="67"/>
                  <a:pt x="104" y="74"/>
                </a:cubicBezTo>
                <a:cubicBezTo>
                  <a:pt x="123" y="80"/>
                  <a:pt x="133" y="95"/>
                  <a:pt x="133" y="114"/>
                </a:cubicBezTo>
                <a:moveTo>
                  <a:pt x="65" y="27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64"/>
                  <a:pt x="32" y="64"/>
                  <a:pt x="32" y="64"/>
                </a:cubicBezTo>
                <a:cubicBezTo>
                  <a:pt x="67" y="64"/>
                  <a:pt x="67" y="64"/>
                  <a:pt x="67" y="64"/>
                </a:cubicBezTo>
                <a:cubicBezTo>
                  <a:pt x="80" y="64"/>
                  <a:pt x="89" y="59"/>
                  <a:pt x="89" y="45"/>
                </a:cubicBezTo>
                <a:cubicBezTo>
                  <a:pt x="89" y="30"/>
                  <a:pt x="77" y="27"/>
                  <a:pt x="65" y="27"/>
                </a:cubicBezTo>
                <a:moveTo>
                  <a:pt x="70" y="88"/>
                </a:moveTo>
                <a:cubicBezTo>
                  <a:pt x="32" y="88"/>
                  <a:pt x="32" y="88"/>
                  <a:pt x="32" y="88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69" y="132"/>
                  <a:pt x="69" y="132"/>
                  <a:pt x="69" y="132"/>
                </a:cubicBezTo>
                <a:cubicBezTo>
                  <a:pt x="83" y="132"/>
                  <a:pt x="95" y="128"/>
                  <a:pt x="95" y="111"/>
                </a:cubicBezTo>
                <a:cubicBezTo>
                  <a:pt x="95" y="95"/>
                  <a:pt x="85" y="88"/>
                  <a:pt x="70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6502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6" name="Group 245"/>
          <p:cNvGrpSpPr/>
          <p:nvPr/>
        </p:nvGrpSpPr>
        <p:grpSpPr>
          <a:xfrm>
            <a:off x="737640" y="1317073"/>
            <a:ext cx="13197143" cy="5441091"/>
            <a:chOff x="758421" y="2356165"/>
            <a:chExt cx="13197143" cy="5441091"/>
          </a:xfrm>
        </p:grpSpPr>
        <p:sp>
          <p:nvSpPr>
            <p:cNvPr id="58" name="Freeform 62"/>
            <p:cNvSpPr>
              <a:spLocks noEditPoints="1"/>
            </p:cNvSpPr>
            <p:nvPr/>
          </p:nvSpPr>
          <p:spPr bwMode="auto">
            <a:xfrm>
              <a:off x="763070" y="2381732"/>
              <a:ext cx="290532" cy="292857"/>
            </a:xfrm>
            <a:custGeom>
              <a:avLst/>
              <a:gdLst>
                <a:gd name="T0" fmla="*/ 678917982 w 58"/>
                <a:gd name="T1" fmla="*/ 392486986 h 58"/>
                <a:gd name="T2" fmla="*/ 667213621 w 58"/>
                <a:gd name="T3" fmla="*/ 404381576 h 58"/>
                <a:gd name="T4" fmla="*/ 585272825 w 58"/>
                <a:gd name="T5" fmla="*/ 416276166 h 58"/>
                <a:gd name="T6" fmla="*/ 573568463 w 58"/>
                <a:gd name="T7" fmla="*/ 463851078 h 58"/>
                <a:gd name="T8" fmla="*/ 620389331 w 58"/>
                <a:gd name="T9" fmla="*/ 523317131 h 58"/>
                <a:gd name="T10" fmla="*/ 620389331 w 58"/>
                <a:gd name="T11" fmla="*/ 535211721 h 58"/>
                <a:gd name="T12" fmla="*/ 620389331 w 58"/>
                <a:gd name="T13" fmla="*/ 547106311 h 58"/>
                <a:gd name="T14" fmla="*/ 526747595 w 58"/>
                <a:gd name="T15" fmla="*/ 630358095 h 58"/>
                <a:gd name="T16" fmla="*/ 515039812 w 58"/>
                <a:gd name="T17" fmla="*/ 618466954 h 58"/>
                <a:gd name="T18" fmla="*/ 456514582 w 58"/>
                <a:gd name="T19" fmla="*/ 570892042 h 58"/>
                <a:gd name="T20" fmla="*/ 421398076 w 58"/>
                <a:gd name="T21" fmla="*/ 594677774 h 58"/>
                <a:gd name="T22" fmla="*/ 397985931 w 58"/>
                <a:gd name="T23" fmla="*/ 677933007 h 58"/>
                <a:gd name="T24" fmla="*/ 386281570 w 58"/>
                <a:gd name="T25" fmla="*/ 689827597 h 58"/>
                <a:gd name="T26" fmla="*/ 292636412 w 58"/>
                <a:gd name="T27" fmla="*/ 689827597 h 58"/>
                <a:gd name="T28" fmla="*/ 269227689 w 58"/>
                <a:gd name="T29" fmla="*/ 677933007 h 58"/>
                <a:gd name="T30" fmla="*/ 257519906 w 58"/>
                <a:gd name="T31" fmla="*/ 594677774 h 58"/>
                <a:gd name="T32" fmla="*/ 222403400 w 58"/>
                <a:gd name="T33" fmla="*/ 570892042 h 58"/>
                <a:gd name="T34" fmla="*/ 163878170 w 58"/>
                <a:gd name="T35" fmla="*/ 618466954 h 58"/>
                <a:gd name="T36" fmla="*/ 152170387 w 58"/>
                <a:gd name="T37" fmla="*/ 630358095 h 58"/>
                <a:gd name="T38" fmla="*/ 140466025 w 58"/>
                <a:gd name="T39" fmla="*/ 618466954 h 58"/>
                <a:gd name="T40" fmla="*/ 58528651 w 58"/>
                <a:gd name="T41" fmla="*/ 547106311 h 58"/>
                <a:gd name="T42" fmla="*/ 58528651 w 58"/>
                <a:gd name="T43" fmla="*/ 535211721 h 58"/>
                <a:gd name="T44" fmla="*/ 58528651 w 58"/>
                <a:gd name="T45" fmla="*/ 523317131 h 58"/>
                <a:gd name="T46" fmla="*/ 105349519 w 58"/>
                <a:gd name="T47" fmla="*/ 463851078 h 58"/>
                <a:gd name="T48" fmla="*/ 93645157 w 58"/>
                <a:gd name="T49" fmla="*/ 416276166 h 58"/>
                <a:gd name="T50" fmla="*/ 11704362 w 58"/>
                <a:gd name="T51" fmla="*/ 404381576 h 58"/>
                <a:gd name="T52" fmla="*/ 0 w 58"/>
                <a:gd name="T53" fmla="*/ 392486986 h 58"/>
                <a:gd name="T54" fmla="*/ 0 w 58"/>
                <a:gd name="T55" fmla="*/ 285446021 h 58"/>
                <a:gd name="T56" fmla="*/ 11704362 w 58"/>
                <a:gd name="T57" fmla="*/ 273551431 h 58"/>
                <a:gd name="T58" fmla="*/ 93645157 w 58"/>
                <a:gd name="T59" fmla="*/ 261660290 h 58"/>
                <a:gd name="T60" fmla="*/ 105349519 w 58"/>
                <a:gd name="T61" fmla="*/ 214085378 h 58"/>
                <a:gd name="T62" fmla="*/ 58528651 w 58"/>
                <a:gd name="T63" fmla="*/ 154615876 h 58"/>
                <a:gd name="T64" fmla="*/ 58528651 w 58"/>
                <a:gd name="T65" fmla="*/ 142721286 h 58"/>
                <a:gd name="T66" fmla="*/ 58528651 w 58"/>
                <a:gd name="T67" fmla="*/ 130830145 h 58"/>
                <a:gd name="T68" fmla="*/ 152170387 w 58"/>
                <a:gd name="T69" fmla="*/ 59469502 h 58"/>
                <a:gd name="T70" fmla="*/ 163878170 w 58"/>
                <a:gd name="T71" fmla="*/ 59469502 h 58"/>
                <a:gd name="T72" fmla="*/ 222403400 w 58"/>
                <a:gd name="T73" fmla="*/ 107040965 h 58"/>
                <a:gd name="T74" fmla="*/ 257519906 w 58"/>
                <a:gd name="T75" fmla="*/ 95149823 h 58"/>
                <a:gd name="T76" fmla="*/ 269227689 w 58"/>
                <a:gd name="T77" fmla="*/ 11894590 h 58"/>
                <a:gd name="T78" fmla="*/ 292636412 w 58"/>
                <a:gd name="T79" fmla="*/ 0 h 58"/>
                <a:gd name="T80" fmla="*/ 386281570 w 58"/>
                <a:gd name="T81" fmla="*/ 0 h 58"/>
                <a:gd name="T82" fmla="*/ 397985931 w 58"/>
                <a:gd name="T83" fmla="*/ 11894590 h 58"/>
                <a:gd name="T84" fmla="*/ 421398076 w 58"/>
                <a:gd name="T85" fmla="*/ 95149823 h 58"/>
                <a:gd name="T86" fmla="*/ 456514582 w 58"/>
                <a:gd name="T87" fmla="*/ 107040965 h 58"/>
                <a:gd name="T88" fmla="*/ 515039812 w 58"/>
                <a:gd name="T89" fmla="*/ 59469502 h 58"/>
                <a:gd name="T90" fmla="*/ 526747595 w 58"/>
                <a:gd name="T91" fmla="*/ 59469502 h 58"/>
                <a:gd name="T92" fmla="*/ 538451957 w 58"/>
                <a:gd name="T93" fmla="*/ 59469502 h 58"/>
                <a:gd name="T94" fmla="*/ 608684970 w 58"/>
                <a:gd name="T95" fmla="*/ 142721286 h 58"/>
                <a:gd name="T96" fmla="*/ 620389331 w 58"/>
                <a:gd name="T97" fmla="*/ 142721286 h 58"/>
                <a:gd name="T98" fmla="*/ 608684970 w 58"/>
                <a:gd name="T99" fmla="*/ 154615876 h 58"/>
                <a:gd name="T100" fmla="*/ 561864102 w 58"/>
                <a:gd name="T101" fmla="*/ 214085378 h 58"/>
                <a:gd name="T102" fmla="*/ 585272825 w 58"/>
                <a:gd name="T103" fmla="*/ 261660290 h 58"/>
                <a:gd name="T104" fmla="*/ 667213621 w 58"/>
                <a:gd name="T105" fmla="*/ 273551431 h 58"/>
                <a:gd name="T106" fmla="*/ 678917982 w 58"/>
                <a:gd name="T107" fmla="*/ 297340611 h 58"/>
                <a:gd name="T108" fmla="*/ 678917982 w 58"/>
                <a:gd name="T109" fmla="*/ 392486986 h 58"/>
                <a:gd name="T110" fmla="*/ 339460702 w 58"/>
                <a:gd name="T111" fmla="*/ 225976519 h 58"/>
                <a:gd name="T112" fmla="*/ 222403400 w 58"/>
                <a:gd name="T113" fmla="*/ 344915523 h 58"/>
                <a:gd name="T114" fmla="*/ 339460702 w 58"/>
                <a:gd name="T115" fmla="*/ 451956488 h 58"/>
                <a:gd name="T116" fmla="*/ 456514582 w 58"/>
                <a:gd name="T117" fmla="*/ 344915523 h 58"/>
                <a:gd name="T118" fmla="*/ 339460702 w 58"/>
                <a:gd name="T119" fmla="*/ 225976519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58">
                  <a:moveTo>
                    <a:pt x="58" y="33"/>
                  </a:moveTo>
                  <a:cubicBezTo>
                    <a:pt x="58" y="34"/>
                    <a:pt x="58" y="34"/>
                    <a:pt x="57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7"/>
                    <a:pt x="49" y="38"/>
                    <a:pt x="49" y="39"/>
                  </a:cubicBezTo>
                  <a:cubicBezTo>
                    <a:pt x="50" y="41"/>
                    <a:pt x="51" y="42"/>
                    <a:pt x="53" y="44"/>
                  </a:cubicBezTo>
                  <a:cubicBezTo>
                    <a:pt x="53" y="44"/>
                    <a:pt x="53" y="45"/>
                    <a:pt x="53" y="45"/>
                  </a:cubicBezTo>
                  <a:cubicBezTo>
                    <a:pt x="53" y="45"/>
                    <a:pt x="53" y="46"/>
                    <a:pt x="53" y="46"/>
                  </a:cubicBezTo>
                  <a:cubicBezTo>
                    <a:pt x="52" y="47"/>
                    <a:pt x="47" y="53"/>
                    <a:pt x="45" y="53"/>
                  </a:cubicBezTo>
                  <a:cubicBezTo>
                    <a:pt x="45" y="53"/>
                    <a:pt x="45" y="53"/>
                    <a:pt x="44" y="52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8" y="49"/>
                    <a:pt x="37" y="49"/>
                    <a:pt x="36" y="50"/>
                  </a:cubicBezTo>
                  <a:cubicBezTo>
                    <a:pt x="35" y="52"/>
                    <a:pt x="35" y="55"/>
                    <a:pt x="34" y="57"/>
                  </a:cubicBezTo>
                  <a:cubicBezTo>
                    <a:pt x="34" y="57"/>
                    <a:pt x="34" y="58"/>
                    <a:pt x="33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4" y="58"/>
                    <a:pt x="23" y="57"/>
                    <a:pt x="23" y="57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1" y="49"/>
                    <a:pt x="20" y="49"/>
                    <a:pt x="19" y="48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2" y="53"/>
                    <a:pt x="12" y="53"/>
                    <a:pt x="12" y="52"/>
                  </a:cubicBezTo>
                  <a:cubicBezTo>
                    <a:pt x="10" y="50"/>
                    <a:pt x="7" y="48"/>
                    <a:pt x="5" y="46"/>
                  </a:cubicBezTo>
                  <a:cubicBezTo>
                    <a:pt x="5" y="46"/>
                    <a:pt x="5" y="45"/>
                    <a:pt x="5" y="45"/>
                  </a:cubicBezTo>
                  <a:cubicBezTo>
                    <a:pt x="5" y="45"/>
                    <a:pt x="5" y="44"/>
                    <a:pt x="5" y="44"/>
                  </a:cubicBezTo>
                  <a:cubicBezTo>
                    <a:pt x="7" y="42"/>
                    <a:pt x="8" y="41"/>
                    <a:pt x="9" y="39"/>
                  </a:cubicBezTo>
                  <a:cubicBezTo>
                    <a:pt x="9" y="38"/>
                    <a:pt x="8" y="37"/>
                    <a:pt x="8" y="35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3"/>
                    <a:pt x="1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1"/>
                    <a:pt x="9" y="20"/>
                    <a:pt x="9" y="18"/>
                  </a:cubicBezTo>
                  <a:cubicBezTo>
                    <a:pt x="8" y="17"/>
                    <a:pt x="7" y="15"/>
                    <a:pt x="5" y="13"/>
                  </a:cubicBezTo>
                  <a:cubicBezTo>
                    <a:pt x="5" y="13"/>
                    <a:pt x="5" y="13"/>
                    <a:pt x="5" y="12"/>
                  </a:cubicBezTo>
                  <a:cubicBezTo>
                    <a:pt x="5" y="12"/>
                    <a:pt x="5" y="12"/>
                    <a:pt x="5" y="11"/>
                  </a:cubicBezTo>
                  <a:cubicBezTo>
                    <a:pt x="6" y="10"/>
                    <a:pt x="11" y="5"/>
                    <a:pt x="13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1" y="8"/>
                    <a:pt x="22" y="8"/>
                  </a:cubicBezTo>
                  <a:cubicBezTo>
                    <a:pt x="22" y="5"/>
                    <a:pt x="23" y="3"/>
                    <a:pt x="23" y="1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7" y="8"/>
                    <a:pt x="38" y="9"/>
                    <a:pt x="39" y="9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8" y="7"/>
                    <a:pt x="51" y="9"/>
                    <a:pt x="52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3"/>
                    <a:pt x="53" y="13"/>
                    <a:pt x="52" y="13"/>
                  </a:cubicBezTo>
                  <a:cubicBezTo>
                    <a:pt x="51" y="15"/>
                    <a:pt x="50" y="17"/>
                    <a:pt x="48" y="18"/>
                  </a:cubicBezTo>
                  <a:cubicBezTo>
                    <a:pt x="49" y="20"/>
                    <a:pt x="50" y="21"/>
                    <a:pt x="50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8" y="23"/>
                    <a:pt x="58" y="24"/>
                    <a:pt x="58" y="25"/>
                  </a:cubicBezTo>
                  <a:lnTo>
                    <a:pt x="58" y="33"/>
                  </a:lnTo>
                  <a:close/>
                  <a:moveTo>
                    <a:pt x="29" y="19"/>
                  </a:moveTo>
                  <a:cubicBezTo>
                    <a:pt x="24" y="19"/>
                    <a:pt x="19" y="23"/>
                    <a:pt x="19" y="29"/>
                  </a:cubicBezTo>
                  <a:cubicBezTo>
                    <a:pt x="19" y="34"/>
                    <a:pt x="24" y="38"/>
                    <a:pt x="29" y="38"/>
                  </a:cubicBezTo>
                  <a:cubicBezTo>
                    <a:pt x="34" y="38"/>
                    <a:pt x="39" y="34"/>
                    <a:pt x="39" y="29"/>
                  </a:cubicBezTo>
                  <a:cubicBezTo>
                    <a:pt x="39" y="23"/>
                    <a:pt x="34" y="19"/>
                    <a:pt x="2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63"/>
            <p:cNvSpPr>
              <a:spLocks noEditPoints="1"/>
            </p:cNvSpPr>
            <p:nvPr/>
          </p:nvSpPr>
          <p:spPr bwMode="auto">
            <a:xfrm>
              <a:off x="1381322" y="2381732"/>
              <a:ext cx="292857" cy="292857"/>
            </a:xfrm>
            <a:custGeom>
              <a:avLst/>
              <a:gdLst>
                <a:gd name="T0" fmla="*/ 558997452 w 58"/>
                <a:gd name="T1" fmla="*/ 689827597 h 58"/>
                <a:gd name="T2" fmla="*/ 0 w 58"/>
                <a:gd name="T3" fmla="*/ 558997452 h 58"/>
                <a:gd name="T4" fmla="*/ 130830145 w 58"/>
                <a:gd name="T5" fmla="*/ 0 h 58"/>
                <a:gd name="T6" fmla="*/ 689827597 w 58"/>
                <a:gd name="T7" fmla="*/ 118935555 h 58"/>
                <a:gd name="T8" fmla="*/ 321126343 w 58"/>
                <a:gd name="T9" fmla="*/ 225976519 h 58"/>
                <a:gd name="T10" fmla="*/ 202190788 w 58"/>
                <a:gd name="T11" fmla="*/ 225976519 h 58"/>
                <a:gd name="T12" fmla="*/ 166510466 w 58"/>
                <a:gd name="T13" fmla="*/ 392486986 h 58"/>
                <a:gd name="T14" fmla="*/ 142721286 w 58"/>
                <a:gd name="T15" fmla="*/ 428167307 h 58"/>
                <a:gd name="T16" fmla="*/ 166510466 w 58"/>
                <a:gd name="T17" fmla="*/ 463851078 h 58"/>
                <a:gd name="T18" fmla="*/ 214085378 w 58"/>
                <a:gd name="T19" fmla="*/ 606572364 h 58"/>
                <a:gd name="T20" fmla="*/ 237871109 w 58"/>
                <a:gd name="T21" fmla="*/ 451956488 h 58"/>
                <a:gd name="T22" fmla="*/ 225976519 w 58"/>
                <a:gd name="T23" fmla="*/ 404381576 h 58"/>
                <a:gd name="T24" fmla="*/ 297340611 w 58"/>
                <a:gd name="T25" fmla="*/ 285446021 h 58"/>
                <a:gd name="T26" fmla="*/ 321126343 w 58"/>
                <a:gd name="T27" fmla="*/ 225976519 h 58"/>
                <a:gd name="T28" fmla="*/ 166510466 w 58"/>
                <a:gd name="T29" fmla="*/ 523317131 h 58"/>
                <a:gd name="T30" fmla="*/ 261660290 w 58"/>
                <a:gd name="T31" fmla="*/ 523317131 h 58"/>
                <a:gd name="T32" fmla="*/ 214085378 w 58"/>
                <a:gd name="T33" fmla="*/ 356806664 h 58"/>
                <a:gd name="T34" fmla="*/ 214085378 w 58"/>
                <a:gd name="T35" fmla="*/ 273551431 h 58"/>
                <a:gd name="T36" fmla="*/ 214085378 w 58"/>
                <a:gd name="T37" fmla="*/ 356806664 h 58"/>
                <a:gd name="T38" fmla="*/ 333020933 w 58"/>
                <a:gd name="T39" fmla="*/ 142721286 h 58"/>
                <a:gd name="T40" fmla="*/ 416276166 w 58"/>
                <a:gd name="T41" fmla="*/ 142721286 h 58"/>
                <a:gd name="T42" fmla="*/ 404381576 w 58"/>
                <a:gd name="T43" fmla="*/ 475742219 h 58"/>
                <a:gd name="T44" fmla="*/ 404381576 w 58"/>
                <a:gd name="T45" fmla="*/ 261660290 h 58"/>
                <a:gd name="T46" fmla="*/ 344915523 w 58"/>
                <a:gd name="T47" fmla="*/ 225976519 h 58"/>
                <a:gd name="T48" fmla="*/ 344915523 w 58"/>
                <a:gd name="T49" fmla="*/ 440061897 h 58"/>
                <a:gd name="T50" fmla="*/ 404381576 w 58"/>
                <a:gd name="T51" fmla="*/ 475742219 h 58"/>
                <a:gd name="T52" fmla="*/ 547106311 w 58"/>
                <a:gd name="T53" fmla="*/ 416276166 h 58"/>
                <a:gd name="T54" fmla="*/ 523317131 w 58"/>
                <a:gd name="T55" fmla="*/ 285446021 h 58"/>
                <a:gd name="T56" fmla="*/ 570892042 w 58"/>
                <a:gd name="T57" fmla="*/ 285446021 h 58"/>
                <a:gd name="T58" fmla="*/ 523317131 w 58"/>
                <a:gd name="T59" fmla="*/ 225976519 h 58"/>
                <a:gd name="T60" fmla="*/ 463851078 w 58"/>
                <a:gd name="T61" fmla="*/ 178405056 h 58"/>
                <a:gd name="T62" fmla="*/ 463851078 w 58"/>
                <a:gd name="T63" fmla="*/ 225976519 h 58"/>
                <a:gd name="T64" fmla="*/ 428167307 w 58"/>
                <a:gd name="T65" fmla="*/ 285446021 h 58"/>
                <a:gd name="T66" fmla="*/ 463851078 w 58"/>
                <a:gd name="T67" fmla="*/ 285446021 h 58"/>
                <a:gd name="T68" fmla="*/ 463851078 w 58"/>
                <a:gd name="T69" fmla="*/ 285446021 h 58"/>
                <a:gd name="T70" fmla="*/ 523317131 w 58"/>
                <a:gd name="T71" fmla="*/ 475742219 h 58"/>
                <a:gd name="T72" fmla="*/ 570892042 w 58"/>
                <a:gd name="T73" fmla="*/ 416276166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27" y="19"/>
                  </a:moveTo>
                  <a:cubicBezTo>
                    <a:pt x="25" y="20"/>
                    <a:pt x="23" y="20"/>
                    <a:pt x="22" y="20"/>
                  </a:cubicBezTo>
                  <a:cubicBezTo>
                    <a:pt x="20" y="19"/>
                    <a:pt x="19" y="19"/>
                    <a:pt x="17" y="19"/>
                  </a:cubicBezTo>
                  <a:cubicBezTo>
                    <a:pt x="13" y="19"/>
                    <a:pt x="10" y="22"/>
                    <a:pt x="10" y="27"/>
                  </a:cubicBezTo>
                  <a:cubicBezTo>
                    <a:pt x="10" y="29"/>
                    <a:pt x="11" y="32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2" y="34"/>
                    <a:pt x="12" y="35"/>
                    <a:pt x="12" y="36"/>
                  </a:cubicBezTo>
                  <a:cubicBezTo>
                    <a:pt x="12" y="38"/>
                    <a:pt x="13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1" y="40"/>
                    <a:pt x="9" y="42"/>
                    <a:pt x="9" y="45"/>
                  </a:cubicBezTo>
                  <a:cubicBezTo>
                    <a:pt x="9" y="50"/>
                    <a:pt x="14" y="51"/>
                    <a:pt x="18" y="51"/>
                  </a:cubicBezTo>
                  <a:cubicBezTo>
                    <a:pt x="23" y="51"/>
                    <a:pt x="27" y="49"/>
                    <a:pt x="27" y="44"/>
                  </a:cubicBezTo>
                  <a:cubicBezTo>
                    <a:pt x="27" y="40"/>
                    <a:pt x="23" y="39"/>
                    <a:pt x="20" y="38"/>
                  </a:cubicBezTo>
                  <a:cubicBezTo>
                    <a:pt x="19" y="38"/>
                    <a:pt x="17" y="37"/>
                    <a:pt x="17" y="36"/>
                  </a:cubicBezTo>
                  <a:cubicBezTo>
                    <a:pt x="17" y="35"/>
                    <a:pt x="18" y="34"/>
                    <a:pt x="19" y="34"/>
                  </a:cubicBezTo>
                  <a:cubicBezTo>
                    <a:pt x="23" y="33"/>
                    <a:pt x="25" y="30"/>
                    <a:pt x="25" y="26"/>
                  </a:cubicBezTo>
                  <a:cubicBezTo>
                    <a:pt x="25" y="26"/>
                    <a:pt x="25" y="25"/>
                    <a:pt x="25" y="24"/>
                  </a:cubicBezTo>
                  <a:cubicBezTo>
                    <a:pt x="26" y="24"/>
                    <a:pt x="26" y="24"/>
                    <a:pt x="27" y="24"/>
                  </a:cubicBezTo>
                  <a:lnTo>
                    <a:pt x="27" y="19"/>
                  </a:lnTo>
                  <a:close/>
                  <a:moveTo>
                    <a:pt x="18" y="47"/>
                  </a:moveTo>
                  <a:cubicBezTo>
                    <a:pt x="17" y="47"/>
                    <a:pt x="14" y="47"/>
                    <a:pt x="14" y="44"/>
                  </a:cubicBezTo>
                  <a:cubicBezTo>
                    <a:pt x="14" y="42"/>
                    <a:pt x="16" y="42"/>
                    <a:pt x="18" y="42"/>
                  </a:cubicBezTo>
                  <a:cubicBezTo>
                    <a:pt x="20" y="42"/>
                    <a:pt x="22" y="42"/>
                    <a:pt x="22" y="44"/>
                  </a:cubicBezTo>
                  <a:cubicBezTo>
                    <a:pt x="22" y="46"/>
                    <a:pt x="20" y="47"/>
                    <a:pt x="18" y="47"/>
                  </a:cubicBezTo>
                  <a:close/>
                  <a:moveTo>
                    <a:pt x="18" y="30"/>
                  </a:moveTo>
                  <a:cubicBezTo>
                    <a:pt x="16" y="30"/>
                    <a:pt x="15" y="29"/>
                    <a:pt x="15" y="27"/>
                  </a:cubicBezTo>
                  <a:cubicBezTo>
                    <a:pt x="15" y="25"/>
                    <a:pt x="16" y="23"/>
                    <a:pt x="18" y="23"/>
                  </a:cubicBezTo>
                  <a:cubicBezTo>
                    <a:pt x="20" y="23"/>
                    <a:pt x="20" y="25"/>
                    <a:pt x="20" y="27"/>
                  </a:cubicBezTo>
                  <a:cubicBezTo>
                    <a:pt x="20" y="29"/>
                    <a:pt x="20" y="30"/>
                    <a:pt x="18" y="30"/>
                  </a:cubicBezTo>
                  <a:close/>
                  <a:moveTo>
                    <a:pt x="32" y="9"/>
                  </a:moveTo>
                  <a:cubicBezTo>
                    <a:pt x="30" y="9"/>
                    <a:pt x="28" y="10"/>
                    <a:pt x="28" y="12"/>
                  </a:cubicBezTo>
                  <a:cubicBezTo>
                    <a:pt x="28" y="14"/>
                    <a:pt x="30" y="16"/>
                    <a:pt x="32" y="16"/>
                  </a:cubicBezTo>
                  <a:cubicBezTo>
                    <a:pt x="33" y="16"/>
                    <a:pt x="35" y="14"/>
                    <a:pt x="35" y="12"/>
                  </a:cubicBezTo>
                  <a:cubicBezTo>
                    <a:pt x="35" y="11"/>
                    <a:pt x="34" y="9"/>
                    <a:pt x="32" y="9"/>
                  </a:cubicBezTo>
                  <a:close/>
                  <a:moveTo>
                    <a:pt x="34" y="40"/>
                  </a:moveTo>
                  <a:cubicBezTo>
                    <a:pt x="34" y="39"/>
                    <a:pt x="34" y="38"/>
                    <a:pt x="34" y="37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1"/>
                    <a:pt x="34" y="20"/>
                    <a:pt x="34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1"/>
                    <a:pt x="29" y="22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8"/>
                    <a:pt x="29" y="39"/>
                    <a:pt x="29" y="40"/>
                  </a:cubicBezTo>
                  <a:lnTo>
                    <a:pt x="34" y="40"/>
                  </a:lnTo>
                  <a:close/>
                  <a:moveTo>
                    <a:pt x="48" y="35"/>
                  </a:moveTo>
                  <a:cubicBezTo>
                    <a:pt x="48" y="35"/>
                    <a:pt x="47" y="35"/>
                    <a:pt x="46" y="35"/>
                  </a:cubicBezTo>
                  <a:cubicBezTo>
                    <a:pt x="44" y="35"/>
                    <a:pt x="44" y="34"/>
                    <a:pt x="44" y="32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7" y="24"/>
                    <a:pt x="48" y="24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8"/>
                    <a:pt x="44" y="17"/>
                    <a:pt x="44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6"/>
                    <a:pt x="39" y="17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8" y="24"/>
                  </a:cubicBezTo>
                  <a:cubicBezTo>
                    <a:pt x="38" y="24"/>
                    <a:pt x="38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6"/>
                    <a:pt x="39" y="40"/>
                    <a:pt x="44" y="40"/>
                  </a:cubicBezTo>
                  <a:cubicBezTo>
                    <a:pt x="46" y="40"/>
                    <a:pt x="47" y="40"/>
                    <a:pt x="48" y="39"/>
                  </a:cubicBezTo>
                  <a:lnTo>
                    <a:pt x="48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64"/>
            <p:cNvSpPr>
              <a:spLocks noEditPoints="1"/>
            </p:cNvSpPr>
            <p:nvPr/>
          </p:nvSpPr>
          <p:spPr bwMode="auto">
            <a:xfrm>
              <a:off x="2106491" y="2381732"/>
              <a:ext cx="290532" cy="292857"/>
            </a:xfrm>
            <a:custGeom>
              <a:avLst/>
              <a:gdLst>
                <a:gd name="T0" fmla="*/ 339460702 w 58"/>
                <a:gd name="T1" fmla="*/ 689827597 h 58"/>
                <a:gd name="T2" fmla="*/ 0 w 58"/>
                <a:gd name="T3" fmla="*/ 344915523 h 58"/>
                <a:gd name="T4" fmla="*/ 339460702 w 58"/>
                <a:gd name="T5" fmla="*/ 0 h 58"/>
                <a:gd name="T6" fmla="*/ 678917982 w 58"/>
                <a:gd name="T7" fmla="*/ 344915523 h 58"/>
                <a:gd name="T8" fmla="*/ 339460702 w 58"/>
                <a:gd name="T9" fmla="*/ 689827597 h 58"/>
                <a:gd name="T10" fmla="*/ 491631089 w 58"/>
                <a:gd name="T11" fmla="*/ 309231753 h 58"/>
                <a:gd name="T12" fmla="*/ 479923306 w 58"/>
                <a:gd name="T13" fmla="*/ 214085378 h 58"/>
                <a:gd name="T14" fmla="*/ 386281570 w 58"/>
                <a:gd name="T15" fmla="*/ 225976519 h 58"/>
                <a:gd name="T16" fmla="*/ 339460702 w 58"/>
                <a:gd name="T17" fmla="*/ 249765700 h 58"/>
                <a:gd name="T18" fmla="*/ 292636412 w 58"/>
                <a:gd name="T19" fmla="*/ 225976519 h 58"/>
                <a:gd name="T20" fmla="*/ 198994676 w 58"/>
                <a:gd name="T21" fmla="*/ 214085378 h 58"/>
                <a:gd name="T22" fmla="*/ 187286893 w 58"/>
                <a:gd name="T23" fmla="*/ 309231753 h 58"/>
                <a:gd name="T24" fmla="*/ 339460702 w 58"/>
                <a:gd name="T25" fmla="*/ 523317131 h 58"/>
                <a:gd name="T26" fmla="*/ 491631089 w 58"/>
                <a:gd name="T27" fmla="*/ 309231753 h 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8" y="45"/>
                    <a:pt x="45" y="58"/>
                    <a:pt x="29" y="58"/>
                  </a:cubicBezTo>
                  <a:close/>
                  <a:moveTo>
                    <a:pt x="42" y="26"/>
                  </a:moveTo>
                  <a:cubicBezTo>
                    <a:pt x="43" y="25"/>
                    <a:pt x="45" y="20"/>
                    <a:pt x="41" y="18"/>
                  </a:cubicBezTo>
                  <a:cubicBezTo>
                    <a:pt x="37" y="16"/>
                    <a:pt x="34" y="17"/>
                    <a:pt x="33" y="19"/>
                  </a:cubicBezTo>
                  <a:cubicBezTo>
                    <a:pt x="32" y="20"/>
                    <a:pt x="31" y="21"/>
                    <a:pt x="29" y="21"/>
                  </a:cubicBezTo>
                  <a:cubicBezTo>
                    <a:pt x="27" y="21"/>
                    <a:pt x="26" y="20"/>
                    <a:pt x="25" y="19"/>
                  </a:cubicBezTo>
                  <a:cubicBezTo>
                    <a:pt x="24" y="17"/>
                    <a:pt x="21" y="16"/>
                    <a:pt x="17" y="18"/>
                  </a:cubicBezTo>
                  <a:cubicBezTo>
                    <a:pt x="14" y="20"/>
                    <a:pt x="15" y="25"/>
                    <a:pt x="16" y="26"/>
                  </a:cubicBezTo>
                  <a:cubicBezTo>
                    <a:pt x="29" y="44"/>
                    <a:pt x="29" y="44"/>
                    <a:pt x="29" y="44"/>
                  </a:cubicBezTo>
                  <a:lnTo>
                    <a:pt x="42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65"/>
            <p:cNvSpPr>
              <a:spLocks noEditPoints="1"/>
            </p:cNvSpPr>
            <p:nvPr/>
          </p:nvSpPr>
          <p:spPr bwMode="auto">
            <a:xfrm>
              <a:off x="2838632" y="2356165"/>
              <a:ext cx="302154" cy="318424"/>
            </a:xfrm>
            <a:custGeom>
              <a:avLst/>
              <a:gdLst>
                <a:gd name="T0" fmla="*/ 449567300 w 60"/>
                <a:gd name="T1" fmla="*/ 560128261 h 63"/>
                <a:gd name="T2" fmla="*/ 425906406 w 60"/>
                <a:gd name="T3" fmla="*/ 643550444 h 63"/>
                <a:gd name="T4" fmla="*/ 201122756 w 60"/>
                <a:gd name="T5" fmla="*/ 750810002 h 63"/>
                <a:gd name="T6" fmla="*/ 11832167 w 60"/>
                <a:gd name="T7" fmla="*/ 667387819 h 63"/>
                <a:gd name="T8" fmla="*/ 0 w 60"/>
                <a:gd name="T9" fmla="*/ 607799560 h 63"/>
                <a:gd name="T10" fmla="*/ 70986121 w 60"/>
                <a:gd name="T11" fmla="*/ 488623040 h 63"/>
                <a:gd name="T12" fmla="*/ 248444544 w 60"/>
                <a:gd name="T13" fmla="*/ 440951742 h 63"/>
                <a:gd name="T14" fmla="*/ 224783650 w 60"/>
                <a:gd name="T15" fmla="*/ 381363482 h 63"/>
                <a:gd name="T16" fmla="*/ 236615817 w 60"/>
                <a:gd name="T17" fmla="*/ 333692184 h 63"/>
                <a:gd name="T18" fmla="*/ 201122756 w 60"/>
                <a:gd name="T19" fmla="*/ 345612597 h 63"/>
                <a:gd name="T20" fmla="*/ 47321788 w 60"/>
                <a:gd name="T21" fmla="*/ 190681741 h 63"/>
                <a:gd name="T22" fmla="*/ 106475742 w 60"/>
                <a:gd name="T23" fmla="*/ 59588260 h 63"/>
                <a:gd name="T24" fmla="*/ 283937604 w 60"/>
                <a:gd name="T25" fmla="*/ 0 h 63"/>
                <a:gd name="T26" fmla="*/ 473228194 w 60"/>
                <a:gd name="T27" fmla="*/ 0 h 63"/>
                <a:gd name="T28" fmla="*/ 414074240 w 60"/>
                <a:gd name="T29" fmla="*/ 35754337 h 63"/>
                <a:gd name="T30" fmla="*/ 354923725 w 60"/>
                <a:gd name="T31" fmla="*/ 35754337 h 63"/>
                <a:gd name="T32" fmla="*/ 414074240 w 60"/>
                <a:gd name="T33" fmla="*/ 166847818 h 63"/>
                <a:gd name="T34" fmla="*/ 307598498 w 60"/>
                <a:gd name="T35" fmla="*/ 357529559 h 63"/>
                <a:gd name="T36" fmla="*/ 449567300 w 60"/>
                <a:gd name="T37" fmla="*/ 560128261 h 63"/>
                <a:gd name="T38" fmla="*/ 390413346 w 60"/>
                <a:gd name="T39" fmla="*/ 607799560 h 63"/>
                <a:gd name="T40" fmla="*/ 283937604 w 60"/>
                <a:gd name="T41" fmla="*/ 476706078 h 63"/>
                <a:gd name="T42" fmla="*/ 260276710 w 60"/>
                <a:gd name="T43" fmla="*/ 476706078 h 63"/>
                <a:gd name="T44" fmla="*/ 82814848 w 60"/>
                <a:gd name="T45" fmla="*/ 583962184 h 63"/>
                <a:gd name="T46" fmla="*/ 248444544 w 60"/>
                <a:gd name="T47" fmla="*/ 703138704 h 63"/>
                <a:gd name="T48" fmla="*/ 390413346 w 60"/>
                <a:gd name="T49" fmla="*/ 607799560 h 63"/>
                <a:gd name="T50" fmla="*/ 307598498 w 60"/>
                <a:gd name="T51" fmla="*/ 286024338 h 63"/>
                <a:gd name="T52" fmla="*/ 331259392 w 60"/>
                <a:gd name="T53" fmla="*/ 214515664 h 63"/>
                <a:gd name="T54" fmla="*/ 212954923 w 60"/>
                <a:gd name="T55" fmla="*/ 35754337 h 63"/>
                <a:gd name="T56" fmla="*/ 153800969 w 60"/>
                <a:gd name="T57" fmla="*/ 71505221 h 63"/>
                <a:gd name="T58" fmla="*/ 130136635 w 60"/>
                <a:gd name="T59" fmla="*/ 143010443 h 63"/>
                <a:gd name="T60" fmla="*/ 248444544 w 60"/>
                <a:gd name="T61" fmla="*/ 309858261 h 63"/>
                <a:gd name="T62" fmla="*/ 307598498 w 60"/>
                <a:gd name="T63" fmla="*/ 286024338 h 63"/>
                <a:gd name="T64" fmla="*/ 709844010 w 60"/>
                <a:gd name="T65" fmla="*/ 309858261 h 63"/>
                <a:gd name="T66" fmla="*/ 709844010 w 60"/>
                <a:gd name="T67" fmla="*/ 357529559 h 63"/>
                <a:gd name="T68" fmla="*/ 615196996 w 60"/>
                <a:gd name="T69" fmla="*/ 357529559 h 63"/>
                <a:gd name="T70" fmla="*/ 615196996 w 60"/>
                <a:gd name="T71" fmla="*/ 464785665 h 63"/>
                <a:gd name="T72" fmla="*/ 567875208 w 60"/>
                <a:gd name="T73" fmla="*/ 464785665 h 63"/>
                <a:gd name="T74" fmla="*/ 567875208 w 60"/>
                <a:gd name="T75" fmla="*/ 357529559 h 63"/>
                <a:gd name="T76" fmla="*/ 473228194 w 60"/>
                <a:gd name="T77" fmla="*/ 357529559 h 63"/>
                <a:gd name="T78" fmla="*/ 473228194 w 60"/>
                <a:gd name="T79" fmla="*/ 309858261 h 63"/>
                <a:gd name="T80" fmla="*/ 567875208 w 60"/>
                <a:gd name="T81" fmla="*/ 309858261 h 63"/>
                <a:gd name="T82" fmla="*/ 567875208 w 60"/>
                <a:gd name="T83" fmla="*/ 214515664 h 63"/>
                <a:gd name="T84" fmla="*/ 615196996 w 60"/>
                <a:gd name="T85" fmla="*/ 214515664 h 63"/>
                <a:gd name="T86" fmla="*/ 615196996 w 60"/>
                <a:gd name="T87" fmla="*/ 309858261 h 63"/>
                <a:gd name="T88" fmla="*/ 709844010 w 60"/>
                <a:gd name="T89" fmla="*/ 309858261 h 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0" h="63">
                  <a:moveTo>
                    <a:pt x="38" y="47"/>
                  </a:moveTo>
                  <a:cubicBezTo>
                    <a:pt x="38" y="50"/>
                    <a:pt x="37" y="52"/>
                    <a:pt x="36" y="54"/>
                  </a:cubicBezTo>
                  <a:cubicBezTo>
                    <a:pt x="32" y="61"/>
                    <a:pt x="24" y="63"/>
                    <a:pt x="17" y="63"/>
                  </a:cubicBezTo>
                  <a:cubicBezTo>
                    <a:pt x="11" y="63"/>
                    <a:pt x="4" y="61"/>
                    <a:pt x="1" y="56"/>
                  </a:cubicBezTo>
                  <a:cubicBezTo>
                    <a:pt x="0" y="55"/>
                    <a:pt x="0" y="53"/>
                    <a:pt x="0" y="51"/>
                  </a:cubicBezTo>
                  <a:cubicBezTo>
                    <a:pt x="0" y="47"/>
                    <a:pt x="2" y="43"/>
                    <a:pt x="6" y="41"/>
                  </a:cubicBezTo>
                  <a:cubicBezTo>
                    <a:pt x="10" y="38"/>
                    <a:pt x="16" y="38"/>
                    <a:pt x="21" y="37"/>
                  </a:cubicBezTo>
                  <a:cubicBezTo>
                    <a:pt x="20" y="35"/>
                    <a:pt x="19" y="34"/>
                    <a:pt x="19" y="32"/>
                  </a:cubicBezTo>
                  <a:cubicBezTo>
                    <a:pt x="19" y="30"/>
                    <a:pt x="19" y="29"/>
                    <a:pt x="20" y="28"/>
                  </a:cubicBezTo>
                  <a:cubicBezTo>
                    <a:pt x="19" y="29"/>
                    <a:pt x="18" y="29"/>
                    <a:pt x="17" y="29"/>
                  </a:cubicBezTo>
                  <a:cubicBezTo>
                    <a:pt x="10" y="29"/>
                    <a:pt x="4" y="23"/>
                    <a:pt x="4" y="16"/>
                  </a:cubicBezTo>
                  <a:cubicBezTo>
                    <a:pt x="4" y="11"/>
                    <a:pt x="6" y="7"/>
                    <a:pt x="9" y="5"/>
                  </a:cubicBezTo>
                  <a:cubicBezTo>
                    <a:pt x="13" y="1"/>
                    <a:pt x="19" y="0"/>
                    <a:pt x="24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3" y="6"/>
                    <a:pt x="35" y="9"/>
                    <a:pt x="35" y="14"/>
                  </a:cubicBezTo>
                  <a:cubicBezTo>
                    <a:pt x="35" y="24"/>
                    <a:pt x="26" y="25"/>
                    <a:pt x="26" y="30"/>
                  </a:cubicBezTo>
                  <a:cubicBezTo>
                    <a:pt x="26" y="35"/>
                    <a:pt x="38" y="37"/>
                    <a:pt x="38" y="47"/>
                  </a:cubicBezTo>
                  <a:close/>
                  <a:moveTo>
                    <a:pt x="33" y="51"/>
                  </a:moveTo>
                  <a:cubicBezTo>
                    <a:pt x="33" y="45"/>
                    <a:pt x="28" y="42"/>
                    <a:pt x="24" y="40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16" y="40"/>
                    <a:pt x="7" y="42"/>
                    <a:pt x="7" y="49"/>
                  </a:cubicBezTo>
                  <a:cubicBezTo>
                    <a:pt x="7" y="57"/>
                    <a:pt x="15" y="59"/>
                    <a:pt x="21" y="59"/>
                  </a:cubicBezTo>
                  <a:cubicBezTo>
                    <a:pt x="26" y="59"/>
                    <a:pt x="33" y="57"/>
                    <a:pt x="33" y="51"/>
                  </a:cubicBezTo>
                  <a:close/>
                  <a:moveTo>
                    <a:pt x="26" y="24"/>
                  </a:moveTo>
                  <a:cubicBezTo>
                    <a:pt x="28" y="22"/>
                    <a:pt x="28" y="20"/>
                    <a:pt x="28" y="18"/>
                  </a:cubicBezTo>
                  <a:cubicBezTo>
                    <a:pt x="28" y="12"/>
                    <a:pt x="25" y="3"/>
                    <a:pt x="18" y="3"/>
                  </a:cubicBezTo>
                  <a:cubicBezTo>
                    <a:pt x="16" y="3"/>
                    <a:pt x="14" y="4"/>
                    <a:pt x="13" y="6"/>
                  </a:cubicBezTo>
                  <a:cubicBezTo>
                    <a:pt x="11" y="7"/>
                    <a:pt x="11" y="9"/>
                    <a:pt x="11" y="12"/>
                  </a:cubicBezTo>
                  <a:cubicBezTo>
                    <a:pt x="11" y="17"/>
                    <a:pt x="14" y="26"/>
                    <a:pt x="21" y="26"/>
                  </a:cubicBezTo>
                  <a:cubicBezTo>
                    <a:pt x="23" y="26"/>
                    <a:pt x="25" y="25"/>
                    <a:pt x="26" y="24"/>
                  </a:cubicBezTo>
                  <a:close/>
                  <a:moveTo>
                    <a:pt x="60" y="26"/>
                  </a:move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26"/>
                    <a:pt x="52" y="26"/>
                    <a:pt x="52" y="26"/>
                  </a:cubicBezTo>
                  <a:lnTo>
                    <a:pt x="60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66"/>
            <p:cNvSpPr>
              <a:spLocks noEditPoints="1"/>
            </p:cNvSpPr>
            <p:nvPr/>
          </p:nvSpPr>
          <p:spPr bwMode="auto">
            <a:xfrm>
              <a:off x="3552180" y="2356165"/>
              <a:ext cx="367233" cy="341667"/>
            </a:xfrm>
            <a:custGeom>
              <a:avLst/>
              <a:gdLst>
                <a:gd name="T0" fmla="*/ 153473976 w 73"/>
                <a:gd name="T1" fmla="*/ 459316725 h 68"/>
                <a:gd name="T2" fmla="*/ 94447638 w 73"/>
                <a:gd name="T3" fmla="*/ 459316725 h 68"/>
                <a:gd name="T4" fmla="*/ 0 w 73"/>
                <a:gd name="T5" fmla="*/ 388652349 h 68"/>
                <a:gd name="T6" fmla="*/ 59029774 w 73"/>
                <a:gd name="T7" fmla="*/ 223767663 h 68"/>
                <a:gd name="T8" fmla="*/ 177085886 w 73"/>
                <a:gd name="T9" fmla="*/ 259101566 h 68"/>
                <a:gd name="T10" fmla="*/ 236115660 w 73"/>
                <a:gd name="T11" fmla="*/ 247323598 h 68"/>
                <a:gd name="T12" fmla="*/ 236115660 w 73"/>
                <a:gd name="T13" fmla="*/ 282654070 h 68"/>
                <a:gd name="T14" fmla="*/ 271533524 w 73"/>
                <a:gd name="T15" fmla="*/ 400430317 h 68"/>
                <a:gd name="T16" fmla="*/ 153473976 w 73"/>
                <a:gd name="T17" fmla="*/ 459316725 h 68"/>
                <a:gd name="T18" fmla="*/ 177085886 w 73"/>
                <a:gd name="T19" fmla="*/ 223767663 h 68"/>
                <a:gd name="T20" fmla="*/ 59029774 w 73"/>
                <a:gd name="T21" fmla="*/ 105994847 h 68"/>
                <a:gd name="T22" fmla="*/ 177085886 w 73"/>
                <a:gd name="T23" fmla="*/ 0 h 68"/>
                <a:gd name="T24" fmla="*/ 295145434 w 73"/>
                <a:gd name="T25" fmla="*/ 105994847 h 68"/>
                <a:gd name="T26" fmla="*/ 177085886 w 73"/>
                <a:gd name="T27" fmla="*/ 223767663 h 68"/>
                <a:gd name="T28" fmla="*/ 625708732 w 73"/>
                <a:gd name="T29" fmla="*/ 800857202 h 68"/>
                <a:gd name="T30" fmla="*/ 236115660 w 73"/>
                <a:gd name="T31" fmla="*/ 800857202 h 68"/>
                <a:gd name="T32" fmla="*/ 118059548 w 73"/>
                <a:gd name="T33" fmla="*/ 683084387 h 68"/>
                <a:gd name="T34" fmla="*/ 271533524 w 73"/>
                <a:gd name="T35" fmla="*/ 423982821 h 68"/>
                <a:gd name="T36" fmla="*/ 436813455 w 73"/>
                <a:gd name="T37" fmla="*/ 482869229 h 68"/>
                <a:gd name="T38" fmla="*/ 590290868 w 73"/>
                <a:gd name="T39" fmla="*/ 423982821 h 68"/>
                <a:gd name="T40" fmla="*/ 755570799 w 73"/>
                <a:gd name="T41" fmla="*/ 683084387 h 68"/>
                <a:gd name="T42" fmla="*/ 625708732 w 73"/>
                <a:gd name="T43" fmla="*/ 800857202 h 68"/>
                <a:gd name="T44" fmla="*/ 436813455 w 73"/>
                <a:gd name="T45" fmla="*/ 459316725 h 68"/>
                <a:gd name="T46" fmla="*/ 259727570 w 73"/>
                <a:gd name="T47" fmla="*/ 282654070 h 68"/>
                <a:gd name="T48" fmla="*/ 436813455 w 73"/>
                <a:gd name="T49" fmla="*/ 105994847 h 68"/>
                <a:gd name="T50" fmla="*/ 602096823 w 73"/>
                <a:gd name="T51" fmla="*/ 282654070 h 68"/>
                <a:gd name="T52" fmla="*/ 436813455 w 73"/>
                <a:gd name="T53" fmla="*/ 459316725 h 68"/>
                <a:gd name="T54" fmla="*/ 696544461 w 73"/>
                <a:gd name="T55" fmla="*/ 223767663 h 68"/>
                <a:gd name="T56" fmla="*/ 578484913 w 73"/>
                <a:gd name="T57" fmla="*/ 105994847 h 68"/>
                <a:gd name="T58" fmla="*/ 696544461 w 73"/>
                <a:gd name="T59" fmla="*/ 0 h 68"/>
                <a:gd name="T60" fmla="*/ 802794618 w 73"/>
                <a:gd name="T61" fmla="*/ 105994847 h 68"/>
                <a:gd name="T62" fmla="*/ 696544461 w 73"/>
                <a:gd name="T63" fmla="*/ 223767663 h 68"/>
                <a:gd name="T64" fmla="*/ 779182709 w 73"/>
                <a:gd name="T65" fmla="*/ 459316725 h 68"/>
                <a:gd name="T66" fmla="*/ 720152935 w 73"/>
                <a:gd name="T67" fmla="*/ 459316725 h 68"/>
                <a:gd name="T68" fmla="*/ 602096823 w 73"/>
                <a:gd name="T69" fmla="*/ 400430317 h 68"/>
                <a:gd name="T70" fmla="*/ 637514687 w 73"/>
                <a:gd name="T71" fmla="*/ 282654070 h 68"/>
                <a:gd name="T72" fmla="*/ 637514687 w 73"/>
                <a:gd name="T73" fmla="*/ 247323598 h 68"/>
                <a:gd name="T74" fmla="*/ 696544461 w 73"/>
                <a:gd name="T75" fmla="*/ 259101566 h 68"/>
                <a:gd name="T76" fmla="*/ 814600573 w 73"/>
                <a:gd name="T77" fmla="*/ 223767663 h 68"/>
                <a:gd name="T78" fmla="*/ 861824392 w 73"/>
                <a:gd name="T79" fmla="*/ 388652349 h 68"/>
                <a:gd name="T80" fmla="*/ 779182709 w 73"/>
                <a:gd name="T81" fmla="*/ 459316725 h 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3" h="68">
                  <a:moveTo>
                    <a:pt x="13" y="39"/>
                  </a:moveTo>
                  <a:cubicBezTo>
                    <a:pt x="8" y="39"/>
                    <a:pt x="8" y="39"/>
                    <a:pt x="8" y="39"/>
                  </a:cubicBezTo>
                  <a:cubicBezTo>
                    <a:pt x="4" y="39"/>
                    <a:pt x="0" y="37"/>
                    <a:pt x="0" y="33"/>
                  </a:cubicBezTo>
                  <a:cubicBezTo>
                    <a:pt x="0" y="29"/>
                    <a:pt x="0" y="19"/>
                    <a:pt x="5" y="19"/>
                  </a:cubicBezTo>
                  <a:cubicBezTo>
                    <a:pt x="6" y="19"/>
                    <a:pt x="10" y="22"/>
                    <a:pt x="15" y="22"/>
                  </a:cubicBezTo>
                  <a:cubicBezTo>
                    <a:pt x="17" y="22"/>
                    <a:pt x="18" y="22"/>
                    <a:pt x="20" y="21"/>
                  </a:cubicBezTo>
                  <a:cubicBezTo>
                    <a:pt x="20" y="22"/>
                    <a:pt x="20" y="23"/>
                    <a:pt x="20" y="24"/>
                  </a:cubicBezTo>
                  <a:cubicBezTo>
                    <a:pt x="20" y="27"/>
                    <a:pt x="21" y="31"/>
                    <a:pt x="23" y="34"/>
                  </a:cubicBezTo>
                  <a:cubicBezTo>
                    <a:pt x="19" y="34"/>
                    <a:pt x="15" y="36"/>
                    <a:pt x="13" y="39"/>
                  </a:cubicBezTo>
                  <a:close/>
                  <a:moveTo>
                    <a:pt x="15" y="19"/>
                  </a:moveTo>
                  <a:cubicBezTo>
                    <a:pt x="10" y="19"/>
                    <a:pt x="5" y="15"/>
                    <a:pt x="5" y="9"/>
                  </a:cubicBezTo>
                  <a:cubicBezTo>
                    <a:pt x="5" y="4"/>
                    <a:pt x="10" y="0"/>
                    <a:pt x="15" y="0"/>
                  </a:cubicBezTo>
                  <a:cubicBezTo>
                    <a:pt x="20" y="0"/>
                    <a:pt x="25" y="4"/>
                    <a:pt x="25" y="9"/>
                  </a:cubicBezTo>
                  <a:cubicBezTo>
                    <a:pt x="25" y="15"/>
                    <a:pt x="20" y="19"/>
                    <a:pt x="15" y="19"/>
                  </a:cubicBezTo>
                  <a:close/>
                  <a:moveTo>
                    <a:pt x="53" y="68"/>
                  </a:moveTo>
                  <a:cubicBezTo>
                    <a:pt x="20" y="68"/>
                    <a:pt x="20" y="68"/>
                    <a:pt x="20" y="68"/>
                  </a:cubicBezTo>
                  <a:cubicBezTo>
                    <a:pt x="14" y="68"/>
                    <a:pt x="10" y="64"/>
                    <a:pt x="10" y="58"/>
                  </a:cubicBezTo>
                  <a:cubicBezTo>
                    <a:pt x="10" y="49"/>
                    <a:pt x="12" y="36"/>
                    <a:pt x="23" y="36"/>
                  </a:cubicBezTo>
                  <a:cubicBezTo>
                    <a:pt x="25" y="36"/>
                    <a:pt x="29" y="41"/>
                    <a:pt x="37" y="41"/>
                  </a:cubicBezTo>
                  <a:cubicBezTo>
                    <a:pt x="44" y="41"/>
                    <a:pt x="49" y="36"/>
                    <a:pt x="50" y="36"/>
                  </a:cubicBezTo>
                  <a:cubicBezTo>
                    <a:pt x="62" y="36"/>
                    <a:pt x="64" y="49"/>
                    <a:pt x="64" y="58"/>
                  </a:cubicBezTo>
                  <a:cubicBezTo>
                    <a:pt x="64" y="64"/>
                    <a:pt x="60" y="68"/>
                    <a:pt x="53" y="68"/>
                  </a:cubicBezTo>
                  <a:close/>
                  <a:moveTo>
                    <a:pt x="37" y="39"/>
                  </a:moveTo>
                  <a:cubicBezTo>
                    <a:pt x="29" y="39"/>
                    <a:pt x="22" y="32"/>
                    <a:pt x="22" y="24"/>
                  </a:cubicBezTo>
                  <a:cubicBezTo>
                    <a:pt x="22" y="16"/>
                    <a:pt x="29" y="9"/>
                    <a:pt x="37" y="9"/>
                  </a:cubicBezTo>
                  <a:cubicBezTo>
                    <a:pt x="45" y="9"/>
                    <a:pt x="51" y="16"/>
                    <a:pt x="51" y="24"/>
                  </a:cubicBezTo>
                  <a:cubicBezTo>
                    <a:pt x="51" y="32"/>
                    <a:pt x="45" y="39"/>
                    <a:pt x="37" y="39"/>
                  </a:cubicBezTo>
                  <a:close/>
                  <a:moveTo>
                    <a:pt x="59" y="19"/>
                  </a:moveTo>
                  <a:cubicBezTo>
                    <a:pt x="53" y="19"/>
                    <a:pt x="49" y="15"/>
                    <a:pt x="49" y="9"/>
                  </a:cubicBezTo>
                  <a:cubicBezTo>
                    <a:pt x="49" y="4"/>
                    <a:pt x="53" y="0"/>
                    <a:pt x="59" y="0"/>
                  </a:cubicBezTo>
                  <a:cubicBezTo>
                    <a:pt x="64" y="0"/>
                    <a:pt x="68" y="4"/>
                    <a:pt x="68" y="9"/>
                  </a:cubicBezTo>
                  <a:cubicBezTo>
                    <a:pt x="68" y="15"/>
                    <a:pt x="64" y="19"/>
                    <a:pt x="59" y="19"/>
                  </a:cubicBezTo>
                  <a:close/>
                  <a:moveTo>
                    <a:pt x="66" y="39"/>
                  </a:moveTo>
                  <a:cubicBezTo>
                    <a:pt x="61" y="39"/>
                    <a:pt x="61" y="39"/>
                    <a:pt x="61" y="39"/>
                  </a:cubicBezTo>
                  <a:cubicBezTo>
                    <a:pt x="58" y="36"/>
                    <a:pt x="55" y="34"/>
                    <a:pt x="51" y="34"/>
                  </a:cubicBezTo>
                  <a:cubicBezTo>
                    <a:pt x="53" y="31"/>
                    <a:pt x="54" y="27"/>
                    <a:pt x="54" y="24"/>
                  </a:cubicBezTo>
                  <a:cubicBezTo>
                    <a:pt x="54" y="23"/>
                    <a:pt x="54" y="22"/>
                    <a:pt x="54" y="21"/>
                  </a:cubicBezTo>
                  <a:cubicBezTo>
                    <a:pt x="55" y="22"/>
                    <a:pt x="57" y="22"/>
                    <a:pt x="59" y="22"/>
                  </a:cubicBezTo>
                  <a:cubicBezTo>
                    <a:pt x="64" y="22"/>
                    <a:pt x="68" y="19"/>
                    <a:pt x="69" y="19"/>
                  </a:cubicBezTo>
                  <a:cubicBezTo>
                    <a:pt x="73" y="19"/>
                    <a:pt x="73" y="29"/>
                    <a:pt x="73" y="33"/>
                  </a:cubicBezTo>
                  <a:cubicBezTo>
                    <a:pt x="73" y="37"/>
                    <a:pt x="70" y="39"/>
                    <a:pt x="66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67"/>
            <p:cNvSpPr>
              <a:spLocks noEditPoints="1"/>
            </p:cNvSpPr>
            <p:nvPr/>
          </p:nvSpPr>
          <p:spPr bwMode="auto">
            <a:xfrm>
              <a:off x="4277349" y="2381732"/>
              <a:ext cx="341665" cy="292857"/>
            </a:xfrm>
            <a:custGeom>
              <a:avLst/>
              <a:gdLst>
                <a:gd name="T0" fmla="*/ 800850339 w 68"/>
                <a:gd name="T1" fmla="*/ 570892042 h 58"/>
                <a:gd name="T2" fmla="*/ 753742101 w 68"/>
                <a:gd name="T3" fmla="*/ 630358095 h 58"/>
                <a:gd name="T4" fmla="*/ 624191873 w 68"/>
                <a:gd name="T5" fmla="*/ 630358095 h 58"/>
                <a:gd name="T6" fmla="*/ 518197480 w 68"/>
                <a:gd name="T7" fmla="*/ 654147275 h 58"/>
                <a:gd name="T8" fmla="*/ 376869335 w 68"/>
                <a:gd name="T9" fmla="*/ 689827597 h 58"/>
                <a:gd name="T10" fmla="*/ 235544621 w 68"/>
                <a:gd name="T11" fmla="*/ 558997452 h 58"/>
                <a:gd name="T12" fmla="*/ 235544621 w 68"/>
                <a:gd name="T13" fmla="*/ 547106311 h 58"/>
                <a:gd name="T14" fmla="*/ 211988786 w 68"/>
                <a:gd name="T15" fmla="*/ 475742219 h 58"/>
                <a:gd name="T16" fmla="*/ 211988786 w 68"/>
                <a:gd name="T17" fmla="*/ 451956488 h 58"/>
                <a:gd name="T18" fmla="*/ 200214301 w 68"/>
                <a:gd name="T19" fmla="*/ 404381576 h 58"/>
                <a:gd name="T20" fmla="*/ 117772311 w 68"/>
                <a:gd name="T21" fmla="*/ 404381576 h 58"/>
                <a:gd name="T22" fmla="*/ 0 w 68"/>
                <a:gd name="T23" fmla="*/ 285446021 h 58"/>
                <a:gd name="T24" fmla="*/ 117772311 w 68"/>
                <a:gd name="T25" fmla="*/ 166510466 h 58"/>
                <a:gd name="T26" fmla="*/ 282652859 w 68"/>
                <a:gd name="T27" fmla="*/ 166510466 h 58"/>
                <a:gd name="T28" fmla="*/ 282652859 w 68"/>
                <a:gd name="T29" fmla="*/ 107040965 h 58"/>
                <a:gd name="T30" fmla="*/ 400425169 w 68"/>
                <a:gd name="T31" fmla="*/ 0 h 58"/>
                <a:gd name="T32" fmla="*/ 506419563 w 68"/>
                <a:gd name="T33" fmla="*/ 118935555 h 58"/>
                <a:gd name="T34" fmla="*/ 553527800 w 68"/>
                <a:gd name="T35" fmla="*/ 166510466 h 58"/>
                <a:gd name="T36" fmla="*/ 624191873 w 68"/>
                <a:gd name="T37" fmla="*/ 225976519 h 58"/>
                <a:gd name="T38" fmla="*/ 753742101 w 68"/>
                <a:gd name="T39" fmla="*/ 225976519 h 58"/>
                <a:gd name="T40" fmla="*/ 800850339 w 68"/>
                <a:gd name="T41" fmla="*/ 285446021 h 58"/>
                <a:gd name="T42" fmla="*/ 800850339 w 68"/>
                <a:gd name="T43" fmla="*/ 570892042 h 58"/>
                <a:gd name="T44" fmla="*/ 635969791 w 68"/>
                <a:gd name="T45" fmla="*/ 570892042 h 58"/>
                <a:gd name="T46" fmla="*/ 635969791 w 68"/>
                <a:gd name="T47" fmla="*/ 285446021 h 58"/>
                <a:gd name="T48" fmla="*/ 624191873 w 68"/>
                <a:gd name="T49" fmla="*/ 285446021 h 58"/>
                <a:gd name="T50" fmla="*/ 518197480 w 68"/>
                <a:gd name="T51" fmla="*/ 214085378 h 58"/>
                <a:gd name="T52" fmla="*/ 459311325 w 68"/>
                <a:gd name="T53" fmla="*/ 142721286 h 58"/>
                <a:gd name="T54" fmla="*/ 447533407 w 68"/>
                <a:gd name="T55" fmla="*/ 118935555 h 58"/>
                <a:gd name="T56" fmla="*/ 400425169 w 68"/>
                <a:gd name="T57" fmla="*/ 47574912 h 58"/>
                <a:gd name="T58" fmla="*/ 329761097 w 68"/>
                <a:gd name="T59" fmla="*/ 107040965 h 58"/>
                <a:gd name="T60" fmla="*/ 376869335 w 68"/>
                <a:gd name="T61" fmla="*/ 225976519 h 58"/>
                <a:gd name="T62" fmla="*/ 117772311 w 68"/>
                <a:gd name="T63" fmla="*/ 225976519 h 58"/>
                <a:gd name="T64" fmla="*/ 58886155 w 68"/>
                <a:gd name="T65" fmla="*/ 285446021 h 58"/>
                <a:gd name="T66" fmla="*/ 117772311 w 68"/>
                <a:gd name="T67" fmla="*/ 344915523 h 58"/>
                <a:gd name="T68" fmla="*/ 270874942 w 68"/>
                <a:gd name="T69" fmla="*/ 344915523 h 58"/>
                <a:gd name="T70" fmla="*/ 247322538 w 68"/>
                <a:gd name="T71" fmla="*/ 392486986 h 58"/>
                <a:gd name="T72" fmla="*/ 270874942 w 68"/>
                <a:gd name="T73" fmla="*/ 440061897 h 58"/>
                <a:gd name="T74" fmla="*/ 270874942 w 68"/>
                <a:gd name="T75" fmla="*/ 475742219 h 58"/>
                <a:gd name="T76" fmla="*/ 294430776 w 68"/>
                <a:gd name="T77" fmla="*/ 535211721 h 58"/>
                <a:gd name="T78" fmla="*/ 294430776 w 68"/>
                <a:gd name="T79" fmla="*/ 558997452 h 58"/>
                <a:gd name="T80" fmla="*/ 376869335 w 68"/>
                <a:gd name="T81" fmla="*/ 630358095 h 58"/>
                <a:gd name="T82" fmla="*/ 624191873 w 68"/>
                <a:gd name="T83" fmla="*/ 570892042 h 58"/>
                <a:gd name="T84" fmla="*/ 635969791 w 68"/>
                <a:gd name="T85" fmla="*/ 570892042 h 58"/>
                <a:gd name="T86" fmla="*/ 718408349 w 68"/>
                <a:gd name="T87" fmla="*/ 511422541 h 58"/>
                <a:gd name="T88" fmla="*/ 694855946 w 68"/>
                <a:gd name="T89" fmla="*/ 547106311 h 58"/>
                <a:gd name="T90" fmla="*/ 718408349 w 68"/>
                <a:gd name="T91" fmla="*/ 570892042 h 58"/>
                <a:gd name="T92" fmla="*/ 753742101 w 68"/>
                <a:gd name="T93" fmla="*/ 547106311 h 58"/>
                <a:gd name="T94" fmla="*/ 718408349 w 68"/>
                <a:gd name="T95" fmla="*/ 511422541 h 5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8" h="58">
                  <a:moveTo>
                    <a:pt x="68" y="48"/>
                  </a:moveTo>
                  <a:cubicBezTo>
                    <a:pt x="68" y="51"/>
                    <a:pt x="66" y="53"/>
                    <a:pt x="64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0" y="53"/>
                    <a:pt x="47" y="54"/>
                    <a:pt x="44" y="55"/>
                  </a:cubicBezTo>
                  <a:cubicBezTo>
                    <a:pt x="40" y="57"/>
                    <a:pt x="36" y="58"/>
                    <a:pt x="32" y="58"/>
                  </a:cubicBezTo>
                  <a:cubicBezTo>
                    <a:pt x="25" y="58"/>
                    <a:pt x="20" y="54"/>
                    <a:pt x="20" y="47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19" y="45"/>
                    <a:pt x="18" y="42"/>
                    <a:pt x="18" y="40"/>
                  </a:cubicBezTo>
                  <a:cubicBezTo>
                    <a:pt x="18" y="39"/>
                    <a:pt x="18" y="39"/>
                    <a:pt x="18" y="38"/>
                  </a:cubicBezTo>
                  <a:cubicBezTo>
                    <a:pt x="17" y="37"/>
                    <a:pt x="17" y="35"/>
                    <a:pt x="17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5" y="34"/>
                    <a:pt x="0" y="29"/>
                    <a:pt x="0" y="24"/>
                  </a:cubicBezTo>
                  <a:cubicBezTo>
                    <a:pt x="0" y="19"/>
                    <a:pt x="5" y="14"/>
                    <a:pt x="10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1"/>
                    <a:pt x="24" y="9"/>
                  </a:cubicBezTo>
                  <a:cubicBezTo>
                    <a:pt x="24" y="3"/>
                    <a:pt x="28" y="0"/>
                    <a:pt x="34" y="0"/>
                  </a:cubicBezTo>
                  <a:cubicBezTo>
                    <a:pt x="40" y="0"/>
                    <a:pt x="41" y="6"/>
                    <a:pt x="43" y="10"/>
                  </a:cubicBezTo>
                  <a:cubicBezTo>
                    <a:pt x="45" y="11"/>
                    <a:pt x="46" y="13"/>
                    <a:pt x="47" y="14"/>
                  </a:cubicBezTo>
                  <a:cubicBezTo>
                    <a:pt x="48" y="16"/>
                    <a:pt x="51" y="19"/>
                    <a:pt x="53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6" y="19"/>
                    <a:pt x="68" y="21"/>
                    <a:pt x="68" y="24"/>
                  </a:cubicBezTo>
                  <a:lnTo>
                    <a:pt x="68" y="48"/>
                  </a:lnTo>
                  <a:close/>
                  <a:moveTo>
                    <a:pt x="54" y="48"/>
                  </a:moveTo>
                  <a:cubicBezTo>
                    <a:pt x="54" y="24"/>
                    <a:pt x="54" y="24"/>
                    <a:pt x="54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49" y="24"/>
                    <a:pt x="46" y="20"/>
                    <a:pt x="44" y="18"/>
                  </a:cubicBezTo>
                  <a:cubicBezTo>
                    <a:pt x="42" y="16"/>
                    <a:pt x="41" y="14"/>
                    <a:pt x="39" y="12"/>
                  </a:cubicBezTo>
                  <a:cubicBezTo>
                    <a:pt x="39" y="11"/>
                    <a:pt x="38" y="10"/>
                    <a:pt x="38" y="10"/>
                  </a:cubicBezTo>
                  <a:cubicBezTo>
                    <a:pt x="37" y="9"/>
                    <a:pt x="35" y="4"/>
                    <a:pt x="34" y="4"/>
                  </a:cubicBezTo>
                  <a:cubicBezTo>
                    <a:pt x="31" y="4"/>
                    <a:pt x="28" y="6"/>
                    <a:pt x="28" y="9"/>
                  </a:cubicBezTo>
                  <a:cubicBezTo>
                    <a:pt x="28" y="14"/>
                    <a:pt x="32" y="17"/>
                    <a:pt x="32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8" y="19"/>
                    <a:pt x="5" y="21"/>
                    <a:pt x="5" y="24"/>
                  </a:cubicBezTo>
                  <a:cubicBezTo>
                    <a:pt x="5" y="26"/>
                    <a:pt x="8" y="29"/>
                    <a:pt x="10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2" y="30"/>
                    <a:pt x="21" y="31"/>
                    <a:pt x="21" y="33"/>
                  </a:cubicBezTo>
                  <a:cubicBezTo>
                    <a:pt x="21" y="34"/>
                    <a:pt x="22" y="36"/>
                    <a:pt x="23" y="37"/>
                  </a:cubicBezTo>
                  <a:cubicBezTo>
                    <a:pt x="23" y="38"/>
                    <a:pt x="23" y="39"/>
                    <a:pt x="23" y="40"/>
                  </a:cubicBezTo>
                  <a:cubicBezTo>
                    <a:pt x="23" y="41"/>
                    <a:pt x="24" y="44"/>
                    <a:pt x="25" y="45"/>
                  </a:cubicBezTo>
                  <a:cubicBezTo>
                    <a:pt x="25" y="45"/>
                    <a:pt x="25" y="46"/>
                    <a:pt x="25" y="47"/>
                  </a:cubicBezTo>
                  <a:cubicBezTo>
                    <a:pt x="25" y="51"/>
                    <a:pt x="28" y="53"/>
                    <a:pt x="32" y="53"/>
                  </a:cubicBezTo>
                  <a:cubicBezTo>
                    <a:pt x="40" y="53"/>
                    <a:pt x="46" y="48"/>
                    <a:pt x="53" y="48"/>
                  </a:cubicBezTo>
                  <a:lnTo>
                    <a:pt x="54" y="48"/>
                  </a:lnTo>
                  <a:close/>
                  <a:moveTo>
                    <a:pt x="61" y="43"/>
                  </a:moveTo>
                  <a:cubicBezTo>
                    <a:pt x="60" y="43"/>
                    <a:pt x="59" y="44"/>
                    <a:pt x="59" y="46"/>
                  </a:cubicBezTo>
                  <a:cubicBezTo>
                    <a:pt x="59" y="47"/>
                    <a:pt x="60" y="48"/>
                    <a:pt x="61" y="48"/>
                  </a:cubicBezTo>
                  <a:cubicBezTo>
                    <a:pt x="63" y="48"/>
                    <a:pt x="64" y="47"/>
                    <a:pt x="64" y="46"/>
                  </a:cubicBezTo>
                  <a:cubicBezTo>
                    <a:pt x="64" y="44"/>
                    <a:pt x="63" y="43"/>
                    <a:pt x="61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68"/>
            <p:cNvSpPr>
              <a:spLocks/>
            </p:cNvSpPr>
            <p:nvPr/>
          </p:nvSpPr>
          <p:spPr bwMode="auto">
            <a:xfrm>
              <a:off x="5009490" y="2381732"/>
              <a:ext cx="318424" cy="292857"/>
            </a:xfrm>
            <a:custGeom>
              <a:avLst/>
              <a:gdLst>
                <a:gd name="T0" fmla="*/ 619716521 w 63"/>
                <a:gd name="T1" fmla="*/ 689827597 h 58"/>
                <a:gd name="T2" fmla="*/ 488623040 w 63"/>
                <a:gd name="T3" fmla="*/ 689827597 h 58"/>
                <a:gd name="T4" fmla="*/ 476706078 w 63"/>
                <a:gd name="T5" fmla="*/ 654147275 h 58"/>
                <a:gd name="T6" fmla="*/ 536294338 w 63"/>
                <a:gd name="T7" fmla="*/ 618466954 h 58"/>
                <a:gd name="T8" fmla="*/ 560128261 w 63"/>
                <a:gd name="T9" fmla="*/ 558997452 h 58"/>
                <a:gd name="T10" fmla="*/ 560128261 w 63"/>
                <a:gd name="T11" fmla="*/ 380595844 h 58"/>
                <a:gd name="T12" fmla="*/ 560128261 w 63"/>
                <a:gd name="T13" fmla="*/ 368701254 h 58"/>
                <a:gd name="T14" fmla="*/ 536294338 w 63"/>
                <a:gd name="T15" fmla="*/ 368701254 h 58"/>
                <a:gd name="T16" fmla="*/ 226436078 w 63"/>
                <a:gd name="T17" fmla="*/ 368701254 h 58"/>
                <a:gd name="T18" fmla="*/ 202598702 w 63"/>
                <a:gd name="T19" fmla="*/ 368701254 h 58"/>
                <a:gd name="T20" fmla="*/ 202598702 w 63"/>
                <a:gd name="T21" fmla="*/ 380595844 h 58"/>
                <a:gd name="T22" fmla="*/ 202598702 w 63"/>
                <a:gd name="T23" fmla="*/ 547106311 h 58"/>
                <a:gd name="T24" fmla="*/ 214515664 w 63"/>
                <a:gd name="T25" fmla="*/ 618466954 h 58"/>
                <a:gd name="T26" fmla="*/ 297941299 w 63"/>
                <a:gd name="T27" fmla="*/ 654147275 h 58"/>
                <a:gd name="T28" fmla="*/ 274103924 w 63"/>
                <a:gd name="T29" fmla="*/ 689827597 h 58"/>
                <a:gd name="T30" fmla="*/ 143010443 w 63"/>
                <a:gd name="T31" fmla="*/ 689827597 h 58"/>
                <a:gd name="T32" fmla="*/ 35754337 w 63"/>
                <a:gd name="T33" fmla="*/ 689827597 h 58"/>
                <a:gd name="T34" fmla="*/ 11916962 w 63"/>
                <a:gd name="T35" fmla="*/ 654147275 h 58"/>
                <a:gd name="T36" fmla="*/ 71505221 w 63"/>
                <a:gd name="T37" fmla="*/ 618466954 h 58"/>
                <a:gd name="T38" fmla="*/ 95342597 w 63"/>
                <a:gd name="T39" fmla="*/ 558997452 h 58"/>
                <a:gd name="T40" fmla="*/ 95342597 w 63"/>
                <a:gd name="T41" fmla="*/ 535211721 h 58"/>
                <a:gd name="T42" fmla="*/ 95342597 w 63"/>
                <a:gd name="T43" fmla="*/ 166510466 h 58"/>
                <a:gd name="T44" fmla="*/ 71505221 w 63"/>
                <a:gd name="T45" fmla="*/ 59469502 h 58"/>
                <a:gd name="T46" fmla="*/ 0 w 63"/>
                <a:gd name="T47" fmla="*/ 23785731 h 58"/>
                <a:gd name="T48" fmla="*/ 23833923 w 63"/>
                <a:gd name="T49" fmla="*/ 0 h 58"/>
                <a:gd name="T50" fmla="*/ 143010443 w 63"/>
                <a:gd name="T51" fmla="*/ 0 h 58"/>
                <a:gd name="T52" fmla="*/ 262186962 w 63"/>
                <a:gd name="T53" fmla="*/ 0 h 58"/>
                <a:gd name="T54" fmla="*/ 286024338 w 63"/>
                <a:gd name="T55" fmla="*/ 23785731 h 58"/>
                <a:gd name="T56" fmla="*/ 214515664 w 63"/>
                <a:gd name="T57" fmla="*/ 59469502 h 58"/>
                <a:gd name="T58" fmla="*/ 202598702 w 63"/>
                <a:gd name="T59" fmla="*/ 130830145 h 58"/>
                <a:gd name="T60" fmla="*/ 202598702 w 63"/>
                <a:gd name="T61" fmla="*/ 273551431 h 58"/>
                <a:gd name="T62" fmla="*/ 202598702 w 63"/>
                <a:gd name="T63" fmla="*/ 285446021 h 58"/>
                <a:gd name="T64" fmla="*/ 226436078 w 63"/>
                <a:gd name="T65" fmla="*/ 297340611 h 58"/>
                <a:gd name="T66" fmla="*/ 536294338 w 63"/>
                <a:gd name="T67" fmla="*/ 297340611 h 58"/>
                <a:gd name="T68" fmla="*/ 560128261 w 63"/>
                <a:gd name="T69" fmla="*/ 285446021 h 58"/>
                <a:gd name="T70" fmla="*/ 560128261 w 63"/>
                <a:gd name="T71" fmla="*/ 273551431 h 58"/>
                <a:gd name="T72" fmla="*/ 560128261 w 63"/>
                <a:gd name="T73" fmla="*/ 130830145 h 58"/>
                <a:gd name="T74" fmla="*/ 536294338 w 63"/>
                <a:gd name="T75" fmla="*/ 59469502 h 58"/>
                <a:gd name="T76" fmla="*/ 476706078 w 63"/>
                <a:gd name="T77" fmla="*/ 23785731 h 58"/>
                <a:gd name="T78" fmla="*/ 488623040 w 63"/>
                <a:gd name="T79" fmla="*/ 0 h 58"/>
                <a:gd name="T80" fmla="*/ 619716521 w 63"/>
                <a:gd name="T81" fmla="*/ 0 h 58"/>
                <a:gd name="T82" fmla="*/ 726976079 w 63"/>
                <a:gd name="T83" fmla="*/ 0 h 58"/>
                <a:gd name="T84" fmla="*/ 750810002 w 63"/>
                <a:gd name="T85" fmla="*/ 23785731 h 58"/>
                <a:gd name="T86" fmla="*/ 679304781 w 63"/>
                <a:gd name="T87" fmla="*/ 59469502 h 58"/>
                <a:gd name="T88" fmla="*/ 667387819 w 63"/>
                <a:gd name="T89" fmla="*/ 130830145 h 58"/>
                <a:gd name="T90" fmla="*/ 667387819 w 63"/>
                <a:gd name="T91" fmla="*/ 558997452 h 58"/>
                <a:gd name="T92" fmla="*/ 679304781 w 63"/>
                <a:gd name="T93" fmla="*/ 618466954 h 58"/>
                <a:gd name="T94" fmla="*/ 750810002 w 63"/>
                <a:gd name="T95" fmla="*/ 654147275 h 58"/>
                <a:gd name="T96" fmla="*/ 738893041 w 63"/>
                <a:gd name="T97" fmla="*/ 689827597 h 58"/>
                <a:gd name="T98" fmla="*/ 619716521 w 63"/>
                <a:gd name="T99" fmla="*/ 689827597 h 5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3" h="58">
                  <a:moveTo>
                    <a:pt x="52" y="58"/>
                  </a:moveTo>
                  <a:cubicBezTo>
                    <a:pt x="48" y="58"/>
                    <a:pt x="45" y="58"/>
                    <a:pt x="41" y="58"/>
                  </a:cubicBezTo>
                  <a:cubicBezTo>
                    <a:pt x="40" y="58"/>
                    <a:pt x="40" y="56"/>
                    <a:pt x="40" y="55"/>
                  </a:cubicBezTo>
                  <a:cubicBezTo>
                    <a:pt x="40" y="52"/>
                    <a:pt x="43" y="53"/>
                    <a:pt x="45" y="52"/>
                  </a:cubicBezTo>
                  <a:cubicBezTo>
                    <a:pt x="47" y="51"/>
                    <a:pt x="47" y="48"/>
                    <a:pt x="47" y="47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31"/>
                    <a:pt x="45" y="31"/>
                    <a:pt x="45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8" y="31"/>
                    <a:pt x="17" y="31"/>
                  </a:cubicBezTo>
                  <a:cubicBezTo>
                    <a:pt x="17" y="31"/>
                    <a:pt x="17" y="32"/>
                    <a:pt x="17" y="32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7"/>
                    <a:pt x="17" y="51"/>
                    <a:pt x="18" y="52"/>
                  </a:cubicBezTo>
                  <a:cubicBezTo>
                    <a:pt x="20" y="53"/>
                    <a:pt x="25" y="52"/>
                    <a:pt x="25" y="55"/>
                  </a:cubicBezTo>
                  <a:cubicBezTo>
                    <a:pt x="25" y="56"/>
                    <a:pt x="24" y="58"/>
                    <a:pt x="23" y="58"/>
                  </a:cubicBezTo>
                  <a:cubicBezTo>
                    <a:pt x="19" y="58"/>
                    <a:pt x="16" y="58"/>
                    <a:pt x="12" y="58"/>
                  </a:cubicBezTo>
                  <a:cubicBezTo>
                    <a:pt x="9" y="58"/>
                    <a:pt x="6" y="58"/>
                    <a:pt x="3" y="58"/>
                  </a:cubicBezTo>
                  <a:cubicBezTo>
                    <a:pt x="2" y="58"/>
                    <a:pt x="1" y="56"/>
                    <a:pt x="1" y="55"/>
                  </a:cubicBezTo>
                  <a:cubicBezTo>
                    <a:pt x="1" y="52"/>
                    <a:pt x="4" y="53"/>
                    <a:pt x="6" y="52"/>
                  </a:cubicBezTo>
                  <a:cubicBezTo>
                    <a:pt x="8" y="51"/>
                    <a:pt x="8" y="48"/>
                    <a:pt x="8" y="47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2"/>
                    <a:pt x="8" y="6"/>
                    <a:pt x="6" y="5"/>
                  </a:cubicBezTo>
                  <a:cubicBezTo>
                    <a:pt x="4" y="4"/>
                    <a:pt x="0" y="6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" y="0"/>
                    <a:pt x="9" y="0"/>
                    <a:pt x="12" y="0"/>
                  </a:cubicBezTo>
                  <a:cubicBezTo>
                    <a:pt x="16" y="0"/>
                    <a:pt x="19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5"/>
                    <a:pt x="20" y="4"/>
                    <a:pt x="18" y="5"/>
                  </a:cubicBezTo>
                  <a:cubicBezTo>
                    <a:pt x="17" y="6"/>
                    <a:pt x="17" y="10"/>
                    <a:pt x="17" y="1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6" y="25"/>
                    <a:pt x="46" y="25"/>
                    <a:pt x="47" y="24"/>
                  </a:cubicBezTo>
                  <a:cubicBezTo>
                    <a:pt x="47" y="24"/>
                    <a:pt x="47" y="24"/>
                    <a:pt x="47" y="23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6"/>
                    <a:pt x="45" y="5"/>
                  </a:cubicBezTo>
                  <a:cubicBezTo>
                    <a:pt x="43" y="4"/>
                    <a:pt x="40" y="5"/>
                    <a:pt x="40" y="2"/>
                  </a:cubicBezTo>
                  <a:cubicBezTo>
                    <a:pt x="40" y="1"/>
                    <a:pt x="40" y="0"/>
                    <a:pt x="41" y="0"/>
                  </a:cubicBezTo>
                  <a:cubicBezTo>
                    <a:pt x="45" y="0"/>
                    <a:pt x="48" y="0"/>
                    <a:pt x="52" y="0"/>
                  </a:cubicBezTo>
                  <a:cubicBezTo>
                    <a:pt x="55" y="0"/>
                    <a:pt x="58" y="0"/>
                    <a:pt x="61" y="0"/>
                  </a:cubicBezTo>
                  <a:cubicBezTo>
                    <a:pt x="63" y="0"/>
                    <a:pt x="63" y="1"/>
                    <a:pt x="63" y="2"/>
                  </a:cubicBezTo>
                  <a:cubicBezTo>
                    <a:pt x="63" y="6"/>
                    <a:pt x="59" y="4"/>
                    <a:pt x="57" y="5"/>
                  </a:cubicBezTo>
                  <a:cubicBezTo>
                    <a:pt x="56" y="6"/>
                    <a:pt x="56" y="10"/>
                    <a:pt x="56" y="11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8"/>
                    <a:pt x="56" y="51"/>
                    <a:pt x="57" y="52"/>
                  </a:cubicBezTo>
                  <a:cubicBezTo>
                    <a:pt x="59" y="53"/>
                    <a:pt x="63" y="52"/>
                    <a:pt x="63" y="55"/>
                  </a:cubicBezTo>
                  <a:cubicBezTo>
                    <a:pt x="63" y="56"/>
                    <a:pt x="63" y="58"/>
                    <a:pt x="62" y="58"/>
                  </a:cubicBezTo>
                  <a:cubicBezTo>
                    <a:pt x="58" y="58"/>
                    <a:pt x="55" y="58"/>
                    <a:pt x="52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69"/>
            <p:cNvSpPr>
              <a:spLocks noEditPoints="1"/>
            </p:cNvSpPr>
            <p:nvPr/>
          </p:nvSpPr>
          <p:spPr bwMode="auto">
            <a:xfrm>
              <a:off x="5725362" y="2381732"/>
              <a:ext cx="290533" cy="292857"/>
            </a:xfrm>
            <a:custGeom>
              <a:avLst/>
              <a:gdLst>
                <a:gd name="T0" fmla="*/ 339462412 w 58"/>
                <a:gd name="T1" fmla="*/ 689827597 h 58"/>
                <a:gd name="T2" fmla="*/ 70233367 w 58"/>
                <a:gd name="T3" fmla="*/ 558997452 h 58"/>
                <a:gd name="T4" fmla="*/ 81937787 w 58"/>
                <a:gd name="T5" fmla="*/ 547106311 h 58"/>
                <a:gd name="T6" fmla="*/ 140466733 w 58"/>
                <a:gd name="T7" fmla="*/ 475742219 h 58"/>
                <a:gd name="T8" fmla="*/ 152171154 w 58"/>
                <a:gd name="T9" fmla="*/ 475742219 h 58"/>
                <a:gd name="T10" fmla="*/ 163878996 w 58"/>
                <a:gd name="T11" fmla="*/ 487636809 h 58"/>
                <a:gd name="T12" fmla="*/ 339462412 w 58"/>
                <a:gd name="T13" fmla="*/ 570892042 h 58"/>
                <a:gd name="T14" fmla="*/ 561870354 w 58"/>
                <a:gd name="T15" fmla="*/ 344915523 h 58"/>
                <a:gd name="T16" fmla="*/ 339462412 w 58"/>
                <a:gd name="T17" fmla="*/ 107040965 h 58"/>
                <a:gd name="T18" fmla="*/ 187291259 w 58"/>
                <a:gd name="T19" fmla="*/ 166510466 h 58"/>
                <a:gd name="T20" fmla="*/ 245816783 w 58"/>
                <a:gd name="T21" fmla="*/ 237871109 h 58"/>
                <a:gd name="T22" fmla="*/ 245816783 w 58"/>
                <a:gd name="T23" fmla="*/ 261660290 h 58"/>
                <a:gd name="T24" fmla="*/ 222407942 w 58"/>
                <a:gd name="T25" fmla="*/ 285446021 h 58"/>
                <a:gd name="T26" fmla="*/ 23412263 w 58"/>
                <a:gd name="T27" fmla="*/ 285446021 h 58"/>
                <a:gd name="T28" fmla="*/ 0 w 58"/>
                <a:gd name="T29" fmla="*/ 249765700 h 58"/>
                <a:gd name="T30" fmla="*/ 0 w 58"/>
                <a:gd name="T31" fmla="*/ 47574912 h 58"/>
                <a:gd name="T32" fmla="*/ 11704421 w 58"/>
                <a:gd name="T33" fmla="*/ 23785731 h 58"/>
                <a:gd name="T34" fmla="*/ 46821104 w 58"/>
                <a:gd name="T35" fmla="*/ 35680322 h 58"/>
                <a:gd name="T36" fmla="*/ 105350050 w 58"/>
                <a:gd name="T37" fmla="*/ 95149823 h 58"/>
                <a:gd name="T38" fmla="*/ 339462412 w 58"/>
                <a:gd name="T39" fmla="*/ 0 h 58"/>
                <a:gd name="T40" fmla="*/ 678924825 w 58"/>
                <a:gd name="T41" fmla="*/ 344915523 h 58"/>
                <a:gd name="T42" fmla="*/ 339462412 w 58"/>
                <a:gd name="T43" fmla="*/ 689827597 h 58"/>
                <a:gd name="T44" fmla="*/ 397991358 w 58"/>
                <a:gd name="T45" fmla="*/ 416276166 h 58"/>
                <a:gd name="T46" fmla="*/ 386283516 w 58"/>
                <a:gd name="T47" fmla="*/ 428167307 h 58"/>
                <a:gd name="T48" fmla="*/ 234112363 w 58"/>
                <a:gd name="T49" fmla="*/ 428167307 h 58"/>
                <a:gd name="T50" fmla="*/ 222407942 w 58"/>
                <a:gd name="T51" fmla="*/ 416276166 h 58"/>
                <a:gd name="T52" fmla="*/ 222407942 w 58"/>
                <a:gd name="T53" fmla="*/ 380595844 h 58"/>
                <a:gd name="T54" fmla="*/ 234112363 w 58"/>
                <a:gd name="T55" fmla="*/ 368701254 h 58"/>
                <a:gd name="T56" fmla="*/ 339462412 w 58"/>
                <a:gd name="T57" fmla="*/ 368701254 h 58"/>
                <a:gd name="T58" fmla="*/ 339462412 w 58"/>
                <a:gd name="T59" fmla="*/ 214085378 h 58"/>
                <a:gd name="T60" fmla="*/ 351166833 w 58"/>
                <a:gd name="T61" fmla="*/ 202190788 h 58"/>
                <a:gd name="T62" fmla="*/ 386283516 w 58"/>
                <a:gd name="T63" fmla="*/ 202190788 h 58"/>
                <a:gd name="T64" fmla="*/ 397991358 w 58"/>
                <a:gd name="T65" fmla="*/ 214085378 h 58"/>
                <a:gd name="T66" fmla="*/ 397991358 w 58"/>
                <a:gd name="T67" fmla="*/ 416276166 h 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20" y="58"/>
                    <a:pt x="12" y="54"/>
                    <a:pt x="6" y="47"/>
                  </a:cubicBezTo>
                  <a:cubicBezTo>
                    <a:pt x="6" y="47"/>
                    <a:pt x="6" y="46"/>
                    <a:pt x="7" y="46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3" y="40"/>
                  </a:cubicBezTo>
                  <a:cubicBezTo>
                    <a:pt x="13" y="40"/>
                    <a:pt x="13" y="40"/>
                    <a:pt x="14" y="41"/>
                  </a:cubicBezTo>
                  <a:cubicBezTo>
                    <a:pt x="17" y="45"/>
                    <a:pt x="23" y="48"/>
                    <a:pt x="29" y="48"/>
                  </a:cubicBezTo>
                  <a:cubicBezTo>
                    <a:pt x="40" y="48"/>
                    <a:pt x="48" y="39"/>
                    <a:pt x="48" y="29"/>
                  </a:cubicBezTo>
                  <a:cubicBezTo>
                    <a:pt x="48" y="18"/>
                    <a:pt x="40" y="9"/>
                    <a:pt x="29" y="9"/>
                  </a:cubicBezTo>
                  <a:cubicBezTo>
                    <a:pt x="24" y="9"/>
                    <a:pt x="19" y="11"/>
                    <a:pt x="16" y="14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21"/>
                    <a:pt x="21" y="22"/>
                  </a:cubicBezTo>
                  <a:cubicBezTo>
                    <a:pt x="21" y="23"/>
                    <a:pt x="20" y="24"/>
                    <a:pt x="19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0" y="23"/>
                    <a:pt x="0" y="2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8" y="45"/>
                    <a:pt x="45" y="58"/>
                    <a:pt x="29" y="58"/>
                  </a:cubicBezTo>
                  <a:close/>
                  <a:moveTo>
                    <a:pt x="34" y="35"/>
                  </a:moveTo>
                  <a:cubicBezTo>
                    <a:pt x="34" y="35"/>
                    <a:pt x="33" y="36"/>
                    <a:pt x="33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19" y="35"/>
                    <a:pt x="19" y="35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20" y="31"/>
                    <a:pt x="2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7"/>
                    <a:pt x="29" y="17"/>
                    <a:pt x="30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4" y="17"/>
                    <a:pt x="34" y="18"/>
                  </a:cubicBezTo>
                  <a:lnTo>
                    <a:pt x="34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0"/>
            <p:cNvSpPr>
              <a:spLocks noEditPoints="1"/>
            </p:cNvSpPr>
            <p:nvPr/>
          </p:nvSpPr>
          <p:spPr bwMode="auto">
            <a:xfrm>
              <a:off x="6448207" y="2381732"/>
              <a:ext cx="260317" cy="267289"/>
            </a:xfrm>
            <a:custGeom>
              <a:avLst/>
              <a:gdLst>
                <a:gd name="T0" fmla="*/ 432573723 w 52"/>
                <a:gd name="T1" fmla="*/ 439006497 h 53"/>
                <a:gd name="T2" fmla="*/ 420879954 w 52"/>
                <a:gd name="T3" fmla="*/ 450873027 h 53"/>
                <a:gd name="T4" fmla="*/ 350734435 w 52"/>
                <a:gd name="T5" fmla="*/ 450873027 h 53"/>
                <a:gd name="T6" fmla="*/ 339044085 w 52"/>
                <a:gd name="T7" fmla="*/ 439006497 h 53"/>
                <a:gd name="T8" fmla="*/ 339044085 w 52"/>
                <a:gd name="T9" fmla="*/ 213569983 h 53"/>
                <a:gd name="T10" fmla="*/ 222130327 w 52"/>
                <a:gd name="T11" fmla="*/ 94921906 h 53"/>
                <a:gd name="T12" fmla="*/ 93529638 w 52"/>
                <a:gd name="T13" fmla="*/ 94921906 h 53"/>
                <a:gd name="T14" fmla="*/ 93529638 w 52"/>
                <a:gd name="T15" fmla="*/ 616980335 h 53"/>
                <a:gd name="T16" fmla="*/ 81839288 w 52"/>
                <a:gd name="T17" fmla="*/ 628846865 h 53"/>
                <a:gd name="T18" fmla="*/ 11690350 w 52"/>
                <a:gd name="T19" fmla="*/ 628846865 h 53"/>
                <a:gd name="T20" fmla="*/ 0 w 52"/>
                <a:gd name="T21" fmla="*/ 616980335 h 53"/>
                <a:gd name="T22" fmla="*/ 0 w 52"/>
                <a:gd name="T23" fmla="*/ 11866530 h 53"/>
                <a:gd name="T24" fmla="*/ 11690350 w 52"/>
                <a:gd name="T25" fmla="*/ 0 h 53"/>
                <a:gd name="T26" fmla="*/ 222130327 w 52"/>
                <a:gd name="T27" fmla="*/ 0 h 53"/>
                <a:gd name="T28" fmla="*/ 432573723 w 52"/>
                <a:gd name="T29" fmla="*/ 213569983 h 53"/>
                <a:gd name="T30" fmla="*/ 432573723 w 52"/>
                <a:gd name="T31" fmla="*/ 439006497 h 53"/>
                <a:gd name="T32" fmla="*/ 607939231 w 52"/>
                <a:gd name="T33" fmla="*/ 403410352 h 53"/>
                <a:gd name="T34" fmla="*/ 385808904 w 52"/>
                <a:gd name="T35" fmla="*/ 628846865 h 53"/>
                <a:gd name="T36" fmla="*/ 187059277 w 52"/>
                <a:gd name="T37" fmla="*/ 628846865 h 53"/>
                <a:gd name="T38" fmla="*/ 163675158 w 52"/>
                <a:gd name="T39" fmla="*/ 616980335 h 53"/>
                <a:gd name="T40" fmla="*/ 163675158 w 52"/>
                <a:gd name="T41" fmla="*/ 177973838 h 53"/>
                <a:gd name="T42" fmla="*/ 187059277 w 52"/>
                <a:gd name="T43" fmla="*/ 166110753 h 53"/>
                <a:gd name="T44" fmla="*/ 257204796 w 52"/>
                <a:gd name="T45" fmla="*/ 166110753 h 53"/>
                <a:gd name="T46" fmla="*/ 268895146 w 52"/>
                <a:gd name="T47" fmla="*/ 177973838 h 53"/>
                <a:gd name="T48" fmla="*/ 268895146 w 52"/>
                <a:gd name="T49" fmla="*/ 522061873 h 53"/>
                <a:gd name="T50" fmla="*/ 385808904 w 52"/>
                <a:gd name="T51" fmla="*/ 522061873 h 53"/>
                <a:gd name="T52" fmla="*/ 502719242 w 52"/>
                <a:gd name="T53" fmla="*/ 403410352 h 53"/>
                <a:gd name="T54" fmla="*/ 502719242 w 52"/>
                <a:gd name="T55" fmla="*/ 11866530 h 53"/>
                <a:gd name="T56" fmla="*/ 526099942 w 52"/>
                <a:gd name="T57" fmla="*/ 0 h 53"/>
                <a:gd name="T58" fmla="*/ 596248881 w 52"/>
                <a:gd name="T59" fmla="*/ 0 h 53"/>
                <a:gd name="T60" fmla="*/ 607939231 w 52"/>
                <a:gd name="T61" fmla="*/ 11866530 h 53"/>
                <a:gd name="T62" fmla="*/ 607939231 w 52"/>
                <a:gd name="T63" fmla="*/ 403410352 h 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2" h="53">
                  <a:moveTo>
                    <a:pt x="37" y="37"/>
                  </a:moveTo>
                  <a:cubicBezTo>
                    <a:pt x="37" y="38"/>
                    <a:pt x="37" y="38"/>
                    <a:pt x="36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38"/>
                    <a:pt x="29" y="38"/>
                    <a:pt x="29" y="3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3"/>
                    <a:pt x="24" y="8"/>
                    <a:pt x="1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3"/>
                    <a:pt x="7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3"/>
                    <a:pt x="0" y="52"/>
                    <a:pt x="0" y="5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9" y="0"/>
                    <a:pt x="37" y="8"/>
                    <a:pt x="37" y="18"/>
                  </a:cubicBezTo>
                  <a:lnTo>
                    <a:pt x="37" y="37"/>
                  </a:lnTo>
                  <a:close/>
                  <a:moveTo>
                    <a:pt x="52" y="34"/>
                  </a:moveTo>
                  <a:cubicBezTo>
                    <a:pt x="52" y="45"/>
                    <a:pt x="44" y="53"/>
                    <a:pt x="33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5" y="53"/>
                    <a:pt x="14" y="52"/>
                    <a:pt x="14" y="52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5" y="14"/>
                    <a:pt x="16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3" y="15"/>
                    <a:pt x="23" y="15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9" y="44"/>
                    <a:pt x="43" y="40"/>
                    <a:pt x="43" y="34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4" y="0"/>
                    <a:pt x="45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2" y="0"/>
                    <a:pt x="52" y="1"/>
                  </a:cubicBezTo>
                  <a:lnTo>
                    <a:pt x="52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71"/>
            <p:cNvSpPr>
              <a:spLocks noEditPoints="1"/>
            </p:cNvSpPr>
            <p:nvPr/>
          </p:nvSpPr>
          <p:spPr bwMode="auto">
            <a:xfrm>
              <a:off x="7171051" y="2381732"/>
              <a:ext cx="120861" cy="267289"/>
            </a:xfrm>
            <a:custGeom>
              <a:avLst/>
              <a:gdLst>
                <a:gd name="T0" fmla="*/ 283937604 w 24"/>
                <a:gd name="T1" fmla="*/ 605117250 h 53"/>
                <a:gd name="T2" fmla="*/ 260276710 w 24"/>
                <a:gd name="T3" fmla="*/ 628846865 h 53"/>
                <a:gd name="T4" fmla="*/ 23660894 w 24"/>
                <a:gd name="T5" fmla="*/ 628846865 h 53"/>
                <a:gd name="T6" fmla="*/ 0 w 24"/>
                <a:gd name="T7" fmla="*/ 605117250 h 53"/>
                <a:gd name="T8" fmla="*/ 0 w 24"/>
                <a:gd name="T9" fmla="*/ 545791489 h 53"/>
                <a:gd name="T10" fmla="*/ 23660894 w 24"/>
                <a:gd name="T11" fmla="*/ 510195343 h 53"/>
                <a:gd name="T12" fmla="*/ 59153954 w 24"/>
                <a:gd name="T13" fmla="*/ 510195343 h 53"/>
                <a:gd name="T14" fmla="*/ 59153954 w 24"/>
                <a:gd name="T15" fmla="*/ 344084591 h 53"/>
                <a:gd name="T16" fmla="*/ 23660894 w 24"/>
                <a:gd name="T17" fmla="*/ 344084591 h 53"/>
                <a:gd name="T18" fmla="*/ 0 w 24"/>
                <a:gd name="T19" fmla="*/ 308491890 h 53"/>
                <a:gd name="T20" fmla="*/ 0 w 24"/>
                <a:gd name="T21" fmla="*/ 249166129 h 53"/>
                <a:gd name="T22" fmla="*/ 23660894 w 24"/>
                <a:gd name="T23" fmla="*/ 225436513 h 53"/>
                <a:gd name="T24" fmla="*/ 201122756 w 24"/>
                <a:gd name="T25" fmla="*/ 225436513 h 53"/>
                <a:gd name="T26" fmla="*/ 224783650 w 24"/>
                <a:gd name="T27" fmla="*/ 249166129 h 53"/>
                <a:gd name="T28" fmla="*/ 224783650 w 24"/>
                <a:gd name="T29" fmla="*/ 510195343 h 53"/>
                <a:gd name="T30" fmla="*/ 260276710 w 24"/>
                <a:gd name="T31" fmla="*/ 510195343 h 53"/>
                <a:gd name="T32" fmla="*/ 283937604 w 24"/>
                <a:gd name="T33" fmla="*/ 545791489 h 53"/>
                <a:gd name="T34" fmla="*/ 283937604 w 24"/>
                <a:gd name="T35" fmla="*/ 605117250 h 53"/>
                <a:gd name="T36" fmla="*/ 224783650 w 24"/>
                <a:gd name="T37" fmla="*/ 106784992 h 53"/>
                <a:gd name="T38" fmla="*/ 201122756 w 24"/>
                <a:gd name="T39" fmla="*/ 142381137 h 53"/>
                <a:gd name="T40" fmla="*/ 82814848 w 24"/>
                <a:gd name="T41" fmla="*/ 142381137 h 53"/>
                <a:gd name="T42" fmla="*/ 59153954 w 24"/>
                <a:gd name="T43" fmla="*/ 106784992 h 53"/>
                <a:gd name="T44" fmla="*/ 59153954 w 24"/>
                <a:gd name="T45" fmla="*/ 23729615 h 53"/>
                <a:gd name="T46" fmla="*/ 82814848 w 24"/>
                <a:gd name="T47" fmla="*/ 0 h 53"/>
                <a:gd name="T48" fmla="*/ 201122756 w 24"/>
                <a:gd name="T49" fmla="*/ 0 h 53"/>
                <a:gd name="T50" fmla="*/ 224783650 w 24"/>
                <a:gd name="T51" fmla="*/ 23729615 h 53"/>
                <a:gd name="T52" fmla="*/ 224783650 w 24"/>
                <a:gd name="T53" fmla="*/ 106784992 h 5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4" h="53">
                  <a:moveTo>
                    <a:pt x="24" y="51"/>
                  </a:moveTo>
                  <a:cubicBezTo>
                    <a:pt x="24" y="52"/>
                    <a:pt x="23" y="53"/>
                    <a:pt x="2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1" y="53"/>
                    <a:pt x="0" y="52"/>
                    <a:pt x="0" y="5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1" y="43"/>
                    <a:pt x="2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0" y="28"/>
                    <a:pt x="0" y="2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1" y="19"/>
                    <a:pt x="2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19" y="20"/>
                    <a:pt x="19" y="21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3" y="43"/>
                    <a:pt x="24" y="44"/>
                    <a:pt x="24" y="46"/>
                  </a:cubicBezTo>
                  <a:lnTo>
                    <a:pt x="24" y="51"/>
                  </a:lnTo>
                  <a:close/>
                  <a:moveTo>
                    <a:pt x="19" y="9"/>
                  </a:moveTo>
                  <a:cubicBezTo>
                    <a:pt x="19" y="11"/>
                    <a:pt x="18" y="12"/>
                    <a:pt x="1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5" y="11"/>
                    <a:pt x="5" y="9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1"/>
                    <a:pt x="19" y="2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72"/>
            <p:cNvSpPr>
              <a:spLocks noEditPoints="1"/>
            </p:cNvSpPr>
            <p:nvPr/>
          </p:nvSpPr>
          <p:spPr bwMode="auto">
            <a:xfrm>
              <a:off x="7896220" y="2356165"/>
              <a:ext cx="364909" cy="341667"/>
            </a:xfrm>
            <a:custGeom>
              <a:avLst/>
              <a:gdLst>
                <a:gd name="T0" fmla="*/ 850953160 w 73"/>
                <a:gd name="T1" fmla="*/ 164881255 h 68"/>
                <a:gd name="T2" fmla="*/ 850953160 w 73"/>
                <a:gd name="T3" fmla="*/ 223767663 h 68"/>
                <a:gd name="T4" fmla="*/ 792669024 w 73"/>
                <a:gd name="T5" fmla="*/ 223767663 h 68"/>
                <a:gd name="T6" fmla="*/ 757697177 w 73"/>
                <a:gd name="T7" fmla="*/ 259101566 h 68"/>
                <a:gd name="T8" fmla="*/ 81599838 w 73"/>
                <a:gd name="T9" fmla="*/ 259101566 h 68"/>
                <a:gd name="T10" fmla="*/ 58284136 w 73"/>
                <a:gd name="T11" fmla="*/ 223767663 h 68"/>
                <a:gd name="T12" fmla="*/ 0 w 73"/>
                <a:gd name="T13" fmla="*/ 223767663 h 68"/>
                <a:gd name="T14" fmla="*/ 0 w 73"/>
                <a:gd name="T15" fmla="*/ 164881255 h 68"/>
                <a:gd name="T16" fmla="*/ 419648508 w 73"/>
                <a:gd name="T17" fmla="*/ 0 h 68"/>
                <a:gd name="T18" fmla="*/ 850953160 w 73"/>
                <a:gd name="T19" fmla="*/ 164881255 h 68"/>
                <a:gd name="T20" fmla="*/ 850953160 w 73"/>
                <a:gd name="T21" fmla="*/ 741970795 h 68"/>
                <a:gd name="T22" fmla="*/ 850953160 w 73"/>
                <a:gd name="T23" fmla="*/ 800857202 h 68"/>
                <a:gd name="T24" fmla="*/ 0 w 73"/>
                <a:gd name="T25" fmla="*/ 800857202 h 68"/>
                <a:gd name="T26" fmla="*/ 0 w 73"/>
                <a:gd name="T27" fmla="*/ 741970795 h 68"/>
                <a:gd name="T28" fmla="*/ 23312289 w 73"/>
                <a:gd name="T29" fmla="*/ 706640323 h 68"/>
                <a:gd name="T30" fmla="*/ 815981312 w 73"/>
                <a:gd name="T31" fmla="*/ 706640323 h 68"/>
                <a:gd name="T32" fmla="*/ 850953160 w 73"/>
                <a:gd name="T33" fmla="*/ 741970795 h 68"/>
                <a:gd name="T34" fmla="*/ 221480398 w 73"/>
                <a:gd name="T35" fmla="*/ 282654070 h 68"/>
                <a:gd name="T36" fmla="*/ 221480398 w 73"/>
                <a:gd name="T37" fmla="*/ 624197980 h 68"/>
                <a:gd name="T38" fmla="*/ 279764534 w 73"/>
                <a:gd name="T39" fmla="*/ 624197980 h 68"/>
                <a:gd name="T40" fmla="*/ 279764534 w 73"/>
                <a:gd name="T41" fmla="*/ 282654070 h 68"/>
                <a:gd name="T42" fmla="*/ 396332805 w 73"/>
                <a:gd name="T43" fmla="*/ 282654070 h 68"/>
                <a:gd name="T44" fmla="*/ 396332805 w 73"/>
                <a:gd name="T45" fmla="*/ 624197980 h 68"/>
                <a:gd name="T46" fmla="*/ 454620355 w 73"/>
                <a:gd name="T47" fmla="*/ 624197980 h 68"/>
                <a:gd name="T48" fmla="*/ 454620355 w 73"/>
                <a:gd name="T49" fmla="*/ 282654070 h 68"/>
                <a:gd name="T50" fmla="*/ 559532482 w 73"/>
                <a:gd name="T51" fmla="*/ 282654070 h 68"/>
                <a:gd name="T52" fmla="*/ 559532482 w 73"/>
                <a:gd name="T53" fmla="*/ 624197980 h 68"/>
                <a:gd name="T54" fmla="*/ 617816617 w 73"/>
                <a:gd name="T55" fmla="*/ 624197980 h 68"/>
                <a:gd name="T56" fmla="*/ 617816617 w 73"/>
                <a:gd name="T57" fmla="*/ 282654070 h 68"/>
                <a:gd name="T58" fmla="*/ 734384888 w 73"/>
                <a:gd name="T59" fmla="*/ 282654070 h 68"/>
                <a:gd name="T60" fmla="*/ 734384888 w 73"/>
                <a:gd name="T61" fmla="*/ 624197980 h 68"/>
                <a:gd name="T62" fmla="*/ 757697177 w 73"/>
                <a:gd name="T63" fmla="*/ 624197980 h 68"/>
                <a:gd name="T64" fmla="*/ 792669024 w 73"/>
                <a:gd name="T65" fmla="*/ 659528452 h 68"/>
                <a:gd name="T66" fmla="*/ 792669024 w 73"/>
                <a:gd name="T67" fmla="*/ 683084387 h 68"/>
                <a:gd name="T68" fmla="*/ 58284136 w 73"/>
                <a:gd name="T69" fmla="*/ 683084387 h 68"/>
                <a:gd name="T70" fmla="*/ 58284136 w 73"/>
                <a:gd name="T71" fmla="*/ 659528452 h 68"/>
                <a:gd name="T72" fmla="*/ 81599838 w 73"/>
                <a:gd name="T73" fmla="*/ 624197980 h 68"/>
                <a:gd name="T74" fmla="*/ 104912127 w 73"/>
                <a:gd name="T75" fmla="*/ 624197980 h 68"/>
                <a:gd name="T76" fmla="*/ 104912127 w 73"/>
                <a:gd name="T77" fmla="*/ 282654070 h 68"/>
                <a:gd name="T78" fmla="*/ 221480398 w 73"/>
                <a:gd name="T79" fmla="*/ 282654070 h 6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3" h="68">
                  <a:moveTo>
                    <a:pt x="73" y="14"/>
                  </a:moveTo>
                  <a:cubicBezTo>
                    <a:pt x="73" y="19"/>
                    <a:pt x="73" y="19"/>
                    <a:pt x="73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20"/>
                    <a:pt x="67" y="22"/>
                    <a:pt x="65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5" y="20"/>
                    <a:pt x="5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73" y="14"/>
                  </a:lnTo>
                  <a:close/>
                  <a:moveTo>
                    <a:pt x="73" y="63"/>
                  </a:moveTo>
                  <a:cubicBezTo>
                    <a:pt x="73" y="68"/>
                    <a:pt x="73" y="68"/>
                    <a:pt x="73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0"/>
                    <a:pt x="2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1" y="60"/>
                    <a:pt x="73" y="62"/>
                    <a:pt x="73" y="63"/>
                  </a:cubicBezTo>
                  <a:close/>
                  <a:moveTo>
                    <a:pt x="19" y="24"/>
                  </a:moveTo>
                  <a:cubicBezTo>
                    <a:pt x="19" y="53"/>
                    <a:pt x="19" y="53"/>
                    <a:pt x="19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7" y="53"/>
                    <a:pt x="68" y="54"/>
                    <a:pt x="68" y="56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4"/>
                    <a:pt x="6" y="53"/>
                    <a:pt x="7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4"/>
                    <a:pt x="9" y="24"/>
                    <a:pt x="9" y="24"/>
                  </a:cubicBezTo>
                  <a:lnTo>
                    <a:pt x="1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73"/>
            <p:cNvSpPr>
              <a:spLocks/>
            </p:cNvSpPr>
            <p:nvPr/>
          </p:nvSpPr>
          <p:spPr bwMode="auto">
            <a:xfrm>
              <a:off x="8619065" y="2381732"/>
              <a:ext cx="195238" cy="267289"/>
            </a:xfrm>
            <a:custGeom>
              <a:avLst/>
              <a:gdLst>
                <a:gd name="T0" fmla="*/ 187059277 w 39"/>
                <a:gd name="T1" fmla="*/ 628846865 h 53"/>
                <a:gd name="T2" fmla="*/ 175365508 w 39"/>
                <a:gd name="T3" fmla="*/ 616980335 h 53"/>
                <a:gd name="T4" fmla="*/ 175365508 w 39"/>
                <a:gd name="T5" fmla="*/ 462736112 h 53"/>
                <a:gd name="T6" fmla="*/ 46764819 w 39"/>
                <a:gd name="T7" fmla="*/ 462736112 h 53"/>
                <a:gd name="T8" fmla="*/ 35074469 w 39"/>
                <a:gd name="T9" fmla="*/ 450873027 h 53"/>
                <a:gd name="T10" fmla="*/ 35074469 w 39"/>
                <a:gd name="T11" fmla="*/ 403410352 h 53"/>
                <a:gd name="T12" fmla="*/ 46764819 w 39"/>
                <a:gd name="T13" fmla="*/ 391547266 h 53"/>
                <a:gd name="T14" fmla="*/ 175365508 w 39"/>
                <a:gd name="T15" fmla="*/ 391547266 h 53"/>
                <a:gd name="T16" fmla="*/ 175365508 w 39"/>
                <a:gd name="T17" fmla="*/ 355951121 h 53"/>
                <a:gd name="T18" fmla="*/ 46764819 w 39"/>
                <a:gd name="T19" fmla="*/ 355951121 h 53"/>
                <a:gd name="T20" fmla="*/ 35074469 w 39"/>
                <a:gd name="T21" fmla="*/ 332221505 h 53"/>
                <a:gd name="T22" fmla="*/ 35074469 w 39"/>
                <a:gd name="T23" fmla="*/ 296625360 h 53"/>
                <a:gd name="T24" fmla="*/ 46764819 w 39"/>
                <a:gd name="T25" fmla="*/ 272895744 h 53"/>
                <a:gd name="T26" fmla="*/ 140294458 w 39"/>
                <a:gd name="T27" fmla="*/ 272895744 h 53"/>
                <a:gd name="T28" fmla="*/ 0 w 39"/>
                <a:gd name="T29" fmla="*/ 11866530 h 53"/>
                <a:gd name="T30" fmla="*/ 0 w 39"/>
                <a:gd name="T31" fmla="*/ 0 h 53"/>
                <a:gd name="T32" fmla="*/ 11690350 w 39"/>
                <a:gd name="T33" fmla="*/ 0 h 53"/>
                <a:gd name="T34" fmla="*/ 93529638 w 39"/>
                <a:gd name="T35" fmla="*/ 0 h 53"/>
                <a:gd name="T36" fmla="*/ 105219988 w 39"/>
                <a:gd name="T37" fmla="*/ 0 h 53"/>
                <a:gd name="T38" fmla="*/ 210439977 w 39"/>
                <a:gd name="T39" fmla="*/ 189840368 h 53"/>
                <a:gd name="T40" fmla="*/ 233824096 w 39"/>
                <a:gd name="T41" fmla="*/ 249166129 h 53"/>
                <a:gd name="T42" fmla="*/ 257204796 w 39"/>
                <a:gd name="T43" fmla="*/ 189840368 h 53"/>
                <a:gd name="T44" fmla="*/ 339044085 w 39"/>
                <a:gd name="T45" fmla="*/ 0 h 53"/>
                <a:gd name="T46" fmla="*/ 350734435 w 39"/>
                <a:gd name="T47" fmla="*/ 0 h 53"/>
                <a:gd name="T48" fmla="*/ 444264073 w 39"/>
                <a:gd name="T49" fmla="*/ 0 h 53"/>
                <a:gd name="T50" fmla="*/ 455954423 w 39"/>
                <a:gd name="T51" fmla="*/ 0 h 53"/>
                <a:gd name="T52" fmla="*/ 455954423 w 39"/>
                <a:gd name="T53" fmla="*/ 11866530 h 53"/>
                <a:gd name="T54" fmla="*/ 315659965 w 39"/>
                <a:gd name="T55" fmla="*/ 272895744 h 53"/>
                <a:gd name="T56" fmla="*/ 409189604 w 39"/>
                <a:gd name="T57" fmla="*/ 272895744 h 53"/>
                <a:gd name="T58" fmla="*/ 420879954 w 39"/>
                <a:gd name="T59" fmla="*/ 296625360 h 53"/>
                <a:gd name="T60" fmla="*/ 420879954 w 39"/>
                <a:gd name="T61" fmla="*/ 332221505 h 53"/>
                <a:gd name="T62" fmla="*/ 409189604 w 39"/>
                <a:gd name="T63" fmla="*/ 355951121 h 53"/>
                <a:gd name="T64" fmla="*/ 280588915 w 39"/>
                <a:gd name="T65" fmla="*/ 355951121 h 53"/>
                <a:gd name="T66" fmla="*/ 280588915 w 39"/>
                <a:gd name="T67" fmla="*/ 391547266 h 53"/>
                <a:gd name="T68" fmla="*/ 409189604 w 39"/>
                <a:gd name="T69" fmla="*/ 391547266 h 53"/>
                <a:gd name="T70" fmla="*/ 420879954 w 39"/>
                <a:gd name="T71" fmla="*/ 403410352 h 53"/>
                <a:gd name="T72" fmla="*/ 420879954 w 39"/>
                <a:gd name="T73" fmla="*/ 450873027 h 53"/>
                <a:gd name="T74" fmla="*/ 409189604 w 39"/>
                <a:gd name="T75" fmla="*/ 462736112 h 53"/>
                <a:gd name="T76" fmla="*/ 280588915 w 39"/>
                <a:gd name="T77" fmla="*/ 462736112 h 53"/>
                <a:gd name="T78" fmla="*/ 280588915 w 39"/>
                <a:gd name="T79" fmla="*/ 616980335 h 53"/>
                <a:gd name="T80" fmla="*/ 268895146 w 39"/>
                <a:gd name="T81" fmla="*/ 628846865 h 53"/>
                <a:gd name="T82" fmla="*/ 187059277 w 39"/>
                <a:gd name="T83" fmla="*/ 628846865 h 5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" h="53">
                  <a:moveTo>
                    <a:pt x="16" y="53"/>
                  </a:moveTo>
                  <a:cubicBezTo>
                    <a:pt x="15" y="53"/>
                    <a:pt x="15" y="52"/>
                    <a:pt x="15" y="52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3" y="39"/>
                    <a:pt x="3" y="39"/>
                    <a:pt x="3" y="38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3"/>
                    <a:pt x="3" y="33"/>
                    <a:pt x="4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4"/>
                    <a:pt x="3" y="23"/>
                    <a:pt x="4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8"/>
                    <a:pt x="19" y="20"/>
                    <a:pt x="20" y="21"/>
                  </a:cubicBezTo>
                  <a:cubicBezTo>
                    <a:pt x="20" y="19"/>
                    <a:pt x="21" y="18"/>
                    <a:pt x="22" y="16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9" y="0"/>
                  </a:cubicBezTo>
                  <a:cubicBezTo>
                    <a:pt x="39" y="0"/>
                    <a:pt x="39" y="1"/>
                    <a:pt x="39" y="1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3"/>
                    <a:pt x="36" y="24"/>
                    <a:pt x="36" y="25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9"/>
                    <a:pt x="36" y="30"/>
                    <a:pt x="35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6" y="33"/>
                    <a:pt x="36" y="33"/>
                    <a:pt x="36" y="34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6" y="39"/>
                    <a:pt x="35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3"/>
                    <a:pt x="23" y="53"/>
                  </a:cubicBezTo>
                  <a:lnTo>
                    <a:pt x="16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74"/>
            <p:cNvSpPr>
              <a:spLocks noEditPoints="1"/>
            </p:cNvSpPr>
            <p:nvPr/>
          </p:nvSpPr>
          <p:spPr bwMode="auto">
            <a:xfrm>
              <a:off x="9341909" y="2381732"/>
              <a:ext cx="341667" cy="267289"/>
            </a:xfrm>
            <a:custGeom>
              <a:avLst/>
              <a:gdLst>
                <a:gd name="T0" fmla="*/ 789079235 w 68"/>
                <a:gd name="T1" fmla="*/ 344084591 h 53"/>
                <a:gd name="T2" fmla="*/ 612420012 w 68"/>
                <a:gd name="T3" fmla="*/ 616980335 h 53"/>
                <a:gd name="T4" fmla="*/ 529977668 w 68"/>
                <a:gd name="T5" fmla="*/ 628846865 h 53"/>
                <a:gd name="T6" fmla="*/ 447538757 w 68"/>
                <a:gd name="T7" fmla="*/ 344084591 h 53"/>
                <a:gd name="T8" fmla="*/ 270879534 w 68"/>
                <a:gd name="T9" fmla="*/ 616980335 h 53"/>
                <a:gd name="T10" fmla="*/ 188437191 w 68"/>
                <a:gd name="T11" fmla="*/ 628846865 h 53"/>
                <a:gd name="T12" fmla="*/ 105994847 w 68"/>
                <a:gd name="T13" fmla="*/ 344084591 h 53"/>
                <a:gd name="T14" fmla="*/ 0 w 68"/>
                <a:gd name="T15" fmla="*/ 320354975 h 53"/>
                <a:gd name="T16" fmla="*/ 11777968 w 68"/>
                <a:gd name="T17" fmla="*/ 284762274 h 53"/>
                <a:gd name="T18" fmla="*/ 70664375 w 68"/>
                <a:gd name="T19" fmla="*/ 225436513 h 53"/>
                <a:gd name="T20" fmla="*/ 0 w 68"/>
                <a:gd name="T21" fmla="*/ 213569983 h 53"/>
                <a:gd name="T22" fmla="*/ 11777968 w 68"/>
                <a:gd name="T23" fmla="*/ 166110753 h 53"/>
                <a:gd name="T24" fmla="*/ 23555936 w 68"/>
                <a:gd name="T25" fmla="*/ 11866530 h 53"/>
                <a:gd name="T26" fmla="*/ 35330472 w 68"/>
                <a:gd name="T27" fmla="*/ 0 h 53"/>
                <a:gd name="T28" fmla="*/ 105994847 w 68"/>
                <a:gd name="T29" fmla="*/ 0 h 53"/>
                <a:gd name="T30" fmla="*/ 306210006 w 68"/>
                <a:gd name="T31" fmla="*/ 166110753 h 53"/>
                <a:gd name="T32" fmla="*/ 365096414 w 68"/>
                <a:gd name="T33" fmla="*/ 0 h 53"/>
                <a:gd name="T34" fmla="*/ 435760789 w 68"/>
                <a:gd name="T35" fmla="*/ 0 h 53"/>
                <a:gd name="T36" fmla="*/ 647750484 w 68"/>
                <a:gd name="T37" fmla="*/ 166110753 h 53"/>
                <a:gd name="T38" fmla="*/ 694862355 w 68"/>
                <a:gd name="T39" fmla="*/ 0 h 53"/>
                <a:gd name="T40" fmla="*/ 777301267 w 68"/>
                <a:gd name="T41" fmla="*/ 0 h 53"/>
                <a:gd name="T42" fmla="*/ 730192827 w 68"/>
                <a:gd name="T43" fmla="*/ 166110753 h 53"/>
                <a:gd name="T44" fmla="*/ 800857202 w 68"/>
                <a:gd name="T45" fmla="*/ 177973838 h 53"/>
                <a:gd name="T46" fmla="*/ 789079235 w 68"/>
                <a:gd name="T47" fmla="*/ 225436513 h 53"/>
                <a:gd name="T48" fmla="*/ 706640323 w 68"/>
                <a:gd name="T49" fmla="*/ 284762274 h 53"/>
                <a:gd name="T50" fmla="*/ 800857202 w 68"/>
                <a:gd name="T51" fmla="*/ 296625360 h 53"/>
                <a:gd name="T52" fmla="*/ 294432038 w 68"/>
                <a:gd name="T53" fmla="*/ 225436513 h 53"/>
                <a:gd name="T54" fmla="*/ 176659223 w 68"/>
                <a:gd name="T55" fmla="*/ 284762274 h 53"/>
                <a:gd name="T56" fmla="*/ 294432038 w 68"/>
                <a:gd name="T57" fmla="*/ 225436513 h 53"/>
                <a:gd name="T58" fmla="*/ 188437191 w 68"/>
                <a:gd name="T59" fmla="*/ 344084591 h 53"/>
                <a:gd name="T60" fmla="*/ 223767663 w 68"/>
                <a:gd name="T61" fmla="*/ 474602642 h 53"/>
                <a:gd name="T62" fmla="*/ 259101566 w 68"/>
                <a:gd name="T63" fmla="*/ 344084591 h 53"/>
                <a:gd name="T64" fmla="*/ 412204853 w 68"/>
                <a:gd name="T65" fmla="*/ 225436513 h 53"/>
                <a:gd name="T66" fmla="*/ 365096414 w 68"/>
                <a:gd name="T67" fmla="*/ 284762274 h 53"/>
                <a:gd name="T68" fmla="*/ 624197980 w 68"/>
                <a:gd name="T69" fmla="*/ 225436513 h 53"/>
                <a:gd name="T70" fmla="*/ 506425164 w 68"/>
                <a:gd name="T71" fmla="*/ 284762274 h 53"/>
                <a:gd name="T72" fmla="*/ 624197980 w 68"/>
                <a:gd name="T73" fmla="*/ 225436513 h 53"/>
                <a:gd name="T74" fmla="*/ 529977668 w 68"/>
                <a:gd name="T75" fmla="*/ 344084591 h 53"/>
                <a:gd name="T76" fmla="*/ 565311572 w 68"/>
                <a:gd name="T77" fmla="*/ 474602642 h 53"/>
                <a:gd name="T78" fmla="*/ 600642044 w 68"/>
                <a:gd name="T79" fmla="*/ 344084591 h 5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8" h="53">
                  <a:moveTo>
                    <a:pt x="68" y="27"/>
                  </a:moveTo>
                  <a:cubicBezTo>
                    <a:pt x="68" y="28"/>
                    <a:pt x="67" y="29"/>
                    <a:pt x="67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1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4" y="53"/>
                    <a:pt x="44" y="52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3"/>
                    <a:pt x="23" y="53"/>
                    <a:pt x="22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5" y="53"/>
                    <a:pt x="15" y="52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8"/>
                    <a:pt x="0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4"/>
                    <a:pt x="1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8"/>
                    <a:pt x="0" y="1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1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6" y="0"/>
                  </a:cubicBezTo>
                  <a:cubicBezTo>
                    <a:pt x="66" y="0"/>
                    <a:pt x="66" y="1"/>
                    <a:pt x="66" y="1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8" y="15"/>
                    <a:pt x="68" y="15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7" y="19"/>
                    <a:pt x="67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4"/>
                    <a:pt x="68" y="24"/>
                    <a:pt x="68" y="25"/>
                  </a:cubicBezTo>
                  <a:lnTo>
                    <a:pt x="68" y="27"/>
                  </a:lnTo>
                  <a:close/>
                  <a:moveTo>
                    <a:pt x="25" y="19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24" y="24"/>
                    <a:pt x="24" y="24"/>
                    <a:pt x="24" y="24"/>
                  </a:cubicBezTo>
                  <a:lnTo>
                    <a:pt x="25" y="19"/>
                  </a:lnTo>
                  <a:close/>
                  <a:moveTo>
                    <a:pt x="22" y="29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lnTo>
                    <a:pt x="22" y="29"/>
                  </a:lnTo>
                  <a:close/>
                  <a:moveTo>
                    <a:pt x="36" y="24"/>
                  </a:moveTo>
                  <a:cubicBezTo>
                    <a:pt x="35" y="19"/>
                    <a:pt x="35" y="19"/>
                    <a:pt x="35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1" y="24"/>
                    <a:pt x="31" y="24"/>
                    <a:pt x="31" y="24"/>
                  </a:cubicBezTo>
                  <a:lnTo>
                    <a:pt x="36" y="24"/>
                  </a:lnTo>
                  <a:close/>
                  <a:moveTo>
                    <a:pt x="53" y="19"/>
                  </a:moveTo>
                  <a:cubicBezTo>
                    <a:pt x="42" y="19"/>
                    <a:pt x="42" y="19"/>
                    <a:pt x="42" y="19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52" y="24"/>
                    <a:pt x="52" y="24"/>
                    <a:pt x="52" y="24"/>
                  </a:cubicBezTo>
                  <a:lnTo>
                    <a:pt x="53" y="19"/>
                  </a:lnTo>
                  <a:close/>
                  <a:moveTo>
                    <a:pt x="51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0"/>
                    <a:pt x="48" y="40"/>
                    <a:pt x="48" y="40"/>
                  </a:cubicBezTo>
                  <a:lnTo>
                    <a:pt x="51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75"/>
            <p:cNvSpPr>
              <a:spLocks noEditPoints="1"/>
            </p:cNvSpPr>
            <p:nvPr/>
          </p:nvSpPr>
          <p:spPr bwMode="auto">
            <a:xfrm>
              <a:off x="10067078" y="2381732"/>
              <a:ext cx="290533" cy="292857"/>
            </a:xfrm>
            <a:custGeom>
              <a:avLst/>
              <a:gdLst>
                <a:gd name="T0" fmla="*/ 678924825 w 58"/>
                <a:gd name="T1" fmla="*/ 558997452 h 58"/>
                <a:gd name="T2" fmla="*/ 550162512 w 58"/>
                <a:gd name="T3" fmla="*/ 689827597 h 58"/>
                <a:gd name="T4" fmla="*/ 128762313 w 58"/>
                <a:gd name="T5" fmla="*/ 689827597 h 58"/>
                <a:gd name="T6" fmla="*/ 0 w 58"/>
                <a:gd name="T7" fmla="*/ 558997452 h 58"/>
                <a:gd name="T8" fmla="*/ 0 w 58"/>
                <a:gd name="T9" fmla="*/ 118935555 h 58"/>
                <a:gd name="T10" fmla="*/ 128762313 w 58"/>
                <a:gd name="T11" fmla="*/ 0 h 58"/>
                <a:gd name="T12" fmla="*/ 550162512 w 58"/>
                <a:gd name="T13" fmla="*/ 0 h 58"/>
                <a:gd name="T14" fmla="*/ 678924825 w 58"/>
                <a:gd name="T15" fmla="*/ 118935555 h 58"/>
                <a:gd name="T16" fmla="*/ 678924825 w 58"/>
                <a:gd name="T17" fmla="*/ 558997452 h 58"/>
                <a:gd name="T18" fmla="*/ 526753671 w 58"/>
                <a:gd name="T19" fmla="*/ 309231753 h 58"/>
                <a:gd name="T20" fmla="*/ 479929146 w 58"/>
                <a:gd name="T21" fmla="*/ 261660290 h 58"/>
                <a:gd name="T22" fmla="*/ 468224725 w 58"/>
                <a:gd name="T23" fmla="*/ 249765700 h 58"/>
                <a:gd name="T24" fmla="*/ 515045829 w 58"/>
                <a:gd name="T25" fmla="*/ 214085378 h 58"/>
                <a:gd name="T26" fmla="*/ 538458092 w 58"/>
                <a:gd name="T27" fmla="*/ 225976519 h 58"/>
                <a:gd name="T28" fmla="*/ 538458092 w 58"/>
                <a:gd name="T29" fmla="*/ 225976519 h 58"/>
                <a:gd name="T30" fmla="*/ 561870354 w 58"/>
                <a:gd name="T31" fmla="*/ 249765700 h 58"/>
                <a:gd name="T32" fmla="*/ 596987038 w 58"/>
                <a:gd name="T33" fmla="*/ 214085378 h 58"/>
                <a:gd name="T34" fmla="*/ 573574775 w 58"/>
                <a:gd name="T35" fmla="*/ 178405056 h 58"/>
                <a:gd name="T36" fmla="*/ 515045829 w 58"/>
                <a:gd name="T37" fmla="*/ 166510466 h 58"/>
                <a:gd name="T38" fmla="*/ 421400200 w 58"/>
                <a:gd name="T39" fmla="*/ 249765700 h 58"/>
                <a:gd name="T40" fmla="*/ 421400200 w 58"/>
                <a:gd name="T41" fmla="*/ 261660290 h 58"/>
                <a:gd name="T42" fmla="*/ 515045829 w 58"/>
                <a:gd name="T43" fmla="*/ 356806664 h 58"/>
                <a:gd name="T44" fmla="*/ 585279196 w 58"/>
                <a:gd name="T45" fmla="*/ 404381576 h 58"/>
                <a:gd name="T46" fmla="*/ 585279196 w 58"/>
                <a:gd name="T47" fmla="*/ 416276166 h 58"/>
                <a:gd name="T48" fmla="*/ 515045829 w 58"/>
                <a:gd name="T49" fmla="*/ 463851078 h 58"/>
                <a:gd name="T50" fmla="*/ 444812462 w 58"/>
                <a:gd name="T51" fmla="*/ 404381576 h 58"/>
                <a:gd name="T52" fmla="*/ 234112363 w 58"/>
                <a:gd name="T53" fmla="*/ 166510466 h 58"/>
                <a:gd name="T54" fmla="*/ 58528946 w 58"/>
                <a:gd name="T55" fmla="*/ 344915523 h 58"/>
                <a:gd name="T56" fmla="*/ 58528946 w 58"/>
                <a:gd name="T57" fmla="*/ 344915523 h 58"/>
                <a:gd name="T58" fmla="*/ 234112363 w 58"/>
                <a:gd name="T59" fmla="*/ 523317131 h 58"/>
                <a:gd name="T60" fmla="*/ 351166833 w 58"/>
                <a:gd name="T61" fmla="*/ 475742219 h 58"/>
                <a:gd name="T62" fmla="*/ 362874675 w 58"/>
                <a:gd name="T63" fmla="*/ 451956488 h 58"/>
                <a:gd name="T64" fmla="*/ 339462412 w 58"/>
                <a:gd name="T65" fmla="*/ 404381576 h 58"/>
                <a:gd name="T66" fmla="*/ 234112363 w 58"/>
                <a:gd name="T67" fmla="*/ 463851078 h 58"/>
                <a:gd name="T68" fmla="*/ 117054471 w 58"/>
                <a:gd name="T69" fmla="*/ 333020933 h 58"/>
                <a:gd name="T70" fmla="*/ 234112363 w 58"/>
                <a:gd name="T71" fmla="*/ 214085378 h 58"/>
                <a:gd name="T72" fmla="*/ 351166833 w 58"/>
                <a:gd name="T73" fmla="*/ 321126343 h 58"/>
                <a:gd name="T74" fmla="*/ 515045829 w 58"/>
                <a:gd name="T75" fmla="*/ 523317131 h 58"/>
                <a:gd name="T76" fmla="*/ 632103721 w 58"/>
                <a:gd name="T77" fmla="*/ 416276166 h 58"/>
                <a:gd name="T78" fmla="*/ 526753671 w 58"/>
                <a:gd name="T79" fmla="*/ 309231753 h 5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45" y="26"/>
                  </a:moveTo>
                  <a:cubicBezTo>
                    <a:pt x="43" y="25"/>
                    <a:pt x="41" y="24"/>
                    <a:pt x="41" y="22"/>
                  </a:cubicBezTo>
                  <a:cubicBezTo>
                    <a:pt x="41" y="22"/>
                    <a:pt x="40" y="21"/>
                    <a:pt x="40" y="21"/>
                  </a:cubicBezTo>
                  <a:cubicBezTo>
                    <a:pt x="40" y="19"/>
                    <a:pt x="42" y="18"/>
                    <a:pt x="44" y="18"/>
                  </a:cubicBezTo>
                  <a:cubicBezTo>
                    <a:pt x="45" y="18"/>
                    <a:pt x="46" y="18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7" y="19"/>
                    <a:pt x="47" y="20"/>
                    <a:pt x="48" y="21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7"/>
                    <a:pt x="50" y="16"/>
                    <a:pt x="49" y="15"/>
                  </a:cubicBezTo>
                  <a:cubicBezTo>
                    <a:pt x="48" y="14"/>
                    <a:pt x="46" y="14"/>
                    <a:pt x="44" y="14"/>
                  </a:cubicBezTo>
                  <a:cubicBezTo>
                    <a:pt x="40" y="14"/>
                    <a:pt x="36" y="17"/>
                    <a:pt x="36" y="21"/>
                  </a:cubicBezTo>
                  <a:cubicBezTo>
                    <a:pt x="36" y="21"/>
                    <a:pt x="36" y="21"/>
                    <a:pt x="36" y="22"/>
                  </a:cubicBezTo>
                  <a:cubicBezTo>
                    <a:pt x="37" y="27"/>
                    <a:pt x="39" y="29"/>
                    <a:pt x="44" y="30"/>
                  </a:cubicBezTo>
                  <a:cubicBezTo>
                    <a:pt x="46" y="31"/>
                    <a:pt x="50" y="32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8"/>
                    <a:pt x="47" y="39"/>
                    <a:pt x="44" y="39"/>
                  </a:cubicBezTo>
                  <a:cubicBezTo>
                    <a:pt x="41" y="39"/>
                    <a:pt x="39" y="36"/>
                    <a:pt x="38" y="34"/>
                  </a:cubicBezTo>
                  <a:cubicBezTo>
                    <a:pt x="34" y="25"/>
                    <a:pt x="33" y="14"/>
                    <a:pt x="20" y="14"/>
                  </a:cubicBezTo>
                  <a:cubicBezTo>
                    <a:pt x="12" y="14"/>
                    <a:pt x="5" y="21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7"/>
                    <a:pt x="11" y="44"/>
                    <a:pt x="20" y="44"/>
                  </a:cubicBezTo>
                  <a:cubicBezTo>
                    <a:pt x="24" y="44"/>
                    <a:pt x="27" y="43"/>
                    <a:pt x="30" y="40"/>
                  </a:cubicBezTo>
                  <a:cubicBezTo>
                    <a:pt x="31" y="39"/>
                    <a:pt x="31" y="38"/>
                    <a:pt x="31" y="38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7" y="38"/>
                    <a:pt x="24" y="39"/>
                    <a:pt x="20" y="39"/>
                  </a:cubicBezTo>
                  <a:cubicBezTo>
                    <a:pt x="14" y="39"/>
                    <a:pt x="10" y="34"/>
                    <a:pt x="10" y="28"/>
                  </a:cubicBezTo>
                  <a:cubicBezTo>
                    <a:pt x="10" y="23"/>
                    <a:pt x="14" y="18"/>
                    <a:pt x="20" y="18"/>
                  </a:cubicBezTo>
                  <a:cubicBezTo>
                    <a:pt x="26" y="18"/>
                    <a:pt x="28" y="21"/>
                    <a:pt x="30" y="27"/>
                  </a:cubicBezTo>
                  <a:cubicBezTo>
                    <a:pt x="33" y="33"/>
                    <a:pt x="35" y="44"/>
                    <a:pt x="44" y="44"/>
                  </a:cubicBezTo>
                  <a:cubicBezTo>
                    <a:pt x="50" y="44"/>
                    <a:pt x="54" y="40"/>
                    <a:pt x="54" y="35"/>
                  </a:cubicBezTo>
                  <a:cubicBezTo>
                    <a:pt x="54" y="29"/>
                    <a:pt x="50" y="27"/>
                    <a:pt x="4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76"/>
            <p:cNvSpPr>
              <a:spLocks/>
            </p:cNvSpPr>
            <p:nvPr/>
          </p:nvSpPr>
          <p:spPr bwMode="auto">
            <a:xfrm>
              <a:off x="10789923" y="2402650"/>
              <a:ext cx="195238" cy="271939"/>
            </a:xfrm>
            <a:custGeom>
              <a:avLst/>
              <a:gdLst>
                <a:gd name="T0" fmla="*/ 327350315 w 39"/>
                <a:gd name="T1" fmla="*/ 0 h 54"/>
                <a:gd name="T2" fmla="*/ 339044085 w 39"/>
                <a:gd name="T3" fmla="*/ 23660957 h 54"/>
                <a:gd name="T4" fmla="*/ 339044085 w 39"/>
                <a:gd name="T5" fmla="*/ 402246595 h 54"/>
                <a:gd name="T6" fmla="*/ 420879954 w 39"/>
                <a:gd name="T7" fmla="*/ 402246595 h 54"/>
                <a:gd name="T8" fmla="*/ 444264073 w 39"/>
                <a:gd name="T9" fmla="*/ 425907553 h 54"/>
                <a:gd name="T10" fmla="*/ 444264073 w 39"/>
                <a:gd name="T11" fmla="*/ 449571950 h 54"/>
                <a:gd name="T12" fmla="*/ 303969615 w 39"/>
                <a:gd name="T13" fmla="*/ 627030850 h 54"/>
                <a:gd name="T14" fmla="*/ 257204796 w 39"/>
                <a:gd name="T15" fmla="*/ 627030850 h 54"/>
                <a:gd name="T16" fmla="*/ 116910338 w 39"/>
                <a:gd name="T17" fmla="*/ 449571950 h 54"/>
                <a:gd name="T18" fmla="*/ 116910338 w 39"/>
                <a:gd name="T19" fmla="*/ 425907553 h 54"/>
                <a:gd name="T20" fmla="*/ 140294458 w 39"/>
                <a:gd name="T21" fmla="*/ 402246595 h 54"/>
                <a:gd name="T22" fmla="*/ 222130327 w 39"/>
                <a:gd name="T23" fmla="*/ 402246595 h 54"/>
                <a:gd name="T24" fmla="*/ 222130327 w 39"/>
                <a:gd name="T25" fmla="*/ 118308227 h 54"/>
                <a:gd name="T26" fmla="*/ 81839288 w 39"/>
                <a:gd name="T27" fmla="*/ 118308227 h 54"/>
                <a:gd name="T28" fmla="*/ 70145519 w 39"/>
                <a:gd name="T29" fmla="*/ 118308227 h 54"/>
                <a:gd name="T30" fmla="*/ 0 w 39"/>
                <a:gd name="T31" fmla="*/ 23660957 h 54"/>
                <a:gd name="T32" fmla="*/ 0 w 39"/>
                <a:gd name="T33" fmla="*/ 11832199 h 54"/>
                <a:gd name="T34" fmla="*/ 11690350 w 39"/>
                <a:gd name="T35" fmla="*/ 0 h 54"/>
                <a:gd name="T36" fmla="*/ 327350315 w 39"/>
                <a:gd name="T37" fmla="*/ 0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9" h="54">
                  <a:moveTo>
                    <a:pt x="28" y="0"/>
                  </a:moveTo>
                  <a:cubicBezTo>
                    <a:pt x="28" y="0"/>
                    <a:pt x="29" y="1"/>
                    <a:pt x="29" y="2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4"/>
                    <a:pt x="38" y="35"/>
                    <a:pt x="38" y="36"/>
                  </a:cubicBezTo>
                  <a:cubicBezTo>
                    <a:pt x="39" y="37"/>
                    <a:pt x="39" y="38"/>
                    <a:pt x="38" y="38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5" y="54"/>
                    <a:pt x="23" y="54"/>
                    <a:pt x="22" y="53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10" y="36"/>
                  </a:cubicBezTo>
                  <a:cubicBezTo>
                    <a:pt x="10" y="35"/>
                    <a:pt x="11" y="34"/>
                    <a:pt x="12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77"/>
            <p:cNvSpPr>
              <a:spLocks noEditPoints="1"/>
            </p:cNvSpPr>
            <p:nvPr/>
          </p:nvSpPr>
          <p:spPr bwMode="auto">
            <a:xfrm>
              <a:off x="11512767" y="2356165"/>
              <a:ext cx="341667" cy="341667"/>
            </a:xfrm>
            <a:custGeom>
              <a:avLst/>
              <a:gdLst>
                <a:gd name="T0" fmla="*/ 800857202 w 68"/>
                <a:gd name="T1" fmla="*/ 400430317 h 68"/>
                <a:gd name="T2" fmla="*/ 400430317 w 68"/>
                <a:gd name="T3" fmla="*/ 800857202 h 68"/>
                <a:gd name="T4" fmla="*/ 0 w 68"/>
                <a:gd name="T5" fmla="*/ 400430317 h 68"/>
                <a:gd name="T6" fmla="*/ 400430317 w 68"/>
                <a:gd name="T7" fmla="*/ 0 h 68"/>
                <a:gd name="T8" fmla="*/ 800857202 w 68"/>
                <a:gd name="T9" fmla="*/ 400430317 h 68"/>
                <a:gd name="T10" fmla="*/ 176659223 w 68"/>
                <a:gd name="T11" fmla="*/ 471091261 h 68"/>
                <a:gd name="T12" fmla="*/ 164881255 w 68"/>
                <a:gd name="T13" fmla="*/ 400430317 h 68"/>
                <a:gd name="T14" fmla="*/ 176659223 w 68"/>
                <a:gd name="T15" fmla="*/ 317987974 h 68"/>
                <a:gd name="T16" fmla="*/ 94216879 w 68"/>
                <a:gd name="T17" fmla="*/ 235545630 h 68"/>
                <a:gd name="T18" fmla="*/ 58886408 w 68"/>
                <a:gd name="T19" fmla="*/ 400430317 h 68"/>
                <a:gd name="T20" fmla="*/ 94216879 w 68"/>
                <a:gd name="T21" fmla="*/ 553533604 h 68"/>
                <a:gd name="T22" fmla="*/ 176659223 w 68"/>
                <a:gd name="T23" fmla="*/ 471091261 h 68"/>
                <a:gd name="T24" fmla="*/ 565311572 w 68"/>
                <a:gd name="T25" fmla="*/ 400430317 h 68"/>
                <a:gd name="T26" fmla="*/ 400430317 w 68"/>
                <a:gd name="T27" fmla="*/ 223767663 h 68"/>
                <a:gd name="T28" fmla="*/ 223767663 w 68"/>
                <a:gd name="T29" fmla="*/ 400430317 h 68"/>
                <a:gd name="T30" fmla="*/ 400430317 w 68"/>
                <a:gd name="T31" fmla="*/ 565311572 h 68"/>
                <a:gd name="T32" fmla="*/ 565311572 w 68"/>
                <a:gd name="T33" fmla="*/ 400430317 h 68"/>
                <a:gd name="T34" fmla="*/ 235545630 w 68"/>
                <a:gd name="T35" fmla="*/ 94216879 h 68"/>
                <a:gd name="T36" fmla="*/ 317987974 w 68"/>
                <a:gd name="T37" fmla="*/ 176659223 h 68"/>
                <a:gd name="T38" fmla="*/ 400430317 w 68"/>
                <a:gd name="T39" fmla="*/ 164881255 h 68"/>
                <a:gd name="T40" fmla="*/ 471091261 w 68"/>
                <a:gd name="T41" fmla="*/ 176659223 h 68"/>
                <a:gd name="T42" fmla="*/ 553533604 w 68"/>
                <a:gd name="T43" fmla="*/ 94216879 h 68"/>
                <a:gd name="T44" fmla="*/ 400430317 w 68"/>
                <a:gd name="T45" fmla="*/ 58886408 h 68"/>
                <a:gd name="T46" fmla="*/ 235545630 w 68"/>
                <a:gd name="T47" fmla="*/ 94216879 h 68"/>
                <a:gd name="T48" fmla="*/ 553533604 w 68"/>
                <a:gd name="T49" fmla="*/ 694862355 h 68"/>
                <a:gd name="T50" fmla="*/ 471091261 w 68"/>
                <a:gd name="T51" fmla="*/ 612420012 h 68"/>
                <a:gd name="T52" fmla="*/ 400430317 w 68"/>
                <a:gd name="T53" fmla="*/ 624197980 h 68"/>
                <a:gd name="T54" fmla="*/ 317987974 w 68"/>
                <a:gd name="T55" fmla="*/ 612420012 h 68"/>
                <a:gd name="T56" fmla="*/ 235545630 w 68"/>
                <a:gd name="T57" fmla="*/ 694862355 h 68"/>
                <a:gd name="T58" fmla="*/ 400430317 w 68"/>
                <a:gd name="T59" fmla="*/ 741970795 h 68"/>
                <a:gd name="T60" fmla="*/ 553533604 w 68"/>
                <a:gd name="T61" fmla="*/ 694862355 h 68"/>
                <a:gd name="T62" fmla="*/ 706640323 w 68"/>
                <a:gd name="T63" fmla="*/ 553533604 h 68"/>
                <a:gd name="T64" fmla="*/ 741970795 w 68"/>
                <a:gd name="T65" fmla="*/ 400430317 h 68"/>
                <a:gd name="T66" fmla="*/ 706640323 w 68"/>
                <a:gd name="T67" fmla="*/ 235545630 h 68"/>
                <a:gd name="T68" fmla="*/ 612420012 w 68"/>
                <a:gd name="T69" fmla="*/ 317987974 h 68"/>
                <a:gd name="T70" fmla="*/ 624197980 w 68"/>
                <a:gd name="T71" fmla="*/ 400430317 h 68"/>
                <a:gd name="T72" fmla="*/ 612420012 w 68"/>
                <a:gd name="T73" fmla="*/ 471091261 h 68"/>
                <a:gd name="T74" fmla="*/ 706640323 w 68"/>
                <a:gd name="T75" fmla="*/ 553533604 h 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8" h="68">
                  <a:moveTo>
                    <a:pt x="68" y="34"/>
                  </a:moveTo>
                  <a:cubicBezTo>
                    <a:pt x="68" y="52"/>
                    <a:pt x="53" y="68"/>
                    <a:pt x="34" y="68"/>
                  </a:cubicBezTo>
                  <a:cubicBezTo>
                    <a:pt x="15" y="68"/>
                    <a:pt x="0" y="52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lose/>
                  <a:moveTo>
                    <a:pt x="15" y="40"/>
                  </a:moveTo>
                  <a:cubicBezTo>
                    <a:pt x="15" y="38"/>
                    <a:pt x="14" y="36"/>
                    <a:pt x="14" y="34"/>
                  </a:cubicBezTo>
                  <a:cubicBezTo>
                    <a:pt x="14" y="31"/>
                    <a:pt x="15" y="29"/>
                    <a:pt x="15" y="27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4"/>
                    <a:pt x="5" y="29"/>
                    <a:pt x="5" y="34"/>
                  </a:cubicBezTo>
                  <a:cubicBezTo>
                    <a:pt x="5" y="39"/>
                    <a:pt x="6" y="43"/>
                    <a:pt x="8" y="47"/>
                  </a:cubicBezTo>
                  <a:lnTo>
                    <a:pt x="15" y="40"/>
                  </a:lnTo>
                  <a:close/>
                  <a:moveTo>
                    <a:pt x="48" y="34"/>
                  </a:moveTo>
                  <a:cubicBezTo>
                    <a:pt x="48" y="26"/>
                    <a:pt x="42" y="19"/>
                    <a:pt x="34" y="19"/>
                  </a:cubicBezTo>
                  <a:cubicBezTo>
                    <a:pt x="26" y="19"/>
                    <a:pt x="19" y="26"/>
                    <a:pt x="19" y="34"/>
                  </a:cubicBezTo>
                  <a:cubicBezTo>
                    <a:pt x="19" y="42"/>
                    <a:pt x="26" y="48"/>
                    <a:pt x="34" y="48"/>
                  </a:cubicBezTo>
                  <a:cubicBezTo>
                    <a:pt x="42" y="48"/>
                    <a:pt x="48" y="42"/>
                    <a:pt x="48" y="34"/>
                  </a:cubicBezTo>
                  <a:close/>
                  <a:moveTo>
                    <a:pt x="20" y="8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9" y="15"/>
                    <a:pt x="32" y="14"/>
                    <a:pt x="34" y="14"/>
                  </a:cubicBezTo>
                  <a:cubicBezTo>
                    <a:pt x="36" y="14"/>
                    <a:pt x="38" y="15"/>
                    <a:pt x="40" y="15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3" y="6"/>
                    <a:pt x="39" y="5"/>
                    <a:pt x="34" y="5"/>
                  </a:cubicBezTo>
                  <a:cubicBezTo>
                    <a:pt x="29" y="5"/>
                    <a:pt x="24" y="6"/>
                    <a:pt x="20" y="8"/>
                  </a:cubicBezTo>
                  <a:close/>
                  <a:moveTo>
                    <a:pt x="47" y="59"/>
                  </a:moveTo>
                  <a:cubicBezTo>
                    <a:pt x="40" y="52"/>
                    <a:pt x="40" y="52"/>
                    <a:pt x="40" y="52"/>
                  </a:cubicBezTo>
                  <a:cubicBezTo>
                    <a:pt x="38" y="53"/>
                    <a:pt x="36" y="53"/>
                    <a:pt x="34" y="53"/>
                  </a:cubicBezTo>
                  <a:cubicBezTo>
                    <a:pt x="32" y="53"/>
                    <a:pt x="29" y="53"/>
                    <a:pt x="27" y="52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4" y="62"/>
                    <a:pt x="29" y="63"/>
                    <a:pt x="34" y="63"/>
                  </a:cubicBezTo>
                  <a:cubicBezTo>
                    <a:pt x="39" y="63"/>
                    <a:pt x="43" y="62"/>
                    <a:pt x="47" y="59"/>
                  </a:cubicBezTo>
                  <a:close/>
                  <a:moveTo>
                    <a:pt x="60" y="47"/>
                  </a:moveTo>
                  <a:cubicBezTo>
                    <a:pt x="62" y="43"/>
                    <a:pt x="63" y="39"/>
                    <a:pt x="63" y="34"/>
                  </a:cubicBezTo>
                  <a:cubicBezTo>
                    <a:pt x="63" y="29"/>
                    <a:pt x="62" y="24"/>
                    <a:pt x="60" y="20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3" y="29"/>
                    <a:pt x="53" y="32"/>
                    <a:pt x="53" y="34"/>
                  </a:cubicBezTo>
                  <a:cubicBezTo>
                    <a:pt x="53" y="36"/>
                    <a:pt x="53" y="38"/>
                    <a:pt x="52" y="40"/>
                  </a:cubicBezTo>
                  <a:lnTo>
                    <a:pt x="60" y="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78"/>
            <p:cNvSpPr>
              <a:spLocks noEditPoints="1"/>
            </p:cNvSpPr>
            <p:nvPr/>
          </p:nvSpPr>
          <p:spPr bwMode="auto">
            <a:xfrm>
              <a:off x="12242584" y="2356165"/>
              <a:ext cx="311451" cy="311451"/>
            </a:xfrm>
            <a:custGeom>
              <a:avLst/>
              <a:gdLst>
                <a:gd name="T0" fmla="*/ 694553987 w 62"/>
                <a:gd name="T1" fmla="*/ 635694352 h 62"/>
                <a:gd name="T2" fmla="*/ 623922425 w 62"/>
                <a:gd name="T3" fmla="*/ 694553987 h 62"/>
                <a:gd name="T4" fmla="*/ 529743578 w 62"/>
                <a:gd name="T5" fmla="*/ 729869768 h 62"/>
                <a:gd name="T6" fmla="*/ 447340089 w 62"/>
                <a:gd name="T7" fmla="*/ 694553987 h 62"/>
                <a:gd name="T8" fmla="*/ 353161242 w 62"/>
                <a:gd name="T9" fmla="*/ 600375140 h 62"/>
                <a:gd name="T10" fmla="*/ 317845460 w 62"/>
                <a:gd name="T11" fmla="*/ 506199724 h 62"/>
                <a:gd name="T12" fmla="*/ 353161242 w 62"/>
                <a:gd name="T13" fmla="*/ 423796235 h 62"/>
                <a:gd name="T14" fmla="*/ 317845460 w 62"/>
                <a:gd name="T15" fmla="*/ 376708527 h 62"/>
                <a:gd name="T16" fmla="*/ 223670044 w 62"/>
                <a:gd name="T17" fmla="*/ 423796235 h 62"/>
                <a:gd name="T18" fmla="*/ 129494628 w 62"/>
                <a:gd name="T19" fmla="*/ 376708527 h 62"/>
                <a:gd name="T20" fmla="*/ 35315781 w 62"/>
                <a:gd name="T21" fmla="*/ 282529679 h 62"/>
                <a:gd name="T22" fmla="*/ 0 w 62"/>
                <a:gd name="T23" fmla="*/ 200126190 h 62"/>
                <a:gd name="T24" fmla="*/ 35315781 w 62"/>
                <a:gd name="T25" fmla="*/ 105947343 h 62"/>
                <a:gd name="T26" fmla="*/ 105947343 w 62"/>
                <a:gd name="T27" fmla="*/ 35315781 h 62"/>
                <a:gd name="T28" fmla="*/ 200126190 w 62"/>
                <a:gd name="T29" fmla="*/ 0 h 62"/>
                <a:gd name="T30" fmla="*/ 282529679 w 62"/>
                <a:gd name="T31" fmla="*/ 47087708 h 62"/>
                <a:gd name="T32" fmla="*/ 376708527 w 62"/>
                <a:gd name="T33" fmla="*/ 129494628 h 62"/>
                <a:gd name="T34" fmla="*/ 412024308 w 62"/>
                <a:gd name="T35" fmla="*/ 223670044 h 62"/>
                <a:gd name="T36" fmla="*/ 376708527 w 62"/>
                <a:gd name="T37" fmla="*/ 317845460 h 62"/>
                <a:gd name="T38" fmla="*/ 412024308 w 62"/>
                <a:gd name="T39" fmla="*/ 353161242 h 62"/>
                <a:gd name="T40" fmla="*/ 506199724 w 62"/>
                <a:gd name="T41" fmla="*/ 317845460 h 62"/>
                <a:gd name="T42" fmla="*/ 600375140 w 62"/>
                <a:gd name="T43" fmla="*/ 353161242 h 62"/>
                <a:gd name="T44" fmla="*/ 694553987 w 62"/>
                <a:gd name="T45" fmla="*/ 447340089 h 62"/>
                <a:gd name="T46" fmla="*/ 729869768 w 62"/>
                <a:gd name="T47" fmla="*/ 541515505 h 62"/>
                <a:gd name="T48" fmla="*/ 694553987 w 62"/>
                <a:gd name="T49" fmla="*/ 635694352 h 62"/>
                <a:gd name="T50" fmla="*/ 317845460 w 62"/>
                <a:gd name="T51" fmla="*/ 200126190 h 62"/>
                <a:gd name="T52" fmla="*/ 223670044 w 62"/>
                <a:gd name="T53" fmla="*/ 105947343 h 62"/>
                <a:gd name="T54" fmla="*/ 200126190 w 62"/>
                <a:gd name="T55" fmla="*/ 94175416 h 62"/>
                <a:gd name="T56" fmla="*/ 164810409 w 62"/>
                <a:gd name="T57" fmla="*/ 105947343 h 62"/>
                <a:gd name="T58" fmla="*/ 94175416 w 62"/>
                <a:gd name="T59" fmla="*/ 164810409 h 62"/>
                <a:gd name="T60" fmla="*/ 82403489 w 62"/>
                <a:gd name="T61" fmla="*/ 200126190 h 62"/>
                <a:gd name="T62" fmla="*/ 94175416 w 62"/>
                <a:gd name="T63" fmla="*/ 223670044 h 62"/>
                <a:gd name="T64" fmla="*/ 188354263 w 62"/>
                <a:gd name="T65" fmla="*/ 317845460 h 62"/>
                <a:gd name="T66" fmla="*/ 223670044 w 62"/>
                <a:gd name="T67" fmla="*/ 329617388 h 62"/>
                <a:gd name="T68" fmla="*/ 258985825 w 62"/>
                <a:gd name="T69" fmla="*/ 317845460 h 62"/>
                <a:gd name="T70" fmla="*/ 223670044 w 62"/>
                <a:gd name="T71" fmla="*/ 270757752 h 62"/>
                <a:gd name="T72" fmla="*/ 270757752 w 62"/>
                <a:gd name="T73" fmla="*/ 223670044 h 62"/>
                <a:gd name="T74" fmla="*/ 317845460 w 62"/>
                <a:gd name="T75" fmla="*/ 258985825 h 62"/>
                <a:gd name="T76" fmla="*/ 329617388 w 62"/>
                <a:gd name="T77" fmla="*/ 223670044 h 62"/>
                <a:gd name="T78" fmla="*/ 317845460 w 62"/>
                <a:gd name="T79" fmla="*/ 200126190 h 62"/>
                <a:gd name="T80" fmla="*/ 635694352 w 62"/>
                <a:gd name="T81" fmla="*/ 506199724 h 62"/>
                <a:gd name="T82" fmla="*/ 541515505 w 62"/>
                <a:gd name="T83" fmla="*/ 412024308 h 62"/>
                <a:gd name="T84" fmla="*/ 506199724 w 62"/>
                <a:gd name="T85" fmla="*/ 400252381 h 62"/>
                <a:gd name="T86" fmla="*/ 470883943 w 62"/>
                <a:gd name="T87" fmla="*/ 423796235 h 62"/>
                <a:gd name="T88" fmla="*/ 506199724 w 62"/>
                <a:gd name="T89" fmla="*/ 470883943 h 62"/>
                <a:gd name="T90" fmla="*/ 470883943 w 62"/>
                <a:gd name="T91" fmla="*/ 506199724 h 62"/>
                <a:gd name="T92" fmla="*/ 412024308 w 62"/>
                <a:gd name="T93" fmla="*/ 482655870 h 62"/>
                <a:gd name="T94" fmla="*/ 400252381 w 62"/>
                <a:gd name="T95" fmla="*/ 506199724 h 62"/>
                <a:gd name="T96" fmla="*/ 412024308 w 62"/>
                <a:gd name="T97" fmla="*/ 541515505 h 62"/>
                <a:gd name="T98" fmla="*/ 506199724 w 62"/>
                <a:gd name="T99" fmla="*/ 635694352 h 62"/>
                <a:gd name="T100" fmla="*/ 529743578 w 62"/>
                <a:gd name="T101" fmla="*/ 647466279 h 62"/>
                <a:gd name="T102" fmla="*/ 565059359 w 62"/>
                <a:gd name="T103" fmla="*/ 635694352 h 62"/>
                <a:gd name="T104" fmla="*/ 635694352 w 62"/>
                <a:gd name="T105" fmla="*/ 565059359 h 62"/>
                <a:gd name="T106" fmla="*/ 647466279 w 62"/>
                <a:gd name="T107" fmla="*/ 541515505 h 62"/>
                <a:gd name="T108" fmla="*/ 635694352 w 62"/>
                <a:gd name="T109" fmla="*/ 506199724 h 6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2" h="62">
                  <a:moveTo>
                    <a:pt x="59" y="54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1" y="61"/>
                    <a:pt x="48" y="62"/>
                    <a:pt x="45" y="62"/>
                  </a:cubicBezTo>
                  <a:cubicBezTo>
                    <a:pt x="43" y="62"/>
                    <a:pt x="40" y="61"/>
                    <a:pt x="38" y="59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49"/>
                    <a:pt x="27" y="46"/>
                    <a:pt x="27" y="43"/>
                  </a:cubicBezTo>
                  <a:cubicBezTo>
                    <a:pt x="27" y="40"/>
                    <a:pt x="28" y="38"/>
                    <a:pt x="30" y="36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5" y="34"/>
                    <a:pt x="22" y="36"/>
                    <a:pt x="19" y="36"/>
                  </a:cubicBezTo>
                  <a:cubicBezTo>
                    <a:pt x="16" y="36"/>
                    <a:pt x="13" y="34"/>
                    <a:pt x="11" y="32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" y="22"/>
                    <a:pt x="0" y="20"/>
                    <a:pt x="0" y="17"/>
                  </a:cubicBezTo>
                  <a:cubicBezTo>
                    <a:pt x="0" y="14"/>
                    <a:pt x="1" y="11"/>
                    <a:pt x="3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1"/>
                    <a:pt x="14" y="0"/>
                    <a:pt x="17" y="0"/>
                  </a:cubicBezTo>
                  <a:cubicBezTo>
                    <a:pt x="19" y="0"/>
                    <a:pt x="22" y="1"/>
                    <a:pt x="24" y="4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4" y="13"/>
                    <a:pt x="35" y="16"/>
                    <a:pt x="35" y="19"/>
                  </a:cubicBezTo>
                  <a:cubicBezTo>
                    <a:pt x="35" y="22"/>
                    <a:pt x="34" y="25"/>
                    <a:pt x="32" y="27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7" y="28"/>
                    <a:pt x="40" y="27"/>
                    <a:pt x="43" y="27"/>
                  </a:cubicBezTo>
                  <a:cubicBezTo>
                    <a:pt x="46" y="27"/>
                    <a:pt x="49" y="28"/>
                    <a:pt x="51" y="30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61" y="40"/>
                    <a:pt x="62" y="43"/>
                    <a:pt x="62" y="46"/>
                  </a:cubicBezTo>
                  <a:cubicBezTo>
                    <a:pt x="62" y="49"/>
                    <a:pt x="61" y="52"/>
                    <a:pt x="59" y="54"/>
                  </a:cubicBezTo>
                  <a:close/>
                  <a:moveTo>
                    <a:pt x="27" y="17"/>
                  </a:move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8" y="8"/>
                    <a:pt x="17" y="8"/>
                  </a:cubicBezTo>
                  <a:cubicBezTo>
                    <a:pt x="16" y="8"/>
                    <a:pt x="15" y="8"/>
                    <a:pt x="14" y="9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5"/>
                    <a:pt x="7" y="16"/>
                    <a:pt x="7" y="17"/>
                  </a:cubicBezTo>
                  <a:cubicBezTo>
                    <a:pt x="7" y="18"/>
                    <a:pt x="8" y="19"/>
                    <a:pt x="8" y="19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8"/>
                    <a:pt x="18" y="28"/>
                    <a:pt x="19" y="28"/>
                  </a:cubicBezTo>
                  <a:cubicBezTo>
                    <a:pt x="20" y="28"/>
                    <a:pt x="21" y="28"/>
                    <a:pt x="22" y="27"/>
                  </a:cubicBezTo>
                  <a:cubicBezTo>
                    <a:pt x="20" y="26"/>
                    <a:pt x="19" y="25"/>
                    <a:pt x="19" y="23"/>
                  </a:cubicBezTo>
                  <a:cubicBezTo>
                    <a:pt x="19" y="21"/>
                    <a:pt x="21" y="19"/>
                    <a:pt x="23" y="19"/>
                  </a:cubicBezTo>
                  <a:cubicBezTo>
                    <a:pt x="24" y="19"/>
                    <a:pt x="26" y="21"/>
                    <a:pt x="27" y="22"/>
                  </a:cubicBezTo>
                  <a:cubicBezTo>
                    <a:pt x="28" y="21"/>
                    <a:pt x="28" y="20"/>
                    <a:pt x="28" y="19"/>
                  </a:cubicBezTo>
                  <a:cubicBezTo>
                    <a:pt x="28" y="18"/>
                    <a:pt x="28" y="17"/>
                    <a:pt x="27" y="17"/>
                  </a:cubicBezTo>
                  <a:close/>
                  <a:moveTo>
                    <a:pt x="54" y="43"/>
                  </a:moveTo>
                  <a:cubicBezTo>
                    <a:pt x="46" y="35"/>
                    <a:pt x="46" y="35"/>
                    <a:pt x="46" y="35"/>
                  </a:cubicBezTo>
                  <a:cubicBezTo>
                    <a:pt x="45" y="35"/>
                    <a:pt x="44" y="34"/>
                    <a:pt x="43" y="34"/>
                  </a:cubicBezTo>
                  <a:cubicBezTo>
                    <a:pt x="42" y="34"/>
                    <a:pt x="41" y="35"/>
                    <a:pt x="40" y="36"/>
                  </a:cubicBezTo>
                  <a:cubicBezTo>
                    <a:pt x="42" y="37"/>
                    <a:pt x="43" y="38"/>
                    <a:pt x="43" y="40"/>
                  </a:cubicBezTo>
                  <a:cubicBezTo>
                    <a:pt x="43" y="42"/>
                    <a:pt x="42" y="43"/>
                    <a:pt x="40" y="43"/>
                  </a:cubicBezTo>
                  <a:cubicBezTo>
                    <a:pt x="38" y="43"/>
                    <a:pt x="37" y="42"/>
                    <a:pt x="35" y="41"/>
                  </a:cubicBezTo>
                  <a:cubicBezTo>
                    <a:pt x="34" y="41"/>
                    <a:pt x="34" y="42"/>
                    <a:pt x="34" y="43"/>
                  </a:cubicBezTo>
                  <a:cubicBezTo>
                    <a:pt x="34" y="44"/>
                    <a:pt x="34" y="45"/>
                    <a:pt x="35" y="46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6" y="55"/>
                    <a:pt x="47" y="55"/>
                    <a:pt x="48" y="5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4" y="48"/>
                    <a:pt x="55" y="47"/>
                    <a:pt x="55" y="46"/>
                  </a:cubicBezTo>
                  <a:cubicBezTo>
                    <a:pt x="55" y="45"/>
                    <a:pt x="54" y="44"/>
                    <a:pt x="54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79"/>
            <p:cNvSpPr>
              <a:spLocks noEditPoints="1"/>
            </p:cNvSpPr>
            <p:nvPr/>
          </p:nvSpPr>
          <p:spPr bwMode="auto">
            <a:xfrm>
              <a:off x="12960781" y="2381732"/>
              <a:ext cx="341665" cy="267289"/>
            </a:xfrm>
            <a:custGeom>
              <a:avLst/>
              <a:gdLst>
                <a:gd name="T0" fmla="*/ 105994393 w 68"/>
                <a:gd name="T1" fmla="*/ 106784992 h 53"/>
                <a:gd name="T2" fmla="*/ 0 w 68"/>
                <a:gd name="T3" fmla="*/ 94921906 h 53"/>
                <a:gd name="T4" fmla="*/ 23555835 w 68"/>
                <a:gd name="T5" fmla="*/ 0 h 53"/>
                <a:gd name="T6" fmla="*/ 117772311 w 68"/>
                <a:gd name="T7" fmla="*/ 11866530 h 53"/>
                <a:gd name="T8" fmla="*/ 117772311 w 68"/>
                <a:gd name="T9" fmla="*/ 272895744 h 53"/>
                <a:gd name="T10" fmla="*/ 23555835 w 68"/>
                <a:gd name="T11" fmla="*/ 284762274 h 53"/>
                <a:gd name="T12" fmla="*/ 0 w 68"/>
                <a:gd name="T13" fmla="*/ 177973838 h 53"/>
                <a:gd name="T14" fmla="*/ 105994393 w 68"/>
                <a:gd name="T15" fmla="*/ 166110753 h 53"/>
                <a:gd name="T16" fmla="*/ 117772311 w 68"/>
                <a:gd name="T17" fmla="*/ 272895744 h 53"/>
                <a:gd name="T18" fmla="*/ 105994393 w 68"/>
                <a:gd name="T19" fmla="*/ 450873027 h 53"/>
                <a:gd name="T20" fmla="*/ 0 w 68"/>
                <a:gd name="T21" fmla="*/ 439006497 h 53"/>
                <a:gd name="T22" fmla="*/ 23555835 w 68"/>
                <a:gd name="T23" fmla="*/ 344084591 h 53"/>
                <a:gd name="T24" fmla="*/ 117772311 w 68"/>
                <a:gd name="T25" fmla="*/ 355951121 h 53"/>
                <a:gd name="T26" fmla="*/ 117772311 w 68"/>
                <a:gd name="T27" fmla="*/ 616980335 h 53"/>
                <a:gd name="T28" fmla="*/ 23555835 w 68"/>
                <a:gd name="T29" fmla="*/ 628846865 h 53"/>
                <a:gd name="T30" fmla="*/ 0 w 68"/>
                <a:gd name="T31" fmla="*/ 522061873 h 53"/>
                <a:gd name="T32" fmla="*/ 105994393 w 68"/>
                <a:gd name="T33" fmla="*/ 510195343 h 53"/>
                <a:gd name="T34" fmla="*/ 117772311 w 68"/>
                <a:gd name="T35" fmla="*/ 616980335 h 53"/>
                <a:gd name="T36" fmla="*/ 789072421 w 68"/>
                <a:gd name="T37" fmla="*/ 106784992 h 53"/>
                <a:gd name="T38" fmla="*/ 176658466 w 68"/>
                <a:gd name="T39" fmla="*/ 94921906 h 53"/>
                <a:gd name="T40" fmla="*/ 188436383 w 68"/>
                <a:gd name="T41" fmla="*/ 0 h 53"/>
                <a:gd name="T42" fmla="*/ 800850339 w 68"/>
                <a:gd name="T43" fmla="*/ 11866530 h 53"/>
                <a:gd name="T44" fmla="*/ 800850339 w 68"/>
                <a:gd name="T45" fmla="*/ 272895744 h 53"/>
                <a:gd name="T46" fmla="*/ 188436383 w 68"/>
                <a:gd name="T47" fmla="*/ 284762274 h 53"/>
                <a:gd name="T48" fmla="*/ 176658466 w 68"/>
                <a:gd name="T49" fmla="*/ 177973838 h 53"/>
                <a:gd name="T50" fmla="*/ 789072421 w 68"/>
                <a:gd name="T51" fmla="*/ 166110753 h 53"/>
                <a:gd name="T52" fmla="*/ 800850339 w 68"/>
                <a:gd name="T53" fmla="*/ 272895744 h 53"/>
                <a:gd name="T54" fmla="*/ 789072421 w 68"/>
                <a:gd name="T55" fmla="*/ 450873027 h 53"/>
                <a:gd name="T56" fmla="*/ 176658466 w 68"/>
                <a:gd name="T57" fmla="*/ 439006497 h 53"/>
                <a:gd name="T58" fmla="*/ 188436383 w 68"/>
                <a:gd name="T59" fmla="*/ 344084591 h 53"/>
                <a:gd name="T60" fmla="*/ 800850339 w 68"/>
                <a:gd name="T61" fmla="*/ 355951121 h 53"/>
                <a:gd name="T62" fmla="*/ 800850339 w 68"/>
                <a:gd name="T63" fmla="*/ 616980335 h 53"/>
                <a:gd name="T64" fmla="*/ 188436383 w 68"/>
                <a:gd name="T65" fmla="*/ 628846865 h 53"/>
                <a:gd name="T66" fmla="*/ 176658466 w 68"/>
                <a:gd name="T67" fmla="*/ 522061873 h 53"/>
                <a:gd name="T68" fmla="*/ 789072421 w 68"/>
                <a:gd name="T69" fmla="*/ 510195343 h 53"/>
                <a:gd name="T70" fmla="*/ 800850339 w 68"/>
                <a:gd name="T71" fmla="*/ 616980335 h 5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8" h="53">
                  <a:moveTo>
                    <a:pt x="10" y="8"/>
                  </a:moveTo>
                  <a:cubicBezTo>
                    <a:pt x="10" y="9"/>
                    <a:pt x="10" y="9"/>
                    <a:pt x="9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lnTo>
                    <a:pt x="10" y="8"/>
                  </a:lnTo>
                  <a:close/>
                  <a:moveTo>
                    <a:pt x="10" y="23"/>
                  </a:moveTo>
                  <a:cubicBezTo>
                    <a:pt x="10" y="23"/>
                    <a:pt x="10" y="24"/>
                    <a:pt x="9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0" y="23"/>
                    <a:pt x="0" y="2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1" y="14"/>
                    <a:pt x="2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5"/>
                    <a:pt x="10" y="15"/>
                  </a:cubicBezTo>
                  <a:lnTo>
                    <a:pt x="10" y="23"/>
                  </a:lnTo>
                  <a:close/>
                  <a:moveTo>
                    <a:pt x="10" y="37"/>
                  </a:moveTo>
                  <a:cubicBezTo>
                    <a:pt x="10" y="38"/>
                    <a:pt x="10" y="38"/>
                    <a:pt x="9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8"/>
                    <a:pt x="0" y="38"/>
                    <a:pt x="0" y="3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1" y="29"/>
                    <a:pt x="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29"/>
                    <a:pt x="10" y="29"/>
                    <a:pt x="10" y="30"/>
                  </a:cubicBezTo>
                  <a:lnTo>
                    <a:pt x="10" y="37"/>
                  </a:lnTo>
                  <a:close/>
                  <a:moveTo>
                    <a:pt x="10" y="52"/>
                  </a:moveTo>
                  <a:cubicBezTo>
                    <a:pt x="10" y="52"/>
                    <a:pt x="10" y="53"/>
                    <a:pt x="9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1" y="53"/>
                    <a:pt x="0" y="52"/>
                    <a:pt x="0" y="5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1" y="43"/>
                    <a:pt x="2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3"/>
                    <a:pt x="10" y="44"/>
                    <a:pt x="10" y="44"/>
                  </a:cubicBezTo>
                  <a:lnTo>
                    <a:pt x="10" y="52"/>
                  </a:lnTo>
                  <a:close/>
                  <a:moveTo>
                    <a:pt x="68" y="8"/>
                  </a:moveTo>
                  <a:cubicBezTo>
                    <a:pt x="68" y="9"/>
                    <a:pt x="68" y="9"/>
                    <a:pt x="6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5" y="9"/>
                    <a:pt x="15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0"/>
                    <a:pt x="68" y="0"/>
                    <a:pt x="68" y="1"/>
                  </a:cubicBezTo>
                  <a:lnTo>
                    <a:pt x="68" y="8"/>
                  </a:lnTo>
                  <a:close/>
                  <a:moveTo>
                    <a:pt x="68" y="23"/>
                  </a:moveTo>
                  <a:cubicBezTo>
                    <a:pt x="68" y="23"/>
                    <a:pt x="68" y="24"/>
                    <a:pt x="6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4"/>
                    <a:pt x="1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8" y="14"/>
                    <a:pt x="68" y="15"/>
                    <a:pt x="68" y="15"/>
                  </a:cubicBezTo>
                  <a:lnTo>
                    <a:pt x="68" y="23"/>
                  </a:lnTo>
                  <a:close/>
                  <a:moveTo>
                    <a:pt x="68" y="37"/>
                  </a:moveTo>
                  <a:cubicBezTo>
                    <a:pt x="68" y="38"/>
                    <a:pt x="68" y="38"/>
                    <a:pt x="67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5" y="38"/>
                    <a:pt x="15" y="37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8" y="29"/>
                    <a:pt x="68" y="29"/>
                    <a:pt x="68" y="30"/>
                  </a:cubicBezTo>
                  <a:lnTo>
                    <a:pt x="68" y="37"/>
                  </a:lnTo>
                  <a:close/>
                  <a:moveTo>
                    <a:pt x="68" y="52"/>
                  </a:moveTo>
                  <a:cubicBezTo>
                    <a:pt x="68" y="52"/>
                    <a:pt x="68" y="53"/>
                    <a:pt x="67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5" y="52"/>
                    <a:pt x="15" y="52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6" y="43"/>
                    <a:pt x="16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8" y="43"/>
                    <a:pt x="68" y="44"/>
                    <a:pt x="68" y="44"/>
                  </a:cubicBezTo>
                  <a:lnTo>
                    <a:pt x="68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80"/>
            <p:cNvSpPr>
              <a:spLocks/>
            </p:cNvSpPr>
            <p:nvPr/>
          </p:nvSpPr>
          <p:spPr bwMode="auto">
            <a:xfrm>
              <a:off x="13606925" y="2402650"/>
              <a:ext cx="267289" cy="271939"/>
            </a:xfrm>
            <a:custGeom>
              <a:avLst/>
              <a:gdLst>
                <a:gd name="T0" fmla="*/ 344084591 w 53"/>
                <a:gd name="T1" fmla="*/ 627030850 h 54"/>
                <a:gd name="T2" fmla="*/ 308491890 w 53"/>
                <a:gd name="T3" fmla="*/ 638863049 h 54"/>
                <a:gd name="T4" fmla="*/ 308491890 w 53"/>
                <a:gd name="T5" fmla="*/ 638863049 h 54"/>
                <a:gd name="T6" fmla="*/ 284762274 w 53"/>
                <a:gd name="T7" fmla="*/ 603369893 h 54"/>
                <a:gd name="T8" fmla="*/ 284762274 w 53"/>
                <a:gd name="T9" fmla="*/ 354924680 h 54"/>
                <a:gd name="T10" fmla="*/ 23729615 w 53"/>
                <a:gd name="T11" fmla="*/ 354924680 h 54"/>
                <a:gd name="T12" fmla="*/ 0 w 53"/>
                <a:gd name="T13" fmla="*/ 331263723 h 54"/>
                <a:gd name="T14" fmla="*/ 11866530 w 53"/>
                <a:gd name="T15" fmla="*/ 295770567 h 54"/>
                <a:gd name="T16" fmla="*/ 593250720 w 53"/>
                <a:gd name="T17" fmla="*/ 11832199 h 54"/>
                <a:gd name="T18" fmla="*/ 605117250 w 53"/>
                <a:gd name="T19" fmla="*/ 0 h 54"/>
                <a:gd name="T20" fmla="*/ 616980335 w 53"/>
                <a:gd name="T21" fmla="*/ 11832199 h 54"/>
                <a:gd name="T22" fmla="*/ 628846865 w 53"/>
                <a:gd name="T23" fmla="*/ 47321915 h 54"/>
                <a:gd name="T24" fmla="*/ 344084591 w 53"/>
                <a:gd name="T25" fmla="*/ 627030850 h 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" h="54">
                  <a:moveTo>
                    <a:pt x="29" y="53"/>
                  </a:moveTo>
                  <a:cubicBezTo>
                    <a:pt x="28" y="53"/>
                    <a:pt x="27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4"/>
                    <a:pt x="24" y="53"/>
                    <a:pt x="24" y="5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0" y="25"/>
                    <a:pt x="1" y="25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50" y="0"/>
                    <a:pt x="51" y="0"/>
                  </a:cubicBezTo>
                  <a:cubicBezTo>
                    <a:pt x="51" y="0"/>
                    <a:pt x="52" y="1"/>
                    <a:pt x="52" y="1"/>
                  </a:cubicBezTo>
                  <a:cubicBezTo>
                    <a:pt x="53" y="2"/>
                    <a:pt x="53" y="3"/>
                    <a:pt x="53" y="4"/>
                  </a:cubicBezTo>
                  <a:lnTo>
                    <a:pt x="29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81"/>
            <p:cNvSpPr>
              <a:spLocks/>
            </p:cNvSpPr>
            <p:nvPr/>
          </p:nvSpPr>
          <p:spPr bwMode="auto">
            <a:xfrm>
              <a:off x="763070" y="3016254"/>
              <a:ext cx="327720" cy="146429"/>
            </a:xfrm>
            <a:custGeom>
              <a:avLst/>
              <a:gdLst>
                <a:gd name="T0" fmla="*/ 770815424 w 65"/>
                <a:gd name="T1" fmla="*/ 190300598 h 29"/>
                <a:gd name="T2" fmla="*/ 592933882 w 65"/>
                <a:gd name="T3" fmla="*/ 344917247 h 29"/>
                <a:gd name="T4" fmla="*/ 581077408 w 65"/>
                <a:gd name="T5" fmla="*/ 344917247 h 29"/>
                <a:gd name="T6" fmla="*/ 569217491 w 65"/>
                <a:gd name="T7" fmla="*/ 333022598 h 29"/>
                <a:gd name="T8" fmla="*/ 569217491 w 65"/>
                <a:gd name="T9" fmla="*/ 237872299 h 29"/>
                <a:gd name="T10" fmla="*/ 11859917 w 65"/>
                <a:gd name="T11" fmla="*/ 237872299 h 29"/>
                <a:gd name="T12" fmla="*/ 0 w 65"/>
                <a:gd name="T13" fmla="*/ 214086448 h 29"/>
                <a:gd name="T14" fmla="*/ 0 w 65"/>
                <a:gd name="T15" fmla="*/ 130830799 h 29"/>
                <a:gd name="T16" fmla="*/ 11859917 w 65"/>
                <a:gd name="T17" fmla="*/ 118936149 h 29"/>
                <a:gd name="T18" fmla="*/ 569217491 w 65"/>
                <a:gd name="T19" fmla="*/ 118936149 h 29"/>
                <a:gd name="T20" fmla="*/ 569217491 w 65"/>
                <a:gd name="T21" fmla="*/ 11894650 h 29"/>
                <a:gd name="T22" fmla="*/ 581077408 w 65"/>
                <a:gd name="T23" fmla="*/ 0 h 29"/>
                <a:gd name="T24" fmla="*/ 592933882 w 65"/>
                <a:gd name="T25" fmla="*/ 0 h 29"/>
                <a:gd name="T26" fmla="*/ 770815424 w 65"/>
                <a:gd name="T27" fmla="*/ 166511299 h 29"/>
                <a:gd name="T28" fmla="*/ 770815424 w 65"/>
                <a:gd name="T29" fmla="*/ 178405948 h 29"/>
                <a:gd name="T30" fmla="*/ 770815424 w 65"/>
                <a:gd name="T31" fmla="*/ 190300598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5" h="29">
                  <a:moveTo>
                    <a:pt x="65" y="16"/>
                  </a:move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0" y="29"/>
                    <a:pt x="49" y="29"/>
                  </a:cubicBezTo>
                  <a:cubicBezTo>
                    <a:pt x="49" y="29"/>
                    <a:pt x="48" y="29"/>
                    <a:pt x="48" y="28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0"/>
                    <a:pt x="4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65" y="14"/>
                    <a:pt x="65" y="15"/>
                  </a:cubicBezTo>
                  <a:cubicBezTo>
                    <a:pt x="65" y="15"/>
                    <a:pt x="65" y="15"/>
                    <a:pt x="6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82"/>
            <p:cNvSpPr>
              <a:spLocks/>
            </p:cNvSpPr>
            <p:nvPr/>
          </p:nvSpPr>
          <p:spPr bwMode="auto">
            <a:xfrm>
              <a:off x="1381322" y="2930257"/>
              <a:ext cx="341665" cy="306802"/>
            </a:xfrm>
            <a:custGeom>
              <a:avLst/>
              <a:gdLst>
                <a:gd name="T0" fmla="*/ 800850339 w 68"/>
                <a:gd name="T1" fmla="*/ 283222284 h 61"/>
                <a:gd name="T2" fmla="*/ 565305718 w 68"/>
                <a:gd name="T3" fmla="*/ 507440784 h 61"/>
                <a:gd name="T4" fmla="*/ 553527800 w 68"/>
                <a:gd name="T5" fmla="*/ 519240853 h 61"/>
                <a:gd name="T6" fmla="*/ 518197480 w 68"/>
                <a:gd name="T7" fmla="*/ 483837209 h 61"/>
                <a:gd name="T8" fmla="*/ 518197480 w 68"/>
                <a:gd name="T9" fmla="*/ 377629711 h 61"/>
                <a:gd name="T10" fmla="*/ 423981004 w 68"/>
                <a:gd name="T11" fmla="*/ 377629711 h 61"/>
                <a:gd name="T12" fmla="*/ 105994393 w 68"/>
                <a:gd name="T13" fmla="*/ 625448351 h 61"/>
                <a:gd name="T14" fmla="*/ 105994393 w 68"/>
                <a:gd name="T15" fmla="*/ 684452134 h 61"/>
                <a:gd name="T16" fmla="*/ 105994393 w 68"/>
                <a:gd name="T17" fmla="*/ 708055709 h 61"/>
                <a:gd name="T18" fmla="*/ 94216476 w 68"/>
                <a:gd name="T19" fmla="*/ 719855779 h 61"/>
                <a:gd name="T20" fmla="*/ 82441990 w 68"/>
                <a:gd name="T21" fmla="*/ 708055709 h 61"/>
                <a:gd name="T22" fmla="*/ 58886155 w 68"/>
                <a:gd name="T23" fmla="*/ 672652065 h 61"/>
                <a:gd name="T24" fmla="*/ 0 w 68"/>
                <a:gd name="T25" fmla="*/ 472037139 h 61"/>
                <a:gd name="T26" fmla="*/ 23555835 w 68"/>
                <a:gd name="T27" fmla="*/ 330425998 h 61"/>
                <a:gd name="T28" fmla="*/ 423981004 w 68"/>
                <a:gd name="T29" fmla="*/ 141611142 h 61"/>
                <a:gd name="T30" fmla="*/ 518197480 w 68"/>
                <a:gd name="T31" fmla="*/ 141611142 h 61"/>
                <a:gd name="T32" fmla="*/ 518197480 w 68"/>
                <a:gd name="T33" fmla="*/ 35403644 h 61"/>
                <a:gd name="T34" fmla="*/ 553527800 w 68"/>
                <a:gd name="T35" fmla="*/ 0 h 61"/>
                <a:gd name="T36" fmla="*/ 565305718 w 68"/>
                <a:gd name="T37" fmla="*/ 11800070 h 61"/>
                <a:gd name="T38" fmla="*/ 800850339 w 68"/>
                <a:gd name="T39" fmla="*/ 236018570 h 61"/>
                <a:gd name="T40" fmla="*/ 800850339 w 68"/>
                <a:gd name="T41" fmla="*/ 259618709 h 61"/>
                <a:gd name="T42" fmla="*/ 800850339 w 68"/>
                <a:gd name="T43" fmla="*/ 283222284 h 6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8" h="61">
                  <a:moveTo>
                    <a:pt x="68" y="24"/>
                  </a:moveTo>
                  <a:cubicBezTo>
                    <a:pt x="48" y="43"/>
                    <a:pt x="48" y="43"/>
                    <a:pt x="48" y="43"/>
                  </a:cubicBezTo>
                  <a:cubicBezTo>
                    <a:pt x="48" y="44"/>
                    <a:pt x="47" y="44"/>
                    <a:pt x="47" y="44"/>
                  </a:cubicBezTo>
                  <a:cubicBezTo>
                    <a:pt x="45" y="44"/>
                    <a:pt x="44" y="43"/>
                    <a:pt x="44" y="41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19" y="32"/>
                    <a:pt x="9" y="35"/>
                    <a:pt x="9" y="53"/>
                  </a:cubicBezTo>
                  <a:cubicBezTo>
                    <a:pt x="9" y="55"/>
                    <a:pt x="9" y="56"/>
                    <a:pt x="9" y="58"/>
                  </a:cubicBezTo>
                  <a:cubicBezTo>
                    <a:pt x="9" y="58"/>
                    <a:pt x="9" y="59"/>
                    <a:pt x="9" y="60"/>
                  </a:cubicBezTo>
                  <a:cubicBezTo>
                    <a:pt x="9" y="60"/>
                    <a:pt x="8" y="61"/>
                    <a:pt x="8" y="61"/>
                  </a:cubicBezTo>
                  <a:cubicBezTo>
                    <a:pt x="7" y="61"/>
                    <a:pt x="7" y="61"/>
                    <a:pt x="7" y="60"/>
                  </a:cubicBezTo>
                  <a:cubicBezTo>
                    <a:pt x="6" y="59"/>
                    <a:pt x="6" y="58"/>
                    <a:pt x="5" y="57"/>
                  </a:cubicBezTo>
                  <a:cubicBezTo>
                    <a:pt x="3" y="52"/>
                    <a:pt x="0" y="46"/>
                    <a:pt x="0" y="40"/>
                  </a:cubicBezTo>
                  <a:cubicBezTo>
                    <a:pt x="0" y="36"/>
                    <a:pt x="1" y="32"/>
                    <a:pt x="2" y="28"/>
                  </a:cubicBezTo>
                  <a:cubicBezTo>
                    <a:pt x="8" y="14"/>
                    <a:pt x="23" y="12"/>
                    <a:pt x="36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1"/>
                    <a:pt x="45" y="0"/>
                    <a:pt x="47" y="0"/>
                  </a:cubicBezTo>
                  <a:cubicBezTo>
                    <a:pt x="47" y="0"/>
                    <a:pt x="48" y="0"/>
                    <a:pt x="48" y="1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1"/>
                    <a:pt x="68" y="21"/>
                    <a:pt x="68" y="22"/>
                  </a:cubicBezTo>
                  <a:cubicBezTo>
                    <a:pt x="68" y="23"/>
                    <a:pt x="68" y="23"/>
                    <a:pt x="68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83"/>
            <p:cNvSpPr>
              <a:spLocks noEditPoints="1"/>
            </p:cNvSpPr>
            <p:nvPr/>
          </p:nvSpPr>
          <p:spPr bwMode="auto">
            <a:xfrm>
              <a:off x="2220379" y="2944203"/>
              <a:ext cx="195238" cy="292857"/>
            </a:xfrm>
            <a:custGeom>
              <a:avLst/>
              <a:gdLst>
                <a:gd name="T0" fmla="*/ 444264073 w 39"/>
                <a:gd name="T1" fmla="*/ 309231753 h 58"/>
                <a:gd name="T2" fmla="*/ 280588915 w 39"/>
                <a:gd name="T3" fmla="*/ 654147275 h 58"/>
                <a:gd name="T4" fmla="*/ 233824096 w 39"/>
                <a:gd name="T5" fmla="*/ 689827597 h 58"/>
                <a:gd name="T6" fmla="*/ 187059277 w 39"/>
                <a:gd name="T7" fmla="*/ 654147275 h 58"/>
                <a:gd name="T8" fmla="*/ 23380700 w 39"/>
                <a:gd name="T9" fmla="*/ 309231753 h 58"/>
                <a:gd name="T10" fmla="*/ 0 w 39"/>
                <a:gd name="T11" fmla="*/ 225976519 h 58"/>
                <a:gd name="T12" fmla="*/ 233824096 w 39"/>
                <a:gd name="T13" fmla="*/ 0 h 58"/>
                <a:gd name="T14" fmla="*/ 455954423 w 39"/>
                <a:gd name="T15" fmla="*/ 225976519 h 58"/>
                <a:gd name="T16" fmla="*/ 444264073 w 39"/>
                <a:gd name="T17" fmla="*/ 309231753 h 58"/>
                <a:gd name="T18" fmla="*/ 233824096 w 39"/>
                <a:gd name="T19" fmla="*/ 107040965 h 58"/>
                <a:gd name="T20" fmla="*/ 116910338 w 39"/>
                <a:gd name="T21" fmla="*/ 225976519 h 58"/>
                <a:gd name="T22" fmla="*/ 233824096 w 39"/>
                <a:gd name="T23" fmla="*/ 344915523 h 58"/>
                <a:gd name="T24" fmla="*/ 350734435 w 39"/>
                <a:gd name="T25" fmla="*/ 225976519 h 58"/>
                <a:gd name="T26" fmla="*/ 233824096 w 39"/>
                <a:gd name="T27" fmla="*/ 107040965 h 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58">
                  <a:moveTo>
                    <a:pt x="38" y="26"/>
                  </a:moveTo>
                  <a:cubicBezTo>
                    <a:pt x="24" y="55"/>
                    <a:pt x="24" y="55"/>
                    <a:pt x="24" y="55"/>
                  </a:cubicBezTo>
                  <a:cubicBezTo>
                    <a:pt x="23" y="57"/>
                    <a:pt x="22" y="58"/>
                    <a:pt x="20" y="58"/>
                  </a:cubicBezTo>
                  <a:cubicBezTo>
                    <a:pt x="18" y="58"/>
                    <a:pt x="16" y="57"/>
                    <a:pt x="16" y="5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4"/>
                    <a:pt x="0" y="21"/>
                    <a:pt x="0" y="19"/>
                  </a:cubicBezTo>
                  <a:cubicBezTo>
                    <a:pt x="0" y="8"/>
                    <a:pt x="9" y="0"/>
                    <a:pt x="20" y="0"/>
                  </a:cubicBezTo>
                  <a:cubicBezTo>
                    <a:pt x="31" y="0"/>
                    <a:pt x="39" y="8"/>
                    <a:pt x="39" y="19"/>
                  </a:cubicBezTo>
                  <a:cubicBezTo>
                    <a:pt x="39" y="21"/>
                    <a:pt x="39" y="24"/>
                    <a:pt x="38" y="26"/>
                  </a:cubicBezTo>
                  <a:close/>
                  <a:moveTo>
                    <a:pt x="20" y="9"/>
                  </a:moveTo>
                  <a:cubicBezTo>
                    <a:pt x="15" y="9"/>
                    <a:pt x="10" y="14"/>
                    <a:pt x="10" y="19"/>
                  </a:cubicBezTo>
                  <a:cubicBezTo>
                    <a:pt x="10" y="24"/>
                    <a:pt x="15" y="29"/>
                    <a:pt x="20" y="29"/>
                  </a:cubicBezTo>
                  <a:cubicBezTo>
                    <a:pt x="25" y="29"/>
                    <a:pt x="30" y="24"/>
                    <a:pt x="30" y="19"/>
                  </a:cubicBezTo>
                  <a:cubicBezTo>
                    <a:pt x="30" y="14"/>
                    <a:pt x="25" y="9"/>
                    <a:pt x="2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84"/>
            <p:cNvSpPr>
              <a:spLocks noEditPoints="1"/>
            </p:cNvSpPr>
            <p:nvPr/>
          </p:nvSpPr>
          <p:spPr bwMode="auto">
            <a:xfrm>
              <a:off x="2829335" y="2944203"/>
              <a:ext cx="292857" cy="292857"/>
            </a:xfrm>
            <a:custGeom>
              <a:avLst/>
              <a:gdLst>
                <a:gd name="T0" fmla="*/ 344915523 w 58"/>
                <a:gd name="T1" fmla="*/ 689827597 h 58"/>
                <a:gd name="T2" fmla="*/ 0 w 58"/>
                <a:gd name="T3" fmla="*/ 344915523 h 58"/>
                <a:gd name="T4" fmla="*/ 344915523 w 58"/>
                <a:gd name="T5" fmla="*/ 0 h 58"/>
                <a:gd name="T6" fmla="*/ 689827597 w 58"/>
                <a:gd name="T7" fmla="*/ 344915523 h 58"/>
                <a:gd name="T8" fmla="*/ 344915523 w 58"/>
                <a:gd name="T9" fmla="*/ 689827597 h 58"/>
                <a:gd name="T10" fmla="*/ 344915523 w 58"/>
                <a:gd name="T11" fmla="*/ 47574912 h 58"/>
                <a:gd name="T12" fmla="*/ 59469502 w 58"/>
                <a:gd name="T13" fmla="*/ 344915523 h 58"/>
                <a:gd name="T14" fmla="*/ 344915523 w 58"/>
                <a:gd name="T15" fmla="*/ 630358095 h 58"/>
                <a:gd name="T16" fmla="*/ 630358095 w 58"/>
                <a:gd name="T17" fmla="*/ 344915523 h 58"/>
                <a:gd name="T18" fmla="*/ 344915523 w 58"/>
                <a:gd name="T19" fmla="*/ 47574912 h 58"/>
                <a:gd name="T20" fmla="*/ 225976519 w 58"/>
                <a:gd name="T21" fmla="*/ 285446021 h 58"/>
                <a:gd name="T22" fmla="*/ 166510466 w 58"/>
                <a:gd name="T23" fmla="*/ 225976519 h 58"/>
                <a:gd name="T24" fmla="*/ 225976519 w 58"/>
                <a:gd name="T25" fmla="*/ 166510466 h 58"/>
                <a:gd name="T26" fmla="*/ 285446021 w 58"/>
                <a:gd name="T27" fmla="*/ 225976519 h 58"/>
                <a:gd name="T28" fmla="*/ 225976519 w 58"/>
                <a:gd name="T29" fmla="*/ 285446021 h 58"/>
                <a:gd name="T30" fmla="*/ 487636809 w 58"/>
                <a:gd name="T31" fmla="*/ 451956488 h 58"/>
                <a:gd name="T32" fmla="*/ 202190788 w 58"/>
                <a:gd name="T33" fmla="*/ 451956488 h 58"/>
                <a:gd name="T34" fmla="*/ 166510466 w 58"/>
                <a:gd name="T35" fmla="*/ 428167307 h 58"/>
                <a:gd name="T36" fmla="*/ 202190788 w 58"/>
                <a:gd name="T37" fmla="*/ 404381576 h 58"/>
                <a:gd name="T38" fmla="*/ 487636809 w 58"/>
                <a:gd name="T39" fmla="*/ 404381576 h 58"/>
                <a:gd name="T40" fmla="*/ 511422541 w 58"/>
                <a:gd name="T41" fmla="*/ 428167307 h 58"/>
                <a:gd name="T42" fmla="*/ 487636809 w 58"/>
                <a:gd name="T43" fmla="*/ 451956488 h 58"/>
                <a:gd name="T44" fmla="*/ 463851078 w 58"/>
                <a:gd name="T45" fmla="*/ 285446021 h 58"/>
                <a:gd name="T46" fmla="*/ 404381576 w 58"/>
                <a:gd name="T47" fmla="*/ 225976519 h 58"/>
                <a:gd name="T48" fmla="*/ 463851078 w 58"/>
                <a:gd name="T49" fmla="*/ 166510466 h 58"/>
                <a:gd name="T50" fmla="*/ 511422541 w 58"/>
                <a:gd name="T51" fmla="*/ 225976519 h 58"/>
                <a:gd name="T52" fmla="*/ 463851078 w 58"/>
                <a:gd name="T53" fmla="*/ 285446021 h 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8" y="45"/>
                    <a:pt x="45" y="58"/>
                    <a:pt x="29" y="58"/>
                  </a:cubicBezTo>
                  <a:close/>
                  <a:moveTo>
                    <a:pt x="29" y="4"/>
                  </a:moveTo>
                  <a:cubicBezTo>
                    <a:pt x="16" y="4"/>
                    <a:pt x="5" y="15"/>
                    <a:pt x="5" y="29"/>
                  </a:cubicBezTo>
                  <a:cubicBezTo>
                    <a:pt x="5" y="42"/>
                    <a:pt x="16" y="53"/>
                    <a:pt x="29" y="53"/>
                  </a:cubicBezTo>
                  <a:cubicBezTo>
                    <a:pt x="42" y="53"/>
                    <a:pt x="53" y="42"/>
                    <a:pt x="53" y="29"/>
                  </a:cubicBezTo>
                  <a:cubicBezTo>
                    <a:pt x="53" y="15"/>
                    <a:pt x="42" y="4"/>
                    <a:pt x="29" y="4"/>
                  </a:cubicBezTo>
                  <a:close/>
                  <a:moveTo>
                    <a:pt x="19" y="24"/>
                  </a:moveTo>
                  <a:cubicBezTo>
                    <a:pt x="17" y="24"/>
                    <a:pt x="14" y="22"/>
                    <a:pt x="14" y="19"/>
                  </a:cubicBezTo>
                  <a:cubicBezTo>
                    <a:pt x="14" y="16"/>
                    <a:pt x="17" y="14"/>
                    <a:pt x="19" y="14"/>
                  </a:cubicBezTo>
                  <a:cubicBezTo>
                    <a:pt x="22" y="14"/>
                    <a:pt x="24" y="16"/>
                    <a:pt x="24" y="19"/>
                  </a:cubicBezTo>
                  <a:cubicBezTo>
                    <a:pt x="24" y="22"/>
                    <a:pt x="22" y="24"/>
                    <a:pt x="19" y="24"/>
                  </a:cubicBezTo>
                  <a:close/>
                  <a:moveTo>
                    <a:pt x="41" y="38"/>
                  </a:moveTo>
                  <a:cubicBezTo>
                    <a:pt x="17" y="38"/>
                    <a:pt x="17" y="38"/>
                    <a:pt x="17" y="38"/>
                  </a:cubicBezTo>
                  <a:cubicBezTo>
                    <a:pt x="15" y="38"/>
                    <a:pt x="14" y="37"/>
                    <a:pt x="14" y="36"/>
                  </a:cubicBezTo>
                  <a:cubicBezTo>
                    <a:pt x="14" y="35"/>
                    <a:pt x="15" y="34"/>
                    <a:pt x="17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2" y="34"/>
                    <a:pt x="43" y="35"/>
                    <a:pt x="43" y="36"/>
                  </a:cubicBezTo>
                  <a:cubicBezTo>
                    <a:pt x="43" y="37"/>
                    <a:pt x="42" y="38"/>
                    <a:pt x="41" y="38"/>
                  </a:cubicBezTo>
                  <a:close/>
                  <a:moveTo>
                    <a:pt x="39" y="24"/>
                  </a:moveTo>
                  <a:cubicBezTo>
                    <a:pt x="36" y="24"/>
                    <a:pt x="34" y="22"/>
                    <a:pt x="34" y="19"/>
                  </a:cubicBezTo>
                  <a:cubicBezTo>
                    <a:pt x="34" y="16"/>
                    <a:pt x="36" y="14"/>
                    <a:pt x="39" y="14"/>
                  </a:cubicBezTo>
                  <a:cubicBezTo>
                    <a:pt x="41" y="14"/>
                    <a:pt x="43" y="16"/>
                    <a:pt x="43" y="19"/>
                  </a:cubicBezTo>
                  <a:cubicBezTo>
                    <a:pt x="43" y="22"/>
                    <a:pt x="41" y="24"/>
                    <a:pt x="39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85"/>
            <p:cNvSpPr>
              <a:spLocks noEditPoints="1"/>
            </p:cNvSpPr>
            <p:nvPr/>
          </p:nvSpPr>
          <p:spPr bwMode="auto">
            <a:xfrm>
              <a:off x="3552180" y="2944203"/>
              <a:ext cx="297505" cy="292857"/>
            </a:xfrm>
            <a:custGeom>
              <a:avLst/>
              <a:gdLst>
                <a:gd name="T0" fmla="*/ 355847973 w 59"/>
                <a:gd name="T1" fmla="*/ 689827597 h 58"/>
                <a:gd name="T2" fmla="*/ 0 w 59"/>
                <a:gd name="T3" fmla="*/ 344915523 h 58"/>
                <a:gd name="T4" fmla="*/ 355847973 w 59"/>
                <a:gd name="T5" fmla="*/ 0 h 58"/>
                <a:gd name="T6" fmla="*/ 699834576 w 59"/>
                <a:gd name="T7" fmla="*/ 344915523 h 58"/>
                <a:gd name="T8" fmla="*/ 355847973 w 59"/>
                <a:gd name="T9" fmla="*/ 689827597 h 58"/>
                <a:gd name="T10" fmla="*/ 557494698 w 59"/>
                <a:gd name="T11" fmla="*/ 309231753 h 58"/>
                <a:gd name="T12" fmla="*/ 521910590 w 59"/>
                <a:gd name="T13" fmla="*/ 285446021 h 58"/>
                <a:gd name="T14" fmla="*/ 177923986 w 59"/>
                <a:gd name="T15" fmla="*/ 285446021 h 58"/>
                <a:gd name="T16" fmla="*/ 154201247 w 59"/>
                <a:gd name="T17" fmla="*/ 309231753 h 58"/>
                <a:gd name="T18" fmla="*/ 154201247 w 59"/>
                <a:gd name="T19" fmla="*/ 368701254 h 58"/>
                <a:gd name="T20" fmla="*/ 177923986 w 59"/>
                <a:gd name="T21" fmla="*/ 404381576 h 58"/>
                <a:gd name="T22" fmla="*/ 521910590 w 59"/>
                <a:gd name="T23" fmla="*/ 404381576 h 58"/>
                <a:gd name="T24" fmla="*/ 557494698 w 59"/>
                <a:gd name="T25" fmla="*/ 368701254 h 58"/>
                <a:gd name="T26" fmla="*/ 557494698 w 59"/>
                <a:gd name="T27" fmla="*/ 309231753 h 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9" h="58">
                  <a:moveTo>
                    <a:pt x="30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6" y="0"/>
                    <a:pt x="59" y="13"/>
                    <a:pt x="59" y="29"/>
                  </a:cubicBezTo>
                  <a:cubicBezTo>
                    <a:pt x="59" y="45"/>
                    <a:pt x="46" y="58"/>
                    <a:pt x="30" y="58"/>
                  </a:cubicBezTo>
                  <a:close/>
                  <a:moveTo>
                    <a:pt x="47" y="26"/>
                  </a:moveTo>
                  <a:cubicBezTo>
                    <a:pt x="47" y="25"/>
                    <a:pt x="46" y="24"/>
                    <a:pt x="44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4"/>
                    <a:pt x="13" y="25"/>
                    <a:pt x="13" y="26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2"/>
                    <a:pt x="14" y="34"/>
                    <a:pt x="15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6" y="34"/>
                    <a:pt x="47" y="32"/>
                    <a:pt x="47" y="31"/>
                  </a:cubicBezTo>
                  <a:lnTo>
                    <a:pt x="47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86"/>
            <p:cNvSpPr>
              <a:spLocks noEditPoints="1"/>
            </p:cNvSpPr>
            <p:nvPr/>
          </p:nvSpPr>
          <p:spPr bwMode="auto">
            <a:xfrm>
              <a:off x="4386589" y="2965121"/>
              <a:ext cx="146429" cy="246371"/>
            </a:xfrm>
            <a:custGeom>
              <a:avLst/>
              <a:gdLst>
                <a:gd name="T0" fmla="*/ 344917247 w 29"/>
                <a:gd name="T1" fmla="*/ 518918890 h 49"/>
                <a:gd name="T2" fmla="*/ 285447448 w 29"/>
                <a:gd name="T3" fmla="*/ 577887258 h 49"/>
                <a:gd name="T4" fmla="*/ 59469799 w 29"/>
                <a:gd name="T5" fmla="*/ 577887258 h 49"/>
                <a:gd name="T6" fmla="*/ 0 w 29"/>
                <a:gd name="T7" fmla="*/ 518918890 h 49"/>
                <a:gd name="T8" fmla="*/ 0 w 29"/>
                <a:gd name="T9" fmla="*/ 58968368 h 49"/>
                <a:gd name="T10" fmla="*/ 59469799 w 29"/>
                <a:gd name="T11" fmla="*/ 0 h 49"/>
                <a:gd name="T12" fmla="*/ 285447448 w 29"/>
                <a:gd name="T13" fmla="*/ 0 h 49"/>
                <a:gd name="T14" fmla="*/ 344917247 w 29"/>
                <a:gd name="T15" fmla="*/ 58968368 h 49"/>
                <a:gd name="T16" fmla="*/ 344917247 w 29"/>
                <a:gd name="T17" fmla="*/ 518918890 h 49"/>
                <a:gd name="T18" fmla="*/ 297342098 w 29"/>
                <a:gd name="T19" fmla="*/ 129729722 h 49"/>
                <a:gd name="T20" fmla="*/ 285447448 w 29"/>
                <a:gd name="T21" fmla="*/ 117936736 h 49"/>
                <a:gd name="T22" fmla="*/ 59469799 w 29"/>
                <a:gd name="T23" fmla="*/ 117936736 h 49"/>
                <a:gd name="T24" fmla="*/ 35680500 w 29"/>
                <a:gd name="T25" fmla="*/ 129729722 h 49"/>
                <a:gd name="T26" fmla="*/ 35680500 w 29"/>
                <a:gd name="T27" fmla="*/ 448157535 h 49"/>
                <a:gd name="T28" fmla="*/ 59469799 w 29"/>
                <a:gd name="T29" fmla="*/ 459950522 h 49"/>
                <a:gd name="T30" fmla="*/ 285447448 w 29"/>
                <a:gd name="T31" fmla="*/ 459950522 h 49"/>
                <a:gd name="T32" fmla="*/ 297342098 w 29"/>
                <a:gd name="T33" fmla="*/ 448157535 h 49"/>
                <a:gd name="T34" fmla="*/ 297342098 w 29"/>
                <a:gd name="T35" fmla="*/ 129729722 h 49"/>
                <a:gd name="T36" fmla="*/ 202191799 w 29"/>
                <a:gd name="T37" fmla="*/ 58968368 h 49"/>
                <a:gd name="T38" fmla="*/ 130830799 w 29"/>
                <a:gd name="T39" fmla="*/ 58968368 h 49"/>
                <a:gd name="T40" fmla="*/ 130830799 w 29"/>
                <a:gd name="T41" fmla="*/ 70761355 h 49"/>
                <a:gd name="T42" fmla="*/ 130830799 w 29"/>
                <a:gd name="T43" fmla="*/ 70761355 h 49"/>
                <a:gd name="T44" fmla="*/ 202191799 w 29"/>
                <a:gd name="T45" fmla="*/ 70761355 h 49"/>
                <a:gd name="T46" fmla="*/ 214086448 w 29"/>
                <a:gd name="T47" fmla="*/ 70761355 h 49"/>
                <a:gd name="T48" fmla="*/ 202191799 w 29"/>
                <a:gd name="T49" fmla="*/ 58968368 h 49"/>
                <a:gd name="T50" fmla="*/ 166511299 w 29"/>
                <a:gd name="T51" fmla="*/ 483539930 h 49"/>
                <a:gd name="T52" fmla="*/ 130830799 w 29"/>
                <a:gd name="T53" fmla="*/ 518918890 h 49"/>
                <a:gd name="T54" fmla="*/ 166511299 w 29"/>
                <a:gd name="T55" fmla="*/ 554301284 h 49"/>
                <a:gd name="T56" fmla="*/ 202191799 w 29"/>
                <a:gd name="T57" fmla="*/ 518918890 h 49"/>
                <a:gd name="T58" fmla="*/ 166511299 w 29"/>
                <a:gd name="T59" fmla="*/ 483539930 h 4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" h="49">
                  <a:moveTo>
                    <a:pt x="29" y="44"/>
                  </a:moveTo>
                  <a:cubicBezTo>
                    <a:pt x="29" y="47"/>
                    <a:pt x="27" y="49"/>
                    <a:pt x="24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2" y="49"/>
                    <a:pt x="0" y="47"/>
                    <a:pt x="0" y="4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7" y="0"/>
                    <a:pt x="29" y="3"/>
                    <a:pt x="29" y="5"/>
                  </a:cubicBezTo>
                  <a:lnTo>
                    <a:pt x="29" y="44"/>
                  </a:lnTo>
                  <a:close/>
                  <a:moveTo>
                    <a:pt x="25" y="11"/>
                  </a:moveTo>
                  <a:cubicBezTo>
                    <a:pt x="25" y="11"/>
                    <a:pt x="25" y="10"/>
                    <a:pt x="2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3" y="11"/>
                    <a:pt x="3" y="11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4" y="39"/>
                    <a:pt x="5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5" y="39"/>
                    <a:pt x="25" y="39"/>
                    <a:pt x="25" y="38"/>
                  </a:cubicBezTo>
                  <a:lnTo>
                    <a:pt x="25" y="11"/>
                  </a:lnTo>
                  <a:close/>
                  <a:moveTo>
                    <a:pt x="17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5"/>
                    <a:pt x="17" y="5"/>
                  </a:cubicBezTo>
                  <a:close/>
                  <a:moveTo>
                    <a:pt x="14" y="41"/>
                  </a:moveTo>
                  <a:cubicBezTo>
                    <a:pt x="13" y="41"/>
                    <a:pt x="11" y="42"/>
                    <a:pt x="11" y="44"/>
                  </a:cubicBezTo>
                  <a:cubicBezTo>
                    <a:pt x="11" y="46"/>
                    <a:pt x="13" y="47"/>
                    <a:pt x="14" y="47"/>
                  </a:cubicBezTo>
                  <a:cubicBezTo>
                    <a:pt x="16" y="47"/>
                    <a:pt x="17" y="46"/>
                    <a:pt x="17" y="44"/>
                  </a:cubicBezTo>
                  <a:cubicBezTo>
                    <a:pt x="17" y="42"/>
                    <a:pt x="16" y="41"/>
                    <a:pt x="14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87"/>
            <p:cNvSpPr>
              <a:spLocks/>
            </p:cNvSpPr>
            <p:nvPr/>
          </p:nvSpPr>
          <p:spPr bwMode="auto">
            <a:xfrm>
              <a:off x="5000193" y="2944203"/>
              <a:ext cx="297505" cy="318423"/>
            </a:xfrm>
            <a:custGeom>
              <a:avLst/>
              <a:gdLst>
                <a:gd name="T0" fmla="*/ 699834576 w 59"/>
                <a:gd name="T1" fmla="*/ 548205327 h 63"/>
                <a:gd name="T2" fmla="*/ 557494698 w 59"/>
                <a:gd name="T3" fmla="*/ 631627126 h 63"/>
                <a:gd name="T4" fmla="*/ 403293451 w 59"/>
                <a:gd name="T5" fmla="*/ 548205327 h 63"/>
                <a:gd name="T6" fmla="*/ 557494698 w 59"/>
                <a:gd name="T7" fmla="*/ 452866621 h 63"/>
                <a:gd name="T8" fmla="*/ 640527729 w 59"/>
                <a:gd name="T9" fmla="*/ 476700434 h 63"/>
                <a:gd name="T10" fmla="*/ 640527729 w 59"/>
                <a:gd name="T11" fmla="*/ 238348491 h 63"/>
                <a:gd name="T12" fmla="*/ 296541125 w 59"/>
                <a:gd name="T13" fmla="*/ 345607556 h 63"/>
                <a:gd name="T14" fmla="*/ 296541125 w 59"/>
                <a:gd name="T15" fmla="*/ 655464392 h 63"/>
                <a:gd name="T16" fmla="*/ 154201247 w 59"/>
                <a:gd name="T17" fmla="*/ 750803098 h 63"/>
                <a:gd name="T18" fmla="*/ 0 w 59"/>
                <a:gd name="T19" fmla="*/ 655464392 h 63"/>
                <a:gd name="T20" fmla="*/ 154201247 w 59"/>
                <a:gd name="T21" fmla="*/ 572039140 h 63"/>
                <a:gd name="T22" fmla="*/ 237230834 w 59"/>
                <a:gd name="T23" fmla="*/ 595876406 h 63"/>
                <a:gd name="T24" fmla="*/ 237230834 w 59"/>
                <a:gd name="T25" fmla="*/ 154926692 h 63"/>
                <a:gd name="T26" fmla="*/ 260953573 w 59"/>
                <a:gd name="T27" fmla="*/ 107259065 h 63"/>
                <a:gd name="T28" fmla="*/ 640527729 w 59"/>
                <a:gd name="T29" fmla="*/ 0 h 63"/>
                <a:gd name="T30" fmla="*/ 652389098 w 59"/>
                <a:gd name="T31" fmla="*/ 0 h 63"/>
                <a:gd name="T32" fmla="*/ 699834576 w 59"/>
                <a:gd name="T33" fmla="*/ 35754172 h 63"/>
                <a:gd name="T34" fmla="*/ 699834576 w 59"/>
                <a:gd name="T35" fmla="*/ 548205327 h 6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9" h="63">
                  <a:moveTo>
                    <a:pt x="59" y="46"/>
                  </a:moveTo>
                  <a:cubicBezTo>
                    <a:pt x="59" y="51"/>
                    <a:pt x="51" y="53"/>
                    <a:pt x="47" y="53"/>
                  </a:cubicBezTo>
                  <a:cubicBezTo>
                    <a:pt x="42" y="53"/>
                    <a:pt x="34" y="51"/>
                    <a:pt x="34" y="46"/>
                  </a:cubicBezTo>
                  <a:cubicBezTo>
                    <a:pt x="34" y="40"/>
                    <a:pt x="42" y="38"/>
                    <a:pt x="47" y="38"/>
                  </a:cubicBezTo>
                  <a:cubicBezTo>
                    <a:pt x="49" y="38"/>
                    <a:pt x="52" y="39"/>
                    <a:pt x="54" y="4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61"/>
                    <a:pt x="17" y="63"/>
                    <a:pt x="13" y="63"/>
                  </a:cubicBezTo>
                  <a:cubicBezTo>
                    <a:pt x="8" y="63"/>
                    <a:pt x="0" y="61"/>
                    <a:pt x="0" y="55"/>
                  </a:cubicBezTo>
                  <a:cubicBezTo>
                    <a:pt x="0" y="50"/>
                    <a:pt x="8" y="48"/>
                    <a:pt x="13" y="48"/>
                  </a:cubicBezTo>
                  <a:cubicBezTo>
                    <a:pt x="15" y="48"/>
                    <a:pt x="18" y="49"/>
                    <a:pt x="20" y="50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1"/>
                    <a:pt x="21" y="10"/>
                    <a:pt x="22" y="9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5" y="0"/>
                    <a:pt x="55" y="0"/>
                  </a:cubicBezTo>
                  <a:cubicBezTo>
                    <a:pt x="57" y="0"/>
                    <a:pt x="59" y="1"/>
                    <a:pt x="59" y="3"/>
                  </a:cubicBezTo>
                  <a:lnTo>
                    <a:pt x="59" y="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88"/>
            <p:cNvSpPr>
              <a:spLocks noEditPoints="1"/>
            </p:cNvSpPr>
            <p:nvPr/>
          </p:nvSpPr>
          <p:spPr bwMode="auto">
            <a:xfrm>
              <a:off x="5725362" y="2944203"/>
              <a:ext cx="341667" cy="267289"/>
            </a:xfrm>
            <a:custGeom>
              <a:avLst/>
              <a:gdLst>
                <a:gd name="T0" fmla="*/ 800857202 w 68"/>
                <a:gd name="T1" fmla="*/ 94921906 h 53"/>
                <a:gd name="T2" fmla="*/ 789079235 w 68"/>
                <a:gd name="T3" fmla="*/ 106784992 h 53"/>
                <a:gd name="T4" fmla="*/ 23555936 w 68"/>
                <a:gd name="T5" fmla="*/ 106784992 h 53"/>
                <a:gd name="T6" fmla="*/ 0 w 68"/>
                <a:gd name="T7" fmla="*/ 94921906 h 53"/>
                <a:gd name="T8" fmla="*/ 0 w 68"/>
                <a:gd name="T9" fmla="*/ 11866530 h 53"/>
                <a:gd name="T10" fmla="*/ 23555936 w 68"/>
                <a:gd name="T11" fmla="*/ 0 h 53"/>
                <a:gd name="T12" fmla="*/ 789079235 w 68"/>
                <a:gd name="T13" fmla="*/ 0 h 53"/>
                <a:gd name="T14" fmla="*/ 800857202 w 68"/>
                <a:gd name="T15" fmla="*/ 11866530 h 53"/>
                <a:gd name="T16" fmla="*/ 800857202 w 68"/>
                <a:gd name="T17" fmla="*/ 94921906 h 53"/>
                <a:gd name="T18" fmla="*/ 800857202 w 68"/>
                <a:gd name="T19" fmla="*/ 616980335 h 53"/>
                <a:gd name="T20" fmla="*/ 789079235 w 68"/>
                <a:gd name="T21" fmla="*/ 628846865 h 53"/>
                <a:gd name="T22" fmla="*/ 23555936 w 68"/>
                <a:gd name="T23" fmla="*/ 628846865 h 53"/>
                <a:gd name="T24" fmla="*/ 0 w 68"/>
                <a:gd name="T25" fmla="*/ 616980335 h 53"/>
                <a:gd name="T26" fmla="*/ 0 w 68"/>
                <a:gd name="T27" fmla="*/ 522061873 h 53"/>
                <a:gd name="T28" fmla="*/ 23555936 w 68"/>
                <a:gd name="T29" fmla="*/ 510195343 h 53"/>
                <a:gd name="T30" fmla="*/ 789079235 w 68"/>
                <a:gd name="T31" fmla="*/ 510195343 h 53"/>
                <a:gd name="T32" fmla="*/ 800857202 w 68"/>
                <a:gd name="T33" fmla="*/ 522061873 h 53"/>
                <a:gd name="T34" fmla="*/ 800857202 w 68"/>
                <a:gd name="T35" fmla="*/ 616980335 h 53"/>
                <a:gd name="T36" fmla="*/ 176659223 w 68"/>
                <a:gd name="T37" fmla="*/ 439006497 h 53"/>
                <a:gd name="T38" fmla="*/ 164881255 w 68"/>
                <a:gd name="T39" fmla="*/ 450873027 h 53"/>
                <a:gd name="T40" fmla="*/ 153106719 w 68"/>
                <a:gd name="T41" fmla="*/ 450873027 h 53"/>
                <a:gd name="T42" fmla="*/ 23555936 w 68"/>
                <a:gd name="T43" fmla="*/ 320354975 h 53"/>
                <a:gd name="T44" fmla="*/ 23555936 w 68"/>
                <a:gd name="T45" fmla="*/ 308491890 h 53"/>
                <a:gd name="T46" fmla="*/ 23555936 w 68"/>
                <a:gd name="T47" fmla="*/ 296625360 h 53"/>
                <a:gd name="T48" fmla="*/ 153106719 w 68"/>
                <a:gd name="T49" fmla="*/ 166110753 h 53"/>
                <a:gd name="T50" fmla="*/ 164881255 w 68"/>
                <a:gd name="T51" fmla="*/ 166110753 h 53"/>
                <a:gd name="T52" fmla="*/ 176659223 w 68"/>
                <a:gd name="T53" fmla="*/ 177973838 h 53"/>
                <a:gd name="T54" fmla="*/ 176659223 w 68"/>
                <a:gd name="T55" fmla="*/ 439006497 h 53"/>
                <a:gd name="T56" fmla="*/ 800857202 w 68"/>
                <a:gd name="T57" fmla="*/ 272895744 h 53"/>
                <a:gd name="T58" fmla="*/ 789079235 w 68"/>
                <a:gd name="T59" fmla="*/ 284762274 h 53"/>
                <a:gd name="T60" fmla="*/ 306210006 w 68"/>
                <a:gd name="T61" fmla="*/ 284762274 h 53"/>
                <a:gd name="T62" fmla="*/ 294432038 w 68"/>
                <a:gd name="T63" fmla="*/ 272895744 h 53"/>
                <a:gd name="T64" fmla="*/ 294432038 w 68"/>
                <a:gd name="T65" fmla="*/ 177973838 h 53"/>
                <a:gd name="T66" fmla="*/ 306210006 w 68"/>
                <a:gd name="T67" fmla="*/ 166110753 h 53"/>
                <a:gd name="T68" fmla="*/ 789079235 w 68"/>
                <a:gd name="T69" fmla="*/ 166110753 h 53"/>
                <a:gd name="T70" fmla="*/ 800857202 w 68"/>
                <a:gd name="T71" fmla="*/ 177973838 h 53"/>
                <a:gd name="T72" fmla="*/ 800857202 w 68"/>
                <a:gd name="T73" fmla="*/ 272895744 h 53"/>
                <a:gd name="T74" fmla="*/ 800857202 w 68"/>
                <a:gd name="T75" fmla="*/ 439006497 h 53"/>
                <a:gd name="T76" fmla="*/ 789079235 w 68"/>
                <a:gd name="T77" fmla="*/ 450873027 h 53"/>
                <a:gd name="T78" fmla="*/ 306210006 w 68"/>
                <a:gd name="T79" fmla="*/ 450873027 h 53"/>
                <a:gd name="T80" fmla="*/ 294432038 w 68"/>
                <a:gd name="T81" fmla="*/ 439006497 h 53"/>
                <a:gd name="T82" fmla="*/ 294432038 w 68"/>
                <a:gd name="T83" fmla="*/ 355951121 h 53"/>
                <a:gd name="T84" fmla="*/ 306210006 w 68"/>
                <a:gd name="T85" fmla="*/ 344084591 h 53"/>
                <a:gd name="T86" fmla="*/ 789079235 w 68"/>
                <a:gd name="T87" fmla="*/ 344084591 h 53"/>
                <a:gd name="T88" fmla="*/ 800857202 w 68"/>
                <a:gd name="T89" fmla="*/ 355951121 h 53"/>
                <a:gd name="T90" fmla="*/ 800857202 w 68"/>
                <a:gd name="T91" fmla="*/ 439006497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8" h="53">
                  <a:moveTo>
                    <a:pt x="68" y="8"/>
                  </a:moveTo>
                  <a:cubicBezTo>
                    <a:pt x="68" y="9"/>
                    <a:pt x="68" y="9"/>
                    <a:pt x="6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0"/>
                    <a:pt x="68" y="0"/>
                    <a:pt x="68" y="1"/>
                  </a:cubicBezTo>
                  <a:lnTo>
                    <a:pt x="68" y="8"/>
                  </a:lnTo>
                  <a:close/>
                  <a:moveTo>
                    <a:pt x="68" y="52"/>
                  </a:moveTo>
                  <a:cubicBezTo>
                    <a:pt x="68" y="52"/>
                    <a:pt x="68" y="53"/>
                    <a:pt x="67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1" y="53"/>
                    <a:pt x="0" y="52"/>
                    <a:pt x="0" y="5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1" y="43"/>
                    <a:pt x="2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8" y="43"/>
                    <a:pt x="68" y="44"/>
                    <a:pt x="68" y="44"/>
                  </a:cubicBezTo>
                  <a:lnTo>
                    <a:pt x="68" y="52"/>
                  </a:lnTo>
                  <a:close/>
                  <a:moveTo>
                    <a:pt x="15" y="37"/>
                  </a:moveTo>
                  <a:cubicBezTo>
                    <a:pt x="15" y="38"/>
                    <a:pt x="14" y="38"/>
                    <a:pt x="14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6"/>
                  </a:cubicBezTo>
                  <a:cubicBezTo>
                    <a:pt x="2" y="26"/>
                    <a:pt x="2" y="26"/>
                    <a:pt x="2" y="2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5" y="15"/>
                    <a:pt x="15" y="15"/>
                  </a:cubicBezTo>
                  <a:lnTo>
                    <a:pt x="15" y="37"/>
                  </a:lnTo>
                  <a:close/>
                  <a:moveTo>
                    <a:pt x="68" y="23"/>
                  </a:moveTo>
                  <a:cubicBezTo>
                    <a:pt x="68" y="23"/>
                    <a:pt x="68" y="24"/>
                    <a:pt x="67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4"/>
                    <a:pt x="25" y="23"/>
                    <a:pt x="25" y="23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4"/>
                    <a:pt x="2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8" y="14"/>
                    <a:pt x="68" y="15"/>
                    <a:pt x="68" y="15"/>
                  </a:cubicBezTo>
                  <a:lnTo>
                    <a:pt x="68" y="23"/>
                  </a:lnTo>
                  <a:close/>
                  <a:moveTo>
                    <a:pt x="68" y="37"/>
                  </a:moveTo>
                  <a:cubicBezTo>
                    <a:pt x="68" y="38"/>
                    <a:pt x="68" y="38"/>
                    <a:pt x="67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5" y="38"/>
                    <a:pt x="25" y="37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6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8" y="29"/>
                    <a:pt x="68" y="29"/>
                    <a:pt x="68" y="30"/>
                  </a:cubicBezTo>
                  <a:lnTo>
                    <a:pt x="68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89"/>
            <p:cNvSpPr>
              <a:spLocks noEditPoints="1"/>
            </p:cNvSpPr>
            <p:nvPr/>
          </p:nvSpPr>
          <p:spPr bwMode="auto">
            <a:xfrm>
              <a:off x="6448207" y="2920960"/>
              <a:ext cx="341665" cy="341665"/>
            </a:xfrm>
            <a:custGeom>
              <a:avLst/>
              <a:gdLst>
                <a:gd name="T0" fmla="*/ 800850339 w 68"/>
                <a:gd name="T1" fmla="*/ 35330320 h 68"/>
                <a:gd name="T2" fmla="*/ 683078028 w 68"/>
                <a:gd name="T3" fmla="*/ 718408349 h 68"/>
                <a:gd name="T4" fmla="*/ 671300111 w 68"/>
                <a:gd name="T5" fmla="*/ 741964184 h 68"/>
                <a:gd name="T6" fmla="*/ 659522194 w 68"/>
                <a:gd name="T7" fmla="*/ 741964184 h 68"/>
                <a:gd name="T8" fmla="*/ 647747708 w 68"/>
                <a:gd name="T9" fmla="*/ 741964184 h 68"/>
                <a:gd name="T10" fmla="*/ 412203087 w 68"/>
                <a:gd name="T11" fmla="*/ 647747708 h 68"/>
                <a:gd name="T12" fmla="*/ 270874942 w 68"/>
                <a:gd name="T13" fmla="*/ 789072421 h 68"/>
                <a:gd name="T14" fmla="*/ 259097024 w 68"/>
                <a:gd name="T15" fmla="*/ 800850339 h 68"/>
                <a:gd name="T16" fmla="*/ 247322538 w 68"/>
                <a:gd name="T17" fmla="*/ 800850339 h 68"/>
                <a:gd name="T18" fmla="*/ 223766704 w 68"/>
                <a:gd name="T19" fmla="*/ 765520018 h 68"/>
                <a:gd name="T20" fmla="*/ 223766704 w 68"/>
                <a:gd name="T21" fmla="*/ 565305718 h 68"/>
                <a:gd name="T22" fmla="*/ 11777917 w 68"/>
                <a:gd name="T23" fmla="*/ 482867160 h 68"/>
                <a:gd name="T24" fmla="*/ 0 w 68"/>
                <a:gd name="T25" fmla="*/ 459311325 h 68"/>
                <a:gd name="T26" fmla="*/ 11777917 w 68"/>
                <a:gd name="T27" fmla="*/ 423981004 h 68"/>
                <a:gd name="T28" fmla="*/ 753742101 w 68"/>
                <a:gd name="T29" fmla="*/ 0 h 68"/>
                <a:gd name="T30" fmla="*/ 789072421 w 68"/>
                <a:gd name="T31" fmla="*/ 0 h 68"/>
                <a:gd name="T32" fmla="*/ 800850339 w 68"/>
                <a:gd name="T33" fmla="*/ 35330320 h 68"/>
                <a:gd name="T34" fmla="*/ 730186266 w 68"/>
                <a:gd name="T35" fmla="*/ 82441990 h 68"/>
                <a:gd name="T36" fmla="*/ 94216476 w 68"/>
                <a:gd name="T37" fmla="*/ 447533407 h 68"/>
                <a:gd name="T38" fmla="*/ 235544621 w 68"/>
                <a:gd name="T39" fmla="*/ 506419563 h 68"/>
                <a:gd name="T40" fmla="*/ 624191873 w 68"/>
                <a:gd name="T41" fmla="*/ 223766704 h 68"/>
                <a:gd name="T42" fmla="*/ 412203087 w 68"/>
                <a:gd name="T43" fmla="*/ 577083635 h 68"/>
                <a:gd name="T44" fmla="*/ 635969791 w 68"/>
                <a:gd name="T45" fmla="*/ 671300111 h 68"/>
                <a:gd name="T46" fmla="*/ 730186266 w 68"/>
                <a:gd name="T47" fmla="*/ 82441990 h 6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8" h="68">
                  <a:moveTo>
                    <a:pt x="68" y="3"/>
                  </a:moveTo>
                  <a:cubicBezTo>
                    <a:pt x="58" y="61"/>
                    <a:pt x="58" y="61"/>
                    <a:pt x="58" y="61"/>
                  </a:cubicBezTo>
                  <a:cubicBezTo>
                    <a:pt x="58" y="62"/>
                    <a:pt x="57" y="62"/>
                    <a:pt x="57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2" y="68"/>
                    <a:pt x="22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0" y="67"/>
                    <a:pt x="19" y="66"/>
                    <a:pt x="19" y="65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8"/>
                    <a:pt x="0" y="37"/>
                    <a:pt x="1" y="3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6" y="0"/>
                    <a:pt x="67" y="0"/>
                  </a:cubicBezTo>
                  <a:cubicBezTo>
                    <a:pt x="68" y="1"/>
                    <a:pt x="68" y="2"/>
                    <a:pt x="68" y="3"/>
                  </a:cubicBezTo>
                  <a:close/>
                  <a:moveTo>
                    <a:pt x="62" y="7"/>
                  </a:moveTo>
                  <a:cubicBezTo>
                    <a:pt x="8" y="38"/>
                    <a:pt x="8" y="38"/>
                    <a:pt x="8" y="38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54" y="57"/>
                    <a:pt x="54" y="57"/>
                    <a:pt x="54" y="57"/>
                  </a:cubicBezTo>
                  <a:lnTo>
                    <a:pt x="62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90"/>
            <p:cNvSpPr>
              <a:spLocks noEditPoints="1"/>
            </p:cNvSpPr>
            <p:nvPr/>
          </p:nvSpPr>
          <p:spPr bwMode="auto">
            <a:xfrm>
              <a:off x="7171051" y="2944203"/>
              <a:ext cx="297505" cy="292857"/>
            </a:xfrm>
            <a:custGeom>
              <a:avLst/>
              <a:gdLst>
                <a:gd name="T0" fmla="*/ 296541125 w 59"/>
                <a:gd name="T1" fmla="*/ 654147275 h 58"/>
                <a:gd name="T2" fmla="*/ 260953573 w 59"/>
                <a:gd name="T3" fmla="*/ 689827597 h 58"/>
                <a:gd name="T4" fmla="*/ 35584108 w 59"/>
                <a:gd name="T5" fmla="*/ 689827597 h 58"/>
                <a:gd name="T6" fmla="*/ 0 w 59"/>
                <a:gd name="T7" fmla="*/ 654147275 h 58"/>
                <a:gd name="T8" fmla="*/ 0 w 59"/>
                <a:gd name="T9" fmla="*/ 23785731 h 58"/>
                <a:gd name="T10" fmla="*/ 35584108 w 59"/>
                <a:gd name="T11" fmla="*/ 0 h 58"/>
                <a:gd name="T12" fmla="*/ 260953573 w 59"/>
                <a:gd name="T13" fmla="*/ 0 h 58"/>
                <a:gd name="T14" fmla="*/ 296541125 w 59"/>
                <a:gd name="T15" fmla="*/ 23785731 h 58"/>
                <a:gd name="T16" fmla="*/ 296541125 w 59"/>
                <a:gd name="T17" fmla="*/ 654147275 h 58"/>
                <a:gd name="T18" fmla="*/ 699834576 w 59"/>
                <a:gd name="T19" fmla="*/ 654147275 h 58"/>
                <a:gd name="T20" fmla="*/ 664250468 w 59"/>
                <a:gd name="T21" fmla="*/ 689827597 h 58"/>
                <a:gd name="T22" fmla="*/ 438881003 w 59"/>
                <a:gd name="T23" fmla="*/ 689827597 h 58"/>
                <a:gd name="T24" fmla="*/ 403293451 w 59"/>
                <a:gd name="T25" fmla="*/ 654147275 h 58"/>
                <a:gd name="T26" fmla="*/ 403293451 w 59"/>
                <a:gd name="T27" fmla="*/ 23785731 h 58"/>
                <a:gd name="T28" fmla="*/ 438881003 w 59"/>
                <a:gd name="T29" fmla="*/ 0 h 58"/>
                <a:gd name="T30" fmla="*/ 664250468 w 59"/>
                <a:gd name="T31" fmla="*/ 0 h 58"/>
                <a:gd name="T32" fmla="*/ 699834576 w 59"/>
                <a:gd name="T33" fmla="*/ 23785731 h 58"/>
                <a:gd name="T34" fmla="*/ 699834576 w 59"/>
                <a:gd name="T35" fmla="*/ 654147275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9" h="58">
                  <a:moveTo>
                    <a:pt x="25" y="55"/>
                  </a:moveTo>
                  <a:cubicBezTo>
                    <a:pt x="25" y="57"/>
                    <a:pt x="24" y="58"/>
                    <a:pt x="22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2" y="58"/>
                    <a:pt x="0" y="57"/>
                    <a:pt x="0" y="5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5" y="1"/>
                    <a:pt x="25" y="2"/>
                  </a:cubicBezTo>
                  <a:lnTo>
                    <a:pt x="25" y="55"/>
                  </a:lnTo>
                  <a:close/>
                  <a:moveTo>
                    <a:pt x="59" y="55"/>
                  </a:moveTo>
                  <a:cubicBezTo>
                    <a:pt x="59" y="57"/>
                    <a:pt x="58" y="58"/>
                    <a:pt x="56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6" y="58"/>
                    <a:pt x="34" y="57"/>
                    <a:pt x="34" y="55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6" y="0"/>
                    <a:pt x="3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8" y="0"/>
                    <a:pt x="59" y="1"/>
                    <a:pt x="59" y="2"/>
                  </a:cubicBezTo>
                  <a:lnTo>
                    <a:pt x="59" y="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91"/>
            <p:cNvSpPr>
              <a:spLocks noEditPoints="1"/>
            </p:cNvSpPr>
            <p:nvPr/>
          </p:nvSpPr>
          <p:spPr bwMode="auto">
            <a:xfrm>
              <a:off x="7896220" y="2944203"/>
              <a:ext cx="290533" cy="292857"/>
            </a:xfrm>
            <a:custGeom>
              <a:avLst/>
              <a:gdLst>
                <a:gd name="T0" fmla="*/ 678924825 w 58"/>
                <a:gd name="T1" fmla="*/ 558997452 h 58"/>
                <a:gd name="T2" fmla="*/ 550162512 w 58"/>
                <a:gd name="T3" fmla="*/ 689827597 h 58"/>
                <a:gd name="T4" fmla="*/ 128762313 w 58"/>
                <a:gd name="T5" fmla="*/ 689827597 h 58"/>
                <a:gd name="T6" fmla="*/ 0 w 58"/>
                <a:gd name="T7" fmla="*/ 558997452 h 58"/>
                <a:gd name="T8" fmla="*/ 0 w 58"/>
                <a:gd name="T9" fmla="*/ 118935555 h 58"/>
                <a:gd name="T10" fmla="*/ 128762313 w 58"/>
                <a:gd name="T11" fmla="*/ 0 h 58"/>
                <a:gd name="T12" fmla="*/ 550162512 w 58"/>
                <a:gd name="T13" fmla="*/ 0 h 58"/>
                <a:gd name="T14" fmla="*/ 678924825 w 58"/>
                <a:gd name="T15" fmla="*/ 118935555 h 58"/>
                <a:gd name="T16" fmla="*/ 678924825 w 58"/>
                <a:gd name="T17" fmla="*/ 558997452 h 58"/>
                <a:gd name="T18" fmla="*/ 479929146 w 58"/>
                <a:gd name="T19" fmla="*/ 321126343 h 58"/>
                <a:gd name="T20" fmla="*/ 351166833 w 58"/>
                <a:gd name="T21" fmla="*/ 202190788 h 58"/>
                <a:gd name="T22" fmla="*/ 105350050 w 58"/>
                <a:gd name="T23" fmla="*/ 440061897 h 58"/>
                <a:gd name="T24" fmla="*/ 105350050 w 58"/>
                <a:gd name="T25" fmla="*/ 570892042 h 58"/>
                <a:gd name="T26" fmla="*/ 234112363 w 58"/>
                <a:gd name="T27" fmla="*/ 570892042 h 58"/>
                <a:gd name="T28" fmla="*/ 479929146 w 58"/>
                <a:gd name="T29" fmla="*/ 321126343 h 58"/>
                <a:gd name="T30" fmla="*/ 245816783 w 58"/>
                <a:gd name="T31" fmla="*/ 511422541 h 58"/>
                <a:gd name="T32" fmla="*/ 222407942 w 58"/>
                <a:gd name="T33" fmla="*/ 523317131 h 58"/>
                <a:gd name="T34" fmla="*/ 198995679 w 58"/>
                <a:gd name="T35" fmla="*/ 523317131 h 58"/>
                <a:gd name="T36" fmla="*/ 198995679 w 58"/>
                <a:gd name="T37" fmla="*/ 487636809 h 58"/>
                <a:gd name="T38" fmla="*/ 152171154 w 58"/>
                <a:gd name="T39" fmla="*/ 487636809 h 58"/>
                <a:gd name="T40" fmla="*/ 152171154 w 58"/>
                <a:gd name="T41" fmla="*/ 463851078 h 58"/>
                <a:gd name="T42" fmla="*/ 175583417 w 58"/>
                <a:gd name="T43" fmla="*/ 440061897 h 58"/>
                <a:gd name="T44" fmla="*/ 245816783 w 58"/>
                <a:gd name="T45" fmla="*/ 511422541 h 58"/>
                <a:gd name="T46" fmla="*/ 362874675 w 58"/>
                <a:gd name="T47" fmla="*/ 273551431 h 58"/>
                <a:gd name="T48" fmla="*/ 234112363 w 58"/>
                <a:gd name="T49" fmla="*/ 404381576 h 58"/>
                <a:gd name="T50" fmla="*/ 222407942 w 58"/>
                <a:gd name="T51" fmla="*/ 404381576 h 58"/>
                <a:gd name="T52" fmla="*/ 222407942 w 58"/>
                <a:gd name="T53" fmla="*/ 392486986 h 58"/>
                <a:gd name="T54" fmla="*/ 351166833 w 58"/>
                <a:gd name="T55" fmla="*/ 261660290 h 58"/>
                <a:gd name="T56" fmla="*/ 362874675 w 58"/>
                <a:gd name="T57" fmla="*/ 261660290 h 58"/>
                <a:gd name="T58" fmla="*/ 362874675 w 58"/>
                <a:gd name="T59" fmla="*/ 273551431 h 58"/>
                <a:gd name="T60" fmla="*/ 550162512 w 58"/>
                <a:gd name="T61" fmla="*/ 261660290 h 58"/>
                <a:gd name="T62" fmla="*/ 550162512 w 58"/>
                <a:gd name="T63" fmla="*/ 190296198 h 58"/>
                <a:gd name="T64" fmla="*/ 479929146 w 58"/>
                <a:gd name="T65" fmla="*/ 130830145 h 58"/>
                <a:gd name="T66" fmla="*/ 421400200 w 58"/>
                <a:gd name="T67" fmla="*/ 130830145 h 58"/>
                <a:gd name="T68" fmla="*/ 386283516 w 58"/>
                <a:gd name="T69" fmla="*/ 166510466 h 58"/>
                <a:gd name="T70" fmla="*/ 503341408 w 58"/>
                <a:gd name="T71" fmla="*/ 297340611 h 58"/>
                <a:gd name="T72" fmla="*/ 550162512 w 58"/>
                <a:gd name="T73" fmla="*/ 26166029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41" y="27"/>
                  </a:moveTo>
                  <a:cubicBezTo>
                    <a:pt x="30" y="17"/>
                    <a:pt x="30" y="17"/>
                    <a:pt x="30" y="1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20" y="48"/>
                    <a:pt x="20" y="48"/>
                    <a:pt x="20" y="48"/>
                  </a:cubicBezTo>
                  <a:lnTo>
                    <a:pt x="41" y="27"/>
                  </a:lnTo>
                  <a:close/>
                  <a:moveTo>
                    <a:pt x="21" y="4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7"/>
                    <a:pt x="15" y="37"/>
                    <a:pt x="15" y="37"/>
                  </a:cubicBezTo>
                  <a:lnTo>
                    <a:pt x="21" y="43"/>
                  </a:lnTo>
                  <a:close/>
                  <a:moveTo>
                    <a:pt x="31" y="23"/>
                  </a:moveTo>
                  <a:cubicBezTo>
                    <a:pt x="20" y="34"/>
                    <a:pt x="20" y="34"/>
                    <a:pt x="20" y="34"/>
                  </a:cubicBezTo>
                  <a:cubicBezTo>
                    <a:pt x="19" y="34"/>
                    <a:pt x="19" y="35"/>
                    <a:pt x="19" y="34"/>
                  </a:cubicBezTo>
                  <a:cubicBezTo>
                    <a:pt x="18" y="34"/>
                    <a:pt x="18" y="33"/>
                    <a:pt x="19" y="3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3"/>
                  </a:cubicBezTo>
                  <a:close/>
                  <a:moveTo>
                    <a:pt x="47" y="22"/>
                  </a:moveTo>
                  <a:cubicBezTo>
                    <a:pt x="48" y="20"/>
                    <a:pt x="48" y="18"/>
                    <a:pt x="47" y="16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0" y="9"/>
                    <a:pt x="37" y="9"/>
                    <a:pt x="36" y="11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43" y="25"/>
                    <a:pt x="43" y="25"/>
                    <a:pt x="43" y="25"/>
                  </a:cubicBezTo>
                  <a:lnTo>
                    <a:pt x="47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92"/>
            <p:cNvSpPr>
              <a:spLocks noEditPoints="1"/>
            </p:cNvSpPr>
            <p:nvPr/>
          </p:nvSpPr>
          <p:spPr bwMode="auto">
            <a:xfrm>
              <a:off x="8619065" y="2944203"/>
              <a:ext cx="367233" cy="292857"/>
            </a:xfrm>
            <a:custGeom>
              <a:avLst/>
              <a:gdLst>
                <a:gd name="T0" fmla="*/ 861824392 w 73"/>
                <a:gd name="T1" fmla="*/ 618466954 h 58"/>
                <a:gd name="T2" fmla="*/ 790988663 w 73"/>
                <a:gd name="T3" fmla="*/ 689827597 h 58"/>
                <a:gd name="T4" fmla="*/ 82641684 w 73"/>
                <a:gd name="T5" fmla="*/ 689827597 h 58"/>
                <a:gd name="T6" fmla="*/ 0 w 73"/>
                <a:gd name="T7" fmla="*/ 618466954 h 58"/>
                <a:gd name="T8" fmla="*/ 0 w 73"/>
                <a:gd name="T9" fmla="*/ 71360643 h 58"/>
                <a:gd name="T10" fmla="*/ 82641684 w 73"/>
                <a:gd name="T11" fmla="*/ 0 h 58"/>
                <a:gd name="T12" fmla="*/ 790988663 w 73"/>
                <a:gd name="T13" fmla="*/ 0 h 58"/>
                <a:gd name="T14" fmla="*/ 861824392 w 73"/>
                <a:gd name="T15" fmla="*/ 71360643 h 58"/>
                <a:gd name="T16" fmla="*/ 861824392 w 73"/>
                <a:gd name="T17" fmla="*/ 618466954 h 58"/>
                <a:gd name="T18" fmla="*/ 82641684 w 73"/>
                <a:gd name="T19" fmla="*/ 47574912 h 58"/>
                <a:gd name="T20" fmla="*/ 59029774 w 73"/>
                <a:gd name="T21" fmla="*/ 71360643 h 58"/>
                <a:gd name="T22" fmla="*/ 59029774 w 73"/>
                <a:gd name="T23" fmla="*/ 618466954 h 58"/>
                <a:gd name="T24" fmla="*/ 82641684 w 73"/>
                <a:gd name="T25" fmla="*/ 630358095 h 58"/>
                <a:gd name="T26" fmla="*/ 790988663 w 73"/>
                <a:gd name="T27" fmla="*/ 630358095 h 58"/>
                <a:gd name="T28" fmla="*/ 802794618 w 73"/>
                <a:gd name="T29" fmla="*/ 618466954 h 58"/>
                <a:gd name="T30" fmla="*/ 802794618 w 73"/>
                <a:gd name="T31" fmla="*/ 71360643 h 58"/>
                <a:gd name="T32" fmla="*/ 790988663 w 73"/>
                <a:gd name="T33" fmla="*/ 47574912 h 58"/>
                <a:gd name="T34" fmla="*/ 82641684 w 73"/>
                <a:gd name="T35" fmla="*/ 47574912 h 58"/>
                <a:gd name="T36" fmla="*/ 200697796 w 73"/>
                <a:gd name="T37" fmla="*/ 285446021 h 58"/>
                <a:gd name="T38" fmla="*/ 118059548 w 73"/>
                <a:gd name="T39" fmla="*/ 202190788 h 58"/>
                <a:gd name="T40" fmla="*/ 200697796 w 73"/>
                <a:gd name="T41" fmla="*/ 107040965 h 58"/>
                <a:gd name="T42" fmla="*/ 295145434 w 73"/>
                <a:gd name="T43" fmla="*/ 202190788 h 58"/>
                <a:gd name="T44" fmla="*/ 200697796 w 73"/>
                <a:gd name="T45" fmla="*/ 285446021 h 58"/>
                <a:gd name="T46" fmla="*/ 755570799 w 73"/>
                <a:gd name="T47" fmla="*/ 570892042 h 58"/>
                <a:gd name="T48" fmla="*/ 118059548 w 73"/>
                <a:gd name="T49" fmla="*/ 570892042 h 58"/>
                <a:gd name="T50" fmla="*/ 118059548 w 73"/>
                <a:gd name="T51" fmla="*/ 487636809 h 58"/>
                <a:gd name="T52" fmla="*/ 259727570 w 73"/>
                <a:gd name="T53" fmla="*/ 344915523 h 58"/>
                <a:gd name="T54" fmla="*/ 330563298 w 73"/>
                <a:gd name="T55" fmla="*/ 416276166 h 58"/>
                <a:gd name="T56" fmla="*/ 566678958 w 73"/>
                <a:gd name="T57" fmla="*/ 178405056 h 58"/>
                <a:gd name="T58" fmla="*/ 755570799 w 73"/>
                <a:gd name="T59" fmla="*/ 368701254 h 58"/>
                <a:gd name="T60" fmla="*/ 755570799 w 73"/>
                <a:gd name="T61" fmla="*/ 570892042 h 5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3" h="58">
                  <a:moveTo>
                    <a:pt x="73" y="52"/>
                  </a:moveTo>
                  <a:cubicBezTo>
                    <a:pt x="73" y="55"/>
                    <a:pt x="71" y="58"/>
                    <a:pt x="67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3" y="58"/>
                    <a:pt x="0" y="55"/>
                    <a:pt x="0" y="5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1" y="0"/>
                    <a:pt x="73" y="2"/>
                    <a:pt x="73" y="6"/>
                  </a:cubicBezTo>
                  <a:lnTo>
                    <a:pt x="73" y="52"/>
                  </a:lnTo>
                  <a:close/>
                  <a:moveTo>
                    <a:pt x="7" y="4"/>
                  </a:moveTo>
                  <a:cubicBezTo>
                    <a:pt x="6" y="4"/>
                    <a:pt x="5" y="5"/>
                    <a:pt x="5" y="6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2"/>
                    <a:pt x="6" y="53"/>
                    <a:pt x="7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8" y="53"/>
                    <a:pt x="68" y="52"/>
                    <a:pt x="68" y="52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5"/>
                    <a:pt x="68" y="4"/>
                    <a:pt x="67" y="4"/>
                  </a:cubicBezTo>
                  <a:lnTo>
                    <a:pt x="7" y="4"/>
                  </a:lnTo>
                  <a:close/>
                  <a:moveTo>
                    <a:pt x="17" y="24"/>
                  </a:moveTo>
                  <a:cubicBezTo>
                    <a:pt x="13" y="24"/>
                    <a:pt x="10" y="21"/>
                    <a:pt x="10" y="17"/>
                  </a:cubicBezTo>
                  <a:cubicBezTo>
                    <a:pt x="10" y="13"/>
                    <a:pt x="13" y="9"/>
                    <a:pt x="17" y="9"/>
                  </a:cubicBezTo>
                  <a:cubicBezTo>
                    <a:pt x="21" y="9"/>
                    <a:pt x="25" y="13"/>
                    <a:pt x="25" y="17"/>
                  </a:cubicBezTo>
                  <a:cubicBezTo>
                    <a:pt x="25" y="21"/>
                    <a:pt x="21" y="24"/>
                    <a:pt x="17" y="24"/>
                  </a:cubicBezTo>
                  <a:close/>
                  <a:moveTo>
                    <a:pt x="64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64" y="31"/>
                    <a:pt x="64" y="31"/>
                    <a:pt x="64" y="31"/>
                  </a:cubicBezTo>
                  <a:lnTo>
                    <a:pt x="64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93"/>
            <p:cNvSpPr>
              <a:spLocks noEditPoints="1"/>
            </p:cNvSpPr>
            <p:nvPr/>
          </p:nvSpPr>
          <p:spPr bwMode="auto">
            <a:xfrm>
              <a:off x="9346557" y="2920960"/>
              <a:ext cx="378855" cy="337017"/>
            </a:xfrm>
            <a:custGeom>
              <a:avLst/>
              <a:gdLst>
                <a:gd name="T0" fmla="*/ 892777202 w 75"/>
                <a:gd name="T1" fmla="*/ 720014629 h 67"/>
                <a:gd name="T2" fmla="*/ 547570109 w 75"/>
                <a:gd name="T3" fmla="*/ 436730016 h 67"/>
                <a:gd name="T4" fmla="*/ 547570109 w 75"/>
                <a:gd name="T5" fmla="*/ 436730016 h 67"/>
                <a:gd name="T6" fmla="*/ 607089050 w 75"/>
                <a:gd name="T7" fmla="*/ 531158220 h 67"/>
                <a:gd name="T8" fmla="*/ 583279403 w 75"/>
                <a:gd name="T9" fmla="*/ 649192617 h 67"/>
                <a:gd name="T10" fmla="*/ 464244973 w 75"/>
                <a:gd name="T11" fmla="*/ 649192617 h 67"/>
                <a:gd name="T12" fmla="*/ 464244973 w 75"/>
                <a:gd name="T13" fmla="*/ 590175419 h 67"/>
                <a:gd name="T14" fmla="*/ 499954267 w 75"/>
                <a:gd name="T15" fmla="*/ 531158220 h 67"/>
                <a:gd name="T16" fmla="*/ 261881957 w 75"/>
                <a:gd name="T17" fmla="*/ 460336208 h 67"/>
                <a:gd name="T18" fmla="*/ 23806196 w 75"/>
                <a:gd name="T19" fmla="*/ 495747214 h 67"/>
                <a:gd name="T20" fmla="*/ 11903098 w 75"/>
                <a:gd name="T21" fmla="*/ 460336208 h 67"/>
                <a:gd name="T22" fmla="*/ 273785055 w 75"/>
                <a:gd name="T23" fmla="*/ 377712818 h 67"/>
                <a:gd name="T24" fmla="*/ 309497799 w 75"/>
                <a:gd name="T25" fmla="*/ 401319010 h 67"/>
                <a:gd name="T26" fmla="*/ 404726033 w 75"/>
                <a:gd name="T27" fmla="*/ 401319010 h 67"/>
                <a:gd name="T28" fmla="*/ 309497799 w 75"/>
                <a:gd name="T29" fmla="*/ 436730016 h 67"/>
                <a:gd name="T30" fmla="*/ 392822935 w 75"/>
                <a:gd name="T31" fmla="*/ 531158220 h 67"/>
                <a:gd name="T32" fmla="*/ 404726033 w 75"/>
                <a:gd name="T33" fmla="*/ 389517632 h 67"/>
                <a:gd name="T34" fmla="*/ 380919837 w 75"/>
                <a:gd name="T35" fmla="*/ 365908004 h 67"/>
                <a:gd name="T36" fmla="*/ 404726033 w 75"/>
                <a:gd name="T37" fmla="*/ 283284613 h 67"/>
                <a:gd name="T38" fmla="*/ 571376305 w 75"/>
                <a:gd name="T39" fmla="*/ 365908004 h 67"/>
                <a:gd name="T40" fmla="*/ 535667011 w 75"/>
                <a:gd name="T41" fmla="*/ 401319010 h 67"/>
                <a:gd name="T42" fmla="*/ 773739322 w 75"/>
                <a:gd name="T43" fmla="*/ 590175419 h 67"/>
                <a:gd name="T44" fmla="*/ 333303995 w 75"/>
                <a:gd name="T45" fmla="*/ 377712818 h 67"/>
                <a:gd name="T46" fmla="*/ 380919837 w 75"/>
                <a:gd name="T47" fmla="*/ 377712818 h 67"/>
                <a:gd name="T48" fmla="*/ 380919837 w 75"/>
                <a:gd name="T49" fmla="*/ 424928638 h 67"/>
                <a:gd name="T50" fmla="*/ 392822935 w 75"/>
                <a:gd name="T51" fmla="*/ 531158220 h 67"/>
                <a:gd name="T52" fmla="*/ 380919837 w 75"/>
                <a:gd name="T53" fmla="*/ 424928638 h 67"/>
                <a:gd name="T54" fmla="*/ 476148071 w 75"/>
                <a:gd name="T55" fmla="*/ 271479799 h 67"/>
                <a:gd name="T56" fmla="*/ 416629131 w 75"/>
                <a:gd name="T57" fmla="*/ 259678421 h 67"/>
                <a:gd name="T58" fmla="*/ 547570109 w 75"/>
                <a:gd name="T59" fmla="*/ 212462601 h 67"/>
                <a:gd name="T60" fmla="*/ 559473207 w 75"/>
                <a:gd name="T61" fmla="*/ 247873607 h 67"/>
                <a:gd name="T62" fmla="*/ 738030028 w 75"/>
                <a:gd name="T63" fmla="*/ 165250217 h 67"/>
                <a:gd name="T64" fmla="*/ 868971006 w 75"/>
                <a:gd name="T65" fmla="*/ 0 h 67"/>
                <a:gd name="T66" fmla="*/ 618992148 w 75"/>
                <a:gd name="T67" fmla="*/ 247873607 h 67"/>
                <a:gd name="T68" fmla="*/ 571376305 w 75"/>
                <a:gd name="T69" fmla="*/ 295089427 h 67"/>
                <a:gd name="T70" fmla="*/ 523763913 w 75"/>
                <a:gd name="T71" fmla="*/ 271479799 h 67"/>
                <a:gd name="T72" fmla="*/ 488051169 w 75"/>
                <a:gd name="T73" fmla="*/ 696408437 h 67"/>
                <a:gd name="T74" fmla="*/ 464244973 w 75"/>
                <a:gd name="T75" fmla="*/ 660997431 h 67"/>
                <a:gd name="T76" fmla="*/ 595185952 w 75"/>
                <a:gd name="T77" fmla="*/ 684603623 h 67"/>
                <a:gd name="T78" fmla="*/ 535667011 w 75"/>
                <a:gd name="T79" fmla="*/ 790836641 h 67"/>
                <a:gd name="T80" fmla="*/ 464244973 w 75"/>
                <a:gd name="T81" fmla="*/ 720014629 h 67"/>
                <a:gd name="T82" fmla="*/ 583279403 w 75"/>
                <a:gd name="T83" fmla="*/ 672802245 h 67"/>
                <a:gd name="T84" fmla="*/ 488051169 w 75"/>
                <a:gd name="T85" fmla="*/ 672802245 h 67"/>
                <a:gd name="T86" fmla="*/ 583279403 w 75"/>
                <a:gd name="T87" fmla="*/ 660997431 h 67"/>
                <a:gd name="T88" fmla="*/ 868971006 w 75"/>
                <a:gd name="T89" fmla="*/ 0 h 67"/>
                <a:gd name="T90" fmla="*/ 868971006 w 75"/>
                <a:gd name="T91" fmla="*/ 0 h 67"/>
                <a:gd name="T92" fmla="*/ 868971006 w 75"/>
                <a:gd name="T93" fmla="*/ 0 h 67"/>
                <a:gd name="T94" fmla="*/ 868971006 w 75"/>
                <a:gd name="T95" fmla="*/ 0 h 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5" h="67">
                  <a:moveTo>
                    <a:pt x="65" y="50"/>
                  </a:moveTo>
                  <a:cubicBezTo>
                    <a:pt x="68" y="55"/>
                    <a:pt x="71" y="57"/>
                    <a:pt x="75" y="61"/>
                  </a:cubicBezTo>
                  <a:cubicBezTo>
                    <a:pt x="70" y="63"/>
                    <a:pt x="65" y="65"/>
                    <a:pt x="61" y="67"/>
                  </a:cubicBezTo>
                  <a:cubicBezTo>
                    <a:pt x="54" y="61"/>
                    <a:pt x="58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9" y="40"/>
                    <a:pt x="50" y="41"/>
                    <a:pt x="51" y="45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9"/>
                    <a:pt x="50" y="52"/>
                    <a:pt x="49" y="55"/>
                  </a:cubicBezTo>
                  <a:cubicBezTo>
                    <a:pt x="47" y="55"/>
                    <a:pt x="44" y="56"/>
                    <a:pt x="42" y="56"/>
                  </a:cubicBezTo>
                  <a:cubicBezTo>
                    <a:pt x="41" y="56"/>
                    <a:pt x="40" y="55"/>
                    <a:pt x="39" y="55"/>
                  </a:cubicBezTo>
                  <a:cubicBezTo>
                    <a:pt x="39" y="55"/>
                    <a:pt x="39" y="54"/>
                    <a:pt x="39" y="53"/>
                  </a:cubicBezTo>
                  <a:cubicBezTo>
                    <a:pt x="39" y="52"/>
                    <a:pt x="39" y="51"/>
                    <a:pt x="39" y="50"/>
                  </a:cubicBezTo>
                  <a:cubicBezTo>
                    <a:pt x="39" y="48"/>
                    <a:pt x="44" y="46"/>
                    <a:pt x="43" y="44"/>
                  </a:cubicBezTo>
                  <a:cubicBezTo>
                    <a:pt x="43" y="44"/>
                    <a:pt x="42" y="44"/>
                    <a:pt x="42" y="45"/>
                  </a:cubicBezTo>
                  <a:cubicBezTo>
                    <a:pt x="40" y="47"/>
                    <a:pt x="36" y="50"/>
                    <a:pt x="32" y="50"/>
                  </a:cubicBezTo>
                  <a:cubicBezTo>
                    <a:pt x="30" y="50"/>
                    <a:pt x="25" y="41"/>
                    <a:pt x="22" y="39"/>
                  </a:cubicBezTo>
                  <a:cubicBezTo>
                    <a:pt x="22" y="39"/>
                    <a:pt x="22" y="38"/>
                    <a:pt x="21" y="38"/>
                  </a:cubicBezTo>
                  <a:cubicBezTo>
                    <a:pt x="19" y="38"/>
                    <a:pt x="3" y="42"/>
                    <a:pt x="2" y="42"/>
                  </a:cubicBezTo>
                  <a:cubicBezTo>
                    <a:pt x="1" y="42"/>
                    <a:pt x="0" y="42"/>
                    <a:pt x="0" y="41"/>
                  </a:cubicBezTo>
                  <a:cubicBezTo>
                    <a:pt x="0" y="40"/>
                    <a:pt x="1" y="39"/>
                    <a:pt x="1" y="39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3"/>
                    <a:pt x="22" y="33"/>
                    <a:pt x="23" y="32"/>
                  </a:cubicBezTo>
                  <a:cubicBezTo>
                    <a:pt x="23" y="32"/>
                    <a:pt x="24" y="32"/>
                    <a:pt x="24" y="32"/>
                  </a:cubicBezTo>
                  <a:cubicBezTo>
                    <a:pt x="25" y="32"/>
                    <a:pt x="26" y="33"/>
                    <a:pt x="26" y="34"/>
                  </a:cubicBezTo>
                  <a:cubicBezTo>
                    <a:pt x="27" y="34"/>
                    <a:pt x="32" y="32"/>
                    <a:pt x="32" y="32"/>
                  </a:cubicBezTo>
                  <a:cubicBezTo>
                    <a:pt x="33" y="32"/>
                    <a:pt x="34" y="33"/>
                    <a:pt x="34" y="34"/>
                  </a:cubicBezTo>
                  <a:cubicBezTo>
                    <a:pt x="34" y="35"/>
                    <a:pt x="34" y="35"/>
                    <a:pt x="33" y="35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9"/>
                    <a:pt x="32" y="45"/>
                    <a:pt x="33" y="45"/>
                  </a:cubicBezTo>
                  <a:cubicBezTo>
                    <a:pt x="35" y="45"/>
                    <a:pt x="40" y="40"/>
                    <a:pt x="40" y="38"/>
                  </a:cubicBezTo>
                  <a:cubicBezTo>
                    <a:pt x="40" y="33"/>
                    <a:pt x="34" y="36"/>
                    <a:pt x="34" y="33"/>
                  </a:cubicBezTo>
                  <a:cubicBezTo>
                    <a:pt x="34" y="33"/>
                    <a:pt x="35" y="32"/>
                    <a:pt x="35" y="32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0"/>
                    <a:pt x="34" y="28"/>
                    <a:pt x="34" y="27"/>
                  </a:cubicBezTo>
                  <a:cubicBezTo>
                    <a:pt x="34" y="26"/>
                    <a:pt x="34" y="25"/>
                    <a:pt x="34" y="24"/>
                  </a:cubicBezTo>
                  <a:cubicBezTo>
                    <a:pt x="36" y="24"/>
                    <a:pt x="37" y="24"/>
                    <a:pt x="39" y="24"/>
                  </a:cubicBezTo>
                  <a:cubicBezTo>
                    <a:pt x="47" y="24"/>
                    <a:pt x="45" y="25"/>
                    <a:pt x="48" y="31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9" y="35"/>
                    <a:pt x="45" y="32"/>
                    <a:pt x="45" y="34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55" y="35"/>
                    <a:pt x="60" y="43"/>
                    <a:pt x="65" y="50"/>
                  </a:cubicBezTo>
                  <a:close/>
                  <a:moveTo>
                    <a:pt x="28" y="33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30" y="32"/>
                  </a:cubicBezTo>
                  <a:cubicBezTo>
                    <a:pt x="31" y="32"/>
                    <a:pt x="31" y="32"/>
                    <a:pt x="32" y="32"/>
                  </a:cubicBezTo>
                  <a:lnTo>
                    <a:pt x="28" y="33"/>
                  </a:lnTo>
                  <a:close/>
                  <a:moveTo>
                    <a:pt x="32" y="36"/>
                  </a:moveTo>
                  <a:cubicBezTo>
                    <a:pt x="36" y="43"/>
                    <a:pt x="36" y="43"/>
                    <a:pt x="36" y="43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0" y="36"/>
                    <a:pt x="30" y="36"/>
                    <a:pt x="30" y="36"/>
                  </a:cubicBezTo>
                  <a:lnTo>
                    <a:pt x="32" y="36"/>
                  </a:lnTo>
                  <a:close/>
                  <a:moveTo>
                    <a:pt x="44" y="23"/>
                  </a:moveTo>
                  <a:cubicBezTo>
                    <a:pt x="44" y="23"/>
                    <a:pt x="42" y="23"/>
                    <a:pt x="40" y="23"/>
                  </a:cubicBezTo>
                  <a:cubicBezTo>
                    <a:pt x="37" y="23"/>
                    <a:pt x="34" y="23"/>
                    <a:pt x="31" y="24"/>
                  </a:cubicBezTo>
                  <a:cubicBezTo>
                    <a:pt x="32" y="23"/>
                    <a:pt x="33" y="22"/>
                    <a:pt x="35" y="22"/>
                  </a:cubicBezTo>
                  <a:cubicBezTo>
                    <a:pt x="38" y="20"/>
                    <a:pt x="40" y="18"/>
                    <a:pt x="43" y="15"/>
                  </a:cubicBezTo>
                  <a:cubicBezTo>
                    <a:pt x="44" y="16"/>
                    <a:pt x="44" y="18"/>
                    <a:pt x="46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3" y="19"/>
                    <a:pt x="57" y="17"/>
                    <a:pt x="62" y="14"/>
                  </a:cubicBezTo>
                  <a:cubicBezTo>
                    <a:pt x="68" y="9"/>
                    <a:pt x="69" y="7"/>
                    <a:pt x="72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2"/>
                    <a:pt x="72" y="4"/>
                    <a:pt x="71" y="5"/>
                  </a:cubicBezTo>
                  <a:cubicBezTo>
                    <a:pt x="67" y="14"/>
                    <a:pt x="61" y="19"/>
                    <a:pt x="52" y="21"/>
                  </a:cubicBezTo>
                  <a:cubicBezTo>
                    <a:pt x="50" y="21"/>
                    <a:pt x="48" y="21"/>
                    <a:pt x="47" y="22"/>
                  </a:cubicBezTo>
                  <a:cubicBezTo>
                    <a:pt x="47" y="23"/>
                    <a:pt x="48" y="24"/>
                    <a:pt x="48" y="25"/>
                  </a:cubicBezTo>
                  <a:cubicBezTo>
                    <a:pt x="48" y="25"/>
                    <a:pt x="48" y="26"/>
                    <a:pt x="47" y="26"/>
                  </a:cubicBezTo>
                  <a:cubicBezTo>
                    <a:pt x="46" y="24"/>
                    <a:pt x="45" y="23"/>
                    <a:pt x="44" y="23"/>
                  </a:cubicBezTo>
                  <a:close/>
                  <a:moveTo>
                    <a:pt x="40" y="56"/>
                  </a:moveTo>
                  <a:cubicBezTo>
                    <a:pt x="41" y="59"/>
                    <a:pt x="41" y="59"/>
                    <a:pt x="41" y="5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56"/>
                    <a:pt x="39" y="56"/>
                    <a:pt x="39" y="56"/>
                  </a:cubicBezTo>
                  <a:lnTo>
                    <a:pt x="40" y="56"/>
                  </a:lnTo>
                  <a:close/>
                  <a:moveTo>
                    <a:pt x="50" y="58"/>
                  </a:moveTo>
                  <a:cubicBezTo>
                    <a:pt x="51" y="58"/>
                    <a:pt x="53" y="64"/>
                    <a:pt x="54" y="66"/>
                  </a:cubicBezTo>
                  <a:cubicBezTo>
                    <a:pt x="51" y="67"/>
                    <a:pt x="48" y="67"/>
                    <a:pt x="45" y="67"/>
                  </a:cubicBezTo>
                  <a:cubicBezTo>
                    <a:pt x="43" y="67"/>
                    <a:pt x="42" y="67"/>
                    <a:pt x="40" y="67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41" y="60"/>
                    <a:pt x="47" y="58"/>
                    <a:pt x="50" y="58"/>
                  </a:cubicBezTo>
                  <a:close/>
                  <a:moveTo>
                    <a:pt x="49" y="57"/>
                  </a:moveTo>
                  <a:cubicBezTo>
                    <a:pt x="49" y="58"/>
                    <a:pt x="43" y="58"/>
                    <a:pt x="41" y="59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3" y="57"/>
                    <a:pt x="46" y="56"/>
                    <a:pt x="48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6"/>
                    <a:pt x="49" y="56"/>
                    <a:pt x="49" y="57"/>
                  </a:cubicBezTo>
                  <a:close/>
                  <a:moveTo>
                    <a:pt x="73" y="0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lose/>
                  <a:moveTo>
                    <a:pt x="73" y="0"/>
                  </a:moveTo>
                  <a:cubicBezTo>
                    <a:pt x="73" y="0"/>
                    <a:pt x="73" y="0"/>
                    <a:pt x="73" y="0"/>
                  </a:cubicBezTo>
                  <a:close/>
                  <a:moveTo>
                    <a:pt x="73" y="0"/>
                  </a:moveTo>
                  <a:cubicBezTo>
                    <a:pt x="73" y="0"/>
                    <a:pt x="73" y="0"/>
                    <a:pt x="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94"/>
            <p:cNvSpPr>
              <a:spLocks/>
            </p:cNvSpPr>
            <p:nvPr/>
          </p:nvSpPr>
          <p:spPr bwMode="auto">
            <a:xfrm>
              <a:off x="10067078" y="2939554"/>
              <a:ext cx="269614" cy="302154"/>
            </a:xfrm>
            <a:custGeom>
              <a:avLst/>
              <a:gdLst>
                <a:gd name="T0" fmla="*/ 34889605 w 54"/>
                <a:gd name="T1" fmla="*/ 698011844 h 60"/>
                <a:gd name="T2" fmla="*/ 0 w 54"/>
                <a:gd name="T3" fmla="*/ 686183117 h 60"/>
                <a:gd name="T4" fmla="*/ 0 w 54"/>
                <a:gd name="T5" fmla="*/ 23660894 h 60"/>
                <a:gd name="T6" fmla="*/ 34889605 w 54"/>
                <a:gd name="T7" fmla="*/ 11832167 h 60"/>
                <a:gd name="T8" fmla="*/ 616356870 w 54"/>
                <a:gd name="T9" fmla="*/ 343091558 h 60"/>
                <a:gd name="T10" fmla="*/ 616356870 w 54"/>
                <a:gd name="T11" fmla="*/ 366752452 h 60"/>
                <a:gd name="T12" fmla="*/ 34889605 w 54"/>
                <a:gd name="T13" fmla="*/ 698011844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60">
                  <a:moveTo>
                    <a:pt x="3" y="59"/>
                  </a:moveTo>
                  <a:cubicBezTo>
                    <a:pt x="1" y="60"/>
                    <a:pt x="0" y="59"/>
                    <a:pt x="0" y="5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4" y="29"/>
                    <a:pt x="54" y="30"/>
                    <a:pt x="53" y="31"/>
                  </a:cubicBezTo>
                  <a:lnTo>
                    <a:pt x="3" y="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95"/>
            <p:cNvSpPr>
              <a:spLocks/>
            </p:cNvSpPr>
            <p:nvPr/>
          </p:nvSpPr>
          <p:spPr bwMode="auto">
            <a:xfrm>
              <a:off x="10789923" y="2944203"/>
              <a:ext cx="271938" cy="267289"/>
            </a:xfrm>
            <a:custGeom>
              <a:avLst/>
              <a:gdLst>
                <a:gd name="T0" fmla="*/ 638856170 w 54"/>
                <a:gd name="T1" fmla="*/ 355951121 h 53"/>
                <a:gd name="T2" fmla="*/ 591534510 w 54"/>
                <a:gd name="T3" fmla="*/ 403410352 h 53"/>
                <a:gd name="T4" fmla="*/ 402244430 w 54"/>
                <a:gd name="T5" fmla="*/ 403410352 h 53"/>
                <a:gd name="T6" fmla="*/ 402244430 w 54"/>
                <a:gd name="T7" fmla="*/ 581387634 h 53"/>
                <a:gd name="T8" fmla="*/ 366751465 w 54"/>
                <a:gd name="T9" fmla="*/ 628846865 h 53"/>
                <a:gd name="T10" fmla="*/ 283936840 w 54"/>
                <a:gd name="T11" fmla="*/ 628846865 h 53"/>
                <a:gd name="T12" fmla="*/ 236611740 w 54"/>
                <a:gd name="T13" fmla="*/ 581387634 h 53"/>
                <a:gd name="T14" fmla="*/ 236611740 w 54"/>
                <a:gd name="T15" fmla="*/ 403410352 h 53"/>
                <a:gd name="T16" fmla="*/ 47321660 w 54"/>
                <a:gd name="T17" fmla="*/ 403410352 h 53"/>
                <a:gd name="T18" fmla="*/ 0 w 54"/>
                <a:gd name="T19" fmla="*/ 355951121 h 53"/>
                <a:gd name="T20" fmla="*/ 0 w 54"/>
                <a:gd name="T21" fmla="*/ 272895744 h 53"/>
                <a:gd name="T22" fmla="*/ 47321660 w 54"/>
                <a:gd name="T23" fmla="*/ 225436513 h 53"/>
                <a:gd name="T24" fmla="*/ 236611740 w 54"/>
                <a:gd name="T25" fmla="*/ 225436513 h 53"/>
                <a:gd name="T26" fmla="*/ 236611740 w 54"/>
                <a:gd name="T27" fmla="*/ 35596145 h 53"/>
                <a:gd name="T28" fmla="*/ 283936840 w 54"/>
                <a:gd name="T29" fmla="*/ 0 h 53"/>
                <a:gd name="T30" fmla="*/ 366751465 w 54"/>
                <a:gd name="T31" fmla="*/ 0 h 53"/>
                <a:gd name="T32" fmla="*/ 402244430 w 54"/>
                <a:gd name="T33" fmla="*/ 35596145 h 53"/>
                <a:gd name="T34" fmla="*/ 402244430 w 54"/>
                <a:gd name="T35" fmla="*/ 225436513 h 53"/>
                <a:gd name="T36" fmla="*/ 591534510 w 54"/>
                <a:gd name="T37" fmla="*/ 225436513 h 53"/>
                <a:gd name="T38" fmla="*/ 638856170 w 54"/>
                <a:gd name="T39" fmla="*/ 272895744 h 53"/>
                <a:gd name="T40" fmla="*/ 638856170 w 54"/>
                <a:gd name="T41" fmla="*/ 355951121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4" h="53">
                  <a:moveTo>
                    <a:pt x="54" y="30"/>
                  </a:moveTo>
                  <a:cubicBezTo>
                    <a:pt x="54" y="32"/>
                    <a:pt x="52" y="34"/>
                    <a:pt x="50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51"/>
                    <a:pt x="33" y="53"/>
                    <a:pt x="31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2" y="53"/>
                    <a:pt x="20" y="51"/>
                    <a:pt x="20" y="49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2"/>
                    <a:pt x="0" y="3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1"/>
                    <a:pt x="2" y="19"/>
                    <a:pt x="4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1"/>
                    <a:pt x="22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4" y="1"/>
                    <a:pt x="34" y="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2" y="19"/>
                    <a:pt x="54" y="21"/>
                    <a:pt x="54" y="23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96"/>
            <p:cNvSpPr>
              <a:spLocks noEditPoints="1"/>
            </p:cNvSpPr>
            <p:nvPr/>
          </p:nvSpPr>
          <p:spPr bwMode="auto">
            <a:xfrm>
              <a:off x="11512767" y="2920960"/>
              <a:ext cx="297505" cy="316099"/>
            </a:xfrm>
            <a:custGeom>
              <a:avLst/>
              <a:gdLst>
                <a:gd name="T0" fmla="*/ 355847973 w 59"/>
                <a:gd name="T1" fmla="*/ 739885873 h 63"/>
                <a:gd name="T2" fmla="*/ 0 w 59"/>
                <a:gd name="T3" fmla="*/ 399301910 h 63"/>
                <a:gd name="T4" fmla="*/ 142339878 w 59"/>
                <a:gd name="T5" fmla="*/ 117442746 h 63"/>
                <a:gd name="T6" fmla="*/ 225369464 w 59"/>
                <a:gd name="T7" fmla="*/ 129187021 h 63"/>
                <a:gd name="T8" fmla="*/ 213508095 w 59"/>
                <a:gd name="T9" fmla="*/ 211396943 h 63"/>
                <a:gd name="T10" fmla="*/ 118617139 w 59"/>
                <a:gd name="T11" fmla="*/ 399301910 h 63"/>
                <a:gd name="T12" fmla="*/ 355847973 w 59"/>
                <a:gd name="T13" fmla="*/ 622443127 h 63"/>
                <a:gd name="T14" fmla="*/ 581217437 w 59"/>
                <a:gd name="T15" fmla="*/ 399301910 h 63"/>
                <a:gd name="T16" fmla="*/ 486326481 w 59"/>
                <a:gd name="T17" fmla="*/ 211396943 h 63"/>
                <a:gd name="T18" fmla="*/ 474465112 w 59"/>
                <a:gd name="T19" fmla="*/ 129187021 h 63"/>
                <a:gd name="T20" fmla="*/ 557494698 w 59"/>
                <a:gd name="T21" fmla="*/ 117442746 h 63"/>
                <a:gd name="T22" fmla="*/ 699834576 w 59"/>
                <a:gd name="T23" fmla="*/ 399301910 h 63"/>
                <a:gd name="T24" fmla="*/ 355847973 w 59"/>
                <a:gd name="T25" fmla="*/ 739885873 h 63"/>
                <a:gd name="T26" fmla="*/ 403293451 w 59"/>
                <a:gd name="T27" fmla="*/ 340583963 h 63"/>
                <a:gd name="T28" fmla="*/ 355847973 w 59"/>
                <a:gd name="T29" fmla="*/ 399301910 h 63"/>
                <a:gd name="T30" fmla="*/ 296541125 w 59"/>
                <a:gd name="T31" fmla="*/ 340583963 h 63"/>
                <a:gd name="T32" fmla="*/ 296541125 w 59"/>
                <a:gd name="T33" fmla="*/ 58721373 h 63"/>
                <a:gd name="T34" fmla="*/ 355847973 w 59"/>
                <a:gd name="T35" fmla="*/ 0 h 63"/>
                <a:gd name="T36" fmla="*/ 403293451 w 59"/>
                <a:gd name="T37" fmla="*/ 58721373 h 63"/>
                <a:gd name="T38" fmla="*/ 403293451 w 59"/>
                <a:gd name="T39" fmla="*/ 340583963 h 6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9" h="63">
                  <a:moveTo>
                    <a:pt x="30" y="63"/>
                  </a:moveTo>
                  <a:cubicBezTo>
                    <a:pt x="14" y="63"/>
                    <a:pt x="0" y="50"/>
                    <a:pt x="0" y="34"/>
                  </a:cubicBezTo>
                  <a:cubicBezTo>
                    <a:pt x="0" y="24"/>
                    <a:pt x="5" y="16"/>
                    <a:pt x="12" y="10"/>
                  </a:cubicBezTo>
                  <a:cubicBezTo>
                    <a:pt x="14" y="9"/>
                    <a:pt x="17" y="9"/>
                    <a:pt x="19" y="11"/>
                  </a:cubicBezTo>
                  <a:cubicBezTo>
                    <a:pt x="21" y="14"/>
                    <a:pt x="20" y="17"/>
                    <a:pt x="18" y="18"/>
                  </a:cubicBezTo>
                  <a:cubicBezTo>
                    <a:pt x="13" y="22"/>
                    <a:pt x="10" y="28"/>
                    <a:pt x="10" y="34"/>
                  </a:cubicBezTo>
                  <a:cubicBezTo>
                    <a:pt x="10" y="44"/>
                    <a:pt x="19" y="53"/>
                    <a:pt x="30" y="53"/>
                  </a:cubicBezTo>
                  <a:cubicBezTo>
                    <a:pt x="40" y="53"/>
                    <a:pt x="49" y="44"/>
                    <a:pt x="49" y="34"/>
                  </a:cubicBezTo>
                  <a:cubicBezTo>
                    <a:pt x="49" y="28"/>
                    <a:pt x="46" y="22"/>
                    <a:pt x="41" y="18"/>
                  </a:cubicBezTo>
                  <a:cubicBezTo>
                    <a:pt x="39" y="17"/>
                    <a:pt x="39" y="14"/>
                    <a:pt x="40" y="11"/>
                  </a:cubicBezTo>
                  <a:cubicBezTo>
                    <a:pt x="42" y="9"/>
                    <a:pt x="45" y="9"/>
                    <a:pt x="47" y="10"/>
                  </a:cubicBezTo>
                  <a:cubicBezTo>
                    <a:pt x="55" y="16"/>
                    <a:pt x="59" y="24"/>
                    <a:pt x="59" y="34"/>
                  </a:cubicBezTo>
                  <a:cubicBezTo>
                    <a:pt x="59" y="50"/>
                    <a:pt x="46" y="63"/>
                    <a:pt x="30" y="63"/>
                  </a:cubicBezTo>
                  <a:close/>
                  <a:moveTo>
                    <a:pt x="34" y="29"/>
                  </a:moveTo>
                  <a:cubicBezTo>
                    <a:pt x="34" y="32"/>
                    <a:pt x="32" y="34"/>
                    <a:pt x="30" y="34"/>
                  </a:cubicBezTo>
                  <a:cubicBezTo>
                    <a:pt x="27" y="34"/>
                    <a:pt x="25" y="32"/>
                    <a:pt x="25" y="29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2"/>
                    <a:pt x="27" y="0"/>
                    <a:pt x="30" y="0"/>
                  </a:cubicBezTo>
                  <a:cubicBezTo>
                    <a:pt x="32" y="0"/>
                    <a:pt x="34" y="2"/>
                    <a:pt x="34" y="5"/>
                  </a:cubicBezTo>
                  <a:lnTo>
                    <a:pt x="34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97"/>
            <p:cNvSpPr>
              <a:spLocks noEditPoints="1"/>
            </p:cNvSpPr>
            <p:nvPr/>
          </p:nvSpPr>
          <p:spPr bwMode="auto">
            <a:xfrm>
              <a:off x="12237936" y="2944203"/>
              <a:ext cx="269614" cy="267289"/>
            </a:xfrm>
            <a:custGeom>
              <a:avLst/>
              <a:gdLst>
                <a:gd name="T0" fmla="*/ 0 w 116"/>
                <a:gd name="T1" fmla="*/ 131047766 h 115"/>
                <a:gd name="T2" fmla="*/ 136088438 w 116"/>
                <a:gd name="T3" fmla="*/ 0 h 115"/>
                <a:gd name="T4" fmla="*/ 136088438 w 116"/>
                <a:gd name="T5" fmla="*/ 289816381 h 115"/>
                <a:gd name="T6" fmla="*/ 0 w 116"/>
                <a:gd name="T7" fmla="*/ 158768615 h 115"/>
                <a:gd name="T8" fmla="*/ 136088438 w 116"/>
                <a:gd name="T9" fmla="*/ 289816381 h 115"/>
                <a:gd name="T10" fmla="*/ 108367513 w 116"/>
                <a:gd name="T11" fmla="*/ 22680550 h 115"/>
                <a:gd name="T12" fmla="*/ 25201563 w 116"/>
                <a:gd name="T13" fmla="*/ 105846273 h 115"/>
                <a:gd name="T14" fmla="*/ 108367513 w 116"/>
                <a:gd name="T15" fmla="*/ 262095532 h 115"/>
                <a:gd name="T16" fmla="*/ 25201563 w 116"/>
                <a:gd name="T17" fmla="*/ 186491052 h 115"/>
                <a:gd name="T18" fmla="*/ 108367513 w 116"/>
                <a:gd name="T19" fmla="*/ 262095532 h 115"/>
                <a:gd name="T20" fmla="*/ 52924075 w 116"/>
                <a:gd name="T21" fmla="*/ 78123836 h 115"/>
                <a:gd name="T22" fmla="*/ 80645000 w 116"/>
                <a:gd name="T23" fmla="*/ 50402987 h 115"/>
                <a:gd name="T24" fmla="*/ 80645000 w 116"/>
                <a:gd name="T25" fmla="*/ 236894039 h 115"/>
                <a:gd name="T26" fmla="*/ 52924075 w 116"/>
                <a:gd name="T27" fmla="*/ 209171602 h 115"/>
                <a:gd name="T28" fmla="*/ 80645000 w 116"/>
                <a:gd name="T29" fmla="*/ 236894039 h 115"/>
                <a:gd name="T30" fmla="*/ 163810950 w 116"/>
                <a:gd name="T31" fmla="*/ 131047766 h 115"/>
                <a:gd name="T32" fmla="*/ 292338125 w 116"/>
                <a:gd name="T33" fmla="*/ 0 h 115"/>
                <a:gd name="T34" fmla="*/ 292338125 w 116"/>
                <a:gd name="T35" fmla="*/ 236894039 h 115"/>
                <a:gd name="T36" fmla="*/ 211693125 w 116"/>
                <a:gd name="T37" fmla="*/ 209171602 h 115"/>
                <a:gd name="T38" fmla="*/ 183972200 w 116"/>
                <a:gd name="T39" fmla="*/ 289816381 h 115"/>
                <a:gd name="T40" fmla="*/ 163810950 w 116"/>
                <a:gd name="T41" fmla="*/ 158768615 h 115"/>
                <a:gd name="T42" fmla="*/ 239415638 w 116"/>
                <a:gd name="T43" fmla="*/ 186491052 h 115"/>
                <a:gd name="T44" fmla="*/ 267136563 w 116"/>
                <a:gd name="T45" fmla="*/ 158768615 h 115"/>
                <a:gd name="T46" fmla="*/ 292338125 w 116"/>
                <a:gd name="T47" fmla="*/ 236894039 h 115"/>
                <a:gd name="T48" fmla="*/ 267136563 w 116"/>
                <a:gd name="T49" fmla="*/ 22680550 h 115"/>
                <a:gd name="T50" fmla="*/ 183972200 w 116"/>
                <a:gd name="T51" fmla="*/ 105846273 h 115"/>
                <a:gd name="T52" fmla="*/ 239415638 w 116"/>
                <a:gd name="T53" fmla="*/ 78123836 h 115"/>
                <a:gd name="T54" fmla="*/ 211693125 w 116"/>
                <a:gd name="T55" fmla="*/ 50402987 h 115"/>
                <a:gd name="T56" fmla="*/ 239415638 w 116"/>
                <a:gd name="T57" fmla="*/ 78123836 h 115"/>
                <a:gd name="T58" fmla="*/ 211693125 w 116"/>
                <a:gd name="T59" fmla="*/ 289816381 h 115"/>
                <a:gd name="T60" fmla="*/ 239415638 w 116"/>
                <a:gd name="T61" fmla="*/ 262095532 h 115"/>
                <a:gd name="T62" fmla="*/ 292338125 w 116"/>
                <a:gd name="T63" fmla="*/ 289816381 h 115"/>
                <a:gd name="T64" fmla="*/ 267136563 w 116"/>
                <a:gd name="T65" fmla="*/ 262095532 h 115"/>
                <a:gd name="T66" fmla="*/ 292338125 w 116"/>
                <a:gd name="T67" fmla="*/ 289816381 h 1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6" h="115">
                  <a:moveTo>
                    <a:pt x="54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52"/>
                  </a:lnTo>
                  <a:close/>
                  <a:moveTo>
                    <a:pt x="54" y="115"/>
                  </a:moveTo>
                  <a:lnTo>
                    <a:pt x="0" y="115"/>
                  </a:lnTo>
                  <a:lnTo>
                    <a:pt x="0" y="63"/>
                  </a:lnTo>
                  <a:lnTo>
                    <a:pt x="54" y="63"/>
                  </a:lnTo>
                  <a:lnTo>
                    <a:pt x="54" y="115"/>
                  </a:lnTo>
                  <a:close/>
                  <a:moveTo>
                    <a:pt x="43" y="42"/>
                  </a:moveTo>
                  <a:lnTo>
                    <a:pt x="43" y="9"/>
                  </a:lnTo>
                  <a:lnTo>
                    <a:pt x="10" y="9"/>
                  </a:lnTo>
                  <a:lnTo>
                    <a:pt x="10" y="42"/>
                  </a:lnTo>
                  <a:lnTo>
                    <a:pt x="43" y="42"/>
                  </a:lnTo>
                  <a:close/>
                  <a:moveTo>
                    <a:pt x="43" y="104"/>
                  </a:moveTo>
                  <a:lnTo>
                    <a:pt x="43" y="74"/>
                  </a:lnTo>
                  <a:lnTo>
                    <a:pt x="10" y="74"/>
                  </a:lnTo>
                  <a:lnTo>
                    <a:pt x="10" y="104"/>
                  </a:lnTo>
                  <a:lnTo>
                    <a:pt x="43" y="104"/>
                  </a:lnTo>
                  <a:close/>
                  <a:moveTo>
                    <a:pt x="32" y="31"/>
                  </a:moveTo>
                  <a:lnTo>
                    <a:pt x="21" y="31"/>
                  </a:lnTo>
                  <a:lnTo>
                    <a:pt x="21" y="20"/>
                  </a:lnTo>
                  <a:lnTo>
                    <a:pt x="32" y="20"/>
                  </a:lnTo>
                  <a:lnTo>
                    <a:pt x="32" y="31"/>
                  </a:lnTo>
                  <a:close/>
                  <a:moveTo>
                    <a:pt x="32" y="94"/>
                  </a:moveTo>
                  <a:lnTo>
                    <a:pt x="21" y="94"/>
                  </a:lnTo>
                  <a:lnTo>
                    <a:pt x="21" y="83"/>
                  </a:lnTo>
                  <a:lnTo>
                    <a:pt x="32" y="83"/>
                  </a:lnTo>
                  <a:lnTo>
                    <a:pt x="32" y="94"/>
                  </a:lnTo>
                  <a:close/>
                  <a:moveTo>
                    <a:pt x="116" y="52"/>
                  </a:moveTo>
                  <a:lnTo>
                    <a:pt x="65" y="52"/>
                  </a:lnTo>
                  <a:lnTo>
                    <a:pt x="65" y="0"/>
                  </a:lnTo>
                  <a:lnTo>
                    <a:pt x="116" y="0"/>
                  </a:lnTo>
                  <a:lnTo>
                    <a:pt x="116" y="52"/>
                  </a:lnTo>
                  <a:close/>
                  <a:moveTo>
                    <a:pt x="116" y="94"/>
                  </a:moveTo>
                  <a:lnTo>
                    <a:pt x="84" y="94"/>
                  </a:lnTo>
                  <a:lnTo>
                    <a:pt x="84" y="83"/>
                  </a:lnTo>
                  <a:lnTo>
                    <a:pt x="73" y="83"/>
                  </a:lnTo>
                  <a:lnTo>
                    <a:pt x="73" y="115"/>
                  </a:lnTo>
                  <a:lnTo>
                    <a:pt x="65" y="115"/>
                  </a:lnTo>
                  <a:lnTo>
                    <a:pt x="65" y="63"/>
                  </a:lnTo>
                  <a:lnTo>
                    <a:pt x="95" y="63"/>
                  </a:lnTo>
                  <a:lnTo>
                    <a:pt x="95" y="74"/>
                  </a:lnTo>
                  <a:lnTo>
                    <a:pt x="106" y="74"/>
                  </a:lnTo>
                  <a:lnTo>
                    <a:pt x="106" y="63"/>
                  </a:lnTo>
                  <a:lnTo>
                    <a:pt x="116" y="63"/>
                  </a:lnTo>
                  <a:lnTo>
                    <a:pt x="116" y="94"/>
                  </a:lnTo>
                  <a:close/>
                  <a:moveTo>
                    <a:pt x="106" y="42"/>
                  </a:moveTo>
                  <a:lnTo>
                    <a:pt x="106" y="9"/>
                  </a:lnTo>
                  <a:lnTo>
                    <a:pt x="73" y="9"/>
                  </a:lnTo>
                  <a:lnTo>
                    <a:pt x="73" y="42"/>
                  </a:lnTo>
                  <a:lnTo>
                    <a:pt x="106" y="42"/>
                  </a:lnTo>
                  <a:close/>
                  <a:moveTo>
                    <a:pt x="95" y="31"/>
                  </a:moveTo>
                  <a:lnTo>
                    <a:pt x="84" y="31"/>
                  </a:lnTo>
                  <a:lnTo>
                    <a:pt x="84" y="20"/>
                  </a:lnTo>
                  <a:lnTo>
                    <a:pt x="95" y="20"/>
                  </a:lnTo>
                  <a:lnTo>
                    <a:pt x="95" y="31"/>
                  </a:lnTo>
                  <a:close/>
                  <a:moveTo>
                    <a:pt x="95" y="115"/>
                  </a:moveTo>
                  <a:lnTo>
                    <a:pt x="84" y="115"/>
                  </a:lnTo>
                  <a:lnTo>
                    <a:pt x="84" y="104"/>
                  </a:lnTo>
                  <a:lnTo>
                    <a:pt x="95" y="104"/>
                  </a:lnTo>
                  <a:lnTo>
                    <a:pt x="95" y="115"/>
                  </a:lnTo>
                  <a:close/>
                  <a:moveTo>
                    <a:pt x="116" y="115"/>
                  </a:moveTo>
                  <a:lnTo>
                    <a:pt x="106" y="115"/>
                  </a:lnTo>
                  <a:lnTo>
                    <a:pt x="106" y="104"/>
                  </a:lnTo>
                  <a:lnTo>
                    <a:pt x="116" y="104"/>
                  </a:lnTo>
                  <a:lnTo>
                    <a:pt x="116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98"/>
            <p:cNvSpPr>
              <a:spLocks noEditPoints="1"/>
            </p:cNvSpPr>
            <p:nvPr/>
          </p:nvSpPr>
          <p:spPr bwMode="auto">
            <a:xfrm>
              <a:off x="12960781" y="2944203"/>
              <a:ext cx="316099" cy="267289"/>
            </a:xfrm>
            <a:custGeom>
              <a:avLst/>
              <a:gdLst>
                <a:gd name="T0" fmla="*/ 340583963 w 63"/>
                <a:gd name="T1" fmla="*/ 403410352 h 53"/>
                <a:gd name="T2" fmla="*/ 105698471 w 63"/>
                <a:gd name="T3" fmla="*/ 628846865 h 53"/>
                <a:gd name="T4" fmla="*/ 82209922 w 63"/>
                <a:gd name="T5" fmla="*/ 628846865 h 53"/>
                <a:gd name="T6" fmla="*/ 58721373 w 63"/>
                <a:gd name="T7" fmla="*/ 605117250 h 53"/>
                <a:gd name="T8" fmla="*/ 58721373 w 63"/>
                <a:gd name="T9" fmla="*/ 545791489 h 53"/>
                <a:gd name="T10" fmla="*/ 82209922 w 63"/>
                <a:gd name="T11" fmla="*/ 510195343 h 53"/>
                <a:gd name="T12" fmla="*/ 105698471 w 63"/>
                <a:gd name="T13" fmla="*/ 510195343 h 53"/>
                <a:gd name="T14" fmla="*/ 223141217 w 63"/>
                <a:gd name="T15" fmla="*/ 403410352 h 53"/>
                <a:gd name="T16" fmla="*/ 223141217 w 63"/>
                <a:gd name="T17" fmla="*/ 379680736 h 53"/>
                <a:gd name="T18" fmla="*/ 187908394 w 63"/>
                <a:gd name="T19" fmla="*/ 344084591 h 53"/>
                <a:gd name="T20" fmla="*/ 82209922 w 63"/>
                <a:gd name="T21" fmla="*/ 344084591 h 53"/>
                <a:gd name="T22" fmla="*/ 0 w 63"/>
                <a:gd name="T23" fmla="*/ 249166129 h 53"/>
                <a:gd name="T24" fmla="*/ 0 w 63"/>
                <a:gd name="T25" fmla="*/ 83055376 h 53"/>
                <a:gd name="T26" fmla="*/ 82209922 w 63"/>
                <a:gd name="T27" fmla="*/ 0 h 53"/>
                <a:gd name="T28" fmla="*/ 258374041 w 63"/>
                <a:gd name="T29" fmla="*/ 0 h 53"/>
                <a:gd name="T30" fmla="*/ 340583963 w 63"/>
                <a:gd name="T31" fmla="*/ 83055376 h 53"/>
                <a:gd name="T32" fmla="*/ 340583963 w 63"/>
                <a:gd name="T33" fmla="*/ 403410352 h 53"/>
                <a:gd name="T34" fmla="*/ 739885873 w 63"/>
                <a:gd name="T35" fmla="*/ 403410352 h 53"/>
                <a:gd name="T36" fmla="*/ 505000381 w 63"/>
                <a:gd name="T37" fmla="*/ 628846865 h 53"/>
                <a:gd name="T38" fmla="*/ 481511832 w 63"/>
                <a:gd name="T39" fmla="*/ 628846865 h 53"/>
                <a:gd name="T40" fmla="*/ 458023283 w 63"/>
                <a:gd name="T41" fmla="*/ 605117250 h 53"/>
                <a:gd name="T42" fmla="*/ 458023283 w 63"/>
                <a:gd name="T43" fmla="*/ 545791489 h 53"/>
                <a:gd name="T44" fmla="*/ 481511832 w 63"/>
                <a:gd name="T45" fmla="*/ 510195343 h 53"/>
                <a:gd name="T46" fmla="*/ 505000381 w 63"/>
                <a:gd name="T47" fmla="*/ 510195343 h 53"/>
                <a:gd name="T48" fmla="*/ 622443127 w 63"/>
                <a:gd name="T49" fmla="*/ 403410352 h 53"/>
                <a:gd name="T50" fmla="*/ 622443127 w 63"/>
                <a:gd name="T51" fmla="*/ 379680736 h 53"/>
                <a:gd name="T52" fmla="*/ 587210303 w 63"/>
                <a:gd name="T53" fmla="*/ 344084591 h 53"/>
                <a:gd name="T54" fmla="*/ 481511832 w 63"/>
                <a:gd name="T55" fmla="*/ 344084591 h 53"/>
                <a:gd name="T56" fmla="*/ 399301910 w 63"/>
                <a:gd name="T57" fmla="*/ 249166129 h 53"/>
                <a:gd name="T58" fmla="*/ 399301910 w 63"/>
                <a:gd name="T59" fmla="*/ 83055376 h 53"/>
                <a:gd name="T60" fmla="*/ 481511832 w 63"/>
                <a:gd name="T61" fmla="*/ 0 h 53"/>
                <a:gd name="T62" fmla="*/ 657675951 w 63"/>
                <a:gd name="T63" fmla="*/ 0 h 53"/>
                <a:gd name="T64" fmla="*/ 739885873 w 63"/>
                <a:gd name="T65" fmla="*/ 83055376 h 53"/>
                <a:gd name="T66" fmla="*/ 739885873 w 63"/>
                <a:gd name="T67" fmla="*/ 403410352 h 5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3" h="53">
                  <a:moveTo>
                    <a:pt x="29" y="34"/>
                  </a:moveTo>
                  <a:cubicBezTo>
                    <a:pt x="29" y="44"/>
                    <a:pt x="20" y="53"/>
                    <a:pt x="9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6" y="53"/>
                    <a:pt x="5" y="52"/>
                    <a:pt x="5" y="51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4"/>
                    <a:pt x="6" y="43"/>
                    <a:pt x="7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5" y="43"/>
                    <a:pt x="19" y="39"/>
                    <a:pt x="19" y="34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0"/>
                    <a:pt x="18" y="29"/>
                    <a:pt x="16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3" y="29"/>
                    <a:pt x="0" y="25"/>
                    <a:pt x="0" y="2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6" y="0"/>
                    <a:pt x="29" y="3"/>
                    <a:pt x="29" y="7"/>
                  </a:cubicBezTo>
                  <a:lnTo>
                    <a:pt x="29" y="34"/>
                  </a:lnTo>
                  <a:close/>
                  <a:moveTo>
                    <a:pt x="63" y="34"/>
                  </a:moveTo>
                  <a:cubicBezTo>
                    <a:pt x="63" y="44"/>
                    <a:pt x="54" y="53"/>
                    <a:pt x="43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0" y="53"/>
                    <a:pt x="39" y="52"/>
                    <a:pt x="39" y="51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4"/>
                    <a:pt x="40" y="43"/>
                    <a:pt x="41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9" y="43"/>
                    <a:pt x="53" y="39"/>
                    <a:pt x="53" y="34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0"/>
                    <a:pt x="52" y="29"/>
                    <a:pt x="50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37" y="29"/>
                    <a:pt x="34" y="25"/>
                    <a:pt x="34" y="21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3"/>
                    <a:pt x="37" y="0"/>
                    <a:pt x="41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60" y="0"/>
                    <a:pt x="63" y="3"/>
                    <a:pt x="63" y="7"/>
                  </a:cubicBezTo>
                  <a:lnTo>
                    <a:pt x="63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99"/>
            <p:cNvSpPr>
              <a:spLocks noEditPoints="1"/>
            </p:cNvSpPr>
            <p:nvPr/>
          </p:nvSpPr>
          <p:spPr bwMode="auto">
            <a:xfrm>
              <a:off x="13606925" y="2920960"/>
              <a:ext cx="341665" cy="320748"/>
            </a:xfrm>
            <a:custGeom>
              <a:avLst/>
              <a:gdLst>
                <a:gd name="T0" fmla="*/ 282652859 w 68"/>
                <a:gd name="T1" fmla="*/ 421822066 h 64"/>
                <a:gd name="T2" fmla="*/ 211988786 w 68"/>
                <a:gd name="T3" fmla="*/ 386670798 h 64"/>
                <a:gd name="T4" fmla="*/ 105994393 w 68"/>
                <a:gd name="T5" fmla="*/ 585861319 h 64"/>
                <a:gd name="T6" fmla="*/ 23555835 w 68"/>
                <a:gd name="T7" fmla="*/ 421822066 h 64"/>
                <a:gd name="T8" fmla="*/ 11777917 w 68"/>
                <a:gd name="T9" fmla="*/ 374953709 h 64"/>
                <a:gd name="T10" fmla="*/ 70664073 w 68"/>
                <a:gd name="T11" fmla="*/ 281213570 h 64"/>
                <a:gd name="T12" fmla="*/ 0 w 68"/>
                <a:gd name="T13" fmla="*/ 246062302 h 64"/>
                <a:gd name="T14" fmla="*/ 200214301 w 68"/>
                <a:gd name="T15" fmla="*/ 257779391 h 64"/>
                <a:gd name="T16" fmla="*/ 282652859 w 68"/>
                <a:gd name="T17" fmla="*/ 421822066 h 64"/>
                <a:gd name="T18" fmla="*/ 365094849 w 68"/>
                <a:gd name="T19" fmla="*/ 679601457 h 64"/>
                <a:gd name="T20" fmla="*/ 365094849 w 68"/>
                <a:gd name="T21" fmla="*/ 691318547 h 64"/>
                <a:gd name="T22" fmla="*/ 176658466 w 68"/>
                <a:gd name="T23" fmla="*/ 679601457 h 64"/>
                <a:gd name="T24" fmla="*/ 129550228 w 68"/>
                <a:gd name="T25" fmla="*/ 632733100 h 64"/>
                <a:gd name="T26" fmla="*/ 141328145 w 68"/>
                <a:gd name="T27" fmla="*/ 503841693 h 64"/>
                <a:gd name="T28" fmla="*/ 365094849 w 68"/>
                <a:gd name="T29" fmla="*/ 515558782 h 64"/>
                <a:gd name="T30" fmla="*/ 365094849 w 68"/>
                <a:gd name="T31" fmla="*/ 679601457 h 64"/>
                <a:gd name="T32" fmla="*/ 282652859 w 68"/>
                <a:gd name="T33" fmla="*/ 269496480 h 64"/>
                <a:gd name="T34" fmla="*/ 141328145 w 68"/>
                <a:gd name="T35" fmla="*/ 187476854 h 64"/>
                <a:gd name="T36" fmla="*/ 129550228 w 68"/>
                <a:gd name="T37" fmla="*/ 175759765 h 64"/>
                <a:gd name="T38" fmla="*/ 223766704 w 68"/>
                <a:gd name="T39" fmla="*/ 23434179 h 64"/>
                <a:gd name="T40" fmla="*/ 294430776 w 68"/>
                <a:gd name="T41" fmla="*/ 0 h 64"/>
                <a:gd name="T42" fmla="*/ 400425169 w 68"/>
                <a:gd name="T43" fmla="*/ 70302537 h 64"/>
                <a:gd name="T44" fmla="*/ 282652859 w 68"/>
                <a:gd name="T45" fmla="*/ 269496480 h 64"/>
                <a:gd name="T46" fmla="*/ 694855946 w 68"/>
                <a:gd name="T47" fmla="*/ 70302537 h 64"/>
                <a:gd name="T48" fmla="*/ 588861553 w 68"/>
                <a:gd name="T49" fmla="*/ 234345212 h 64"/>
                <a:gd name="T50" fmla="*/ 400425169 w 68"/>
                <a:gd name="T51" fmla="*/ 234345212 h 64"/>
                <a:gd name="T52" fmla="*/ 471089242 w 68"/>
                <a:gd name="T53" fmla="*/ 187476854 h 64"/>
                <a:gd name="T54" fmla="*/ 341539014 w 68"/>
                <a:gd name="T55" fmla="*/ 0 h 64"/>
                <a:gd name="T56" fmla="*/ 529975397 w 68"/>
                <a:gd name="T57" fmla="*/ 0 h 64"/>
                <a:gd name="T58" fmla="*/ 577083635 w 68"/>
                <a:gd name="T59" fmla="*/ 23434179 h 64"/>
                <a:gd name="T60" fmla="*/ 624191873 w 68"/>
                <a:gd name="T61" fmla="*/ 105453805 h 64"/>
                <a:gd name="T62" fmla="*/ 694855946 w 68"/>
                <a:gd name="T63" fmla="*/ 70302537 h 64"/>
                <a:gd name="T64" fmla="*/ 659522194 w 68"/>
                <a:gd name="T65" fmla="*/ 644450189 h 64"/>
                <a:gd name="T66" fmla="*/ 624191873 w 68"/>
                <a:gd name="T67" fmla="*/ 679601457 h 64"/>
                <a:gd name="T68" fmla="*/ 518197480 w 68"/>
                <a:gd name="T69" fmla="*/ 679601457 h 64"/>
                <a:gd name="T70" fmla="*/ 529975397 w 68"/>
                <a:gd name="T71" fmla="*/ 749903994 h 64"/>
                <a:gd name="T72" fmla="*/ 423981004 w 68"/>
                <a:gd name="T73" fmla="*/ 597578408 h 64"/>
                <a:gd name="T74" fmla="*/ 518197480 w 68"/>
                <a:gd name="T75" fmla="*/ 433539156 h 64"/>
                <a:gd name="T76" fmla="*/ 518197480 w 68"/>
                <a:gd name="T77" fmla="*/ 503841693 h 64"/>
                <a:gd name="T78" fmla="*/ 753742101 w 68"/>
                <a:gd name="T79" fmla="*/ 480407514 h 64"/>
                <a:gd name="T80" fmla="*/ 659522194 w 68"/>
                <a:gd name="T81" fmla="*/ 644450189 h 64"/>
                <a:gd name="T82" fmla="*/ 789072421 w 68"/>
                <a:gd name="T83" fmla="*/ 374953709 h 64"/>
                <a:gd name="T84" fmla="*/ 777294504 w 68"/>
                <a:gd name="T85" fmla="*/ 445256245 h 64"/>
                <a:gd name="T86" fmla="*/ 659522194 w 68"/>
                <a:gd name="T87" fmla="*/ 492124603 h 64"/>
                <a:gd name="T88" fmla="*/ 541753315 w 68"/>
                <a:gd name="T89" fmla="*/ 304647749 h 64"/>
                <a:gd name="T90" fmla="*/ 683078028 w 68"/>
                <a:gd name="T91" fmla="*/ 210911033 h 64"/>
                <a:gd name="T92" fmla="*/ 694855946 w 68"/>
                <a:gd name="T93" fmla="*/ 210911033 h 64"/>
                <a:gd name="T94" fmla="*/ 789072421 w 68"/>
                <a:gd name="T95" fmla="*/ 374953709 h 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8" h="64">
                  <a:moveTo>
                    <a:pt x="24" y="36"/>
                  </a:moveTo>
                  <a:cubicBezTo>
                    <a:pt x="18" y="33"/>
                    <a:pt x="18" y="33"/>
                    <a:pt x="18" y="33"/>
                  </a:cubicBezTo>
                  <a:cubicBezTo>
                    <a:pt x="10" y="42"/>
                    <a:pt x="9" y="50"/>
                    <a:pt x="9" y="50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0" y="34"/>
                    <a:pt x="1" y="32"/>
                    <a:pt x="1" y="32"/>
                  </a:cubicBezTo>
                  <a:cubicBezTo>
                    <a:pt x="1" y="32"/>
                    <a:pt x="3" y="29"/>
                    <a:pt x="6" y="2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7" y="22"/>
                    <a:pt x="17" y="22"/>
                    <a:pt x="17" y="22"/>
                  </a:cubicBezTo>
                  <a:lnTo>
                    <a:pt x="24" y="36"/>
                  </a:lnTo>
                  <a:close/>
                  <a:moveTo>
                    <a:pt x="31" y="58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3" y="58"/>
                    <a:pt x="11" y="56"/>
                    <a:pt x="11" y="54"/>
                  </a:cubicBezTo>
                  <a:cubicBezTo>
                    <a:pt x="9" y="51"/>
                    <a:pt x="11" y="46"/>
                    <a:pt x="12" y="43"/>
                  </a:cubicBezTo>
                  <a:cubicBezTo>
                    <a:pt x="12" y="43"/>
                    <a:pt x="15" y="43"/>
                    <a:pt x="31" y="44"/>
                  </a:cubicBezTo>
                  <a:lnTo>
                    <a:pt x="31" y="58"/>
                  </a:lnTo>
                  <a:close/>
                  <a:moveTo>
                    <a:pt x="24" y="2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0"/>
                    <a:pt x="23" y="0"/>
                    <a:pt x="25" y="0"/>
                  </a:cubicBezTo>
                  <a:cubicBezTo>
                    <a:pt x="29" y="0"/>
                    <a:pt x="31" y="4"/>
                    <a:pt x="34" y="6"/>
                  </a:cubicBezTo>
                  <a:cubicBezTo>
                    <a:pt x="34" y="6"/>
                    <a:pt x="32" y="9"/>
                    <a:pt x="24" y="23"/>
                  </a:cubicBezTo>
                  <a:close/>
                  <a:moveTo>
                    <a:pt x="59" y="6"/>
                  </a:moveTo>
                  <a:cubicBezTo>
                    <a:pt x="50" y="20"/>
                    <a:pt x="50" y="20"/>
                    <a:pt x="50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5" y="4"/>
                    <a:pt x="29" y="0"/>
                    <a:pt x="29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7" y="0"/>
                    <a:pt x="49" y="2"/>
                    <a:pt x="49" y="2"/>
                  </a:cubicBezTo>
                  <a:cubicBezTo>
                    <a:pt x="49" y="2"/>
                    <a:pt x="50" y="5"/>
                    <a:pt x="53" y="9"/>
                  </a:cubicBezTo>
                  <a:lnTo>
                    <a:pt x="59" y="6"/>
                  </a:lnTo>
                  <a:close/>
                  <a:moveTo>
                    <a:pt x="56" y="55"/>
                  </a:moveTo>
                  <a:cubicBezTo>
                    <a:pt x="55" y="58"/>
                    <a:pt x="53" y="58"/>
                    <a:pt x="53" y="58"/>
                  </a:cubicBezTo>
                  <a:cubicBezTo>
                    <a:pt x="53" y="58"/>
                    <a:pt x="50" y="58"/>
                    <a:pt x="44" y="58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57" y="45"/>
                    <a:pt x="64" y="41"/>
                    <a:pt x="64" y="41"/>
                  </a:cubicBezTo>
                  <a:lnTo>
                    <a:pt x="56" y="55"/>
                  </a:lnTo>
                  <a:close/>
                  <a:moveTo>
                    <a:pt x="67" y="32"/>
                  </a:moveTo>
                  <a:cubicBezTo>
                    <a:pt x="68" y="34"/>
                    <a:pt x="67" y="36"/>
                    <a:pt x="66" y="38"/>
                  </a:cubicBezTo>
                  <a:cubicBezTo>
                    <a:pt x="64" y="41"/>
                    <a:pt x="59" y="41"/>
                    <a:pt x="56" y="42"/>
                  </a:cubicBezTo>
                  <a:cubicBezTo>
                    <a:pt x="56" y="42"/>
                    <a:pt x="55" y="40"/>
                    <a:pt x="46" y="26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9" y="18"/>
                    <a:pt x="59" y="18"/>
                    <a:pt x="59" y="18"/>
                  </a:cubicBezTo>
                  <a:lnTo>
                    <a:pt x="67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100"/>
            <p:cNvSpPr>
              <a:spLocks/>
            </p:cNvSpPr>
            <p:nvPr/>
          </p:nvSpPr>
          <p:spPr bwMode="auto">
            <a:xfrm>
              <a:off x="783987" y="3553159"/>
              <a:ext cx="225454" cy="227777"/>
            </a:xfrm>
            <a:custGeom>
              <a:avLst/>
              <a:gdLst>
                <a:gd name="T0" fmla="*/ 515230160 w 45"/>
                <a:gd name="T1" fmla="*/ 454189112 h 45"/>
                <a:gd name="T2" fmla="*/ 456680501 w 45"/>
                <a:gd name="T3" fmla="*/ 525905730 h 45"/>
                <a:gd name="T4" fmla="*/ 421550705 w 45"/>
                <a:gd name="T5" fmla="*/ 537857347 h 45"/>
                <a:gd name="T6" fmla="*/ 398130841 w 45"/>
                <a:gd name="T7" fmla="*/ 525905730 h 45"/>
                <a:gd name="T8" fmla="*/ 257615080 w 45"/>
                <a:gd name="T9" fmla="*/ 382475952 h 45"/>
                <a:gd name="T10" fmla="*/ 128809251 w 45"/>
                <a:gd name="T11" fmla="*/ 525905730 h 45"/>
                <a:gd name="T12" fmla="*/ 105389387 w 45"/>
                <a:gd name="T13" fmla="*/ 537857347 h 45"/>
                <a:gd name="T14" fmla="*/ 70259591 w 45"/>
                <a:gd name="T15" fmla="*/ 525905730 h 45"/>
                <a:gd name="T16" fmla="*/ 11709932 w 45"/>
                <a:gd name="T17" fmla="*/ 454189112 h 45"/>
                <a:gd name="T18" fmla="*/ 0 w 45"/>
                <a:gd name="T19" fmla="*/ 430285878 h 45"/>
                <a:gd name="T20" fmla="*/ 11709932 w 45"/>
                <a:gd name="T21" fmla="*/ 394427569 h 45"/>
                <a:gd name="T22" fmla="*/ 140515761 w 45"/>
                <a:gd name="T23" fmla="*/ 262952865 h 45"/>
                <a:gd name="T24" fmla="*/ 11709932 w 45"/>
                <a:gd name="T25" fmla="*/ 131474704 h 45"/>
                <a:gd name="T26" fmla="*/ 0 w 45"/>
                <a:gd name="T27" fmla="*/ 95619852 h 45"/>
                <a:gd name="T28" fmla="*/ 11709932 w 45"/>
                <a:gd name="T29" fmla="*/ 71713161 h 45"/>
                <a:gd name="T30" fmla="*/ 70259591 w 45"/>
                <a:gd name="T31" fmla="*/ 11951617 h 45"/>
                <a:gd name="T32" fmla="*/ 105389387 w 45"/>
                <a:gd name="T33" fmla="*/ 0 h 45"/>
                <a:gd name="T34" fmla="*/ 128809251 w 45"/>
                <a:gd name="T35" fmla="*/ 11951617 h 45"/>
                <a:gd name="T36" fmla="*/ 257615080 w 45"/>
                <a:gd name="T37" fmla="*/ 143429778 h 45"/>
                <a:gd name="T38" fmla="*/ 398130841 w 45"/>
                <a:gd name="T39" fmla="*/ 11951617 h 45"/>
                <a:gd name="T40" fmla="*/ 421550705 w 45"/>
                <a:gd name="T41" fmla="*/ 0 h 45"/>
                <a:gd name="T42" fmla="*/ 456680501 w 45"/>
                <a:gd name="T43" fmla="*/ 11951617 h 45"/>
                <a:gd name="T44" fmla="*/ 515230160 w 45"/>
                <a:gd name="T45" fmla="*/ 71713161 h 45"/>
                <a:gd name="T46" fmla="*/ 526940092 w 45"/>
                <a:gd name="T47" fmla="*/ 95619852 h 45"/>
                <a:gd name="T48" fmla="*/ 515230160 w 45"/>
                <a:gd name="T49" fmla="*/ 131474704 h 45"/>
                <a:gd name="T50" fmla="*/ 386424331 w 45"/>
                <a:gd name="T51" fmla="*/ 262952865 h 45"/>
                <a:gd name="T52" fmla="*/ 515230160 w 45"/>
                <a:gd name="T53" fmla="*/ 394427569 h 45"/>
                <a:gd name="T54" fmla="*/ 526940092 w 45"/>
                <a:gd name="T55" fmla="*/ 430285878 h 45"/>
                <a:gd name="T56" fmla="*/ 515230160 w 45"/>
                <a:gd name="T57" fmla="*/ 454189112 h 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5" h="45">
                  <a:moveTo>
                    <a:pt x="44" y="38"/>
                  </a:moveTo>
                  <a:cubicBezTo>
                    <a:pt x="39" y="44"/>
                    <a:pt x="39" y="44"/>
                    <a:pt x="39" y="44"/>
                  </a:cubicBezTo>
                  <a:cubicBezTo>
                    <a:pt x="38" y="44"/>
                    <a:pt x="37" y="45"/>
                    <a:pt x="36" y="45"/>
                  </a:cubicBezTo>
                  <a:cubicBezTo>
                    <a:pt x="35" y="45"/>
                    <a:pt x="34" y="44"/>
                    <a:pt x="34" y="44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4"/>
                    <a:pt x="10" y="45"/>
                    <a:pt x="9" y="45"/>
                  </a:cubicBezTo>
                  <a:cubicBezTo>
                    <a:pt x="8" y="45"/>
                    <a:pt x="7" y="44"/>
                    <a:pt x="6" y="44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8"/>
                    <a:pt x="0" y="37"/>
                    <a:pt x="0" y="36"/>
                  </a:cubicBezTo>
                  <a:cubicBezTo>
                    <a:pt x="0" y="35"/>
                    <a:pt x="0" y="34"/>
                    <a:pt x="1" y="3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7" y="0"/>
                    <a:pt x="38" y="0"/>
                    <a:pt x="39" y="1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5" y="6"/>
                    <a:pt x="45" y="7"/>
                    <a:pt x="45" y="8"/>
                  </a:cubicBezTo>
                  <a:cubicBezTo>
                    <a:pt x="45" y="9"/>
                    <a:pt x="45" y="10"/>
                    <a:pt x="44" y="11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5" y="34"/>
                    <a:pt x="45" y="35"/>
                    <a:pt x="45" y="36"/>
                  </a:cubicBezTo>
                  <a:cubicBezTo>
                    <a:pt x="45" y="37"/>
                    <a:pt x="45" y="38"/>
                    <a:pt x="44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101"/>
            <p:cNvSpPr>
              <a:spLocks/>
            </p:cNvSpPr>
            <p:nvPr/>
          </p:nvSpPr>
          <p:spPr bwMode="auto">
            <a:xfrm>
              <a:off x="1381322" y="3492728"/>
              <a:ext cx="341665" cy="306802"/>
            </a:xfrm>
            <a:custGeom>
              <a:avLst/>
              <a:gdLst>
                <a:gd name="T0" fmla="*/ 741964184 w 68"/>
                <a:gd name="T1" fmla="*/ 672652065 h 61"/>
                <a:gd name="T2" fmla="*/ 730186266 w 68"/>
                <a:gd name="T3" fmla="*/ 708055709 h 61"/>
                <a:gd name="T4" fmla="*/ 718408349 w 68"/>
                <a:gd name="T5" fmla="*/ 719855779 h 61"/>
                <a:gd name="T6" fmla="*/ 694855946 w 68"/>
                <a:gd name="T7" fmla="*/ 708055709 h 61"/>
                <a:gd name="T8" fmla="*/ 694855946 w 68"/>
                <a:gd name="T9" fmla="*/ 684452134 h 61"/>
                <a:gd name="T10" fmla="*/ 706633863 w 68"/>
                <a:gd name="T11" fmla="*/ 625448351 h 61"/>
                <a:gd name="T12" fmla="*/ 388647252 w 68"/>
                <a:gd name="T13" fmla="*/ 377629711 h 61"/>
                <a:gd name="T14" fmla="*/ 282652859 w 68"/>
                <a:gd name="T15" fmla="*/ 377629711 h 61"/>
                <a:gd name="T16" fmla="*/ 282652859 w 68"/>
                <a:gd name="T17" fmla="*/ 483837209 h 61"/>
                <a:gd name="T18" fmla="*/ 259097024 w 68"/>
                <a:gd name="T19" fmla="*/ 519240853 h 61"/>
                <a:gd name="T20" fmla="*/ 235544621 w 68"/>
                <a:gd name="T21" fmla="*/ 507440784 h 61"/>
                <a:gd name="T22" fmla="*/ 0 w 68"/>
                <a:gd name="T23" fmla="*/ 283222284 h 61"/>
                <a:gd name="T24" fmla="*/ 0 w 68"/>
                <a:gd name="T25" fmla="*/ 259618709 h 61"/>
                <a:gd name="T26" fmla="*/ 0 w 68"/>
                <a:gd name="T27" fmla="*/ 236018570 h 61"/>
                <a:gd name="T28" fmla="*/ 235544621 w 68"/>
                <a:gd name="T29" fmla="*/ 11800070 h 61"/>
                <a:gd name="T30" fmla="*/ 259097024 w 68"/>
                <a:gd name="T31" fmla="*/ 0 h 61"/>
                <a:gd name="T32" fmla="*/ 282652859 w 68"/>
                <a:gd name="T33" fmla="*/ 35403644 h 61"/>
                <a:gd name="T34" fmla="*/ 282652859 w 68"/>
                <a:gd name="T35" fmla="*/ 141611142 h 61"/>
                <a:gd name="T36" fmla="*/ 388647252 w 68"/>
                <a:gd name="T37" fmla="*/ 141611142 h 61"/>
                <a:gd name="T38" fmla="*/ 777294504 w 68"/>
                <a:gd name="T39" fmla="*/ 330425998 h 61"/>
                <a:gd name="T40" fmla="*/ 800850339 w 68"/>
                <a:gd name="T41" fmla="*/ 472037139 h 61"/>
                <a:gd name="T42" fmla="*/ 741964184 w 68"/>
                <a:gd name="T43" fmla="*/ 672652065 h 6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8" h="61">
                  <a:moveTo>
                    <a:pt x="63" y="57"/>
                  </a:moveTo>
                  <a:cubicBezTo>
                    <a:pt x="63" y="58"/>
                    <a:pt x="62" y="59"/>
                    <a:pt x="62" y="60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0" y="61"/>
                    <a:pt x="59" y="60"/>
                    <a:pt x="59" y="60"/>
                  </a:cubicBezTo>
                  <a:cubicBezTo>
                    <a:pt x="59" y="59"/>
                    <a:pt x="59" y="58"/>
                    <a:pt x="59" y="58"/>
                  </a:cubicBezTo>
                  <a:cubicBezTo>
                    <a:pt x="60" y="56"/>
                    <a:pt x="60" y="55"/>
                    <a:pt x="60" y="53"/>
                  </a:cubicBezTo>
                  <a:cubicBezTo>
                    <a:pt x="60" y="35"/>
                    <a:pt x="49" y="32"/>
                    <a:pt x="33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3"/>
                    <a:pt x="23" y="44"/>
                    <a:pt x="22" y="44"/>
                  </a:cubicBezTo>
                  <a:cubicBezTo>
                    <a:pt x="21" y="44"/>
                    <a:pt x="20" y="44"/>
                    <a:pt x="20" y="4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3" y="0"/>
                    <a:pt x="24" y="1"/>
                    <a:pt x="24" y="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45" y="12"/>
                    <a:pt x="61" y="14"/>
                    <a:pt x="66" y="28"/>
                  </a:cubicBezTo>
                  <a:cubicBezTo>
                    <a:pt x="67" y="32"/>
                    <a:pt x="68" y="36"/>
                    <a:pt x="68" y="40"/>
                  </a:cubicBezTo>
                  <a:cubicBezTo>
                    <a:pt x="68" y="46"/>
                    <a:pt x="65" y="52"/>
                    <a:pt x="63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102"/>
            <p:cNvSpPr>
              <a:spLocks noEditPoints="1"/>
            </p:cNvSpPr>
            <p:nvPr/>
          </p:nvSpPr>
          <p:spPr bwMode="auto">
            <a:xfrm>
              <a:off x="2115788" y="3529916"/>
              <a:ext cx="346314" cy="246371"/>
            </a:xfrm>
            <a:custGeom>
              <a:avLst/>
              <a:gdLst>
                <a:gd name="T0" fmla="*/ 799114544 w 69"/>
                <a:gd name="T1" fmla="*/ 577887258 h 49"/>
                <a:gd name="T2" fmla="*/ 481819013 w 69"/>
                <a:gd name="T3" fmla="*/ 577887258 h 49"/>
                <a:gd name="T4" fmla="*/ 493570445 w 69"/>
                <a:gd name="T5" fmla="*/ 566094271 h 49"/>
                <a:gd name="T6" fmla="*/ 481819013 w 69"/>
                <a:gd name="T7" fmla="*/ 448157535 h 49"/>
                <a:gd name="T8" fmla="*/ 470067580 w 69"/>
                <a:gd name="T9" fmla="*/ 436364548 h 49"/>
                <a:gd name="T10" fmla="*/ 352549828 w 69"/>
                <a:gd name="T11" fmla="*/ 436364548 h 49"/>
                <a:gd name="T12" fmla="*/ 329046964 w 69"/>
                <a:gd name="T13" fmla="*/ 448157535 h 49"/>
                <a:gd name="T14" fmla="*/ 329046964 w 69"/>
                <a:gd name="T15" fmla="*/ 566094271 h 49"/>
                <a:gd name="T16" fmla="*/ 340798396 w 69"/>
                <a:gd name="T17" fmla="*/ 577887258 h 49"/>
                <a:gd name="T18" fmla="*/ 23502865 w 69"/>
                <a:gd name="T19" fmla="*/ 577887258 h 49"/>
                <a:gd name="T20" fmla="*/ 0 w 69"/>
                <a:gd name="T21" fmla="*/ 542504863 h 49"/>
                <a:gd name="T22" fmla="*/ 11751432 w 69"/>
                <a:gd name="T23" fmla="*/ 495332916 h 49"/>
                <a:gd name="T24" fmla="*/ 199777779 w 69"/>
                <a:gd name="T25" fmla="*/ 23585973 h 49"/>
                <a:gd name="T26" fmla="*/ 235032076 w 69"/>
                <a:gd name="T27" fmla="*/ 0 h 49"/>
                <a:gd name="T28" fmla="*/ 376052693 w 69"/>
                <a:gd name="T29" fmla="*/ 0 h 49"/>
                <a:gd name="T30" fmla="*/ 364301261 w 69"/>
                <a:gd name="T31" fmla="*/ 23585973 h 49"/>
                <a:gd name="T32" fmla="*/ 364301261 w 69"/>
                <a:gd name="T33" fmla="*/ 106143749 h 49"/>
                <a:gd name="T34" fmla="*/ 376052693 w 69"/>
                <a:gd name="T35" fmla="*/ 117936736 h 49"/>
                <a:gd name="T36" fmla="*/ 446564716 w 69"/>
                <a:gd name="T37" fmla="*/ 117936736 h 49"/>
                <a:gd name="T38" fmla="*/ 458316148 w 69"/>
                <a:gd name="T39" fmla="*/ 106143749 h 49"/>
                <a:gd name="T40" fmla="*/ 458316148 w 69"/>
                <a:gd name="T41" fmla="*/ 23585973 h 49"/>
                <a:gd name="T42" fmla="*/ 434813283 w 69"/>
                <a:gd name="T43" fmla="*/ 0 h 49"/>
                <a:gd name="T44" fmla="*/ 587585333 w 69"/>
                <a:gd name="T45" fmla="*/ 0 h 49"/>
                <a:gd name="T46" fmla="*/ 622839630 w 69"/>
                <a:gd name="T47" fmla="*/ 23585973 h 49"/>
                <a:gd name="T48" fmla="*/ 799114544 w 69"/>
                <a:gd name="T49" fmla="*/ 495332916 h 49"/>
                <a:gd name="T50" fmla="*/ 810865976 w 69"/>
                <a:gd name="T51" fmla="*/ 542504863 h 49"/>
                <a:gd name="T52" fmla="*/ 799114544 w 69"/>
                <a:gd name="T53" fmla="*/ 577887258 h 49"/>
                <a:gd name="T54" fmla="*/ 481819013 w 69"/>
                <a:gd name="T55" fmla="*/ 330220799 h 49"/>
                <a:gd name="T56" fmla="*/ 470067580 w 69"/>
                <a:gd name="T57" fmla="*/ 188698090 h 49"/>
                <a:gd name="T58" fmla="*/ 446564716 w 69"/>
                <a:gd name="T59" fmla="*/ 176905104 h 49"/>
                <a:gd name="T60" fmla="*/ 364301261 w 69"/>
                <a:gd name="T61" fmla="*/ 176905104 h 49"/>
                <a:gd name="T62" fmla="*/ 352549828 w 69"/>
                <a:gd name="T63" fmla="*/ 188698090 h 49"/>
                <a:gd name="T64" fmla="*/ 340798396 w 69"/>
                <a:gd name="T65" fmla="*/ 330220799 h 49"/>
                <a:gd name="T66" fmla="*/ 340798396 w 69"/>
                <a:gd name="T67" fmla="*/ 342013786 h 49"/>
                <a:gd name="T68" fmla="*/ 352549828 w 69"/>
                <a:gd name="T69" fmla="*/ 353810207 h 49"/>
                <a:gd name="T70" fmla="*/ 470067580 w 69"/>
                <a:gd name="T71" fmla="*/ 353810207 h 49"/>
                <a:gd name="T72" fmla="*/ 481819013 w 69"/>
                <a:gd name="T73" fmla="*/ 342013786 h 49"/>
                <a:gd name="T74" fmla="*/ 481819013 w 69"/>
                <a:gd name="T75" fmla="*/ 330220799 h 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9" h="49">
                  <a:moveTo>
                    <a:pt x="68" y="49"/>
                  </a:moveTo>
                  <a:cubicBezTo>
                    <a:pt x="41" y="49"/>
                    <a:pt x="41" y="49"/>
                    <a:pt x="41" y="49"/>
                  </a:cubicBezTo>
                  <a:cubicBezTo>
                    <a:pt x="42" y="49"/>
                    <a:pt x="42" y="48"/>
                    <a:pt x="42" y="4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7"/>
                    <a:pt x="41" y="37"/>
                    <a:pt x="4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7"/>
                    <a:pt x="28" y="37"/>
                    <a:pt x="28" y="3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7"/>
                    <a:pt x="0" y="46"/>
                  </a:cubicBezTo>
                  <a:cubicBezTo>
                    <a:pt x="0" y="45"/>
                    <a:pt x="1" y="43"/>
                    <a:pt x="1" y="4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1"/>
                    <a:pt x="19" y="0"/>
                    <a:pt x="20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1" y="1"/>
                    <a:pt x="31" y="2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10"/>
                    <a:pt x="31" y="10"/>
                    <a:pt x="32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39" y="9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1"/>
                    <a:pt x="38" y="0"/>
                    <a:pt x="37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1"/>
                    <a:pt x="53" y="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3"/>
                    <a:pt x="69" y="45"/>
                    <a:pt x="69" y="46"/>
                  </a:cubicBezTo>
                  <a:cubicBezTo>
                    <a:pt x="69" y="47"/>
                    <a:pt x="69" y="49"/>
                    <a:pt x="68" y="49"/>
                  </a:cubicBezTo>
                  <a:close/>
                  <a:moveTo>
                    <a:pt x="41" y="28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39" y="15"/>
                    <a:pt x="38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6"/>
                    <a:pt x="30" y="16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30" y="30"/>
                    <a:pt x="30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1" y="29"/>
                    <a:pt x="41" y="29"/>
                  </a:cubicBezTo>
                  <a:lnTo>
                    <a:pt x="41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103"/>
            <p:cNvSpPr>
              <a:spLocks noEditPoints="1"/>
            </p:cNvSpPr>
            <p:nvPr/>
          </p:nvSpPr>
          <p:spPr bwMode="auto">
            <a:xfrm>
              <a:off x="2829335" y="3508997"/>
              <a:ext cx="241723" cy="267291"/>
            </a:xfrm>
            <a:custGeom>
              <a:avLst/>
              <a:gdLst>
                <a:gd name="T0" fmla="*/ 366752452 w 48"/>
                <a:gd name="T1" fmla="*/ 391549411 h 53"/>
                <a:gd name="T2" fmla="*/ 212954923 w 48"/>
                <a:gd name="T3" fmla="*/ 391549411 h 53"/>
                <a:gd name="T4" fmla="*/ 212954923 w 48"/>
                <a:gd name="T5" fmla="*/ 439012346 h 53"/>
                <a:gd name="T6" fmla="*/ 437738573 w 48"/>
                <a:gd name="T7" fmla="*/ 439012346 h 53"/>
                <a:gd name="T8" fmla="*/ 461399467 w 48"/>
                <a:gd name="T9" fmla="*/ 450875497 h 53"/>
                <a:gd name="T10" fmla="*/ 461399467 w 48"/>
                <a:gd name="T11" fmla="*/ 510201582 h 53"/>
                <a:gd name="T12" fmla="*/ 437738573 w 48"/>
                <a:gd name="T13" fmla="*/ 522068177 h 53"/>
                <a:gd name="T14" fmla="*/ 212954923 w 48"/>
                <a:gd name="T15" fmla="*/ 522068177 h 53"/>
                <a:gd name="T16" fmla="*/ 212954923 w 48"/>
                <a:gd name="T17" fmla="*/ 616987159 h 53"/>
                <a:gd name="T18" fmla="*/ 201122756 w 48"/>
                <a:gd name="T19" fmla="*/ 628853754 h 53"/>
                <a:gd name="T20" fmla="*/ 130136635 w 48"/>
                <a:gd name="T21" fmla="*/ 628853754 h 53"/>
                <a:gd name="T22" fmla="*/ 106475742 w 48"/>
                <a:gd name="T23" fmla="*/ 616987159 h 53"/>
                <a:gd name="T24" fmla="*/ 106475742 w 48"/>
                <a:gd name="T25" fmla="*/ 522068177 h 53"/>
                <a:gd name="T26" fmla="*/ 11832167 w 48"/>
                <a:gd name="T27" fmla="*/ 522068177 h 53"/>
                <a:gd name="T28" fmla="*/ 0 w 48"/>
                <a:gd name="T29" fmla="*/ 510201582 h 53"/>
                <a:gd name="T30" fmla="*/ 0 w 48"/>
                <a:gd name="T31" fmla="*/ 450875497 h 53"/>
                <a:gd name="T32" fmla="*/ 11832167 w 48"/>
                <a:gd name="T33" fmla="*/ 439012346 h 53"/>
                <a:gd name="T34" fmla="*/ 106475742 w 48"/>
                <a:gd name="T35" fmla="*/ 439012346 h 53"/>
                <a:gd name="T36" fmla="*/ 106475742 w 48"/>
                <a:gd name="T37" fmla="*/ 391549411 h 53"/>
                <a:gd name="T38" fmla="*/ 11832167 w 48"/>
                <a:gd name="T39" fmla="*/ 391549411 h 53"/>
                <a:gd name="T40" fmla="*/ 0 w 48"/>
                <a:gd name="T41" fmla="*/ 379686260 h 53"/>
                <a:gd name="T42" fmla="*/ 0 w 48"/>
                <a:gd name="T43" fmla="*/ 308493580 h 53"/>
                <a:gd name="T44" fmla="*/ 11832167 w 48"/>
                <a:gd name="T45" fmla="*/ 296630429 h 53"/>
                <a:gd name="T46" fmla="*/ 106475742 w 48"/>
                <a:gd name="T47" fmla="*/ 296630429 h 53"/>
                <a:gd name="T48" fmla="*/ 106475742 w 48"/>
                <a:gd name="T49" fmla="*/ 11866595 h 53"/>
                <a:gd name="T50" fmla="*/ 130136635 w 48"/>
                <a:gd name="T51" fmla="*/ 0 h 53"/>
                <a:gd name="T52" fmla="*/ 366752452 w 48"/>
                <a:gd name="T53" fmla="*/ 0 h 53"/>
                <a:gd name="T54" fmla="*/ 567875208 w 48"/>
                <a:gd name="T55" fmla="*/ 189841408 h 53"/>
                <a:gd name="T56" fmla="*/ 366752452 w 48"/>
                <a:gd name="T57" fmla="*/ 391549411 h 53"/>
                <a:gd name="T58" fmla="*/ 354923725 w 48"/>
                <a:gd name="T59" fmla="*/ 94922426 h 53"/>
                <a:gd name="T60" fmla="*/ 212954923 w 48"/>
                <a:gd name="T61" fmla="*/ 94922426 h 53"/>
                <a:gd name="T62" fmla="*/ 212954923 w 48"/>
                <a:gd name="T63" fmla="*/ 296630429 h 53"/>
                <a:gd name="T64" fmla="*/ 354923725 w 48"/>
                <a:gd name="T65" fmla="*/ 296630429 h 53"/>
                <a:gd name="T66" fmla="*/ 461399467 w 48"/>
                <a:gd name="T67" fmla="*/ 189841408 h 53"/>
                <a:gd name="T68" fmla="*/ 354923725 w 48"/>
                <a:gd name="T69" fmla="*/ 94922426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8" h="53">
                  <a:moveTo>
                    <a:pt x="31" y="33"/>
                  </a:moveTo>
                  <a:cubicBezTo>
                    <a:pt x="18" y="33"/>
                    <a:pt x="18" y="33"/>
                    <a:pt x="18" y="33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8" y="37"/>
                    <a:pt x="39" y="38"/>
                    <a:pt x="39" y="38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8" y="44"/>
                    <a:pt x="37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3"/>
                    <a:pt x="17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9" y="52"/>
                    <a:pt x="9" y="52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4"/>
                    <a:pt x="0" y="44"/>
                    <a:pt x="0" y="4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7"/>
                    <a:pt x="1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41" y="0"/>
                    <a:pt x="48" y="6"/>
                    <a:pt x="48" y="16"/>
                  </a:cubicBezTo>
                  <a:cubicBezTo>
                    <a:pt x="48" y="26"/>
                    <a:pt x="41" y="33"/>
                    <a:pt x="31" y="33"/>
                  </a:cubicBezTo>
                  <a:close/>
                  <a:moveTo>
                    <a:pt x="30" y="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6" y="25"/>
                    <a:pt x="39" y="21"/>
                    <a:pt x="39" y="16"/>
                  </a:cubicBezTo>
                  <a:cubicBezTo>
                    <a:pt x="39" y="11"/>
                    <a:pt x="36" y="8"/>
                    <a:pt x="3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104"/>
            <p:cNvSpPr>
              <a:spLocks noEditPoints="1"/>
            </p:cNvSpPr>
            <p:nvPr/>
          </p:nvSpPr>
          <p:spPr bwMode="auto">
            <a:xfrm>
              <a:off x="3552180" y="3508997"/>
              <a:ext cx="241723" cy="267291"/>
            </a:xfrm>
            <a:custGeom>
              <a:avLst/>
              <a:gdLst>
                <a:gd name="T0" fmla="*/ 366752452 w 48"/>
                <a:gd name="T1" fmla="*/ 391549411 h 53"/>
                <a:gd name="T2" fmla="*/ 212954923 w 48"/>
                <a:gd name="T3" fmla="*/ 391549411 h 53"/>
                <a:gd name="T4" fmla="*/ 212954923 w 48"/>
                <a:gd name="T5" fmla="*/ 439012346 h 53"/>
                <a:gd name="T6" fmla="*/ 437738573 w 48"/>
                <a:gd name="T7" fmla="*/ 439012346 h 53"/>
                <a:gd name="T8" fmla="*/ 461399467 w 48"/>
                <a:gd name="T9" fmla="*/ 450875497 h 53"/>
                <a:gd name="T10" fmla="*/ 461399467 w 48"/>
                <a:gd name="T11" fmla="*/ 510201582 h 53"/>
                <a:gd name="T12" fmla="*/ 437738573 w 48"/>
                <a:gd name="T13" fmla="*/ 522068177 h 53"/>
                <a:gd name="T14" fmla="*/ 212954923 w 48"/>
                <a:gd name="T15" fmla="*/ 522068177 h 53"/>
                <a:gd name="T16" fmla="*/ 212954923 w 48"/>
                <a:gd name="T17" fmla="*/ 616987159 h 53"/>
                <a:gd name="T18" fmla="*/ 201122756 w 48"/>
                <a:gd name="T19" fmla="*/ 628853754 h 53"/>
                <a:gd name="T20" fmla="*/ 130136635 w 48"/>
                <a:gd name="T21" fmla="*/ 628853754 h 53"/>
                <a:gd name="T22" fmla="*/ 106475742 w 48"/>
                <a:gd name="T23" fmla="*/ 616987159 h 53"/>
                <a:gd name="T24" fmla="*/ 106475742 w 48"/>
                <a:gd name="T25" fmla="*/ 522068177 h 53"/>
                <a:gd name="T26" fmla="*/ 11832167 w 48"/>
                <a:gd name="T27" fmla="*/ 522068177 h 53"/>
                <a:gd name="T28" fmla="*/ 0 w 48"/>
                <a:gd name="T29" fmla="*/ 510201582 h 53"/>
                <a:gd name="T30" fmla="*/ 0 w 48"/>
                <a:gd name="T31" fmla="*/ 450875497 h 53"/>
                <a:gd name="T32" fmla="*/ 11832167 w 48"/>
                <a:gd name="T33" fmla="*/ 439012346 h 53"/>
                <a:gd name="T34" fmla="*/ 106475742 w 48"/>
                <a:gd name="T35" fmla="*/ 439012346 h 53"/>
                <a:gd name="T36" fmla="*/ 106475742 w 48"/>
                <a:gd name="T37" fmla="*/ 391549411 h 53"/>
                <a:gd name="T38" fmla="*/ 11832167 w 48"/>
                <a:gd name="T39" fmla="*/ 391549411 h 53"/>
                <a:gd name="T40" fmla="*/ 0 w 48"/>
                <a:gd name="T41" fmla="*/ 379686260 h 53"/>
                <a:gd name="T42" fmla="*/ 0 w 48"/>
                <a:gd name="T43" fmla="*/ 308493580 h 53"/>
                <a:gd name="T44" fmla="*/ 11832167 w 48"/>
                <a:gd name="T45" fmla="*/ 296630429 h 53"/>
                <a:gd name="T46" fmla="*/ 106475742 w 48"/>
                <a:gd name="T47" fmla="*/ 296630429 h 53"/>
                <a:gd name="T48" fmla="*/ 106475742 w 48"/>
                <a:gd name="T49" fmla="*/ 11866595 h 53"/>
                <a:gd name="T50" fmla="*/ 130136635 w 48"/>
                <a:gd name="T51" fmla="*/ 0 h 53"/>
                <a:gd name="T52" fmla="*/ 366752452 w 48"/>
                <a:gd name="T53" fmla="*/ 0 h 53"/>
                <a:gd name="T54" fmla="*/ 567875208 w 48"/>
                <a:gd name="T55" fmla="*/ 189841408 h 53"/>
                <a:gd name="T56" fmla="*/ 366752452 w 48"/>
                <a:gd name="T57" fmla="*/ 391549411 h 53"/>
                <a:gd name="T58" fmla="*/ 354923725 w 48"/>
                <a:gd name="T59" fmla="*/ 94922426 h 53"/>
                <a:gd name="T60" fmla="*/ 212954923 w 48"/>
                <a:gd name="T61" fmla="*/ 94922426 h 53"/>
                <a:gd name="T62" fmla="*/ 212954923 w 48"/>
                <a:gd name="T63" fmla="*/ 296630429 h 53"/>
                <a:gd name="T64" fmla="*/ 354923725 w 48"/>
                <a:gd name="T65" fmla="*/ 296630429 h 53"/>
                <a:gd name="T66" fmla="*/ 461399467 w 48"/>
                <a:gd name="T67" fmla="*/ 189841408 h 53"/>
                <a:gd name="T68" fmla="*/ 354923725 w 48"/>
                <a:gd name="T69" fmla="*/ 94922426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8" h="53">
                  <a:moveTo>
                    <a:pt x="31" y="33"/>
                  </a:moveTo>
                  <a:cubicBezTo>
                    <a:pt x="18" y="33"/>
                    <a:pt x="18" y="33"/>
                    <a:pt x="18" y="33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8" y="37"/>
                    <a:pt x="39" y="38"/>
                    <a:pt x="39" y="38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8" y="44"/>
                    <a:pt x="37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3"/>
                    <a:pt x="17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9" y="52"/>
                    <a:pt x="9" y="52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4"/>
                    <a:pt x="0" y="44"/>
                    <a:pt x="0" y="4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7"/>
                    <a:pt x="1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41" y="0"/>
                    <a:pt x="48" y="6"/>
                    <a:pt x="48" y="16"/>
                  </a:cubicBezTo>
                  <a:cubicBezTo>
                    <a:pt x="48" y="26"/>
                    <a:pt x="41" y="33"/>
                    <a:pt x="31" y="33"/>
                  </a:cubicBezTo>
                  <a:close/>
                  <a:moveTo>
                    <a:pt x="30" y="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6" y="25"/>
                    <a:pt x="39" y="21"/>
                    <a:pt x="39" y="16"/>
                  </a:cubicBezTo>
                  <a:cubicBezTo>
                    <a:pt x="39" y="11"/>
                    <a:pt x="36" y="8"/>
                    <a:pt x="3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105"/>
            <p:cNvSpPr>
              <a:spLocks noEditPoints="1"/>
            </p:cNvSpPr>
            <p:nvPr/>
          </p:nvSpPr>
          <p:spPr bwMode="auto">
            <a:xfrm>
              <a:off x="4277349" y="3508997"/>
              <a:ext cx="320748" cy="316099"/>
            </a:xfrm>
            <a:custGeom>
              <a:avLst/>
              <a:gdLst>
                <a:gd name="T0" fmla="*/ 691318547 w 64"/>
                <a:gd name="T1" fmla="*/ 739885873 h 63"/>
                <a:gd name="T2" fmla="*/ 644450189 w 64"/>
                <a:gd name="T3" fmla="*/ 716397324 h 63"/>
                <a:gd name="T4" fmla="*/ 492124603 w 64"/>
                <a:gd name="T5" fmla="*/ 563721754 h 63"/>
                <a:gd name="T6" fmla="*/ 316364838 w 64"/>
                <a:gd name="T7" fmla="*/ 622443127 h 63"/>
                <a:gd name="T8" fmla="*/ 0 w 64"/>
                <a:gd name="T9" fmla="*/ 305351140 h 63"/>
                <a:gd name="T10" fmla="*/ 316364838 w 64"/>
                <a:gd name="T11" fmla="*/ 0 h 63"/>
                <a:gd name="T12" fmla="*/ 632733100 w 64"/>
                <a:gd name="T13" fmla="*/ 305351140 h 63"/>
                <a:gd name="T14" fmla="*/ 574144229 w 64"/>
                <a:gd name="T15" fmla="*/ 481511832 h 63"/>
                <a:gd name="T16" fmla="*/ 726469815 w 64"/>
                <a:gd name="T17" fmla="*/ 634187402 h 63"/>
                <a:gd name="T18" fmla="*/ 749903994 w 64"/>
                <a:gd name="T19" fmla="*/ 681164500 h 63"/>
                <a:gd name="T20" fmla="*/ 691318547 w 64"/>
                <a:gd name="T21" fmla="*/ 739885873 h 63"/>
                <a:gd name="T22" fmla="*/ 316364838 w 64"/>
                <a:gd name="T23" fmla="*/ 105698471 h 63"/>
                <a:gd name="T24" fmla="*/ 117170895 w 64"/>
                <a:gd name="T25" fmla="*/ 305351140 h 63"/>
                <a:gd name="T26" fmla="*/ 316364838 w 64"/>
                <a:gd name="T27" fmla="*/ 505000381 h 63"/>
                <a:gd name="T28" fmla="*/ 515558782 w 64"/>
                <a:gd name="T29" fmla="*/ 305351140 h 63"/>
                <a:gd name="T30" fmla="*/ 316364838 w 64"/>
                <a:gd name="T31" fmla="*/ 105698471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4" h="63">
                  <a:moveTo>
                    <a:pt x="59" y="63"/>
                  </a:moveTo>
                  <a:cubicBezTo>
                    <a:pt x="57" y="63"/>
                    <a:pt x="56" y="62"/>
                    <a:pt x="55" y="61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38" y="51"/>
                    <a:pt x="33" y="53"/>
                    <a:pt x="27" y="53"/>
                  </a:cubicBezTo>
                  <a:cubicBezTo>
                    <a:pt x="12" y="53"/>
                    <a:pt x="0" y="41"/>
                    <a:pt x="0" y="26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4" y="12"/>
                    <a:pt x="54" y="26"/>
                  </a:cubicBezTo>
                  <a:cubicBezTo>
                    <a:pt x="54" y="32"/>
                    <a:pt x="52" y="37"/>
                    <a:pt x="49" y="41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3" y="55"/>
                    <a:pt x="64" y="57"/>
                    <a:pt x="64" y="58"/>
                  </a:cubicBezTo>
                  <a:cubicBezTo>
                    <a:pt x="64" y="61"/>
                    <a:pt x="61" y="63"/>
                    <a:pt x="59" y="63"/>
                  </a:cubicBezTo>
                  <a:close/>
                  <a:moveTo>
                    <a:pt x="27" y="9"/>
                  </a:moveTo>
                  <a:cubicBezTo>
                    <a:pt x="18" y="9"/>
                    <a:pt x="10" y="17"/>
                    <a:pt x="10" y="26"/>
                  </a:cubicBezTo>
                  <a:cubicBezTo>
                    <a:pt x="10" y="36"/>
                    <a:pt x="18" y="43"/>
                    <a:pt x="27" y="43"/>
                  </a:cubicBezTo>
                  <a:cubicBezTo>
                    <a:pt x="37" y="43"/>
                    <a:pt x="44" y="36"/>
                    <a:pt x="44" y="26"/>
                  </a:cubicBezTo>
                  <a:cubicBezTo>
                    <a:pt x="44" y="17"/>
                    <a:pt x="37" y="9"/>
                    <a:pt x="2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106"/>
            <p:cNvSpPr>
              <a:spLocks noEditPoints="1"/>
            </p:cNvSpPr>
            <p:nvPr/>
          </p:nvSpPr>
          <p:spPr bwMode="auto">
            <a:xfrm>
              <a:off x="5000193" y="3483431"/>
              <a:ext cx="341667" cy="341665"/>
            </a:xfrm>
            <a:custGeom>
              <a:avLst/>
              <a:gdLst>
                <a:gd name="T0" fmla="*/ 800857202 w 68"/>
                <a:gd name="T1" fmla="*/ 35330320 h 68"/>
                <a:gd name="T2" fmla="*/ 683084387 w 68"/>
                <a:gd name="T3" fmla="*/ 718408349 h 68"/>
                <a:gd name="T4" fmla="*/ 671306419 w 68"/>
                <a:gd name="T5" fmla="*/ 741964184 h 68"/>
                <a:gd name="T6" fmla="*/ 659528452 w 68"/>
                <a:gd name="T7" fmla="*/ 741964184 h 68"/>
                <a:gd name="T8" fmla="*/ 647750484 w 68"/>
                <a:gd name="T9" fmla="*/ 741964184 h 68"/>
                <a:gd name="T10" fmla="*/ 412204853 w 68"/>
                <a:gd name="T11" fmla="*/ 647747708 h 68"/>
                <a:gd name="T12" fmla="*/ 270879534 w 68"/>
                <a:gd name="T13" fmla="*/ 789072421 h 68"/>
                <a:gd name="T14" fmla="*/ 259101566 w 68"/>
                <a:gd name="T15" fmla="*/ 800850339 h 68"/>
                <a:gd name="T16" fmla="*/ 247323598 w 68"/>
                <a:gd name="T17" fmla="*/ 800850339 h 68"/>
                <a:gd name="T18" fmla="*/ 223767663 w 68"/>
                <a:gd name="T19" fmla="*/ 765520018 h 68"/>
                <a:gd name="T20" fmla="*/ 223767663 w 68"/>
                <a:gd name="T21" fmla="*/ 565305718 h 68"/>
                <a:gd name="T22" fmla="*/ 11777968 w 68"/>
                <a:gd name="T23" fmla="*/ 482867160 h 68"/>
                <a:gd name="T24" fmla="*/ 0 w 68"/>
                <a:gd name="T25" fmla="*/ 459311325 h 68"/>
                <a:gd name="T26" fmla="*/ 11777968 w 68"/>
                <a:gd name="T27" fmla="*/ 423981004 h 68"/>
                <a:gd name="T28" fmla="*/ 753748763 w 68"/>
                <a:gd name="T29" fmla="*/ 0 h 68"/>
                <a:gd name="T30" fmla="*/ 789079235 w 68"/>
                <a:gd name="T31" fmla="*/ 0 h 68"/>
                <a:gd name="T32" fmla="*/ 800857202 w 68"/>
                <a:gd name="T33" fmla="*/ 35330320 h 68"/>
                <a:gd name="T34" fmla="*/ 730192827 w 68"/>
                <a:gd name="T35" fmla="*/ 82441990 h 68"/>
                <a:gd name="T36" fmla="*/ 94216879 w 68"/>
                <a:gd name="T37" fmla="*/ 447533407 h 68"/>
                <a:gd name="T38" fmla="*/ 235545630 w 68"/>
                <a:gd name="T39" fmla="*/ 506419563 h 68"/>
                <a:gd name="T40" fmla="*/ 624197980 w 68"/>
                <a:gd name="T41" fmla="*/ 223766704 h 68"/>
                <a:gd name="T42" fmla="*/ 412204853 w 68"/>
                <a:gd name="T43" fmla="*/ 577083635 h 68"/>
                <a:gd name="T44" fmla="*/ 635975948 w 68"/>
                <a:gd name="T45" fmla="*/ 671300111 h 68"/>
                <a:gd name="T46" fmla="*/ 730192827 w 68"/>
                <a:gd name="T47" fmla="*/ 82441990 h 6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8" h="68">
                  <a:moveTo>
                    <a:pt x="68" y="3"/>
                  </a:moveTo>
                  <a:cubicBezTo>
                    <a:pt x="58" y="61"/>
                    <a:pt x="58" y="61"/>
                    <a:pt x="58" y="61"/>
                  </a:cubicBezTo>
                  <a:cubicBezTo>
                    <a:pt x="58" y="62"/>
                    <a:pt x="57" y="62"/>
                    <a:pt x="57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2" y="68"/>
                    <a:pt x="22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0" y="67"/>
                    <a:pt x="19" y="66"/>
                    <a:pt x="19" y="65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8"/>
                    <a:pt x="0" y="37"/>
                    <a:pt x="1" y="3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6" y="0"/>
                    <a:pt x="67" y="0"/>
                  </a:cubicBezTo>
                  <a:cubicBezTo>
                    <a:pt x="68" y="1"/>
                    <a:pt x="68" y="2"/>
                    <a:pt x="68" y="3"/>
                  </a:cubicBezTo>
                  <a:close/>
                  <a:moveTo>
                    <a:pt x="62" y="7"/>
                  </a:moveTo>
                  <a:cubicBezTo>
                    <a:pt x="8" y="38"/>
                    <a:pt x="8" y="38"/>
                    <a:pt x="8" y="38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54" y="57"/>
                    <a:pt x="54" y="57"/>
                    <a:pt x="54" y="57"/>
                  </a:cubicBezTo>
                  <a:lnTo>
                    <a:pt x="62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107"/>
            <p:cNvSpPr>
              <a:spLocks noEditPoints="1"/>
            </p:cNvSpPr>
            <p:nvPr/>
          </p:nvSpPr>
          <p:spPr bwMode="auto">
            <a:xfrm>
              <a:off x="5725362" y="3508997"/>
              <a:ext cx="290533" cy="290533"/>
            </a:xfrm>
            <a:custGeom>
              <a:avLst/>
              <a:gdLst>
                <a:gd name="T0" fmla="*/ 678924825 w 58"/>
                <a:gd name="T1" fmla="*/ 550162512 h 58"/>
                <a:gd name="T2" fmla="*/ 550162512 w 58"/>
                <a:gd name="T3" fmla="*/ 678924825 h 58"/>
                <a:gd name="T4" fmla="*/ 128762313 w 58"/>
                <a:gd name="T5" fmla="*/ 678924825 h 58"/>
                <a:gd name="T6" fmla="*/ 0 w 58"/>
                <a:gd name="T7" fmla="*/ 550162512 h 58"/>
                <a:gd name="T8" fmla="*/ 0 w 58"/>
                <a:gd name="T9" fmla="*/ 117054471 h 58"/>
                <a:gd name="T10" fmla="*/ 128762313 w 58"/>
                <a:gd name="T11" fmla="*/ 0 h 58"/>
                <a:gd name="T12" fmla="*/ 550162512 w 58"/>
                <a:gd name="T13" fmla="*/ 0 h 58"/>
                <a:gd name="T14" fmla="*/ 678924825 w 58"/>
                <a:gd name="T15" fmla="*/ 117054471 h 58"/>
                <a:gd name="T16" fmla="*/ 678924825 w 58"/>
                <a:gd name="T17" fmla="*/ 550162512 h 58"/>
                <a:gd name="T18" fmla="*/ 596987038 w 58"/>
                <a:gd name="T19" fmla="*/ 269229046 h 58"/>
                <a:gd name="T20" fmla="*/ 596987038 w 58"/>
                <a:gd name="T21" fmla="*/ 234112363 h 58"/>
                <a:gd name="T22" fmla="*/ 444812462 w 58"/>
                <a:gd name="T23" fmla="*/ 70233367 h 58"/>
                <a:gd name="T24" fmla="*/ 409695779 w 58"/>
                <a:gd name="T25" fmla="*/ 70233367 h 58"/>
                <a:gd name="T26" fmla="*/ 397991358 w 58"/>
                <a:gd name="T27" fmla="*/ 93645629 h 58"/>
                <a:gd name="T28" fmla="*/ 397991358 w 58"/>
                <a:gd name="T29" fmla="*/ 163878996 h 58"/>
                <a:gd name="T30" fmla="*/ 105350050 w 58"/>
                <a:gd name="T31" fmla="*/ 421400200 h 58"/>
                <a:gd name="T32" fmla="*/ 187291259 w 58"/>
                <a:gd name="T33" fmla="*/ 596987038 h 58"/>
                <a:gd name="T34" fmla="*/ 198995679 w 58"/>
                <a:gd name="T35" fmla="*/ 608691458 h 58"/>
                <a:gd name="T36" fmla="*/ 198995679 w 58"/>
                <a:gd name="T37" fmla="*/ 608691458 h 58"/>
                <a:gd name="T38" fmla="*/ 210700100 w 58"/>
                <a:gd name="T39" fmla="*/ 585279196 h 58"/>
                <a:gd name="T40" fmla="*/ 234112363 w 58"/>
                <a:gd name="T41" fmla="*/ 374579096 h 58"/>
                <a:gd name="T42" fmla="*/ 397991358 w 58"/>
                <a:gd name="T43" fmla="*/ 339462412 h 58"/>
                <a:gd name="T44" fmla="*/ 397991358 w 58"/>
                <a:gd name="T45" fmla="*/ 409695779 h 58"/>
                <a:gd name="T46" fmla="*/ 409695779 w 58"/>
                <a:gd name="T47" fmla="*/ 433108042 h 58"/>
                <a:gd name="T48" fmla="*/ 421400200 w 58"/>
                <a:gd name="T49" fmla="*/ 433108042 h 58"/>
                <a:gd name="T50" fmla="*/ 444812462 w 58"/>
                <a:gd name="T51" fmla="*/ 421400200 h 58"/>
                <a:gd name="T52" fmla="*/ 596987038 w 58"/>
                <a:gd name="T53" fmla="*/ 269229046 h 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51" y="23"/>
                  </a:moveTo>
                  <a:cubicBezTo>
                    <a:pt x="52" y="22"/>
                    <a:pt x="52" y="21"/>
                    <a:pt x="51" y="20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6"/>
                    <a:pt x="36" y="5"/>
                    <a:pt x="35" y="6"/>
                  </a:cubicBezTo>
                  <a:cubicBezTo>
                    <a:pt x="34" y="6"/>
                    <a:pt x="34" y="7"/>
                    <a:pt x="34" y="8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12" y="14"/>
                    <a:pt x="9" y="27"/>
                    <a:pt x="9" y="36"/>
                  </a:cubicBezTo>
                  <a:cubicBezTo>
                    <a:pt x="9" y="44"/>
                    <a:pt x="16" y="51"/>
                    <a:pt x="16" y="51"/>
                  </a:cubicBezTo>
                  <a:cubicBezTo>
                    <a:pt x="16" y="52"/>
                    <a:pt x="16" y="52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8" y="51"/>
                    <a:pt x="18" y="51"/>
                    <a:pt x="18" y="50"/>
                  </a:cubicBezTo>
                  <a:cubicBezTo>
                    <a:pt x="17" y="41"/>
                    <a:pt x="18" y="36"/>
                    <a:pt x="20" y="32"/>
                  </a:cubicBezTo>
                  <a:cubicBezTo>
                    <a:pt x="23" y="30"/>
                    <a:pt x="27" y="29"/>
                    <a:pt x="34" y="29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7"/>
                    <a:pt x="35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7"/>
                    <a:pt x="37" y="37"/>
                    <a:pt x="38" y="36"/>
                  </a:cubicBezTo>
                  <a:lnTo>
                    <a:pt x="51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108"/>
            <p:cNvSpPr>
              <a:spLocks noEditPoints="1"/>
            </p:cNvSpPr>
            <p:nvPr/>
          </p:nvSpPr>
          <p:spPr bwMode="auto">
            <a:xfrm>
              <a:off x="6448207" y="3508997"/>
              <a:ext cx="241723" cy="290533"/>
            </a:xfrm>
            <a:custGeom>
              <a:avLst/>
              <a:gdLst>
                <a:gd name="T0" fmla="*/ 567875208 w 48"/>
                <a:gd name="T1" fmla="*/ 362874675 h 58"/>
                <a:gd name="T2" fmla="*/ 295769771 w 48"/>
                <a:gd name="T3" fmla="*/ 678924825 h 58"/>
                <a:gd name="T4" fmla="*/ 283937604 w 48"/>
                <a:gd name="T5" fmla="*/ 678924825 h 58"/>
                <a:gd name="T6" fmla="*/ 272105438 w 48"/>
                <a:gd name="T7" fmla="*/ 678924825 h 58"/>
                <a:gd name="T8" fmla="*/ 0 w 48"/>
                <a:gd name="T9" fmla="*/ 362874675 h 58"/>
                <a:gd name="T10" fmla="*/ 0 w 48"/>
                <a:gd name="T11" fmla="*/ 23412263 h 58"/>
                <a:gd name="T12" fmla="*/ 23660894 w 48"/>
                <a:gd name="T13" fmla="*/ 0 h 58"/>
                <a:gd name="T14" fmla="*/ 544214315 w 48"/>
                <a:gd name="T15" fmla="*/ 0 h 58"/>
                <a:gd name="T16" fmla="*/ 567875208 w 48"/>
                <a:gd name="T17" fmla="*/ 23412263 h 58"/>
                <a:gd name="T18" fmla="*/ 567875208 w 48"/>
                <a:gd name="T19" fmla="*/ 362874675 h 58"/>
                <a:gd name="T20" fmla="*/ 485060360 w 48"/>
                <a:gd name="T21" fmla="*/ 81937787 h 58"/>
                <a:gd name="T22" fmla="*/ 283937604 w 48"/>
                <a:gd name="T23" fmla="*/ 81937787 h 58"/>
                <a:gd name="T24" fmla="*/ 283937604 w 48"/>
                <a:gd name="T25" fmla="*/ 585279196 h 58"/>
                <a:gd name="T26" fmla="*/ 378584619 w 48"/>
                <a:gd name="T27" fmla="*/ 526753671 h 58"/>
                <a:gd name="T28" fmla="*/ 485060360 w 48"/>
                <a:gd name="T29" fmla="*/ 362874675 h 58"/>
                <a:gd name="T30" fmla="*/ 485060360 w 48"/>
                <a:gd name="T31" fmla="*/ 81937787 h 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" h="58">
                  <a:moveTo>
                    <a:pt x="48" y="31"/>
                  </a:moveTo>
                  <a:cubicBezTo>
                    <a:pt x="48" y="47"/>
                    <a:pt x="26" y="57"/>
                    <a:pt x="25" y="58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4" y="58"/>
                    <a:pt x="23" y="58"/>
                    <a:pt x="23" y="58"/>
                  </a:cubicBezTo>
                  <a:cubicBezTo>
                    <a:pt x="22" y="57"/>
                    <a:pt x="0" y="47"/>
                    <a:pt x="0" y="3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1"/>
                    <a:pt x="48" y="2"/>
                  </a:cubicBezTo>
                  <a:lnTo>
                    <a:pt x="48" y="31"/>
                  </a:lnTo>
                  <a:close/>
                  <a:moveTo>
                    <a:pt x="41" y="7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6" y="49"/>
                    <a:pt x="29" y="47"/>
                    <a:pt x="32" y="45"/>
                  </a:cubicBezTo>
                  <a:cubicBezTo>
                    <a:pt x="36" y="42"/>
                    <a:pt x="41" y="37"/>
                    <a:pt x="41" y="31"/>
                  </a:cubicBezTo>
                  <a:lnTo>
                    <a:pt x="41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109"/>
            <p:cNvSpPr>
              <a:spLocks noEditPoints="1"/>
            </p:cNvSpPr>
            <p:nvPr/>
          </p:nvSpPr>
          <p:spPr bwMode="auto">
            <a:xfrm>
              <a:off x="7171051" y="3508997"/>
              <a:ext cx="341667" cy="290533"/>
            </a:xfrm>
            <a:custGeom>
              <a:avLst/>
              <a:gdLst>
                <a:gd name="T0" fmla="*/ 117772815 w 68"/>
                <a:gd name="T1" fmla="*/ 667220404 h 58"/>
                <a:gd name="T2" fmla="*/ 105994847 w 68"/>
                <a:gd name="T3" fmla="*/ 678924825 h 58"/>
                <a:gd name="T4" fmla="*/ 23555936 w 68"/>
                <a:gd name="T5" fmla="*/ 678924825 h 58"/>
                <a:gd name="T6" fmla="*/ 0 w 68"/>
                <a:gd name="T7" fmla="*/ 667220404 h 58"/>
                <a:gd name="T8" fmla="*/ 0 w 68"/>
                <a:gd name="T9" fmla="*/ 573574775 h 58"/>
                <a:gd name="T10" fmla="*/ 23555936 w 68"/>
                <a:gd name="T11" fmla="*/ 561870354 h 58"/>
                <a:gd name="T12" fmla="*/ 105994847 w 68"/>
                <a:gd name="T13" fmla="*/ 561870354 h 58"/>
                <a:gd name="T14" fmla="*/ 117772815 w 68"/>
                <a:gd name="T15" fmla="*/ 573574775 h 58"/>
                <a:gd name="T16" fmla="*/ 117772815 w 68"/>
                <a:gd name="T17" fmla="*/ 667220404 h 58"/>
                <a:gd name="T18" fmla="*/ 294432038 w 68"/>
                <a:gd name="T19" fmla="*/ 667220404 h 58"/>
                <a:gd name="T20" fmla="*/ 282654070 w 68"/>
                <a:gd name="T21" fmla="*/ 678924825 h 58"/>
                <a:gd name="T22" fmla="*/ 188437191 w 68"/>
                <a:gd name="T23" fmla="*/ 678924825 h 58"/>
                <a:gd name="T24" fmla="*/ 176659223 w 68"/>
                <a:gd name="T25" fmla="*/ 667220404 h 58"/>
                <a:gd name="T26" fmla="*/ 176659223 w 68"/>
                <a:gd name="T27" fmla="*/ 515045829 h 58"/>
                <a:gd name="T28" fmla="*/ 188437191 w 68"/>
                <a:gd name="T29" fmla="*/ 503341408 h 58"/>
                <a:gd name="T30" fmla="*/ 282654070 w 68"/>
                <a:gd name="T31" fmla="*/ 503341408 h 58"/>
                <a:gd name="T32" fmla="*/ 294432038 w 68"/>
                <a:gd name="T33" fmla="*/ 515045829 h 58"/>
                <a:gd name="T34" fmla="*/ 294432038 w 68"/>
                <a:gd name="T35" fmla="*/ 667220404 h 58"/>
                <a:gd name="T36" fmla="*/ 459316725 w 68"/>
                <a:gd name="T37" fmla="*/ 667220404 h 58"/>
                <a:gd name="T38" fmla="*/ 447538757 w 68"/>
                <a:gd name="T39" fmla="*/ 678924825 h 58"/>
                <a:gd name="T40" fmla="*/ 365096414 w 68"/>
                <a:gd name="T41" fmla="*/ 678924825 h 58"/>
                <a:gd name="T42" fmla="*/ 353318446 w 68"/>
                <a:gd name="T43" fmla="*/ 667220404 h 58"/>
                <a:gd name="T44" fmla="*/ 353318446 w 68"/>
                <a:gd name="T45" fmla="*/ 409695779 h 58"/>
                <a:gd name="T46" fmla="*/ 365096414 w 68"/>
                <a:gd name="T47" fmla="*/ 397991358 h 58"/>
                <a:gd name="T48" fmla="*/ 447538757 w 68"/>
                <a:gd name="T49" fmla="*/ 397991358 h 58"/>
                <a:gd name="T50" fmla="*/ 459316725 w 68"/>
                <a:gd name="T51" fmla="*/ 409695779 h 58"/>
                <a:gd name="T52" fmla="*/ 459316725 w 68"/>
                <a:gd name="T53" fmla="*/ 667220404 h 58"/>
                <a:gd name="T54" fmla="*/ 635975948 w 68"/>
                <a:gd name="T55" fmla="*/ 667220404 h 58"/>
                <a:gd name="T56" fmla="*/ 624197980 w 68"/>
                <a:gd name="T57" fmla="*/ 678924825 h 58"/>
                <a:gd name="T58" fmla="*/ 529977668 w 68"/>
                <a:gd name="T59" fmla="*/ 678924825 h 58"/>
                <a:gd name="T60" fmla="*/ 518203132 w 68"/>
                <a:gd name="T61" fmla="*/ 667220404 h 58"/>
                <a:gd name="T62" fmla="*/ 518203132 w 68"/>
                <a:gd name="T63" fmla="*/ 234112363 h 58"/>
                <a:gd name="T64" fmla="*/ 529977668 w 68"/>
                <a:gd name="T65" fmla="*/ 222407942 h 58"/>
                <a:gd name="T66" fmla="*/ 624197980 w 68"/>
                <a:gd name="T67" fmla="*/ 222407942 h 58"/>
                <a:gd name="T68" fmla="*/ 635975948 w 68"/>
                <a:gd name="T69" fmla="*/ 234112363 h 58"/>
                <a:gd name="T70" fmla="*/ 635975948 w 68"/>
                <a:gd name="T71" fmla="*/ 667220404 h 58"/>
                <a:gd name="T72" fmla="*/ 800857202 w 68"/>
                <a:gd name="T73" fmla="*/ 667220404 h 58"/>
                <a:gd name="T74" fmla="*/ 789079235 w 68"/>
                <a:gd name="T75" fmla="*/ 678924825 h 58"/>
                <a:gd name="T76" fmla="*/ 706640323 w 68"/>
                <a:gd name="T77" fmla="*/ 678924825 h 58"/>
                <a:gd name="T78" fmla="*/ 694862355 w 68"/>
                <a:gd name="T79" fmla="*/ 667220404 h 58"/>
                <a:gd name="T80" fmla="*/ 694862355 w 68"/>
                <a:gd name="T81" fmla="*/ 11704421 h 58"/>
                <a:gd name="T82" fmla="*/ 706640323 w 68"/>
                <a:gd name="T83" fmla="*/ 0 h 58"/>
                <a:gd name="T84" fmla="*/ 789079235 w 68"/>
                <a:gd name="T85" fmla="*/ 0 h 58"/>
                <a:gd name="T86" fmla="*/ 800857202 w 68"/>
                <a:gd name="T87" fmla="*/ 11704421 h 58"/>
                <a:gd name="T88" fmla="*/ 800857202 w 68"/>
                <a:gd name="T89" fmla="*/ 667220404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8" h="58">
                  <a:moveTo>
                    <a:pt x="10" y="57"/>
                  </a:moveTo>
                  <a:cubicBezTo>
                    <a:pt x="10" y="57"/>
                    <a:pt x="10" y="58"/>
                    <a:pt x="9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1" y="48"/>
                    <a:pt x="2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48"/>
                    <a:pt x="10" y="49"/>
                    <a:pt x="10" y="49"/>
                  </a:cubicBezTo>
                  <a:lnTo>
                    <a:pt x="10" y="57"/>
                  </a:lnTo>
                  <a:close/>
                  <a:moveTo>
                    <a:pt x="25" y="57"/>
                  </a:moveTo>
                  <a:cubicBezTo>
                    <a:pt x="25" y="57"/>
                    <a:pt x="24" y="58"/>
                    <a:pt x="24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5" y="57"/>
                    <a:pt x="15" y="57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6" y="43"/>
                    <a:pt x="16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5" y="44"/>
                    <a:pt x="25" y="44"/>
                  </a:cubicBezTo>
                  <a:lnTo>
                    <a:pt x="25" y="57"/>
                  </a:lnTo>
                  <a:close/>
                  <a:moveTo>
                    <a:pt x="39" y="57"/>
                  </a:moveTo>
                  <a:cubicBezTo>
                    <a:pt x="39" y="57"/>
                    <a:pt x="39" y="58"/>
                    <a:pt x="38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0" y="58"/>
                    <a:pt x="30" y="57"/>
                    <a:pt x="30" y="57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4"/>
                    <a:pt x="30" y="34"/>
                    <a:pt x="31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4"/>
                    <a:pt x="39" y="34"/>
                    <a:pt x="39" y="35"/>
                  </a:cubicBezTo>
                  <a:lnTo>
                    <a:pt x="39" y="57"/>
                  </a:lnTo>
                  <a:close/>
                  <a:moveTo>
                    <a:pt x="54" y="57"/>
                  </a:moveTo>
                  <a:cubicBezTo>
                    <a:pt x="54" y="57"/>
                    <a:pt x="53" y="58"/>
                    <a:pt x="53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4" y="57"/>
                    <a:pt x="44" y="57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5" y="19"/>
                    <a:pt x="45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4" y="20"/>
                    <a:pt x="54" y="20"/>
                  </a:cubicBezTo>
                  <a:lnTo>
                    <a:pt x="54" y="57"/>
                  </a:lnTo>
                  <a:close/>
                  <a:moveTo>
                    <a:pt x="68" y="57"/>
                  </a:moveTo>
                  <a:cubicBezTo>
                    <a:pt x="68" y="57"/>
                    <a:pt x="68" y="58"/>
                    <a:pt x="67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59" y="58"/>
                    <a:pt x="59" y="57"/>
                    <a:pt x="59" y="57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0"/>
                    <a:pt x="59" y="0"/>
                    <a:pt x="6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0"/>
                    <a:pt x="68" y="0"/>
                    <a:pt x="68" y="1"/>
                  </a:cubicBezTo>
                  <a:lnTo>
                    <a:pt x="68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110"/>
            <p:cNvSpPr>
              <a:spLocks noEditPoints="1"/>
            </p:cNvSpPr>
            <p:nvPr/>
          </p:nvSpPr>
          <p:spPr bwMode="auto">
            <a:xfrm>
              <a:off x="7896220" y="3529916"/>
              <a:ext cx="290533" cy="269614"/>
            </a:xfrm>
            <a:custGeom>
              <a:avLst/>
              <a:gdLst>
                <a:gd name="T0" fmla="*/ 93645629 w 58"/>
                <a:gd name="T1" fmla="*/ 116294135 h 54"/>
                <a:gd name="T2" fmla="*/ 0 w 58"/>
                <a:gd name="T3" fmla="*/ 116294135 h 54"/>
                <a:gd name="T4" fmla="*/ 0 w 58"/>
                <a:gd name="T5" fmla="*/ 58147068 h 54"/>
                <a:gd name="T6" fmla="*/ 93645629 w 58"/>
                <a:gd name="T7" fmla="*/ 58147068 h 54"/>
                <a:gd name="T8" fmla="*/ 93645629 w 58"/>
                <a:gd name="T9" fmla="*/ 116294135 h 54"/>
                <a:gd name="T10" fmla="*/ 386283516 w 58"/>
                <a:gd name="T11" fmla="*/ 348882406 h 54"/>
                <a:gd name="T12" fmla="*/ 0 w 58"/>
                <a:gd name="T13" fmla="*/ 348882406 h 54"/>
                <a:gd name="T14" fmla="*/ 0 w 58"/>
                <a:gd name="T15" fmla="*/ 290735338 h 54"/>
                <a:gd name="T16" fmla="*/ 386283516 w 58"/>
                <a:gd name="T17" fmla="*/ 290735338 h 54"/>
                <a:gd name="T18" fmla="*/ 386283516 w 58"/>
                <a:gd name="T19" fmla="*/ 348882406 h 54"/>
                <a:gd name="T20" fmla="*/ 152171154 w 58"/>
                <a:gd name="T21" fmla="*/ 569838534 h 54"/>
                <a:gd name="T22" fmla="*/ 0 w 58"/>
                <a:gd name="T23" fmla="*/ 569838534 h 54"/>
                <a:gd name="T24" fmla="*/ 0 w 58"/>
                <a:gd name="T25" fmla="*/ 511691467 h 54"/>
                <a:gd name="T26" fmla="*/ 152171154 w 58"/>
                <a:gd name="T27" fmla="*/ 511691467 h 54"/>
                <a:gd name="T28" fmla="*/ 152171154 w 58"/>
                <a:gd name="T29" fmla="*/ 569838534 h 54"/>
                <a:gd name="T30" fmla="*/ 280933466 w 58"/>
                <a:gd name="T31" fmla="*/ 34889605 h 54"/>
                <a:gd name="T32" fmla="*/ 280933466 w 58"/>
                <a:gd name="T33" fmla="*/ 151180330 h 54"/>
                <a:gd name="T34" fmla="*/ 257524625 w 58"/>
                <a:gd name="T35" fmla="*/ 174441203 h 54"/>
                <a:gd name="T36" fmla="*/ 140466733 w 58"/>
                <a:gd name="T37" fmla="*/ 174441203 h 54"/>
                <a:gd name="T38" fmla="*/ 105350050 w 58"/>
                <a:gd name="T39" fmla="*/ 151180330 h 54"/>
                <a:gd name="T40" fmla="*/ 105350050 w 58"/>
                <a:gd name="T41" fmla="*/ 34889605 h 54"/>
                <a:gd name="T42" fmla="*/ 140466733 w 58"/>
                <a:gd name="T43" fmla="*/ 0 h 54"/>
                <a:gd name="T44" fmla="*/ 257524625 w 58"/>
                <a:gd name="T45" fmla="*/ 0 h 54"/>
                <a:gd name="T46" fmla="*/ 280933466 w 58"/>
                <a:gd name="T47" fmla="*/ 34889605 h 54"/>
                <a:gd name="T48" fmla="*/ 339462412 w 58"/>
                <a:gd name="T49" fmla="*/ 488434004 h 54"/>
                <a:gd name="T50" fmla="*/ 339462412 w 58"/>
                <a:gd name="T51" fmla="*/ 593095997 h 54"/>
                <a:gd name="T52" fmla="*/ 304345729 w 58"/>
                <a:gd name="T53" fmla="*/ 627985602 h 54"/>
                <a:gd name="T54" fmla="*/ 198995679 w 58"/>
                <a:gd name="T55" fmla="*/ 627985602 h 54"/>
                <a:gd name="T56" fmla="*/ 163878996 w 58"/>
                <a:gd name="T57" fmla="*/ 593095997 h 54"/>
                <a:gd name="T58" fmla="*/ 163878996 w 58"/>
                <a:gd name="T59" fmla="*/ 488434004 h 54"/>
                <a:gd name="T60" fmla="*/ 198995679 w 58"/>
                <a:gd name="T61" fmla="*/ 453544399 h 54"/>
                <a:gd name="T62" fmla="*/ 304345729 w 58"/>
                <a:gd name="T63" fmla="*/ 453544399 h 54"/>
                <a:gd name="T64" fmla="*/ 339462412 w 58"/>
                <a:gd name="T65" fmla="*/ 488434004 h 54"/>
                <a:gd name="T66" fmla="*/ 678924825 w 58"/>
                <a:gd name="T67" fmla="*/ 116294135 h 54"/>
                <a:gd name="T68" fmla="*/ 292641308 w 58"/>
                <a:gd name="T69" fmla="*/ 116294135 h 54"/>
                <a:gd name="T70" fmla="*/ 292641308 w 58"/>
                <a:gd name="T71" fmla="*/ 58147068 h 54"/>
                <a:gd name="T72" fmla="*/ 678924825 w 58"/>
                <a:gd name="T73" fmla="*/ 58147068 h 54"/>
                <a:gd name="T74" fmla="*/ 678924825 w 58"/>
                <a:gd name="T75" fmla="*/ 116294135 h 54"/>
                <a:gd name="T76" fmla="*/ 678924825 w 58"/>
                <a:gd name="T77" fmla="*/ 569838534 h 54"/>
                <a:gd name="T78" fmla="*/ 351166833 w 58"/>
                <a:gd name="T79" fmla="*/ 569838534 h 54"/>
                <a:gd name="T80" fmla="*/ 351166833 w 58"/>
                <a:gd name="T81" fmla="*/ 511691467 h 54"/>
                <a:gd name="T82" fmla="*/ 678924825 w 58"/>
                <a:gd name="T83" fmla="*/ 511691467 h 54"/>
                <a:gd name="T84" fmla="*/ 678924825 w 58"/>
                <a:gd name="T85" fmla="*/ 569838534 h 54"/>
                <a:gd name="T86" fmla="*/ 561870354 w 58"/>
                <a:gd name="T87" fmla="*/ 255845733 h 54"/>
                <a:gd name="T88" fmla="*/ 561870354 w 58"/>
                <a:gd name="T89" fmla="*/ 372139869 h 54"/>
                <a:gd name="T90" fmla="*/ 538458092 w 58"/>
                <a:gd name="T91" fmla="*/ 395397331 h 54"/>
                <a:gd name="T92" fmla="*/ 421400200 w 58"/>
                <a:gd name="T93" fmla="*/ 395397331 h 54"/>
                <a:gd name="T94" fmla="*/ 397991358 w 58"/>
                <a:gd name="T95" fmla="*/ 372139869 h 54"/>
                <a:gd name="T96" fmla="*/ 397991358 w 58"/>
                <a:gd name="T97" fmla="*/ 255845733 h 54"/>
                <a:gd name="T98" fmla="*/ 421400200 w 58"/>
                <a:gd name="T99" fmla="*/ 232588270 h 54"/>
                <a:gd name="T100" fmla="*/ 538458092 w 58"/>
                <a:gd name="T101" fmla="*/ 232588270 h 54"/>
                <a:gd name="T102" fmla="*/ 561870354 w 58"/>
                <a:gd name="T103" fmla="*/ 255845733 h 54"/>
                <a:gd name="T104" fmla="*/ 678924825 w 58"/>
                <a:gd name="T105" fmla="*/ 348882406 h 54"/>
                <a:gd name="T106" fmla="*/ 585279196 w 58"/>
                <a:gd name="T107" fmla="*/ 348882406 h 54"/>
                <a:gd name="T108" fmla="*/ 585279196 w 58"/>
                <a:gd name="T109" fmla="*/ 290735338 h 54"/>
                <a:gd name="T110" fmla="*/ 678924825 w 58"/>
                <a:gd name="T111" fmla="*/ 290735338 h 54"/>
                <a:gd name="T112" fmla="*/ 678924825 w 58"/>
                <a:gd name="T113" fmla="*/ 348882406 h 5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58" h="54">
                  <a:moveTo>
                    <a:pt x="8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8" y="5"/>
                    <a:pt x="8" y="5"/>
                    <a:pt x="8" y="5"/>
                  </a:cubicBezTo>
                  <a:lnTo>
                    <a:pt x="8" y="10"/>
                  </a:lnTo>
                  <a:close/>
                  <a:moveTo>
                    <a:pt x="33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3" y="25"/>
                    <a:pt x="33" y="25"/>
                    <a:pt x="33" y="25"/>
                  </a:cubicBezTo>
                  <a:lnTo>
                    <a:pt x="33" y="30"/>
                  </a:lnTo>
                  <a:close/>
                  <a:moveTo>
                    <a:pt x="13" y="4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3" y="44"/>
                    <a:pt x="13" y="44"/>
                    <a:pt x="13" y="44"/>
                  </a:cubicBezTo>
                  <a:lnTo>
                    <a:pt x="13" y="49"/>
                  </a:lnTo>
                  <a:close/>
                  <a:moveTo>
                    <a:pt x="24" y="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4"/>
                    <a:pt x="23" y="15"/>
                    <a:pt x="2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9" y="14"/>
                    <a:pt x="9" y="1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11" y="0"/>
                    <a:pt x="1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2"/>
                    <a:pt x="24" y="3"/>
                  </a:cubicBezTo>
                  <a:close/>
                  <a:moveTo>
                    <a:pt x="29" y="42"/>
                  </a:moveTo>
                  <a:cubicBezTo>
                    <a:pt x="29" y="51"/>
                    <a:pt x="29" y="51"/>
                    <a:pt x="29" y="51"/>
                  </a:cubicBezTo>
                  <a:cubicBezTo>
                    <a:pt x="29" y="53"/>
                    <a:pt x="28" y="54"/>
                    <a:pt x="26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5" y="54"/>
                    <a:pt x="14" y="53"/>
                    <a:pt x="14" y="51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0"/>
                    <a:pt x="15" y="39"/>
                    <a:pt x="17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8" y="39"/>
                    <a:pt x="29" y="40"/>
                    <a:pt x="29" y="42"/>
                  </a:cubicBezTo>
                  <a:close/>
                  <a:moveTo>
                    <a:pt x="58" y="10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58" y="5"/>
                    <a:pt x="58" y="5"/>
                    <a:pt x="58" y="5"/>
                  </a:cubicBezTo>
                  <a:lnTo>
                    <a:pt x="58" y="10"/>
                  </a:lnTo>
                  <a:close/>
                  <a:moveTo>
                    <a:pt x="58" y="49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58" y="44"/>
                    <a:pt x="58" y="44"/>
                    <a:pt x="58" y="44"/>
                  </a:cubicBezTo>
                  <a:lnTo>
                    <a:pt x="58" y="49"/>
                  </a:lnTo>
                  <a:close/>
                  <a:moveTo>
                    <a:pt x="48" y="22"/>
                  </a:moveTo>
                  <a:cubicBezTo>
                    <a:pt x="48" y="32"/>
                    <a:pt x="48" y="32"/>
                    <a:pt x="48" y="32"/>
                  </a:cubicBezTo>
                  <a:cubicBezTo>
                    <a:pt x="48" y="33"/>
                    <a:pt x="47" y="34"/>
                    <a:pt x="4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5" y="34"/>
                    <a:pt x="34" y="33"/>
                    <a:pt x="34" y="3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1"/>
                    <a:pt x="35" y="20"/>
                    <a:pt x="3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7" y="20"/>
                    <a:pt x="48" y="21"/>
                    <a:pt x="48" y="22"/>
                  </a:cubicBezTo>
                  <a:close/>
                  <a:moveTo>
                    <a:pt x="58" y="30"/>
                  </a:moveTo>
                  <a:cubicBezTo>
                    <a:pt x="50" y="30"/>
                    <a:pt x="50" y="30"/>
                    <a:pt x="50" y="30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8" y="25"/>
                    <a:pt x="58" y="25"/>
                    <a:pt x="58" y="25"/>
                  </a:cubicBezTo>
                  <a:lnTo>
                    <a:pt x="58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111"/>
            <p:cNvSpPr>
              <a:spLocks noEditPoints="1"/>
            </p:cNvSpPr>
            <p:nvPr/>
          </p:nvSpPr>
          <p:spPr bwMode="auto">
            <a:xfrm>
              <a:off x="8619065" y="3518294"/>
              <a:ext cx="195238" cy="267291"/>
            </a:xfrm>
            <a:custGeom>
              <a:avLst/>
              <a:gdLst>
                <a:gd name="T0" fmla="*/ 432573723 w 39"/>
                <a:gd name="T1" fmla="*/ 261034089 h 53"/>
                <a:gd name="T2" fmla="*/ 35074469 w 39"/>
                <a:gd name="T3" fmla="*/ 261034089 h 53"/>
                <a:gd name="T4" fmla="*/ 0 w 39"/>
                <a:gd name="T5" fmla="*/ 225437748 h 53"/>
                <a:gd name="T6" fmla="*/ 11690350 w 39"/>
                <a:gd name="T7" fmla="*/ 213574598 h 53"/>
                <a:gd name="T8" fmla="*/ 210439977 w 39"/>
                <a:gd name="T9" fmla="*/ 11866595 h 53"/>
                <a:gd name="T10" fmla="*/ 233824096 w 39"/>
                <a:gd name="T11" fmla="*/ 0 h 53"/>
                <a:gd name="T12" fmla="*/ 257204796 w 39"/>
                <a:gd name="T13" fmla="*/ 11866595 h 53"/>
                <a:gd name="T14" fmla="*/ 455954423 w 39"/>
                <a:gd name="T15" fmla="*/ 213574598 h 53"/>
                <a:gd name="T16" fmla="*/ 455954423 w 39"/>
                <a:gd name="T17" fmla="*/ 225437748 h 53"/>
                <a:gd name="T18" fmla="*/ 432573723 w 39"/>
                <a:gd name="T19" fmla="*/ 261034089 h 53"/>
                <a:gd name="T20" fmla="*/ 455954423 w 39"/>
                <a:gd name="T21" fmla="*/ 427145751 h 53"/>
                <a:gd name="T22" fmla="*/ 257204796 w 39"/>
                <a:gd name="T23" fmla="*/ 628853754 h 53"/>
                <a:gd name="T24" fmla="*/ 233824096 w 39"/>
                <a:gd name="T25" fmla="*/ 628853754 h 53"/>
                <a:gd name="T26" fmla="*/ 210439977 w 39"/>
                <a:gd name="T27" fmla="*/ 628853754 h 53"/>
                <a:gd name="T28" fmla="*/ 11690350 w 39"/>
                <a:gd name="T29" fmla="*/ 427145751 h 53"/>
                <a:gd name="T30" fmla="*/ 0 w 39"/>
                <a:gd name="T31" fmla="*/ 403416006 h 53"/>
                <a:gd name="T32" fmla="*/ 35074469 w 39"/>
                <a:gd name="T33" fmla="*/ 379686260 h 53"/>
                <a:gd name="T34" fmla="*/ 432573723 w 39"/>
                <a:gd name="T35" fmla="*/ 379686260 h 53"/>
                <a:gd name="T36" fmla="*/ 455954423 w 39"/>
                <a:gd name="T37" fmla="*/ 403416006 h 53"/>
                <a:gd name="T38" fmla="*/ 455954423 w 39"/>
                <a:gd name="T39" fmla="*/ 427145751 h 5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9" h="53">
                  <a:moveTo>
                    <a:pt x="37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2" y="22"/>
                    <a:pt x="0" y="21"/>
                    <a:pt x="0" y="19"/>
                  </a:cubicBezTo>
                  <a:cubicBezTo>
                    <a:pt x="0" y="19"/>
                    <a:pt x="1" y="18"/>
                    <a:pt x="1" y="18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1" y="0"/>
                    <a:pt x="22" y="1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9"/>
                    <a:pt x="39" y="19"/>
                  </a:cubicBezTo>
                  <a:cubicBezTo>
                    <a:pt x="39" y="21"/>
                    <a:pt x="38" y="22"/>
                    <a:pt x="37" y="22"/>
                  </a:cubicBezTo>
                  <a:close/>
                  <a:moveTo>
                    <a:pt x="39" y="36"/>
                  </a:moveTo>
                  <a:cubicBezTo>
                    <a:pt x="22" y="53"/>
                    <a:pt x="22" y="53"/>
                    <a:pt x="22" y="53"/>
                  </a:cubicBezTo>
                  <a:cubicBezTo>
                    <a:pt x="21" y="53"/>
                    <a:pt x="21" y="53"/>
                    <a:pt x="20" y="53"/>
                  </a:cubicBezTo>
                  <a:cubicBezTo>
                    <a:pt x="19" y="53"/>
                    <a:pt x="19" y="53"/>
                    <a:pt x="18" y="5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5"/>
                    <a:pt x="0" y="35"/>
                    <a:pt x="0" y="34"/>
                  </a:cubicBezTo>
                  <a:cubicBezTo>
                    <a:pt x="0" y="33"/>
                    <a:pt x="2" y="32"/>
                    <a:pt x="3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8" y="32"/>
                    <a:pt x="39" y="33"/>
                    <a:pt x="39" y="34"/>
                  </a:cubicBezTo>
                  <a:cubicBezTo>
                    <a:pt x="39" y="35"/>
                    <a:pt x="39" y="35"/>
                    <a:pt x="39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112"/>
            <p:cNvSpPr>
              <a:spLocks noEditPoints="1"/>
            </p:cNvSpPr>
            <p:nvPr/>
          </p:nvSpPr>
          <p:spPr bwMode="auto">
            <a:xfrm>
              <a:off x="9346557" y="3483431"/>
              <a:ext cx="337018" cy="341665"/>
            </a:xfrm>
            <a:custGeom>
              <a:avLst/>
              <a:gdLst>
                <a:gd name="T0" fmla="*/ 306895574 w 67"/>
                <a:gd name="T1" fmla="*/ 647747708 h 68"/>
                <a:gd name="T2" fmla="*/ 165250935 w 67"/>
                <a:gd name="T3" fmla="*/ 789072421 h 68"/>
                <a:gd name="T4" fmla="*/ 153446069 w 67"/>
                <a:gd name="T5" fmla="*/ 800850339 h 68"/>
                <a:gd name="T6" fmla="*/ 141644640 w 67"/>
                <a:gd name="T7" fmla="*/ 789072421 h 68"/>
                <a:gd name="T8" fmla="*/ 0 w 67"/>
                <a:gd name="T9" fmla="*/ 647747708 h 68"/>
                <a:gd name="T10" fmla="*/ 0 w 67"/>
                <a:gd name="T11" fmla="*/ 635969791 h 68"/>
                <a:gd name="T12" fmla="*/ 11804865 w 67"/>
                <a:gd name="T13" fmla="*/ 624191873 h 68"/>
                <a:gd name="T14" fmla="*/ 94428615 w 67"/>
                <a:gd name="T15" fmla="*/ 624191873 h 68"/>
                <a:gd name="T16" fmla="*/ 94428615 w 67"/>
                <a:gd name="T17" fmla="*/ 11777917 h 68"/>
                <a:gd name="T18" fmla="*/ 118034909 w 67"/>
                <a:gd name="T19" fmla="*/ 0 h 68"/>
                <a:gd name="T20" fmla="*/ 200662094 w 67"/>
                <a:gd name="T21" fmla="*/ 0 h 68"/>
                <a:gd name="T22" fmla="*/ 212466960 w 67"/>
                <a:gd name="T23" fmla="*/ 11777917 h 68"/>
                <a:gd name="T24" fmla="*/ 212466960 w 67"/>
                <a:gd name="T25" fmla="*/ 624191873 h 68"/>
                <a:gd name="T26" fmla="*/ 295090709 w 67"/>
                <a:gd name="T27" fmla="*/ 624191873 h 68"/>
                <a:gd name="T28" fmla="*/ 318697004 w 67"/>
                <a:gd name="T29" fmla="*/ 635969791 h 68"/>
                <a:gd name="T30" fmla="*/ 306895574 w 67"/>
                <a:gd name="T31" fmla="*/ 647747708 h 68"/>
                <a:gd name="T32" fmla="*/ 790843513 w 67"/>
                <a:gd name="T33" fmla="*/ 94216476 h 68"/>
                <a:gd name="T34" fmla="*/ 779038647 w 67"/>
                <a:gd name="T35" fmla="*/ 105994393 h 68"/>
                <a:gd name="T36" fmla="*/ 401324189 w 67"/>
                <a:gd name="T37" fmla="*/ 105994393 h 68"/>
                <a:gd name="T38" fmla="*/ 389519324 w 67"/>
                <a:gd name="T39" fmla="*/ 94216476 h 68"/>
                <a:gd name="T40" fmla="*/ 389519324 w 67"/>
                <a:gd name="T41" fmla="*/ 11777917 h 68"/>
                <a:gd name="T42" fmla="*/ 401324189 w 67"/>
                <a:gd name="T43" fmla="*/ 0 h 68"/>
                <a:gd name="T44" fmla="*/ 779038647 w 67"/>
                <a:gd name="T45" fmla="*/ 0 h 68"/>
                <a:gd name="T46" fmla="*/ 790843513 w 67"/>
                <a:gd name="T47" fmla="*/ 11777917 h 68"/>
                <a:gd name="T48" fmla="*/ 790843513 w 67"/>
                <a:gd name="T49" fmla="*/ 94216476 h 68"/>
                <a:gd name="T50" fmla="*/ 708219763 w 67"/>
                <a:gd name="T51" fmla="*/ 329761097 h 68"/>
                <a:gd name="T52" fmla="*/ 684610033 w 67"/>
                <a:gd name="T53" fmla="*/ 341539014 h 68"/>
                <a:gd name="T54" fmla="*/ 401324189 w 67"/>
                <a:gd name="T55" fmla="*/ 341539014 h 68"/>
                <a:gd name="T56" fmla="*/ 389519324 w 67"/>
                <a:gd name="T57" fmla="*/ 329761097 h 68"/>
                <a:gd name="T58" fmla="*/ 389519324 w 67"/>
                <a:gd name="T59" fmla="*/ 235544621 h 68"/>
                <a:gd name="T60" fmla="*/ 401324189 w 67"/>
                <a:gd name="T61" fmla="*/ 223766704 h 68"/>
                <a:gd name="T62" fmla="*/ 684610033 w 67"/>
                <a:gd name="T63" fmla="*/ 223766704 h 68"/>
                <a:gd name="T64" fmla="*/ 708219763 w 67"/>
                <a:gd name="T65" fmla="*/ 235544621 h 68"/>
                <a:gd name="T66" fmla="*/ 708219763 w 67"/>
                <a:gd name="T67" fmla="*/ 329761097 h 68"/>
                <a:gd name="T68" fmla="*/ 613787713 w 67"/>
                <a:gd name="T69" fmla="*/ 553527800 h 68"/>
                <a:gd name="T70" fmla="*/ 601986283 w 67"/>
                <a:gd name="T71" fmla="*/ 565305718 h 68"/>
                <a:gd name="T72" fmla="*/ 401324189 w 67"/>
                <a:gd name="T73" fmla="*/ 565305718 h 68"/>
                <a:gd name="T74" fmla="*/ 389519324 w 67"/>
                <a:gd name="T75" fmla="*/ 553527800 h 68"/>
                <a:gd name="T76" fmla="*/ 389519324 w 67"/>
                <a:gd name="T77" fmla="*/ 471089242 h 68"/>
                <a:gd name="T78" fmla="*/ 401324189 w 67"/>
                <a:gd name="T79" fmla="*/ 459311325 h 68"/>
                <a:gd name="T80" fmla="*/ 601986283 w 67"/>
                <a:gd name="T81" fmla="*/ 459311325 h 68"/>
                <a:gd name="T82" fmla="*/ 613787713 w 67"/>
                <a:gd name="T83" fmla="*/ 471089242 h 68"/>
                <a:gd name="T84" fmla="*/ 613787713 w 67"/>
                <a:gd name="T85" fmla="*/ 553527800 h 68"/>
                <a:gd name="T86" fmla="*/ 531163963 w 67"/>
                <a:gd name="T87" fmla="*/ 789072421 h 68"/>
                <a:gd name="T88" fmla="*/ 519359098 w 67"/>
                <a:gd name="T89" fmla="*/ 800850339 h 68"/>
                <a:gd name="T90" fmla="*/ 401324189 w 67"/>
                <a:gd name="T91" fmla="*/ 800850339 h 68"/>
                <a:gd name="T92" fmla="*/ 389519324 w 67"/>
                <a:gd name="T93" fmla="*/ 789072421 h 68"/>
                <a:gd name="T94" fmla="*/ 389519324 w 67"/>
                <a:gd name="T95" fmla="*/ 694855946 h 68"/>
                <a:gd name="T96" fmla="*/ 401324189 w 67"/>
                <a:gd name="T97" fmla="*/ 683078028 h 68"/>
                <a:gd name="T98" fmla="*/ 519359098 w 67"/>
                <a:gd name="T99" fmla="*/ 683078028 h 68"/>
                <a:gd name="T100" fmla="*/ 531163963 w 67"/>
                <a:gd name="T101" fmla="*/ 694855946 h 68"/>
                <a:gd name="T102" fmla="*/ 531163963 w 67"/>
                <a:gd name="T103" fmla="*/ 789072421 h 6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7" h="68">
                  <a:moveTo>
                    <a:pt x="26" y="55"/>
                  </a:moveTo>
                  <a:cubicBezTo>
                    <a:pt x="14" y="67"/>
                    <a:pt x="14" y="67"/>
                    <a:pt x="14" y="67"/>
                  </a:cubicBezTo>
                  <a:cubicBezTo>
                    <a:pt x="14" y="68"/>
                    <a:pt x="14" y="68"/>
                    <a:pt x="13" y="68"/>
                  </a:cubicBezTo>
                  <a:cubicBezTo>
                    <a:pt x="13" y="68"/>
                    <a:pt x="13" y="68"/>
                    <a:pt x="12" y="6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4"/>
                    <a:pt x="0" y="54"/>
                  </a:cubicBezTo>
                  <a:cubicBezTo>
                    <a:pt x="0" y="53"/>
                    <a:pt x="1" y="53"/>
                    <a:pt x="1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6" y="53"/>
                    <a:pt x="27" y="54"/>
                    <a:pt x="27" y="54"/>
                  </a:cubicBezTo>
                  <a:cubicBezTo>
                    <a:pt x="27" y="55"/>
                    <a:pt x="27" y="55"/>
                    <a:pt x="26" y="55"/>
                  </a:cubicBezTo>
                  <a:close/>
                  <a:moveTo>
                    <a:pt x="67" y="8"/>
                  </a:moveTo>
                  <a:cubicBezTo>
                    <a:pt x="67" y="9"/>
                    <a:pt x="66" y="9"/>
                    <a:pt x="66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3" y="9"/>
                    <a:pt x="33" y="9"/>
                    <a:pt x="33" y="8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7" y="0"/>
                    <a:pt x="67" y="1"/>
                  </a:cubicBezTo>
                  <a:lnTo>
                    <a:pt x="67" y="8"/>
                  </a:lnTo>
                  <a:close/>
                  <a:moveTo>
                    <a:pt x="60" y="28"/>
                  </a:moveTo>
                  <a:cubicBezTo>
                    <a:pt x="60" y="28"/>
                    <a:pt x="59" y="29"/>
                    <a:pt x="58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19"/>
                    <a:pt x="60" y="20"/>
                    <a:pt x="60" y="20"/>
                  </a:cubicBezTo>
                  <a:lnTo>
                    <a:pt x="60" y="28"/>
                  </a:lnTo>
                  <a:close/>
                  <a:moveTo>
                    <a:pt x="52" y="47"/>
                  </a:moveTo>
                  <a:cubicBezTo>
                    <a:pt x="52" y="48"/>
                    <a:pt x="52" y="48"/>
                    <a:pt x="51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2" y="39"/>
                    <a:pt x="52" y="39"/>
                    <a:pt x="52" y="40"/>
                  </a:cubicBezTo>
                  <a:lnTo>
                    <a:pt x="52" y="47"/>
                  </a:lnTo>
                  <a:close/>
                  <a:moveTo>
                    <a:pt x="45" y="67"/>
                  </a:moveTo>
                  <a:cubicBezTo>
                    <a:pt x="45" y="67"/>
                    <a:pt x="44" y="68"/>
                    <a:pt x="44" y="68"/>
                  </a:cubicBezTo>
                  <a:cubicBezTo>
                    <a:pt x="34" y="68"/>
                    <a:pt x="34" y="68"/>
                    <a:pt x="34" y="68"/>
                  </a:cubicBezTo>
                  <a:cubicBezTo>
                    <a:pt x="33" y="68"/>
                    <a:pt x="33" y="67"/>
                    <a:pt x="33" y="67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8"/>
                    <a:pt x="34" y="5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4" y="58"/>
                    <a:pt x="45" y="59"/>
                    <a:pt x="45" y="59"/>
                  </a:cubicBezTo>
                  <a:lnTo>
                    <a:pt x="45" y="6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113"/>
            <p:cNvSpPr>
              <a:spLocks noEditPoints="1"/>
            </p:cNvSpPr>
            <p:nvPr/>
          </p:nvSpPr>
          <p:spPr bwMode="auto">
            <a:xfrm>
              <a:off x="10071726" y="3483431"/>
              <a:ext cx="276588" cy="341665"/>
            </a:xfrm>
            <a:custGeom>
              <a:avLst/>
              <a:gdLst>
                <a:gd name="T0" fmla="*/ 306739755 w 55"/>
                <a:gd name="T1" fmla="*/ 647747708 h 68"/>
                <a:gd name="T2" fmla="*/ 165168353 w 55"/>
                <a:gd name="T3" fmla="*/ 789072421 h 68"/>
                <a:gd name="T4" fmla="*/ 153369878 w 55"/>
                <a:gd name="T5" fmla="*/ 800850339 h 68"/>
                <a:gd name="T6" fmla="*/ 141571402 w 55"/>
                <a:gd name="T7" fmla="*/ 789072421 h 68"/>
                <a:gd name="T8" fmla="*/ 0 w 55"/>
                <a:gd name="T9" fmla="*/ 647747708 h 68"/>
                <a:gd name="T10" fmla="*/ 0 w 55"/>
                <a:gd name="T11" fmla="*/ 635969791 h 68"/>
                <a:gd name="T12" fmla="*/ 11798476 w 55"/>
                <a:gd name="T13" fmla="*/ 624191873 h 68"/>
                <a:gd name="T14" fmla="*/ 94380935 w 55"/>
                <a:gd name="T15" fmla="*/ 624191873 h 68"/>
                <a:gd name="T16" fmla="*/ 94380935 w 55"/>
                <a:gd name="T17" fmla="*/ 11777917 h 68"/>
                <a:gd name="T18" fmla="*/ 117977886 w 55"/>
                <a:gd name="T19" fmla="*/ 0 h 68"/>
                <a:gd name="T20" fmla="*/ 200560345 w 55"/>
                <a:gd name="T21" fmla="*/ 0 h 68"/>
                <a:gd name="T22" fmla="*/ 212358821 w 55"/>
                <a:gd name="T23" fmla="*/ 11777917 h 68"/>
                <a:gd name="T24" fmla="*/ 212358821 w 55"/>
                <a:gd name="T25" fmla="*/ 624191873 h 68"/>
                <a:gd name="T26" fmla="*/ 294944715 w 55"/>
                <a:gd name="T27" fmla="*/ 624191873 h 68"/>
                <a:gd name="T28" fmla="*/ 318538231 w 55"/>
                <a:gd name="T29" fmla="*/ 635969791 h 68"/>
                <a:gd name="T30" fmla="*/ 306739755 w 55"/>
                <a:gd name="T31" fmla="*/ 647747708 h 68"/>
                <a:gd name="T32" fmla="*/ 495505060 w 55"/>
                <a:gd name="T33" fmla="*/ 800850339 h 68"/>
                <a:gd name="T34" fmla="*/ 448314592 w 55"/>
                <a:gd name="T35" fmla="*/ 789072421 h 68"/>
                <a:gd name="T36" fmla="*/ 424717641 w 55"/>
                <a:gd name="T37" fmla="*/ 789072421 h 68"/>
                <a:gd name="T38" fmla="*/ 448314592 w 55"/>
                <a:gd name="T39" fmla="*/ 730186266 h 68"/>
                <a:gd name="T40" fmla="*/ 460109633 w 55"/>
                <a:gd name="T41" fmla="*/ 741964184 h 68"/>
                <a:gd name="T42" fmla="*/ 495505060 w 55"/>
                <a:gd name="T43" fmla="*/ 741964184 h 68"/>
                <a:gd name="T44" fmla="*/ 578087519 w 55"/>
                <a:gd name="T45" fmla="*/ 647747708 h 68"/>
                <a:gd name="T46" fmla="*/ 578087519 w 55"/>
                <a:gd name="T47" fmla="*/ 647747708 h 68"/>
                <a:gd name="T48" fmla="*/ 519098576 w 55"/>
                <a:gd name="T49" fmla="*/ 671300111 h 68"/>
                <a:gd name="T50" fmla="*/ 412919166 w 55"/>
                <a:gd name="T51" fmla="*/ 565305718 h 68"/>
                <a:gd name="T52" fmla="*/ 519098576 w 55"/>
                <a:gd name="T53" fmla="*/ 459311325 h 68"/>
                <a:gd name="T54" fmla="*/ 648874938 w 55"/>
                <a:gd name="T55" fmla="*/ 612413956 h 68"/>
                <a:gd name="T56" fmla="*/ 495505060 w 55"/>
                <a:gd name="T57" fmla="*/ 800850339 h 68"/>
                <a:gd name="T58" fmla="*/ 637076462 w 55"/>
                <a:gd name="T59" fmla="*/ 341539014 h 68"/>
                <a:gd name="T60" fmla="*/ 424717641 w 55"/>
                <a:gd name="T61" fmla="*/ 341539014 h 68"/>
                <a:gd name="T62" fmla="*/ 424717641 w 55"/>
                <a:gd name="T63" fmla="*/ 294430776 h 68"/>
                <a:gd name="T64" fmla="*/ 507303535 w 55"/>
                <a:gd name="T65" fmla="*/ 294430776 h 68"/>
                <a:gd name="T66" fmla="*/ 507303535 w 55"/>
                <a:gd name="T67" fmla="*/ 94216476 h 68"/>
                <a:gd name="T68" fmla="*/ 507303535 w 55"/>
                <a:gd name="T69" fmla="*/ 82441990 h 68"/>
                <a:gd name="T70" fmla="*/ 507303535 w 55"/>
                <a:gd name="T71" fmla="*/ 70664073 h 68"/>
                <a:gd name="T72" fmla="*/ 507303535 w 55"/>
                <a:gd name="T73" fmla="*/ 70664073 h 68"/>
                <a:gd name="T74" fmla="*/ 495505060 w 55"/>
                <a:gd name="T75" fmla="*/ 82441990 h 68"/>
                <a:gd name="T76" fmla="*/ 483706584 w 55"/>
                <a:gd name="T77" fmla="*/ 94216476 h 68"/>
                <a:gd name="T78" fmla="*/ 460109633 w 55"/>
                <a:gd name="T79" fmla="*/ 117772311 h 68"/>
                <a:gd name="T80" fmla="*/ 424717641 w 55"/>
                <a:gd name="T81" fmla="*/ 82441990 h 68"/>
                <a:gd name="T82" fmla="*/ 507303535 w 55"/>
                <a:gd name="T83" fmla="*/ 0 h 68"/>
                <a:gd name="T84" fmla="*/ 566292478 w 55"/>
                <a:gd name="T85" fmla="*/ 0 h 68"/>
                <a:gd name="T86" fmla="*/ 566292478 w 55"/>
                <a:gd name="T87" fmla="*/ 294430776 h 68"/>
                <a:gd name="T88" fmla="*/ 637076462 w 55"/>
                <a:gd name="T89" fmla="*/ 294430776 h 68"/>
                <a:gd name="T90" fmla="*/ 637076462 w 55"/>
                <a:gd name="T91" fmla="*/ 341539014 h 68"/>
                <a:gd name="T92" fmla="*/ 519098576 w 55"/>
                <a:gd name="T93" fmla="*/ 506419563 h 68"/>
                <a:gd name="T94" fmla="*/ 471908109 w 55"/>
                <a:gd name="T95" fmla="*/ 565305718 h 68"/>
                <a:gd name="T96" fmla="*/ 530897052 w 55"/>
                <a:gd name="T97" fmla="*/ 624191873 h 68"/>
                <a:gd name="T98" fmla="*/ 589885995 w 55"/>
                <a:gd name="T99" fmla="*/ 588861553 h 68"/>
                <a:gd name="T100" fmla="*/ 519098576 w 55"/>
                <a:gd name="T101" fmla="*/ 506419563 h 6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5" h="68">
                  <a:moveTo>
                    <a:pt x="26" y="55"/>
                  </a:moveTo>
                  <a:cubicBezTo>
                    <a:pt x="14" y="67"/>
                    <a:pt x="14" y="67"/>
                    <a:pt x="14" y="67"/>
                  </a:cubicBezTo>
                  <a:cubicBezTo>
                    <a:pt x="14" y="68"/>
                    <a:pt x="14" y="68"/>
                    <a:pt x="13" y="68"/>
                  </a:cubicBezTo>
                  <a:cubicBezTo>
                    <a:pt x="13" y="68"/>
                    <a:pt x="13" y="68"/>
                    <a:pt x="12" y="6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4"/>
                    <a:pt x="0" y="54"/>
                  </a:cubicBezTo>
                  <a:cubicBezTo>
                    <a:pt x="0" y="53"/>
                    <a:pt x="1" y="53"/>
                    <a:pt x="1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6" y="53"/>
                    <a:pt x="27" y="54"/>
                    <a:pt x="27" y="54"/>
                  </a:cubicBezTo>
                  <a:cubicBezTo>
                    <a:pt x="27" y="55"/>
                    <a:pt x="27" y="55"/>
                    <a:pt x="26" y="55"/>
                  </a:cubicBezTo>
                  <a:close/>
                  <a:moveTo>
                    <a:pt x="42" y="68"/>
                  </a:moveTo>
                  <a:cubicBezTo>
                    <a:pt x="40" y="68"/>
                    <a:pt x="39" y="67"/>
                    <a:pt x="38" y="67"/>
                  </a:cubicBezTo>
                  <a:cubicBezTo>
                    <a:pt x="37" y="67"/>
                    <a:pt x="37" y="67"/>
                    <a:pt x="36" y="67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9" y="63"/>
                    <a:pt x="39" y="63"/>
                  </a:cubicBezTo>
                  <a:cubicBezTo>
                    <a:pt x="40" y="63"/>
                    <a:pt x="41" y="63"/>
                    <a:pt x="42" y="63"/>
                  </a:cubicBezTo>
                  <a:cubicBezTo>
                    <a:pt x="46" y="63"/>
                    <a:pt x="49" y="59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8" y="57"/>
                    <a:pt x="46" y="57"/>
                    <a:pt x="44" y="57"/>
                  </a:cubicBezTo>
                  <a:cubicBezTo>
                    <a:pt x="38" y="57"/>
                    <a:pt x="35" y="53"/>
                    <a:pt x="35" y="48"/>
                  </a:cubicBezTo>
                  <a:cubicBezTo>
                    <a:pt x="35" y="43"/>
                    <a:pt x="39" y="39"/>
                    <a:pt x="44" y="39"/>
                  </a:cubicBezTo>
                  <a:cubicBezTo>
                    <a:pt x="50" y="39"/>
                    <a:pt x="55" y="43"/>
                    <a:pt x="55" y="52"/>
                  </a:cubicBezTo>
                  <a:cubicBezTo>
                    <a:pt x="55" y="59"/>
                    <a:pt x="51" y="68"/>
                    <a:pt x="42" y="68"/>
                  </a:cubicBezTo>
                  <a:close/>
                  <a:moveTo>
                    <a:pt x="54" y="29"/>
                  </a:moveTo>
                  <a:cubicBezTo>
                    <a:pt x="36" y="29"/>
                    <a:pt x="36" y="29"/>
                    <a:pt x="36" y="29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1" y="8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4" y="25"/>
                    <a:pt x="54" y="25"/>
                    <a:pt x="54" y="25"/>
                  </a:cubicBezTo>
                  <a:lnTo>
                    <a:pt x="54" y="29"/>
                  </a:lnTo>
                  <a:close/>
                  <a:moveTo>
                    <a:pt x="44" y="43"/>
                  </a:moveTo>
                  <a:cubicBezTo>
                    <a:pt x="42" y="43"/>
                    <a:pt x="40" y="45"/>
                    <a:pt x="40" y="48"/>
                  </a:cubicBezTo>
                  <a:cubicBezTo>
                    <a:pt x="40" y="51"/>
                    <a:pt x="42" y="53"/>
                    <a:pt x="45" y="53"/>
                  </a:cubicBezTo>
                  <a:cubicBezTo>
                    <a:pt x="48" y="53"/>
                    <a:pt x="50" y="52"/>
                    <a:pt x="50" y="50"/>
                  </a:cubicBezTo>
                  <a:cubicBezTo>
                    <a:pt x="50" y="46"/>
                    <a:pt x="47" y="43"/>
                    <a:pt x="44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114"/>
            <p:cNvSpPr>
              <a:spLocks noEditPoints="1"/>
            </p:cNvSpPr>
            <p:nvPr/>
          </p:nvSpPr>
          <p:spPr bwMode="auto">
            <a:xfrm>
              <a:off x="10789923" y="3529916"/>
              <a:ext cx="411393" cy="269614"/>
            </a:xfrm>
            <a:custGeom>
              <a:avLst/>
              <a:gdLst>
                <a:gd name="T0" fmla="*/ 152647901 w 82"/>
                <a:gd name="T1" fmla="*/ 418658205 h 54"/>
                <a:gd name="T2" fmla="*/ 93935325 w 82"/>
                <a:gd name="T3" fmla="*/ 418658205 h 54"/>
                <a:gd name="T4" fmla="*/ 93935325 w 82"/>
                <a:gd name="T5" fmla="*/ 383768600 h 54"/>
                <a:gd name="T6" fmla="*/ 70452350 w 82"/>
                <a:gd name="T7" fmla="*/ 383768600 h 54"/>
                <a:gd name="T8" fmla="*/ 58709150 w 82"/>
                <a:gd name="T9" fmla="*/ 348882406 h 54"/>
                <a:gd name="T10" fmla="*/ 58709150 w 82"/>
                <a:gd name="T11" fmla="*/ 325621532 h 54"/>
                <a:gd name="T12" fmla="*/ 0 w 82"/>
                <a:gd name="T13" fmla="*/ 313992801 h 54"/>
                <a:gd name="T14" fmla="*/ 58709150 w 82"/>
                <a:gd name="T15" fmla="*/ 302364069 h 54"/>
                <a:gd name="T16" fmla="*/ 58709150 w 82"/>
                <a:gd name="T17" fmla="*/ 279103196 h 54"/>
                <a:gd name="T18" fmla="*/ 70452350 w 82"/>
                <a:gd name="T19" fmla="*/ 244217002 h 54"/>
                <a:gd name="T20" fmla="*/ 93935325 w 82"/>
                <a:gd name="T21" fmla="*/ 244217002 h 54"/>
                <a:gd name="T22" fmla="*/ 93935325 w 82"/>
                <a:gd name="T23" fmla="*/ 220959539 h 54"/>
                <a:gd name="T24" fmla="*/ 152647901 w 82"/>
                <a:gd name="T25" fmla="*/ 220959539 h 54"/>
                <a:gd name="T26" fmla="*/ 270066200 w 82"/>
                <a:gd name="T27" fmla="*/ 244217002 h 54"/>
                <a:gd name="T28" fmla="*/ 774975853 w 82"/>
                <a:gd name="T29" fmla="*/ 244217002 h 54"/>
                <a:gd name="T30" fmla="*/ 857171404 w 82"/>
                <a:gd name="T31" fmla="*/ 255845733 h 54"/>
                <a:gd name="T32" fmla="*/ 962849929 w 82"/>
                <a:gd name="T33" fmla="*/ 313992801 h 54"/>
                <a:gd name="T34" fmla="*/ 857171404 w 82"/>
                <a:gd name="T35" fmla="*/ 372139869 h 54"/>
                <a:gd name="T36" fmla="*/ 774975853 w 82"/>
                <a:gd name="T37" fmla="*/ 383768600 h 54"/>
                <a:gd name="T38" fmla="*/ 270066200 w 82"/>
                <a:gd name="T39" fmla="*/ 383768600 h 54"/>
                <a:gd name="T40" fmla="*/ 152647901 w 82"/>
                <a:gd name="T41" fmla="*/ 418658205 h 54"/>
                <a:gd name="T42" fmla="*/ 140904700 w 82"/>
                <a:gd name="T43" fmla="*/ 209327397 h 54"/>
                <a:gd name="T44" fmla="*/ 187874076 w 82"/>
                <a:gd name="T45" fmla="*/ 0 h 54"/>
                <a:gd name="T46" fmla="*/ 223100251 w 82"/>
                <a:gd name="T47" fmla="*/ 0 h 54"/>
                <a:gd name="T48" fmla="*/ 293552602 w 82"/>
                <a:gd name="T49" fmla="*/ 34889605 h 54"/>
                <a:gd name="T50" fmla="*/ 422714101 w 82"/>
                <a:gd name="T51" fmla="*/ 162812471 h 54"/>
                <a:gd name="T52" fmla="*/ 528392627 w 82"/>
                <a:gd name="T53" fmla="*/ 197698666 h 54"/>
                <a:gd name="T54" fmla="*/ 728009904 w 82"/>
                <a:gd name="T55" fmla="*/ 232588270 h 54"/>
                <a:gd name="T56" fmla="*/ 270066200 w 82"/>
                <a:gd name="T57" fmla="*/ 232588270 h 54"/>
                <a:gd name="T58" fmla="*/ 152647901 w 82"/>
                <a:gd name="T59" fmla="*/ 209327397 h 54"/>
                <a:gd name="T60" fmla="*/ 140904700 w 82"/>
                <a:gd name="T61" fmla="*/ 209327397 h 54"/>
                <a:gd name="T62" fmla="*/ 728009904 w 82"/>
                <a:gd name="T63" fmla="*/ 395397331 h 54"/>
                <a:gd name="T64" fmla="*/ 528392627 w 82"/>
                <a:gd name="T65" fmla="*/ 430286936 h 54"/>
                <a:gd name="T66" fmla="*/ 422714101 w 82"/>
                <a:gd name="T67" fmla="*/ 465173131 h 54"/>
                <a:gd name="T68" fmla="*/ 293552602 w 82"/>
                <a:gd name="T69" fmla="*/ 593095997 h 54"/>
                <a:gd name="T70" fmla="*/ 223100251 w 82"/>
                <a:gd name="T71" fmla="*/ 627985602 h 54"/>
                <a:gd name="T72" fmla="*/ 187874076 w 82"/>
                <a:gd name="T73" fmla="*/ 627985602 h 54"/>
                <a:gd name="T74" fmla="*/ 140904700 w 82"/>
                <a:gd name="T75" fmla="*/ 418658205 h 54"/>
                <a:gd name="T76" fmla="*/ 152647901 w 82"/>
                <a:gd name="T77" fmla="*/ 418658205 h 54"/>
                <a:gd name="T78" fmla="*/ 270066200 w 82"/>
                <a:gd name="T79" fmla="*/ 395397331 h 54"/>
                <a:gd name="T80" fmla="*/ 728009904 w 82"/>
                <a:gd name="T81" fmla="*/ 395397331 h 54"/>
                <a:gd name="T82" fmla="*/ 798462254 w 82"/>
                <a:gd name="T83" fmla="*/ 313992801 h 54"/>
                <a:gd name="T84" fmla="*/ 774975853 w 82"/>
                <a:gd name="T85" fmla="*/ 360511137 h 54"/>
                <a:gd name="T86" fmla="*/ 810202028 w 82"/>
                <a:gd name="T87" fmla="*/ 372139869 h 54"/>
                <a:gd name="T88" fmla="*/ 833688429 w 82"/>
                <a:gd name="T89" fmla="*/ 313992801 h 54"/>
                <a:gd name="T90" fmla="*/ 810202028 w 82"/>
                <a:gd name="T91" fmla="*/ 267474465 h 54"/>
                <a:gd name="T92" fmla="*/ 774975853 w 82"/>
                <a:gd name="T93" fmla="*/ 279103196 h 54"/>
                <a:gd name="T94" fmla="*/ 798462254 w 82"/>
                <a:gd name="T95" fmla="*/ 313992801 h 5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2" h="54">
                  <a:moveTo>
                    <a:pt x="13" y="36"/>
                  </a:moveTo>
                  <a:cubicBezTo>
                    <a:pt x="8" y="36"/>
                    <a:pt x="8" y="36"/>
                    <a:pt x="8" y="36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3"/>
                    <a:pt x="5" y="32"/>
                    <a:pt x="5" y="30"/>
                  </a:cubicBezTo>
                  <a:cubicBezTo>
                    <a:pt x="5" y="29"/>
                    <a:pt x="5" y="29"/>
                    <a:pt x="5" y="28"/>
                  </a:cubicBezTo>
                  <a:cubicBezTo>
                    <a:pt x="2" y="28"/>
                    <a:pt x="0" y="28"/>
                    <a:pt x="0" y="27"/>
                  </a:cubicBezTo>
                  <a:cubicBezTo>
                    <a:pt x="0" y="27"/>
                    <a:pt x="2" y="26"/>
                    <a:pt x="5" y="26"/>
                  </a:cubicBezTo>
                  <a:cubicBezTo>
                    <a:pt x="5" y="25"/>
                    <a:pt x="5" y="25"/>
                    <a:pt x="5" y="24"/>
                  </a:cubicBezTo>
                  <a:cubicBezTo>
                    <a:pt x="5" y="22"/>
                    <a:pt x="5" y="21"/>
                    <a:pt x="6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7" y="19"/>
                    <a:pt x="21" y="20"/>
                    <a:pt x="23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8" y="22"/>
                    <a:pt x="71" y="22"/>
                    <a:pt x="73" y="22"/>
                  </a:cubicBezTo>
                  <a:cubicBezTo>
                    <a:pt x="80" y="23"/>
                    <a:pt x="82" y="26"/>
                    <a:pt x="82" y="27"/>
                  </a:cubicBezTo>
                  <a:cubicBezTo>
                    <a:pt x="82" y="28"/>
                    <a:pt x="80" y="31"/>
                    <a:pt x="73" y="32"/>
                  </a:cubicBezTo>
                  <a:cubicBezTo>
                    <a:pt x="71" y="32"/>
                    <a:pt x="68" y="33"/>
                    <a:pt x="66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1" y="35"/>
                    <a:pt x="17" y="36"/>
                    <a:pt x="13" y="36"/>
                  </a:cubicBezTo>
                  <a:close/>
                  <a:moveTo>
                    <a:pt x="12" y="18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9" y="0"/>
                    <a:pt x="19" y="0"/>
                  </a:cubicBezTo>
                  <a:cubicBezTo>
                    <a:pt x="22" y="0"/>
                    <a:pt x="24" y="2"/>
                    <a:pt x="25" y="3"/>
                  </a:cubicBezTo>
                  <a:cubicBezTo>
                    <a:pt x="26" y="4"/>
                    <a:pt x="33" y="10"/>
                    <a:pt x="36" y="14"/>
                  </a:cubicBezTo>
                  <a:cubicBezTo>
                    <a:pt x="36" y="14"/>
                    <a:pt x="40" y="17"/>
                    <a:pt x="45" y="17"/>
                  </a:cubicBezTo>
                  <a:cubicBezTo>
                    <a:pt x="54" y="19"/>
                    <a:pt x="62" y="20"/>
                    <a:pt x="6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1" y="19"/>
                    <a:pt x="17" y="18"/>
                    <a:pt x="13" y="18"/>
                  </a:cubicBezTo>
                  <a:lnTo>
                    <a:pt x="12" y="18"/>
                  </a:lnTo>
                  <a:close/>
                  <a:moveTo>
                    <a:pt x="62" y="34"/>
                  </a:moveTo>
                  <a:cubicBezTo>
                    <a:pt x="62" y="34"/>
                    <a:pt x="54" y="35"/>
                    <a:pt x="45" y="37"/>
                  </a:cubicBezTo>
                  <a:cubicBezTo>
                    <a:pt x="40" y="37"/>
                    <a:pt x="36" y="40"/>
                    <a:pt x="36" y="40"/>
                  </a:cubicBezTo>
                  <a:cubicBezTo>
                    <a:pt x="33" y="44"/>
                    <a:pt x="26" y="50"/>
                    <a:pt x="25" y="51"/>
                  </a:cubicBezTo>
                  <a:cubicBezTo>
                    <a:pt x="24" y="53"/>
                    <a:pt x="22" y="54"/>
                    <a:pt x="19" y="54"/>
                  </a:cubicBezTo>
                  <a:cubicBezTo>
                    <a:pt x="19" y="54"/>
                    <a:pt x="17" y="54"/>
                    <a:pt x="16" y="54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7" y="36"/>
                    <a:pt x="21" y="35"/>
                    <a:pt x="23" y="34"/>
                  </a:cubicBezTo>
                  <a:lnTo>
                    <a:pt x="62" y="34"/>
                  </a:lnTo>
                  <a:close/>
                  <a:moveTo>
                    <a:pt x="68" y="27"/>
                  </a:moveTo>
                  <a:cubicBezTo>
                    <a:pt x="68" y="29"/>
                    <a:pt x="67" y="30"/>
                    <a:pt x="66" y="31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70" y="31"/>
                    <a:pt x="71" y="29"/>
                    <a:pt x="71" y="27"/>
                  </a:cubicBezTo>
                  <a:cubicBezTo>
                    <a:pt x="71" y="25"/>
                    <a:pt x="70" y="24"/>
                    <a:pt x="69" y="23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7" y="24"/>
                    <a:pt x="68" y="26"/>
                    <a:pt x="68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115"/>
            <p:cNvSpPr>
              <a:spLocks/>
            </p:cNvSpPr>
            <p:nvPr/>
          </p:nvSpPr>
          <p:spPr bwMode="auto">
            <a:xfrm>
              <a:off x="11512767" y="3508997"/>
              <a:ext cx="297505" cy="290533"/>
            </a:xfrm>
            <a:custGeom>
              <a:avLst/>
              <a:gdLst>
                <a:gd name="T0" fmla="*/ 699834576 w 59"/>
                <a:gd name="T1" fmla="*/ 550162512 h 58"/>
                <a:gd name="T2" fmla="*/ 569356068 w 59"/>
                <a:gd name="T3" fmla="*/ 678924825 h 58"/>
                <a:gd name="T4" fmla="*/ 130478508 w 59"/>
                <a:gd name="T5" fmla="*/ 678924825 h 58"/>
                <a:gd name="T6" fmla="*/ 0 w 59"/>
                <a:gd name="T7" fmla="*/ 550162512 h 58"/>
                <a:gd name="T8" fmla="*/ 0 w 59"/>
                <a:gd name="T9" fmla="*/ 117054471 h 58"/>
                <a:gd name="T10" fmla="*/ 130478508 w 59"/>
                <a:gd name="T11" fmla="*/ 0 h 58"/>
                <a:gd name="T12" fmla="*/ 569356068 w 59"/>
                <a:gd name="T13" fmla="*/ 0 h 58"/>
                <a:gd name="T14" fmla="*/ 699834576 w 59"/>
                <a:gd name="T15" fmla="*/ 117054471 h 58"/>
                <a:gd name="T16" fmla="*/ 699834576 w 59"/>
                <a:gd name="T17" fmla="*/ 550162512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58">
                  <a:moveTo>
                    <a:pt x="59" y="47"/>
                  </a:moveTo>
                  <a:cubicBezTo>
                    <a:pt x="59" y="53"/>
                    <a:pt x="54" y="58"/>
                    <a:pt x="48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4" y="0"/>
                    <a:pt x="59" y="4"/>
                    <a:pt x="59" y="10"/>
                  </a:cubicBezTo>
                  <a:lnTo>
                    <a:pt x="59" y="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116"/>
            <p:cNvSpPr>
              <a:spLocks/>
            </p:cNvSpPr>
            <p:nvPr/>
          </p:nvSpPr>
          <p:spPr bwMode="auto">
            <a:xfrm>
              <a:off x="12237936" y="3488080"/>
              <a:ext cx="320748" cy="302154"/>
            </a:xfrm>
            <a:custGeom>
              <a:avLst/>
              <a:gdLst>
                <a:gd name="T0" fmla="*/ 738186905 w 64"/>
                <a:gd name="T1" fmla="*/ 295769771 h 60"/>
                <a:gd name="T2" fmla="*/ 574144229 w 64"/>
                <a:gd name="T3" fmla="*/ 461399467 h 60"/>
                <a:gd name="T4" fmla="*/ 609295498 w 64"/>
                <a:gd name="T5" fmla="*/ 674350950 h 60"/>
                <a:gd name="T6" fmla="*/ 609295498 w 64"/>
                <a:gd name="T7" fmla="*/ 686183117 h 60"/>
                <a:gd name="T8" fmla="*/ 597578408 w 64"/>
                <a:gd name="T9" fmla="*/ 709844010 h 60"/>
                <a:gd name="T10" fmla="*/ 574144229 w 64"/>
                <a:gd name="T11" fmla="*/ 709844010 h 60"/>
                <a:gd name="T12" fmla="*/ 374953709 w 64"/>
                <a:gd name="T13" fmla="*/ 603368269 h 60"/>
                <a:gd name="T14" fmla="*/ 175759765 w 64"/>
                <a:gd name="T15" fmla="*/ 709844010 h 60"/>
                <a:gd name="T16" fmla="*/ 152325586 w 64"/>
                <a:gd name="T17" fmla="*/ 709844010 h 60"/>
                <a:gd name="T18" fmla="*/ 140608496 w 64"/>
                <a:gd name="T19" fmla="*/ 686183117 h 60"/>
                <a:gd name="T20" fmla="*/ 140608496 w 64"/>
                <a:gd name="T21" fmla="*/ 674350950 h 60"/>
                <a:gd name="T22" fmla="*/ 175759765 w 64"/>
                <a:gd name="T23" fmla="*/ 461399467 h 60"/>
                <a:gd name="T24" fmla="*/ 11717089 w 64"/>
                <a:gd name="T25" fmla="*/ 295769771 h 60"/>
                <a:gd name="T26" fmla="*/ 0 w 64"/>
                <a:gd name="T27" fmla="*/ 272105438 h 60"/>
                <a:gd name="T28" fmla="*/ 35151268 w 64"/>
                <a:gd name="T29" fmla="*/ 260276710 h 60"/>
                <a:gd name="T30" fmla="*/ 257779391 w 64"/>
                <a:gd name="T31" fmla="*/ 224783650 h 60"/>
                <a:gd name="T32" fmla="*/ 351516107 w 64"/>
                <a:gd name="T33" fmla="*/ 11832167 h 60"/>
                <a:gd name="T34" fmla="*/ 374953709 w 64"/>
                <a:gd name="T35" fmla="*/ 0 h 60"/>
                <a:gd name="T36" fmla="*/ 398387888 w 64"/>
                <a:gd name="T37" fmla="*/ 11832167 h 60"/>
                <a:gd name="T38" fmla="*/ 492124603 w 64"/>
                <a:gd name="T39" fmla="*/ 224783650 h 60"/>
                <a:gd name="T40" fmla="*/ 714752726 w 64"/>
                <a:gd name="T41" fmla="*/ 260276710 h 60"/>
                <a:gd name="T42" fmla="*/ 749903994 w 64"/>
                <a:gd name="T43" fmla="*/ 272105438 h 60"/>
                <a:gd name="T44" fmla="*/ 738186905 w 64"/>
                <a:gd name="T45" fmla="*/ 295769771 h 6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117"/>
            <p:cNvSpPr>
              <a:spLocks noEditPoints="1"/>
            </p:cNvSpPr>
            <p:nvPr/>
          </p:nvSpPr>
          <p:spPr bwMode="auto">
            <a:xfrm>
              <a:off x="12956133" y="3488080"/>
              <a:ext cx="325396" cy="302154"/>
            </a:xfrm>
            <a:custGeom>
              <a:avLst/>
              <a:gdLst>
                <a:gd name="T0" fmla="*/ 572864762 w 65"/>
                <a:gd name="T1" fmla="*/ 461399467 h 60"/>
                <a:gd name="T2" fmla="*/ 607939231 w 65"/>
                <a:gd name="T3" fmla="*/ 674350950 h 60"/>
                <a:gd name="T4" fmla="*/ 596248881 w 65"/>
                <a:gd name="T5" fmla="*/ 709844010 h 60"/>
                <a:gd name="T6" fmla="*/ 572864762 w 65"/>
                <a:gd name="T7" fmla="*/ 709844010 h 60"/>
                <a:gd name="T8" fmla="*/ 374115135 w 65"/>
                <a:gd name="T9" fmla="*/ 603368269 h 60"/>
                <a:gd name="T10" fmla="*/ 175365508 w 65"/>
                <a:gd name="T11" fmla="*/ 709844010 h 60"/>
                <a:gd name="T12" fmla="*/ 163675158 w 65"/>
                <a:gd name="T13" fmla="*/ 709844010 h 60"/>
                <a:gd name="T14" fmla="*/ 140294458 w 65"/>
                <a:gd name="T15" fmla="*/ 674350950 h 60"/>
                <a:gd name="T16" fmla="*/ 187059277 w 65"/>
                <a:gd name="T17" fmla="*/ 461399467 h 60"/>
                <a:gd name="T18" fmla="*/ 23380700 w 65"/>
                <a:gd name="T19" fmla="*/ 295769771 h 60"/>
                <a:gd name="T20" fmla="*/ 35074469 w 65"/>
                <a:gd name="T21" fmla="*/ 260276710 h 60"/>
                <a:gd name="T22" fmla="*/ 257204796 w 65"/>
                <a:gd name="T23" fmla="*/ 224783650 h 60"/>
                <a:gd name="T24" fmla="*/ 350734435 w 65"/>
                <a:gd name="T25" fmla="*/ 11832167 h 60"/>
                <a:gd name="T26" fmla="*/ 374115135 w 65"/>
                <a:gd name="T27" fmla="*/ 0 h 60"/>
                <a:gd name="T28" fmla="*/ 397499254 w 65"/>
                <a:gd name="T29" fmla="*/ 11832167 h 60"/>
                <a:gd name="T30" fmla="*/ 502719242 w 65"/>
                <a:gd name="T31" fmla="*/ 224783650 h 60"/>
                <a:gd name="T32" fmla="*/ 724849569 w 65"/>
                <a:gd name="T33" fmla="*/ 260276710 h 60"/>
                <a:gd name="T34" fmla="*/ 736543338 w 65"/>
                <a:gd name="T35" fmla="*/ 295769771 h 60"/>
                <a:gd name="T36" fmla="*/ 572864762 w 65"/>
                <a:gd name="T37" fmla="*/ 461399467 h 60"/>
                <a:gd name="T38" fmla="*/ 654704050 w 65"/>
                <a:gd name="T39" fmla="*/ 307598498 h 60"/>
                <a:gd name="T40" fmla="*/ 491028892 w 65"/>
                <a:gd name="T41" fmla="*/ 283937604 h 60"/>
                <a:gd name="T42" fmla="*/ 467644773 w 65"/>
                <a:gd name="T43" fmla="*/ 272105438 h 60"/>
                <a:gd name="T44" fmla="*/ 444264073 w 65"/>
                <a:gd name="T45" fmla="*/ 248444544 h 60"/>
                <a:gd name="T46" fmla="*/ 374115135 w 65"/>
                <a:gd name="T47" fmla="*/ 106475742 h 60"/>
                <a:gd name="T48" fmla="*/ 374115135 w 65"/>
                <a:gd name="T49" fmla="*/ 532382148 h 60"/>
                <a:gd name="T50" fmla="*/ 409189604 w 65"/>
                <a:gd name="T51" fmla="*/ 544214315 h 60"/>
                <a:gd name="T52" fmla="*/ 549484062 w 65"/>
                <a:gd name="T53" fmla="*/ 627029163 h 60"/>
                <a:gd name="T54" fmla="*/ 514409592 w 65"/>
                <a:gd name="T55" fmla="*/ 461399467 h 60"/>
                <a:gd name="T56" fmla="*/ 514409592 w 65"/>
                <a:gd name="T57" fmla="*/ 437738573 h 60"/>
                <a:gd name="T58" fmla="*/ 537793712 w 65"/>
                <a:gd name="T59" fmla="*/ 414074240 h 60"/>
                <a:gd name="T60" fmla="*/ 654704050 w 65"/>
                <a:gd name="T61" fmla="*/ 307598498 h 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5" h="60">
                  <a:moveTo>
                    <a:pt x="49" y="39"/>
                  </a:moveTo>
                  <a:cubicBezTo>
                    <a:pt x="52" y="57"/>
                    <a:pt x="52" y="57"/>
                    <a:pt x="52" y="57"/>
                  </a:cubicBezTo>
                  <a:cubicBezTo>
                    <a:pt x="53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0"/>
                    <a:pt x="14" y="60"/>
                    <a:pt x="14" y="60"/>
                  </a:cubicBezTo>
                  <a:cubicBezTo>
                    <a:pt x="13" y="60"/>
                    <a:pt x="12" y="59"/>
                    <a:pt x="12" y="57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0" y="23"/>
                    <a:pt x="1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0"/>
                    <a:pt x="32" y="0"/>
                    <a:pt x="32" y="0"/>
                  </a:cubicBezTo>
                  <a:cubicBezTo>
                    <a:pt x="33" y="0"/>
                    <a:pt x="34" y="0"/>
                    <a:pt x="34" y="1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4" y="22"/>
                    <a:pt x="65" y="23"/>
                    <a:pt x="63" y="25"/>
                  </a:cubicBezTo>
                  <a:lnTo>
                    <a:pt x="49" y="39"/>
                  </a:lnTo>
                  <a:close/>
                  <a:moveTo>
                    <a:pt x="56" y="26"/>
                  </a:moveTo>
                  <a:cubicBezTo>
                    <a:pt x="42" y="24"/>
                    <a:pt x="42" y="24"/>
                    <a:pt x="42" y="24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6" y="35"/>
                    <a:pt x="46" y="35"/>
                    <a:pt x="46" y="35"/>
                  </a:cubicBezTo>
                  <a:lnTo>
                    <a:pt x="56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118"/>
            <p:cNvSpPr>
              <a:spLocks/>
            </p:cNvSpPr>
            <p:nvPr/>
          </p:nvSpPr>
          <p:spPr bwMode="auto">
            <a:xfrm>
              <a:off x="13606925" y="3504349"/>
              <a:ext cx="197561" cy="295182"/>
            </a:xfrm>
            <a:custGeom>
              <a:avLst/>
              <a:gdLst>
                <a:gd name="T0" fmla="*/ 466871640 w 39"/>
                <a:gd name="T1" fmla="*/ 23352936 h 59"/>
                <a:gd name="T2" fmla="*/ 466871640 w 39"/>
                <a:gd name="T3" fmla="*/ 677269325 h 59"/>
                <a:gd name="T4" fmla="*/ 454900306 w 39"/>
                <a:gd name="T5" fmla="*/ 677269325 h 59"/>
                <a:gd name="T6" fmla="*/ 131681212 w 39"/>
                <a:gd name="T7" fmla="*/ 361987599 h 59"/>
                <a:gd name="T8" fmla="*/ 119709879 w 39"/>
                <a:gd name="T9" fmla="*/ 361987599 h 59"/>
                <a:gd name="T10" fmla="*/ 119709879 w 39"/>
                <a:gd name="T11" fmla="*/ 653912971 h 59"/>
                <a:gd name="T12" fmla="*/ 95767211 w 39"/>
                <a:gd name="T13" fmla="*/ 688945793 h 59"/>
                <a:gd name="T14" fmla="*/ 35914002 w 39"/>
                <a:gd name="T15" fmla="*/ 688945793 h 59"/>
                <a:gd name="T16" fmla="*/ 0 w 39"/>
                <a:gd name="T17" fmla="*/ 653912971 h 59"/>
                <a:gd name="T18" fmla="*/ 0 w 39"/>
                <a:gd name="T19" fmla="*/ 35032822 h 59"/>
                <a:gd name="T20" fmla="*/ 35914002 w 39"/>
                <a:gd name="T21" fmla="*/ 11676468 h 59"/>
                <a:gd name="T22" fmla="*/ 95767211 w 39"/>
                <a:gd name="T23" fmla="*/ 11676468 h 59"/>
                <a:gd name="T24" fmla="*/ 119709879 w 39"/>
                <a:gd name="T25" fmla="*/ 35032822 h 59"/>
                <a:gd name="T26" fmla="*/ 119709879 w 39"/>
                <a:gd name="T27" fmla="*/ 338634662 h 59"/>
                <a:gd name="T28" fmla="*/ 131681212 w 39"/>
                <a:gd name="T29" fmla="*/ 326958194 h 59"/>
                <a:gd name="T30" fmla="*/ 454900306 w 39"/>
                <a:gd name="T31" fmla="*/ 11676468 h 59"/>
                <a:gd name="T32" fmla="*/ 466871640 w 39"/>
                <a:gd name="T33" fmla="*/ 23352936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59">
                  <a:moveTo>
                    <a:pt x="39" y="2"/>
                  </a:moveTo>
                  <a:cubicBezTo>
                    <a:pt x="39" y="58"/>
                    <a:pt x="39" y="58"/>
                    <a:pt x="39" y="58"/>
                  </a:cubicBezTo>
                  <a:cubicBezTo>
                    <a:pt x="39" y="59"/>
                    <a:pt x="39" y="59"/>
                    <a:pt x="38" y="58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0" y="58"/>
                    <a:pt x="9" y="59"/>
                    <a:pt x="8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" y="59"/>
                    <a:pt x="0" y="58"/>
                    <a:pt x="0" y="5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1"/>
                    <a:pt x="3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10" y="2"/>
                    <a:pt x="10" y="3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10" y="28"/>
                    <a:pt x="11" y="28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9" y="0"/>
                    <a:pt x="39" y="0"/>
                    <a:pt x="3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119"/>
            <p:cNvSpPr>
              <a:spLocks noEditPoints="1"/>
            </p:cNvSpPr>
            <p:nvPr/>
          </p:nvSpPr>
          <p:spPr bwMode="auto">
            <a:xfrm>
              <a:off x="763070" y="4071468"/>
              <a:ext cx="341665" cy="292857"/>
            </a:xfrm>
            <a:custGeom>
              <a:avLst/>
              <a:gdLst>
                <a:gd name="T0" fmla="*/ 800850339 w 68"/>
                <a:gd name="T1" fmla="*/ 356806664 h 58"/>
                <a:gd name="T2" fmla="*/ 800850339 w 68"/>
                <a:gd name="T3" fmla="*/ 380595844 h 58"/>
                <a:gd name="T4" fmla="*/ 789072421 w 68"/>
                <a:gd name="T5" fmla="*/ 404381576 h 58"/>
                <a:gd name="T6" fmla="*/ 11777917 w 68"/>
                <a:gd name="T7" fmla="*/ 404381576 h 58"/>
                <a:gd name="T8" fmla="*/ 0 w 68"/>
                <a:gd name="T9" fmla="*/ 380595844 h 58"/>
                <a:gd name="T10" fmla="*/ 0 w 68"/>
                <a:gd name="T11" fmla="*/ 356806664 h 58"/>
                <a:gd name="T12" fmla="*/ 11777917 w 68"/>
                <a:gd name="T13" fmla="*/ 344915523 h 58"/>
                <a:gd name="T14" fmla="*/ 789072421 w 68"/>
                <a:gd name="T15" fmla="*/ 344915523 h 58"/>
                <a:gd name="T16" fmla="*/ 800850339 w 68"/>
                <a:gd name="T17" fmla="*/ 356806664 h 58"/>
                <a:gd name="T18" fmla="*/ 188436383 w 68"/>
                <a:gd name="T19" fmla="*/ 273551431 h 58"/>
                <a:gd name="T20" fmla="*/ 164880548 w 68"/>
                <a:gd name="T21" fmla="*/ 190296198 h 58"/>
                <a:gd name="T22" fmla="*/ 223766704 w 68"/>
                <a:gd name="T23" fmla="*/ 47574912 h 58"/>
                <a:gd name="T24" fmla="*/ 400425169 w 68"/>
                <a:gd name="T25" fmla="*/ 0 h 58"/>
                <a:gd name="T26" fmla="*/ 482867160 w 68"/>
                <a:gd name="T27" fmla="*/ 0 h 58"/>
                <a:gd name="T28" fmla="*/ 553527800 w 68"/>
                <a:gd name="T29" fmla="*/ 23785731 h 58"/>
                <a:gd name="T30" fmla="*/ 565305718 w 68"/>
                <a:gd name="T31" fmla="*/ 83255233 h 58"/>
                <a:gd name="T32" fmla="*/ 577083635 w 68"/>
                <a:gd name="T33" fmla="*/ 166510466 h 58"/>
                <a:gd name="T34" fmla="*/ 577083635 w 68"/>
                <a:gd name="T35" fmla="*/ 178405056 h 58"/>
                <a:gd name="T36" fmla="*/ 565305718 w 68"/>
                <a:gd name="T37" fmla="*/ 178405056 h 58"/>
                <a:gd name="T38" fmla="*/ 529975397 w 68"/>
                <a:gd name="T39" fmla="*/ 178405056 h 58"/>
                <a:gd name="T40" fmla="*/ 518197480 w 68"/>
                <a:gd name="T41" fmla="*/ 178405056 h 58"/>
                <a:gd name="T42" fmla="*/ 471089242 w 68"/>
                <a:gd name="T43" fmla="*/ 83255233 h 58"/>
                <a:gd name="T44" fmla="*/ 376869335 w 68"/>
                <a:gd name="T45" fmla="*/ 47574912 h 58"/>
                <a:gd name="T46" fmla="*/ 306208694 w 68"/>
                <a:gd name="T47" fmla="*/ 71360643 h 58"/>
                <a:gd name="T48" fmla="*/ 270874942 w 68"/>
                <a:gd name="T49" fmla="*/ 142721286 h 58"/>
                <a:gd name="T50" fmla="*/ 306208694 w 68"/>
                <a:gd name="T51" fmla="*/ 202190788 h 58"/>
                <a:gd name="T52" fmla="*/ 423981004 w 68"/>
                <a:gd name="T53" fmla="*/ 261660290 h 58"/>
                <a:gd name="T54" fmla="*/ 506419563 w 68"/>
                <a:gd name="T55" fmla="*/ 285446021 h 58"/>
                <a:gd name="T56" fmla="*/ 541753315 w 68"/>
                <a:gd name="T57" fmla="*/ 309231753 h 58"/>
                <a:gd name="T58" fmla="*/ 211988786 w 68"/>
                <a:gd name="T59" fmla="*/ 309231753 h 58"/>
                <a:gd name="T60" fmla="*/ 188436383 w 68"/>
                <a:gd name="T61" fmla="*/ 273551431 h 58"/>
                <a:gd name="T62" fmla="*/ 624191873 w 68"/>
                <a:gd name="T63" fmla="*/ 428167307 h 58"/>
                <a:gd name="T64" fmla="*/ 624191873 w 68"/>
                <a:gd name="T65" fmla="*/ 463851078 h 58"/>
                <a:gd name="T66" fmla="*/ 612413956 w 68"/>
                <a:gd name="T67" fmla="*/ 570892042 h 58"/>
                <a:gd name="T68" fmla="*/ 577083635 w 68"/>
                <a:gd name="T69" fmla="*/ 606572364 h 58"/>
                <a:gd name="T70" fmla="*/ 529975397 w 68"/>
                <a:gd name="T71" fmla="*/ 654147275 h 58"/>
                <a:gd name="T72" fmla="*/ 459311325 w 68"/>
                <a:gd name="T73" fmla="*/ 677933007 h 58"/>
                <a:gd name="T74" fmla="*/ 365094849 w 68"/>
                <a:gd name="T75" fmla="*/ 689827597 h 58"/>
                <a:gd name="T76" fmla="*/ 282652859 w 68"/>
                <a:gd name="T77" fmla="*/ 677933007 h 58"/>
                <a:gd name="T78" fmla="*/ 223766704 w 68"/>
                <a:gd name="T79" fmla="*/ 654147275 h 58"/>
                <a:gd name="T80" fmla="*/ 188436383 w 68"/>
                <a:gd name="T81" fmla="*/ 642252685 h 58"/>
                <a:gd name="T82" fmla="*/ 188436383 w 68"/>
                <a:gd name="T83" fmla="*/ 642252685 h 58"/>
                <a:gd name="T84" fmla="*/ 188436383 w 68"/>
                <a:gd name="T85" fmla="*/ 630358095 h 58"/>
                <a:gd name="T86" fmla="*/ 176658466 w 68"/>
                <a:gd name="T87" fmla="*/ 558997452 h 58"/>
                <a:gd name="T88" fmla="*/ 188436383 w 68"/>
                <a:gd name="T89" fmla="*/ 511422541 h 58"/>
                <a:gd name="T90" fmla="*/ 188436383 w 68"/>
                <a:gd name="T91" fmla="*/ 487636809 h 58"/>
                <a:gd name="T92" fmla="*/ 223766704 w 68"/>
                <a:gd name="T93" fmla="*/ 487636809 h 58"/>
                <a:gd name="T94" fmla="*/ 259097024 w 68"/>
                <a:gd name="T95" fmla="*/ 558997452 h 58"/>
                <a:gd name="T96" fmla="*/ 294430776 w 68"/>
                <a:gd name="T97" fmla="*/ 606572364 h 58"/>
                <a:gd name="T98" fmla="*/ 341539014 w 68"/>
                <a:gd name="T99" fmla="*/ 630358095 h 58"/>
                <a:gd name="T100" fmla="*/ 400425169 w 68"/>
                <a:gd name="T101" fmla="*/ 642252685 h 58"/>
                <a:gd name="T102" fmla="*/ 459311325 w 68"/>
                <a:gd name="T103" fmla="*/ 630358095 h 58"/>
                <a:gd name="T104" fmla="*/ 518197480 w 68"/>
                <a:gd name="T105" fmla="*/ 594677774 h 58"/>
                <a:gd name="T106" fmla="*/ 541753315 w 68"/>
                <a:gd name="T107" fmla="*/ 535211721 h 58"/>
                <a:gd name="T108" fmla="*/ 506419563 w 68"/>
                <a:gd name="T109" fmla="*/ 463851078 h 58"/>
                <a:gd name="T110" fmla="*/ 435755490 w 68"/>
                <a:gd name="T111" fmla="*/ 428167307 h 58"/>
                <a:gd name="T112" fmla="*/ 624191873 w 68"/>
                <a:gd name="T113" fmla="*/ 428167307 h 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8" h="58">
                  <a:moveTo>
                    <a:pt x="68" y="30"/>
                  </a:moveTo>
                  <a:cubicBezTo>
                    <a:pt x="68" y="32"/>
                    <a:pt x="68" y="32"/>
                    <a:pt x="68" y="32"/>
                  </a:cubicBezTo>
                  <a:cubicBezTo>
                    <a:pt x="68" y="33"/>
                    <a:pt x="67" y="34"/>
                    <a:pt x="67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4"/>
                    <a:pt x="0" y="33"/>
                    <a:pt x="0" y="32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0" y="29"/>
                    <a:pt x="1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lose/>
                  <a:moveTo>
                    <a:pt x="16" y="23"/>
                  </a:moveTo>
                  <a:cubicBezTo>
                    <a:pt x="15" y="21"/>
                    <a:pt x="14" y="18"/>
                    <a:pt x="14" y="16"/>
                  </a:cubicBezTo>
                  <a:cubicBezTo>
                    <a:pt x="14" y="11"/>
                    <a:pt x="16" y="8"/>
                    <a:pt x="19" y="4"/>
                  </a:cubicBezTo>
                  <a:cubicBezTo>
                    <a:pt x="23" y="1"/>
                    <a:pt x="28" y="0"/>
                    <a:pt x="34" y="0"/>
                  </a:cubicBezTo>
                  <a:cubicBezTo>
                    <a:pt x="36" y="0"/>
                    <a:pt x="38" y="0"/>
                    <a:pt x="41" y="0"/>
                  </a:cubicBezTo>
                  <a:cubicBezTo>
                    <a:pt x="42" y="1"/>
                    <a:pt x="45" y="1"/>
                    <a:pt x="47" y="2"/>
                  </a:cubicBezTo>
                  <a:cubicBezTo>
                    <a:pt x="48" y="3"/>
                    <a:pt x="48" y="5"/>
                    <a:pt x="48" y="7"/>
                  </a:cubicBezTo>
                  <a:cubicBezTo>
                    <a:pt x="49" y="10"/>
                    <a:pt x="49" y="12"/>
                    <a:pt x="49" y="14"/>
                  </a:cubicBezTo>
                  <a:cubicBezTo>
                    <a:pt x="49" y="14"/>
                    <a:pt x="49" y="15"/>
                    <a:pt x="49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3" y="11"/>
                    <a:pt x="42" y="9"/>
                    <a:pt x="40" y="7"/>
                  </a:cubicBezTo>
                  <a:cubicBezTo>
                    <a:pt x="38" y="5"/>
                    <a:pt x="36" y="4"/>
                    <a:pt x="32" y="4"/>
                  </a:cubicBezTo>
                  <a:cubicBezTo>
                    <a:pt x="30" y="4"/>
                    <a:pt x="27" y="5"/>
                    <a:pt x="26" y="6"/>
                  </a:cubicBezTo>
                  <a:cubicBezTo>
                    <a:pt x="24" y="8"/>
                    <a:pt x="23" y="9"/>
                    <a:pt x="23" y="12"/>
                  </a:cubicBezTo>
                  <a:cubicBezTo>
                    <a:pt x="23" y="13"/>
                    <a:pt x="24" y="15"/>
                    <a:pt x="26" y="17"/>
                  </a:cubicBezTo>
                  <a:cubicBezTo>
                    <a:pt x="27" y="19"/>
                    <a:pt x="31" y="20"/>
                    <a:pt x="36" y="22"/>
                  </a:cubicBezTo>
                  <a:cubicBezTo>
                    <a:pt x="38" y="22"/>
                    <a:pt x="40" y="23"/>
                    <a:pt x="43" y="24"/>
                  </a:cubicBezTo>
                  <a:cubicBezTo>
                    <a:pt x="44" y="25"/>
                    <a:pt x="45" y="26"/>
                    <a:pt x="46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5"/>
                    <a:pt x="17" y="24"/>
                    <a:pt x="16" y="23"/>
                  </a:cubicBezTo>
                  <a:close/>
                  <a:moveTo>
                    <a:pt x="53" y="36"/>
                  </a:moveTo>
                  <a:cubicBezTo>
                    <a:pt x="53" y="37"/>
                    <a:pt x="53" y="38"/>
                    <a:pt x="53" y="39"/>
                  </a:cubicBezTo>
                  <a:cubicBezTo>
                    <a:pt x="53" y="42"/>
                    <a:pt x="53" y="45"/>
                    <a:pt x="52" y="48"/>
                  </a:cubicBezTo>
                  <a:cubicBezTo>
                    <a:pt x="51" y="49"/>
                    <a:pt x="50" y="50"/>
                    <a:pt x="49" y="51"/>
                  </a:cubicBezTo>
                  <a:cubicBezTo>
                    <a:pt x="48" y="52"/>
                    <a:pt x="47" y="53"/>
                    <a:pt x="45" y="55"/>
                  </a:cubicBezTo>
                  <a:cubicBezTo>
                    <a:pt x="43" y="56"/>
                    <a:pt x="41" y="57"/>
                    <a:pt x="39" y="57"/>
                  </a:cubicBezTo>
                  <a:cubicBezTo>
                    <a:pt x="37" y="58"/>
                    <a:pt x="34" y="58"/>
                    <a:pt x="31" y="58"/>
                  </a:cubicBezTo>
                  <a:cubicBezTo>
                    <a:pt x="29" y="58"/>
                    <a:pt x="27" y="58"/>
                    <a:pt x="24" y="57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7" y="55"/>
                    <a:pt x="16" y="55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1"/>
                    <a:pt x="15" y="47"/>
                  </a:cubicBezTo>
                  <a:cubicBezTo>
                    <a:pt x="15" y="45"/>
                    <a:pt x="16" y="44"/>
                    <a:pt x="16" y="43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1" y="45"/>
                    <a:pt x="21" y="47"/>
                    <a:pt x="22" y="47"/>
                  </a:cubicBezTo>
                  <a:cubicBezTo>
                    <a:pt x="23" y="49"/>
                    <a:pt x="24" y="50"/>
                    <a:pt x="25" y="51"/>
                  </a:cubicBezTo>
                  <a:cubicBezTo>
                    <a:pt x="26" y="52"/>
                    <a:pt x="27" y="52"/>
                    <a:pt x="29" y="53"/>
                  </a:cubicBezTo>
                  <a:cubicBezTo>
                    <a:pt x="30" y="54"/>
                    <a:pt x="32" y="54"/>
                    <a:pt x="34" y="54"/>
                  </a:cubicBezTo>
                  <a:cubicBezTo>
                    <a:pt x="36" y="54"/>
                    <a:pt x="37" y="53"/>
                    <a:pt x="39" y="53"/>
                  </a:cubicBezTo>
                  <a:cubicBezTo>
                    <a:pt x="41" y="52"/>
                    <a:pt x="43" y="51"/>
                    <a:pt x="44" y="50"/>
                  </a:cubicBezTo>
                  <a:cubicBezTo>
                    <a:pt x="45" y="48"/>
                    <a:pt x="46" y="46"/>
                    <a:pt x="46" y="45"/>
                  </a:cubicBezTo>
                  <a:cubicBezTo>
                    <a:pt x="46" y="43"/>
                    <a:pt x="45" y="41"/>
                    <a:pt x="43" y="39"/>
                  </a:cubicBezTo>
                  <a:cubicBezTo>
                    <a:pt x="42" y="38"/>
                    <a:pt x="40" y="37"/>
                    <a:pt x="37" y="36"/>
                  </a:cubicBezTo>
                  <a:lnTo>
                    <a:pt x="53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120"/>
            <p:cNvSpPr>
              <a:spLocks noEditPoints="1"/>
            </p:cNvSpPr>
            <p:nvPr/>
          </p:nvSpPr>
          <p:spPr bwMode="auto">
            <a:xfrm>
              <a:off x="1381322" y="4071468"/>
              <a:ext cx="341665" cy="292857"/>
            </a:xfrm>
            <a:custGeom>
              <a:avLst/>
              <a:gdLst>
                <a:gd name="T0" fmla="*/ 129550228 w 68"/>
                <a:gd name="T1" fmla="*/ 689827597 h 58"/>
                <a:gd name="T2" fmla="*/ 105994393 w 68"/>
                <a:gd name="T3" fmla="*/ 689827597 h 58"/>
                <a:gd name="T4" fmla="*/ 0 w 68"/>
                <a:gd name="T5" fmla="*/ 582786632 h 58"/>
                <a:gd name="T6" fmla="*/ 0 w 68"/>
                <a:gd name="T7" fmla="*/ 214085378 h 58"/>
                <a:gd name="T8" fmla="*/ 105994393 w 68"/>
                <a:gd name="T9" fmla="*/ 107040965 h 58"/>
                <a:gd name="T10" fmla="*/ 129550228 w 68"/>
                <a:gd name="T11" fmla="*/ 107040965 h 58"/>
                <a:gd name="T12" fmla="*/ 129550228 w 68"/>
                <a:gd name="T13" fmla="*/ 689827597 h 58"/>
                <a:gd name="T14" fmla="*/ 635969791 w 68"/>
                <a:gd name="T15" fmla="*/ 689827597 h 58"/>
                <a:gd name="T16" fmla="*/ 176658466 w 68"/>
                <a:gd name="T17" fmla="*/ 689827597 h 58"/>
                <a:gd name="T18" fmla="*/ 176658466 w 68"/>
                <a:gd name="T19" fmla="*/ 107040965 h 58"/>
                <a:gd name="T20" fmla="*/ 235544621 w 68"/>
                <a:gd name="T21" fmla="*/ 107040965 h 58"/>
                <a:gd name="T22" fmla="*/ 235544621 w 68"/>
                <a:gd name="T23" fmla="*/ 35680322 h 58"/>
                <a:gd name="T24" fmla="*/ 282652859 w 68"/>
                <a:gd name="T25" fmla="*/ 0 h 58"/>
                <a:gd name="T26" fmla="*/ 529975397 w 68"/>
                <a:gd name="T27" fmla="*/ 0 h 58"/>
                <a:gd name="T28" fmla="*/ 577083635 w 68"/>
                <a:gd name="T29" fmla="*/ 35680322 h 58"/>
                <a:gd name="T30" fmla="*/ 577083635 w 68"/>
                <a:gd name="T31" fmla="*/ 107040965 h 58"/>
                <a:gd name="T32" fmla="*/ 635969791 w 68"/>
                <a:gd name="T33" fmla="*/ 107040965 h 58"/>
                <a:gd name="T34" fmla="*/ 635969791 w 68"/>
                <a:gd name="T35" fmla="*/ 689827597 h 58"/>
                <a:gd name="T36" fmla="*/ 518197480 w 68"/>
                <a:gd name="T37" fmla="*/ 107040965 h 58"/>
                <a:gd name="T38" fmla="*/ 518197480 w 68"/>
                <a:gd name="T39" fmla="*/ 47574912 h 58"/>
                <a:gd name="T40" fmla="*/ 294430776 w 68"/>
                <a:gd name="T41" fmla="*/ 47574912 h 58"/>
                <a:gd name="T42" fmla="*/ 294430776 w 68"/>
                <a:gd name="T43" fmla="*/ 107040965 h 58"/>
                <a:gd name="T44" fmla="*/ 518197480 w 68"/>
                <a:gd name="T45" fmla="*/ 107040965 h 58"/>
                <a:gd name="T46" fmla="*/ 800850339 w 68"/>
                <a:gd name="T47" fmla="*/ 582786632 h 58"/>
                <a:gd name="T48" fmla="*/ 706633863 w 68"/>
                <a:gd name="T49" fmla="*/ 689827597 h 58"/>
                <a:gd name="T50" fmla="*/ 683078028 w 68"/>
                <a:gd name="T51" fmla="*/ 689827597 h 58"/>
                <a:gd name="T52" fmla="*/ 683078028 w 68"/>
                <a:gd name="T53" fmla="*/ 107040965 h 58"/>
                <a:gd name="T54" fmla="*/ 706633863 w 68"/>
                <a:gd name="T55" fmla="*/ 107040965 h 58"/>
                <a:gd name="T56" fmla="*/ 800850339 w 68"/>
                <a:gd name="T57" fmla="*/ 214085378 h 58"/>
                <a:gd name="T58" fmla="*/ 800850339 w 68"/>
                <a:gd name="T59" fmla="*/ 582786632 h 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8" h="58">
                  <a:moveTo>
                    <a:pt x="11" y="58"/>
                  </a:moveTo>
                  <a:cubicBezTo>
                    <a:pt x="9" y="58"/>
                    <a:pt x="9" y="58"/>
                    <a:pt x="9" y="58"/>
                  </a:cubicBezTo>
                  <a:cubicBezTo>
                    <a:pt x="4" y="58"/>
                    <a:pt x="0" y="54"/>
                    <a:pt x="0" y="4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3"/>
                    <a:pt x="4" y="9"/>
                    <a:pt x="9" y="9"/>
                  </a:cubicBezTo>
                  <a:cubicBezTo>
                    <a:pt x="11" y="9"/>
                    <a:pt x="11" y="9"/>
                    <a:pt x="11" y="9"/>
                  </a:cubicBezTo>
                  <a:lnTo>
                    <a:pt x="11" y="58"/>
                  </a:lnTo>
                  <a:close/>
                  <a:moveTo>
                    <a:pt x="54" y="58"/>
                  </a:moveTo>
                  <a:cubicBezTo>
                    <a:pt x="15" y="58"/>
                    <a:pt x="15" y="58"/>
                    <a:pt x="15" y="5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1"/>
                    <a:pt x="22" y="0"/>
                    <a:pt x="2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7" y="0"/>
                    <a:pt x="49" y="1"/>
                    <a:pt x="49" y="3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54" y="9"/>
                    <a:pt x="54" y="9"/>
                    <a:pt x="54" y="9"/>
                  </a:cubicBezTo>
                  <a:lnTo>
                    <a:pt x="54" y="58"/>
                  </a:lnTo>
                  <a:close/>
                  <a:moveTo>
                    <a:pt x="44" y="9"/>
                  </a:moveTo>
                  <a:cubicBezTo>
                    <a:pt x="44" y="4"/>
                    <a:pt x="44" y="4"/>
                    <a:pt x="44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9"/>
                    <a:pt x="25" y="9"/>
                    <a:pt x="25" y="9"/>
                  </a:cubicBezTo>
                  <a:lnTo>
                    <a:pt x="44" y="9"/>
                  </a:lnTo>
                  <a:close/>
                  <a:moveTo>
                    <a:pt x="68" y="49"/>
                  </a:moveTo>
                  <a:cubicBezTo>
                    <a:pt x="68" y="54"/>
                    <a:pt x="65" y="58"/>
                    <a:pt x="60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5" y="9"/>
                    <a:pt x="68" y="13"/>
                    <a:pt x="68" y="18"/>
                  </a:cubicBezTo>
                  <a:lnTo>
                    <a:pt x="68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121"/>
            <p:cNvSpPr>
              <a:spLocks noEditPoints="1"/>
            </p:cNvSpPr>
            <p:nvPr/>
          </p:nvSpPr>
          <p:spPr bwMode="auto">
            <a:xfrm>
              <a:off x="2106491" y="4071468"/>
              <a:ext cx="320748" cy="267291"/>
            </a:xfrm>
            <a:custGeom>
              <a:avLst/>
              <a:gdLst>
                <a:gd name="T0" fmla="*/ 679601457 w 64"/>
                <a:gd name="T1" fmla="*/ 628853754 h 53"/>
                <a:gd name="T2" fmla="*/ 0 w 64"/>
                <a:gd name="T3" fmla="*/ 557661073 h 53"/>
                <a:gd name="T4" fmla="*/ 82019626 w 64"/>
                <a:gd name="T5" fmla="*/ 0 h 53"/>
                <a:gd name="T6" fmla="*/ 749903994 w 64"/>
                <a:gd name="T7" fmla="*/ 71192681 h 53"/>
                <a:gd name="T8" fmla="*/ 234345212 w 64"/>
                <a:gd name="T9" fmla="*/ 118652172 h 53"/>
                <a:gd name="T10" fmla="*/ 82019626 w 64"/>
                <a:gd name="T11" fmla="*/ 106785577 h 53"/>
                <a:gd name="T12" fmla="*/ 58585447 w 64"/>
                <a:gd name="T13" fmla="*/ 213574598 h 53"/>
                <a:gd name="T14" fmla="*/ 222628123 w 64"/>
                <a:gd name="T15" fmla="*/ 225437748 h 53"/>
                <a:gd name="T16" fmla="*/ 234345212 w 64"/>
                <a:gd name="T17" fmla="*/ 118652172 h 53"/>
                <a:gd name="T18" fmla="*/ 222628123 w 64"/>
                <a:gd name="T19" fmla="*/ 284763834 h 53"/>
                <a:gd name="T20" fmla="*/ 58585447 w 64"/>
                <a:gd name="T21" fmla="*/ 296630429 h 53"/>
                <a:gd name="T22" fmla="*/ 82019626 w 64"/>
                <a:gd name="T23" fmla="*/ 403416006 h 53"/>
                <a:gd name="T24" fmla="*/ 234345212 w 64"/>
                <a:gd name="T25" fmla="*/ 379686260 h 53"/>
                <a:gd name="T26" fmla="*/ 234345212 w 64"/>
                <a:gd name="T27" fmla="*/ 474605242 h 53"/>
                <a:gd name="T28" fmla="*/ 82019626 w 64"/>
                <a:gd name="T29" fmla="*/ 450875497 h 53"/>
                <a:gd name="T30" fmla="*/ 58585447 w 64"/>
                <a:gd name="T31" fmla="*/ 557661073 h 53"/>
                <a:gd name="T32" fmla="*/ 222628123 w 64"/>
                <a:gd name="T33" fmla="*/ 569527668 h 53"/>
                <a:gd name="T34" fmla="*/ 234345212 w 64"/>
                <a:gd name="T35" fmla="*/ 474605242 h 53"/>
                <a:gd name="T36" fmla="*/ 445256245 w 64"/>
                <a:gd name="T37" fmla="*/ 106785577 h 53"/>
                <a:gd name="T38" fmla="*/ 292930659 w 64"/>
                <a:gd name="T39" fmla="*/ 118652172 h 53"/>
                <a:gd name="T40" fmla="*/ 304647749 w 64"/>
                <a:gd name="T41" fmla="*/ 225437748 h 53"/>
                <a:gd name="T42" fmla="*/ 456973335 w 64"/>
                <a:gd name="T43" fmla="*/ 213574598 h 53"/>
                <a:gd name="T44" fmla="*/ 456973335 w 64"/>
                <a:gd name="T45" fmla="*/ 296630429 h 53"/>
                <a:gd name="T46" fmla="*/ 304647749 w 64"/>
                <a:gd name="T47" fmla="*/ 284763834 h 53"/>
                <a:gd name="T48" fmla="*/ 292930659 w 64"/>
                <a:gd name="T49" fmla="*/ 379686260 h 53"/>
                <a:gd name="T50" fmla="*/ 445256245 w 64"/>
                <a:gd name="T51" fmla="*/ 403416006 h 53"/>
                <a:gd name="T52" fmla="*/ 456973335 w 64"/>
                <a:gd name="T53" fmla="*/ 296630429 h 53"/>
                <a:gd name="T54" fmla="*/ 445256245 w 64"/>
                <a:gd name="T55" fmla="*/ 450875497 h 53"/>
                <a:gd name="T56" fmla="*/ 292930659 w 64"/>
                <a:gd name="T57" fmla="*/ 474605242 h 53"/>
                <a:gd name="T58" fmla="*/ 304647749 w 64"/>
                <a:gd name="T59" fmla="*/ 569527668 h 53"/>
                <a:gd name="T60" fmla="*/ 456973335 w 64"/>
                <a:gd name="T61" fmla="*/ 557661073 h 53"/>
                <a:gd name="T62" fmla="*/ 691318547 w 64"/>
                <a:gd name="T63" fmla="*/ 118652172 h 53"/>
                <a:gd name="T64" fmla="*/ 527275871 w 64"/>
                <a:gd name="T65" fmla="*/ 106785577 h 53"/>
                <a:gd name="T66" fmla="*/ 515558782 w 64"/>
                <a:gd name="T67" fmla="*/ 213574598 h 53"/>
                <a:gd name="T68" fmla="*/ 679601457 w 64"/>
                <a:gd name="T69" fmla="*/ 225437748 h 53"/>
                <a:gd name="T70" fmla="*/ 691318547 w 64"/>
                <a:gd name="T71" fmla="*/ 118652172 h 53"/>
                <a:gd name="T72" fmla="*/ 679601457 w 64"/>
                <a:gd name="T73" fmla="*/ 284763834 h 53"/>
                <a:gd name="T74" fmla="*/ 515558782 w 64"/>
                <a:gd name="T75" fmla="*/ 296630429 h 53"/>
                <a:gd name="T76" fmla="*/ 527275871 w 64"/>
                <a:gd name="T77" fmla="*/ 403416006 h 53"/>
                <a:gd name="T78" fmla="*/ 691318547 w 64"/>
                <a:gd name="T79" fmla="*/ 379686260 h 53"/>
                <a:gd name="T80" fmla="*/ 691318547 w 64"/>
                <a:gd name="T81" fmla="*/ 474605242 h 53"/>
                <a:gd name="T82" fmla="*/ 527275871 w 64"/>
                <a:gd name="T83" fmla="*/ 450875497 h 53"/>
                <a:gd name="T84" fmla="*/ 515558782 w 64"/>
                <a:gd name="T85" fmla="*/ 557661073 h 53"/>
                <a:gd name="T86" fmla="*/ 679601457 w 64"/>
                <a:gd name="T87" fmla="*/ 569527668 h 53"/>
                <a:gd name="T88" fmla="*/ 691318547 w 64"/>
                <a:gd name="T89" fmla="*/ 474605242 h 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4" h="53">
                  <a:moveTo>
                    <a:pt x="64" y="47"/>
                  </a:moveTo>
                  <a:cubicBezTo>
                    <a:pt x="64" y="50"/>
                    <a:pt x="61" y="53"/>
                    <a:pt x="58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3" y="53"/>
                    <a:pt x="0" y="50"/>
                    <a:pt x="0" y="4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1" y="0"/>
                    <a:pt x="64" y="2"/>
                    <a:pt x="64" y="6"/>
                  </a:cubicBezTo>
                  <a:lnTo>
                    <a:pt x="64" y="47"/>
                  </a:lnTo>
                  <a:close/>
                  <a:moveTo>
                    <a:pt x="20" y="10"/>
                  </a:moveTo>
                  <a:cubicBezTo>
                    <a:pt x="20" y="10"/>
                    <a:pt x="19" y="9"/>
                    <a:pt x="19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5" y="10"/>
                    <a:pt x="5" y="1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6" y="19"/>
                    <a:pt x="7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20" y="18"/>
                    <a:pt x="20" y="18"/>
                  </a:cubicBezTo>
                  <a:lnTo>
                    <a:pt x="20" y="10"/>
                  </a:lnTo>
                  <a:close/>
                  <a:moveTo>
                    <a:pt x="20" y="25"/>
                  </a:moveTo>
                  <a:cubicBezTo>
                    <a:pt x="20" y="24"/>
                    <a:pt x="19" y="24"/>
                    <a:pt x="19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4"/>
                    <a:pt x="5" y="24"/>
                    <a:pt x="5" y="2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6" y="34"/>
                    <a:pt x="7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20" y="33"/>
                    <a:pt x="20" y="32"/>
                  </a:cubicBezTo>
                  <a:lnTo>
                    <a:pt x="20" y="25"/>
                  </a:lnTo>
                  <a:close/>
                  <a:moveTo>
                    <a:pt x="20" y="40"/>
                  </a:moveTo>
                  <a:cubicBezTo>
                    <a:pt x="20" y="39"/>
                    <a:pt x="19" y="38"/>
                    <a:pt x="19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6" y="38"/>
                    <a:pt x="5" y="39"/>
                    <a:pt x="5" y="40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8"/>
                    <a:pt x="6" y="48"/>
                    <a:pt x="7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20" y="48"/>
                    <a:pt x="20" y="47"/>
                  </a:cubicBezTo>
                  <a:lnTo>
                    <a:pt x="20" y="40"/>
                  </a:lnTo>
                  <a:close/>
                  <a:moveTo>
                    <a:pt x="39" y="10"/>
                  </a:moveTo>
                  <a:cubicBezTo>
                    <a:pt x="39" y="10"/>
                    <a:pt x="39" y="9"/>
                    <a:pt x="38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10"/>
                    <a:pt x="25" y="10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6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39" y="18"/>
                    <a:pt x="39" y="18"/>
                  </a:cubicBezTo>
                  <a:lnTo>
                    <a:pt x="39" y="10"/>
                  </a:lnTo>
                  <a:close/>
                  <a:moveTo>
                    <a:pt x="39" y="25"/>
                  </a:moveTo>
                  <a:cubicBezTo>
                    <a:pt x="39" y="24"/>
                    <a:pt x="39" y="24"/>
                    <a:pt x="38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4"/>
                    <a:pt x="25" y="24"/>
                    <a:pt x="25" y="25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3"/>
                    <a:pt x="25" y="34"/>
                    <a:pt x="26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4"/>
                    <a:pt x="39" y="33"/>
                    <a:pt x="39" y="32"/>
                  </a:cubicBezTo>
                  <a:lnTo>
                    <a:pt x="39" y="25"/>
                  </a:lnTo>
                  <a:close/>
                  <a:moveTo>
                    <a:pt x="39" y="40"/>
                  </a:moveTo>
                  <a:cubicBezTo>
                    <a:pt x="39" y="39"/>
                    <a:pt x="39" y="38"/>
                    <a:pt x="38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5" y="39"/>
                    <a:pt x="25" y="4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8"/>
                    <a:pt x="25" y="48"/>
                    <a:pt x="26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9" y="48"/>
                    <a:pt x="39" y="48"/>
                    <a:pt x="39" y="47"/>
                  </a:cubicBezTo>
                  <a:lnTo>
                    <a:pt x="39" y="40"/>
                  </a:lnTo>
                  <a:close/>
                  <a:moveTo>
                    <a:pt x="59" y="10"/>
                  </a:moveTo>
                  <a:cubicBezTo>
                    <a:pt x="59" y="10"/>
                    <a:pt x="58" y="9"/>
                    <a:pt x="58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4" y="10"/>
                    <a:pt x="44" y="10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5" y="19"/>
                    <a:pt x="45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19"/>
                    <a:pt x="59" y="18"/>
                    <a:pt x="59" y="18"/>
                  </a:cubicBezTo>
                  <a:lnTo>
                    <a:pt x="59" y="10"/>
                  </a:lnTo>
                  <a:close/>
                  <a:moveTo>
                    <a:pt x="59" y="25"/>
                  </a:moveTo>
                  <a:cubicBezTo>
                    <a:pt x="59" y="24"/>
                    <a:pt x="58" y="24"/>
                    <a:pt x="58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4" y="24"/>
                    <a:pt x="44" y="25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3"/>
                    <a:pt x="45" y="34"/>
                    <a:pt x="45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9" y="33"/>
                    <a:pt x="59" y="32"/>
                  </a:cubicBezTo>
                  <a:lnTo>
                    <a:pt x="59" y="25"/>
                  </a:lnTo>
                  <a:close/>
                  <a:moveTo>
                    <a:pt x="59" y="40"/>
                  </a:moveTo>
                  <a:cubicBezTo>
                    <a:pt x="59" y="39"/>
                    <a:pt x="58" y="38"/>
                    <a:pt x="58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4" y="39"/>
                    <a:pt x="44" y="4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5" y="48"/>
                    <a:pt x="45" y="48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8" y="48"/>
                    <a:pt x="59" y="48"/>
                    <a:pt x="59" y="47"/>
                  </a:cubicBez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22"/>
            <p:cNvSpPr>
              <a:spLocks noEditPoints="1"/>
            </p:cNvSpPr>
            <p:nvPr/>
          </p:nvSpPr>
          <p:spPr bwMode="auto">
            <a:xfrm>
              <a:off x="2829335" y="4071468"/>
              <a:ext cx="367233" cy="288208"/>
            </a:xfrm>
            <a:custGeom>
              <a:avLst/>
              <a:gdLst>
                <a:gd name="T0" fmla="*/ 672932551 w 73"/>
                <a:gd name="T1" fmla="*/ 441289351 h 57"/>
                <a:gd name="T2" fmla="*/ 448619410 w 73"/>
                <a:gd name="T3" fmla="*/ 667894782 h 57"/>
                <a:gd name="T4" fmla="*/ 401399027 w 73"/>
                <a:gd name="T5" fmla="*/ 679823202 h 57"/>
                <a:gd name="T6" fmla="*/ 365981163 w 73"/>
                <a:gd name="T7" fmla="*/ 667894782 h 57"/>
                <a:gd name="T8" fmla="*/ 47223819 w 73"/>
                <a:gd name="T9" fmla="*/ 333947391 h 57"/>
                <a:gd name="T10" fmla="*/ 0 w 73"/>
                <a:gd name="T11" fmla="*/ 238533851 h 57"/>
                <a:gd name="T12" fmla="*/ 0 w 73"/>
                <a:gd name="T13" fmla="*/ 47706770 h 57"/>
                <a:gd name="T14" fmla="*/ 59029774 w 73"/>
                <a:gd name="T15" fmla="*/ 0 h 57"/>
                <a:gd name="T16" fmla="*/ 247921615 w 73"/>
                <a:gd name="T17" fmla="*/ 0 h 57"/>
                <a:gd name="T18" fmla="*/ 342369253 w 73"/>
                <a:gd name="T19" fmla="*/ 35781804 h 57"/>
                <a:gd name="T20" fmla="*/ 672932551 w 73"/>
                <a:gd name="T21" fmla="*/ 357800776 h 57"/>
                <a:gd name="T22" fmla="*/ 684738506 w 73"/>
                <a:gd name="T23" fmla="*/ 405507546 h 57"/>
                <a:gd name="T24" fmla="*/ 672932551 w 73"/>
                <a:gd name="T25" fmla="*/ 441289351 h 57"/>
                <a:gd name="T26" fmla="*/ 153473976 w 73"/>
                <a:gd name="T27" fmla="*/ 83488575 h 57"/>
                <a:gd name="T28" fmla="*/ 94447638 w 73"/>
                <a:gd name="T29" fmla="*/ 143120311 h 57"/>
                <a:gd name="T30" fmla="*/ 153473976 w 73"/>
                <a:gd name="T31" fmla="*/ 202755500 h 57"/>
                <a:gd name="T32" fmla="*/ 200697796 w 73"/>
                <a:gd name="T33" fmla="*/ 143120311 h 57"/>
                <a:gd name="T34" fmla="*/ 153473976 w 73"/>
                <a:gd name="T35" fmla="*/ 83488575 h 57"/>
                <a:gd name="T36" fmla="*/ 838212483 w 73"/>
                <a:gd name="T37" fmla="*/ 441289351 h 57"/>
                <a:gd name="T38" fmla="*/ 613902777 w 73"/>
                <a:gd name="T39" fmla="*/ 667894782 h 57"/>
                <a:gd name="T40" fmla="*/ 578484913 w 73"/>
                <a:gd name="T41" fmla="*/ 679823202 h 57"/>
                <a:gd name="T42" fmla="*/ 531261094 w 73"/>
                <a:gd name="T43" fmla="*/ 655969817 h 57"/>
                <a:gd name="T44" fmla="*/ 743764844 w 73"/>
                <a:gd name="T45" fmla="*/ 441289351 h 57"/>
                <a:gd name="T46" fmla="*/ 755570799 w 73"/>
                <a:gd name="T47" fmla="*/ 405507546 h 57"/>
                <a:gd name="T48" fmla="*/ 743764844 w 73"/>
                <a:gd name="T49" fmla="*/ 357800776 h 57"/>
                <a:gd name="T50" fmla="*/ 413204982 w 73"/>
                <a:gd name="T51" fmla="*/ 35781804 h 57"/>
                <a:gd name="T52" fmla="*/ 318757343 w 73"/>
                <a:gd name="T53" fmla="*/ 0 h 57"/>
                <a:gd name="T54" fmla="*/ 425010937 w 73"/>
                <a:gd name="T55" fmla="*/ 0 h 57"/>
                <a:gd name="T56" fmla="*/ 519455139 w 73"/>
                <a:gd name="T57" fmla="*/ 35781804 h 57"/>
                <a:gd name="T58" fmla="*/ 838212483 w 73"/>
                <a:gd name="T59" fmla="*/ 357800776 h 57"/>
                <a:gd name="T60" fmla="*/ 861824392 w 73"/>
                <a:gd name="T61" fmla="*/ 405507546 h 57"/>
                <a:gd name="T62" fmla="*/ 838212483 w 73"/>
                <a:gd name="T63" fmla="*/ 441289351 h 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3" h="57">
                  <a:moveTo>
                    <a:pt x="57" y="37"/>
                  </a:moveTo>
                  <a:cubicBezTo>
                    <a:pt x="38" y="56"/>
                    <a:pt x="38" y="56"/>
                    <a:pt x="38" y="56"/>
                  </a:cubicBezTo>
                  <a:cubicBezTo>
                    <a:pt x="37" y="57"/>
                    <a:pt x="36" y="57"/>
                    <a:pt x="34" y="57"/>
                  </a:cubicBezTo>
                  <a:cubicBezTo>
                    <a:pt x="33" y="57"/>
                    <a:pt x="32" y="57"/>
                    <a:pt x="31" y="56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2" y="27"/>
                    <a:pt x="0" y="23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7" y="1"/>
                    <a:pt x="29" y="3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1"/>
                    <a:pt x="58" y="32"/>
                    <a:pt x="58" y="34"/>
                  </a:cubicBezTo>
                  <a:cubicBezTo>
                    <a:pt x="58" y="35"/>
                    <a:pt x="57" y="36"/>
                    <a:pt x="57" y="37"/>
                  </a:cubicBezTo>
                  <a:close/>
                  <a:moveTo>
                    <a:pt x="13" y="7"/>
                  </a:moveTo>
                  <a:cubicBezTo>
                    <a:pt x="10" y="7"/>
                    <a:pt x="8" y="9"/>
                    <a:pt x="8" y="12"/>
                  </a:cubicBezTo>
                  <a:cubicBezTo>
                    <a:pt x="8" y="14"/>
                    <a:pt x="10" y="17"/>
                    <a:pt x="13" y="17"/>
                  </a:cubicBezTo>
                  <a:cubicBezTo>
                    <a:pt x="15" y="17"/>
                    <a:pt x="17" y="14"/>
                    <a:pt x="17" y="12"/>
                  </a:cubicBezTo>
                  <a:cubicBezTo>
                    <a:pt x="17" y="9"/>
                    <a:pt x="15" y="7"/>
                    <a:pt x="13" y="7"/>
                  </a:cubicBezTo>
                  <a:close/>
                  <a:moveTo>
                    <a:pt x="71" y="37"/>
                  </a:moveTo>
                  <a:cubicBezTo>
                    <a:pt x="52" y="56"/>
                    <a:pt x="52" y="56"/>
                    <a:pt x="52" y="56"/>
                  </a:cubicBezTo>
                  <a:cubicBezTo>
                    <a:pt x="52" y="57"/>
                    <a:pt x="50" y="57"/>
                    <a:pt x="49" y="57"/>
                  </a:cubicBezTo>
                  <a:cubicBezTo>
                    <a:pt x="47" y="57"/>
                    <a:pt x="46" y="56"/>
                    <a:pt x="45" y="55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6"/>
                    <a:pt x="64" y="35"/>
                    <a:pt x="64" y="34"/>
                  </a:cubicBezTo>
                  <a:cubicBezTo>
                    <a:pt x="64" y="32"/>
                    <a:pt x="63" y="31"/>
                    <a:pt x="63" y="30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1"/>
                    <a:pt x="30" y="0"/>
                    <a:pt x="2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8" y="0"/>
                    <a:pt x="42" y="1"/>
                    <a:pt x="44" y="3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2" y="31"/>
                    <a:pt x="73" y="32"/>
                    <a:pt x="73" y="34"/>
                  </a:cubicBezTo>
                  <a:cubicBezTo>
                    <a:pt x="73" y="35"/>
                    <a:pt x="72" y="36"/>
                    <a:pt x="7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23"/>
            <p:cNvSpPr>
              <a:spLocks noEditPoints="1"/>
            </p:cNvSpPr>
            <p:nvPr/>
          </p:nvSpPr>
          <p:spPr bwMode="auto">
            <a:xfrm>
              <a:off x="3552180" y="4131899"/>
              <a:ext cx="318423" cy="206860"/>
            </a:xfrm>
            <a:custGeom>
              <a:avLst/>
              <a:gdLst>
                <a:gd name="T0" fmla="*/ 47671079 w 63"/>
                <a:gd name="T1" fmla="*/ 451260088 h 41"/>
                <a:gd name="T2" fmla="*/ 35754172 w 63"/>
                <a:gd name="T3" fmla="*/ 451260088 h 41"/>
                <a:gd name="T4" fmla="*/ 11916907 w 63"/>
                <a:gd name="T5" fmla="*/ 427509920 h 41"/>
                <a:gd name="T6" fmla="*/ 11916907 w 63"/>
                <a:gd name="T7" fmla="*/ 403759751 h 41"/>
                <a:gd name="T8" fmla="*/ 190680864 w 63"/>
                <a:gd name="T9" fmla="*/ 225630044 h 41"/>
                <a:gd name="T10" fmla="*/ 11916907 w 63"/>
                <a:gd name="T11" fmla="*/ 47500336 h 41"/>
                <a:gd name="T12" fmla="*/ 11916907 w 63"/>
                <a:gd name="T13" fmla="*/ 23750168 h 41"/>
                <a:gd name="T14" fmla="*/ 35754172 w 63"/>
                <a:gd name="T15" fmla="*/ 11875084 h 41"/>
                <a:gd name="T16" fmla="*/ 47671079 w 63"/>
                <a:gd name="T17" fmla="*/ 11875084 h 41"/>
                <a:gd name="T18" fmla="*/ 262185757 w 63"/>
                <a:gd name="T19" fmla="*/ 213754960 h 41"/>
                <a:gd name="T20" fmla="*/ 262185757 w 63"/>
                <a:gd name="T21" fmla="*/ 237505128 h 41"/>
                <a:gd name="T22" fmla="*/ 47671079 w 63"/>
                <a:gd name="T23" fmla="*/ 451260088 h 41"/>
                <a:gd name="T24" fmla="*/ 750803098 w 63"/>
                <a:gd name="T25" fmla="*/ 475010256 h 41"/>
                <a:gd name="T26" fmla="*/ 738886191 w 63"/>
                <a:gd name="T27" fmla="*/ 486885340 h 41"/>
                <a:gd name="T28" fmla="*/ 297936477 w 63"/>
                <a:gd name="T29" fmla="*/ 486885340 h 41"/>
                <a:gd name="T30" fmla="*/ 286019570 w 63"/>
                <a:gd name="T31" fmla="*/ 475010256 h 41"/>
                <a:gd name="T32" fmla="*/ 286019570 w 63"/>
                <a:gd name="T33" fmla="*/ 439385004 h 41"/>
                <a:gd name="T34" fmla="*/ 297936477 w 63"/>
                <a:gd name="T35" fmla="*/ 427509920 h 41"/>
                <a:gd name="T36" fmla="*/ 738886191 w 63"/>
                <a:gd name="T37" fmla="*/ 427509920 h 41"/>
                <a:gd name="T38" fmla="*/ 750803098 w 63"/>
                <a:gd name="T39" fmla="*/ 439385004 h 41"/>
                <a:gd name="T40" fmla="*/ 750803098 w 63"/>
                <a:gd name="T41" fmla="*/ 475010256 h 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3" h="41">
                  <a:moveTo>
                    <a:pt x="4" y="38"/>
                  </a:moveTo>
                  <a:cubicBezTo>
                    <a:pt x="4" y="38"/>
                    <a:pt x="3" y="38"/>
                    <a:pt x="3" y="38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5"/>
                    <a:pt x="0" y="35"/>
                    <a:pt x="1" y="3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20"/>
                    <a:pt x="22" y="20"/>
                  </a:cubicBezTo>
                  <a:lnTo>
                    <a:pt x="4" y="38"/>
                  </a:lnTo>
                  <a:close/>
                  <a:moveTo>
                    <a:pt x="63" y="40"/>
                  </a:moveTo>
                  <a:cubicBezTo>
                    <a:pt x="63" y="40"/>
                    <a:pt x="62" y="41"/>
                    <a:pt x="62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4" y="40"/>
                    <a:pt x="24" y="40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5" y="36"/>
                    <a:pt x="25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3" y="37"/>
                    <a:pt x="63" y="37"/>
                  </a:cubicBezTo>
                  <a:lnTo>
                    <a:pt x="63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24"/>
            <p:cNvSpPr>
              <a:spLocks noEditPoints="1"/>
            </p:cNvSpPr>
            <p:nvPr/>
          </p:nvSpPr>
          <p:spPr bwMode="auto">
            <a:xfrm>
              <a:off x="4277349" y="4071468"/>
              <a:ext cx="320748" cy="267291"/>
            </a:xfrm>
            <a:custGeom>
              <a:avLst/>
              <a:gdLst>
                <a:gd name="T0" fmla="*/ 351516107 w 64"/>
                <a:gd name="T1" fmla="*/ 225437748 h 53"/>
                <a:gd name="T2" fmla="*/ 292930659 w 64"/>
                <a:gd name="T3" fmla="*/ 284763834 h 53"/>
                <a:gd name="T4" fmla="*/ 58585447 w 64"/>
                <a:gd name="T5" fmla="*/ 284763834 h 53"/>
                <a:gd name="T6" fmla="*/ 0 w 64"/>
                <a:gd name="T7" fmla="*/ 225437748 h 53"/>
                <a:gd name="T8" fmla="*/ 0 w 64"/>
                <a:gd name="T9" fmla="*/ 47459491 h 53"/>
                <a:gd name="T10" fmla="*/ 58585447 w 64"/>
                <a:gd name="T11" fmla="*/ 0 h 53"/>
                <a:gd name="T12" fmla="*/ 292930659 w 64"/>
                <a:gd name="T13" fmla="*/ 0 h 53"/>
                <a:gd name="T14" fmla="*/ 351516107 w 64"/>
                <a:gd name="T15" fmla="*/ 47459491 h 53"/>
                <a:gd name="T16" fmla="*/ 351516107 w 64"/>
                <a:gd name="T17" fmla="*/ 225437748 h 53"/>
                <a:gd name="T18" fmla="*/ 351516107 w 64"/>
                <a:gd name="T19" fmla="*/ 569527668 h 53"/>
                <a:gd name="T20" fmla="*/ 292930659 w 64"/>
                <a:gd name="T21" fmla="*/ 628853754 h 53"/>
                <a:gd name="T22" fmla="*/ 58585447 w 64"/>
                <a:gd name="T23" fmla="*/ 628853754 h 53"/>
                <a:gd name="T24" fmla="*/ 0 w 64"/>
                <a:gd name="T25" fmla="*/ 569527668 h 53"/>
                <a:gd name="T26" fmla="*/ 0 w 64"/>
                <a:gd name="T27" fmla="*/ 403416006 h 53"/>
                <a:gd name="T28" fmla="*/ 58585447 w 64"/>
                <a:gd name="T29" fmla="*/ 344089920 h 53"/>
                <a:gd name="T30" fmla="*/ 292930659 w 64"/>
                <a:gd name="T31" fmla="*/ 344089920 h 53"/>
                <a:gd name="T32" fmla="*/ 351516107 w 64"/>
                <a:gd name="T33" fmla="*/ 403416006 h 53"/>
                <a:gd name="T34" fmla="*/ 351516107 w 64"/>
                <a:gd name="T35" fmla="*/ 569527668 h 53"/>
                <a:gd name="T36" fmla="*/ 749903994 w 64"/>
                <a:gd name="T37" fmla="*/ 225437748 h 53"/>
                <a:gd name="T38" fmla="*/ 691318547 w 64"/>
                <a:gd name="T39" fmla="*/ 284763834 h 53"/>
                <a:gd name="T40" fmla="*/ 456973335 w 64"/>
                <a:gd name="T41" fmla="*/ 284763834 h 53"/>
                <a:gd name="T42" fmla="*/ 398387888 w 64"/>
                <a:gd name="T43" fmla="*/ 225437748 h 53"/>
                <a:gd name="T44" fmla="*/ 398387888 w 64"/>
                <a:gd name="T45" fmla="*/ 47459491 h 53"/>
                <a:gd name="T46" fmla="*/ 456973335 w 64"/>
                <a:gd name="T47" fmla="*/ 0 h 53"/>
                <a:gd name="T48" fmla="*/ 691318547 w 64"/>
                <a:gd name="T49" fmla="*/ 0 h 53"/>
                <a:gd name="T50" fmla="*/ 749903994 w 64"/>
                <a:gd name="T51" fmla="*/ 47459491 h 53"/>
                <a:gd name="T52" fmla="*/ 749903994 w 64"/>
                <a:gd name="T53" fmla="*/ 225437748 h 53"/>
                <a:gd name="T54" fmla="*/ 749903994 w 64"/>
                <a:gd name="T55" fmla="*/ 569527668 h 53"/>
                <a:gd name="T56" fmla="*/ 691318547 w 64"/>
                <a:gd name="T57" fmla="*/ 628853754 h 53"/>
                <a:gd name="T58" fmla="*/ 456973335 w 64"/>
                <a:gd name="T59" fmla="*/ 628853754 h 53"/>
                <a:gd name="T60" fmla="*/ 398387888 w 64"/>
                <a:gd name="T61" fmla="*/ 569527668 h 53"/>
                <a:gd name="T62" fmla="*/ 398387888 w 64"/>
                <a:gd name="T63" fmla="*/ 403416006 h 53"/>
                <a:gd name="T64" fmla="*/ 456973335 w 64"/>
                <a:gd name="T65" fmla="*/ 344089920 h 53"/>
                <a:gd name="T66" fmla="*/ 691318547 w 64"/>
                <a:gd name="T67" fmla="*/ 344089920 h 53"/>
                <a:gd name="T68" fmla="*/ 749903994 w 64"/>
                <a:gd name="T69" fmla="*/ 403416006 h 53"/>
                <a:gd name="T70" fmla="*/ 749903994 w 64"/>
                <a:gd name="T71" fmla="*/ 569527668 h 5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4" h="53">
                  <a:moveTo>
                    <a:pt x="30" y="19"/>
                  </a:moveTo>
                  <a:cubicBezTo>
                    <a:pt x="30" y="22"/>
                    <a:pt x="27" y="24"/>
                    <a:pt x="2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" y="24"/>
                    <a:pt x="0" y="22"/>
                    <a:pt x="0" y="1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7" y="0"/>
                    <a:pt x="30" y="2"/>
                    <a:pt x="30" y="4"/>
                  </a:cubicBezTo>
                  <a:lnTo>
                    <a:pt x="30" y="19"/>
                  </a:lnTo>
                  <a:close/>
                  <a:moveTo>
                    <a:pt x="30" y="48"/>
                  </a:moveTo>
                  <a:cubicBezTo>
                    <a:pt x="30" y="51"/>
                    <a:pt x="27" y="53"/>
                    <a:pt x="25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3" y="53"/>
                    <a:pt x="0" y="51"/>
                    <a:pt x="0" y="48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1"/>
                    <a:pt x="3" y="29"/>
                    <a:pt x="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30" y="31"/>
                    <a:pt x="30" y="34"/>
                  </a:cubicBezTo>
                  <a:lnTo>
                    <a:pt x="30" y="48"/>
                  </a:lnTo>
                  <a:close/>
                  <a:moveTo>
                    <a:pt x="64" y="19"/>
                  </a:moveTo>
                  <a:cubicBezTo>
                    <a:pt x="64" y="22"/>
                    <a:pt x="61" y="24"/>
                    <a:pt x="5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7" y="24"/>
                    <a:pt x="34" y="22"/>
                    <a:pt x="34" y="19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2"/>
                    <a:pt x="37" y="0"/>
                    <a:pt x="3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1" y="0"/>
                    <a:pt x="64" y="2"/>
                    <a:pt x="64" y="4"/>
                  </a:cubicBezTo>
                  <a:lnTo>
                    <a:pt x="64" y="19"/>
                  </a:lnTo>
                  <a:close/>
                  <a:moveTo>
                    <a:pt x="64" y="48"/>
                  </a:moveTo>
                  <a:cubicBezTo>
                    <a:pt x="64" y="51"/>
                    <a:pt x="61" y="53"/>
                    <a:pt x="5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7" y="53"/>
                    <a:pt x="34" y="51"/>
                    <a:pt x="34" y="48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1"/>
                    <a:pt x="37" y="29"/>
                    <a:pt x="3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61" y="29"/>
                    <a:pt x="64" y="31"/>
                    <a:pt x="64" y="34"/>
                  </a:cubicBezTo>
                  <a:lnTo>
                    <a:pt x="64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25"/>
            <p:cNvSpPr>
              <a:spLocks noEditPoints="1"/>
            </p:cNvSpPr>
            <p:nvPr/>
          </p:nvSpPr>
          <p:spPr bwMode="auto">
            <a:xfrm>
              <a:off x="5000193" y="4071468"/>
              <a:ext cx="297505" cy="318424"/>
            </a:xfrm>
            <a:custGeom>
              <a:avLst/>
              <a:gdLst>
                <a:gd name="T0" fmla="*/ 581217437 w 59"/>
                <a:gd name="T1" fmla="*/ 512456963 h 63"/>
                <a:gd name="T2" fmla="*/ 498187851 w 59"/>
                <a:gd name="T3" fmla="*/ 512456963 h 63"/>
                <a:gd name="T4" fmla="*/ 521910590 w 59"/>
                <a:gd name="T5" fmla="*/ 607799560 h 63"/>
                <a:gd name="T6" fmla="*/ 510049220 w 59"/>
                <a:gd name="T7" fmla="*/ 691221742 h 63"/>
                <a:gd name="T8" fmla="*/ 391432081 w 59"/>
                <a:gd name="T9" fmla="*/ 750810002 h 63"/>
                <a:gd name="T10" fmla="*/ 355847973 w 59"/>
                <a:gd name="T11" fmla="*/ 726976079 h 63"/>
                <a:gd name="T12" fmla="*/ 296541125 w 59"/>
                <a:gd name="T13" fmla="*/ 583962184 h 63"/>
                <a:gd name="T14" fmla="*/ 249092203 w 59"/>
                <a:gd name="T15" fmla="*/ 524373925 h 63"/>
                <a:gd name="T16" fmla="*/ 189785356 w 59"/>
                <a:gd name="T17" fmla="*/ 452868703 h 63"/>
                <a:gd name="T18" fmla="*/ 59306847 w 59"/>
                <a:gd name="T19" fmla="*/ 452868703 h 63"/>
                <a:gd name="T20" fmla="*/ 0 w 59"/>
                <a:gd name="T21" fmla="*/ 405197405 h 63"/>
                <a:gd name="T22" fmla="*/ 0 w 59"/>
                <a:gd name="T23" fmla="*/ 107259558 h 63"/>
                <a:gd name="T24" fmla="*/ 59306847 w 59"/>
                <a:gd name="T25" fmla="*/ 47671298 h 63"/>
                <a:gd name="T26" fmla="*/ 189785356 w 59"/>
                <a:gd name="T27" fmla="*/ 47671298 h 63"/>
                <a:gd name="T28" fmla="*/ 249092203 w 59"/>
                <a:gd name="T29" fmla="*/ 35754337 h 63"/>
                <a:gd name="T30" fmla="*/ 450742373 w 59"/>
                <a:gd name="T31" fmla="*/ 0 h 63"/>
                <a:gd name="T32" fmla="*/ 498187851 w 59"/>
                <a:gd name="T33" fmla="*/ 0 h 63"/>
                <a:gd name="T34" fmla="*/ 640527729 w 59"/>
                <a:gd name="T35" fmla="*/ 131093481 h 63"/>
                <a:gd name="T36" fmla="*/ 640527729 w 59"/>
                <a:gd name="T37" fmla="*/ 131093481 h 63"/>
                <a:gd name="T38" fmla="*/ 664250468 w 59"/>
                <a:gd name="T39" fmla="*/ 214515664 h 63"/>
                <a:gd name="T40" fmla="*/ 664250468 w 59"/>
                <a:gd name="T41" fmla="*/ 226436078 h 63"/>
                <a:gd name="T42" fmla="*/ 676111837 w 59"/>
                <a:gd name="T43" fmla="*/ 297941299 h 63"/>
                <a:gd name="T44" fmla="*/ 676111837 w 59"/>
                <a:gd name="T45" fmla="*/ 321775222 h 63"/>
                <a:gd name="T46" fmla="*/ 699834576 w 59"/>
                <a:gd name="T47" fmla="*/ 405197405 h 63"/>
                <a:gd name="T48" fmla="*/ 581217437 w 59"/>
                <a:gd name="T49" fmla="*/ 512456963 h 63"/>
                <a:gd name="T50" fmla="*/ 94894400 w 59"/>
                <a:gd name="T51" fmla="*/ 107259558 h 63"/>
                <a:gd name="T52" fmla="*/ 59306847 w 59"/>
                <a:gd name="T53" fmla="*/ 143010443 h 63"/>
                <a:gd name="T54" fmla="*/ 94894400 w 59"/>
                <a:gd name="T55" fmla="*/ 166847818 h 63"/>
                <a:gd name="T56" fmla="*/ 118617139 w 59"/>
                <a:gd name="T57" fmla="*/ 143010443 h 63"/>
                <a:gd name="T58" fmla="*/ 94894400 w 59"/>
                <a:gd name="T59" fmla="*/ 107259558 h 63"/>
                <a:gd name="T60" fmla="*/ 604940176 w 59"/>
                <a:gd name="T61" fmla="*/ 345612597 h 63"/>
                <a:gd name="T62" fmla="*/ 616804990 w 59"/>
                <a:gd name="T63" fmla="*/ 297941299 h 63"/>
                <a:gd name="T64" fmla="*/ 593078807 w 59"/>
                <a:gd name="T65" fmla="*/ 238353039 h 63"/>
                <a:gd name="T66" fmla="*/ 604940176 w 59"/>
                <a:gd name="T67" fmla="*/ 214515664 h 63"/>
                <a:gd name="T68" fmla="*/ 581217437 w 59"/>
                <a:gd name="T69" fmla="*/ 154927404 h 63"/>
                <a:gd name="T70" fmla="*/ 581217437 w 59"/>
                <a:gd name="T71" fmla="*/ 131093481 h 63"/>
                <a:gd name="T72" fmla="*/ 498187851 w 59"/>
                <a:gd name="T73" fmla="*/ 47671298 h 63"/>
                <a:gd name="T74" fmla="*/ 438881003 w 59"/>
                <a:gd name="T75" fmla="*/ 47671298 h 63"/>
                <a:gd name="T76" fmla="*/ 284679756 w 59"/>
                <a:gd name="T77" fmla="*/ 83422183 h 63"/>
                <a:gd name="T78" fmla="*/ 189785356 w 59"/>
                <a:gd name="T79" fmla="*/ 107259558 h 63"/>
                <a:gd name="T80" fmla="*/ 177923986 w 59"/>
                <a:gd name="T81" fmla="*/ 107259558 h 63"/>
                <a:gd name="T82" fmla="*/ 177923986 w 59"/>
                <a:gd name="T83" fmla="*/ 405197405 h 63"/>
                <a:gd name="T84" fmla="*/ 189785356 w 59"/>
                <a:gd name="T85" fmla="*/ 405197405 h 63"/>
                <a:gd name="T86" fmla="*/ 296541125 w 59"/>
                <a:gd name="T87" fmla="*/ 500540002 h 63"/>
                <a:gd name="T88" fmla="*/ 332125234 w 59"/>
                <a:gd name="T89" fmla="*/ 548211300 h 63"/>
                <a:gd name="T90" fmla="*/ 391432081 w 59"/>
                <a:gd name="T91" fmla="*/ 691221742 h 63"/>
                <a:gd name="T92" fmla="*/ 462603742 w 59"/>
                <a:gd name="T93" fmla="*/ 607799560 h 63"/>
                <a:gd name="T94" fmla="*/ 427016190 w 59"/>
                <a:gd name="T95" fmla="*/ 452868703 h 63"/>
                <a:gd name="T96" fmla="*/ 581217437 w 59"/>
                <a:gd name="T97" fmla="*/ 452868703 h 63"/>
                <a:gd name="T98" fmla="*/ 640527729 w 59"/>
                <a:gd name="T99" fmla="*/ 405197405 h 63"/>
                <a:gd name="T100" fmla="*/ 604940176 w 59"/>
                <a:gd name="T101" fmla="*/ 345612597 h 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9" h="63">
                  <a:moveTo>
                    <a:pt x="49" y="43"/>
                  </a:moveTo>
                  <a:cubicBezTo>
                    <a:pt x="42" y="43"/>
                    <a:pt x="42" y="43"/>
                    <a:pt x="42" y="43"/>
                  </a:cubicBezTo>
                  <a:cubicBezTo>
                    <a:pt x="43" y="46"/>
                    <a:pt x="44" y="48"/>
                    <a:pt x="44" y="51"/>
                  </a:cubicBezTo>
                  <a:cubicBezTo>
                    <a:pt x="44" y="53"/>
                    <a:pt x="44" y="55"/>
                    <a:pt x="43" y="58"/>
                  </a:cubicBezTo>
                  <a:cubicBezTo>
                    <a:pt x="41" y="61"/>
                    <a:pt x="37" y="63"/>
                    <a:pt x="33" y="63"/>
                  </a:cubicBezTo>
                  <a:cubicBezTo>
                    <a:pt x="32" y="63"/>
                    <a:pt x="31" y="62"/>
                    <a:pt x="30" y="61"/>
                  </a:cubicBezTo>
                  <a:cubicBezTo>
                    <a:pt x="26" y="58"/>
                    <a:pt x="27" y="52"/>
                    <a:pt x="25" y="49"/>
                  </a:cubicBezTo>
                  <a:cubicBezTo>
                    <a:pt x="24" y="48"/>
                    <a:pt x="22" y="46"/>
                    <a:pt x="21" y="44"/>
                  </a:cubicBezTo>
                  <a:cubicBezTo>
                    <a:pt x="20" y="43"/>
                    <a:pt x="17" y="39"/>
                    <a:pt x="16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3" y="38"/>
                    <a:pt x="0" y="36"/>
                    <a:pt x="0" y="3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3" y="4"/>
                    <a:pt x="5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20" y="3"/>
                    <a:pt x="21" y="3"/>
                  </a:cubicBezTo>
                  <a:cubicBezTo>
                    <a:pt x="27" y="1"/>
                    <a:pt x="32" y="0"/>
                    <a:pt x="38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9" y="0"/>
                    <a:pt x="54" y="4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3"/>
                    <a:pt x="56" y="15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7" y="21"/>
                    <a:pt x="57" y="23"/>
                    <a:pt x="57" y="25"/>
                  </a:cubicBezTo>
                  <a:cubicBezTo>
                    <a:pt x="57" y="26"/>
                    <a:pt x="57" y="27"/>
                    <a:pt x="57" y="27"/>
                  </a:cubicBezTo>
                  <a:cubicBezTo>
                    <a:pt x="58" y="29"/>
                    <a:pt x="59" y="31"/>
                    <a:pt x="59" y="34"/>
                  </a:cubicBezTo>
                  <a:cubicBezTo>
                    <a:pt x="59" y="39"/>
                    <a:pt x="54" y="43"/>
                    <a:pt x="49" y="43"/>
                  </a:cubicBezTo>
                  <a:close/>
                  <a:moveTo>
                    <a:pt x="8" y="9"/>
                  </a:moveTo>
                  <a:cubicBezTo>
                    <a:pt x="6" y="9"/>
                    <a:pt x="5" y="10"/>
                    <a:pt x="5" y="12"/>
                  </a:cubicBezTo>
                  <a:cubicBezTo>
                    <a:pt x="5" y="13"/>
                    <a:pt x="6" y="14"/>
                    <a:pt x="8" y="14"/>
                  </a:cubicBezTo>
                  <a:cubicBezTo>
                    <a:pt x="9" y="14"/>
                    <a:pt x="10" y="13"/>
                    <a:pt x="10" y="12"/>
                  </a:cubicBezTo>
                  <a:cubicBezTo>
                    <a:pt x="10" y="10"/>
                    <a:pt x="9" y="9"/>
                    <a:pt x="8" y="9"/>
                  </a:cubicBezTo>
                  <a:close/>
                  <a:moveTo>
                    <a:pt x="51" y="29"/>
                  </a:moveTo>
                  <a:cubicBezTo>
                    <a:pt x="52" y="28"/>
                    <a:pt x="52" y="26"/>
                    <a:pt x="52" y="25"/>
                  </a:cubicBezTo>
                  <a:cubicBezTo>
                    <a:pt x="52" y="23"/>
                    <a:pt x="52" y="21"/>
                    <a:pt x="50" y="20"/>
                  </a:cubicBezTo>
                  <a:cubicBezTo>
                    <a:pt x="51" y="19"/>
                    <a:pt x="51" y="19"/>
                    <a:pt x="51" y="18"/>
                  </a:cubicBezTo>
                  <a:cubicBezTo>
                    <a:pt x="51" y="16"/>
                    <a:pt x="50" y="14"/>
                    <a:pt x="49" y="13"/>
                  </a:cubicBezTo>
                  <a:cubicBezTo>
                    <a:pt x="49" y="12"/>
                    <a:pt x="49" y="11"/>
                    <a:pt x="49" y="11"/>
                  </a:cubicBezTo>
                  <a:cubicBezTo>
                    <a:pt x="49" y="6"/>
                    <a:pt x="46" y="4"/>
                    <a:pt x="42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2" y="4"/>
                    <a:pt x="28" y="6"/>
                    <a:pt x="24" y="7"/>
                  </a:cubicBezTo>
                  <a:cubicBezTo>
                    <a:pt x="22" y="8"/>
                    <a:pt x="18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9" y="34"/>
                    <a:pt x="24" y="40"/>
                    <a:pt x="25" y="42"/>
                  </a:cubicBezTo>
                  <a:cubicBezTo>
                    <a:pt x="26" y="43"/>
                    <a:pt x="27" y="45"/>
                    <a:pt x="28" y="46"/>
                  </a:cubicBezTo>
                  <a:cubicBezTo>
                    <a:pt x="32" y="50"/>
                    <a:pt x="31" y="55"/>
                    <a:pt x="33" y="58"/>
                  </a:cubicBezTo>
                  <a:cubicBezTo>
                    <a:pt x="38" y="58"/>
                    <a:pt x="39" y="55"/>
                    <a:pt x="39" y="51"/>
                  </a:cubicBezTo>
                  <a:cubicBezTo>
                    <a:pt x="39" y="46"/>
                    <a:pt x="36" y="43"/>
                    <a:pt x="36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2" y="38"/>
                    <a:pt x="54" y="36"/>
                    <a:pt x="54" y="34"/>
                  </a:cubicBezTo>
                  <a:cubicBezTo>
                    <a:pt x="54" y="32"/>
                    <a:pt x="53" y="29"/>
                    <a:pt x="51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26"/>
            <p:cNvSpPr>
              <a:spLocks/>
            </p:cNvSpPr>
            <p:nvPr/>
          </p:nvSpPr>
          <p:spPr bwMode="auto">
            <a:xfrm>
              <a:off x="5748604" y="4117953"/>
              <a:ext cx="227777" cy="225454"/>
            </a:xfrm>
            <a:custGeom>
              <a:avLst/>
              <a:gdLst>
                <a:gd name="T0" fmla="*/ 525905730 w 45"/>
                <a:gd name="T1" fmla="*/ 444970569 h 45"/>
                <a:gd name="T2" fmla="*/ 454189112 w 45"/>
                <a:gd name="T3" fmla="*/ 515230160 h 45"/>
                <a:gd name="T4" fmla="*/ 430285878 w 45"/>
                <a:gd name="T5" fmla="*/ 526940092 h 45"/>
                <a:gd name="T6" fmla="*/ 394427569 w 45"/>
                <a:gd name="T7" fmla="*/ 515230160 h 45"/>
                <a:gd name="T8" fmla="*/ 262952865 w 45"/>
                <a:gd name="T9" fmla="*/ 374714399 h 45"/>
                <a:gd name="T10" fmla="*/ 131474704 w 45"/>
                <a:gd name="T11" fmla="*/ 515230160 h 45"/>
                <a:gd name="T12" fmla="*/ 95619852 w 45"/>
                <a:gd name="T13" fmla="*/ 526940092 h 45"/>
                <a:gd name="T14" fmla="*/ 71713161 w 45"/>
                <a:gd name="T15" fmla="*/ 515230160 h 45"/>
                <a:gd name="T16" fmla="*/ 11951617 w 45"/>
                <a:gd name="T17" fmla="*/ 444970569 h 45"/>
                <a:gd name="T18" fmla="*/ 0 w 45"/>
                <a:gd name="T19" fmla="*/ 421550705 h 45"/>
                <a:gd name="T20" fmla="*/ 11951617 w 45"/>
                <a:gd name="T21" fmla="*/ 386424331 h 45"/>
                <a:gd name="T22" fmla="*/ 143429778 w 45"/>
                <a:gd name="T23" fmla="*/ 257615080 h 45"/>
                <a:gd name="T24" fmla="*/ 11951617 w 45"/>
                <a:gd name="T25" fmla="*/ 128809251 h 45"/>
                <a:gd name="T26" fmla="*/ 0 w 45"/>
                <a:gd name="T27" fmla="*/ 93679455 h 45"/>
                <a:gd name="T28" fmla="*/ 11951617 w 45"/>
                <a:gd name="T29" fmla="*/ 70259591 h 45"/>
                <a:gd name="T30" fmla="*/ 71713161 w 45"/>
                <a:gd name="T31" fmla="*/ 11709932 h 45"/>
                <a:gd name="T32" fmla="*/ 95619852 w 45"/>
                <a:gd name="T33" fmla="*/ 0 h 45"/>
                <a:gd name="T34" fmla="*/ 131474704 w 45"/>
                <a:gd name="T35" fmla="*/ 11709932 h 45"/>
                <a:gd name="T36" fmla="*/ 262952865 w 45"/>
                <a:gd name="T37" fmla="*/ 140515761 h 45"/>
                <a:gd name="T38" fmla="*/ 394427569 w 45"/>
                <a:gd name="T39" fmla="*/ 11709932 h 45"/>
                <a:gd name="T40" fmla="*/ 430285878 w 45"/>
                <a:gd name="T41" fmla="*/ 0 h 45"/>
                <a:gd name="T42" fmla="*/ 454189112 w 45"/>
                <a:gd name="T43" fmla="*/ 11709932 h 45"/>
                <a:gd name="T44" fmla="*/ 525905730 w 45"/>
                <a:gd name="T45" fmla="*/ 70259591 h 45"/>
                <a:gd name="T46" fmla="*/ 537857347 w 45"/>
                <a:gd name="T47" fmla="*/ 93679455 h 45"/>
                <a:gd name="T48" fmla="*/ 525905730 w 45"/>
                <a:gd name="T49" fmla="*/ 128809251 h 45"/>
                <a:gd name="T50" fmla="*/ 382475952 w 45"/>
                <a:gd name="T51" fmla="*/ 257615080 h 45"/>
                <a:gd name="T52" fmla="*/ 525905730 w 45"/>
                <a:gd name="T53" fmla="*/ 386424331 h 45"/>
                <a:gd name="T54" fmla="*/ 537857347 w 45"/>
                <a:gd name="T55" fmla="*/ 421550705 h 45"/>
                <a:gd name="T56" fmla="*/ 525905730 w 45"/>
                <a:gd name="T57" fmla="*/ 444970569 h 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5" h="45">
                  <a:moveTo>
                    <a:pt x="44" y="38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7" y="45"/>
                    <a:pt x="36" y="45"/>
                  </a:cubicBezTo>
                  <a:cubicBezTo>
                    <a:pt x="35" y="45"/>
                    <a:pt x="34" y="44"/>
                    <a:pt x="33" y="44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0" y="44"/>
                    <a:pt x="9" y="45"/>
                    <a:pt x="8" y="45"/>
                  </a:cubicBezTo>
                  <a:cubicBezTo>
                    <a:pt x="7" y="45"/>
                    <a:pt x="7" y="44"/>
                    <a:pt x="6" y="44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8"/>
                    <a:pt x="0" y="37"/>
                    <a:pt x="0" y="36"/>
                  </a:cubicBezTo>
                  <a:cubicBezTo>
                    <a:pt x="0" y="35"/>
                    <a:pt x="0" y="34"/>
                    <a:pt x="1" y="3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7" y="0"/>
                    <a:pt x="38" y="0"/>
                    <a:pt x="38" y="1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5" y="7"/>
                    <a:pt x="45" y="8"/>
                  </a:cubicBezTo>
                  <a:cubicBezTo>
                    <a:pt x="45" y="9"/>
                    <a:pt x="44" y="10"/>
                    <a:pt x="44" y="1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4"/>
                    <a:pt x="45" y="35"/>
                    <a:pt x="45" y="36"/>
                  </a:cubicBezTo>
                  <a:cubicBezTo>
                    <a:pt x="45" y="37"/>
                    <a:pt x="44" y="38"/>
                    <a:pt x="44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127"/>
            <p:cNvSpPr>
              <a:spLocks noEditPoints="1"/>
            </p:cNvSpPr>
            <p:nvPr/>
          </p:nvSpPr>
          <p:spPr bwMode="auto">
            <a:xfrm>
              <a:off x="6448207" y="4071468"/>
              <a:ext cx="290532" cy="292857"/>
            </a:xfrm>
            <a:custGeom>
              <a:avLst/>
              <a:gdLst>
                <a:gd name="T0" fmla="*/ 678917982 w 58"/>
                <a:gd name="T1" fmla="*/ 558997452 h 58"/>
                <a:gd name="T2" fmla="*/ 550156319 w 58"/>
                <a:gd name="T3" fmla="*/ 689827597 h 58"/>
                <a:gd name="T4" fmla="*/ 128761664 w 58"/>
                <a:gd name="T5" fmla="*/ 689827597 h 58"/>
                <a:gd name="T6" fmla="*/ 0 w 58"/>
                <a:gd name="T7" fmla="*/ 558997452 h 58"/>
                <a:gd name="T8" fmla="*/ 0 w 58"/>
                <a:gd name="T9" fmla="*/ 118935555 h 58"/>
                <a:gd name="T10" fmla="*/ 128761664 w 58"/>
                <a:gd name="T11" fmla="*/ 0 h 58"/>
                <a:gd name="T12" fmla="*/ 550156319 w 58"/>
                <a:gd name="T13" fmla="*/ 0 h 58"/>
                <a:gd name="T14" fmla="*/ 678917982 w 58"/>
                <a:gd name="T15" fmla="*/ 118935555 h 58"/>
                <a:gd name="T16" fmla="*/ 678917982 w 58"/>
                <a:gd name="T17" fmla="*/ 558997452 h 58"/>
                <a:gd name="T18" fmla="*/ 561864102 w 58"/>
                <a:gd name="T19" fmla="*/ 118935555 h 58"/>
                <a:gd name="T20" fmla="*/ 550156319 w 58"/>
                <a:gd name="T21" fmla="*/ 107040965 h 58"/>
                <a:gd name="T22" fmla="*/ 128761664 w 58"/>
                <a:gd name="T23" fmla="*/ 107040965 h 58"/>
                <a:gd name="T24" fmla="*/ 105349519 w 58"/>
                <a:gd name="T25" fmla="*/ 118935555 h 58"/>
                <a:gd name="T26" fmla="*/ 105349519 w 58"/>
                <a:gd name="T27" fmla="*/ 558997452 h 58"/>
                <a:gd name="T28" fmla="*/ 128761664 w 58"/>
                <a:gd name="T29" fmla="*/ 570892042 h 58"/>
                <a:gd name="T30" fmla="*/ 550156319 w 58"/>
                <a:gd name="T31" fmla="*/ 570892042 h 58"/>
                <a:gd name="T32" fmla="*/ 561864102 w 58"/>
                <a:gd name="T33" fmla="*/ 558997452 h 58"/>
                <a:gd name="T34" fmla="*/ 561864102 w 58"/>
                <a:gd name="T35" fmla="*/ 118935555 h 58"/>
                <a:gd name="T36" fmla="*/ 503335451 w 58"/>
                <a:gd name="T37" fmla="*/ 273551431 h 58"/>
                <a:gd name="T38" fmla="*/ 362869425 w 58"/>
                <a:gd name="T39" fmla="*/ 475742219 h 58"/>
                <a:gd name="T40" fmla="*/ 339460702 w 58"/>
                <a:gd name="T41" fmla="*/ 487636809 h 58"/>
                <a:gd name="T42" fmla="*/ 316048557 w 58"/>
                <a:gd name="T43" fmla="*/ 475742219 h 58"/>
                <a:gd name="T44" fmla="*/ 175582532 w 58"/>
                <a:gd name="T45" fmla="*/ 273551431 h 58"/>
                <a:gd name="T46" fmla="*/ 175582532 w 58"/>
                <a:gd name="T47" fmla="*/ 237871109 h 58"/>
                <a:gd name="T48" fmla="*/ 198994676 w 58"/>
                <a:gd name="T49" fmla="*/ 225976519 h 58"/>
                <a:gd name="T50" fmla="*/ 479923306 w 58"/>
                <a:gd name="T51" fmla="*/ 225976519 h 58"/>
                <a:gd name="T52" fmla="*/ 503335451 w 58"/>
                <a:gd name="T53" fmla="*/ 237871109 h 58"/>
                <a:gd name="T54" fmla="*/ 503335451 w 58"/>
                <a:gd name="T55" fmla="*/ 273551431 h 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48" y="10"/>
                  </a:moveTo>
                  <a:cubicBezTo>
                    <a:pt x="48" y="10"/>
                    <a:pt x="48" y="9"/>
                    <a:pt x="4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9" y="10"/>
                    <a:pt x="9" y="10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8"/>
                    <a:pt x="10" y="48"/>
                    <a:pt x="11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8" y="48"/>
                    <a:pt x="48" y="48"/>
                    <a:pt x="48" y="47"/>
                  </a:cubicBezTo>
                  <a:lnTo>
                    <a:pt x="48" y="10"/>
                  </a:lnTo>
                  <a:close/>
                  <a:moveTo>
                    <a:pt x="43" y="23"/>
                  </a:moveTo>
                  <a:cubicBezTo>
                    <a:pt x="31" y="40"/>
                    <a:pt x="31" y="40"/>
                    <a:pt x="31" y="40"/>
                  </a:cubicBezTo>
                  <a:cubicBezTo>
                    <a:pt x="30" y="40"/>
                    <a:pt x="30" y="41"/>
                    <a:pt x="29" y="41"/>
                  </a:cubicBezTo>
                  <a:cubicBezTo>
                    <a:pt x="28" y="41"/>
                    <a:pt x="27" y="40"/>
                    <a:pt x="27" y="40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4" y="21"/>
                    <a:pt x="15" y="20"/>
                  </a:cubicBezTo>
                  <a:cubicBezTo>
                    <a:pt x="15" y="19"/>
                    <a:pt x="16" y="19"/>
                    <a:pt x="17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2" y="19"/>
                    <a:pt x="43" y="19"/>
                    <a:pt x="43" y="20"/>
                  </a:cubicBezTo>
                  <a:cubicBezTo>
                    <a:pt x="44" y="21"/>
                    <a:pt x="44" y="22"/>
                    <a:pt x="4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28"/>
            <p:cNvSpPr>
              <a:spLocks noEditPoints="1"/>
            </p:cNvSpPr>
            <p:nvPr/>
          </p:nvSpPr>
          <p:spPr bwMode="auto">
            <a:xfrm>
              <a:off x="7171051" y="4071468"/>
              <a:ext cx="292857" cy="292857"/>
            </a:xfrm>
            <a:custGeom>
              <a:avLst/>
              <a:gdLst>
                <a:gd name="T0" fmla="*/ 689827597 w 58"/>
                <a:gd name="T1" fmla="*/ 558997452 h 58"/>
                <a:gd name="T2" fmla="*/ 558997452 w 58"/>
                <a:gd name="T3" fmla="*/ 689827597 h 58"/>
                <a:gd name="T4" fmla="*/ 130830145 w 58"/>
                <a:gd name="T5" fmla="*/ 689827597 h 58"/>
                <a:gd name="T6" fmla="*/ 0 w 58"/>
                <a:gd name="T7" fmla="*/ 558997452 h 58"/>
                <a:gd name="T8" fmla="*/ 0 w 58"/>
                <a:gd name="T9" fmla="*/ 118935555 h 58"/>
                <a:gd name="T10" fmla="*/ 130830145 w 58"/>
                <a:gd name="T11" fmla="*/ 0 h 58"/>
                <a:gd name="T12" fmla="*/ 558997452 w 58"/>
                <a:gd name="T13" fmla="*/ 0 h 58"/>
                <a:gd name="T14" fmla="*/ 689827597 w 58"/>
                <a:gd name="T15" fmla="*/ 118935555 h 58"/>
                <a:gd name="T16" fmla="*/ 689827597 w 58"/>
                <a:gd name="T17" fmla="*/ 558997452 h 58"/>
                <a:gd name="T18" fmla="*/ 570892042 w 58"/>
                <a:gd name="T19" fmla="*/ 118935555 h 58"/>
                <a:gd name="T20" fmla="*/ 558997452 w 58"/>
                <a:gd name="T21" fmla="*/ 107040965 h 58"/>
                <a:gd name="T22" fmla="*/ 130830145 w 58"/>
                <a:gd name="T23" fmla="*/ 107040965 h 58"/>
                <a:gd name="T24" fmla="*/ 107040965 w 58"/>
                <a:gd name="T25" fmla="*/ 118935555 h 58"/>
                <a:gd name="T26" fmla="*/ 107040965 w 58"/>
                <a:gd name="T27" fmla="*/ 558997452 h 58"/>
                <a:gd name="T28" fmla="*/ 130830145 w 58"/>
                <a:gd name="T29" fmla="*/ 570892042 h 58"/>
                <a:gd name="T30" fmla="*/ 558997452 w 58"/>
                <a:gd name="T31" fmla="*/ 570892042 h 58"/>
                <a:gd name="T32" fmla="*/ 570892042 w 58"/>
                <a:gd name="T33" fmla="*/ 558997452 h 58"/>
                <a:gd name="T34" fmla="*/ 570892042 w 58"/>
                <a:gd name="T35" fmla="*/ 118935555 h 58"/>
                <a:gd name="T36" fmla="*/ 475742219 w 58"/>
                <a:gd name="T37" fmla="*/ 368701254 h 58"/>
                <a:gd name="T38" fmla="*/ 273551431 w 58"/>
                <a:gd name="T39" fmla="*/ 511422541 h 58"/>
                <a:gd name="T40" fmla="*/ 249765700 w 58"/>
                <a:gd name="T41" fmla="*/ 511422541 h 58"/>
                <a:gd name="T42" fmla="*/ 225976519 w 58"/>
                <a:gd name="T43" fmla="*/ 487636809 h 58"/>
                <a:gd name="T44" fmla="*/ 225976519 w 58"/>
                <a:gd name="T45" fmla="*/ 202190788 h 58"/>
                <a:gd name="T46" fmla="*/ 249765700 w 58"/>
                <a:gd name="T47" fmla="*/ 166510466 h 58"/>
                <a:gd name="T48" fmla="*/ 273551431 w 58"/>
                <a:gd name="T49" fmla="*/ 178405056 h 58"/>
                <a:gd name="T50" fmla="*/ 475742219 w 58"/>
                <a:gd name="T51" fmla="*/ 321126343 h 58"/>
                <a:gd name="T52" fmla="*/ 487636809 w 58"/>
                <a:gd name="T53" fmla="*/ 344915523 h 58"/>
                <a:gd name="T54" fmla="*/ 475742219 w 58"/>
                <a:gd name="T55" fmla="*/ 368701254 h 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48" y="10"/>
                  </a:moveTo>
                  <a:cubicBezTo>
                    <a:pt x="48" y="10"/>
                    <a:pt x="48" y="9"/>
                    <a:pt x="4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9" y="10"/>
                    <a:pt x="9" y="10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8"/>
                    <a:pt x="10" y="48"/>
                    <a:pt x="11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8" y="48"/>
                    <a:pt x="48" y="48"/>
                    <a:pt x="48" y="47"/>
                  </a:cubicBezTo>
                  <a:lnTo>
                    <a:pt x="48" y="10"/>
                  </a:lnTo>
                  <a:close/>
                  <a:moveTo>
                    <a:pt x="40" y="31"/>
                  </a:moveTo>
                  <a:cubicBezTo>
                    <a:pt x="23" y="43"/>
                    <a:pt x="23" y="43"/>
                    <a:pt x="23" y="43"/>
                  </a:cubicBezTo>
                  <a:cubicBezTo>
                    <a:pt x="22" y="43"/>
                    <a:pt x="21" y="43"/>
                    <a:pt x="21" y="43"/>
                  </a:cubicBezTo>
                  <a:cubicBezTo>
                    <a:pt x="20" y="43"/>
                    <a:pt x="19" y="42"/>
                    <a:pt x="19" y="41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5"/>
                    <a:pt x="21" y="14"/>
                  </a:cubicBezTo>
                  <a:cubicBezTo>
                    <a:pt x="21" y="14"/>
                    <a:pt x="22" y="14"/>
                    <a:pt x="23" y="15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1" y="27"/>
                    <a:pt x="41" y="28"/>
                    <a:pt x="41" y="29"/>
                  </a:cubicBezTo>
                  <a:cubicBezTo>
                    <a:pt x="41" y="30"/>
                    <a:pt x="41" y="30"/>
                    <a:pt x="40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29"/>
            <p:cNvSpPr>
              <a:spLocks/>
            </p:cNvSpPr>
            <p:nvPr/>
          </p:nvSpPr>
          <p:spPr bwMode="auto">
            <a:xfrm>
              <a:off x="7900868" y="4045902"/>
              <a:ext cx="281236" cy="343990"/>
            </a:xfrm>
            <a:custGeom>
              <a:avLst/>
              <a:gdLst>
                <a:gd name="T0" fmla="*/ 623593111 w 56"/>
                <a:gd name="T1" fmla="*/ 692408015 h 68"/>
                <a:gd name="T2" fmla="*/ 423571191 w 56"/>
                <a:gd name="T3" fmla="*/ 692408015 h 68"/>
                <a:gd name="T4" fmla="*/ 423571191 w 56"/>
                <a:gd name="T5" fmla="*/ 775974202 h 68"/>
                <a:gd name="T6" fmla="*/ 400040411 w 56"/>
                <a:gd name="T7" fmla="*/ 811786801 h 68"/>
                <a:gd name="T8" fmla="*/ 258848870 w 56"/>
                <a:gd name="T9" fmla="*/ 811786801 h 68"/>
                <a:gd name="T10" fmla="*/ 235318090 w 56"/>
                <a:gd name="T11" fmla="*/ 775974202 h 68"/>
                <a:gd name="T12" fmla="*/ 235318090 w 56"/>
                <a:gd name="T13" fmla="*/ 692408015 h 68"/>
                <a:gd name="T14" fmla="*/ 23530780 w 56"/>
                <a:gd name="T15" fmla="*/ 692408015 h 68"/>
                <a:gd name="T16" fmla="*/ 0 w 56"/>
                <a:gd name="T17" fmla="*/ 668529494 h 68"/>
                <a:gd name="T18" fmla="*/ 11765390 w 56"/>
                <a:gd name="T19" fmla="*/ 644654428 h 68"/>
                <a:gd name="T20" fmla="*/ 188253100 w 56"/>
                <a:gd name="T21" fmla="*/ 465584521 h 68"/>
                <a:gd name="T22" fmla="*/ 82361160 w 56"/>
                <a:gd name="T23" fmla="*/ 465584521 h 68"/>
                <a:gd name="T24" fmla="*/ 58830380 w 56"/>
                <a:gd name="T25" fmla="*/ 429768467 h 68"/>
                <a:gd name="T26" fmla="*/ 70595770 w 56"/>
                <a:gd name="T27" fmla="*/ 405893401 h 68"/>
                <a:gd name="T28" fmla="*/ 247083480 w 56"/>
                <a:gd name="T29" fmla="*/ 226823494 h 68"/>
                <a:gd name="T30" fmla="*/ 152956930 w 56"/>
                <a:gd name="T31" fmla="*/ 226823494 h 68"/>
                <a:gd name="T32" fmla="*/ 129426150 w 56"/>
                <a:gd name="T33" fmla="*/ 202948428 h 68"/>
                <a:gd name="T34" fmla="*/ 141191540 w 56"/>
                <a:gd name="T35" fmla="*/ 179069907 h 68"/>
                <a:gd name="T36" fmla="*/ 305913861 w 56"/>
                <a:gd name="T37" fmla="*/ 0 h 68"/>
                <a:gd name="T38" fmla="*/ 329444641 w 56"/>
                <a:gd name="T39" fmla="*/ 0 h 68"/>
                <a:gd name="T40" fmla="*/ 352975421 w 56"/>
                <a:gd name="T41" fmla="*/ 0 h 68"/>
                <a:gd name="T42" fmla="*/ 517697741 w 56"/>
                <a:gd name="T43" fmla="*/ 179069907 h 68"/>
                <a:gd name="T44" fmla="*/ 529463131 w 56"/>
                <a:gd name="T45" fmla="*/ 202948428 h 68"/>
                <a:gd name="T46" fmla="*/ 494166961 w 56"/>
                <a:gd name="T47" fmla="*/ 226823494 h 68"/>
                <a:gd name="T48" fmla="*/ 411805801 w 56"/>
                <a:gd name="T49" fmla="*/ 226823494 h 68"/>
                <a:gd name="T50" fmla="*/ 588293511 w 56"/>
                <a:gd name="T51" fmla="*/ 405893401 h 68"/>
                <a:gd name="T52" fmla="*/ 600058901 w 56"/>
                <a:gd name="T53" fmla="*/ 429768467 h 68"/>
                <a:gd name="T54" fmla="*/ 576528121 w 56"/>
                <a:gd name="T55" fmla="*/ 465584521 h 68"/>
                <a:gd name="T56" fmla="*/ 470636181 w 56"/>
                <a:gd name="T57" fmla="*/ 465584521 h 68"/>
                <a:gd name="T58" fmla="*/ 647123891 w 56"/>
                <a:gd name="T59" fmla="*/ 644654428 h 68"/>
                <a:gd name="T60" fmla="*/ 658889281 w 56"/>
                <a:gd name="T61" fmla="*/ 668529494 h 68"/>
                <a:gd name="T62" fmla="*/ 623593111 w 56"/>
                <a:gd name="T63" fmla="*/ 692408015 h 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6" h="68">
                  <a:moveTo>
                    <a:pt x="53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60"/>
                    <a:pt x="36" y="63"/>
                    <a:pt x="36" y="65"/>
                  </a:cubicBezTo>
                  <a:cubicBezTo>
                    <a:pt x="36" y="67"/>
                    <a:pt x="35" y="68"/>
                    <a:pt x="34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1" y="68"/>
                    <a:pt x="20" y="67"/>
                    <a:pt x="20" y="65"/>
                  </a:cubicBezTo>
                  <a:cubicBezTo>
                    <a:pt x="20" y="63"/>
                    <a:pt x="20" y="60"/>
                    <a:pt x="20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ubicBezTo>
                    <a:pt x="0" y="55"/>
                    <a:pt x="0" y="54"/>
                    <a:pt x="1" y="54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6" y="39"/>
                    <a:pt x="5" y="37"/>
                    <a:pt x="5" y="36"/>
                  </a:cubicBezTo>
                  <a:cubicBezTo>
                    <a:pt x="5" y="35"/>
                    <a:pt x="5" y="35"/>
                    <a:pt x="6" y="34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9"/>
                    <a:pt x="11" y="18"/>
                    <a:pt x="11" y="17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9" y="0"/>
                    <a:pt x="29" y="0"/>
                    <a:pt x="30" y="0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6"/>
                    <a:pt x="45" y="17"/>
                  </a:cubicBezTo>
                  <a:cubicBezTo>
                    <a:pt x="45" y="18"/>
                    <a:pt x="44" y="19"/>
                    <a:pt x="42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1" y="35"/>
                    <a:pt x="51" y="35"/>
                    <a:pt x="51" y="36"/>
                  </a:cubicBezTo>
                  <a:cubicBezTo>
                    <a:pt x="51" y="37"/>
                    <a:pt x="50" y="39"/>
                    <a:pt x="49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6" y="54"/>
                    <a:pt x="56" y="55"/>
                    <a:pt x="56" y="56"/>
                  </a:cubicBezTo>
                  <a:cubicBezTo>
                    <a:pt x="56" y="57"/>
                    <a:pt x="55" y="58"/>
                    <a:pt x="53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130"/>
            <p:cNvSpPr>
              <a:spLocks/>
            </p:cNvSpPr>
            <p:nvPr/>
          </p:nvSpPr>
          <p:spPr bwMode="auto">
            <a:xfrm>
              <a:off x="8619065" y="4071468"/>
              <a:ext cx="216155" cy="267291"/>
            </a:xfrm>
            <a:custGeom>
              <a:avLst/>
              <a:gdLst>
                <a:gd name="T0" fmla="*/ 200401777 w 43"/>
                <a:gd name="T1" fmla="*/ 628853754 h 53"/>
                <a:gd name="T2" fmla="*/ 129673354 w 43"/>
                <a:gd name="T3" fmla="*/ 628853754 h 53"/>
                <a:gd name="T4" fmla="*/ 106096068 w 43"/>
                <a:gd name="T5" fmla="*/ 616987159 h 53"/>
                <a:gd name="T6" fmla="*/ 106096068 w 43"/>
                <a:gd name="T7" fmla="*/ 344089920 h 53"/>
                <a:gd name="T8" fmla="*/ 11786926 w 43"/>
                <a:gd name="T9" fmla="*/ 367819665 h 53"/>
                <a:gd name="T10" fmla="*/ 11786926 w 43"/>
                <a:gd name="T11" fmla="*/ 367819665 h 53"/>
                <a:gd name="T12" fmla="*/ 0 w 43"/>
                <a:gd name="T13" fmla="*/ 367819665 h 53"/>
                <a:gd name="T14" fmla="*/ 0 w 43"/>
                <a:gd name="T15" fmla="*/ 355956515 h 53"/>
                <a:gd name="T16" fmla="*/ 0 w 43"/>
                <a:gd name="T17" fmla="*/ 296630429 h 53"/>
                <a:gd name="T18" fmla="*/ 11786926 w 43"/>
                <a:gd name="T19" fmla="*/ 284763834 h 53"/>
                <a:gd name="T20" fmla="*/ 106096068 w 43"/>
                <a:gd name="T21" fmla="*/ 249167494 h 53"/>
                <a:gd name="T22" fmla="*/ 106096068 w 43"/>
                <a:gd name="T23" fmla="*/ 213574598 h 53"/>
                <a:gd name="T24" fmla="*/ 11786926 w 43"/>
                <a:gd name="T25" fmla="*/ 237304343 h 53"/>
                <a:gd name="T26" fmla="*/ 11786926 w 43"/>
                <a:gd name="T27" fmla="*/ 237304343 h 53"/>
                <a:gd name="T28" fmla="*/ 0 w 43"/>
                <a:gd name="T29" fmla="*/ 237304343 h 53"/>
                <a:gd name="T30" fmla="*/ 0 w 43"/>
                <a:gd name="T31" fmla="*/ 225437748 h 53"/>
                <a:gd name="T32" fmla="*/ 0 w 43"/>
                <a:gd name="T33" fmla="*/ 166111662 h 53"/>
                <a:gd name="T34" fmla="*/ 11786926 w 43"/>
                <a:gd name="T35" fmla="*/ 154248512 h 53"/>
                <a:gd name="T36" fmla="*/ 106096068 w 43"/>
                <a:gd name="T37" fmla="*/ 118652172 h 53"/>
                <a:gd name="T38" fmla="*/ 106096068 w 43"/>
                <a:gd name="T39" fmla="*/ 11866595 h 53"/>
                <a:gd name="T40" fmla="*/ 129673354 w 43"/>
                <a:gd name="T41" fmla="*/ 0 h 53"/>
                <a:gd name="T42" fmla="*/ 200401777 w 43"/>
                <a:gd name="T43" fmla="*/ 0 h 53"/>
                <a:gd name="T44" fmla="*/ 212192137 w 43"/>
                <a:gd name="T45" fmla="*/ 11866595 h 53"/>
                <a:gd name="T46" fmla="*/ 212192137 w 43"/>
                <a:gd name="T47" fmla="*/ 94922426 h 53"/>
                <a:gd name="T48" fmla="*/ 377226269 w 43"/>
                <a:gd name="T49" fmla="*/ 35596340 h 53"/>
                <a:gd name="T50" fmla="*/ 389016628 w 43"/>
                <a:gd name="T51" fmla="*/ 35596340 h 53"/>
                <a:gd name="T52" fmla="*/ 400803554 w 43"/>
                <a:gd name="T53" fmla="*/ 47459491 h 53"/>
                <a:gd name="T54" fmla="*/ 400803554 w 43"/>
                <a:gd name="T55" fmla="*/ 106785577 h 53"/>
                <a:gd name="T56" fmla="*/ 389016628 w 43"/>
                <a:gd name="T57" fmla="*/ 118652172 h 53"/>
                <a:gd name="T58" fmla="*/ 212192137 w 43"/>
                <a:gd name="T59" fmla="*/ 177978257 h 53"/>
                <a:gd name="T60" fmla="*/ 212192137 w 43"/>
                <a:gd name="T61" fmla="*/ 225437748 h 53"/>
                <a:gd name="T62" fmla="*/ 377226269 w 43"/>
                <a:gd name="T63" fmla="*/ 166111662 h 53"/>
                <a:gd name="T64" fmla="*/ 389016628 w 43"/>
                <a:gd name="T65" fmla="*/ 166111662 h 53"/>
                <a:gd name="T66" fmla="*/ 400803554 w 43"/>
                <a:gd name="T67" fmla="*/ 177978257 h 53"/>
                <a:gd name="T68" fmla="*/ 400803554 w 43"/>
                <a:gd name="T69" fmla="*/ 237304343 h 53"/>
                <a:gd name="T70" fmla="*/ 389016628 w 43"/>
                <a:gd name="T71" fmla="*/ 249167494 h 53"/>
                <a:gd name="T72" fmla="*/ 212192137 w 43"/>
                <a:gd name="T73" fmla="*/ 308493580 h 53"/>
                <a:gd name="T74" fmla="*/ 212192137 w 43"/>
                <a:gd name="T75" fmla="*/ 522068177 h 53"/>
                <a:gd name="T76" fmla="*/ 412593914 w 43"/>
                <a:gd name="T77" fmla="*/ 308493580 h 53"/>
                <a:gd name="T78" fmla="*/ 424380840 w 43"/>
                <a:gd name="T79" fmla="*/ 296630429 h 53"/>
                <a:gd name="T80" fmla="*/ 495112696 w 43"/>
                <a:gd name="T81" fmla="*/ 296630429 h 53"/>
                <a:gd name="T82" fmla="*/ 506899623 w 43"/>
                <a:gd name="T83" fmla="*/ 308493580 h 53"/>
                <a:gd name="T84" fmla="*/ 200401777 w 43"/>
                <a:gd name="T85" fmla="*/ 628853754 h 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3" h="53">
                  <a:moveTo>
                    <a:pt x="17" y="53"/>
                  </a:move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9" y="52"/>
                    <a:pt x="9" y="52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4"/>
                    <a:pt x="1" y="2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10"/>
                    <a:pt x="33" y="10"/>
                    <a:pt x="33" y="10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1"/>
                    <a:pt x="33" y="21"/>
                    <a:pt x="33" y="21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7" y="44"/>
                    <a:pt x="35" y="36"/>
                    <a:pt x="35" y="26"/>
                  </a:cubicBezTo>
                  <a:cubicBezTo>
                    <a:pt x="35" y="26"/>
                    <a:pt x="36" y="25"/>
                    <a:pt x="36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3" y="25"/>
                    <a:pt x="43" y="26"/>
                    <a:pt x="43" y="26"/>
                  </a:cubicBezTo>
                  <a:cubicBezTo>
                    <a:pt x="43" y="41"/>
                    <a:pt x="31" y="53"/>
                    <a:pt x="17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31"/>
            <p:cNvSpPr>
              <a:spLocks/>
            </p:cNvSpPr>
            <p:nvPr/>
          </p:nvSpPr>
          <p:spPr bwMode="auto">
            <a:xfrm>
              <a:off x="9341909" y="4071468"/>
              <a:ext cx="216157" cy="267291"/>
            </a:xfrm>
            <a:custGeom>
              <a:avLst/>
              <a:gdLst>
                <a:gd name="T0" fmla="*/ 200406568 w 43"/>
                <a:gd name="T1" fmla="*/ 628853754 h 53"/>
                <a:gd name="T2" fmla="*/ 129674232 w 43"/>
                <a:gd name="T3" fmla="*/ 628853754 h 53"/>
                <a:gd name="T4" fmla="*/ 106096787 w 43"/>
                <a:gd name="T5" fmla="*/ 616987159 h 53"/>
                <a:gd name="T6" fmla="*/ 106096787 w 43"/>
                <a:gd name="T7" fmla="*/ 344089920 h 53"/>
                <a:gd name="T8" fmla="*/ 11787006 w 43"/>
                <a:gd name="T9" fmla="*/ 367819665 h 53"/>
                <a:gd name="T10" fmla="*/ 11787006 w 43"/>
                <a:gd name="T11" fmla="*/ 367819665 h 53"/>
                <a:gd name="T12" fmla="*/ 0 w 43"/>
                <a:gd name="T13" fmla="*/ 367819665 h 53"/>
                <a:gd name="T14" fmla="*/ 0 w 43"/>
                <a:gd name="T15" fmla="*/ 355956515 h 53"/>
                <a:gd name="T16" fmla="*/ 0 w 43"/>
                <a:gd name="T17" fmla="*/ 296630429 h 53"/>
                <a:gd name="T18" fmla="*/ 11787006 w 43"/>
                <a:gd name="T19" fmla="*/ 284763834 h 53"/>
                <a:gd name="T20" fmla="*/ 106096787 w 43"/>
                <a:gd name="T21" fmla="*/ 249167494 h 53"/>
                <a:gd name="T22" fmla="*/ 106096787 w 43"/>
                <a:gd name="T23" fmla="*/ 213574598 h 53"/>
                <a:gd name="T24" fmla="*/ 11787006 w 43"/>
                <a:gd name="T25" fmla="*/ 237304343 h 53"/>
                <a:gd name="T26" fmla="*/ 11787006 w 43"/>
                <a:gd name="T27" fmla="*/ 237304343 h 53"/>
                <a:gd name="T28" fmla="*/ 0 w 43"/>
                <a:gd name="T29" fmla="*/ 237304343 h 53"/>
                <a:gd name="T30" fmla="*/ 0 w 43"/>
                <a:gd name="T31" fmla="*/ 225437748 h 53"/>
                <a:gd name="T32" fmla="*/ 0 w 43"/>
                <a:gd name="T33" fmla="*/ 166111662 h 53"/>
                <a:gd name="T34" fmla="*/ 11787006 w 43"/>
                <a:gd name="T35" fmla="*/ 154248512 h 53"/>
                <a:gd name="T36" fmla="*/ 106096787 w 43"/>
                <a:gd name="T37" fmla="*/ 118652172 h 53"/>
                <a:gd name="T38" fmla="*/ 106096787 w 43"/>
                <a:gd name="T39" fmla="*/ 11866595 h 53"/>
                <a:gd name="T40" fmla="*/ 129674232 w 43"/>
                <a:gd name="T41" fmla="*/ 0 h 53"/>
                <a:gd name="T42" fmla="*/ 200406568 w 43"/>
                <a:gd name="T43" fmla="*/ 0 h 53"/>
                <a:gd name="T44" fmla="*/ 212193574 w 43"/>
                <a:gd name="T45" fmla="*/ 11866595 h 53"/>
                <a:gd name="T46" fmla="*/ 212193574 w 43"/>
                <a:gd name="T47" fmla="*/ 94922426 h 53"/>
                <a:gd name="T48" fmla="*/ 377232257 w 43"/>
                <a:gd name="T49" fmla="*/ 35596340 h 53"/>
                <a:gd name="T50" fmla="*/ 389022697 w 43"/>
                <a:gd name="T51" fmla="*/ 35596340 h 53"/>
                <a:gd name="T52" fmla="*/ 400809702 w 43"/>
                <a:gd name="T53" fmla="*/ 47459491 h 53"/>
                <a:gd name="T54" fmla="*/ 400809702 w 43"/>
                <a:gd name="T55" fmla="*/ 106785577 h 53"/>
                <a:gd name="T56" fmla="*/ 389022697 w 43"/>
                <a:gd name="T57" fmla="*/ 118652172 h 53"/>
                <a:gd name="T58" fmla="*/ 212193574 w 43"/>
                <a:gd name="T59" fmla="*/ 177978257 h 53"/>
                <a:gd name="T60" fmla="*/ 212193574 w 43"/>
                <a:gd name="T61" fmla="*/ 225437748 h 53"/>
                <a:gd name="T62" fmla="*/ 377232257 w 43"/>
                <a:gd name="T63" fmla="*/ 166111662 h 53"/>
                <a:gd name="T64" fmla="*/ 389022697 w 43"/>
                <a:gd name="T65" fmla="*/ 166111662 h 53"/>
                <a:gd name="T66" fmla="*/ 400809702 w 43"/>
                <a:gd name="T67" fmla="*/ 177978257 h 53"/>
                <a:gd name="T68" fmla="*/ 400809702 w 43"/>
                <a:gd name="T69" fmla="*/ 237304343 h 53"/>
                <a:gd name="T70" fmla="*/ 389022697 w 43"/>
                <a:gd name="T71" fmla="*/ 249167494 h 53"/>
                <a:gd name="T72" fmla="*/ 212193574 w 43"/>
                <a:gd name="T73" fmla="*/ 308493580 h 53"/>
                <a:gd name="T74" fmla="*/ 212193574 w 43"/>
                <a:gd name="T75" fmla="*/ 522068177 h 53"/>
                <a:gd name="T76" fmla="*/ 412596708 w 43"/>
                <a:gd name="T77" fmla="*/ 308493580 h 53"/>
                <a:gd name="T78" fmla="*/ 424387148 w 43"/>
                <a:gd name="T79" fmla="*/ 296630429 h 53"/>
                <a:gd name="T80" fmla="*/ 495119483 w 43"/>
                <a:gd name="T81" fmla="*/ 296630429 h 53"/>
                <a:gd name="T82" fmla="*/ 506906489 w 43"/>
                <a:gd name="T83" fmla="*/ 308493580 h 53"/>
                <a:gd name="T84" fmla="*/ 200406568 w 43"/>
                <a:gd name="T85" fmla="*/ 628853754 h 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3" h="53">
                  <a:moveTo>
                    <a:pt x="17" y="53"/>
                  </a:move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9" y="52"/>
                    <a:pt x="9" y="52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4"/>
                    <a:pt x="1" y="2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10"/>
                    <a:pt x="33" y="10"/>
                    <a:pt x="33" y="10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1"/>
                    <a:pt x="33" y="21"/>
                    <a:pt x="33" y="21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7" y="44"/>
                    <a:pt x="35" y="36"/>
                    <a:pt x="35" y="26"/>
                  </a:cubicBezTo>
                  <a:cubicBezTo>
                    <a:pt x="35" y="26"/>
                    <a:pt x="36" y="25"/>
                    <a:pt x="36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3" y="25"/>
                    <a:pt x="43" y="26"/>
                    <a:pt x="43" y="26"/>
                  </a:cubicBezTo>
                  <a:cubicBezTo>
                    <a:pt x="43" y="41"/>
                    <a:pt x="31" y="53"/>
                    <a:pt x="17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32"/>
            <p:cNvSpPr>
              <a:spLocks noEditPoints="1"/>
            </p:cNvSpPr>
            <p:nvPr/>
          </p:nvSpPr>
          <p:spPr bwMode="auto">
            <a:xfrm>
              <a:off x="10067078" y="4057522"/>
              <a:ext cx="320748" cy="306802"/>
            </a:xfrm>
            <a:custGeom>
              <a:avLst/>
              <a:gdLst>
                <a:gd name="T0" fmla="*/ 726469815 w 64"/>
                <a:gd name="T1" fmla="*/ 365829642 h 61"/>
                <a:gd name="T2" fmla="*/ 726469815 w 64"/>
                <a:gd name="T3" fmla="*/ 365829642 h 61"/>
                <a:gd name="T4" fmla="*/ 632733100 w 64"/>
                <a:gd name="T5" fmla="*/ 318625928 h 61"/>
                <a:gd name="T6" fmla="*/ 527275871 w 64"/>
                <a:gd name="T7" fmla="*/ 389429781 h 61"/>
                <a:gd name="T8" fmla="*/ 515558782 w 64"/>
                <a:gd name="T9" fmla="*/ 413033356 h 61"/>
                <a:gd name="T10" fmla="*/ 503841693 w 64"/>
                <a:gd name="T11" fmla="*/ 413033356 h 61"/>
                <a:gd name="T12" fmla="*/ 492124603 w 64"/>
                <a:gd name="T13" fmla="*/ 413033356 h 61"/>
                <a:gd name="T14" fmla="*/ 480407514 w 64"/>
                <a:gd name="T15" fmla="*/ 389429781 h 61"/>
                <a:gd name="T16" fmla="*/ 374953709 w 64"/>
                <a:gd name="T17" fmla="*/ 318625928 h 61"/>
                <a:gd name="T18" fmla="*/ 269496480 w 64"/>
                <a:gd name="T19" fmla="*/ 389429781 h 61"/>
                <a:gd name="T20" fmla="*/ 257779391 w 64"/>
                <a:gd name="T21" fmla="*/ 413033356 h 61"/>
                <a:gd name="T22" fmla="*/ 246062302 w 64"/>
                <a:gd name="T23" fmla="*/ 413033356 h 61"/>
                <a:gd name="T24" fmla="*/ 234345212 w 64"/>
                <a:gd name="T25" fmla="*/ 413033356 h 61"/>
                <a:gd name="T26" fmla="*/ 222628123 w 64"/>
                <a:gd name="T27" fmla="*/ 389429781 h 61"/>
                <a:gd name="T28" fmla="*/ 117170895 w 64"/>
                <a:gd name="T29" fmla="*/ 318625928 h 61"/>
                <a:gd name="T30" fmla="*/ 35151268 w 64"/>
                <a:gd name="T31" fmla="*/ 365829642 h 61"/>
                <a:gd name="T32" fmla="*/ 23434179 w 64"/>
                <a:gd name="T33" fmla="*/ 365829642 h 61"/>
                <a:gd name="T34" fmla="*/ 0 w 64"/>
                <a:gd name="T35" fmla="*/ 354026137 h 61"/>
                <a:gd name="T36" fmla="*/ 0 w 64"/>
                <a:gd name="T37" fmla="*/ 354026137 h 61"/>
                <a:gd name="T38" fmla="*/ 374953709 w 64"/>
                <a:gd name="T39" fmla="*/ 82607358 h 61"/>
                <a:gd name="T40" fmla="*/ 749903994 w 64"/>
                <a:gd name="T41" fmla="*/ 354026137 h 61"/>
                <a:gd name="T42" fmla="*/ 749903994 w 64"/>
                <a:gd name="T43" fmla="*/ 354026137 h 61"/>
                <a:gd name="T44" fmla="*/ 726469815 w 64"/>
                <a:gd name="T45" fmla="*/ 365829642 h 61"/>
                <a:gd name="T46" fmla="*/ 398387888 w 64"/>
                <a:gd name="T47" fmla="*/ 601848211 h 61"/>
                <a:gd name="T48" fmla="*/ 292930659 w 64"/>
                <a:gd name="T49" fmla="*/ 719855779 h 61"/>
                <a:gd name="T50" fmla="*/ 175759765 w 64"/>
                <a:gd name="T51" fmla="*/ 601848211 h 61"/>
                <a:gd name="T52" fmla="*/ 199193944 w 64"/>
                <a:gd name="T53" fmla="*/ 578244637 h 61"/>
                <a:gd name="T54" fmla="*/ 234345212 w 64"/>
                <a:gd name="T55" fmla="*/ 601848211 h 61"/>
                <a:gd name="T56" fmla="*/ 292930659 w 64"/>
                <a:gd name="T57" fmla="*/ 660851995 h 61"/>
                <a:gd name="T58" fmla="*/ 351516107 w 64"/>
                <a:gd name="T59" fmla="*/ 601848211 h 61"/>
                <a:gd name="T60" fmla="*/ 351516107 w 64"/>
                <a:gd name="T61" fmla="*/ 342226067 h 61"/>
                <a:gd name="T62" fmla="*/ 374953709 w 64"/>
                <a:gd name="T63" fmla="*/ 342226067 h 61"/>
                <a:gd name="T64" fmla="*/ 398387888 w 64"/>
                <a:gd name="T65" fmla="*/ 342226067 h 61"/>
                <a:gd name="T66" fmla="*/ 398387888 w 64"/>
                <a:gd name="T67" fmla="*/ 601848211 h 61"/>
                <a:gd name="T68" fmla="*/ 398387888 w 64"/>
                <a:gd name="T69" fmla="*/ 70803853 h 61"/>
                <a:gd name="T70" fmla="*/ 374953709 w 64"/>
                <a:gd name="T71" fmla="*/ 70803853 h 61"/>
                <a:gd name="T72" fmla="*/ 351516107 w 64"/>
                <a:gd name="T73" fmla="*/ 70803853 h 61"/>
                <a:gd name="T74" fmla="*/ 351516107 w 64"/>
                <a:gd name="T75" fmla="*/ 35403644 h 61"/>
                <a:gd name="T76" fmla="*/ 374953709 w 64"/>
                <a:gd name="T77" fmla="*/ 0 h 61"/>
                <a:gd name="T78" fmla="*/ 398387888 w 64"/>
                <a:gd name="T79" fmla="*/ 35403644 h 61"/>
                <a:gd name="T80" fmla="*/ 398387888 w 64"/>
                <a:gd name="T81" fmla="*/ 70803853 h 6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4" h="61">
                  <a:moveTo>
                    <a:pt x="62" y="31"/>
                  </a:moveTo>
                  <a:cubicBezTo>
                    <a:pt x="62" y="31"/>
                    <a:pt x="62" y="31"/>
                    <a:pt x="62" y="31"/>
                  </a:cubicBezTo>
                  <a:cubicBezTo>
                    <a:pt x="59" y="29"/>
                    <a:pt x="57" y="27"/>
                    <a:pt x="54" y="27"/>
                  </a:cubicBezTo>
                  <a:cubicBezTo>
                    <a:pt x="51" y="27"/>
                    <a:pt x="47" y="30"/>
                    <a:pt x="45" y="33"/>
                  </a:cubicBezTo>
                  <a:cubicBezTo>
                    <a:pt x="45" y="33"/>
                    <a:pt x="45" y="34"/>
                    <a:pt x="44" y="35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2" y="35"/>
                    <a:pt x="42" y="35"/>
                  </a:cubicBezTo>
                  <a:cubicBezTo>
                    <a:pt x="42" y="34"/>
                    <a:pt x="41" y="33"/>
                    <a:pt x="41" y="33"/>
                  </a:cubicBezTo>
                  <a:cubicBezTo>
                    <a:pt x="39" y="30"/>
                    <a:pt x="36" y="27"/>
                    <a:pt x="32" y="27"/>
                  </a:cubicBezTo>
                  <a:cubicBezTo>
                    <a:pt x="28" y="27"/>
                    <a:pt x="25" y="30"/>
                    <a:pt x="23" y="33"/>
                  </a:cubicBezTo>
                  <a:cubicBezTo>
                    <a:pt x="23" y="33"/>
                    <a:pt x="22" y="34"/>
                    <a:pt x="22" y="35"/>
                  </a:cubicBezTo>
                  <a:cubicBezTo>
                    <a:pt x="22" y="35"/>
                    <a:pt x="22" y="35"/>
                    <a:pt x="21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4"/>
                    <a:pt x="19" y="33"/>
                    <a:pt x="19" y="33"/>
                  </a:cubicBezTo>
                  <a:cubicBezTo>
                    <a:pt x="17" y="30"/>
                    <a:pt x="14" y="27"/>
                    <a:pt x="10" y="27"/>
                  </a:cubicBezTo>
                  <a:cubicBezTo>
                    <a:pt x="7" y="27"/>
                    <a:pt x="5" y="29"/>
                    <a:pt x="3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1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16"/>
                    <a:pt x="18" y="7"/>
                    <a:pt x="32" y="7"/>
                  </a:cubicBezTo>
                  <a:cubicBezTo>
                    <a:pt x="46" y="7"/>
                    <a:pt x="60" y="16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1"/>
                    <a:pt x="63" y="31"/>
                    <a:pt x="62" y="31"/>
                  </a:cubicBezTo>
                  <a:close/>
                  <a:moveTo>
                    <a:pt x="34" y="51"/>
                  </a:moveTo>
                  <a:cubicBezTo>
                    <a:pt x="34" y="56"/>
                    <a:pt x="30" y="61"/>
                    <a:pt x="25" y="61"/>
                  </a:cubicBezTo>
                  <a:cubicBezTo>
                    <a:pt x="19" y="61"/>
                    <a:pt x="15" y="56"/>
                    <a:pt x="15" y="51"/>
                  </a:cubicBezTo>
                  <a:cubicBezTo>
                    <a:pt x="15" y="50"/>
                    <a:pt x="16" y="49"/>
                    <a:pt x="17" y="49"/>
                  </a:cubicBezTo>
                  <a:cubicBezTo>
                    <a:pt x="19" y="49"/>
                    <a:pt x="20" y="50"/>
                    <a:pt x="20" y="51"/>
                  </a:cubicBezTo>
                  <a:cubicBezTo>
                    <a:pt x="20" y="54"/>
                    <a:pt x="22" y="56"/>
                    <a:pt x="25" y="56"/>
                  </a:cubicBezTo>
                  <a:cubicBezTo>
                    <a:pt x="27" y="56"/>
                    <a:pt x="30" y="54"/>
                    <a:pt x="30" y="51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1" y="29"/>
                    <a:pt x="32" y="29"/>
                  </a:cubicBezTo>
                  <a:cubicBezTo>
                    <a:pt x="33" y="29"/>
                    <a:pt x="34" y="29"/>
                    <a:pt x="34" y="29"/>
                  </a:cubicBezTo>
                  <a:lnTo>
                    <a:pt x="34" y="51"/>
                  </a:lnTo>
                  <a:close/>
                  <a:moveTo>
                    <a:pt x="34" y="6"/>
                  </a:moveTo>
                  <a:cubicBezTo>
                    <a:pt x="34" y="6"/>
                    <a:pt x="33" y="6"/>
                    <a:pt x="32" y="6"/>
                  </a:cubicBezTo>
                  <a:cubicBezTo>
                    <a:pt x="31" y="6"/>
                    <a:pt x="30" y="6"/>
                    <a:pt x="30" y="6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1"/>
                    <a:pt x="31" y="0"/>
                    <a:pt x="32" y="0"/>
                  </a:cubicBezTo>
                  <a:cubicBezTo>
                    <a:pt x="33" y="0"/>
                    <a:pt x="34" y="1"/>
                    <a:pt x="34" y="3"/>
                  </a:cubicBezTo>
                  <a:lnTo>
                    <a:pt x="3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33"/>
            <p:cNvSpPr>
              <a:spLocks noEditPoints="1"/>
            </p:cNvSpPr>
            <p:nvPr/>
          </p:nvSpPr>
          <p:spPr bwMode="auto">
            <a:xfrm>
              <a:off x="10789923" y="4045902"/>
              <a:ext cx="316099" cy="318423"/>
            </a:xfrm>
            <a:custGeom>
              <a:avLst/>
              <a:gdLst>
                <a:gd name="T0" fmla="*/ 11744275 w 63"/>
                <a:gd name="T1" fmla="*/ 500534248 h 63"/>
                <a:gd name="T2" fmla="*/ 11744275 w 63"/>
                <a:gd name="T3" fmla="*/ 476700434 h 63"/>
                <a:gd name="T4" fmla="*/ 164419844 w 63"/>
                <a:gd name="T5" fmla="*/ 488617341 h 63"/>
                <a:gd name="T6" fmla="*/ 352328238 w 63"/>
                <a:gd name="T7" fmla="*/ 226431584 h 63"/>
                <a:gd name="T8" fmla="*/ 199652668 w 63"/>
                <a:gd name="T9" fmla="*/ 95338706 h 63"/>
                <a:gd name="T10" fmla="*/ 105698471 w 63"/>
                <a:gd name="T11" fmla="*/ 166843599 h 63"/>
                <a:gd name="T12" fmla="*/ 105698471 w 63"/>
                <a:gd name="T13" fmla="*/ 226431584 h 63"/>
                <a:gd name="T14" fmla="*/ 211396943 w 63"/>
                <a:gd name="T15" fmla="*/ 464783528 h 63"/>
                <a:gd name="T16" fmla="*/ 46977098 w 63"/>
                <a:gd name="T17" fmla="*/ 286019570 h 63"/>
                <a:gd name="T18" fmla="*/ 46977098 w 63"/>
                <a:gd name="T19" fmla="*/ 107259065 h 63"/>
                <a:gd name="T20" fmla="*/ 199652668 w 63"/>
                <a:gd name="T21" fmla="*/ 0 h 63"/>
                <a:gd name="T22" fmla="*/ 434534733 w 63"/>
                <a:gd name="T23" fmla="*/ 190680864 h 63"/>
                <a:gd name="T24" fmla="*/ 352328238 w 63"/>
                <a:gd name="T25" fmla="*/ 226431584 h 63"/>
                <a:gd name="T26" fmla="*/ 70465648 w 63"/>
                <a:gd name="T27" fmla="*/ 691215112 h 63"/>
                <a:gd name="T28" fmla="*/ 58721373 w 63"/>
                <a:gd name="T29" fmla="*/ 667381299 h 63"/>
                <a:gd name="T30" fmla="*/ 187908394 w 63"/>
                <a:gd name="T31" fmla="*/ 548205327 h 63"/>
                <a:gd name="T32" fmla="*/ 82209922 w 63"/>
                <a:gd name="T33" fmla="*/ 691215112 h 63"/>
                <a:gd name="T34" fmla="*/ 258374041 w 63"/>
                <a:gd name="T35" fmla="*/ 750803098 h 63"/>
                <a:gd name="T36" fmla="*/ 234885492 w 63"/>
                <a:gd name="T37" fmla="*/ 583959499 h 63"/>
                <a:gd name="T38" fmla="*/ 270118316 w 63"/>
                <a:gd name="T39" fmla="*/ 583959499 h 63"/>
                <a:gd name="T40" fmla="*/ 692908775 w 63"/>
                <a:gd name="T41" fmla="*/ 643544033 h 63"/>
                <a:gd name="T42" fmla="*/ 540233205 w 63"/>
                <a:gd name="T43" fmla="*/ 738886191 h 63"/>
                <a:gd name="T44" fmla="*/ 293606865 w 63"/>
                <a:gd name="T45" fmla="*/ 548205327 h 63"/>
                <a:gd name="T46" fmla="*/ 387557635 w 63"/>
                <a:gd name="T47" fmla="*/ 512454607 h 63"/>
                <a:gd name="T48" fmla="*/ 563721754 w 63"/>
                <a:gd name="T49" fmla="*/ 643544033 h 63"/>
                <a:gd name="T50" fmla="*/ 645931676 w 63"/>
                <a:gd name="T51" fmla="*/ 548205327 h 63"/>
                <a:gd name="T52" fmla="*/ 516744656 w 63"/>
                <a:gd name="T53" fmla="*/ 393278635 h 63"/>
                <a:gd name="T54" fmla="*/ 540233205 w 63"/>
                <a:gd name="T55" fmla="*/ 297936477 h 63"/>
                <a:gd name="T56" fmla="*/ 728141598 w 63"/>
                <a:gd name="T57" fmla="*/ 548205327 h 63"/>
                <a:gd name="T58" fmla="*/ 493256106 w 63"/>
                <a:gd name="T59" fmla="*/ 154926692 h 63"/>
                <a:gd name="T60" fmla="*/ 469767557 w 63"/>
                <a:gd name="T61" fmla="*/ 154926692 h 63"/>
                <a:gd name="T62" fmla="*/ 481511832 w 63"/>
                <a:gd name="T63" fmla="*/ 0 h 63"/>
                <a:gd name="T64" fmla="*/ 493256106 w 63"/>
                <a:gd name="T65" fmla="*/ 154926692 h 63"/>
                <a:gd name="T66" fmla="*/ 551977479 w 63"/>
                <a:gd name="T67" fmla="*/ 202597771 h 63"/>
                <a:gd name="T68" fmla="*/ 540233205 w 63"/>
                <a:gd name="T69" fmla="*/ 178763957 h 63"/>
                <a:gd name="T70" fmla="*/ 681164500 w 63"/>
                <a:gd name="T71" fmla="*/ 59587986 h 63"/>
                <a:gd name="T72" fmla="*/ 563721754 w 63"/>
                <a:gd name="T73" fmla="*/ 190680864 h 63"/>
                <a:gd name="T74" fmla="*/ 587210303 w 63"/>
                <a:gd name="T75" fmla="*/ 274102663 h 63"/>
                <a:gd name="T76" fmla="*/ 587210303 w 63"/>
                <a:gd name="T77" fmla="*/ 238348491 h 63"/>
                <a:gd name="T78" fmla="*/ 739885873 w 63"/>
                <a:gd name="T79" fmla="*/ 262185757 h 6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3" h="63">
                  <a:moveTo>
                    <a:pt x="13" y="42"/>
                  </a:moveTo>
                  <a:cubicBezTo>
                    <a:pt x="1" y="42"/>
                    <a:pt x="1" y="42"/>
                    <a:pt x="1" y="42"/>
                  </a:cubicBezTo>
                  <a:cubicBezTo>
                    <a:pt x="0" y="42"/>
                    <a:pt x="0" y="42"/>
                    <a:pt x="0" y="41"/>
                  </a:cubicBezTo>
                  <a:cubicBezTo>
                    <a:pt x="0" y="40"/>
                    <a:pt x="0" y="40"/>
                    <a:pt x="1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4" y="40"/>
                    <a:pt x="14" y="40"/>
                    <a:pt x="14" y="41"/>
                  </a:cubicBezTo>
                  <a:cubicBezTo>
                    <a:pt x="14" y="42"/>
                    <a:pt x="14" y="42"/>
                    <a:pt x="13" y="42"/>
                  </a:cubicBezTo>
                  <a:close/>
                  <a:moveTo>
                    <a:pt x="30" y="19"/>
                  </a:move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8" y="8"/>
                    <a:pt x="17" y="8"/>
                  </a:cubicBezTo>
                  <a:cubicBezTo>
                    <a:pt x="16" y="8"/>
                    <a:pt x="15" y="8"/>
                    <a:pt x="14" y="9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5"/>
                    <a:pt x="8" y="16"/>
                    <a:pt x="8" y="17"/>
                  </a:cubicBezTo>
                  <a:cubicBezTo>
                    <a:pt x="8" y="18"/>
                    <a:pt x="8" y="19"/>
                    <a:pt x="9" y="19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8"/>
                    <a:pt x="17" y="38"/>
                    <a:pt x="16" y="37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0" y="20"/>
                    <a:pt x="0" y="17"/>
                  </a:cubicBezTo>
                  <a:cubicBezTo>
                    <a:pt x="0" y="14"/>
                    <a:pt x="2" y="11"/>
                    <a:pt x="4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1"/>
                    <a:pt x="14" y="0"/>
                    <a:pt x="17" y="0"/>
                  </a:cubicBezTo>
                  <a:cubicBezTo>
                    <a:pt x="20" y="0"/>
                    <a:pt x="23" y="1"/>
                    <a:pt x="25" y="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8"/>
                    <a:pt x="39" y="18"/>
                  </a:cubicBezTo>
                  <a:lnTo>
                    <a:pt x="30" y="19"/>
                  </a:lnTo>
                  <a:close/>
                  <a:moveTo>
                    <a:pt x="7" y="58"/>
                  </a:move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5" y="58"/>
                    <a:pt x="5" y="58"/>
                  </a:cubicBezTo>
                  <a:cubicBezTo>
                    <a:pt x="5" y="57"/>
                    <a:pt x="5" y="56"/>
                    <a:pt x="5" y="5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7" y="47"/>
                    <a:pt x="17" y="47"/>
                    <a:pt x="16" y="48"/>
                  </a:cubicBezTo>
                  <a:lnTo>
                    <a:pt x="7" y="58"/>
                  </a:lnTo>
                  <a:close/>
                  <a:moveTo>
                    <a:pt x="23" y="62"/>
                  </a:moveTo>
                  <a:cubicBezTo>
                    <a:pt x="23" y="62"/>
                    <a:pt x="22" y="63"/>
                    <a:pt x="22" y="63"/>
                  </a:cubicBezTo>
                  <a:cubicBezTo>
                    <a:pt x="21" y="63"/>
                    <a:pt x="20" y="62"/>
                    <a:pt x="20" y="62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8"/>
                    <a:pt x="22" y="48"/>
                  </a:cubicBezTo>
                  <a:cubicBezTo>
                    <a:pt x="22" y="48"/>
                    <a:pt x="23" y="49"/>
                    <a:pt x="23" y="49"/>
                  </a:cubicBezTo>
                  <a:lnTo>
                    <a:pt x="23" y="62"/>
                  </a:lnTo>
                  <a:close/>
                  <a:moveTo>
                    <a:pt x="59" y="54"/>
                  </a:moveTo>
                  <a:cubicBezTo>
                    <a:pt x="54" y="59"/>
                    <a:pt x="54" y="59"/>
                    <a:pt x="54" y="59"/>
                  </a:cubicBezTo>
                  <a:cubicBezTo>
                    <a:pt x="51" y="61"/>
                    <a:pt x="49" y="62"/>
                    <a:pt x="46" y="62"/>
                  </a:cubicBezTo>
                  <a:cubicBezTo>
                    <a:pt x="43" y="62"/>
                    <a:pt x="40" y="61"/>
                    <a:pt x="38" y="59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4" y="45"/>
                    <a:pt x="24" y="44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5" y="55"/>
                    <a:pt x="47" y="55"/>
                    <a:pt x="48" y="5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5" y="48"/>
                    <a:pt x="55" y="47"/>
                    <a:pt x="55" y="46"/>
                  </a:cubicBezTo>
                  <a:cubicBezTo>
                    <a:pt x="55" y="45"/>
                    <a:pt x="55" y="44"/>
                    <a:pt x="54" y="4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6" y="25"/>
                    <a:pt x="46" y="25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61" y="40"/>
                    <a:pt x="62" y="43"/>
                    <a:pt x="62" y="46"/>
                  </a:cubicBezTo>
                  <a:cubicBezTo>
                    <a:pt x="62" y="49"/>
                    <a:pt x="61" y="52"/>
                    <a:pt x="59" y="54"/>
                  </a:cubicBezTo>
                  <a:close/>
                  <a:moveTo>
                    <a:pt x="42" y="13"/>
                  </a:moveTo>
                  <a:cubicBezTo>
                    <a:pt x="42" y="14"/>
                    <a:pt x="42" y="14"/>
                    <a:pt x="41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0"/>
                    <a:pt x="40" y="0"/>
                    <a:pt x="41" y="0"/>
                  </a:cubicBezTo>
                  <a:cubicBezTo>
                    <a:pt x="42" y="0"/>
                    <a:pt x="42" y="0"/>
                    <a:pt x="42" y="1"/>
                  </a:cubicBezTo>
                  <a:lnTo>
                    <a:pt x="42" y="13"/>
                  </a:lnTo>
                  <a:close/>
                  <a:moveTo>
                    <a:pt x="48" y="16"/>
                  </a:moveTo>
                  <a:cubicBezTo>
                    <a:pt x="48" y="17"/>
                    <a:pt x="47" y="17"/>
                    <a:pt x="47" y="17"/>
                  </a:cubicBezTo>
                  <a:cubicBezTo>
                    <a:pt x="47" y="17"/>
                    <a:pt x="47" y="17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4"/>
                    <a:pt x="57" y="4"/>
                    <a:pt x="58" y="5"/>
                  </a:cubicBezTo>
                  <a:cubicBezTo>
                    <a:pt x="58" y="5"/>
                    <a:pt x="58" y="6"/>
                    <a:pt x="58" y="7"/>
                  </a:cubicBezTo>
                  <a:lnTo>
                    <a:pt x="48" y="16"/>
                  </a:lnTo>
                  <a:close/>
                  <a:moveTo>
                    <a:pt x="62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49" y="23"/>
                    <a:pt x="48" y="22"/>
                    <a:pt x="48" y="22"/>
                  </a:cubicBezTo>
                  <a:cubicBezTo>
                    <a:pt x="48" y="21"/>
                    <a:pt x="49" y="20"/>
                    <a:pt x="50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3" y="21"/>
                    <a:pt x="63" y="22"/>
                  </a:cubicBezTo>
                  <a:cubicBezTo>
                    <a:pt x="63" y="22"/>
                    <a:pt x="62" y="23"/>
                    <a:pt x="62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34"/>
            <p:cNvSpPr>
              <a:spLocks noEditPoints="1"/>
            </p:cNvSpPr>
            <p:nvPr/>
          </p:nvSpPr>
          <p:spPr bwMode="auto">
            <a:xfrm>
              <a:off x="11512767" y="4057522"/>
              <a:ext cx="323073" cy="306802"/>
            </a:xfrm>
            <a:custGeom>
              <a:avLst/>
              <a:gdLst>
                <a:gd name="T0" fmla="*/ 760814993 w 64"/>
                <a:gd name="T1" fmla="*/ 672652065 h 61"/>
                <a:gd name="T2" fmla="*/ 713265565 w 64"/>
                <a:gd name="T3" fmla="*/ 719855779 h 61"/>
                <a:gd name="T4" fmla="*/ 47549429 w 64"/>
                <a:gd name="T5" fmla="*/ 719855779 h 61"/>
                <a:gd name="T6" fmla="*/ 0 w 64"/>
                <a:gd name="T7" fmla="*/ 672652065 h 61"/>
                <a:gd name="T8" fmla="*/ 0 w 64"/>
                <a:gd name="T9" fmla="*/ 531040923 h 61"/>
                <a:gd name="T10" fmla="*/ 47549429 w 64"/>
                <a:gd name="T11" fmla="*/ 483837209 h 61"/>
                <a:gd name="T12" fmla="*/ 237754039 w 64"/>
                <a:gd name="T13" fmla="*/ 483837209 h 61"/>
                <a:gd name="T14" fmla="*/ 320968125 w 64"/>
                <a:gd name="T15" fmla="*/ 542840993 h 61"/>
                <a:gd name="T16" fmla="*/ 439846868 w 64"/>
                <a:gd name="T17" fmla="*/ 542840993 h 61"/>
                <a:gd name="T18" fmla="*/ 523060954 w 64"/>
                <a:gd name="T19" fmla="*/ 483837209 h 61"/>
                <a:gd name="T20" fmla="*/ 713265565 w 64"/>
                <a:gd name="T21" fmla="*/ 483837209 h 61"/>
                <a:gd name="T22" fmla="*/ 760814993 w 64"/>
                <a:gd name="T23" fmla="*/ 531040923 h 61"/>
                <a:gd name="T24" fmla="*/ 760814993 w 64"/>
                <a:gd name="T25" fmla="*/ 672652065 h 61"/>
                <a:gd name="T26" fmla="*/ 582498602 w 64"/>
                <a:gd name="T27" fmla="*/ 259618709 h 61"/>
                <a:gd name="T28" fmla="*/ 463623307 w 64"/>
                <a:gd name="T29" fmla="*/ 259618709 h 61"/>
                <a:gd name="T30" fmla="*/ 463623307 w 64"/>
                <a:gd name="T31" fmla="*/ 460237070 h 61"/>
                <a:gd name="T32" fmla="*/ 439846868 w 64"/>
                <a:gd name="T33" fmla="*/ 483837209 h 61"/>
                <a:gd name="T34" fmla="*/ 320968125 w 64"/>
                <a:gd name="T35" fmla="*/ 483837209 h 61"/>
                <a:gd name="T36" fmla="*/ 297191687 w 64"/>
                <a:gd name="T37" fmla="*/ 460237070 h 61"/>
                <a:gd name="T38" fmla="*/ 297191687 w 64"/>
                <a:gd name="T39" fmla="*/ 259618709 h 61"/>
                <a:gd name="T40" fmla="*/ 178316391 w 64"/>
                <a:gd name="T41" fmla="*/ 259618709 h 61"/>
                <a:gd name="T42" fmla="*/ 154539953 w 64"/>
                <a:gd name="T43" fmla="*/ 236018570 h 61"/>
                <a:gd name="T44" fmla="*/ 154539953 w 64"/>
                <a:gd name="T45" fmla="*/ 212414995 h 61"/>
                <a:gd name="T46" fmla="*/ 356632782 w 64"/>
                <a:gd name="T47" fmla="*/ 11800070 h 61"/>
                <a:gd name="T48" fmla="*/ 380409221 w 64"/>
                <a:gd name="T49" fmla="*/ 0 h 61"/>
                <a:gd name="T50" fmla="*/ 404182211 w 64"/>
                <a:gd name="T51" fmla="*/ 11800070 h 61"/>
                <a:gd name="T52" fmla="*/ 606275040 w 64"/>
                <a:gd name="T53" fmla="*/ 212414995 h 61"/>
                <a:gd name="T54" fmla="*/ 606275040 w 64"/>
                <a:gd name="T55" fmla="*/ 236018570 h 61"/>
                <a:gd name="T56" fmla="*/ 582498602 w 64"/>
                <a:gd name="T57" fmla="*/ 259618709 h 61"/>
                <a:gd name="T58" fmla="*/ 558722164 w 64"/>
                <a:gd name="T59" fmla="*/ 601848211 h 61"/>
                <a:gd name="T60" fmla="*/ 523060954 w 64"/>
                <a:gd name="T61" fmla="*/ 637248420 h 61"/>
                <a:gd name="T62" fmla="*/ 558722164 w 64"/>
                <a:gd name="T63" fmla="*/ 660851995 h 61"/>
                <a:gd name="T64" fmla="*/ 582498602 w 64"/>
                <a:gd name="T65" fmla="*/ 637248420 h 61"/>
                <a:gd name="T66" fmla="*/ 558722164 w 64"/>
                <a:gd name="T67" fmla="*/ 601848211 h 61"/>
                <a:gd name="T68" fmla="*/ 665712688 w 64"/>
                <a:gd name="T69" fmla="*/ 601848211 h 61"/>
                <a:gd name="T70" fmla="*/ 641936250 w 64"/>
                <a:gd name="T71" fmla="*/ 637248420 h 61"/>
                <a:gd name="T72" fmla="*/ 665712688 w 64"/>
                <a:gd name="T73" fmla="*/ 660851995 h 61"/>
                <a:gd name="T74" fmla="*/ 701377346 w 64"/>
                <a:gd name="T75" fmla="*/ 637248420 h 61"/>
                <a:gd name="T76" fmla="*/ 665712688 w 64"/>
                <a:gd name="T77" fmla="*/ 601848211 h 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4" h="61">
                  <a:moveTo>
                    <a:pt x="64" y="57"/>
                  </a:moveTo>
                  <a:cubicBezTo>
                    <a:pt x="64" y="59"/>
                    <a:pt x="62" y="61"/>
                    <a:pt x="60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2" y="61"/>
                    <a:pt x="0" y="59"/>
                    <a:pt x="0" y="57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3"/>
                    <a:pt x="2" y="41"/>
                    <a:pt x="4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4"/>
                    <a:pt x="24" y="46"/>
                    <a:pt x="2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40" y="46"/>
                    <a:pt x="43" y="44"/>
                    <a:pt x="44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2" y="41"/>
                    <a:pt x="64" y="43"/>
                    <a:pt x="64" y="45"/>
                  </a:cubicBezTo>
                  <a:lnTo>
                    <a:pt x="64" y="57"/>
                  </a:lnTo>
                  <a:close/>
                  <a:moveTo>
                    <a:pt x="49" y="22"/>
                  </a:moveTo>
                  <a:cubicBezTo>
                    <a:pt x="39" y="22"/>
                    <a:pt x="39" y="22"/>
                    <a:pt x="39" y="22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40"/>
                    <a:pt x="38" y="41"/>
                    <a:pt x="3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1"/>
                    <a:pt x="25" y="40"/>
                    <a:pt x="25" y="39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2"/>
                    <a:pt x="13" y="21"/>
                    <a:pt x="13" y="20"/>
                  </a:cubicBezTo>
                  <a:cubicBezTo>
                    <a:pt x="12" y="20"/>
                    <a:pt x="13" y="19"/>
                    <a:pt x="13" y="18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0"/>
                    <a:pt x="31" y="0"/>
                    <a:pt x="32" y="0"/>
                  </a:cubicBezTo>
                  <a:cubicBezTo>
                    <a:pt x="33" y="0"/>
                    <a:pt x="33" y="0"/>
                    <a:pt x="34" y="1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9"/>
                    <a:pt x="52" y="20"/>
                    <a:pt x="51" y="20"/>
                  </a:cubicBezTo>
                  <a:cubicBezTo>
                    <a:pt x="51" y="21"/>
                    <a:pt x="50" y="22"/>
                    <a:pt x="49" y="22"/>
                  </a:cubicBezTo>
                  <a:close/>
                  <a:moveTo>
                    <a:pt x="47" y="51"/>
                  </a:moveTo>
                  <a:cubicBezTo>
                    <a:pt x="45" y="51"/>
                    <a:pt x="44" y="52"/>
                    <a:pt x="44" y="54"/>
                  </a:cubicBezTo>
                  <a:cubicBezTo>
                    <a:pt x="44" y="55"/>
                    <a:pt x="45" y="56"/>
                    <a:pt x="47" y="56"/>
                  </a:cubicBezTo>
                  <a:cubicBezTo>
                    <a:pt x="48" y="56"/>
                    <a:pt x="49" y="55"/>
                    <a:pt x="49" y="54"/>
                  </a:cubicBezTo>
                  <a:cubicBezTo>
                    <a:pt x="49" y="52"/>
                    <a:pt x="48" y="51"/>
                    <a:pt x="47" y="51"/>
                  </a:cubicBezTo>
                  <a:close/>
                  <a:moveTo>
                    <a:pt x="56" y="51"/>
                  </a:moveTo>
                  <a:cubicBezTo>
                    <a:pt x="55" y="51"/>
                    <a:pt x="54" y="52"/>
                    <a:pt x="54" y="54"/>
                  </a:cubicBezTo>
                  <a:cubicBezTo>
                    <a:pt x="54" y="55"/>
                    <a:pt x="55" y="56"/>
                    <a:pt x="56" y="56"/>
                  </a:cubicBezTo>
                  <a:cubicBezTo>
                    <a:pt x="58" y="56"/>
                    <a:pt x="59" y="55"/>
                    <a:pt x="59" y="54"/>
                  </a:cubicBezTo>
                  <a:cubicBezTo>
                    <a:pt x="59" y="52"/>
                    <a:pt x="58" y="51"/>
                    <a:pt x="56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35"/>
            <p:cNvSpPr>
              <a:spLocks noEditPoints="1"/>
            </p:cNvSpPr>
            <p:nvPr/>
          </p:nvSpPr>
          <p:spPr bwMode="auto">
            <a:xfrm>
              <a:off x="12237936" y="4045902"/>
              <a:ext cx="367233" cy="343990"/>
            </a:xfrm>
            <a:custGeom>
              <a:avLst/>
              <a:gdLst>
                <a:gd name="T0" fmla="*/ 153473976 w 73"/>
                <a:gd name="T1" fmla="*/ 465584521 h 68"/>
                <a:gd name="T2" fmla="*/ 94447638 w 73"/>
                <a:gd name="T3" fmla="*/ 465584521 h 68"/>
                <a:gd name="T4" fmla="*/ 0 w 73"/>
                <a:gd name="T5" fmla="*/ 393955868 h 68"/>
                <a:gd name="T6" fmla="*/ 59029774 w 73"/>
                <a:gd name="T7" fmla="*/ 226823494 h 68"/>
                <a:gd name="T8" fmla="*/ 177085886 w 73"/>
                <a:gd name="T9" fmla="*/ 262636093 h 68"/>
                <a:gd name="T10" fmla="*/ 236115660 w 73"/>
                <a:gd name="T11" fmla="*/ 250698560 h 68"/>
                <a:gd name="T12" fmla="*/ 236115660 w 73"/>
                <a:gd name="T13" fmla="*/ 286514615 h 68"/>
                <a:gd name="T14" fmla="*/ 271533524 w 73"/>
                <a:gd name="T15" fmla="*/ 405893401 h 68"/>
                <a:gd name="T16" fmla="*/ 153473976 w 73"/>
                <a:gd name="T17" fmla="*/ 465584521 h 68"/>
                <a:gd name="T18" fmla="*/ 177085886 w 73"/>
                <a:gd name="T19" fmla="*/ 226823494 h 68"/>
                <a:gd name="T20" fmla="*/ 59029774 w 73"/>
                <a:gd name="T21" fmla="*/ 107441253 h 68"/>
                <a:gd name="T22" fmla="*/ 177085886 w 73"/>
                <a:gd name="T23" fmla="*/ 0 h 68"/>
                <a:gd name="T24" fmla="*/ 295145434 w 73"/>
                <a:gd name="T25" fmla="*/ 107441253 h 68"/>
                <a:gd name="T26" fmla="*/ 177085886 w 73"/>
                <a:gd name="T27" fmla="*/ 226823494 h 68"/>
                <a:gd name="T28" fmla="*/ 625708732 w 73"/>
                <a:gd name="T29" fmla="*/ 811786801 h 68"/>
                <a:gd name="T30" fmla="*/ 236115660 w 73"/>
                <a:gd name="T31" fmla="*/ 811786801 h 68"/>
                <a:gd name="T32" fmla="*/ 118059548 w 73"/>
                <a:gd name="T33" fmla="*/ 692408015 h 68"/>
                <a:gd name="T34" fmla="*/ 271533524 w 73"/>
                <a:gd name="T35" fmla="*/ 429768467 h 68"/>
                <a:gd name="T36" fmla="*/ 436813455 w 73"/>
                <a:gd name="T37" fmla="*/ 489459588 h 68"/>
                <a:gd name="T38" fmla="*/ 590290868 w 73"/>
                <a:gd name="T39" fmla="*/ 429768467 h 68"/>
                <a:gd name="T40" fmla="*/ 755570799 w 73"/>
                <a:gd name="T41" fmla="*/ 692408015 h 68"/>
                <a:gd name="T42" fmla="*/ 625708732 w 73"/>
                <a:gd name="T43" fmla="*/ 811786801 h 68"/>
                <a:gd name="T44" fmla="*/ 436813455 w 73"/>
                <a:gd name="T45" fmla="*/ 465584521 h 68"/>
                <a:gd name="T46" fmla="*/ 259727570 w 73"/>
                <a:gd name="T47" fmla="*/ 286514615 h 68"/>
                <a:gd name="T48" fmla="*/ 436813455 w 73"/>
                <a:gd name="T49" fmla="*/ 107441253 h 68"/>
                <a:gd name="T50" fmla="*/ 602096823 w 73"/>
                <a:gd name="T51" fmla="*/ 286514615 h 68"/>
                <a:gd name="T52" fmla="*/ 436813455 w 73"/>
                <a:gd name="T53" fmla="*/ 465584521 h 68"/>
                <a:gd name="T54" fmla="*/ 696544461 w 73"/>
                <a:gd name="T55" fmla="*/ 226823494 h 68"/>
                <a:gd name="T56" fmla="*/ 578484913 w 73"/>
                <a:gd name="T57" fmla="*/ 107441253 h 68"/>
                <a:gd name="T58" fmla="*/ 696544461 w 73"/>
                <a:gd name="T59" fmla="*/ 0 h 68"/>
                <a:gd name="T60" fmla="*/ 802794618 w 73"/>
                <a:gd name="T61" fmla="*/ 107441253 h 68"/>
                <a:gd name="T62" fmla="*/ 696544461 w 73"/>
                <a:gd name="T63" fmla="*/ 226823494 h 68"/>
                <a:gd name="T64" fmla="*/ 779182709 w 73"/>
                <a:gd name="T65" fmla="*/ 465584521 h 68"/>
                <a:gd name="T66" fmla="*/ 720152935 w 73"/>
                <a:gd name="T67" fmla="*/ 465584521 h 68"/>
                <a:gd name="T68" fmla="*/ 602096823 w 73"/>
                <a:gd name="T69" fmla="*/ 405893401 h 68"/>
                <a:gd name="T70" fmla="*/ 637514687 w 73"/>
                <a:gd name="T71" fmla="*/ 286514615 h 68"/>
                <a:gd name="T72" fmla="*/ 637514687 w 73"/>
                <a:gd name="T73" fmla="*/ 250698560 h 68"/>
                <a:gd name="T74" fmla="*/ 696544461 w 73"/>
                <a:gd name="T75" fmla="*/ 262636093 h 68"/>
                <a:gd name="T76" fmla="*/ 814600573 w 73"/>
                <a:gd name="T77" fmla="*/ 226823494 h 68"/>
                <a:gd name="T78" fmla="*/ 861824392 w 73"/>
                <a:gd name="T79" fmla="*/ 393955868 h 68"/>
                <a:gd name="T80" fmla="*/ 779182709 w 73"/>
                <a:gd name="T81" fmla="*/ 465584521 h 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3" h="68">
                  <a:moveTo>
                    <a:pt x="13" y="39"/>
                  </a:moveTo>
                  <a:cubicBezTo>
                    <a:pt x="8" y="39"/>
                    <a:pt x="8" y="39"/>
                    <a:pt x="8" y="39"/>
                  </a:cubicBezTo>
                  <a:cubicBezTo>
                    <a:pt x="4" y="39"/>
                    <a:pt x="0" y="37"/>
                    <a:pt x="0" y="33"/>
                  </a:cubicBezTo>
                  <a:cubicBezTo>
                    <a:pt x="0" y="29"/>
                    <a:pt x="0" y="19"/>
                    <a:pt x="5" y="19"/>
                  </a:cubicBezTo>
                  <a:cubicBezTo>
                    <a:pt x="6" y="19"/>
                    <a:pt x="10" y="22"/>
                    <a:pt x="15" y="22"/>
                  </a:cubicBezTo>
                  <a:cubicBezTo>
                    <a:pt x="17" y="22"/>
                    <a:pt x="18" y="22"/>
                    <a:pt x="20" y="21"/>
                  </a:cubicBezTo>
                  <a:cubicBezTo>
                    <a:pt x="20" y="22"/>
                    <a:pt x="20" y="23"/>
                    <a:pt x="20" y="24"/>
                  </a:cubicBezTo>
                  <a:cubicBezTo>
                    <a:pt x="20" y="27"/>
                    <a:pt x="21" y="31"/>
                    <a:pt x="23" y="34"/>
                  </a:cubicBezTo>
                  <a:cubicBezTo>
                    <a:pt x="19" y="34"/>
                    <a:pt x="15" y="36"/>
                    <a:pt x="13" y="39"/>
                  </a:cubicBezTo>
                  <a:close/>
                  <a:moveTo>
                    <a:pt x="15" y="19"/>
                  </a:moveTo>
                  <a:cubicBezTo>
                    <a:pt x="10" y="19"/>
                    <a:pt x="5" y="15"/>
                    <a:pt x="5" y="9"/>
                  </a:cubicBezTo>
                  <a:cubicBezTo>
                    <a:pt x="5" y="4"/>
                    <a:pt x="10" y="0"/>
                    <a:pt x="15" y="0"/>
                  </a:cubicBezTo>
                  <a:cubicBezTo>
                    <a:pt x="20" y="0"/>
                    <a:pt x="25" y="4"/>
                    <a:pt x="25" y="9"/>
                  </a:cubicBezTo>
                  <a:cubicBezTo>
                    <a:pt x="25" y="15"/>
                    <a:pt x="20" y="19"/>
                    <a:pt x="15" y="19"/>
                  </a:cubicBezTo>
                  <a:close/>
                  <a:moveTo>
                    <a:pt x="53" y="68"/>
                  </a:moveTo>
                  <a:cubicBezTo>
                    <a:pt x="20" y="68"/>
                    <a:pt x="20" y="68"/>
                    <a:pt x="20" y="68"/>
                  </a:cubicBezTo>
                  <a:cubicBezTo>
                    <a:pt x="14" y="68"/>
                    <a:pt x="10" y="64"/>
                    <a:pt x="10" y="58"/>
                  </a:cubicBezTo>
                  <a:cubicBezTo>
                    <a:pt x="10" y="49"/>
                    <a:pt x="12" y="36"/>
                    <a:pt x="23" y="36"/>
                  </a:cubicBezTo>
                  <a:cubicBezTo>
                    <a:pt x="25" y="36"/>
                    <a:pt x="29" y="41"/>
                    <a:pt x="37" y="41"/>
                  </a:cubicBezTo>
                  <a:cubicBezTo>
                    <a:pt x="44" y="41"/>
                    <a:pt x="49" y="36"/>
                    <a:pt x="50" y="36"/>
                  </a:cubicBezTo>
                  <a:cubicBezTo>
                    <a:pt x="62" y="36"/>
                    <a:pt x="64" y="49"/>
                    <a:pt x="64" y="58"/>
                  </a:cubicBezTo>
                  <a:cubicBezTo>
                    <a:pt x="64" y="64"/>
                    <a:pt x="60" y="68"/>
                    <a:pt x="53" y="68"/>
                  </a:cubicBezTo>
                  <a:close/>
                  <a:moveTo>
                    <a:pt x="37" y="39"/>
                  </a:moveTo>
                  <a:cubicBezTo>
                    <a:pt x="29" y="39"/>
                    <a:pt x="22" y="32"/>
                    <a:pt x="22" y="24"/>
                  </a:cubicBezTo>
                  <a:cubicBezTo>
                    <a:pt x="22" y="16"/>
                    <a:pt x="29" y="9"/>
                    <a:pt x="37" y="9"/>
                  </a:cubicBezTo>
                  <a:cubicBezTo>
                    <a:pt x="45" y="9"/>
                    <a:pt x="51" y="16"/>
                    <a:pt x="51" y="24"/>
                  </a:cubicBezTo>
                  <a:cubicBezTo>
                    <a:pt x="51" y="32"/>
                    <a:pt x="45" y="39"/>
                    <a:pt x="37" y="39"/>
                  </a:cubicBezTo>
                  <a:close/>
                  <a:moveTo>
                    <a:pt x="59" y="19"/>
                  </a:moveTo>
                  <a:cubicBezTo>
                    <a:pt x="53" y="19"/>
                    <a:pt x="49" y="15"/>
                    <a:pt x="49" y="9"/>
                  </a:cubicBezTo>
                  <a:cubicBezTo>
                    <a:pt x="49" y="4"/>
                    <a:pt x="53" y="0"/>
                    <a:pt x="59" y="0"/>
                  </a:cubicBezTo>
                  <a:cubicBezTo>
                    <a:pt x="64" y="0"/>
                    <a:pt x="68" y="4"/>
                    <a:pt x="68" y="9"/>
                  </a:cubicBezTo>
                  <a:cubicBezTo>
                    <a:pt x="68" y="15"/>
                    <a:pt x="64" y="19"/>
                    <a:pt x="59" y="19"/>
                  </a:cubicBezTo>
                  <a:close/>
                  <a:moveTo>
                    <a:pt x="66" y="39"/>
                  </a:moveTo>
                  <a:cubicBezTo>
                    <a:pt x="61" y="39"/>
                    <a:pt x="61" y="39"/>
                    <a:pt x="61" y="39"/>
                  </a:cubicBezTo>
                  <a:cubicBezTo>
                    <a:pt x="58" y="36"/>
                    <a:pt x="55" y="34"/>
                    <a:pt x="51" y="34"/>
                  </a:cubicBezTo>
                  <a:cubicBezTo>
                    <a:pt x="53" y="31"/>
                    <a:pt x="54" y="27"/>
                    <a:pt x="54" y="24"/>
                  </a:cubicBezTo>
                  <a:cubicBezTo>
                    <a:pt x="54" y="23"/>
                    <a:pt x="54" y="22"/>
                    <a:pt x="54" y="21"/>
                  </a:cubicBezTo>
                  <a:cubicBezTo>
                    <a:pt x="55" y="22"/>
                    <a:pt x="57" y="22"/>
                    <a:pt x="59" y="22"/>
                  </a:cubicBezTo>
                  <a:cubicBezTo>
                    <a:pt x="64" y="22"/>
                    <a:pt x="68" y="19"/>
                    <a:pt x="69" y="19"/>
                  </a:cubicBezTo>
                  <a:cubicBezTo>
                    <a:pt x="73" y="19"/>
                    <a:pt x="73" y="29"/>
                    <a:pt x="73" y="33"/>
                  </a:cubicBezTo>
                  <a:cubicBezTo>
                    <a:pt x="73" y="37"/>
                    <a:pt x="70" y="39"/>
                    <a:pt x="66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36"/>
            <p:cNvSpPr>
              <a:spLocks/>
            </p:cNvSpPr>
            <p:nvPr/>
          </p:nvSpPr>
          <p:spPr bwMode="auto">
            <a:xfrm>
              <a:off x="12956133" y="4127250"/>
              <a:ext cx="376530" cy="211508"/>
            </a:xfrm>
            <a:custGeom>
              <a:avLst/>
              <a:gdLst>
                <a:gd name="T0" fmla="*/ 799546788 w 75"/>
                <a:gd name="T1" fmla="*/ 177462477 h 42"/>
                <a:gd name="T2" fmla="*/ 776030706 w 75"/>
                <a:gd name="T3" fmla="*/ 343092746 h 42"/>
                <a:gd name="T4" fmla="*/ 858336993 w 75"/>
                <a:gd name="T5" fmla="*/ 449572296 h 42"/>
                <a:gd name="T6" fmla="*/ 823062870 w 75"/>
                <a:gd name="T7" fmla="*/ 496894247 h 42"/>
                <a:gd name="T8" fmla="*/ 717240501 w 75"/>
                <a:gd name="T9" fmla="*/ 496894247 h 42"/>
                <a:gd name="T10" fmla="*/ 658450296 w 75"/>
                <a:gd name="T11" fmla="*/ 473233271 h 42"/>
                <a:gd name="T12" fmla="*/ 540869886 w 75"/>
                <a:gd name="T13" fmla="*/ 378585929 h 42"/>
                <a:gd name="T14" fmla="*/ 505595763 w 75"/>
                <a:gd name="T15" fmla="*/ 461401064 h 42"/>
                <a:gd name="T16" fmla="*/ 505595763 w 75"/>
                <a:gd name="T17" fmla="*/ 485062039 h 42"/>
                <a:gd name="T18" fmla="*/ 482079681 w 75"/>
                <a:gd name="T19" fmla="*/ 496894247 h 42"/>
                <a:gd name="T20" fmla="*/ 423289476 w 75"/>
                <a:gd name="T21" fmla="*/ 496894247 h 42"/>
                <a:gd name="T22" fmla="*/ 211644738 w 75"/>
                <a:gd name="T23" fmla="*/ 402246905 h 42"/>
                <a:gd name="T24" fmla="*/ 11758041 w 75"/>
                <a:gd name="T25" fmla="*/ 59154159 h 42"/>
                <a:gd name="T26" fmla="*/ 11758041 w 75"/>
                <a:gd name="T27" fmla="*/ 35493183 h 42"/>
                <a:gd name="T28" fmla="*/ 35274123 w 75"/>
                <a:gd name="T29" fmla="*/ 23660976 h 42"/>
                <a:gd name="T30" fmla="*/ 164612574 w 75"/>
                <a:gd name="T31" fmla="*/ 23660976 h 42"/>
                <a:gd name="T32" fmla="*/ 176370615 w 75"/>
                <a:gd name="T33" fmla="*/ 35493183 h 42"/>
                <a:gd name="T34" fmla="*/ 188128656 w 75"/>
                <a:gd name="T35" fmla="*/ 47321951 h 42"/>
                <a:gd name="T36" fmla="*/ 235160820 w 75"/>
                <a:gd name="T37" fmla="*/ 141969293 h 42"/>
                <a:gd name="T38" fmla="*/ 329225148 w 75"/>
                <a:gd name="T39" fmla="*/ 248448843 h 42"/>
                <a:gd name="T40" fmla="*/ 340983189 w 75"/>
                <a:gd name="T41" fmla="*/ 118308318 h 42"/>
                <a:gd name="T42" fmla="*/ 329225148 w 75"/>
                <a:gd name="T43" fmla="*/ 59154159 h 42"/>
                <a:gd name="T44" fmla="*/ 293951025 w 75"/>
                <a:gd name="T45" fmla="*/ 35493183 h 42"/>
                <a:gd name="T46" fmla="*/ 317467107 w 75"/>
                <a:gd name="T47" fmla="*/ 11832208 h 42"/>
                <a:gd name="T48" fmla="*/ 423289476 w 75"/>
                <a:gd name="T49" fmla="*/ 0 h 42"/>
                <a:gd name="T50" fmla="*/ 482079681 w 75"/>
                <a:gd name="T51" fmla="*/ 11832208 h 42"/>
                <a:gd name="T52" fmla="*/ 505595763 w 75"/>
                <a:gd name="T53" fmla="*/ 153801501 h 42"/>
                <a:gd name="T54" fmla="*/ 529111845 w 75"/>
                <a:gd name="T55" fmla="*/ 248448843 h 42"/>
                <a:gd name="T56" fmla="*/ 611418132 w 75"/>
                <a:gd name="T57" fmla="*/ 141969293 h 42"/>
                <a:gd name="T58" fmla="*/ 658450296 w 75"/>
                <a:gd name="T59" fmla="*/ 47321951 h 42"/>
                <a:gd name="T60" fmla="*/ 670208337 w 75"/>
                <a:gd name="T61" fmla="*/ 35493183 h 42"/>
                <a:gd name="T62" fmla="*/ 693724419 w 75"/>
                <a:gd name="T63" fmla="*/ 23660976 h 42"/>
                <a:gd name="T64" fmla="*/ 823062870 w 75"/>
                <a:gd name="T65" fmla="*/ 23660976 h 42"/>
                <a:gd name="T66" fmla="*/ 870095034 w 75"/>
                <a:gd name="T67" fmla="*/ 35493183 h 42"/>
                <a:gd name="T68" fmla="*/ 799546788 w 75"/>
                <a:gd name="T69" fmla="*/ 177462477 h 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5" h="42">
                  <a:moveTo>
                    <a:pt x="68" y="15"/>
                  </a:moveTo>
                  <a:cubicBezTo>
                    <a:pt x="60" y="24"/>
                    <a:pt x="60" y="23"/>
                    <a:pt x="66" y="29"/>
                  </a:cubicBezTo>
                  <a:cubicBezTo>
                    <a:pt x="72" y="35"/>
                    <a:pt x="73" y="37"/>
                    <a:pt x="73" y="38"/>
                  </a:cubicBezTo>
                  <a:cubicBezTo>
                    <a:pt x="73" y="38"/>
                    <a:pt x="75" y="42"/>
                    <a:pt x="70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59" y="42"/>
                    <a:pt x="56" y="40"/>
                    <a:pt x="56" y="40"/>
                  </a:cubicBezTo>
                  <a:cubicBezTo>
                    <a:pt x="52" y="38"/>
                    <a:pt x="49" y="31"/>
                    <a:pt x="46" y="32"/>
                  </a:cubicBezTo>
                  <a:cubicBezTo>
                    <a:pt x="46" y="32"/>
                    <a:pt x="43" y="33"/>
                    <a:pt x="43" y="39"/>
                  </a:cubicBezTo>
                  <a:cubicBezTo>
                    <a:pt x="43" y="40"/>
                    <a:pt x="43" y="41"/>
                    <a:pt x="43" y="41"/>
                  </a:cubicBezTo>
                  <a:cubicBezTo>
                    <a:pt x="43" y="41"/>
                    <a:pt x="42" y="42"/>
                    <a:pt x="41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27" y="42"/>
                    <a:pt x="18" y="34"/>
                    <a:pt x="18" y="34"/>
                  </a:cubicBezTo>
                  <a:cubicBezTo>
                    <a:pt x="18" y="34"/>
                    <a:pt x="9" y="24"/>
                    <a:pt x="1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6" y="3"/>
                    <a:pt x="16" y="4"/>
                  </a:cubicBezTo>
                  <a:cubicBezTo>
                    <a:pt x="18" y="8"/>
                    <a:pt x="20" y="12"/>
                    <a:pt x="20" y="12"/>
                  </a:cubicBezTo>
                  <a:cubicBezTo>
                    <a:pt x="24" y="20"/>
                    <a:pt x="26" y="21"/>
                    <a:pt x="28" y="21"/>
                  </a:cubicBezTo>
                  <a:cubicBezTo>
                    <a:pt x="28" y="21"/>
                    <a:pt x="30" y="19"/>
                    <a:pt x="29" y="10"/>
                  </a:cubicBezTo>
                  <a:cubicBezTo>
                    <a:pt x="29" y="7"/>
                    <a:pt x="28" y="5"/>
                    <a:pt x="28" y="5"/>
                  </a:cubicBezTo>
                  <a:cubicBezTo>
                    <a:pt x="27" y="4"/>
                    <a:pt x="26" y="4"/>
                    <a:pt x="25" y="3"/>
                  </a:cubicBezTo>
                  <a:cubicBezTo>
                    <a:pt x="25" y="3"/>
                    <a:pt x="25" y="2"/>
                    <a:pt x="27" y="1"/>
                  </a:cubicBezTo>
                  <a:cubicBezTo>
                    <a:pt x="29" y="0"/>
                    <a:pt x="32" y="0"/>
                    <a:pt x="36" y="0"/>
                  </a:cubicBezTo>
                  <a:cubicBezTo>
                    <a:pt x="39" y="0"/>
                    <a:pt x="40" y="1"/>
                    <a:pt x="41" y="1"/>
                  </a:cubicBezTo>
                  <a:cubicBezTo>
                    <a:pt x="45" y="2"/>
                    <a:pt x="43" y="5"/>
                    <a:pt x="43" y="13"/>
                  </a:cubicBezTo>
                  <a:cubicBezTo>
                    <a:pt x="43" y="16"/>
                    <a:pt x="43" y="19"/>
                    <a:pt x="45" y="21"/>
                  </a:cubicBezTo>
                  <a:cubicBezTo>
                    <a:pt x="45" y="21"/>
                    <a:pt x="47" y="21"/>
                    <a:pt x="52" y="12"/>
                  </a:cubicBezTo>
                  <a:cubicBezTo>
                    <a:pt x="52" y="12"/>
                    <a:pt x="55" y="8"/>
                    <a:pt x="56" y="4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8" y="2"/>
                    <a:pt x="59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3" y="2"/>
                    <a:pt x="74" y="3"/>
                    <a:pt x="74" y="3"/>
                  </a:cubicBezTo>
                  <a:cubicBezTo>
                    <a:pt x="74" y="5"/>
                    <a:pt x="72" y="9"/>
                    <a:pt x="68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137"/>
            <p:cNvSpPr>
              <a:spLocks noEditPoints="1"/>
            </p:cNvSpPr>
            <p:nvPr/>
          </p:nvSpPr>
          <p:spPr bwMode="auto">
            <a:xfrm>
              <a:off x="13606925" y="4045902"/>
              <a:ext cx="348639" cy="318423"/>
            </a:xfrm>
            <a:custGeom>
              <a:avLst/>
              <a:gdLst>
                <a:gd name="T0" fmla="*/ 809880380 w 69"/>
                <a:gd name="T1" fmla="*/ 667381299 h 63"/>
                <a:gd name="T2" fmla="*/ 809880380 w 69"/>
                <a:gd name="T3" fmla="*/ 715048926 h 63"/>
                <a:gd name="T4" fmla="*/ 762241576 w 69"/>
                <a:gd name="T5" fmla="*/ 750803098 h 63"/>
                <a:gd name="T6" fmla="*/ 59548505 w 69"/>
                <a:gd name="T7" fmla="*/ 750803098 h 63"/>
                <a:gd name="T8" fmla="*/ 11909701 w 69"/>
                <a:gd name="T9" fmla="*/ 715048926 h 63"/>
                <a:gd name="T10" fmla="*/ 11909701 w 69"/>
                <a:gd name="T11" fmla="*/ 667381299 h 63"/>
                <a:gd name="T12" fmla="*/ 357301386 w 69"/>
                <a:gd name="T13" fmla="*/ 23833813 h 63"/>
                <a:gd name="T14" fmla="*/ 404940190 w 69"/>
                <a:gd name="T15" fmla="*/ 0 h 63"/>
                <a:gd name="T16" fmla="*/ 464488696 w 69"/>
                <a:gd name="T17" fmla="*/ 23833813 h 63"/>
                <a:gd name="T18" fmla="*/ 809880380 w 69"/>
                <a:gd name="T19" fmla="*/ 667381299 h 63"/>
                <a:gd name="T20" fmla="*/ 476398397 w 69"/>
                <a:gd name="T21" fmla="*/ 238348491 h 63"/>
                <a:gd name="T22" fmla="*/ 476398397 w 69"/>
                <a:gd name="T23" fmla="*/ 238348491 h 63"/>
                <a:gd name="T24" fmla="*/ 464488696 w 69"/>
                <a:gd name="T25" fmla="*/ 226431584 h 63"/>
                <a:gd name="T26" fmla="*/ 357301386 w 69"/>
                <a:gd name="T27" fmla="*/ 226431584 h 63"/>
                <a:gd name="T28" fmla="*/ 345391685 w 69"/>
                <a:gd name="T29" fmla="*/ 238348491 h 63"/>
                <a:gd name="T30" fmla="*/ 345391685 w 69"/>
                <a:gd name="T31" fmla="*/ 238348491 h 63"/>
                <a:gd name="T32" fmla="*/ 357301386 w 69"/>
                <a:gd name="T33" fmla="*/ 452866621 h 63"/>
                <a:gd name="T34" fmla="*/ 369211087 w 69"/>
                <a:gd name="T35" fmla="*/ 464783528 h 63"/>
                <a:gd name="T36" fmla="*/ 452578995 w 69"/>
                <a:gd name="T37" fmla="*/ 464783528 h 63"/>
                <a:gd name="T38" fmla="*/ 464488696 w 69"/>
                <a:gd name="T39" fmla="*/ 452866621 h 63"/>
                <a:gd name="T40" fmla="*/ 476398397 w 69"/>
                <a:gd name="T41" fmla="*/ 238348491 h 63"/>
                <a:gd name="T42" fmla="*/ 464488696 w 69"/>
                <a:gd name="T43" fmla="*/ 536288420 h 63"/>
                <a:gd name="T44" fmla="*/ 452578995 w 69"/>
                <a:gd name="T45" fmla="*/ 512454607 h 63"/>
                <a:gd name="T46" fmla="*/ 369211087 w 69"/>
                <a:gd name="T47" fmla="*/ 512454607 h 63"/>
                <a:gd name="T48" fmla="*/ 357301386 w 69"/>
                <a:gd name="T49" fmla="*/ 536288420 h 63"/>
                <a:gd name="T50" fmla="*/ 357301386 w 69"/>
                <a:gd name="T51" fmla="*/ 619710220 h 63"/>
                <a:gd name="T52" fmla="*/ 369211087 w 69"/>
                <a:gd name="T53" fmla="*/ 631627126 h 63"/>
                <a:gd name="T54" fmla="*/ 452578995 w 69"/>
                <a:gd name="T55" fmla="*/ 631627126 h 63"/>
                <a:gd name="T56" fmla="*/ 464488696 w 69"/>
                <a:gd name="T57" fmla="*/ 619710220 h 63"/>
                <a:gd name="T58" fmla="*/ 464488696 w 69"/>
                <a:gd name="T59" fmla="*/ 536288420 h 6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9" h="63">
                  <a:moveTo>
                    <a:pt x="68" y="56"/>
                  </a:moveTo>
                  <a:cubicBezTo>
                    <a:pt x="69" y="57"/>
                    <a:pt x="69" y="59"/>
                    <a:pt x="68" y="60"/>
                  </a:cubicBezTo>
                  <a:cubicBezTo>
                    <a:pt x="67" y="62"/>
                    <a:pt x="65" y="63"/>
                    <a:pt x="64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4" y="63"/>
                    <a:pt x="2" y="62"/>
                    <a:pt x="1" y="60"/>
                  </a:cubicBezTo>
                  <a:cubicBezTo>
                    <a:pt x="0" y="59"/>
                    <a:pt x="0" y="57"/>
                    <a:pt x="1" y="56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1"/>
                    <a:pt x="33" y="0"/>
                    <a:pt x="34" y="0"/>
                  </a:cubicBezTo>
                  <a:cubicBezTo>
                    <a:pt x="36" y="0"/>
                    <a:pt x="38" y="1"/>
                    <a:pt x="39" y="2"/>
                  </a:cubicBezTo>
                  <a:lnTo>
                    <a:pt x="68" y="56"/>
                  </a:ln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9"/>
                    <a:pt x="31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9" y="39"/>
                    <a:pt x="39" y="38"/>
                    <a:pt x="39" y="38"/>
                  </a:cubicBezTo>
                  <a:lnTo>
                    <a:pt x="40" y="20"/>
                  </a:lnTo>
                  <a:close/>
                  <a:moveTo>
                    <a:pt x="39" y="45"/>
                  </a:moveTo>
                  <a:cubicBezTo>
                    <a:pt x="39" y="44"/>
                    <a:pt x="39" y="43"/>
                    <a:pt x="38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0" y="43"/>
                    <a:pt x="30" y="44"/>
                    <a:pt x="30" y="45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3"/>
                    <a:pt x="31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9" y="53"/>
                    <a:pt x="39" y="53"/>
                    <a:pt x="39" y="52"/>
                  </a:cubicBezTo>
                  <a:lnTo>
                    <a:pt x="39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38"/>
            <p:cNvSpPr>
              <a:spLocks noEditPoints="1"/>
            </p:cNvSpPr>
            <p:nvPr/>
          </p:nvSpPr>
          <p:spPr bwMode="auto">
            <a:xfrm>
              <a:off x="763070" y="4615345"/>
              <a:ext cx="311451" cy="337018"/>
            </a:xfrm>
            <a:custGeom>
              <a:avLst/>
              <a:gdLst>
                <a:gd name="T0" fmla="*/ 494427797 w 62"/>
                <a:gd name="T1" fmla="*/ 601986283 h 67"/>
                <a:gd name="T2" fmla="*/ 258985825 w 62"/>
                <a:gd name="T3" fmla="*/ 790843513 h 67"/>
                <a:gd name="T4" fmla="*/ 0 w 62"/>
                <a:gd name="T5" fmla="*/ 531163963 h 67"/>
                <a:gd name="T6" fmla="*/ 164810409 w 62"/>
                <a:gd name="T7" fmla="*/ 283285844 h 67"/>
                <a:gd name="T8" fmla="*/ 176582336 w 62"/>
                <a:gd name="T9" fmla="*/ 342306734 h 67"/>
                <a:gd name="T10" fmla="*/ 58859635 w 62"/>
                <a:gd name="T11" fmla="*/ 531163963 h 67"/>
                <a:gd name="T12" fmla="*/ 258985825 w 62"/>
                <a:gd name="T13" fmla="*/ 731826058 h 67"/>
                <a:gd name="T14" fmla="*/ 459112016 w 62"/>
                <a:gd name="T15" fmla="*/ 519359098 h 67"/>
                <a:gd name="T16" fmla="*/ 494427797 w 62"/>
                <a:gd name="T17" fmla="*/ 601986283 h 67"/>
                <a:gd name="T18" fmla="*/ 729869768 w 62"/>
                <a:gd name="T19" fmla="*/ 613787713 h 67"/>
                <a:gd name="T20" fmla="*/ 612150498 w 62"/>
                <a:gd name="T21" fmla="*/ 672808603 h 67"/>
                <a:gd name="T22" fmla="*/ 600375140 w 62"/>
                <a:gd name="T23" fmla="*/ 672808603 h 67"/>
                <a:gd name="T24" fmla="*/ 576831286 w 62"/>
                <a:gd name="T25" fmla="*/ 661003738 h 67"/>
                <a:gd name="T26" fmla="*/ 470883943 w 62"/>
                <a:gd name="T27" fmla="*/ 448536778 h 67"/>
                <a:gd name="T28" fmla="*/ 258985825 w 62"/>
                <a:gd name="T29" fmla="*/ 448536778 h 67"/>
                <a:gd name="T30" fmla="*/ 223670044 w 62"/>
                <a:gd name="T31" fmla="*/ 413125618 h 67"/>
                <a:gd name="T32" fmla="*/ 188354263 w 62"/>
                <a:gd name="T33" fmla="*/ 70822320 h 67"/>
                <a:gd name="T34" fmla="*/ 188354263 w 62"/>
                <a:gd name="T35" fmla="*/ 47216025 h 67"/>
                <a:gd name="T36" fmla="*/ 258985825 w 62"/>
                <a:gd name="T37" fmla="*/ 0 h 67"/>
                <a:gd name="T38" fmla="*/ 329617388 w 62"/>
                <a:gd name="T39" fmla="*/ 70822320 h 67"/>
                <a:gd name="T40" fmla="*/ 247213898 w 62"/>
                <a:gd name="T41" fmla="*/ 141644640 h 67"/>
                <a:gd name="T42" fmla="*/ 270757752 w 62"/>
                <a:gd name="T43" fmla="*/ 271484414 h 67"/>
                <a:gd name="T44" fmla="*/ 459112016 w 62"/>
                <a:gd name="T45" fmla="*/ 271484414 h 67"/>
                <a:gd name="T46" fmla="*/ 459112016 w 62"/>
                <a:gd name="T47" fmla="*/ 330501869 h 67"/>
                <a:gd name="T48" fmla="*/ 270757752 w 62"/>
                <a:gd name="T49" fmla="*/ 330501869 h 67"/>
                <a:gd name="T50" fmla="*/ 282529679 w 62"/>
                <a:gd name="T51" fmla="*/ 389519324 h 67"/>
                <a:gd name="T52" fmla="*/ 482655870 w 62"/>
                <a:gd name="T53" fmla="*/ 389519324 h 67"/>
                <a:gd name="T54" fmla="*/ 506199724 w 62"/>
                <a:gd name="T55" fmla="*/ 401324189 h 67"/>
                <a:gd name="T56" fmla="*/ 612150498 w 62"/>
                <a:gd name="T57" fmla="*/ 601986283 h 67"/>
                <a:gd name="T58" fmla="*/ 694553987 w 62"/>
                <a:gd name="T59" fmla="*/ 566575123 h 67"/>
                <a:gd name="T60" fmla="*/ 729869768 w 62"/>
                <a:gd name="T61" fmla="*/ 613787713 h 6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2" h="67">
                  <a:moveTo>
                    <a:pt x="42" y="51"/>
                  </a:moveTo>
                  <a:cubicBezTo>
                    <a:pt x="40" y="61"/>
                    <a:pt x="31" y="67"/>
                    <a:pt x="22" y="67"/>
                  </a:cubicBezTo>
                  <a:cubicBezTo>
                    <a:pt x="10" y="67"/>
                    <a:pt x="0" y="57"/>
                    <a:pt x="0" y="45"/>
                  </a:cubicBezTo>
                  <a:cubicBezTo>
                    <a:pt x="0" y="36"/>
                    <a:pt x="6" y="27"/>
                    <a:pt x="14" y="24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9" y="32"/>
                    <a:pt x="5" y="38"/>
                    <a:pt x="5" y="45"/>
                  </a:cubicBezTo>
                  <a:cubicBezTo>
                    <a:pt x="5" y="54"/>
                    <a:pt x="12" y="62"/>
                    <a:pt x="22" y="62"/>
                  </a:cubicBezTo>
                  <a:cubicBezTo>
                    <a:pt x="31" y="62"/>
                    <a:pt x="39" y="54"/>
                    <a:pt x="39" y="44"/>
                  </a:cubicBezTo>
                  <a:lnTo>
                    <a:pt x="42" y="51"/>
                  </a:lnTo>
                  <a:close/>
                  <a:moveTo>
                    <a:pt x="62" y="52"/>
                  </a:move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1" y="57"/>
                    <a:pt x="51" y="57"/>
                  </a:cubicBezTo>
                  <a:cubicBezTo>
                    <a:pt x="50" y="57"/>
                    <a:pt x="49" y="56"/>
                    <a:pt x="49" y="56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0" y="38"/>
                    <a:pt x="19" y="37"/>
                    <a:pt x="19" y="3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7" y="2"/>
                    <a:pt x="19" y="0"/>
                    <a:pt x="22" y="0"/>
                  </a:cubicBezTo>
                  <a:cubicBezTo>
                    <a:pt x="25" y="0"/>
                    <a:pt x="28" y="3"/>
                    <a:pt x="28" y="6"/>
                  </a:cubicBezTo>
                  <a:cubicBezTo>
                    <a:pt x="28" y="9"/>
                    <a:pt x="25" y="12"/>
                    <a:pt x="21" y="12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2" y="33"/>
                    <a:pt x="43" y="33"/>
                    <a:pt x="43" y="34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9" y="48"/>
                    <a:pt x="59" y="48"/>
                    <a:pt x="59" y="48"/>
                  </a:cubicBezTo>
                  <a:lnTo>
                    <a:pt x="62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39"/>
            <p:cNvSpPr>
              <a:spLocks noEditPoints="1"/>
            </p:cNvSpPr>
            <p:nvPr/>
          </p:nvSpPr>
          <p:spPr bwMode="auto">
            <a:xfrm>
              <a:off x="1381322" y="4610696"/>
              <a:ext cx="341665" cy="341667"/>
            </a:xfrm>
            <a:custGeom>
              <a:avLst/>
              <a:gdLst>
                <a:gd name="T0" fmla="*/ 800850339 w 68"/>
                <a:gd name="T1" fmla="*/ 400430317 h 68"/>
                <a:gd name="T2" fmla="*/ 400425169 w 68"/>
                <a:gd name="T3" fmla="*/ 800857202 h 68"/>
                <a:gd name="T4" fmla="*/ 0 w 68"/>
                <a:gd name="T5" fmla="*/ 400430317 h 68"/>
                <a:gd name="T6" fmla="*/ 400425169 w 68"/>
                <a:gd name="T7" fmla="*/ 0 h 68"/>
                <a:gd name="T8" fmla="*/ 800850339 w 68"/>
                <a:gd name="T9" fmla="*/ 400430317 h 68"/>
                <a:gd name="T10" fmla="*/ 777294504 w 68"/>
                <a:gd name="T11" fmla="*/ 400430317 h 68"/>
                <a:gd name="T12" fmla="*/ 400425169 w 68"/>
                <a:gd name="T13" fmla="*/ 11777968 h 68"/>
                <a:gd name="T14" fmla="*/ 11777917 w 68"/>
                <a:gd name="T15" fmla="*/ 400430317 h 68"/>
                <a:gd name="T16" fmla="*/ 400425169 w 68"/>
                <a:gd name="T17" fmla="*/ 777301267 h 68"/>
                <a:gd name="T18" fmla="*/ 777294504 w 68"/>
                <a:gd name="T19" fmla="*/ 400430317 h 68"/>
                <a:gd name="T20" fmla="*/ 82441990 w 68"/>
                <a:gd name="T21" fmla="*/ 259101566 h 68"/>
                <a:gd name="T22" fmla="*/ 247322538 w 68"/>
                <a:gd name="T23" fmla="*/ 706640323 h 68"/>
                <a:gd name="T24" fmla="*/ 58886155 w 68"/>
                <a:gd name="T25" fmla="*/ 400430317 h 68"/>
                <a:gd name="T26" fmla="*/ 82441990 w 68"/>
                <a:gd name="T27" fmla="*/ 259101566 h 68"/>
                <a:gd name="T28" fmla="*/ 600639470 w 68"/>
                <a:gd name="T29" fmla="*/ 494647197 h 68"/>
                <a:gd name="T30" fmla="*/ 565305718 w 68"/>
                <a:gd name="T31" fmla="*/ 600642044 h 68"/>
                <a:gd name="T32" fmla="*/ 447533407 w 68"/>
                <a:gd name="T33" fmla="*/ 235545630 h 68"/>
                <a:gd name="T34" fmla="*/ 482867160 w 68"/>
                <a:gd name="T35" fmla="*/ 235545630 h 68"/>
                <a:gd name="T36" fmla="*/ 482867160 w 68"/>
                <a:gd name="T37" fmla="*/ 200215159 h 68"/>
                <a:gd name="T38" fmla="*/ 388647252 w 68"/>
                <a:gd name="T39" fmla="*/ 211993126 h 68"/>
                <a:gd name="T40" fmla="*/ 294430776 w 68"/>
                <a:gd name="T41" fmla="*/ 200215159 h 68"/>
                <a:gd name="T42" fmla="*/ 294430776 w 68"/>
                <a:gd name="T43" fmla="*/ 235545630 h 68"/>
                <a:gd name="T44" fmla="*/ 329761097 w 68"/>
                <a:gd name="T45" fmla="*/ 235545630 h 68"/>
                <a:gd name="T46" fmla="*/ 388647252 w 68"/>
                <a:gd name="T47" fmla="*/ 376874381 h 68"/>
                <a:gd name="T48" fmla="*/ 317983179 w 68"/>
                <a:gd name="T49" fmla="*/ 612420012 h 68"/>
                <a:gd name="T50" fmla="*/ 188436383 w 68"/>
                <a:gd name="T51" fmla="*/ 235545630 h 68"/>
                <a:gd name="T52" fmla="*/ 223766704 w 68"/>
                <a:gd name="T53" fmla="*/ 235545630 h 68"/>
                <a:gd name="T54" fmla="*/ 223766704 w 68"/>
                <a:gd name="T55" fmla="*/ 200215159 h 68"/>
                <a:gd name="T56" fmla="*/ 129550228 w 68"/>
                <a:gd name="T57" fmla="*/ 211993126 h 68"/>
                <a:gd name="T58" fmla="*/ 105994393 w 68"/>
                <a:gd name="T59" fmla="*/ 211993126 h 68"/>
                <a:gd name="T60" fmla="*/ 400425169 w 68"/>
                <a:gd name="T61" fmla="*/ 58886408 h 68"/>
                <a:gd name="T62" fmla="*/ 624191873 w 68"/>
                <a:gd name="T63" fmla="*/ 141328751 h 68"/>
                <a:gd name="T64" fmla="*/ 624191873 w 68"/>
                <a:gd name="T65" fmla="*/ 141328751 h 68"/>
                <a:gd name="T66" fmla="*/ 565305718 w 68"/>
                <a:gd name="T67" fmla="*/ 200215159 h 68"/>
                <a:gd name="T68" fmla="*/ 600639470 w 68"/>
                <a:gd name="T69" fmla="*/ 282654070 h 68"/>
                <a:gd name="T70" fmla="*/ 624191873 w 68"/>
                <a:gd name="T71" fmla="*/ 376874381 h 68"/>
                <a:gd name="T72" fmla="*/ 600639470 w 68"/>
                <a:gd name="T73" fmla="*/ 494647197 h 68"/>
                <a:gd name="T74" fmla="*/ 506419563 w 68"/>
                <a:gd name="T75" fmla="*/ 718414859 h 68"/>
                <a:gd name="T76" fmla="*/ 506419563 w 68"/>
                <a:gd name="T77" fmla="*/ 718414859 h 68"/>
                <a:gd name="T78" fmla="*/ 400425169 w 68"/>
                <a:gd name="T79" fmla="*/ 741970795 h 68"/>
                <a:gd name="T80" fmla="*/ 306208694 w 68"/>
                <a:gd name="T81" fmla="*/ 730192827 h 68"/>
                <a:gd name="T82" fmla="*/ 400425169 w 68"/>
                <a:gd name="T83" fmla="*/ 423982821 h 68"/>
                <a:gd name="T84" fmla="*/ 506419563 w 68"/>
                <a:gd name="T85" fmla="*/ 718414859 h 68"/>
                <a:gd name="T86" fmla="*/ 741964184 w 68"/>
                <a:gd name="T87" fmla="*/ 400430317 h 68"/>
                <a:gd name="T88" fmla="*/ 565305718 w 68"/>
                <a:gd name="T89" fmla="*/ 694862355 h 68"/>
                <a:gd name="T90" fmla="*/ 671300111 w 68"/>
                <a:gd name="T91" fmla="*/ 388652349 h 68"/>
                <a:gd name="T92" fmla="*/ 706633863 w 68"/>
                <a:gd name="T93" fmla="*/ 270879534 h 68"/>
                <a:gd name="T94" fmla="*/ 694855946 w 68"/>
                <a:gd name="T95" fmla="*/ 235545630 h 68"/>
                <a:gd name="T96" fmla="*/ 741964184 w 68"/>
                <a:gd name="T97" fmla="*/ 400430317 h 6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8" h="68">
                  <a:moveTo>
                    <a:pt x="68" y="34"/>
                  </a:moveTo>
                  <a:cubicBezTo>
                    <a:pt x="68" y="52"/>
                    <a:pt x="53" y="68"/>
                    <a:pt x="34" y="68"/>
                  </a:cubicBezTo>
                  <a:cubicBezTo>
                    <a:pt x="15" y="68"/>
                    <a:pt x="0" y="52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lose/>
                  <a:moveTo>
                    <a:pt x="66" y="34"/>
                  </a:moveTo>
                  <a:cubicBezTo>
                    <a:pt x="66" y="16"/>
                    <a:pt x="52" y="1"/>
                    <a:pt x="34" y="1"/>
                  </a:cubicBezTo>
                  <a:cubicBezTo>
                    <a:pt x="16" y="1"/>
                    <a:pt x="1" y="16"/>
                    <a:pt x="1" y="34"/>
                  </a:cubicBezTo>
                  <a:cubicBezTo>
                    <a:pt x="1" y="52"/>
                    <a:pt x="16" y="66"/>
                    <a:pt x="34" y="66"/>
                  </a:cubicBezTo>
                  <a:cubicBezTo>
                    <a:pt x="52" y="66"/>
                    <a:pt x="66" y="52"/>
                    <a:pt x="66" y="34"/>
                  </a:cubicBezTo>
                  <a:close/>
                  <a:moveTo>
                    <a:pt x="7" y="22"/>
                  </a:moveTo>
                  <a:cubicBezTo>
                    <a:pt x="21" y="60"/>
                    <a:pt x="21" y="60"/>
                    <a:pt x="21" y="60"/>
                  </a:cubicBezTo>
                  <a:cubicBezTo>
                    <a:pt x="11" y="55"/>
                    <a:pt x="5" y="45"/>
                    <a:pt x="5" y="34"/>
                  </a:cubicBezTo>
                  <a:cubicBezTo>
                    <a:pt x="5" y="29"/>
                    <a:pt x="5" y="25"/>
                    <a:pt x="7" y="22"/>
                  </a:cubicBezTo>
                  <a:close/>
                  <a:moveTo>
                    <a:pt x="51" y="42"/>
                  </a:moveTo>
                  <a:cubicBezTo>
                    <a:pt x="48" y="51"/>
                    <a:pt x="48" y="51"/>
                    <a:pt x="48" y="51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40" y="20"/>
                    <a:pt x="41" y="20"/>
                  </a:cubicBezTo>
                  <a:cubicBezTo>
                    <a:pt x="43" y="20"/>
                    <a:pt x="43" y="17"/>
                    <a:pt x="41" y="17"/>
                  </a:cubicBezTo>
                  <a:cubicBezTo>
                    <a:pt x="36" y="18"/>
                    <a:pt x="33" y="18"/>
                    <a:pt x="33" y="18"/>
                  </a:cubicBezTo>
                  <a:cubicBezTo>
                    <a:pt x="33" y="18"/>
                    <a:pt x="30" y="18"/>
                    <a:pt x="25" y="17"/>
                  </a:cubicBezTo>
                  <a:cubicBezTo>
                    <a:pt x="24" y="17"/>
                    <a:pt x="24" y="20"/>
                    <a:pt x="25" y="20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8" y="20"/>
                    <a:pt x="19" y="20"/>
                  </a:cubicBezTo>
                  <a:cubicBezTo>
                    <a:pt x="21" y="20"/>
                    <a:pt x="21" y="17"/>
                    <a:pt x="19" y="17"/>
                  </a:cubicBezTo>
                  <a:cubicBezTo>
                    <a:pt x="14" y="18"/>
                    <a:pt x="11" y="18"/>
                    <a:pt x="11" y="18"/>
                  </a:cubicBezTo>
                  <a:cubicBezTo>
                    <a:pt x="11" y="18"/>
                    <a:pt x="10" y="18"/>
                    <a:pt x="9" y="18"/>
                  </a:cubicBezTo>
                  <a:cubicBezTo>
                    <a:pt x="15" y="10"/>
                    <a:pt x="24" y="5"/>
                    <a:pt x="34" y="5"/>
                  </a:cubicBezTo>
                  <a:cubicBezTo>
                    <a:pt x="41" y="5"/>
                    <a:pt x="48" y="7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0" y="12"/>
                    <a:pt x="48" y="15"/>
                    <a:pt x="48" y="17"/>
                  </a:cubicBezTo>
                  <a:cubicBezTo>
                    <a:pt x="48" y="20"/>
                    <a:pt x="50" y="22"/>
                    <a:pt x="51" y="24"/>
                  </a:cubicBezTo>
                  <a:cubicBezTo>
                    <a:pt x="52" y="26"/>
                    <a:pt x="53" y="29"/>
                    <a:pt x="53" y="32"/>
                  </a:cubicBezTo>
                  <a:cubicBezTo>
                    <a:pt x="53" y="35"/>
                    <a:pt x="52" y="38"/>
                    <a:pt x="51" y="42"/>
                  </a:cubicBezTo>
                  <a:close/>
                  <a:moveTo>
                    <a:pt x="43" y="61"/>
                  </a:moveTo>
                  <a:cubicBezTo>
                    <a:pt x="43" y="61"/>
                    <a:pt x="43" y="61"/>
                    <a:pt x="43" y="61"/>
                  </a:cubicBezTo>
                  <a:cubicBezTo>
                    <a:pt x="40" y="62"/>
                    <a:pt x="37" y="63"/>
                    <a:pt x="34" y="63"/>
                  </a:cubicBezTo>
                  <a:cubicBezTo>
                    <a:pt x="31" y="63"/>
                    <a:pt x="28" y="62"/>
                    <a:pt x="26" y="62"/>
                  </a:cubicBezTo>
                  <a:cubicBezTo>
                    <a:pt x="34" y="36"/>
                    <a:pt x="34" y="36"/>
                    <a:pt x="34" y="36"/>
                  </a:cubicBezTo>
                  <a:lnTo>
                    <a:pt x="43" y="61"/>
                  </a:lnTo>
                  <a:close/>
                  <a:moveTo>
                    <a:pt x="63" y="34"/>
                  </a:moveTo>
                  <a:cubicBezTo>
                    <a:pt x="63" y="44"/>
                    <a:pt x="57" y="54"/>
                    <a:pt x="48" y="59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29"/>
                    <a:pt x="60" y="26"/>
                    <a:pt x="60" y="23"/>
                  </a:cubicBezTo>
                  <a:cubicBezTo>
                    <a:pt x="60" y="22"/>
                    <a:pt x="60" y="21"/>
                    <a:pt x="59" y="20"/>
                  </a:cubicBezTo>
                  <a:cubicBezTo>
                    <a:pt x="62" y="24"/>
                    <a:pt x="63" y="29"/>
                    <a:pt x="6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40"/>
            <p:cNvSpPr>
              <a:spLocks/>
            </p:cNvSpPr>
            <p:nvPr/>
          </p:nvSpPr>
          <p:spPr bwMode="auto">
            <a:xfrm>
              <a:off x="2125085" y="4610696"/>
              <a:ext cx="253344" cy="316099"/>
            </a:xfrm>
            <a:custGeom>
              <a:avLst/>
              <a:gdLst>
                <a:gd name="T0" fmla="*/ 347323327 w 50"/>
                <a:gd name="T1" fmla="*/ 739885873 h 63"/>
                <a:gd name="T2" fmla="*/ 299419764 w 50"/>
                <a:gd name="T3" fmla="*/ 728141598 h 63"/>
                <a:gd name="T4" fmla="*/ 251512740 w 50"/>
                <a:gd name="T5" fmla="*/ 739885873 h 63"/>
                <a:gd name="T6" fmla="*/ 251512740 w 50"/>
                <a:gd name="T7" fmla="*/ 422790459 h 63"/>
                <a:gd name="T8" fmla="*/ 0 w 50"/>
                <a:gd name="T9" fmla="*/ 0 h 63"/>
                <a:gd name="T10" fmla="*/ 47907024 w 50"/>
                <a:gd name="T11" fmla="*/ 0 h 63"/>
                <a:gd name="T12" fmla="*/ 95814048 w 50"/>
                <a:gd name="T13" fmla="*/ 0 h 63"/>
                <a:gd name="T14" fmla="*/ 299419764 w 50"/>
                <a:gd name="T15" fmla="*/ 328839689 h 63"/>
                <a:gd name="T16" fmla="*/ 503022020 w 50"/>
                <a:gd name="T17" fmla="*/ 0 h 63"/>
                <a:gd name="T18" fmla="*/ 550929044 w 50"/>
                <a:gd name="T19" fmla="*/ 0 h 63"/>
                <a:gd name="T20" fmla="*/ 598836067 w 50"/>
                <a:gd name="T21" fmla="*/ 0 h 63"/>
                <a:gd name="T22" fmla="*/ 503022020 w 50"/>
                <a:gd name="T23" fmla="*/ 152675570 h 63"/>
                <a:gd name="T24" fmla="*/ 335349167 w 50"/>
                <a:gd name="T25" fmla="*/ 422790459 h 63"/>
                <a:gd name="T26" fmla="*/ 347323327 w 50"/>
                <a:gd name="T27" fmla="*/ 739885873 h 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0" h="63">
                  <a:moveTo>
                    <a:pt x="29" y="63"/>
                  </a:moveTo>
                  <a:cubicBezTo>
                    <a:pt x="28" y="63"/>
                    <a:pt x="26" y="62"/>
                    <a:pt x="25" y="62"/>
                  </a:cubicBezTo>
                  <a:cubicBezTo>
                    <a:pt x="24" y="62"/>
                    <a:pt x="22" y="63"/>
                    <a:pt x="21" y="63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14" y="24"/>
                    <a:pt x="8" y="11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14" y="9"/>
                    <a:pt x="19" y="18"/>
                    <a:pt x="25" y="28"/>
                  </a:cubicBezTo>
                  <a:cubicBezTo>
                    <a:pt x="30" y="18"/>
                    <a:pt x="36" y="9"/>
                    <a:pt x="42" y="0"/>
                  </a:cubicBezTo>
                  <a:cubicBezTo>
                    <a:pt x="43" y="0"/>
                    <a:pt x="44" y="0"/>
                    <a:pt x="46" y="0"/>
                  </a:cubicBezTo>
                  <a:cubicBezTo>
                    <a:pt x="47" y="0"/>
                    <a:pt x="49" y="0"/>
                    <a:pt x="50" y="0"/>
                  </a:cubicBezTo>
                  <a:cubicBezTo>
                    <a:pt x="47" y="4"/>
                    <a:pt x="44" y="8"/>
                    <a:pt x="42" y="13"/>
                  </a:cubicBezTo>
                  <a:cubicBezTo>
                    <a:pt x="37" y="21"/>
                    <a:pt x="33" y="28"/>
                    <a:pt x="28" y="36"/>
                  </a:cubicBezTo>
                  <a:lnTo>
                    <a:pt x="29" y="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41"/>
            <p:cNvSpPr>
              <a:spLocks noEditPoints="1"/>
            </p:cNvSpPr>
            <p:nvPr/>
          </p:nvSpPr>
          <p:spPr bwMode="auto">
            <a:xfrm>
              <a:off x="2829335" y="4654858"/>
              <a:ext cx="341667" cy="246371"/>
            </a:xfrm>
            <a:custGeom>
              <a:avLst/>
              <a:gdLst>
                <a:gd name="T0" fmla="*/ 789079235 w 68"/>
                <a:gd name="T1" fmla="*/ 483539930 h 49"/>
                <a:gd name="T2" fmla="*/ 694862355 w 68"/>
                <a:gd name="T3" fmla="*/ 566094271 h 49"/>
                <a:gd name="T4" fmla="*/ 400430317 w 68"/>
                <a:gd name="T5" fmla="*/ 577887258 h 49"/>
                <a:gd name="T6" fmla="*/ 94216879 w 68"/>
                <a:gd name="T7" fmla="*/ 566094271 h 49"/>
                <a:gd name="T8" fmla="*/ 11777968 w 68"/>
                <a:gd name="T9" fmla="*/ 483539930 h 49"/>
                <a:gd name="T10" fmla="*/ 0 w 68"/>
                <a:gd name="T11" fmla="*/ 294841839 h 49"/>
                <a:gd name="T12" fmla="*/ 11777968 w 68"/>
                <a:gd name="T13" fmla="*/ 94347328 h 49"/>
                <a:gd name="T14" fmla="*/ 94216879 w 68"/>
                <a:gd name="T15" fmla="*/ 11792987 h 49"/>
                <a:gd name="T16" fmla="*/ 400430317 w 68"/>
                <a:gd name="T17" fmla="*/ 0 h 49"/>
                <a:gd name="T18" fmla="*/ 694862355 w 68"/>
                <a:gd name="T19" fmla="*/ 11792987 h 49"/>
                <a:gd name="T20" fmla="*/ 789079235 w 68"/>
                <a:gd name="T21" fmla="*/ 94347328 h 49"/>
                <a:gd name="T22" fmla="*/ 800857202 w 68"/>
                <a:gd name="T23" fmla="*/ 294841839 h 49"/>
                <a:gd name="T24" fmla="*/ 789079235 w 68"/>
                <a:gd name="T25" fmla="*/ 483539930 h 49"/>
                <a:gd name="T26" fmla="*/ 553533604 w 68"/>
                <a:gd name="T27" fmla="*/ 271252432 h 49"/>
                <a:gd name="T28" fmla="*/ 329765942 w 68"/>
                <a:gd name="T29" fmla="*/ 129729722 h 49"/>
                <a:gd name="T30" fmla="*/ 294432038 w 68"/>
                <a:gd name="T31" fmla="*/ 117936736 h 49"/>
                <a:gd name="T32" fmla="*/ 282654070 w 68"/>
                <a:gd name="T33" fmla="*/ 153315696 h 49"/>
                <a:gd name="T34" fmla="*/ 282654070 w 68"/>
                <a:gd name="T35" fmla="*/ 436364548 h 49"/>
                <a:gd name="T36" fmla="*/ 294432038 w 68"/>
                <a:gd name="T37" fmla="*/ 459950522 h 49"/>
                <a:gd name="T38" fmla="*/ 306210006 w 68"/>
                <a:gd name="T39" fmla="*/ 459950522 h 49"/>
                <a:gd name="T40" fmla="*/ 329765942 w 68"/>
                <a:gd name="T41" fmla="*/ 459950522 h 49"/>
                <a:gd name="T42" fmla="*/ 553533604 w 68"/>
                <a:gd name="T43" fmla="*/ 318427813 h 49"/>
                <a:gd name="T44" fmla="*/ 565311572 w 68"/>
                <a:gd name="T45" fmla="*/ 294841839 h 49"/>
                <a:gd name="T46" fmla="*/ 553533604 w 68"/>
                <a:gd name="T47" fmla="*/ 271252432 h 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42"/>
            <p:cNvSpPr>
              <a:spLocks noEditPoints="1"/>
            </p:cNvSpPr>
            <p:nvPr/>
          </p:nvSpPr>
          <p:spPr bwMode="auto">
            <a:xfrm>
              <a:off x="3552180" y="4636264"/>
              <a:ext cx="341665" cy="264966"/>
            </a:xfrm>
            <a:custGeom>
              <a:avLst/>
              <a:gdLst>
                <a:gd name="T0" fmla="*/ 800850339 w 68"/>
                <a:gd name="T1" fmla="*/ 594642875 h 53"/>
                <a:gd name="T2" fmla="*/ 777294504 w 68"/>
                <a:gd name="T3" fmla="*/ 617961333 h 53"/>
                <a:gd name="T4" fmla="*/ 35330320 w 68"/>
                <a:gd name="T5" fmla="*/ 617961333 h 53"/>
                <a:gd name="T6" fmla="*/ 0 w 68"/>
                <a:gd name="T7" fmla="*/ 594642875 h 53"/>
                <a:gd name="T8" fmla="*/ 0 w 68"/>
                <a:gd name="T9" fmla="*/ 536345022 h 53"/>
                <a:gd name="T10" fmla="*/ 35330320 w 68"/>
                <a:gd name="T11" fmla="*/ 501365628 h 53"/>
                <a:gd name="T12" fmla="*/ 777294504 w 68"/>
                <a:gd name="T13" fmla="*/ 501365628 h 53"/>
                <a:gd name="T14" fmla="*/ 800850339 w 68"/>
                <a:gd name="T15" fmla="*/ 536345022 h 53"/>
                <a:gd name="T16" fmla="*/ 800850339 w 68"/>
                <a:gd name="T17" fmla="*/ 594642875 h 53"/>
                <a:gd name="T18" fmla="*/ 753742101 w 68"/>
                <a:gd name="T19" fmla="*/ 244852346 h 53"/>
                <a:gd name="T20" fmla="*/ 718408349 w 68"/>
                <a:gd name="T21" fmla="*/ 279831740 h 53"/>
                <a:gd name="T22" fmla="*/ 94216476 w 68"/>
                <a:gd name="T23" fmla="*/ 279831740 h 53"/>
                <a:gd name="T24" fmla="*/ 58886155 w 68"/>
                <a:gd name="T25" fmla="*/ 244852346 h 53"/>
                <a:gd name="T26" fmla="*/ 58886155 w 68"/>
                <a:gd name="T27" fmla="*/ 198215430 h 53"/>
                <a:gd name="T28" fmla="*/ 94216476 w 68"/>
                <a:gd name="T29" fmla="*/ 163236035 h 53"/>
                <a:gd name="T30" fmla="*/ 718408349 w 68"/>
                <a:gd name="T31" fmla="*/ 163236035 h 53"/>
                <a:gd name="T32" fmla="*/ 753742101 w 68"/>
                <a:gd name="T33" fmla="*/ 198215430 h 53"/>
                <a:gd name="T34" fmla="*/ 753742101 w 68"/>
                <a:gd name="T35" fmla="*/ 244852346 h 53"/>
                <a:gd name="T36" fmla="*/ 635969791 w 68"/>
                <a:gd name="T37" fmla="*/ 419745903 h 53"/>
                <a:gd name="T38" fmla="*/ 600639470 w 68"/>
                <a:gd name="T39" fmla="*/ 443067775 h 53"/>
                <a:gd name="T40" fmla="*/ 200214301 w 68"/>
                <a:gd name="T41" fmla="*/ 443067775 h 53"/>
                <a:gd name="T42" fmla="*/ 176658466 w 68"/>
                <a:gd name="T43" fmla="*/ 419745903 h 53"/>
                <a:gd name="T44" fmla="*/ 176658466 w 68"/>
                <a:gd name="T45" fmla="*/ 361448050 h 53"/>
                <a:gd name="T46" fmla="*/ 200214301 w 68"/>
                <a:gd name="T47" fmla="*/ 338129592 h 53"/>
                <a:gd name="T48" fmla="*/ 600639470 w 68"/>
                <a:gd name="T49" fmla="*/ 338129592 h 53"/>
                <a:gd name="T50" fmla="*/ 635969791 w 68"/>
                <a:gd name="T51" fmla="*/ 361448050 h 53"/>
                <a:gd name="T52" fmla="*/ 635969791 w 68"/>
                <a:gd name="T53" fmla="*/ 419745903 h 53"/>
                <a:gd name="T54" fmla="*/ 577083635 w 68"/>
                <a:gd name="T55" fmla="*/ 81616310 h 53"/>
                <a:gd name="T56" fmla="*/ 553527800 w 68"/>
                <a:gd name="T57" fmla="*/ 104938183 h 53"/>
                <a:gd name="T58" fmla="*/ 259097024 w 68"/>
                <a:gd name="T59" fmla="*/ 104938183 h 53"/>
                <a:gd name="T60" fmla="*/ 235544621 w 68"/>
                <a:gd name="T61" fmla="*/ 81616310 h 53"/>
                <a:gd name="T62" fmla="*/ 235544621 w 68"/>
                <a:gd name="T63" fmla="*/ 23318458 h 53"/>
                <a:gd name="T64" fmla="*/ 259097024 w 68"/>
                <a:gd name="T65" fmla="*/ 0 h 53"/>
                <a:gd name="T66" fmla="*/ 553527800 w 68"/>
                <a:gd name="T67" fmla="*/ 0 h 53"/>
                <a:gd name="T68" fmla="*/ 577083635 w 68"/>
                <a:gd name="T69" fmla="*/ 23318458 h 53"/>
                <a:gd name="T70" fmla="*/ 577083635 w 68"/>
                <a:gd name="T71" fmla="*/ 81616310 h 5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8" h="53">
                  <a:moveTo>
                    <a:pt x="68" y="51"/>
                  </a:moveTo>
                  <a:cubicBezTo>
                    <a:pt x="68" y="52"/>
                    <a:pt x="67" y="53"/>
                    <a:pt x="66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3"/>
                    <a:pt x="0" y="52"/>
                    <a:pt x="0" y="5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2" y="43"/>
                    <a:pt x="3" y="43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7" y="43"/>
                    <a:pt x="68" y="44"/>
                    <a:pt x="68" y="46"/>
                  </a:cubicBezTo>
                  <a:lnTo>
                    <a:pt x="68" y="51"/>
                  </a:lnTo>
                  <a:close/>
                  <a:moveTo>
                    <a:pt x="64" y="21"/>
                  </a:moveTo>
                  <a:cubicBezTo>
                    <a:pt x="64" y="23"/>
                    <a:pt x="63" y="24"/>
                    <a:pt x="61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24"/>
                    <a:pt x="5" y="23"/>
                    <a:pt x="5" y="21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5"/>
                    <a:pt x="6" y="14"/>
                    <a:pt x="8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3" y="14"/>
                    <a:pt x="64" y="15"/>
                    <a:pt x="64" y="17"/>
                  </a:cubicBezTo>
                  <a:lnTo>
                    <a:pt x="64" y="21"/>
                  </a:lnTo>
                  <a:close/>
                  <a:moveTo>
                    <a:pt x="54" y="36"/>
                  </a:moveTo>
                  <a:cubicBezTo>
                    <a:pt x="54" y="37"/>
                    <a:pt x="53" y="38"/>
                    <a:pt x="51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6" y="38"/>
                    <a:pt x="15" y="37"/>
                    <a:pt x="15" y="36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0"/>
                    <a:pt x="16" y="29"/>
                    <a:pt x="17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9"/>
                    <a:pt x="54" y="30"/>
                    <a:pt x="54" y="31"/>
                  </a:cubicBezTo>
                  <a:lnTo>
                    <a:pt x="54" y="36"/>
                  </a:lnTo>
                  <a:close/>
                  <a:moveTo>
                    <a:pt x="49" y="7"/>
                  </a:moveTo>
                  <a:cubicBezTo>
                    <a:pt x="49" y="8"/>
                    <a:pt x="48" y="9"/>
                    <a:pt x="47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0" y="8"/>
                    <a:pt x="20" y="7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1" y="0"/>
                    <a:pt x="2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9" y="1"/>
                    <a:pt x="49" y="2"/>
                  </a:cubicBezTo>
                  <a:lnTo>
                    <a:pt x="49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43"/>
            <p:cNvSpPr>
              <a:spLocks noEditPoints="1"/>
            </p:cNvSpPr>
            <p:nvPr/>
          </p:nvSpPr>
          <p:spPr bwMode="auto">
            <a:xfrm>
              <a:off x="4291295" y="4636264"/>
              <a:ext cx="353287" cy="290532"/>
            </a:xfrm>
            <a:custGeom>
              <a:avLst/>
              <a:gdLst>
                <a:gd name="T0" fmla="*/ 831795571 w 70"/>
                <a:gd name="T1" fmla="*/ 538451957 h 58"/>
                <a:gd name="T2" fmla="*/ 808030969 w 70"/>
                <a:gd name="T3" fmla="*/ 561864102 h 58"/>
                <a:gd name="T4" fmla="*/ 724851411 w 70"/>
                <a:gd name="T5" fmla="*/ 561864102 h 58"/>
                <a:gd name="T6" fmla="*/ 606021503 w 70"/>
                <a:gd name="T7" fmla="*/ 678917982 h 58"/>
                <a:gd name="T8" fmla="*/ 487195041 w 70"/>
                <a:gd name="T9" fmla="*/ 561864102 h 58"/>
                <a:gd name="T10" fmla="*/ 320835927 w 70"/>
                <a:gd name="T11" fmla="*/ 561864102 h 58"/>
                <a:gd name="T12" fmla="*/ 202006019 w 70"/>
                <a:gd name="T13" fmla="*/ 678917982 h 58"/>
                <a:gd name="T14" fmla="*/ 83179557 w 70"/>
                <a:gd name="T15" fmla="*/ 561864102 h 58"/>
                <a:gd name="T16" fmla="*/ 23764603 w 70"/>
                <a:gd name="T17" fmla="*/ 561864102 h 58"/>
                <a:gd name="T18" fmla="*/ 0 w 70"/>
                <a:gd name="T19" fmla="*/ 538451957 h 58"/>
                <a:gd name="T20" fmla="*/ 23764603 w 70"/>
                <a:gd name="T21" fmla="*/ 503335451 h 58"/>
                <a:gd name="T22" fmla="*/ 23764603 w 70"/>
                <a:gd name="T23" fmla="*/ 316048557 h 58"/>
                <a:gd name="T24" fmla="*/ 47532653 w 70"/>
                <a:gd name="T25" fmla="*/ 269227689 h 58"/>
                <a:gd name="T26" fmla="*/ 142594511 w 70"/>
                <a:gd name="T27" fmla="*/ 187286893 h 58"/>
                <a:gd name="T28" fmla="*/ 190123717 w 70"/>
                <a:gd name="T29" fmla="*/ 163878170 h 58"/>
                <a:gd name="T30" fmla="*/ 261420973 w 70"/>
                <a:gd name="T31" fmla="*/ 163878170 h 58"/>
                <a:gd name="T32" fmla="*/ 261420973 w 70"/>
                <a:gd name="T33" fmla="*/ 23412145 h 58"/>
                <a:gd name="T34" fmla="*/ 285185576 w 70"/>
                <a:gd name="T35" fmla="*/ 0 h 58"/>
                <a:gd name="T36" fmla="*/ 808030969 w 70"/>
                <a:gd name="T37" fmla="*/ 0 h 58"/>
                <a:gd name="T38" fmla="*/ 831795571 w 70"/>
                <a:gd name="T39" fmla="*/ 23412145 h 58"/>
                <a:gd name="T40" fmla="*/ 831795571 w 70"/>
                <a:gd name="T41" fmla="*/ 538451957 h 58"/>
                <a:gd name="T42" fmla="*/ 261420973 w 70"/>
                <a:gd name="T43" fmla="*/ 339460702 h 58"/>
                <a:gd name="T44" fmla="*/ 261420973 w 70"/>
                <a:gd name="T45" fmla="*/ 222403400 h 58"/>
                <a:gd name="T46" fmla="*/ 190123717 w 70"/>
                <a:gd name="T47" fmla="*/ 222403400 h 58"/>
                <a:gd name="T48" fmla="*/ 178241416 w 70"/>
                <a:gd name="T49" fmla="*/ 222403400 h 58"/>
                <a:gd name="T50" fmla="*/ 83179557 w 70"/>
                <a:gd name="T51" fmla="*/ 316048557 h 58"/>
                <a:gd name="T52" fmla="*/ 83179557 w 70"/>
                <a:gd name="T53" fmla="*/ 327752919 h 58"/>
                <a:gd name="T54" fmla="*/ 83179557 w 70"/>
                <a:gd name="T55" fmla="*/ 339460702 h 58"/>
                <a:gd name="T56" fmla="*/ 261420973 w 70"/>
                <a:gd name="T57" fmla="*/ 339460702 h 58"/>
                <a:gd name="T58" fmla="*/ 202006019 w 70"/>
                <a:gd name="T59" fmla="*/ 503335451 h 58"/>
                <a:gd name="T60" fmla="*/ 142594511 w 70"/>
                <a:gd name="T61" fmla="*/ 561864102 h 58"/>
                <a:gd name="T62" fmla="*/ 202006019 w 70"/>
                <a:gd name="T63" fmla="*/ 620389331 h 58"/>
                <a:gd name="T64" fmla="*/ 261420973 w 70"/>
                <a:gd name="T65" fmla="*/ 561864102 h 58"/>
                <a:gd name="T66" fmla="*/ 202006019 w 70"/>
                <a:gd name="T67" fmla="*/ 503335451 h 58"/>
                <a:gd name="T68" fmla="*/ 724851411 w 70"/>
                <a:gd name="T69" fmla="*/ 175582532 h 58"/>
                <a:gd name="T70" fmla="*/ 701083361 w 70"/>
                <a:gd name="T71" fmla="*/ 163878170 h 58"/>
                <a:gd name="T72" fmla="*/ 606021503 w 70"/>
                <a:gd name="T73" fmla="*/ 163878170 h 58"/>
                <a:gd name="T74" fmla="*/ 606021503 w 70"/>
                <a:gd name="T75" fmla="*/ 70233013 h 58"/>
                <a:gd name="T76" fmla="*/ 594139201 w 70"/>
                <a:gd name="T77" fmla="*/ 46820868 h 58"/>
                <a:gd name="T78" fmla="*/ 499077343 w 70"/>
                <a:gd name="T79" fmla="*/ 46820868 h 58"/>
                <a:gd name="T80" fmla="*/ 487195041 w 70"/>
                <a:gd name="T81" fmla="*/ 70233013 h 58"/>
                <a:gd name="T82" fmla="*/ 487195041 w 70"/>
                <a:gd name="T83" fmla="*/ 163878170 h 58"/>
                <a:gd name="T84" fmla="*/ 392133183 w 70"/>
                <a:gd name="T85" fmla="*/ 163878170 h 58"/>
                <a:gd name="T86" fmla="*/ 368365133 w 70"/>
                <a:gd name="T87" fmla="*/ 175582532 h 58"/>
                <a:gd name="T88" fmla="*/ 368365133 w 70"/>
                <a:gd name="T89" fmla="*/ 269227689 h 58"/>
                <a:gd name="T90" fmla="*/ 392133183 w 70"/>
                <a:gd name="T91" fmla="*/ 280932051 h 58"/>
                <a:gd name="T92" fmla="*/ 487195041 w 70"/>
                <a:gd name="T93" fmla="*/ 280932051 h 58"/>
                <a:gd name="T94" fmla="*/ 487195041 w 70"/>
                <a:gd name="T95" fmla="*/ 374573787 h 58"/>
                <a:gd name="T96" fmla="*/ 499077343 w 70"/>
                <a:gd name="T97" fmla="*/ 397985931 h 58"/>
                <a:gd name="T98" fmla="*/ 594139201 w 70"/>
                <a:gd name="T99" fmla="*/ 397985931 h 58"/>
                <a:gd name="T100" fmla="*/ 606021503 w 70"/>
                <a:gd name="T101" fmla="*/ 374573787 h 58"/>
                <a:gd name="T102" fmla="*/ 606021503 w 70"/>
                <a:gd name="T103" fmla="*/ 280932051 h 58"/>
                <a:gd name="T104" fmla="*/ 701083361 w 70"/>
                <a:gd name="T105" fmla="*/ 280932051 h 58"/>
                <a:gd name="T106" fmla="*/ 724851411 w 70"/>
                <a:gd name="T107" fmla="*/ 269227689 h 58"/>
                <a:gd name="T108" fmla="*/ 724851411 w 70"/>
                <a:gd name="T109" fmla="*/ 175582532 h 58"/>
                <a:gd name="T110" fmla="*/ 606021503 w 70"/>
                <a:gd name="T111" fmla="*/ 503335451 h 58"/>
                <a:gd name="T112" fmla="*/ 546609996 w 70"/>
                <a:gd name="T113" fmla="*/ 561864102 h 58"/>
                <a:gd name="T114" fmla="*/ 606021503 w 70"/>
                <a:gd name="T115" fmla="*/ 620389331 h 58"/>
                <a:gd name="T116" fmla="*/ 665436457 w 70"/>
                <a:gd name="T117" fmla="*/ 561864102 h 58"/>
                <a:gd name="T118" fmla="*/ 606021503 w 70"/>
                <a:gd name="T119" fmla="*/ 503335451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0" h="58">
                  <a:moveTo>
                    <a:pt x="70" y="46"/>
                  </a:moveTo>
                  <a:cubicBezTo>
                    <a:pt x="70" y="47"/>
                    <a:pt x="69" y="48"/>
                    <a:pt x="68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1" y="53"/>
                    <a:pt x="56" y="58"/>
                    <a:pt x="51" y="58"/>
                  </a:cubicBezTo>
                  <a:cubicBezTo>
                    <a:pt x="46" y="58"/>
                    <a:pt x="41" y="53"/>
                    <a:pt x="41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53"/>
                    <a:pt x="22" y="58"/>
                    <a:pt x="17" y="58"/>
                  </a:cubicBezTo>
                  <a:cubicBezTo>
                    <a:pt x="11" y="58"/>
                    <a:pt x="7" y="53"/>
                    <a:pt x="7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4"/>
                    <a:pt x="1" y="43"/>
                    <a:pt x="2" y="43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6"/>
                    <a:pt x="3" y="24"/>
                    <a:pt x="4" y="23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4" y="14"/>
                    <a:pt x="16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9" y="0"/>
                    <a:pt x="70" y="1"/>
                    <a:pt x="70" y="2"/>
                  </a:cubicBezTo>
                  <a:lnTo>
                    <a:pt x="70" y="46"/>
                  </a:lnTo>
                  <a:close/>
                  <a:moveTo>
                    <a:pt x="22" y="29"/>
                  </a:moveTo>
                  <a:cubicBezTo>
                    <a:pt x="22" y="19"/>
                    <a:pt x="22" y="19"/>
                    <a:pt x="22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8"/>
                  </a:cubicBezTo>
                  <a:cubicBezTo>
                    <a:pt x="7" y="29"/>
                    <a:pt x="7" y="29"/>
                    <a:pt x="7" y="29"/>
                  </a:cubicBezTo>
                  <a:lnTo>
                    <a:pt x="22" y="29"/>
                  </a:lnTo>
                  <a:close/>
                  <a:moveTo>
                    <a:pt x="17" y="43"/>
                  </a:moveTo>
                  <a:cubicBezTo>
                    <a:pt x="14" y="43"/>
                    <a:pt x="12" y="45"/>
                    <a:pt x="12" y="48"/>
                  </a:cubicBezTo>
                  <a:cubicBezTo>
                    <a:pt x="12" y="51"/>
                    <a:pt x="14" y="53"/>
                    <a:pt x="17" y="53"/>
                  </a:cubicBezTo>
                  <a:cubicBezTo>
                    <a:pt x="20" y="53"/>
                    <a:pt x="22" y="51"/>
                    <a:pt x="22" y="48"/>
                  </a:cubicBezTo>
                  <a:cubicBezTo>
                    <a:pt x="22" y="45"/>
                    <a:pt x="20" y="43"/>
                    <a:pt x="17" y="43"/>
                  </a:cubicBezTo>
                  <a:close/>
                  <a:moveTo>
                    <a:pt x="61" y="15"/>
                  </a:moveTo>
                  <a:cubicBezTo>
                    <a:pt x="61" y="15"/>
                    <a:pt x="60" y="14"/>
                    <a:pt x="59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0" y="4"/>
                    <a:pt x="50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1" y="5"/>
                    <a:pt x="41" y="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4"/>
                    <a:pt x="31" y="15"/>
                    <a:pt x="31" y="15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2" y="24"/>
                    <a:pt x="33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3"/>
                    <a:pt x="42" y="34"/>
                    <a:pt x="42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1" y="33"/>
                    <a:pt x="51" y="32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60" y="24"/>
                    <a:pt x="61" y="23"/>
                    <a:pt x="61" y="23"/>
                  </a:cubicBezTo>
                  <a:lnTo>
                    <a:pt x="61" y="15"/>
                  </a:lnTo>
                  <a:close/>
                  <a:moveTo>
                    <a:pt x="51" y="43"/>
                  </a:moveTo>
                  <a:cubicBezTo>
                    <a:pt x="48" y="43"/>
                    <a:pt x="46" y="45"/>
                    <a:pt x="46" y="48"/>
                  </a:cubicBezTo>
                  <a:cubicBezTo>
                    <a:pt x="46" y="51"/>
                    <a:pt x="48" y="53"/>
                    <a:pt x="51" y="53"/>
                  </a:cubicBezTo>
                  <a:cubicBezTo>
                    <a:pt x="54" y="53"/>
                    <a:pt x="56" y="51"/>
                    <a:pt x="56" y="48"/>
                  </a:cubicBezTo>
                  <a:cubicBezTo>
                    <a:pt x="56" y="45"/>
                    <a:pt x="54" y="43"/>
                    <a:pt x="51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144"/>
            <p:cNvSpPr>
              <a:spLocks noEditPoints="1"/>
            </p:cNvSpPr>
            <p:nvPr/>
          </p:nvSpPr>
          <p:spPr bwMode="auto">
            <a:xfrm>
              <a:off x="5016464" y="4685072"/>
              <a:ext cx="190589" cy="181292"/>
            </a:xfrm>
            <a:custGeom>
              <a:avLst/>
              <a:gdLst>
                <a:gd name="T0" fmla="*/ 434198713 w 38"/>
                <a:gd name="T1" fmla="*/ 47321788 h 36"/>
                <a:gd name="T2" fmla="*/ 222969221 w 38"/>
                <a:gd name="T3" fmla="*/ 248444544 h 36"/>
                <a:gd name="T4" fmla="*/ 222969221 w 38"/>
                <a:gd name="T5" fmla="*/ 260276710 h 36"/>
                <a:gd name="T6" fmla="*/ 211232917 w 38"/>
                <a:gd name="T7" fmla="*/ 248444544 h 36"/>
                <a:gd name="T8" fmla="*/ 0 w 38"/>
                <a:gd name="T9" fmla="*/ 47321788 h 36"/>
                <a:gd name="T10" fmla="*/ 0 w 38"/>
                <a:gd name="T11" fmla="*/ 35493060 h 36"/>
                <a:gd name="T12" fmla="*/ 0 w 38"/>
                <a:gd name="T13" fmla="*/ 23660894 h 36"/>
                <a:gd name="T14" fmla="*/ 23469182 w 38"/>
                <a:gd name="T15" fmla="*/ 0 h 36"/>
                <a:gd name="T16" fmla="*/ 35205486 w 38"/>
                <a:gd name="T17" fmla="*/ 0 h 36"/>
                <a:gd name="T18" fmla="*/ 46941790 w 38"/>
                <a:gd name="T19" fmla="*/ 0 h 36"/>
                <a:gd name="T20" fmla="*/ 222969221 w 38"/>
                <a:gd name="T21" fmla="*/ 177461863 h 36"/>
                <a:gd name="T22" fmla="*/ 398993226 w 38"/>
                <a:gd name="T23" fmla="*/ 0 h 36"/>
                <a:gd name="T24" fmla="*/ 398993226 w 38"/>
                <a:gd name="T25" fmla="*/ 0 h 36"/>
                <a:gd name="T26" fmla="*/ 410729530 w 38"/>
                <a:gd name="T27" fmla="*/ 0 h 36"/>
                <a:gd name="T28" fmla="*/ 434198713 w 38"/>
                <a:gd name="T29" fmla="*/ 23660894 h 36"/>
                <a:gd name="T30" fmla="*/ 445935016 w 38"/>
                <a:gd name="T31" fmla="*/ 35493060 h 36"/>
                <a:gd name="T32" fmla="*/ 434198713 w 38"/>
                <a:gd name="T33" fmla="*/ 47321788 h 36"/>
                <a:gd name="T34" fmla="*/ 434198713 w 38"/>
                <a:gd name="T35" fmla="*/ 212954923 h 36"/>
                <a:gd name="T36" fmla="*/ 222969221 w 38"/>
                <a:gd name="T37" fmla="*/ 425906406 h 36"/>
                <a:gd name="T38" fmla="*/ 222969221 w 38"/>
                <a:gd name="T39" fmla="*/ 425906406 h 36"/>
                <a:gd name="T40" fmla="*/ 211232917 w 38"/>
                <a:gd name="T41" fmla="*/ 425906406 h 36"/>
                <a:gd name="T42" fmla="*/ 0 w 38"/>
                <a:gd name="T43" fmla="*/ 212954923 h 36"/>
                <a:gd name="T44" fmla="*/ 0 w 38"/>
                <a:gd name="T45" fmla="*/ 201122756 h 36"/>
                <a:gd name="T46" fmla="*/ 0 w 38"/>
                <a:gd name="T47" fmla="*/ 201122756 h 36"/>
                <a:gd name="T48" fmla="*/ 23469182 w 38"/>
                <a:gd name="T49" fmla="*/ 177461863 h 36"/>
                <a:gd name="T50" fmla="*/ 35205486 w 38"/>
                <a:gd name="T51" fmla="*/ 165629696 h 36"/>
                <a:gd name="T52" fmla="*/ 46941790 w 38"/>
                <a:gd name="T53" fmla="*/ 177461863 h 36"/>
                <a:gd name="T54" fmla="*/ 222969221 w 38"/>
                <a:gd name="T55" fmla="*/ 354923725 h 36"/>
                <a:gd name="T56" fmla="*/ 398993226 w 38"/>
                <a:gd name="T57" fmla="*/ 177461863 h 36"/>
                <a:gd name="T58" fmla="*/ 398993226 w 38"/>
                <a:gd name="T59" fmla="*/ 165629696 h 36"/>
                <a:gd name="T60" fmla="*/ 410729530 w 38"/>
                <a:gd name="T61" fmla="*/ 177461863 h 36"/>
                <a:gd name="T62" fmla="*/ 434198713 w 38"/>
                <a:gd name="T63" fmla="*/ 201122756 h 36"/>
                <a:gd name="T64" fmla="*/ 445935016 w 38"/>
                <a:gd name="T65" fmla="*/ 201122756 h 36"/>
                <a:gd name="T66" fmla="*/ 434198713 w 38"/>
                <a:gd name="T67" fmla="*/ 212954923 h 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8" h="36">
                  <a:moveTo>
                    <a:pt x="37" y="4"/>
                  </a:moveTo>
                  <a:cubicBezTo>
                    <a:pt x="19" y="21"/>
                    <a:pt x="19" y="21"/>
                    <a:pt x="19" y="21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2"/>
                    <a:pt x="18" y="22"/>
                    <a:pt x="18" y="2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8" y="3"/>
                    <a:pt x="38" y="3"/>
                  </a:cubicBezTo>
                  <a:cubicBezTo>
                    <a:pt x="38" y="3"/>
                    <a:pt x="37" y="4"/>
                    <a:pt x="37" y="4"/>
                  </a:cubicBezTo>
                  <a:close/>
                  <a:moveTo>
                    <a:pt x="37" y="18"/>
                  </a:move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4"/>
                    <a:pt x="35" y="14"/>
                    <a:pt x="35" y="15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8" y="17"/>
                    <a:pt x="38" y="17"/>
                  </a:cubicBezTo>
                  <a:cubicBezTo>
                    <a:pt x="38" y="18"/>
                    <a:pt x="37" y="18"/>
                    <a:pt x="37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45"/>
            <p:cNvSpPr>
              <a:spLocks/>
            </p:cNvSpPr>
            <p:nvPr/>
          </p:nvSpPr>
          <p:spPr bwMode="auto">
            <a:xfrm>
              <a:off x="5739307" y="4731557"/>
              <a:ext cx="190589" cy="116213"/>
            </a:xfrm>
            <a:custGeom>
              <a:avLst/>
              <a:gdLst>
                <a:gd name="T0" fmla="*/ 434198713 w 38"/>
                <a:gd name="T1" fmla="*/ 59548505 h 23"/>
                <a:gd name="T2" fmla="*/ 222969221 w 38"/>
                <a:gd name="T3" fmla="*/ 262020326 h 23"/>
                <a:gd name="T4" fmla="*/ 222969221 w 38"/>
                <a:gd name="T5" fmla="*/ 273930027 h 23"/>
                <a:gd name="T6" fmla="*/ 211232917 w 38"/>
                <a:gd name="T7" fmla="*/ 262020326 h 23"/>
                <a:gd name="T8" fmla="*/ 0 w 38"/>
                <a:gd name="T9" fmla="*/ 59548505 h 23"/>
                <a:gd name="T10" fmla="*/ 0 w 38"/>
                <a:gd name="T11" fmla="*/ 47638804 h 23"/>
                <a:gd name="T12" fmla="*/ 0 w 38"/>
                <a:gd name="T13" fmla="*/ 35729103 h 23"/>
                <a:gd name="T14" fmla="*/ 23469182 w 38"/>
                <a:gd name="T15" fmla="*/ 11909701 h 23"/>
                <a:gd name="T16" fmla="*/ 35205486 w 38"/>
                <a:gd name="T17" fmla="*/ 0 h 23"/>
                <a:gd name="T18" fmla="*/ 46941790 w 38"/>
                <a:gd name="T19" fmla="*/ 11909701 h 23"/>
                <a:gd name="T20" fmla="*/ 222969221 w 38"/>
                <a:gd name="T21" fmla="*/ 190558668 h 23"/>
                <a:gd name="T22" fmla="*/ 398993226 w 38"/>
                <a:gd name="T23" fmla="*/ 11909701 h 23"/>
                <a:gd name="T24" fmla="*/ 398993226 w 38"/>
                <a:gd name="T25" fmla="*/ 0 h 23"/>
                <a:gd name="T26" fmla="*/ 410729530 w 38"/>
                <a:gd name="T27" fmla="*/ 11909701 h 23"/>
                <a:gd name="T28" fmla="*/ 434198713 w 38"/>
                <a:gd name="T29" fmla="*/ 35729103 h 23"/>
                <a:gd name="T30" fmla="*/ 445935016 w 38"/>
                <a:gd name="T31" fmla="*/ 47638804 h 23"/>
                <a:gd name="T32" fmla="*/ 434198713 w 38"/>
                <a:gd name="T33" fmla="*/ 5954850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23">
                  <a:moveTo>
                    <a:pt x="37" y="5"/>
                  </a:move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5" y="0"/>
                    <a:pt x="35" y="1"/>
                    <a:pt x="35" y="1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8" y="3"/>
                    <a:pt x="38" y="4"/>
                  </a:cubicBezTo>
                  <a:cubicBezTo>
                    <a:pt x="38" y="4"/>
                    <a:pt x="37" y="4"/>
                    <a:pt x="3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47"/>
            <p:cNvSpPr>
              <a:spLocks noEditPoints="1"/>
            </p:cNvSpPr>
            <p:nvPr/>
          </p:nvSpPr>
          <p:spPr bwMode="auto">
            <a:xfrm>
              <a:off x="7171051" y="4636264"/>
              <a:ext cx="297505" cy="290532"/>
            </a:xfrm>
            <a:custGeom>
              <a:avLst/>
              <a:gdLst>
                <a:gd name="T0" fmla="*/ 355847973 w 59"/>
                <a:gd name="T1" fmla="*/ 678917982 h 58"/>
                <a:gd name="T2" fmla="*/ 0 w 59"/>
                <a:gd name="T3" fmla="*/ 339460702 h 58"/>
                <a:gd name="T4" fmla="*/ 355847973 w 59"/>
                <a:gd name="T5" fmla="*/ 0 h 58"/>
                <a:gd name="T6" fmla="*/ 699834576 w 59"/>
                <a:gd name="T7" fmla="*/ 339460702 h 58"/>
                <a:gd name="T8" fmla="*/ 355847973 w 59"/>
                <a:gd name="T9" fmla="*/ 678917982 h 58"/>
                <a:gd name="T10" fmla="*/ 581217437 w 59"/>
                <a:gd name="T11" fmla="*/ 304344195 h 58"/>
                <a:gd name="T12" fmla="*/ 557494698 w 59"/>
                <a:gd name="T13" fmla="*/ 280932051 h 58"/>
                <a:gd name="T14" fmla="*/ 332125234 w 59"/>
                <a:gd name="T15" fmla="*/ 280932051 h 58"/>
                <a:gd name="T16" fmla="*/ 415154820 w 59"/>
                <a:gd name="T17" fmla="*/ 198994676 h 58"/>
                <a:gd name="T18" fmla="*/ 415154820 w 59"/>
                <a:gd name="T19" fmla="*/ 175582532 h 58"/>
                <a:gd name="T20" fmla="*/ 415154820 w 59"/>
                <a:gd name="T21" fmla="*/ 152170387 h 58"/>
                <a:gd name="T22" fmla="*/ 367709342 w 59"/>
                <a:gd name="T23" fmla="*/ 117053881 h 58"/>
                <a:gd name="T24" fmla="*/ 355847973 w 59"/>
                <a:gd name="T25" fmla="*/ 105349519 h 58"/>
                <a:gd name="T26" fmla="*/ 332125234 w 59"/>
                <a:gd name="T27" fmla="*/ 117053881 h 58"/>
                <a:gd name="T28" fmla="*/ 166062617 w 59"/>
                <a:gd name="T29" fmla="*/ 280932051 h 58"/>
                <a:gd name="T30" fmla="*/ 130478508 w 59"/>
                <a:gd name="T31" fmla="*/ 316048557 h 58"/>
                <a:gd name="T32" fmla="*/ 118617139 w 59"/>
                <a:gd name="T33" fmla="*/ 339460702 h 58"/>
                <a:gd name="T34" fmla="*/ 130478508 w 59"/>
                <a:gd name="T35" fmla="*/ 351165063 h 58"/>
                <a:gd name="T36" fmla="*/ 166062617 w 59"/>
                <a:gd name="T37" fmla="*/ 397985931 h 58"/>
                <a:gd name="T38" fmla="*/ 332125234 w 59"/>
                <a:gd name="T39" fmla="*/ 561864102 h 58"/>
                <a:gd name="T40" fmla="*/ 355847973 w 59"/>
                <a:gd name="T41" fmla="*/ 561864102 h 58"/>
                <a:gd name="T42" fmla="*/ 367709342 w 59"/>
                <a:gd name="T43" fmla="*/ 561864102 h 58"/>
                <a:gd name="T44" fmla="*/ 415154820 w 59"/>
                <a:gd name="T45" fmla="*/ 515039812 h 58"/>
                <a:gd name="T46" fmla="*/ 415154820 w 59"/>
                <a:gd name="T47" fmla="*/ 491631089 h 58"/>
                <a:gd name="T48" fmla="*/ 415154820 w 59"/>
                <a:gd name="T49" fmla="*/ 479923306 h 58"/>
                <a:gd name="T50" fmla="*/ 332125234 w 59"/>
                <a:gd name="T51" fmla="*/ 397985931 h 58"/>
                <a:gd name="T52" fmla="*/ 557494698 w 59"/>
                <a:gd name="T53" fmla="*/ 397985931 h 58"/>
                <a:gd name="T54" fmla="*/ 581217437 w 59"/>
                <a:gd name="T55" fmla="*/ 362869425 h 58"/>
                <a:gd name="T56" fmla="*/ 581217437 w 59"/>
                <a:gd name="T57" fmla="*/ 304344195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8">
                  <a:moveTo>
                    <a:pt x="30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6" y="0"/>
                    <a:pt x="59" y="13"/>
                    <a:pt x="59" y="29"/>
                  </a:cubicBezTo>
                  <a:cubicBezTo>
                    <a:pt x="59" y="45"/>
                    <a:pt x="46" y="58"/>
                    <a:pt x="30" y="58"/>
                  </a:cubicBezTo>
                  <a:close/>
                  <a:moveTo>
                    <a:pt x="49" y="26"/>
                  </a:moveTo>
                  <a:cubicBezTo>
                    <a:pt x="49" y="25"/>
                    <a:pt x="48" y="24"/>
                    <a:pt x="47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6"/>
                    <a:pt x="35" y="16"/>
                    <a:pt x="35" y="15"/>
                  </a:cubicBezTo>
                  <a:cubicBezTo>
                    <a:pt x="35" y="14"/>
                    <a:pt x="35" y="14"/>
                    <a:pt x="35" y="13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29" y="9"/>
                    <a:pt x="28" y="9"/>
                    <a:pt x="28" y="10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7"/>
                    <a:pt x="10" y="28"/>
                    <a:pt x="10" y="29"/>
                  </a:cubicBezTo>
                  <a:cubicBezTo>
                    <a:pt x="10" y="29"/>
                    <a:pt x="10" y="30"/>
                    <a:pt x="11" y="30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9" y="48"/>
                    <a:pt x="30" y="48"/>
                  </a:cubicBezTo>
                  <a:cubicBezTo>
                    <a:pt x="30" y="48"/>
                    <a:pt x="31" y="48"/>
                    <a:pt x="31" y="48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3"/>
                    <a:pt x="35" y="42"/>
                  </a:cubicBezTo>
                  <a:cubicBezTo>
                    <a:pt x="35" y="42"/>
                    <a:pt x="35" y="41"/>
                    <a:pt x="35" y="41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4"/>
                    <a:pt x="49" y="32"/>
                    <a:pt x="49" y="31"/>
                  </a:cubicBezTo>
                  <a:lnTo>
                    <a:pt x="49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48"/>
            <p:cNvSpPr>
              <a:spLocks noEditPoints="1"/>
            </p:cNvSpPr>
            <p:nvPr/>
          </p:nvSpPr>
          <p:spPr bwMode="auto">
            <a:xfrm>
              <a:off x="7896220" y="4636264"/>
              <a:ext cx="295182" cy="290532"/>
            </a:xfrm>
            <a:custGeom>
              <a:avLst/>
              <a:gdLst>
                <a:gd name="T0" fmla="*/ 350311130 w 59"/>
                <a:gd name="T1" fmla="*/ 678917982 h 58"/>
                <a:gd name="T2" fmla="*/ 0 w 59"/>
                <a:gd name="T3" fmla="*/ 339460702 h 58"/>
                <a:gd name="T4" fmla="*/ 350311130 w 59"/>
                <a:gd name="T5" fmla="*/ 0 h 58"/>
                <a:gd name="T6" fmla="*/ 688945793 w 59"/>
                <a:gd name="T7" fmla="*/ 339460702 h 58"/>
                <a:gd name="T8" fmla="*/ 350311130 w 59"/>
                <a:gd name="T9" fmla="*/ 678917982 h 58"/>
                <a:gd name="T10" fmla="*/ 105095048 w 59"/>
                <a:gd name="T11" fmla="*/ 339460702 h 58"/>
                <a:gd name="T12" fmla="*/ 350311130 w 59"/>
                <a:gd name="T13" fmla="*/ 573568463 h 58"/>
                <a:gd name="T14" fmla="*/ 583850745 w 59"/>
                <a:gd name="T15" fmla="*/ 339460702 h 58"/>
                <a:gd name="T16" fmla="*/ 350311130 w 59"/>
                <a:gd name="T17" fmla="*/ 93645157 h 58"/>
                <a:gd name="T18" fmla="*/ 105095048 w 59"/>
                <a:gd name="T19" fmla="*/ 339460702 h 58"/>
                <a:gd name="T20" fmla="*/ 490435583 w 59"/>
                <a:gd name="T21" fmla="*/ 339460702 h 58"/>
                <a:gd name="T22" fmla="*/ 397020420 w 59"/>
                <a:gd name="T23" fmla="*/ 339460702 h 58"/>
                <a:gd name="T24" fmla="*/ 397020420 w 59"/>
                <a:gd name="T25" fmla="*/ 491631089 h 58"/>
                <a:gd name="T26" fmla="*/ 385343952 w 59"/>
                <a:gd name="T27" fmla="*/ 503335451 h 58"/>
                <a:gd name="T28" fmla="*/ 303601841 w 59"/>
                <a:gd name="T29" fmla="*/ 503335451 h 58"/>
                <a:gd name="T30" fmla="*/ 291925372 w 59"/>
                <a:gd name="T31" fmla="*/ 491631089 h 58"/>
                <a:gd name="T32" fmla="*/ 291925372 w 59"/>
                <a:gd name="T33" fmla="*/ 339460702 h 58"/>
                <a:gd name="T34" fmla="*/ 198510210 w 59"/>
                <a:gd name="T35" fmla="*/ 339460702 h 58"/>
                <a:gd name="T36" fmla="*/ 186833742 w 59"/>
                <a:gd name="T37" fmla="*/ 316048557 h 58"/>
                <a:gd name="T38" fmla="*/ 198510210 w 59"/>
                <a:gd name="T39" fmla="*/ 316048557 h 58"/>
                <a:gd name="T40" fmla="*/ 338634662 w 59"/>
                <a:gd name="T41" fmla="*/ 163878170 h 58"/>
                <a:gd name="T42" fmla="*/ 350311130 w 59"/>
                <a:gd name="T43" fmla="*/ 163878170 h 58"/>
                <a:gd name="T44" fmla="*/ 350311130 w 59"/>
                <a:gd name="T45" fmla="*/ 163878170 h 58"/>
                <a:gd name="T46" fmla="*/ 502112051 w 59"/>
                <a:gd name="T47" fmla="*/ 316048557 h 58"/>
                <a:gd name="T48" fmla="*/ 502112051 w 59"/>
                <a:gd name="T49" fmla="*/ 327752919 h 58"/>
                <a:gd name="T50" fmla="*/ 490435583 w 59"/>
                <a:gd name="T51" fmla="*/ 339460702 h 5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9" h="58">
                  <a:moveTo>
                    <a:pt x="30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6" y="0"/>
                    <a:pt x="59" y="13"/>
                    <a:pt x="59" y="29"/>
                  </a:cubicBezTo>
                  <a:cubicBezTo>
                    <a:pt x="59" y="45"/>
                    <a:pt x="46" y="58"/>
                    <a:pt x="30" y="58"/>
                  </a:cubicBezTo>
                  <a:close/>
                  <a:moveTo>
                    <a:pt x="9" y="29"/>
                  </a:moveTo>
                  <a:cubicBezTo>
                    <a:pt x="9" y="40"/>
                    <a:pt x="18" y="49"/>
                    <a:pt x="30" y="49"/>
                  </a:cubicBezTo>
                  <a:cubicBezTo>
                    <a:pt x="41" y="49"/>
                    <a:pt x="50" y="40"/>
                    <a:pt x="50" y="29"/>
                  </a:cubicBezTo>
                  <a:cubicBezTo>
                    <a:pt x="50" y="17"/>
                    <a:pt x="41" y="8"/>
                    <a:pt x="30" y="8"/>
                  </a:cubicBezTo>
                  <a:cubicBezTo>
                    <a:pt x="18" y="8"/>
                    <a:pt x="9" y="17"/>
                    <a:pt x="9" y="29"/>
                  </a:cubicBezTo>
                  <a:close/>
                  <a:moveTo>
                    <a:pt x="42" y="29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5" y="43"/>
                    <a:pt x="25" y="43"/>
                    <a:pt x="25" y="42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6" y="28"/>
                    <a:pt x="16" y="27"/>
                  </a:cubicBezTo>
                  <a:cubicBezTo>
                    <a:pt x="16" y="27"/>
                    <a:pt x="16" y="27"/>
                    <a:pt x="17" y="27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8"/>
                  </a:cubicBezTo>
                  <a:cubicBezTo>
                    <a:pt x="43" y="28"/>
                    <a:pt x="42" y="29"/>
                    <a:pt x="4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49"/>
            <p:cNvSpPr>
              <a:spLocks/>
            </p:cNvSpPr>
            <p:nvPr/>
          </p:nvSpPr>
          <p:spPr bwMode="auto">
            <a:xfrm>
              <a:off x="8633011" y="4645561"/>
              <a:ext cx="281235" cy="297505"/>
            </a:xfrm>
            <a:custGeom>
              <a:avLst/>
              <a:gdLst>
                <a:gd name="T0" fmla="*/ 658882421 w 56"/>
                <a:gd name="T1" fmla="*/ 379570712 h 59"/>
                <a:gd name="T2" fmla="*/ 600052347 w 56"/>
                <a:gd name="T3" fmla="*/ 427016190 h 59"/>
                <a:gd name="T4" fmla="*/ 294143509 w 56"/>
                <a:gd name="T5" fmla="*/ 427016190 h 59"/>
                <a:gd name="T6" fmla="*/ 423568986 w 56"/>
                <a:gd name="T7" fmla="*/ 569356068 h 59"/>
                <a:gd name="T8" fmla="*/ 435334314 w 56"/>
                <a:gd name="T9" fmla="*/ 604940176 h 59"/>
                <a:gd name="T10" fmla="*/ 423568986 w 56"/>
                <a:gd name="T11" fmla="*/ 640527729 h 59"/>
                <a:gd name="T12" fmla="*/ 388269569 w 56"/>
                <a:gd name="T13" fmla="*/ 676111837 h 59"/>
                <a:gd name="T14" fmla="*/ 341208254 w 56"/>
                <a:gd name="T15" fmla="*/ 699834576 h 59"/>
                <a:gd name="T16" fmla="*/ 305908838 w 56"/>
                <a:gd name="T17" fmla="*/ 676111837 h 59"/>
                <a:gd name="T18" fmla="*/ 11765329 w 56"/>
                <a:gd name="T19" fmla="*/ 391432081 h 59"/>
                <a:gd name="T20" fmla="*/ 0 w 56"/>
                <a:gd name="T21" fmla="*/ 343986603 h 59"/>
                <a:gd name="T22" fmla="*/ 11765329 w 56"/>
                <a:gd name="T23" fmla="*/ 308402495 h 59"/>
                <a:gd name="T24" fmla="*/ 305908838 w 56"/>
                <a:gd name="T25" fmla="*/ 11861369 h 59"/>
                <a:gd name="T26" fmla="*/ 341208254 w 56"/>
                <a:gd name="T27" fmla="*/ 0 h 59"/>
                <a:gd name="T28" fmla="*/ 388269569 w 56"/>
                <a:gd name="T29" fmla="*/ 11861369 h 59"/>
                <a:gd name="T30" fmla="*/ 423568986 w 56"/>
                <a:gd name="T31" fmla="*/ 47445478 h 59"/>
                <a:gd name="T32" fmla="*/ 435334314 w 56"/>
                <a:gd name="T33" fmla="*/ 83029586 h 59"/>
                <a:gd name="T34" fmla="*/ 423568986 w 56"/>
                <a:gd name="T35" fmla="*/ 130478508 h 59"/>
                <a:gd name="T36" fmla="*/ 294143509 w 56"/>
                <a:gd name="T37" fmla="*/ 260953573 h 59"/>
                <a:gd name="T38" fmla="*/ 600052347 w 56"/>
                <a:gd name="T39" fmla="*/ 260953573 h 59"/>
                <a:gd name="T40" fmla="*/ 658882421 w 56"/>
                <a:gd name="T41" fmla="*/ 320263864 h 59"/>
                <a:gd name="T42" fmla="*/ 658882421 w 56"/>
                <a:gd name="T43" fmla="*/ 379570712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6" h="59">
                  <a:moveTo>
                    <a:pt x="56" y="32"/>
                  </a:moveTo>
                  <a:cubicBezTo>
                    <a:pt x="56" y="34"/>
                    <a:pt x="54" y="36"/>
                    <a:pt x="51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7" y="48"/>
                    <a:pt x="37" y="50"/>
                    <a:pt x="37" y="51"/>
                  </a:cubicBezTo>
                  <a:cubicBezTo>
                    <a:pt x="37" y="52"/>
                    <a:pt x="37" y="54"/>
                    <a:pt x="36" y="54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58"/>
                    <a:pt x="31" y="59"/>
                    <a:pt x="29" y="59"/>
                  </a:cubicBezTo>
                  <a:cubicBezTo>
                    <a:pt x="28" y="59"/>
                    <a:pt x="27" y="58"/>
                    <a:pt x="26" y="57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2"/>
                    <a:pt x="0" y="30"/>
                    <a:pt x="0" y="29"/>
                  </a:cubicBezTo>
                  <a:cubicBezTo>
                    <a:pt x="0" y="28"/>
                    <a:pt x="0" y="27"/>
                    <a:pt x="1" y="26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0"/>
                    <a:pt x="28" y="0"/>
                    <a:pt x="29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5"/>
                    <a:pt x="37" y="6"/>
                    <a:pt x="37" y="7"/>
                  </a:cubicBezTo>
                  <a:cubicBezTo>
                    <a:pt x="37" y="9"/>
                    <a:pt x="37" y="10"/>
                    <a:pt x="36" y="1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4" y="22"/>
                    <a:pt x="56" y="24"/>
                    <a:pt x="56" y="27"/>
                  </a:cubicBezTo>
                  <a:lnTo>
                    <a:pt x="56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50"/>
            <p:cNvSpPr>
              <a:spLocks/>
            </p:cNvSpPr>
            <p:nvPr/>
          </p:nvSpPr>
          <p:spPr bwMode="auto">
            <a:xfrm>
              <a:off x="9341909" y="4636264"/>
              <a:ext cx="297505" cy="290532"/>
            </a:xfrm>
            <a:custGeom>
              <a:avLst/>
              <a:gdLst>
                <a:gd name="T0" fmla="*/ 427016190 w 59"/>
                <a:gd name="T1" fmla="*/ 339460702 h 58"/>
                <a:gd name="T2" fmla="*/ 581217437 w 59"/>
                <a:gd name="T3" fmla="*/ 491631089 h 58"/>
                <a:gd name="T4" fmla="*/ 652389098 w 59"/>
                <a:gd name="T5" fmla="*/ 433102438 h 58"/>
                <a:gd name="T6" fmla="*/ 676111837 w 59"/>
                <a:gd name="T7" fmla="*/ 421398076 h 58"/>
                <a:gd name="T8" fmla="*/ 699834576 w 59"/>
                <a:gd name="T9" fmla="*/ 444806799 h 58"/>
                <a:gd name="T10" fmla="*/ 699834576 w 59"/>
                <a:gd name="T11" fmla="*/ 643801476 h 58"/>
                <a:gd name="T12" fmla="*/ 664250468 w 59"/>
                <a:gd name="T13" fmla="*/ 678917982 h 58"/>
                <a:gd name="T14" fmla="*/ 462603742 w 59"/>
                <a:gd name="T15" fmla="*/ 678917982 h 58"/>
                <a:gd name="T16" fmla="*/ 438881003 w 59"/>
                <a:gd name="T17" fmla="*/ 655505838 h 58"/>
                <a:gd name="T18" fmla="*/ 450742373 w 59"/>
                <a:gd name="T19" fmla="*/ 632097114 h 58"/>
                <a:gd name="T20" fmla="*/ 510049220 w 59"/>
                <a:gd name="T21" fmla="*/ 561864102 h 58"/>
                <a:gd name="T22" fmla="*/ 355847973 w 59"/>
                <a:gd name="T23" fmla="*/ 409690293 h 58"/>
                <a:gd name="T24" fmla="*/ 189785356 w 59"/>
                <a:gd name="T25" fmla="*/ 561864102 h 58"/>
                <a:gd name="T26" fmla="*/ 260953573 w 59"/>
                <a:gd name="T27" fmla="*/ 632097114 h 58"/>
                <a:gd name="T28" fmla="*/ 260953573 w 59"/>
                <a:gd name="T29" fmla="*/ 655505838 h 58"/>
                <a:gd name="T30" fmla="*/ 237230834 w 59"/>
                <a:gd name="T31" fmla="*/ 678917982 h 58"/>
                <a:gd name="T32" fmla="*/ 35584108 w 59"/>
                <a:gd name="T33" fmla="*/ 678917982 h 58"/>
                <a:gd name="T34" fmla="*/ 0 w 59"/>
                <a:gd name="T35" fmla="*/ 643801476 h 58"/>
                <a:gd name="T36" fmla="*/ 0 w 59"/>
                <a:gd name="T37" fmla="*/ 444806799 h 58"/>
                <a:gd name="T38" fmla="*/ 23722739 w 59"/>
                <a:gd name="T39" fmla="*/ 421398076 h 58"/>
                <a:gd name="T40" fmla="*/ 59306847 w 59"/>
                <a:gd name="T41" fmla="*/ 433102438 h 58"/>
                <a:gd name="T42" fmla="*/ 118617139 w 59"/>
                <a:gd name="T43" fmla="*/ 491631089 h 58"/>
                <a:gd name="T44" fmla="*/ 284679756 w 59"/>
                <a:gd name="T45" fmla="*/ 339460702 h 58"/>
                <a:gd name="T46" fmla="*/ 118617139 w 59"/>
                <a:gd name="T47" fmla="*/ 175582532 h 58"/>
                <a:gd name="T48" fmla="*/ 59306847 w 59"/>
                <a:gd name="T49" fmla="*/ 245815544 h 58"/>
                <a:gd name="T50" fmla="*/ 35584108 w 59"/>
                <a:gd name="T51" fmla="*/ 245815544 h 58"/>
                <a:gd name="T52" fmla="*/ 23722739 w 59"/>
                <a:gd name="T53" fmla="*/ 245815544 h 58"/>
                <a:gd name="T54" fmla="*/ 0 w 59"/>
                <a:gd name="T55" fmla="*/ 222403400 h 58"/>
                <a:gd name="T56" fmla="*/ 0 w 59"/>
                <a:gd name="T57" fmla="*/ 23412145 h 58"/>
                <a:gd name="T58" fmla="*/ 35584108 w 59"/>
                <a:gd name="T59" fmla="*/ 0 h 58"/>
                <a:gd name="T60" fmla="*/ 237230834 w 59"/>
                <a:gd name="T61" fmla="*/ 0 h 58"/>
                <a:gd name="T62" fmla="*/ 260953573 w 59"/>
                <a:gd name="T63" fmla="*/ 11704362 h 58"/>
                <a:gd name="T64" fmla="*/ 260953573 w 59"/>
                <a:gd name="T65" fmla="*/ 46820868 h 58"/>
                <a:gd name="T66" fmla="*/ 189785356 w 59"/>
                <a:gd name="T67" fmla="*/ 105349519 h 58"/>
                <a:gd name="T68" fmla="*/ 355847973 w 59"/>
                <a:gd name="T69" fmla="*/ 269227689 h 58"/>
                <a:gd name="T70" fmla="*/ 510049220 w 59"/>
                <a:gd name="T71" fmla="*/ 105349519 h 58"/>
                <a:gd name="T72" fmla="*/ 450742373 w 59"/>
                <a:gd name="T73" fmla="*/ 46820868 h 58"/>
                <a:gd name="T74" fmla="*/ 438881003 w 59"/>
                <a:gd name="T75" fmla="*/ 11704362 h 58"/>
                <a:gd name="T76" fmla="*/ 462603742 w 59"/>
                <a:gd name="T77" fmla="*/ 0 h 58"/>
                <a:gd name="T78" fmla="*/ 664250468 w 59"/>
                <a:gd name="T79" fmla="*/ 0 h 58"/>
                <a:gd name="T80" fmla="*/ 699834576 w 59"/>
                <a:gd name="T81" fmla="*/ 23412145 h 58"/>
                <a:gd name="T82" fmla="*/ 699834576 w 59"/>
                <a:gd name="T83" fmla="*/ 222403400 h 58"/>
                <a:gd name="T84" fmla="*/ 676111837 w 59"/>
                <a:gd name="T85" fmla="*/ 245815544 h 58"/>
                <a:gd name="T86" fmla="*/ 664250468 w 59"/>
                <a:gd name="T87" fmla="*/ 245815544 h 58"/>
                <a:gd name="T88" fmla="*/ 652389098 w 59"/>
                <a:gd name="T89" fmla="*/ 245815544 h 58"/>
                <a:gd name="T90" fmla="*/ 581217437 w 59"/>
                <a:gd name="T91" fmla="*/ 175582532 h 58"/>
                <a:gd name="T92" fmla="*/ 427016190 w 59"/>
                <a:gd name="T93" fmla="*/ 339460702 h 5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9" h="58">
                  <a:moveTo>
                    <a:pt x="36" y="29"/>
                  </a:moveTo>
                  <a:cubicBezTo>
                    <a:pt x="49" y="42"/>
                    <a:pt x="49" y="42"/>
                    <a:pt x="49" y="42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6"/>
                    <a:pt x="57" y="36"/>
                  </a:cubicBezTo>
                  <a:cubicBezTo>
                    <a:pt x="58" y="37"/>
                    <a:pt x="59" y="37"/>
                    <a:pt x="59" y="38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9" y="57"/>
                    <a:pt x="58" y="58"/>
                    <a:pt x="56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8" y="58"/>
                    <a:pt x="37" y="57"/>
                    <a:pt x="37" y="56"/>
                  </a:cubicBezTo>
                  <a:cubicBezTo>
                    <a:pt x="37" y="55"/>
                    <a:pt x="37" y="54"/>
                    <a:pt x="38" y="54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5"/>
                    <a:pt x="22" y="56"/>
                  </a:cubicBezTo>
                  <a:cubicBezTo>
                    <a:pt x="22" y="57"/>
                    <a:pt x="21" y="58"/>
                    <a:pt x="20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2" y="58"/>
                    <a:pt x="0" y="57"/>
                    <a:pt x="0" y="5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1" y="37"/>
                    <a:pt x="2" y="36"/>
                  </a:cubicBezTo>
                  <a:cubicBezTo>
                    <a:pt x="3" y="36"/>
                    <a:pt x="4" y="36"/>
                    <a:pt x="5" y="37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2" y="0"/>
                    <a:pt x="22" y="1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3"/>
                    <a:pt x="37" y="2"/>
                    <a:pt x="37" y="1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8" y="0"/>
                    <a:pt x="59" y="1"/>
                    <a:pt x="59" y="2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20"/>
                    <a:pt x="58" y="21"/>
                    <a:pt x="57" y="21"/>
                  </a:cubicBezTo>
                  <a:cubicBezTo>
                    <a:pt x="57" y="21"/>
                    <a:pt x="57" y="21"/>
                    <a:pt x="56" y="21"/>
                  </a:cubicBezTo>
                  <a:cubicBezTo>
                    <a:pt x="56" y="21"/>
                    <a:pt x="55" y="21"/>
                    <a:pt x="55" y="21"/>
                  </a:cubicBezTo>
                  <a:cubicBezTo>
                    <a:pt x="49" y="15"/>
                    <a:pt x="49" y="15"/>
                    <a:pt x="49" y="15"/>
                  </a:cubicBezTo>
                  <a:lnTo>
                    <a:pt x="36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151"/>
            <p:cNvSpPr>
              <a:spLocks noEditPoints="1"/>
            </p:cNvSpPr>
            <p:nvPr/>
          </p:nvSpPr>
          <p:spPr bwMode="auto">
            <a:xfrm>
              <a:off x="10067078" y="4636264"/>
              <a:ext cx="290533" cy="290532"/>
            </a:xfrm>
            <a:custGeom>
              <a:avLst/>
              <a:gdLst>
                <a:gd name="T0" fmla="*/ 491633566 w 58"/>
                <a:gd name="T1" fmla="*/ 526747595 h 58"/>
                <a:gd name="T2" fmla="*/ 479929146 w 58"/>
                <a:gd name="T3" fmla="*/ 526747595 h 58"/>
                <a:gd name="T4" fmla="*/ 421400200 w 58"/>
                <a:gd name="T5" fmla="*/ 503335451 h 58"/>
                <a:gd name="T6" fmla="*/ 409695779 w 58"/>
                <a:gd name="T7" fmla="*/ 468218944 h 58"/>
                <a:gd name="T8" fmla="*/ 269229046 w 58"/>
                <a:gd name="T9" fmla="*/ 538451957 h 58"/>
                <a:gd name="T10" fmla="*/ 117054471 w 58"/>
                <a:gd name="T11" fmla="*/ 374573787 h 58"/>
                <a:gd name="T12" fmla="*/ 339462412 w 58"/>
                <a:gd name="T13" fmla="*/ 117053881 h 58"/>
                <a:gd name="T14" fmla="*/ 456516883 w 58"/>
                <a:gd name="T15" fmla="*/ 175582532 h 58"/>
                <a:gd name="T16" fmla="*/ 456516883 w 58"/>
                <a:gd name="T17" fmla="*/ 175582532 h 58"/>
                <a:gd name="T18" fmla="*/ 456516883 w 58"/>
                <a:gd name="T19" fmla="*/ 140466025 h 58"/>
                <a:gd name="T20" fmla="*/ 468224725 w 58"/>
                <a:gd name="T21" fmla="*/ 140466025 h 58"/>
                <a:gd name="T22" fmla="*/ 515045829 w 58"/>
                <a:gd name="T23" fmla="*/ 140466025 h 58"/>
                <a:gd name="T24" fmla="*/ 526753671 w 58"/>
                <a:gd name="T25" fmla="*/ 140466025 h 58"/>
                <a:gd name="T26" fmla="*/ 526753671 w 58"/>
                <a:gd name="T27" fmla="*/ 152170387 h 58"/>
                <a:gd name="T28" fmla="*/ 468224725 w 58"/>
                <a:gd name="T29" fmla="*/ 421398076 h 58"/>
                <a:gd name="T30" fmla="*/ 468224725 w 58"/>
                <a:gd name="T31" fmla="*/ 444806799 h 58"/>
                <a:gd name="T32" fmla="*/ 491633566 w 58"/>
                <a:gd name="T33" fmla="*/ 468218944 h 58"/>
                <a:gd name="T34" fmla="*/ 620395879 w 58"/>
                <a:gd name="T35" fmla="*/ 339460702 h 58"/>
                <a:gd name="T36" fmla="*/ 339462412 w 58"/>
                <a:gd name="T37" fmla="*/ 46820868 h 58"/>
                <a:gd name="T38" fmla="*/ 58528946 w 58"/>
                <a:gd name="T39" fmla="*/ 339460702 h 58"/>
                <a:gd name="T40" fmla="*/ 339462412 w 58"/>
                <a:gd name="T41" fmla="*/ 620389331 h 58"/>
                <a:gd name="T42" fmla="*/ 515045829 w 58"/>
                <a:gd name="T43" fmla="*/ 561864102 h 58"/>
                <a:gd name="T44" fmla="*/ 538458092 w 58"/>
                <a:gd name="T45" fmla="*/ 561864102 h 58"/>
                <a:gd name="T46" fmla="*/ 561870354 w 58"/>
                <a:gd name="T47" fmla="*/ 585272825 h 58"/>
                <a:gd name="T48" fmla="*/ 561870354 w 58"/>
                <a:gd name="T49" fmla="*/ 585272825 h 58"/>
                <a:gd name="T50" fmla="*/ 550162512 w 58"/>
                <a:gd name="T51" fmla="*/ 596980608 h 58"/>
                <a:gd name="T52" fmla="*/ 339462412 w 58"/>
                <a:gd name="T53" fmla="*/ 678917982 h 58"/>
                <a:gd name="T54" fmla="*/ 0 w 58"/>
                <a:gd name="T55" fmla="*/ 339460702 h 58"/>
                <a:gd name="T56" fmla="*/ 339462412 w 58"/>
                <a:gd name="T57" fmla="*/ 0 h 58"/>
                <a:gd name="T58" fmla="*/ 678924825 w 58"/>
                <a:gd name="T59" fmla="*/ 339460702 h 58"/>
                <a:gd name="T60" fmla="*/ 491633566 w 58"/>
                <a:gd name="T61" fmla="*/ 526747595 h 58"/>
                <a:gd name="T62" fmla="*/ 339462412 w 58"/>
                <a:gd name="T63" fmla="*/ 175582532 h 58"/>
                <a:gd name="T64" fmla="*/ 187291259 w 58"/>
                <a:gd name="T65" fmla="*/ 374573787 h 58"/>
                <a:gd name="T66" fmla="*/ 280933466 w 58"/>
                <a:gd name="T67" fmla="*/ 479923306 h 58"/>
                <a:gd name="T68" fmla="*/ 433108042 w 58"/>
                <a:gd name="T69" fmla="*/ 280932051 h 58"/>
                <a:gd name="T70" fmla="*/ 339462412 w 58"/>
                <a:gd name="T71" fmla="*/ 175582532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8" h="58">
                  <a:moveTo>
                    <a:pt x="42" y="45"/>
                  </a:moveTo>
                  <a:cubicBezTo>
                    <a:pt x="42" y="45"/>
                    <a:pt x="42" y="45"/>
                    <a:pt x="41" y="45"/>
                  </a:cubicBezTo>
                  <a:cubicBezTo>
                    <a:pt x="39" y="45"/>
                    <a:pt x="37" y="45"/>
                    <a:pt x="36" y="43"/>
                  </a:cubicBezTo>
                  <a:cubicBezTo>
                    <a:pt x="35" y="42"/>
                    <a:pt x="35" y="41"/>
                    <a:pt x="35" y="40"/>
                  </a:cubicBezTo>
                  <a:cubicBezTo>
                    <a:pt x="32" y="43"/>
                    <a:pt x="28" y="46"/>
                    <a:pt x="23" y="46"/>
                  </a:cubicBezTo>
                  <a:cubicBezTo>
                    <a:pt x="15" y="46"/>
                    <a:pt x="10" y="41"/>
                    <a:pt x="10" y="32"/>
                  </a:cubicBezTo>
                  <a:cubicBezTo>
                    <a:pt x="10" y="20"/>
                    <a:pt x="19" y="10"/>
                    <a:pt x="29" y="10"/>
                  </a:cubicBezTo>
                  <a:cubicBezTo>
                    <a:pt x="33" y="10"/>
                    <a:pt x="37" y="12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40" y="12"/>
                    <a:pt x="40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5" y="12"/>
                    <a:pt x="45" y="12"/>
                  </a:cubicBezTo>
                  <a:cubicBezTo>
                    <a:pt x="45" y="12"/>
                    <a:pt x="45" y="13"/>
                    <a:pt x="45" y="13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8"/>
                  </a:cubicBezTo>
                  <a:cubicBezTo>
                    <a:pt x="40" y="40"/>
                    <a:pt x="41" y="40"/>
                    <a:pt x="42" y="40"/>
                  </a:cubicBezTo>
                  <a:cubicBezTo>
                    <a:pt x="45" y="40"/>
                    <a:pt x="53" y="39"/>
                    <a:pt x="53" y="29"/>
                  </a:cubicBezTo>
                  <a:cubicBezTo>
                    <a:pt x="53" y="14"/>
                    <a:pt x="44" y="4"/>
                    <a:pt x="29" y="4"/>
                  </a:cubicBezTo>
                  <a:cubicBezTo>
                    <a:pt x="16" y="4"/>
                    <a:pt x="5" y="15"/>
                    <a:pt x="5" y="29"/>
                  </a:cubicBezTo>
                  <a:cubicBezTo>
                    <a:pt x="5" y="42"/>
                    <a:pt x="16" y="53"/>
                    <a:pt x="29" y="53"/>
                  </a:cubicBezTo>
                  <a:cubicBezTo>
                    <a:pt x="34" y="53"/>
                    <a:pt x="40" y="51"/>
                    <a:pt x="44" y="48"/>
                  </a:cubicBezTo>
                  <a:cubicBezTo>
                    <a:pt x="45" y="47"/>
                    <a:pt x="46" y="47"/>
                    <a:pt x="46" y="48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1"/>
                    <a:pt x="48" y="51"/>
                    <a:pt x="47" y="51"/>
                  </a:cubicBezTo>
                  <a:cubicBezTo>
                    <a:pt x="42" y="56"/>
                    <a:pt x="36" y="58"/>
                    <a:pt x="29" y="58"/>
                  </a:cubicBez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6" y="0"/>
                    <a:pt x="58" y="11"/>
                    <a:pt x="58" y="29"/>
                  </a:cubicBezTo>
                  <a:cubicBezTo>
                    <a:pt x="58" y="41"/>
                    <a:pt x="50" y="45"/>
                    <a:pt x="42" y="45"/>
                  </a:cubicBezTo>
                  <a:close/>
                  <a:moveTo>
                    <a:pt x="29" y="15"/>
                  </a:moveTo>
                  <a:cubicBezTo>
                    <a:pt x="23" y="15"/>
                    <a:pt x="16" y="22"/>
                    <a:pt x="16" y="32"/>
                  </a:cubicBezTo>
                  <a:cubicBezTo>
                    <a:pt x="16" y="37"/>
                    <a:pt x="19" y="41"/>
                    <a:pt x="24" y="41"/>
                  </a:cubicBezTo>
                  <a:cubicBezTo>
                    <a:pt x="31" y="41"/>
                    <a:pt x="37" y="32"/>
                    <a:pt x="37" y="24"/>
                  </a:cubicBezTo>
                  <a:cubicBezTo>
                    <a:pt x="37" y="19"/>
                    <a:pt x="34" y="15"/>
                    <a:pt x="29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152"/>
            <p:cNvSpPr>
              <a:spLocks noEditPoints="1"/>
            </p:cNvSpPr>
            <p:nvPr/>
          </p:nvSpPr>
          <p:spPr bwMode="auto">
            <a:xfrm>
              <a:off x="10789923" y="4610696"/>
              <a:ext cx="367233" cy="341667"/>
            </a:xfrm>
            <a:custGeom>
              <a:avLst/>
              <a:gdLst>
                <a:gd name="T0" fmla="*/ 861824392 w 73"/>
                <a:gd name="T1" fmla="*/ 164881255 h 68"/>
                <a:gd name="T2" fmla="*/ 861824392 w 73"/>
                <a:gd name="T3" fmla="*/ 223767663 h 68"/>
                <a:gd name="T4" fmla="*/ 802794618 w 73"/>
                <a:gd name="T5" fmla="*/ 223767663 h 68"/>
                <a:gd name="T6" fmla="*/ 767376754 w 73"/>
                <a:gd name="T7" fmla="*/ 259101566 h 68"/>
                <a:gd name="T8" fmla="*/ 82641684 w 73"/>
                <a:gd name="T9" fmla="*/ 259101566 h 68"/>
                <a:gd name="T10" fmla="*/ 59029774 w 73"/>
                <a:gd name="T11" fmla="*/ 223767663 h 68"/>
                <a:gd name="T12" fmla="*/ 0 w 73"/>
                <a:gd name="T13" fmla="*/ 223767663 h 68"/>
                <a:gd name="T14" fmla="*/ 0 w 73"/>
                <a:gd name="T15" fmla="*/ 164881255 h 68"/>
                <a:gd name="T16" fmla="*/ 425010937 w 73"/>
                <a:gd name="T17" fmla="*/ 0 h 68"/>
                <a:gd name="T18" fmla="*/ 861824392 w 73"/>
                <a:gd name="T19" fmla="*/ 164881255 h 68"/>
                <a:gd name="T20" fmla="*/ 861824392 w 73"/>
                <a:gd name="T21" fmla="*/ 741970795 h 68"/>
                <a:gd name="T22" fmla="*/ 861824392 w 73"/>
                <a:gd name="T23" fmla="*/ 800857202 h 68"/>
                <a:gd name="T24" fmla="*/ 0 w 73"/>
                <a:gd name="T25" fmla="*/ 800857202 h 68"/>
                <a:gd name="T26" fmla="*/ 0 w 73"/>
                <a:gd name="T27" fmla="*/ 741970795 h 68"/>
                <a:gd name="T28" fmla="*/ 23611910 w 73"/>
                <a:gd name="T29" fmla="*/ 706640323 h 68"/>
                <a:gd name="T30" fmla="*/ 826406528 w 73"/>
                <a:gd name="T31" fmla="*/ 706640323 h 68"/>
                <a:gd name="T32" fmla="*/ 861824392 w 73"/>
                <a:gd name="T33" fmla="*/ 741970795 h 68"/>
                <a:gd name="T34" fmla="*/ 224309705 w 73"/>
                <a:gd name="T35" fmla="*/ 282654070 h 68"/>
                <a:gd name="T36" fmla="*/ 224309705 w 73"/>
                <a:gd name="T37" fmla="*/ 624197980 h 68"/>
                <a:gd name="T38" fmla="*/ 283339479 w 73"/>
                <a:gd name="T39" fmla="*/ 624197980 h 68"/>
                <a:gd name="T40" fmla="*/ 283339479 w 73"/>
                <a:gd name="T41" fmla="*/ 282654070 h 68"/>
                <a:gd name="T42" fmla="*/ 401399027 w 73"/>
                <a:gd name="T43" fmla="*/ 282654070 h 68"/>
                <a:gd name="T44" fmla="*/ 401399027 w 73"/>
                <a:gd name="T45" fmla="*/ 624197980 h 68"/>
                <a:gd name="T46" fmla="*/ 460425365 w 73"/>
                <a:gd name="T47" fmla="*/ 624197980 h 68"/>
                <a:gd name="T48" fmla="*/ 460425365 w 73"/>
                <a:gd name="T49" fmla="*/ 282654070 h 68"/>
                <a:gd name="T50" fmla="*/ 566678958 w 73"/>
                <a:gd name="T51" fmla="*/ 282654070 h 68"/>
                <a:gd name="T52" fmla="*/ 566678958 w 73"/>
                <a:gd name="T53" fmla="*/ 624197980 h 68"/>
                <a:gd name="T54" fmla="*/ 625708732 w 73"/>
                <a:gd name="T55" fmla="*/ 624197980 h 68"/>
                <a:gd name="T56" fmla="*/ 625708732 w 73"/>
                <a:gd name="T57" fmla="*/ 282654070 h 68"/>
                <a:gd name="T58" fmla="*/ 743764844 w 73"/>
                <a:gd name="T59" fmla="*/ 282654070 h 68"/>
                <a:gd name="T60" fmla="*/ 743764844 w 73"/>
                <a:gd name="T61" fmla="*/ 624197980 h 68"/>
                <a:gd name="T62" fmla="*/ 767376754 w 73"/>
                <a:gd name="T63" fmla="*/ 624197980 h 68"/>
                <a:gd name="T64" fmla="*/ 802794618 w 73"/>
                <a:gd name="T65" fmla="*/ 659528452 h 68"/>
                <a:gd name="T66" fmla="*/ 802794618 w 73"/>
                <a:gd name="T67" fmla="*/ 683084387 h 68"/>
                <a:gd name="T68" fmla="*/ 59029774 w 73"/>
                <a:gd name="T69" fmla="*/ 683084387 h 68"/>
                <a:gd name="T70" fmla="*/ 59029774 w 73"/>
                <a:gd name="T71" fmla="*/ 659528452 h 68"/>
                <a:gd name="T72" fmla="*/ 82641684 w 73"/>
                <a:gd name="T73" fmla="*/ 624197980 h 68"/>
                <a:gd name="T74" fmla="*/ 106253593 w 73"/>
                <a:gd name="T75" fmla="*/ 624197980 h 68"/>
                <a:gd name="T76" fmla="*/ 106253593 w 73"/>
                <a:gd name="T77" fmla="*/ 282654070 h 68"/>
                <a:gd name="T78" fmla="*/ 224309705 w 73"/>
                <a:gd name="T79" fmla="*/ 282654070 h 6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3" h="68">
                  <a:moveTo>
                    <a:pt x="73" y="14"/>
                  </a:moveTo>
                  <a:cubicBezTo>
                    <a:pt x="73" y="19"/>
                    <a:pt x="73" y="19"/>
                    <a:pt x="73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20"/>
                    <a:pt x="67" y="22"/>
                    <a:pt x="65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5" y="20"/>
                    <a:pt x="5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73" y="14"/>
                  </a:lnTo>
                  <a:close/>
                  <a:moveTo>
                    <a:pt x="73" y="63"/>
                  </a:moveTo>
                  <a:cubicBezTo>
                    <a:pt x="73" y="68"/>
                    <a:pt x="73" y="68"/>
                    <a:pt x="73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0"/>
                    <a:pt x="2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1" y="60"/>
                    <a:pt x="73" y="62"/>
                    <a:pt x="73" y="63"/>
                  </a:cubicBezTo>
                  <a:close/>
                  <a:moveTo>
                    <a:pt x="19" y="24"/>
                  </a:moveTo>
                  <a:cubicBezTo>
                    <a:pt x="19" y="53"/>
                    <a:pt x="19" y="53"/>
                    <a:pt x="19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7" y="53"/>
                    <a:pt x="68" y="54"/>
                    <a:pt x="68" y="56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4"/>
                    <a:pt x="6" y="53"/>
                    <a:pt x="7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4"/>
                    <a:pt x="9" y="24"/>
                    <a:pt x="9" y="24"/>
                  </a:cubicBezTo>
                  <a:lnTo>
                    <a:pt x="1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153"/>
            <p:cNvSpPr>
              <a:spLocks noEditPoints="1"/>
            </p:cNvSpPr>
            <p:nvPr/>
          </p:nvSpPr>
          <p:spPr bwMode="auto">
            <a:xfrm>
              <a:off x="11512767" y="4654858"/>
              <a:ext cx="297505" cy="246371"/>
            </a:xfrm>
            <a:custGeom>
              <a:avLst/>
              <a:gdLst>
                <a:gd name="T0" fmla="*/ 699834576 w 59"/>
                <a:gd name="T1" fmla="*/ 94347328 h 49"/>
                <a:gd name="T2" fmla="*/ 664250468 w 59"/>
                <a:gd name="T3" fmla="*/ 117936736 h 49"/>
                <a:gd name="T4" fmla="*/ 35584108 w 59"/>
                <a:gd name="T5" fmla="*/ 117936736 h 49"/>
                <a:gd name="T6" fmla="*/ 0 w 59"/>
                <a:gd name="T7" fmla="*/ 94347328 h 49"/>
                <a:gd name="T8" fmla="*/ 0 w 59"/>
                <a:gd name="T9" fmla="*/ 35382394 h 49"/>
                <a:gd name="T10" fmla="*/ 35584108 w 59"/>
                <a:gd name="T11" fmla="*/ 0 h 49"/>
                <a:gd name="T12" fmla="*/ 664250468 w 59"/>
                <a:gd name="T13" fmla="*/ 0 h 49"/>
                <a:gd name="T14" fmla="*/ 699834576 w 59"/>
                <a:gd name="T15" fmla="*/ 35382394 h 49"/>
                <a:gd name="T16" fmla="*/ 699834576 w 59"/>
                <a:gd name="T17" fmla="*/ 94347328 h 49"/>
                <a:gd name="T18" fmla="*/ 699834576 w 59"/>
                <a:gd name="T19" fmla="*/ 318427813 h 49"/>
                <a:gd name="T20" fmla="*/ 664250468 w 59"/>
                <a:gd name="T21" fmla="*/ 353810207 h 49"/>
                <a:gd name="T22" fmla="*/ 35584108 w 59"/>
                <a:gd name="T23" fmla="*/ 353810207 h 49"/>
                <a:gd name="T24" fmla="*/ 0 w 59"/>
                <a:gd name="T25" fmla="*/ 318427813 h 49"/>
                <a:gd name="T26" fmla="*/ 0 w 59"/>
                <a:gd name="T27" fmla="*/ 259459445 h 49"/>
                <a:gd name="T28" fmla="*/ 35584108 w 59"/>
                <a:gd name="T29" fmla="*/ 235873471 h 49"/>
                <a:gd name="T30" fmla="*/ 664250468 w 59"/>
                <a:gd name="T31" fmla="*/ 235873471 h 49"/>
                <a:gd name="T32" fmla="*/ 699834576 w 59"/>
                <a:gd name="T33" fmla="*/ 259459445 h 49"/>
                <a:gd name="T34" fmla="*/ 699834576 w 59"/>
                <a:gd name="T35" fmla="*/ 318427813 h 49"/>
                <a:gd name="T36" fmla="*/ 699834576 w 59"/>
                <a:gd name="T37" fmla="*/ 554301284 h 49"/>
                <a:gd name="T38" fmla="*/ 664250468 w 59"/>
                <a:gd name="T39" fmla="*/ 577887258 h 49"/>
                <a:gd name="T40" fmla="*/ 35584108 w 59"/>
                <a:gd name="T41" fmla="*/ 577887258 h 49"/>
                <a:gd name="T42" fmla="*/ 0 w 59"/>
                <a:gd name="T43" fmla="*/ 554301284 h 49"/>
                <a:gd name="T44" fmla="*/ 0 w 59"/>
                <a:gd name="T45" fmla="*/ 495332916 h 49"/>
                <a:gd name="T46" fmla="*/ 35584108 w 59"/>
                <a:gd name="T47" fmla="*/ 459950522 h 49"/>
                <a:gd name="T48" fmla="*/ 664250468 w 59"/>
                <a:gd name="T49" fmla="*/ 459950522 h 49"/>
                <a:gd name="T50" fmla="*/ 699834576 w 59"/>
                <a:gd name="T51" fmla="*/ 495332916 h 49"/>
                <a:gd name="T52" fmla="*/ 699834576 w 59"/>
                <a:gd name="T53" fmla="*/ 554301284 h 4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9" h="49">
                  <a:moveTo>
                    <a:pt x="59" y="8"/>
                  </a:moveTo>
                  <a:cubicBezTo>
                    <a:pt x="59" y="9"/>
                    <a:pt x="58" y="10"/>
                    <a:pt x="56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0" y="9"/>
                    <a:pt x="0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8" y="0"/>
                    <a:pt x="59" y="2"/>
                    <a:pt x="59" y="3"/>
                  </a:cubicBezTo>
                  <a:lnTo>
                    <a:pt x="59" y="8"/>
                  </a:lnTo>
                  <a:close/>
                  <a:moveTo>
                    <a:pt x="59" y="27"/>
                  </a:moveTo>
                  <a:cubicBezTo>
                    <a:pt x="59" y="28"/>
                    <a:pt x="58" y="30"/>
                    <a:pt x="56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0" y="28"/>
                    <a:pt x="0" y="27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2" y="20"/>
                    <a:pt x="3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20"/>
                    <a:pt x="59" y="21"/>
                    <a:pt x="59" y="22"/>
                  </a:cubicBezTo>
                  <a:lnTo>
                    <a:pt x="59" y="27"/>
                  </a:lnTo>
                  <a:close/>
                  <a:moveTo>
                    <a:pt x="59" y="47"/>
                  </a:moveTo>
                  <a:cubicBezTo>
                    <a:pt x="59" y="48"/>
                    <a:pt x="58" y="49"/>
                    <a:pt x="56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2" y="49"/>
                    <a:pt x="0" y="48"/>
                    <a:pt x="0" y="47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9"/>
                    <a:pt x="3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39"/>
                    <a:pt x="59" y="40"/>
                    <a:pt x="59" y="42"/>
                  </a:cubicBezTo>
                  <a:lnTo>
                    <a:pt x="59" y="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154"/>
            <p:cNvSpPr>
              <a:spLocks noEditPoints="1"/>
            </p:cNvSpPr>
            <p:nvPr/>
          </p:nvSpPr>
          <p:spPr bwMode="auto">
            <a:xfrm>
              <a:off x="12251881" y="4610696"/>
              <a:ext cx="316099" cy="341667"/>
            </a:xfrm>
            <a:custGeom>
              <a:avLst/>
              <a:gdLst>
                <a:gd name="T0" fmla="*/ 681164500 w 63"/>
                <a:gd name="T1" fmla="*/ 683084387 h 68"/>
                <a:gd name="T2" fmla="*/ 481511832 w 63"/>
                <a:gd name="T3" fmla="*/ 683084387 h 68"/>
                <a:gd name="T4" fmla="*/ 364072513 w 63"/>
                <a:gd name="T5" fmla="*/ 800857202 h 68"/>
                <a:gd name="T6" fmla="*/ 258374041 w 63"/>
                <a:gd name="T7" fmla="*/ 683084387 h 68"/>
                <a:gd name="T8" fmla="*/ 58721373 w 63"/>
                <a:gd name="T9" fmla="*/ 683084387 h 68"/>
                <a:gd name="T10" fmla="*/ 0 w 63"/>
                <a:gd name="T11" fmla="*/ 624197980 h 68"/>
                <a:gd name="T12" fmla="*/ 140931295 w 63"/>
                <a:gd name="T13" fmla="*/ 259101566 h 68"/>
                <a:gd name="T14" fmla="*/ 328839689 w 63"/>
                <a:gd name="T15" fmla="*/ 58886408 h 68"/>
                <a:gd name="T16" fmla="*/ 328839689 w 63"/>
                <a:gd name="T17" fmla="*/ 35330472 h 68"/>
                <a:gd name="T18" fmla="*/ 364072513 w 63"/>
                <a:gd name="T19" fmla="*/ 0 h 68"/>
                <a:gd name="T20" fmla="*/ 411046184 w 63"/>
                <a:gd name="T21" fmla="*/ 35330472 h 68"/>
                <a:gd name="T22" fmla="*/ 411046184 w 63"/>
                <a:gd name="T23" fmla="*/ 58886408 h 68"/>
                <a:gd name="T24" fmla="*/ 598954578 w 63"/>
                <a:gd name="T25" fmla="*/ 259101566 h 68"/>
                <a:gd name="T26" fmla="*/ 739885873 w 63"/>
                <a:gd name="T27" fmla="*/ 624197980 h 68"/>
                <a:gd name="T28" fmla="*/ 681164500 w 63"/>
                <a:gd name="T29" fmla="*/ 683084387 h 68"/>
                <a:gd name="T30" fmla="*/ 364072513 w 63"/>
                <a:gd name="T31" fmla="*/ 741970795 h 68"/>
                <a:gd name="T32" fmla="*/ 305351140 w 63"/>
                <a:gd name="T33" fmla="*/ 683084387 h 68"/>
                <a:gd name="T34" fmla="*/ 293606865 w 63"/>
                <a:gd name="T35" fmla="*/ 671306419 h 68"/>
                <a:gd name="T36" fmla="*/ 293606865 w 63"/>
                <a:gd name="T37" fmla="*/ 683084387 h 68"/>
                <a:gd name="T38" fmla="*/ 364072513 w 63"/>
                <a:gd name="T39" fmla="*/ 765526731 h 68"/>
                <a:gd name="T40" fmla="*/ 375813360 w 63"/>
                <a:gd name="T41" fmla="*/ 753748763 h 68"/>
                <a:gd name="T42" fmla="*/ 364072513 w 63"/>
                <a:gd name="T43" fmla="*/ 741970795 h 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3" h="68">
                  <a:moveTo>
                    <a:pt x="58" y="58"/>
                  </a:moveTo>
                  <a:cubicBezTo>
                    <a:pt x="41" y="58"/>
                    <a:pt x="41" y="58"/>
                    <a:pt x="41" y="58"/>
                  </a:cubicBezTo>
                  <a:cubicBezTo>
                    <a:pt x="41" y="63"/>
                    <a:pt x="37" y="68"/>
                    <a:pt x="31" y="68"/>
                  </a:cubicBezTo>
                  <a:cubicBezTo>
                    <a:pt x="26" y="68"/>
                    <a:pt x="22" y="63"/>
                    <a:pt x="22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2" y="58"/>
                    <a:pt x="0" y="56"/>
                    <a:pt x="0" y="53"/>
                  </a:cubicBezTo>
                  <a:cubicBezTo>
                    <a:pt x="5" y="48"/>
                    <a:pt x="12" y="40"/>
                    <a:pt x="12" y="22"/>
                  </a:cubicBezTo>
                  <a:cubicBezTo>
                    <a:pt x="12" y="14"/>
                    <a:pt x="18" y="6"/>
                    <a:pt x="28" y="5"/>
                  </a:cubicBezTo>
                  <a:cubicBezTo>
                    <a:pt x="28" y="4"/>
                    <a:pt x="28" y="4"/>
                    <a:pt x="28" y="3"/>
                  </a:cubicBezTo>
                  <a:cubicBezTo>
                    <a:pt x="28" y="1"/>
                    <a:pt x="29" y="0"/>
                    <a:pt x="31" y="0"/>
                  </a:cubicBezTo>
                  <a:cubicBezTo>
                    <a:pt x="33" y="0"/>
                    <a:pt x="35" y="1"/>
                    <a:pt x="35" y="3"/>
                  </a:cubicBezTo>
                  <a:cubicBezTo>
                    <a:pt x="35" y="4"/>
                    <a:pt x="35" y="4"/>
                    <a:pt x="35" y="5"/>
                  </a:cubicBezTo>
                  <a:cubicBezTo>
                    <a:pt x="45" y="6"/>
                    <a:pt x="51" y="14"/>
                    <a:pt x="51" y="22"/>
                  </a:cubicBezTo>
                  <a:cubicBezTo>
                    <a:pt x="51" y="40"/>
                    <a:pt x="57" y="48"/>
                    <a:pt x="63" y="53"/>
                  </a:cubicBezTo>
                  <a:cubicBezTo>
                    <a:pt x="63" y="56"/>
                    <a:pt x="61" y="58"/>
                    <a:pt x="58" y="58"/>
                  </a:cubicBezTo>
                  <a:close/>
                  <a:moveTo>
                    <a:pt x="31" y="63"/>
                  </a:moveTo>
                  <a:cubicBezTo>
                    <a:pt x="28" y="63"/>
                    <a:pt x="26" y="61"/>
                    <a:pt x="26" y="58"/>
                  </a:cubicBezTo>
                  <a:cubicBezTo>
                    <a:pt x="26" y="58"/>
                    <a:pt x="26" y="57"/>
                    <a:pt x="25" y="57"/>
                  </a:cubicBezTo>
                  <a:cubicBezTo>
                    <a:pt x="25" y="57"/>
                    <a:pt x="25" y="58"/>
                    <a:pt x="25" y="58"/>
                  </a:cubicBezTo>
                  <a:cubicBezTo>
                    <a:pt x="25" y="62"/>
                    <a:pt x="28" y="65"/>
                    <a:pt x="31" y="65"/>
                  </a:cubicBezTo>
                  <a:cubicBezTo>
                    <a:pt x="32" y="65"/>
                    <a:pt x="32" y="64"/>
                    <a:pt x="32" y="64"/>
                  </a:cubicBezTo>
                  <a:cubicBezTo>
                    <a:pt x="32" y="64"/>
                    <a:pt x="32" y="63"/>
                    <a:pt x="31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155"/>
            <p:cNvSpPr>
              <a:spLocks noEditPoints="1"/>
            </p:cNvSpPr>
            <p:nvPr/>
          </p:nvSpPr>
          <p:spPr bwMode="auto">
            <a:xfrm>
              <a:off x="12960781" y="4654858"/>
              <a:ext cx="436961" cy="246371"/>
            </a:xfrm>
            <a:custGeom>
              <a:avLst/>
              <a:gdLst>
                <a:gd name="T0" fmla="*/ 823763166 w 87"/>
                <a:gd name="T1" fmla="*/ 577887258 h 49"/>
                <a:gd name="T2" fmla="*/ 623705613 w 87"/>
                <a:gd name="T3" fmla="*/ 377396181 h 49"/>
                <a:gd name="T4" fmla="*/ 694314766 w 87"/>
                <a:gd name="T5" fmla="*/ 224077051 h 49"/>
                <a:gd name="T6" fmla="*/ 659011905 w 87"/>
                <a:gd name="T7" fmla="*/ 188698090 h 49"/>
                <a:gd name="T8" fmla="*/ 506027121 w 87"/>
                <a:gd name="T9" fmla="*/ 389189167 h 49"/>
                <a:gd name="T10" fmla="*/ 482490736 w 87"/>
                <a:gd name="T11" fmla="*/ 400982154 h 49"/>
                <a:gd name="T12" fmla="*/ 400115106 w 87"/>
                <a:gd name="T13" fmla="*/ 400982154 h 49"/>
                <a:gd name="T14" fmla="*/ 200057553 w 87"/>
                <a:gd name="T15" fmla="*/ 577887258 h 49"/>
                <a:gd name="T16" fmla="*/ 0 w 87"/>
                <a:gd name="T17" fmla="*/ 377396181 h 49"/>
                <a:gd name="T18" fmla="*/ 200057553 w 87"/>
                <a:gd name="T19" fmla="*/ 176905104 h 49"/>
                <a:gd name="T20" fmla="*/ 294199660 w 87"/>
                <a:gd name="T21" fmla="*/ 200491077 h 49"/>
                <a:gd name="T22" fmla="*/ 353042337 w 87"/>
                <a:gd name="T23" fmla="*/ 117936736 h 49"/>
                <a:gd name="T24" fmla="*/ 258896799 w 87"/>
                <a:gd name="T25" fmla="*/ 117936736 h 49"/>
                <a:gd name="T26" fmla="*/ 223593937 w 87"/>
                <a:gd name="T27" fmla="*/ 94347328 h 49"/>
                <a:gd name="T28" fmla="*/ 258896799 w 87"/>
                <a:gd name="T29" fmla="*/ 58968368 h 49"/>
                <a:gd name="T30" fmla="*/ 423651490 w 87"/>
                <a:gd name="T31" fmla="*/ 58968368 h 49"/>
                <a:gd name="T32" fmla="*/ 423651490 w 87"/>
                <a:gd name="T33" fmla="*/ 117936736 h 49"/>
                <a:gd name="T34" fmla="*/ 623705613 w 87"/>
                <a:gd name="T35" fmla="*/ 117936736 h 49"/>
                <a:gd name="T36" fmla="*/ 576636274 w 87"/>
                <a:gd name="T37" fmla="*/ 58968368 h 49"/>
                <a:gd name="T38" fmla="*/ 482490736 w 87"/>
                <a:gd name="T39" fmla="*/ 58968368 h 49"/>
                <a:gd name="T40" fmla="*/ 458954352 w 87"/>
                <a:gd name="T41" fmla="*/ 35382394 h 49"/>
                <a:gd name="T42" fmla="*/ 482490736 w 87"/>
                <a:gd name="T43" fmla="*/ 0 h 49"/>
                <a:gd name="T44" fmla="*/ 600169228 w 87"/>
                <a:gd name="T45" fmla="*/ 0 h 49"/>
                <a:gd name="T46" fmla="*/ 623705613 w 87"/>
                <a:gd name="T47" fmla="*/ 11792987 h 49"/>
                <a:gd name="T48" fmla="*/ 741387535 w 87"/>
                <a:gd name="T49" fmla="*/ 200491077 h 49"/>
                <a:gd name="T50" fmla="*/ 823763166 w 87"/>
                <a:gd name="T51" fmla="*/ 176905104 h 49"/>
                <a:gd name="T52" fmla="*/ 1023820718 w 87"/>
                <a:gd name="T53" fmla="*/ 377396181 h 49"/>
                <a:gd name="T54" fmla="*/ 823763166 w 87"/>
                <a:gd name="T55" fmla="*/ 577887258 h 49"/>
                <a:gd name="T56" fmla="*/ 200057553 w 87"/>
                <a:gd name="T57" fmla="*/ 400982154 h 49"/>
                <a:gd name="T58" fmla="*/ 176521168 w 87"/>
                <a:gd name="T59" fmla="*/ 365603194 h 49"/>
                <a:gd name="T60" fmla="*/ 258896799 w 87"/>
                <a:gd name="T61" fmla="*/ 247666458 h 49"/>
                <a:gd name="T62" fmla="*/ 200057553 w 87"/>
                <a:gd name="T63" fmla="*/ 235873471 h 49"/>
                <a:gd name="T64" fmla="*/ 58839246 w 87"/>
                <a:gd name="T65" fmla="*/ 377396181 h 49"/>
                <a:gd name="T66" fmla="*/ 200057553 w 87"/>
                <a:gd name="T67" fmla="*/ 518918890 h 49"/>
                <a:gd name="T68" fmla="*/ 341272429 w 87"/>
                <a:gd name="T69" fmla="*/ 400982154 h 49"/>
                <a:gd name="T70" fmla="*/ 200057553 w 87"/>
                <a:gd name="T71" fmla="*/ 400982154 h 49"/>
                <a:gd name="T72" fmla="*/ 341272429 w 87"/>
                <a:gd name="T73" fmla="*/ 353810207 h 49"/>
                <a:gd name="T74" fmla="*/ 305969568 w 87"/>
                <a:gd name="T75" fmla="*/ 283045418 h 49"/>
                <a:gd name="T76" fmla="*/ 258896799 w 87"/>
                <a:gd name="T77" fmla="*/ 353810207 h 49"/>
                <a:gd name="T78" fmla="*/ 341272429 w 87"/>
                <a:gd name="T79" fmla="*/ 353810207 h 49"/>
                <a:gd name="T80" fmla="*/ 600169228 w 87"/>
                <a:gd name="T81" fmla="*/ 176905104 h 49"/>
                <a:gd name="T82" fmla="*/ 388345198 w 87"/>
                <a:gd name="T83" fmla="*/ 176905104 h 49"/>
                <a:gd name="T84" fmla="*/ 341272429 w 87"/>
                <a:gd name="T85" fmla="*/ 235873471 h 49"/>
                <a:gd name="T86" fmla="*/ 400115106 w 87"/>
                <a:gd name="T87" fmla="*/ 353810207 h 49"/>
                <a:gd name="T88" fmla="*/ 470720829 w 87"/>
                <a:gd name="T89" fmla="*/ 353810207 h 49"/>
                <a:gd name="T90" fmla="*/ 600169228 w 87"/>
                <a:gd name="T91" fmla="*/ 176905104 h 49"/>
                <a:gd name="T92" fmla="*/ 823763166 w 87"/>
                <a:gd name="T93" fmla="*/ 235873471 h 49"/>
                <a:gd name="T94" fmla="*/ 776690397 w 87"/>
                <a:gd name="T95" fmla="*/ 247666458 h 49"/>
                <a:gd name="T96" fmla="*/ 847299550 w 87"/>
                <a:gd name="T97" fmla="*/ 365603194 h 49"/>
                <a:gd name="T98" fmla="*/ 847299550 w 87"/>
                <a:gd name="T99" fmla="*/ 400982154 h 49"/>
                <a:gd name="T100" fmla="*/ 823763166 w 87"/>
                <a:gd name="T101" fmla="*/ 400982154 h 49"/>
                <a:gd name="T102" fmla="*/ 800226781 w 87"/>
                <a:gd name="T103" fmla="*/ 389189167 h 49"/>
                <a:gd name="T104" fmla="*/ 729621058 w 87"/>
                <a:gd name="T105" fmla="*/ 271252432 h 49"/>
                <a:gd name="T106" fmla="*/ 682548289 w 87"/>
                <a:gd name="T107" fmla="*/ 377396181 h 49"/>
                <a:gd name="T108" fmla="*/ 823763166 w 87"/>
                <a:gd name="T109" fmla="*/ 518918890 h 49"/>
                <a:gd name="T110" fmla="*/ 964981472 w 87"/>
                <a:gd name="T111" fmla="*/ 377396181 h 49"/>
                <a:gd name="T112" fmla="*/ 823763166 w 87"/>
                <a:gd name="T113" fmla="*/ 235873471 h 4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7" h="49">
                  <a:moveTo>
                    <a:pt x="70" y="49"/>
                  </a:moveTo>
                  <a:cubicBezTo>
                    <a:pt x="61" y="49"/>
                    <a:pt x="53" y="41"/>
                    <a:pt x="53" y="32"/>
                  </a:cubicBezTo>
                  <a:cubicBezTo>
                    <a:pt x="53" y="27"/>
                    <a:pt x="55" y="22"/>
                    <a:pt x="59" y="19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4"/>
                    <a:pt x="42" y="34"/>
                    <a:pt x="41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2" y="43"/>
                    <a:pt x="25" y="49"/>
                    <a:pt x="17" y="49"/>
                  </a:cubicBezTo>
                  <a:cubicBezTo>
                    <a:pt x="7" y="49"/>
                    <a:pt x="0" y="41"/>
                    <a:pt x="0" y="32"/>
                  </a:cubicBezTo>
                  <a:cubicBezTo>
                    <a:pt x="0" y="23"/>
                    <a:pt x="7" y="15"/>
                    <a:pt x="17" y="15"/>
                  </a:cubicBezTo>
                  <a:cubicBezTo>
                    <a:pt x="20" y="15"/>
                    <a:pt x="23" y="16"/>
                    <a:pt x="25" y="17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10"/>
                    <a:pt x="19" y="9"/>
                    <a:pt x="19" y="8"/>
                  </a:cubicBezTo>
                  <a:cubicBezTo>
                    <a:pt x="19" y="6"/>
                    <a:pt x="20" y="5"/>
                    <a:pt x="22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0" y="5"/>
                    <a:pt x="39" y="4"/>
                    <a:pt x="39" y="3"/>
                  </a:cubicBezTo>
                  <a:cubicBezTo>
                    <a:pt x="39" y="2"/>
                    <a:pt x="40" y="0"/>
                    <a:pt x="4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2" y="0"/>
                    <a:pt x="52" y="1"/>
                    <a:pt x="53" y="1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5" y="16"/>
                    <a:pt x="68" y="15"/>
                    <a:pt x="70" y="15"/>
                  </a:cubicBezTo>
                  <a:cubicBezTo>
                    <a:pt x="80" y="15"/>
                    <a:pt x="87" y="23"/>
                    <a:pt x="87" y="32"/>
                  </a:cubicBezTo>
                  <a:cubicBezTo>
                    <a:pt x="87" y="41"/>
                    <a:pt x="80" y="49"/>
                    <a:pt x="70" y="49"/>
                  </a:cubicBezTo>
                  <a:close/>
                  <a:moveTo>
                    <a:pt x="17" y="34"/>
                  </a:moveTo>
                  <a:cubicBezTo>
                    <a:pt x="15" y="34"/>
                    <a:pt x="14" y="32"/>
                    <a:pt x="15" y="3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0" y="20"/>
                    <a:pt x="19" y="20"/>
                    <a:pt x="17" y="20"/>
                  </a:cubicBezTo>
                  <a:cubicBezTo>
                    <a:pt x="10" y="20"/>
                    <a:pt x="5" y="25"/>
                    <a:pt x="5" y="32"/>
                  </a:cubicBezTo>
                  <a:cubicBezTo>
                    <a:pt x="5" y="39"/>
                    <a:pt x="10" y="44"/>
                    <a:pt x="17" y="44"/>
                  </a:cubicBezTo>
                  <a:cubicBezTo>
                    <a:pt x="23" y="44"/>
                    <a:pt x="28" y="40"/>
                    <a:pt x="29" y="34"/>
                  </a:cubicBezTo>
                  <a:lnTo>
                    <a:pt x="17" y="34"/>
                  </a:lnTo>
                  <a:close/>
                  <a:moveTo>
                    <a:pt x="29" y="30"/>
                  </a:moveTo>
                  <a:cubicBezTo>
                    <a:pt x="28" y="27"/>
                    <a:pt x="27" y="26"/>
                    <a:pt x="26" y="24"/>
                  </a:cubicBezTo>
                  <a:cubicBezTo>
                    <a:pt x="22" y="30"/>
                    <a:pt x="22" y="30"/>
                    <a:pt x="22" y="30"/>
                  </a:cubicBezTo>
                  <a:lnTo>
                    <a:pt x="29" y="30"/>
                  </a:lnTo>
                  <a:close/>
                  <a:moveTo>
                    <a:pt x="51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1" y="23"/>
                    <a:pt x="33" y="26"/>
                    <a:pt x="34" y="30"/>
                  </a:cubicBezTo>
                  <a:cubicBezTo>
                    <a:pt x="40" y="30"/>
                    <a:pt x="40" y="30"/>
                    <a:pt x="40" y="30"/>
                  </a:cubicBezTo>
                  <a:lnTo>
                    <a:pt x="51" y="15"/>
                  </a:lnTo>
                  <a:close/>
                  <a:moveTo>
                    <a:pt x="70" y="20"/>
                  </a:moveTo>
                  <a:cubicBezTo>
                    <a:pt x="69" y="20"/>
                    <a:pt x="67" y="20"/>
                    <a:pt x="66" y="2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3" y="32"/>
                    <a:pt x="73" y="33"/>
                    <a:pt x="72" y="34"/>
                  </a:cubicBezTo>
                  <a:cubicBezTo>
                    <a:pt x="71" y="34"/>
                    <a:pt x="71" y="34"/>
                    <a:pt x="70" y="34"/>
                  </a:cubicBezTo>
                  <a:cubicBezTo>
                    <a:pt x="69" y="34"/>
                    <a:pt x="69" y="34"/>
                    <a:pt x="68" y="3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59" y="26"/>
                    <a:pt x="58" y="29"/>
                    <a:pt x="58" y="32"/>
                  </a:cubicBezTo>
                  <a:cubicBezTo>
                    <a:pt x="58" y="39"/>
                    <a:pt x="64" y="44"/>
                    <a:pt x="70" y="44"/>
                  </a:cubicBezTo>
                  <a:cubicBezTo>
                    <a:pt x="77" y="44"/>
                    <a:pt x="82" y="39"/>
                    <a:pt x="82" y="32"/>
                  </a:cubicBezTo>
                  <a:cubicBezTo>
                    <a:pt x="82" y="25"/>
                    <a:pt x="77" y="20"/>
                    <a:pt x="7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56"/>
            <p:cNvSpPr>
              <a:spLocks noEditPoints="1"/>
            </p:cNvSpPr>
            <p:nvPr/>
          </p:nvSpPr>
          <p:spPr bwMode="auto">
            <a:xfrm>
              <a:off x="13606925" y="4636264"/>
              <a:ext cx="292857" cy="290532"/>
            </a:xfrm>
            <a:custGeom>
              <a:avLst/>
              <a:gdLst>
                <a:gd name="T0" fmla="*/ 689827597 w 58"/>
                <a:gd name="T1" fmla="*/ 550156319 h 58"/>
                <a:gd name="T2" fmla="*/ 558997452 w 58"/>
                <a:gd name="T3" fmla="*/ 678917982 h 58"/>
                <a:gd name="T4" fmla="*/ 130830145 w 58"/>
                <a:gd name="T5" fmla="*/ 678917982 h 58"/>
                <a:gd name="T6" fmla="*/ 0 w 58"/>
                <a:gd name="T7" fmla="*/ 550156319 h 58"/>
                <a:gd name="T8" fmla="*/ 0 w 58"/>
                <a:gd name="T9" fmla="*/ 117053881 h 58"/>
                <a:gd name="T10" fmla="*/ 130830145 w 58"/>
                <a:gd name="T11" fmla="*/ 0 h 58"/>
                <a:gd name="T12" fmla="*/ 558997452 w 58"/>
                <a:gd name="T13" fmla="*/ 0 h 58"/>
                <a:gd name="T14" fmla="*/ 689827597 w 58"/>
                <a:gd name="T15" fmla="*/ 117053881 h 58"/>
                <a:gd name="T16" fmla="*/ 689827597 w 58"/>
                <a:gd name="T17" fmla="*/ 550156319 h 58"/>
                <a:gd name="T18" fmla="*/ 570892042 w 58"/>
                <a:gd name="T19" fmla="*/ 128761664 h 58"/>
                <a:gd name="T20" fmla="*/ 499531399 w 58"/>
                <a:gd name="T21" fmla="*/ 93645157 h 58"/>
                <a:gd name="T22" fmla="*/ 273551431 w 58"/>
                <a:gd name="T23" fmla="*/ 81937374 h 58"/>
                <a:gd name="T24" fmla="*/ 178405056 w 58"/>
                <a:gd name="T25" fmla="*/ 93645157 h 58"/>
                <a:gd name="T26" fmla="*/ 118935555 w 58"/>
                <a:gd name="T27" fmla="*/ 152170387 h 58"/>
                <a:gd name="T28" fmla="*/ 142721286 w 58"/>
                <a:gd name="T29" fmla="*/ 351165063 h 58"/>
                <a:gd name="T30" fmla="*/ 166510466 w 58"/>
                <a:gd name="T31" fmla="*/ 397985931 h 58"/>
                <a:gd name="T32" fmla="*/ 297340611 w 58"/>
                <a:gd name="T33" fmla="*/ 444806799 h 58"/>
                <a:gd name="T34" fmla="*/ 499531399 w 58"/>
                <a:gd name="T35" fmla="*/ 421398076 h 58"/>
                <a:gd name="T36" fmla="*/ 535211721 w 58"/>
                <a:gd name="T37" fmla="*/ 374573787 h 58"/>
                <a:gd name="T38" fmla="*/ 570892042 w 58"/>
                <a:gd name="T39" fmla="*/ 163878170 h 58"/>
                <a:gd name="T40" fmla="*/ 570892042 w 58"/>
                <a:gd name="T41" fmla="*/ 128761664 h 58"/>
                <a:gd name="T42" fmla="*/ 511422541 w 58"/>
                <a:gd name="T43" fmla="*/ 444806799 h 58"/>
                <a:gd name="T44" fmla="*/ 178405056 w 58"/>
                <a:gd name="T45" fmla="*/ 444806799 h 58"/>
                <a:gd name="T46" fmla="*/ 178405056 w 58"/>
                <a:gd name="T47" fmla="*/ 444806799 h 58"/>
                <a:gd name="T48" fmla="*/ 166510466 w 58"/>
                <a:gd name="T49" fmla="*/ 444806799 h 58"/>
                <a:gd name="T50" fmla="*/ 190296198 w 58"/>
                <a:gd name="T51" fmla="*/ 538451957 h 58"/>
                <a:gd name="T52" fmla="*/ 285446021 w 58"/>
                <a:gd name="T53" fmla="*/ 585272825 h 58"/>
                <a:gd name="T54" fmla="*/ 475742219 w 58"/>
                <a:gd name="T55" fmla="*/ 561864102 h 58"/>
                <a:gd name="T56" fmla="*/ 511422541 w 58"/>
                <a:gd name="T57" fmla="*/ 479923306 h 58"/>
                <a:gd name="T58" fmla="*/ 511422541 w 58"/>
                <a:gd name="T59" fmla="*/ 444806799 h 58"/>
                <a:gd name="T60" fmla="*/ 416276166 w 58"/>
                <a:gd name="T61" fmla="*/ 163878170 h 58"/>
                <a:gd name="T62" fmla="*/ 273551431 w 58"/>
                <a:gd name="T63" fmla="*/ 163878170 h 58"/>
                <a:gd name="T64" fmla="*/ 190296198 w 58"/>
                <a:gd name="T65" fmla="*/ 140466025 h 58"/>
                <a:gd name="T66" fmla="*/ 249765700 w 58"/>
                <a:gd name="T67" fmla="*/ 117053881 h 58"/>
                <a:gd name="T68" fmla="*/ 428167307 w 58"/>
                <a:gd name="T69" fmla="*/ 117053881 h 58"/>
                <a:gd name="T70" fmla="*/ 499531399 w 58"/>
                <a:gd name="T71" fmla="*/ 140466025 h 58"/>
                <a:gd name="T72" fmla="*/ 416276166 w 58"/>
                <a:gd name="T73" fmla="*/ 163878170 h 58"/>
                <a:gd name="T74" fmla="*/ 344915523 w 58"/>
                <a:gd name="T75" fmla="*/ 397985931 h 58"/>
                <a:gd name="T76" fmla="*/ 273551431 w 58"/>
                <a:gd name="T77" fmla="*/ 327752919 h 58"/>
                <a:gd name="T78" fmla="*/ 321126343 w 58"/>
                <a:gd name="T79" fmla="*/ 257519906 h 58"/>
                <a:gd name="T80" fmla="*/ 416276166 w 58"/>
                <a:gd name="T81" fmla="*/ 316048557 h 58"/>
                <a:gd name="T82" fmla="*/ 344915523 w 58"/>
                <a:gd name="T83" fmla="*/ 397985931 h 58"/>
                <a:gd name="T84" fmla="*/ 321126343 w 58"/>
                <a:gd name="T85" fmla="*/ 292636412 h 58"/>
                <a:gd name="T86" fmla="*/ 333020933 w 58"/>
                <a:gd name="T87" fmla="*/ 362869425 h 58"/>
                <a:gd name="T88" fmla="*/ 380595844 w 58"/>
                <a:gd name="T89" fmla="*/ 327752919 h 58"/>
                <a:gd name="T90" fmla="*/ 321126343 w 58"/>
                <a:gd name="T91" fmla="*/ 292636412 h 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48" y="11"/>
                  </a:moveTo>
                  <a:cubicBezTo>
                    <a:pt x="46" y="10"/>
                    <a:pt x="44" y="9"/>
                    <a:pt x="42" y="8"/>
                  </a:cubicBezTo>
                  <a:cubicBezTo>
                    <a:pt x="36" y="6"/>
                    <a:pt x="30" y="6"/>
                    <a:pt x="23" y="7"/>
                  </a:cubicBezTo>
                  <a:cubicBezTo>
                    <a:pt x="20" y="7"/>
                    <a:pt x="18" y="7"/>
                    <a:pt x="15" y="8"/>
                  </a:cubicBezTo>
                  <a:cubicBezTo>
                    <a:pt x="13" y="9"/>
                    <a:pt x="10" y="10"/>
                    <a:pt x="10" y="13"/>
                  </a:cubicBezTo>
                  <a:cubicBezTo>
                    <a:pt x="10" y="18"/>
                    <a:pt x="11" y="24"/>
                    <a:pt x="12" y="30"/>
                  </a:cubicBezTo>
                  <a:cubicBezTo>
                    <a:pt x="13" y="31"/>
                    <a:pt x="13" y="33"/>
                    <a:pt x="14" y="34"/>
                  </a:cubicBezTo>
                  <a:cubicBezTo>
                    <a:pt x="17" y="37"/>
                    <a:pt x="21" y="38"/>
                    <a:pt x="25" y="38"/>
                  </a:cubicBezTo>
                  <a:cubicBezTo>
                    <a:pt x="31" y="39"/>
                    <a:pt x="36" y="38"/>
                    <a:pt x="42" y="36"/>
                  </a:cubicBezTo>
                  <a:cubicBezTo>
                    <a:pt x="43" y="35"/>
                    <a:pt x="45" y="34"/>
                    <a:pt x="45" y="32"/>
                  </a:cubicBezTo>
                  <a:cubicBezTo>
                    <a:pt x="46" y="26"/>
                    <a:pt x="47" y="20"/>
                    <a:pt x="48" y="14"/>
                  </a:cubicBezTo>
                  <a:cubicBezTo>
                    <a:pt x="48" y="13"/>
                    <a:pt x="48" y="12"/>
                    <a:pt x="48" y="11"/>
                  </a:cubicBezTo>
                  <a:close/>
                  <a:moveTo>
                    <a:pt x="43" y="38"/>
                  </a:moveTo>
                  <a:cubicBezTo>
                    <a:pt x="35" y="43"/>
                    <a:pt x="23" y="43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41"/>
                    <a:pt x="15" y="44"/>
                    <a:pt x="16" y="46"/>
                  </a:cubicBezTo>
                  <a:cubicBezTo>
                    <a:pt x="17" y="49"/>
                    <a:pt x="21" y="50"/>
                    <a:pt x="24" y="50"/>
                  </a:cubicBezTo>
                  <a:cubicBezTo>
                    <a:pt x="29" y="51"/>
                    <a:pt x="35" y="51"/>
                    <a:pt x="40" y="48"/>
                  </a:cubicBezTo>
                  <a:cubicBezTo>
                    <a:pt x="43" y="47"/>
                    <a:pt x="42" y="43"/>
                    <a:pt x="43" y="41"/>
                  </a:cubicBezTo>
                  <a:cubicBezTo>
                    <a:pt x="43" y="40"/>
                    <a:pt x="44" y="38"/>
                    <a:pt x="43" y="38"/>
                  </a:cubicBezTo>
                  <a:close/>
                  <a:moveTo>
                    <a:pt x="35" y="14"/>
                  </a:moveTo>
                  <a:cubicBezTo>
                    <a:pt x="31" y="15"/>
                    <a:pt x="27" y="15"/>
                    <a:pt x="23" y="14"/>
                  </a:cubicBezTo>
                  <a:cubicBezTo>
                    <a:pt x="21" y="14"/>
                    <a:pt x="18" y="14"/>
                    <a:pt x="16" y="12"/>
                  </a:cubicBezTo>
                  <a:cubicBezTo>
                    <a:pt x="17" y="11"/>
                    <a:pt x="19" y="10"/>
                    <a:pt x="21" y="10"/>
                  </a:cubicBezTo>
                  <a:cubicBezTo>
                    <a:pt x="26" y="9"/>
                    <a:pt x="31" y="9"/>
                    <a:pt x="36" y="10"/>
                  </a:cubicBezTo>
                  <a:cubicBezTo>
                    <a:pt x="38" y="10"/>
                    <a:pt x="40" y="11"/>
                    <a:pt x="42" y="12"/>
                  </a:cubicBezTo>
                  <a:cubicBezTo>
                    <a:pt x="40" y="14"/>
                    <a:pt x="37" y="14"/>
                    <a:pt x="35" y="14"/>
                  </a:cubicBezTo>
                  <a:close/>
                  <a:moveTo>
                    <a:pt x="29" y="34"/>
                  </a:moveTo>
                  <a:cubicBezTo>
                    <a:pt x="26" y="34"/>
                    <a:pt x="23" y="32"/>
                    <a:pt x="23" y="28"/>
                  </a:cubicBezTo>
                  <a:cubicBezTo>
                    <a:pt x="23" y="26"/>
                    <a:pt x="24" y="23"/>
                    <a:pt x="27" y="22"/>
                  </a:cubicBezTo>
                  <a:cubicBezTo>
                    <a:pt x="30" y="21"/>
                    <a:pt x="34" y="23"/>
                    <a:pt x="35" y="27"/>
                  </a:cubicBezTo>
                  <a:cubicBezTo>
                    <a:pt x="35" y="30"/>
                    <a:pt x="33" y="34"/>
                    <a:pt x="29" y="34"/>
                  </a:cubicBezTo>
                  <a:close/>
                  <a:moveTo>
                    <a:pt x="27" y="25"/>
                  </a:moveTo>
                  <a:cubicBezTo>
                    <a:pt x="25" y="26"/>
                    <a:pt x="25" y="30"/>
                    <a:pt x="28" y="31"/>
                  </a:cubicBezTo>
                  <a:cubicBezTo>
                    <a:pt x="29" y="32"/>
                    <a:pt x="32" y="30"/>
                    <a:pt x="32" y="28"/>
                  </a:cubicBezTo>
                  <a:cubicBezTo>
                    <a:pt x="32" y="26"/>
                    <a:pt x="29" y="24"/>
                    <a:pt x="27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57"/>
            <p:cNvSpPr>
              <a:spLocks noEditPoints="1"/>
            </p:cNvSpPr>
            <p:nvPr/>
          </p:nvSpPr>
          <p:spPr bwMode="auto">
            <a:xfrm>
              <a:off x="763070" y="5173167"/>
              <a:ext cx="341665" cy="341667"/>
            </a:xfrm>
            <a:custGeom>
              <a:avLst/>
              <a:gdLst>
                <a:gd name="T0" fmla="*/ 694855946 w 68"/>
                <a:gd name="T1" fmla="*/ 117772815 h 68"/>
                <a:gd name="T2" fmla="*/ 588861553 w 68"/>
                <a:gd name="T3" fmla="*/ 235545630 h 68"/>
                <a:gd name="T4" fmla="*/ 612413956 w 68"/>
                <a:gd name="T5" fmla="*/ 259101566 h 68"/>
                <a:gd name="T6" fmla="*/ 612413956 w 68"/>
                <a:gd name="T7" fmla="*/ 306210006 h 68"/>
                <a:gd name="T8" fmla="*/ 588861553 w 68"/>
                <a:gd name="T9" fmla="*/ 329765942 h 68"/>
                <a:gd name="T10" fmla="*/ 624191873 w 68"/>
                <a:gd name="T11" fmla="*/ 482869229 h 68"/>
                <a:gd name="T12" fmla="*/ 306208694 w 68"/>
                <a:gd name="T13" fmla="*/ 800857202 h 68"/>
                <a:gd name="T14" fmla="*/ 0 w 68"/>
                <a:gd name="T15" fmla="*/ 482869229 h 68"/>
                <a:gd name="T16" fmla="*/ 306208694 w 68"/>
                <a:gd name="T17" fmla="*/ 164881255 h 68"/>
                <a:gd name="T18" fmla="*/ 471089242 w 68"/>
                <a:gd name="T19" fmla="*/ 211993126 h 68"/>
                <a:gd name="T20" fmla="*/ 494641645 w 68"/>
                <a:gd name="T21" fmla="*/ 176659223 h 68"/>
                <a:gd name="T22" fmla="*/ 529975397 w 68"/>
                <a:gd name="T23" fmla="*/ 176659223 h 68"/>
                <a:gd name="T24" fmla="*/ 565305718 w 68"/>
                <a:gd name="T25" fmla="*/ 211993126 h 68"/>
                <a:gd name="T26" fmla="*/ 671300111 w 68"/>
                <a:gd name="T27" fmla="*/ 105994847 h 68"/>
                <a:gd name="T28" fmla="*/ 694855946 w 68"/>
                <a:gd name="T29" fmla="*/ 117772815 h 68"/>
                <a:gd name="T30" fmla="*/ 211988786 w 68"/>
                <a:gd name="T31" fmla="*/ 247323598 h 68"/>
                <a:gd name="T32" fmla="*/ 70664073 w 68"/>
                <a:gd name="T33" fmla="*/ 388652349 h 68"/>
                <a:gd name="T34" fmla="*/ 94216476 w 68"/>
                <a:gd name="T35" fmla="*/ 423982821 h 68"/>
                <a:gd name="T36" fmla="*/ 94216476 w 68"/>
                <a:gd name="T37" fmla="*/ 423982821 h 68"/>
                <a:gd name="T38" fmla="*/ 129550228 w 68"/>
                <a:gd name="T39" fmla="*/ 412204853 h 68"/>
                <a:gd name="T40" fmla="*/ 235544621 w 68"/>
                <a:gd name="T41" fmla="*/ 294432038 h 68"/>
                <a:gd name="T42" fmla="*/ 247322538 w 68"/>
                <a:gd name="T43" fmla="*/ 259101566 h 68"/>
                <a:gd name="T44" fmla="*/ 211988786 w 68"/>
                <a:gd name="T45" fmla="*/ 247323598 h 68"/>
                <a:gd name="T46" fmla="*/ 671300111 w 68"/>
                <a:gd name="T47" fmla="*/ 82442343 h 68"/>
                <a:gd name="T48" fmla="*/ 659522194 w 68"/>
                <a:gd name="T49" fmla="*/ 70664375 h 68"/>
                <a:gd name="T50" fmla="*/ 612413956 w 68"/>
                <a:gd name="T51" fmla="*/ 35330472 h 68"/>
                <a:gd name="T52" fmla="*/ 612413956 w 68"/>
                <a:gd name="T53" fmla="*/ 11777968 h 68"/>
                <a:gd name="T54" fmla="*/ 635969791 w 68"/>
                <a:gd name="T55" fmla="*/ 11777968 h 68"/>
                <a:gd name="T56" fmla="*/ 683078028 w 68"/>
                <a:gd name="T57" fmla="*/ 58886408 h 68"/>
                <a:gd name="T58" fmla="*/ 683078028 w 68"/>
                <a:gd name="T59" fmla="*/ 70664375 h 68"/>
                <a:gd name="T60" fmla="*/ 671300111 w 68"/>
                <a:gd name="T61" fmla="*/ 82442343 h 68"/>
                <a:gd name="T62" fmla="*/ 718408349 w 68"/>
                <a:gd name="T63" fmla="*/ 58886408 h 68"/>
                <a:gd name="T64" fmla="*/ 694855946 w 68"/>
                <a:gd name="T65" fmla="*/ 70664375 h 68"/>
                <a:gd name="T66" fmla="*/ 683078028 w 68"/>
                <a:gd name="T67" fmla="*/ 58886408 h 68"/>
                <a:gd name="T68" fmla="*/ 683078028 w 68"/>
                <a:gd name="T69" fmla="*/ 11777968 h 68"/>
                <a:gd name="T70" fmla="*/ 694855946 w 68"/>
                <a:gd name="T71" fmla="*/ 0 h 68"/>
                <a:gd name="T72" fmla="*/ 718408349 w 68"/>
                <a:gd name="T73" fmla="*/ 11777968 h 68"/>
                <a:gd name="T74" fmla="*/ 718408349 w 68"/>
                <a:gd name="T75" fmla="*/ 58886408 h 68"/>
                <a:gd name="T76" fmla="*/ 741964184 w 68"/>
                <a:gd name="T77" fmla="*/ 70664375 h 68"/>
                <a:gd name="T78" fmla="*/ 730186266 w 68"/>
                <a:gd name="T79" fmla="*/ 82442343 h 68"/>
                <a:gd name="T80" fmla="*/ 718408349 w 68"/>
                <a:gd name="T81" fmla="*/ 70664375 h 68"/>
                <a:gd name="T82" fmla="*/ 718408349 w 68"/>
                <a:gd name="T83" fmla="*/ 58886408 h 68"/>
                <a:gd name="T84" fmla="*/ 753742101 w 68"/>
                <a:gd name="T85" fmla="*/ 11777968 h 68"/>
                <a:gd name="T86" fmla="*/ 777294504 w 68"/>
                <a:gd name="T87" fmla="*/ 11777968 h 68"/>
                <a:gd name="T88" fmla="*/ 777294504 w 68"/>
                <a:gd name="T89" fmla="*/ 35330472 h 68"/>
                <a:gd name="T90" fmla="*/ 741964184 w 68"/>
                <a:gd name="T91" fmla="*/ 70664375 h 68"/>
                <a:gd name="T92" fmla="*/ 765520018 w 68"/>
                <a:gd name="T93" fmla="*/ 176659223 h 68"/>
                <a:gd name="T94" fmla="*/ 753742101 w 68"/>
                <a:gd name="T95" fmla="*/ 176659223 h 68"/>
                <a:gd name="T96" fmla="*/ 718408349 w 68"/>
                <a:gd name="T97" fmla="*/ 141328751 h 68"/>
                <a:gd name="T98" fmla="*/ 718408349 w 68"/>
                <a:gd name="T99" fmla="*/ 117772815 h 68"/>
                <a:gd name="T100" fmla="*/ 741964184 w 68"/>
                <a:gd name="T101" fmla="*/ 117772815 h 68"/>
                <a:gd name="T102" fmla="*/ 777294504 w 68"/>
                <a:gd name="T103" fmla="*/ 153106719 h 68"/>
                <a:gd name="T104" fmla="*/ 777294504 w 68"/>
                <a:gd name="T105" fmla="*/ 176659223 h 68"/>
                <a:gd name="T106" fmla="*/ 765520018 w 68"/>
                <a:gd name="T107" fmla="*/ 176659223 h 68"/>
                <a:gd name="T108" fmla="*/ 789072421 w 68"/>
                <a:gd name="T109" fmla="*/ 105994847 h 68"/>
                <a:gd name="T110" fmla="*/ 741964184 w 68"/>
                <a:gd name="T111" fmla="*/ 105994847 h 68"/>
                <a:gd name="T112" fmla="*/ 730186266 w 68"/>
                <a:gd name="T113" fmla="*/ 94216879 h 68"/>
                <a:gd name="T114" fmla="*/ 741964184 w 68"/>
                <a:gd name="T115" fmla="*/ 82442343 h 68"/>
                <a:gd name="T116" fmla="*/ 789072421 w 68"/>
                <a:gd name="T117" fmla="*/ 82442343 h 68"/>
                <a:gd name="T118" fmla="*/ 800850339 w 68"/>
                <a:gd name="T119" fmla="*/ 94216879 h 68"/>
                <a:gd name="T120" fmla="*/ 789072421 w 68"/>
                <a:gd name="T121" fmla="*/ 105994847 h 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8" h="68">
                  <a:moveTo>
                    <a:pt x="59" y="10"/>
                  </a:moveTo>
                  <a:cubicBezTo>
                    <a:pt x="50" y="20"/>
                    <a:pt x="50" y="20"/>
                    <a:pt x="50" y="20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3" y="23"/>
                    <a:pt x="53" y="25"/>
                    <a:pt x="52" y="26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2" y="32"/>
                    <a:pt x="53" y="36"/>
                    <a:pt x="53" y="41"/>
                  </a:cubicBezTo>
                  <a:cubicBezTo>
                    <a:pt x="53" y="56"/>
                    <a:pt x="41" y="68"/>
                    <a:pt x="26" y="68"/>
                  </a:cubicBezTo>
                  <a:cubicBezTo>
                    <a:pt x="12" y="68"/>
                    <a:pt x="0" y="56"/>
                    <a:pt x="0" y="41"/>
                  </a:cubicBezTo>
                  <a:cubicBezTo>
                    <a:pt x="0" y="26"/>
                    <a:pt x="12" y="14"/>
                    <a:pt x="26" y="14"/>
                  </a:cubicBezTo>
                  <a:cubicBezTo>
                    <a:pt x="31" y="14"/>
                    <a:pt x="36" y="16"/>
                    <a:pt x="40" y="18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4"/>
                    <a:pt x="44" y="14"/>
                    <a:pt x="45" y="15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57" y="9"/>
                    <a:pt x="57" y="9"/>
                    <a:pt x="57" y="9"/>
                  </a:cubicBezTo>
                  <a:lnTo>
                    <a:pt x="59" y="10"/>
                  </a:lnTo>
                  <a:close/>
                  <a:moveTo>
                    <a:pt x="18" y="21"/>
                  </a:moveTo>
                  <a:cubicBezTo>
                    <a:pt x="13" y="23"/>
                    <a:pt x="8" y="27"/>
                    <a:pt x="6" y="33"/>
                  </a:cubicBezTo>
                  <a:cubicBezTo>
                    <a:pt x="6" y="34"/>
                    <a:pt x="6" y="35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6"/>
                    <a:pt x="10" y="36"/>
                    <a:pt x="11" y="35"/>
                  </a:cubicBezTo>
                  <a:cubicBezTo>
                    <a:pt x="12" y="30"/>
                    <a:pt x="16" y="27"/>
                    <a:pt x="20" y="25"/>
                  </a:cubicBezTo>
                  <a:cubicBezTo>
                    <a:pt x="21" y="25"/>
                    <a:pt x="22" y="23"/>
                    <a:pt x="21" y="22"/>
                  </a:cubicBezTo>
                  <a:cubicBezTo>
                    <a:pt x="21" y="21"/>
                    <a:pt x="20" y="20"/>
                    <a:pt x="18" y="21"/>
                  </a:cubicBezTo>
                  <a:close/>
                  <a:moveTo>
                    <a:pt x="57" y="7"/>
                  </a:moveTo>
                  <a:cubicBezTo>
                    <a:pt x="56" y="7"/>
                    <a:pt x="56" y="7"/>
                    <a:pt x="56" y="6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2"/>
                    <a:pt x="52" y="2"/>
                    <a:pt x="52" y="1"/>
                  </a:cubicBezTo>
                  <a:cubicBezTo>
                    <a:pt x="53" y="1"/>
                    <a:pt x="54" y="1"/>
                    <a:pt x="54" y="1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8" y="6"/>
                    <a:pt x="58" y="6"/>
                  </a:cubicBezTo>
                  <a:cubicBezTo>
                    <a:pt x="57" y="7"/>
                    <a:pt x="57" y="7"/>
                    <a:pt x="57" y="7"/>
                  </a:cubicBezTo>
                  <a:close/>
                  <a:moveTo>
                    <a:pt x="61" y="5"/>
                  </a:moveTo>
                  <a:cubicBezTo>
                    <a:pt x="61" y="5"/>
                    <a:pt x="60" y="6"/>
                    <a:pt x="59" y="6"/>
                  </a:cubicBezTo>
                  <a:cubicBezTo>
                    <a:pt x="59" y="6"/>
                    <a:pt x="58" y="5"/>
                    <a:pt x="58" y="5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60" y="0"/>
                    <a:pt x="61" y="0"/>
                    <a:pt x="61" y="1"/>
                  </a:cubicBezTo>
                  <a:lnTo>
                    <a:pt x="61" y="5"/>
                  </a:lnTo>
                  <a:close/>
                  <a:moveTo>
                    <a:pt x="63" y="6"/>
                  </a:moveTo>
                  <a:cubicBezTo>
                    <a:pt x="63" y="7"/>
                    <a:pt x="62" y="7"/>
                    <a:pt x="62" y="7"/>
                  </a:cubicBezTo>
                  <a:cubicBezTo>
                    <a:pt x="62" y="7"/>
                    <a:pt x="61" y="7"/>
                    <a:pt x="61" y="6"/>
                  </a:cubicBezTo>
                  <a:cubicBezTo>
                    <a:pt x="61" y="6"/>
                    <a:pt x="61" y="5"/>
                    <a:pt x="61" y="5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5" y="1"/>
                    <a:pt x="66" y="1"/>
                    <a:pt x="66" y="1"/>
                  </a:cubicBezTo>
                  <a:cubicBezTo>
                    <a:pt x="67" y="2"/>
                    <a:pt x="67" y="2"/>
                    <a:pt x="66" y="3"/>
                  </a:cubicBezTo>
                  <a:lnTo>
                    <a:pt x="63" y="6"/>
                  </a:lnTo>
                  <a:close/>
                  <a:moveTo>
                    <a:pt x="65" y="15"/>
                  </a:moveTo>
                  <a:cubicBezTo>
                    <a:pt x="65" y="15"/>
                    <a:pt x="65" y="15"/>
                    <a:pt x="64" y="15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1"/>
                    <a:pt x="61" y="10"/>
                    <a:pt x="61" y="10"/>
                  </a:cubicBezTo>
                  <a:cubicBezTo>
                    <a:pt x="62" y="9"/>
                    <a:pt x="62" y="9"/>
                    <a:pt x="63" y="10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7" y="14"/>
                    <a:pt x="67" y="15"/>
                    <a:pt x="66" y="15"/>
                  </a:cubicBezTo>
                  <a:cubicBezTo>
                    <a:pt x="66" y="15"/>
                    <a:pt x="66" y="15"/>
                    <a:pt x="65" y="15"/>
                  </a:cubicBezTo>
                  <a:close/>
                  <a:moveTo>
                    <a:pt x="67" y="9"/>
                  </a:move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2" y="9"/>
                    <a:pt x="62" y="8"/>
                  </a:cubicBezTo>
                  <a:cubicBezTo>
                    <a:pt x="62" y="8"/>
                    <a:pt x="62" y="7"/>
                    <a:pt x="63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7" y="7"/>
                    <a:pt x="68" y="8"/>
                    <a:pt x="68" y="8"/>
                  </a:cubicBezTo>
                  <a:cubicBezTo>
                    <a:pt x="68" y="9"/>
                    <a:pt x="67" y="9"/>
                    <a:pt x="6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58"/>
            <p:cNvSpPr>
              <a:spLocks noEditPoints="1"/>
            </p:cNvSpPr>
            <p:nvPr/>
          </p:nvSpPr>
          <p:spPr bwMode="auto">
            <a:xfrm>
              <a:off x="1381322" y="5173167"/>
              <a:ext cx="341665" cy="292857"/>
            </a:xfrm>
            <a:custGeom>
              <a:avLst/>
              <a:gdLst>
                <a:gd name="T0" fmla="*/ 800850339 w 68"/>
                <a:gd name="T1" fmla="*/ 356806664 h 58"/>
                <a:gd name="T2" fmla="*/ 0 w 68"/>
                <a:gd name="T3" fmla="*/ 356806664 h 58"/>
                <a:gd name="T4" fmla="*/ 0 w 68"/>
                <a:gd name="T5" fmla="*/ 178405056 h 58"/>
                <a:gd name="T6" fmla="*/ 82441990 w 68"/>
                <a:gd name="T7" fmla="*/ 107040965 h 58"/>
                <a:gd name="T8" fmla="*/ 235544621 w 68"/>
                <a:gd name="T9" fmla="*/ 107040965 h 58"/>
                <a:gd name="T10" fmla="*/ 235544621 w 68"/>
                <a:gd name="T11" fmla="*/ 35680322 h 58"/>
                <a:gd name="T12" fmla="*/ 282652859 w 68"/>
                <a:gd name="T13" fmla="*/ 0 h 58"/>
                <a:gd name="T14" fmla="*/ 529975397 w 68"/>
                <a:gd name="T15" fmla="*/ 0 h 58"/>
                <a:gd name="T16" fmla="*/ 577083635 w 68"/>
                <a:gd name="T17" fmla="*/ 35680322 h 58"/>
                <a:gd name="T18" fmla="*/ 577083635 w 68"/>
                <a:gd name="T19" fmla="*/ 107040965 h 58"/>
                <a:gd name="T20" fmla="*/ 730186266 w 68"/>
                <a:gd name="T21" fmla="*/ 107040965 h 58"/>
                <a:gd name="T22" fmla="*/ 800850339 w 68"/>
                <a:gd name="T23" fmla="*/ 178405056 h 58"/>
                <a:gd name="T24" fmla="*/ 800850339 w 68"/>
                <a:gd name="T25" fmla="*/ 356806664 h 58"/>
                <a:gd name="T26" fmla="*/ 800850339 w 68"/>
                <a:gd name="T27" fmla="*/ 618466954 h 58"/>
                <a:gd name="T28" fmla="*/ 730186266 w 68"/>
                <a:gd name="T29" fmla="*/ 689827597 h 58"/>
                <a:gd name="T30" fmla="*/ 82441990 w 68"/>
                <a:gd name="T31" fmla="*/ 689827597 h 58"/>
                <a:gd name="T32" fmla="*/ 0 w 68"/>
                <a:gd name="T33" fmla="*/ 618466954 h 58"/>
                <a:gd name="T34" fmla="*/ 0 w 68"/>
                <a:gd name="T35" fmla="*/ 404381576 h 58"/>
                <a:gd name="T36" fmla="*/ 306208694 w 68"/>
                <a:gd name="T37" fmla="*/ 404381576 h 58"/>
                <a:gd name="T38" fmla="*/ 306208694 w 68"/>
                <a:gd name="T39" fmla="*/ 475742219 h 58"/>
                <a:gd name="T40" fmla="*/ 329761097 w 68"/>
                <a:gd name="T41" fmla="*/ 499531399 h 58"/>
                <a:gd name="T42" fmla="*/ 482867160 w 68"/>
                <a:gd name="T43" fmla="*/ 499531399 h 58"/>
                <a:gd name="T44" fmla="*/ 506419563 w 68"/>
                <a:gd name="T45" fmla="*/ 475742219 h 58"/>
                <a:gd name="T46" fmla="*/ 506419563 w 68"/>
                <a:gd name="T47" fmla="*/ 404381576 h 58"/>
                <a:gd name="T48" fmla="*/ 800850339 w 68"/>
                <a:gd name="T49" fmla="*/ 404381576 h 58"/>
                <a:gd name="T50" fmla="*/ 800850339 w 68"/>
                <a:gd name="T51" fmla="*/ 618466954 h 58"/>
                <a:gd name="T52" fmla="*/ 518197480 w 68"/>
                <a:gd name="T53" fmla="*/ 107040965 h 58"/>
                <a:gd name="T54" fmla="*/ 518197480 w 68"/>
                <a:gd name="T55" fmla="*/ 59469502 h 58"/>
                <a:gd name="T56" fmla="*/ 294430776 w 68"/>
                <a:gd name="T57" fmla="*/ 59469502 h 58"/>
                <a:gd name="T58" fmla="*/ 294430776 w 68"/>
                <a:gd name="T59" fmla="*/ 107040965 h 58"/>
                <a:gd name="T60" fmla="*/ 518197480 w 68"/>
                <a:gd name="T61" fmla="*/ 107040965 h 58"/>
                <a:gd name="T62" fmla="*/ 459311325 w 68"/>
                <a:gd name="T63" fmla="*/ 463851078 h 58"/>
                <a:gd name="T64" fmla="*/ 353316932 w 68"/>
                <a:gd name="T65" fmla="*/ 463851078 h 58"/>
                <a:gd name="T66" fmla="*/ 353316932 w 68"/>
                <a:gd name="T67" fmla="*/ 404381576 h 58"/>
                <a:gd name="T68" fmla="*/ 459311325 w 68"/>
                <a:gd name="T69" fmla="*/ 404381576 h 58"/>
                <a:gd name="T70" fmla="*/ 459311325 w 68"/>
                <a:gd name="T71" fmla="*/ 463851078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8" h="58">
                  <a:moveTo>
                    <a:pt x="68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2"/>
                    <a:pt x="3" y="9"/>
                    <a:pt x="7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1"/>
                    <a:pt x="22" y="0"/>
                    <a:pt x="2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7" y="0"/>
                    <a:pt x="49" y="1"/>
                    <a:pt x="49" y="3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6" y="9"/>
                    <a:pt x="68" y="12"/>
                    <a:pt x="68" y="15"/>
                  </a:cubicBezTo>
                  <a:lnTo>
                    <a:pt x="68" y="30"/>
                  </a:lnTo>
                  <a:close/>
                  <a:moveTo>
                    <a:pt x="68" y="52"/>
                  </a:moveTo>
                  <a:cubicBezTo>
                    <a:pt x="68" y="55"/>
                    <a:pt x="66" y="58"/>
                    <a:pt x="62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3" y="58"/>
                    <a:pt x="0" y="55"/>
                    <a:pt x="0" y="5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1"/>
                    <a:pt x="27" y="42"/>
                    <a:pt x="28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2" y="42"/>
                    <a:pt x="43" y="41"/>
                    <a:pt x="43" y="40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8" y="34"/>
                    <a:pt x="68" y="34"/>
                    <a:pt x="68" y="34"/>
                  </a:cubicBezTo>
                  <a:lnTo>
                    <a:pt x="68" y="52"/>
                  </a:lnTo>
                  <a:close/>
                  <a:moveTo>
                    <a:pt x="44" y="9"/>
                  </a:moveTo>
                  <a:cubicBezTo>
                    <a:pt x="44" y="5"/>
                    <a:pt x="44" y="5"/>
                    <a:pt x="44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9"/>
                    <a:pt x="25" y="9"/>
                    <a:pt x="25" y="9"/>
                  </a:cubicBezTo>
                  <a:lnTo>
                    <a:pt x="44" y="9"/>
                  </a:lnTo>
                  <a:close/>
                  <a:moveTo>
                    <a:pt x="39" y="39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9" y="34"/>
                    <a:pt x="39" y="34"/>
                    <a:pt x="39" y="34"/>
                  </a:cubicBezTo>
                  <a:lnTo>
                    <a:pt x="39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59"/>
            <p:cNvSpPr>
              <a:spLocks noEditPoints="1"/>
            </p:cNvSpPr>
            <p:nvPr/>
          </p:nvSpPr>
          <p:spPr bwMode="auto">
            <a:xfrm>
              <a:off x="2106491" y="5173167"/>
              <a:ext cx="271938" cy="341667"/>
            </a:xfrm>
            <a:custGeom>
              <a:avLst/>
              <a:gdLst>
                <a:gd name="T0" fmla="*/ 35492965 w 54"/>
                <a:gd name="T1" fmla="*/ 800857202 h 68"/>
                <a:gd name="T2" fmla="*/ 35492965 w 54"/>
                <a:gd name="T3" fmla="*/ 0 h 68"/>
                <a:gd name="T4" fmla="*/ 638856170 w 54"/>
                <a:gd name="T5" fmla="*/ 765526731 h 68"/>
                <a:gd name="T6" fmla="*/ 59153795 w 54"/>
                <a:gd name="T7" fmla="*/ 58886408 h 68"/>
                <a:gd name="T8" fmla="*/ 236611740 w 54"/>
                <a:gd name="T9" fmla="*/ 635975948 h 68"/>
                <a:gd name="T10" fmla="*/ 402244430 w 54"/>
                <a:gd name="T11" fmla="*/ 635975948 h 68"/>
                <a:gd name="T12" fmla="*/ 177461385 w 54"/>
                <a:gd name="T13" fmla="*/ 153106719 h 68"/>
                <a:gd name="T14" fmla="*/ 118307590 w 54"/>
                <a:gd name="T15" fmla="*/ 153106719 h 68"/>
                <a:gd name="T16" fmla="*/ 165629250 w 54"/>
                <a:gd name="T17" fmla="*/ 105994847 h 68"/>
                <a:gd name="T18" fmla="*/ 177461385 w 54"/>
                <a:gd name="T19" fmla="*/ 270879534 h 68"/>
                <a:gd name="T20" fmla="*/ 118307590 w 54"/>
                <a:gd name="T21" fmla="*/ 270879534 h 68"/>
                <a:gd name="T22" fmla="*/ 165629250 w 54"/>
                <a:gd name="T23" fmla="*/ 223767663 h 68"/>
                <a:gd name="T24" fmla="*/ 177461385 w 54"/>
                <a:gd name="T25" fmla="*/ 376874381 h 68"/>
                <a:gd name="T26" fmla="*/ 118307590 w 54"/>
                <a:gd name="T27" fmla="*/ 376874381 h 68"/>
                <a:gd name="T28" fmla="*/ 165629250 w 54"/>
                <a:gd name="T29" fmla="*/ 341540478 h 68"/>
                <a:gd name="T30" fmla="*/ 177461385 w 54"/>
                <a:gd name="T31" fmla="*/ 494647197 h 68"/>
                <a:gd name="T32" fmla="*/ 118307590 w 54"/>
                <a:gd name="T33" fmla="*/ 494647197 h 68"/>
                <a:gd name="T34" fmla="*/ 165629250 w 54"/>
                <a:gd name="T35" fmla="*/ 459316725 h 68"/>
                <a:gd name="T36" fmla="*/ 177461385 w 54"/>
                <a:gd name="T37" fmla="*/ 612420012 h 68"/>
                <a:gd name="T38" fmla="*/ 118307590 w 54"/>
                <a:gd name="T39" fmla="*/ 612420012 h 68"/>
                <a:gd name="T40" fmla="*/ 165629250 w 54"/>
                <a:gd name="T41" fmla="*/ 565311572 h 68"/>
                <a:gd name="T42" fmla="*/ 295765535 w 54"/>
                <a:gd name="T43" fmla="*/ 153106719 h 68"/>
                <a:gd name="T44" fmla="*/ 236611740 w 54"/>
                <a:gd name="T45" fmla="*/ 153106719 h 68"/>
                <a:gd name="T46" fmla="*/ 283936840 w 54"/>
                <a:gd name="T47" fmla="*/ 105994847 h 68"/>
                <a:gd name="T48" fmla="*/ 295765535 w 54"/>
                <a:gd name="T49" fmla="*/ 270879534 h 68"/>
                <a:gd name="T50" fmla="*/ 236611740 w 54"/>
                <a:gd name="T51" fmla="*/ 270879534 h 68"/>
                <a:gd name="T52" fmla="*/ 283936840 w 54"/>
                <a:gd name="T53" fmla="*/ 223767663 h 68"/>
                <a:gd name="T54" fmla="*/ 295765535 w 54"/>
                <a:gd name="T55" fmla="*/ 376874381 h 68"/>
                <a:gd name="T56" fmla="*/ 236611740 w 54"/>
                <a:gd name="T57" fmla="*/ 376874381 h 68"/>
                <a:gd name="T58" fmla="*/ 283936840 w 54"/>
                <a:gd name="T59" fmla="*/ 341540478 h 68"/>
                <a:gd name="T60" fmla="*/ 295765535 w 54"/>
                <a:gd name="T61" fmla="*/ 494647197 h 68"/>
                <a:gd name="T62" fmla="*/ 236611740 w 54"/>
                <a:gd name="T63" fmla="*/ 494647197 h 68"/>
                <a:gd name="T64" fmla="*/ 283936840 w 54"/>
                <a:gd name="T65" fmla="*/ 459316725 h 68"/>
                <a:gd name="T66" fmla="*/ 402244430 w 54"/>
                <a:gd name="T67" fmla="*/ 153106719 h 68"/>
                <a:gd name="T68" fmla="*/ 354919330 w 54"/>
                <a:gd name="T69" fmla="*/ 153106719 h 68"/>
                <a:gd name="T70" fmla="*/ 390412295 w 54"/>
                <a:gd name="T71" fmla="*/ 105994847 h 68"/>
                <a:gd name="T72" fmla="*/ 402244430 w 54"/>
                <a:gd name="T73" fmla="*/ 270879534 h 68"/>
                <a:gd name="T74" fmla="*/ 354919330 w 54"/>
                <a:gd name="T75" fmla="*/ 270879534 h 68"/>
                <a:gd name="T76" fmla="*/ 390412295 w 54"/>
                <a:gd name="T77" fmla="*/ 223767663 h 68"/>
                <a:gd name="T78" fmla="*/ 402244430 w 54"/>
                <a:gd name="T79" fmla="*/ 376874381 h 68"/>
                <a:gd name="T80" fmla="*/ 354919330 w 54"/>
                <a:gd name="T81" fmla="*/ 376874381 h 68"/>
                <a:gd name="T82" fmla="*/ 390412295 w 54"/>
                <a:gd name="T83" fmla="*/ 341540478 h 68"/>
                <a:gd name="T84" fmla="*/ 402244430 w 54"/>
                <a:gd name="T85" fmla="*/ 494647197 h 68"/>
                <a:gd name="T86" fmla="*/ 354919330 w 54"/>
                <a:gd name="T87" fmla="*/ 494647197 h 68"/>
                <a:gd name="T88" fmla="*/ 390412295 w 54"/>
                <a:gd name="T89" fmla="*/ 459316725 h 68"/>
                <a:gd name="T90" fmla="*/ 520548580 w 54"/>
                <a:gd name="T91" fmla="*/ 153106719 h 68"/>
                <a:gd name="T92" fmla="*/ 461394785 w 54"/>
                <a:gd name="T93" fmla="*/ 153106719 h 68"/>
                <a:gd name="T94" fmla="*/ 508719885 w 54"/>
                <a:gd name="T95" fmla="*/ 105994847 h 68"/>
                <a:gd name="T96" fmla="*/ 520548580 w 54"/>
                <a:gd name="T97" fmla="*/ 270879534 h 68"/>
                <a:gd name="T98" fmla="*/ 461394785 w 54"/>
                <a:gd name="T99" fmla="*/ 270879534 h 68"/>
                <a:gd name="T100" fmla="*/ 508719885 w 54"/>
                <a:gd name="T101" fmla="*/ 223767663 h 68"/>
                <a:gd name="T102" fmla="*/ 520548580 w 54"/>
                <a:gd name="T103" fmla="*/ 376874381 h 68"/>
                <a:gd name="T104" fmla="*/ 461394785 w 54"/>
                <a:gd name="T105" fmla="*/ 376874381 h 68"/>
                <a:gd name="T106" fmla="*/ 508719885 w 54"/>
                <a:gd name="T107" fmla="*/ 341540478 h 68"/>
                <a:gd name="T108" fmla="*/ 520548580 w 54"/>
                <a:gd name="T109" fmla="*/ 494647197 h 68"/>
                <a:gd name="T110" fmla="*/ 461394785 w 54"/>
                <a:gd name="T111" fmla="*/ 494647197 h 68"/>
                <a:gd name="T112" fmla="*/ 508719885 w 54"/>
                <a:gd name="T113" fmla="*/ 459316725 h 68"/>
                <a:gd name="T114" fmla="*/ 520548580 w 54"/>
                <a:gd name="T115" fmla="*/ 612420012 h 68"/>
                <a:gd name="T116" fmla="*/ 461394785 w 54"/>
                <a:gd name="T117" fmla="*/ 612420012 h 68"/>
                <a:gd name="T118" fmla="*/ 508719885 w 54"/>
                <a:gd name="T119" fmla="*/ 565311572 h 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4" h="68">
                  <a:moveTo>
                    <a:pt x="54" y="65"/>
                  </a:moveTo>
                  <a:cubicBezTo>
                    <a:pt x="54" y="67"/>
                    <a:pt x="53" y="68"/>
                    <a:pt x="51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2" y="68"/>
                    <a:pt x="0" y="67"/>
                    <a:pt x="0" y="6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3" y="0"/>
                    <a:pt x="54" y="1"/>
                    <a:pt x="54" y="2"/>
                  </a:cubicBezTo>
                  <a:lnTo>
                    <a:pt x="54" y="65"/>
                  </a:lnTo>
                  <a:close/>
                  <a:moveTo>
                    <a:pt x="49" y="63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3"/>
                    <a:pt x="21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4" y="53"/>
                    <a:pt x="34" y="54"/>
                    <a:pt x="34" y="54"/>
                  </a:cubicBezTo>
                  <a:cubicBezTo>
                    <a:pt x="34" y="63"/>
                    <a:pt x="34" y="63"/>
                    <a:pt x="34" y="63"/>
                  </a:cubicBezTo>
                  <a:lnTo>
                    <a:pt x="49" y="63"/>
                  </a:lnTo>
                  <a:close/>
                  <a:moveTo>
                    <a:pt x="15" y="13"/>
                  </a:moveTo>
                  <a:cubicBezTo>
                    <a:pt x="15" y="14"/>
                    <a:pt x="14" y="14"/>
                    <a:pt x="14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0" y="14"/>
                    <a:pt x="10" y="13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1" y="9"/>
                    <a:pt x="11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5" y="10"/>
                    <a:pt x="15" y="11"/>
                  </a:cubicBezTo>
                  <a:lnTo>
                    <a:pt x="15" y="13"/>
                  </a:lnTo>
                  <a:close/>
                  <a:moveTo>
                    <a:pt x="15" y="23"/>
                  </a:moveTo>
                  <a:cubicBezTo>
                    <a:pt x="15" y="23"/>
                    <a:pt x="14" y="24"/>
                    <a:pt x="14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0" y="23"/>
                    <a:pt x="10" y="2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1" y="19"/>
                    <a:pt x="11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20"/>
                    <a:pt x="15" y="20"/>
                  </a:cubicBezTo>
                  <a:lnTo>
                    <a:pt x="15" y="23"/>
                  </a:lnTo>
                  <a:close/>
                  <a:moveTo>
                    <a:pt x="15" y="32"/>
                  </a:moveTo>
                  <a:cubicBezTo>
                    <a:pt x="15" y="33"/>
                    <a:pt x="14" y="34"/>
                    <a:pt x="14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0" y="33"/>
                    <a:pt x="10" y="32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1" y="29"/>
                    <a:pt x="11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5" y="29"/>
                    <a:pt x="15" y="30"/>
                  </a:cubicBezTo>
                  <a:lnTo>
                    <a:pt x="15" y="32"/>
                  </a:lnTo>
                  <a:close/>
                  <a:moveTo>
                    <a:pt x="15" y="42"/>
                  </a:moveTo>
                  <a:cubicBezTo>
                    <a:pt x="15" y="43"/>
                    <a:pt x="14" y="43"/>
                    <a:pt x="14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0" y="43"/>
                    <a:pt x="10" y="42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1" y="39"/>
                    <a:pt x="11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39"/>
                    <a:pt x="15" y="40"/>
                  </a:cubicBezTo>
                  <a:lnTo>
                    <a:pt x="15" y="42"/>
                  </a:lnTo>
                  <a:close/>
                  <a:moveTo>
                    <a:pt x="15" y="52"/>
                  </a:moveTo>
                  <a:cubicBezTo>
                    <a:pt x="15" y="53"/>
                    <a:pt x="14" y="53"/>
                    <a:pt x="14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3"/>
                    <a:pt x="10" y="53"/>
                    <a:pt x="10" y="52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1" y="48"/>
                    <a:pt x="11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8"/>
                    <a:pt x="15" y="49"/>
                    <a:pt x="15" y="49"/>
                  </a:cubicBezTo>
                  <a:lnTo>
                    <a:pt x="15" y="52"/>
                  </a:lnTo>
                  <a:close/>
                  <a:moveTo>
                    <a:pt x="25" y="13"/>
                  </a:moveTo>
                  <a:cubicBezTo>
                    <a:pt x="25" y="14"/>
                    <a:pt x="24" y="14"/>
                    <a:pt x="24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9"/>
                    <a:pt x="21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5" y="10"/>
                    <a:pt x="25" y="11"/>
                  </a:cubicBezTo>
                  <a:lnTo>
                    <a:pt x="25" y="13"/>
                  </a:lnTo>
                  <a:close/>
                  <a:moveTo>
                    <a:pt x="25" y="23"/>
                  </a:moveTo>
                  <a:cubicBezTo>
                    <a:pt x="25" y="23"/>
                    <a:pt x="24" y="24"/>
                    <a:pt x="24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19"/>
                    <a:pt x="21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5" y="20"/>
                    <a:pt x="25" y="20"/>
                  </a:cubicBezTo>
                  <a:lnTo>
                    <a:pt x="25" y="23"/>
                  </a:lnTo>
                  <a:close/>
                  <a:moveTo>
                    <a:pt x="25" y="32"/>
                  </a:moveTo>
                  <a:cubicBezTo>
                    <a:pt x="25" y="33"/>
                    <a:pt x="24" y="34"/>
                    <a:pt x="24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0" y="34"/>
                    <a:pt x="20" y="33"/>
                    <a:pt x="20" y="3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29"/>
                    <a:pt x="20" y="29"/>
                    <a:pt x="21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5" y="29"/>
                    <a:pt x="25" y="30"/>
                  </a:cubicBezTo>
                  <a:lnTo>
                    <a:pt x="25" y="32"/>
                  </a:lnTo>
                  <a:close/>
                  <a:moveTo>
                    <a:pt x="25" y="42"/>
                  </a:moveTo>
                  <a:cubicBezTo>
                    <a:pt x="25" y="43"/>
                    <a:pt x="24" y="43"/>
                    <a:pt x="24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39"/>
                    <a:pt x="20" y="39"/>
                    <a:pt x="21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5" y="39"/>
                    <a:pt x="25" y="40"/>
                  </a:cubicBezTo>
                  <a:lnTo>
                    <a:pt x="25" y="42"/>
                  </a:lnTo>
                  <a:close/>
                  <a:moveTo>
                    <a:pt x="34" y="13"/>
                  </a:moveTo>
                  <a:cubicBezTo>
                    <a:pt x="34" y="14"/>
                    <a:pt x="34" y="14"/>
                    <a:pt x="33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9"/>
                    <a:pt x="31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9"/>
                    <a:pt x="34" y="10"/>
                    <a:pt x="34" y="11"/>
                  </a:cubicBezTo>
                  <a:lnTo>
                    <a:pt x="34" y="13"/>
                  </a:lnTo>
                  <a:close/>
                  <a:moveTo>
                    <a:pt x="34" y="23"/>
                  </a:moveTo>
                  <a:cubicBezTo>
                    <a:pt x="34" y="23"/>
                    <a:pt x="34" y="24"/>
                    <a:pt x="33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19"/>
                    <a:pt x="31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20"/>
                    <a:pt x="34" y="20"/>
                  </a:cubicBezTo>
                  <a:lnTo>
                    <a:pt x="34" y="23"/>
                  </a:lnTo>
                  <a:close/>
                  <a:moveTo>
                    <a:pt x="34" y="32"/>
                  </a:moveTo>
                  <a:cubicBezTo>
                    <a:pt x="34" y="33"/>
                    <a:pt x="34" y="34"/>
                    <a:pt x="33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29"/>
                    <a:pt x="30" y="29"/>
                    <a:pt x="31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9"/>
                    <a:pt x="34" y="29"/>
                    <a:pt x="34" y="30"/>
                  </a:cubicBezTo>
                  <a:lnTo>
                    <a:pt x="34" y="32"/>
                  </a:lnTo>
                  <a:close/>
                  <a:moveTo>
                    <a:pt x="34" y="42"/>
                  </a:moveTo>
                  <a:cubicBezTo>
                    <a:pt x="34" y="43"/>
                    <a:pt x="34" y="43"/>
                    <a:pt x="33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0" y="43"/>
                    <a:pt x="30" y="43"/>
                    <a:pt x="30" y="42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9"/>
                    <a:pt x="30" y="39"/>
                    <a:pt x="31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39"/>
                    <a:pt x="34" y="39"/>
                    <a:pt x="34" y="40"/>
                  </a:cubicBezTo>
                  <a:lnTo>
                    <a:pt x="34" y="42"/>
                  </a:lnTo>
                  <a:close/>
                  <a:moveTo>
                    <a:pt x="44" y="13"/>
                  </a:moveTo>
                  <a:cubicBezTo>
                    <a:pt x="44" y="14"/>
                    <a:pt x="44" y="14"/>
                    <a:pt x="43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39" y="14"/>
                    <a:pt x="39" y="13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0"/>
                    <a:pt x="40" y="9"/>
                    <a:pt x="41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4" y="9"/>
                    <a:pt x="44" y="10"/>
                    <a:pt x="44" y="11"/>
                  </a:cubicBezTo>
                  <a:lnTo>
                    <a:pt x="44" y="13"/>
                  </a:lnTo>
                  <a:close/>
                  <a:moveTo>
                    <a:pt x="44" y="23"/>
                  </a:moveTo>
                  <a:cubicBezTo>
                    <a:pt x="44" y="23"/>
                    <a:pt x="44" y="24"/>
                    <a:pt x="43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4"/>
                    <a:pt x="39" y="23"/>
                    <a:pt x="39" y="23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40" y="19"/>
                    <a:pt x="41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4" y="19"/>
                    <a:pt x="44" y="20"/>
                    <a:pt x="44" y="20"/>
                  </a:cubicBezTo>
                  <a:lnTo>
                    <a:pt x="44" y="23"/>
                  </a:lnTo>
                  <a:close/>
                  <a:moveTo>
                    <a:pt x="44" y="32"/>
                  </a:moveTo>
                  <a:cubicBezTo>
                    <a:pt x="44" y="33"/>
                    <a:pt x="44" y="34"/>
                    <a:pt x="43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0" y="34"/>
                    <a:pt x="39" y="33"/>
                    <a:pt x="39" y="32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29"/>
                    <a:pt x="40" y="29"/>
                    <a:pt x="41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4" y="29"/>
                    <a:pt x="44" y="29"/>
                    <a:pt x="44" y="30"/>
                  </a:cubicBezTo>
                  <a:lnTo>
                    <a:pt x="44" y="32"/>
                  </a:lnTo>
                  <a:close/>
                  <a:moveTo>
                    <a:pt x="44" y="42"/>
                  </a:moveTo>
                  <a:cubicBezTo>
                    <a:pt x="44" y="43"/>
                    <a:pt x="44" y="43"/>
                    <a:pt x="43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0" y="43"/>
                    <a:pt x="39" y="43"/>
                    <a:pt x="39" y="42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39"/>
                    <a:pt x="40" y="39"/>
                    <a:pt x="41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4" y="39"/>
                    <a:pt x="44" y="39"/>
                    <a:pt x="44" y="40"/>
                  </a:cubicBezTo>
                  <a:lnTo>
                    <a:pt x="44" y="42"/>
                  </a:lnTo>
                  <a:close/>
                  <a:moveTo>
                    <a:pt x="44" y="52"/>
                  </a:moveTo>
                  <a:cubicBezTo>
                    <a:pt x="44" y="53"/>
                    <a:pt x="44" y="53"/>
                    <a:pt x="43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0" y="53"/>
                    <a:pt x="39" y="53"/>
                    <a:pt x="39" y="52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40" y="48"/>
                    <a:pt x="41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4" y="48"/>
                    <a:pt x="44" y="49"/>
                    <a:pt x="44" y="49"/>
                  </a:cubicBezTo>
                  <a:lnTo>
                    <a:pt x="44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60"/>
            <p:cNvSpPr>
              <a:spLocks noEditPoints="1"/>
            </p:cNvSpPr>
            <p:nvPr/>
          </p:nvSpPr>
          <p:spPr bwMode="auto">
            <a:xfrm>
              <a:off x="2829335" y="5173167"/>
              <a:ext cx="392801" cy="341667"/>
            </a:xfrm>
            <a:custGeom>
              <a:avLst/>
              <a:gdLst>
                <a:gd name="T0" fmla="*/ 922800653 w 78"/>
                <a:gd name="T1" fmla="*/ 494647197 h 68"/>
                <a:gd name="T2" fmla="*/ 922800653 w 78"/>
                <a:gd name="T3" fmla="*/ 671306419 h 68"/>
                <a:gd name="T4" fmla="*/ 899139715 w 78"/>
                <a:gd name="T5" fmla="*/ 683084387 h 68"/>
                <a:gd name="T6" fmla="*/ 863646589 w 78"/>
                <a:gd name="T7" fmla="*/ 683084387 h 68"/>
                <a:gd name="T8" fmla="*/ 863646589 w 78"/>
                <a:gd name="T9" fmla="*/ 706640323 h 68"/>
                <a:gd name="T10" fmla="*/ 768999398 w 78"/>
                <a:gd name="T11" fmla="*/ 800857202 h 68"/>
                <a:gd name="T12" fmla="*/ 686184395 w 78"/>
                <a:gd name="T13" fmla="*/ 706640323 h 68"/>
                <a:gd name="T14" fmla="*/ 686184395 w 78"/>
                <a:gd name="T15" fmla="*/ 683084387 h 68"/>
                <a:gd name="T16" fmla="*/ 224784069 w 78"/>
                <a:gd name="T17" fmla="*/ 683084387 h 68"/>
                <a:gd name="T18" fmla="*/ 224784069 w 78"/>
                <a:gd name="T19" fmla="*/ 706640323 h 68"/>
                <a:gd name="T20" fmla="*/ 141969067 w 78"/>
                <a:gd name="T21" fmla="*/ 800857202 h 68"/>
                <a:gd name="T22" fmla="*/ 59154064 w 78"/>
                <a:gd name="T23" fmla="*/ 706640323 h 68"/>
                <a:gd name="T24" fmla="*/ 59154064 w 78"/>
                <a:gd name="T25" fmla="*/ 683084387 h 68"/>
                <a:gd name="T26" fmla="*/ 11832189 w 78"/>
                <a:gd name="T27" fmla="*/ 683084387 h 68"/>
                <a:gd name="T28" fmla="*/ 0 w 78"/>
                <a:gd name="T29" fmla="*/ 671306419 h 68"/>
                <a:gd name="T30" fmla="*/ 0 w 78"/>
                <a:gd name="T31" fmla="*/ 494647197 h 68"/>
                <a:gd name="T32" fmla="*/ 94647191 w 78"/>
                <a:gd name="T33" fmla="*/ 400430317 h 68"/>
                <a:gd name="T34" fmla="*/ 106475940 w 78"/>
                <a:gd name="T35" fmla="*/ 400430317 h 68"/>
                <a:gd name="T36" fmla="*/ 153801255 w 78"/>
                <a:gd name="T37" fmla="*/ 211993126 h 68"/>
                <a:gd name="T38" fmla="*/ 283938133 w 78"/>
                <a:gd name="T39" fmla="*/ 105994847 h 68"/>
                <a:gd name="T40" fmla="*/ 343092198 w 78"/>
                <a:gd name="T41" fmla="*/ 105994847 h 68"/>
                <a:gd name="T42" fmla="*/ 343092198 w 78"/>
                <a:gd name="T43" fmla="*/ 11777968 h 68"/>
                <a:gd name="T44" fmla="*/ 354924386 w 78"/>
                <a:gd name="T45" fmla="*/ 0 h 68"/>
                <a:gd name="T46" fmla="*/ 556047518 w 78"/>
                <a:gd name="T47" fmla="*/ 0 h 68"/>
                <a:gd name="T48" fmla="*/ 567876267 w 78"/>
                <a:gd name="T49" fmla="*/ 11777968 h 68"/>
                <a:gd name="T50" fmla="*/ 567876267 w 78"/>
                <a:gd name="T51" fmla="*/ 105994847 h 68"/>
                <a:gd name="T52" fmla="*/ 627030331 w 78"/>
                <a:gd name="T53" fmla="*/ 105994847 h 68"/>
                <a:gd name="T54" fmla="*/ 757170649 w 78"/>
                <a:gd name="T55" fmla="*/ 211993126 h 68"/>
                <a:gd name="T56" fmla="*/ 804492524 w 78"/>
                <a:gd name="T57" fmla="*/ 400430317 h 68"/>
                <a:gd name="T58" fmla="*/ 816324713 w 78"/>
                <a:gd name="T59" fmla="*/ 400430317 h 68"/>
                <a:gd name="T60" fmla="*/ 922800653 w 78"/>
                <a:gd name="T61" fmla="*/ 494647197 h 68"/>
                <a:gd name="T62" fmla="*/ 212955320 w 78"/>
                <a:gd name="T63" fmla="*/ 541755636 h 68"/>
                <a:gd name="T64" fmla="*/ 141969067 w 78"/>
                <a:gd name="T65" fmla="*/ 471091261 h 68"/>
                <a:gd name="T66" fmla="*/ 70986253 w 78"/>
                <a:gd name="T67" fmla="*/ 541755636 h 68"/>
                <a:gd name="T68" fmla="*/ 141969067 w 78"/>
                <a:gd name="T69" fmla="*/ 612420012 h 68"/>
                <a:gd name="T70" fmla="*/ 212955320 w 78"/>
                <a:gd name="T71" fmla="*/ 541755636 h 68"/>
                <a:gd name="T72" fmla="*/ 686184395 w 78"/>
                <a:gd name="T73" fmla="*/ 400430317 h 68"/>
                <a:gd name="T74" fmla="*/ 650691269 w 78"/>
                <a:gd name="T75" fmla="*/ 235545630 h 68"/>
                <a:gd name="T76" fmla="*/ 627030331 w 78"/>
                <a:gd name="T77" fmla="*/ 223767663 h 68"/>
                <a:gd name="T78" fmla="*/ 283938133 w 78"/>
                <a:gd name="T79" fmla="*/ 223767663 h 68"/>
                <a:gd name="T80" fmla="*/ 272109384 w 78"/>
                <a:gd name="T81" fmla="*/ 235545630 h 68"/>
                <a:gd name="T82" fmla="*/ 224784069 w 78"/>
                <a:gd name="T83" fmla="*/ 400430317 h 68"/>
                <a:gd name="T84" fmla="*/ 686184395 w 78"/>
                <a:gd name="T85" fmla="*/ 400430317 h 68"/>
                <a:gd name="T86" fmla="*/ 839985651 w 78"/>
                <a:gd name="T87" fmla="*/ 541755636 h 68"/>
                <a:gd name="T88" fmla="*/ 768999398 w 78"/>
                <a:gd name="T89" fmla="*/ 471091261 h 68"/>
                <a:gd name="T90" fmla="*/ 698016584 w 78"/>
                <a:gd name="T91" fmla="*/ 541755636 h 68"/>
                <a:gd name="T92" fmla="*/ 768999398 w 78"/>
                <a:gd name="T93" fmla="*/ 612420012 h 68"/>
                <a:gd name="T94" fmla="*/ 839985651 w 78"/>
                <a:gd name="T95" fmla="*/ 541755636 h 6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8" h="68">
                  <a:moveTo>
                    <a:pt x="78" y="42"/>
                  </a:moveTo>
                  <a:cubicBezTo>
                    <a:pt x="78" y="57"/>
                    <a:pt x="78" y="57"/>
                    <a:pt x="78" y="57"/>
                  </a:cubicBezTo>
                  <a:cubicBezTo>
                    <a:pt x="78" y="57"/>
                    <a:pt x="77" y="58"/>
                    <a:pt x="76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3" y="64"/>
                    <a:pt x="69" y="68"/>
                    <a:pt x="65" y="68"/>
                  </a:cubicBezTo>
                  <a:cubicBezTo>
                    <a:pt x="61" y="68"/>
                    <a:pt x="58" y="64"/>
                    <a:pt x="58" y="60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9" y="64"/>
                    <a:pt x="16" y="68"/>
                    <a:pt x="12" y="68"/>
                  </a:cubicBezTo>
                  <a:cubicBezTo>
                    <a:pt x="8" y="68"/>
                    <a:pt x="5" y="64"/>
                    <a:pt x="5" y="60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0" y="58"/>
                    <a:pt x="0" y="57"/>
                    <a:pt x="0" y="57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38"/>
                    <a:pt x="4" y="34"/>
                    <a:pt x="8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3"/>
                    <a:pt x="19" y="9"/>
                    <a:pt x="24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30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8" y="9"/>
                    <a:pt x="63" y="13"/>
                    <a:pt x="64" y="18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74" y="34"/>
                    <a:pt x="78" y="38"/>
                    <a:pt x="78" y="42"/>
                  </a:cubicBezTo>
                  <a:close/>
                  <a:moveTo>
                    <a:pt x="18" y="46"/>
                  </a:moveTo>
                  <a:cubicBezTo>
                    <a:pt x="18" y="43"/>
                    <a:pt x="15" y="40"/>
                    <a:pt x="12" y="40"/>
                  </a:cubicBezTo>
                  <a:cubicBezTo>
                    <a:pt x="9" y="40"/>
                    <a:pt x="6" y="43"/>
                    <a:pt x="6" y="46"/>
                  </a:cubicBezTo>
                  <a:cubicBezTo>
                    <a:pt x="6" y="49"/>
                    <a:pt x="9" y="52"/>
                    <a:pt x="12" y="52"/>
                  </a:cubicBezTo>
                  <a:cubicBezTo>
                    <a:pt x="15" y="52"/>
                    <a:pt x="18" y="49"/>
                    <a:pt x="18" y="46"/>
                  </a:cubicBezTo>
                  <a:close/>
                  <a:moveTo>
                    <a:pt x="58" y="34"/>
                  </a:moveTo>
                  <a:cubicBezTo>
                    <a:pt x="55" y="20"/>
                    <a:pt x="55" y="20"/>
                    <a:pt x="55" y="20"/>
                  </a:cubicBezTo>
                  <a:cubicBezTo>
                    <a:pt x="54" y="20"/>
                    <a:pt x="54" y="19"/>
                    <a:pt x="53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3" y="20"/>
                    <a:pt x="23" y="20"/>
                  </a:cubicBezTo>
                  <a:cubicBezTo>
                    <a:pt x="19" y="34"/>
                    <a:pt x="19" y="34"/>
                    <a:pt x="19" y="34"/>
                  </a:cubicBezTo>
                  <a:lnTo>
                    <a:pt x="58" y="34"/>
                  </a:lnTo>
                  <a:close/>
                  <a:moveTo>
                    <a:pt x="71" y="46"/>
                  </a:moveTo>
                  <a:cubicBezTo>
                    <a:pt x="71" y="43"/>
                    <a:pt x="69" y="40"/>
                    <a:pt x="65" y="40"/>
                  </a:cubicBezTo>
                  <a:cubicBezTo>
                    <a:pt x="62" y="40"/>
                    <a:pt x="59" y="43"/>
                    <a:pt x="59" y="46"/>
                  </a:cubicBezTo>
                  <a:cubicBezTo>
                    <a:pt x="59" y="49"/>
                    <a:pt x="62" y="52"/>
                    <a:pt x="65" y="52"/>
                  </a:cubicBezTo>
                  <a:cubicBezTo>
                    <a:pt x="69" y="52"/>
                    <a:pt x="71" y="49"/>
                    <a:pt x="7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161"/>
            <p:cNvSpPr>
              <a:spLocks noEditPoints="1"/>
            </p:cNvSpPr>
            <p:nvPr/>
          </p:nvSpPr>
          <p:spPr bwMode="auto">
            <a:xfrm>
              <a:off x="3552180" y="5173167"/>
              <a:ext cx="367233" cy="318424"/>
            </a:xfrm>
            <a:custGeom>
              <a:avLst/>
              <a:gdLst>
                <a:gd name="T0" fmla="*/ 861824392 w 73"/>
                <a:gd name="T1" fmla="*/ 226436078 h 63"/>
                <a:gd name="T2" fmla="*/ 861824392 w 73"/>
                <a:gd name="T3" fmla="*/ 631633483 h 63"/>
                <a:gd name="T4" fmla="*/ 755570799 w 73"/>
                <a:gd name="T5" fmla="*/ 750810002 h 63"/>
                <a:gd name="T6" fmla="*/ 118059548 w 73"/>
                <a:gd name="T7" fmla="*/ 750810002 h 63"/>
                <a:gd name="T8" fmla="*/ 0 w 73"/>
                <a:gd name="T9" fmla="*/ 631633483 h 63"/>
                <a:gd name="T10" fmla="*/ 0 w 73"/>
                <a:gd name="T11" fmla="*/ 226436078 h 63"/>
                <a:gd name="T12" fmla="*/ 118059548 w 73"/>
                <a:gd name="T13" fmla="*/ 107259558 h 63"/>
                <a:gd name="T14" fmla="*/ 224309705 w 73"/>
                <a:gd name="T15" fmla="*/ 107259558 h 63"/>
                <a:gd name="T16" fmla="*/ 247921615 w 73"/>
                <a:gd name="T17" fmla="*/ 47671298 h 63"/>
                <a:gd name="T18" fmla="*/ 318757343 w 73"/>
                <a:gd name="T19" fmla="*/ 0 h 63"/>
                <a:gd name="T20" fmla="*/ 554873003 w 73"/>
                <a:gd name="T21" fmla="*/ 0 h 63"/>
                <a:gd name="T22" fmla="*/ 625708732 w 73"/>
                <a:gd name="T23" fmla="*/ 47671298 h 63"/>
                <a:gd name="T24" fmla="*/ 649320642 w 73"/>
                <a:gd name="T25" fmla="*/ 107259558 h 63"/>
                <a:gd name="T26" fmla="*/ 755570799 w 73"/>
                <a:gd name="T27" fmla="*/ 107259558 h 63"/>
                <a:gd name="T28" fmla="*/ 861824392 w 73"/>
                <a:gd name="T29" fmla="*/ 226436078 h 63"/>
                <a:gd name="T30" fmla="*/ 637514687 w 73"/>
                <a:gd name="T31" fmla="*/ 429034780 h 63"/>
                <a:gd name="T32" fmla="*/ 436813455 w 73"/>
                <a:gd name="T33" fmla="*/ 226436078 h 63"/>
                <a:gd name="T34" fmla="*/ 236115660 w 73"/>
                <a:gd name="T35" fmla="*/ 429034780 h 63"/>
                <a:gd name="T36" fmla="*/ 436813455 w 73"/>
                <a:gd name="T37" fmla="*/ 631633483 h 63"/>
                <a:gd name="T38" fmla="*/ 637514687 w 73"/>
                <a:gd name="T39" fmla="*/ 429034780 h 63"/>
                <a:gd name="T40" fmla="*/ 566678958 w 73"/>
                <a:gd name="T41" fmla="*/ 429034780 h 63"/>
                <a:gd name="T42" fmla="*/ 436813455 w 73"/>
                <a:gd name="T43" fmla="*/ 560128261 h 63"/>
                <a:gd name="T44" fmla="*/ 306951389 w 73"/>
                <a:gd name="T45" fmla="*/ 429034780 h 63"/>
                <a:gd name="T46" fmla="*/ 436813455 w 73"/>
                <a:gd name="T47" fmla="*/ 297941299 h 63"/>
                <a:gd name="T48" fmla="*/ 566678958 w 73"/>
                <a:gd name="T49" fmla="*/ 429034780 h 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3" h="63">
                  <a:moveTo>
                    <a:pt x="73" y="19"/>
                  </a:moveTo>
                  <a:cubicBezTo>
                    <a:pt x="73" y="53"/>
                    <a:pt x="73" y="53"/>
                    <a:pt x="73" y="53"/>
                  </a:cubicBezTo>
                  <a:cubicBezTo>
                    <a:pt x="73" y="58"/>
                    <a:pt x="69" y="63"/>
                    <a:pt x="64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5" y="63"/>
                    <a:pt x="0" y="58"/>
                    <a:pt x="0" y="5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4"/>
                    <a:pt x="5" y="9"/>
                    <a:pt x="1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2"/>
                    <a:pt x="25" y="0"/>
                    <a:pt x="2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52" y="2"/>
                    <a:pt x="53" y="4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9" y="9"/>
                    <a:pt x="73" y="14"/>
                    <a:pt x="73" y="19"/>
                  </a:cubicBezTo>
                  <a:close/>
                  <a:moveTo>
                    <a:pt x="54" y="36"/>
                  </a:moveTo>
                  <a:cubicBezTo>
                    <a:pt x="54" y="27"/>
                    <a:pt x="46" y="19"/>
                    <a:pt x="37" y="19"/>
                  </a:cubicBezTo>
                  <a:cubicBezTo>
                    <a:pt x="28" y="19"/>
                    <a:pt x="20" y="27"/>
                    <a:pt x="20" y="36"/>
                  </a:cubicBezTo>
                  <a:cubicBezTo>
                    <a:pt x="20" y="46"/>
                    <a:pt x="28" y="53"/>
                    <a:pt x="37" y="53"/>
                  </a:cubicBezTo>
                  <a:cubicBezTo>
                    <a:pt x="46" y="53"/>
                    <a:pt x="54" y="46"/>
                    <a:pt x="54" y="36"/>
                  </a:cubicBezTo>
                  <a:close/>
                  <a:moveTo>
                    <a:pt x="48" y="36"/>
                  </a:moveTo>
                  <a:cubicBezTo>
                    <a:pt x="48" y="42"/>
                    <a:pt x="43" y="47"/>
                    <a:pt x="37" y="47"/>
                  </a:cubicBezTo>
                  <a:cubicBezTo>
                    <a:pt x="31" y="47"/>
                    <a:pt x="26" y="42"/>
                    <a:pt x="26" y="36"/>
                  </a:cubicBezTo>
                  <a:cubicBezTo>
                    <a:pt x="26" y="30"/>
                    <a:pt x="31" y="25"/>
                    <a:pt x="37" y="25"/>
                  </a:cubicBezTo>
                  <a:cubicBezTo>
                    <a:pt x="43" y="25"/>
                    <a:pt x="48" y="30"/>
                    <a:pt x="48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162"/>
            <p:cNvSpPr>
              <a:spLocks/>
            </p:cNvSpPr>
            <p:nvPr/>
          </p:nvSpPr>
          <p:spPr bwMode="auto">
            <a:xfrm>
              <a:off x="4291295" y="5245219"/>
              <a:ext cx="111564" cy="195238"/>
            </a:xfrm>
            <a:custGeom>
              <a:avLst/>
              <a:gdLst>
                <a:gd name="T0" fmla="*/ 263929091 w 22"/>
                <a:gd name="T1" fmla="*/ 432573723 h 39"/>
                <a:gd name="T2" fmla="*/ 227938445 w 22"/>
                <a:gd name="T3" fmla="*/ 455954423 h 39"/>
                <a:gd name="T4" fmla="*/ 215940409 w 22"/>
                <a:gd name="T5" fmla="*/ 444264073 h 39"/>
                <a:gd name="T6" fmla="*/ 11998036 w 22"/>
                <a:gd name="T7" fmla="*/ 245514446 h 39"/>
                <a:gd name="T8" fmla="*/ 0 w 22"/>
                <a:gd name="T9" fmla="*/ 233824096 h 39"/>
                <a:gd name="T10" fmla="*/ 11998036 w 22"/>
                <a:gd name="T11" fmla="*/ 210439977 h 39"/>
                <a:gd name="T12" fmla="*/ 215940409 w 22"/>
                <a:gd name="T13" fmla="*/ 11690350 h 39"/>
                <a:gd name="T14" fmla="*/ 227938445 w 22"/>
                <a:gd name="T15" fmla="*/ 0 h 39"/>
                <a:gd name="T16" fmla="*/ 263929091 w 22"/>
                <a:gd name="T17" fmla="*/ 35074469 h 39"/>
                <a:gd name="T18" fmla="*/ 263929091 w 22"/>
                <a:gd name="T19" fmla="*/ 432573723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" h="39">
                  <a:moveTo>
                    <a:pt x="22" y="37"/>
                  </a:moveTo>
                  <a:cubicBezTo>
                    <a:pt x="22" y="38"/>
                    <a:pt x="21" y="39"/>
                    <a:pt x="19" y="39"/>
                  </a:cubicBezTo>
                  <a:cubicBezTo>
                    <a:pt x="19" y="39"/>
                    <a:pt x="18" y="39"/>
                    <a:pt x="18" y="38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9" y="0"/>
                    <a:pt x="19" y="0"/>
                  </a:cubicBezTo>
                  <a:cubicBezTo>
                    <a:pt x="21" y="0"/>
                    <a:pt x="22" y="1"/>
                    <a:pt x="22" y="3"/>
                  </a:cubicBezTo>
                  <a:lnTo>
                    <a:pt x="22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63"/>
            <p:cNvSpPr>
              <a:spLocks noEditPoints="1"/>
            </p:cNvSpPr>
            <p:nvPr/>
          </p:nvSpPr>
          <p:spPr bwMode="auto">
            <a:xfrm>
              <a:off x="5000193" y="5198734"/>
              <a:ext cx="292857" cy="292857"/>
            </a:xfrm>
            <a:custGeom>
              <a:avLst/>
              <a:gdLst>
                <a:gd name="T0" fmla="*/ 689827597 w 58"/>
                <a:gd name="T1" fmla="*/ 558997452 h 58"/>
                <a:gd name="T2" fmla="*/ 558997452 w 58"/>
                <a:gd name="T3" fmla="*/ 689827597 h 58"/>
                <a:gd name="T4" fmla="*/ 130830145 w 58"/>
                <a:gd name="T5" fmla="*/ 689827597 h 58"/>
                <a:gd name="T6" fmla="*/ 0 w 58"/>
                <a:gd name="T7" fmla="*/ 558997452 h 58"/>
                <a:gd name="T8" fmla="*/ 0 w 58"/>
                <a:gd name="T9" fmla="*/ 118935555 h 58"/>
                <a:gd name="T10" fmla="*/ 130830145 w 58"/>
                <a:gd name="T11" fmla="*/ 0 h 58"/>
                <a:gd name="T12" fmla="*/ 558997452 w 58"/>
                <a:gd name="T13" fmla="*/ 0 h 58"/>
                <a:gd name="T14" fmla="*/ 689827597 w 58"/>
                <a:gd name="T15" fmla="*/ 118935555 h 58"/>
                <a:gd name="T16" fmla="*/ 689827597 w 58"/>
                <a:gd name="T17" fmla="*/ 558997452 h 58"/>
                <a:gd name="T18" fmla="*/ 570892042 w 58"/>
                <a:gd name="T19" fmla="*/ 118935555 h 58"/>
                <a:gd name="T20" fmla="*/ 558997452 w 58"/>
                <a:gd name="T21" fmla="*/ 107040965 h 58"/>
                <a:gd name="T22" fmla="*/ 130830145 w 58"/>
                <a:gd name="T23" fmla="*/ 107040965 h 58"/>
                <a:gd name="T24" fmla="*/ 107040965 w 58"/>
                <a:gd name="T25" fmla="*/ 118935555 h 58"/>
                <a:gd name="T26" fmla="*/ 107040965 w 58"/>
                <a:gd name="T27" fmla="*/ 558997452 h 58"/>
                <a:gd name="T28" fmla="*/ 130830145 w 58"/>
                <a:gd name="T29" fmla="*/ 570892042 h 58"/>
                <a:gd name="T30" fmla="*/ 558997452 w 58"/>
                <a:gd name="T31" fmla="*/ 570892042 h 58"/>
                <a:gd name="T32" fmla="*/ 570892042 w 58"/>
                <a:gd name="T33" fmla="*/ 558997452 h 58"/>
                <a:gd name="T34" fmla="*/ 570892042 w 58"/>
                <a:gd name="T35" fmla="*/ 118935555 h 58"/>
                <a:gd name="T36" fmla="*/ 475742219 w 58"/>
                <a:gd name="T37" fmla="*/ 368701254 h 58"/>
                <a:gd name="T38" fmla="*/ 273551431 w 58"/>
                <a:gd name="T39" fmla="*/ 511422541 h 58"/>
                <a:gd name="T40" fmla="*/ 249765700 w 58"/>
                <a:gd name="T41" fmla="*/ 511422541 h 58"/>
                <a:gd name="T42" fmla="*/ 225976519 w 58"/>
                <a:gd name="T43" fmla="*/ 487636809 h 58"/>
                <a:gd name="T44" fmla="*/ 225976519 w 58"/>
                <a:gd name="T45" fmla="*/ 202190788 h 58"/>
                <a:gd name="T46" fmla="*/ 249765700 w 58"/>
                <a:gd name="T47" fmla="*/ 166510466 h 58"/>
                <a:gd name="T48" fmla="*/ 273551431 w 58"/>
                <a:gd name="T49" fmla="*/ 178405056 h 58"/>
                <a:gd name="T50" fmla="*/ 475742219 w 58"/>
                <a:gd name="T51" fmla="*/ 321126343 h 58"/>
                <a:gd name="T52" fmla="*/ 487636809 w 58"/>
                <a:gd name="T53" fmla="*/ 344915523 h 58"/>
                <a:gd name="T54" fmla="*/ 475742219 w 58"/>
                <a:gd name="T55" fmla="*/ 368701254 h 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48" y="10"/>
                  </a:moveTo>
                  <a:cubicBezTo>
                    <a:pt x="48" y="10"/>
                    <a:pt x="48" y="9"/>
                    <a:pt x="4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9" y="10"/>
                    <a:pt x="9" y="10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8"/>
                    <a:pt x="10" y="48"/>
                    <a:pt x="11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8" y="48"/>
                    <a:pt x="48" y="48"/>
                    <a:pt x="48" y="47"/>
                  </a:cubicBezTo>
                  <a:lnTo>
                    <a:pt x="48" y="10"/>
                  </a:lnTo>
                  <a:close/>
                  <a:moveTo>
                    <a:pt x="40" y="31"/>
                  </a:moveTo>
                  <a:cubicBezTo>
                    <a:pt x="23" y="43"/>
                    <a:pt x="23" y="43"/>
                    <a:pt x="23" y="43"/>
                  </a:cubicBezTo>
                  <a:cubicBezTo>
                    <a:pt x="22" y="43"/>
                    <a:pt x="21" y="43"/>
                    <a:pt x="21" y="43"/>
                  </a:cubicBezTo>
                  <a:cubicBezTo>
                    <a:pt x="20" y="43"/>
                    <a:pt x="19" y="42"/>
                    <a:pt x="19" y="41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5"/>
                    <a:pt x="21" y="14"/>
                  </a:cubicBezTo>
                  <a:cubicBezTo>
                    <a:pt x="21" y="14"/>
                    <a:pt x="22" y="14"/>
                    <a:pt x="23" y="15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1" y="27"/>
                    <a:pt x="41" y="28"/>
                    <a:pt x="41" y="29"/>
                  </a:cubicBezTo>
                  <a:cubicBezTo>
                    <a:pt x="41" y="30"/>
                    <a:pt x="41" y="30"/>
                    <a:pt x="40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66"/>
            <p:cNvSpPr>
              <a:spLocks noEditPoints="1"/>
            </p:cNvSpPr>
            <p:nvPr/>
          </p:nvSpPr>
          <p:spPr bwMode="auto">
            <a:xfrm>
              <a:off x="7171051" y="5173167"/>
              <a:ext cx="316099" cy="318424"/>
            </a:xfrm>
            <a:custGeom>
              <a:avLst/>
              <a:gdLst>
                <a:gd name="T0" fmla="*/ 11744275 w 63"/>
                <a:gd name="T1" fmla="*/ 500540002 h 63"/>
                <a:gd name="T2" fmla="*/ 11744275 w 63"/>
                <a:gd name="T3" fmla="*/ 476706078 h 63"/>
                <a:gd name="T4" fmla="*/ 164419844 w 63"/>
                <a:gd name="T5" fmla="*/ 488623040 h 63"/>
                <a:gd name="T6" fmla="*/ 352328238 w 63"/>
                <a:gd name="T7" fmla="*/ 226436078 h 63"/>
                <a:gd name="T8" fmla="*/ 199652668 w 63"/>
                <a:gd name="T9" fmla="*/ 95342597 h 63"/>
                <a:gd name="T10" fmla="*/ 105698471 w 63"/>
                <a:gd name="T11" fmla="*/ 166847818 h 63"/>
                <a:gd name="T12" fmla="*/ 105698471 w 63"/>
                <a:gd name="T13" fmla="*/ 226436078 h 63"/>
                <a:gd name="T14" fmla="*/ 211396943 w 63"/>
                <a:gd name="T15" fmla="*/ 464785665 h 63"/>
                <a:gd name="T16" fmla="*/ 46977098 w 63"/>
                <a:gd name="T17" fmla="*/ 286024338 h 63"/>
                <a:gd name="T18" fmla="*/ 46977098 w 63"/>
                <a:gd name="T19" fmla="*/ 107259558 h 63"/>
                <a:gd name="T20" fmla="*/ 199652668 w 63"/>
                <a:gd name="T21" fmla="*/ 0 h 63"/>
                <a:gd name="T22" fmla="*/ 434534733 w 63"/>
                <a:gd name="T23" fmla="*/ 190681741 h 63"/>
                <a:gd name="T24" fmla="*/ 352328238 w 63"/>
                <a:gd name="T25" fmla="*/ 226436078 h 63"/>
                <a:gd name="T26" fmla="*/ 70465648 w 63"/>
                <a:gd name="T27" fmla="*/ 691221742 h 63"/>
                <a:gd name="T28" fmla="*/ 58721373 w 63"/>
                <a:gd name="T29" fmla="*/ 667387819 h 63"/>
                <a:gd name="T30" fmla="*/ 187908394 w 63"/>
                <a:gd name="T31" fmla="*/ 548211300 h 63"/>
                <a:gd name="T32" fmla="*/ 82209922 w 63"/>
                <a:gd name="T33" fmla="*/ 691221742 h 63"/>
                <a:gd name="T34" fmla="*/ 258374041 w 63"/>
                <a:gd name="T35" fmla="*/ 750810002 h 63"/>
                <a:gd name="T36" fmla="*/ 234885492 w 63"/>
                <a:gd name="T37" fmla="*/ 583962184 h 63"/>
                <a:gd name="T38" fmla="*/ 270118316 w 63"/>
                <a:gd name="T39" fmla="*/ 583962184 h 63"/>
                <a:gd name="T40" fmla="*/ 692908775 w 63"/>
                <a:gd name="T41" fmla="*/ 643550444 h 63"/>
                <a:gd name="T42" fmla="*/ 540233205 w 63"/>
                <a:gd name="T43" fmla="*/ 738893041 h 63"/>
                <a:gd name="T44" fmla="*/ 293606865 w 63"/>
                <a:gd name="T45" fmla="*/ 548211300 h 63"/>
                <a:gd name="T46" fmla="*/ 387557635 w 63"/>
                <a:gd name="T47" fmla="*/ 512456963 h 63"/>
                <a:gd name="T48" fmla="*/ 563721754 w 63"/>
                <a:gd name="T49" fmla="*/ 643550444 h 63"/>
                <a:gd name="T50" fmla="*/ 645931676 w 63"/>
                <a:gd name="T51" fmla="*/ 548211300 h 63"/>
                <a:gd name="T52" fmla="*/ 516744656 w 63"/>
                <a:gd name="T53" fmla="*/ 393280443 h 63"/>
                <a:gd name="T54" fmla="*/ 540233205 w 63"/>
                <a:gd name="T55" fmla="*/ 297941299 h 63"/>
                <a:gd name="T56" fmla="*/ 728141598 w 63"/>
                <a:gd name="T57" fmla="*/ 548211300 h 63"/>
                <a:gd name="T58" fmla="*/ 493256106 w 63"/>
                <a:gd name="T59" fmla="*/ 154927404 h 63"/>
                <a:gd name="T60" fmla="*/ 469767557 w 63"/>
                <a:gd name="T61" fmla="*/ 154927404 h 63"/>
                <a:gd name="T62" fmla="*/ 481511832 w 63"/>
                <a:gd name="T63" fmla="*/ 0 h 63"/>
                <a:gd name="T64" fmla="*/ 493256106 w 63"/>
                <a:gd name="T65" fmla="*/ 154927404 h 63"/>
                <a:gd name="T66" fmla="*/ 551977479 w 63"/>
                <a:gd name="T67" fmla="*/ 202598702 h 63"/>
                <a:gd name="T68" fmla="*/ 540233205 w 63"/>
                <a:gd name="T69" fmla="*/ 178764779 h 63"/>
                <a:gd name="T70" fmla="*/ 681164500 w 63"/>
                <a:gd name="T71" fmla="*/ 59588260 h 63"/>
                <a:gd name="T72" fmla="*/ 563721754 w 63"/>
                <a:gd name="T73" fmla="*/ 190681741 h 63"/>
                <a:gd name="T74" fmla="*/ 587210303 w 63"/>
                <a:gd name="T75" fmla="*/ 274103924 h 63"/>
                <a:gd name="T76" fmla="*/ 587210303 w 63"/>
                <a:gd name="T77" fmla="*/ 238353039 h 63"/>
                <a:gd name="T78" fmla="*/ 739885873 w 63"/>
                <a:gd name="T79" fmla="*/ 262186962 h 6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3" h="63">
                  <a:moveTo>
                    <a:pt x="13" y="42"/>
                  </a:moveTo>
                  <a:cubicBezTo>
                    <a:pt x="1" y="42"/>
                    <a:pt x="1" y="42"/>
                    <a:pt x="1" y="42"/>
                  </a:cubicBezTo>
                  <a:cubicBezTo>
                    <a:pt x="0" y="42"/>
                    <a:pt x="0" y="42"/>
                    <a:pt x="0" y="41"/>
                  </a:cubicBezTo>
                  <a:cubicBezTo>
                    <a:pt x="0" y="40"/>
                    <a:pt x="0" y="40"/>
                    <a:pt x="1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4" y="40"/>
                    <a:pt x="14" y="40"/>
                    <a:pt x="14" y="41"/>
                  </a:cubicBezTo>
                  <a:cubicBezTo>
                    <a:pt x="14" y="42"/>
                    <a:pt x="14" y="42"/>
                    <a:pt x="13" y="42"/>
                  </a:cubicBezTo>
                  <a:close/>
                  <a:moveTo>
                    <a:pt x="30" y="19"/>
                  </a:move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8" y="8"/>
                    <a:pt x="17" y="8"/>
                  </a:cubicBezTo>
                  <a:cubicBezTo>
                    <a:pt x="16" y="8"/>
                    <a:pt x="15" y="8"/>
                    <a:pt x="14" y="9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5"/>
                    <a:pt x="8" y="16"/>
                    <a:pt x="8" y="17"/>
                  </a:cubicBezTo>
                  <a:cubicBezTo>
                    <a:pt x="8" y="18"/>
                    <a:pt x="8" y="19"/>
                    <a:pt x="9" y="19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8"/>
                    <a:pt x="17" y="38"/>
                    <a:pt x="16" y="37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0" y="20"/>
                    <a:pt x="0" y="17"/>
                  </a:cubicBezTo>
                  <a:cubicBezTo>
                    <a:pt x="0" y="14"/>
                    <a:pt x="2" y="11"/>
                    <a:pt x="4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1"/>
                    <a:pt x="14" y="0"/>
                    <a:pt x="17" y="0"/>
                  </a:cubicBezTo>
                  <a:cubicBezTo>
                    <a:pt x="20" y="0"/>
                    <a:pt x="23" y="1"/>
                    <a:pt x="25" y="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8"/>
                    <a:pt x="39" y="18"/>
                  </a:cubicBezTo>
                  <a:lnTo>
                    <a:pt x="30" y="19"/>
                  </a:lnTo>
                  <a:close/>
                  <a:moveTo>
                    <a:pt x="7" y="58"/>
                  </a:move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5" y="58"/>
                    <a:pt x="5" y="58"/>
                  </a:cubicBezTo>
                  <a:cubicBezTo>
                    <a:pt x="5" y="57"/>
                    <a:pt x="5" y="56"/>
                    <a:pt x="5" y="5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7" y="47"/>
                    <a:pt x="17" y="47"/>
                    <a:pt x="16" y="48"/>
                  </a:cubicBezTo>
                  <a:lnTo>
                    <a:pt x="7" y="58"/>
                  </a:lnTo>
                  <a:close/>
                  <a:moveTo>
                    <a:pt x="23" y="62"/>
                  </a:moveTo>
                  <a:cubicBezTo>
                    <a:pt x="23" y="62"/>
                    <a:pt x="22" y="63"/>
                    <a:pt x="22" y="63"/>
                  </a:cubicBezTo>
                  <a:cubicBezTo>
                    <a:pt x="21" y="63"/>
                    <a:pt x="20" y="62"/>
                    <a:pt x="20" y="62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8"/>
                    <a:pt x="22" y="48"/>
                  </a:cubicBezTo>
                  <a:cubicBezTo>
                    <a:pt x="22" y="48"/>
                    <a:pt x="23" y="49"/>
                    <a:pt x="23" y="49"/>
                  </a:cubicBezTo>
                  <a:lnTo>
                    <a:pt x="23" y="62"/>
                  </a:lnTo>
                  <a:close/>
                  <a:moveTo>
                    <a:pt x="59" y="54"/>
                  </a:moveTo>
                  <a:cubicBezTo>
                    <a:pt x="54" y="59"/>
                    <a:pt x="54" y="59"/>
                    <a:pt x="54" y="59"/>
                  </a:cubicBezTo>
                  <a:cubicBezTo>
                    <a:pt x="51" y="61"/>
                    <a:pt x="49" y="62"/>
                    <a:pt x="46" y="62"/>
                  </a:cubicBezTo>
                  <a:cubicBezTo>
                    <a:pt x="43" y="62"/>
                    <a:pt x="40" y="61"/>
                    <a:pt x="38" y="59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4" y="45"/>
                    <a:pt x="24" y="44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5" y="55"/>
                    <a:pt x="47" y="55"/>
                    <a:pt x="48" y="5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5" y="48"/>
                    <a:pt x="55" y="47"/>
                    <a:pt x="55" y="46"/>
                  </a:cubicBezTo>
                  <a:cubicBezTo>
                    <a:pt x="55" y="45"/>
                    <a:pt x="55" y="44"/>
                    <a:pt x="54" y="4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6" y="25"/>
                    <a:pt x="46" y="25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61" y="40"/>
                    <a:pt x="62" y="43"/>
                    <a:pt x="62" y="46"/>
                  </a:cubicBezTo>
                  <a:cubicBezTo>
                    <a:pt x="62" y="49"/>
                    <a:pt x="61" y="52"/>
                    <a:pt x="59" y="54"/>
                  </a:cubicBezTo>
                  <a:close/>
                  <a:moveTo>
                    <a:pt x="42" y="13"/>
                  </a:moveTo>
                  <a:cubicBezTo>
                    <a:pt x="42" y="14"/>
                    <a:pt x="42" y="14"/>
                    <a:pt x="41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0"/>
                    <a:pt x="40" y="0"/>
                    <a:pt x="41" y="0"/>
                  </a:cubicBezTo>
                  <a:cubicBezTo>
                    <a:pt x="42" y="0"/>
                    <a:pt x="42" y="0"/>
                    <a:pt x="42" y="1"/>
                  </a:cubicBezTo>
                  <a:lnTo>
                    <a:pt x="42" y="13"/>
                  </a:lnTo>
                  <a:close/>
                  <a:moveTo>
                    <a:pt x="48" y="16"/>
                  </a:moveTo>
                  <a:cubicBezTo>
                    <a:pt x="48" y="17"/>
                    <a:pt x="47" y="17"/>
                    <a:pt x="47" y="17"/>
                  </a:cubicBezTo>
                  <a:cubicBezTo>
                    <a:pt x="47" y="17"/>
                    <a:pt x="47" y="17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4"/>
                    <a:pt x="57" y="4"/>
                    <a:pt x="58" y="5"/>
                  </a:cubicBezTo>
                  <a:cubicBezTo>
                    <a:pt x="58" y="5"/>
                    <a:pt x="58" y="6"/>
                    <a:pt x="58" y="7"/>
                  </a:cubicBezTo>
                  <a:lnTo>
                    <a:pt x="48" y="16"/>
                  </a:lnTo>
                  <a:close/>
                  <a:moveTo>
                    <a:pt x="62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49" y="23"/>
                    <a:pt x="48" y="22"/>
                    <a:pt x="48" y="22"/>
                  </a:cubicBezTo>
                  <a:cubicBezTo>
                    <a:pt x="48" y="21"/>
                    <a:pt x="49" y="20"/>
                    <a:pt x="50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3" y="21"/>
                    <a:pt x="63" y="22"/>
                  </a:cubicBezTo>
                  <a:cubicBezTo>
                    <a:pt x="63" y="22"/>
                    <a:pt x="62" y="23"/>
                    <a:pt x="62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67"/>
            <p:cNvSpPr>
              <a:spLocks noEditPoints="1"/>
            </p:cNvSpPr>
            <p:nvPr/>
          </p:nvSpPr>
          <p:spPr bwMode="auto">
            <a:xfrm>
              <a:off x="7896220" y="5198734"/>
              <a:ext cx="290533" cy="292857"/>
            </a:xfrm>
            <a:custGeom>
              <a:avLst/>
              <a:gdLst>
                <a:gd name="T0" fmla="*/ 678924825 w 58"/>
                <a:gd name="T1" fmla="*/ 558997452 h 58"/>
                <a:gd name="T2" fmla="*/ 550162512 w 58"/>
                <a:gd name="T3" fmla="*/ 689827597 h 58"/>
                <a:gd name="T4" fmla="*/ 128762313 w 58"/>
                <a:gd name="T5" fmla="*/ 689827597 h 58"/>
                <a:gd name="T6" fmla="*/ 0 w 58"/>
                <a:gd name="T7" fmla="*/ 558997452 h 58"/>
                <a:gd name="T8" fmla="*/ 0 w 58"/>
                <a:gd name="T9" fmla="*/ 118935555 h 58"/>
                <a:gd name="T10" fmla="*/ 128762313 w 58"/>
                <a:gd name="T11" fmla="*/ 0 h 58"/>
                <a:gd name="T12" fmla="*/ 550162512 w 58"/>
                <a:gd name="T13" fmla="*/ 0 h 58"/>
                <a:gd name="T14" fmla="*/ 678924825 w 58"/>
                <a:gd name="T15" fmla="*/ 118935555 h 58"/>
                <a:gd name="T16" fmla="*/ 678924825 w 58"/>
                <a:gd name="T17" fmla="*/ 558997452 h 58"/>
                <a:gd name="T18" fmla="*/ 573574775 w 58"/>
                <a:gd name="T19" fmla="*/ 249765700 h 58"/>
                <a:gd name="T20" fmla="*/ 573574775 w 58"/>
                <a:gd name="T21" fmla="*/ 202190788 h 58"/>
                <a:gd name="T22" fmla="*/ 526753671 w 58"/>
                <a:gd name="T23" fmla="*/ 154615876 h 58"/>
                <a:gd name="T24" fmla="*/ 491633566 w 58"/>
                <a:gd name="T25" fmla="*/ 154615876 h 58"/>
                <a:gd name="T26" fmla="*/ 280933466 w 58"/>
                <a:gd name="T27" fmla="*/ 368701254 h 58"/>
                <a:gd name="T28" fmla="*/ 187291259 w 58"/>
                <a:gd name="T29" fmla="*/ 273551431 h 58"/>
                <a:gd name="T30" fmla="*/ 152171154 w 58"/>
                <a:gd name="T31" fmla="*/ 273551431 h 58"/>
                <a:gd name="T32" fmla="*/ 105350050 w 58"/>
                <a:gd name="T33" fmla="*/ 321126343 h 58"/>
                <a:gd name="T34" fmla="*/ 105350050 w 58"/>
                <a:gd name="T35" fmla="*/ 356806664 h 58"/>
                <a:gd name="T36" fmla="*/ 257524625 w 58"/>
                <a:gd name="T37" fmla="*/ 523317131 h 58"/>
                <a:gd name="T38" fmla="*/ 304345729 w 58"/>
                <a:gd name="T39" fmla="*/ 523317131 h 58"/>
                <a:gd name="T40" fmla="*/ 573574775 w 58"/>
                <a:gd name="T41" fmla="*/ 249765700 h 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49" y="21"/>
                  </a:moveTo>
                  <a:cubicBezTo>
                    <a:pt x="50" y="20"/>
                    <a:pt x="50" y="18"/>
                    <a:pt x="49" y="17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4" y="12"/>
                    <a:pt x="43" y="12"/>
                    <a:pt x="42" y="13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4" y="22"/>
                    <a:pt x="13" y="23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8"/>
                    <a:pt x="8" y="29"/>
                    <a:pt x="9" y="30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3" y="45"/>
                    <a:pt x="25" y="45"/>
                    <a:pt x="26" y="44"/>
                  </a:cubicBezTo>
                  <a:lnTo>
                    <a:pt x="4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68"/>
            <p:cNvSpPr>
              <a:spLocks noEditPoints="1"/>
            </p:cNvSpPr>
            <p:nvPr/>
          </p:nvSpPr>
          <p:spPr bwMode="auto">
            <a:xfrm>
              <a:off x="8619065" y="5198734"/>
              <a:ext cx="290532" cy="292857"/>
            </a:xfrm>
            <a:custGeom>
              <a:avLst/>
              <a:gdLst>
                <a:gd name="T0" fmla="*/ 339460702 w 58"/>
                <a:gd name="T1" fmla="*/ 689827597 h 58"/>
                <a:gd name="T2" fmla="*/ 0 w 58"/>
                <a:gd name="T3" fmla="*/ 344915523 h 58"/>
                <a:gd name="T4" fmla="*/ 339460702 w 58"/>
                <a:gd name="T5" fmla="*/ 0 h 58"/>
                <a:gd name="T6" fmla="*/ 678917982 w 58"/>
                <a:gd name="T7" fmla="*/ 344915523 h 58"/>
                <a:gd name="T8" fmla="*/ 339460702 w 58"/>
                <a:gd name="T9" fmla="*/ 689827597 h 58"/>
                <a:gd name="T10" fmla="*/ 515039812 w 58"/>
                <a:gd name="T11" fmla="*/ 356806664 h 58"/>
                <a:gd name="T12" fmla="*/ 515039812 w 58"/>
                <a:gd name="T13" fmla="*/ 321126343 h 58"/>
                <a:gd name="T14" fmla="*/ 316048557 w 58"/>
                <a:gd name="T15" fmla="*/ 118935555 h 58"/>
                <a:gd name="T16" fmla="*/ 280932051 w 58"/>
                <a:gd name="T17" fmla="*/ 118935555 h 58"/>
                <a:gd name="T18" fmla="*/ 234111183 w 58"/>
                <a:gd name="T19" fmla="*/ 166510466 h 58"/>
                <a:gd name="T20" fmla="*/ 234111183 w 58"/>
                <a:gd name="T21" fmla="*/ 202190788 h 58"/>
                <a:gd name="T22" fmla="*/ 362869425 w 58"/>
                <a:gd name="T23" fmla="*/ 344915523 h 58"/>
                <a:gd name="T24" fmla="*/ 234111183 w 58"/>
                <a:gd name="T25" fmla="*/ 475742219 h 58"/>
                <a:gd name="T26" fmla="*/ 234111183 w 58"/>
                <a:gd name="T27" fmla="*/ 523317131 h 58"/>
                <a:gd name="T28" fmla="*/ 280932051 w 58"/>
                <a:gd name="T29" fmla="*/ 570892042 h 58"/>
                <a:gd name="T30" fmla="*/ 316048557 w 58"/>
                <a:gd name="T31" fmla="*/ 570892042 h 58"/>
                <a:gd name="T32" fmla="*/ 515039812 w 58"/>
                <a:gd name="T33" fmla="*/ 356806664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8" y="45"/>
                    <a:pt x="45" y="58"/>
                    <a:pt x="29" y="58"/>
                  </a:cubicBezTo>
                  <a:close/>
                  <a:moveTo>
                    <a:pt x="44" y="30"/>
                  </a:moveTo>
                  <a:cubicBezTo>
                    <a:pt x="45" y="29"/>
                    <a:pt x="45" y="28"/>
                    <a:pt x="44" y="27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9"/>
                    <a:pt x="25" y="9"/>
                    <a:pt x="24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6"/>
                    <a:pt x="20" y="17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41"/>
                    <a:pt x="19" y="43"/>
                    <a:pt x="20" y="44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5" y="49"/>
                    <a:pt x="26" y="49"/>
                    <a:pt x="27" y="48"/>
                  </a:cubicBezTo>
                  <a:lnTo>
                    <a:pt x="44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69"/>
            <p:cNvSpPr>
              <a:spLocks/>
            </p:cNvSpPr>
            <p:nvPr/>
          </p:nvSpPr>
          <p:spPr bwMode="auto">
            <a:xfrm>
              <a:off x="9362828" y="5173167"/>
              <a:ext cx="195238" cy="311451"/>
            </a:xfrm>
            <a:custGeom>
              <a:avLst/>
              <a:gdLst>
                <a:gd name="T0" fmla="*/ 116910338 w 39"/>
                <a:gd name="T1" fmla="*/ 718097841 h 62"/>
                <a:gd name="T2" fmla="*/ 81839288 w 39"/>
                <a:gd name="T3" fmla="*/ 718097841 h 62"/>
                <a:gd name="T4" fmla="*/ 11690350 w 39"/>
                <a:gd name="T5" fmla="*/ 647466279 h 62"/>
                <a:gd name="T6" fmla="*/ 11690350 w 39"/>
                <a:gd name="T7" fmla="*/ 600375140 h 62"/>
                <a:gd name="T8" fmla="*/ 245514446 w 39"/>
                <a:gd name="T9" fmla="*/ 364936600 h 62"/>
                <a:gd name="T10" fmla="*/ 11690350 w 39"/>
                <a:gd name="T11" fmla="*/ 129494628 h 62"/>
                <a:gd name="T12" fmla="*/ 11690350 w 39"/>
                <a:gd name="T13" fmla="*/ 94175416 h 62"/>
                <a:gd name="T14" fmla="*/ 81839288 w 39"/>
                <a:gd name="T15" fmla="*/ 11771927 h 62"/>
                <a:gd name="T16" fmla="*/ 116910338 w 39"/>
                <a:gd name="T17" fmla="*/ 11771927 h 62"/>
                <a:gd name="T18" fmla="*/ 444264073 w 39"/>
                <a:gd name="T19" fmla="*/ 353161242 h 62"/>
                <a:gd name="T20" fmla="*/ 444264073 w 39"/>
                <a:gd name="T21" fmla="*/ 388480454 h 62"/>
                <a:gd name="T22" fmla="*/ 116910338 w 39"/>
                <a:gd name="T23" fmla="*/ 718097841 h 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62">
                  <a:moveTo>
                    <a:pt x="10" y="61"/>
                  </a:moveTo>
                  <a:cubicBezTo>
                    <a:pt x="9" y="62"/>
                    <a:pt x="8" y="62"/>
                    <a:pt x="7" y="61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4"/>
                    <a:pt x="0" y="52"/>
                    <a:pt x="1" y="5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0"/>
                    <a:pt x="0" y="9"/>
                    <a:pt x="1" y="8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9" y="31"/>
                    <a:pt x="39" y="32"/>
                    <a:pt x="38" y="33"/>
                  </a:cubicBezTo>
                  <a:lnTo>
                    <a:pt x="1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70"/>
            <p:cNvSpPr>
              <a:spLocks noEditPoints="1"/>
            </p:cNvSpPr>
            <p:nvPr/>
          </p:nvSpPr>
          <p:spPr bwMode="auto">
            <a:xfrm>
              <a:off x="10067078" y="5198734"/>
              <a:ext cx="290533" cy="292857"/>
            </a:xfrm>
            <a:custGeom>
              <a:avLst/>
              <a:gdLst>
                <a:gd name="T0" fmla="*/ 339462412 w 58"/>
                <a:gd name="T1" fmla="*/ 689827597 h 58"/>
                <a:gd name="T2" fmla="*/ 0 w 58"/>
                <a:gd name="T3" fmla="*/ 344915523 h 58"/>
                <a:gd name="T4" fmla="*/ 339462412 w 58"/>
                <a:gd name="T5" fmla="*/ 0 h 58"/>
                <a:gd name="T6" fmla="*/ 678924825 w 58"/>
                <a:gd name="T7" fmla="*/ 344915523 h 58"/>
                <a:gd name="T8" fmla="*/ 339462412 w 58"/>
                <a:gd name="T9" fmla="*/ 689827597 h 58"/>
                <a:gd name="T10" fmla="*/ 93645629 w 58"/>
                <a:gd name="T11" fmla="*/ 344915523 h 58"/>
                <a:gd name="T12" fmla="*/ 339462412 w 58"/>
                <a:gd name="T13" fmla="*/ 582786632 h 58"/>
                <a:gd name="T14" fmla="*/ 585279196 w 58"/>
                <a:gd name="T15" fmla="*/ 344915523 h 58"/>
                <a:gd name="T16" fmla="*/ 339462412 w 58"/>
                <a:gd name="T17" fmla="*/ 95149823 h 58"/>
                <a:gd name="T18" fmla="*/ 93645629 w 58"/>
                <a:gd name="T19" fmla="*/ 344915523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8" y="45"/>
                    <a:pt x="45" y="58"/>
                    <a:pt x="29" y="58"/>
                  </a:cubicBezTo>
                  <a:close/>
                  <a:moveTo>
                    <a:pt x="8" y="29"/>
                  </a:moveTo>
                  <a:cubicBezTo>
                    <a:pt x="8" y="40"/>
                    <a:pt x="18" y="49"/>
                    <a:pt x="29" y="49"/>
                  </a:cubicBezTo>
                  <a:cubicBezTo>
                    <a:pt x="40" y="49"/>
                    <a:pt x="50" y="40"/>
                    <a:pt x="50" y="29"/>
                  </a:cubicBezTo>
                  <a:cubicBezTo>
                    <a:pt x="50" y="17"/>
                    <a:pt x="40" y="8"/>
                    <a:pt x="29" y="8"/>
                  </a:cubicBezTo>
                  <a:cubicBezTo>
                    <a:pt x="18" y="8"/>
                    <a:pt x="8" y="17"/>
                    <a:pt x="8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71"/>
            <p:cNvSpPr>
              <a:spLocks noEditPoints="1"/>
            </p:cNvSpPr>
            <p:nvPr/>
          </p:nvSpPr>
          <p:spPr bwMode="auto">
            <a:xfrm>
              <a:off x="10789923" y="5198734"/>
              <a:ext cx="297505" cy="292857"/>
            </a:xfrm>
            <a:custGeom>
              <a:avLst/>
              <a:gdLst>
                <a:gd name="T0" fmla="*/ 355847973 w 59"/>
                <a:gd name="T1" fmla="*/ 689827597 h 58"/>
                <a:gd name="T2" fmla="*/ 0 w 59"/>
                <a:gd name="T3" fmla="*/ 344915523 h 58"/>
                <a:gd name="T4" fmla="*/ 355847973 w 59"/>
                <a:gd name="T5" fmla="*/ 0 h 58"/>
                <a:gd name="T6" fmla="*/ 699834576 w 59"/>
                <a:gd name="T7" fmla="*/ 344915523 h 58"/>
                <a:gd name="T8" fmla="*/ 355847973 w 59"/>
                <a:gd name="T9" fmla="*/ 689827597 h 58"/>
                <a:gd name="T10" fmla="*/ 355847973 w 59"/>
                <a:gd name="T11" fmla="*/ 95149823 h 58"/>
                <a:gd name="T12" fmla="*/ 106755769 w 59"/>
                <a:gd name="T13" fmla="*/ 344915523 h 58"/>
                <a:gd name="T14" fmla="*/ 355847973 w 59"/>
                <a:gd name="T15" fmla="*/ 582786632 h 58"/>
                <a:gd name="T16" fmla="*/ 593078807 w 59"/>
                <a:gd name="T17" fmla="*/ 344915523 h 58"/>
                <a:gd name="T18" fmla="*/ 355847973 w 59"/>
                <a:gd name="T19" fmla="*/ 95149823 h 58"/>
                <a:gd name="T20" fmla="*/ 403293451 w 59"/>
                <a:gd name="T21" fmla="*/ 380595844 h 58"/>
                <a:gd name="T22" fmla="*/ 391432081 w 59"/>
                <a:gd name="T23" fmla="*/ 404381576 h 58"/>
                <a:gd name="T24" fmla="*/ 249092203 w 59"/>
                <a:gd name="T25" fmla="*/ 404381576 h 58"/>
                <a:gd name="T26" fmla="*/ 237230834 w 59"/>
                <a:gd name="T27" fmla="*/ 380595844 h 58"/>
                <a:gd name="T28" fmla="*/ 237230834 w 59"/>
                <a:gd name="T29" fmla="*/ 356806664 h 58"/>
                <a:gd name="T30" fmla="*/ 249092203 w 59"/>
                <a:gd name="T31" fmla="*/ 344915523 h 58"/>
                <a:gd name="T32" fmla="*/ 355847973 w 59"/>
                <a:gd name="T33" fmla="*/ 344915523 h 58"/>
                <a:gd name="T34" fmla="*/ 355847973 w 59"/>
                <a:gd name="T35" fmla="*/ 178405056 h 58"/>
                <a:gd name="T36" fmla="*/ 367709342 w 59"/>
                <a:gd name="T37" fmla="*/ 166510466 h 58"/>
                <a:gd name="T38" fmla="*/ 391432081 w 59"/>
                <a:gd name="T39" fmla="*/ 166510466 h 58"/>
                <a:gd name="T40" fmla="*/ 403293451 w 59"/>
                <a:gd name="T41" fmla="*/ 178405056 h 58"/>
                <a:gd name="T42" fmla="*/ 403293451 w 59"/>
                <a:gd name="T43" fmla="*/ 380595844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30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6" y="0"/>
                    <a:pt x="59" y="13"/>
                    <a:pt x="59" y="29"/>
                  </a:cubicBezTo>
                  <a:cubicBezTo>
                    <a:pt x="59" y="45"/>
                    <a:pt x="46" y="58"/>
                    <a:pt x="30" y="58"/>
                  </a:cubicBezTo>
                  <a:close/>
                  <a:moveTo>
                    <a:pt x="30" y="8"/>
                  </a:moveTo>
                  <a:cubicBezTo>
                    <a:pt x="18" y="8"/>
                    <a:pt x="9" y="17"/>
                    <a:pt x="9" y="29"/>
                  </a:cubicBezTo>
                  <a:cubicBezTo>
                    <a:pt x="9" y="40"/>
                    <a:pt x="18" y="49"/>
                    <a:pt x="30" y="49"/>
                  </a:cubicBezTo>
                  <a:cubicBezTo>
                    <a:pt x="41" y="49"/>
                    <a:pt x="50" y="40"/>
                    <a:pt x="50" y="29"/>
                  </a:cubicBezTo>
                  <a:cubicBezTo>
                    <a:pt x="50" y="17"/>
                    <a:pt x="41" y="8"/>
                    <a:pt x="30" y="8"/>
                  </a:cubicBezTo>
                  <a:close/>
                  <a:moveTo>
                    <a:pt x="34" y="32"/>
                  </a:moveTo>
                  <a:cubicBezTo>
                    <a:pt x="34" y="33"/>
                    <a:pt x="34" y="34"/>
                    <a:pt x="3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0" y="34"/>
                    <a:pt x="20" y="33"/>
                    <a:pt x="20" y="3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29"/>
                    <a:pt x="20" y="29"/>
                    <a:pt x="21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4"/>
                    <a:pt x="31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5"/>
                    <a:pt x="34" y="15"/>
                  </a:cubicBezTo>
                  <a:lnTo>
                    <a:pt x="34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72"/>
            <p:cNvSpPr>
              <a:spLocks noEditPoints="1"/>
            </p:cNvSpPr>
            <p:nvPr/>
          </p:nvSpPr>
          <p:spPr bwMode="auto">
            <a:xfrm>
              <a:off x="11512767" y="5198734"/>
              <a:ext cx="367233" cy="267289"/>
            </a:xfrm>
            <a:custGeom>
              <a:avLst/>
              <a:gdLst>
                <a:gd name="T0" fmla="*/ 696544461 w 73"/>
                <a:gd name="T1" fmla="*/ 628846865 h 53"/>
                <a:gd name="T2" fmla="*/ 200697796 w 73"/>
                <a:gd name="T3" fmla="*/ 628846865 h 53"/>
                <a:gd name="T4" fmla="*/ 0 w 73"/>
                <a:gd name="T5" fmla="*/ 427139967 h 53"/>
                <a:gd name="T6" fmla="*/ 118059548 w 73"/>
                <a:gd name="T7" fmla="*/ 249166129 h 53"/>
                <a:gd name="T8" fmla="*/ 118059548 w 73"/>
                <a:gd name="T9" fmla="*/ 225436513 h 53"/>
                <a:gd name="T10" fmla="*/ 354175208 w 73"/>
                <a:gd name="T11" fmla="*/ 0 h 53"/>
                <a:gd name="T12" fmla="*/ 566678958 w 73"/>
                <a:gd name="T13" fmla="*/ 142381137 h 53"/>
                <a:gd name="T14" fmla="*/ 637514687 w 73"/>
                <a:gd name="T15" fmla="*/ 106784992 h 53"/>
                <a:gd name="T16" fmla="*/ 755570799 w 73"/>
                <a:gd name="T17" fmla="*/ 225436513 h 53"/>
                <a:gd name="T18" fmla="*/ 731958889 w 73"/>
                <a:gd name="T19" fmla="*/ 284762274 h 53"/>
                <a:gd name="T20" fmla="*/ 861824392 w 73"/>
                <a:gd name="T21" fmla="*/ 450873027 h 53"/>
                <a:gd name="T22" fmla="*/ 696544461 w 73"/>
                <a:gd name="T23" fmla="*/ 628846865 h 53"/>
                <a:gd name="T24" fmla="*/ 578484913 w 73"/>
                <a:gd name="T25" fmla="*/ 320354975 h 53"/>
                <a:gd name="T26" fmla="*/ 413204982 w 73"/>
                <a:gd name="T27" fmla="*/ 154244223 h 53"/>
                <a:gd name="T28" fmla="*/ 401399027 w 73"/>
                <a:gd name="T29" fmla="*/ 154244223 h 53"/>
                <a:gd name="T30" fmla="*/ 401399027 w 73"/>
                <a:gd name="T31" fmla="*/ 154244223 h 53"/>
                <a:gd name="T32" fmla="*/ 236115660 w 73"/>
                <a:gd name="T33" fmla="*/ 320354975 h 53"/>
                <a:gd name="T34" fmla="*/ 236115660 w 73"/>
                <a:gd name="T35" fmla="*/ 320354975 h 53"/>
                <a:gd name="T36" fmla="*/ 247921615 w 73"/>
                <a:gd name="T37" fmla="*/ 344084591 h 53"/>
                <a:gd name="T38" fmla="*/ 354175208 w 73"/>
                <a:gd name="T39" fmla="*/ 344084591 h 53"/>
                <a:gd name="T40" fmla="*/ 354175208 w 73"/>
                <a:gd name="T41" fmla="*/ 498332258 h 53"/>
                <a:gd name="T42" fmla="*/ 365981163 w 73"/>
                <a:gd name="T43" fmla="*/ 510195343 h 53"/>
                <a:gd name="T44" fmla="*/ 448619410 w 73"/>
                <a:gd name="T45" fmla="*/ 510195343 h 53"/>
                <a:gd name="T46" fmla="*/ 460425365 w 73"/>
                <a:gd name="T47" fmla="*/ 498332258 h 53"/>
                <a:gd name="T48" fmla="*/ 460425365 w 73"/>
                <a:gd name="T49" fmla="*/ 344084591 h 53"/>
                <a:gd name="T50" fmla="*/ 566678958 w 73"/>
                <a:gd name="T51" fmla="*/ 344084591 h 53"/>
                <a:gd name="T52" fmla="*/ 578484913 w 73"/>
                <a:gd name="T53" fmla="*/ 320354975 h 53"/>
                <a:gd name="T54" fmla="*/ 578484913 w 73"/>
                <a:gd name="T55" fmla="*/ 320354975 h 5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3" h="53">
                  <a:moveTo>
                    <a:pt x="59" y="53"/>
                  </a:moveTo>
                  <a:cubicBezTo>
                    <a:pt x="17" y="53"/>
                    <a:pt x="17" y="53"/>
                    <a:pt x="17" y="53"/>
                  </a:cubicBezTo>
                  <a:cubicBezTo>
                    <a:pt x="8" y="53"/>
                    <a:pt x="0" y="45"/>
                    <a:pt x="0" y="36"/>
                  </a:cubicBezTo>
                  <a:cubicBezTo>
                    <a:pt x="0" y="29"/>
                    <a:pt x="4" y="23"/>
                    <a:pt x="10" y="21"/>
                  </a:cubicBezTo>
                  <a:cubicBezTo>
                    <a:pt x="10" y="20"/>
                    <a:pt x="10" y="20"/>
                    <a:pt x="10" y="19"/>
                  </a:cubicBezTo>
                  <a:cubicBezTo>
                    <a:pt x="10" y="8"/>
                    <a:pt x="19" y="0"/>
                    <a:pt x="30" y="0"/>
                  </a:cubicBezTo>
                  <a:cubicBezTo>
                    <a:pt x="37" y="0"/>
                    <a:pt x="45" y="4"/>
                    <a:pt x="48" y="12"/>
                  </a:cubicBezTo>
                  <a:cubicBezTo>
                    <a:pt x="49" y="10"/>
                    <a:pt x="52" y="9"/>
                    <a:pt x="54" y="9"/>
                  </a:cubicBezTo>
                  <a:cubicBezTo>
                    <a:pt x="59" y="9"/>
                    <a:pt x="64" y="14"/>
                    <a:pt x="64" y="19"/>
                  </a:cubicBezTo>
                  <a:cubicBezTo>
                    <a:pt x="64" y="21"/>
                    <a:pt x="63" y="23"/>
                    <a:pt x="62" y="24"/>
                  </a:cubicBezTo>
                  <a:cubicBezTo>
                    <a:pt x="69" y="26"/>
                    <a:pt x="73" y="32"/>
                    <a:pt x="73" y="38"/>
                  </a:cubicBezTo>
                  <a:cubicBezTo>
                    <a:pt x="73" y="46"/>
                    <a:pt x="67" y="53"/>
                    <a:pt x="59" y="53"/>
                  </a:cubicBezTo>
                  <a:close/>
                  <a:moveTo>
                    <a:pt x="49" y="27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8"/>
                    <a:pt x="20" y="29"/>
                    <a:pt x="21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30" y="43"/>
                    <a:pt x="31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2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9" y="29"/>
                    <a:pt x="4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73"/>
            <p:cNvSpPr>
              <a:spLocks noEditPoints="1"/>
            </p:cNvSpPr>
            <p:nvPr/>
          </p:nvSpPr>
          <p:spPr bwMode="auto">
            <a:xfrm>
              <a:off x="12237936" y="5173167"/>
              <a:ext cx="341667" cy="341667"/>
            </a:xfrm>
            <a:custGeom>
              <a:avLst/>
              <a:gdLst>
                <a:gd name="T0" fmla="*/ 800857202 w 68"/>
                <a:gd name="T1" fmla="*/ 518203132 h 68"/>
                <a:gd name="T2" fmla="*/ 789079235 w 68"/>
                <a:gd name="T3" fmla="*/ 541755636 h 68"/>
                <a:gd name="T4" fmla="*/ 412204853 w 68"/>
                <a:gd name="T5" fmla="*/ 789079235 h 68"/>
                <a:gd name="T6" fmla="*/ 400430317 w 68"/>
                <a:gd name="T7" fmla="*/ 800857202 h 68"/>
                <a:gd name="T8" fmla="*/ 376874381 w 68"/>
                <a:gd name="T9" fmla="*/ 789079235 h 68"/>
                <a:gd name="T10" fmla="*/ 11777968 w 68"/>
                <a:gd name="T11" fmla="*/ 541755636 h 68"/>
                <a:gd name="T12" fmla="*/ 0 w 68"/>
                <a:gd name="T13" fmla="*/ 518203132 h 68"/>
                <a:gd name="T14" fmla="*/ 0 w 68"/>
                <a:gd name="T15" fmla="*/ 270879534 h 68"/>
                <a:gd name="T16" fmla="*/ 11777968 w 68"/>
                <a:gd name="T17" fmla="*/ 247323598 h 68"/>
                <a:gd name="T18" fmla="*/ 376874381 w 68"/>
                <a:gd name="T19" fmla="*/ 0 h 68"/>
                <a:gd name="T20" fmla="*/ 400430317 w 68"/>
                <a:gd name="T21" fmla="*/ 0 h 68"/>
                <a:gd name="T22" fmla="*/ 412204853 w 68"/>
                <a:gd name="T23" fmla="*/ 0 h 68"/>
                <a:gd name="T24" fmla="*/ 789079235 w 68"/>
                <a:gd name="T25" fmla="*/ 247323598 h 68"/>
                <a:gd name="T26" fmla="*/ 800857202 w 68"/>
                <a:gd name="T27" fmla="*/ 270879534 h 68"/>
                <a:gd name="T28" fmla="*/ 800857202 w 68"/>
                <a:gd name="T29" fmla="*/ 518203132 h 68"/>
                <a:gd name="T30" fmla="*/ 153106719 w 68"/>
                <a:gd name="T31" fmla="*/ 400430317 h 68"/>
                <a:gd name="T32" fmla="*/ 70664375 w 68"/>
                <a:gd name="T33" fmla="*/ 341540478 h 68"/>
                <a:gd name="T34" fmla="*/ 70664375 w 68"/>
                <a:gd name="T35" fmla="*/ 459316725 h 68"/>
                <a:gd name="T36" fmla="*/ 153106719 w 68"/>
                <a:gd name="T37" fmla="*/ 400430317 h 68"/>
                <a:gd name="T38" fmla="*/ 365096414 w 68"/>
                <a:gd name="T39" fmla="*/ 259101566 h 68"/>
                <a:gd name="T40" fmla="*/ 365096414 w 68"/>
                <a:gd name="T41" fmla="*/ 94216879 h 68"/>
                <a:gd name="T42" fmla="*/ 94216879 w 68"/>
                <a:gd name="T43" fmla="*/ 270879534 h 68"/>
                <a:gd name="T44" fmla="*/ 211993126 w 68"/>
                <a:gd name="T45" fmla="*/ 353318446 h 68"/>
                <a:gd name="T46" fmla="*/ 365096414 w 68"/>
                <a:gd name="T47" fmla="*/ 259101566 h 68"/>
                <a:gd name="T48" fmla="*/ 365096414 w 68"/>
                <a:gd name="T49" fmla="*/ 694862355 h 68"/>
                <a:gd name="T50" fmla="*/ 365096414 w 68"/>
                <a:gd name="T51" fmla="*/ 541755636 h 68"/>
                <a:gd name="T52" fmla="*/ 211993126 w 68"/>
                <a:gd name="T53" fmla="*/ 435760789 h 68"/>
                <a:gd name="T54" fmla="*/ 94216879 w 68"/>
                <a:gd name="T55" fmla="*/ 518203132 h 68"/>
                <a:gd name="T56" fmla="*/ 365096414 w 68"/>
                <a:gd name="T57" fmla="*/ 694862355 h 68"/>
                <a:gd name="T58" fmla="*/ 518203132 w 68"/>
                <a:gd name="T59" fmla="*/ 400430317 h 68"/>
                <a:gd name="T60" fmla="*/ 400430317 w 68"/>
                <a:gd name="T61" fmla="*/ 317987974 h 68"/>
                <a:gd name="T62" fmla="*/ 270879534 w 68"/>
                <a:gd name="T63" fmla="*/ 400430317 h 68"/>
                <a:gd name="T64" fmla="*/ 400430317 w 68"/>
                <a:gd name="T65" fmla="*/ 482869229 h 68"/>
                <a:gd name="T66" fmla="*/ 518203132 w 68"/>
                <a:gd name="T67" fmla="*/ 400430317 h 68"/>
                <a:gd name="T68" fmla="*/ 706640323 w 68"/>
                <a:gd name="T69" fmla="*/ 270879534 h 68"/>
                <a:gd name="T70" fmla="*/ 435760789 w 68"/>
                <a:gd name="T71" fmla="*/ 94216879 h 68"/>
                <a:gd name="T72" fmla="*/ 435760789 w 68"/>
                <a:gd name="T73" fmla="*/ 259101566 h 68"/>
                <a:gd name="T74" fmla="*/ 577089540 w 68"/>
                <a:gd name="T75" fmla="*/ 353318446 h 68"/>
                <a:gd name="T76" fmla="*/ 706640323 w 68"/>
                <a:gd name="T77" fmla="*/ 270879534 h 68"/>
                <a:gd name="T78" fmla="*/ 706640323 w 68"/>
                <a:gd name="T79" fmla="*/ 518203132 h 68"/>
                <a:gd name="T80" fmla="*/ 577089540 w 68"/>
                <a:gd name="T81" fmla="*/ 435760789 h 68"/>
                <a:gd name="T82" fmla="*/ 435760789 w 68"/>
                <a:gd name="T83" fmla="*/ 541755636 h 68"/>
                <a:gd name="T84" fmla="*/ 435760789 w 68"/>
                <a:gd name="T85" fmla="*/ 694862355 h 68"/>
                <a:gd name="T86" fmla="*/ 706640323 w 68"/>
                <a:gd name="T87" fmla="*/ 518203132 h 68"/>
                <a:gd name="T88" fmla="*/ 730192827 w 68"/>
                <a:gd name="T89" fmla="*/ 459316725 h 68"/>
                <a:gd name="T90" fmla="*/ 730192827 w 68"/>
                <a:gd name="T91" fmla="*/ 341540478 h 68"/>
                <a:gd name="T92" fmla="*/ 647750484 w 68"/>
                <a:gd name="T93" fmla="*/ 400430317 h 68"/>
                <a:gd name="T94" fmla="*/ 730192827 w 68"/>
                <a:gd name="T95" fmla="*/ 459316725 h 6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8" h="68">
                  <a:moveTo>
                    <a:pt x="68" y="44"/>
                  </a:moveTo>
                  <a:cubicBezTo>
                    <a:pt x="68" y="45"/>
                    <a:pt x="67" y="46"/>
                    <a:pt x="67" y="46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68"/>
                    <a:pt x="34" y="68"/>
                    <a:pt x="34" y="68"/>
                  </a:cubicBezTo>
                  <a:cubicBezTo>
                    <a:pt x="33" y="68"/>
                    <a:pt x="33" y="68"/>
                    <a:pt x="32" y="67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6"/>
                    <a:pt x="0" y="45"/>
                    <a:pt x="0" y="4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1"/>
                    <a:pt x="1" y="2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8" y="22"/>
                    <a:pt x="68" y="23"/>
                  </a:cubicBezTo>
                  <a:lnTo>
                    <a:pt x="68" y="44"/>
                  </a:lnTo>
                  <a:close/>
                  <a:moveTo>
                    <a:pt x="13" y="34"/>
                  </a:moveTo>
                  <a:cubicBezTo>
                    <a:pt x="6" y="29"/>
                    <a:pt x="6" y="29"/>
                    <a:pt x="6" y="29"/>
                  </a:cubicBezTo>
                  <a:cubicBezTo>
                    <a:pt x="6" y="39"/>
                    <a:pt x="6" y="39"/>
                    <a:pt x="6" y="39"/>
                  </a:cubicBezTo>
                  <a:lnTo>
                    <a:pt x="13" y="34"/>
                  </a:lnTo>
                  <a:close/>
                  <a:moveTo>
                    <a:pt x="31" y="22"/>
                  </a:moveTo>
                  <a:cubicBezTo>
                    <a:pt x="31" y="8"/>
                    <a:pt x="31" y="8"/>
                    <a:pt x="31" y="8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8" y="30"/>
                    <a:pt x="18" y="30"/>
                    <a:pt x="18" y="30"/>
                  </a:cubicBezTo>
                  <a:lnTo>
                    <a:pt x="31" y="22"/>
                  </a:lnTo>
                  <a:close/>
                  <a:moveTo>
                    <a:pt x="31" y="59"/>
                  </a:moveTo>
                  <a:cubicBezTo>
                    <a:pt x="31" y="46"/>
                    <a:pt x="31" y="46"/>
                    <a:pt x="31" y="46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8" y="44"/>
                    <a:pt x="8" y="44"/>
                    <a:pt x="8" y="44"/>
                  </a:cubicBezTo>
                  <a:lnTo>
                    <a:pt x="31" y="59"/>
                  </a:lnTo>
                  <a:close/>
                  <a:moveTo>
                    <a:pt x="44" y="34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34" y="41"/>
                    <a:pt x="34" y="41"/>
                    <a:pt x="34" y="41"/>
                  </a:cubicBezTo>
                  <a:lnTo>
                    <a:pt x="44" y="34"/>
                  </a:lnTo>
                  <a:close/>
                  <a:moveTo>
                    <a:pt x="60" y="23"/>
                  </a:moveTo>
                  <a:cubicBezTo>
                    <a:pt x="37" y="8"/>
                    <a:pt x="37" y="8"/>
                    <a:pt x="37" y="8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49" y="30"/>
                    <a:pt x="49" y="30"/>
                    <a:pt x="49" y="30"/>
                  </a:cubicBezTo>
                  <a:lnTo>
                    <a:pt x="60" y="23"/>
                  </a:lnTo>
                  <a:close/>
                  <a:moveTo>
                    <a:pt x="60" y="44"/>
                  </a:moveTo>
                  <a:cubicBezTo>
                    <a:pt x="49" y="37"/>
                    <a:pt x="49" y="37"/>
                    <a:pt x="49" y="37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59"/>
                    <a:pt x="37" y="59"/>
                    <a:pt x="37" y="59"/>
                  </a:cubicBezTo>
                  <a:lnTo>
                    <a:pt x="60" y="44"/>
                  </a:lnTo>
                  <a:close/>
                  <a:moveTo>
                    <a:pt x="62" y="39"/>
                  </a:moveTo>
                  <a:cubicBezTo>
                    <a:pt x="62" y="29"/>
                    <a:pt x="62" y="29"/>
                    <a:pt x="62" y="29"/>
                  </a:cubicBezTo>
                  <a:cubicBezTo>
                    <a:pt x="55" y="34"/>
                    <a:pt x="55" y="34"/>
                    <a:pt x="55" y="34"/>
                  </a:cubicBezTo>
                  <a:lnTo>
                    <a:pt x="62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174"/>
            <p:cNvSpPr>
              <a:spLocks noEditPoints="1"/>
            </p:cNvSpPr>
            <p:nvPr/>
          </p:nvSpPr>
          <p:spPr bwMode="auto">
            <a:xfrm>
              <a:off x="12960781" y="5198734"/>
              <a:ext cx="320748" cy="292857"/>
            </a:xfrm>
            <a:custGeom>
              <a:avLst/>
              <a:gdLst>
                <a:gd name="T0" fmla="*/ 749903994 w 64"/>
                <a:gd name="T1" fmla="*/ 618466954 h 58"/>
                <a:gd name="T2" fmla="*/ 679601457 w 64"/>
                <a:gd name="T3" fmla="*/ 689827597 h 58"/>
                <a:gd name="T4" fmla="*/ 82019626 w 64"/>
                <a:gd name="T5" fmla="*/ 689827597 h 58"/>
                <a:gd name="T6" fmla="*/ 0 w 64"/>
                <a:gd name="T7" fmla="*/ 618466954 h 58"/>
                <a:gd name="T8" fmla="*/ 0 w 64"/>
                <a:gd name="T9" fmla="*/ 71360643 h 58"/>
                <a:gd name="T10" fmla="*/ 82019626 w 64"/>
                <a:gd name="T11" fmla="*/ 0 h 58"/>
                <a:gd name="T12" fmla="*/ 679601457 w 64"/>
                <a:gd name="T13" fmla="*/ 0 h 58"/>
                <a:gd name="T14" fmla="*/ 749903994 w 64"/>
                <a:gd name="T15" fmla="*/ 71360643 h 58"/>
                <a:gd name="T16" fmla="*/ 749903994 w 64"/>
                <a:gd name="T17" fmla="*/ 618466954 h 58"/>
                <a:gd name="T18" fmla="*/ 351516107 w 64"/>
                <a:gd name="T19" fmla="*/ 630358095 h 58"/>
                <a:gd name="T20" fmla="*/ 351516107 w 64"/>
                <a:gd name="T21" fmla="*/ 107040965 h 58"/>
                <a:gd name="T22" fmla="*/ 58585447 w 64"/>
                <a:gd name="T23" fmla="*/ 107040965 h 58"/>
                <a:gd name="T24" fmla="*/ 58585447 w 64"/>
                <a:gd name="T25" fmla="*/ 618466954 h 58"/>
                <a:gd name="T26" fmla="*/ 82019626 w 64"/>
                <a:gd name="T27" fmla="*/ 630358095 h 58"/>
                <a:gd name="T28" fmla="*/ 351516107 w 64"/>
                <a:gd name="T29" fmla="*/ 630358095 h 58"/>
                <a:gd name="T30" fmla="*/ 691318547 w 64"/>
                <a:gd name="T31" fmla="*/ 107040965 h 58"/>
                <a:gd name="T32" fmla="*/ 398387888 w 64"/>
                <a:gd name="T33" fmla="*/ 107040965 h 58"/>
                <a:gd name="T34" fmla="*/ 398387888 w 64"/>
                <a:gd name="T35" fmla="*/ 630358095 h 58"/>
                <a:gd name="T36" fmla="*/ 679601457 w 64"/>
                <a:gd name="T37" fmla="*/ 630358095 h 58"/>
                <a:gd name="T38" fmla="*/ 691318547 w 64"/>
                <a:gd name="T39" fmla="*/ 618466954 h 58"/>
                <a:gd name="T40" fmla="*/ 691318547 w 64"/>
                <a:gd name="T41" fmla="*/ 107040965 h 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4" h="58">
                  <a:moveTo>
                    <a:pt x="64" y="52"/>
                  </a:moveTo>
                  <a:cubicBezTo>
                    <a:pt x="64" y="55"/>
                    <a:pt x="61" y="58"/>
                    <a:pt x="58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3" y="58"/>
                    <a:pt x="0" y="55"/>
                    <a:pt x="0" y="5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1" y="0"/>
                    <a:pt x="64" y="2"/>
                    <a:pt x="64" y="6"/>
                  </a:cubicBezTo>
                  <a:lnTo>
                    <a:pt x="64" y="52"/>
                  </a:lnTo>
                  <a:close/>
                  <a:moveTo>
                    <a:pt x="30" y="53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2"/>
                    <a:pt x="6" y="53"/>
                    <a:pt x="7" y="53"/>
                  </a:cubicBezTo>
                  <a:lnTo>
                    <a:pt x="30" y="53"/>
                  </a:lnTo>
                  <a:close/>
                  <a:moveTo>
                    <a:pt x="59" y="9"/>
                  </a:moveTo>
                  <a:cubicBezTo>
                    <a:pt x="34" y="9"/>
                    <a:pt x="34" y="9"/>
                    <a:pt x="34" y="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9" y="52"/>
                    <a:pt x="59" y="52"/>
                  </a:cubicBezTo>
                  <a:lnTo>
                    <a:pt x="5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75"/>
            <p:cNvSpPr>
              <a:spLocks noEditPoints="1"/>
            </p:cNvSpPr>
            <p:nvPr/>
          </p:nvSpPr>
          <p:spPr bwMode="auto">
            <a:xfrm>
              <a:off x="13606925" y="5219652"/>
              <a:ext cx="341665" cy="271939"/>
            </a:xfrm>
            <a:custGeom>
              <a:avLst/>
              <a:gdLst>
                <a:gd name="T0" fmla="*/ 635969791 w 68"/>
                <a:gd name="T1" fmla="*/ 236616454 h 54"/>
                <a:gd name="T2" fmla="*/ 317983179 w 68"/>
                <a:gd name="T3" fmla="*/ 461400709 h 54"/>
                <a:gd name="T4" fmla="*/ 235544621 w 68"/>
                <a:gd name="T5" fmla="*/ 461400709 h 54"/>
                <a:gd name="T6" fmla="*/ 117772311 w 68"/>
                <a:gd name="T7" fmla="*/ 520554822 h 54"/>
                <a:gd name="T8" fmla="*/ 82441990 w 68"/>
                <a:gd name="T9" fmla="*/ 520554822 h 54"/>
                <a:gd name="T10" fmla="*/ 82441990 w 68"/>
                <a:gd name="T11" fmla="*/ 520554822 h 54"/>
                <a:gd name="T12" fmla="*/ 58886155 w 68"/>
                <a:gd name="T13" fmla="*/ 508722624 h 54"/>
                <a:gd name="T14" fmla="*/ 70664073 w 68"/>
                <a:gd name="T15" fmla="*/ 485061666 h 54"/>
                <a:gd name="T16" fmla="*/ 129550228 w 68"/>
                <a:gd name="T17" fmla="*/ 414078794 h 54"/>
                <a:gd name="T18" fmla="*/ 0 w 68"/>
                <a:gd name="T19" fmla="*/ 236616454 h 54"/>
                <a:gd name="T20" fmla="*/ 317983179 w 68"/>
                <a:gd name="T21" fmla="*/ 0 h 54"/>
                <a:gd name="T22" fmla="*/ 635969791 w 68"/>
                <a:gd name="T23" fmla="*/ 236616454 h 54"/>
                <a:gd name="T24" fmla="*/ 58886155 w 68"/>
                <a:gd name="T25" fmla="*/ 236616454 h 54"/>
                <a:gd name="T26" fmla="*/ 153102631 w 68"/>
                <a:gd name="T27" fmla="*/ 366753439 h 54"/>
                <a:gd name="T28" fmla="*/ 200214301 w 68"/>
                <a:gd name="T29" fmla="*/ 390417836 h 54"/>
                <a:gd name="T30" fmla="*/ 176658466 w 68"/>
                <a:gd name="T31" fmla="*/ 425907553 h 54"/>
                <a:gd name="T32" fmla="*/ 211988786 w 68"/>
                <a:gd name="T33" fmla="*/ 414078794 h 54"/>
                <a:gd name="T34" fmla="*/ 223766704 w 68"/>
                <a:gd name="T35" fmla="*/ 402246595 h 54"/>
                <a:gd name="T36" fmla="*/ 247322538 w 68"/>
                <a:gd name="T37" fmla="*/ 402246595 h 54"/>
                <a:gd name="T38" fmla="*/ 317983179 w 68"/>
                <a:gd name="T39" fmla="*/ 402246595 h 54"/>
                <a:gd name="T40" fmla="*/ 577083635 w 68"/>
                <a:gd name="T41" fmla="*/ 236616454 h 54"/>
                <a:gd name="T42" fmla="*/ 317983179 w 68"/>
                <a:gd name="T43" fmla="*/ 59154113 h 54"/>
                <a:gd name="T44" fmla="*/ 58886155 w 68"/>
                <a:gd name="T45" fmla="*/ 236616454 h 54"/>
                <a:gd name="T46" fmla="*/ 741964184 w 68"/>
                <a:gd name="T47" fmla="*/ 603369893 h 54"/>
                <a:gd name="T48" fmla="*/ 753742101 w 68"/>
                <a:gd name="T49" fmla="*/ 627030850 h 54"/>
                <a:gd name="T50" fmla="*/ 730186266 w 68"/>
                <a:gd name="T51" fmla="*/ 638863049 h 54"/>
                <a:gd name="T52" fmla="*/ 694855946 w 68"/>
                <a:gd name="T53" fmla="*/ 627030850 h 54"/>
                <a:gd name="T54" fmla="*/ 565305718 w 68"/>
                <a:gd name="T55" fmla="*/ 567876737 h 54"/>
                <a:gd name="T56" fmla="*/ 494641645 w 68"/>
                <a:gd name="T57" fmla="*/ 579708936 h 54"/>
                <a:gd name="T58" fmla="*/ 282652859 w 68"/>
                <a:gd name="T59" fmla="*/ 520554822 h 54"/>
                <a:gd name="T60" fmla="*/ 317983179 w 68"/>
                <a:gd name="T61" fmla="*/ 520554822 h 54"/>
                <a:gd name="T62" fmla="*/ 577083635 w 68"/>
                <a:gd name="T63" fmla="*/ 449571950 h 54"/>
                <a:gd name="T64" fmla="*/ 694855946 w 68"/>
                <a:gd name="T65" fmla="*/ 236616454 h 54"/>
                <a:gd name="T66" fmla="*/ 683078028 w 68"/>
                <a:gd name="T67" fmla="*/ 165630142 h 54"/>
                <a:gd name="T68" fmla="*/ 800850339 w 68"/>
                <a:gd name="T69" fmla="*/ 354924680 h 54"/>
                <a:gd name="T70" fmla="*/ 683078028 w 68"/>
                <a:gd name="T71" fmla="*/ 532387021 h 54"/>
                <a:gd name="T72" fmla="*/ 741964184 w 68"/>
                <a:gd name="T73" fmla="*/ 603369893 h 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8" h="54">
                  <a:moveTo>
                    <a:pt x="54" y="20"/>
                  </a:moveTo>
                  <a:cubicBezTo>
                    <a:pt x="54" y="31"/>
                    <a:pt x="42" y="39"/>
                    <a:pt x="27" y="39"/>
                  </a:cubicBezTo>
                  <a:cubicBezTo>
                    <a:pt x="25" y="39"/>
                    <a:pt x="23" y="39"/>
                    <a:pt x="20" y="39"/>
                  </a:cubicBezTo>
                  <a:cubicBezTo>
                    <a:pt x="17" y="41"/>
                    <a:pt x="14" y="43"/>
                    <a:pt x="10" y="44"/>
                  </a:cubicBezTo>
                  <a:cubicBezTo>
                    <a:pt x="9" y="44"/>
                    <a:pt x="8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6" y="44"/>
                    <a:pt x="5" y="44"/>
                    <a:pt x="5" y="43"/>
                  </a:cubicBezTo>
                  <a:cubicBezTo>
                    <a:pt x="5" y="42"/>
                    <a:pt x="6" y="42"/>
                    <a:pt x="6" y="41"/>
                  </a:cubicBezTo>
                  <a:cubicBezTo>
                    <a:pt x="8" y="40"/>
                    <a:pt x="9" y="38"/>
                    <a:pt x="11" y="35"/>
                  </a:cubicBezTo>
                  <a:cubicBezTo>
                    <a:pt x="4" y="32"/>
                    <a:pt x="0" y="26"/>
                    <a:pt x="0" y="20"/>
                  </a:cubicBezTo>
                  <a:cubicBezTo>
                    <a:pt x="0" y="9"/>
                    <a:pt x="12" y="0"/>
                    <a:pt x="27" y="0"/>
                  </a:cubicBezTo>
                  <a:cubicBezTo>
                    <a:pt x="42" y="0"/>
                    <a:pt x="54" y="9"/>
                    <a:pt x="54" y="20"/>
                  </a:cubicBezTo>
                  <a:close/>
                  <a:moveTo>
                    <a:pt x="5" y="20"/>
                  </a:moveTo>
                  <a:cubicBezTo>
                    <a:pt x="5" y="24"/>
                    <a:pt x="8" y="28"/>
                    <a:pt x="13" y="31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6" y="36"/>
                    <a:pt x="17" y="35"/>
                    <a:pt x="18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3" y="34"/>
                    <a:pt x="25" y="34"/>
                    <a:pt x="27" y="34"/>
                  </a:cubicBezTo>
                  <a:cubicBezTo>
                    <a:pt x="39" y="34"/>
                    <a:pt x="49" y="28"/>
                    <a:pt x="49" y="20"/>
                  </a:cubicBezTo>
                  <a:cubicBezTo>
                    <a:pt x="49" y="12"/>
                    <a:pt x="39" y="5"/>
                    <a:pt x="27" y="5"/>
                  </a:cubicBezTo>
                  <a:cubicBezTo>
                    <a:pt x="15" y="5"/>
                    <a:pt x="5" y="12"/>
                    <a:pt x="5" y="20"/>
                  </a:cubicBezTo>
                  <a:close/>
                  <a:moveTo>
                    <a:pt x="63" y="51"/>
                  </a:moveTo>
                  <a:cubicBezTo>
                    <a:pt x="63" y="52"/>
                    <a:pt x="64" y="52"/>
                    <a:pt x="64" y="53"/>
                  </a:cubicBezTo>
                  <a:cubicBezTo>
                    <a:pt x="63" y="53"/>
                    <a:pt x="63" y="54"/>
                    <a:pt x="62" y="54"/>
                  </a:cubicBezTo>
                  <a:cubicBezTo>
                    <a:pt x="61" y="54"/>
                    <a:pt x="60" y="54"/>
                    <a:pt x="59" y="53"/>
                  </a:cubicBezTo>
                  <a:cubicBezTo>
                    <a:pt x="55" y="52"/>
                    <a:pt x="52" y="51"/>
                    <a:pt x="48" y="48"/>
                  </a:cubicBezTo>
                  <a:cubicBezTo>
                    <a:pt x="46" y="49"/>
                    <a:pt x="44" y="49"/>
                    <a:pt x="42" y="49"/>
                  </a:cubicBezTo>
                  <a:cubicBezTo>
                    <a:pt x="35" y="49"/>
                    <a:pt x="29" y="47"/>
                    <a:pt x="24" y="44"/>
                  </a:cubicBezTo>
                  <a:cubicBezTo>
                    <a:pt x="25" y="44"/>
                    <a:pt x="26" y="44"/>
                    <a:pt x="27" y="44"/>
                  </a:cubicBezTo>
                  <a:cubicBezTo>
                    <a:pt x="35" y="44"/>
                    <a:pt x="43" y="42"/>
                    <a:pt x="49" y="38"/>
                  </a:cubicBezTo>
                  <a:cubicBezTo>
                    <a:pt x="55" y="33"/>
                    <a:pt x="59" y="27"/>
                    <a:pt x="59" y="20"/>
                  </a:cubicBezTo>
                  <a:cubicBezTo>
                    <a:pt x="59" y="18"/>
                    <a:pt x="58" y="16"/>
                    <a:pt x="58" y="14"/>
                  </a:cubicBezTo>
                  <a:cubicBezTo>
                    <a:pt x="64" y="18"/>
                    <a:pt x="68" y="23"/>
                    <a:pt x="68" y="30"/>
                  </a:cubicBezTo>
                  <a:cubicBezTo>
                    <a:pt x="68" y="36"/>
                    <a:pt x="65" y="41"/>
                    <a:pt x="58" y="45"/>
                  </a:cubicBezTo>
                  <a:cubicBezTo>
                    <a:pt x="60" y="48"/>
                    <a:pt x="61" y="49"/>
                    <a:pt x="63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176"/>
            <p:cNvSpPr>
              <a:spLocks noEditPoints="1"/>
            </p:cNvSpPr>
            <p:nvPr/>
          </p:nvSpPr>
          <p:spPr bwMode="auto">
            <a:xfrm>
              <a:off x="763070" y="5782123"/>
              <a:ext cx="341665" cy="271939"/>
            </a:xfrm>
            <a:custGeom>
              <a:avLst/>
              <a:gdLst>
                <a:gd name="T0" fmla="*/ 624191873 w 68"/>
                <a:gd name="T1" fmla="*/ 236616454 h 54"/>
                <a:gd name="T2" fmla="*/ 306208694 w 68"/>
                <a:gd name="T3" fmla="*/ 461400709 h 54"/>
                <a:gd name="T4" fmla="*/ 235544621 w 68"/>
                <a:gd name="T5" fmla="*/ 461400709 h 54"/>
                <a:gd name="T6" fmla="*/ 105994393 w 68"/>
                <a:gd name="T7" fmla="*/ 520554822 h 54"/>
                <a:gd name="T8" fmla="*/ 70664073 w 68"/>
                <a:gd name="T9" fmla="*/ 520554822 h 54"/>
                <a:gd name="T10" fmla="*/ 70664073 w 68"/>
                <a:gd name="T11" fmla="*/ 520554822 h 54"/>
                <a:gd name="T12" fmla="*/ 58886155 w 68"/>
                <a:gd name="T13" fmla="*/ 508722624 h 54"/>
                <a:gd name="T14" fmla="*/ 58886155 w 68"/>
                <a:gd name="T15" fmla="*/ 485061666 h 54"/>
                <a:gd name="T16" fmla="*/ 117772311 w 68"/>
                <a:gd name="T17" fmla="*/ 414078794 h 54"/>
                <a:gd name="T18" fmla="*/ 0 w 68"/>
                <a:gd name="T19" fmla="*/ 236616454 h 54"/>
                <a:gd name="T20" fmla="*/ 306208694 w 68"/>
                <a:gd name="T21" fmla="*/ 0 h 54"/>
                <a:gd name="T22" fmla="*/ 624191873 w 68"/>
                <a:gd name="T23" fmla="*/ 236616454 h 54"/>
                <a:gd name="T24" fmla="*/ 58886155 w 68"/>
                <a:gd name="T25" fmla="*/ 236616454 h 54"/>
                <a:gd name="T26" fmla="*/ 141328145 w 68"/>
                <a:gd name="T27" fmla="*/ 366753439 h 54"/>
                <a:gd name="T28" fmla="*/ 188436383 w 68"/>
                <a:gd name="T29" fmla="*/ 390417836 h 54"/>
                <a:gd name="T30" fmla="*/ 176658466 w 68"/>
                <a:gd name="T31" fmla="*/ 425907553 h 54"/>
                <a:gd name="T32" fmla="*/ 200214301 w 68"/>
                <a:gd name="T33" fmla="*/ 414078794 h 54"/>
                <a:gd name="T34" fmla="*/ 223766704 w 68"/>
                <a:gd name="T35" fmla="*/ 402246595 h 54"/>
                <a:gd name="T36" fmla="*/ 247322538 w 68"/>
                <a:gd name="T37" fmla="*/ 402246595 h 54"/>
                <a:gd name="T38" fmla="*/ 306208694 w 68"/>
                <a:gd name="T39" fmla="*/ 402246595 h 54"/>
                <a:gd name="T40" fmla="*/ 565305718 w 68"/>
                <a:gd name="T41" fmla="*/ 236616454 h 54"/>
                <a:gd name="T42" fmla="*/ 306208694 w 68"/>
                <a:gd name="T43" fmla="*/ 59154113 h 54"/>
                <a:gd name="T44" fmla="*/ 58886155 w 68"/>
                <a:gd name="T45" fmla="*/ 236616454 h 54"/>
                <a:gd name="T46" fmla="*/ 730186266 w 68"/>
                <a:gd name="T47" fmla="*/ 603369893 h 54"/>
                <a:gd name="T48" fmla="*/ 741964184 w 68"/>
                <a:gd name="T49" fmla="*/ 627030850 h 54"/>
                <a:gd name="T50" fmla="*/ 730186266 w 68"/>
                <a:gd name="T51" fmla="*/ 638863049 h 54"/>
                <a:gd name="T52" fmla="*/ 683078028 w 68"/>
                <a:gd name="T53" fmla="*/ 627030850 h 54"/>
                <a:gd name="T54" fmla="*/ 565305718 w 68"/>
                <a:gd name="T55" fmla="*/ 567876737 h 54"/>
                <a:gd name="T56" fmla="*/ 482867160 w 68"/>
                <a:gd name="T57" fmla="*/ 579708936 h 54"/>
                <a:gd name="T58" fmla="*/ 270874942 w 68"/>
                <a:gd name="T59" fmla="*/ 520554822 h 54"/>
                <a:gd name="T60" fmla="*/ 306208694 w 68"/>
                <a:gd name="T61" fmla="*/ 520554822 h 54"/>
                <a:gd name="T62" fmla="*/ 565305718 w 68"/>
                <a:gd name="T63" fmla="*/ 449571950 h 54"/>
                <a:gd name="T64" fmla="*/ 683078028 w 68"/>
                <a:gd name="T65" fmla="*/ 236616454 h 54"/>
                <a:gd name="T66" fmla="*/ 671300111 w 68"/>
                <a:gd name="T67" fmla="*/ 165630142 h 54"/>
                <a:gd name="T68" fmla="*/ 800850339 w 68"/>
                <a:gd name="T69" fmla="*/ 354924680 h 54"/>
                <a:gd name="T70" fmla="*/ 683078028 w 68"/>
                <a:gd name="T71" fmla="*/ 532387021 h 54"/>
                <a:gd name="T72" fmla="*/ 730186266 w 68"/>
                <a:gd name="T73" fmla="*/ 603369893 h 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8" h="54">
                  <a:moveTo>
                    <a:pt x="53" y="20"/>
                  </a:moveTo>
                  <a:cubicBezTo>
                    <a:pt x="53" y="31"/>
                    <a:pt x="41" y="39"/>
                    <a:pt x="26" y="39"/>
                  </a:cubicBezTo>
                  <a:cubicBezTo>
                    <a:pt x="24" y="39"/>
                    <a:pt x="22" y="39"/>
                    <a:pt x="20" y="39"/>
                  </a:cubicBezTo>
                  <a:cubicBezTo>
                    <a:pt x="17" y="41"/>
                    <a:pt x="13" y="43"/>
                    <a:pt x="9" y="44"/>
                  </a:cubicBezTo>
                  <a:cubicBezTo>
                    <a:pt x="8" y="44"/>
                    <a:pt x="7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4"/>
                    <a:pt x="5" y="44"/>
                    <a:pt x="5" y="43"/>
                  </a:cubicBezTo>
                  <a:cubicBezTo>
                    <a:pt x="5" y="42"/>
                    <a:pt x="5" y="42"/>
                    <a:pt x="5" y="41"/>
                  </a:cubicBezTo>
                  <a:cubicBezTo>
                    <a:pt x="7" y="40"/>
                    <a:pt x="9" y="38"/>
                    <a:pt x="10" y="35"/>
                  </a:cubicBezTo>
                  <a:cubicBezTo>
                    <a:pt x="4" y="32"/>
                    <a:pt x="0" y="26"/>
                    <a:pt x="0" y="20"/>
                  </a:cubicBezTo>
                  <a:cubicBezTo>
                    <a:pt x="0" y="9"/>
                    <a:pt x="12" y="0"/>
                    <a:pt x="26" y="0"/>
                  </a:cubicBezTo>
                  <a:cubicBezTo>
                    <a:pt x="41" y="0"/>
                    <a:pt x="53" y="9"/>
                    <a:pt x="53" y="20"/>
                  </a:cubicBezTo>
                  <a:close/>
                  <a:moveTo>
                    <a:pt x="5" y="20"/>
                  </a:moveTo>
                  <a:cubicBezTo>
                    <a:pt x="5" y="24"/>
                    <a:pt x="7" y="28"/>
                    <a:pt x="12" y="31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6" y="35"/>
                    <a:pt x="17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3" y="34"/>
                    <a:pt x="25" y="34"/>
                    <a:pt x="26" y="34"/>
                  </a:cubicBezTo>
                  <a:cubicBezTo>
                    <a:pt x="38" y="34"/>
                    <a:pt x="48" y="28"/>
                    <a:pt x="48" y="20"/>
                  </a:cubicBezTo>
                  <a:cubicBezTo>
                    <a:pt x="48" y="12"/>
                    <a:pt x="38" y="5"/>
                    <a:pt x="26" y="5"/>
                  </a:cubicBezTo>
                  <a:cubicBezTo>
                    <a:pt x="15" y="5"/>
                    <a:pt x="5" y="12"/>
                    <a:pt x="5" y="20"/>
                  </a:cubicBezTo>
                  <a:close/>
                  <a:moveTo>
                    <a:pt x="62" y="51"/>
                  </a:moveTo>
                  <a:cubicBezTo>
                    <a:pt x="63" y="52"/>
                    <a:pt x="63" y="52"/>
                    <a:pt x="63" y="53"/>
                  </a:cubicBezTo>
                  <a:cubicBezTo>
                    <a:pt x="63" y="53"/>
                    <a:pt x="62" y="54"/>
                    <a:pt x="62" y="54"/>
                  </a:cubicBezTo>
                  <a:cubicBezTo>
                    <a:pt x="60" y="54"/>
                    <a:pt x="59" y="54"/>
                    <a:pt x="58" y="53"/>
                  </a:cubicBezTo>
                  <a:cubicBezTo>
                    <a:pt x="54" y="52"/>
                    <a:pt x="51" y="51"/>
                    <a:pt x="48" y="48"/>
                  </a:cubicBezTo>
                  <a:cubicBezTo>
                    <a:pt x="46" y="49"/>
                    <a:pt x="43" y="49"/>
                    <a:pt x="41" y="49"/>
                  </a:cubicBezTo>
                  <a:cubicBezTo>
                    <a:pt x="34" y="49"/>
                    <a:pt x="28" y="47"/>
                    <a:pt x="23" y="44"/>
                  </a:cubicBezTo>
                  <a:cubicBezTo>
                    <a:pt x="24" y="44"/>
                    <a:pt x="25" y="44"/>
                    <a:pt x="26" y="44"/>
                  </a:cubicBezTo>
                  <a:cubicBezTo>
                    <a:pt x="35" y="44"/>
                    <a:pt x="42" y="42"/>
                    <a:pt x="48" y="38"/>
                  </a:cubicBezTo>
                  <a:cubicBezTo>
                    <a:pt x="55" y="33"/>
                    <a:pt x="58" y="27"/>
                    <a:pt x="58" y="20"/>
                  </a:cubicBezTo>
                  <a:cubicBezTo>
                    <a:pt x="58" y="18"/>
                    <a:pt x="58" y="16"/>
                    <a:pt x="57" y="14"/>
                  </a:cubicBezTo>
                  <a:cubicBezTo>
                    <a:pt x="64" y="18"/>
                    <a:pt x="68" y="23"/>
                    <a:pt x="68" y="30"/>
                  </a:cubicBezTo>
                  <a:cubicBezTo>
                    <a:pt x="68" y="36"/>
                    <a:pt x="64" y="41"/>
                    <a:pt x="58" y="45"/>
                  </a:cubicBezTo>
                  <a:cubicBezTo>
                    <a:pt x="59" y="48"/>
                    <a:pt x="61" y="49"/>
                    <a:pt x="62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77"/>
            <p:cNvSpPr>
              <a:spLocks noEditPoints="1"/>
            </p:cNvSpPr>
            <p:nvPr/>
          </p:nvSpPr>
          <p:spPr bwMode="auto">
            <a:xfrm>
              <a:off x="1381322" y="5761205"/>
              <a:ext cx="292857" cy="292857"/>
            </a:xfrm>
            <a:custGeom>
              <a:avLst/>
              <a:gdLst>
                <a:gd name="T0" fmla="*/ 344915523 w 58"/>
                <a:gd name="T1" fmla="*/ 689827597 h 58"/>
                <a:gd name="T2" fmla="*/ 0 w 58"/>
                <a:gd name="T3" fmla="*/ 344915523 h 58"/>
                <a:gd name="T4" fmla="*/ 344915523 w 58"/>
                <a:gd name="T5" fmla="*/ 0 h 58"/>
                <a:gd name="T6" fmla="*/ 689827597 w 58"/>
                <a:gd name="T7" fmla="*/ 344915523 h 58"/>
                <a:gd name="T8" fmla="*/ 344915523 w 58"/>
                <a:gd name="T9" fmla="*/ 689827597 h 58"/>
                <a:gd name="T10" fmla="*/ 59469502 w 58"/>
                <a:gd name="T11" fmla="*/ 344915523 h 58"/>
                <a:gd name="T12" fmla="*/ 344915523 w 58"/>
                <a:gd name="T13" fmla="*/ 630358095 h 58"/>
                <a:gd name="T14" fmla="*/ 630358095 w 58"/>
                <a:gd name="T15" fmla="*/ 344915523 h 58"/>
                <a:gd name="T16" fmla="*/ 344915523 w 58"/>
                <a:gd name="T17" fmla="*/ 47574912 h 58"/>
                <a:gd name="T18" fmla="*/ 59469502 w 58"/>
                <a:gd name="T19" fmla="*/ 344915523 h 58"/>
                <a:gd name="T20" fmla="*/ 511422541 w 58"/>
                <a:gd name="T21" fmla="*/ 475742219 h 58"/>
                <a:gd name="T22" fmla="*/ 356806664 w 58"/>
                <a:gd name="T23" fmla="*/ 558997452 h 58"/>
                <a:gd name="T24" fmla="*/ 130830145 w 58"/>
                <a:gd name="T25" fmla="*/ 344915523 h 58"/>
                <a:gd name="T26" fmla="*/ 344915523 w 58"/>
                <a:gd name="T27" fmla="*/ 118935555 h 58"/>
                <a:gd name="T28" fmla="*/ 511422541 w 58"/>
                <a:gd name="T29" fmla="*/ 214085378 h 58"/>
                <a:gd name="T30" fmla="*/ 511422541 w 58"/>
                <a:gd name="T31" fmla="*/ 261660290 h 58"/>
                <a:gd name="T32" fmla="*/ 499531399 w 58"/>
                <a:gd name="T33" fmla="*/ 273551431 h 58"/>
                <a:gd name="T34" fmla="*/ 451956488 w 58"/>
                <a:gd name="T35" fmla="*/ 273551431 h 58"/>
                <a:gd name="T36" fmla="*/ 440061897 w 58"/>
                <a:gd name="T37" fmla="*/ 261660290 h 58"/>
                <a:gd name="T38" fmla="*/ 440061897 w 58"/>
                <a:gd name="T39" fmla="*/ 225976519 h 58"/>
                <a:gd name="T40" fmla="*/ 356806664 w 58"/>
                <a:gd name="T41" fmla="*/ 190296198 h 58"/>
                <a:gd name="T42" fmla="*/ 202190788 w 58"/>
                <a:gd name="T43" fmla="*/ 333020933 h 58"/>
                <a:gd name="T44" fmla="*/ 356806664 w 58"/>
                <a:gd name="T45" fmla="*/ 499531399 h 58"/>
                <a:gd name="T46" fmla="*/ 451956488 w 58"/>
                <a:gd name="T47" fmla="*/ 451956488 h 58"/>
                <a:gd name="T48" fmla="*/ 451956488 w 58"/>
                <a:gd name="T49" fmla="*/ 416276166 h 58"/>
                <a:gd name="T50" fmla="*/ 451956488 w 58"/>
                <a:gd name="T51" fmla="*/ 416276166 h 58"/>
                <a:gd name="T52" fmla="*/ 511422541 w 58"/>
                <a:gd name="T53" fmla="*/ 416276166 h 58"/>
                <a:gd name="T54" fmla="*/ 511422541 w 58"/>
                <a:gd name="T55" fmla="*/ 416276166 h 58"/>
                <a:gd name="T56" fmla="*/ 511422541 w 58"/>
                <a:gd name="T57" fmla="*/ 475742219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8" y="45"/>
                    <a:pt x="45" y="58"/>
                    <a:pt x="29" y="58"/>
                  </a:cubicBezTo>
                  <a:close/>
                  <a:moveTo>
                    <a:pt x="5" y="29"/>
                  </a:moveTo>
                  <a:cubicBezTo>
                    <a:pt x="5" y="42"/>
                    <a:pt x="16" y="53"/>
                    <a:pt x="29" y="53"/>
                  </a:cubicBezTo>
                  <a:cubicBezTo>
                    <a:pt x="42" y="53"/>
                    <a:pt x="53" y="42"/>
                    <a:pt x="53" y="29"/>
                  </a:cubicBezTo>
                  <a:cubicBezTo>
                    <a:pt x="53" y="15"/>
                    <a:pt x="42" y="4"/>
                    <a:pt x="29" y="4"/>
                  </a:cubicBezTo>
                  <a:cubicBezTo>
                    <a:pt x="16" y="4"/>
                    <a:pt x="5" y="15"/>
                    <a:pt x="5" y="29"/>
                  </a:cubicBezTo>
                  <a:close/>
                  <a:moveTo>
                    <a:pt x="43" y="40"/>
                  </a:moveTo>
                  <a:cubicBezTo>
                    <a:pt x="43" y="45"/>
                    <a:pt x="35" y="47"/>
                    <a:pt x="30" y="47"/>
                  </a:cubicBezTo>
                  <a:cubicBezTo>
                    <a:pt x="19" y="47"/>
                    <a:pt x="11" y="39"/>
                    <a:pt x="11" y="29"/>
                  </a:cubicBezTo>
                  <a:cubicBezTo>
                    <a:pt x="11" y="18"/>
                    <a:pt x="19" y="10"/>
                    <a:pt x="29" y="10"/>
                  </a:cubicBezTo>
                  <a:cubicBezTo>
                    <a:pt x="33" y="10"/>
                    <a:pt x="43" y="12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3"/>
                    <a:pt x="42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7" y="23"/>
                    <a:pt x="37" y="22"/>
                    <a:pt x="37" y="22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7"/>
                    <a:pt x="33" y="16"/>
                    <a:pt x="30" y="16"/>
                  </a:cubicBezTo>
                  <a:cubicBezTo>
                    <a:pt x="22" y="16"/>
                    <a:pt x="17" y="21"/>
                    <a:pt x="17" y="28"/>
                  </a:cubicBezTo>
                  <a:cubicBezTo>
                    <a:pt x="17" y="36"/>
                    <a:pt x="23" y="42"/>
                    <a:pt x="30" y="42"/>
                  </a:cubicBezTo>
                  <a:cubicBezTo>
                    <a:pt x="33" y="42"/>
                    <a:pt x="38" y="41"/>
                    <a:pt x="38" y="38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lnTo>
                    <a:pt x="43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178"/>
            <p:cNvSpPr>
              <a:spLocks/>
            </p:cNvSpPr>
            <p:nvPr/>
          </p:nvSpPr>
          <p:spPr bwMode="auto">
            <a:xfrm>
              <a:off x="2106491" y="5761205"/>
              <a:ext cx="337017" cy="302154"/>
            </a:xfrm>
            <a:custGeom>
              <a:avLst/>
              <a:gdLst>
                <a:gd name="T0" fmla="*/ 365421069 w 145"/>
                <a:gd name="T1" fmla="*/ 0 h 130"/>
                <a:gd name="T2" fmla="*/ 309977752 w 145"/>
                <a:gd name="T3" fmla="*/ 274697825 h 130"/>
                <a:gd name="T4" fmla="*/ 146168745 w 145"/>
                <a:gd name="T5" fmla="*/ 327620313 h 130"/>
                <a:gd name="T6" fmla="*/ 0 w 145"/>
                <a:gd name="T7" fmla="*/ 274697825 h 130"/>
                <a:gd name="T8" fmla="*/ 15120905 w 145"/>
                <a:gd name="T9" fmla="*/ 201612500 h 130"/>
                <a:gd name="T10" fmla="*/ 75604523 w 145"/>
                <a:gd name="T11" fmla="*/ 201612500 h 130"/>
                <a:gd name="T12" fmla="*/ 70564222 w 145"/>
                <a:gd name="T13" fmla="*/ 229335013 h 130"/>
                <a:gd name="T14" fmla="*/ 156249348 w 145"/>
                <a:gd name="T15" fmla="*/ 262096250 h 130"/>
                <a:gd name="T16" fmla="*/ 262095681 w 145"/>
                <a:gd name="T17" fmla="*/ 229335013 h 130"/>
                <a:gd name="T18" fmla="*/ 272176284 w 145"/>
                <a:gd name="T19" fmla="*/ 158770638 h 130"/>
                <a:gd name="T20" fmla="*/ 20161206 w 145"/>
                <a:gd name="T21" fmla="*/ 158770638 h 130"/>
                <a:gd name="T22" fmla="*/ 32761166 w 145"/>
                <a:gd name="T23" fmla="*/ 98286888 h 130"/>
                <a:gd name="T24" fmla="*/ 282256887 w 145"/>
                <a:gd name="T25" fmla="*/ 98286888 h 130"/>
                <a:gd name="T26" fmla="*/ 294856847 w 145"/>
                <a:gd name="T27" fmla="*/ 60483750 h 130"/>
                <a:gd name="T28" fmla="*/ 42841769 w 145"/>
                <a:gd name="T29" fmla="*/ 60483750 h 130"/>
                <a:gd name="T30" fmla="*/ 52922373 w 145"/>
                <a:gd name="T31" fmla="*/ 0 h 130"/>
                <a:gd name="T32" fmla="*/ 365421069 w 145"/>
                <a:gd name="T33" fmla="*/ 0 h 1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5" h="130">
                  <a:moveTo>
                    <a:pt x="145" y="0"/>
                  </a:moveTo>
                  <a:lnTo>
                    <a:pt x="123" y="109"/>
                  </a:lnTo>
                  <a:lnTo>
                    <a:pt x="58" y="130"/>
                  </a:lnTo>
                  <a:lnTo>
                    <a:pt x="0" y="109"/>
                  </a:lnTo>
                  <a:lnTo>
                    <a:pt x="6" y="80"/>
                  </a:lnTo>
                  <a:lnTo>
                    <a:pt x="30" y="80"/>
                  </a:lnTo>
                  <a:lnTo>
                    <a:pt x="28" y="91"/>
                  </a:lnTo>
                  <a:lnTo>
                    <a:pt x="62" y="104"/>
                  </a:lnTo>
                  <a:lnTo>
                    <a:pt x="104" y="91"/>
                  </a:lnTo>
                  <a:lnTo>
                    <a:pt x="108" y="63"/>
                  </a:lnTo>
                  <a:lnTo>
                    <a:pt x="8" y="63"/>
                  </a:lnTo>
                  <a:lnTo>
                    <a:pt x="13" y="39"/>
                  </a:lnTo>
                  <a:lnTo>
                    <a:pt x="112" y="39"/>
                  </a:lnTo>
                  <a:lnTo>
                    <a:pt x="117" y="24"/>
                  </a:lnTo>
                  <a:lnTo>
                    <a:pt x="17" y="24"/>
                  </a:lnTo>
                  <a:lnTo>
                    <a:pt x="21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79"/>
            <p:cNvSpPr>
              <a:spLocks noEditPoints="1"/>
            </p:cNvSpPr>
            <p:nvPr/>
          </p:nvSpPr>
          <p:spPr bwMode="auto">
            <a:xfrm>
              <a:off x="2829335" y="5737962"/>
              <a:ext cx="271939" cy="341665"/>
            </a:xfrm>
            <a:custGeom>
              <a:avLst/>
              <a:gdLst>
                <a:gd name="T0" fmla="*/ 295770567 w 54"/>
                <a:gd name="T1" fmla="*/ 306208694 h 68"/>
                <a:gd name="T2" fmla="*/ 236616454 w 54"/>
                <a:gd name="T3" fmla="*/ 388647252 h 68"/>
                <a:gd name="T4" fmla="*/ 236616454 w 54"/>
                <a:gd name="T5" fmla="*/ 741964184 h 68"/>
                <a:gd name="T6" fmla="*/ 177462340 w 54"/>
                <a:gd name="T7" fmla="*/ 800850339 h 68"/>
                <a:gd name="T8" fmla="*/ 118308227 w 54"/>
                <a:gd name="T9" fmla="*/ 800850339 h 68"/>
                <a:gd name="T10" fmla="*/ 59154113 w 54"/>
                <a:gd name="T11" fmla="*/ 741964184 h 68"/>
                <a:gd name="T12" fmla="*/ 59154113 w 54"/>
                <a:gd name="T13" fmla="*/ 388647252 h 68"/>
                <a:gd name="T14" fmla="*/ 0 w 54"/>
                <a:gd name="T15" fmla="*/ 306208694 h 68"/>
                <a:gd name="T16" fmla="*/ 0 w 54"/>
                <a:gd name="T17" fmla="*/ 23555835 h 68"/>
                <a:gd name="T18" fmla="*/ 35493156 w 54"/>
                <a:gd name="T19" fmla="*/ 0 h 68"/>
                <a:gd name="T20" fmla="*/ 59154113 w 54"/>
                <a:gd name="T21" fmla="*/ 23555835 h 68"/>
                <a:gd name="T22" fmla="*/ 59154113 w 54"/>
                <a:gd name="T23" fmla="*/ 211988786 h 68"/>
                <a:gd name="T24" fmla="*/ 94647269 w 54"/>
                <a:gd name="T25" fmla="*/ 235544621 h 68"/>
                <a:gd name="T26" fmla="*/ 118308227 w 54"/>
                <a:gd name="T27" fmla="*/ 211988786 h 68"/>
                <a:gd name="T28" fmla="*/ 118308227 w 54"/>
                <a:gd name="T29" fmla="*/ 23555835 h 68"/>
                <a:gd name="T30" fmla="*/ 153801383 w 54"/>
                <a:gd name="T31" fmla="*/ 0 h 68"/>
                <a:gd name="T32" fmla="*/ 177462340 w 54"/>
                <a:gd name="T33" fmla="*/ 23555835 h 68"/>
                <a:gd name="T34" fmla="*/ 177462340 w 54"/>
                <a:gd name="T35" fmla="*/ 211988786 h 68"/>
                <a:gd name="T36" fmla="*/ 201123298 w 54"/>
                <a:gd name="T37" fmla="*/ 235544621 h 68"/>
                <a:gd name="T38" fmla="*/ 236616454 w 54"/>
                <a:gd name="T39" fmla="*/ 211988786 h 68"/>
                <a:gd name="T40" fmla="*/ 236616454 w 54"/>
                <a:gd name="T41" fmla="*/ 23555835 h 68"/>
                <a:gd name="T42" fmla="*/ 260277411 w 54"/>
                <a:gd name="T43" fmla="*/ 0 h 68"/>
                <a:gd name="T44" fmla="*/ 295770567 w 54"/>
                <a:gd name="T45" fmla="*/ 23555835 h 68"/>
                <a:gd name="T46" fmla="*/ 295770567 w 54"/>
                <a:gd name="T47" fmla="*/ 306208694 h 68"/>
                <a:gd name="T48" fmla="*/ 638863049 w 54"/>
                <a:gd name="T49" fmla="*/ 741964184 h 68"/>
                <a:gd name="T50" fmla="*/ 579708936 w 54"/>
                <a:gd name="T51" fmla="*/ 800850339 h 68"/>
                <a:gd name="T52" fmla="*/ 520554822 w 54"/>
                <a:gd name="T53" fmla="*/ 800850339 h 68"/>
                <a:gd name="T54" fmla="*/ 461400709 w 54"/>
                <a:gd name="T55" fmla="*/ 741964184 h 68"/>
                <a:gd name="T56" fmla="*/ 461400709 w 54"/>
                <a:gd name="T57" fmla="*/ 506419563 h 68"/>
                <a:gd name="T58" fmla="*/ 366753439 w 54"/>
                <a:gd name="T59" fmla="*/ 506419563 h 68"/>
                <a:gd name="T60" fmla="*/ 354924680 w 54"/>
                <a:gd name="T61" fmla="*/ 494641645 h 68"/>
                <a:gd name="T62" fmla="*/ 354924680 w 54"/>
                <a:gd name="T63" fmla="*/ 141328145 h 68"/>
                <a:gd name="T64" fmla="*/ 496893865 w 54"/>
                <a:gd name="T65" fmla="*/ 0 h 68"/>
                <a:gd name="T66" fmla="*/ 603369893 w 54"/>
                <a:gd name="T67" fmla="*/ 0 h 68"/>
                <a:gd name="T68" fmla="*/ 638863049 w 54"/>
                <a:gd name="T69" fmla="*/ 23555835 h 68"/>
                <a:gd name="T70" fmla="*/ 638863049 w 54"/>
                <a:gd name="T71" fmla="*/ 741964184 h 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4" h="68">
                  <a:moveTo>
                    <a:pt x="25" y="26"/>
                  </a:moveTo>
                  <a:cubicBezTo>
                    <a:pt x="25" y="29"/>
                    <a:pt x="23" y="32"/>
                    <a:pt x="20" y="3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6"/>
                    <a:pt x="18" y="68"/>
                    <a:pt x="15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7" y="68"/>
                    <a:pt x="5" y="66"/>
                    <a:pt x="5" y="6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2" y="32"/>
                    <a:pt x="0" y="29"/>
                    <a:pt x="0" y="2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8" y="20"/>
                  </a:cubicBezTo>
                  <a:cubicBezTo>
                    <a:pt x="9" y="20"/>
                    <a:pt x="10" y="19"/>
                    <a:pt x="10" y="18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0"/>
                    <a:pt x="13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9"/>
                    <a:pt x="16" y="20"/>
                    <a:pt x="17" y="20"/>
                  </a:cubicBezTo>
                  <a:cubicBezTo>
                    <a:pt x="19" y="20"/>
                    <a:pt x="20" y="19"/>
                    <a:pt x="20" y="18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1" y="0"/>
                    <a:pt x="22" y="0"/>
                  </a:cubicBezTo>
                  <a:cubicBezTo>
                    <a:pt x="24" y="0"/>
                    <a:pt x="25" y="1"/>
                    <a:pt x="25" y="2"/>
                  </a:cubicBezTo>
                  <a:lnTo>
                    <a:pt x="25" y="26"/>
                  </a:lnTo>
                  <a:close/>
                  <a:moveTo>
                    <a:pt x="54" y="63"/>
                  </a:moveTo>
                  <a:cubicBezTo>
                    <a:pt x="54" y="66"/>
                    <a:pt x="52" y="68"/>
                    <a:pt x="49" y="68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2" y="68"/>
                    <a:pt x="39" y="66"/>
                    <a:pt x="39" y="6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0" y="43"/>
                    <a:pt x="30" y="43"/>
                    <a:pt x="30" y="4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5"/>
                    <a:pt x="35" y="0"/>
                    <a:pt x="4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3" y="0"/>
                    <a:pt x="54" y="1"/>
                    <a:pt x="54" y="2"/>
                  </a:cubicBezTo>
                  <a:lnTo>
                    <a:pt x="54" y="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180"/>
            <p:cNvSpPr>
              <a:spLocks noEditPoints="1"/>
            </p:cNvSpPr>
            <p:nvPr/>
          </p:nvSpPr>
          <p:spPr bwMode="auto">
            <a:xfrm>
              <a:off x="3552180" y="5761205"/>
              <a:ext cx="292857" cy="292857"/>
            </a:xfrm>
            <a:custGeom>
              <a:avLst/>
              <a:gdLst>
                <a:gd name="T0" fmla="*/ 689827597 w 58"/>
                <a:gd name="T1" fmla="*/ 558997452 h 58"/>
                <a:gd name="T2" fmla="*/ 558997452 w 58"/>
                <a:gd name="T3" fmla="*/ 689827597 h 58"/>
                <a:gd name="T4" fmla="*/ 130830145 w 58"/>
                <a:gd name="T5" fmla="*/ 689827597 h 58"/>
                <a:gd name="T6" fmla="*/ 0 w 58"/>
                <a:gd name="T7" fmla="*/ 558997452 h 58"/>
                <a:gd name="T8" fmla="*/ 0 w 58"/>
                <a:gd name="T9" fmla="*/ 118935555 h 58"/>
                <a:gd name="T10" fmla="*/ 130830145 w 58"/>
                <a:gd name="T11" fmla="*/ 0 h 58"/>
                <a:gd name="T12" fmla="*/ 558997452 w 58"/>
                <a:gd name="T13" fmla="*/ 0 h 58"/>
                <a:gd name="T14" fmla="*/ 689827597 w 58"/>
                <a:gd name="T15" fmla="*/ 118935555 h 58"/>
                <a:gd name="T16" fmla="*/ 689827597 w 58"/>
                <a:gd name="T17" fmla="*/ 558997452 h 58"/>
                <a:gd name="T18" fmla="*/ 666041866 w 58"/>
                <a:gd name="T19" fmla="*/ 344915523 h 58"/>
                <a:gd name="T20" fmla="*/ 344915523 w 58"/>
                <a:gd name="T21" fmla="*/ 344915523 h 58"/>
                <a:gd name="T22" fmla="*/ 344915523 w 58"/>
                <a:gd name="T23" fmla="*/ 23785731 h 58"/>
                <a:gd name="T24" fmla="*/ 130830145 w 58"/>
                <a:gd name="T25" fmla="*/ 23785731 h 58"/>
                <a:gd name="T26" fmla="*/ 23785731 w 58"/>
                <a:gd name="T27" fmla="*/ 118935555 h 58"/>
                <a:gd name="T28" fmla="*/ 23785731 w 58"/>
                <a:gd name="T29" fmla="*/ 344915523 h 58"/>
                <a:gd name="T30" fmla="*/ 344915523 w 58"/>
                <a:gd name="T31" fmla="*/ 344915523 h 58"/>
                <a:gd name="T32" fmla="*/ 344915523 w 58"/>
                <a:gd name="T33" fmla="*/ 654147275 h 58"/>
                <a:gd name="T34" fmla="*/ 558997452 w 58"/>
                <a:gd name="T35" fmla="*/ 654147275 h 58"/>
                <a:gd name="T36" fmla="*/ 666041866 w 58"/>
                <a:gd name="T37" fmla="*/ 558997452 h 58"/>
                <a:gd name="T38" fmla="*/ 666041866 w 58"/>
                <a:gd name="T39" fmla="*/ 344915523 h 5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56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6" y="2"/>
                    <a:pt x="2" y="6"/>
                    <a:pt x="2" y="10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52" y="55"/>
                    <a:pt x="56" y="52"/>
                    <a:pt x="56" y="47"/>
                  </a:cubicBezTo>
                  <a:lnTo>
                    <a:pt x="56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181"/>
            <p:cNvSpPr>
              <a:spLocks/>
            </p:cNvSpPr>
            <p:nvPr/>
          </p:nvSpPr>
          <p:spPr bwMode="auto">
            <a:xfrm>
              <a:off x="4281998" y="5737962"/>
              <a:ext cx="181292" cy="341665"/>
            </a:xfrm>
            <a:custGeom>
              <a:avLst/>
              <a:gdLst>
                <a:gd name="T0" fmla="*/ 260276710 w 36"/>
                <a:gd name="T1" fmla="*/ 706633863 h 68"/>
                <a:gd name="T2" fmla="*/ 260276710 w 36"/>
                <a:gd name="T3" fmla="*/ 789072421 h 68"/>
                <a:gd name="T4" fmla="*/ 248444544 w 36"/>
                <a:gd name="T5" fmla="*/ 800850339 h 68"/>
                <a:gd name="T6" fmla="*/ 189290590 w 36"/>
                <a:gd name="T7" fmla="*/ 800850339 h 68"/>
                <a:gd name="T8" fmla="*/ 177461863 w 36"/>
                <a:gd name="T9" fmla="*/ 789072421 h 68"/>
                <a:gd name="T10" fmla="*/ 177461863 w 36"/>
                <a:gd name="T11" fmla="*/ 706633863 h 68"/>
                <a:gd name="T12" fmla="*/ 11832167 w 36"/>
                <a:gd name="T13" fmla="*/ 624191873 h 68"/>
                <a:gd name="T14" fmla="*/ 11832167 w 36"/>
                <a:gd name="T15" fmla="*/ 612413956 h 68"/>
                <a:gd name="T16" fmla="*/ 59153954 w 36"/>
                <a:gd name="T17" fmla="*/ 541753315 h 68"/>
                <a:gd name="T18" fmla="*/ 70986121 w 36"/>
                <a:gd name="T19" fmla="*/ 541753315 h 68"/>
                <a:gd name="T20" fmla="*/ 70986121 w 36"/>
                <a:gd name="T21" fmla="*/ 541753315 h 68"/>
                <a:gd name="T22" fmla="*/ 224783650 w 36"/>
                <a:gd name="T23" fmla="*/ 600639470 h 68"/>
                <a:gd name="T24" fmla="*/ 307598498 w 36"/>
                <a:gd name="T25" fmla="*/ 529975397 h 68"/>
                <a:gd name="T26" fmla="*/ 201122756 w 36"/>
                <a:gd name="T27" fmla="*/ 447533407 h 68"/>
                <a:gd name="T28" fmla="*/ 11832167 w 36"/>
                <a:gd name="T29" fmla="*/ 259097024 h 68"/>
                <a:gd name="T30" fmla="*/ 177461863 w 36"/>
                <a:gd name="T31" fmla="*/ 94216476 h 68"/>
                <a:gd name="T32" fmla="*/ 177461863 w 36"/>
                <a:gd name="T33" fmla="*/ 11777917 h 68"/>
                <a:gd name="T34" fmla="*/ 189290590 w 36"/>
                <a:gd name="T35" fmla="*/ 0 h 68"/>
                <a:gd name="T36" fmla="*/ 248444544 w 36"/>
                <a:gd name="T37" fmla="*/ 0 h 68"/>
                <a:gd name="T38" fmla="*/ 260276710 w 36"/>
                <a:gd name="T39" fmla="*/ 11777917 h 68"/>
                <a:gd name="T40" fmla="*/ 260276710 w 36"/>
                <a:gd name="T41" fmla="*/ 94216476 h 68"/>
                <a:gd name="T42" fmla="*/ 402245513 w 36"/>
                <a:gd name="T43" fmla="*/ 153102631 h 68"/>
                <a:gd name="T44" fmla="*/ 402245513 w 36"/>
                <a:gd name="T45" fmla="*/ 164880548 h 68"/>
                <a:gd name="T46" fmla="*/ 366752452 w 36"/>
                <a:gd name="T47" fmla="*/ 235544621 h 68"/>
                <a:gd name="T48" fmla="*/ 354923725 w 36"/>
                <a:gd name="T49" fmla="*/ 235544621 h 68"/>
                <a:gd name="T50" fmla="*/ 343091558 w 36"/>
                <a:gd name="T51" fmla="*/ 235544621 h 68"/>
                <a:gd name="T52" fmla="*/ 224783650 w 36"/>
                <a:gd name="T53" fmla="*/ 188436383 h 68"/>
                <a:gd name="T54" fmla="*/ 130136635 w 36"/>
                <a:gd name="T55" fmla="*/ 259097024 h 68"/>
                <a:gd name="T56" fmla="*/ 248444544 w 36"/>
                <a:gd name="T57" fmla="*/ 353316932 h 68"/>
                <a:gd name="T58" fmla="*/ 425906406 w 36"/>
                <a:gd name="T59" fmla="*/ 529975397 h 68"/>
                <a:gd name="T60" fmla="*/ 260276710 w 36"/>
                <a:gd name="T61" fmla="*/ 706633863 h 6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6" h="68">
                  <a:moveTo>
                    <a:pt x="22" y="60"/>
                  </a:moveTo>
                  <a:cubicBezTo>
                    <a:pt x="22" y="67"/>
                    <a:pt x="22" y="67"/>
                    <a:pt x="22" y="67"/>
                  </a:cubicBezTo>
                  <a:cubicBezTo>
                    <a:pt x="22" y="67"/>
                    <a:pt x="22" y="68"/>
                    <a:pt x="21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8"/>
                    <a:pt x="15" y="67"/>
                    <a:pt x="15" y="67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6" y="59"/>
                    <a:pt x="1" y="53"/>
                    <a:pt x="1" y="53"/>
                  </a:cubicBezTo>
                  <a:cubicBezTo>
                    <a:pt x="0" y="53"/>
                    <a:pt x="0" y="52"/>
                    <a:pt x="1" y="52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6"/>
                    <a:pt x="12" y="51"/>
                    <a:pt x="19" y="51"/>
                  </a:cubicBezTo>
                  <a:cubicBezTo>
                    <a:pt x="22" y="51"/>
                    <a:pt x="26" y="49"/>
                    <a:pt x="26" y="45"/>
                  </a:cubicBezTo>
                  <a:cubicBezTo>
                    <a:pt x="26" y="41"/>
                    <a:pt x="22" y="40"/>
                    <a:pt x="17" y="38"/>
                  </a:cubicBezTo>
                  <a:cubicBezTo>
                    <a:pt x="10" y="35"/>
                    <a:pt x="1" y="32"/>
                    <a:pt x="1" y="22"/>
                  </a:cubicBezTo>
                  <a:cubicBezTo>
                    <a:pt x="1" y="15"/>
                    <a:pt x="7" y="9"/>
                    <a:pt x="15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1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30" y="8"/>
                    <a:pt x="34" y="13"/>
                    <a:pt x="34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0" y="20"/>
                  </a:cubicBezTo>
                  <a:cubicBezTo>
                    <a:pt x="30" y="20"/>
                    <a:pt x="30" y="20"/>
                    <a:pt x="29" y="20"/>
                  </a:cubicBezTo>
                  <a:cubicBezTo>
                    <a:pt x="29" y="20"/>
                    <a:pt x="25" y="16"/>
                    <a:pt x="19" y="16"/>
                  </a:cubicBezTo>
                  <a:cubicBezTo>
                    <a:pt x="14" y="16"/>
                    <a:pt x="11" y="18"/>
                    <a:pt x="11" y="22"/>
                  </a:cubicBezTo>
                  <a:cubicBezTo>
                    <a:pt x="11" y="26"/>
                    <a:pt x="16" y="28"/>
                    <a:pt x="21" y="30"/>
                  </a:cubicBezTo>
                  <a:cubicBezTo>
                    <a:pt x="28" y="32"/>
                    <a:pt x="36" y="36"/>
                    <a:pt x="36" y="45"/>
                  </a:cubicBezTo>
                  <a:cubicBezTo>
                    <a:pt x="36" y="52"/>
                    <a:pt x="30" y="59"/>
                    <a:pt x="22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182"/>
            <p:cNvSpPr>
              <a:spLocks noEditPoints="1"/>
            </p:cNvSpPr>
            <p:nvPr/>
          </p:nvSpPr>
          <p:spPr bwMode="auto">
            <a:xfrm>
              <a:off x="5009490" y="5756556"/>
              <a:ext cx="318424" cy="297505"/>
            </a:xfrm>
            <a:custGeom>
              <a:avLst/>
              <a:gdLst>
                <a:gd name="T0" fmla="*/ 176411343 w 137"/>
                <a:gd name="T1" fmla="*/ 60483750 h 128"/>
                <a:gd name="T2" fmla="*/ 73085493 w 137"/>
                <a:gd name="T3" fmla="*/ 126007813 h 128"/>
                <a:gd name="T4" fmla="*/ 0 w 137"/>
                <a:gd name="T5" fmla="*/ 65524063 h 128"/>
                <a:gd name="T6" fmla="*/ 105846806 w 137"/>
                <a:gd name="T7" fmla="*/ 0 h 128"/>
                <a:gd name="T8" fmla="*/ 176411343 w 137"/>
                <a:gd name="T9" fmla="*/ 60483750 h 128"/>
                <a:gd name="T10" fmla="*/ 176411343 w 137"/>
                <a:gd name="T11" fmla="*/ 186491563 h 128"/>
                <a:gd name="T12" fmla="*/ 105846806 w 137"/>
                <a:gd name="T13" fmla="*/ 246975313 h 128"/>
                <a:gd name="T14" fmla="*/ 0 w 137"/>
                <a:gd name="T15" fmla="*/ 181451250 h 128"/>
                <a:gd name="T16" fmla="*/ 73085493 w 137"/>
                <a:gd name="T17" fmla="*/ 126007813 h 128"/>
                <a:gd name="T18" fmla="*/ 176411343 w 137"/>
                <a:gd name="T19" fmla="*/ 186491563 h 128"/>
                <a:gd name="T20" fmla="*/ 274698457 w 137"/>
                <a:gd name="T21" fmla="*/ 262096250 h 128"/>
                <a:gd name="T22" fmla="*/ 176411343 w 137"/>
                <a:gd name="T23" fmla="*/ 322580000 h 128"/>
                <a:gd name="T24" fmla="*/ 176411343 w 137"/>
                <a:gd name="T25" fmla="*/ 322580000 h 128"/>
                <a:gd name="T26" fmla="*/ 176411343 w 137"/>
                <a:gd name="T27" fmla="*/ 322580000 h 128"/>
                <a:gd name="T28" fmla="*/ 176411343 w 137"/>
                <a:gd name="T29" fmla="*/ 322580000 h 128"/>
                <a:gd name="T30" fmla="*/ 176411343 w 137"/>
                <a:gd name="T31" fmla="*/ 322580000 h 128"/>
                <a:gd name="T32" fmla="*/ 73085493 w 137"/>
                <a:gd name="T33" fmla="*/ 262096250 h 128"/>
                <a:gd name="T34" fmla="*/ 73085493 w 137"/>
                <a:gd name="T35" fmla="*/ 239415638 h 128"/>
                <a:gd name="T36" fmla="*/ 105846806 w 137"/>
                <a:gd name="T37" fmla="*/ 257055938 h 128"/>
                <a:gd name="T38" fmla="*/ 176411343 w 137"/>
                <a:gd name="T39" fmla="*/ 196572188 h 128"/>
                <a:gd name="T40" fmla="*/ 176411343 w 137"/>
                <a:gd name="T41" fmla="*/ 196572188 h 128"/>
                <a:gd name="T42" fmla="*/ 176411343 w 137"/>
                <a:gd name="T43" fmla="*/ 196572188 h 128"/>
                <a:gd name="T44" fmla="*/ 176411343 w 137"/>
                <a:gd name="T45" fmla="*/ 196572188 h 128"/>
                <a:gd name="T46" fmla="*/ 176411343 w 137"/>
                <a:gd name="T47" fmla="*/ 196572188 h 128"/>
                <a:gd name="T48" fmla="*/ 246975880 w 137"/>
                <a:gd name="T49" fmla="*/ 257055938 h 128"/>
                <a:gd name="T50" fmla="*/ 274698457 w 137"/>
                <a:gd name="T51" fmla="*/ 239415638 h 128"/>
                <a:gd name="T52" fmla="*/ 274698457 w 137"/>
                <a:gd name="T53" fmla="*/ 262096250 h 128"/>
                <a:gd name="T54" fmla="*/ 345262994 w 137"/>
                <a:gd name="T55" fmla="*/ 65524063 h 128"/>
                <a:gd name="T56" fmla="*/ 279738781 w 137"/>
                <a:gd name="T57" fmla="*/ 126007813 h 128"/>
                <a:gd name="T58" fmla="*/ 176411343 w 137"/>
                <a:gd name="T59" fmla="*/ 60483750 h 128"/>
                <a:gd name="T60" fmla="*/ 246975880 w 137"/>
                <a:gd name="T61" fmla="*/ 0 h 128"/>
                <a:gd name="T62" fmla="*/ 345262994 w 137"/>
                <a:gd name="T63" fmla="*/ 65524063 h 128"/>
                <a:gd name="T64" fmla="*/ 345262994 w 137"/>
                <a:gd name="T65" fmla="*/ 181451250 h 128"/>
                <a:gd name="T66" fmla="*/ 246975880 w 137"/>
                <a:gd name="T67" fmla="*/ 246975313 h 128"/>
                <a:gd name="T68" fmla="*/ 176411343 w 137"/>
                <a:gd name="T69" fmla="*/ 186491563 h 128"/>
                <a:gd name="T70" fmla="*/ 279738781 w 137"/>
                <a:gd name="T71" fmla="*/ 126007813 h 128"/>
                <a:gd name="T72" fmla="*/ 345262994 w 137"/>
                <a:gd name="T73" fmla="*/ 181451250 h 12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7" h="128">
                  <a:moveTo>
                    <a:pt x="70" y="24"/>
                  </a:moveTo>
                  <a:lnTo>
                    <a:pt x="29" y="50"/>
                  </a:lnTo>
                  <a:lnTo>
                    <a:pt x="0" y="26"/>
                  </a:lnTo>
                  <a:lnTo>
                    <a:pt x="42" y="0"/>
                  </a:lnTo>
                  <a:lnTo>
                    <a:pt x="70" y="24"/>
                  </a:lnTo>
                  <a:close/>
                  <a:moveTo>
                    <a:pt x="70" y="74"/>
                  </a:moveTo>
                  <a:lnTo>
                    <a:pt x="42" y="98"/>
                  </a:lnTo>
                  <a:lnTo>
                    <a:pt x="0" y="72"/>
                  </a:lnTo>
                  <a:lnTo>
                    <a:pt x="29" y="50"/>
                  </a:lnTo>
                  <a:lnTo>
                    <a:pt x="70" y="74"/>
                  </a:lnTo>
                  <a:close/>
                  <a:moveTo>
                    <a:pt x="109" y="104"/>
                  </a:moveTo>
                  <a:lnTo>
                    <a:pt x="70" y="128"/>
                  </a:lnTo>
                  <a:lnTo>
                    <a:pt x="29" y="104"/>
                  </a:lnTo>
                  <a:lnTo>
                    <a:pt x="29" y="95"/>
                  </a:lnTo>
                  <a:lnTo>
                    <a:pt x="42" y="102"/>
                  </a:lnTo>
                  <a:lnTo>
                    <a:pt x="70" y="78"/>
                  </a:lnTo>
                  <a:lnTo>
                    <a:pt x="98" y="102"/>
                  </a:lnTo>
                  <a:lnTo>
                    <a:pt x="109" y="95"/>
                  </a:lnTo>
                  <a:lnTo>
                    <a:pt x="109" y="104"/>
                  </a:lnTo>
                  <a:close/>
                  <a:moveTo>
                    <a:pt x="137" y="26"/>
                  </a:moveTo>
                  <a:lnTo>
                    <a:pt x="111" y="50"/>
                  </a:lnTo>
                  <a:lnTo>
                    <a:pt x="70" y="24"/>
                  </a:lnTo>
                  <a:lnTo>
                    <a:pt x="98" y="0"/>
                  </a:lnTo>
                  <a:lnTo>
                    <a:pt x="137" y="26"/>
                  </a:lnTo>
                  <a:close/>
                  <a:moveTo>
                    <a:pt x="137" y="72"/>
                  </a:moveTo>
                  <a:lnTo>
                    <a:pt x="98" y="98"/>
                  </a:lnTo>
                  <a:lnTo>
                    <a:pt x="70" y="74"/>
                  </a:lnTo>
                  <a:lnTo>
                    <a:pt x="111" y="50"/>
                  </a:lnTo>
                  <a:lnTo>
                    <a:pt x="137" y="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183"/>
            <p:cNvSpPr>
              <a:spLocks noEditPoints="1"/>
            </p:cNvSpPr>
            <p:nvPr/>
          </p:nvSpPr>
          <p:spPr bwMode="auto">
            <a:xfrm>
              <a:off x="5725362" y="5858824"/>
              <a:ext cx="264966" cy="74376"/>
            </a:xfrm>
            <a:custGeom>
              <a:avLst/>
              <a:gdLst>
                <a:gd name="T0" fmla="*/ 163236035 w 53"/>
                <a:gd name="T1" fmla="*/ 126163493 h 15"/>
                <a:gd name="T2" fmla="*/ 128256641 w 53"/>
                <a:gd name="T3" fmla="*/ 172042667 h 15"/>
                <a:gd name="T4" fmla="*/ 34979394 w 53"/>
                <a:gd name="T5" fmla="*/ 172042667 h 15"/>
                <a:gd name="T6" fmla="*/ 0 w 53"/>
                <a:gd name="T7" fmla="*/ 126163493 h 15"/>
                <a:gd name="T8" fmla="*/ 0 w 53"/>
                <a:gd name="T9" fmla="*/ 45879173 h 15"/>
                <a:gd name="T10" fmla="*/ 34979394 w 53"/>
                <a:gd name="T11" fmla="*/ 0 h 15"/>
                <a:gd name="T12" fmla="*/ 128256641 w 53"/>
                <a:gd name="T13" fmla="*/ 0 h 15"/>
                <a:gd name="T14" fmla="*/ 163236035 w 53"/>
                <a:gd name="T15" fmla="*/ 45879173 h 15"/>
                <a:gd name="T16" fmla="*/ 163236035 w 53"/>
                <a:gd name="T17" fmla="*/ 126163493 h 15"/>
                <a:gd name="T18" fmla="*/ 396427445 w 53"/>
                <a:gd name="T19" fmla="*/ 126163493 h 15"/>
                <a:gd name="T20" fmla="*/ 349790529 w 53"/>
                <a:gd name="T21" fmla="*/ 172042667 h 15"/>
                <a:gd name="T22" fmla="*/ 268170804 w 53"/>
                <a:gd name="T23" fmla="*/ 172042667 h 15"/>
                <a:gd name="T24" fmla="*/ 221533888 w 53"/>
                <a:gd name="T25" fmla="*/ 126163493 h 15"/>
                <a:gd name="T26" fmla="*/ 221533888 w 53"/>
                <a:gd name="T27" fmla="*/ 45879173 h 15"/>
                <a:gd name="T28" fmla="*/ 268170804 w 53"/>
                <a:gd name="T29" fmla="*/ 0 h 15"/>
                <a:gd name="T30" fmla="*/ 349790529 w 53"/>
                <a:gd name="T31" fmla="*/ 0 h 15"/>
                <a:gd name="T32" fmla="*/ 396427445 w 53"/>
                <a:gd name="T33" fmla="*/ 45879173 h 15"/>
                <a:gd name="T34" fmla="*/ 396427445 w 53"/>
                <a:gd name="T35" fmla="*/ 126163493 h 15"/>
                <a:gd name="T36" fmla="*/ 617961333 w 53"/>
                <a:gd name="T37" fmla="*/ 126163493 h 15"/>
                <a:gd name="T38" fmla="*/ 582981938 w 53"/>
                <a:gd name="T39" fmla="*/ 172042667 h 15"/>
                <a:gd name="T40" fmla="*/ 489704692 w 53"/>
                <a:gd name="T41" fmla="*/ 172042667 h 15"/>
                <a:gd name="T42" fmla="*/ 454725297 w 53"/>
                <a:gd name="T43" fmla="*/ 126163493 h 15"/>
                <a:gd name="T44" fmla="*/ 454725297 w 53"/>
                <a:gd name="T45" fmla="*/ 45879173 h 15"/>
                <a:gd name="T46" fmla="*/ 489704692 w 53"/>
                <a:gd name="T47" fmla="*/ 0 h 15"/>
                <a:gd name="T48" fmla="*/ 582981938 w 53"/>
                <a:gd name="T49" fmla="*/ 0 h 15"/>
                <a:gd name="T50" fmla="*/ 617961333 w 53"/>
                <a:gd name="T51" fmla="*/ 45879173 h 15"/>
                <a:gd name="T52" fmla="*/ 617961333 w 53"/>
                <a:gd name="T53" fmla="*/ 126163493 h 1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3" h="15">
                  <a:moveTo>
                    <a:pt x="14" y="11"/>
                  </a:moveTo>
                  <a:cubicBezTo>
                    <a:pt x="14" y="13"/>
                    <a:pt x="13" y="15"/>
                    <a:pt x="11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5"/>
                    <a:pt x="0" y="13"/>
                    <a:pt x="0" y="1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4" y="2"/>
                    <a:pt x="14" y="4"/>
                  </a:cubicBezTo>
                  <a:lnTo>
                    <a:pt x="14" y="11"/>
                  </a:lnTo>
                  <a:close/>
                  <a:moveTo>
                    <a:pt x="34" y="11"/>
                  </a:moveTo>
                  <a:cubicBezTo>
                    <a:pt x="34" y="13"/>
                    <a:pt x="32" y="15"/>
                    <a:pt x="30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1" y="15"/>
                    <a:pt x="19" y="13"/>
                    <a:pt x="19" y="11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2"/>
                    <a:pt x="21" y="0"/>
                    <a:pt x="2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0"/>
                    <a:pt x="34" y="2"/>
                    <a:pt x="34" y="4"/>
                  </a:cubicBezTo>
                  <a:lnTo>
                    <a:pt x="34" y="11"/>
                  </a:lnTo>
                  <a:close/>
                  <a:moveTo>
                    <a:pt x="53" y="11"/>
                  </a:moveTo>
                  <a:cubicBezTo>
                    <a:pt x="53" y="13"/>
                    <a:pt x="52" y="15"/>
                    <a:pt x="50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5"/>
                    <a:pt x="39" y="13"/>
                    <a:pt x="39" y="1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2"/>
                    <a:pt x="40" y="0"/>
                    <a:pt x="4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0"/>
                    <a:pt x="53" y="2"/>
                    <a:pt x="53" y="4"/>
                  </a:cubicBezTo>
                  <a:lnTo>
                    <a:pt x="53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184"/>
            <p:cNvSpPr>
              <a:spLocks noEditPoints="1"/>
            </p:cNvSpPr>
            <p:nvPr/>
          </p:nvSpPr>
          <p:spPr bwMode="auto">
            <a:xfrm>
              <a:off x="6448207" y="5782123"/>
              <a:ext cx="341665" cy="271939"/>
            </a:xfrm>
            <a:custGeom>
              <a:avLst/>
              <a:gdLst>
                <a:gd name="T0" fmla="*/ 800850339 w 68"/>
                <a:gd name="T1" fmla="*/ 567876737 h 54"/>
                <a:gd name="T2" fmla="*/ 730186266 w 68"/>
                <a:gd name="T3" fmla="*/ 638863049 h 54"/>
                <a:gd name="T4" fmla="*/ 82441990 w 68"/>
                <a:gd name="T5" fmla="*/ 638863049 h 54"/>
                <a:gd name="T6" fmla="*/ 0 w 68"/>
                <a:gd name="T7" fmla="*/ 567876737 h 54"/>
                <a:gd name="T8" fmla="*/ 0 w 68"/>
                <a:gd name="T9" fmla="*/ 70986312 h 54"/>
                <a:gd name="T10" fmla="*/ 82441990 w 68"/>
                <a:gd name="T11" fmla="*/ 0 h 54"/>
                <a:gd name="T12" fmla="*/ 730186266 w 68"/>
                <a:gd name="T13" fmla="*/ 0 h 54"/>
                <a:gd name="T14" fmla="*/ 800850339 w 68"/>
                <a:gd name="T15" fmla="*/ 70986312 h 54"/>
                <a:gd name="T16" fmla="*/ 800850339 w 68"/>
                <a:gd name="T17" fmla="*/ 567876737 h 54"/>
                <a:gd name="T18" fmla="*/ 730186266 w 68"/>
                <a:gd name="T19" fmla="*/ 59154113 h 54"/>
                <a:gd name="T20" fmla="*/ 82441990 w 68"/>
                <a:gd name="T21" fmla="*/ 59154113 h 54"/>
                <a:gd name="T22" fmla="*/ 58886155 w 68"/>
                <a:gd name="T23" fmla="*/ 70986312 h 54"/>
                <a:gd name="T24" fmla="*/ 129550228 w 68"/>
                <a:gd name="T25" fmla="*/ 201123298 h 54"/>
                <a:gd name="T26" fmla="*/ 306208694 w 68"/>
                <a:gd name="T27" fmla="*/ 343092482 h 54"/>
                <a:gd name="T28" fmla="*/ 400425169 w 68"/>
                <a:gd name="T29" fmla="*/ 402246595 h 54"/>
                <a:gd name="T30" fmla="*/ 400425169 w 68"/>
                <a:gd name="T31" fmla="*/ 402246595 h 54"/>
                <a:gd name="T32" fmla="*/ 400425169 w 68"/>
                <a:gd name="T33" fmla="*/ 402246595 h 54"/>
                <a:gd name="T34" fmla="*/ 506419563 w 68"/>
                <a:gd name="T35" fmla="*/ 343092482 h 54"/>
                <a:gd name="T36" fmla="*/ 683078028 w 68"/>
                <a:gd name="T37" fmla="*/ 201123298 h 54"/>
                <a:gd name="T38" fmla="*/ 753742101 w 68"/>
                <a:gd name="T39" fmla="*/ 94647269 h 54"/>
                <a:gd name="T40" fmla="*/ 730186266 w 68"/>
                <a:gd name="T41" fmla="*/ 59154113 h 54"/>
                <a:gd name="T42" fmla="*/ 753742101 w 68"/>
                <a:gd name="T43" fmla="*/ 224784255 h 54"/>
                <a:gd name="T44" fmla="*/ 718408349 w 68"/>
                <a:gd name="T45" fmla="*/ 248445213 h 54"/>
                <a:gd name="T46" fmla="*/ 529975397 w 68"/>
                <a:gd name="T47" fmla="*/ 402246595 h 54"/>
                <a:gd name="T48" fmla="*/ 400425169 w 68"/>
                <a:gd name="T49" fmla="*/ 461400709 h 54"/>
                <a:gd name="T50" fmla="*/ 400425169 w 68"/>
                <a:gd name="T51" fmla="*/ 461400709 h 54"/>
                <a:gd name="T52" fmla="*/ 400425169 w 68"/>
                <a:gd name="T53" fmla="*/ 461400709 h 54"/>
                <a:gd name="T54" fmla="*/ 282652859 w 68"/>
                <a:gd name="T55" fmla="*/ 402246595 h 54"/>
                <a:gd name="T56" fmla="*/ 94216476 w 68"/>
                <a:gd name="T57" fmla="*/ 248445213 h 54"/>
                <a:gd name="T58" fmla="*/ 58886155 w 68"/>
                <a:gd name="T59" fmla="*/ 224784255 h 54"/>
                <a:gd name="T60" fmla="*/ 58886155 w 68"/>
                <a:gd name="T61" fmla="*/ 567876737 h 54"/>
                <a:gd name="T62" fmla="*/ 82441990 w 68"/>
                <a:gd name="T63" fmla="*/ 579708936 h 54"/>
                <a:gd name="T64" fmla="*/ 730186266 w 68"/>
                <a:gd name="T65" fmla="*/ 579708936 h 54"/>
                <a:gd name="T66" fmla="*/ 753742101 w 68"/>
                <a:gd name="T67" fmla="*/ 567876737 h 54"/>
                <a:gd name="T68" fmla="*/ 753742101 w 68"/>
                <a:gd name="T69" fmla="*/ 224784255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8" h="54">
                  <a:moveTo>
                    <a:pt x="68" y="48"/>
                  </a:moveTo>
                  <a:cubicBezTo>
                    <a:pt x="68" y="51"/>
                    <a:pt x="66" y="54"/>
                    <a:pt x="62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3" y="54"/>
                    <a:pt x="0" y="51"/>
                    <a:pt x="0" y="4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8" y="3"/>
                    <a:pt x="68" y="6"/>
                  </a:cubicBezTo>
                  <a:lnTo>
                    <a:pt x="68" y="48"/>
                  </a:lnTo>
                  <a:close/>
                  <a:moveTo>
                    <a:pt x="62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11"/>
                    <a:pt x="7" y="15"/>
                    <a:pt x="11" y="17"/>
                  </a:cubicBezTo>
                  <a:cubicBezTo>
                    <a:pt x="16" y="21"/>
                    <a:pt x="21" y="25"/>
                    <a:pt x="26" y="29"/>
                  </a:cubicBezTo>
                  <a:cubicBezTo>
                    <a:pt x="28" y="31"/>
                    <a:pt x="32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7" y="34"/>
                    <a:pt x="41" y="31"/>
                    <a:pt x="43" y="29"/>
                  </a:cubicBezTo>
                  <a:cubicBezTo>
                    <a:pt x="48" y="25"/>
                    <a:pt x="53" y="21"/>
                    <a:pt x="58" y="17"/>
                  </a:cubicBezTo>
                  <a:cubicBezTo>
                    <a:pt x="60" y="15"/>
                    <a:pt x="64" y="11"/>
                    <a:pt x="64" y="8"/>
                  </a:cubicBezTo>
                  <a:cubicBezTo>
                    <a:pt x="64" y="7"/>
                    <a:pt x="64" y="5"/>
                    <a:pt x="62" y="5"/>
                  </a:cubicBezTo>
                  <a:close/>
                  <a:moveTo>
                    <a:pt x="64" y="19"/>
                  </a:moveTo>
                  <a:cubicBezTo>
                    <a:pt x="63" y="20"/>
                    <a:pt x="62" y="20"/>
                    <a:pt x="61" y="21"/>
                  </a:cubicBezTo>
                  <a:cubicBezTo>
                    <a:pt x="56" y="25"/>
                    <a:pt x="50" y="30"/>
                    <a:pt x="45" y="34"/>
                  </a:cubicBezTo>
                  <a:cubicBezTo>
                    <a:pt x="42" y="36"/>
                    <a:pt x="38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0" y="39"/>
                    <a:pt x="27" y="36"/>
                    <a:pt x="24" y="34"/>
                  </a:cubicBezTo>
                  <a:cubicBezTo>
                    <a:pt x="19" y="30"/>
                    <a:pt x="13" y="25"/>
                    <a:pt x="8" y="21"/>
                  </a:cubicBezTo>
                  <a:cubicBezTo>
                    <a:pt x="7" y="20"/>
                    <a:pt x="6" y="20"/>
                    <a:pt x="5" y="19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6" y="49"/>
                    <a:pt x="7" y="49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3" y="49"/>
                    <a:pt x="64" y="48"/>
                    <a:pt x="64" y="48"/>
                  </a:cubicBezTo>
                  <a:lnTo>
                    <a:pt x="64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185"/>
            <p:cNvSpPr>
              <a:spLocks/>
            </p:cNvSpPr>
            <p:nvPr/>
          </p:nvSpPr>
          <p:spPr bwMode="auto">
            <a:xfrm>
              <a:off x="7171051" y="5761205"/>
              <a:ext cx="190589" cy="267289"/>
            </a:xfrm>
            <a:custGeom>
              <a:avLst/>
              <a:gdLst>
                <a:gd name="T0" fmla="*/ 445935016 w 38"/>
                <a:gd name="T1" fmla="*/ 593250720 h 53"/>
                <a:gd name="T2" fmla="*/ 434198713 w 38"/>
                <a:gd name="T3" fmla="*/ 616980335 h 53"/>
                <a:gd name="T4" fmla="*/ 340318558 w 38"/>
                <a:gd name="T5" fmla="*/ 628846865 h 53"/>
                <a:gd name="T6" fmla="*/ 58674668 w 38"/>
                <a:gd name="T7" fmla="*/ 415276882 h 53"/>
                <a:gd name="T8" fmla="*/ 11736304 w 38"/>
                <a:gd name="T9" fmla="*/ 415276882 h 53"/>
                <a:gd name="T10" fmla="*/ 0 w 38"/>
                <a:gd name="T11" fmla="*/ 391547266 h 53"/>
                <a:gd name="T12" fmla="*/ 0 w 38"/>
                <a:gd name="T13" fmla="*/ 344084591 h 53"/>
                <a:gd name="T14" fmla="*/ 11736304 w 38"/>
                <a:gd name="T15" fmla="*/ 332221505 h 53"/>
                <a:gd name="T16" fmla="*/ 35205486 w 38"/>
                <a:gd name="T17" fmla="*/ 332221505 h 53"/>
                <a:gd name="T18" fmla="*/ 46941790 w 38"/>
                <a:gd name="T19" fmla="*/ 284762274 h 53"/>
                <a:gd name="T20" fmla="*/ 11736304 w 38"/>
                <a:gd name="T21" fmla="*/ 284762274 h 53"/>
                <a:gd name="T22" fmla="*/ 0 w 38"/>
                <a:gd name="T23" fmla="*/ 272895744 h 53"/>
                <a:gd name="T24" fmla="*/ 0 w 38"/>
                <a:gd name="T25" fmla="*/ 213569983 h 53"/>
                <a:gd name="T26" fmla="*/ 11736304 w 38"/>
                <a:gd name="T27" fmla="*/ 201706898 h 53"/>
                <a:gd name="T28" fmla="*/ 58674668 w 38"/>
                <a:gd name="T29" fmla="*/ 201706898 h 53"/>
                <a:gd name="T30" fmla="*/ 340318558 w 38"/>
                <a:gd name="T31" fmla="*/ 0 h 53"/>
                <a:gd name="T32" fmla="*/ 434198713 w 38"/>
                <a:gd name="T33" fmla="*/ 0 h 53"/>
                <a:gd name="T34" fmla="*/ 434198713 w 38"/>
                <a:gd name="T35" fmla="*/ 11866530 h 53"/>
                <a:gd name="T36" fmla="*/ 434198713 w 38"/>
                <a:gd name="T37" fmla="*/ 23729615 h 53"/>
                <a:gd name="T38" fmla="*/ 422465834 w 38"/>
                <a:gd name="T39" fmla="*/ 94921906 h 53"/>
                <a:gd name="T40" fmla="*/ 398993226 w 38"/>
                <a:gd name="T41" fmla="*/ 106784992 h 53"/>
                <a:gd name="T42" fmla="*/ 340318558 w 38"/>
                <a:gd name="T43" fmla="*/ 94921906 h 53"/>
                <a:gd name="T44" fmla="*/ 176027431 w 38"/>
                <a:gd name="T45" fmla="*/ 201706898 h 53"/>
                <a:gd name="T46" fmla="*/ 375524044 w 38"/>
                <a:gd name="T47" fmla="*/ 201706898 h 53"/>
                <a:gd name="T48" fmla="*/ 387260348 w 38"/>
                <a:gd name="T49" fmla="*/ 213569983 h 53"/>
                <a:gd name="T50" fmla="*/ 398993226 w 38"/>
                <a:gd name="T51" fmla="*/ 225436513 h 53"/>
                <a:gd name="T52" fmla="*/ 387260348 w 38"/>
                <a:gd name="T53" fmla="*/ 272895744 h 53"/>
                <a:gd name="T54" fmla="*/ 375524044 w 38"/>
                <a:gd name="T55" fmla="*/ 284762274 h 53"/>
                <a:gd name="T56" fmla="*/ 152558249 w 38"/>
                <a:gd name="T57" fmla="*/ 284762274 h 53"/>
                <a:gd name="T58" fmla="*/ 152558249 w 38"/>
                <a:gd name="T59" fmla="*/ 332221505 h 53"/>
                <a:gd name="T60" fmla="*/ 352054862 w 38"/>
                <a:gd name="T61" fmla="*/ 332221505 h 53"/>
                <a:gd name="T62" fmla="*/ 363787740 w 38"/>
                <a:gd name="T63" fmla="*/ 332221505 h 53"/>
                <a:gd name="T64" fmla="*/ 375524044 w 38"/>
                <a:gd name="T65" fmla="*/ 344084591 h 53"/>
                <a:gd name="T66" fmla="*/ 363787740 w 38"/>
                <a:gd name="T67" fmla="*/ 403410352 h 53"/>
                <a:gd name="T68" fmla="*/ 352054862 w 38"/>
                <a:gd name="T69" fmla="*/ 415276882 h 53"/>
                <a:gd name="T70" fmla="*/ 176027431 w 38"/>
                <a:gd name="T71" fmla="*/ 415276882 h 53"/>
                <a:gd name="T72" fmla="*/ 340318558 w 38"/>
                <a:gd name="T73" fmla="*/ 522061873 h 53"/>
                <a:gd name="T74" fmla="*/ 410729530 w 38"/>
                <a:gd name="T75" fmla="*/ 510195343 h 53"/>
                <a:gd name="T76" fmla="*/ 422465834 w 38"/>
                <a:gd name="T77" fmla="*/ 522061873 h 53"/>
                <a:gd name="T78" fmla="*/ 434198713 w 38"/>
                <a:gd name="T79" fmla="*/ 522061873 h 53"/>
                <a:gd name="T80" fmla="*/ 445935016 w 38"/>
                <a:gd name="T81" fmla="*/ 593250720 h 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8" h="53">
                  <a:moveTo>
                    <a:pt x="38" y="50"/>
                  </a:moveTo>
                  <a:cubicBezTo>
                    <a:pt x="38" y="51"/>
                    <a:pt x="38" y="52"/>
                    <a:pt x="37" y="52"/>
                  </a:cubicBezTo>
                  <a:cubicBezTo>
                    <a:pt x="37" y="52"/>
                    <a:pt x="34" y="53"/>
                    <a:pt x="29" y="53"/>
                  </a:cubicBezTo>
                  <a:cubicBezTo>
                    <a:pt x="17" y="53"/>
                    <a:pt x="8" y="46"/>
                    <a:pt x="5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5"/>
                    <a:pt x="0" y="34"/>
                    <a:pt x="0" y="3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8"/>
                    <a:pt x="1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7"/>
                    <a:pt x="3" y="25"/>
                    <a:pt x="4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8" y="7"/>
                    <a:pt x="18" y="0"/>
                    <a:pt x="29" y="0"/>
                  </a:cubicBezTo>
                  <a:cubicBezTo>
                    <a:pt x="33" y="0"/>
                    <a:pt x="36" y="0"/>
                    <a:pt x="37" y="0"/>
                  </a:cubicBezTo>
                  <a:cubicBezTo>
                    <a:pt x="37" y="0"/>
                    <a:pt x="37" y="1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5" y="9"/>
                    <a:pt x="34" y="9"/>
                  </a:cubicBezTo>
                  <a:cubicBezTo>
                    <a:pt x="34" y="9"/>
                    <a:pt x="32" y="8"/>
                    <a:pt x="29" y="8"/>
                  </a:cubicBezTo>
                  <a:cubicBezTo>
                    <a:pt x="23" y="8"/>
                    <a:pt x="17" y="12"/>
                    <a:pt x="15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7"/>
                    <a:pt x="33" y="18"/>
                  </a:cubicBezTo>
                  <a:cubicBezTo>
                    <a:pt x="34" y="18"/>
                    <a:pt x="34" y="18"/>
                    <a:pt x="34" y="19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4"/>
                    <a:pt x="32" y="24"/>
                    <a:pt x="32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5"/>
                    <a:pt x="13" y="27"/>
                    <a:pt x="13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4"/>
                    <a:pt x="30" y="35"/>
                    <a:pt x="30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7" y="41"/>
                    <a:pt x="23" y="44"/>
                    <a:pt x="29" y="44"/>
                  </a:cubicBezTo>
                  <a:cubicBezTo>
                    <a:pt x="33" y="44"/>
                    <a:pt x="35" y="43"/>
                    <a:pt x="35" y="43"/>
                  </a:cubicBezTo>
                  <a:cubicBezTo>
                    <a:pt x="36" y="43"/>
                    <a:pt x="36" y="43"/>
                    <a:pt x="36" y="44"/>
                  </a:cubicBezTo>
                  <a:cubicBezTo>
                    <a:pt x="37" y="44"/>
                    <a:pt x="37" y="44"/>
                    <a:pt x="37" y="44"/>
                  </a:cubicBezTo>
                  <a:lnTo>
                    <a:pt x="38" y="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186"/>
            <p:cNvSpPr>
              <a:spLocks noEditPoints="1"/>
            </p:cNvSpPr>
            <p:nvPr/>
          </p:nvSpPr>
          <p:spPr bwMode="auto">
            <a:xfrm>
              <a:off x="7896220" y="5737962"/>
              <a:ext cx="346315" cy="316099"/>
            </a:xfrm>
            <a:custGeom>
              <a:avLst/>
              <a:gdLst>
                <a:gd name="T0" fmla="*/ 799121350 w 69"/>
                <a:gd name="T1" fmla="*/ 657675951 h 63"/>
                <a:gd name="T2" fmla="*/ 799121350 w 69"/>
                <a:gd name="T3" fmla="*/ 704653049 h 63"/>
                <a:gd name="T4" fmla="*/ 752115422 w 69"/>
                <a:gd name="T5" fmla="*/ 739885873 h 63"/>
                <a:gd name="T6" fmla="*/ 58757410 w 69"/>
                <a:gd name="T7" fmla="*/ 739885873 h 63"/>
                <a:gd name="T8" fmla="*/ 11751482 w 69"/>
                <a:gd name="T9" fmla="*/ 704653049 h 63"/>
                <a:gd name="T10" fmla="*/ 11751482 w 69"/>
                <a:gd name="T11" fmla="*/ 657675951 h 63"/>
                <a:gd name="T12" fmla="*/ 352554747 w 69"/>
                <a:gd name="T13" fmla="*/ 23488549 h 63"/>
                <a:gd name="T14" fmla="*/ 399560675 w 69"/>
                <a:gd name="T15" fmla="*/ 0 h 63"/>
                <a:gd name="T16" fmla="*/ 458318086 w 69"/>
                <a:gd name="T17" fmla="*/ 23488549 h 63"/>
                <a:gd name="T18" fmla="*/ 799121350 w 69"/>
                <a:gd name="T19" fmla="*/ 657675951 h 63"/>
                <a:gd name="T20" fmla="*/ 470069568 w 69"/>
                <a:gd name="T21" fmla="*/ 234885492 h 63"/>
                <a:gd name="T22" fmla="*/ 470069568 w 69"/>
                <a:gd name="T23" fmla="*/ 234885492 h 63"/>
                <a:gd name="T24" fmla="*/ 458318086 w 69"/>
                <a:gd name="T25" fmla="*/ 223141217 h 63"/>
                <a:gd name="T26" fmla="*/ 352554747 w 69"/>
                <a:gd name="T27" fmla="*/ 223141217 h 63"/>
                <a:gd name="T28" fmla="*/ 340803265 w 69"/>
                <a:gd name="T29" fmla="*/ 234885492 h 63"/>
                <a:gd name="T30" fmla="*/ 340803265 w 69"/>
                <a:gd name="T31" fmla="*/ 234885492 h 63"/>
                <a:gd name="T32" fmla="*/ 352554747 w 69"/>
                <a:gd name="T33" fmla="*/ 446279008 h 63"/>
                <a:gd name="T34" fmla="*/ 364306229 w 69"/>
                <a:gd name="T35" fmla="*/ 458023283 h 63"/>
                <a:gd name="T36" fmla="*/ 446566604 w 69"/>
                <a:gd name="T37" fmla="*/ 458023283 h 63"/>
                <a:gd name="T38" fmla="*/ 458318086 w 69"/>
                <a:gd name="T39" fmla="*/ 446279008 h 63"/>
                <a:gd name="T40" fmla="*/ 470069568 w 69"/>
                <a:gd name="T41" fmla="*/ 234885492 h 63"/>
                <a:gd name="T42" fmla="*/ 458318086 w 69"/>
                <a:gd name="T43" fmla="*/ 528488930 h 63"/>
                <a:gd name="T44" fmla="*/ 446566604 w 69"/>
                <a:gd name="T45" fmla="*/ 505000381 h 63"/>
                <a:gd name="T46" fmla="*/ 364306229 w 69"/>
                <a:gd name="T47" fmla="*/ 505000381 h 63"/>
                <a:gd name="T48" fmla="*/ 352554747 w 69"/>
                <a:gd name="T49" fmla="*/ 528488930 h 63"/>
                <a:gd name="T50" fmla="*/ 352554747 w 69"/>
                <a:gd name="T51" fmla="*/ 610698852 h 63"/>
                <a:gd name="T52" fmla="*/ 364306229 w 69"/>
                <a:gd name="T53" fmla="*/ 622443127 h 63"/>
                <a:gd name="T54" fmla="*/ 446566604 w 69"/>
                <a:gd name="T55" fmla="*/ 622443127 h 63"/>
                <a:gd name="T56" fmla="*/ 458318086 w 69"/>
                <a:gd name="T57" fmla="*/ 610698852 h 63"/>
                <a:gd name="T58" fmla="*/ 458318086 w 69"/>
                <a:gd name="T59" fmla="*/ 528488930 h 6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9" h="63">
                  <a:moveTo>
                    <a:pt x="68" y="56"/>
                  </a:moveTo>
                  <a:cubicBezTo>
                    <a:pt x="69" y="57"/>
                    <a:pt x="69" y="59"/>
                    <a:pt x="68" y="60"/>
                  </a:cubicBezTo>
                  <a:cubicBezTo>
                    <a:pt x="67" y="62"/>
                    <a:pt x="65" y="63"/>
                    <a:pt x="64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4" y="63"/>
                    <a:pt x="2" y="62"/>
                    <a:pt x="1" y="60"/>
                  </a:cubicBezTo>
                  <a:cubicBezTo>
                    <a:pt x="0" y="59"/>
                    <a:pt x="0" y="57"/>
                    <a:pt x="1" y="56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1"/>
                    <a:pt x="33" y="0"/>
                    <a:pt x="34" y="0"/>
                  </a:cubicBezTo>
                  <a:cubicBezTo>
                    <a:pt x="36" y="0"/>
                    <a:pt x="38" y="1"/>
                    <a:pt x="39" y="2"/>
                  </a:cubicBezTo>
                  <a:lnTo>
                    <a:pt x="68" y="56"/>
                  </a:ln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9"/>
                    <a:pt x="31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9" y="39"/>
                    <a:pt x="39" y="38"/>
                    <a:pt x="39" y="38"/>
                  </a:cubicBezTo>
                  <a:lnTo>
                    <a:pt x="40" y="20"/>
                  </a:lnTo>
                  <a:close/>
                  <a:moveTo>
                    <a:pt x="39" y="45"/>
                  </a:moveTo>
                  <a:cubicBezTo>
                    <a:pt x="39" y="44"/>
                    <a:pt x="39" y="43"/>
                    <a:pt x="38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0" y="43"/>
                    <a:pt x="30" y="44"/>
                    <a:pt x="30" y="45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3"/>
                    <a:pt x="31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9" y="53"/>
                    <a:pt x="39" y="53"/>
                    <a:pt x="39" y="52"/>
                  </a:cubicBezTo>
                  <a:lnTo>
                    <a:pt x="39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187"/>
            <p:cNvSpPr>
              <a:spLocks noEditPoints="1"/>
            </p:cNvSpPr>
            <p:nvPr/>
          </p:nvSpPr>
          <p:spPr bwMode="auto">
            <a:xfrm>
              <a:off x="8619065" y="5807690"/>
              <a:ext cx="341665" cy="220804"/>
            </a:xfrm>
            <a:custGeom>
              <a:avLst/>
              <a:gdLst>
                <a:gd name="T0" fmla="*/ 800850339 w 68"/>
                <a:gd name="T1" fmla="*/ 293702942 h 44"/>
                <a:gd name="T2" fmla="*/ 400425169 w 68"/>
                <a:gd name="T3" fmla="*/ 516914985 h 44"/>
                <a:gd name="T4" fmla="*/ 11777917 w 68"/>
                <a:gd name="T5" fmla="*/ 293702942 h 44"/>
                <a:gd name="T6" fmla="*/ 0 w 68"/>
                <a:gd name="T7" fmla="*/ 258457493 h 44"/>
                <a:gd name="T8" fmla="*/ 11777917 w 68"/>
                <a:gd name="T9" fmla="*/ 234961668 h 44"/>
                <a:gd name="T10" fmla="*/ 400425169 w 68"/>
                <a:gd name="T11" fmla="*/ 0 h 44"/>
                <a:gd name="T12" fmla="*/ 800850339 w 68"/>
                <a:gd name="T13" fmla="*/ 234961668 h 44"/>
                <a:gd name="T14" fmla="*/ 800850339 w 68"/>
                <a:gd name="T15" fmla="*/ 258457493 h 44"/>
                <a:gd name="T16" fmla="*/ 800850339 w 68"/>
                <a:gd name="T17" fmla="*/ 293702942 h 44"/>
                <a:gd name="T18" fmla="*/ 577083635 w 68"/>
                <a:gd name="T19" fmla="*/ 105732922 h 44"/>
                <a:gd name="T20" fmla="*/ 600639470 w 68"/>
                <a:gd name="T21" fmla="*/ 199716219 h 44"/>
                <a:gd name="T22" fmla="*/ 400425169 w 68"/>
                <a:gd name="T23" fmla="*/ 399435865 h 44"/>
                <a:gd name="T24" fmla="*/ 200214301 w 68"/>
                <a:gd name="T25" fmla="*/ 199716219 h 44"/>
                <a:gd name="T26" fmla="*/ 235544621 w 68"/>
                <a:gd name="T27" fmla="*/ 105732922 h 44"/>
                <a:gd name="T28" fmla="*/ 58886155 w 68"/>
                <a:gd name="T29" fmla="*/ 258457493 h 44"/>
                <a:gd name="T30" fmla="*/ 400425169 w 68"/>
                <a:gd name="T31" fmla="*/ 458173711 h 44"/>
                <a:gd name="T32" fmla="*/ 753742101 w 68"/>
                <a:gd name="T33" fmla="*/ 258457493 h 44"/>
                <a:gd name="T34" fmla="*/ 577083635 w 68"/>
                <a:gd name="T35" fmla="*/ 105732922 h 44"/>
                <a:gd name="T36" fmla="*/ 400425169 w 68"/>
                <a:gd name="T37" fmla="*/ 70487472 h 44"/>
                <a:gd name="T38" fmla="*/ 270874942 w 68"/>
                <a:gd name="T39" fmla="*/ 199716219 h 44"/>
                <a:gd name="T40" fmla="*/ 294430776 w 68"/>
                <a:gd name="T41" fmla="*/ 223212043 h 44"/>
                <a:gd name="T42" fmla="*/ 317983179 w 68"/>
                <a:gd name="T43" fmla="*/ 199716219 h 44"/>
                <a:gd name="T44" fmla="*/ 400425169 w 68"/>
                <a:gd name="T45" fmla="*/ 105732922 h 44"/>
                <a:gd name="T46" fmla="*/ 423981004 w 68"/>
                <a:gd name="T47" fmla="*/ 93983296 h 44"/>
                <a:gd name="T48" fmla="*/ 400425169 w 68"/>
                <a:gd name="T49" fmla="*/ 70487472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8" h="44">
                  <a:moveTo>
                    <a:pt x="68" y="25"/>
                  </a:moveTo>
                  <a:cubicBezTo>
                    <a:pt x="61" y="36"/>
                    <a:pt x="48" y="44"/>
                    <a:pt x="34" y="44"/>
                  </a:cubicBezTo>
                  <a:cubicBezTo>
                    <a:pt x="21" y="44"/>
                    <a:pt x="8" y="36"/>
                    <a:pt x="1" y="25"/>
                  </a:cubicBezTo>
                  <a:cubicBezTo>
                    <a:pt x="1" y="24"/>
                    <a:pt x="0" y="23"/>
                    <a:pt x="0" y="22"/>
                  </a:cubicBezTo>
                  <a:cubicBezTo>
                    <a:pt x="0" y="21"/>
                    <a:pt x="1" y="20"/>
                    <a:pt x="1" y="20"/>
                  </a:cubicBezTo>
                  <a:cubicBezTo>
                    <a:pt x="8" y="8"/>
                    <a:pt x="21" y="0"/>
                    <a:pt x="34" y="0"/>
                  </a:cubicBezTo>
                  <a:cubicBezTo>
                    <a:pt x="48" y="0"/>
                    <a:pt x="61" y="8"/>
                    <a:pt x="68" y="20"/>
                  </a:cubicBezTo>
                  <a:cubicBezTo>
                    <a:pt x="68" y="20"/>
                    <a:pt x="68" y="21"/>
                    <a:pt x="68" y="22"/>
                  </a:cubicBezTo>
                  <a:cubicBezTo>
                    <a:pt x="68" y="23"/>
                    <a:pt x="68" y="24"/>
                    <a:pt x="68" y="25"/>
                  </a:cubicBezTo>
                  <a:close/>
                  <a:moveTo>
                    <a:pt x="49" y="9"/>
                  </a:moveTo>
                  <a:cubicBezTo>
                    <a:pt x="51" y="11"/>
                    <a:pt x="51" y="14"/>
                    <a:pt x="51" y="17"/>
                  </a:cubicBezTo>
                  <a:cubicBezTo>
                    <a:pt x="51" y="27"/>
                    <a:pt x="44" y="34"/>
                    <a:pt x="34" y="34"/>
                  </a:cubicBezTo>
                  <a:cubicBezTo>
                    <a:pt x="25" y="34"/>
                    <a:pt x="17" y="27"/>
                    <a:pt x="17" y="17"/>
                  </a:cubicBezTo>
                  <a:cubicBezTo>
                    <a:pt x="17" y="14"/>
                    <a:pt x="18" y="11"/>
                    <a:pt x="20" y="9"/>
                  </a:cubicBezTo>
                  <a:cubicBezTo>
                    <a:pt x="14" y="12"/>
                    <a:pt x="9" y="17"/>
                    <a:pt x="5" y="22"/>
                  </a:cubicBezTo>
                  <a:cubicBezTo>
                    <a:pt x="12" y="32"/>
                    <a:pt x="22" y="39"/>
                    <a:pt x="34" y="39"/>
                  </a:cubicBezTo>
                  <a:cubicBezTo>
                    <a:pt x="47" y="39"/>
                    <a:pt x="57" y="32"/>
                    <a:pt x="64" y="22"/>
                  </a:cubicBezTo>
                  <a:cubicBezTo>
                    <a:pt x="60" y="17"/>
                    <a:pt x="55" y="12"/>
                    <a:pt x="49" y="9"/>
                  </a:cubicBezTo>
                  <a:close/>
                  <a:moveTo>
                    <a:pt x="34" y="6"/>
                  </a:moveTo>
                  <a:cubicBezTo>
                    <a:pt x="28" y="6"/>
                    <a:pt x="23" y="11"/>
                    <a:pt x="23" y="17"/>
                  </a:cubicBezTo>
                  <a:cubicBezTo>
                    <a:pt x="23" y="18"/>
                    <a:pt x="24" y="19"/>
                    <a:pt x="25" y="19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7" y="13"/>
                    <a:pt x="30" y="9"/>
                    <a:pt x="34" y="9"/>
                  </a:cubicBezTo>
                  <a:cubicBezTo>
                    <a:pt x="35" y="9"/>
                    <a:pt x="36" y="9"/>
                    <a:pt x="36" y="8"/>
                  </a:cubicBezTo>
                  <a:cubicBezTo>
                    <a:pt x="36" y="7"/>
                    <a:pt x="35" y="6"/>
                    <a:pt x="3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188"/>
            <p:cNvSpPr>
              <a:spLocks/>
            </p:cNvSpPr>
            <p:nvPr/>
          </p:nvSpPr>
          <p:spPr bwMode="auto">
            <a:xfrm>
              <a:off x="9341909" y="5761205"/>
              <a:ext cx="297505" cy="292857"/>
            </a:xfrm>
            <a:custGeom>
              <a:avLst/>
              <a:gdLst>
                <a:gd name="T0" fmla="*/ 569356068 w 59"/>
                <a:gd name="T1" fmla="*/ 689827597 h 58"/>
                <a:gd name="T2" fmla="*/ 486326481 w 59"/>
                <a:gd name="T3" fmla="*/ 689827597 h 58"/>
                <a:gd name="T4" fmla="*/ 486326481 w 59"/>
                <a:gd name="T5" fmla="*/ 416276166 h 58"/>
                <a:gd name="T6" fmla="*/ 569356068 w 59"/>
                <a:gd name="T7" fmla="*/ 416276166 h 58"/>
                <a:gd name="T8" fmla="*/ 581217437 w 59"/>
                <a:gd name="T9" fmla="*/ 309231753 h 58"/>
                <a:gd name="T10" fmla="*/ 486326481 w 59"/>
                <a:gd name="T11" fmla="*/ 309231753 h 58"/>
                <a:gd name="T12" fmla="*/ 486326481 w 59"/>
                <a:gd name="T13" fmla="*/ 249765700 h 58"/>
                <a:gd name="T14" fmla="*/ 533771959 w 59"/>
                <a:gd name="T15" fmla="*/ 202190788 h 58"/>
                <a:gd name="T16" fmla="*/ 593078807 w 59"/>
                <a:gd name="T17" fmla="*/ 202190788 h 58"/>
                <a:gd name="T18" fmla="*/ 593078807 w 59"/>
                <a:gd name="T19" fmla="*/ 107040965 h 58"/>
                <a:gd name="T20" fmla="*/ 510049220 w 59"/>
                <a:gd name="T21" fmla="*/ 95149823 h 58"/>
                <a:gd name="T22" fmla="*/ 379570712 w 59"/>
                <a:gd name="T23" fmla="*/ 237871109 h 58"/>
                <a:gd name="T24" fmla="*/ 379570712 w 59"/>
                <a:gd name="T25" fmla="*/ 309231753 h 58"/>
                <a:gd name="T26" fmla="*/ 284679756 w 59"/>
                <a:gd name="T27" fmla="*/ 309231753 h 58"/>
                <a:gd name="T28" fmla="*/ 284679756 w 59"/>
                <a:gd name="T29" fmla="*/ 416276166 h 58"/>
                <a:gd name="T30" fmla="*/ 379570712 w 59"/>
                <a:gd name="T31" fmla="*/ 416276166 h 58"/>
                <a:gd name="T32" fmla="*/ 379570712 w 59"/>
                <a:gd name="T33" fmla="*/ 689827597 h 58"/>
                <a:gd name="T34" fmla="*/ 130478508 w 59"/>
                <a:gd name="T35" fmla="*/ 689827597 h 58"/>
                <a:gd name="T36" fmla="*/ 0 w 59"/>
                <a:gd name="T37" fmla="*/ 558997452 h 58"/>
                <a:gd name="T38" fmla="*/ 0 w 59"/>
                <a:gd name="T39" fmla="*/ 118935555 h 58"/>
                <a:gd name="T40" fmla="*/ 130478508 w 59"/>
                <a:gd name="T41" fmla="*/ 0 h 58"/>
                <a:gd name="T42" fmla="*/ 569356068 w 59"/>
                <a:gd name="T43" fmla="*/ 0 h 58"/>
                <a:gd name="T44" fmla="*/ 699834576 w 59"/>
                <a:gd name="T45" fmla="*/ 118935555 h 58"/>
                <a:gd name="T46" fmla="*/ 699834576 w 59"/>
                <a:gd name="T47" fmla="*/ 558997452 h 58"/>
                <a:gd name="T48" fmla="*/ 569356068 w 59"/>
                <a:gd name="T49" fmla="*/ 689827597 h 5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9" h="58">
                  <a:moveTo>
                    <a:pt x="48" y="58"/>
                  </a:moveTo>
                  <a:cubicBezTo>
                    <a:pt x="41" y="58"/>
                    <a:pt x="41" y="58"/>
                    <a:pt x="41" y="58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18"/>
                    <a:pt x="42" y="17"/>
                    <a:pt x="45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49" y="9"/>
                    <a:pt x="47" y="8"/>
                    <a:pt x="43" y="8"/>
                  </a:cubicBezTo>
                  <a:cubicBezTo>
                    <a:pt x="37" y="8"/>
                    <a:pt x="32" y="12"/>
                    <a:pt x="32" y="20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4" y="0"/>
                    <a:pt x="59" y="4"/>
                    <a:pt x="59" y="10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53"/>
                    <a:pt x="54" y="58"/>
                    <a:pt x="48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189"/>
            <p:cNvSpPr>
              <a:spLocks noEditPoints="1"/>
            </p:cNvSpPr>
            <p:nvPr/>
          </p:nvSpPr>
          <p:spPr bwMode="auto">
            <a:xfrm>
              <a:off x="10067078" y="5742611"/>
              <a:ext cx="239399" cy="337017"/>
            </a:xfrm>
            <a:custGeom>
              <a:avLst/>
              <a:gdLst>
                <a:gd name="T0" fmla="*/ 522195798 w 48"/>
                <a:gd name="T1" fmla="*/ 495747214 h 67"/>
                <a:gd name="T2" fmla="*/ 487384562 w 48"/>
                <a:gd name="T3" fmla="*/ 483945836 h 67"/>
                <a:gd name="T4" fmla="*/ 382944039 w 48"/>
                <a:gd name="T5" fmla="*/ 330500433 h 67"/>
                <a:gd name="T6" fmla="*/ 359735413 w 48"/>
                <a:gd name="T7" fmla="*/ 330500433 h 67"/>
                <a:gd name="T8" fmla="*/ 359735413 w 48"/>
                <a:gd name="T9" fmla="*/ 389517632 h 67"/>
                <a:gd name="T10" fmla="*/ 475778545 w 48"/>
                <a:gd name="T11" fmla="*/ 566569226 h 67"/>
                <a:gd name="T12" fmla="*/ 475778545 w 48"/>
                <a:gd name="T13" fmla="*/ 590175419 h 67"/>
                <a:gd name="T14" fmla="*/ 452569919 w 48"/>
                <a:gd name="T15" fmla="*/ 613785046 h 67"/>
                <a:gd name="T16" fmla="*/ 359735413 w 48"/>
                <a:gd name="T17" fmla="*/ 613785046 h 67"/>
                <a:gd name="T18" fmla="*/ 359735413 w 48"/>
                <a:gd name="T19" fmla="*/ 731819443 h 67"/>
                <a:gd name="T20" fmla="*/ 313318160 w 48"/>
                <a:gd name="T21" fmla="*/ 790836641 h 67"/>
                <a:gd name="T22" fmla="*/ 243692281 w 48"/>
                <a:gd name="T23" fmla="*/ 790836641 h 67"/>
                <a:gd name="T24" fmla="*/ 197275028 w 48"/>
                <a:gd name="T25" fmla="*/ 731819443 h 67"/>
                <a:gd name="T26" fmla="*/ 197275028 w 48"/>
                <a:gd name="T27" fmla="*/ 613785046 h 67"/>
                <a:gd name="T28" fmla="*/ 104440522 w 48"/>
                <a:gd name="T29" fmla="*/ 613785046 h 67"/>
                <a:gd name="T30" fmla="*/ 81231896 w 48"/>
                <a:gd name="T31" fmla="*/ 590175419 h 67"/>
                <a:gd name="T32" fmla="*/ 81231896 w 48"/>
                <a:gd name="T33" fmla="*/ 566569226 h 67"/>
                <a:gd name="T34" fmla="*/ 197275028 w 48"/>
                <a:gd name="T35" fmla="*/ 389517632 h 67"/>
                <a:gd name="T36" fmla="*/ 197275028 w 48"/>
                <a:gd name="T37" fmla="*/ 330500433 h 67"/>
                <a:gd name="T38" fmla="*/ 174066402 w 48"/>
                <a:gd name="T39" fmla="*/ 330500433 h 67"/>
                <a:gd name="T40" fmla="*/ 69625879 w 48"/>
                <a:gd name="T41" fmla="*/ 483945836 h 67"/>
                <a:gd name="T42" fmla="*/ 34814643 w 48"/>
                <a:gd name="T43" fmla="*/ 495747214 h 67"/>
                <a:gd name="T44" fmla="*/ 0 w 48"/>
                <a:gd name="T45" fmla="*/ 460336208 h 67"/>
                <a:gd name="T46" fmla="*/ 0 w 48"/>
                <a:gd name="T47" fmla="*/ 436730016 h 67"/>
                <a:gd name="T48" fmla="*/ 116043132 w 48"/>
                <a:gd name="T49" fmla="*/ 259678421 h 67"/>
                <a:gd name="T50" fmla="*/ 197275028 w 48"/>
                <a:gd name="T51" fmla="*/ 212462601 h 67"/>
                <a:gd name="T52" fmla="*/ 359735413 w 48"/>
                <a:gd name="T53" fmla="*/ 212462601 h 67"/>
                <a:gd name="T54" fmla="*/ 440967309 w 48"/>
                <a:gd name="T55" fmla="*/ 259678421 h 67"/>
                <a:gd name="T56" fmla="*/ 557010441 w 48"/>
                <a:gd name="T57" fmla="*/ 436730016 h 67"/>
                <a:gd name="T58" fmla="*/ 557010441 w 48"/>
                <a:gd name="T59" fmla="*/ 460336208 h 67"/>
                <a:gd name="T60" fmla="*/ 522195798 w 48"/>
                <a:gd name="T61" fmla="*/ 495747214 h 67"/>
                <a:gd name="T62" fmla="*/ 278506924 w 48"/>
                <a:gd name="T63" fmla="*/ 200661223 h 67"/>
                <a:gd name="T64" fmla="*/ 185669012 w 48"/>
                <a:gd name="T65" fmla="*/ 94428204 h 67"/>
                <a:gd name="T66" fmla="*/ 278506924 w 48"/>
                <a:gd name="T67" fmla="*/ 0 h 67"/>
                <a:gd name="T68" fmla="*/ 382944039 w 48"/>
                <a:gd name="T69" fmla="*/ 94428204 h 67"/>
                <a:gd name="T70" fmla="*/ 278506924 w 48"/>
                <a:gd name="T71" fmla="*/ 200661223 h 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8" h="67">
                  <a:moveTo>
                    <a:pt x="45" y="42"/>
                  </a:moveTo>
                  <a:cubicBezTo>
                    <a:pt x="43" y="42"/>
                    <a:pt x="42" y="42"/>
                    <a:pt x="42" y="41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9"/>
                    <a:pt x="41" y="49"/>
                    <a:pt x="41" y="50"/>
                  </a:cubicBezTo>
                  <a:cubicBezTo>
                    <a:pt x="41" y="51"/>
                    <a:pt x="40" y="52"/>
                    <a:pt x="39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5"/>
                    <a:pt x="29" y="67"/>
                    <a:pt x="27" y="6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19" y="67"/>
                    <a:pt x="17" y="65"/>
                    <a:pt x="17" y="6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8" y="52"/>
                    <a:pt x="7" y="51"/>
                    <a:pt x="7" y="50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2"/>
                    <a:pt x="5" y="42"/>
                    <a:pt x="3" y="42"/>
                  </a:cubicBezTo>
                  <a:cubicBezTo>
                    <a:pt x="1" y="42"/>
                    <a:pt x="0" y="41"/>
                    <a:pt x="0" y="39"/>
                  </a:cubicBezTo>
                  <a:cubicBezTo>
                    <a:pt x="0" y="38"/>
                    <a:pt x="0" y="37"/>
                    <a:pt x="0" y="37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0"/>
                    <a:pt x="14" y="18"/>
                    <a:pt x="17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4" y="18"/>
                    <a:pt x="37" y="20"/>
                    <a:pt x="38" y="22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8"/>
                    <a:pt x="48" y="39"/>
                  </a:cubicBezTo>
                  <a:cubicBezTo>
                    <a:pt x="48" y="41"/>
                    <a:pt x="47" y="42"/>
                    <a:pt x="45" y="42"/>
                  </a:cubicBezTo>
                  <a:close/>
                  <a:moveTo>
                    <a:pt x="24" y="17"/>
                  </a:moveTo>
                  <a:cubicBezTo>
                    <a:pt x="19" y="17"/>
                    <a:pt x="16" y="13"/>
                    <a:pt x="16" y="8"/>
                  </a:cubicBezTo>
                  <a:cubicBezTo>
                    <a:pt x="16" y="4"/>
                    <a:pt x="19" y="0"/>
                    <a:pt x="24" y="0"/>
                  </a:cubicBezTo>
                  <a:cubicBezTo>
                    <a:pt x="29" y="0"/>
                    <a:pt x="33" y="4"/>
                    <a:pt x="33" y="8"/>
                  </a:cubicBezTo>
                  <a:cubicBezTo>
                    <a:pt x="33" y="13"/>
                    <a:pt x="29" y="17"/>
                    <a:pt x="24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190"/>
            <p:cNvSpPr>
              <a:spLocks noEditPoints="1"/>
            </p:cNvSpPr>
            <p:nvPr/>
          </p:nvSpPr>
          <p:spPr bwMode="auto">
            <a:xfrm>
              <a:off x="10789923" y="5737962"/>
              <a:ext cx="290532" cy="341665"/>
            </a:xfrm>
            <a:custGeom>
              <a:avLst/>
              <a:gdLst>
                <a:gd name="T0" fmla="*/ 678917982 w 58"/>
                <a:gd name="T1" fmla="*/ 235544621 h 68"/>
                <a:gd name="T2" fmla="*/ 678917982 w 58"/>
                <a:gd name="T3" fmla="*/ 753742101 h 68"/>
                <a:gd name="T4" fmla="*/ 632097114 w 58"/>
                <a:gd name="T5" fmla="*/ 800850339 h 68"/>
                <a:gd name="T6" fmla="*/ 35116506 w 58"/>
                <a:gd name="T7" fmla="*/ 800850339 h 68"/>
                <a:gd name="T8" fmla="*/ 0 w 58"/>
                <a:gd name="T9" fmla="*/ 753742101 h 68"/>
                <a:gd name="T10" fmla="*/ 0 w 58"/>
                <a:gd name="T11" fmla="*/ 35330320 h 68"/>
                <a:gd name="T12" fmla="*/ 35116506 w 58"/>
                <a:gd name="T13" fmla="*/ 0 h 68"/>
                <a:gd name="T14" fmla="*/ 433102438 w 58"/>
                <a:gd name="T15" fmla="*/ 0 h 68"/>
                <a:gd name="T16" fmla="*/ 515039812 w 58"/>
                <a:gd name="T17" fmla="*/ 23555835 h 68"/>
                <a:gd name="T18" fmla="*/ 643801476 w 58"/>
                <a:gd name="T19" fmla="*/ 164880548 h 68"/>
                <a:gd name="T20" fmla="*/ 678917982 w 58"/>
                <a:gd name="T21" fmla="*/ 235544621 h 68"/>
                <a:gd name="T22" fmla="*/ 620389331 w 58"/>
                <a:gd name="T23" fmla="*/ 282652859 h 68"/>
                <a:gd name="T24" fmla="*/ 433102438 w 58"/>
                <a:gd name="T25" fmla="*/ 282652859 h 68"/>
                <a:gd name="T26" fmla="*/ 397985931 w 58"/>
                <a:gd name="T27" fmla="*/ 235544621 h 68"/>
                <a:gd name="T28" fmla="*/ 397985931 w 58"/>
                <a:gd name="T29" fmla="*/ 58886155 h 68"/>
                <a:gd name="T30" fmla="*/ 58528651 w 58"/>
                <a:gd name="T31" fmla="*/ 58886155 h 68"/>
                <a:gd name="T32" fmla="*/ 58528651 w 58"/>
                <a:gd name="T33" fmla="*/ 741964184 h 68"/>
                <a:gd name="T34" fmla="*/ 620389331 w 58"/>
                <a:gd name="T35" fmla="*/ 741964184 h 68"/>
                <a:gd name="T36" fmla="*/ 620389331 w 58"/>
                <a:gd name="T37" fmla="*/ 282652859 h 68"/>
                <a:gd name="T38" fmla="*/ 280932051 w 58"/>
                <a:gd name="T39" fmla="*/ 388647252 h 68"/>
                <a:gd name="T40" fmla="*/ 280932051 w 58"/>
                <a:gd name="T41" fmla="*/ 635969791 h 68"/>
                <a:gd name="T42" fmla="*/ 269227689 w 58"/>
                <a:gd name="T43" fmla="*/ 647747708 h 68"/>
                <a:gd name="T44" fmla="*/ 269227689 w 58"/>
                <a:gd name="T45" fmla="*/ 647747708 h 68"/>
                <a:gd name="T46" fmla="*/ 257519906 w 58"/>
                <a:gd name="T47" fmla="*/ 647747708 h 68"/>
                <a:gd name="T48" fmla="*/ 187286893 w 58"/>
                <a:gd name="T49" fmla="*/ 565305718 h 68"/>
                <a:gd name="T50" fmla="*/ 128761664 w 58"/>
                <a:gd name="T51" fmla="*/ 565305718 h 68"/>
                <a:gd name="T52" fmla="*/ 105349519 w 58"/>
                <a:gd name="T53" fmla="*/ 553527800 h 68"/>
                <a:gd name="T54" fmla="*/ 105349519 w 58"/>
                <a:gd name="T55" fmla="*/ 471089242 h 68"/>
                <a:gd name="T56" fmla="*/ 128761664 w 58"/>
                <a:gd name="T57" fmla="*/ 459311325 h 68"/>
                <a:gd name="T58" fmla="*/ 187286893 w 58"/>
                <a:gd name="T59" fmla="*/ 459311325 h 68"/>
                <a:gd name="T60" fmla="*/ 257519906 w 58"/>
                <a:gd name="T61" fmla="*/ 376869335 h 68"/>
                <a:gd name="T62" fmla="*/ 269227689 w 58"/>
                <a:gd name="T63" fmla="*/ 376869335 h 68"/>
                <a:gd name="T64" fmla="*/ 280932051 w 58"/>
                <a:gd name="T65" fmla="*/ 388647252 h 68"/>
                <a:gd name="T66" fmla="*/ 386281570 w 58"/>
                <a:gd name="T67" fmla="*/ 612413956 h 68"/>
                <a:gd name="T68" fmla="*/ 421398076 w 58"/>
                <a:gd name="T69" fmla="*/ 506419563 h 68"/>
                <a:gd name="T70" fmla="*/ 386281570 w 58"/>
                <a:gd name="T71" fmla="*/ 412203087 h 68"/>
                <a:gd name="T72" fmla="*/ 339460702 w 58"/>
                <a:gd name="T73" fmla="*/ 412203087 h 68"/>
                <a:gd name="T74" fmla="*/ 339460702 w 58"/>
                <a:gd name="T75" fmla="*/ 447533407 h 68"/>
                <a:gd name="T76" fmla="*/ 362869425 w 58"/>
                <a:gd name="T77" fmla="*/ 506419563 h 68"/>
                <a:gd name="T78" fmla="*/ 339460702 w 58"/>
                <a:gd name="T79" fmla="*/ 565305718 h 68"/>
                <a:gd name="T80" fmla="*/ 339460702 w 58"/>
                <a:gd name="T81" fmla="*/ 612413956 h 68"/>
                <a:gd name="T82" fmla="*/ 362869425 w 58"/>
                <a:gd name="T83" fmla="*/ 612413956 h 68"/>
                <a:gd name="T84" fmla="*/ 386281570 w 58"/>
                <a:gd name="T85" fmla="*/ 612413956 h 68"/>
                <a:gd name="T86" fmla="*/ 479923306 w 58"/>
                <a:gd name="T87" fmla="*/ 671300111 h 68"/>
                <a:gd name="T88" fmla="*/ 538451957 w 58"/>
                <a:gd name="T89" fmla="*/ 506419563 h 68"/>
                <a:gd name="T90" fmla="*/ 479923306 w 58"/>
                <a:gd name="T91" fmla="*/ 353316932 h 68"/>
                <a:gd name="T92" fmla="*/ 444806799 w 58"/>
                <a:gd name="T93" fmla="*/ 341539014 h 68"/>
                <a:gd name="T94" fmla="*/ 433102438 w 58"/>
                <a:gd name="T95" fmla="*/ 388647252 h 68"/>
                <a:gd name="T96" fmla="*/ 479923306 w 58"/>
                <a:gd name="T97" fmla="*/ 506419563 h 68"/>
                <a:gd name="T98" fmla="*/ 433102438 w 58"/>
                <a:gd name="T99" fmla="*/ 635969791 h 68"/>
                <a:gd name="T100" fmla="*/ 444806799 w 58"/>
                <a:gd name="T101" fmla="*/ 683078028 h 68"/>
                <a:gd name="T102" fmla="*/ 456514582 w 58"/>
                <a:gd name="T103" fmla="*/ 683078028 h 68"/>
                <a:gd name="T104" fmla="*/ 479923306 w 58"/>
                <a:gd name="T105" fmla="*/ 671300111 h 68"/>
                <a:gd name="T106" fmla="*/ 456514582 w 58"/>
                <a:gd name="T107" fmla="*/ 223766704 h 68"/>
                <a:gd name="T108" fmla="*/ 620389331 w 58"/>
                <a:gd name="T109" fmla="*/ 223766704 h 68"/>
                <a:gd name="T110" fmla="*/ 608684970 w 58"/>
                <a:gd name="T111" fmla="*/ 211988786 h 68"/>
                <a:gd name="T112" fmla="*/ 468218944 w 58"/>
                <a:gd name="T113" fmla="*/ 70664073 h 68"/>
                <a:gd name="T114" fmla="*/ 456514582 w 58"/>
                <a:gd name="T115" fmla="*/ 58886155 h 68"/>
                <a:gd name="T116" fmla="*/ 456514582 w 58"/>
                <a:gd name="T117" fmla="*/ 223766704 h 6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8" h="68">
                  <a:moveTo>
                    <a:pt x="58" y="20"/>
                  </a:moveTo>
                  <a:cubicBezTo>
                    <a:pt x="58" y="64"/>
                    <a:pt x="58" y="64"/>
                    <a:pt x="58" y="64"/>
                  </a:cubicBezTo>
                  <a:cubicBezTo>
                    <a:pt x="58" y="66"/>
                    <a:pt x="56" y="68"/>
                    <a:pt x="5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1" y="68"/>
                    <a:pt x="0" y="66"/>
                    <a:pt x="0" y="6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9" y="0"/>
                    <a:pt x="42" y="1"/>
                    <a:pt x="44" y="2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7" y="16"/>
                    <a:pt x="58" y="18"/>
                    <a:pt x="58" y="20"/>
                  </a:cubicBezTo>
                  <a:close/>
                  <a:moveTo>
                    <a:pt x="53" y="24"/>
                  </a:moveTo>
                  <a:cubicBezTo>
                    <a:pt x="37" y="24"/>
                    <a:pt x="37" y="24"/>
                    <a:pt x="37" y="24"/>
                  </a:cubicBezTo>
                  <a:cubicBezTo>
                    <a:pt x="35" y="24"/>
                    <a:pt x="34" y="22"/>
                    <a:pt x="34" y="20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3" y="63"/>
                    <a:pt x="53" y="63"/>
                    <a:pt x="53" y="63"/>
                  </a:cubicBezTo>
                  <a:lnTo>
                    <a:pt x="53" y="24"/>
                  </a:lnTo>
                  <a:close/>
                  <a:moveTo>
                    <a:pt x="24" y="33"/>
                  </a:move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2" y="55"/>
                    <a:pt x="22" y="55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8"/>
                    <a:pt x="9" y="48"/>
                    <a:pt x="9" y="4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2"/>
                    <a:pt x="24" y="33"/>
                    <a:pt x="24" y="33"/>
                  </a:cubicBezTo>
                  <a:close/>
                  <a:moveTo>
                    <a:pt x="33" y="52"/>
                  </a:moveTo>
                  <a:cubicBezTo>
                    <a:pt x="35" y="49"/>
                    <a:pt x="36" y="47"/>
                    <a:pt x="36" y="43"/>
                  </a:cubicBezTo>
                  <a:cubicBezTo>
                    <a:pt x="36" y="40"/>
                    <a:pt x="35" y="37"/>
                    <a:pt x="33" y="35"/>
                  </a:cubicBezTo>
                  <a:cubicBezTo>
                    <a:pt x="32" y="34"/>
                    <a:pt x="30" y="34"/>
                    <a:pt x="29" y="35"/>
                  </a:cubicBezTo>
                  <a:cubicBezTo>
                    <a:pt x="28" y="36"/>
                    <a:pt x="28" y="37"/>
                    <a:pt x="29" y="38"/>
                  </a:cubicBezTo>
                  <a:cubicBezTo>
                    <a:pt x="31" y="40"/>
                    <a:pt x="31" y="42"/>
                    <a:pt x="31" y="43"/>
                  </a:cubicBezTo>
                  <a:cubicBezTo>
                    <a:pt x="31" y="45"/>
                    <a:pt x="31" y="47"/>
                    <a:pt x="29" y="48"/>
                  </a:cubicBezTo>
                  <a:cubicBezTo>
                    <a:pt x="28" y="49"/>
                    <a:pt x="28" y="51"/>
                    <a:pt x="29" y="52"/>
                  </a:cubicBezTo>
                  <a:cubicBezTo>
                    <a:pt x="30" y="52"/>
                    <a:pt x="31" y="52"/>
                    <a:pt x="31" y="52"/>
                  </a:cubicBezTo>
                  <a:cubicBezTo>
                    <a:pt x="32" y="52"/>
                    <a:pt x="32" y="52"/>
                    <a:pt x="33" y="52"/>
                  </a:cubicBezTo>
                  <a:close/>
                  <a:moveTo>
                    <a:pt x="41" y="57"/>
                  </a:moveTo>
                  <a:cubicBezTo>
                    <a:pt x="44" y="53"/>
                    <a:pt x="46" y="48"/>
                    <a:pt x="46" y="43"/>
                  </a:cubicBezTo>
                  <a:cubicBezTo>
                    <a:pt x="46" y="38"/>
                    <a:pt x="44" y="34"/>
                    <a:pt x="41" y="30"/>
                  </a:cubicBezTo>
                  <a:cubicBezTo>
                    <a:pt x="40" y="29"/>
                    <a:pt x="39" y="28"/>
                    <a:pt x="38" y="29"/>
                  </a:cubicBezTo>
                  <a:cubicBezTo>
                    <a:pt x="37" y="30"/>
                    <a:pt x="36" y="32"/>
                    <a:pt x="37" y="33"/>
                  </a:cubicBezTo>
                  <a:cubicBezTo>
                    <a:pt x="40" y="36"/>
                    <a:pt x="41" y="39"/>
                    <a:pt x="41" y="43"/>
                  </a:cubicBezTo>
                  <a:cubicBezTo>
                    <a:pt x="41" y="47"/>
                    <a:pt x="40" y="51"/>
                    <a:pt x="37" y="54"/>
                  </a:cubicBezTo>
                  <a:cubicBezTo>
                    <a:pt x="36" y="55"/>
                    <a:pt x="37" y="57"/>
                    <a:pt x="38" y="58"/>
                  </a:cubicBezTo>
                  <a:cubicBezTo>
                    <a:pt x="38" y="58"/>
                    <a:pt x="39" y="58"/>
                    <a:pt x="39" y="58"/>
                  </a:cubicBezTo>
                  <a:cubicBezTo>
                    <a:pt x="40" y="58"/>
                    <a:pt x="41" y="58"/>
                    <a:pt x="41" y="57"/>
                  </a:cubicBezTo>
                  <a:close/>
                  <a:moveTo>
                    <a:pt x="39" y="19"/>
                  </a:moveTo>
                  <a:cubicBezTo>
                    <a:pt x="53" y="19"/>
                    <a:pt x="53" y="19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39" y="5"/>
                    <a:pt x="39" y="5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191"/>
            <p:cNvSpPr>
              <a:spLocks noEditPoints="1"/>
            </p:cNvSpPr>
            <p:nvPr/>
          </p:nvSpPr>
          <p:spPr bwMode="auto">
            <a:xfrm>
              <a:off x="11512767" y="5737962"/>
              <a:ext cx="292857" cy="341665"/>
            </a:xfrm>
            <a:custGeom>
              <a:avLst/>
              <a:gdLst>
                <a:gd name="T0" fmla="*/ 689827597 w 58"/>
                <a:gd name="T1" fmla="*/ 235544621 h 68"/>
                <a:gd name="T2" fmla="*/ 689827597 w 58"/>
                <a:gd name="T3" fmla="*/ 753742101 h 68"/>
                <a:gd name="T4" fmla="*/ 642252685 w 58"/>
                <a:gd name="T5" fmla="*/ 800850339 h 68"/>
                <a:gd name="T6" fmla="*/ 35680322 w 58"/>
                <a:gd name="T7" fmla="*/ 800850339 h 68"/>
                <a:gd name="T8" fmla="*/ 0 w 58"/>
                <a:gd name="T9" fmla="*/ 753742101 h 68"/>
                <a:gd name="T10" fmla="*/ 0 w 58"/>
                <a:gd name="T11" fmla="*/ 35330320 h 68"/>
                <a:gd name="T12" fmla="*/ 35680322 w 58"/>
                <a:gd name="T13" fmla="*/ 0 h 68"/>
                <a:gd name="T14" fmla="*/ 440061897 w 58"/>
                <a:gd name="T15" fmla="*/ 0 h 68"/>
                <a:gd name="T16" fmla="*/ 523317131 w 58"/>
                <a:gd name="T17" fmla="*/ 23555835 h 68"/>
                <a:gd name="T18" fmla="*/ 654147275 w 58"/>
                <a:gd name="T19" fmla="*/ 164880548 h 68"/>
                <a:gd name="T20" fmla="*/ 689827597 w 58"/>
                <a:gd name="T21" fmla="*/ 235544621 h 68"/>
                <a:gd name="T22" fmla="*/ 630358095 w 58"/>
                <a:gd name="T23" fmla="*/ 282652859 h 68"/>
                <a:gd name="T24" fmla="*/ 440061897 w 58"/>
                <a:gd name="T25" fmla="*/ 282652859 h 68"/>
                <a:gd name="T26" fmla="*/ 404381576 w 58"/>
                <a:gd name="T27" fmla="*/ 235544621 h 68"/>
                <a:gd name="T28" fmla="*/ 404381576 w 58"/>
                <a:gd name="T29" fmla="*/ 58886155 h 68"/>
                <a:gd name="T30" fmla="*/ 59469502 w 58"/>
                <a:gd name="T31" fmla="*/ 58886155 h 68"/>
                <a:gd name="T32" fmla="*/ 59469502 w 58"/>
                <a:gd name="T33" fmla="*/ 741964184 h 68"/>
                <a:gd name="T34" fmla="*/ 630358095 w 58"/>
                <a:gd name="T35" fmla="*/ 741964184 h 68"/>
                <a:gd name="T36" fmla="*/ 630358095 w 58"/>
                <a:gd name="T37" fmla="*/ 282652859 h 68"/>
                <a:gd name="T38" fmla="*/ 404381576 w 58"/>
                <a:gd name="T39" fmla="*/ 400425169 h 68"/>
                <a:gd name="T40" fmla="*/ 404381576 w 58"/>
                <a:gd name="T41" fmla="*/ 565305718 h 68"/>
                <a:gd name="T42" fmla="*/ 344915523 w 58"/>
                <a:gd name="T43" fmla="*/ 624191873 h 68"/>
                <a:gd name="T44" fmla="*/ 166510466 w 58"/>
                <a:gd name="T45" fmla="*/ 624191873 h 68"/>
                <a:gd name="T46" fmla="*/ 107040965 w 58"/>
                <a:gd name="T47" fmla="*/ 565305718 h 68"/>
                <a:gd name="T48" fmla="*/ 107040965 w 58"/>
                <a:gd name="T49" fmla="*/ 400425169 h 68"/>
                <a:gd name="T50" fmla="*/ 166510466 w 58"/>
                <a:gd name="T51" fmla="*/ 341539014 h 68"/>
                <a:gd name="T52" fmla="*/ 344915523 w 58"/>
                <a:gd name="T53" fmla="*/ 341539014 h 68"/>
                <a:gd name="T54" fmla="*/ 404381576 w 58"/>
                <a:gd name="T55" fmla="*/ 400425169 h 68"/>
                <a:gd name="T56" fmla="*/ 570892042 w 58"/>
                <a:gd name="T57" fmla="*/ 353316932 h 68"/>
                <a:gd name="T58" fmla="*/ 570892042 w 58"/>
                <a:gd name="T59" fmla="*/ 612413956 h 68"/>
                <a:gd name="T60" fmla="*/ 570892042 w 58"/>
                <a:gd name="T61" fmla="*/ 624191873 h 68"/>
                <a:gd name="T62" fmla="*/ 558997452 w 58"/>
                <a:gd name="T63" fmla="*/ 624191873 h 68"/>
                <a:gd name="T64" fmla="*/ 547106311 w 58"/>
                <a:gd name="T65" fmla="*/ 624191873 h 68"/>
                <a:gd name="T66" fmla="*/ 428167307 w 58"/>
                <a:gd name="T67" fmla="*/ 506419563 h 68"/>
                <a:gd name="T68" fmla="*/ 428167307 w 58"/>
                <a:gd name="T69" fmla="*/ 459311325 h 68"/>
                <a:gd name="T70" fmla="*/ 547106311 w 58"/>
                <a:gd name="T71" fmla="*/ 341539014 h 68"/>
                <a:gd name="T72" fmla="*/ 558997452 w 58"/>
                <a:gd name="T73" fmla="*/ 341539014 h 68"/>
                <a:gd name="T74" fmla="*/ 570892042 w 58"/>
                <a:gd name="T75" fmla="*/ 341539014 h 68"/>
                <a:gd name="T76" fmla="*/ 570892042 w 58"/>
                <a:gd name="T77" fmla="*/ 353316932 h 68"/>
                <a:gd name="T78" fmla="*/ 463851078 w 58"/>
                <a:gd name="T79" fmla="*/ 223766704 h 68"/>
                <a:gd name="T80" fmla="*/ 630358095 w 58"/>
                <a:gd name="T81" fmla="*/ 223766704 h 68"/>
                <a:gd name="T82" fmla="*/ 618466954 w 58"/>
                <a:gd name="T83" fmla="*/ 211988786 h 68"/>
                <a:gd name="T84" fmla="*/ 475742219 w 58"/>
                <a:gd name="T85" fmla="*/ 70664073 h 68"/>
                <a:gd name="T86" fmla="*/ 463851078 w 58"/>
                <a:gd name="T87" fmla="*/ 58886155 h 68"/>
                <a:gd name="T88" fmla="*/ 463851078 w 58"/>
                <a:gd name="T89" fmla="*/ 223766704 h 6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8" h="68">
                  <a:moveTo>
                    <a:pt x="58" y="20"/>
                  </a:moveTo>
                  <a:cubicBezTo>
                    <a:pt x="58" y="64"/>
                    <a:pt x="58" y="64"/>
                    <a:pt x="58" y="64"/>
                  </a:cubicBezTo>
                  <a:cubicBezTo>
                    <a:pt x="58" y="66"/>
                    <a:pt x="56" y="68"/>
                    <a:pt x="5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1" y="68"/>
                    <a:pt x="0" y="66"/>
                    <a:pt x="0" y="6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9" y="0"/>
                    <a:pt x="42" y="1"/>
                    <a:pt x="44" y="2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7" y="16"/>
                    <a:pt x="58" y="18"/>
                    <a:pt x="58" y="20"/>
                  </a:cubicBezTo>
                  <a:close/>
                  <a:moveTo>
                    <a:pt x="53" y="24"/>
                  </a:moveTo>
                  <a:cubicBezTo>
                    <a:pt x="37" y="24"/>
                    <a:pt x="37" y="24"/>
                    <a:pt x="37" y="24"/>
                  </a:cubicBezTo>
                  <a:cubicBezTo>
                    <a:pt x="35" y="24"/>
                    <a:pt x="34" y="22"/>
                    <a:pt x="34" y="20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3" y="63"/>
                    <a:pt x="53" y="63"/>
                    <a:pt x="53" y="63"/>
                  </a:cubicBezTo>
                  <a:lnTo>
                    <a:pt x="53" y="24"/>
                  </a:lnTo>
                  <a:close/>
                  <a:moveTo>
                    <a:pt x="34" y="34"/>
                  </a:moveTo>
                  <a:cubicBezTo>
                    <a:pt x="34" y="48"/>
                    <a:pt x="34" y="48"/>
                    <a:pt x="34" y="48"/>
                  </a:cubicBezTo>
                  <a:cubicBezTo>
                    <a:pt x="34" y="51"/>
                    <a:pt x="32" y="53"/>
                    <a:pt x="29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2" y="53"/>
                    <a:pt x="9" y="51"/>
                    <a:pt x="9" y="48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1"/>
                    <a:pt x="12" y="29"/>
                    <a:pt x="14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2" y="29"/>
                    <a:pt x="34" y="31"/>
                    <a:pt x="34" y="34"/>
                  </a:cubicBezTo>
                  <a:close/>
                  <a:moveTo>
                    <a:pt x="48" y="30"/>
                  </a:move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3"/>
                    <a:pt x="48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3"/>
                    <a:pt x="46" y="53"/>
                    <a:pt x="46" y="5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29"/>
                    <a:pt x="47" y="29"/>
                    <a:pt x="47" y="29"/>
                  </a:cubicBezTo>
                  <a:cubicBezTo>
                    <a:pt x="47" y="29"/>
                    <a:pt x="47" y="29"/>
                    <a:pt x="48" y="29"/>
                  </a:cubicBezTo>
                  <a:cubicBezTo>
                    <a:pt x="48" y="29"/>
                    <a:pt x="48" y="30"/>
                    <a:pt x="48" y="30"/>
                  </a:cubicBezTo>
                  <a:close/>
                  <a:moveTo>
                    <a:pt x="39" y="19"/>
                  </a:moveTo>
                  <a:cubicBezTo>
                    <a:pt x="53" y="19"/>
                    <a:pt x="53" y="19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39" y="5"/>
                    <a:pt x="39" y="5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192"/>
            <p:cNvSpPr>
              <a:spLocks noEditPoints="1"/>
            </p:cNvSpPr>
            <p:nvPr/>
          </p:nvSpPr>
          <p:spPr bwMode="auto">
            <a:xfrm>
              <a:off x="12237936" y="5737962"/>
              <a:ext cx="290533" cy="341665"/>
            </a:xfrm>
            <a:custGeom>
              <a:avLst/>
              <a:gdLst>
                <a:gd name="T0" fmla="*/ 678924825 w 58"/>
                <a:gd name="T1" fmla="*/ 235544621 h 68"/>
                <a:gd name="T2" fmla="*/ 678924825 w 58"/>
                <a:gd name="T3" fmla="*/ 753742101 h 68"/>
                <a:gd name="T4" fmla="*/ 632103721 w 58"/>
                <a:gd name="T5" fmla="*/ 800850339 h 68"/>
                <a:gd name="T6" fmla="*/ 35116683 w 58"/>
                <a:gd name="T7" fmla="*/ 800850339 h 68"/>
                <a:gd name="T8" fmla="*/ 0 w 58"/>
                <a:gd name="T9" fmla="*/ 753742101 h 68"/>
                <a:gd name="T10" fmla="*/ 0 w 58"/>
                <a:gd name="T11" fmla="*/ 35330320 h 68"/>
                <a:gd name="T12" fmla="*/ 35116683 w 58"/>
                <a:gd name="T13" fmla="*/ 0 h 68"/>
                <a:gd name="T14" fmla="*/ 433108042 w 58"/>
                <a:gd name="T15" fmla="*/ 0 h 68"/>
                <a:gd name="T16" fmla="*/ 515045829 w 58"/>
                <a:gd name="T17" fmla="*/ 23555835 h 68"/>
                <a:gd name="T18" fmla="*/ 643808142 w 58"/>
                <a:gd name="T19" fmla="*/ 164880548 h 68"/>
                <a:gd name="T20" fmla="*/ 678924825 w 58"/>
                <a:gd name="T21" fmla="*/ 235544621 h 68"/>
                <a:gd name="T22" fmla="*/ 620395879 w 58"/>
                <a:gd name="T23" fmla="*/ 282652859 h 68"/>
                <a:gd name="T24" fmla="*/ 433108042 w 58"/>
                <a:gd name="T25" fmla="*/ 282652859 h 68"/>
                <a:gd name="T26" fmla="*/ 397991358 w 58"/>
                <a:gd name="T27" fmla="*/ 235544621 h 68"/>
                <a:gd name="T28" fmla="*/ 397991358 w 58"/>
                <a:gd name="T29" fmla="*/ 58886155 h 68"/>
                <a:gd name="T30" fmla="*/ 58528946 w 58"/>
                <a:gd name="T31" fmla="*/ 58886155 h 68"/>
                <a:gd name="T32" fmla="*/ 58528946 w 58"/>
                <a:gd name="T33" fmla="*/ 741964184 h 68"/>
                <a:gd name="T34" fmla="*/ 620395879 w 58"/>
                <a:gd name="T35" fmla="*/ 741964184 h 68"/>
                <a:gd name="T36" fmla="*/ 620395879 w 58"/>
                <a:gd name="T37" fmla="*/ 282652859 h 68"/>
                <a:gd name="T38" fmla="*/ 105350050 w 58"/>
                <a:gd name="T39" fmla="*/ 365094849 h 68"/>
                <a:gd name="T40" fmla="*/ 198995679 w 58"/>
                <a:gd name="T41" fmla="*/ 282652859 h 68"/>
                <a:gd name="T42" fmla="*/ 280933466 w 58"/>
                <a:gd name="T43" fmla="*/ 365094849 h 68"/>
                <a:gd name="T44" fmla="*/ 198995679 w 58"/>
                <a:gd name="T45" fmla="*/ 459311325 h 68"/>
                <a:gd name="T46" fmla="*/ 105350050 w 58"/>
                <a:gd name="T47" fmla="*/ 365094849 h 68"/>
                <a:gd name="T48" fmla="*/ 561870354 w 58"/>
                <a:gd name="T49" fmla="*/ 683078028 h 68"/>
                <a:gd name="T50" fmla="*/ 105350050 w 58"/>
                <a:gd name="T51" fmla="*/ 683078028 h 68"/>
                <a:gd name="T52" fmla="*/ 105350050 w 58"/>
                <a:gd name="T53" fmla="*/ 600639470 h 68"/>
                <a:gd name="T54" fmla="*/ 198995679 w 58"/>
                <a:gd name="T55" fmla="*/ 506419563 h 68"/>
                <a:gd name="T56" fmla="*/ 257524625 w 58"/>
                <a:gd name="T57" fmla="*/ 565305718 h 68"/>
                <a:gd name="T58" fmla="*/ 421400200 w 58"/>
                <a:gd name="T59" fmla="*/ 400425169 h 68"/>
                <a:gd name="T60" fmla="*/ 561870354 w 58"/>
                <a:gd name="T61" fmla="*/ 541753315 h 68"/>
                <a:gd name="T62" fmla="*/ 561870354 w 58"/>
                <a:gd name="T63" fmla="*/ 683078028 h 68"/>
                <a:gd name="T64" fmla="*/ 456516883 w 58"/>
                <a:gd name="T65" fmla="*/ 223766704 h 68"/>
                <a:gd name="T66" fmla="*/ 620395879 w 58"/>
                <a:gd name="T67" fmla="*/ 223766704 h 68"/>
                <a:gd name="T68" fmla="*/ 608691458 w 58"/>
                <a:gd name="T69" fmla="*/ 211988786 h 68"/>
                <a:gd name="T70" fmla="*/ 468224725 w 58"/>
                <a:gd name="T71" fmla="*/ 70664073 h 68"/>
                <a:gd name="T72" fmla="*/ 456516883 w 58"/>
                <a:gd name="T73" fmla="*/ 58886155 h 68"/>
                <a:gd name="T74" fmla="*/ 456516883 w 58"/>
                <a:gd name="T75" fmla="*/ 223766704 h 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" h="68">
                  <a:moveTo>
                    <a:pt x="58" y="20"/>
                  </a:moveTo>
                  <a:cubicBezTo>
                    <a:pt x="58" y="64"/>
                    <a:pt x="58" y="64"/>
                    <a:pt x="58" y="64"/>
                  </a:cubicBezTo>
                  <a:cubicBezTo>
                    <a:pt x="58" y="66"/>
                    <a:pt x="56" y="68"/>
                    <a:pt x="5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1" y="68"/>
                    <a:pt x="0" y="66"/>
                    <a:pt x="0" y="6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9" y="0"/>
                    <a:pt x="42" y="1"/>
                    <a:pt x="44" y="2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7" y="16"/>
                    <a:pt x="58" y="18"/>
                    <a:pt x="58" y="20"/>
                  </a:cubicBezTo>
                  <a:close/>
                  <a:moveTo>
                    <a:pt x="53" y="24"/>
                  </a:moveTo>
                  <a:cubicBezTo>
                    <a:pt x="37" y="24"/>
                    <a:pt x="37" y="24"/>
                    <a:pt x="37" y="24"/>
                  </a:cubicBezTo>
                  <a:cubicBezTo>
                    <a:pt x="35" y="24"/>
                    <a:pt x="34" y="22"/>
                    <a:pt x="34" y="20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3" y="63"/>
                    <a:pt x="53" y="63"/>
                    <a:pt x="53" y="63"/>
                  </a:cubicBezTo>
                  <a:lnTo>
                    <a:pt x="53" y="24"/>
                  </a:lnTo>
                  <a:close/>
                  <a:moveTo>
                    <a:pt x="9" y="31"/>
                  </a:moveTo>
                  <a:cubicBezTo>
                    <a:pt x="9" y="27"/>
                    <a:pt x="13" y="24"/>
                    <a:pt x="17" y="24"/>
                  </a:cubicBezTo>
                  <a:cubicBezTo>
                    <a:pt x="21" y="24"/>
                    <a:pt x="24" y="27"/>
                    <a:pt x="24" y="31"/>
                  </a:cubicBezTo>
                  <a:cubicBezTo>
                    <a:pt x="24" y="35"/>
                    <a:pt x="21" y="39"/>
                    <a:pt x="17" y="39"/>
                  </a:cubicBezTo>
                  <a:cubicBezTo>
                    <a:pt x="13" y="39"/>
                    <a:pt x="9" y="35"/>
                    <a:pt x="9" y="31"/>
                  </a:cubicBezTo>
                  <a:close/>
                  <a:moveTo>
                    <a:pt x="48" y="58"/>
                  </a:moveTo>
                  <a:cubicBezTo>
                    <a:pt x="9" y="58"/>
                    <a:pt x="9" y="58"/>
                    <a:pt x="9" y="58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48" y="46"/>
                    <a:pt x="48" y="46"/>
                    <a:pt x="48" y="46"/>
                  </a:cubicBezTo>
                  <a:lnTo>
                    <a:pt x="48" y="58"/>
                  </a:lnTo>
                  <a:close/>
                  <a:moveTo>
                    <a:pt x="39" y="19"/>
                  </a:moveTo>
                  <a:cubicBezTo>
                    <a:pt x="53" y="19"/>
                    <a:pt x="53" y="19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39" y="5"/>
                    <a:pt x="39" y="5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193"/>
            <p:cNvSpPr>
              <a:spLocks noEditPoints="1"/>
            </p:cNvSpPr>
            <p:nvPr/>
          </p:nvSpPr>
          <p:spPr bwMode="auto">
            <a:xfrm>
              <a:off x="12960781" y="5737962"/>
              <a:ext cx="297505" cy="341665"/>
            </a:xfrm>
            <a:custGeom>
              <a:avLst/>
              <a:gdLst>
                <a:gd name="T0" fmla="*/ 699834576 w 59"/>
                <a:gd name="T1" fmla="*/ 235544621 h 68"/>
                <a:gd name="T2" fmla="*/ 699834576 w 59"/>
                <a:gd name="T3" fmla="*/ 753742101 h 68"/>
                <a:gd name="T4" fmla="*/ 652389098 w 59"/>
                <a:gd name="T5" fmla="*/ 800850339 h 68"/>
                <a:gd name="T6" fmla="*/ 47445478 w 59"/>
                <a:gd name="T7" fmla="*/ 800850339 h 68"/>
                <a:gd name="T8" fmla="*/ 0 w 59"/>
                <a:gd name="T9" fmla="*/ 753742101 h 68"/>
                <a:gd name="T10" fmla="*/ 0 w 59"/>
                <a:gd name="T11" fmla="*/ 35330320 h 68"/>
                <a:gd name="T12" fmla="*/ 47445478 w 59"/>
                <a:gd name="T13" fmla="*/ 0 h 68"/>
                <a:gd name="T14" fmla="*/ 450742373 w 59"/>
                <a:gd name="T15" fmla="*/ 0 h 68"/>
                <a:gd name="T16" fmla="*/ 521910590 w 59"/>
                <a:gd name="T17" fmla="*/ 23555835 h 68"/>
                <a:gd name="T18" fmla="*/ 664250468 w 59"/>
                <a:gd name="T19" fmla="*/ 164880548 h 68"/>
                <a:gd name="T20" fmla="*/ 699834576 w 59"/>
                <a:gd name="T21" fmla="*/ 235544621 h 68"/>
                <a:gd name="T22" fmla="*/ 640527729 w 59"/>
                <a:gd name="T23" fmla="*/ 282652859 h 68"/>
                <a:gd name="T24" fmla="*/ 450742373 w 59"/>
                <a:gd name="T25" fmla="*/ 282652859 h 68"/>
                <a:gd name="T26" fmla="*/ 403293451 w 59"/>
                <a:gd name="T27" fmla="*/ 235544621 h 68"/>
                <a:gd name="T28" fmla="*/ 403293451 w 59"/>
                <a:gd name="T29" fmla="*/ 58886155 h 68"/>
                <a:gd name="T30" fmla="*/ 59306847 w 59"/>
                <a:gd name="T31" fmla="*/ 58886155 h 68"/>
                <a:gd name="T32" fmla="*/ 59306847 w 59"/>
                <a:gd name="T33" fmla="*/ 741964184 h 68"/>
                <a:gd name="T34" fmla="*/ 640527729 w 59"/>
                <a:gd name="T35" fmla="*/ 741964184 h 68"/>
                <a:gd name="T36" fmla="*/ 640527729 w 59"/>
                <a:gd name="T37" fmla="*/ 282652859 h 68"/>
                <a:gd name="T38" fmla="*/ 189785356 w 59"/>
                <a:gd name="T39" fmla="*/ 341539014 h 68"/>
                <a:gd name="T40" fmla="*/ 510049220 w 59"/>
                <a:gd name="T41" fmla="*/ 341539014 h 68"/>
                <a:gd name="T42" fmla="*/ 521910590 w 59"/>
                <a:gd name="T43" fmla="*/ 353316932 h 68"/>
                <a:gd name="T44" fmla="*/ 521910590 w 59"/>
                <a:gd name="T45" fmla="*/ 376869335 h 68"/>
                <a:gd name="T46" fmla="*/ 510049220 w 59"/>
                <a:gd name="T47" fmla="*/ 400425169 h 68"/>
                <a:gd name="T48" fmla="*/ 189785356 w 59"/>
                <a:gd name="T49" fmla="*/ 400425169 h 68"/>
                <a:gd name="T50" fmla="*/ 177923986 w 59"/>
                <a:gd name="T51" fmla="*/ 376869335 h 68"/>
                <a:gd name="T52" fmla="*/ 177923986 w 59"/>
                <a:gd name="T53" fmla="*/ 353316932 h 68"/>
                <a:gd name="T54" fmla="*/ 189785356 w 59"/>
                <a:gd name="T55" fmla="*/ 341539014 h 68"/>
                <a:gd name="T56" fmla="*/ 521910590 w 59"/>
                <a:gd name="T57" fmla="*/ 471089242 h 68"/>
                <a:gd name="T58" fmla="*/ 521910590 w 59"/>
                <a:gd name="T59" fmla="*/ 494641645 h 68"/>
                <a:gd name="T60" fmla="*/ 510049220 w 59"/>
                <a:gd name="T61" fmla="*/ 506419563 h 68"/>
                <a:gd name="T62" fmla="*/ 189785356 w 59"/>
                <a:gd name="T63" fmla="*/ 506419563 h 68"/>
                <a:gd name="T64" fmla="*/ 177923986 w 59"/>
                <a:gd name="T65" fmla="*/ 494641645 h 68"/>
                <a:gd name="T66" fmla="*/ 177923986 w 59"/>
                <a:gd name="T67" fmla="*/ 471089242 h 68"/>
                <a:gd name="T68" fmla="*/ 189785356 w 59"/>
                <a:gd name="T69" fmla="*/ 459311325 h 68"/>
                <a:gd name="T70" fmla="*/ 510049220 w 59"/>
                <a:gd name="T71" fmla="*/ 459311325 h 68"/>
                <a:gd name="T72" fmla="*/ 521910590 w 59"/>
                <a:gd name="T73" fmla="*/ 471089242 h 68"/>
                <a:gd name="T74" fmla="*/ 521910590 w 59"/>
                <a:gd name="T75" fmla="*/ 577083635 h 68"/>
                <a:gd name="T76" fmla="*/ 521910590 w 59"/>
                <a:gd name="T77" fmla="*/ 612413956 h 68"/>
                <a:gd name="T78" fmla="*/ 510049220 w 59"/>
                <a:gd name="T79" fmla="*/ 624191873 h 68"/>
                <a:gd name="T80" fmla="*/ 189785356 w 59"/>
                <a:gd name="T81" fmla="*/ 624191873 h 68"/>
                <a:gd name="T82" fmla="*/ 177923986 w 59"/>
                <a:gd name="T83" fmla="*/ 612413956 h 68"/>
                <a:gd name="T84" fmla="*/ 177923986 w 59"/>
                <a:gd name="T85" fmla="*/ 577083635 h 68"/>
                <a:gd name="T86" fmla="*/ 189785356 w 59"/>
                <a:gd name="T87" fmla="*/ 565305718 h 68"/>
                <a:gd name="T88" fmla="*/ 510049220 w 59"/>
                <a:gd name="T89" fmla="*/ 565305718 h 68"/>
                <a:gd name="T90" fmla="*/ 521910590 w 59"/>
                <a:gd name="T91" fmla="*/ 577083635 h 68"/>
                <a:gd name="T92" fmla="*/ 462603742 w 59"/>
                <a:gd name="T93" fmla="*/ 223766704 h 68"/>
                <a:gd name="T94" fmla="*/ 640527729 w 59"/>
                <a:gd name="T95" fmla="*/ 223766704 h 68"/>
                <a:gd name="T96" fmla="*/ 628666359 w 59"/>
                <a:gd name="T97" fmla="*/ 211988786 h 68"/>
                <a:gd name="T98" fmla="*/ 486326481 w 59"/>
                <a:gd name="T99" fmla="*/ 70664073 h 68"/>
                <a:gd name="T100" fmla="*/ 462603742 w 59"/>
                <a:gd name="T101" fmla="*/ 58886155 h 68"/>
                <a:gd name="T102" fmla="*/ 462603742 w 59"/>
                <a:gd name="T103" fmla="*/ 223766704 h 6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9" h="68">
                  <a:moveTo>
                    <a:pt x="59" y="20"/>
                  </a:moveTo>
                  <a:cubicBezTo>
                    <a:pt x="59" y="64"/>
                    <a:pt x="59" y="64"/>
                    <a:pt x="59" y="64"/>
                  </a:cubicBezTo>
                  <a:cubicBezTo>
                    <a:pt x="59" y="66"/>
                    <a:pt x="57" y="68"/>
                    <a:pt x="55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2" y="68"/>
                    <a:pt x="0" y="66"/>
                    <a:pt x="0" y="6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0" y="0"/>
                    <a:pt x="43" y="1"/>
                    <a:pt x="44" y="2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8" y="16"/>
                    <a:pt x="59" y="18"/>
                    <a:pt x="59" y="20"/>
                  </a:cubicBezTo>
                  <a:close/>
                  <a:moveTo>
                    <a:pt x="54" y="24"/>
                  </a:moveTo>
                  <a:cubicBezTo>
                    <a:pt x="38" y="24"/>
                    <a:pt x="38" y="24"/>
                    <a:pt x="38" y="24"/>
                  </a:cubicBezTo>
                  <a:cubicBezTo>
                    <a:pt x="36" y="24"/>
                    <a:pt x="34" y="22"/>
                    <a:pt x="34" y="20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4" y="63"/>
                    <a:pt x="54" y="63"/>
                    <a:pt x="54" y="63"/>
                  </a:cubicBezTo>
                  <a:lnTo>
                    <a:pt x="54" y="24"/>
                  </a:lnTo>
                  <a:close/>
                  <a:moveTo>
                    <a:pt x="16" y="29"/>
                  </a:moveTo>
                  <a:cubicBezTo>
                    <a:pt x="43" y="29"/>
                    <a:pt x="43" y="29"/>
                    <a:pt x="43" y="29"/>
                  </a:cubicBezTo>
                  <a:cubicBezTo>
                    <a:pt x="44" y="29"/>
                    <a:pt x="44" y="29"/>
                    <a:pt x="44" y="30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3"/>
                    <a:pt x="44" y="34"/>
                    <a:pt x="43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5" y="33"/>
                    <a:pt x="15" y="32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29"/>
                    <a:pt x="16" y="29"/>
                    <a:pt x="16" y="29"/>
                  </a:cubicBezTo>
                  <a:close/>
                  <a:moveTo>
                    <a:pt x="44" y="40"/>
                  </a:moveTo>
                  <a:cubicBezTo>
                    <a:pt x="44" y="42"/>
                    <a:pt x="44" y="42"/>
                    <a:pt x="44" y="42"/>
                  </a:cubicBezTo>
                  <a:cubicBezTo>
                    <a:pt x="44" y="43"/>
                    <a:pt x="44" y="43"/>
                    <a:pt x="43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3"/>
                    <a:pt x="15" y="42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39"/>
                    <a:pt x="16" y="39"/>
                    <a:pt x="16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4" y="39"/>
                    <a:pt x="44" y="39"/>
                    <a:pt x="44" y="40"/>
                  </a:cubicBezTo>
                  <a:close/>
                  <a:moveTo>
                    <a:pt x="44" y="49"/>
                  </a:moveTo>
                  <a:cubicBezTo>
                    <a:pt x="44" y="52"/>
                    <a:pt x="44" y="52"/>
                    <a:pt x="44" y="52"/>
                  </a:cubicBezTo>
                  <a:cubicBezTo>
                    <a:pt x="44" y="53"/>
                    <a:pt x="44" y="53"/>
                    <a:pt x="43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5" y="53"/>
                    <a:pt x="15" y="52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6" y="48"/>
                    <a:pt x="16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4" y="48"/>
                    <a:pt x="44" y="49"/>
                    <a:pt x="44" y="49"/>
                  </a:cubicBezTo>
                  <a:close/>
                  <a:moveTo>
                    <a:pt x="39" y="19"/>
                  </a:moveTo>
                  <a:cubicBezTo>
                    <a:pt x="54" y="19"/>
                    <a:pt x="54" y="19"/>
                    <a:pt x="54" y="19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5"/>
                    <a:pt x="40" y="5"/>
                    <a:pt x="39" y="5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194"/>
            <p:cNvSpPr>
              <a:spLocks noEditPoints="1"/>
            </p:cNvSpPr>
            <p:nvPr/>
          </p:nvSpPr>
          <p:spPr bwMode="auto">
            <a:xfrm>
              <a:off x="13606925" y="5737962"/>
              <a:ext cx="341665" cy="341665"/>
            </a:xfrm>
            <a:custGeom>
              <a:avLst/>
              <a:gdLst>
                <a:gd name="T0" fmla="*/ 800850339 w 68"/>
                <a:gd name="T1" fmla="*/ 211988786 h 68"/>
                <a:gd name="T2" fmla="*/ 800850339 w 68"/>
                <a:gd name="T3" fmla="*/ 753742101 h 68"/>
                <a:gd name="T4" fmla="*/ 765520018 w 68"/>
                <a:gd name="T5" fmla="*/ 800850339 h 68"/>
                <a:gd name="T6" fmla="*/ 329761097 w 68"/>
                <a:gd name="T7" fmla="*/ 800850339 h 68"/>
                <a:gd name="T8" fmla="*/ 294430776 w 68"/>
                <a:gd name="T9" fmla="*/ 753742101 h 68"/>
                <a:gd name="T10" fmla="*/ 294430776 w 68"/>
                <a:gd name="T11" fmla="*/ 624191873 h 68"/>
                <a:gd name="T12" fmla="*/ 47108238 w 68"/>
                <a:gd name="T13" fmla="*/ 624191873 h 68"/>
                <a:gd name="T14" fmla="*/ 0 w 68"/>
                <a:gd name="T15" fmla="*/ 577083635 h 68"/>
                <a:gd name="T16" fmla="*/ 0 w 68"/>
                <a:gd name="T17" fmla="*/ 282652859 h 68"/>
                <a:gd name="T18" fmla="*/ 35330320 w 68"/>
                <a:gd name="T19" fmla="*/ 211988786 h 68"/>
                <a:gd name="T20" fmla="*/ 223766704 w 68"/>
                <a:gd name="T21" fmla="*/ 23555835 h 68"/>
                <a:gd name="T22" fmla="*/ 294430776 w 68"/>
                <a:gd name="T23" fmla="*/ 0 h 68"/>
                <a:gd name="T24" fmla="*/ 482867160 w 68"/>
                <a:gd name="T25" fmla="*/ 0 h 68"/>
                <a:gd name="T26" fmla="*/ 518197480 w 68"/>
                <a:gd name="T27" fmla="*/ 35330320 h 68"/>
                <a:gd name="T28" fmla="*/ 518197480 w 68"/>
                <a:gd name="T29" fmla="*/ 188436383 h 68"/>
                <a:gd name="T30" fmla="*/ 577083635 w 68"/>
                <a:gd name="T31" fmla="*/ 164880548 h 68"/>
                <a:gd name="T32" fmla="*/ 765520018 w 68"/>
                <a:gd name="T33" fmla="*/ 164880548 h 68"/>
                <a:gd name="T34" fmla="*/ 800850339 w 68"/>
                <a:gd name="T35" fmla="*/ 211988786 h 68"/>
                <a:gd name="T36" fmla="*/ 459311325 w 68"/>
                <a:gd name="T37" fmla="*/ 235544621 h 68"/>
                <a:gd name="T38" fmla="*/ 459311325 w 68"/>
                <a:gd name="T39" fmla="*/ 58886155 h 68"/>
                <a:gd name="T40" fmla="*/ 294430776 w 68"/>
                <a:gd name="T41" fmla="*/ 58886155 h 68"/>
                <a:gd name="T42" fmla="*/ 294430776 w 68"/>
                <a:gd name="T43" fmla="*/ 235544621 h 68"/>
                <a:gd name="T44" fmla="*/ 247322538 w 68"/>
                <a:gd name="T45" fmla="*/ 282652859 h 68"/>
                <a:gd name="T46" fmla="*/ 58886155 w 68"/>
                <a:gd name="T47" fmla="*/ 282652859 h 68"/>
                <a:gd name="T48" fmla="*/ 58886155 w 68"/>
                <a:gd name="T49" fmla="*/ 565305718 h 68"/>
                <a:gd name="T50" fmla="*/ 294430776 w 68"/>
                <a:gd name="T51" fmla="*/ 565305718 h 68"/>
                <a:gd name="T52" fmla="*/ 294430776 w 68"/>
                <a:gd name="T53" fmla="*/ 459311325 h 68"/>
                <a:gd name="T54" fmla="*/ 317983179 w 68"/>
                <a:gd name="T55" fmla="*/ 376869335 h 68"/>
                <a:gd name="T56" fmla="*/ 459311325 w 68"/>
                <a:gd name="T57" fmla="*/ 235544621 h 68"/>
                <a:gd name="T58" fmla="*/ 105994393 w 68"/>
                <a:gd name="T59" fmla="*/ 223766704 h 68"/>
                <a:gd name="T60" fmla="*/ 235544621 w 68"/>
                <a:gd name="T61" fmla="*/ 223766704 h 68"/>
                <a:gd name="T62" fmla="*/ 235544621 w 68"/>
                <a:gd name="T63" fmla="*/ 94216476 h 68"/>
                <a:gd name="T64" fmla="*/ 105994393 w 68"/>
                <a:gd name="T65" fmla="*/ 223766704 h 68"/>
                <a:gd name="T66" fmla="*/ 753742101 w 68"/>
                <a:gd name="T67" fmla="*/ 223766704 h 68"/>
                <a:gd name="T68" fmla="*/ 577083635 w 68"/>
                <a:gd name="T69" fmla="*/ 223766704 h 68"/>
                <a:gd name="T70" fmla="*/ 577083635 w 68"/>
                <a:gd name="T71" fmla="*/ 412203087 h 68"/>
                <a:gd name="T72" fmla="*/ 529975397 w 68"/>
                <a:gd name="T73" fmla="*/ 459311325 h 68"/>
                <a:gd name="T74" fmla="*/ 353316932 w 68"/>
                <a:gd name="T75" fmla="*/ 459311325 h 68"/>
                <a:gd name="T76" fmla="*/ 353316932 w 68"/>
                <a:gd name="T77" fmla="*/ 741964184 h 68"/>
                <a:gd name="T78" fmla="*/ 753742101 w 68"/>
                <a:gd name="T79" fmla="*/ 741964184 h 68"/>
                <a:gd name="T80" fmla="*/ 753742101 w 68"/>
                <a:gd name="T81" fmla="*/ 223766704 h 68"/>
                <a:gd name="T82" fmla="*/ 388647252 w 68"/>
                <a:gd name="T83" fmla="*/ 400425169 h 68"/>
                <a:gd name="T84" fmla="*/ 518197480 w 68"/>
                <a:gd name="T85" fmla="*/ 400425169 h 68"/>
                <a:gd name="T86" fmla="*/ 518197480 w 68"/>
                <a:gd name="T87" fmla="*/ 259097024 h 68"/>
                <a:gd name="T88" fmla="*/ 388647252 w 68"/>
                <a:gd name="T89" fmla="*/ 400425169 h 6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8" h="68">
                  <a:moveTo>
                    <a:pt x="68" y="18"/>
                  </a:moveTo>
                  <a:cubicBezTo>
                    <a:pt x="68" y="64"/>
                    <a:pt x="68" y="64"/>
                    <a:pt x="68" y="64"/>
                  </a:cubicBezTo>
                  <a:cubicBezTo>
                    <a:pt x="68" y="66"/>
                    <a:pt x="67" y="68"/>
                    <a:pt x="65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6" y="68"/>
                    <a:pt x="25" y="66"/>
                    <a:pt x="25" y="6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2" y="53"/>
                    <a:pt x="0" y="52"/>
                    <a:pt x="0" y="49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2" y="19"/>
                    <a:pt x="3" y="18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1"/>
                    <a:pt x="23" y="0"/>
                    <a:pt x="25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3" y="0"/>
                    <a:pt x="44" y="1"/>
                    <a:pt x="44" y="3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6" y="15"/>
                    <a:pt x="48" y="14"/>
                    <a:pt x="49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7" y="14"/>
                    <a:pt x="68" y="16"/>
                    <a:pt x="68" y="18"/>
                  </a:cubicBezTo>
                  <a:close/>
                  <a:moveTo>
                    <a:pt x="39" y="20"/>
                  </a:moveTo>
                  <a:cubicBezTo>
                    <a:pt x="39" y="5"/>
                    <a:pt x="39" y="5"/>
                    <a:pt x="39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2"/>
                    <a:pt x="23" y="24"/>
                    <a:pt x="21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7"/>
                    <a:pt x="26" y="34"/>
                    <a:pt x="27" y="32"/>
                  </a:cubicBezTo>
                  <a:lnTo>
                    <a:pt x="39" y="20"/>
                  </a:lnTo>
                  <a:close/>
                  <a:moveTo>
                    <a:pt x="9" y="19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8"/>
                    <a:pt x="20" y="8"/>
                    <a:pt x="20" y="8"/>
                  </a:cubicBezTo>
                  <a:lnTo>
                    <a:pt x="9" y="19"/>
                  </a:lnTo>
                  <a:close/>
                  <a:moveTo>
                    <a:pt x="64" y="19"/>
                  </a:moveTo>
                  <a:cubicBezTo>
                    <a:pt x="49" y="19"/>
                    <a:pt x="49" y="19"/>
                    <a:pt x="49" y="19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7"/>
                    <a:pt x="47" y="39"/>
                    <a:pt x="45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64" y="63"/>
                    <a:pt x="64" y="63"/>
                    <a:pt x="64" y="63"/>
                  </a:cubicBezTo>
                  <a:lnTo>
                    <a:pt x="64" y="19"/>
                  </a:lnTo>
                  <a:close/>
                  <a:moveTo>
                    <a:pt x="33" y="34"/>
                  </a:moveTo>
                  <a:cubicBezTo>
                    <a:pt x="44" y="34"/>
                    <a:pt x="44" y="34"/>
                    <a:pt x="44" y="34"/>
                  </a:cubicBezTo>
                  <a:cubicBezTo>
                    <a:pt x="44" y="22"/>
                    <a:pt x="44" y="22"/>
                    <a:pt x="44" y="22"/>
                  </a:cubicBezTo>
                  <a:lnTo>
                    <a:pt x="33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195"/>
            <p:cNvSpPr>
              <a:spLocks noEditPoints="1"/>
            </p:cNvSpPr>
            <p:nvPr/>
          </p:nvSpPr>
          <p:spPr bwMode="auto">
            <a:xfrm>
              <a:off x="758421" y="6305082"/>
              <a:ext cx="271938" cy="311451"/>
            </a:xfrm>
            <a:custGeom>
              <a:avLst/>
              <a:gdLst>
                <a:gd name="T0" fmla="*/ 638856170 w 54"/>
                <a:gd name="T1" fmla="*/ 200126190 h 62"/>
                <a:gd name="T2" fmla="*/ 638856170 w 54"/>
                <a:gd name="T3" fmla="*/ 211898117 h 62"/>
                <a:gd name="T4" fmla="*/ 627024035 w 54"/>
                <a:gd name="T5" fmla="*/ 211898117 h 62"/>
                <a:gd name="T6" fmla="*/ 627024035 w 54"/>
                <a:gd name="T7" fmla="*/ 211898117 h 62"/>
                <a:gd name="T8" fmla="*/ 425905260 w 54"/>
                <a:gd name="T9" fmla="*/ 164810409 h 62"/>
                <a:gd name="T10" fmla="*/ 414073125 w 54"/>
                <a:gd name="T11" fmla="*/ 153038482 h 62"/>
                <a:gd name="T12" fmla="*/ 295765535 w 54"/>
                <a:gd name="T13" fmla="*/ 153038482 h 62"/>
                <a:gd name="T14" fmla="*/ 295765535 w 54"/>
                <a:gd name="T15" fmla="*/ 200126190 h 62"/>
                <a:gd name="T16" fmla="*/ 414073125 w 54"/>
                <a:gd name="T17" fmla="*/ 341389315 h 62"/>
                <a:gd name="T18" fmla="*/ 414073125 w 54"/>
                <a:gd name="T19" fmla="*/ 694553987 h 62"/>
                <a:gd name="T20" fmla="*/ 378580160 w 54"/>
                <a:gd name="T21" fmla="*/ 729869768 h 62"/>
                <a:gd name="T22" fmla="*/ 153797115 w 54"/>
                <a:gd name="T23" fmla="*/ 729869768 h 62"/>
                <a:gd name="T24" fmla="*/ 118307590 w 54"/>
                <a:gd name="T25" fmla="*/ 694553987 h 62"/>
                <a:gd name="T26" fmla="*/ 118307590 w 54"/>
                <a:gd name="T27" fmla="*/ 341389315 h 62"/>
                <a:gd name="T28" fmla="*/ 224783045 w 54"/>
                <a:gd name="T29" fmla="*/ 200126190 h 62"/>
                <a:gd name="T30" fmla="*/ 224783045 w 54"/>
                <a:gd name="T31" fmla="*/ 153038482 h 62"/>
                <a:gd name="T32" fmla="*/ 212950910 w 54"/>
                <a:gd name="T33" fmla="*/ 153038482 h 62"/>
                <a:gd name="T34" fmla="*/ 59153795 w 54"/>
                <a:gd name="T35" fmla="*/ 258985825 h 62"/>
                <a:gd name="T36" fmla="*/ 35492965 w 54"/>
                <a:gd name="T37" fmla="*/ 270757752 h 62"/>
                <a:gd name="T38" fmla="*/ 23660830 w 54"/>
                <a:gd name="T39" fmla="*/ 270757752 h 62"/>
                <a:gd name="T40" fmla="*/ 11832135 w 54"/>
                <a:gd name="T41" fmla="*/ 223670044 h 62"/>
                <a:gd name="T42" fmla="*/ 153797115 w 54"/>
                <a:gd name="T43" fmla="*/ 105947343 h 62"/>
                <a:gd name="T44" fmla="*/ 141968420 w 54"/>
                <a:gd name="T45" fmla="*/ 70631562 h 62"/>
                <a:gd name="T46" fmla="*/ 212950910 w 54"/>
                <a:gd name="T47" fmla="*/ 0 h 62"/>
                <a:gd name="T48" fmla="*/ 283936840 w 54"/>
                <a:gd name="T49" fmla="*/ 70631562 h 62"/>
                <a:gd name="T50" fmla="*/ 272104705 w 54"/>
                <a:gd name="T51" fmla="*/ 94175416 h 62"/>
                <a:gd name="T52" fmla="*/ 414073125 w 54"/>
                <a:gd name="T53" fmla="*/ 94175416 h 62"/>
                <a:gd name="T54" fmla="*/ 425905260 w 54"/>
                <a:gd name="T55" fmla="*/ 82403489 h 62"/>
                <a:gd name="T56" fmla="*/ 627024035 w 54"/>
                <a:gd name="T57" fmla="*/ 47087708 h 62"/>
                <a:gd name="T58" fmla="*/ 627024035 w 54"/>
                <a:gd name="T59" fmla="*/ 47087708 h 62"/>
                <a:gd name="T60" fmla="*/ 638856170 w 54"/>
                <a:gd name="T61" fmla="*/ 47087708 h 62"/>
                <a:gd name="T62" fmla="*/ 638856170 w 54"/>
                <a:gd name="T63" fmla="*/ 58859635 h 62"/>
                <a:gd name="T64" fmla="*/ 638856170 w 54"/>
                <a:gd name="T65" fmla="*/ 200126190 h 62"/>
                <a:gd name="T66" fmla="*/ 212950910 w 54"/>
                <a:gd name="T67" fmla="*/ 47087708 h 62"/>
                <a:gd name="T68" fmla="*/ 177461385 w 54"/>
                <a:gd name="T69" fmla="*/ 70631562 h 62"/>
                <a:gd name="T70" fmla="*/ 212950910 w 54"/>
                <a:gd name="T71" fmla="*/ 94175416 h 62"/>
                <a:gd name="T72" fmla="*/ 236611740 w 54"/>
                <a:gd name="T73" fmla="*/ 70631562 h 62"/>
                <a:gd name="T74" fmla="*/ 212950910 w 54"/>
                <a:gd name="T75" fmla="*/ 47087708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4" h="62">
                  <a:moveTo>
                    <a:pt x="54" y="17"/>
                  </a:moveTo>
                  <a:cubicBezTo>
                    <a:pt x="54" y="17"/>
                    <a:pt x="54" y="18"/>
                    <a:pt x="54" y="18"/>
                  </a:cubicBezTo>
                  <a:cubicBezTo>
                    <a:pt x="54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4"/>
                    <a:pt x="35" y="14"/>
                    <a:pt x="3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31" y="18"/>
                    <a:pt x="35" y="23"/>
                    <a:pt x="35" y="2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61"/>
                    <a:pt x="34" y="62"/>
                    <a:pt x="32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2" y="62"/>
                    <a:pt x="10" y="61"/>
                    <a:pt x="10" y="5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4"/>
                    <a:pt x="14" y="19"/>
                    <a:pt x="19" y="17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0" y="13"/>
                    <a:pt x="5" y="22"/>
                    <a:pt x="5" y="22"/>
                  </a:cubicBezTo>
                  <a:cubicBezTo>
                    <a:pt x="5" y="22"/>
                    <a:pt x="4" y="23"/>
                    <a:pt x="3" y="23"/>
                  </a:cubicBezTo>
                  <a:cubicBezTo>
                    <a:pt x="3" y="23"/>
                    <a:pt x="2" y="23"/>
                    <a:pt x="2" y="23"/>
                  </a:cubicBezTo>
                  <a:cubicBezTo>
                    <a:pt x="1" y="22"/>
                    <a:pt x="0" y="21"/>
                    <a:pt x="1" y="19"/>
                  </a:cubicBezTo>
                  <a:cubicBezTo>
                    <a:pt x="1" y="19"/>
                    <a:pt x="5" y="12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3"/>
                    <a:pt x="14" y="0"/>
                    <a:pt x="18" y="0"/>
                  </a:cubicBezTo>
                  <a:cubicBezTo>
                    <a:pt x="21" y="0"/>
                    <a:pt x="24" y="3"/>
                    <a:pt x="24" y="6"/>
                  </a:cubicBezTo>
                  <a:cubicBezTo>
                    <a:pt x="24" y="7"/>
                    <a:pt x="24" y="8"/>
                    <a:pt x="23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7"/>
                    <a:pt x="36" y="7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4" y="4"/>
                    <a:pt x="54" y="4"/>
                  </a:cubicBezTo>
                  <a:cubicBezTo>
                    <a:pt x="54" y="4"/>
                    <a:pt x="54" y="4"/>
                    <a:pt x="54" y="5"/>
                  </a:cubicBezTo>
                  <a:lnTo>
                    <a:pt x="54" y="17"/>
                  </a:lnTo>
                  <a:close/>
                  <a:moveTo>
                    <a:pt x="18" y="4"/>
                  </a:moveTo>
                  <a:cubicBezTo>
                    <a:pt x="16" y="4"/>
                    <a:pt x="15" y="5"/>
                    <a:pt x="15" y="6"/>
                  </a:cubicBezTo>
                  <a:cubicBezTo>
                    <a:pt x="15" y="7"/>
                    <a:pt x="16" y="8"/>
                    <a:pt x="18" y="8"/>
                  </a:cubicBezTo>
                  <a:cubicBezTo>
                    <a:pt x="19" y="8"/>
                    <a:pt x="20" y="7"/>
                    <a:pt x="20" y="6"/>
                  </a:cubicBezTo>
                  <a:cubicBezTo>
                    <a:pt x="20" y="5"/>
                    <a:pt x="19" y="4"/>
                    <a:pt x="1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196"/>
            <p:cNvSpPr>
              <a:spLocks/>
            </p:cNvSpPr>
            <p:nvPr/>
          </p:nvSpPr>
          <p:spPr bwMode="auto">
            <a:xfrm>
              <a:off x="1381322" y="6325999"/>
              <a:ext cx="176644" cy="316099"/>
            </a:xfrm>
            <a:custGeom>
              <a:avLst/>
              <a:gdLst>
                <a:gd name="T0" fmla="*/ 404015484 w 35"/>
                <a:gd name="T1" fmla="*/ 211396943 h 63"/>
                <a:gd name="T2" fmla="*/ 166359114 w 35"/>
                <a:gd name="T3" fmla="*/ 728141598 h 63"/>
                <a:gd name="T4" fmla="*/ 142594511 w 35"/>
                <a:gd name="T5" fmla="*/ 739885873 h 63"/>
                <a:gd name="T6" fmla="*/ 142594511 w 35"/>
                <a:gd name="T7" fmla="*/ 739885873 h 63"/>
                <a:gd name="T8" fmla="*/ 130712210 w 35"/>
                <a:gd name="T9" fmla="*/ 716397324 h 63"/>
                <a:gd name="T10" fmla="*/ 213891767 w 35"/>
                <a:gd name="T11" fmla="*/ 352328238 h 63"/>
                <a:gd name="T12" fmla="*/ 35646904 w 35"/>
                <a:gd name="T13" fmla="*/ 399301910 h 63"/>
                <a:gd name="T14" fmla="*/ 23764603 w 35"/>
                <a:gd name="T15" fmla="*/ 399301910 h 63"/>
                <a:gd name="T16" fmla="*/ 11882301 w 35"/>
                <a:gd name="T17" fmla="*/ 399301910 h 63"/>
                <a:gd name="T18" fmla="*/ 0 w 35"/>
                <a:gd name="T19" fmla="*/ 375813360 h 63"/>
                <a:gd name="T20" fmla="*/ 95061859 w 35"/>
                <a:gd name="T21" fmla="*/ 11744275 h 63"/>
                <a:gd name="T22" fmla="*/ 118826461 w 35"/>
                <a:gd name="T23" fmla="*/ 0 h 63"/>
                <a:gd name="T24" fmla="*/ 261420973 w 35"/>
                <a:gd name="T25" fmla="*/ 0 h 63"/>
                <a:gd name="T26" fmla="*/ 285185576 w 35"/>
                <a:gd name="T27" fmla="*/ 11744275 h 63"/>
                <a:gd name="T28" fmla="*/ 285185576 w 35"/>
                <a:gd name="T29" fmla="*/ 23488549 h 63"/>
                <a:gd name="T30" fmla="*/ 202006019 w 35"/>
                <a:gd name="T31" fmla="*/ 223141217 h 63"/>
                <a:gd name="T32" fmla="*/ 380250881 w 35"/>
                <a:gd name="T33" fmla="*/ 187908394 h 63"/>
                <a:gd name="T34" fmla="*/ 392133183 w 35"/>
                <a:gd name="T35" fmla="*/ 187908394 h 63"/>
                <a:gd name="T36" fmla="*/ 404015484 w 35"/>
                <a:gd name="T37" fmla="*/ 187908394 h 63"/>
                <a:gd name="T38" fmla="*/ 404015484 w 35"/>
                <a:gd name="T39" fmla="*/ 211396943 h 6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5" h="63">
                  <a:moveTo>
                    <a:pt x="34" y="18"/>
                  </a:moveTo>
                  <a:cubicBezTo>
                    <a:pt x="14" y="62"/>
                    <a:pt x="14" y="62"/>
                    <a:pt x="14" y="62"/>
                  </a:cubicBezTo>
                  <a:cubicBezTo>
                    <a:pt x="13" y="62"/>
                    <a:pt x="13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1" y="62"/>
                    <a:pt x="10" y="62"/>
                    <a:pt x="11" y="61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1" y="34"/>
                    <a:pt x="1" y="34"/>
                  </a:cubicBezTo>
                  <a:cubicBezTo>
                    <a:pt x="1" y="33"/>
                    <a:pt x="0" y="33"/>
                    <a:pt x="0" y="3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4" y="1"/>
                    <a:pt x="24" y="2"/>
                    <a:pt x="24" y="2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3" y="16"/>
                    <a:pt x="34" y="16"/>
                    <a:pt x="34" y="16"/>
                  </a:cubicBezTo>
                  <a:cubicBezTo>
                    <a:pt x="34" y="17"/>
                    <a:pt x="35" y="17"/>
                    <a:pt x="3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97"/>
            <p:cNvSpPr>
              <a:spLocks/>
            </p:cNvSpPr>
            <p:nvPr/>
          </p:nvSpPr>
          <p:spPr bwMode="auto">
            <a:xfrm>
              <a:off x="2106491" y="6325999"/>
              <a:ext cx="320748" cy="267291"/>
            </a:xfrm>
            <a:custGeom>
              <a:avLst/>
              <a:gdLst>
                <a:gd name="T0" fmla="*/ 749903994 w 64"/>
                <a:gd name="T1" fmla="*/ 522068177 h 53"/>
                <a:gd name="T2" fmla="*/ 644450189 w 64"/>
                <a:gd name="T3" fmla="*/ 628853754 h 53"/>
                <a:gd name="T4" fmla="*/ 105453805 w 64"/>
                <a:gd name="T5" fmla="*/ 628853754 h 53"/>
                <a:gd name="T6" fmla="*/ 0 w 64"/>
                <a:gd name="T7" fmla="*/ 522068177 h 53"/>
                <a:gd name="T8" fmla="*/ 0 w 64"/>
                <a:gd name="T9" fmla="*/ 94922426 h 53"/>
                <a:gd name="T10" fmla="*/ 105453805 w 64"/>
                <a:gd name="T11" fmla="*/ 0 h 53"/>
                <a:gd name="T12" fmla="*/ 246062302 w 64"/>
                <a:gd name="T13" fmla="*/ 0 h 53"/>
                <a:gd name="T14" fmla="*/ 351516107 w 64"/>
                <a:gd name="T15" fmla="*/ 94922426 h 53"/>
                <a:gd name="T16" fmla="*/ 351516107 w 64"/>
                <a:gd name="T17" fmla="*/ 106785577 h 53"/>
                <a:gd name="T18" fmla="*/ 644450189 w 64"/>
                <a:gd name="T19" fmla="*/ 106785577 h 53"/>
                <a:gd name="T20" fmla="*/ 749903994 w 64"/>
                <a:gd name="T21" fmla="*/ 213574598 h 53"/>
                <a:gd name="T22" fmla="*/ 749903994 w 64"/>
                <a:gd name="T23" fmla="*/ 522068177 h 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4" h="53">
                  <a:moveTo>
                    <a:pt x="64" y="44"/>
                  </a:moveTo>
                  <a:cubicBezTo>
                    <a:pt x="64" y="49"/>
                    <a:pt x="60" y="53"/>
                    <a:pt x="55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4" y="53"/>
                    <a:pt x="0" y="49"/>
                    <a:pt x="0" y="4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6" y="0"/>
                    <a:pt x="30" y="3"/>
                    <a:pt x="30" y="8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0" y="9"/>
                    <a:pt x="64" y="13"/>
                    <a:pt x="64" y="18"/>
                  </a:cubicBezTo>
                  <a:lnTo>
                    <a:pt x="64" y="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198"/>
            <p:cNvSpPr>
              <a:spLocks noEditPoints="1"/>
            </p:cNvSpPr>
            <p:nvPr/>
          </p:nvSpPr>
          <p:spPr bwMode="auto">
            <a:xfrm>
              <a:off x="2829335" y="6325999"/>
              <a:ext cx="320748" cy="290533"/>
            </a:xfrm>
            <a:custGeom>
              <a:avLst/>
              <a:gdLst>
                <a:gd name="T0" fmla="*/ 11717089 w 64"/>
                <a:gd name="T1" fmla="*/ 643808142 h 58"/>
                <a:gd name="T2" fmla="*/ 117170895 w 64"/>
                <a:gd name="T3" fmla="*/ 585279196 h 58"/>
                <a:gd name="T4" fmla="*/ 222628123 w 64"/>
                <a:gd name="T5" fmla="*/ 316050150 h 58"/>
                <a:gd name="T6" fmla="*/ 339799017 w 64"/>
                <a:gd name="T7" fmla="*/ 0 h 58"/>
                <a:gd name="T8" fmla="*/ 374953709 w 64"/>
                <a:gd name="T9" fmla="*/ 0 h 58"/>
                <a:gd name="T10" fmla="*/ 398387888 w 64"/>
                <a:gd name="T11" fmla="*/ 0 h 58"/>
                <a:gd name="T12" fmla="*/ 398387888 w 64"/>
                <a:gd name="T13" fmla="*/ 0 h 58"/>
                <a:gd name="T14" fmla="*/ 492124603 w 64"/>
                <a:gd name="T15" fmla="*/ 222407942 h 58"/>
                <a:gd name="T16" fmla="*/ 597578408 w 64"/>
                <a:gd name="T17" fmla="*/ 456516883 h 58"/>
                <a:gd name="T18" fmla="*/ 656167279 w 64"/>
                <a:gd name="T19" fmla="*/ 596987038 h 58"/>
                <a:gd name="T20" fmla="*/ 667884368 w 64"/>
                <a:gd name="T21" fmla="*/ 620395879 h 58"/>
                <a:gd name="T22" fmla="*/ 738186905 w 64"/>
                <a:gd name="T23" fmla="*/ 643808142 h 58"/>
                <a:gd name="T24" fmla="*/ 749903994 w 64"/>
                <a:gd name="T25" fmla="*/ 667220404 h 58"/>
                <a:gd name="T26" fmla="*/ 749903994 w 64"/>
                <a:gd name="T27" fmla="*/ 678924825 h 58"/>
                <a:gd name="T28" fmla="*/ 574144229 w 64"/>
                <a:gd name="T29" fmla="*/ 667220404 h 58"/>
                <a:gd name="T30" fmla="*/ 398387888 w 64"/>
                <a:gd name="T31" fmla="*/ 678924825 h 58"/>
                <a:gd name="T32" fmla="*/ 398387888 w 64"/>
                <a:gd name="T33" fmla="*/ 643808142 h 58"/>
                <a:gd name="T34" fmla="*/ 456973335 w 64"/>
                <a:gd name="T35" fmla="*/ 632103721 h 58"/>
                <a:gd name="T36" fmla="*/ 492124603 w 64"/>
                <a:gd name="T37" fmla="*/ 608691458 h 58"/>
                <a:gd name="T38" fmla="*/ 433539156 w 64"/>
                <a:gd name="T39" fmla="*/ 444812462 h 58"/>
                <a:gd name="T40" fmla="*/ 234345212 w 64"/>
                <a:gd name="T41" fmla="*/ 444812462 h 58"/>
                <a:gd name="T42" fmla="*/ 175759765 w 64"/>
                <a:gd name="T43" fmla="*/ 596987038 h 58"/>
                <a:gd name="T44" fmla="*/ 269496480 w 64"/>
                <a:gd name="T45" fmla="*/ 643808142 h 58"/>
                <a:gd name="T46" fmla="*/ 269496480 w 64"/>
                <a:gd name="T47" fmla="*/ 667220404 h 58"/>
                <a:gd name="T48" fmla="*/ 269496480 w 64"/>
                <a:gd name="T49" fmla="*/ 678924825 h 58"/>
                <a:gd name="T50" fmla="*/ 105453805 w 64"/>
                <a:gd name="T51" fmla="*/ 667220404 h 58"/>
                <a:gd name="T52" fmla="*/ 93736716 w 64"/>
                <a:gd name="T53" fmla="*/ 667220404 h 58"/>
                <a:gd name="T54" fmla="*/ 0 w 64"/>
                <a:gd name="T55" fmla="*/ 678924825 h 58"/>
                <a:gd name="T56" fmla="*/ 11717089 w 64"/>
                <a:gd name="T57" fmla="*/ 643808142 h 58"/>
                <a:gd name="T58" fmla="*/ 257779391 w 64"/>
                <a:gd name="T59" fmla="*/ 386283516 h 58"/>
                <a:gd name="T60" fmla="*/ 386670798 w 64"/>
                <a:gd name="T61" fmla="*/ 386283516 h 58"/>
                <a:gd name="T62" fmla="*/ 410104977 w 64"/>
                <a:gd name="T63" fmla="*/ 386283516 h 58"/>
                <a:gd name="T64" fmla="*/ 328081928 w 64"/>
                <a:gd name="T65" fmla="*/ 187291259 h 58"/>
                <a:gd name="T66" fmla="*/ 257779391 w 64"/>
                <a:gd name="T67" fmla="*/ 386283516 h 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4" h="58">
                  <a:moveTo>
                    <a:pt x="1" y="55"/>
                  </a:moveTo>
                  <a:cubicBezTo>
                    <a:pt x="4" y="54"/>
                    <a:pt x="8" y="55"/>
                    <a:pt x="10" y="50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5" y="25"/>
                    <a:pt x="48" y="32"/>
                    <a:pt x="51" y="39"/>
                  </a:cubicBezTo>
                  <a:cubicBezTo>
                    <a:pt x="52" y="43"/>
                    <a:pt x="54" y="47"/>
                    <a:pt x="56" y="51"/>
                  </a:cubicBezTo>
                  <a:cubicBezTo>
                    <a:pt x="56" y="51"/>
                    <a:pt x="56" y="52"/>
                    <a:pt x="57" y="53"/>
                  </a:cubicBezTo>
                  <a:cubicBezTo>
                    <a:pt x="58" y="54"/>
                    <a:pt x="62" y="54"/>
                    <a:pt x="63" y="55"/>
                  </a:cubicBezTo>
                  <a:cubicBezTo>
                    <a:pt x="63" y="55"/>
                    <a:pt x="64" y="56"/>
                    <a:pt x="64" y="57"/>
                  </a:cubicBezTo>
                  <a:cubicBezTo>
                    <a:pt x="64" y="57"/>
                    <a:pt x="64" y="58"/>
                    <a:pt x="64" y="58"/>
                  </a:cubicBezTo>
                  <a:cubicBezTo>
                    <a:pt x="59" y="58"/>
                    <a:pt x="54" y="57"/>
                    <a:pt x="49" y="57"/>
                  </a:cubicBezTo>
                  <a:cubicBezTo>
                    <a:pt x="44" y="57"/>
                    <a:pt x="39" y="58"/>
                    <a:pt x="34" y="58"/>
                  </a:cubicBezTo>
                  <a:cubicBezTo>
                    <a:pt x="34" y="57"/>
                    <a:pt x="34" y="56"/>
                    <a:pt x="34" y="55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40" y="54"/>
                    <a:pt x="42" y="53"/>
                    <a:pt x="42" y="52"/>
                  </a:cubicBezTo>
                  <a:cubicBezTo>
                    <a:pt x="42" y="51"/>
                    <a:pt x="37" y="39"/>
                    <a:pt x="37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9" y="40"/>
                    <a:pt x="15" y="50"/>
                    <a:pt x="15" y="51"/>
                  </a:cubicBezTo>
                  <a:cubicBezTo>
                    <a:pt x="15" y="54"/>
                    <a:pt x="21" y="54"/>
                    <a:pt x="23" y="55"/>
                  </a:cubicBezTo>
                  <a:cubicBezTo>
                    <a:pt x="23" y="55"/>
                    <a:pt x="23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18" y="58"/>
                    <a:pt x="14" y="57"/>
                    <a:pt x="9" y="57"/>
                  </a:cubicBezTo>
                  <a:cubicBezTo>
                    <a:pt x="9" y="57"/>
                    <a:pt x="8" y="57"/>
                    <a:pt x="8" y="57"/>
                  </a:cubicBezTo>
                  <a:cubicBezTo>
                    <a:pt x="5" y="58"/>
                    <a:pt x="3" y="58"/>
                    <a:pt x="0" y="58"/>
                  </a:cubicBezTo>
                  <a:lnTo>
                    <a:pt x="1" y="55"/>
                  </a:lnTo>
                  <a:close/>
                  <a:moveTo>
                    <a:pt x="22" y="33"/>
                  </a:moveTo>
                  <a:cubicBezTo>
                    <a:pt x="25" y="33"/>
                    <a:pt x="29" y="33"/>
                    <a:pt x="33" y="33"/>
                  </a:cubicBezTo>
                  <a:cubicBezTo>
                    <a:pt x="34" y="33"/>
                    <a:pt x="34" y="33"/>
                    <a:pt x="35" y="33"/>
                  </a:cubicBezTo>
                  <a:cubicBezTo>
                    <a:pt x="33" y="27"/>
                    <a:pt x="31" y="21"/>
                    <a:pt x="28" y="16"/>
                  </a:cubicBezTo>
                  <a:lnTo>
                    <a:pt x="22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199"/>
            <p:cNvSpPr>
              <a:spLocks noEditPoints="1"/>
            </p:cNvSpPr>
            <p:nvPr/>
          </p:nvSpPr>
          <p:spPr bwMode="auto">
            <a:xfrm>
              <a:off x="3552180" y="6300433"/>
              <a:ext cx="341665" cy="341665"/>
            </a:xfrm>
            <a:custGeom>
              <a:avLst/>
              <a:gdLst>
                <a:gd name="T0" fmla="*/ 800850339 w 68"/>
                <a:gd name="T1" fmla="*/ 400425169 h 68"/>
                <a:gd name="T2" fmla="*/ 400425169 w 68"/>
                <a:gd name="T3" fmla="*/ 800850339 h 68"/>
                <a:gd name="T4" fmla="*/ 0 w 68"/>
                <a:gd name="T5" fmla="*/ 400425169 h 68"/>
                <a:gd name="T6" fmla="*/ 400425169 w 68"/>
                <a:gd name="T7" fmla="*/ 0 h 68"/>
                <a:gd name="T8" fmla="*/ 800850339 w 68"/>
                <a:gd name="T9" fmla="*/ 400425169 h 68"/>
                <a:gd name="T10" fmla="*/ 741964184 w 68"/>
                <a:gd name="T11" fmla="*/ 400425169 h 68"/>
                <a:gd name="T12" fmla="*/ 741964184 w 68"/>
                <a:gd name="T13" fmla="*/ 400425169 h 68"/>
                <a:gd name="T14" fmla="*/ 694855946 w 68"/>
                <a:gd name="T15" fmla="*/ 435755490 h 68"/>
                <a:gd name="T16" fmla="*/ 588861553 w 68"/>
                <a:gd name="T17" fmla="*/ 329761097 h 68"/>
                <a:gd name="T18" fmla="*/ 612413956 w 68"/>
                <a:gd name="T19" fmla="*/ 188436383 h 68"/>
                <a:gd name="T20" fmla="*/ 671300111 w 68"/>
                <a:gd name="T21" fmla="*/ 200214301 h 68"/>
                <a:gd name="T22" fmla="*/ 506419563 w 68"/>
                <a:gd name="T23" fmla="*/ 70664073 h 68"/>
                <a:gd name="T24" fmla="*/ 529975397 w 68"/>
                <a:gd name="T25" fmla="*/ 129550228 h 68"/>
                <a:gd name="T26" fmla="*/ 400425169 w 68"/>
                <a:gd name="T27" fmla="*/ 200214301 h 68"/>
                <a:gd name="T28" fmla="*/ 270874942 w 68"/>
                <a:gd name="T29" fmla="*/ 129550228 h 68"/>
                <a:gd name="T30" fmla="*/ 294430776 w 68"/>
                <a:gd name="T31" fmla="*/ 70664073 h 68"/>
                <a:gd name="T32" fmla="*/ 117772311 w 68"/>
                <a:gd name="T33" fmla="*/ 200214301 h 68"/>
                <a:gd name="T34" fmla="*/ 176658466 w 68"/>
                <a:gd name="T35" fmla="*/ 188436383 h 68"/>
                <a:gd name="T36" fmla="*/ 211988786 w 68"/>
                <a:gd name="T37" fmla="*/ 329761097 h 68"/>
                <a:gd name="T38" fmla="*/ 94216476 w 68"/>
                <a:gd name="T39" fmla="*/ 435755490 h 68"/>
                <a:gd name="T40" fmla="*/ 58886155 w 68"/>
                <a:gd name="T41" fmla="*/ 400425169 h 68"/>
                <a:gd name="T42" fmla="*/ 58886155 w 68"/>
                <a:gd name="T43" fmla="*/ 400425169 h 68"/>
                <a:gd name="T44" fmla="*/ 117772311 w 68"/>
                <a:gd name="T45" fmla="*/ 600639470 h 68"/>
                <a:gd name="T46" fmla="*/ 129550228 w 68"/>
                <a:gd name="T47" fmla="*/ 541753315 h 68"/>
                <a:gd name="T48" fmla="*/ 282652859 w 68"/>
                <a:gd name="T49" fmla="*/ 553527800 h 68"/>
                <a:gd name="T50" fmla="*/ 341539014 w 68"/>
                <a:gd name="T51" fmla="*/ 694855946 h 68"/>
                <a:gd name="T52" fmla="*/ 294430776 w 68"/>
                <a:gd name="T53" fmla="*/ 718408349 h 68"/>
                <a:gd name="T54" fmla="*/ 400425169 w 68"/>
                <a:gd name="T55" fmla="*/ 741964184 h 68"/>
                <a:gd name="T56" fmla="*/ 506419563 w 68"/>
                <a:gd name="T57" fmla="*/ 718408349 h 68"/>
                <a:gd name="T58" fmla="*/ 447533407 w 68"/>
                <a:gd name="T59" fmla="*/ 694855946 h 68"/>
                <a:gd name="T60" fmla="*/ 518197480 w 68"/>
                <a:gd name="T61" fmla="*/ 553527800 h 68"/>
                <a:gd name="T62" fmla="*/ 659522194 w 68"/>
                <a:gd name="T63" fmla="*/ 541753315 h 68"/>
                <a:gd name="T64" fmla="*/ 671300111 w 68"/>
                <a:gd name="T65" fmla="*/ 600639470 h 68"/>
                <a:gd name="T66" fmla="*/ 741964184 w 68"/>
                <a:gd name="T67" fmla="*/ 400425169 h 68"/>
                <a:gd name="T68" fmla="*/ 400425169 w 68"/>
                <a:gd name="T69" fmla="*/ 270874942 h 68"/>
                <a:gd name="T70" fmla="*/ 529975397 w 68"/>
                <a:gd name="T71" fmla="*/ 365094849 h 68"/>
                <a:gd name="T72" fmla="*/ 482867160 w 68"/>
                <a:gd name="T73" fmla="*/ 506419563 h 68"/>
                <a:gd name="T74" fmla="*/ 317983179 w 68"/>
                <a:gd name="T75" fmla="*/ 506419563 h 68"/>
                <a:gd name="T76" fmla="*/ 270874942 w 68"/>
                <a:gd name="T77" fmla="*/ 365094849 h 68"/>
                <a:gd name="T78" fmla="*/ 400425169 w 68"/>
                <a:gd name="T79" fmla="*/ 270874942 h 6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8" h="68">
                  <a:moveTo>
                    <a:pt x="68" y="34"/>
                  </a:moveTo>
                  <a:cubicBezTo>
                    <a:pt x="68" y="52"/>
                    <a:pt x="53" y="68"/>
                    <a:pt x="34" y="68"/>
                  </a:cubicBezTo>
                  <a:cubicBezTo>
                    <a:pt x="15" y="68"/>
                    <a:pt x="0" y="52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lose/>
                  <a:moveTo>
                    <a:pt x="63" y="34"/>
                  </a:moveTo>
                  <a:cubicBezTo>
                    <a:pt x="63" y="34"/>
                    <a:pt x="63" y="34"/>
                    <a:pt x="63" y="34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4" y="12"/>
                    <a:pt x="49" y="8"/>
                    <a:pt x="43" y="6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19" y="8"/>
                    <a:pt x="14" y="12"/>
                    <a:pt x="10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40"/>
                    <a:pt x="7" y="46"/>
                    <a:pt x="10" y="51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8" y="62"/>
                    <a:pt x="31" y="63"/>
                    <a:pt x="34" y="63"/>
                  </a:cubicBezTo>
                  <a:cubicBezTo>
                    <a:pt x="37" y="63"/>
                    <a:pt x="40" y="62"/>
                    <a:pt x="43" y="61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61" y="46"/>
                    <a:pt x="63" y="40"/>
                    <a:pt x="63" y="34"/>
                  </a:cubicBezTo>
                  <a:close/>
                  <a:moveTo>
                    <a:pt x="34" y="23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3" y="31"/>
                    <a:pt x="23" y="31"/>
                    <a:pt x="23" y="31"/>
                  </a:cubicBezTo>
                  <a:lnTo>
                    <a:pt x="34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200"/>
            <p:cNvSpPr>
              <a:spLocks noEditPoints="1"/>
            </p:cNvSpPr>
            <p:nvPr/>
          </p:nvSpPr>
          <p:spPr bwMode="auto">
            <a:xfrm>
              <a:off x="4277349" y="6300433"/>
              <a:ext cx="341665" cy="341665"/>
            </a:xfrm>
            <a:custGeom>
              <a:avLst/>
              <a:gdLst>
                <a:gd name="T0" fmla="*/ 0 w 68"/>
                <a:gd name="T1" fmla="*/ 400425169 h 68"/>
                <a:gd name="T2" fmla="*/ 800850339 w 68"/>
                <a:gd name="T3" fmla="*/ 400425169 h 68"/>
                <a:gd name="T4" fmla="*/ 400425169 w 68"/>
                <a:gd name="T5" fmla="*/ 11777917 h 68"/>
                <a:gd name="T6" fmla="*/ 400425169 w 68"/>
                <a:gd name="T7" fmla="*/ 777294504 h 68"/>
                <a:gd name="T8" fmla="*/ 400425169 w 68"/>
                <a:gd name="T9" fmla="*/ 11777917 h 68"/>
                <a:gd name="T10" fmla="*/ 105994393 w 68"/>
                <a:gd name="T11" fmla="*/ 553527800 h 68"/>
                <a:gd name="T12" fmla="*/ 35330320 w 68"/>
                <a:gd name="T13" fmla="*/ 400425169 h 68"/>
                <a:gd name="T14" fmla="*/ 105994393 w 68"/>
                <a:gd name="T15" fmla="*/ 235544621 h 68"/>
                <a:gd name="T16" fmla="*/ 117772311 w 68"/>
                <a:gd name="T17" fmla="*/ 306208694 h 68"/>
                <a:gd name="T18" fmla="*/ 117772311 w 68"/>
                <a:gd name="T19" fmla="*/ 494641645 h 68"/>
                <a:gd name="T20" fmla="*/ 388647252 w 68"/>
                <a:gd name="T21" fmla="*/ 753742101 h 68"/>
                <a:gd name="T22" fmla="*/ 117772311 w 68"/>
                <a:gd name="T23" fmla="*/ 565305718 h 68"/>
                <a:gd name="T24" fmla="*/ 176658466 w 68"/>
                <a:gd name="T25" fmla="*/ 588861553 h 68"/>
                <a:gd name="T26" fmla="*/ 329761097 w 68"/>
                <a:gd name="T27" fmla="*/ 718408349 h 68"/>
                <a:gd name="T28" fmla="*/ 388647252 w 68"/>
                <a:gd name="T29" fmla="*/ 753742101 h 68"/>
                <a:gd name="T30" fmla="*/ 329761097 w 68"/>
                <a:gd name="T31" fmla="*/ 70664073 h 68"/>
                <a:gd name="T32" fmla="*/ 176658466 w 68"/>
                <a:gd name="T33" fmla="*/ 200214301 h 68"/>
                <a:gd name="T34" fmla="*/ 117772311 w 68"/>
                <a:gd name="T35" fmla="*/ 223766704 h 68"/>
                <a:gd name="T36" fmla="*/ 388647252 w 68"/>
                <a:gd name="T37" fmla="*/ 35330320 h 68"/>
                <a:gd name="T38" fmla="*/ 506419563 w 68"/>
                <a:gd name="T39" fmla="*/ 353316932 h 68"/>
                <a:gd name="T40" fmla="*/ 506419563 w 68"/>
                <a:gd name="T41" fmla="*/ 435755490 h 68"/>
                <a:gd name="T42" fmla="*/ 565305718 w 68"/>
                <a:gd name="T43" fmla="*/ 541753315 h 68"/>
                <a:gd name="T44" fmla="*/ 423981004 w 68"/>
                <a:gd name="T45" fmla="*/ 506419563 h 68"/>
                <a:gd name="T46" fmla="*/ 400425169 w 68"/>
                <a:gd name="T47" fmla="*/ 624191873 h 68"/>
                <a:gd name="T48" fmla="*/ 376869335 w 68"/>
                <a:gd name="T49" fmla="*/ 506419563 h 68"/>
                <a:gd name="T50" fmla="*/ 223766704 w 68"/>
                <a:gd name="T51" fmla="*/ 541753315 h 68"/>
                <a:gd name="T52" fmla="*/ 282652859 w 68"/>
                <a:gd name="T53" fmla="*/ 435755490 h 68"/>
                <a:gd name="T54" fmla="*/ 282652859 w 68"/>
                <a:gd name="T55" fmla="*/ 353316932 h 68"/>
                <a:gd name="T56" fmla="*/ 223766704 w 68"/>
                <a:gd name="T57" fmla="*/ 247322538 h 68"/>
                <a:gd name="T58" fmla="*/ 376869335 w 68"/>
                <a:gd name="T59" fmla="*/ 282652859 h 68"/>
                <a:gd name="T60" fmla="*/ 400425169 w 68"/>
                <a:gd name="T61" fmla="*/ 164880548 h 68"/>
                <a:gd name="T62" fmla="*/ 423981004 w 68"/>
                <a:gd name="T63" fmla="*/ 282652859 h 68"/>
                <a:gd name="T64" fmla="*/ 565305718 w 68"/>
                <a:gd name="T65" fmla="*/ 247322538 h 68"/>
                <a:gd name="T66" fmla="*/ 506419563 w 68"/>
                <a:gd name="T67" fmla="*/ 353316932 h 68"/>
                <a:gd name="T68" fmla="*/ 647747708 w 68"/>
                <a:gd name="T69" fmla="*/ 176658466 h 68"/>
                <a:gd name="T70" fmla="*/ 459311325 w 68"/>
                <a:gd name="T71" fmla="*/ 105994393 h 68"/>
                <a:gd name="T72" fmla="*/ 412203087 w 68"/>
                <a:gd name="T73" fmla="*/ 70664073 h 68"/>
                <a:gd name="T74" fmla="*/ 706633863 w 68"/>
                <a:gd name="T75" fmla="*/ 211988786 h 68"/>
                <a:gd name="T76" fmla="*/ 706633863 w 68"/>
                <a:gd name="T77" fmla="*/ 588861553 h 68"/>
                <a:gd name="T78" fmla="*/ 412203087 w 68"/>
                <a:gd name="T79" fmla="*/ 730186266 h 68"/>
                <a:gd name="T80" fmla="*/ 459311325 w 68"/>
                <a:gd name="T81" fmla="*/ 683078028 h 68"/>
                <a:gd name="T82" fmla="*/ 647747708 w 68"/>
                <a:gd name="T83" fmla="*/ 612413956 h 68"/>
                <a:gd name="T84" fmla="*/ 706633863 w 68"/>
                <a:gd name="T85" fmla="*/ 588861553 h 68"/>
                <a:gd name="T86" fmla="*/ 694855946 w 68"/>
                <a:gd name="T87" fmla="*/ 553527800 h 68"/>
                <a:gd name="T88" fmla="*/ 671300111 w 68"/>
                <a:gd name="T89" fmla="*/ 494641645 h 68"/>
                <a:gd name="T90" fmla="*/ 671300111 w 68"/>
                <a:gd name="T91" fmla="*/ 306208694 h 68"/>
                <a:gd name="T92" fmla="*/ 694855946 w 68"/>
                <a:gd name="T93" fmla="*/ 235544621 h 68"/>
                <a:gd name="T94" fmla="*/ 753742101 w 68"/>
                <a:gd name="T95" fmla="*/ 400425169 h 6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8" h="68">
                  <a:moveTo>
                    <a:pt x="34" y="68"/>
                  </a:moveTo>
                  <a:cubicBezTo>
                    <a:pt x="15" y="68"/>
                    <a:pt x="0" y="52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ubicBezTo>
                    <a:pt x="68" y="52"/>
                    <a:pt x="53" y="68"/>
                    <a:pt x="34" y="68"/>
                  </a:cubicBezTo>
                  <a:close/>
                  <a:moveTo>
                    <a:pt x="34" y="1"/>
                  </a:moveTo>
                  <a:cubicBezTo>
                    <a:pt x="16" y="1"/>
                    <a:pt x="1" y="16"/>
                    <a:pt x="1" y="34"/>
                  </a:cubicBezTo>
                  <a:cubicBezTo>
                    <a:pt x="1" y="52"/>
                    <a:pt x="16" y="66"/>
                    <a:pt x="34" y="66"/>
                  </a:cubicBezTo>
                  <a:cubicBezTo>
                    <a:pt x="52" y="66"/>
                    <a:pt x="66" y="52"/>
                    <a:pt x="66" y="34"/>
                  </a:cubicBezTo>
                  <a:cubicBezTo>
                    <a:pt x="66" y="16"/>
                    <a:pt x="52" y="1"/>
                    <a:pt x="34" y="1"/>
                  </a:cubicBezTo>
                  <a:close/>
                  <a:moveTo>
                    <a:pt x="7" y="43"/>
                  </a:moveTo>
                  <a:cubicBezTo>
                    <a:pt x="8" y="44"/>
                    <a:pt x="8" y="46"/>
                    <a:pt x="9" y="4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4" y="44"/>
                    <a:pt x="3" y="39"/>
                    <a:pt x="3" y="34"/>
                  </a:cubicBezTo>
                  <a:cubicBezTo>
                    <a:pt x="3" y="28"/>
                    <a:pt x="4" y="23"/>
                    <a:pt x="7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22"/>
                    <a:pt x="8" y="23"/>
                    <a:pt x="7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8"/>
                    <a:pt x="9" y="31"/>
                    <a:pt x="9" y="34"/>
                  </a:cubicBezTo>
                  <a:cubicBezTo>
                    <a:pt x="9" y="37"/>
                    <a:pt x="9" y="39"/>
                    <a:pt x="10" y="42"/>
                  </a:cubicBezTo>
                  <a:lnTo>
                    <a:pt x="7" y="43"/>
                  </a:lnTo>
                  <a:close/>
                  <a:moveTo>
                    <a:pt x="33" y="64"/>
                  </a:moveTo>
                  <a:cubicBezTo>
                    <a:pt x="22" y="64"/>
                    <a:pt x="13" y="58"/>
                    <a:pt x="8" y="50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50"/>
                    <a:pt x="12" y="51"/>
                    <a:pt x="13" y="52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9" y="54"/>
                    <a:pt x="23" y="57"/>
                    <a:pt x="29" y="58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2"/>
                    <a:pt x="33" y="62"/>
                  </a:cubicBezTo>
                  <a:lnTo>
                    <a:pt x="33" y="64"/>
                  </a:lnTo>
                  <a:close/>
                  <a:moveTo>
                    <a:pt x="33" y="6"/>
                  </a:moveTo>
                  <a:cubicBezTo>
                    <a:pt x="31" y="6"/>
                    <a:pt x="30" y="6"/>
                    <a:pt x="28" y="6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3" y="10"/>
                    <a:pt x="19" y="13"/>
                    <a:pt x="15" y="1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6"/>
                    <a:pt x="11" y="18"/>
                    <a:pt x="10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3" y="9"/>
                    <a:pt x="22" y="3"/>
                    <a:pt x="33" y="3"/>
                  </a:cubicBezTo>
                  <a:lnTo>
                    <a:pt x="33" y="6"/>
                  </a:lnTo>
                  <a:close/>
                  <a:moveTo>
                    <a:pt x="43" y="30"/>
                  </a:moveTo>
                  <a:cubicBezTo>
                    <a:pt x="44" y="32"/>
                    <a:pt x="44" y="33"/>
                    <a:pt x="44" y="34"/>
                  </a:cubicBezTo>
                  <a:cubicBezTo>
                    <a:pt x="44" y="35"/>
                    <a:pt x="44" y="36"/>
                    <a:pt x="43" y="37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1" y="42"/>
                    <a:pt x="50" y="45"/>
                    <a:pt x="48" y="46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0" y="42"/>
                    <a:pt x="38" y="43"/>
                    <a:pt x="36" y="4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5" y="53"/>
                    <a:pt x="34" y="53"/>
                  </a:cubicBezTo>
                  <a:cubicBezTo>
                    <a:pt x="32" y="53"/>
                    <a:pt x="31" y="53"/>
                    <a:pt x="30" y="5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0" y="43"/>
                    <a:pt x="28" y="42"/>
                    <a:pt x="26" y="40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8" y="45"/>
                    <a:pt x="16" y="42"/>
                    <a:pt x="16" y="40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4" y="35"/>
                    <a:pt x="24" y="34"/>
                  </a:cubicBezTo>
                  <a:cubicBezTo>
                    <a:pt x="24" y="33"/>
                    <a:pt x="24" y="32"/>
                    <a:pt x="24" y="30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5"/>
                    <a:pt x="18" y="23"/>
                    <a:pt x="19" y="21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8" y="26"/>
                    <a:pt x="30" y="24"/>
                    <a:pt x="32" y="2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2" y="14"/>
                    <a:pt x="34" y="14"/>
                  </a:cubicBezTo>
                  <a:cubicBezTo>
                    <a:pt x="35" y="14"/>
                    <a:pt x="36" y="15"/>
                    <a:pt x="37" y="15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8" y="24"/>
                    <a:pt x="40" y="26"/>
                    <a:pt x="41" y="27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0" y="23"/>
                    <a:pt x="51" y="25"/>
                    <a:pt x="52" y="27"/>
                  </a:cubicBezTo>
                  <a:lnTo>
                    <a:pt x="43" y="30"/>
                  </a:lnTo>
                  <a:close/>
                  <a:moveTo>
                    <a:pt x="58" y="19"/>
                  </a:moveTo>
                  <a:cubicBezTo>
                    <a:pt x="57" y="18"/>
                    <a:pt x="56" y="16"/>
                    <a:pt x="55" y="15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49" y="13"/>
                    <a:pt x="44" y="10"/>
                    <a:pt x="39" y="9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6" y="6"/>
                    <a:pt x="35" y="6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45" y="3"/>
                    <a:pt x="55" y="9"/>
                    <a:pt x="60" y="18"/>
                  </a:cubicBezTo>
                  <a:lnTo>
                    <a:pt x="58" y="19"/>
                  </a:lnTo>
                  <a:close/>
                  <a:moveTo>
                    <a:pt x="60" y="50"/>
                  </a:moveTo>
                  <a:cubicBezTo>
                    <a:pt x="55" y="58"/>
                    <a:pt x="45" y="64"/>
                    <a:pt x="35" y="64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6" y="62"/>
                    <a:pt x="38" y="62"/>
                    <a:pt x="39" y="61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44" y="57"/>
                    <a:pt x="49" y="54"/>
                    <a:pt x="53" y="50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6" y="51"/>
                    <a:pt x="57" y="50"/>
                    <a:pt x="58" y="48"/>
                  </a:cubicBezTo>
                  <a:lnTo>
                    <a:pt x="60" y="50"/>
                  </a:lnTo>
                  <a:close/>
                  <a:moveTo>
                    <a:pt x="61" y="48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6"/>
                    <a:pt x="60" y="44"/>
                    <a:pt x="60" y="43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8" y="39"/>
                    <a:pt x="59" y="37"/>
                    <a:pt x="59" y="34"/>
                  </a:cubicBezTo>
                  <a:cubicBezTo>
                    <a:pt x="59" y="31"/>
                    <a:pt x="58" y="28"/>
                    <a:pt x="57" y="26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23"/>
                    <a:pt x="59" y="22"/>
                    <a:pt x="59" y="20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3" y="23"/>
                    <a:pt x="64" y="28"/>
                    <a:pt x="64" y="34"/>
                  </a:cubicBezTo>
                  <a:cubicBezTo>
                    <a:pt x="64" y="39"/>
                    <a:pt x="63" y="44"/>
                    <a:pt x="6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" name="Freeform 201"/>
            <p:cNvSpPr>
              <a:spLocks noEditPoints="1"/>
            </p:cNvSpPr>
            <p:nvPr/>
          </p:nvSpPr>
          <p:spPr bwMode="auto">
            <a:xfrm>
              <a:off x="5009490" y="6300433"/>
              <a:ext cx="318424" cy="341665"/>
            </a:xfrm>
            <a:custGeom>
              <a:avLst/>
              <a:gdLst>
                <a:gd name="T0" fmla="*/ 297941299 w 63"/>
                <a:gd name="T1" fmla="*/ 294430776 h 68"/>
                <a:gd name="T2" fmla="*/ 190681741 w 63"/>
                <a:gd name="T3" fmla="*/ 471089242 h 68"/>
                <a:gd name="T4" fmla="*/ 333692184 w 63"/>
                <a:gd name="T5" fmla="*/ 659522194 h 68"/>
                <a:gd name="T6" fmla="*/ 0 w 63"/>
                <a:gd name="T7" fmla="*/ 683078028 h 68"/>
                <a:gd name="T8" fmla="*/ 83422183 w 63"/>
                <a:gd name="T9" fmla="*/ 577083635 h 68"/>
                <a:gd name="T10" fmla="*/ 83422183 w 63"/>
                <a:gd name="T11" fmla="*/ 459311325 h 68"/>
                <a:gd name="T12" fmla="*/ 11916962 w 63"/>
                <a:gd name="T13" fmla="*/ 341539014 h 68"/>
                <a:gd name="T14" fmla="*/ 238353039 w 63"/>
                <a:gd name="T15" fmla="*/ 211988786 h 68"/>
                <a:gd name="T16" fmla="*/ 333692184 w 63"/>
                <a:gd name="T17" fmla="*/ 282652859 h 68"/>
                <a:gd name="T18" fmla="*/ 95342597 w 63"/>
                <a:gd name="T19" fmla="*/ 671300111 h 68"/>
                <a:gd name="T20" fmla="*/ 238353039 w 63"/>
                <a:gd name="T21" fmla="*/ 671300111 h 68"/>
                <a:gd name="T22" fmla="*/ 166847818 w 63"/>
                <a:gd name="T23" fmla="*/ 270874942 h 68"/>
                <a:gd name="T24" fmla="*/ 166847818 w 63"/>
                <a:gd name="T25" fmla="*/ 400425169 h 68"/>
                <a:gd name="T26" fmla="*/ 166847818 w 63"/>
                <a:gd name="T27" fmla="*/ 270874942 h 68"/>
                <a:gd name="T28" fmla="*/ 369446520 w 63"/>
                <a:gd name="T29" fmla="*/ 58886155 h 68"/>
                <a:gd name="T30" fmla="*/ 488623040 w 63"/>
                <a:gd name="T31" fmla="*/ 58886155 h 68"/>
                <a:gd name="T32" fmla="*/ 381363482 w 63"/>
                <a:gd name="T33" fmla="*/ 588861553 h 68"/>
                <a:gd name="T34" fmla="*/ 381363482 w 63"/>
                <a:gd name="T35" fmla="*/ 247322538 h 68"/>
                <a:gd name="T36" fmla="*/ 476706078 w 63"/>
                <a:gd name="T37" fmla="*/ 200214301 h 68"/>
                <a:gd name="T38" fmla="*/ 476706078 w 63"/>
                <a:gd name="T39" fmla="*/ 529975397 h 68"/>
                <a:gd name="T40" fmla="*/ 381363482 w 63"/>
                <a:gd name="T41" fmla="*/ 588861553 h 68"/>
                <a:gd name="T42" fmla="*/ 679304781 w 63"/>
                <a:gd name="T43" fmla="*/ 588861553 h 68"/>
                <a:gd name="T44" fmla="*/ 572045223 w 63"/>
                <a:gd name="T45" fmla="*/ 282652859 h 68"/>
                <a:gd name="T46" fmla="*/ 572045223 w 63"/>
                <a:gd name="T47" fmla="*/ 282652859 h 68"/>
                <a:gd name="T48" fmla="*/ 524373925 w 63"/>
                <a:gd name="T49" fmla="*/ 282652859 h 68"/>
                <a:gd name="T50" fmla="*/ 572045223 w 63"/>
                <a:gd name="T51" fmla="*/ 200214301 h 68"/>
                <a:gd name="T52" fmla="*/ 560128261 w 63"/>
                <a:gd name="T53" fmla="*/ 117772311 h 68"/>
                <a:gd name="T54" fmla="*/ 667387819 w 63"/>
                <a:gd name="T55" fmla="*/ 200214301 h 68"/>
                <a:gd name="T56" fmla="*/ 738893041 w 63"/>
                <a:gd name="T57" fmla="*/ 282652859 h 68"/>
                <a:gd name="T58" fmla="*/ 667387819 w 63"/>
                <a:gd name="T59" fmla="*/ 282652859 h 68"/>
                <a:gd name="T60" fmla="*/ 703138704 w 63"/>
                <a:gd name="T61" fmla="*/ 494641645 h 68"/>
                <a:gd name="T62" fmla="*/ 750810002 w 63"/>
                <a:gd name="T63" fmla="*/ 577083635 h 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3" h="68">
                  <a:moveTo>
                    <a:pt x="28" y="24"/>
                  </a:moveTo>
                  <a:cubicBezTo>
                    <a:pt x="27" y="24"/>
                    <a:pt x="26" y="24"/>
                    <a:pt x="25" y="25"/>
                  </a:cubicBezTo>
                  <a:cubicBezTo>
                    <a:pt x="26" y="26"/>
                    <a:pt x="26" y="27"/>
                    <a:pt x="26" y="28"/>
                  </a:cubicBezTo>
                  <a:cubicBezTo>
                    <a:pt x="26" y="34"/>
                    <a:pt x="22" y="39"/>
                    <a:pt x="16" y="40"/>
                  </a:cubicBezTo>
                  <a:cubicBezTo>
                    <a:pt x="14" y="41"/>
                    <a:pt x="13" y="42"/>
                    <a:pt x="13" y="44"/>
                  </a:cubicBezTo>
                  <a:cubicBezTo>
                    <a:pt x="13" y="49"/>
                    <a:pt x="28" y="45"/>
                    <a:pt x="28" y="56"/>
                  </a:cubicBezTo>
                  <a:cubicBezTo>
                    <a:pt x="28" y="65"/>
                    <a:pt x="22" y="68"/>
                    <a:pt x="14" y="68"/>
                  </a:cubicBezTo>
                  <a:cubicBezTo>
                    <a:pt x="8" y="68"/>
                    <a:pt x="0" y="66"/>
                    <a:pt x="0" y="58"/>
                  </a:cubicBezTo>
                  <a:cubicBezTo>
                    <a:pt x="0" y="53"/>
                    <a:pt x="3" y="51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42"/>
                    <a:pt x="5" y="40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3" y="38"/>
                    <a:pt x="1" y="32"/>
                    <a:pt x="1" y="29"/>
                  </a:cubicBezTo>
                  <a:cubicBezTo>
                    <a:pt x="1" y="21"/>
                    <a:pt x="6" y="16"/>
                    <a:pt x="13" y="16"/>
                  </a:cubicBezTo>
                  <a:cubicBezTo>
                    <a:pt x="16" y="16"/>
                    <a:pt x="18" y="17"/>
                    <a:pt x="20" y="18"/>
                  </a:cubicBezTo>
                  <a:cubicBezTo>
                    <a:pt x="23" y="18"/>
                    <a:pt x="26" y="17"/>
                    <a:pt x="28" y="16"/>
                  </a:cubicBezTo>
                  <a:lnTo>
                    <a:pt x="28" y="24"/>
                  </a:lnTo>
                  <a:close/>
                  <a:moveTo>
                    <a:pt x="14" y="53"/>
                  </a:moveTo>
                  <a:cubicBezTo>
                    <a:pt x="11" y="53"/>
                    <a:pt x="8" y="54"/>
                    <a:pt x="8" y="57"/>
                  </a:cubicBezTo>
                  <a:cubicBezTo>
                    <a:pt x="8" y="61"/>
                    <a:pt x="12" y="61"/>
                    <a:pt x="15" y="61"/>
                  </a:cubicBezTo>
                  <a:cubicBezTo>
                    <a:pt x="17" y="61"/>
                    <a:pt x="20" y="60"/>
                    <a:pt x="20" y="57"/>
                  </a:cubicBezTo>
                  <a:cubicBezTo>
                    <a:pt x="20" y="54"/>
                    <a:pt x="17" y="53"/>
                    <a:pt x="14" y="53"/>
                  </a:cubicBezTo>
                  <a:close/>
                  <a:moveTo>
                    <a:pt x="14" y="23"/>
                  </a:moveTo>
                  <a:cubicBezTo>
                    <a:pt x="10" y="23"/>
                    <a:pt x="9" y="25"/>
                    <a:pt x="9" y="29"/>
                  </a:cubicBezTo>
                  <a:cubicBezTo>
                    <a:pt x="9" y="32"/>
                    <a:pt x="10" y="34"/>
                    <a:pt x="14" y="34"/>
                  </a:cubicBezTo>
                  <a:cubicBezTo>
                    <a:pt x="17" y="34"/>
                    <a:pt x="18" y="32"/>
                    <a:pt x="18" y="29"/>
                  </a:cubicBezTo>
                  <a:cubicBezTo>
                    <a:pt x="18" y="26"/>
                    <a:pt x="17" y="23"/>
                    <a:pt x="14" y="23"/>
                  </a:cubicBezTo>
                  <a:close/>
                  <a:moveTo>
                    <a:pt x="36" y="11"/>
                  </a:moveTo>
                  <a:cubicBezTo>
                    <a:pt x="33" y="11"/>
                    <a:pt x="31" y="8"/>
                    <a:pt x="31" y="5"/>
                  </a:cubicBezTo>
                  <a:cubicBezTo>
                    <a:pt x="31" y="2"/>
                    <a:pt x="33" y="0"/>
                    <a:pt x="36" y="0"/>
                  </a:cubicBezTo>
                  <a:cubicBezTo>
                    <a:pt x="39" y="0"/>
                    <a:pt x="41" y="2"/>
                    <a:pt x="41" y="5"/>
                  </a:cubicBezTo>
                  <a:cubicBezTo>
                    <a:pt x="41" y="8"/>
                    <a:pt x="39" y="11"/>
                    <a:pt x="36" y="11"/>
                  </a:cubicBezTo>
                  <a:close/>
                  <a:moveTo>
                    <a:pt x="32" y="50"/>
                  </a:moveTo>
                  <a:cubicBezTo>
                    <a:pt x="32" y="48"/>
                    <a:pt x="32" y="46"/>
                    <a:pt x="32" y="45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18"/>
                    <a:pt x="32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8"/>
                    <a:pt x="40" y="20"/>
                    <a:pt x="40" y="21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6"/>
                    <a:pt x="40" y="48"/>
                    <a:pt x="40" y="50"/>
                  </a:cubicBezTo>
                  <a:lnTo>
                    <a:pt x="32" y="50"/>
                  </a:lnTo>
                  <a:close/>
                  <a:moveTo>
                    <a:pt x="63" y="49"/>
                  </a:moveTo>
                  <a:cubicBezTo>
                    <a:pt x="61" y="50"/>
                    <a:pt x="59" y="50"/>
                    <a:pt x="57" y="50"/>
                  </a:cubicBezTo>
                  <a:cubicBezTo>
                    <a:pt x="48" y="50"/>
                    <a:pt x="48" y="44"/>
                    <a:pt x="48" y="37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7" y="24"/>
                    <a:pt x="47" y="24"/>
                    <a:pt x="46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3"/>
                    <a:pt x="48" y="11"/>
                    <a:pt x="47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12"/>
                    <a:pt x="56" y="14"/>
                    <a:pt x="56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1" y="24"/>
                    <a:pt x="60" y="24"/>
                    <a:pt x="59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40"/>
                    <a:pt x="56" y="42"/>
                    <a:pt x="59" y="42"/>
                  </a:cubicBezTo>
                  <a:cubicBezTo>
                    <a:pt x="61" y="42"/>
                    <a:pt x="62" y="42"/>
                    <a:pt x="63" y="41"/>
                  </a:cubicBezTo>
                  <a:lnTo>
                    <a:pt x="63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202"/>
            <p:cNvSpPr>
              <a:spLocks noEditPoints="1"/>
            </p:cNvSpPr>
            <p:nvPr/>
          </p:nvSpPr>
          <p:spPr bwMode="auto">
            <a:xfrm>
              <a:off x="5725362" y="6325999"/>
              <a:ext cx="295182" cy="290533"/>
            </a:xfrm>
            <a:custGeom>
              <a:avLst/>
              <a:gdLst>
                <a:gd name="T0" fmla="*/ 560497809 w 59"/>
                <a:gd name="T1" fmla="*/ 678924825 h 58"/>
                <a:gd name="T2" fmla="*/ 432049825 w 59"/>
                <a:gd name="T3" fmla="*/ 655512562 h 58"/>
                <a:gd name="T4" fmla="*/ 408696888 w 59"/>
                <a:gd name="T5" fmla="*/ 491633566 h 58"/>
                <a:gd name="T6" fmla="*/ 525468404 w 59"/>
                <a:gd name="T7" fmla="*/ 222407942 h 58"/>
                <a:gd name="T8" fmla="*/ 432049825 w 59"/>
                <a:gd name="T9" fmla="*/ 175583417 h 58"/>
                <a:gd name="T10" fmla="*/ 256895968 w 59"/>
                <a:gd name="T11" fmla="*/ 175583417 h 58"/>
                <a:gd name="T12" fmla="*/ 163477388 w 59"/>
                <a:gd name="T13" fmla="*/ 222407942 h 58"/>
                <a:gd name="T14" fmla="*/ 280248904 w 59"/>
                <a:gd name="T15" fmla="*/ 491633566 h 58"/>
                <a:gd name="T16" fmla="*/ 163477388 w 59"/>
                <a:gd name="T17" fmla="*/ 503341408 h 58"/>
                <a:gd name="T18" fmla="*/ 105095048 w 59"/>
                <a:gd name="T19" fmla="*/ 491633566 h 58"/>
                <a:gd name="T20" fmla="*/ 256895968 w 59"/>
                <a:gd name="T21" fmla="*/ 585279196 h 58"/>
                <a:gd name="T22" fmla="*/ 233539615 w 59"/>
                <a:gd name="T23" fmla="*/ 678924825 h 58"/>
                <a:gd name="T24" fmla="*/ 0 w 59"/>
                <a:gd name="T25" fmla="*/ 550162512 h 58"/>
                <a:gd name="T26" fmla="*/ 128447984 w 59"/>
                <a:gd name="T27" fmla="*/ 0 h 58"/>
                <a:gd name="T28" fmla="*/ 688945793 w 59"/>
                <a:gd name="T29" fmla="*/ 117054471 h 58"/>
                <a:gd name="T30" fmla="*/ 128447984 w 59"/>
                <a:gd name="T31" fmla="*/ 479929146 h 58"/>
                <a:gd name="T32" fmla="*/ 128447984 w 59"/>
                <a:gd name="T33" fmla="*/ 479929146 h 58"/>
                <a:gd name="T34" fmla="*/ 128447984 w 59"/>
                <a:gd name="T35" fmla="*/ 479929146 h 58"/>
                <a:gd name="T36" fmla="*/ 140124452 w 59"/>
                <a:gd name="T37" fmla="*/ 491633566 h 58"/>
                <a:gd name="T38" fmla="*/ 151800920 w 59"/>
                <a:gd name="T39" fmla="*/ 503341408 h 58"/>
                <a:gd name="T40" fmla="*/ 163477388 w 59"/>
                <a:gd name="T41" fmla="*/ 515045829 h 58"/>
                <a:gd name="T42" fmla="*/ 151800920 w 59"/>
                <a:gd name="T43" fmla="*/ 503341408 h 58"/>
                <a:gd name="T44" fmla="*/ 163477388 w 59"/>
                <a:gd name="T45" fmla="*/ 515045829 h 58"/>
                <a:gd name="T46" fmla="*/ 163477388 w 59"/>
                <a:gd name="T47" fmla="*/ 526753671 h 58"/>
                <a:gd name="T48" fmla="*/ 175157274 w 59"/>
                <a:gd name="T49" fmla="*/ 538458092 h 58"/>
                <a:gd name="T50" fmla="*/ 198510210 w 59"/>
                <a:gd name="T51" fmla="*/ 550162512 h 58"/>
                <a:gd name="T52" fmla="*/ 198510210 w 59"/>
                <a:gd name="T53" fmla="*/ 538458092 h 58"/>
                <a:gd name="T54" fmla="*/ 198510210 w 59"/>
                <a:gd name="T55" fmla="*/ 550162512 h 58"/>
                <a:gd name="T56" fmla="*/ 221863146 w 59"/>
                <a:gd name="T57" fmla="*/ 550162512 h 58"/>
                <a:gd name="T58" fmla="*/ 233539615 w 59"/>
                <a:gd name="T59" fmla="*/ 550162512 h 58"/>
                <a:gd name="T60" fmla="*/ 256895968 w 59"/>
                <a:gd name="T61" fmla="*/ 550162512 h 58"/>
                <a:gd name="T62" fmla="*/ 245219500 w 59"/>
                <a:gd name="T63" fmla="*/ 538458092 h 58"/>
                <a:gd name="T64" fmla="*/ 256895968 w 59"/>
                <a:gd name="T65" fmla="*/ 550162512 h 5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9" h="58">
                  <a:moveTo>
                    <a:pt x="59" y="47"/>
                  </a:moveTo>
                  <a:cubicBezTo>
                    <a:pt x="59" y="53"/>
                    <a:pt x="54" y="58"/>
                    <a:pt x="48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8" y="58"/>
                    <a:pt x="37" y="58"/>
                    <a:pt x="37" y="56"/>
                  </a:cubicBezTo>
                  <a:cubicBezTo>
                    <a:pt x="37" y="55"/>
                    <a:pt x="37" y="51"/>
                    <a:pt x="37" y="47"/>
                  </a:cubicBezTo>
                  <a:cubicBezTo>
                    <a:pt x="37" y="44"/>
                    <a:pt x="36" y="42"/>
                    <a:pt x="35" y="42"/>
                  </a:cubicBezTo>
                  <a:cubicBezTo>
                    <a:pt x="41" y="41"/>
                    <a:pt x="48" y="38"/>
                    <a:pt x="48" y="27"/>
                  </a:cubicBezTo>
                  <a:cubicBezTo>
                    <a:pt x="48" y="24"/>
                    <a:pt x="47" y="21"/>
                    <a:pt x="45" y="19"/>
                  </a:cubicBezTo>
                  <a:cubicBezTo>
                    <a:pt x="46" y="19"/>
                    <a:pt x="46" y="16"/>
                    <a:pt x="45" y="12"/>
                  </a:cubicBezTo>
                  <a:cubicBezTo>
                    <a:pt x="42" y="11"/>
                    <a:pt x="37" y="15"/>
                    <a:pt x="37" y="15"/>
                  </a:cubicBezTo>
                  <a:cubicBezTo>
                    <a:pt x="35" y="14"/>
                    <a:pt x="32" y="14"/>
                    <a:pt x="30" y="14"/>
                  </a:cubicBezTo>
                  <a:cubicBezTo>
                    <a:pt x="27" y="14"/>
                    <a:pt x="25" y="14"/>
                    <a:pt x="22" y="15"/>
                  </a:cubicBezTo>
                  <a:cubicBezTo>
                    <a:pt x="22" y="15"/>
                    <a:pt x="17" y="11"/>
                    <a:pt x="14" y="12"/>
                  </a:cubicBezTo>
                  <a:cubicBezTo>
                    <a:pt x="13" y="16"/>
                    <a:pt x="14" y="19"/>
                    <a:pt x="14" y="19"/>
                  </a:cubicBezTo>
                  <a:cubicBezTo>
                    <a:pt x="12" y="21"/>
                    <a:pt x="11" y="24"/>
                    <a:pt x="11" y="27"/>
                  </a:cubicBezTo>
                  <a:cubicBezTo>
                    <a:pt x="11" y="38"/>
                    <a:pt x="18" y="41"/>
                    <a:pt x="24" y="42"/>
                  </a:cubicBezTo>
                  <a:cubicBezTo>
                    <a:pt x="23" y="42"/>
                    <a:pt x="23" y="44"/>
                    <a:pt x="22" y="45"/>
                  </a:cubicBezTo>
                  <a:cubicBezTo>
                    <a:pt x="21" y="46"/>
                    <a:pt x="16" y="48"/>
                    <a:pt x="14" y="43"/>
                  </a:cubicBezTo>
                  <a:cubicBezTo>
                    <a:pt x="12" y="40"/>
                    <a:pt x="9" y="40"/>
                    <a:pt x="9" y="40"/>
                  </a:cubicBezTo>
                  <a:cubicBezTo>
                    <a:pt x="7" y="40"/>
                    <a:pt x="9" y="42"/>
                    <a:pt x="9" y="42"/>
                  </a:cubicBezTo>
                  <a:cubicBezTo>
                    <a:pt x="11" y="43"/>
                    <a:pt x="13" y="46"/>
                    <a:pt x="13" y="46"/>
                  </a:cubicBezTo>
                  <a:cubicBezTo>
                    <a:pt x="14" y="51"/>
                    <a:pt x="22" y="50"/>
                    <a:pt x="22" y="50"/>
                  </a:cubicBezTo>
                  <a:cubicBezTo>
                    <a:pt x="22" y="52"/>
                    <a:pt x="22" y="55"/>
                    <a:pt x="22" y="56"/>
                  </a:cubicBezTo>
                  <a:cubicBezTo>
                    <a:pt x="22" y="58"/>
                    <a:pt x="21" y="58"/>
                    <a:pt x="20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4" y="0"/>
                    <a:pt x="59" y="4"/>
                    <a:pt x="59" y="10"/>
                  </a:cubicBezTo>
                  <a:lnTo>
                    <a:pt x="59" y="47"/>
                  </a:lnTo>
                  <a:close/>
                  <a:moveTo>
                    <a:pt x="11" y="41"/>
                  </a:move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2" y="41"/>
                    <a:pt x="11" y="41"/>
                  </a:cubicBezTo>
                  <a:cubicBezTo>
                    <a:pt x="11" y="42"/>
                    <a:pt x="11" y="42"/>
                    <a:pt x="11" y="41"/>
                  </a:cubicBezTo>
                  <a:close/>
                  <a:moveTo>
                    <a:pt x="12" y="43"/>
                  </a:move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3" y="42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13" y="43"/>
                    <a:pt x="12" y="43"/>
                    <a:pt x="12" y="43"/>
                  </a:cubicBezTo>
                  <a:close/>
                  <a:moveTo>
                    <a:pt x="14" y="44"/>
                  </a:moveTo>
                  <a:cubicBezTo>
                    <a:pt x="14" y="45"/>
                    <a:pt x="13" y="44"/>
                    <a:pt x="13" y="44"/>
                  </a:cubicBezTo>
                  <a:cubicBezTo>
                    <a:pt x="13" y="44"/>
                    <a:pt x="13" y="44"/>
                    <a:pt x="13" y="43"/>
                  </a:cubicBezTo>
                  <a:cubicBezTo>
                    <a:pt x="13" y="43"/>
                    <a:pt x="14" y="43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lose/>
                  <a:moveTo>
                    <a:pt x="15" y="46"/>
                  </a:moveTo>
                  <a:cubicBezTo>
                    <a:pt x="14" y="46"/>
                    <a:pt x="14" y="45"/>
                    <a:pt x="14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6"/>
                    <a:pt x="16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lose/>
                  <a:moveTo>
                    <a:pt x="17" y="47"/>
                  </a:moveTo>
                  <a:cubicBezTo>
                    <a:pt x="16" y="47"/>
                    <a:pt x="16" y="47"/>
                    <a:pt x="16" y="47"/>
                  </a:cubicBezTo>
                  <a:cubicBezTo>
                    <a:pt x="16" y="46"/>
                    <a:pt x="17" y="46"/>
                    <a:pt x="17" y="46"/>
                  </a:cubicBezTo>
                  <a:cubicBezTo>
                    <a:pt x="17" y="46"/>
                    <a:pt x="18" y="47"/>
                    <a:pt x="18" y="47"/>
                  </a:cubicBezTo>
                  <a:cubicBezTo>
                    <a:pt x="17" y="47"/>
                    <a:pt x="17" y="47"/>
                    <a:pt x="17" y="47"/>
                  </a:cubicBezTo>
                  <a:close/>
                  <a:moveTo>
                    <a:pt x="19" y="48"/>
                  </a:moveTo>
                  <a:cubicBezTo>
                    <a:pt x="19" y="48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8"/>
                    <a:pt x="19" y="48"/>
                  </a:cubicBezTo>
                  <a:close/>
                  <a:moveTo>
                    <a:pt x="22" y="47"/>
                  </a:moveTo>
                  <a:cubicBezTo>
                    <a:pt x="21" y="47"/>
                    <a:pt x="21" y="47"/>
                    <a:pt x="21" y="47"/>
                  </a:cubicBezTo>
                  <a:cubicBezTo>
                    <a:pt x="21" y="47"/>
                    <a:pt x="21" y="47"/>
                    <a:pt x="21" y="46"/>
                  </a:cubicBezTo>
                  <a:cubicBezTo>
                    <a:pt x="22" y="46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Freeform 203"/>
            <p:cNvSpPr>
              <a:spLocks noEditPoints="1"/>
            </p:cNvSpPr>
            <p:nvPr/>
          </p:nvSpPr>
          <p:spPr bwMode="auto">
            <a:xfrm>
              <a:off x="6469125" y="6300433"/>
              <a:ext cx="199886" cy="316099"/>
            </a:xfrm>
            <a:custGeom>
              <a:avLst/>
              <a:gdLst>
                <a:gd name="T0" fmla="*/ 465976891 w 40"/>
                <a:gd name="T1" fmla="*/ 0 h 63"/>
                <a:gd name="T2" fmla="*/ 407728499 w 40"/>
                <a:gd name="T3" fmla="*/ 35232824 h 63"/>
                <a:gd name="T4" fmla="*/ 349483521 w 40"/>
                <a:gd name="T5" fmla="*/ 35232824 h 63"/>
                <a:gd name="T6" fmla="*/ 419380908 w 40"/>
                <a:gd name="T7" fmla="*/ 164419844 h 63"/>
                <a:gd name="T8" fmla="*/ 314533121 w 40"/>
                <a:gd name="T9" fmla="*/ 352328238 h 63"/>
                <a:gd name="T10" fmla="*/ 442678899 w 40"/>
                <a:gd name="T11" fmla="*/ 551977479 h 63"/>
                <a:gd name="T12" fmla="*/ 431029904 w 40"/>
                <a:gd name="T13" fmla="*/ 634187402 h 63"/>
                <a:gd name="T14" fmla="*/ 198039752 w 40"/>
                <a:gd name="T15" fmla="*/ 739885873 h 63"/>
                <a:gd name="T16" fmla="*/ 11648996 w 40"/>
                <a:gd name="T17" fmla="*/ 657675951 h 63"/>
                <a:gd name="T18" fmla="*/ 0 w 40"/>
                <a:gd name="T19" fmla="*/ 598954578 h 63"/>
                <a:gd name="T20" fmla="*/ 69897387 w 40"/>
                <a:gd name="T21" fmla="*/ 481511832 h 63"/>
                <a:gd name="T22" fmla="*/ 244639148 w 40"/>
                <a:gd name="T23" fmla="*/ 434534733 h 63"/>
                <a:gd name="T24" fmla="*/ 221337743 w 40"/>
                <a:gd name="T25" fmla="*/ 375813360 h 63"/>
                <a:gd name="T26" fmla="*/ 232990152 w 40"/>
                <a:gd name="T27" fmla="*/ 328839689 h 63"/>
                <a:gd name="T28" fmla="*/ 198039752 w 40"/>
                <a:gd name="T29" fmla="*/ 340583963 h 63"/>
                <a:gd name="T30" fmla="*/ 46599396 w 40"/>
                <a:gd name="T31" fmla="*/ 187908394 h 63"/>
                <a:gd name="T32" fmla="*/ 104844374 w 40"/>
                <a:gd name="T33" fmla="*/ 58721373 h 63"/>
                <a:gd name="T34" fmla="*/ 279586134 w 40"/>
                <a:gd name="T35" fmla="*/ 0 h 63"/>
                <a:gd name="T36" fmla="*/ 465976891 w 40"/>
                <a:gd name="T37" fmla="*/ 0 h 63"/>
                <a:gd name="T38" fmla="*/ 279586134 w 40"/>
                <a:gd name="T39" fmla="*/ 469767557 h 63"/>
                <a:gd name="T40" fmla="*/ 256288143 w 40"/>
                <a:gd name="T41" fmla="*/ 469767557 h 63"/>
                <a:gd name="T42" fmla="*/ 81546383 w 40"/>
                <a:gd name="T43" fmla="*/ 575466029 h 63"/>
                <a:gd name="T44" fmla="*/ 244639148 w 40"/>
                <a:gd name="T45" fmla="*/ 692908775 h 63"/>
                <a:gd name="T46" fmla="*/ 384430508 w 40"/>
                <a:gd name="T47" fmla="*/ 598954578 h 63"/>
                <a:gd name="T48" fmla="*/ 279586134 w 40"/>
                <a:gd name="T49" fmla="*/ 469767557 h 63"/>
                <a:gd name="T50" fmla="*/ 209688748 w 40"/>
                <a:gd name="T51" fmla="*/ 35232824 h 63"/>
                <a:gd name="T52" fmla="*/ 151443769 w 40"/>
                <a:gd name="T53" fmla="*/ 70465648 h 63"/>
                <a:gd name="T54" fmla="*/ 128142365 w 40"/>
                <a:gd name="T55" fmla="*/ 140931295 h 63"/>
                <a:gd name="T56" fmla="*/ 244639148 w 40"/>
                <a:gd name="T57" fmla="*/ 305351140 h 63"/>
                <a:gd name="T58" fmla="*/ 314533121 w 40"/>
                <a:gd name="T59" fmla="*/ 281862590 h 63"/>
                <a:gd name="T60" fmla="*/ 337834526 w 40"/>
                <a:gd name="T61" fmla="*/ 211396943 h 63"/>
                <a:gd name="T62" fmla="*/ 209688748 w 40"/>
                <a:gd name="T63" fmla="*/ 35232824 h 6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0" h="63">
                  <a:moveTo>
                    <a:pt x="40" y="0"/>
                  </a:moveTo>
                  <a:cubicBezTo>
                    <a:pt x="35" y="3"/>
                    <a:pt x="35" y="3"/>
                    <a:pt x="35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3" y="6"/>
                    <a:pt x="36" y="9"/>
                    <a:pt x="36" y="14"/>
                  </a:cubicBezTo>
                  <a:cubicBezTo>
                    <a:pt x="36" y="24"/>
                    <a:pt x="27" y="25"/>
                    <a:pt x="27" y="30"/>
                  </a:cubicBezTo>
                  <a:cubicBezTo>
                    <a:pt x="27" y="35"/>
                    <a:pt x="38" y="37"/>
                    <a:pt x="38" y="47"/>
                  </a:cubicBezTo>
                  <a:cubicBezTo>
                    <a:pt x="38" y="50"/>
                    <a:pt x="38" y="52"/>
                    <a:pt x="37" y="54"/>
                  </a:cubicBezTo>
                  <a:cubicBezTo>
                    <a:pt x="33" y="61"/>
                    <a:pt x="24" y="63"/>
                    <a:pt x="17" y="63"/>
                  </a:cubicBezTo>
                  <a:cubicBezTo>
                    <a:pt x="12" y="63"/>
                    <a:pt x="5" y="61"/>
                    <a:pt x="1" y="56"/>
                  </a:cubicBezTo>
                  <a:cubicBezTo>
                    <a:pt x="0" y="55"/>
                    <a:pt x="0" y="53"/>
                    <a:pt x="0" y="51"/>
                  </a:cubicBezTo>
                  <a:cubicBezTo>
                    <a:pt x="0" y="47"/>
                    <a:pt x="3" y="43"/>
                    <a:pt x="6" y="41"/>
                  </a:cubicBezTo>
                  <a:cubicBezTo>
                    <a:pt x="11" y="38"/>
                    <a:pt x="16" y="38"/>
                    <a:pt x="21" y="37"/>
                  </a:cubicBezTo>
                  <a:cubicBezTo>
                    <a:pt x="20" y="35"/>
                    <a:pt x="19" y="34"/>
                    <a:pt x="19" y="32"/>
                  </a:cubicBezTo>
                  <a:cubicBezTo>
                    <a:pt x="19" y="30"/>
                    <a:pt x="19" y="29"/>
                    <a:pt x="20" y="28"/>
                  </a:cubicBezTo>
                  <a:cubicBezTo>
                    <a:pt x="19" y="29"/>
                    <a:pt x="18" y="29"/>
                    <a:pt x="17" y="29"/>
                  </a:cubicBezTo>
                  <a:cubicBezTo>
                    <a:pt x="10" y="29"/>
                    <a:pt x="4" y="23"/>
                    <a:pt x="4" y="16"/>
                  </a:cubicBezTo>
                  <a:cubicBezTo>
                    <a:pt x="4" y="11"/>
                    <a:pt x="6" y="7"/>
                    <a:pt x="9" y="5"/>
                  </a:cubicBezTo>
                  <a:cubicBezTo>
                    <a:pt x="13" y="1"/>
                    <a:pt x="19" y="0"/>
                    <a:pt x="24" y="0"/>
                  </a:cubicBezTo>
                  <a:lnTo>
                    <a:pt x="40" y="0"/>
                  </a:lnTo>
                  <a:close/>
                  <a:moveTo>
                    <a:pt x="24" y="40"/>
                  </a:moveTo>
                  <a:cubicBezTo>
                    <a:pt x="24" y="40"/>
                    <a:pt x="23" y="40"/>
                    <a:pt x="22" y="40"/>
                  </a:cubicBezTo>
                  <a:cubicBezTo>
                    <a:pt x="16" y="40"/>
                    <a:pt x="7" y="42"/>
                    <a:pt x="7" y="49"/>
                  </a:cubicBezTo>
                  <a:cubicBezTo>
                    <a:pt x="7" y="57"/>
                    <a:pt x="15" y="59"/>
                    <a:pt x="21" y="59"/>
                  </a:cubicBezTo>
                  <a:cubicBezTo>
                    <a:pt x="27" y="59"/>
                    <a:pt x="33" y="57"/>
                    <a:pt x="33" y="51"/>
                  </a:cubicBezTo>
                  <a:cubicBezTo>
                    <a:pt x="33" y="45"/>
                    <a:pt x="28" y="42"/>
                    <a:pt x="24" y="40"/>
                  </a:cubicBezTo>
                  <a:close/>
                  <a:moveTo>
                    <a:pt x="18" y="3"/>
                  </a:moveTo>
                  <a:cubicBezTo>
                    <a:pt x="16" y="3"/>
                    <a:pt x="14" y="4"/>
                    <a:pt x="13" y="6"/>
                  </a:cubicBezTo>
                  <a:cubicBezTo>
                    <a:pt x="11" y="7"/>
                    <a:pt x="11" y="9"/>
                    <a:pt x="11" y="12"/>
                  </a:cubicBezTo>
                  <a:cubicBezTo>
                    <a:pt x="11" y="17"/>
                    <a:pt x="14" y="26"/>
                    <a:pt x="21" y="26"/>
                  </a:cubicBezTo>
                  <a:cubicBezTo>
                    <a:pt x="23" y="26"/>
                    <a:pt x="25" y="25"/>
                    <a:pt x="27" y="24"/>
                  </a:cubicBezTo>
                  <a:cubicBezTo>
                    <a:pt x="28" y="22"/>
                    <a:pt x="29" y="20"/>
                    <a:pt x="29" y="18"/>
                  </a:cubicBezTo>
                  <a:cubicBezTo>
                    <a:pt x="29" y="12"/>
                    <a:pt x="25" y="3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" name="Freeform 204"/>
            <p:cNvSpPr>
              <a:spLocks noEditPoints="1"/>
            </p:cNvSpPr>
            <p:nvPr/>
          </p:nvSpPr>
          <p:spPr bwMode="auto">
            <a:xfrm>
              <a:off x="7171051" y="6325999"/>
              <a:ext cx="436961" cy="290533"/>
            </a:xfrm>
            <a:custGeom>
              <a:avLst/>
              <a:gdLst>
                <a:gd name="T0" fmla="*/ 1012054241 w 87"/>
                <a:gd name="T1" fmla="*/ 175583417 h 58"/>
                <a:gd name="T2" fmla="*/ 517793598 w 87"/>
                <a:gd name="T3" fmla="*/ 339462412 h 58"/>
                <a:gd name="T4" fmla="*/ 506027121 w 87"/>
                <a:gd name="T5" fmla="*/ 339462412 h 58"/>
                <a:gd name="T6" fmla="*/ 506027121 w 87"/>
                <a:gd name="T7" fmla="*/ 339462412 h 58"/>
                <a:gd name="T8" fmla="*/ 211824030 w 87"/>
                <a:gd name="T9" fmla="*/ 245816783 h 58"/>
                <a:gd name="T10" fmla="*/ 164751261 w 87"/>
                <a:gd name="T11" fmla="*/ 374579096 h 58"/>
                <a:gd name="T12" fmla="*/ 200057553 w 87"/>
                <a:gd name="T13" fmla="*/ 421400200 h 58"/>
                <a:gd name="T14" fmla="*/ 176521168 w 87"/>
                <a:gd name="T15" fmla="*/ 468224725 h 58"/>
                <a:gd name="T16" fmla="*/ 200057553 w 87"/>
                <a:gd name="T17" fmla="*/ 655512562 h 58"/>
                <a:gd name="T18" fmla="*/ 188287645 w 87"/>
                <a:gd name="T19" fmla="*/ 667220404 h 58"/>
                <a:gd name="T20" fmla="*/ 188287645 w 87"/>
                <a:gd name="T21" fmla="*/ 678924825 h 58"/>
                <a:gd name="T22" fmla="*/ 94145538 w 87"/>
                <a:gd name="T23" fmla="*/ 678924825 h 58"/>
                <a:gd name="T24" fmla="*/ 82375630 w 87"/>
                <a:gd name="T25" fmla="*/ 667220404 h 58"/>
                <a:gd name="T26" fmla="*/ 82375630 w 87"/>
                <a:gd name="T27" fmla="*/ 655512562 h 58"/>
                <a:gd name="T28" fmla="*/ 105912015 w 87"/>
                <a:gd name="T29" fmla="*/ 468224725 h 58"/>
                <a:gd name="T30" fmla="*/ 82375630 w 87"/>
                <a:gd name="T31" fmla="*/ 421400200 h 58"/>
                <a:gd name="T32" fmla="*/ 117681922 w 87"/>
                <a:gd name="T33" fmla="*/ 374579096 h 58"/>
                <a:gd name="T34" fmla="*/ 152984784 w 87"/>
                <a:gd name="T35" fmla="*/ 222407942 h 58"/>
                <a:gd name="T36" fmla="*/ 11766477 w 87"/>
                <a:gd name="T37" fmla="*/ 175583417 h 58"/>
                <a:gd name="T38" fmla="*/ 0 w 87"/>
                <a:gd name="T39" fmla="*/ 163878996 h 58"/>
                <a:gd name="T40" fmla="*/ 11766477 w 87"/>
                <a:gd name="T41" fmla="*/ 152171154 h 58"/>
                <a:gd name="T42" fmla="*/ 506027121 w 87"/>
                <a:gd name="T43" fmla="*/ 0 h 58"/>
                <a:gd name="T44" fmla="*/ 506027121 w 87"/>
                <a:gd name="T45" fmla="*/ 0 h 58"/>
                <a:gd name="T46" fmla="*/ 517793598 w 87"/>
                <a:gd name="T47" fmla="*/ 0 h 58"/>
                <a:gd name="T48" fmla="*/ 1012054241 w 87"/>
                <a:gd name="T49" fmla="*/ 152171154 h 58"/>
                <a:gd name="T50" fmla="*/ 1023820718 w 87"/>
                <a:gd name="T51" fmla="*/ 163878996 h 58"/>
                <a:gd name="T52" fmla="*/ 1012054241 w 87"/>
                <a:gd name="T53" fmla="*/ 175583417 h 58"/>
                <a:gd name="T54" fmla="*/ 800226781 w 87"/>
                <a:gd name="T55" fmla="*/ 444812462 h 58"/>
                <a:gd name="T56" fmla="*/ 506027121 w 87"/>
                <a:gd name="T57" fmla="*/ 561870354 h 58"/>
                <a:gd name="T58" fmla="*/ 223593937 w 87"/>
                <a:gd name="T59" fmla="*/ 444812462 h 58"/>
                <a:gd name="T60" fmla="*/ 235360414 w 87"/>
                <a:gd name="T61" fmla="*/ 304345729 h 58"/>
                <a:gd name="T62" fmla="*/ 494257213 w 87"/>
                <a:gd name="T63" fmla="*/ 386283516 h 58"/>
                <a:gd name="T64" fmla="*/ 506027121 w 87"/>
                <a:gd name="T65" fmla="*/ 397991358 h 58"/>
                <a:gd name="T66" fmla="*/ 529563505 w 87"/>
                <a:gd name="T67" fmla="*/ 386283516 h 58"/>
                <a:gd name="T68" fmla="*/ 788460304 w 87"/>
                <a:gd name="T69" fmla="*/ 304345729 h 58"/>
                <a:gd name="T70" fmla="*/ 800226781 w 87"/>
                <a:gd name="T71" fmla="*/ 444812462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" h="58">
                  <a:moveTo>
                    <a:pt x="86" y="15"/>
                  </a:move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6" y="23"/>
                    <a:pt x="15" y="27"/>
                    <a:pt x="14" y="32"/>
                  </a:cubicBezTo>
                  <a:cubicBezTo>
                    <a:pt x="16" y="33"/>
                    <a:pt x="17" y="34"/>
                    <a:pt x="17" y="36"/>
                  </a:cubicBezTo>
                  <a:cubicBezTo>
                    <a:pt x="17" y="38"/>
                    <a:pt x="16" y="39"/>
                    <a:pt x="15" y="40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7"/>
                    <a:pt x="17" y="57"/>
                    <a:pt x="16" y="57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7" y="57"/>
                  </a:cubicBezTo>
                  <a:cubicBezTo>
                    <a:pt x="7" y="57"/>
                    <a:pt x="7" y="57"/>
                    <a:pt x="7" y="56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8" y="39"/>
                    <a:pt x="7" y="38"/>
                    <a:pt x="7" y="36"/>
                  </a:cubicBezTo>
                  <a:cubicBezTo>
                    <a:pt x="7" y="34"/>
                    <a:pt x="8" y="33"/>
                    <a:pt x="10" y="32"/>
                  </a:cubicBezTo>
                  <a:cubicBezTo>
                    <a:pt x="10" y="27"/>
                    <a:pt x="11" y="23"/>
                    <a:pt x="13" y="19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7" y="13"/>
                    <a:pt x="87" y="14"/>
                    <a:pt x="87" y="14"/>
                  </a:cubicBezTo>
                  <a:cubicBezTo>
                    <a:pt x="87" y="15"/>
                    <a:pt x="87" y="15"/>
                    <a:pt x="86" y="15"/>
                  </a:cubicBezTo>
                  <a:close/>
                  <a:moveTo>
                    <a:pt x="68" y="38"/>
                  </a:moveTo>
                  <a:cubicBezTo>
                    <a:pt x="68" y="44"/>
                    <a:pt x="57" y="48"/>
                    <a:pt x="43" y="48"/>
                  </a:cubicBezTo>
                  <a:cubicBezTo>
                    <a:pt x="30" y="48"/>
                    <a:pt x="19" y="44"/>
                    <a:pt x="19" y="38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3" y="34"/>
                    <a:pt x="43" y="34"/>
                  </a:cubicBezTo>
                  <a:cubicBezTo>
                    <a:pt x="44" y="34"/>
                    <a:pt x="45" y="33"/>
                    <a:pt x="45" y="33"/>
                  </a:cubicBezTo>
                  <a:cubicBezTo>
                    <a:pt x="67" y="26"/>
                    <a:pt x="67" y="26"/>
                    <a:pt x="67" y="26"/>
                  </a:cubicBezTo>
                  <a:lnTo>
                    <a:pt x="68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206"/>
            <p:cNvSpPr>
              <a:spLocks noEditPoints="1"/>
            </p:cNvSpPr>
            <p:nvPr/>
          </p:nvSpPr>
          <p:spPr bwMode="auto">
            <a:xfrm>
              <a:off x="7896220" y="6300433"/>
              <a:ext cx="295182" cy="341665"/>
            </a:xfrm>
            <a:custGeom>
              <a:avLst/>
              <a:gdLst>
                <a:gd name="T0" fmla="*/ 560497809 w 59"/>
                <a:gd name="T1" fmla="*/ 565305718 h 68"/>
                <a:gd name="T2" fmla="*/ 548821341 w 59"/>
                <a:gd name="T3" fmla="*/ 565305718 h 68"/>
                <a:gd name="T4" fmla="*/ 478759114 w 59"/>
                <a:gd name="T5" fmla="*/ 588861553 h 68"/>
                <a:gd name="T6" fmla="*/ 455406178 w 59"/>
                <a:gd name="T7" fmla="*/ 588861553 h 68"/>
                <a:gd name="T8" fmla="*/ 397020420 w 59"/>
                <a:gd name="T9" fmla="*/ 612413956 h 68"/>
                <a:gd name="T10" fmla="*/ 397020420 w 59"/>
                <a:gd name="T11" fmla="*/ 683078028 h 68"/>
                <a:gd name="T12" fmla="*/ 291925372 w 59"/>
                <a:gd name="T13" fmla="*/ 800850339 h 68"/>
                <a:gd name="T14" fmla="*/ 175157274 w 59"/>
                <a:gd name="T15" fmla="*/ 683078028 h 68"/>
                <a:gd name="T16" fmla="*/ 175157274 w 59"/>
                <a:gd name="T17" fmla="*/ 518197480 h 68"/>
                <a:gd name="T18" fmla="*/ 116771516 w 59"/>
                <a:gd name="T19" fmla="*/ 529975397 h 68"/>
                <a:gd name="T20" fmla="*/ 0 w 59"/>
                <a:gd name="T21" fmla="*/ 400425169 h 68"/>
                <a:gd name="T22" fmla="*/ 116771516 w 59"/>
                <a:gd name="T23" fmla="*/ 294430776 h 68"/>
                <a:gd name="T24" fmla="*/ 175157274 w 59"/>
                <a:gd name="T25" fmla="*/ 247322538 h 68"/>
                <a:gd name="T26" fmla="*/ 233539615 w 59"/>
                <a:gd name="T27" fmla="*/ 176658466 h 68"/>
                <a:gd name="T28" fmla="*/ 233539615 w 59"/>
                <a:gd name="T29" fmla="*/ 58886155 h 68"/>
                <a:gd name="T30" fmla="*/ 291925372 w 59"/>
                <a:gd name="T31" fmla="*/ 0 h 68"/>
                <a:gd name="T32" fmla="*/ 572174277 w 59"/>
                <a:gd name="T33" fmla="*/ 0 h 68"/>
                <a:gd name="T34" fmla="*/ 630560035 w 59"/>
                <a:gd name="T35" fmla="*/ 58886155 h 68"/>
                <a:gd name="T36" fmla="*/ 630560035 w 59"/>
                <a:gd name="T37" fmla="*/ 176658466 h 68"/>
                <a:gd name="T38" fmla="*/ 653912971 w 59"/>
                <a:gd name="T39" fmla="*/ 282652859 h 68"/>
                <a:gd name="T40" fmla="*/ 688945793 w 59"/>
                <a:gd name="T41" fmla="*/ 423981004 h 68"/>
                <a:gd name="T42" fmla="*/ 560497809 w 59"/>
                <a:gd name="T43" fmla="*/ 565305718 h 68"/>
                <a:gd name="T44" fmla="*/ 572174277 w 59"/>
                <a:gd name="T45" fmla="*/ 176658466 h 68"/>
                <a:gd name="T46" fmla="*/ 572174277 w 59"/>
                <a:gd name="T47" fmla="*/ 164880548 h 68"/>
                <a:gd name="T48" fmla="*/ 291925372 w 59"/>
                <a:gd name="T49" fmla="*/ 164880548 h 68"/>
                <a:gd name="T50" fmla="*/ 291925372 w 59"/>
                <a:gd name="T51" fmla="*/ 176658466 h 68"/>
                <a:gd name="T52" fmla="*/ 221863146 w 59"/>
                <a:gd name="T53" fmla="*/ 294430776 h 68"/>
                <a:gd name="T54" fmla="*/ 151800920 w 59"/>
                <a:gd name="T55" fmla="*/ 341539014 h 68"/>
                <a:gd name="T56" fmla="*/ 116771516 w 59"/>
                <a:gd name="T57" fmla="*/ 353316932 h 68"/>
                <a:gd name="T58" fmla="*/ 58385758 w 59"/>
                <a:gd name="T59" fmla="*/ 400425169 h 68"/>
                <a:gd name="T60" fmla="*/ 116771516 w 59"/>
                <a:gd name="T61" fmla="*/ 471089242 h 68"/>
                <a:gd name="T62" fmla="*/ 233539615 w 59"/>
                <a:gd name="T63" fmla="*/ 423981004 h 68"/>
                <a:gd name="T64" fmla="*/ 233539615 w 59"/>
                <a:gd name="T65" fmla="*/ 683078028 h 68"/>
                <a:gd name="T66" fmla="*/ 291925372 w 59"/>
                <a:gd name="T67" fmla="*/ 741964184 h 68"/>
                <a:gd name="T68" fmla="*/ 350311130 w 59"/>
                <a:gd name="T69" fmla="*/ 683078028 h 68"/>
                <a:gd name="T70" fmla="*/ 350311130 w 59"/>
                <a:gd name="T71" fmla="*/ 529975397 h 68"/>
                <a:gd name="T72" fmla="*/ 397020420 w 59"/>
                <a:gd name="T73" fmla="*/ 553527800 h 68"/>
                <a:gd name="T74" fmla="*/ 443726293 w 59"/>
                <a:gd name="T75" fmla="*/ 529975397 h 68"/>
                <a:gd name="T76" fmla="*/ 478759114 w 59"/>
                <a:gd name="T77" fmla="*/ 529975397 h 68"/>
                <a:gd name="T78" fmla="*/ 525468404 w 59"/>
                <a:gd name="T79" fmla="*/ 506419563 h 68"/>
                <a:gd name="T80" fmla="*/ 560497809 w 59"/>
                <a:gd name="T81" fmla="*/ 506419563 h 68"/>
                <a:gd name="T82" fmla="*/ 630560035 w 59"/>
                <a:gd name="T83" fmla="*/ 423981004 h 68"/>
                <a:gd name="T84" fmla="*/ 572174277 w 59"/>
                <a:gd name="T85" fmla="*/ 176658466 h 68"/>
                <a:gd name="T86" fmla="*/ 548821341 w 59"/>
                <a:gd name="T87" fmla="*/ 58886155 h 68"/>
                <a:gd name="T88" fmla="*/ 513788519 w 59"/>
                <a:gd name="T89" fmla="*/ 82441990 h 68"/>
                <a:gd name="T90" fmla="*/ 548821341 w 59"/>
                <a:gd name="T91" fmla="*/ 105994393 h 68"/>
                <a:gd name="T92" fmla="*/ 572174277 w 59"/>
                <a:gd name="T93" fmla="*/ 82441990 h 68"/>
                <a:gd name="T94" fmla="*/ 548821341 w 59"/>
                <a:gd name="T95" fmla="*/ 58886155 h 6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9" h="68">
                  <a:moveTo>
                    <a:pt x="48" y="48"/>
                  </a:moveTo>
                  <a:cubicBezTo>
                    <a:pt x="47" y="48"/>
                    <a:pt x="47" y="48"/>
                    <a:pt x="47" y="48"/>
                  </a:cubicBezTo>
                  <a:cubicBezTo>
                    <a:pt x="45" y="49"/>
                    <a:pt x="43" y="50"/>
                    <a:pt x="41" y="50"/>
                  </a:cubicBezTo>
                  <a:cubicBezTo>
                    <a:pt x="40" y="50"/>
                    <a:pt x="40" y="50"/>
                    <a:pt x="39" y="50"/>
                  </a:cubicBezTo>
                  <a:cubicBezTo>
                    <a:pt x="38" y="51"/>
                    <a:pt x="36" y="51"/>
                    <a:pt x="34" y="52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4" y="63"/>
                    <a:pt x="30" y="68"/>
                    <a:pt x="25" y="68"/>
                  </a:cubicBezTo>
                  <a:cubicBezTo>
                    <a:pt x="19" y="68"/>
                    <a:pt x="15" y="63"/>
                    <a:pt x="15" y="58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4" y="44"/>
                    <a:pt x="12" y="45"/>
                    <a:pt x="10" y="45"/>
                  </a:cubicBezTo>
                  <a:cubicBezTo>
                    <a:pt x="4" y="45"/>
                    <a:pt x="0" y="40"/>
                    <a:pt x="0" y="34"/>
                  </a:cubicBezTo>
                  <a:cubicBezTo>
                    <a:pt x="0" y="29"/>
                    <a:pt x="7" y="27"/>
                    <a:pt x="10" y="25"/>
                  </a:cubicBezTo>
                  <a:cubicBezTo>
                    <a:pt x="12" y="24"/>
                    <a:pt x="14" y="22"/>
                    <a:pt x="15" y="21"/>
                  </a:cubicBezTo>
                  <a:cubicBezTo>
                    <a:pt x="17" y="20"/>
                    <a:pt x="20" y="17"/>
                    <a:pt x="20" y="1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2"/>
                    <a:pt x="22" y="0"/>
                    <a:pt x="25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2" y="0"/>
                    <a:pt x="54" y="2"/>
                    <a:pt x="54" y="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8"/>
                    <a:pt x="55" y="22"/>
                    <a:pt x="56" y="24"/>
                  </a:cubicBezTo>
                  <a:cubicBezTo>
                    <a:pt x="58" y="28"/>
                    <a:pt x="59" y="32"/>
                    <a:pt x="59" y="36"/>
                  </a:cubicBezTo>
                  <a:cubicBezTo>
                    <a:pt x="59" y="43"/>
                    <a:pt x="55" y="48"/>
                    <a:pt x="48" y="48"/>
                  </a:cubicBezTo>
                  <a:close/>
                  <a:moveTo>
                    <a:pt x="49" y="15"/>
                  </a:moveTo>
                  <a:cubicBezTo>
                    <a:pt x="49" y="14"/>
                    <a:pt x="49" y="14"/>
                    <a:pt x="49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20"/>
                    <a:pt x="21" y="22"/>
                    <a:pt x="19" y="25"/>
                  </a:cubicBezTo>
                  <a:cubicBezTo>
                    <a:pt x="17" y="26"/>
                    <a:pt x="15" y="28"/>
                    <a:pt x="13" y="29"/>
                  </a:cubicBezTo>
                  <a:cubicBezTo>
                    <a:pt x="12" y="29"/>
                    <a:pt x="11" y="30"/>
                    <a:pt x="10" y="30"/>
                  </a:cubicBezTo>
                  <a:cubicBezTo>
                    <a:pt x="10" y="31"/>
                    <a:pt x="5" y="33"/>
                    <a:pt x="5" y="34"/>
                  </a:cubicBezTo>
                  <a:cubicBezTo>
                    <a:pt x="5" y="37"/>
                    <a:pt x="7" y="40"/>
                    <a:pt x="10" y="40"/>
                  </a:cubicBezTo>
                  <a:cubicBezTo>
                    <a:pt x="15" y="40"/>
                    <a:pt x="17" y="36"/>
                    <a:pt x="20" y="36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61"/>
                    <a:pt x="22" y="63"/>
                    <a:pt x="25" y="63"/>
                  </a:cubicBezTo>
                  <a:cubicBezTo>
                    <a:pt x="27" y="63"/>
                    <a:pt x="30" y="61"/>
                    <a:pt x="30" y="58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1" y="46"/>
                    <a:pt x="32" y="47"/>
                    <a:pt x="34" y="47"/>
                  </a:cubicBezTo>
                  <a:cubicBezTo>
                    <a:pt x="35" y="47"/>
                    <a:pt x="37" y="46"/>
                    <a:pt x="38" y="45"/>
                  </a:cubicBezTo>
                  <a:cubicBezTo>
                    <a:pt x="39" y="45"/>
                    <a:pt x="40" y="45"/>
                    <a:pt x="41" y="45"/>
                  </a:cubicBezTo>
                  <a:cubicBezTo>
                    <a:pt x="42" y="45"/>
                    <a:pt x="45" y="45"/>
                    <a:pt x="45" y="43"/>
                  </a:cubicBezTo>
                  <a:cubicBezTo>
                    <a:pt x="46" y="43"/>
                    <a:pt x="47" y="43"/>
                    <a:pt x="48" y="43"/>
                  </a:cubicBezTo>
                  <a:cubicBezTo>
                    <a:pt x="52" y="43"/>
                    <a:pt x="54" y="40"/>
                    <a:pt x="54" y="36"/>
                  </a:cubicBezTo>
                  <a:cubicBezTo>
                    <a:pt x="54" y="29"/>
                    <a:pt x="49" y="22"/>
                    <a:pt x="49" y="15"/>
                  </a:cubicBezTo>
                  <a:close/>
                  <a:moveTo>
                    <a:pt x="47" y="5"/>
                  </a:moveTo>
                  <a:cubicBezTo>
                    <a:pt x="45" y="5"/>
                    <a:pt x="44" y="6"/>
                    <a:pt x="44" y="7"/>
                  </a:cubicBezTo>
                  <a:cubicBezTo>
                    <a:pt x="44" y="8"/>
                    <a:pt x="45" y="9"/>
                    <a:pt x="47" y="9"/>
                  </a:cubicBezTo>
                  <a:cubicBezTo>
                    <a:pt x="48" y="9"/>
                    <a:pt x="49" y="8"/>
                    <a:pt x="49" y="7"/>
                  </a:cubicBezTo>
                  <a:cubicBezTo>
                    <a:pt x="49" y="6"/>
                    <a:pt x="48" y="5"/>
                    <a:pt x="4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207"/>
            <p:cNvSpPr>
              <a:spLocks noEditPoints="1"/>
            </p:cNvSpPr>
            <p:nvPr/>
          </p:nvSpPr>
          <p:spPr bwMode="auto">
            <a:xfrm>
              <a:off x="8619065" y="6344593"/>
              <a:ext cx="295180" cy="248696"/>
            </a:xfrm>
            <a:custGeom>
              <a:avLst/>
              <a:gdLst>
                <a:gd name="T0" fmla="*/ 688938958 w 59"/>
                <a:gd name="T1" fmla="*/ 516740579 h 49"/>
                <a:gd name="T2" fmla="*/ 618877080 w 59"/>
                <a:gd name="T3" fmla="*/ 588845689 h 49"/>
                <a:gd name="T4" fmla="*/ 81738289 w 59"/>
                <a:gd name="T5" fmla="*/ 588845689 h 49"/>
                <a:gd name="T6" fmla="*/ 0 w 59"/>
                <a:gd name="T7" fmla="*/ 516740579 h 49"/>
                <a:gd name="T8" fmla="*/ 0 w 59"/>
                <a:gd name="T9" fmla="*/ 372533825 h 49"/>
                <a:gd name="T10" fmla="*/ 11676410 w 59"/>
                <a:gd name="T11" fmla="*/ 336484737 h 49"/>
                <a:gd name="T12" fmla="*/ 105091109 w 59"/>
                <a:gd name="T13" fmla="*/ 60086436 h 49"/>
                <a:gd name="T14" fmla="*/ 175152988 w 59"/>
                <a:gd name="T15" fmla="*/ 0 h 49"/>
                <a:gd name="T16" fmla="*/ 513785971 w 59"/>
                <a:gd name="T17" fmla="*/ 0 h 49"/>
                <a:gd name="T18" fmla="*/ 595524259 w 59"/>
                <a:gd name="T19" fmla="*/ 60086436 h 49"/>
                <a:gd name="T20" fmla="*/ 677262548 w 59"/>
                <a:gd name="T21" fmla="*/ 336484737 h 49"/>
                <a:gd name="T22" fmla="*/ 688938958 w 59"/>
                <a:gd name="T23" fmla="*/ 372533825 h 49"/>
                <a:gd name="T24" fmla="*/ 688938958 w 59"/>
                <a:gd name="T25" fmla="*/ 516740579 h 49"/>
                <a:gd name="T26" fmla="*/ 630553490 w 59"/>
                <a:gd name="T27" fmla="*/ 372533825 h 49"/>
                <a:gd name="T28" fmla="*/ 618877080 w 59"/>
                <a:gd name="T29" fmla="*/ 360518618 h 49"/>
                <a:gd name="T30" fmla="*/ 81738289 w 59"/>
                <a:gd name="T31" fmla="*/ 360518618 h 49"/>
                <a:gd name="T32" fmla="*/ 58385468 w 59"/>
                <a:gd name="T33" fmla="*/ 372533825 h 49"/>
                <a:gd name="T34" fmla="*/ 58385468 w 59"/>
                <a:gd name="T35" fmla="*/ 516740579 h 49"/>
                <a:gd name="T36" fmla="*/ 81738289 w 59"/>
                <a:gd name="T37" fmla="*/ 528759253 h 49"/>
                <a:gd name="T38" fmla="*/ 618877080 w 59"/>
                <a:gd name="T39" fmla="*/ 528759253 h 49"/>
                <a:gd name="T40" fmla="*/ 630553490 w 59"/>
                <a:gd name="T41" fmla="*/ 516740579 h 49"/>
                <a:gd name="T42" fmla="*/ 630553490 w 59"/>
                <a:gd name="T43" fmla="*/ 372533825 h 49"/>
                <a:gd name="T44" fmla="*/ 607200670 w 59"/>
                <a:gd name="T45" fmla="*/ 300432182 h 49"/>
                <a:gd name="T46" fmla="*/ 537138791 w 59"/>
                <a:gd name="T47" fmla="*/ 72105110 h 49"/>
                <a:gd name="T48" fmla="*/ 513785971 w 59"/>
                <a:gd name="T49" fmla="*/ 60086436 h 49"/>
                <a:gd name="T50" fmla="*/ 175152988 w 59"/>
                <a:gd name="T51" fmla="*/ 60086436 h 49"/>
                <a:gd name="T52" fmla="*/ 151800167 w 59"/>
                <a:gd name="T53" fmla="*/ 72105110 h 49"/>
                <a:gd name="T54" fmla="*/ 81738289 w 59"/>
                <a:gd name="T55" fmla="*/ 300432182 h 49"/>
                <a:gd name="T56" fmla="*/ 607200670 w 59"/>
                <a:gd name="T57" fmla="*/ 300432182 h 49"/>
                <a:gd name="T58" fmla="*/ 432047682 w 59"/>
                <a:gd name="T59" fmla="*/ 480691490 h 49"/>
                <a:gd name="T60" fmla="*/ 397015034 w 59"/>
                <a:gd name="T61" fmla="*/ 444638935 h 49"/>
                <a:gd name="T62" fmla="*/ 432047682 w 59"/>
                <a:gd name="T63" fmla="*/ 408586380 h 49"/>
                <a:gd name="T64" fmla="*/ 467076912 w 59"/>
                <a:gd name="T65" fmla="*/ 444638935 h 49"/>
                <a:gd name="T66" fmla="*/ 432047682 w 59"/>
                <a:gd name="T67" fmla="*/ 480691490 h 49"/>
                <a:gd name="T68" fmla="*/ 548815201 w 59"/>
                <a:gd name="T69" fmla="*/ 480691490 h 49"/>
                <a:gd name="T70" fmla="*/ 513785971 w 59"/>
                <a:gd name="T71" fmla="*/ 444638935 h 49"/>
                <a:gd name="T72" fmla="*/ 548815201 w 59"/>
                <a:gd name="T73" fmla="*/ 408586380 h 49"/>
                <a:gd name="T74" fmla="*/ 583847849 w 59"/>
                <a:gd name="T75" fmla="*/ 444638935 h 49"/>
                <a:gd name="T76" fmla="*/ 548815201 w 59"/>
                <a:gd name="T77" fmla="*/ 480691490 h 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9" h="49">
                  <a:moveTo>
                    <a:pt x="59" y="43"/>
                  </a:moveTo>
                  <a:cubicBezTo>
                    <a:pt x="59" y="46"/>
                    <a:pt x="56" y="49"/>
                    <a:pt x="53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3" y="49"/>
                    <a:pt x="0" y="46"/>
                    <a:pt x="0" y="4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1" y="29"/>
                    <a:pt x="1" y="28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2"/>
                    <a:pt x="12" y="0"/>
                    <a:pt x="1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7" y="0"/>
                    <a:pt x="50" y="2"/>
                    <a:pt x="51" y="5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9"/>
                    <a:pt x="59" y="30"/>
                    <a:pt x="59" y="31"/>
                  </a:cubicBezTo>
                  <a:lnTo>
                    <a:pt x="59" y="43"/>
                  </a:lnTo>
                  <a:close/>
                  <a:moveTo>
                    <a:pt x="54" y="31"/>
                  </a:moveTo>
                  <a:cubicBezTo>
                    <a:pt x="54" y="30"/>
                    <a:pt x="53" y="30"/>
                    <a:pt x="53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5" y="30"/>
                    <a:pt x="5" y="31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4"/>
                    <a:pt x="6" y="44"/>
                    <a:pt x="7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3" y="44"/>
                    <a:pt x="54" y="44"/>
                    <a:pt x="54" y="43"/>
                  </a:cubicBezTo>
                  <a:lnTo>
                    <a:pt x="54" y="31"/>
                  </a:lnTo>
                  <a:close/>
                  <a:moveTo>
                    <a:pt x="52" y="25"/>
                  </a:move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5" y="5"/>
                    <a:pt x="4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7" y="25"/>
                    <a:pt x="7" y="25"/>
                    <a:pt x="7" y="25"/>
                  </a:cubicBezTo>
                  <a:lnTo>
                    <a:pt x="52" y="25"/>
                  </a:lnTo>
                  <a:close/>
                  <a:moveTo>
                    <a:pt x="37" y="40"/>
                  </a:moveTo>
                  <a:cubicBezTo>
                    <a:pt x="35" y="40"/>
                    <a:pt x="34" y="39"/>
                    <a:pt x="34" y="37"/>
                  </a:cubicBezTo>
                  <a:cubicBezTo>
                    <a:pt x="34" y="35"/>
                    <a:pt x="35" y="34"/>
                    <a:pt x="37" y="34"/>
                  </a:cubicBezTo>
                  <a:cubicBezTo>
                    <a:pt x="39" y="34"/>
                    <a:pt x="40" y="35"/>
                    <a:pt x="40" y="37"/>
                  </a:cubicBezTo>
                  <a:cubicBezTo>
                    <a:pt x="40" y="39"/>
                    <a:pt x="39" y="40"/>
                    <a:pt x="37" y="40"/>
                  </a:cubicBezTo>
                  <a:close/>
                  <a:moveTo>
                    <a:pt x="47" y="40"/>
                  </a:moveTo>
                  <a:cubicBezTo>
                    <a:pt x="45" y="40"/>
                    <a:pt x="44" y="39"/>
                    <a:pt x="44" y="37"/>
                  </a:cubicBezTo>
                  <a:cubicBezTo>
                    <a:pt x="44" y="35"/>
                    <a:pt x="45" y="34"/>
                    <a:pt x="47" y="34"/>
                  </a:cubicBezTo>
                  <a:cubicBezTo>
                    <a:pt x="48" y="34"/>
                    <a:pt x="50" y="35"/>
                    <a:pt x="50" y="37"/>
                  </a:cubicBezTo>
                  <a:cubicBezTo>
                    <a:pt x="50" y="39"/>
                    <a:pt x="48" y="40"/>
                    <a:pt x="47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Freeform 208"/>
            <p:cNvSpPr>
              <a:spLocks noEditPoints="1"/>
            </p:cNvSpPr>
            <p:nvPr/>
          </p:nvSpPr>
          <p:spPr bwMode="auto">
            <a:xfrm>
              <a:off x="9341909" y="6325999"/>
              <a:ext cx="341667" cy="290533"/>
            </a:xfrm>
            <a:custGeom>
              <a:avLst/>
              <a:gdLst>
                <a:gd name="T0" fmla="*/ 706640323 w 68"/>
                <a:gd name="T1" fmla="*/ 397991358 h 58"/>
                <a:gd name="T2" fmla="*/ 423982821 w 68"/>
                <a:gd name="T3" fmla="*/ 667220404 h 58"/>
                <a:gd name="T4" fmla="*/ 400430317 w 68"/>
                <a:gd name="T5" fmla="*/ 678924825 h 58"/>
                <a:gd name="T6" fmla="*/ 388652349 w 68"/>
                <a:gd name="T7" fmla="*/ 667220404 h 58"/>
                <a:gd name="T8" fmla="*/ 105994847 w 68"/>
                <a:gd name="T9" fmla="*/ 397991358 h 58"/>
                <a:gd name="T10" fmla="*/ 0 w 68"/>
                <a:gd name="T11" fmla="*/ 198995679 h 58"/>
                <a:gd name="T12" fmla="*/ 223767663 w 68"/>
                <a:gd name="T13" fmla="*/ 0 h 58"/>
                <a:gd name="T14" fmla="*/ 400430317 w 68"/>
                <a:gd name="T15" fmla="*/ 93645629 h 58"/>
                <a:gd name="T16" fmla="*/ 588864076 w 68"/>
                <a:gd name="T17" fmla="*/ 0 h 58"/>
                <a:gd name="T18" fmla="*/ 800857202 w 68"/>
                <a:gd name="T19" fmla="*/ 198995679 h 58"/>
                <a:gd name="T20" fmla="*/ 706640323 w 68"/>
                <a:gd name="T21" fmla="*/ 397991358 h 58"/>
                <a:gd name="T22" fmla="*/ 588864076 w 68"/>
                <a:gd name="T23" fmla="*/ 46821104 h 58"/>
                <a:gd name="T24" fmla="*/ 423982821 w 68"/>
                <a:gd name="T25" fmla="*/ 152171154 h 58"/>
                <a:gd name="T26" fmla="*/ 388652349 w 68"/>
                <a:gd name="T27" fmla="*/ 152171154 h 58"/>
                <a:gd name="T28" fmla="*/ 223767663 w 68"/>
                <a:gd name="T29" fmla="*/ 46821104 h 58"/>
                <a:gd name="T30" fmla="*/ 58886408 w 68"/>
                <a:gd name="T31" fmla="*/ 198995679 h 58"/>
                <a:gd name="T32" fmla="*/ 141328751 w 68"/>
                <a:gd name="T33" fmla="*/ 362874675 h 58"/>
                <a:gd name="T34" fmla="*/ 400430317 w 68"/>
                <a:gd name="T35" fmla="*/ 608691458 h 58"/>
                <a:gd name="T36" fmla="*/ 659528452 w 68"/>
                <a:gd name="T37" fmla="*/ 362874675 h 58"/>
                <a:gd name="T38" fmla="*/ 753748763 w 68"/>
                <a:gd name="T39" fmla="*/ 198995679 h 58"/>
                <a:gd name="T40" fmla="*/ 588864076 w 68"/>
                <a:gd name="T41" fmla="*/ 46821104 h 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58">
                  <a:moveTo>
                    <a:pt x="60" y="34"/>
                  </a:moveTo>
                  <a:cubicBezTo>
                    <a:pt x="36" y="57"/>
                    <a:pt x="36" y="57"/>
                    <a:pt x="36" y="57"/>
                  </a:cubicBezTo>
                  <a:cubicBezTo>
                    <a:pt x="36" y="58"/>
                    <a:pt x="35" y="58"/>
                    <a:pt x="34" y="58"/>
                  </a:cubicBezTo>
                  <a:cubicBezTo>
                    <a:pt x="34" y="58"/>
                    <a:pt x="33" y="58"/>
                    <a:pt x="33" y="57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0" y="26"/>
                    <a:pt x="0" y="17"/>
                  </a:cubicBezTo>
                  <a:cubicBezTo>
                    <a:pt x="0" y="6"/>
                    <a:pt x="7" y="0"/>
                    <a:pt x="19" y="0"/>
                  </a:cubicBezTo>
                  <a:cubicBezTo>
                    <a:pt x="25" y="0"/>
                    <a:pt x="31" y="5"/>
                    <a:pt x="34" y="8"/>
                  </a:cubicBezTo>
                  <a:cubicBezTo>
                    <a:pt x="37" y="5"/>
                    <a:pt x="44" y="0"/>
                    <a:pt x="50" y="0"/>
                  </a:cubicBezTo>
                  <a:cubicBezTo>
                    <a:pt x="62" y="0"/>
                    <a:pt x="68" y="6"/>
                    <a:pt x="68" y="17"/>
                  </a:cubicBezTo>
                  <a:cubicBezTo>
                    <a:pt x="68" y="26"/>
                    <a:pt x="60" y="34"/>
                    <a:pt x="60" y="34"/>
                  </a:cubicBezTo>
                  <a:close/>
                  <a:moveTo>
                    <a:pt x="50" y="4"/>
                  </a:moveTo>
                  <a:cubicBezTo>
                    <a:pt x="45" y="4"/>
                    <a:pt x="38" y="11"/>
                    <a:pt x="36" y="13"/>
                  </a:cubicBezTo>
                  <a:cubicBezTo>
                    <a:pt x="35" y="14"/>
                    <a:pt x="34" y="14"/>
                    <a:pt x="33" y="13"/>
                  </a:cubicBezTo>
                  <a:cubicBezTo>
                    <a:pt x="31" y="11"/>
                    <a:pt x="24" y="4"/>
                    <a:pt x="19" y="4"/>
                  </a:cubicBezTo>
                  <a:cubicBezTo>
                    <a:pt x="13" y="4"/>
                    <a:pt x="5" y="7"/>
                    <a:pt x="5" y="17"/>
                  </a:cubicBezTo>
                  <a:cubicBezTo>
                    <a:pt x="5" y="24"/>
                    <a:pt x="12" y="31"/>
                    <a:pt x="12" y="31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7" y="31"/>
                    <a:pt x="64" y="24"/>
                    <a:pt x="64" y="17"/>
                  </a:cubicBezTo>
                  <a:cubicBezTo>
                    <a:pt x="64" y="7"/>
                    <a:pt x="56" y="4"/>
                    <a:pt x="5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Freeform 209"/>
            <p:cNvSpPr>
              <a:spLocks noEditPoints="1"/>
            </p:cNvSpPr>
            <p:nvPr/>
          </p:nvSpPr>
          <p:spPr bwMode="auto">
            <a:xfrm>
              <a:off x="10067078" y="6325999"/>
              <a:ext cx="264966" cy="302154"/>
            </a:xfrm>
            <a:custGeom>
              <a:avLst/>
              <a:gdLst>
                <a:gd name="T0" fmla="*/ 287297813 w 114"/>
                <a:gd name="T1" fmla="*/ 0 h 130"/>
                <a:gd name="T2" fmla="*/ 259576888 w 114"/>
                <a:gd name="T3" fmla="*/ 294859075 h 130"/>
                <a:gd name="T4" fmla="*/ 141128750 w 114"/>
                <a:gd name="T5" fmla="*/ 327620313 h 130"/>
                <a:gd name="T6" fmla="*/ 25201563 w 114"/>
                <a:gd name="T7" fmla="*/ 294859075 h 130"/>
                <a:gd name="T8" fmla="*/ 0 w 114"/>
                <a:gd name="T9" fmla="*/ 0 h 130"/>
                <a:gd name="T10" fmla="*/ 287297813 w 114"/>
                <a:gd name="T11" fmla="*/ 0 h 130"/>
                <a:gd name="T12" fmla="*/ 234375325 w 114"/>
                <a:gd name="T13" fmla="*/ 60483750 h 130"/>
                <a:gd name="T14" fmla="*/ 52924075 w 114"/>
                <a:gd name="T15" fmla="*/ 60483750 h 130"/>
                <a:gd name="T16" fmla="*/ 57964388 w 114"/>
                <a:gd name="T17" fmla="*/ 168851263 h 130"/>
                <a:gd name="T18" fmla="*/ 189012513 w 114"/>
                <a:gd name="T19" fmla="*/ 168851263 h 130"/>
                <a:gd name="T20" fmla="*/ 183972200 w 114"/>
                <a:gd name="T21" fmla="*/ 216733438 h 130"/>
                <a:gd name="T22" fmla="*/ 141128750 w 114"/>
                <a:gd name="T23" fmla="*/ 229335013 h 130"/>
                <a:gd name="T24" fmla="*/ 103327200 w 114"/>
                <a:gd name="T25" fmla="*/ 216733438 h 130"/>
                <a:gd name="T26" fmla="*/ 98286888 w 114"/>
                <a:gd name="T27" fmla="*/ 183972200 h 130"/>
                <a:gd name="T28" fmla="*/ 65524063 w 114"/>
                <a:gd name="T29" fmla="*/ 183972200 h 130"/>
                <a:gd name="T30" fmla="*/ 70564375 w 114"/>
                <a:gd name="T31" fmla="*/ 244455950 h 130"/>
                <a:gd name="T32" fmla="*/ 141128750 w 114"/>
                <a:gd name="T33" fmla="*/ 267136563 h 130"/>
                <a:gd name="T34" fmla="*/ 146169063 w 114"/>
                <a:gd name="T35" fmla="*/ 267136563 h 130"/>
                <a:gd name="T36" fmla="*/ 146169063 w 114"/>
                <a:gd name="T37" fmla="*/ 267136563 h 130"/>
                <a:gd name="T38" fmla="*/ 216733438 w 114"/>
                <a:gd name="T39" fmla="*/ 244455950 h 130"/>
                <a:gd name="T40" fmla="*/ 226814063 w 114"/>
                <a:gd name="T41" fmla="*/ 131048125 h 130"/>
                <a:gd name="T42" fmla="*/ 98286888 w 114"/>
                <a:gd name="T43" fmla="*/ 131048125 h 130"/>
                <a:gd name="T44" fmla="*/ 90725625 w 114"/>
                <a:gd name="T45" fmla="*/ 93246575 h 130"/>
                <a:gd name="T46" fmla="*/ 234375325 w 114"/>
                <a:gd name="T47" fmla="*/ 93246575 h 130"/>
                <a:gd name="T48" fmla="*/ 234375325 w 114"/>
                <a:gd name="T49" fmla="*/ 60483750 h 13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0">
                  <a:moveTo>
                    <a:pt x="114" y="0"/>
                  </a:moveTo>
                  <a:lnTo>
                    <a:pt x="103" y="117"/>
                  </a:lnTo>
                  <a:lnTo>
                    <a:pt x="56" y="130"/>
                  </a:lnTo>
                  <a:lnTo>
                    <a:pt x="10" y="117"/>
                  </a:lnTo>
                  <a:lnTo>
                    <a:pt x="0" y="0"/>
                  </a:lnTo>
                  <a:lnTo>
                    <a:pt x="114" y="0"/>
                  </a:lnTo>
                  <a:close/>
                  <a:moveTo>
                    <a:pt x="93" y="24"/>
                  </a:moveTo>
                  <a:lnTo>
                    <a:pt x="21" y="24"/>
                  </a:lnTo>
                  <a:lnTo>
                    <a:pt x="23" y="67"/>
                  </a:lnTo>
                  <a:lnTo>
                    <a:pt x="75" y="67"/>
                  </a:lnTo>
                  <a:lnTo>
                    <a:pt x="73" y="86"/>
                  </a:lnTo>
                  <a:lnTo>
                    <a:pt x="56" y="91"/>
                  </a:lnTo>
                  <a:lnTo>
                    <a:pt x="41" y="86"/>
                  </a:lnTo>
                  <a:lnTo>
                    <a:pt x="39" y="73"/>
                  </a:lnTo>
                  <a:lnTo>
                    <a:pt x="26" y="73"/>
                  </a:lnTo>
                  <a:lnTo>
                    <a:pt x="28" y="97"/>
                  </a:lnTo>
                  <a:lnTo>
                    <a:pt x="56" y="106"/>
                  </a:lnTo>
                  <a:lnTo>
                    <a:pt x="58" y="106"/>
                  </a:lnTo>
                  <a:lnTo>
                    <a:pt x="86" y="97"/>
                  </a:lnTo>
                  <a:lnTo>
                    <a:pt x="90" y="52"/>
                  </a:lnTo>
                  <a:lnTo>
                    <a:pt x="39" y="52"/>
                  </a:lnTo>
                  <a:lnTo>
                    <a:pt x="36" y="37"/>
                  </a:lnTo>
                  <a:lnTo>
                    <a:pt x="93" y="37"/>
                  </a:lnTo>
                  <a:lnTo>
                    <a:pt x="93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" name="Freeform 210"/>
            <p:cNvSpPr>
              <a:spLocks noEditPoints="1"/>
            </p:cNvSpPr>
            <p:nvPr/>
          </p:nvSpPr>
          <p:spPr bwMode="auto">
            <a:xfrm>
              <a:off x="10789923" y="6325999"/>
              <a:ext cx="341665" cy="267291"/>
            </a:xfrm>
            <a:custGeom>
              <a:avLst/>
              <a:gdLst>
                <a:gd name="T0" fmla="*/ 800850339 w 68"/>
                <a:gd name="T1" fmla="*/ 94922426 h 53"/>
                <a:gd name="T2" fmla="*/ 789072421 w 68"/>
                <a:gd name="T3" fmla="*/ 106785577 h 53"/>
                <a:gd name="T4" fmla="*/ 23555835 w 68"/>
                <a:gd name="T5" fmla="*/ 106785577 h 53"/>
                <a:gd name="T6" fmla="*/ 0 w 68"/>
                <a:gd name="T7" fmla="*/ 94922426 h 53"/>
                <a:gd name="T8" fmla="*/ 0 w 68"/>
                <a:gd name="T9" fmla="*/ 11866595 h 53"/>
                <a:gd name="T10" fmla="*/ 23555835 w 68"/>
                <a:gd name="T11" fmla="*/ 0 h 53"/>
                <a:gd name="T12" fmla="*/ 789072421 w 68"/>
                <a:gd name="T13" fmla="*/ 0 h 53"/>
                <a:gd name="T14" fmla="*/ 800850339 w 68"/>
                <a:gd name="T15" fmla="*/ 11866595 h 53"/>
                <a:gd name="T16" fmla="*/ 800850339 w 68"/>
                <a:gd name="T17" fmla="*/ 94922426 h 53"/>
                <a:gd name="T18" fmla="*/ 153102631 w 68"/>
                <a:gd name="T19" fmla="*/ 320360175 h 53"/>
                <a:gd name="T20" fmla="*/ 35330320 w 68"/>
                <a:gd name="T21" fmla="*/ 450875497 h 53"/>
                <a:gd name="T22" fmla="*/ 23555835 w 68"/>
                <a:gd name="T23" fmla="*/ 450875497 h 53"/>
                <a:gd name="T24" fmla="*/ 0 w 68"/>
                <a:gd name="T25" fmla="*/ 439012346 h 53"/>
                <a:gd name="T26" fmla="*/ 0 w 68"/>
                <a:gd name="T27" fmla="*/ 177978257 h 53"/>
                <a:gd name="T28" fmla="*/ 23555835 w 68"/>
                <a:gd name="T29" fmla="*/ 166111662 h 53"/>
                <a:gd name="T30" fmla="*/ 35330320 w 68"/>
                <a:gd name="T31" fmla="*/ 166111662 h 53"/>
                <a:gd name="T32" fmla="*/ 153102631 w 68"/>
                <a:gd name="T33" fmla="*/ 296630429 h 53"/>
                <a:gd name="T34" fmla="*/ 164880548 w 68"/>
                <a:gd name="T35" fmla="*/ 308493580 h 53"/>
                <a:gd name="T36" fmla="*/ 153102631 w 68"/>
                <a:gd name="T37" fmla="*/ 320360175 h 53"/>
                <a:gd name="T38" fmla="*/ 800850339 w 68"/>
                <a:gd name="T39" fmla="*/ 616987159 h 53"/>
                <a:gd name="T40" fmla="*/ 789072421 w 68"/>
                <a:gd name="T41" fmla="*/ 628853754 h 53"/>
                <a:gd name="T42" fmla="*/ 23555835 w 68"/>
                <a:gd name="T43" fmla="*/ 628853754 h 53"/>
                <a:gd name="T44" fmla="*/ 0 w 68"/>
                <a:gd name="T45" fmla="*/ 616987159 h 53"/>
                <a:gd name="T46" fmla="*/ 0 w 68"/>
                <a:gd name="T47" fmla="*/ 522068177 h 53"/>
                <a:gd name="T48" fmla="*/ 23555835 w 68"/>
                <a:gd name="T49" fmla="*/ 510201582 h 53"/>
                <a:gd name="T50" fmla="*/ 789072421 w 68"/>
                <a:gd name="T51" fmla="*/ 510201582 h 53"/>
                <a:gd name="T52" fmla="*/ 800850339 w 68"/>
                <a:gd name="T53" fmla="*/ 522068177 h 53"/>
                <a:gd name="T54" fmla="*/ 800850339 w 68"/>
                <a:gd name="T55" fmla="*/ 616987159 h 53"/>
                <a:gd name="T56" fmla="*/ 800850339 w 68"/>
                <a:gd name="T57" fmla="*/ 272897239 h 53"/>
                <a:gd name="T58" fmla="*/ 789072421 w 68"/>
                <a:gd name="T59" fmla="*/ 284763834 h 53"/>
                <a:gd name="T60" fmla="*/ 306208694 w 68"/>
                <a:gd name="T61" fmla="*/ 284763834 h 53"/>
                <a:gd name="T62" fmla="*/ 294430776 w 68"/>
                <a:gd name="T63" fmla="*/ 272897239 h 53"/>
                <a:gd name="T64" fmla="*/ 294430776 w 68"/>
                <a:gd name="T65" fmla="*/ 177978257 h 53"/>
                <a:gd name="T66" fmla="*/ 306208694 w 68"/>
                <a:gd name="T67" fmla="*/ 166111662 h 53"/>
                <a:gd name="T68" fmla="*/ 789072421 w 68"/>
                <a:gd name="T69" fmla="*/ 166111662 h 53"/>
                <a:gd name="T70" fmla="*/ 800850339 w 68"/>
                <a:gd name="T71" fmla="*/ 177978257 h 53"/>
                <a:gd name="T72" fmla="*/ 800850339 w 68"/>
                <a:gd name="T73" fmla="*/ 272897239 h 53"/>
                <a:gd name="T74" fmla="*/ 800850339 w 68"/>
                <a:gd name="T75" fmla="*/ 439012346 h 53"/>
                <a:gd name="T76" fmla="*/ 789072421 w 68"/>
                <a:gd name="T77" fmla="*/ 450875497 h 53"/>
                <a:gd name="T78" fmla="*/ 306208694 w 68"/>
                <a:gd name="T79" fmla="*/ 450875497 h 53"/>
                <a:gd name="T80" fmla="*/ 294430776 w 68"/>
                <a:gd name="T81" fmla="*/ 439012346 h 53"/>
                <a:gd name="T82" fmla="*/ 294430776 w 68"/>
                <a:gd name="T83" fmla="*/ 355956515 h 53"/>
                <a:gd name="T84" fmla="*/ 306208694 w 68"/>
                <a:gd name="T85" fmla="*/ 344089920 h 53"/>
                <a:gd name="T86" fmla="*/ 789072421 w 68"/>
                <a:gd name="T87" fmla="*/ 344089920 h 53"/>
                <a:gd name="T88" fmla="*/ 800850339 w 68"/>
                <a:gd name="T89" fmla="*/ 355956515 h 53"/>
                <a:gd name="T90" fmla="*/ 800850339 w 68"/>
                <a:gd name="T91" fmla="*/ 439012346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8" h="53">
                  <a:moveTo>
                    <a:pt x="68" y="8"/>
                  </a:moveTo>
                  <a:cubicBezTo>
                    <a:pt x="68" y="9"/>
                    <a:pt x="68" y="9"/>
                    <a:pt x="6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0"/>
                    <a:pt x="68" y="0"/>
                    <a:pt x="68" y="1"/>
                  </a:cubicBezTo>
                  <a:lnTo>
                    <a:pt x="68" y="8"/>
                  </a:lnTo>
                  <a:close/>
                  <a:moveTo>
                    <a:pt x="13" y="27"/>
                  </a:moveTo>
                  <a:cubicBezTo>
                    <a:pt x="3" y="38"/>
                    <a:pt x="3" y="38"/>
                    <a:pt x="3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8"/>
                    <a:pt x="0" y="38"/>
                    <a:pt x="0" y="3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1" y="14"/>
                    <a:pt x="2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4" y="27"/>
                    <a:pt x="13" y="27"/>
                  </a:cubicBezTo>
                  <a:close/>
                  <a:moveTo>
                    <a:pt x="68" y="52"/>
                  </a:moveTo>
                  <a:cubicBezTo>
                    <a:pt x="68" y="52"/>
                    <a:pt x="68" y="53"/>
                    <a:pt x="67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1" y="53"/>
                    <a:pt x="0" y="52"/>
                    <a:pt x="0" y="5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1" y="43"/>
                    <a:pt x="2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8" y="43"/>
                    <a:pt x="68" y="44"/>
                    <a:pt x="68" y="44"/>
                  </a:cubicBezTo>
                  <a:lnTo>
                    <a:pt x="68" y="52"/>
                  </a:lnTo>
                  <a:close/>
                  <a:moveTo>
                    <a:pt x="68" y="23"/>
                  </a:moveTo>
                  <a:cubicBezTo>
                    <a:pt x="68" y="23"/>
                    <a:pt x="68" y="24"/>
                    <a:pt x="67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4"/>
                    <a:pt x="25" y="23"/>
                    <a:pt x="25" y="23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4"/>
                    <a:pt x="2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8" y="14"/>
                    <a:pt x="68" y="15"/>
                    <a:pt x="68" y="15"/>
                  </a:cubicBezTo>
                  <a:lnTo>
                    <a:pt x="68" y="23"/>
                  </a:lnTo>
                  <a:close/>
                  <a:moveTo>
                    <a:pt x="68" y="37"/>
                  </a:moveTo>
                  <a:cubicBezTo>
                    <a:pt x="68" y="38"/>
                    <a:pt x="68" y="38"/>
                    <a:pt x="67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5" y="38"/>
                    <a:pt x="25" y="37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6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8" y="29"/>
                    <a:pt x="68" y="29"/>
                    <a:pt x="68" y="30"/>
                  </a:cubicBezTo>
                  <a:lnTo>
                    <a:pt x="68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211"/>
            <p:cNvSpPr>
              <a:spLocks noEditPoints="1"/>
            </p:cNvSpPr>
            <p:nvPr/>
          </p:nvSpPr>
          <p:spPr bwMode="auto">
            <a:xfrm>
              <a:off x="11512767" y="6325999"/>
              <a:ext cx="292857" cy="290533"/>
            </a:xfrm>
            <a:custGeom>
              <a:avLst/>
              <a:gdLst>
                <a:gd name="T0" fmla="*/ 689827597 w 58"/>
                <a:gd name="T1" fmla="*/ 585279196 h 58"/>
                <a:gd name="T2" fmla="*/ 606572364 w 58"/>
                <a:gd name="T3" fmla="*/ 678924825 h 58"/>
                <a:gd name="T4" fmla="*/ 83255233 w 58"/>
                <a:gd name="T5" fmla="*/ 678924825 h 58"/>
                <a:gd name="T6" fmla="*/ 0 w 58"/>
                <a:gd name="T7" fmla="*/ 585279196 h 58"/>
                <a:gd name="T8" fmla="*/ 0 w 58"/>
                <a:gd name="T9" fmla="*/ 81937787 h 58"/>
                <a:gd name="T10" fmla="*/ 83255233 w 58"/>
                <a:gd name="T11" fmla="*/ 0 h 58"/>
                <a:gd name="T12" fmla="*/ 606572364 w 58"/>
                <a:gd name="T13" fmla="*/ 0 h 58"/>
                <a:gd name="T14" fmla="*/ 689827597 w 58"/>
                <a:gd name="T15" fmla="*/ 81937787 h 58"/>
                <a:gd name="T16" fmla="*/ 689827597 w 58"/>
                <a:gd name="T17" fmla="*/ 585279196 h 58"/>
                <a:gd name="T18" fmla="*/ 606572364 w 58"/>
                <a:gd name="T19" fmla="*/ 280933466 h 58"/>
                <a:gd name="T20" fmla="*/ 547106311 w 58"/>
                <a:gd name="T21" fmla="*/ 280933466 h 58"/>
                <a:gd name="T22" fmla="*/ 558997452 w 58"/>
                <a:gd name="T23" fmla="*/ 339462412 h 58"/>
                <a:gd name="T24" fmla="*/ 344915523 w 58"/>
                <a:gd name="T25" fmla="*/ 550162512 h 58"/>
                <a:gd name="T26" fmla="*/ 130830145 w 58"/>
                <a:gd name="T27" fmla="*/ 339462412 h 58"/>
                <a:gd name="T28" fmla="*/ 142721286 w 58"/>
                <a:gd name="T29" fmla="*/ 280933466 h 58"/>
                <a:gd name="T30" fmla="*/ 71360643 w 58"/>
                <a:gd name="T31" fmla="*/ 280933466 h 58"/>
                <a:gd name="T32" fmla="*/ 71360643 w 58"/>
                <a:gd name="T33" fmla="*/ 573574775 h 58"/>
                <a:gd name="T34" fmla="*/ 107040965 w 58"/>
                <a:gd name="T35" fmla="*/ 596987038 h 58"/>
                <a:gd name="T36" fmla="*/ 582786632 w 58"/>
                <a:gd name="T37" fmla="*/ 596987038 h 58"/>
                <a:gd name="T38" fmla="*/ 606572364 w 58"/>
                <a:gd name="T39" fmla="*/ 573574775 h 58"/>
                <a:gd name="T40" fmla="*/ 606572364 w 58"/>
                <a:gd name="T41" fmla="*/ 280933466 h 58"/>
                <a:gd name="T42" fmla="*/ 344915523 w 58"/>
                <a:gd name="T43" fmla="*/ 198995679 h 58"/>
                <a:gd name="T44" fmla="*/ 202190788 w 58"/>
                <a:gd name="T45" fmla="*/ 339462412 h 58"/>
                <a:gd name="T46" fmla="*/ 344915523 w 58"/>
                <a:gd name="T47" fmla="*/ 468224725 h 58"/>
                <a:gd name="T48" fmla="*/ 487636809 w 58"/>
                <a:gd name="T49" fmla="*/ 339462412 h 58"/>
                <a:gd name="T50" fmla="*/ 344915523 w 58"/>
                <a:gd name="T51" fmla="*/ 198995679 h 58"/>
                <a:gd name="T52" fmla="*/ 606572364 w 58"/>
                <a:gd name="T53" fmla="*/ 105350050 h 58"/>
                <a:gd name="T54" fmla="*/ 582786632 w 58"/>
                <a:gd name="T55" fmla="*/ 70233367 h 58"/>
                <a:gd name="T56" fmla="*/ 499531399 w 58"/>
                <a:gd name="T57" fmla="*/ 70233367 h 58"/>
                <a:gd name="T58" fmla="*/ 475742219 w 58"/>
                <a:gd name="T59" fmla="*/ 105350050 h 58"/>
                <a:gd name="T60" fmla="*/ 475742219 w 58"/>
                <a:gd name="T61" fmla="*/ 175583417 h 58"/>
                <a:gd name="T62" fmla="*/ 499531399 w 58"/>
                <a:gd name="T63" fmla="*/ 210700100 h 58"/>
                <a:gd name="T64" fmla="*/ 582786632 w 58"/>
                <a:gd name="T65" fmla="*/ 210700100 h 58"/>
                <a:gd name="T66" fmla="*/ 606572364 w 58"/>
                <a:gd name="T67" fmla="*/ 175583417 h 58"/>
                <a:gd name="T68" fmla="*/ 606572364 w 58"/>
                <a:gd name="T69" fmla="*/ 105350050 h 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8" h="58">
                  <a:moveTo>
                    <a:pt x="58" y="50"/>
                  </a:moveTo>
                  <a:cubicBezTo>
                    <a:pt x="58" y="54"/>
                    <a:pt x="55" y="58"/>
                    <a:pt x="51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3" y="58"/>
                    <a:pt x="0" y="54"/>
                    <a:pt x="0" y="5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5" y="0"/>
                    <a:pt x="58" y="3"/>
                    <a:pt x="58" y="7"/>
                  </a:cubicBezTo>
                  <a:lnTo>
                    <a:pt x="58" y="50"/>
                  </a:lnTo>
                  <a:close/>
                  <a:moveTo>
                    <a:pt x="51" y="24"/>
                  </a:moveTo>
                  <a:cubicBezTo>
                    <a:pt x="46" y="24"/>
                    <a:pt x="46" y="24"/>
                    <a:pt x="46" y="24"/>
                  </a:cubicBezTo>
                  <a:cubicBezTo>
                    <a:pt x="47" y="26"/>
                    <a:pt x="47" y="27"/>
                    <a:pt x="47" y="29"/>
                  </a:cubicBezTo>
                  <a:cubicBezTo>
                    <a:pt x="47" y="39"/>
                    <a:pt x="39" y="47"/>
                    <a:pt x="29" y="47"/>
                  </a:cubicBezTo>
                  <a:cubicBezTo>
                    <a:pt x="19" y="47"/>
                    <a:pt x="11" y="39"/>
                    <a:pt x="11" y="29"/>
                  </a:cubicBezTo>
                  <a:cubicBezTo>
                    <a:pt x="11" y="27"/>
                    <a:pt x="11" y="26"/>
                    <a:pt x="12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50"/>
                    <a:pt x="7" y="51"/>
                    <a:pt x="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51"/>
                    <a:pt x="51" y="50"/>
                    <a:pt x="51" y="49"/>
                  </a:cubicBezTo>
                  <a:lnTo>
                    <a:pt x="51" y="24"/>
                  </a:lnTo>
                  <a:close/>
                  <a:moveTo>
                    <a:pt x="29" y="17"/>
                  </a:moveTo>
                  <a:cubicBezTo>
                    <a:pt x="23" y="17"/>
                    <a:pt x="17" y="22"/>
                    <a:pt x="17" y="29"/>
                  </a:cubicBezTo>
                  <a:cubicBezTo>
                    <a:pt x="17" y="35"/>
                    <a:pt x="23" y="40"/>
                    <a:pt x="29" y="40"/>
                  </a:cubicBezTo>
                  <a:cubicBezTo>
                    <a:pt x="35" y="40"/>
                    <a:pt x="41" y="35"/>
                    <a:pt x="41" y="29"/>
                  </a:cubicBezTo>
                  <a:cubicBezTo>
                    <a:pt x="41" y="22"/>
                    <a:pt x="35" y="17"/>
                    <a:pt x="29" y="17"/>
                  </a:cubicBezTo>
                  <a:close/>
                  <a:moveTo>
                    <a:pt x="51" y="9"/>
                  </a:moveTo>
                  <a:cubicBezTo>
                    <a:pt x="51" y="7"/>
                    <a:pt x="50" y="6"/>
                    <a:pt x="49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6"/>
                    <a:pt x="40" y="7"/>
                    <a:pt x="40" y="9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6"/>
                    <a:pt x="41" y="18"/>
                    <a:pt x="42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1" y="16"/>
                    <a:pt x="51" y="15"/>
                  </a:cubicBezTo>
                  <a:lnTo>
                    <a:pt x="51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 212"/>
            <p:cNvSpPr>
              <a:spLocks noEditPoints="1"/>
            </p:cNvSpPr>
            <p:nvPr/>
          </p:nvSpPr>
          <p:spPr bwMode="auto">
            <a:xfrm>
              <a:off x="12237936" y="6325999"/>
              <a:ext cx="290533" cy="290533"/>
            </a:xfrm>
            <a:custGeom>
              <a:avLst/>
              <a:gdLst>
                <a:gd name="T0" fmla="*/ 339462412 w 58"/>
                <a:gd name="T1" fmla="*/ 550162512 h 58"/>
                <a:gd name="T2" fmla="*/ 175583417 w 58"/>
                <a:gd name="T3" fmla="*/ 608691458 h 58"/>
                <a:gd name="T4" fmla="*/ 0 w 58"/>
                <a:gd name="T5" fmla="*/ 585279196 h 58"/>
                <a:gd name="T6" fmla="*/ 105350050 w 58"/>
                <a:gd name="T7" fmla="*/ 351166833 h 58"/>
                <a:gd name="T8" fmla="*/ 175583417 w 58"/>
                <a:gd name="T9" fmla="*/ 409695779 h 58"/>
                <a:gd name="T10" fmla="*/ 175583417 w 58"/>
                <a:gd name="T11" fmla="*/ 503341408 h 58"/>
                <a:gd name="T12" fmla="*/ 269229046 w 58"/>
                <a:gd name="T13" fmla="*/ 479929146 h 58"/>
                <a:gd name="T14" fmla="*/ 409695779 w 58"/>
                <a:gd name="T15" fmla="*/ 351166833 h 58"/>
                <a:gd name="T16" fmla="*/ 397991358 w 58"/>
                <a:gd name="T17" fmla="*/ 479929146 h 58"/>
                <a:gd name="T18" fmla="*/ 257524625 w 58"/>
                <a:gd name="T19" fmla="*/ 187291259 h 58"/>
                <a:gd name="T20" fmla="*/ 175583417 w 58"/>
                <a:gd name="T21" fmla="*/ 175583417 h 58"/>
                <a:gd name="T22" fmla="*/ 187291259 w 58"/>
                <a:gd name="T23" fmla="*/ 269229046 h 58"/>
                <a:gd name="T24" fmla="*/ 327757992 w 58"/>
                <a:gd name="T25" fmla="*/ 409695779 h 58"/>
                <a:gd name="T26" fmla="*/ 187291259 w 58"/>
                <a:gd name="T27" fmla="*/ 409695779 h 58"/>
                <a:gd name="T28" fmla="*/ 105350050 w 58"/>
                <a:gd name="T29" fmla="*/ 327757992 h 58"/>
                <a:gd name="T30" fmla="*/ 0 w 58"/>
                <a:gd name="T31" fmla="*/ 81937787 h 58"/>
                <a:gd name="T32" fmla="*/ 175583417 w 58"/>
                <a:gd name="T33" fmla="*/ 70233367 h 58"/>
                <a:gd name="T34" fmla="*/ 327757992 w 58"/>
                <a:gd name="T35" fmla="*/ 117054471 h 58"/>
                <a:gd name="T36" fmla="*/ 561870354 w 58"/>
                <a:gd name="T37" fmla="*/ 327757992 h 58"/>
                <a:gd name="T38" fmla="*/ 491633566 w 58"/>
                <a:gd name="T39" fmla="*/ 269229046 h 58"/>
                <a:gd name="T40" fmla="*/ 491633566 w 58"/>
                <a:gd name="T41" fmla="*/ 175583417 h 58"/>
                <a:gd name="T42" fmla="*/ 397991358 w 58"/>
                <a:gd name="T43" fmla="*/ 187291259 h 58"/>
                <a:gd name="T44" fmla="*/ 257524625 w 58"/>
                <a:gd name="T45" fmla="*/ 327757992 h 58"/>
                <a:gd name="T46" fmla="*/ 269229046 w 58"/>
                <a:gd name="T47" fmla="*/ 187291259 h 58"/>
                <a:gd name="T48" fmla="*/ 351166833 w 58"/>
                <a:gd name="T49" fmla="*/ 117054471 h 58"/>
                <a:gd name="T50" fmla="*/ 585279196 w 58"/>
                <a:gd name="T51" fmla="*/ 0 h 58"/>
                <a:gd name="T52" fmla="*/ 596987038 w 58"/>
                <a:gd name="T53" fmla="*/ 175583417 h 58"/>
                <a:gd name="T54" fmla="*/ 503341408 w 58"/>
                <a:gd name="T55" fmla="*/ 608691458 h 58"/>
                <a:gd name="T56" fmla="*/ 339462412 w 58"/>
                <a:gd name="T57" fmla="*/ 561870354 h 58"/>
                <a:gd name="T58" fmla="*/ 409695779 w 58"/>
                <a:gd name="T59" fmla="*/ 503341408 h 58"/>
                <a:gd name="T60" fmla="*/ 491633566 w 58"/>
                <a:gd name="T61" fmla="*/ 421400200 h 58"/>
                <a:gd name="T62" fmla="*/ 409695779 w 58"/>
                <a:gd name="T63" fmla="*/ 339462412 h 58"/>
                <a:gd name="T64" fmla="*/ 409695779 w 58"/>
                <a:gd name="T65" fmla="*/ 198995679 h 58"/>
                <a:gd name="T66" fmla="*/ 550162512 w 58"/>
                <a:gd name="T67" fmla="*/ 339462412 h 58"/>
                <a:gd name="T68" fmla="*/ 596987038 w 58"/>
                <a:gd name="T69" fmla="*/ 491633566 h 58"/>
                <a:gd name="T70" fmla="*/ 585279196 w 58"/>
                <a:gd name="T71" fmla="*/ 678924825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8" h="58">
                  <a:moveTo>
                    <a:pt x="34" y="41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4" y="52"/>
                    <a:pt x="19" y="53"/>
                    <a:pt x="15" y="52"/>
                  </a:cubicBezTo>
                  <a:cubicBezTo>
                    <a:pt x="14" y="55"/>
                    <a:pt x="11" y="58"/>
                    <a:pt x="8" y="58"/>
                  </a:cubicBezTo>
                  <a:cubicBezTo>
                    <a:pt x="3" y="58"/>
                    <a:pt x="0" y="54"/>
                    <a:pt x="0" y="50"/>
                  </a:cubicBezTo>
                  <a:cubicBezTo>
                    <a:pt x="0" y="46"/>
                    <a:pt x="2" y="43"/>
                    <a:pt x="6" y="42"/>
                  </a:cubicBezTo>
                  <a:cubicBezTo>
                    <a:pt x="5" y="38"/>
                    <a:pt x="6" y="33"/>
                    <a:pt x="9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3" y="38"/>
                    <a:pt x="13" y="41"/>
                    <a:pt x="15" y="43"/>
                  </a:cubicBezTo>
                  <a:cubicBezTo>
                    <a:pt x="17" y="44"/>
                    <a:pt x="20" y="44"/>
                    <a:pt x="22" y="43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40" y="35"/>
                    <a:pt x="40" y="35"/>
                    <a:pt x="40" y="35"/>
                  </a:cubicBezTo>
                  <a:lnTo>
                    <a:pt x="34" y="41"/>
                  </a:lnTo>
                  <a:close/>
                  <a:moveTo>
                    <a:pt x="28" y="10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0" y="13"/>
                    <a:pt x="17" y="13"/>
                    <a:pt x="15" y="15"/>
                  </a:cubicBezTo>
                  <a:cubicBezTo>
                    <a:pt x="13" y="17"/>
                    <a:pt x="13" y="20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6" y="24"/>
                    <a:pt x="5" y="19"/>
                    <a:pt x="6" y="15"/>
                  </a:cubicBezTo>
                  <a:cubicBezTo>
                    <a:pt x="2" y="14"/>
                    <a:pt x="0" y="11"/>
                    <a:pt x="0" y="7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12" y="0"/>
                    <a:pt x="15" y="2"/>
                    <a:pt x="15" y="6"/>
                  </a:cubicBezTo>
                  <a:cubicBezTo>
                    <a:pt x="20" y="5"/>
                    <a:pt x="24" y="6"/>
                    <a:pt x="27" y="10"/>
                  </a:cubicBezTo>
                  <a:lnTo>
                    <a:pt x="28" y="10"/>
                  </a:lnTo>
                  <a:close/>
                  <a:moveTo>
                    <a:pt x="51" y="15"/>
                  </a:moveTo>
                  <a:cubicBezTo>
                    <a:pt x="52" y="19"/>
                    <a:pt x="51" y="24"/>
                    <a:pt x="48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4" y="20"/>
                    <a:pt x="44" y="17"/>
                    <a:pt x="42" y="15"/>
                  </a:cubicBezTo>
                  <a:cubicBezTo>
                    <a:pt x="40" y="13"/>
                    <a:pt x="37" y="13"/>
                    <a:pt x="35" y="1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3" y="6"/>
                    <a:pt x="38" y="5"/>
                    <a:pt x="42" y="6"/>
                  </a:cubicBezTo>
                  <a:cubicBezTo>
                    <a:pt x="43" y="2"/>
                    <a:pt x="46" y="0"/>
                    <a:pt x="50" y="0"/>
                  </a:cubicBezTo>
                  <a:cubicBezTo>
                    <a:pt x="55" y="0"/>
                    <a:pt x="58" y="3"/>
                    <a:pt x="58" y="7"/>
                  </a:cubicBezTo>
                  <a:cubicBezTo>
                    <a:pt x="58" y="11"/>
                    <a:pt x="55" y="15"/>
                    <a:pt x="51" y="15"/>
                  </a:cubicBezTo>
                  <a:close/>
                  <a:moveTo>
                    <a:pt x="50" y="58"/>
                  </a:moveTo>
                  <a:cubicBezTo>
                    <a:pt x="46" y="58"/>
                    <a:pt x="43" y="55"/>
                    <a:pt x="43" y="52"/>
                  </a:cubicBezTo>
                  <a:cubicBezTo>
                    <a:pt x="38" y="53"/>
                    <a:pt x="33" y="52"/>
                    <a:pt x="30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7" y="44"/>
                    <a:pt x="40" y="44"/>
                    <a:pt x="42" y="43"/>
                  </a:cubicBezTo>
                  <a:cubicBezTo>
                    <a:pt x="44" y="41"/>
                    <a:pt x="44" y="38"/>
                    <a:pt x="42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1" y="33"/>
                    <a:pt x="52" y="38"/>
                    <a:pt x="51" y="42"/>
                  </a:cubicBezTo>
                  <a:cubicBezTo>
                    <a:pt x="55" y="43"/>
                    <a:pt x="58" y="46"/>
                    <a:pt x="58" y="50"/>
                  </a:cubicBezTo>
                  <a:cubicBezTo>
                    <a:pt x="58" y="54"/>
                    <a:pt x="55" y="58"/>
                    <a:pt x="50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 213"/>
            <p:cNvSpPr>
              <a:spLocks noEditPoints="1"/>
            </p:cNvSpPr>
            <p:nvPr/>
          </p:nvSpPr>
          <p:spPr bwMode="auto">
            <a:xfrm>
              <a:off x="12960781" y="6370161"/>
              <a:ext cx="367233" cy="223129"/>
            </a:xfrm>
            <a:custGeom>
              <a:avLst/>
              <a:gdLst>
                <a:gd name="T0" fmla="*/ 59029774 w 73"/>
                <a:gd name="T1" fmla="*/ 527858182 h 44"/>
                <a:gd name="T2" fmla="*/ 59029774 w 73"/>
                <a:gd name="T3" fmla="*/ 0 h 44"/>
                <a:gd name="T4" fmla="*/ 861824392 w 73"/>
                <a:gd name="T5" fmla="*/ 467874927 h 44"/>
                <a:gd name="T6" fmla="*/ 59029774 w 73"/>
                <a:gd name="T7" fmla="*/ 467874927 h 44"/>
                <a:gd name="T8" fmla="*/ 165279931 w 73"/>
                <a:gd name="T9" fmla="*/ 167955191 h 44"/>
                <a:gd name="T10" fmla="*/ 106253593 w 73"/>
                <a:gd name="T11" fmla="*/ 167955191 h 44"/>
                <a:gd name="T12" fmla="*/ 165279931 w 73"/>
                <a:gd name="T13" fmla="*/ 119966509 h 44"/>
                <a:gd name="T14" fmla="*/ 224309705 w 73"/>
                <a:gd name="T15" fmla="*/ 287921700 h 44"/>
                <a:gd name="T16" fmla="*/ 106253593 w 73"/>
                <a:gd name="T17" fmla="*/ 287921700 h 44"/>
                <a:gd name="T18" fmla="*/ 224309705 w 73"/>
                <a:gd name="T19" fmla="*/ 239936482 h 44"/>
                <a:gd name="T20" fmla="*/ 165279931 w 73"/>
                <a:gd name="T21" fmla="*/ 407891673 h 44"/>
                <a:gd name="T22" fmla="*/ 106253593 w 73"/>
                <a:gd name="T23" fmla="*/ 407891673 h 44"/>
                <a:gd name="T24" fmla="*/ 165279931 w 73"/>
                <a:gd name="T25" fmla="*/ 347904955 h 44"/>
                <a:gd name="T26" fmla="*/ 283339479 w 73"/>
                <a:gd name="T27" fmla="*/ 167955191 h 44"/>
                <a:gd name="T28" fmla="*/ 224309705 w 73"/>
                <a:gd name="T29" fmla="*/ 167955191 h 44"/>
                <a:gd name="T30" fmla="*/ 271533524 w 73"/>
                <a:gd name="T31" fmla="*/ 119966509 h 44"/>
                <a:gd name="T32" fmla="*/ 625708732 w 73"/>
                <a:gd name="T33" fmla="*/ 407891673 h 44"/>
                <a:gd name="T34" fmla="*/ 224309705 w 73"/>
                <a:gd name="T35" fmla="*/ 407891673 h 44"/>
                <a:gd name="T36" fmla="*/ 625708732 w 73"/>
                <a:gd name="T37" fmla="*/ 347904955 h 44"/>
                <a:gd name="T38" fmla="*/ 342369253 w 73"/>
                <a:gd name="T39" fmla="*/ 287921700 h 44"/>
                <a:gd name="T40" fmla="*/ 283339479 w 73"/>
                <a:gd name="T41" fmla="*/ 287921700 h 44"/>
                <a:gd name="T42" fmla="*/ 330563298 w 73"/>
                <a:gd name="T43" fmla="*/ 239936482 h 44"/>
                <a:gd name="T44" fmla="*/ 401399027 w 73"/>
                <a:gd name="T45" fmla="*/ 167955191 h 44"/>
                <a:gd name="T46" fmla="*/ 342369253 w 73"/>
                <a:gd name="T47" fmla="*/ 167955191 h 44"/>
                <a:gd name="T48" fmla="*/ 389593072 w 73"/>
                <a:gd name="T49" fmla="*/ 119966509 h 44"/>
                <a:gd name="T50" fmla="*/ 460425365 w 73"/>
                <a:gd name="T51" fmla="*/ 287921700 h 44"/>
                <a:gd name="T52" fmla="*/ 401399027 w 73"/>
                <a:gd name="T53" fmla="*/ 287921700 h 44"/>
                <a:gd name="T54" fmla="*/ 448619410 w 73"/>
                <a:gd name="T55" fmla="*/ 239936482 h 44"/>
                <a:gd name="T56" fmla="*/ 507649184 w 73"/>
                <a:gd name="T57" fmla="*/ 167955191 h 44"/>
                <a:gd name="T58" fmla="*/ 460425365 w 73"/>
                <a:gd name="T59" fmla="*/ 167955191 h 44"/>
                <a:gd name="T60" fmla="*/ 507649184 w 73"/>
                <a:gd name="T61" fmla="*/ 119966509 h 44"/>
                <a:gd name="T62" fmla="*/ 566678958 w 73"/>
                <a:gd name="T63" fmla="*/ 287921700 h 44"/>
                <a:gd name="T64" fmla="*/ 507649184 w 73"/>
                <a:gd name="T65" fmla="*/ 287921700 h 44"/>
                <a:gd name="T66" fmla="*/ 566678958 w 73"/>
                <a:gd name="T67" fmla="*/ 239936482 h 44"/>
                <a:gd name="T68" fmla="*/ 625708732 w 73"/>
                <a:gd name="T69" fmla="*/ 167955191 h 44"/>
                <a:gd name="T70" fmla="*/ 566678958 w 73"/>
                <a:gd name="T71" fmla="*/ 167955191 h 44"/>
                <a:gd name="T72" fmla="*/ 625708732 w 73"/>
                <a:gd name="T73" fmla="*/ 119966509 h 44"/>
                <a:gd name="T74" fmla="*/ 743764844 w 73"/>
                <a:gd name="T75" fmla="*/ 287921700 h 44"/>
                <a:gd name="T76" fmla="*/ 625708732 w 73"/>
                <a:gd name="T77" fmla="*/ 287921700 h 44"/>
                <a:gd name="T78" fmla="*/ 684738506 w 73"/>
                <a:gd name="T79" fmla="*/ 239936482 h 44"/>
                <a:gd name="T80" fmla="*/ 731958889 w 73"/>
                <a:gd name="T81" fmla="*/ 119966509 h 44"/>
                <a:gd name="T82" fmla="*/ 743764844 w 73"/>
                <a:gd name="T83" fmla="*/ 407891673 h 44"/>
                <a:gd name="T84" fmla="*/ 684738506 w 73"/>
                <a:gd name="T85" fmla="*/ 407891673 h 44"/>
                <a:gd name="T86" fmla="*/ 731958889 w 73"/>
                <a:gd name="T87" fmla="*/ 347904955 h 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3" h="44">
                  <a:moveTo>
                    <a:pt x="73" y="39"/>
                  </a:moveTo>
                  <a:cubicBezTo>
                    <a:pt x="73" y="42"/>
                    <a:pt x="70" y="44"/>
                    <a:pt x="68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44"/>
                    <a:pt x="0" y="42"/>
                    <a:pt x="0" y="3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3" y="2"/>
                    <a:pt x="73" y="5"/>
                  </a:cubicBezTo>
                  <a:lnTo>
                    <a:pt x="73" y="39"/>
                  </a:lnTo>
                  <a:close/>
                  <a:moveTo>
                    <a:pt x="68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68" y="39"/>
                    <a:pt x="68" y="39"/>
                    <a:pt x="68" y="39"/>
                  </a:cubicBezTo>
                  <a:lnTo>
                    <a:pt x="68" y="5"/>
                  </a:lnTo>
                  <a:close/>
                  <a:moveTo>
                    <a:pt x="14" y="14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1"/>
                  </a:cubicBezTo>
                  <a:lnTo>
                    <a:pt x="14" y="14"/>
                  </a:lnTo>
                  <a:close/>
                  <a:moveTo>
                    <a:pt x="19" y="24"/>
                  </a:moveTo>
                  <a:cubicBezTo>
                    <a:pt x="19" y="24"/>
                    <a:pt x="19" y="25"/>
                    <a:pt x="19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9" y="24"/>
                    <a:pt x="9" y="24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lnTo>
                    <a:pt x="19" y="24"/>
                  </a:lnTo>
                  <a:close/>
                  <a:moveTo>
                    <a:pt x="14" y="34"/>
                  </a:moveTo>
                  <a:cubicBezTo>
                    <a:pt x="14" y="34"/>
                    <a:pt x="14" y="34"/>
                    <a:pt x="14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9" y="34"/>
                    <a:pt x="9" y="34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10" y="29"/>
                    <a:pt x="10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30"/>
                    <a:pt x="14" y="30"/>
                  </a:cubicBezTo>
                  <a:lnTo>
                    <a:pt x="14" y="34"/>
                  </a:ln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3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0"/>
                    <a:pt x="19" y="10"/>
                    <a:pt x="20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0"/>
                    <a:pt x="24" y="10"/>
                    <a:pt x="24" y="11"/>
                  </a:cubicBezTo>
                  <a:lnTo>
                    <a:pt x="24" y="14"/>
                  </a:lnTo>
                  <a:close/>
                  <a:moveTo>
                    <a:pt x="53" y="34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29"/>
                    <a:pt x="20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lnTo>
                    <a:pt x="53" y="34"/>
                  </a:lnTo>
                  <a:close/>
                  <a:moveTo>
                    <a:pt x="29" y="24"/>
                  </a:moveTo>
                  <a:cubicBezTo>
                    <a:pt x="29" y="24"/>
                    <a:pt x="29" y="25"/>
                    <a:pt x="28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4" y="25"/>
                    <a:pt x="24" y="24"/>
                    <a:pt x="24" y="24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5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9" y="20"/>
                    <a:pt x="29" y="20"/>
                    <a:pt x="29" y="20"/>
                  </a:cubicBezTo>
                  <a:lnTo>
                    <a:pt x="29" y="24"/>
                  </a:lnTo>
                  <a:close/>
                  <a:moveTo>
                    <a:pt x="34" y="14"/>
                  </a:moveTo>
                  <a:cubicBezTo>
                    <a:pt x="34" y="15"/>
                    <a:pt x="34" y="15"/>
                    <a:pt x="33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9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9" y="10"/>
                    <a:pt x="30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4" y="10"/>
                    <a:pt x="34" y="10"/>
                    <a:pt x="34" y="11"/>
                  </a:cubicBezTo>
                  <a:lnTo>
                    <a:pt x="34" y="14"/>
                  </a:lnTo>
                  <a:close/>
                  <a:moveTo>
                    <a:pt x="39" y="24"/>
                  </a:moveTo>
                  <a:cubicBezTo>
                    <a:pt x="39" y="24"/>
                    <a:pt x="38" y="25"/>
                    <a:pt x="38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4"/>
                    <a:pt x="34" y="24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39" y="20"/>
                  </a:cubicBezTo>
                  <a:lnTo>
                    <a:pt x="39" y="24"/>
                  </a:lnTo>
                  <a:close/>
                  <a:moveTo>
                    <a:pt x="43" y="14"/>
                  </a:moveTo>
                  <a:cubicBezTo>
                    <a:pt x="43" y="15"/>
                    <a:pt x="43" y="15"/>
                    <a:pt x="43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4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11"/>
                  </a:cubicBezTo>
                  <a:lnTo>
                    <a:pt x="43" y="14"/>
                  </a:lnTo>
                  <a:close/>
                  <a:moveTo>
                    <a:pt x="48" y="24"/>
                  </a:moveTo>
                  <a:cubicBezTo>
                    <a:pt x="48" y="24"/>
                    <a:pt x="48" y="25"/>
                    <a:pt x="48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3" y="24"/>
                    <a:pt x="43" y="24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4" y="20"/>
                    <a:pt x="44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lnTo>
                    <a:pt x="48" y="24"/>
                  </a:lnTo>
                  <a:close/>
                  <a:moveTo>
                    <a:pt x="53" y="14"/>
                  </a:moveTo>
                  <a:cubicBezTo>
                    <a:pt x="53" y="15"/>
                    <a:pt x="53" y="15"/>
                    <a:pt x="53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8" y="15"/>
                    <a:pt x="48" y="14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0"/>
                    <a:pt x="49" y="10"/>
                    <a:pt x="49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1"/>
                  </a:cubicBezTo>
                  <a:lnTo>
                    <a:pt x="53" y="14"/>
                  </a:lnTo>
                  <a:close/>
                  <a:moveTo>
                    <a:pt x="63" y="24"/>
                  </a:moveTo>
                  <a:cubicBezTo>
                    <a:pt x="63" y="24"/>
                    <a:pt x="63" y="25"/>
                    <a:pt x="62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3" y="25"/>
                    <a:pt x="53" y="24"/>
                    <a:pt x="53" y="24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4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8" y="10"/>
                    <a:pt x="58" y="10"/>
                    <a:pt x="59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3" y="10"/>
                    <a:pt x="63" y="10"/>
                    <a:pt x="63" y="11"/>
                  </a:cubicBezTo>
                  <a:lnTo>
                    <a:pt x="63" y="24"/>
                  </a:lnTo>
                  <a:close/>
                  <a:moveTo>
                    <a:pt x="63" y="34"/>
                  </a:moveTo>
                  <a:cubicBezTo>
                    <a:pt x="63" y="34"/>
                    <a:pt x="63" y="34"/>
                    <a:pt x="62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29"/>
                    <a:pt x="59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9"/>
                    <a:pt x="63" y="30"/>
                    <a:pt x="63" y="30"/>
                  </a:cubicBezTo>
                  <a:lnTo>
                    <a:pt x="63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 214"/>
            <p:cNvSpPr>
              <a:spLocks/>
            </p:cNvSpPr>
            <p:nvPr/>
          </p:nvSpPr>
          <p:spPr bwMode="auto">
            <a:xfrm>
              <a:off x="13606925" y="6381781"/>
              <a:ext cx="341665" cy="211508"/>
            </a:xfrm>
            <a:custGeom>
              <a:avLst/>
              <a:gdLst>
                <a:gd name="T0" fmla="*/ 577083635 w 68"/>
                <a:gd name="T1" fmla="*/ 141969293 h 42"/>
                <a:gd name="T2" fmla="*/ 647747708 w 68"/>
                <a:gd name="T3" fmla="*/ 201123452 h 42"/>
                <a:gd name="T4" fmla="*/ 800850339 w 68"/>
                <a:gd name="T5" fmla="*/ 343092746 h 42"/>
                <a:gd name="T6" fmla="*/ 635969791 w 68"/>
                <a:gd name="T7" fmla="*/ 496894247 h 42"/>
                <a:gd name="T8" fmla="*/ 412203087 w 68"/>
                <a:gd name="T9" fmla="*/ 212955660 h 42"/>
                <a:gd name="T10" fmla="*/ 235544621 w 68"/>
                <a:gd name="T11" fmla="*/ 70986367 h 42"/>
                <a:gd name="T12" fmla="*/ 70664073 w 68"/>
                <a:gd name="T13" fmla="*/ 248448843 h 42"/>
                <a:gd name="T14" fmla="*/ 235544621 w 68"/>
                <a:gd name="T15" fmla="*/ 425907880 h 42"/>
                <a:gd name="T16" fmla="*/ 353316932 w 68"/>
                <a:gd name="T17" fmla="*/ 378585929 h 42"/>
                <a:gd name="T18" fmla="*/ 388647252 w 68"/>
                <a:gd name="T19" fmla="*/ 331263978 h 42"/>
                <a:gd name="T20" fmla="*/ 423981004 w 68"/>
                <a:gd name="T21" fmla="*/ 402246905 h 42"/>
                <a:gd name="T22" fmla="*/ 400425169 w 68"/>
                <a:gd name="T23" fmla="*/ 425907880 h 42"/>
                <a:gd name="T24" fmla="*/ 412203087 w 68"/>
                <a:gd name="T25" fmla="*/ 425907880 h 42"/>
                <a:gd name="T26" fmla="*/ 235544621 w 68"/>
                <a:gd name="T27" fmla="*/ 496894247 h 42"/>
                <a:gd name="T28" fmla="*/ 0 w 68"/>
                <a:gd name="T29" fmla="*/ 248448843 h 42"/>
                <a:gd name="T30" fmla="*/ 235544621 w 68"/>
                <a:gd name="T31" fmla="*/ 0 h 42"/>
                <a:gd name="T32" fmla="*/ 529975397 w 68"/>
                <a:gd name="T33" fmla="*/ 331263978 h 42"/>
                <a:gd name="T34" fmla="*/ 635969791 w 68"/>
                <a:gd name="T35" fmla="*/ 425907880 h 42"/>
                <a:gd name="T36" fmla="*/ 730186266 w 68"/>
                <a:gd name="T37" fmla="*/ 343092746 h 42"/>
                <a:gd name="T38" fmla="*/ 506419563 w 68"/>
                <a:gd name="T39" fmla="*/ 130140525 h 42"/>
                <a:gd name="T40" fmla="*/ 506419563 w 68"/>
                <a:gd name="T41" fmla="*/ 118308318 h 42"/>
                <a:gd name="T42" fmla="*/ 624191873 w 68"/>
                <a:gd name="T43" fmla="*/ 0 h 42"/>
                <a:gd name="T44" fmla="*/ 718408349 w 68"/>
                <a:gd name="T45" fmla="*/ 23660976 h 42"/>
                <a:gd name="T46" fmla="*/ 718408349 w 68"/>
                <a:gd name="T47" fmla="*/ 23660976 h 42"/>
                <a:gd name="T48" fmla="*/ 753742101 w 68"/>
                <a:gd name="T49" fmla="*/ 70986367 h 42"/>
                <a:gd name="T50" fmla="*/ 694855946 w 68"/>
                <a:gd name="T51" fmla="*/ 118308318 h 42"/>
                <a:gd name="T52" fmla="*/ 671300111 w 68"/>
                <a:gd name="T53" fmla="*/ 82815135 h 42"/>
                <a:gd name="T54" fmla="*/ 671300111 w 68"/>
                <a:gd name="T55" fmla="*/ 82815135 h 42"/>
                <a:gd name="T56" fmla="*/ 624191873 w 68"/>
                <a:gd name="T57" fmla="*/ 70986367 h 42"/>
                <a:gd name="T58" fmla="*/ 577083635 w 68"/>
                <a:gd name="T59" fmla="*/ 118308318 h 42"/>
                <a:gd name="T60" fmla="*/ 577083635 w 68"/>
                <a:gd name="T61" fmla="*/ 141969293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8" h="42">
                  <a:moveTo>
                    <a:pt x="49" y="12"/>
                  </a:moveTo>
                  <a:cubicBezTo>
                    <a:pt x="50" y="15"/>
                    <a:pt x="53" y="16"/>
                    <a:pt x="55" y="17"/>
                  </a:cubicBezTo>
                  <a:cubicBezTo>
                    <a:pt x="62" y="18"/>
                    <a:pt x="68" y="22"/>
                    <a:pt x="68" y="29"/>
                  </a:cubicBezTo>
                  <a:cubicBezTo>
                    <a:pt x="68" y="37"/>
                    <a:pt x="61" y="42"/>
                    <a:pt x="54" y="42"/>
                  </a:cubicBezTo>
                  <a:cubicBezTo>
                    <a:pt x="42" y="42"/>
                    <a:pt x="38" y="27"/>
                    <a:pt x="35" y="18"/>
                  </a:cubicBezTo>
                  <a:cubicBezTo>
                    <a:pt x="32" y="10"/>
                    <a:pt x="29" y="6"/>
                    <a:pt x="20" y="6"/>
                  </a:cubicBezTo>
                  <a:cubicBezTo>
                    <a:pt x="13" y="6"/>
                    <a:pt x="6" y="13"/>
                    <a:pt x="6" y="21"/>
                  </a:cubicBezTo>
                  <a:cubicBezTo>
                    <a:pt x="6" y="28"/>
                    <a:pt x="12" y="36"/>
                    <a:pt x="20" y="36"/>
                  </a:cubicBezTo>
                  <a:cubicBezTo>
                    <a:pt x="24" y="36"/>
                    <a:pt x="27" y="35"/>
                    <a:pt x="30" y="32"/>
                  </a:cubicBezTo>
                  <a:cubicBezTo>
                    <a:pt x="31" y="31"/>
                    <a:pt x="32" y="29"/>
                    <a:pt x="33" y="28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5" y="35"/>
                    <a:pt x="34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1" y="41"/>
                    <a:pt x="25" y="42"/>
                    <a:pt x="20" y="42"/>
                  </a:cubicBezTo>
                  <a:cubicBezTo>
                    <a:pt x="8" y="42"/>
                    <a:pt x="0" y="32"/>
                    <a:pt x="0" y="21"/>
                  </a:cubicBezTo>
                  <a:cubicBezTo>
                    <a:pt x="0" y="10"/>
                    <a:pt x="9" y="0"/>
                    <a:pt x="20" y="0"/>
                  </a:cubicBezTo>
                  <a:cubicBezTo>
                    <a:pt x="38" y="0"/>
                    <a:pt x="39" y="16"/>
                    <a:pt x="45" y="28"/>
                  </a:cubicBezTo>
                  <a:cubicBezTo>
                    <a:pt x="47" y="32"/>
                    <a:pt x="50" y="36"/>
                    <a:pt x="54" y="36"/>
                  </a:cubicBezTo>
                  <a:cubicBezTo>
                    <a:pt x="58" y="36"/>
                    <a:pt x="62" y="33"/>
                    <a:pt x="62" y="29"/>
                  </a:cubicBezTo>
                  <a:cubicBezTo>
                    <a:pt x="62" y="20"/>
                    <a:pt x="45" y="26"/>
                    <a:pt x="43" y="11"/>
                  </a:cubicBezTo>
                  <a:cubicBezTo>
                    <a:pt x="43" y="11"/>
                    <a:pt x="43" y="10"/>
                    <a:pt x="43" y="10"/>
                  </a:cubicBezTo>
                  <a:cubicBezTo>
                    <a:pt x="43" y="4"/>
                    <a:pt x="48" y="0"/>
                    <a:pt x="53" y="0"/>
                  </a:cubicBezTo>
                  <a:cubicBezTo>
                    <a:pt x="57" y="0"/>
                    <a:pt x="59" y="0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2" y="3"/>
                    <a:pt x="63" y="5"/>
                    <a:pt x="64" y="6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8"/>
                    <a:pt x="58" y="8"/>
                    <a:pt x="57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6" y="6"/>
                    <a:pt x="54" y="6"/>
                    <a:pt x="53" y="6"/>
                  </a:cubicBezTo>
                  <a:cubicBezTo>
                    <a:pt x="51" y="6"/>
                    <a:pt x="49" y="8"/>
                    <a:pt x="49" y="10"/>
                  </a:cubicBezTo>
                  <a:cubicBezTo>
                    <a:pt x="49" y="11"/>
                    <a:pt x="49" y="12"/>
                    <a:pt x="4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215"/>
            <p:cNvSpPr>
              <a:spLocks noEditPoints="1"/>
            </p:cNvSpPr>
            <p:nvPr/>
          </p:nvSpPr>
          <p:spPr bwMode="auto">
            <a:xfrm>
              <a:off x="763070" y="6888470"/>
              <a:ext cx="290532" cy="292857"/>
            </a:xfrm>
            <a:custGeom>
              <a:avLst/>
              <a:gdLst>
                <a:gd name="T0" fmla="*/ 433102438 w 58"/>
                <a:gd name="T1" fmla="*/ 666041866 h 58"/>
                <a:gd name="T2" fmla="*/ 292636412 w 58"/>
                <a:gd name="T3" fmla="*/ 689827597 h 58"/>
                <a:gd name="T4" fmla="*/ 140466025 w 58"/>
                <a:gd name="T5" fmla="*/ 677933007 h 58"/>
                <a:gd name="T6" fmla="*/ 70233013 w 58"/>
                <a:gd name="T7" fmla="*/ 689827597 h 58"/>
                <a:gd name="T8" fmla="*/ 0 w 58"/>
                <a:gd name="T9" fmla="*/ 606572364 h 58"/>
                <a:gd name="T10" fmla="*/ 11704362 w 58"/>
                <a:gd name="T11" fmla="*/ 547106311 h 58"/>
                <a:gd name="T12" fmla="*/ 0 w 58"/>
                <a:gd name="T13" fmla="*/ 440061897 h 58"/>
                <a:gd name="T14" fmla="*/ 140466025 w 58"/>
                <a:gd name="T15" fmla="*/ 83255233 h 58"/>
                <a:gd name="T16" fmla="*/ 245815544 w 58"/>
                <a:gd name="T17" fmla="*/ 35680322 h 58"/>
                <a:gd name="T18" fmla="*/ 386281570 w 58"/>
                <a:gd name="T19" fmla="*/ 0 h 58"/>
                <a:gd name="T20" fmla="*/ 538451957 w 58"/>
                <a:gd name="T21" fmla="*/ 11894590 h 58"/>
                <a:gd name="T22" fmla="*/ 585272825 w 58"/>
                <a:gd name="T23" fmla="*/ 11894590 h 58"/>
                <a:gd name="T24" fmla="*/ 655505838 w 58"/>
                <a:gd name="T25" fmla="*/ 95149823 h 58"/>
                <a:gd name="T26" fmla="*/ 655505838 w 58"/>
                <a:gd name="T27" fmla="*/ 154615876 h 58"/>
                <a:gd name="T28" fmla="*/ 667213621 w 58"/>
                <a:gd name="T29" fmla="*/ 190296198 h 58"/>
                <a:gd name="T30" fmla="*/ 678917982 w 58"/>
                <a:gd name="T31" fmla="*/ 309231753 h 58"/>
                <a:gd name="T32" fmla="*/ 433102438 w 58"/>
                <a:gd name="T33" fmla="*/ 666041866 h 58"/>
                <a:gd name="T34" fmla="*/ 608684970 w 58"/>
                <a:gd name="T35" fmla="*/ 214085378 h 58"/>
                <a:gd name="T36" fmla="*/ 596980608 w 58"/>
                <a:gd name="T37" fmla="*/ 154615876 h 58"/>
                <a:gd name="T38" fmla="*/ 596980608 w 58"/>
                <a:gd name="T39" fmla="*/ 95149823 h 58"/>
                <a:gd name="T40" fmla="*/ 596980608 w 58"/>
                <a:gd name="T41" fmla="*/ 71360643 h 58"/>
                <a:gd name="T42" fmla="*/ 596980608 w 58"/>
                <a:gd name="T43" fmla="*/ 71360643 h 58"/>
                <a:gd name="T44" fmla="*/ 538451957 w 58"/>
                <a:gd name="T45" fmla="*/ 71360643 h 58"/>
                <a:gd name="T46" fmla="*/ 386281570 w 58"/>
                <a:gd name="T47" fmla="*/ 47574912 h 58"/>
                <a:gd name="T48" fmla="*/ 269227689 w 58"/>
                <a:gd name="T49" fmla="*/ 83255233 h 58"/>
                <a:gd name="T50" fmla="*/ 175582532 w 58"/>
                <a:gd name="T51" fmla="*/ 130830145 h 58"/>
                <a:gd name="T52" fmla="*/ 58528651 w 58"/>
                <a:gd name="T53" fmla="*/ 440061897 h 58"/>
                <a:gd name="T54" fmla="*/ 70233013 w 58"/>
                <a:gd name="T55" fmla="*/ 547106311 h 58"/>
                <a:gd name="T56" fmla="*/ 58528651 w 58"/>
                <a:gd name="T57" fmla="*/ 606572364 h 58"/>
                <a:gd name="T58" fmla="*/ 70233013 w 58"/>
                <a:gd name="T59" fmla="*/ 630358095 h 58"/>
                <a:gd name="T60" fmla="*/ 140466025 w 58"/>
                <a:gd name="T61" fmla="*/ 618466954 h 58"/>
                <a:gd name="T62" fmla="*/ 292636412 w 58"/>
                <a:gd name="T63" fmla="*/ 630358095 h 58"/>
                <a:gd name="T64" fmla="*/ 421398076 w 58"/>
                <a:gd name="T65" fmla="*/ 618466954 h 58"/>
                <a:gd name="T66" fmla="*/ 620389331 w 58"/>
                <a:gd name="T67" fmla="*/ 309231753 h 58"/>
                <a:gd name="T68" fmla="*/ 608684970 w 58"/>
                <a:gd name="T69" fmla="*/ 214085378 h 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8" h="58">
                  <a:moveTo>
                    <a:pt x="37" y="56"/>
                  </a:moveTo>
                  <a:cubicBezTo>
                    <a:pt x="34" y="58"/>
                    <a:pt x="29" y="58"/>
                    <a:pt x="25" y="58"/>
                  </a:cubicBezTo>
                  <a:cubicBezTo>
                    <a:pt x="21" y="58"/>
                    <a:pt x="16" y="57"/>
                    <a:pt x="12" y="57"/>
                  </a:cubicBezTo>
                  <a:cubicBezTo>
                    <a:pt x="10" y="57"/>
                    <a:pt x="8" y="58"/>
                    <a:pt x="6" y="58"/>
                  </a:cubicBezTo>
                  <a:cubicBezTo>
                    <a:pt x="3" y="58"/>
                    <a:pt x="0" y="54"/>
                    <a:pt x="0" y="51"/>
                  </a:cubicBezTo>
                  <a:cubicBezTo>
                    <a:pt x="0" y="49"/>
                    <a:pt x="1" y="47"/>
                    <a:pt x="1" y="46"/>
                  </a:cubicBezTo>
                  <a:cubicBezTo>
                    <a:pt x="1" y="43"/>
                    <a:pt x="0" y="40"/>
                    <a:pt x="0" y="37"/>
                  </a:cubicBezTo>
                  <a:cubicBezTo>
                    <a:pt x="0" y="26"/>
                    <a:pt x="3" y="14"/>
                    <a:pt x="12" y="7"/>
                  </a:cubicBezTo>
                  <a:cubicBezTo>
                    <a:pt x="15" y="5"/>
                    <a:pt x="18" y="4"/>
                    <a:pt x="21" y="3"/>
                  </a:cubicBezTo>
                  <a:cubicBezTo>
                    <a:pt x="25" y="1"/>
                    <a:pt x="29" y="0"/>
                    <a:pt x="33" y="0"/>
                  </a:cubicBezTo>
                  <a:cubicBezTo>
                    <a:pt x="37" y="0"/>
                    <a:pt x="42" y="1"/>
                    <a:pt x="46" y="1"/>
                  </a:cubicBezTo>
                  <a:cubicBezTo>
                    <a:pt x="48" y="1"/>
                    <a:pt x="49" y="1"/>
                    <a:pt x="50" y="1"/>
                  </a:cubicBezTo>
                  <a:cubicBezTo>
                    <a:pt x="55" y="1"/>
                    <a:pt x="56" y="4"/>
                    <a:pt x="56" y="8"/>
                  </a:cubicBezTo>
                  <a:cubicBezTo>
                    <a:pt x="56" y="10"/>
                    <a:pt x="56" y="11"/>
                    <a:pt x="56" y="13"/>
                  </a:cubicBezTo>
                  <a:cubicBezTo>
                    <a:pt x="56" y="15"/>
                    <a:pt x="56" y="15"/>
                    <a:pt x="57" y="16"/>
                  </a:cubicBezTo>
                  <a:cubicBezTo>
                    <a:pt x="58" y="18"/>
                    <a:pt x="58" y="24"/>
                    <a:pt x="58" y="26"/>
                  </a:cubicBezTo>
                  <a:cubicBezTo>
                    <a:pt x="58" y="39"/>
                    <a:pt x="49" y="52"/>
                    <a:pt x="37" y="56"/>
                  </a:cubicBezTo>
                  <a:close/>
                  <a:moveTo>
                    <a:pt x="52" y="18"/>
                  </a:moveTo>
                  <a:cubicBezTo>
                    <a:pt x="52" y="16"/>
                    <a:pt x="51" y="15"/>
                    <a:pt x="51" y="13"/>
                  </a:cubicBezTo>
                  <a:cubicBezTo>
                    <a:pt x="51" y="11"/>
                    <a:pt x="51" y="10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49" y="6"/>
                    <a:pt x="48" y="6"/>
                    <a:pt x="46" y="6"/>
                  </a:cubicBezTo>
                  <a:cubicBezTo>
                    <a:pt x="42" y="6"/>
                    <a:pt x="37" y="4"/>
                    <a:pt x="33" y="4"/>
                  </a:cubicBezTo>
                  <a:cubicBezTo>
                    <a:pt x="29" y="4"/>
                    <a:pt x="26" y="6"/>
                    <a:pt x="23" y="7"/>
                  </a:cubicBezTo>
                  <a:cubicBezTo>
                    <a:pt x="20" y="8"/>
                    <a:pt x="17" y="9"/>
                    <a:pt x="15" y="11"/>
                  </a:cubicBezTo>
                  <a:cubicBezTo>
                    <a:pt x="7" y="17"/>
                    <a:pt x="5" y="27"/>
                    <a:pt x="5" y="37"/>
                  </a:cubicBezTo>
                  <a:cubicBezTo>
                    <a:pt x="5" y="40"/>
                    <a:pt x="6" y="43"/>
                    <a:pt x="6" y="46"/>
                  </a:cubicBezTo>
                  <a:cubicBezTo>
                    <a:pt x="6" y="47"/>
                    <a:pt x="5" y="49"/>
                    <a:pt x="5" y="51"/>
                  </a:cubicBezTo>
                  <a:cubicBezTo>
                    <a:pt x="5" y="52"/>
                    <a:pt x="5" y="53"/>
                    <a:pt x="6" y="53"/>
                  </a:cubicBezTo>
                  <a:cubicBezTo>
                    <a:pt x="8" y="53"/>
                    <a:pt x="10" y="52"/>
                    <a:pt x="12" y="52"/>
                  </a:cubicBezTo>
                  <a:cubicBezTo>
                    <a:pt x="16" y="52"/>
                    <a:pt x="21" y="53"/>
                    <a:pt x="25" y="53"/>
                  </a:cubicBezTo>
                  <a:cubicBezTo>
                    <a:pt x="28" y="53"/>
                    <a:pt x="33" y="53"/>
                    <a:pt x="36" y="52"/>
                  </a:cubicBezTo>
                  <a:cubicBezTo>
                    <a:pt x="46" y="48"/>
                    <a:pt x="53" y="37"/>
                    <a:pt x="53" y="26"/>
                  </a:cubicBezTo>
                  <a:cubicBezTo>
                    <a:pt x="53" y="24"/>
                    <a:pt x="53" y="20"/>
                    <a:pt x="5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216"/>
            <p:cNvSpPr>
              <a:spLocks noEditPoints="1"/>
            </p:cNvSpPr>
            <p:nvPr/>
          </p:nvSpPr>
          <p:spPr bwMode="auto">
            <a:xfrm>
              <a:off x="1381322" y="6862904"/>
              <a:ext cx="341665" cy="343990"/>
            </a:xfrm>
            <a:custGeom>
              <a:avLst/>
              <a:gdLst>
                <a:gd name="T0" fmla="*/ 800850339 w 68"/>
                <a:gd name="T1" fmla="*/ 405893401 h 68"/>
                <a:gd name="T2" fmla="*/ 400425169 w 68"/>
                <a:gd name="T3" fmla="*/ 811786801 h 68"/>
                <a:gd name="T4" fmla="*/ 0 w 68"/>
                <a:gd name="T5" fmla="*/ 405893401 h 68"/>
                <a:gd name="T6" fmla="*/ 400425169 w 68"/>
                <a:gd name="T7" fmla="*/ 0 h 68"/>
                <a:gd name="T8" fmla="*/ 800850339 w 68"/>
                <a:gd name="T9" fmla="*/ 405893401 h 68"/>
                <a:gd name="T10" fmla="*/ 176658466 w 68"/>
                <a:gd name="T11" fmla="*/ 477522054 h 68"/>
                <a:gd name="T12" fmla="*/ 164880548 w 68"/>
                <a:gd name="T13" fmla="*/ 405893401 h 68"/>
                <a:gd name="T14" fmla="*/ 176658466 w 68"/>
                <a:gd name="T15" fmla="*/ 322327214 h 68"/>
                <a:gd name="T16" fmla="*/ 94216476 w 68"/>
                <a:gd name="T17" fmla="*/ 238761027 h 68"/>
                <a:gd name="T18" fmla="*/ 58886155 w 68"/>
                <a:gd name="T19" fmla="*/ 405893401 h 68"/>
                <a:gd name="T20" fmla="*/ 94216476 w 68"/>
                <a:gd name="T21" fmla="*/ 561088241 h 68"/>
                <a:gd name="T22" fmla="*/ 176658466 w 68"/>
                <a:gd name="T23" fmla="*/ 477522054 h 68"/>
                <a:gd name="T24" fmla="*/ 565305718 w 68"/>
                <a:gd name="T25" fmla="*/ 405893401 h 68"/>
                <a:gd name="T26" fmla="*/ 400425169 w 68"/>
                <a:gd name="T27" fmla="*/ 226823494 h 68"/>
                <a:gd name="T28" fmla="*/ 223766704 w 68"/>
                <a:gd name="T29" fmla="*/ 405893401 h 68"/>
                <a:gd name="T30" fmla="*/ 400425169 w 68"/>
                <a:gd name="T31" fmla="*/ 573025774 h 68"/>
                <a:gd name="T32" fmla="*/ 565305718 w 68"/>
                <a:gd name="T33" fmla="*/ 405893401 h 68"/>
                <a:gd name="T34" fmla="*/ 235544621 w 68"/>
                <a:gd name="T35" fmla="*/ 95503720 h 68"/>
                <a:gd name="T36" fmla="*/ 317983179 w 68"/>
                <a:gd name="T37" fmla="*/ 179069907 h 68"/>
                <a:gd name="T38" fmla="*/ 400425169 w 68"/>
                <a:gd name="T39" fmla="*/ 167132374 h 68"/>
                <a:gd name="T40" fmla="*/ 471089242 w 68"/>
                <a:gd name="T41" fmla="*/ 179069907 h 68"/>
                <a:gd name="T42" fmla="*/ 553527800 w 68"/>
                <a:gd name="T43" fmla="*/ 95503720 h 68"/>
                <a:gd name="T44" fmla="*/ 400425169 w 68"/>
                <a:gd name="T45" fmla="*/ 59691121 h 68"/>
                <a:gd name="T46" fmla="*/ 235544621 w 68"/>
                <a:gd name="T47" fmla="*/ 95503720 h 68"/>
                <a:gd name="T48" fmla="*/ 553527800 w 68"/>
                <a:gd name="T49" fmla="*/ 704345549 h 68"/>
                <a:gd name="T50" fmla="*/ 471089242 w 68"/>
                <a:gd name="T51" fmla="*/ 620779362 h 68"/>
                <a:gd name="T52" fmla="*/ 400425169 w 68"/>
                <a:gd name="T53" fmla="*/ 632716895 h 68"/>
                <a:gd name="T54" fmla="*/ 317983179 w 68"/>
                <a:gd name="T55" fmla="*/ 620779362 h 68"/>
                <a:gd name="T56" fmla="*/ 235544621 w 68"/>
                <a:gd name="T57" fmla="*/ 704345549 h 68"/>
                <a:gd name="T58" fmla="*/ 400425169 w 68"/>
                <a:gd name="T59" fmla="*/ 752095681 h 68"/>
                <a:gd name="T60" fmla="*/ 553527800 w 68"/>
                <a:gd name="T61" fmla="*/ 704345549 h 68"/>
                <a:gd name="T62" fmla="*/ 706633863 w 68"/>
                <a:gd name="T63" fmla="*/ 561088241 h 68"/>
                <a:gd name="T64" fmla="*/ 741964184 w 68"/>
                <a:gd name="T65" fmla="*/ 405893401 h 68"/>
                <a:gd name="T66" fmla="*/ 706633863 w 68"/>
                <a:gd name="T67" fmla="*/ 238761027 h 68"/>
                <a:gd name="T68" fmla="*/ 612413956 w 68"/>
                <a:gd name="T69" fmla="*/ 322327214 h 68"/>
                <a:gd name="T70" fmla="*/ 624191873 w 68"/>
                <a:gd name="T71" fmla="*/ 405893401 h 68"/>
                <a:gd name="T72" fmla="*/ 612413956 w 68"/>
                <a:gd name="T73" fmla="*/ 477522054 h 68"/>
                <a:gd name="T74" fmla="*/ 706633863 w 68"/>
                <a:gd name="T75" fmla="*/ 561088241 h 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8" h="68">
                  <a:moveTo>
                    <a:pt x="68" y="34"/>
                  </a:moveTo>
                  <a:cubicBezTo>
                    <a:pt x="68" y="52"/>
                    <a:pt x="53" y="68"/>
                    <a:pt x="34" y="68"/>
                  </a:cubicBezTo>
                  <a:cubicBezTo>
                    <a:pt x="15" y="68"/>
                    <a:pt x="0" y="52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lose/>
                  <a:moveTo>
                    <a:pt x="15" y="40"/>
                  </a:moveTo>
                  <a:cubicBezTo>
                    <a:pt x="15" y="38"/>
                    <a:pt x="14" y="36"/>
                    <a:pt x="14" y="34"/>
                  </a:cubicBezTo>
                  <a:cubicBezTo>
                    <a:pt x="14" y="31"/>
                    <a:pt x="15" y="29"/>
                    <a:pt x="15" y="27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4"/>
                    <a:pt x="5" y="29"/>
                    <a:pt x="5" y="34"/>
                  </a:cubicBezTo>
                  <a:cubicBezTo>
                    <a:pt x="5" y="39"/>
                    <a:pt x="6" y="43"/>
                    <a:pt x="8" y="47"/>
                  </a:cubicBezTo>
                  <a:lnTo>
                    <a:pt x="15" y="40"/>
                  </a:lnTo>
                  <a:close/>
                  <a:moveTo>
                    <a:pt x="48" y="34"/>
                  </a:moveTo>
                  <a:cubicBezTo>
                    <a:pt x="48" y="26"/>
                    <a:pt x="42" y="19"/>
                    <a:pt x="34" y="19"/>
                  </a:cubicBezTo>
                  <a:cubicBezTo>
                    <a:pt x="26" y="19"/>
                    <a:pt x="19" y="26"/>
                    <a:pt x="19" y="34"/>
                  </a:cubicBezTo>
                  <a:cubicBezTo>
                    <a:pt x="19" y="42"/>
                    <a:pt x="26" y="48"/>
                    <a:pt x="34" y="48"/>
                  </a:cubicBezTo>
                  <a:cubicBezTo>
                    <a:pt x="42" y="48"/>
                    <a:pt x="48" y="42"/>
                    <a:pt x="48" y="34"/>
                  </a:cubicBezTo>
                  <a:close/>
                  <a:moveTo>
                    <a:pt x="20" y="8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9" y="15"/>
                    <a:pt x="32" y="14"/>
                    <a:pt x="34" y="14"/>
                  </a:cubicBezTo>
                  <a:cubicBezTo>
                    <a:pt x="36" y="14"/>
                    <a:pt x="38" y="15"/>
                    <a:pt x="40" y="15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3" y="6"/>
                    <a:pt x="39" y="5"/>
                    <a:pt x="34" y="5"/>
                  </a:cubicBezTo>
                  <a:cubicBezTo>
                    <a:pt x="29" y="5"/>
                    <a:pt x="24" y="6"/>
                    <a:pt x="20" y="8"/>
                  </a:cubicBezTo>
                  <a:close/>
                  <a:moveTo>
                    <a:pt x="47" y="59"/>
                  </a:moveTo>
                  <a:cubicBezTo>
                    <a:pt x="40" y="52"/>
                    <a:pt x="40" y="52"/>
                    <a:pt x="40" y="52"/>
                  </a:cubicBezTo>
                  <a:cubicBezTo>
                    <a:pt x="38" y="53"/>
                    <a:pt x="36" y="53"/>
                    <a:pt x="34" y="53"/>
                  </a:cubicBezTo>
                  <a:cubicBezTo>
                    <a:pt x="32" y="53"/>
                    <a:pt x="29" y="53"/>
                    <a:pt x="27" y="52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4" y="62"/>
                    <a:pt x="29" y="63"/>
                    <a:pt x="34" y="63"/>
                  </a:cubicBezTo>
                  <a:cubicBezTo>
                    <a:pt x="39" y="63"/>
                    <a:pt x="43" y="62"/>
                    <a:pt x="47" y="59"/>
                  </a:cubicBezTo>
                  <a:close/>
                  <a:moveTo>
                    <a:pt x="60" y="47"/>
                  </a:moveTo>
                  <a:cubicBezTo>
                    <a:pt x="62" y="43"/>
                    <a:pt x="63" y="39"/>
                    <a:pt x="63" y="34"/>
                  </a:cubicBezTo>
                  <a:cubicBezTo>
                    <a:pt x="63" y="29"/>
                    <a:pt x="62" y="24"/>
                    <a:pt x="60" y="20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3" y="29"/>
                    <a:pt x="53" y="32"/>
                    <a:pt x="53" y="34"/>
                  </a:cubicBezTo>
                  <a:cubicBezTo>
                    <a:pt x="53" y="36"/>
                    <a:pt x="53" y="38"/>
                    <a:pt x="52" y="40"/>
                  </a:cubicBezTo>
                  <a:lnTo>
                    <a:pt x="60" y="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 217"/>
            <p:cNvSpPr>
              <a:spLocks noEditPoints="1"/>
            </p:cNvSpPr>
            <p:nvPr/>
          </p:nvSpPr>
          <p:spPr bwMode="auto">
            <a:xfrm>
              <a:off x="2106491" y="6888470"/>
              <a:ext cx="390476" cy="292857"/>
            </a:xfrm>
            <a:custGeom>
              <a:avLst/>
              <a:gdLst>
                <a:gd name="T0" fmla="*/ 911908846 w 78"/>
                <a:gd name="T1" fmla="*/ 689827597 h 58"/>
                <a:gd name="T2" fmla="*/ 0 w 78"/>
                <a:gd name="T3" fmla="*/ 689827597 h 58"/>
                <a:gd name="T4" fmla="*/ 0 w 78"/>
                <a:gd name="T5" fmla="*/ 0 h 58"/>
                <a:gd name="T6" fmla="*/ 58455169 w 78"/>
                <a:gd name="T7" fmla="*/ 0 h 58"/>
                <a:gd name="T8" fmla="*/ 58455169 w 78"/>
                <a:gd name="T9" fmla="*/ 630358095 h 58"/>
                <a:gd name="T10" fmla="*/ 911908846 w 78"/>
                <a:gd name="T11" fmla="*/ 630358095 h 58"/>
                <a:gd name="T12" fmla="*/ 911908846 w 78"/>
                <a:gd name="T13" fmla="*/ 689827597 h 58"/>
                <a:gd name="T14" fmla="*/ 853453677 w 78"/>
                <a:gd name="T15" fmla="*/ 261660290 h 58"/>
                <a:gd name="T16" fmla="*/ 830069558 w 78"/>
                <a:gd name="T17" fmla="*/ 273551431 h 58"/>
                <a:gd name="T18" fmla="*/ 771614388 w 78"/>
                <a:gd name="T19" fmla="*/ 214085378 h 58"/>
                <a:gd name="T20" fmla="*/ 491028892 w 78"/>
                <a:gd name="T21" fmla="*/ 499531399 h 58"/>
                <a:gd name="T22" fmla="*/ 467644773 w 78"/>
                <a:gd name="T23" fmla="*/ 499531399 h 58"/>
                <a:gd name="T24" fmla="*/ 362424785 w 78"/>
                <a:gd name="T25" fmla="*/ 404381576 h 58"/>
                <a:gd name="T26" fmla="*/ 187059277 w 78"/>
                <a:gd name="T27" fmla="*/ 582786632 h 58"/>
                <a:gd name="T28" fmla="*/ 93529638 w 78"/>
                <a:gd name="T29" fmla="*/ 499531399 h 58"/>
                <a:gd name="T30" fmla="*/ 350734435 w 78"/>
                <a:gd name="T31" fmla="*/ 237871109 h 58"/>
                <a:gd name="T32" fmla="*/ 374115135 w 78"/>
                <a:gd name="T33" fmla="*/ 237871109 h 58"/>
                <a:gd name="T34" fmla="*/ 479335123 w 78"/>
                <a:gd name="T35" fmla="*/ 344915523 h 58"/>
                <a:gd name="T36" fmla="*/ 689778519 w 78"/>
                <a:gd name="T37" fmla="*/ 130830145 h 58"/>
                <a:gd name="T38" fmla="*/ 631319931 w 78"/>
                <a:gd name="T39" fmla="*/ 71360643 h 58"/>
                <a:gd name="T40" fmla="*/ 643013700 w 78"/>
                <a:gd name="T41" fmla="*/ 47574912 h 58"/>
                <a:gd name="T42" fmla="*/ 830069558 w 78"/>
                <a:gd name="T43" fmla="*/ 47574912 h 58"/>
                <a:gd name="T44" fmla="*/ 853453677 w 78"/>
                <a:gd name="T45" fmla="*/ 71360643 h 58"/>
                <a:gd name="T46" fmla="*/ 853453677 w 78"/>
                <a:gd name="T47" fmla="*/ 261660290 h 5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8" h="58">
                  <a:moveTo>
                    <a:pt x="78" y="58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78" y="53"/>
                    <a:pt x="78" y="53"/>
                    <a:pt x="78" y="53"/>
                  </a:cubicBezTo>
                  <a:lnTo>
                    <a:pt x="78" y="58"/>
                  </a:lnTo>
                  <a:close/>
                  <a:moveTo>
                    <a:pt x="73" y="22"/>
                  </a:moveTo>
                  <a:cubicBezTo>
                    <a:pt x="73" y="23"/>
                    <a:pt x="71" y="24"/>
                    <a:pt x="71" y="23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1" y="43"/>
                    <a:pt x="41" y="43"/>
                    <a:pt x="40" y="42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19"/>
                    <a:pt x="32" y="19"/>
                    <a:pt x="32" y="2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3" y="6"/>
                    <a:pt x="54" y="4"/>
                    <a:pt x="55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2" y="4"/>
                    <a:pt x="73" y="5"/>
                    <a:pt x="73" y="6"/>
                  </a:cubicBezTo>
                  <a:lnTo>
                    <a:pt x="73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219"/>
            <p:cNvSpPr>
              <a:spLocks noEditPoints="1"/>
            </p:cNvSpPr>
            <p:nvPr/>
          </p:nvSpPr>
          <p:spPr bwMode="auto">
            <a:xfrm>
              <a:off x="3552180" y="6900092"/>
              <a:ext cx="341665" cy="264966"/>
            </a:xfrm>
            <a:custGeom>
              <a:avLst/>
              <a:gdLst>
                <a:gd name="T0" fmla="*/ 94216476 w 68"/>
                <a:gd name="T1" fmla="*/ 174893557 h 53"/>
                <a:gd name="T2" fmla="*/ 0 w 68"/>
                <a:gd name="T3" fmla="*/ 81616310 h 53"/>
                <a:gd name="T4" fmla="*/ 94216476 w 68"/>
                <a:gd name="T5" fmla="*/ 0 h 53"/>
                <a:gd name="T6" fmla="*/ 176658466 w 68"/>
                <a:gd name="T7" fmla="*/ 81616310 h 53"/>
                <a:gd name="T8" fmla="*/ 94216476 w 68"/>
                <a:gd name="T9" fmla="*/ 174893557 h 53"/>
                <a:gd name="T10" fmla="*/ 94216476 w 68"/>
                <a:gd name="T11" fmla="*/ 396427445 h 53"/>
                <a:gd name="T12" fmla="*/ 0 w 68"/>
                <a:gd name="T13" fmla="*/ 314811134 h 53"/>
                <a:gd name="T14" fmla="*/ 94216476 w 68"/>
                <a:gd name="T15" fmla="*/ 221533888 h 53"/>
                <a:gd name="T16" fmla="*/ 176658466 w 68"/>
                <a:gd name="T17" fmla="*/ 314811134 h 53"/>
                <a:gd name="T18" fmla="*/ 94216476 w 68"/>
                <a:gd name="T19" fmla="*/ 396427445 h 53"/>
                <a:gd name="T20" fmla="*/ 94216476 w 68"/>
                <a:gd name="T21" fmla="*/ 617961333 h 53"/>
                <a:gd name="T22" fmla="*/ 0 w 68"/>
                <a:gd name="T23" fmla="*/ 536345022 h 53"/>
                <a:gd name="T24" fmla="*/ 94216476 w 68"/>
                <a:gd name="T25" fmla="*/ 454725297 h 53"/>
                <a:gd name="T26" fmla="*/ 176658466 w 68"/>
                <a:gd name="T27" fmla="*/ 536345022 h 53"/>
                <a:gd name="T28" fmla="*/ 94216476 w 68"/>
                <a:gd name="T29" fmla="*/ 617961333 h 53"/>
                <a:gd name="T30" fmla="*/ 800850339 w 68"/>
                <a:gd name="T31" fmla="*/ 128256641 h 53"/>
                <a:gd name="T32" fmla="*/ 789072421 w 68"/>
                <a:gd name="T33" fmla="*/ 139914163 h 53"/>
                <a:gd name="T34" fmla="*/ 247322538 w 68"/>
                <a:gd name="T35" fmla="*/ 139914163 h 53"/>
                <a:gd name="T36" fmla="*/ 235544621 w 68"/>
                <a:gd name="T37" fmla="*/ 128256641 h 53"/>
                <a:gd name="T38" fmla="*/ 235544621 w 68"/>
                <a:gd name="T39" fmla="*/ 46636916 h 53"/>
                <a:gd name="T40" fmla="*/ 247322538 w 68"/>
                <a:gd name="T41" fmla="*/ 23318458 h 53"/>
                <a:gd name="T42" fmla="*/ 789072421 w 68"/>
                <a:gd name="T43" fmla="*/ 23318458 h 53"/>
                <a:gd name="T44" fmla="*/ 800850339 w 68"/>
                <a:gd name="T45" fmla="*/ 46636916 h 53"/>
                <a:gd name="T46" fmla="*/ 800850339 w 68"/>
                <a:gd name="T47" fmla="*/ 128256641 h 53"/>
                <a:gd name="T48" fmla="*/ 800850339 w 68"/>
                <a:gd name="T49" fmla="*/ 349790529 h 53"/>
                <a:gd name="T50" fmla="*/ 789072421 w 68"/>
                <a:gd name="T51" fmla="*/ 373108987 h 53"/>
                <a:gd name="T52" fmla="*/ 247322538 w 68"/>
                <a:gd name="T53" fmla="*/ 373108987 h 53"/>
                <a:gd name="T54" fmla="*/ 235544621 w 68"/>
                <a:gd name="T55" fmla="*/ 349790529 h 53"/>
                <a:gd name="T56" fmla="*/ 235544621 w 68"/>
                <a:gd name="T57" fmla="*/ 268170804 h 53"/>
                <a:gd name="T58" fmla="*/ 247322538 w 68"/>
                <a:gd name="T59" fmla="*/ 256513282 h 53"/>
                <a:gd name="T60" fmla="*/ 789072421 w 68"/>
                <a:gd name="T61" fmla="*/ 256513282 h 53"/>
                <a:gd name="T62" fmla="*/ 800850339 w 68"/>
                <a:gd name="T63" fmla="*/ 268170804 h 53"/>
                <a:gd name="T64" fmla="*/ 800850339 w 68"/>
                <a:gd name="T65" fmla="*/ 349790529 h 53"/>
                <a:gd name="T66" fmla="*/ 800850339 w 68"/>
                <a:gd name="T67" fmla="*/ 582981938 h 53"/>
                <a:gd name="T68" fmla="*/ 789072421 w 68"/>
                <a:gd name="T69" fmla="*/ 594642875 h 53"/>
                <a:gd name="T70" fmla="*/ 247322538 w 68"/>
                <a:gd name="T71" fmla="*/ 594642875 h 53"/>
                <a:gd name="T72" fmla="*/ 235544621 w 68"/>
                <a:gd name="T73" fmla="*/ 582981938 h 53"/>
                <a:gd name="T74" fmla="*/ 235544621 w 68"/>
                <a:gd name="T75" fmla="*/ 489704692 h 53"/>
                <a:gd name="T76" fmla="*/ 247322538 w 68"/>
                <a:gd name="T77" fmla="*/ 478047170 h 53"/>
                <a:gd name="T78" fmla="*/ 789072421 w 68"/>
                <a:gd name="T79" fmla="*/ 478047170 h 53"/>
                <a:gd name="T80" fmla="*/ 800850339 w 68"/>
                <a:gd name="T81" fmla="*/ 489704692 h 53"/>
                <a:gd name="T82" fmla="*/ 800850339 w 68"/>
                <a:gd name="T83" fmla="*/ 582981938 h 5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8" h="53">
                  <a:moveTo>
                    <a:pt x="8" y="15"/>
                  </a:moveTo>
                  <a:cubicBezTo>
                    <a:pt x="4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3"/>
                    <a:pt x="15" y="7"/>
                  </a:cubicBezTo>
                  <a:cubicBezTo>
                    <a:pt x="15" y="11"/>
                    <a:pt x="12" y="15"/>
                    <a:pt x="8" y="15"/>
                  </a:cubicBezTo>
                  <a:close/>
                  <a:moveTo>
                    <a:pt x="8" y="34"/>
                  </a:moveTo>
                  <a:cubicBezTo>
                    <a:pt x="4" y="34"/>
                    <a:pt x="0" y="31"/>
                    <a:pt x="0" y="27"/>
                  </a:cubicBezTo>
                  <a:cubicBezTo>
                    <a:pt x="0" y="23"/>
                    <a:pt x="4" y="19"/>
                    <a:pt x="8" y="19"/>
                  </a:cubicBezTo>
                  <a:cubicBezTo>
                    <a:pt x="12" y="19"/>
                    <a:pt x="15" y="23"/>
                    <a:pt x="15" y="27"/>
                  </a:cubicBezTo>
                  <a:cubicBezTo>
                    <a:pt x="15" y="31"/>
                    <a:pt x="12" y="34"/>
                    <a:pt x="8" y="34"/>
                  </a:cubicBezTo>
                  <a:close/>
                  <a:moveTo>
                    <a:pt x="8" y="53"/>
                  </a:moveTo>
                  <a:cubicBezTo>
                    <a:pt x="4" y="53"/>
                    <a:pt x="0" y="50"/>
                    <a:pt x="0" y="46"/>
                  </a:cubicBezTo>
                  <a:cubicBezTo>
                    <a:pt x="0" y="42"/>
                    <a:pt x="4" y="39"/>
                    <a:pt x="8" y="39"/>
                  </a:cubicBezTo>
                  <a:cubicBezTo>
                    <a:pt x="12" y="39"/>
                    <a:pt x="15" y="42"/>
                    <a:pt x="15" y="46"/>
                  </a:cubicBezTo>
                  <a:cubicBezTo>
                    <a:pt x="15" y="50"/>
                    <a:pt x="12" y="53"/>
                    <a:pt x="8" y="53"/>
                  </a:cubicBezTo>
                  <a:close/>
                  <a:moveTo>
                    <a:pt x="68" y="11"/>
                  </a:moveTo>
                  <a:cubicBezTo>
                    <a:pt x="68" y="12"/>
                    <a:pt x="68" y="12"/>
                    <a:pt x="67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2"/>
                    <a:pt x="20" y="12"/>
                    <a:pt x="20" y="11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2"/>
                    <a:pt x="21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8" y="3"/>
                    <a:pt x="68" y="4"/>
                  </a:cubicBezTo>
                  <a:lnTo>
                    <a:pt x="68" y="11"/>
                  </a:lnTo>
                  <a:close/>
                  <a:moveTo>
                    <a:pt x="68" y="30"/>
                  </a:moveTo>
                  <a:cubicBezTo>
                    <a:pt x="68" y="31"/>
                    <a:pt x="68" y="32"/>
                    <a:pt x="67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2"/>
                    <a:pt x="20" y="31"/>
                    <a:pt x="20" y="30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2"/>
                    <a:pt x="20" y="22"/>
                    <a:pt x="21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8" y="22"/>
                    <a:pt x="68" y="22"/>
                    <a:pt x="68" y="23"/>
                  </a:cubicBezTo>
                  <a:lnTo>
                    <a:pt x="68" y="30"/>
                  </a:lnTo>
                  <a:close/>
                  <a:moveTo>
                    <a:pt x="68" y="50"/>
                  </a:moveTo>
                  <a:cubicBezTo>
                    <a:pt x="68" y="50"/>
                    <a:pt x="68" y="51"/>
                    <a:pt x="67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0" y="51"/>
                    <a:pt x="20" y="50"/>
                    <a:pt x="20" y="50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1"/>
                    <a:pt x="21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8" y="41"/>
                    <a:pt x="68" y="42"/>
                    <a:pt x="68" y="42"/>
                  </a:cubicBezTo>
                  <a:lnTo>
                    <a:pt x="68" y="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220"/>
            <p:cNvSpPr>
              <a:spLocks/>
            </p:cNvSpPr>
            <p:nvPr/>
          </p:nvSpPr>
          <p:spPr bwMode="auto">
            <a:xfrm>
              <a:off x="4286646" y="6958198"/>
              <a:ext cx="332368" cy="146429"/>
            </a:xfrm>
            <a:custGeom>
              <a:avLst/>
              <a:gdLst>
                <a:gd name="T0" fmla="*/ 780824972 w 66"/>
                <a:gd name="T1" fmla="*/ 214086448 h 29"/>
                <a:gd name="T2" fmla="*/ 768992831 w 66"/>
                <a:gd name="T3" fmla="*/ 237872299 h 29"/>
                <a:gd name="T4" fmla="*/ 201122313 w 66"/>
                <a:gd name="T5" fmla="*/ 237872299 h 29"/>
                <a:gd name="T6" fmla="*/ 201122313 w 66"/>
                <a:gd name="T7" fmla="*/ 333022598 h 29"/>
                <a:gd name="T8" fmla="*/ 189290173 w 66"/>
                <a:gd name="T9" fmla="*/ 344917247 h 29"/>
                <a:gd name="T10" fmla="*/ 177461472 w 66"/>
                <a:gd name="T11" fmla="*/ 344917247 h 29"/>
                <a:gd name="T12" fmla="*/ 11832141 w 66"/>
                <a:gd name="T13" fmla="*/ 190300598 h 29"/>
                <a:gd name="T14" fmla="*/ 0 w 66"/>
                <a:gd name="T15" fmla="*/ 178405948 h 29"/>
                <a:gd name="T16" fmla="*/ 11832141 w 66"/>
                <a:gd name="T17" fmla="*/ 166511299 h 29"/>
                <a:gd name="T18" fmla="*/ 177461472 w 66"/>
                <a:gd name="T19" fmla="*/ 0 h 29"/>
                <a:gd name="T20" fmla="*/ 189290173 w 66"/>
                <a:gd name="T21" fmla="*/ 0 h 29"/>
                <a:gd name="T22" fmla="*/ 201122313 w 66"/>
                <a:gd name="T23" fmla="*/ 11894650 h 29"/>
                <a:gd name="T24" fmla="*/ 201122313 w 66"/>
                <a:gd name="T25" fmla="*/ 118936149 h 29"/>
                <a:gd name="T26" fmla="*/ 768992831 w 66"/>
                <a:gd name="T27" fmla="*/ 118936149 h 29"/>
                <a:gd name="T28" fmla="*/ 780824972 w 66"/>
                <a:gd name="T29" fmla="*/ 130830799 h 29"/>
                <a:gd name="T30" fmla="*/ 780824972 w 66"/>
                <a:gd name="T31" fmla="*/ 214086448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29">
                  <a:moveTo>
                    <a:pt x="66" y="18"/>
                  </a:moveTo>
                  <a:cubicBezTo>
                    <a:pt x="66" y="19"/>
                    <a:pt x="65" y="20"/>
                    <a:pt x="65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6" y="29"/>
                    <a:pt x="15" y="29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6" y="10"/>
                    <a:pt x="66" y="11"/>
                  </a:cubicBezTo>
                  <a:lnTo>
                    <a:pt x="6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221"/>
            <p:cNvSpPr>
              <a:spLocks noEditPoints="1"/>
            </p:cNvSpPr>
            <p:nvPr/>
          </p:nvSpPr>
          <p:spPr bwMode="auto">
            <a:xfrm>
              <a:off x="5000193" y="6888470"/>
              <a:ext cx="297505" cy="292857"/>
            </a:xfrm>
            <a:custGeom>
              <a:avLst/>
              <a:gdLst>
                <a:gd name="T0" fmla="*/ 237230834 w 59"/>
                <a:gd name="T1" fmla="*/ 202190788 h 58"/>
                <a:gd name="T2" fmla="*/ 201646725 w 59"/>
                <a:gd name="T3" fmla="*/ 225976519 h 58"/>
                <a:gd name="T4" fmla="*/ 35584108 w 59"/>
                <a:gd name="T5" fmla="*/ 225976519 h 58"/>
                <a:gd name="T6" fmla="*/ 0 w 59"/>
                <a:gd name="T7" fmla="*/ 202190788 h 58"/>
                <a:gd name="T8" fmla="*/ 0 w 59"/>
                <a:gd name="T9" fmla="*/ 23785731 h 58"/>
                <a:gd name="T10" fmla="*/ 35584108 w 59"/>
                <a:gd name="T11" fmla="*/ 0 h 58"/>
                <a:gd name="T12" fmla="*/ 201646725 w 59"/>
                <a:gd name="T13" fmla="*/ 0 h 58"/>
                <a:gd name="T14" fmla="*/ 237230834 w 59"/>
                <a:gd name="T15" fmla="*/ 23785731 h 58"/>
                <a:gd name="T16" fmla="*/ 237230834 w 59"/>
                <a:gd name="T17" fmla="*/ 202190788 h 58"/>
                <a:gd name="T18" fmla="*/ 699834576 w 59"/>
                <a:gd name="T19" fmla="*/ 368701254 h 58"/>
                <a:gd name="T20" fmla="*/ 355847973 w 59"/>
                <a:gd name="T21" fmla="*/ 689827597 h 58"/>
                <a:gd name="T22" fmla="*/ 0 w 59"/>
                <a:gd name="T23" fmla="*/ 368701254 h 58"/>
                <a:gd name="T24" fmla="*/ 0 w 59"/>
                <a:gd name="T25" fmla="*/ 309231753 h 58"/>
                <a:gd name="T26" fmla="*/ 35584108 w 59"/>
                <a:gd name="T27" fmla="*/ 285446021 h 58"/>
                <a:gd name="T28" fmla="*/ 201646725 w 59"/>
                <a:gd name="T29" fmla="*/ 285446021 h 58"/>
                <a:gd name="T30" fmla="*/ 237230834 w 59"/>
                <a:gd name="T31" fmla="*/ 309231753 h 58"/>
                <a:gd name="T32" fmla="*/ 237230834 w 59"/>
                <a:gd name="T33" fmla="*/ 368701254 h 58"/>
                <a:gd name="T34" fmla="*/ 355847973 w 59"/>
                <a:gd name="T35" fmla="*/ 451956488 h 58"/>
                <a:gd name="T36" fmla="*/ 462603742 w 59"/>
                <a:gd name="T37" fmla="*/ 368701254 h 58"/>
                <a:gd name="T38" fmla="*/ 462603742 w 59"/>
                <a:gd name="T39" fmla="*/ 309231753 h 58"/>
                <a:gd name="T40" fmla="*/ 498187851 w 59"/>
                <a:gd name="T41" fmla="*/ 285446021 h 58"/>
                <a:gd name="T42" fmla="*/ 664250468 w 59"/>
                <a:gd name="T43" fmla="*/ 285446021 h 58"/>
                <a:gd name="T44" fmla="*/ 699834576 w 59"/>
                <a:gd name="T45" fmla="*/ 309231753 h 58"/>
                <a:gd name="T46" fmla="*/ 699834576 w 59"/>
                <a:gd name="T47" fmla="*/ 368701254 h 58"/>
                <a:gd name="T48" fmla="*/ 699834576 w 59"/>
                <a:gd name="T49" fmla="*/ 202190788 h 58"/>
                <a:gd name="T50" fmla="*/ 664250468 w 59"/>
                <a:gd name="T51" fmla="*/ 225976519 h 58"/>
                <a:gd name="T52" fmla="*/ 498187851 w 59"/>
                <a:gd name="T53" fmla="*/ 225976519 h 58"/>
                <a:gd name="T54" fmla="*/ 462603742 w 59"/>
                <a:gd name="T55" fmla="*/ 202190788 h 58"/>
                <a:gd name="T56" fmla="*/ 462603742 w 59"/>
                <a:gd name="T57" fmla="*/ 23785731 h 58"/>
                <a:gd name="T58" fmla="*/ 498187851 w 59"/>
                <a:gd name="T59" fmla="*/ 0 h 58"/>
                <a:gd name="T60" fmla="*/ 664250468 w 59"/>
                <a:gd name="T61" fmla="*/ 0 h 58"/>
                <a:gd name="T62" fmla="*/ 699834576 w 59"/>
                <a:gd name="T63" fmla="*/ 23785731 h 58"/>
                <a:gd name="T64" fmla="*/ 699834576 w 59"/>
                <a:gd name="T65" fmla="*/ 202190788 h 5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9" h="58">
                  <a:moveTo>
                    <a:pt x="20" y="17"/>
                  </a:moveTo>
                  <a:cubicBezTo>
                    <a:pt x="20" y="18"/>
                    <a:pt x="19" y="19"/>
                    <a:pt x="17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0" y="18"/>
                    <a:pt x="0" y="1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20" y="1"/>
                    <a:pt x="20" y="2"/>
                  </a:cubicBezTo>
                  <a:lnTo>
                    <a:pt x="20" y="17"/>
                  </a:lnTo>
                  <a:close/>
                  <a:moveTo>
                    <a:pt x="59" y="31"/>
                  </a:moveTo>
                  <a:cubicBezTo>
                    <a:pt x="59" y="47"/>
                    <a:pt x="46" y="58"/>
                    <a:pt x="30" y="58"/>
                  </a:cubicBezTo>
                  <a:cubicBezTo>
                    <a:pt x="13" y="58"/>
                    <a:pt x="0" y="47"/>
                    <a:pt x="0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2" y="24"/>
                    <a:pt x="3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9" y="24"/>
                    <a:pt x="20" y="25"/>
                    <a:pt x="20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8"/>
                    <a:pt x="28" y="38"/>
                    <a:pt x="30" y="38"/>
                  </a:cubicBezTo>
                  <a:cubicBezTo>
                    <a:pt x="31" y="38"/>
                    <a:pt x="39" y="38"/>
                    <a:pt x="39" y="31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5"/>
                    <a:pt x="40" y="24"/>
                    <a:pt x="42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8" y="24"/>
                    <a:pt x="59" y="25"/>
                    <a:pt x="59" y="26"/>
                  </a:cubicBezTo>
                  <a:lnTo>
                    <a:pt x="59" y="31"/>
                  </a:lnTo>
                  <a:close/>
                  <a:moveTo>
                    <a:pt x="59" y="17"/>
                  </a:moveTo>
                  <a:cubicBezTo>
                    <a:pt x="59" y="18"/>
                    <a:pt x="58" y="19"/>
                    <a:pt x="56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0" y="19"/>
                    <a:pt x="39" y="18"/>
                    <a:pt x="39" y="17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1"/>
                    <a:pt x="40" y="0"/>
                    <a:pt x="42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8" y="0"/>
                    <a:pt x="59" y="1"/>
                    <a:pt x="59" y="2"/>
                  </a:cubicBezTo>
                  <a:lnTo>
                    <a:pt x="59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222"/>
            <p:cNvSpPr>
              <a:spLocks noEditPoints="1"/>
            </p:cNvSpPr>
            <p:nvPr/>
          </p:nvSpPr>
          <p:spPr bwMode="auto">
            <a:xfrm>
              <a:off x="5725362" y="6869876"/>
              <a:ext cx="195238" cy="337018"/>
            </a:xfrm>
            <a:custGeom>
              <a:avLst/>
              <a:gdLst>
                <a:gd name="T0" fmla="*/ 455954423 w 39"/>
                <a:gd name="T1" fmla="*/ 483947938 h 67"/>
                <a:gd name="T2" fmla="*/ 409189604 w 39"/>
                <a:gd name="T3" fmla="*/ 531163963 h 67"/>
                <a:gd name="T4" fmla="*/ 362424785 w 39"/>
                <a:gd name="T5" fmla="*/ 483947938 h 67"/>
                <a:gd name="T6" fmla="*/ 362424785 w 39"/>
                <a:gd name="T7" fmla="*/ 330501869 h 67"/>
                <a:gd name="T8" fmla="*/ 339044085 w 39"/>
                <a:gd name="T9" fmla="*/ 330501869 h 67"/>
                <a:gd name="T10" fmla="*/ 339044085 w 39"/>
                <a:gd name="T11" fmla="*/ 731826058 h 67"/>
                <a:gd name="T12" fmla="*/ 292279265 w 39"/>
                <a:gd name="T13" fmla="*/ 790843513 h 67"/>
                <a:gd name="T14" fmla="*/ 233824096 w 39"/>
                <a:gd name="T15" fmla="*/ 731826058 h 67"/>
                <a:gd name="T16" fmla="*/ 233824096 w 39"/>
                <a:gd name="T17" fmla="*/ 531163963 h 67"/>
                <a:gd name="T18" fmla="*/ 210439977 w 39"/>
                <a:gd name="T19" fmla="*/ 531163963 h 67"/>
                <a:gd name="T20" fmla="*/ 210439977 w 39"/>
                <a:gd name="T21" fmla="*/ 731826058 h 67"/>
                <a:gd name="T22" fmla="*/ 163675158 w 39"/>
                <a:gd name="T23" fmla="*/ 790843513 h 67"/>
                <a:gd name="T24" fmla="*/ 105219988 w 39"/>
                <a:gd name="T25" fmla="*/ 731826058 h 67"/>
                <a:gd name="T26" fmla="*/ 105219988 w 39"/>
                <a:gd name="T27" fmla="*/ 330501869 h 67"/>
                <a:gd name="T28" fmla="*/ 81839288 w 39"/>
                <a:gd name="T29" fmla="*/ 330501869 h 67"/>
                <a:gd name="T30" fmla="*/ 81839288 w 39"/>
                <a:gd name="T31" fmla="*/ 483947938 h 67"/>
                <a:gd name="T32" fmla="*/ 35074469 w 39"/>
                <a:gd name="T33" fmla="*/ 531163963 h 67"/>
                <a:gd name="T34" fmla="*/ 0 w 39"/>
                <a:gd name="T35" fmla="*/ 483947938 h 67"/>
                <a:gd name="T36" fmla="*/ 0 w 39"/>
                <a:gd name="T37" fmla="*/ 295090709 h 67"/>
                <a:gd name="T38" fmla="*/ 81839288 w 39"/>
                <a:gd name="T39" fmla="*/ 212466960 h 67"/>
                <a:gd name="T40" fmla="*/ 362424785 w 39"/>
                <a:gd name="T41" fmla="*/ 212466960 h 67"/>
                <a:gd name="T42" fmla="*/ 455954423 w 39"/>
                <a:gd name="T43" fmla="*/ 295090709 h 67"/>
                <a:gd name="T44" fmla="*/ 455954423 w 39"/>
                <a:gd name="T45" fmla="*/ 483947938 h 67"/>
                <a:gd name="T46" fmla="*/ 222130327 w 39"/>
                <a:gd name="T47" fmla="*/ 200662094 h 67"/>
                <a:gd name="T48" fmla="*/ 128604108 w 39"/>
                <a:gd name="T49" fmla="*/ 94428615 h 67"/>
                <a:gd name="T50" fmla="*/ 222130327 w 39"/>
                <a:gd name="T51" fmla="*/ 0 h 67"/>
                <a:gd name="T52" fmla="*/ 327350315 w 39"/>
                <a:gd name="T53" fmla="*/ 94428615 h 67"/>
                <a:gd name="T54" fmla="*/ 222130327 w 39"/>
                <a:gd name="T55" fmla="*/ 200662094 h 6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9" h="67">
                  <a:moveTo>
                    <a:pt x="39" y="41"/>
                  </a:moveTo>
                  <a:cubicBezTo>
                    <a:pt x="39" y="43"/>
                    <a:pt x="37" y="45"/>
                    <a:pt x="35" y="45"/>
                  </a:cubicBezTo>
                  <a:cubicBezTo>
                    <a:pt x="33" y="45"/>
                    <a:pt x="31" y="43"/>
                    <a:pt x="31" y="41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5"/>
                    <a:pt x="27" y="67"/>
                    <a:pt x="25" y="67"/>
                  </a:cubicBezTo>
                  <a:cubicBezTo>
                    <a:pt x="22" y="67"/>
                    <a:pt x="20" y="65"/>
                    <a:pt x="20" y="62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5"/>
                    <a:pt x="16" y="67"/>
                    <a:pt x="14" y="67"/>
                  </a:cubicBezTo>
                  <a:cubicBezTo>
                    <a:pt x="11" y="67"/>
                    <a:pt x="9" y="65"/>
                    <a:pt x="9" y="62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3"/>
                    <a:pt x="5" y="45"/>
                    <a:pt x="3" y="45"/>
                  </a:cubicBezTo>
                  <a:cubicBezTo>
                    <a:pt x="1" y="45"/>
                    <a:pt x="0" y="43"/>
                    <a:pt x="0" y="4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1"/>
                    <a:pt x="3" y="18"/>
                    <a:pt x="7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8"/>
                    <a:pt x="39" y="21"/>
                    <a:pt x="39" y="25"/>
                  </a:cubicBezTo>
                  <a:lnTo>
                    <a:pt x="39" y="41"/>
                  </a:lnTo>
                  <a:close/>
                  <a:moveTo>
                    <a:pt x="19" y="17"/>
                  </a:moveTo>
                  <a:cubicBezTo>
                    <a:pt x="14" y="17"/>
                    <a:pt x="11" y="13"/>
                    <a:pt x="11" y="8"/>
                  </a:cubicBezTo>
                  <a:cubicBezTo>
                    <a:pt x="11" y="4"/>
                    <a:pt x="14" y="0"/>
                    <a:pt x="19" y="0"/>
                  </a:cubicBezTo>
                  <a:cubicBezTo>
                    <a:pt x="24" y="0"/>
                    <a:pt x="28" y="4"/>
                    <a:pt x="28" y="8"/>
                  </a:cubicBezTo>
                  <a:cubicBezTo>
                    <a:pt x="28" y="13"/>
                    <a:pt x="24" y="17"/>
                    <a:pt x="1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223"/>
            <p:cNvSpPr>
              <a:spLocks noEditPoints="1"/>
            </p:cNvSpPr>
            <p:nvPr/>
          </p:nvSpPr>
          <p:spPr bwMode="auto">
            <a:xfrm>
              <a:off x="6448207" y="6888470"/>
              <a:ext cx="341665" cy="292857"/>
            </a:xfrm>
            <a:custGeom>
              <a:avLst/>
              <a:gdLst>
                <a:gd name="T0" fmla="*/ 117772311 w 68"/>
                <a:gd name="T1" fmla="*/ 689827597 h 58"/>
                <a:gd name="T2" fmla="*/ 105994393 w 68"/>
                <a:gd name="T3" fmla="*/ 689827597 h 58"/>
                <a:gd name="T4" fmla="*/ 0 w 68"/>
                <a:gd name="T5" fmla="*/ 582786632 h 58"/>
                <a:gd name="T6" fmla="*/ 0 w 68"/>
                <a:gd name="T7" fmla="*/ 214085378 h 58"/>
                <a:gd name="T8" fmla="*/ 105994393 w 68"/>
                <a:gd name="T9" fmla="*/ 107040965 h 58"/>
                <a:gd name="T10" fmla="*/ 117772311 w 68"/>
                <a:gd name="T11" fmla="*/ 107040965 h 58"/>
                <a:gd name="T12" fmla="*/ 117772311 w 68"/>
                <a:gd name="T13" fmla="*/ 689827597 h 58"/>
                <a:gd name="T14" fmla="*/ 647747708 w 68"/>
                <a:gd name="T15" fmla="*/ 689827597 h 58"/>
                <a:gd name="T16" fmla="*/ 164880548 w 68"/>
                <a:gd name="T17" fmla="*/ 689827597 h 58"/>
                <a:gd name="T18" fmla="*/ 164880548 w 68"/>
                <a:gd name="T19" fmla="*/ 107040965 h 58"/>
                <a:gd name="T20" fmla="*/ 235544621 w 68"/>
                <a:gd name="T21" fmla="*/ 107040965 h 58"/>
                <a:gd name="T22" fmla="*/ 235544621 w 68"/>
                <a:gd name="T23" fmla="*/ 35680322 h 58"/>
                <a:gd name="T24" fmla="*/ 282652859 w 68"/>
                <a:gd name="T25" fmla="*/ 0 h 58"/>
                <a:gd name="T26" fmla="*/ 529975397 w 68"/>
                <a:gd name="T27" fmla="*/ 0 h 58"/>
                <a:gd name="T28" fmla="*/ 577083635 w 68"/>
                <a:gd name="T29" fmla="*/ 35680322 h 58"/>
                <a:gd name="T30" fmla="*/ 577083635 w 68"/>
                <a:gd name="T31" fmla="*/ 107040965 h 58"/>
                <a:gd name="T32" fmla="*/ 647747708 w 68"/>
                <a:gd name="T33" fmla="*/ 107040965 h 58"/>
                <a:gd name="T34" fmla="*/ 647747708 w 68"/>
                <a:gd name="T35" fmla="*/ 689827597 h 58"/>
                <a:gd name="T36" fmla="*/ 577083635 w 68"/>
                <a:gd name="T37" fmla="*/ 356806664 h 58"/>
                <a:gd name="T38" fmla="*/ 565305718 w 68"/>
                <a:gd name="T39" fmla="*/ 344915523 h 58"/>
                <a:gd name="T40" fmla="*/ 459311325 w 68"/>
                <a:gd name="T41" fmla="*/ 344915523 h 58"/>
                <a:gd name="T42" fmla="*/ 459311325 w 68"/>
                <a:gd name="T43" fmla="*/ 237871109 h 58"/>
                <a:gd name="T44" fmla="*/ 447533407 w 68"/>
                <a:gd name="T45" fmla="*/ 225976519 h 58"/>
                <a:gd name="T46" fmla="*/ 365094849 w 68"/>
                <a:gd name="T47" fmla="*/ 225976519 h 58"/>
                <a:gd name="T48" fmla="*/ 353316932 w 68"/>
                <a:gd name="T49" fmla="*/ 237871109 h 58"/>
                <a:gd name="T50" fmla="*/ 353316932 w 68"/>
                <a:gd name="T51" fmla="*/ 344915523 h 58"/>
                <a:gd name="T52" fmla="*/ 247322538 w 68"/>
                <a:gd name="T53" fmla="*/ 344915523 h 58"/>
                <a:gd name="T54" fmla="*/ 235544621 w 68"/>
                <a:gd name="T55" fmla="*/ 356806664 h 58"/>
                <a:gd name="T56" fmla="*/ 235544621 w 68"/>
                <a:gd name="T57" fmla="*/ 440061897 h 58"/>
                <a:gd name="T58" fmla="*/ 247322538 w 68"/>
                <a:gd name="T59" fmla="*/ 451956488 h 58"/>
                <a:gd name="T60" fmla="*/ 353316932 w 68"/>
                <a:gd name="T61" fmla="*/ 451956488 h 58"/>
                <a:gd name="T62" fmla="*/ 353316932 w 68"/>
                <a:gd name="T63" fmla="*/ 558997452 h 58"/>
                <a:gd name="T64" fmla="*/ 365094849 w 68"/>
                <a:gd name="T65" fmla="*/ 570892042 h 58"/>
                <a:gd name="T66" fmla="*/ 447533407 w 68"/>
                <a:gd name="T67" fmla="*/ 570892042 h 58"/>
                <a:gd name="T68" fmla="*/ 459311325 w 68"/>
                <a:gd name="T69" fmla="*/ 558997452 h 58"/>
                <a:gd name="T70" fmla="*/ 459311325 w 68"/>
                <a:gd name="T71" fmla="*/ 451956488 h 58"/>
                <a:gd name="T72" fmla="*/ 565305718 w 68"/>
                <a:gd name="T73" fmla="*/ 451956488 h 58"/>
                <a:gd name="T74" fmla="*/ 577083635 w 68"/>
                <a:gd name="T75" fmla="*/ 440061897 h 58"/>
                <a:gd name="T76" fmla="*/ 577083635 w 68"/>
                <a:gd name="T77" fmla="*/ 356806664 h 58"/>
                <a:gd name="T78" fmla="*/ 518197480 w 68"/>
                <a:gd name="T79" fmla="*/ 107040965 h 58"/>
                <a:gd name="T80" fmla="*/ 518197480 w 68"/>
                <a:gd name="T81" fmla="*/ 47574912 h 58"/>
                <a:gd name="T82" fmla="*/ 294430776 w 68"/>
                <a:gd name="T83" fmla="*/ 47574912 h 58"/>
                <a:gd name="T84" fmla="*/ 294430776 w 68"/>
                <a:gd name="T85" fmla="*/ 107040965 h 58"/>
                <a:gd name="T86" fmla="*/ 518197480 w 68"/>
                <a:gd name="T87" fmla="*/ 107040965 h 58"/>
                <a:gd name="T88" fmla="*/ 800850339 w 68"/>
                <a:gd name="T89" fmla="*/ 582786632 h 58"/>
                <a:gd name="T90" fmla="*/ 706633863 w 68"/>
                <a:gd name="T91" fmla="*/ 689827597 h 58"/>
                <a:gd name="T92" fmla="*/ 694855946 w 68"/>
                <a:gd name="T93" fmla="*/ 689827597 h 58"/>
                <a:gd name="T94" fmla="*/ 694855946 w 68"/>
                <a:gd name="T95" fmla="*/ 107040965 h 58"/>
                <a:gd name="T96" fmla="*/ 706633863 w 68"/>
                <a:gd name="T97" fmla="*/ 107040965 h 58"/>
                <a:gd name="T98" fmla="*/ 800850339 w 68"/>
                <a:gd name="T99" fmla="*/ 214085378 h 58"/>
                <a:gd name="T100" fmla="*/ 800850339 w 68"/>
                <a:gd name="T101" fmla="*/ 582786632 h 5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8" h="58">
                  <a:moveTo>
                    <a:pt x="10" y="58"/>
                  </a:moveTo>
                  <a:cubicBezTo>
                    <a:pt x="9" y="58"/>
                    <a:pt x="9" y="58"/>
                    <a:pt x="9" y="58"/>
                  </a:cubicBezTo>
                  <a:cubicBezTo>
                    <a:pt x="4" y="58"/>
                    <a:pt x="0" y="54"/>
                    <a:pt x="0" y="4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3"/>
                    <a:pt x="4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lnTo>
                    <a:pt x="10" y="58"/>
                  </a:lnTo>
                  <a:close/>
                  <a:moveTo>
                    <a:pt x="55" y="58"/>
                  </a:moveTo>
                  <a:cubicBezTo>
                    <a:pt x="14" y="58"/>
                    <a:pt x="14" y="58"/>
                    <a:pt x="14" y="5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1"/>
                    <a:pt x="22" y="0"/>
                    <a:pt x="2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7" y="0"/>
                    <a:pt x="49" y="1"/>
                    <a:pt x="49" y="3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55" y="9"/>
                    <a:pt x="55" y="9"/>
                    <a:pt x="55" y="9"/>
                  </a:cubicBezTo>
                  <a:lnTo>
                    <a:pt x="55" y="58"/>
                  </a:lnTo>
                  <a:close/>
                  <a:moveTo>
                    <a:pt x="49" y="30"/>
                  </a:moveTo>
                  <a:cubicBezTo>
                    <a:pt x="49" y="29"/>
                    <a:pt x="49" y="29"/>
                    <a:pt x="48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8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0" y="19"/>
                    <a:pt x="30" y="20"/>
                    <a:pt x="30" y="20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20" y="30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8"/>
                    <a:pt x="20" y="38"/>
                    <a:pt x="21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0" y="48"/>
                    <a:pt x="31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9" y="48"/>
                    <a:pt x="39" y="48"/>
                    <a:pt x="39" y="47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7"/>
                  </a:cubicBezTo>
                  <a:lnTo>
                    <a:pt x="49" y="30"/>
                  </a:lnTo>
                  <a:close/>
                  <a:moveTo>
                    <a:pt x="44" y="9"/>
                  </a:moveTo>
                  <a:cubicBezTo>
                    <a:pt x="44" y="4"/>
                    <a:pt x="44" y="4"/>
                    <a:pt x="44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9"/>
                    <a:pt x="25" y="9"/>
                    <a:pt x="25" y="9"/>
                  </a:cubicBezTo>
                  <a:lnTo>
                    <a:pt x="44" y="9"/>
                  </a:lnTo>
                  <a:close/>
                  <a:moveTo>
                    <a:pt x="68" y="49"/>
                  </a:moveTo>
                  <a:cubicBezTo>
                    <a:pt x="68" y="54"/>
                    <a:pt x="65" y="58"/>
                    <a:pt x="60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5" y="9"/>
                    <a:pt x="68" y="13"/>
                    <a:pt x="68" y="18"/>
                  </a:cubicBezTo>
                  <a:lnTo>
                    <a:pt x="68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 224"/>
            <p:cNvSpPr>
              <a:spLocks/>
            </p:cNvSpPr>
            <p:nvPr/>
          </p:nvSpPr>
          <p:spPr bwMode="auto">
            <a:xfrm>
              <a:off x="7171051" y="6983765"/>
              <a:ext cx="271939" cy="76700"/>
            </a:xfrm>
            <a:custGeom>
              <a:avLst/>
              <a:gdLst>
                <a:gd name="T0" fmla="*/ 638863049 w 54"/>
                <a:gd name="T1" fmla="*/ 134170092 h 15"/>
                <a:gd name="T2" fmla="*/ 591541134 w 54"/>
                <a:gd name="T3" fmla="*/ 182959851 h 15"/>
                <a:gd name="T4" fmla="*/ 47321915 w 54"/>
                <a:gd name="T5" fmla="*/ 182959851 h 15"/>
                <a:gd name="T6" fmla="*/ 0 w 54"/>
                <a:gd name="T7" fmla="*/ 134170092 h 15"/>
                <a:gd name="T8" fmla="*/ 0 w 54"/>
                <a:gd name="T9" fmla="*/ 48789759 h 15"/>
                <a:gd name="T10" fmla="*/ 47321915 w 54"/>
                <a:gd name="T11" fmla="*/ 0 h 15"/>
                <a:gd name="T12" fmla="*/ 591541134 w 54"/>
                <a:gd name="T13" fmla="*/ 0 h 15"/>
                <a:gd name="T14" fmla="*/ 638863049 w 54"/>
                <a:gd name="T15" fmla="*/ 48789759 h 15"/>
                <a:gd name="T16" fmla="*/ 638863049 w 54"/>
                <a:gd name="T17" fmla="*/ 134170092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5">
                  <a:moveTo>
                    <a:pt x="54" y="11"/>
                  </a:moveTo>
                  <a:cubicBezTo>
                    <a:pt x="54" y="13"/>
                    <a:pt x="52" y="15"/>
                    <a:pt x="50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5"/>
                    <a:pt x="0" y="13"/>
                    <a:pt x="0" y="1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0"/>
                    <a:pt x="54" y="2"/>
                    <a:pt x="54" y="4"/>
                  </a:cubicBezTo>
                  <a:lnTo>
                    <a:pt x="54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225"/>
            <p:cNvSpPr>
              <a:spLocks noEditPoints="1"/>
            </p:cNvSpPr>
            <p:nvPr/>
          </p:nvSpPr>
          <p:spPr bwMode="auto">
            <a:xfrm>
              <a:off x="7896220" y="6909389"/>
              <a:ext cx="144104" cy="246371"/>
            </a:xfrm>
            <a:custGeom>
              <a:avLst/>
              <a:gdLst>
                <a:gd name="T0" fmla="*/ 334051056 w 29"/>
                <a:gd name="T1" fmla="*/ 518918890 h 49"/>
                <a:gd name="T2" fmla="*/ 276455461 w 29"/>
                <a:gd name="T3" fmla="*/ 577887258 h 49"/>
                <a:gd name="T4" fmla="*/ 57595595 w 29"/>
                <a:gd name="T5" fmla="*/ 577887258 h 49"/>
                <a:gd name="T6" fmla="*/ 0 w 29"/>
                <a:gd name="T7" fmla="*/ 518918890 h 49"/>
                <a:gd name="T8" fmla="*/ 0 w 29"/>
                <a:gd name="T9" fmla="*/ 58968368 h 49"/>
                <a:gd name="T10" fmla="*/ 57595595 w 29"/>
                <a:gd name="T11" fmla="*/ 0 h 49"/>
                <a:gd name="T12" fmla="*/ 276455461 w 29"/>
                <a:gd name="T13" fmla="*/ 0 h 49"/>
                <a:gd name="T14" fmla="*/ 334051056 w 29"/>
                <a:gd name="T15" fmla="*/ 58968368 h 49"/>
                <a:gd name="T16" fmla="*/ 334051056 w 29"/>
                <a:gd name="T17" fmla="*/ 518918890 h 49"/>
                <a:gd name="T18" fmla="*/ 287974580 w 29"/>
                <a:gd name="T19" fmla="*/ 129729722 h 49"/>
                <a:gd name="T20" fmla="*/ 276455461 w 29"/>
                <a:gd name="T21" fmla="*/ 117936736 h 49"/>
                <a:gd name="T22" fmla="*/ 57595595 w 29"/>
                <a:gd name="T23" fmla="*/ 117936736 h 49"/>
                <a:gd name="T24" fmla="*/ 34557357 w 29"/>
                <a:gd name="T25" fmla="*/ 129729722 h 49"/>
                <a:gd name="T26" fmla="*/ 34557357 w 29"/>
                <a:gd name="T27" fmla="*/ 448157535 h 49"/>
                <a:gd name="T28" fmla="*/ 57595595 w 29"/>
                <a:gd name="T29" fmla="*/ 459950522 h 49"/>
                <a:gd name="T30" fmla="*/ 276455461 w 29"/>
                <a:gd name="T31" fmla="*/ 459950522 h 49"/>
                <a:gd name="T32" fmla="*/ 287974580 w 29"/>
                <a:gd name="T33" fmla="*/ 448157535 h 49"/>
                <a:gd name="T34" fmla="*/ 287974580 w 29"/>
                <a:gd name="T35" fmla="*/ 129729722 h 49"/>
                <a:gd name="T36" fmla="*/ 195821628 w 29"/>
                <a:gd name="T37" fmla="*/ 58968368 h 49"/>
                <a:gd name="T38" fmla="*/ 126710309 w 29"/>
                <a:gd name="T39" fmla="*/ 58968368 h 49"/>
                <a:gd name="T40" fmla="*/ 126710309 w 29"/>
                <a:gd name="T41" fmla="*/ 70761355 h 49"/>
                <a:gd name="T42" fmla="*/ 126710309 w 29"/>
                <a:gd name="T43" fmla="*/ 70761355 h 49"/>
                <a:gd name="T44" fmla="*/ 195821628 w 29"/>
                <a:gd name="T45" fmla="*/ 70761355 h 49"/>
                <a:gd name="T46" fmla="*/ 207340747 w 29"/>
                <a:gd name="T47" fmla="*/ 70761355 h 49"/>
                <a:gd name="T48" fmla="*/ 195821628 w 29"/>
                <a:gd name="T49" fmla="*/ 58968368 h 49"/>
                <a:gd name="T50" fmla="*/ 161267666 w 29"/>
                <a:gd name="T51" fmla="*/ 483539930 h 49"/>
                <a:gd name="T52" fmla="*/ 126710309 w 29"/>
                <a:gd name="T53" fmla="*/ 518918890 h 49"/>
                <a:gd name="T54" fmla="*/ 161267666 w 29"/>
                <a:gd name="T55" fmla="*/ 554301284 h 49"/>
                <a:gd name="T56" fmla="*/ 195821628 w 29"/>
                <a:gd name="T57" fmla="*/ 518918890 h 49"/>
                <a:gd name="T58" fmla="*/ 161267666 w 29"/>
                <a:gd name="T59" fmla="*/ 483539930 h 4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" h="49">
                  <a:moveTo>
                    <a:pt x="29" y="44"/>
                  </a:moveTo>
                  <a:cubicBezTo>
                    <a:pt x="29" y="47"/>
                    <a:pt x="27" y="49"/>
                    <a:pt x="24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2" y="49"/>
                    <a:pt x="0" y="47"/>
                    <a:pt x="0" y="4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7" y="0"/>
                    <a:pt x="29" y="3"/>
                    <a:pt x="29" y="5"/>
                  </a:cubicBezTo>
                  <a:lnTo>
                    <a:pt x="29" y="44"/>
                  </a:lnTo>
                  <a:close/>
                  <a:moveTo>
                    <a:pt x="25" y="11"/>
                  </a:moveTo>
                  <a:cubicBezTo>
                    <a:pt x="25" y="11"/>
                    <a:pt x="25" y="10"/>
                    <a:pt x="2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3" y="11"/>
                    <a:pt x="3" y="11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4" y="39"/>
                    <a:pt x="5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5" y="39"/>
                    <a:pt x="25" y="39"/>
                    <a:pt x="25" y="38"/>
                  </a:cubicBezTo>
                  <a:lnTo>
                    <a:pt x="25" y="11"/>
                  </a:lnTo>
                  <a:close/>
                  <a:moveTo>
                    <a:pt x="17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5"/>
                    <a:pt x="17" y="5"/>
                  </a:cubicBezTo>
                  <a:close/>
                  <a:moveTo>
                    <a:pt x="14" y="41"/>
                  </a:moveTo>
                  <a:cubicBezTo>
                    <a:pt x="13" y="41"/>
                    <a:pt x="11" y="42"/>
                    <a:pt x="11" y="44"/>
                  </a:cubicBezTo>
                  <a:cubicBezTo>
                    <a:pt x="11" y="46"/>
                    <a:pt x="13" y="47"/>
                    <a:pt x="14" y="47"/>
                  </a:cubicBezTo>
                  <a:cubicBezTo>
                    <a:pt x="16" y="47"/>
                    <a:pt x="17" y="46"/>
                    <a:pt x="17" y="44"/>
                  </a:cubicBezTo>
                  <a:cubicBezTo>
                    <a:pt x="17" y="42"/>
                    <a:pt x="16" y="41"/>
                    <a:pt x="14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Freeform 226"/>
            <p:cNvSpPr>
              <a:spLocks noEditPoints="1"/>
            </p:cNvSpPr>
            <p:nvPr/>
          </p:nvSpPr>
          <p:spPr bwMode="auto">
            <a:xfrm>
              <a:off x="8619065" y="6888470"/>
              <a:ext cx="436961" cy="292857"/>
            </a:xfrm>
            <a:custGeom>
              <a:avLst/>
              <a:gdLst>
                <a:gd name="T0" fmla="*/ 1012054241 w 87"/>
                <a:gd name="T1" fmla="*/ 178405056 h 58"/>
                <a:gd name="T2" fmla="*/ 517793598 w 87"/>
                <a:gd name="T3" fmla="*/ 344915523 h 58"/>
                <a:gd name="T4" fmla="*/ 506027121 w 87"/>
                <a:gd name="T5" fmla="*/ 344915523 h 58"/>
                <a:gd name="T6" fmla="*/ 506027121 w 87"/>
                <a:gd name="T7" fmla="*/ 344915523 h 58"/>
                <a:gd name="T8" fmla="*/ 211824030 w 87"/>
                <a:gd name="T9" fmla="*/ 249765700 h 58"/>
                <a:gd name="T10" fmla="*/ 164751261 w 87"/>
                <a:gd name="T11" fmla="*/ 380595844 h 58"/>
                <a:gd name="T12" fmla="*/ 200057553 w 87"/>
                <a:gd name="T13" fmla="*/ 428167307 h 58"/>
                <a:gd name="T14" fmla="*/ 176521168 w 87"/>
                <a:gd name="T15" fmla="*/ 475742219 h 58"/>
                <a:gd name="T16" fmla="*/ 200057553 w 87"/>
                <a:gd name="T17" fmla="*/ 666041866 h 58"/>
                <a:gd name="T18" fmla="*/ 188287645 w 87"/>
                <a:gd name="T19" fmla="*/ 677933007 h 58"/>
                <a:gd name="T20" fmla="*/ 188287645 w 87"/>
                <a:gd name="T21" fmla="*/ 689827597 h 58"/>
                <a:gd name="T22" fmla="*/ 94145538 w 87"/>
                <a:gd name="T23" fmla="*/ 689827597 h 58"/>
                <a:gd name="T24" fmla="*/ 82375630 w 87"/>
                <a:gd name="T25" fmla="*/ 677933007 h 58"/>
                <a:gd name="T26" fmla="*/ 82375630 w 87"/>
                <a:gd name="T27" fmla="*/ 666041866 h 58"/>
                <a:gd name="T28" fmla="*/ 105912015 w 87"/>
                <a:gd name="T29" fmla="*/ 475742219 h 58"/>
                <a:gd name="T30" fmla="*/ 82375630 w 87"/>
                <a:gd name="T31" fmla="*/ 428167307 h 58"/>
                <a:gd name="T32" fmla="*/ 117681922 w 87"/>
                <a:gd name="T33" fmla="*/ 380595844 h 58"/>
                <a:gd name="T34" fmla="*/ 152984784 w 87"/>
                <a:gd name="T35" fmla="*/ 225976519 h 58"/>
                <a:gd name="T36" fmla="*/ 11766477 w 87"/>
                <a:gd name="T37" fmla="*/ 178405056 h 58"/>
                <a:gd name="T38" fmla="*/ 0 w 87"/>
                <a:gd name="T39" fmla="*/ 166510466 h 58"/>
                <a:gd name="T40" fmla="*/ 11766477 w 87"/>
                <a:gd name="T41" fmla="*/ 154615876 h 58"/>
                <a:gd name="T42" fmla="*/ 506027121 w 87"/>
                <a:gd name="T43" fmla="*/ 0 h 58"/>
                <a:gd name="T44" fmla="*/ 506027121 w 87"/>
                <a:gd name="T45" fmla="*/ 0 h 58"/>
                <a:gd name="T46" fmla="*/ 517793598 w 87"/>
                <a:gd name="T47" fmla="*/ 0 h 58"/>
                <a:gd name="T48" fmla="*/ 1012054241 w 87"/>
                <a:gd name="T49" fmla="*/ 154615876 h 58"/>
                <a:gd name="T50" fmla="*/ 1023820718 w 87"/>
                <a:gd name="T51" fmla="*/ 166510466 h 58"/>
                <a:gd name="T52" fmla="*/ 1012054241 w 87"/>
                <a:gd name="T53" fmla="*/ 178405056 h 58"/>
                <a:gd name="T54" fmla="*/ 800226781 w 87"/>
                <a:gd name="T55" fmla="*/ 451956488 h 58"/>
                <a:gd name="T56" fmla="*/ 506027121 w 87"/>
                <a:gd name="T57" fmla="*/ 570892042 h 58"/>
                <a:gd name="T58" fmla="*/ 223593937 w 87"/>
                <a:gd name="T59" fmla="*/ 451956488 h 58"/>
                <a:gd name="T60" fmla="*/ 235360414 w 87"/>
                <a:gd name="T61" fmla="*/ 309231753 h 58"/>
                <a:gd name="T62" fmla="*/ 494257213 w 87"/>
                <a:gd name="T63" fmla="*/ 392486986 h 58"/>
                <a:gd name="T64" fmla="*/ 506027121 w 87"/>
                <a:gd name="T65" fmla="*/ 404381576 h 58"/>
                <a:gd name="T66" fmla="*/ 529563505 w 87"/>
                <a:gd name="T67" fmla="*/ 392486986 h 58"/>
                <a:gd name="T68" fmla="*/ 788460304 w 87"/>
                <a:gd name="T69" fmla="*/ 309231753 h 58"/>
                <a:gd name="T70" fmla="*/ 800226781 w 87"/>
                <a:gd name="T71" fmla="*/ 451956488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" h="58">
                  <a:moveTo>
                    <a:pt x="86" y="15"/>
                  </a:move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6" y="23"/>
                    <a:pt x="15" y="27"/>
                    <a:pt x="14" y="32"/>
                  </a:cubicBezTo>
                  <a:cubicBezTo>
                    <a:pt x="16" y="33"/>
                    <a:pt x="17" y="34"/>
                    <a:pt x="17" y="36"/>
                  </a:cubicBezTo>
                  <a:cubicBezTo>
                    <a:pt x="17" y="38"/>
                    <a:pt x="16" y="39"/>
                    <a:pt x="15" y="40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7"/>
                    <a:pt x="17" y="57"/>
                    <a:pt x="16" y="57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7" y="57"/>
                  </a:cubicBezTo>
                  <a:cubicBezTo>
                    <a:pt x="7" y="57"/>
                    <a:pt x="7" y="57"/>
                    <a:pt x="7" y="56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8" y="39"/>
                    <a:pt x="7" y="38"/>
                    <a:pt x="7" y="36"/>
                  </a:cubicBezTo>
                  <a:cubicBezTo>
                    <a:pt x="7" y="34"/>
                    <a:pt x="8" y="33"/>
                    <a:pt x="10" y="32"/>
                  </a:cubicBezTo>
                  <a:cubicBezTo>
                    <a:pt x="10" y="27"/>
                    <a:pt x="11" y="23"/>
                    <a:pt x="13" y="19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7" y="13"/>
                    <a:pt x="87" y="14"/>
                    <a:pt x="87" y="14"/>
                  </a:cubicBezTo>
                  <a:cubicBezTo>
                    <a:pt x="87" y="15"/>
                    <a:pt x="87" y="15"/>
                    <a:pt x="86" y="15"/>
                  </a:cubicBezTo>
                  <a:close/>
                  <a:moveTo>
                    <a:pt x="68" y="38"/>
                  </a:moveTo>
                  <a:cubicBezTo>
                    <a:pt x="68" y="44"/>
                    <a:pt x="57" y="48"/>
                    <a:pt x="43" y="48"/>
                  </a:cubicBezTo>
                  <a:cubicBezTo>
                    <a:pt x="30" y="48"/>
                    <a:pt x="19" y="44"/>
                    <a:pt x="19" y="38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3" y="34"/>
                    <a:pt x="43" y="34"/>
                  </a:cubicBezTo>
                  <a:cubicBezTo>
                    <a:pt x="44" y="34"/>
                    <a:pt x="45" y="33"/>
                    <a:pt x="45" y="33"/>
                  </a:cubicBezTo>
                  <a:cubicBezTo>
                    <a:pt x="67" y="26"/>
                    <a:pt x="67" y="26"/>
                    <a:pt x="67" y="26"/>
                  </a:cubicBezTo>
                  <a:lnTo>
                    <a:pt x="68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Freeform 227"/>
            <p:cNvSpPr>
              <a:spLocks noEditPoints="1"/>
            </p:cNvSpPr>
            <p:nvPr/>
          </p:nvSpPr>
          <p:spPr bwMode="auto">
            <a:xfrm>
              <a:off x="9341909" y="6862904"/>
              <a:ext cx="341667" cy="318423"/>
            </a:xfrm>
            <a:custGeom>
              <a:avLst/>
              <a:gdLst>
                <a:gd name="T0" fmla="*/ 482869229 w 68"/>
                <a:gd name="T1" fmla="*/ 691215112 h 63"/>
                <a:gd name="T2" fmla="*/ 365096414 w 68"/>
                <a:gd name="T3" fmla="*/ 750803098 h 63"/>
                <a:gd name="T4" fmla="*/ 0 w 68"/>
                <a:gd name="T5" fmla="*/ 488617341 h 63"/>
                <a:gd name="T6" fmla="*/ 341540478 w 68"/>
                <a:gd name="T7" fmla="*/ 226431584 h 63"/>
                <a:gd name="T8" fmla="*/ 341540478 w 68"/>
                <a:gd name="T9" fmla="*/ 297936477 h 63"/>
                <a:gd name="T10" fmla="*/ 117772815 w 68"/>
                <a:gd name="T11" fmla="*/ 488617341 h 63"/>
                <a:gd name="T12" fmla="*/ 365096414 w 68"/>
                <a:gd name="T13" fmla="*/ 667381299 h 63"/>
                <a:gd name="T14" fmla="*/ 365096414 w 68"/>
                <a:gd name="T15" fmla="*/ 59587986 h 63"/>
                <a:gd name="T16" fmla="*/ 482869229 w 68"/>
                <a:gd name="T17" fmla="*/ 0 h 63"/>
                <a:gd name="T18" fmla="*/ 482869229 w 68"/>
                <a:gd name="T19" fmla="*/ 691215112 h 63"/>
                <a:gd name="T20" fmla="*/ 800857202 w 68"/>
                <a:gd name="T21" fmla="*/ 440946262 h 63"/>
                <a:gd name="T22" fmla="*/ 565311572 w 68"/>
                <a:gd name="T23" fmla="*/ 381361728 h 63"/>
                <a:gd name="T24" fmla="*/ 624197980 w 68"/>
                <a:gd name="T25" fmla="*/ 345607556 h 63"/>
                <a:gd name="T26" fmla="*/ 506425164 w 68"/>
                <a:gd name="T27" fmla="*/ 297936477 h 63"/>
                <a:gd name="T28" fmla="*/ 506425164 w 68"/>
                <a:gd name="T29" fmla="*/ 226431584 h 63"/>
                <a:gd name="T30" fmla="*/ 718414859 w 68"/>
                <a:gd name="T31" fmla="*/ 297936477 h 63"/>
                <a:gd name="T32" fmla="*/ 777301267 w 68"/>
                <a:gd name="T33" fmla="*/ 262185757 h 63"/>
                <a:gd name="T34" fmla="*/ 800857202 w 68"/>
                <a:gd name="T35" fmla="*/ 440946262 h 6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8" h="63">
                  <a:moveTo>
                    <a:pt x="41" y="58"/>
                  </a:moveTo>
                  <a:cubicBezTo>
                    <a:pt x="31" y="63"/>
                    <a:pt x="31" y="63"/>
                    <a:pt x="31" y="63"/>
                  </a:cubicBezTo>
                  <a:cubicBezTo>
                    <a:pt x="13" y="61"/>
                    <a:pt x="0" y="52"/>
                    <a:pt x="0" y="41"/>
                  </a:cubicBezTo>
                  <a:cubicBezTo>
                    <a:pt x="0" y="30"/>
                    <a:pt x="12" y="21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18" y="27"/>
                    <a:pt x="10" y="33"/>
                    <a:pt x="10" y="41"/>
                  </a:cubicBezTo>
                  <a:cubicBezTo>
                    <a:pt x="10" y="48"/>
                    <a:pt x="19" y="55"/>
                    <a:pt x="31" y="5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41" y="58"/>
                  </a:lnTo>
                  <a:close/>
                  <a:moveTo>
                    <a:pt x="68" y="37"/>
                  </a:moveTo>
                  <a:cubicBezTo>
                    <a:pt x="48" y="32"/>
                    <a:pt x="48" y="32"/>
                    <a:pt x="48" y="32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0" y="27"/>
                    <a:pt x="47" y="26"/>
                    <a:pt x="43" y="25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50" y="20"/>
                    <a:pt x="56" y="22"/>
                    <a:pt x="61" y="25"/>
                  </a:cubicBezTo>
                  <a:cubicBezTo>
                    <a:pt x="66" y="22"/>
                    <a:pt x="66" y="22"/>
                    <a:pt x="66" y="22"/>
                  </a:cubicBezTo>
                  <a:lnTo>
                    <a:pt x="68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228"/>
            <p:cNvSpPr>
              <a:spLocks/>
            </p:cNvSpPr>
            <p:nvPr/>
          </p:nvSpPr>
          <p:spPr bwMode="auto">
            <a:xfrm>
              <a:off x="10067078" y="6862904"/>
              <a:ext cx="341667" cy="343990"/>
            </a:xfrm>
            <a:custGeom>
              <a:avLst/>
              <a:gdLst>
                <a:gd name="T0" fmla="*/ 800857202 w 68"/>
                <a:gd name="T1" fmla="*/ 35812599 h 68"/>
                <a:gd name="T2" fmla="*/ 683084387 w 68"/>
                <a:gd name="T3" fmla="*/ 728220615 h 68"/>
                <a:gd name="T4" fmla="*/ 671306419 w 68"/>
                <a:gd name="T5" fmla="*/ 752095681 h 68"/>
                <a:gd name="T6" fmla="*/ 659528452 w 68"/>
                <a:gd name="T7" fmla="*/ 752095681 h 68"/>
                <a:gd name="T8" fmla="*/ 647750484 w 68"/>
                <a:gd name="T9" fmla="*/ 752095681 h 68"/>
                <a:gd name="T10" fmla="*/ 447538757 w 68"/>
                <a:gd name="T11" fmla="*/ 668529494 h 68"/>
                <a:gd name="T12" fmla="*/ 329765942 w 68"/>
                <a:gd name="T13" fmla="*/ 799849268 h 68"/>
                <a:gd name="T14" fmla="*/ 306210006 w 68"/>
                <a:gd name="T15" fmla="*/ 811786801 h 68"/>
                <a:gd name="T16" fmla="*/ 306210006 w 68"/>
                <a:gd name="T17" fmla="*/ 811786801 h 68"/>
                <a:gd name="T18" fmla="*/ 282654070 w 68"/>
                <a:gd name="T19" fmla="*/ 775974202 h 68"/>
                <a:gd name="T20" fmla="*/ 282654070 w 68"/>
                <a:gd name="T21" fmla="*/ 620779362 h 68"/>
                <a:gd name="T22" fmla="*/ 671306419 w 68"/>
                <a:gd name="T23" fmla="*/ 143257307 h 68"/>
                <a:gd name="T24" fmla="*/ 188437191 w 68"/>
                <a:gd name="T25" fmla="*/ 561088241 h 68"/>
                <a:gd name="T26" fmla="*/ 11777968 w 68"/>
                <a:gd name="T27" fmla="*/ 489459588 h 68"/>
                <a:gd name="T28" fmla="*/ 0 w 68"/>
                <a:gd name="T29" fmla="*/ 465584521 h 68"/>
                <a:gd name="T30" fmla="*/ 11777968 w 68"/>
                <a:gd name="T31" fmla="*/ 429768467 h 68"/>
                <a:gd name="T32" fmla="*/ 753748763 w 68"/>
                <a:gd name="T33" fmla="*/ 0 h 68"/>
                <a:gd name="T34" fmla="*/ 765526731 w 68"/>
                <a:gd name="T35" fmla="*/ 0 h 68"/>
                <a:gd name="T36" fmla="*/ 789079235 w 68"/>
                <a:gd name="T37" fmla="*/ 0 h 68"/>
                <a:gd name="T38" fmla="*/ 800857202 w 68"/>
                <a:gd name="T39" fmla="*/ 35812599 h 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8" h="68">
                  <a:moveTo>
                    <a:pt x="68" y="3"/>
                  </a:moveTo>
                  <a:cubicBezTo>
                    <a:pt x="58" y="61"/>
                    <a:pt x="58" y="61"/>
                    <a:pt x="58" y="61"/>
                  </a:cubicBezTo>
                  <a:cubicBezTo>
                    <a:pt x="58" y="62"/>
                    <a:pt x="57" y="62"/>
                    <a:pt x="57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7"/>
                    <a:pt x="27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7"/>
                    <a:pt x="24" y="66"/>
                    <a:pt x="24" y="65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8"/>
                    <a:pt x="0" y="37"/>
                    <a:pt x="1" y="3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0"/>
                    <a:pt x="67" y="0"/>
                  </a:cubicBezTo>
                  <a:cubicBezTo>
                    <a:pt x="68" y="1"/>
                    <a:pt x="68" y="2"/>
                    <a:pt x="6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Freeform 229"/>
            <p:cNvSpPr>
              <a:spLocks noEditPoints="1"/>
            </p:cNvSpPr>
            <p:nvPr/>
          </p:nvSpPr>
          <p:spPr bwMode="auto">
            <a:xfrm>
              <a:off x="10789923" y="6862904"/>
              <a:ext cx="341665" cy="343990"/>
            </a:xfrm>
            <a:custGeom>
              <a:avLst/>
              <a:gdLst>
                <a:gd name="T0" fmla="*/ 800850339 w 68"/>
                <a:gd name="T1" fmla="*/ 764033214 h 68"/>
                <a:gd name="T2" fmla="*/ 765520018 w 68"/>
                <a:gd name="T3" fmla="*/ 811786801 h 68"/>
                <a:gd name="T4" fmla="*/ 329761097 w 68"/>
                <a:gd name="T5" fmla="*/ 811786801 h 68"/>
                <a:gd name="T6" fmla="*/ 294430776 w 68"/>
                <a:gd name="T7" fmla="*/ 764033214 h 68"/>
                <a:gd name="T8" fmla="*/ 294430776 w 68"/>
                <a:gd name="T9" fmla="*/ 692408015 h 68"/>
                <a:gd name="T10" fmla="*/ 47108238 w 68"/>
                <a:gd name="T11" fmla="*/ 692408015 h 68"/>
                <a:gd name="T12" fmla="*/ 0 w 68"/>
                <a:gd name="T13" fmla="*/ 644654428 h 68"/>
                <a:gd name="T14" fmla="*/ 0 w 68"/>
                <a:gd name="T15" fmla="*/ 35812599 h 68"/>
                <a:gd name="T16" fmla="*/ 47108238 w 68"/>
                <a:gd name="T17" fmla="*/ 0 h 68"/>
                <a:gd name="T18" fmla="*/ 529975397 w 68"/>
                <a:gd name="T19" fmla="*/ 0 h 68"/>
                <a:gd name="T20" fmla="*/ 577083635 w 68"/>
                <a:gd name="T21" fmla="*/ 35812599 h 68"/>
                <a:gd name="T22" fmla="*/ 577083635 w 68"/>
                <a:gd name="T23" fmla="*/ 191007440 h 68"/>
                <a:gd name="T24" fmla="*/ 588861553 w 68"/>
                <a:gd name="T25" fmla="*/ 202948428 h 68"/>
                <a:gd name="T26" fmla="*/ 777294504 w 68"/>
                <a:gd name="T27" fmla="*/ 382018335 h 68"/>
                <a:gd name="T28" fmla="*/ 800850339 w 68"/>
                <a:gd name="T29" fmla="*/ 465584521 h 68"/>
                <a:gd name="T30" fmla="*/ 800850339 w 68"/>
                <a:gd name="T31" fmla="*/ 764033214 h 68"/>
                <a:gd name="T32" fmla="*/ 459311325 w 68"/>
                <a:gd name="T33" fmla="*/ 71628654 h 68"/>
                <a:gd name="T34" fmla="*/ 447533407 w 68"/>
                <a:gd name="T35" fmla="*/ 59691121 h 68"/>
                <a:gd name="T36" fmla="*/ 129550228 w 68"/>
                <a:gd name="T37" fmla="*/ 59691121 h 68"/>
                <a:gd name="T38" fmla="*/ 117772311 w 68"/>
                <a:gd name="T39" fmla="*/ 71628654 h 68"/>
                <a:gd name="T40" fmla="*/ 117772311 w 68"/>
                <a:gd name="T41" fmla="*/ 95503720 h 68"/>
                <a:gd name="T42" fmla="*/ 129550228 w 68"/>
                <a:gd name="T43" fmla="*/ 107441253 h 68"/>
                <a:gd name="T44" fmla="*/ 447533407 w 68"/>
                <a:gd name="T45" fmla="*/ 107441253 h 68"/>
                <a:gd name="T46" fmla="*/ 459311325 w 68"/>
                <a:gd name="T47" fmla="*/ 95503720 h 68"/>
                <a:gd name="T48" fmla="*/ 459311325 w 68"/>
                <a:gd name="T49" fmla="*/ 71628654 h 68"/>
                <a:gd name="T50" fmla="*/ 753742101 w 68"/>
                <a:gd name="T51" fmla="*/ 752095681 h 68"/>
                <a:gd name="T52" fmla="*/ 753742101 w 68"/>
                <a:gd name="T53" fmla="*/ 465584521 h 68"/>
                <a:gd name="T54" fmla="*/ 565305718 w 68"/>
                <a:gd name="T55" fmla="*/ 465584521 h 68"/>
                <a:gd name="T56" fmla="*/ 518197480 w 68"/>
                <a:gd name="T57" fmla="*/ 417830934 h 68"/>
                <a:gd name="T58" fmla="*/ 518197480 w 68"/>
                <a:gd name="T59" fmla="*/ 226823494 h 68"/>
                <a:gd name="T60" fmla="*/ 353316932 w 68"/>
                <a:gd name="T61" fmla="*/ 226823494 h 68"/>
                <a:gd name="T62" fmla="*/ 353316932 w 68"/>
                <a:gd name="T63" fmla="*/ 752095681 h 68"/>
                <a:gd name="T64" fmla="*/ 753742101 w 68"/>
                <a:gd name="T65" fmla="*/ 752095681 h 68"/>
                <a:gd name="T66" fmla="*/ 706633863 w 68"/>
                <a:gd name="T67" fmla="*/ 405893401 h 68"/>
                <a:gd name="T68" fmla="*/ 577083635 w 68"/>
                <a:gd name="T69" fmla="*/ 262636093 h 68"/>
                <a:gd name="T70" fmla="*/ 577083635 w 68"/>
                <a:gd name="T71" fmla="*/ 405893401 h 68"/>
                <a:gd name="T72" fmla="*/ 706633863 w 68"/>
                <a:gd name="T73" fmla="*/ 405893401 h 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8" h="68">
                  <a:moveTo>
                    <a:pt x="68" y="64"/>
                  </a:moveTo>
                  <a:cubicBezTo>
                    <a:pt x="68" y="66"/>
                    <a:pt x="67" y="68"/>
                    <a:pt x="65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6" y="68"/>
                    <a:pt x="25" y="66"/>
                    <a:pt x="25" y="64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2" y="58"/>
                    <a:pt x="0" y="56"/>
                    <a:pt x="0" y="5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7" y="0"/>
                    <a:pt x="49" y="1"/>
                    <a:pt x="49" y="3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50" y="16"/>
                    <a:pt x="50" y="16"/>
                    <a:pt x="50" y="17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7" y="34"/>
                    <a:pt x="68" y="37"/>
                    <a:pt x="68" y="39"/>
                  </a:cubicBezTo>
                  <a:lnTo>
                    <a:pt x="68" y="64"/>
                  </a:lnTo>
                  <a:close/>
                  <a:moveTo>
                    <a:pt x="39" y="6"/>
                  </a:moveTo>
                  <a:cubicBezTo>
                    <a:pt x="39" y="5"/>
                    <a:pt x="39" y="5"/>
                    <a:pt x="38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9" y="9"/>
                    <a:pt x="39" y="9"/>
                    <a:pt x="39" y="8"/>
                  </a:cubicBezTo>
                  <a:lnTo>
                    <a:pt x="39" y="6"/>
                  </a:lnTo>
                  <a:close/>
                  <a:moveTo>
                    <a:pt x="64" y="63"/>
                  </a:moveTo>
                  <a:cubicBezTo>
                    <a:pt x="64" y="39"/>
                    <a:pt x="64" y="39"/>
                    <a:pt x="64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6" y="39"/>
                    <a:pt x="44" y="37"/>
                    <a:pt x="44" y="35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63"/>
                    <a:pt x="30" y="63"/>
                    <a:pt x="30" y="63"/>
                  </a:cubicBezTo>
                  <a:lnTo>
                    <a:pt x="64" y="63"/>
                  </a:lnTo>
                  <a:close/>
                  <a:moveTo>
                    <a:pt x="60" y="34"/>
                  </a:moveTo>
                  <a:cubicBezTo>
                    <a:pt x="49" y="22"/>
                    <a:pt x="49" y="22"/>
                    <a:pt x="49" y="22"/>
                  </a:cubicBezTo>
                  <a:cubicBezTo>
                    <a:pt x="49" y="34"/>
                    <a:pt x="49" y="34"/>
                    <a:pt x="49" y="34"/>
                  </a:cubicBezTo>
                  <a:lnTo>
                    <a:pt x="60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Freeform 230"/>
            <p:cNvSpPr>
              <a:spLocks noEditPoints="1"/>
            </p:cNvSpPr>
            <p:nvPr/>
          </p:nvSpPr>
          <p:spPr bwMode="auto">
            <a:xfrm>
              <a:off x="11512767" y="6888470"/>
              <a:ext cx="292857" cy="292857"/>
            </a:xfrm>
            <a:custGeom>
              <a:avLst/>
              <a:gdLst>
                <a:gd name="T0" fmla="*/ 570892042 w 58"/>
                <a:gd name="T1" fmla="*/ 309231753 h 58"/>
                <a:gd name="T2" fmla="*/ 190296198 w 58"/>
                <a:gd name="T3" fmla="*/ 689827597 h 58"/>
                <a:gd name="T4" fmla="*/ 0 w 58"/>
                <a:gd name="T5" fmla="*/ 689827597 h 58"/>
                <a:gd name="T6" fmla="*/ 0 w 58"/>
                <a:gd name="T7" fmla="*/ 499531399 h 58"/>
                <a:gd name="T8" fmla="*/ 380595844 w 58"/>
                <a:gd name="T9" fmla="*/ 118935555 h 58"/>
                <a:gd name="T10" fmla="*/ 570892042 w 58"/>
                <a:gd name="T11" fmla="*/ 309231753 h 58"/>
                <a:gd name="T12" fmla="*/ 214085378 w 58"/>
                <a:gd name="T13" fmla="*/ 594677774 h 58"/>
                <a:gd name="T14" fmla="*/ 107040965 w 58"/>
                <a:gd name="T15" fmla="*/ 487636809 h 58"/>
                <a:gd name="T16" fmla="*/ 59469502 w 58"/>
                <a:gd name="T17" fmla="*/ 523317131 h 58"/>
                <a:gd name="T18" fmla="*/ 59469502 w 58"/>
                <a:gd name="T19" fmla="*/ 570892042 h 58"/>
                <a:gd name="T20" fmla="*/ 118935555 w 58"/>
                <a:gd name="T21" fmla="*/ 570892042 h 58"/>
                <a:gd name="T22" fmla="*/ 118935555 w 58"/>
                <a:gd name="T23" fmla="*/ 630358095 h 58"/>
                <a:gd name="T24" fmla="*/ 166510466 w 58"/>
                <a:gd name="T25" fmla="*/ 630358095 h 58"/>
                <a:gd name="T26" fmla="*/ 214085378 w 58"/>
                <a:gd name="T27" fmla="*/ 594677774 h 58"/>
                <a:gd name="T28" fmla="*/ 392486986 w 58"/>
                <a:gd name="T29" fmla="*/ 202190788 h 58"/>
                <a:gd name="T30" fmla="*/ 392486986 w 58"/>
                <a:gd name="T31" fmla="*/ 202190788 h 58"/>
                <a:gd name="T32" fmla="*/ 142721286 w 58"/>
                <a:gd name="T33" fmla="*/ 451956488 h 58"/>
                <a:gd name="T34" fmla="*/ 142721286 w 58"/>
                <a:gd name="T35" fmla="*/ 451956488 h 58"/>
                <a:gd name="T36" fmla="*/ 154615876 w 58"/>
                <a:gd name="T37" fmla="*/ 463851078 h 58"/>
                <a:gd name="T38" fmla="*/ 154615876 w 58"/>
                <a:gd name="T39" fmla="*/ 463851078 h 58"/>
                <a:gd name="T40" fmla="*/ 404381576 w 58"/>
                <a:gd name="T41" fmla="*/ 214085378 h 58"/>
                <a:gd name="T42" fmla="*/ 404381576 w 58"/>
                <a:gd name="T43" fmla="*/ 214085378 h 58"/>
                <a:gd name="T44" fmla="*/ 392486986 w 58"/>
                <a:gd name="T45" fmla="*/ 202190788 h 58"/>
                <a:gd name="T46" fmla="*/ 677933007 w 58"/>
                <a:gd name="T47" fmla="*/ 214085378 h 58"/>
                <a:gd name="T48" fmla="*/ 594677774 w 58"/>
                <a:gd name="T49" fmla="*/ 285446021 h 58"/>
                <a:gd name="T50" fmla="*/ 404381576 w 58"/>
                <a:gd name="T51" fmla="*/ 95149823 h 58"/>
                <a:gd name="T52" fmla="*/ 487636809 w 58"/>
                <a:gd name="T53" fmla="*/ 23785731 h 58"/>
                <a:gd name="T54" fmla="*/ 523317131 w 58"/>
                <a:gd name="T55" fmla="*/ 0 h 58"/>
                <a:gd name="T56" fmla="*/ 570892042 w 58"/>
                <a:gd name="T57" fmla="*/ 23785731 h 58"/>
                <a:gd name="T58" fmla="*/ 677933007 w 58"/>
                <a:gd name="T59" fmla="*/ 130830145 h 58"/>
                <a:gd name="T60" fmla="*/ 689827597 w 58"/>
                <a:gd name="T61" fmla="*/ 166510466 h 58"/>
                <a:gd name="T62" fmla="*/ 677933007 w 58"/>
                <a:gd name="T63" fmla="*/ 214085378 h 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8" h="58">
                  <a:moveTo>
                    <a:pt x="48" y="26"/>
                  </a:moveTo>
                  <a:cubicBezTo>
                    <a:pt x="16" y="58"/>
                    <a:pt x="16" y="58"/>
                    <a:pt x="16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2" y="10"/>
                    <a:pt x="32" y="10"/>
                    <a:pt x="32" y="10"/>
                  </a:cubicBezTo>
                  <a:lnTo>
                    <a:pt x="48" y="26"/>
                  </a:lnTo>
                  <a:close/>
                  <a:moveTo>
                    <a:pt x="18" y="50"/>
                  </a:moveTo>
                  <a:cubicBezTo>
                    <a:pt x="9" y="41"/>
                    <a:pt x="9" y="41"/>
                    <a:pt x="9" y="41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4" y="53"/>
                    <a:pt x="14" y="53"/>
                    <a:pt x="14" y="53"/>
                  </a:cubicBezTo>
                  <a:lnTo>
                    <a:pt x="18" y="50"/>
                  </a:lnTo>
                  <a:close/>
                  <a:moveTo>
                    <a:pt x="33" y="17"/>
                  </a:moveTo>
                  <a:cubicBezTo>
                    <a:pt x="33" y="17"/>
                    <a:pt x="33" y="17"/>
                    <a:pt x="33" y="17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9"/>
                    <a:pt x="12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7"/>
                    <a:pt x="34" y="17"/>
                    <a:pt x="33" y="17"/>
                  </a:cubicBezTo>
                  <a:close/>
                  <a:moveTo>
                    <a:pt x="57" y="18"/>
                  </a:moveTo>
                  <a:cubicBezTo>
                    <a:pt x="50" y="24"/>
                    <a:pt x="50" y="24"/>
                    <a:pt x="50" y="24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1"/>
                    <a:pt x="43" y="0"/>
                    <a:pt x="44" y="0"/>
                  </a:cubicBezTo>
                  <a:cubicBezTo>
                    <a:pt x="45" y="0"/>
                    <a:pt x="47" y="1"/>
                    <a:pt x="48" y="2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2"/>
                    <a:pt x="58" y="13"/>
                    <a:pt x="58" y="14"/>
                  </a:cubicBezTo>
                  <a:cubicBezTo>
                    <a:pt x="58" y="15"/>
                    <a:pt x="57" y="17"/>
                    <a:pt x="57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231"/>
            <p:cNvSpPr>
              <a:spLocks noEditPoints="1"/>
            </p:cNvSpPr>
            <p:nvPr/>
          </p:nvSpPr>
          <p:spPr bwMode="auto">
            <a:xfrm>
              <a:off x="12237936" y="6888470"/>
              <a:ext cx="295182" cy="292857"/>
            </a:xfrm>
            <a:custGeom>
              <a:avLst/>
              <a:gdLst>
                <a:gd name="T0" fmla="*/ 688945793 w 59"/>
                <a:gd name="T1" fmla="*/ 558997452 h 58"/>
                <a:gd name="T2" fmla="*/ 560497809 w 59"/>
                <a:gd name="T3" fmla="*/ 689827597 h 58"/>
                <a:gd name="T4" fmla="*/ 128447984 w 59"/>
                <a:gd name="T5" fmla="*/ 689827597 h 58"/>
                <a:gd name="T6" fmla="*/ 0 w 59"/>
                <a:gd name="T7" fmla="*/ 558997452 h 58"/>
                <a:gd name="T8" fmla="*/ 0 w 59"/>
                <a:gd name="T9" fmla="*/ 118935555 h 58"/>
                <a:gd name="T10" fmla="*/ 128447984 w 59"/>
                <a:gd name="T11" fmla="*/ 0 h 58"/>
                <a:gd name="T12" fmla="*/ 560497809 w 59"/>
                <a:gd name="T13" fmla="*/ 0 h 58"/>
                <a:gd name="T14" fmla="*/ 688945793 w 59"/>
                <a:gd name="T15" fmla="*/ 118935555 h 58"/>
                <a:gd name="T16" fmla="*/ 688945793 w 59"/>
                <a:gd name="T17" fmla="*/ 558997452 h 58"/>
                <a:gd name="T18" fmla="*/ 572174277 w 59"/>
                <a:gd name="T19" fmla="*/ 463851078 h 58"/>
                <a:gd name="T20" fmla="*/ 490435583 w 59"/>
                <a:gd name="T21" fmla="*/ 416276166 h 58"/>
                <a:gd name="T22" fmla="*/ 467082646 w 59"/>
                <a:gd name="T23" fmla="*/ 404381576 h 58"/>
                <a:gd name="T24" fmla="*/ 397020420 w 59"/>
                <a:gd name="T25" fmla="*/ 463851078 h 58"/>
                <a:gd name="T26" fmla="*/ 373664067 w 59"/>
                <a:gd name="T27" fmla="*/ 451956488 h 58"/>
                <a:gd name="T28" fmla="*/ 233539615 w 59"/>
                <a:gd name="T29" fmla="*/ 321126343 h 58"/>
                <a:gd name="T30" fmla="*/ 221863146 w 59"/>
                <a:gd name="T31" fmla="*/ 285446021 h 58"/>
                <a:gd name="T32" fmla="*/ 280248904 w 59"/>
                <a:gd name="T33" fmla="*/ 225976519 h 58"/>
                <a:gd name="T34" fmla="*/ 268572436 w 59"/>
                <a:gd name="T35" fmla="*/ 190296198 h 58"/>
                <a:gd name="T36" fmla="*/ 221863146 w 59"/>
                <a:gd name="T37" fmla="*/ 107040965 h 58"/>
                <a:gd name="T38" fmla="*/ 210186678 w 59"/>
                <a:gd name="T39" fmla="*/ 107040965 h 58"/>
                <a:gd name="T40" fmla="*/ 163477388 w 59"/>
                <a:gd name="T41" fmla="*/ 118935555 h 58"/>
                <a:gd name="T42" fmla="*/ 116771516 w 59"/>
                <a:gd name="T43" fmla="*/ 225976519 h 58"/>
                <a:gd name="T44" fmla="*/ 140124452 w 59"/>
                <a:gd name="T45" fmla="*/ 309231753 h 58"/>
                <a:gd name="T46" fmla="*/ 373664067 w 59"/>
                <a:gd name="T47" fmla="*/ 547106311 h 58"/>
                <a:gd name="T48" fmla="*/ 467082646 w 59"/>
                <a:gd name="T49" fmla="*/ 570892042 h 58"/>
                <a:gd name="T50" fmla="*/ 560497809 w 59"/>
                <a:gd name="T51" fmla="*/ 523317131 h 58"/>
                <a:gd name="T52" fmla="*/ 572174277 w 59"/>
                <a:gd name="T53" fmla="*/ 475742219 h 58"/>
                <a:gd name="T54" fmla="*/ 572174277 w 59"/>
                <a:gd name="T55" fmla="*/ 463851078 h 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9" h="58">
                  <a:moveTo>
                    <a:pt x="59" y="47"/>
                  </a:moveTo>
                  <a:cubicBezTo>
                    <a:pt x="59" y="53"/>
                    <a:pt x="54" y="58"/>
                    <a:pt x="48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4" y="0"/>
                    <a:pt x="59" y="4"/>
                    <a:pt x="59" y="10"/>
                  </a:cubicBezTo>
                  <a:lnTo>
                    <a:pt x="59" y="47"/>
                  </a:lnTo>
                  <a:close/>
                  <a:moveTo>
                    <a:pt x="49" y="39"/>
                  </a:moveTo>
                  <a:cubicBezTo>
                    <a:pt x="49" y="39"/>
                    <a:pt x="43" y="36"/>
                    <a:pt x="42" y="35"/>
                  </a:cubicBezTo>
                  <a:cubicBezTo>
                    <a:pt x="41" y="35"/>
                    <a:pt x="41" y="34"/>
                    <a:pt x="40" y="34"/>
                  </a:cubicBezTo>
                  <a:cubicBezTo>
                    <a:pt x="38" y="34"/>
                    <a:pt x="36" y="39"/>
                    <a:pt x="34" y="39"/>
                  </a:cubicBezTo>
                  <a:cubicBezTo>
                    <a:pt x="33" y="39"/>
                    <a:pt x="32" y="38"/>
                    <a:pt x="32" y="38"/>
                  </a:cubicBezTo>
                  <a:cubicBezTo>
                    <a:pt x="27" y="35"/>
                    <a:pt x="23" y="32"/>
                    <a:pt x="20" y="27"/>
                  </a:cubicBezTo>
                  <a:cubicBezTo>
                    <a:pt x="20" y="26"/>
                    <a:pt x="19" y="25"/>
                    <a:pt x="19" y="24"/>
                  </a:cubicBezTo>
                  <a:cubicBezTo>
                    <a:pt x="19" y="23"/>
                    <a:pt x="24" y="20"/>
                    <a:pt x="24" y="19"/>
                  </a:cubicBezTo>
                  <a:cubicBezTo>
                    <a:pt x="24" y="18"/>
                    <a:pt x="23" y="17"/>
                    <a:pt x="23" y="16"/>
                  </a:cubicBezTo>
                  <a:cubicBezTo>
                    <a:pt x="22" y="15"/>
                    <a:pt x="20" y="10"/>
                    <a:pt x="19" y="9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7" y="9"/>
                    <a:pt x="15" y="10"/>
                    <a:pt x="14" y="10"/>
                  </a:cubicBezTo>
                  <a:cubicBezTo>
                    <a:pt x="12" y="11"/>
                    <a:pt x="10" y="16"/>
                    <a:pt x="10" y="19"/>
                  </a:cubicBezTo>
                  <a:cubicBezTo>
                    <a:pt x="10" y="21"/>
                    <a:pt x="11" y="24"/>
                    <a:pt x="12" y="26"/>
                  </a:cubicBezTo>
                  <a:cubicBezTo>
                    <a:pt x="15" y="34"/>
                    <a:pt x="24" y="43"/>
                    <a:pt x="32" y="46"/>
                  </a:cubicBezTo>
                  <a:cubicBezTo>
                    <a:pt x="35" y="47"/>
                    <a:pt x="37" y="48"/>
                    <a:pt x="40" y="48"/>
                  </a:cubicBezTo>
                  <a:cubicBezTo>
                    <a:pt x="42" y="48"/>
                    <a:pt x="47" y="46"/>
                    <a:pt x="48" y="44"/>
                  </a:cubicBezTo>
                  <a:cubicBezTo>
                    <a:pt x="49" y="43"/>
                    <a:pt x="49" y="41"/>
                    <a:pt x="49" y="40"/>
                  </a:cubicBezTo>
                  <a:cubicBezTo>
                    <a:pt x="49" y="40"/>
                    <a:pt x="49" y="40"/>
                    <a:pt x="49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232"/>
            <p:cNvSpPr>
              <a:spLocks noEditPoints="1"/>
            </p:cNvSpPr>
            <p:nvPr/>
          </p:nvSpPr>
          <p:spPr bwMode="auto">
            <a:xfrm>
              <a:off x="12960781" y="6888470"/>
              <a:ext cx="290532" cy="292857"/>
            </a:xfrm>
            <a:custGeom>
              <a:avLst/>
              <a:gdLst>
                <a:gd name="T0" fmla="*/ 678917982 w 58"/>
                <a:gd name="T1" fmla="*/ 558997452 h 58"/>
                <a:gd name="T2" fmla="*/ 550156319 w 58"/>
                <a:gd name="T3" fmla="*/ 689827597 h 58"/>
                <a:gd name="T4" fmla="*/ 128761664 w 58"/>
                <a:gd name="T5" fmla="*/ 689827597 h 58"/>
                <a:gd name="T6" fmla="*/ 0 w 58"/>
                <a:gd name="T7" fmla="*/ 558997452 h 58"/>
                <a:gd name="T8" fmla="*/ 0 w 58"/>
                <a:gd name="T9" fmla="*/ 118935555 h 58"/>
                <a:gd name="T10" fmla="*/ 128761664 w 58"/>
                <a:gd name="T11" fmla="*/ 0 h 58"/>
                <a:gd name="T12" fmla="*/ 550156319 w 58"/>
                <a:gd name="T13" fmla="*/ 0 h 58"/>
                <a:gd name="T14" fmla="*/ 678917982 w 58"/>
                <a:gd name="T15" fmla="*/ 118935555 h 58"/>
                <a:gd name="T16" fmla="*/ 678917982 w 58"/>
                <a:gd name="T17" fmla="*/ 558997452 h 58"/>
                <a:gd name="T18" fmla="*/ 269227689 w 58"/>
                <a:gd name="T19" fmla="*/ 59469502 h 58"/>
                <a:gd name="T20" fmla="*/ 210699038 w 58"/>
                <a:gd name="T21" fmla="*/ 71360643 h 58"/>
                <a:gd name="T22" fmla="*/ 128761664 w 58"/>
                <a:gd name="T23" fmla="*/ 71360643 h 58"/>
                <a:gd name="T24" fmla="*/ 128761664 w 58"/>
                <a:gd name="T25" fmla="*/ 451956488 h 58"/>
                <a:gd name="T26" fmla="*/ 222403400 w 58"/>
                <a:gd name="T27" fmla="*/ 440061897 h 58"/>
                <a:gd name="T28" fmla="*/ 222403400 w 58"/>
                <a:gd name="T29" fmla="*/ 344915523 h 58"/>
                <a:gd name="T30" fmla="*/ 269227689 w 58"/>
                <a:gd name="T31" fmla="*/ 356806664 h 58"/>
                <a:gd name="T32" fmla="*/ 409690293 w 58"/>
                <a:gd name="T33" fmla="*/ 202190788 h 58"/>
                <a:gd name="T34" fmla="*/ 269227689 w 58"/>
                <a:gd name="T35" fmla="*/ 59469502 h 58"/>
                <a:gd name="T36" fmla="*/ 257519906 w 58"/>
                <a:gd name="T37" fmla="*/ 273551431 h 58"/>
                <a:gd name="T38" fmla="*/ 222403400 w 58"/>
                <a:gd name="T39" fmla="*/ 261660290 h 58"/>
                <a:gd name="T40" fmla="*/ 222403400 w 58"/>
                <a:gd name="T41" fmla="*/ 142721286 h 58"/>
                <a:gd name="T42" fmla="*/ 257519906 w 58"/>
                <a:gd name="T43" fmla="*/ 130830145 h 58"/>
                <a:gd name="T44" fmla="*/ 304344195 w 58"/>
                <a:gd name="T45" fmla="*/ 202190788 h 58"/>
                <a:gd name="T46" fmla="*/ 257519906 w 58"/>
                <a:gd name="T47" fmla="*/ 273551431 h 58"/>
                <a:gd name="T48" fmla="*/ 421398076 w 58"/>
                <a:gd name="T49" fmla="*/ 249765700 h 58"/>
                <a:gd name="T50" fmla="*/ 409690293 w 58"/>
                <a:gd name="T51" fmla="*/ 249765700 h 58"/>
                <a:gd name="T52" fmla="*/ 374573787 w 58"/>
                <a:gd name="T53" fmla="*/ 321126343 h 58"/>
                <a:gd name="T54" fmla="*/ 280932051 w 58"/>
                <a:gd name="T55" fmla="*/ 356806664 h 58"/>
                <a:gd name="T56" fmla="*/ 280932051 w 58"/>
                <a:gd name="T57" fmla="*/ 642252685 h 58"/>
                <a:gd name="T58" fmla="*/ 374573787 w 58"/>
                <a:gd name="T59" fmla="*/ 630358095 h 58"/>
                <a:gd name="T60" fmla="*/ 374573787 w 58"/>
                <a:gd name="T61" fmla="*/ 535211721 h 58"/>
                <a:gd name="T62" fmla="*/ 421398076 w 58"/>
                <a:gd name="T63" fmla="*/ 547106311 h 58"/>
                <a:gd name="T64" fmla="*/ 561864102 w 58"/>
                <a:gd name="T65" fmla="*/ 404381576 h 58"/>
                <a:gd name="T66" fmla="*/ 421398076 w 58"/>
                <a:gd name="T67" fmla="*/ 249765700 h 58"/>
                <a:gd name="T68" fmla="*/ 409690293 w 58"/>
                <a:gd name="T69" fmla="*/ 463851078 h 58"/>
                <a:gd name="T70" fmla="*/ 374573787 w 58"/>
                <a:gd name="T71" fmla="*/ 463851078 h 58"/>
                <a:gd name="T72" fmla="*/ 374573787 w 58"/>
                <a:gd name="T73" fmla="*/ 333020933 h 58"/>
                <a:gd name="T74" fmla="*/ 409690293 w 58"/>
                <a:gd name="T75" fmla="*/ 333020933 h 58"/>
                <a:gd name="T76" fmla="*/ 456514582 w 58"/>
                <a:gd name="T77" fmla="*/ 392486986 h 58"/>
                <a:gd name="T78" fmla="*/ 409690293 w 58"/>
                <a:gd name="T79" fmla="*/ 463851078 h 5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23" y="5"/>
                  </a:moveTo>
                  <a:cubicBezTo>
                    <a:pt x="21" y="5"/>
                    <a:pt x="20" y="6"/>
                    <a:pt x="18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0" y="29"/>
                    <a:pt x="22" y="30"/>
                    <a:pt x="23" y="30"/>
                  </a:cubicBezTo>
                  <a:cubicBezTo>
                    <a:pt x="30" y="30"/>
                    <a:pt x="35" y="24"/>
                    <a:pt x="35" y="17"/>
                  </a:cubicBezTo>
                  <a:cubicBezTo>
                    <a:pt x="35" y="11"/>
                    <a:pt x="30" y="5"/>
                    <a:pt x="23" y="5"/>
                  </a:cubicBezTo>
                  <a:close/>
                  <a:moveTo>
                    <a:pt x="22" y="23"/>
                  </a:moveTo>
                  <a:cubicBezTo>
                    <a:pt x="20" y="23"/>
                    <a:pt x="20" y="23"/>
                    <a:pt x="19" y="2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2"/>
                    <a:pt x="20" y="11"/>
                    <a:pt x="22" y="11"/>
                  </a:cubicBezTo>
                  <a:cubicBezTo>
                    <a:pt x="24" y="11"/>
                    <a:pt x="26" y="14"/>
                    <a:pt x="26" y="17"/>
                  </a:cubicBezTo>
                  <a:cubicBezTo>
                    <a:pt x="26" y="20"/>
                    <a:pt x="24" y="23"/>
                    <a:pt x="22" y="23"/>
                  </a:cubicBezTo>
                  <a:close/>
                  <a:moveTo>
                    <a:pt x="36" y="21"/>
                  </a:moveTo>
                  <a:cubicBezTo>
                    <a:pt x="36" y="21"/>
                    <a:pt x="35" y="21"/>
                    <a:pt x="35" y="21"/>
                  </a:cubicBezTo>
                  <a:cubicBezTo>
                    <a:pt x="34" y="23"/>
                    <a:pt x="33" y="25"/>
                    <a:pt x="32" y="27"/>
                  </a:cubicBezTo>
                  <a:cubicBezTo>
                    <a:pt x="30" y="29"/>
                    <a:pt x="27" y="30"/>
                    <a:pt x="24" y="30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3" y="46"/>
                    <a:pt x="35" y="46"/>
                    <a:pt x="36" y="46"/>
                  </a:cubicBezTo>
                  <a:cubicBezTo>
                    <a:pt x="43" y="46"/>
                    <a:pt x="48" y="40"/>
                    <a:pt x="48" y="34"/>
                  </a:cubicBezTo>
                  <a:cubicBezTo>
                    <a:pt x="48" y="27"/>
                    <a:pt x="43" y="21"/>
                    <a:pt x="36" y="21"/>
                  </a:cubicBezTo>
                  <a:close/>
                  <a:moveTo>
                    <a:pt x="35" y="39"/>
                  </a:moveTo>
                  <a:cubicBezTo>
                    <a:pt x="33" y="39"/>
                    <a:pt x="33" y="39"/>
                    <a:pt x="32" y="39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3" y="28"/>
                    <a:pt x="33" y="28"/>
                    <a:pt x="35" y="28"/>
                  </a:cubicBezTo>
                  <a:cubicBezTo>
                    <a:pt x="37" y="28"/>
                    <a:pt x="39" y="30"/>
                    <a:pt x="39" y="33"/>
                  </a:cubicBezTo>
                  <a:cubicBezTo>
                    <a:pt x="39" y="37"/>
                    <a:pt x="37" y="39"/>
                    <a:pt x="35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233"/>
            <p:cNvSpPr>
              <a:spLocks/>
            </p:cNvSpPr>
            <p:nvPr/>
          </p:nvSpPr>
          <p:spPr bwMode="auto">
            <a:xfrm>
              <a:off x="13606925" y="6879173"/>
              <a:ext cx="276586" cy="276588"/>
            </a:xfrm>
            <a:custGeom>
              <a:avLst/>
              <a:gdLst>
                <a:gd name="T0" fmla="*/ 578081024 w 55"/>
                <a:gd name="T1" fmla="*/ 176966829 h 55"/>
                <a:gd name="T2" fmla="*/ 507297415 w 55"/>
                <a:gd name="T3" fmla="*/ 247750813 h 55"/>
                <a:gd name="T4" fmla="*/ 578081024 w 55"/>
                <a:gd name="T5" fmla="*/ 554494003 h 55"/>
                <a:gd name="T6" fmla="*/ 578081024 w 55"/>
                <a:gd name="T7" fmla="*/ 578087519 h 55"/>
                <a:gd name="T8" fmla="*/ 519095828 w 55"/>
                <a:gd name="T9" fmla="*/ 613482946 h 55"/>
                <a:gd name="T10" fmla="*/ 507297415 w 55"/>
                <a:gd name="T11" fmla="*/ 625277987 h 55"/>
                <a:gd name="T12" fmla="*/ 507297415 w 55"/>
                <a:gd name="T13" fmla="*/ 625277987 h 55"/>
                <a:gd name="T14" fmla="*/ 495499002 w 55"/>
                <a:gd name="T15" fmla="*/ 613482946 h 55"/>
                <a:gd name="T16" fmla="*/ 365726762 w 55"/>
                <a:gd name="T17" fmla="*/ 389325650 h 55"/>
                <a:gd name="T18" fmla="*/ 247749501 w 55"/>
                <a:gd name="T19" fmla="*/ 495505060 h 55"/>
                <a:gd name="T20" fmla="*/ 271346327 w 55"/>
                <a:gd name="T21" fmla="*/ 589885995 h 55"/>
                <a:gd name="T22" fmla="*/ 271346327 w 55"/>
                <a:gd name="T23" fmla="*/ 601684470 h 55"/>
                <a:gd name="T24" fmla="*/ 235951088 w 55"/>
                <a:gd name="T25" fmla="*/ 648874938 h 55"/>
                <a:gd name="T26" fmla="*/ 224156110 w 55"/>
                <a:gd name="T27" fmla="*/ 648874938 h 55"/>
                <a:gd name="T28" fmla="*/ 224156110 w 55"/>
                <a:gd name="T29" fmla="*/ 648874938 h 55"/>
                <a:gd name="T30" fmla="*/ 212357697 w 55"/>
                <a:gd name="T31" fmla="*/ 648874938 h 55"/>
                <a:gd name="T32" fmla="*/ 117977261 w 55"/>
                <a:gd name="T33" fmla="*/ 530897052 h 55"/>
                <a:gd name="T34" fmla="*/ 11798413 w 55"/>
                <a:gd name="T35" fmla="*/ 448314592 h 55"/>
                <a:gd name="T36" fmla="*/ 0 w 55"/>
                <a:gd name="T37" fmla="*/ 436516117 h 55"/>
                <a:gd name="T38" fmla="*/ 11798413 w 55"/>
                <a:gd name="T39" fmla="*/ 424717641 h 55"/>
                <a:gd name="T40" fmla="*/ 47190218 w 55"/>
                <a:gd name="T41" fmla="*/ 377527174 h 55"/>
                <a:gd name="T42" fmla="*/ 58988631 w 55"/>
                <a:gd name="T43" fmla="*/ 377527174 h 55"/>
                <a:gd name="T44" fmla="*/ 70787044 w 55"/>
                <a:gd name="T45" fmla="*/ 377527174 h 55"/>
                <a:gd name="T46" fmla="*/ 153369066 w 55"/>
                <a:gd name="T47" fmla="*/ 401124125 h 55"/>
                <a:gd name="T48" fmla="*/ 271346327 w 55"/>
                <a:gd name="T49" fmla="*/ 283146239 h 55"/>
                <a:gd name="T50" fmla="*/ 47190218 w 55"/>
                <a:gd name="T51" fmla="*/ 165168353 h 55"/>
                <a:gd name="T52" fmla="*/ 35391805 w 55"/>
                <a:gd name="T53" fmla="*/ 153369878 h 55"/>
                <a:gd name="T54" fmla="*/ 35391805 w 55"/>
                <a:gd name="T55" fmla="*/ 141571402 h 55"/>
                <a:gd name="T56" fmla="*/ 94380435 w 55"/>
                <a:gd name="T57" fmla="*/ 82582459 h 55"/>
                <a:gd name="T58" fmla="*/ 106178848 w 55"/>
                <a:gd name="T59" fmla="*/ 70787418 h 55"/>
                <a:gd name="T60" fmla="*/ 401118567 w 55"/>
                <a:gd name="T61" fmla="*/ 141571402 h 55"/>
                <a:gd name="T62" fmla="*/ 483700589 w 55"/>
                <a:gd name="T63" fmla="*/ 70787418 h 55"/>
                <a:gd name="T64" fmla="*/ 625271242 w 55"/>
                <a:gd name="T65" fmla="*/ 35391992 h 55"/>
                <a:gd name="T66" fmla="*/ 578081024 w 55"/>
                <a:gd name="T67" fmla="*/ 176966829 h 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55">
                  <a:moveTo>
                    <a:pt x="49" y="15"/>
                  </a:moveTo>
                  <a:cubicBezTo>
                    <a:pt x="43" y="21"/>
                    <a:pt x="43" y="21"/>
                    <a:pt x="43" y="21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8"/>
                    <a:pt x="49" y="48"/>
                    <a:pt x="49" y="49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4" y="50"/>
                    <a:pt x="23" y="51"/>
                    <a:pt x="23" y="5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0" y="37"/>
                    <a:pt x="0" y="37"/>
                  </a:cubicBezTo>
                  <a:cubicBezTo>
                    <a:pt x="0" y="37"/>
                    <a:pt x="1" y="36"/>
                    <a:pt x="1" y="36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6" y="32"/>
                    <a:pt x="6" y="32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4" y="3"/>
                    <a:pt x="50" y="0"/>
                    <a:pt x="53" y="3"/>
                  </a:cubicBezTo>
                  <a:cubicBezTo>
                    <a:pt x="55" y="5"/>
                    <a:pt x="53" y="11"/>
                    <a:pt x="49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234"/>
            <p:cNvSpPr>
              <a:spLocks/>
            </p:cNvSpPr>
            <p:nvPr/>
          </p:nvSpPr>
          <p:spPr bwMode="auto">
            <a:xfrm>
              <a:off x="763070" y="7423050"/>
              <a:ext cx="341665" cy="346315"/>
            </a:xfrm>
            <a:custGeom>
              <a:avLst/>
              <a:gdLst>
                <a:gd name="T0" fmla="*/ 777294504 w 68"/>
                <a:gd name="T1" fmla="*/ 293793908 h 69"/>
                <a:gd name="T2" fmla="*/ 600639470 w 68"/>
                <a:gd name="T3" fmla="*/ 470069568 h 69"/>
                <a:gd name="T4" fmla="*/ 671300111 w 68"/>
                <a:gd name="T5" fmla="*/ 540581888 h 69"/>
                <a:gd name="T6" fmla="*/ 600639470 w 68"/>
                <a:gd name="T7" fmla="*/ 611094209 h 69"/>
                <a:gd name="T8" fmla="*/ 235544621 w 68"/>
                <a:gd name="T9" fmla="*/ 646348655 h 69"/>
                <a:gd name="T10" fmla="*/ 82441990 w 68"/>
                <a:gd name="T11" fmla="*/ 810872833 h 69"/>
                <a:gd name="T12" fmla="*/ 0 w 68"/>
                <a:gd name="T13" fmla="*/ 810872833 h 69"/>
                <a:gd name="T14" fmla="*/ 0 w 68"/>
                <a:gd name="T15" fmla="*/ 728609030 h 69"/>
                <a:gd name="T16" fmla="*/ 164880548 w 68"/>
                <a:gd name="T17" fmla="*/ 564084853 h 69"/>
                <a:gd name="T18" fmla="*/ 200214301 w 68"/>
                <a:gd name="T19" fmla="*/ 211533534 h 69"/>
                <a:gd name="T20" fmla="*/ 270874942 w 68"/>
                <a:gd name="T21" fmla="*/ 141021213 h 69"/>
                <a:gd name="T22" fmla="*/ 341539014 w 68"/>
                <a:gd name="T23" fmla="*/ 199778624 h 69"/>
                <a:gd name="T24" fmla="*/ 518197480 w 68"/>
                <a:gd name="T25" fmla="*/ 23502964 h 69"/>
                <a:gd name="T26" fmla="*/ 600639470 w 68"/>
                <a:gd name="T27" fmla="*/ 23502964 h 69"/>
                <a:gd name="T28" fmla="*/ 600639470 w 68"/>
                <a:gd name="T29" fmla="*/ 105766767 h 69"/>
                <a:gd name="T30" fmla="*/ 412203087 w 68"/>
                <a:gd name="T31" fmla="*/ 282042426 h 69"/>
                <a:gd name="T32" fmla="*/ 518197480 w 68"/>
                <a:gd name="T33" fmla="*/ 387809193 h 69"/>
                <a:gd name="T34" fmla="*/ 706633863 w 68"/>
                <a:gd name="T35" fmla="*/ 211533534 h 69"/>
                <a:gd name="T36" fmla="*/ 777294504 w 68"/>
                <a:gd name="T37" fmla="*/ 211533534 h 69"/>
                <a:gd name="T38" fmla="*/ 777294504 w 68"/>
                <a:gd name="T39" fmla="*/ 293793908 h 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8" h="69">
                  <a:moveTo>
                    <a:pt x="66" y="25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42" y="60"/>
                    <a:pt x="30" y="61"/>
                    <a:pt x="20" y="55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7" y="39"/>
                    <a:pt x="8" y="26"/>
                    <a:pt x="17" y="18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6" y="0"/>
                    <a:pt x="49" y="0"/>
                    <a:pt x="51" y="2"/>
                  </a:cubicBezTo>
                  <a:cubicBezTo>
                    <a:pt x="52" y="4"/>
                    <a:pt x="52" y="7"/>
                    <a:pt x="51" y="9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1" y="16"/>
                    <a:pt x="64" y="16"/>
                    <a:pt x="66" y="18"/>
                  </a:cubicBezTo>
                  <a:cubicBezTo>
                    <a:pt x="68" y="20"/>
                    <a:pt x="68" y="23"/>
                    <a:pt x="66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235"/>
            <p:cNvSpPr>
              <a:spLocks noEditPoints="1"/>
            </p:cNvSpPr>
            <p:nvPr/>
          </p:nvSpPr>
          <p:spPr bwMode="auto">
            <a:xfrm>
              <a:off x="1381322" y="7453266"/>
              <a:ext cx="267289" cy="264966"/>
            </a:xfrm>
            <a:custGeom>
              <a:avLst/>
              <a:gdLst>
                <a:gd name="T0" fmla="*/ 628846865 w 53"/>
                <a:gd name="T1" fmla="*/ 489704692 h 53"/>
                <a:gd name="T2" fmla="*/ 498332258 w 53"/>
                <a:gd name="T3" fmla="*/ 617961333 h 53"/>
                <a:gd name="T4" fmla="*/ 130514607 w 53"/>
                <a:gd name="T5" fmla="*/ 617961333 h 53"/>
                <a:gd name="T6" fmla="*/ 0 w 53"/>
                <a:gd name="T7" fmla="*/ 489704692 h 53"/>
                <a:gd name="T8" fmla="*/ 0 w 53"/>
                <a:gd name="T9" fmla="*/ 116595705 h 53"/>
                <a:gd name="T10" fmla="*/ 130514607 w 53"/>
                <a:gd name="T11" fmla="*/ 0 h 53"/>
                <a:gd name="T12" fmla="*/ 498332258 w 53"/>
                <a:gd name="T13" fmla="*/ 0 h 53"/>
                <a:gd name="T14" fmla="*/ 628846865 w 53"/>
                <a:gd name="T15" fmla="*/ 116595705 h 53"/>
                <a:gd name="T16" fmla="*/ 628846865 w 53"/>
                <a:gd name="T17" fmla="*/ 489704692 h 53"/>
                <a:gd name="T18" fmla="*/ 569521104 w 53"/>
                <a:gd name="T19" fmla="*/ 116595705 h 53"/>
                <a:gd name="T20" fmla="*/ 498332258 w 53"/>
                <a:gd name="T21" fmla="*/ 46636916 h 53"/>
                <a:gd name="T22" fmla="*/ 130514607 w 53"/>
                <a:gd name="T23" fmla="*/ 46636916 h 53"/>
                <a:gd name="T24" fmla="*/ 59325761 w 53"/>
                <a:gd name="T25" fmla="*/ 116595705 h 53"/>
                <a:gd name="T26" fmla="*/ 59325761 w 53"/>
                <a:gd name="T27" fmla="*/ 489704692 h 53"/>
                <a:gd name="T28" fmla="*/ 130514607 w 53"/>
                <a:gd name="T29" fmla="*/ 559663480 h 53"/>
                <a:gd name="T30" fmla="*/ 498332258 w 53"/>
                <a:gd name="T31" fmla="*/ 559663480 h 53"/>
                <a:gd name="T32" fmla="*/ 569521104 w 53"/>
                <a:gd name="T33" fmla="*/ 489704692 h 53"/>
                <a:gd name="T34" fmla="*/ 569521104 w 53"/>
                <a:gd name="T35" fmla="*/ 116595705 h 53"/>
                <a:gd name="T36" fmla="*/ 510195343 w 53"/>
                <a:gd name="T37" fmla="*/ 314811134 h 53"/>
                <a:gd name="T38" fmla="*/ 498332258 w 53"/>
                <a:gd name="T39" fmla="*/ 338129592 h 53"/>
                <a:gd name="T40" fmla="*/ 344084591 w 53"/>
                <a:gd name="T41" fmla="*/ 338129592 h 53"/>
                <a:gd name="T42" fmla="*/ 344084591 w 53"/>
                <a:gd name="T43" fmla="*/ 489704692 h 53"/>
                <a:gd name="T44" fmla="*/ 332221505 w 53"/>
                <a:gd name="T45" fmla="*/ 501365628 h 53"/>
                <a:gd name="T46" fmla="*/ 296625360 w 53"/>
                <a:gd name="T47" fmla="*/ 501365628 h 53"/>
                <a:gd name="T48" fmla="*/ 284762274 w 53"/>
                <a:gd name="T49" fmla="*/ 489704692 h 53"/>
                <a:gd name="T50" fmla="*/ 284762274 w 53"/>
                <a:gd name="T51" fmla="*/ 338129592 h 53"/>
                <a:gd name="T52" fmla="*/ 130514607 w 53"/>
                <a:gd name="T53" fmla="*/ 338129592 h 53"/>
                <a:gd name="T54" fmla="*/ 106784992 w 53"/>
                <a:gd name="T55" fmla="*/ 314811134 h 53"/>
                <a:gd name="T56" fmla="*/ 106784992 w 53"/>
                <a:gd name="T57" fmla="*/ 291492676 h 53"/>
                <a:gd name="T58" fmla="*/ 130514607 w 53"/>
                <a:gd name="T59" fmla="*/ 279831740 h 53"/>
                <a:gd name="T60" fmla="*/ 284762274 w 53"/>
                <a:gd name="T61" fmla="*/ 279831740 h 53"/>
                <a:gd name="T62" fmla="*/ 284762274 w 53"/>
                <a:gd name="T63" fmla="*/ 116595705 h 53"/>
                <a:gd name="T64" fmla="*/ 296625360 w 53"/>
                <a:gd name="T65" fmla="*/ 104938183 h 53"/>
                <a:gd name="T66" fmla="*/ 332221505 w 53"/>
                <a:gd name="T67" fmla="*/ 104938183 h 53"/>
                <a:gd name="T68" fmla="*/ 344084591 w 53"/>
                <a:gd name="T69" fmla="*/ 116595705 h 53"/>
                <a:gd name="T70" fmla="*/ 344084591 w 53"/>
                <a:gd name="T71" fmla="*/ 279831740 h 53"/>
                <a:gd name="T72" fmla="*/ 498332258 w 53"/>
                <a:gd name="T73" fmla="*/ 279831740 h 53"/>
                <a:gd name="T74" fmla="*/ 510195343 w 53"/>
                <a:gd name="T75" fmla="*/ 291492676 h 53"/>
                <a:gd name="T76" fmla="*/ 510195343 w 53"/>
                <a:gd name="T77" fmla="*/ 314811134 h 5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3" h="53">
                  <a:moveTo>
                    <a:pt x="53" y="42"/>
                  </a:moveTo>
                  <a:cubicBezTo>
                    <a:pt x="53" y="48"/>
                    <a:pt x="48" y="53"/>
                    <a:pt x="42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5" y="53"/>
                    <a:pt x="0" y="48"/>
                    <a:pt x="0" y="4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8" y="0"/>
                    <a:pt x="53" y="4"/>
                    <a:pt x="53" y="10"/>
                  </a:cubicBezTo>
                  <a:lnTo>
                    <a:pt x="53" y="42"/>
                  </a:lnTo>
                  <a:close/>
                  <a:moveTo>
                    <a:pt x="48" y="10"/>
                  </a:moveTo>
                  <a:cubicBezTo>
                    <a:pt x="48" y="7"/>
                    <a:pt x="46" y="4"/>
                    <a:pt x="4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4"/>
                    <a:pt x="5" y="7"/>
                    <a:pt x="5" y="10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5"/>
                    <a:pt x="7" y="48"/>
                    <a:pt x="11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6" y="48"/>
                    <a:pt x="48" y="45"/>
                    <a:pt x="48" y="42"/>
                  </a:cubicBezTo>
                  <a:lnTo>
                    <a:pt x="48" y="10"/>
                  </a:lnTo>
                  <a:close/>
                  <a:moveTo>
                    <a:pt x="43" y="27"/>
                  </a:moveTo>
                  <a:cubicBezTo>
                    <a:pt x="43" y="28"/>
                    <a:pt x="43" y="29"/>
                    <a:pt x="42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3"/>
                    <a:pt x="28" y="43"/>
                    <a:pt x="28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4" y="43"/>
                    <a:pt x="24" y="42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0" y="29"/>
                    <a:pt x="9" y="28"/>
                    <a:pt x="9" y="27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4"/>
                    <a:pt x="10" y="24"/>
                    <a:pt x="11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5" y="9"/>
                    <a:pt x="25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9" y="10"/>
                    <a:pt x="29" y="10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4"/>
                    <a:pt x="43" y="24"/>
                    <a:pt x="43" y="25"/>
                  </a:cubicBezTo>
                  <a:lnTo>
                    <a:pt x="43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236"/>
            <p:cNvSpPr>
              <a:spLocks/>
            </p:cNvSpPr>
            <p:nvPr/>
          </p:nvSpPr>
          <p:spPr bwMode="auto">
            <a:xfrm>
              <a:off x="2106491" y="7427698"/>
              <a:ext cx="337017" cy="341667"/>
            </a:xfrm>
            <a:custGeom>
              <a:avLst/>
              <a:gdLst>
                <a:gd name="T0" fmla="*/ 118034397 w 67"/>
                <a:gd name="T1" fmla="*/ 329765942 h 68"/>
                <a:gd name="T2" fmla="*/ 129839211 w 67"/>
                <a:gd name="T3" fmla="*/ 294432038 h 68"/>
                <a:gd name="T4" fmla="*/ 141644024 w 67"/>
                <a:gd name="T5" fmla="*/ 247323598 h 68"/>
                <a:gd name="T6" fmla="*/ 283284613 w 67"/>
                <a:gd name="T7" fmla="*/ 23555936 h 68"/>
                <a:gd name="T8" fmla="*/ 424928638 w 67"/>
                <a:gd name="T9" fmla="*/ 0 h 68"/>
                <a:gd name="T10" fmla="*/ 542963034 w 67"/>
                <a:gd name="T11" fmla="*/ 23555936 h 68"/>
                <a:gd name="T12" fmla="*/ 696408437 w 67"/>
                <a:gd name="T13" fmla="*/ 247323598 h 68"/>
                <a:gd name="T14" fmla="*/ 696408437 w 67"/>
                <a:gd name="T15" fmla="*/ 259101566 h 68"/>
                <a:gd name="T16" fmla="*/ 720014629 w 67"/>
                <a:gd name="T17" fmla="*/ 317987974 h 68"/>
                <a:gd name="T18" fmla="*/ 720014629 w 67"/>
                <a:gd name="T19" fmla="*/ 353318446 h 68"/>
                <a:gd name="T20" fmla="*/ 720014629 w 67"/>
                <a:gd name="T21" fmla="*/ 365096414 h 68"/>
                <a:gd name="T22" fmla="*/ 790836641 w 67"/>
                <a:gd name="T23" fmla="*/ 553533604 h 68"/>
                <a:gd name="T24" fmla="*/ 755425635 w 67"/>
                <a:gd name="T25" fmla="*/ 624197980 h 68"/>
                <a:gd name="T26" fmla="*/ 720014629 w 67"/>
                <a:gd name="T27" fmla="*/ 565311572 h 68"/>
                <a:gd name="T28" fmla="*/ 720014629 w 67"/>
                <a:gd name="T29" fmla="*/ 565311572 h 68"/>
                <a:gd name="T30" fmla="*/ 708213251 w 67"/>
                <a:gd name="T31" fmla="*/ 565311572 h 68"/>
                <a:gd name="T32" fmla="*/ 649192617 w 67"/>
                <a:gd name="T33" fmla="*/ 671306419 h 68"/>
                <a:gd name="T34" fmla="*/ 731819443 w 67"/>
                <a:gd name="T35" fmla="*/ 730192827 h 68"/>
                <a:gd name="T36" fmla="*/ 720014629 w 67"/>
                <a:gd name="T37" fmla="*/ 753748763 h 68"/>
                <a:gd name="T38" fmla="*/ 590175419 w 67"/>
                <a:gd name="T39" fmla="*/ 789079235 h 68"/>
                <a:gd name="T40" fmla="*/ 436730016 w 67"/>
                <a:gd name="T41" fmla="*/ 765526731 h 68"/>
                <a:gd name="T42" fmla="*/ 401319010 w 67"/>
                <a:gd name="T43" fmla="*/ 753748763 h 68"/>
                <a:gd name="T44" fmla="*/ 259678421 w 67"/>
                <a:gd name="T45" fmla="*/ 800857202 h 68"/>
                <a:gd name="T46" fmla="*/ 94428204 w 67"/>
                <a:gd name="T47" fmla="*/ 741970795 h 68"/>
                <a:gd name="T48" fmla="*/ 118034397 w 67"/>
                <a:gd name="T49" fmla="*/ 683084387 h 68"/>
                <a:gd name="T50" fmla="*/ 165250217 w 67"/>
                <a:gd name="T51" fmla="*/ 683084387 h 68"/>
                <a:gd name="T52" fmla="*/ 165250217 w 67"/>
                <a:gd name="T53" fmla="*/ 671306419 h 68"/>
                <a:gd name="T54" fmla="*/ 165250217 w 67"/>
                <a:gd name="T55" fmla="*/ 671306419 h 68"/>
                <a:gd name="T56" fmla="*/ 165250217 w 67"/>
                <a:gd name="T57" fmla="*/ 671306419 h 68"/>
                <a:gd name="T58" fmla="*/ 82623390 w 67"/>
                <a:gd name="T59" fmla="*/ 553533604 h 68"/>
                <a:gd name="T60" fmla="*/ 82623390 w 67"/>
                <a:gd name="T61" fmla="*/ 553533604 h 68"/>
                <a:gd name="T62" fmla="*/ 82623390 w 67"/>
                <a:gd name="T63" fmla="*/ 565311572 h 68"/>
                <a:gd name="T64" fmla="*/ 23606192 w 67"/>
                <a:gd name="T65" fmla="*/ 612420012 h 68"/>
                <a:gd name="T66" fmla="*/ 23606192 w 67"/>
                <a:gd name="T67" fmla="*/ 612420012 h 68"/>
                <a:gd name="T68" fmla="*/ 11804814 w 67"/>
                <a:gd name="T69" fmla="*/ 612420012 h 68"/>
                <a:gd name="T70" fmla="*/ 0 w 67"/>
                <a:gd name="T71" fmla="*/ 565311572 h 68"/>
                <a:gd name="T72" fmla="*/ 118034397 w 67"/>
                <a:gd name="T73" fmla="*/ 353318446 h 68"/>
                <a:gd name="T74" fmla="*/ 118034397 w 67"/>
                <a:gd name="T75" fmla="*/ 329765942 h 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7" h="68">
                  <a:moveTo>
                    <a:pt x="10" y="28"/>
                  </a:moveTo>
                  <a:cubicBezTo>
                    <a:pt x="10" y="27"/>
                    <a:pt x="10" y="26"/>
                    <a:pt x="11" y="25"/>
                  </a:cubicBezTo>
                  <a:cubicBezTo>
                    <a:pt x="11" y="24"/>
                    <a:pt x="11" y="22"/>
                    <a:pt x="12" y="21"/>
                  </a:cubicBezTo>
                  <a:cubicBezTo>
                    <a:pt x="12" y="14"/>
                    <a:pt x="18" y="5"/>
                    <a:pt x="24" y="2"/>
                  </a:cubicBezTo>
                  <a:cubicBezTo>
                    <a:pt x="28" y="0"/>
                    <a:pt x="32" y="0"/>
                    <a:pt x="36" y="0"/>
                  </a:cubicBezTo>
                  <a:cubicBezTo>
                    <a:pt x="40" y="0"/>
                    <a:pt x="43" y="0"/>
                    <a:pt x="46" y="2"/>
                  </a:cubicBezTo>
                  <a:cubicBezTo>
                    <a:pt x="55" y="6"/>
                    <a:pt x="57" y="13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60" y="23"/>
                    <a:pt x="61" y="25"/>
                    <a:pt x="61" y="27"/>
                  </a:cubicBezTo>
                  <a:cubicBezTo>
                    <a:pt x="61" y="28"/>
                    <a:pt x="61" y="29"/>
                    <a:pt x="61" y="30"/>
                  </a:cubicBezTo>
                  <a:cubicBezTo>
                    <a:pt x="61" y="30"/>
                    <a:pt x="61" y="31"/>
                    <a:pt x="61" y="31"/>
                  </a:cubicBezTo>
                  <a:cubicBezTo>
                    <a:pt x="64" y="36"/>
                    <a:pt x="67" y="41"/>
                    <a:pt x="67" y="47"/>
                  </a:cubicBezTo>
                  <a:cubicBezTo>
                    <a:pt x="67" y="48"/>
                    <a:pt x="66" y="53"/>
                    <a:pt x="64" y="53"/>
                  </a:cubicBezTo>
                  <a:cubicBezTo>
                    <a:pt x="63" y="53"/>
                    <a:pt x="61" y="49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9" y="51"/>
                    <a:pt x="58" y="54"/>
                    <a:pt x="55" y="57"/>
                  </a:cubicBezTo>
                  <a:cubicBezTo>
                    <a:pt x="57" y="59"/>
                    <a:pt x="61" y="59"/>
                    <a:pt x="62" y="62"/>
                  </a:cubicBezTo>
                  <a:cubicBezTo>
                    <a:pt x="61" y="63"/>
                    <a:pt x="61" y="63"/>
                    <a:pt x="61" y="64"/>
                  </a:cubicBezTo>
                  <a:cubicBezTo>
                    <a:pt x="59" y="67"/>
                    <a:pt x="53" y="67"/>
                    <a:pt x="50" y="67"/>
                  </a:cubicBezTo>
                  <a:cubicBezTo>
                    <a:pt x="45" y="67"/>
                    <a:pt x="41" y="66"/>
                    <a:pt x="37" y="65"/>
                  </a:cubicBezTo>
                  <a:cubicBezTo>
                    <a:pt x="36" y="64"/>
                    <a:pt x="35" y="65"/>
                    <a:pt x="34" y="64"/>
                  </a:cubicBezTo>
                  <a:cubicBezTo>
                    <a:pt x="31" y="67"/>
                    <a:pt x="26" y="68"/>
                    <a:pt x="22" y="68"/>
                  </a:cubicBezTo>
                  <a:cubicBezTo>
                    <a:pt x="20" y="68"/>
                    <a:pt x="8" y="68"/>
                    <a:pt x="8" y="63"/>
                  </a:cubicBezTo>
                  <a:cubicBezTo>
                    <a:pt x="8" y="60"/>
                    <a:pt x="9" y="60"/>
                    <a:pt x="10" y="58"/>
                  </a:cubicBezTo>
                  <a:cubicBezTo>
                    <a:pt x="12" y="58"/>
                    <a:pt x="12" y="58"/>
                    <a:pt x="14" y="58"/>
                  </a:cubicBezTo>
                  <a:cubicBezTo>
                    <a:pt x="14" y="58"/>
                    <a:pt x="14" y="58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2" y="57"/>
                    <a:pt x="8" y="50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7" y="48"/>
                    <a:pt x="7" y="48"/>
                  </a:cubicBezTo>
                  <a:cubicBezTo>
                    <a:pt x="6" y="50"/>
                    <a:pt x="4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2"/>
                    <a:pt x="2" y="52"/>
                    <a:pt x="1" y="52"/>
                  </a:cubicBezTo>
                  <a:cubicBezTo>
                    <a:pt x="1" y="51"/>
                    <a:pt x="0" y="49"/>
                    <a:pt x="0" y="48"/>
                  </a:cubicBezTo>
                  <a:cubicBezTo>
                    <a:pt x="0" y="40"/>
                    <a:pt x="4" y="35"/>
                    <a:pt x="10" y="30"/>
                  </a:cubicBezTo>
                  <a:cubicBezTo>
                    <a:pt x="10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237"/>
            <p:cNvSpPr>
              <a:spLocks noEditPoints="1"/>
            </p:cNvSpPr>
            <p:nvPr/>
          </p:nvSpPr>
          <p:spPr bwMode="auto">
            <a:xfrm>
              <a:off x="2829335" y="7453266"/>
              <a:ext cx="316099" cy="264966"/>
            </a:xfrm>
            <a:custGeom>
              <a:avLst/>
              <a:gdLst>
                <a:gd name="T0" fmla="*/ 340583963 w 63"/>
                <a:gd name="T1" fmla="*/ 536345022 h 53"/>
                <a:gd name="T2" fmla="*/ 258374041 w 63"/>
                <a:gd name="T3" fmla="*/ 617961333 h 53"/>
                <a:gd name="T4" fmla="*/ 82209922 w 63"/>
                <a:gd name="T5" fmla="*/ 617961333 h 53"/>
                <a:gd name="T6" fmla="*/ 0 w 63"/>
                <a:gd name="T7" fmla="*/ 536345022 h 53"/>
                <a:gd name="T8" fmla="*/ 0 w 63"/>
                <a:gd name="T9" fmla="*/ 221533888 h 53"/>
                <a:gd name="T10" fmla="*/ 223141217 w 63"/>
                <a:gd name="T11" fmla="*/ 0 h 53"/>
                <a:gd name="T12" fmla="*/ 258374041 w 63"/>
                <a:gd name="T13" fmla="*/ 0 h 53"/>
                <a:gd name="T14" fmla="*/ 281862590 w 63"/>
                <a:gd name="T15" fmla="*/ 23318458 h 53"/>
                <a:gd name="T16" fmla="*/ 281862590 w 63"/>
                <a:gd name="T17" fmla="*/ 81616310 h 53"/>
                <a:gd name="T18" fmla="*/ 258374041 w 63"/>
                <a:gd name="T19" fmla="*/ 104938183 h 53"/>
                <a:gd name="T20" fmla="*/ 223141217 w 63"/>
                <a:gd name="T21" fmla="*/ 104938183 h 53"/>
                <a:gd name="T22" fmla="*/ 105698471 w 63"/>
                <a:gd name="T23" fmla="*/ 221533888 h 53"/>
                <a:gd name="T24" fmla="*/ 105698471 w 63"/>
                <a:gd name="T25" fmla="*/ 233191409 h 53"/>
                <a:gd name="T26" fmla="*/ 152675570 w 63"/>
                <a:gd name="T27" fmla="*/ 279831740 h 53"/>
                <a:gd name="T28" fmla="*/ 258374041 w 63"/>
                <a:gd name="T29" fmla="*/ 279831740 h 53"/>
                <a:gd name="T30" fmla="*/ 340583963 w 63"/>
                <a:gd name="T31" fmla="*/ 361448050 h 53"/>
                <a:gd name="T32" fmla="*/ 340583963 w 63"/>
                <a:gd name="T33" fmla="*/ 536345022 h 53"/>
                <a:gd name="T34" fmla="*/ 739885873 w 63"/>
                <a:gd name="T35" fmla="*/ 536345022 h 53"/>
                <a:gd name="T36" fmla="*/ 657675951 w 63"/>
                <a:gd name="T37" fmla="*/ 617961333 h 53"/>
                <a:gd name="T38" fmla="*/ 481511832 w 63"/>
                <a:gd name="T39" fmla="*/ 617961333 h 53"/>
                <a:gd name="T40" fmla="*/ 399301910 w 63"/>
                <a:gd name="T41" fmla="*/ 536345022 h 53"/>
                <a:gd name="T42" fmla="*/ 399301910 w 63"/>
                <a:gd name="T43" fmla="*/ 221533888 h 53"/>
                <a:gd name="T44" fmla="*/ 622443127 w 63"/>
                <a:gd name="T45" fmla="*/ 0 h 53"/>
                <a:gd name="T46" fmla="*/ 657675951 w 63"/>
                <a:gd name="T47" fmla="*/ 0 h 53"/>
                <a:gd name="T48" fmla="*/ 681164500 w 63"/>
                <a:gd name="T49" fmla="*/ 23318458 h 53"/>
                <a:gd name="T50" fmla="*/ 681164500 w 63"/>
                <a:gd name="T51" fmla="*/ 81616310 h 53"/>
                <a:gd name="T52" fmla="*/ 657675951 w 63"/>
                <a:gd name="T53" fmla="*/ 104938183 h 53"/>
                <a:gd name="T54" fmla="*/ 622443127 w 63"/>
                <a:gd name="T55" fmla="*/ 104938183 h 53"/>
                <a:gd name="T56" fmla="*/ 505000381 w 63"/>
                <a:gd name="T57" fmla="*/ 221533888 h 53"/>
                <a:gd name="T58" fmla="*/ 505000381 w 63"/>
                <a:gd name="T59" fmla="*/ 233191409 h 53"/>
                <a:gd name="T60" fmla="*/ 551977479 w 63"/>
                <a:gd name="T61" fmla="*/ 279831740 h 53"/>
                <a:gd name="T62" fmla="*/ 657675951 w 63"/>
                <a:gd name="T63" fmla="*/ 279831740 h 53"/>
                <a:gd name="T64" fmla="*/ 739885873 w 63"/>
                <a:gd name="T65" fmla="*/ 361448050 h 53"/>
                <a:gd name="T66" fmla="*/ 739885873 w 63"/>
                <a:gd name="T67" fmla="*/ 536345022 h 5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3" h="53">
                  <a:moveTo>
                    <a:pt x="29" y="46"/>
                  </a:moveTo>
                  <a:cubicBezTo>
                    <a:pt x="29" y="50"/>
                    <a:pt x="26" y="53"/>
                    <a:pt x="22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3" y="53"/>
                    <a:pt x="0" y="50"/>
                    <a:pt x="0" y="4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8" y="0"/>
                    <a:pt x="19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3" y="9"/>
                    <a:pt x="22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4" y="9"/>
                    <a:pt x="9" y="14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2"/>
                    <a:pt x="11" y="24"/>
                    <a:pt x="13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6" y="24"/>
                    <a:pt x="29" y="27"/>
                    <a:pt x="29" y="31"/>
                  </a:cubicBezTo>
                  <a:lnTo>
                    <a:pt x="29" y="46"/>
                  </a:lnTo>
                  <a:close/>
                  <a:moveTo>
                    <a:pt x="63" y="46"/>
                  </a:moveTo>
                  <a:cubicBezTo>
                    <a:pt x="63" y="50"/>
                    <a:pt x="60" y="53"/>
                    <a:pt x="56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37" y="53"/>
                    <a:pt x="34" y="50"/>
                    <a:pt x="34" y="4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8"/>
                    <a:pt x="43" y="0"/>
                    <a:pt x="5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8" y="1"/>
                    <a:pt x="58" y="2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8"/>
                    <a:pt x="57" y="9"/>
                    <a:pt x="56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48" y="9"/>
                    <a:pt x="43" y="14"/>
                    <a:pt x="43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2"/>
                    <a:pt x="45" y="24"/>
                    <a:pt x="47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60" y="24"/>
                    <a:pt x="63" y="27"/>
                    <a:pt x="63" y="31"/>
                  </a:cubicBezTo>
                  <a:lnTo>
                    <a:pt x="63" y="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238"/>
            <p:cNvSpPr>
              <a:spLocks/>
            </p:cNvSpPr>
            <p:nvPr/>
          </p:nvSpPr>
          <p:spPr bwMode="auto">
            <a:xfrm>
              <a:off x="3552180" y="7427698"/>
              <a:ext cx="337017" cy="341667"/>
            </a:xfrm>
            <a:custGeom>
              <a:avLst/>
              <a:gdLst>
                <a:gd name="T0" fmla="*/ 188856409 w 67"/>
                <a:gd name="T1" fmla="*/ 58886408 h 68"/>
                <a:gd name="T2" fmla="*/ 200661223 w 67"/>
                <a:gd name="T3" fmla="*/ 58886408 h 68"/>
                <a:gd name="T4" fmla="*/ 177051595 w 67"/>
                <a:gd name="T5" fmla="*/ 435760789 h 68"/>
                <a:gd name="T6" fmla="*/ 318695619 w 67"/>
                <a:gd name="T7" fmla="*/ 435760789 h 68"/>
                <a:gd name="T8" fmla="*/ 318695619 w 67"/>
                <a:gd name="T9" fmla="*/ 235545630 h 68"/>
                <a:gd name="T10" fmla="*/ 247873607 w 67"/>
                <a:gd name="T11" fmla="*/ 164881255 h 68"/>
                <a:gd name="T12" fmla="*/ 295089427 w 67"/>
                <a:gd name="T13" fmla="*/ 117772815 h 68"/>
                <a:gd name="T14" fmla="*/ 365908004 w 67"/>
                <a:gd name="T15" fmla="*/ 176659223 h 68"/>
                <a:gd name="T16" fmla="*/ 330500433 w 67"/>
                <a:gd name="T17" fmla="*/ 82442343 h 68"/>
                <a:gd name="T18" fmla="*/ 401319010 w 67"/>
                <a:gd name="T19" fmla="*/ 0 h 68"/>
                <a:gd name="T20" fmla="*/ 472141022 w 67"/>
                <a:gd name="T21" fmla="*/ 82442343 h 68"/>
                <a:gd name="T22" fmla="*/ 436730016 w 67"/>
                <a:gd name="T23" fmla="*/ 176659223 h 68"/>
                <a:gd name="T24" fmla="*/ 507552028 w 67"/>
                <a:gd name="T25" fmla="*/ 117772815 h 68"/>
                <a:gd name="T26" fmla="*/ 554764413 w 67"/>
                <a:gd name="T27" fmla="*/ 164881255 h 68"/>
                <a:gd name="T28" fmla="*/ 472141022 w 67"/>
                <a:gd name="T29" fmla="*/ 235545630 h 68"/>
                <a:gd name="T30" fmla="*/ 472141022 w 67"/>
                <a:gd name="T31" fmla="*/ 435760789 h 68"/>
                <a:gd name="T32" fmla="*/ 613785046 w 67"/>
                <a:gd name="T33" fmla="*/ 435760789 h 68"/>
                <a:gd name="T34" fmla="*/ 601980233 w 67"/>
                <a:gd name="T35" fmla="*/ 70664375 h 68"/>
                <a:gd name="T36" fmla="*/ 601980233 w 67"/>
                <a:gd name="T37" fmla="*/ 58886408 h 68"/>
                <a:gd name="T38" fmla="*/ 790836641 w 67"/>
                <a:gd name="T39" fmla="*/ 400430317 h 68"/>
                <a:gd name="T40" fmla="*/ 401319010 w 67"/>
                <a:gd name="T41" fmla="*/ 800857202 h 68"/>
                <a:gd name="T42" fmla="*/ 0 w 67"/>
                <a:gd name="T43" fmla="*/ 388652349 h 68"/>
                <a:gd name="T44" fmla="*/ 188856409 w 67"/>
                <a:gd name="T45" fmla="*/ 58886408 h 6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7" h="68">
                  <a:moveTo>
                    <a:pt x="16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" y="23"/>
                    <a:pt x="15" y="37"/>
                  </a:cubicBezTo>
                  <a:cubicBezTo>
                    <a:pt x="22" y="43"/>
                    <a:pt x="27" y="37"/>
                    <a:pt x="27" y="37"/>
                  </a:cubicBezTo>
                  <a:cubicBezTo>
                    <a:pt x="32" y="30"/>
                    <a:pt x="27" y="20"/>
                    <a:pt x="27" y="20"/>
                  </a:cubicBezTo>
                  <a:cubicBezTo>
                    <a:pt x="26" y="16"/>
                    <a:pt x="21" y="14"/>
                    <a:pt x="21" y="14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8" y="11"/>
                    <a:pt x="31" y="15"/>
                    <a:pt x="31" y="15"/>
                  </a:cubicBezTo>
                  <a:cubicBezTo>
                    <a:pt x="31" y="11"/>
                    <a:pt x="28" y="7"/>
                    <a:pt x="28" y="7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7" y="11"/>
                    <a:pt x="37" y="15"/>
                    <a:pt x="37" y="15"/>
                  </a:cubicBezTo>
                  <a:cubicBezTo>
                    <a:pt x="39" y="12"/>
                    <a:pt x="43" y="10"/>
                    <a:pt x="43" y="10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3" y="15"/>
                    <a:pt x="40" y="20"/>
                    <a:pt x="40" y="20"/>
                  </a:cubicBezTo>
                  <a:cubicBezTo>
                    <a:pt x="38" y="23"/>
                    <a:pt x="37" y="32"/>
                    <a:pt x="40" y="37"/>
                  </a:cubicBezTo>
                  <a:cubicBezTo>
                    <a:pt x="45" y="43"/>
                    <a:pt x="52" y="37"/>
                    <a:pt x="52" y="37"/>
                  </a:cubicBezTo>
                  <a:cubicBezTo>
                    <a:pt x="67" y="24"/>
                    <a:pt x="51" y="6"/>
                    <a:pt x="51" y="6"/>
                  </a:cubicBezTo>
                  <a:cubicBezTo>
                    <a:pt x="50" y="5"/>
                    <a:pt x="51" y="5"/>
                    <a:pt x="51" y="5"/>
                  </a:cubicBezTo>
                  <a:cubicBezTo>
                    <a:pt x="58" y="10"/>
                    <a:pt x="67" y="17"/>
                    <a:pt x="67" y="34"/>
                  </a:cubicBezTo>
                  <a:cubicBezTo>
                    <a:pt x="67" y="53"/>
                    <a:pt x="53" y="68"/>
                    <a:pt x="34" y="68"/>
                  </a:cubicBezTo>
                  <a:cubicBezTo>
                    <a:pt x="15" y="68"/>
                    <a:pt x="0" y="52"/>
                    <a:pt x="0" y="33"/>
                  </a:cubicBezTo>
                  <a:cubicBezTo>
                    <a:pt x="1" y="22"/>
                    <a:pt x="6" y="12"/>
                    <a:pt x="1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Freeform 239"/>
            <p:cNvSpPr>
              <a:spLocks noEditPoints="1"/>
            </p:cNvSpPr>
            <p:nvPr/>
          </p:nvSpPr>
          <p:spPr bwMode="auto">
            <a:xfrm>
              <a:off x="4277349" y="7453266"/>
              <a:ext cx="295180" cy="290532"/>
            </a:xfrm>
            <a:custGeom>
              <a:avLst/>
              <a:gdLst>
                <a:gd name="T0" fmla="*/ 677262548 w 59"/>
                <a:gd name="T1" fmla="*/ 409690293 h 58"/>
                <a:gd name="T2" fmla="*/ 338629565 w 59"/>
                <a:gd name="T3" fmla="*/ 678917982 h 58"/>
                <a:gd name="T4" fmla="*/ 105091109 w 59"/>
                <a:gd name="T5" fmla="*/ 585272825 h 58"/>
                <a:gd name="T6" fmla="*/ 58385468 w 59"/>
                <a:gd name="T7" fmla="*/ 643801476 h 58"/>
                <a:gd name="T8" fmla="*/ 35029231 w 59"/>
                <a:gd name="T9" fmla="*/ 643801476 h 58"/>
                <a:gd name="T10" fmla="*/ 0 w 59"/>
                <a:gd name="T11" fmla="*/ 620389331 h 58"/>
                <a:gd name="T12" fmla="*/ 0 w 59"/>
                <a:gd name="T13" fmla="*/ 421398076 h 58"/>
                <a:gd name="T14" fmla="*/ 35029231 w 59"/>
                <a:gd name="T15" fmla="*/ 397985931 h 58"/>
                <a:gd name="T16" fmla="*/ 233538456 w 59"/>
                <a:gd name="T17" fmla="*/ 397985931 h 58"/>
                <a:gd name="T18" fmla="*/ 256891277 w 59"/>
                <a:gd name="T19" fmla="*/ 421398076 h 58"/>
                <a:gd name="T20" fmla="*/ 256891277 w 59"/>
                <a:gd name="T21" fmla="*/ 444806799 h 58"/>
                <a:gd name="T22" fmla="*/ 186829398 w 59"/>
                <a:gd name="T23" fmla="*/ 503335451 h 58"/>
                <a:gd name="T24" fmla="*/ 350309393 w 59"/>
                <a:gd name="T25" fmla="*/ 561864102 h 58"/>
                <a:gd name="T26" fmla="*/ 537138791 w 59"/>
                <a:gd name="T27" fmla="*/ 456514582 h 58"/>
                <a:gd name="T28" fmla="*/ 560491611 w 59"/>
                <a:gd name="T29" fmla="*/ 397985931 h 58"/>
                <a:gd name="T30" fmla="*/ 572168022 w 59"/>
                <a:gd name="T31" fmla="*/ 397985931 h 58"/>
                <a:gd name="T32" fmla="*/ 665586138 w 59"/>
                <a:gd name="T33" fmla="*/ 397985931 h 58"/>
                <a:gd name="T34" fmla="*/ 677262548 w 59"/>
                <a:gd name="T35" fmla="*/ 409690293 h 58"/>
                <a:gd name="T36" fmla="*/ 677262548 w 59"/>
                <a:gd name="T37" fmla="*/ 409690293 h 58"/>
                <a:gd name="T38" fmla="*/ 688938958 w 59"/>
                <a:gd name="T39" fmla="*/ 245815544 h 58"/>
                <a:gd name="T40" fmla="*/ 653909728 w 59"/>
                <a:gd name="T41" fmla="*/ 280932051 h 58"/>
                <a:gd name="T42" fmla="*/ 455400502 w 59"/>
                <a:gd name="T43" fmla="*/ 280932051 h 58"/>
                <a:gd name="T44" fmla="*/ 432047682 w 59"/>
                <a:gd name="T45" fmla="*/ 245815544 h 58"/>
                <a:gd name="T46" fmla="*/ 443724092 w 59"/>
                <a:gd name="T47" fmla="*/ 234111183 h 58"/>
                <a:gd name="T48" fmla="*/ 502109560 w 59"/>
                <a:gd name="T49" fmla="*/ 163878170 h 58"/>
                <a:gd name="T50" fmla="*/ 350309393 w 59"/>
                <a:gd name="T51" fmla="*/ 105349519 h 58"/>
                <a:gd name="T52" fmla="*/ 151800167 w 59"/>
                <a:gd name="T53" fmla="*/ 222403400 h 58"/>
                <a:gd name="T54" fmla="*/ 128447347 w 59"/>
                <a:gd name="T55" fmla="*/ 269227689 h 58"/>
                <a:gd name="T56" fmla="*/ 116770937 w 59"/>
                <a:gd name="T57" fmla="*/ 280932051 h 58"/>
                <a:gd name="T58" fmla="*/ 23352820 w 59"/>
                <a:gd name="T59" fmla="*/ 280932051 h 58"/>
                <a:gd name="T60" fmla="*/ 11676410 w 59"/>
                <a:gd name="T61" fmla="*/ 269227689 h 58"/>
                <a:gd name="T62" fmla="*/ 11676410 w 59"/>
                <a:gd name="T63" fmla="*/ 257519906 h 58"/>
                <a:gd name="T64" fmla="*/ 350309393 w 59"/>
                <a:gd name="T65" fmla="*/ 0 h 58"/>
                <a:gd name="T66" fmla="*/ 583847849 w 59"/>
                <a:gd name="T67" fmla="*/ 93645157 h 58"/>
                <a:gd name="T68" fmla="*/ 642229900 w 59"/>
                <a:gd name="T69" fmla="*/ 35116506 h 58"/>
                <a:gd name="T70" fmla="*/ 653909728 w 59"/>
                <a:gd name="T71" fmla="*/ 23412145 h 58"/>
                <a:gd name="T72" fmla="*/ 688938958 w 59"/>
                <a:gd name="T73" fmla="*/ 46820868 h 58"/>
                <a:gd name="T74" fmla="*/ 688938958 w 59"/>
                <a:gd name="T75" fmla="*/ 245815544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9" h="58">
                  <a:moveTo>
                    <a:pt x="58" y="35"/>
                  </a:moveTo>
                  <a:cubicBezTo>
                    <a:pt x="55" y="48"/>
                    <a:pt x="43" y="58"/>
                    <a:pt x="29" y="58"/>
                  </a:cubicBezTo>
                  <a:cubicBezTo>
                    <a:pt x="22" y="58"/>
                    <a:pt x="15" y="55"/>
                    <a:pt x="9" y="50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2" y="55"/>
                    <a:pt x="0" y="54"/>
                    <a:pt x="0" y="5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5"/>
                    <a:pt x="2" y="34"/>
                    <a:pt x="3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2" y="35"/>
                    <a:pt x="22" y="36"/>
                  </a:cubicBezTo>
                  <a:cubicBezTo>
                    <a:pt x="22" y="37"/>
                    <a:pt x="22" y="37"/>
                    <a:pt x="22" y="38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20" y="46"/>
                    <a:pt x="25" y="48"/>
                    <a:pt x="30" y="48"/>
                  </a:cubicBezTo>
                  <a:cubicBezTo>
                    <a:pt x="36" y="48"/>
                    <a:pt x="43" y="45"/>
                    <a:pt x="46" y="39"/>
                  </a:cubicBezTo>
                  <a:cubicBezTo>
                    <a:pt x="47" y="37"/>
                    <a:pt x="48" y="36"/>
                    <a:pt x="48" y="34"/>
                  </a:cubicBezTo>
                  <a:cubicBezTo>
                    <a:pt x="48" y="34"/>
                    <a:pt x="49" y="34"/>
                    <a:pt x="49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4"/>
                    <a:pt x="58" y="34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lose/>
                  <a:moveTo>
                    <a:pt x="59" y="21"/>
                  </a:moveTo>
                  <a:cubicBezTo>
                    <a:pt x="59" y="23"/>
                    <a:pt x="58" y="24"/>
                    <a:pt x="56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8" y="24"/>
                    <a:pt x="37" y="23"/>
                    <a:pt x="37" y="21"/>
                  </a:cubicBezTo>
                  <a:cubicBezTo>
                    <a:pt x="37" y="21"/>
                    <a:pt x="37" y="20"/>
                    <a:pt x="38" y="20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9" y="11"/>
                    <a:pt x="34" y="9"/>
                    <a:pt x="30" y="9"/>
                  </a:cubicBezTo>
                  <a:cubicBezTo>
                    <a:pt x="23" y="9"/>
                    <a:pt x="17" y="13"/>
                    <a:pt x="13" y="19"/>
                  </a:cubicBezTo>
                  <a:cubicBezTo>
                    <a:pt x="12" y="20"/>
                    <a:pt x="12" y="21"/>
                    <a:pt x="11" y="23"/>
                  </a:cubicBezTo>
                  <a:cubicBezTo>
                    <a:pt x="11" y="24"/>
                    <a:pt x="10" y="24"/>
                    <a:pt x="10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1" y="23"/>
                    <a:pt x="1" y="22"/>
                    <a:pt x="1" y="22"/>
                  </a:cubicBezTo>
                  <a:cubicBezTo>
                    <a:pt x="4" y="9"/>
                    <a:pt x="16" y="0"/>
                    <a:pt x="30" y="0"/>
                  </a:cubicBezTo>
                  <a:cubicBezTo>
                    <a:pt x="37" y="0"/>
                    <a:pt x="44" y="3"/>
                    <a:pt x="50" y="8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8" y="2"/>
                    <a:pt x="59" y="3"/>
                    <a:pt x="59" y="4"/>
                  </a:cubicBez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Freeform 240"/>
            <p:cNvSpPr>
              <a:spLocks/>
            </p:cNvSpPr>
            <p:nvPr/>
          </p:nvSpPr>
          <p:spPr bwMode="auto">
            <a:xfrm>
              <a:off x="5000193" y="7453266"/>
              <a:ext cx="297505" cy="290532"/>
            </a:xfrm>
            <a:custGeom>
              <a:avLst/>
              <a:gdLst>
                <a:gd name="T0" fmla="*/ 699834576 w 59"/>
                <a:gd name="T1" fmla="*/ 245815544 h 58"/>
                <a:gd name="T2" fmla="*/ 664250468 w 59"/>
                <a:gd name="T3" fmla="*/ 280932051 h 58"/>
                <a:gd name="T4" fmla="*/ 462603742 w 59"/>
                <a:gd name="T5" fmla="*/ 280932051 h 58"/>
                <a:gd name="T6" fmla="*/ 438881003 w 59"/>
                <a:gd name="T7" fmla="*/ 257519906 h 58"/>
                <a:gd name="T8" fmla="*/ 450742373 w 59"/>
                <a:gd name="T9" fmla="*/ 234111183 h 58"/>
                <a:gd name="T10" fmla="*/ 510049220 w 59"/>
                <a:gd name="T11" fmla="*/ 163878170 h 58"/>
                <a:gd name="T12" fmla="*/ 355847973 w 59"/>
                <a:gd name="T13" fmla="*/ 105349519 h 58"/>
                <a:gd name="T14" fmla="*/ 118617139 w 59"/>
                <a:gd name="T15" fmla="*/ 339460702 h 58"/>
                <a:gd name="T16" fmla="*/ 355847973 w 59"/>
                <a:gd name="T17" fmla="*/ 561864102 h 58"/>
                <a:gd name="T18" fmla="*/ 533771959 w 59"/>
                <a:gd name="T19" fmla="*/ 479923306 h 58"/>
                <a:gd name="T20" fmla="*/ 545633329 w 59"/>
                <a:gd name="T21" fmla="*/ 468218944 h 58"/>
                <a:gd name="T22" fmla="*/ 557494698 w 59"/>
                <a:gd name="T23" fmla="*/ 468218944 h 58"/>
                <a:gd name="T24" fmla="*/ 616804990 w 59"/>
                <a:gd name="T25" fmla="*/ 538451957 h 58"/>
                <a:gd name="T26" fmla="*/ 616804990 w 59"/>
                <a:gd name="T27" fmla="*/ 550156319 h 58"/>
                <a:gd name="T28" fmla="*/ 355847973 w 59"/>
                <a:gd name="T29" fmla="*/ 678917982 h 58"/>
                <a:gd name="T30" fmla="*/ 0 w 59"/>
                <a:gd name="T31" fmla="*/ 339460702 h 58"/>
                <a:gd name="T32" fmla="*/ 355847973 w 59"/>
                <a:gd name="T33" fmla="*/ 0 h 58"/>
                <a:gd name="T34" fmla="*/ 593078807 w 59"/>
                <a:gd name="T35" fmla="*/ 93645157 h 58"/>
                <a:gd name="T36" fmla="*/ 652389098 w 59"/>
                <a:gd name="T37" fmla="*/ 35116506 h 58"/>
                <a:gd name="T38" fmla="*/ 676111837 w 59"/>
                <a:gd name="T39" fmla="*/ 23412145 h 58"/>
                <a:gd name="T40" fmla="*/ 699834576 w 59"/>
                <a:gd name="T41" fmla="*/ 46820868 h 58"/>
                <a:gd name="T42" fmla="*/ 699834576 w 59"/>
                <a:gd name="T43" fmla="*/ 245815544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21"/>
                  </a:moveTo>
                  <a:cubicBezTo>
                    <a:pt x="59" y="23"/>
                    <a:pt x="58" y="24"/>
                    <a:pt x="56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8" y="24"/>
                    <a:pt x="37" y="23"/>
                    <a:pt x="37" y="22"/>
                  </a:cubicBezTo>
                  <a:cubicBezTo>
                    <a:pt x="37" y="21"/>
                    <a:pt x="37" y="20"/>
                    <a:pt x="38" y="20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9" y="11"/>
                    <a:pt x="35" y="9"/>
                    <a:pt x="30" y="9"/>
                  </a:cubicBezTo>
                  <a:cubicBezTo>
                    <a:pt x="19" y="9"/>
                    <a:pt x="10" y="18"/>
                    <a:pt x="10" y="29"/>
                  </a:cubicBezTo>
                  <a:cubicBezTo>
                    <a:pt x="10" y="39"/>
                    <a:pt x="19" y="48"/>
                    <a:pt x="30" y="48"/>
                  </a:cubicBezTo>
                  <a:cubicBezTo>
                    <a:pt x="36" y="48"/>
                    <a:pt x="41" y="45"/>
                    <a:pt x="45" y="41"/>
                  </a:cubicBezTo>
                  <a:cubicBezTo>
                    <a:pt x="45" y="40"/>
                    <a:pt x="45" y="40"/>
                    <a:pt x="46" y="40"/>
                  </a:cubicBezTo>
                  <a:cubicBezTo>
                    <a:pt x="46" y="40"/>
                    <a:pt x="46" y="40"/>
                    <a:pt x="47" y="40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7"/>
                    <a:pt x="52" y="47"/>
                  </a:cubicBezTo>
                  <a:cubicBezTo>
                    <a:pt x="46" y="54"/>
                    <a:pt x="38" y="58"/>
                    <a:pt x="30" y="58"/>
                  </a:cubicBezTo>
                  <a:cubicBezTo>
                    <a:pt x="14" y="58"/>
                    <a:pt x="0" y="45"/>
                    <a:pt x="0" y="29"/>
                  </a:cubicBezTo>
                  <a:cubicBezTo>
                    <a:pt x="0" y="13"/>
                    <a:pt x="14" y="0"/>
                    <a:pt x="30" y="0"/>
                  </a:cubicBezTo>
                  <a:cubicBezTo>
                    <a:pt x="37" y="0"/>
                    <a:pt x="44" y="3"/>
                    <a:pt x="50" y="8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2"/>
                    <a:pt x="56" y="2"/>
                    <a:pt x="57" y="2"/>
                  </a:cubicBezTo>
                  <a:cubicBezTo>
                    <a:pt x="58" y="3"/>
                    <a:pt x="59" y="3"/>
                    <a:pt x="59" y="4"/>
                  </a:cubicBez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Freeform 241"/>
            <p:cNvSpPr>
              <a:spLocks/>
            </p:cNvSpPr>
            <p:nvPr/>
          </p:nvSpPr>
          <p:spPr bwMode="auto">
            <a:xfrm>
              <a:off x="5725362" y="7453266"/>
              <a:ext cx="195238" cy="264966"/>
            </a:xfrm>
            <a:custGeom>
              <a:avLst/>
              <a:gdLst>
                <a:gd name="T0" fmla="*/ 187059277 w 39"/>
                <a:gd name="T1" fmla="*/ 617961333 h 53"/>
                <a:gd name="T2" fmla="*/ 175365508 w 39"/>
                <a:gd name="T3" fmla="*/ 606300396 h 53"/>
                <a:gd name="T4" fmla="*/ 175365508 w 39"/>
                <a:gd name="T5" fmla="*/ 454725297 h 53"/>
                <a:gd name="T6" fmla="*/ 46764819 w 39"/>
                <a:gd name="T7" fmla="*/ 454725297 h 53"/>
                <a:gd name="T8" fmla="*/ 35074469 w 39"/>
                <a:gd name="T9" fmla="*/ 443067775 h 53"/>
                <a:gd name="T10" fmla="*/ 35074469 w 39"/>
                <a:gd name="T11" fmla="*/ 396427445 h 53"/>
                <a:gd name="T12" fmla="*/ 46764819 w 39"/>
                <a:gd name="T13" fmla="*/ 384769923 h 53"/>
                <a:gd name="T14" fmla="*/ 175365508 w 39"/>
                <a:gd name="T15" fmla="*/ 384769923 h 53"/>
                <a:gd name="T16" fmla="*/ 175365508 w 39"/>
                <a:gd name="T17" fmla="*/ 349790529 h 53"/>
                <a:gd name="T18" fmla="*/ 46764819 w 39"/>
                <a:gd name="T19" fmla="*/ 349790529 h 53"/>
                <a:gd name="T20" fmla="*/ 35074469 w 39"/>
                <a:gd name="T21" fmla="*/ 326468656 h 53"/>
                <a:gd name="T22" fmla="*/ 35074469 w 39"/>
                <a:gd name="T23" fmla="*/ 291492676 h 53"/>
                <a:gd name="T24" fmla="*/ 46764819 w 39"/>
                <a:gd name="T25" fmla="*/ 268170804 h 53"/>
                <a:gd name="T26" fmla="*/ 140294458 w 39"/>
                <a:gd name="T27" fmla="*/ 268170804 h 53"/>
                <a:gd name="T28" fmla="*/ 0 w 39"/>
                <a:gd name="T29" fmla="*/ 11660936 h 53"/>
                <a:gd name="T30" fmla="*/ 0 w 39"/>
                <a:gd name="T31" fmla="*/ 0 h 53"/>
                <a:gd name="T32" fmla="*/ 11690350 w 39"/>
                <a:gd name="T33" fmla="*/ 0 h 53"/>
                <a:gd name="T34" fmla="*/ 93529638 w 39"/>
                <a:gd name="T35" fmla="*/ 0 h 53"/>
                <a:gd name="T36" fmla="*/ 105219988 w 39"/>
                <a:gd name="T37" fmla="*/ 0 h 53"/>
                <a:gd name="T38" fmla="*/ 210439977 w 39"/>
                <a:gd name="T39" fmla="*/ 186554493 h 53"/>
                <a:gd name="T40" fmla="*/ 233824096 w 39"/>
                <a:gd name="T41" fmla="*/ 244852346 h 53"/>
                <a:gd name="T42" fmla="*/ 257204796 w 39"/>
                <a:gd name="T43" fmla="*/ 186554493 h 53"/>
                <a:gd name="T44" fmla="*/ 339044085 w 39"/>
                <a:gd name="T45" fmla="*/ 0 h 53"/>
                <a:gd name="T46" fmla="*/ 350734435 w 39"/>
                <a:gd name="T47" fmla="*/ 0 h 53"/>
                <a:gd name="T48" fmla="*/ 444264073 w 39"/>
                <a:gd name="T49" fmla="*/ 0 h 53"/>
                <a:gd name="T50" fmla="*/ 455954423 w 39"/>
                <a:gd name="T51" fmla="*/ 0 h 53"/>
                <a:gd name="T52" fmla="*/ 455954423 w 39"/>
                <a:gd name="T53" fmla="*/ 11660936 h 53"/>
                <a:gd name="T54" fmla="*/ 315659965 w 39"/>
                <a:gd name="T55" fmla="*/ 268170804 h 53"/>
                <a:gd name="T56" fmla="*/ 409189604 w 39"/>
                <a:gd name="T57" fmla="*/ 268170804 h 53"/>
                <a:gd name="T58" fmla="*/ 420879954 w 39"/>
                <a:gd name="T59" fmla="*/ 291492676 h 53"/>
                <a:gd name="T60" fmla="*/ 420879954 w 39"/>
                <a:gd name="T61" fmla="*/ 326468656 h 53"/>
                <a:gd name="T62" fmla="*/ 409189604 w 39"/>
                <a:gd name="T63" fmla="*/ 349790529 h 53"/>
                <a:gd name="T64" fmla="*/ 280588915 w 39"/>
                <a:gd name="T65" fmla="*/ 349790529 h 53"/>
                <a:gd name="T66" fmla="*/ 280588915 w 39"/>
                <a:gd name="T67" fmla="*/ 384769923 h 53"/>
                <a:gd name="T68" fmla="*/ 409189604 w 39"/>
                <a:gd name="T69" fmla="*/ 384769923 h 53"/>
                <a:gd name="T70" fmla="*/ 420879954 w 39"/>
                <a:gd name="T71" fmla="*/ 396427445 h 53"/>
                <a:gd name="T72" fmla="*/ 420879954 w 39"/>
                <a:gd name="T73" fmla="*/ 443067775 h 53"/>
                <a:gd name="T74" fmla="*/ 409189604 w 39"/>
                <a:gd name="T75" fmla="*/ 454725297 h 53"/>
                <a:gd name="T76" fmla="*/ 280588915 w 39"/>
                <a:gd name="T77" fmla="*/ 454725297 h 53"/>
                <a:gd name="T78" fmla="*/ 280588915 w 39"/>
                <a:gd name="T79" fmla="*/ 606300396 h 53"/>
                <a:gd name="T80" fmla="*/ 268895146 w 39"/>
                <a:gd name="T81" fmla="*/ 617961333 h 53"/>
                <a:gd name="T82" fmla="*/ 187059277 w 39"/>
                <a:gd name="T83" fmla="*/ 617961333 h 5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" h="53">
                  <a:moveTo>
                    <a:pt x="16" y="53"/>
                  </a:moveTo>
                  <a:cubicBezTo>
                    <a:pt x="15" y="53"/>
                    <a:pt x="15" y="52"/>
                    <a:pt x="15" y="52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3" y="39"/>
                    <a:pt x="3" y="39"/>
                    <a:pt x="3" y="38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3"/>
                    <a:pt x="3" y="33"/>
                    <a:pt x="4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4"/>
                    <a:pt x="3" y="23"/>
                    <a:pt x="4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8"/>
                    <a:pt x="19" y="20"/>
                    <a:pt x="20" y="21"/>
                  </a:cubicBezTo>
                  <a:cubicBezTo>
                    <a:pt x="20" y="19"/>
                    <a:pt x="21" y="18"/>
                    <a:pt x="22" y="16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9" y="0"/>
                  </a:cubicBezTo>
                  <a:cubicBezTo>
                    <a:pt x="39" y="0"/>
                    <a:pt x="39" y="1"/>
                    <a:pt x="39" y="1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3"/>
                    <a:pt x="36" y="24"/>
                    <a:pt x="36" y="25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9"/>
                    <a:pt x="36" y="30"/>
                    <a:pt x="35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6" y="33"/>
                    <a:pt x="36" y="33"/>
                    <a:pt x="36" y="34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6" y="39"/>
                    <a:pt x="35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3"/>
                    <a:pt x="23" y="53"/>
                  </a:cubicBezTo>
                  <a:lnTo>
                    <a:pt x="16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" name="Freeform 242"/>
            <p:cNvSpPr>
              <a:spLocks/>
            </p:cNvSpPr>
            <p:nvPr/>
          </p:nvSpPr>
          <p:spPr bwMode="auto">
            <a:xfrm>
              <a:off x="6448207" y="7453266"/>
              <a:ext cx="295180" cy="290532"/>
            </a:xfrm>
            <a:custGeom>
              <a:avLst/>
              <a:gdLst>
                <a:gd name="T0" fmla="*/ 688938958 w 59"/>
                <a:gd name="T1" fmla="*/ 245815544 h 58"/>
                <a:gd name="T2" fmla="*/ 653909728 w 59"/>
                <a:gd name="T3" fmla="*/ 280932051 h 58"/>
                <a:gd name="T4" fmla="*/ 455400502 w 59"/>
                <a:gd name="T5" fmla="*/ 280932051 h 58"/>
                <a:gd name="T6" fmla="*/ 432047682 w 59"/>
                <a:gd name="T7" fmla="*/ 257519906 h 58"/>
                <a:gd name="T8" fmla="*/ 443724092 w 59"/>
                <a:gd name="T9" fmla="*/ 234111183 h 58"/>
                <a:gd name="T10" fmla="*/ 502109560 w 59"/>
                <a:gd name="T11" fmla="*/ 163878170 h 58"/>
                <a:gd name="T12" fmla="*/ 350309393 w 59"/>
                <a:gd name="T13" fmla="*/ 105349519 h 58"/>
                <a:gd name="T14" fmla="*/ 116770937 w 59"/>
                <a:gd name="T15" fmla="*/ 339460702 h 58"/>
                <a:gd name="T16" fmla="*/ 350309393 w 59"/>
                <a:gd name="T17" fmla="*/ 561864102 h 58"/>
                <a:gd name="T18" fmla="*/ 525462381 w 59"/>
                <a:gd name="T19" fmla="*/ 479923306 h 58"/>
                <a:gd name="T20" fmla="*/ 537138791 w 59"/>
                <a:gd name="T21" fmla="*/ 468218944 h 58"/>
                <a:gd name="T22" fmla="*/ 548815201 w 59"/>
                <a:gd name="T23" fmla="*/ 468218944 h 58"/>
                <a:gd name="T24" fmla="*/ 607200670 w 59"/>
                <a:gd name="T25" fmla="*/ 538451957 h 58"/>
                <a:gd name="T26" fmla="*/ 607200670 w 59"/>
                <a:gd name="T27" fmla="*/ 550156319 h 58"/>
                <a:gd name="T28" fmla="*/ 350309393 w 59"/>
                <a:gd name="T29" fmla="*/ 678917982 h 58"/>
                <a:gd name="T30" fmla="*/ 0 w 59"/>
                <a:gd name="T31" fmla="*/ 339460702 h 58"/>
                <a:gd name="T32" fmla="*/ 350309393 w 59"/>
                <a:gd name="T33" fmla="*/ 0 h 58"/>
                <a:gd name="T34" fmla="*/ 583847849 w 59"/>
                <a:gd name="T35" fmla="*/ 93645157 h 58"/>
                <a:gd name="T36" fmla="*/ 642229900 w 59"/>
                <a:gd name="T37" fmla="*/ 35116506 h 58"/>
                <a:gd name="T38" fmla="*/ 665586138 w 59"/>
                <a:gd name="T39" fmla="*/ 23412145 h 58"/>
                <a:gd name="T40" fmla="*/ 688938958 w 59"/>
                <a:gd name="T41" fmla="*/ 46820868 h 58"/>
                <a:gd name="T42" fmla="*/ 688938958 w 59"/>
                <a:gd name="T43" fmla="*/ 245815544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21"/>
                  </a:moveTo>
                  <a:cubicBezTo>
                    <a:pt x="59" y="23"/>
                    <a:pt x="58" y="24"/>
                    <a:pt x="56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8" y="24"/>
                    <a:pt x="37" y="23"/>
                    <a:pt x="37" y="22"/>
                  </a:cubicBezTo>
                  <a:cubicBezTo>
                    <a:pt x="37" y="21"/>
                    <a:pt x="37" y="20"/>
                    <a:pt x="38" y="20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9" y="11"/>
                    <a:pt x="35" y="9"/>
                    <a:pt x="30" y="9"/>
                  </a:cubicBezTo>
                  <a:cubicBezTo>
                    <a:pt x="19" y="9"/>
                    <a:pt x="10" y="18"/>
                    <a:pt x="10" y="29"/>
                  </a:cubicBezTo>
                  <a:cubicBezTo>
                    <a:pt x="10" y="39"/>
                    <a:pt x="19" y="48"/>
                    <a:pt x="30" y="48"/>
                  </a:cubicBezTo>
                  <a:cubicBezTo>
                    <a:pt x="36" y="48"/>
                    <a:pt x="41" y="45"/>
                    <a:pt x="45" y="41"/>
                  </a:cubicBezTo>
                  <a:cubicBezTo>
                    <a:pt x="45" y="40"/>
                    <a:pt x="45" y="40"/>
                    <a:pt x="46" y="40"/>
                  </a:cubicBezTo>
                  <a:cubicBezTo>
                    <a:pt x="46" y="40"/>
                    <a:pt x="46" y="40"/>
                    <a:pt x="47" y="40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7"/>
                    <a:pt x="52" y="47"/>
                  </a:cubicBezTo>
                  <a:cubicBezTo>
                    <a:pt x="46" y="54"/>
                    <a:pt x="38" y="58"/>
                    <a:pt x="30" y="58"/>
                  </a:cubicBezTo>
                  <a:cubicBezTo>
                    <a:pt x="14" y="58"/>
                    <a:pt x="0" y="45"/>
                    <a:pt x="0" y="29"/>
                  </a:cubicBezTo>
                  <a:cubicBezTo>
                    <a:pt x="0" y="13"/>
                    <a:pt x="14" y="0"/>
                    <a:pt x="30" y="0"/>
                  </a:cubicBezTo>
                  <a:cubicBezTo>
                    <a:pt x="37" y="0"/>
                    <a:pt x="44" y="3"/>
                    <a:pt x="50" y="8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2"/>
                    <a:pt x="56" y="2"/>
                    <a:pt x="57" y="2"/>
                  </a:cubicBezTo>
                  <a:cubicBezTo>
                    <a:pt x="58" y="3"/>
                    <a:pt x="59" y="3"/>
                    <a:pt x="59" y="4"/>
                  </a:cubicBez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243"/>
            <p:cNvSpPr>
              <a:spLocks noEditPoints="1"/>
            </p:cNvSpPr>
            <p:nvPr/>
          </p:nvSpPr>
          <p:spPr bwMode="auto">
            <a:xfrm>
              <a:off x="7171051" y="7453266"/>
              <a:ext cx="241723" cy="264966"/>
            </a:xfrm>
            <a:custGeom>
              <a:avLst/>
              <a:gdLst>
                <a:gd name="T0" fmla="*/ 366752452 w 48"/>
                <a:gd name="T1" fmla="*/ 384769923 h 53"/>
                <a:gd name="T2" fmla="*/ 212954923 w 48"/>
                <a:gd name="T3" fmla="*/ 384769923 h 53"/>
                <a:gd name="T4" fmla="*/ 212954923 w 48"/>
                <a:gd name="T5" fmla="*/ 431406839 h 53"/>
                <a:gd name="T6" fmla="*/ 437738573 w 48"/>
                <a:gd name="T7" fmla="*/ 431406839 h 53"/>
                <a:gd name="T8" fmla="*/ 461399467 w 48"/>
                <a:gd name="T9" fmla="*/ 443067775 h 53"/>
                <a:gd name="T10" fmla="*/ 461399467 w 48"/>
                <a:gd name="T11" fmla="*/ 501365628 h 53"/>
                <a:gd name="T12" fmla="*/ 437738573 w 48"/>
                <a:gd name="T13" fmla="*/ 513023150 h 53"/>
                <a:gd name="T14" fmla="*/ 212954923 w 48"/>
                <a:gd name="T15" fmla="*/ 513023150 h 53"/>
                <a:gd name="T16" fmla="*/ 212954923 w 48"/>
                <a:gd name="T17" fmla="*/ 606300396 h 53"/>
                <a:gd name="T18" fmla="*/ 201122756 w 48"/>
                <a:gd name="T19" fmla="*/ 617961333 h 53"/>
                <a:gd name="T20" fmla="*/ 130136635 w 48"/>
                <a:gd name="T21" fmla="*/ 617961333 h 53"/>
                <a:gd name="T22" fmla="*/ 106475742 w 48"/>
                <a:gd name="T23" fmla="*/ 606300396 h 53"/>
                <a:gd name="T24" fmla="*/ 106475742 w 48"/>
                <a:gd name="T25" fmla="*/ 513023150 h 53"/>
                <a:gd name="T26" fmla="*/ 11832167 w 48"/>
                <a:gd name="T27" fmla="*/ 513023150 h 53"/>
                <a:gd name="T28" fmla="*/ 0 w 48"/>
                <a:gd name="T29" fmla="*/ 501365628 h 53"/>
                <a:gd name="T30" fmla="*/ 0 w 48"/>
                <a:gd name="T31" fmla="*/ 443067775 h 53"/>
                <a:gd name="T32" fmla="*/ 11832167 w 48"/>
                <a:gd name="T33" fmla="*/ 431406839 h 53"/>
                <a:gd name="T34" fmla="*/ 106475742 w 48"/>
                <a:gd name="T35" fmla="*/ 431406839 h 53"/>
                <a:gd name="T36" fmla="*/ 106475742 w 48"/>
                <a:gd name="T37" fmla="*/ 384769923 h 53"/>
                <a:gd name="T38" fmla="*/ 11832167 w 48"/>
                <a:gd name="T39" fmla="*/ 384769923 h 53"/>
                <a:gd name="T40" fmla="*/ 0 w 48"/>
                <a:gd name="T41" fmla="*/ 373108987 h 53"/>
                <a:gd name="T42" fmla="*/ 0 w 48"/>
                <a:gd name="T43" fmla="*/ 303150198 h 53"/>
                <a:gd name="T44" fmla="*/ 11832167 w 48"/>
                <a:gd name="T45" fmla="*/ 291492676 h 53"/>
                <a:gd name="T46" fmla="*/ 106475742 w 48"/>
                <a:gd name="T47" fmla="*/ 291492676 h 53"/>
                <a:gd name="T48" fmla="*/ 106475742 w 48"/>
                <a:gd name="T49" fmla="*/ 11660936 h 53"/>
                <a:gd name="T50" fmla="*/ 130136635 w 48"/>
                <a:gd name="T51" fmla="*/ 0 h 53"/>
                <a:gd name="T52" fmla="*/ 366752452 w 48"/>
                <a:gd name="T53" fmla="*/ 0 h 53"/>
                <a:gd name="T54" fmla="*/ 567875208 w 48"/>
                <a:gd name="T55" fmla="*/ 186554493 h 53"/>
                <a:gd name="T56" fmla="*/ 366752452 w 48"/>
                <a:gd name="T57" fmla="*/ 384769923 h 53"/>
                <a:gd name="T58" fmla="*/ 354923725 w 48"/>
                <a:gd name="T59" fmla="*/ 93277247 h 53"/>
                <a:gd name="T60" fmla="*/ 212954923 w 48"/>
                <a:gd name="T61" fmla="*/ 93277247 h 53"/>
                <a:gd name="T62" fmla="*/ 212954923 w 48"/>
                <a:gd name="T63" fmla="*/ 291492676 h 53"/>
                <a:gd name="T64" fmla="*/ 354923725 w 48"/>
                <a:gd name="T65" fmla="*/ 291492676 h 53"/>
                <a:gd name="T66" fmla="*/ 461399467 w 48"/>
                <a:gd name="T67" fmla="*/ 186554493 h 53"/>
                <a:gd name="T68" fmla="*/ 354923725 w 48"/>
                <a:gd name="T69" fmla="*/ 93277247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8" h="53">
                  <a:moveTo>
                    <a:pt x="31" y="33"/>
                  </a:moveTo>
                  <a:cubicBezTo>
                    <a:pt x="18" y="33"/>
                    <a:pt x="18" y="33"/>
                    <a:pt x="18" y="33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8" y="37"/>
                    <a:pt x="39" y="38"/>
                    <a:pt x="39" y="38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8" y="44"/>
                    <a:pt x="37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3"/>
                    <a:pt x="17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9" y="52"/>
                    <a:pt x="9" y="52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4"/>
                    <a:pt x="0" y="44"/>
                    <a:pt x="0" y="4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7"/>
                    <a:pt x="1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41" y="0"/>
                    <a:pt x="48" y="6"/>
                    <a:pt x="48" y="16"/>
                  </a:cubicBezTo>
                  <a:cubicBezTo>
                    <a:pt x="48" y="26"/>
                    <a:pt x="41" y="33"/>
                    <a:pt x="31" y="33"/>
                  </a:cubicBezTo>
                  <a:close/>
                  <a:moveTo>
                    <a:pt x="30" y="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6" y="25"/>
                    <a:pt x="39" y="21"/>
                    <a:pt x="39" y="16"/>
                  </a:cubicBezTo>
                  <a:cubicBezTo>
                    <a:pt x="39" y="11"/>
                    <a:pt x="36" y="8"/>
                    <a:pt x="3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244"/>
            <p:cNvSpPr>
              <a:spLocks noEditPoints="1"/>
            </p:cNvSpPr>
            <p:nvPr/>
          </p:nvSpPr>
          <p:spPr bwMode="auto">
            <a:xfrm>
              <a:off x="7896220" y="7471860"/>
              <a:ext cx="346315" cy="271938"/>
            </a:xfrm>
            <a:custGeom>
              <a:avLst/>
              <a:gdLst>
                <a:gd name="T0" fmla="*/ 799121350 w 69"/>
                <a:gd name="T1" fmla="*/ 520548580 h 54"/>
                <a:gd name="T2" fmla="*/ 728609030 w 69"/>
                <a:gd name="T3" fmla="*/ 579702375 h 54"/>
                <a:gd name="T4" fmla="*/ 705106066 w 69"/>
                <a:gd name="T5" fmla="*/ 579702375 h 54"/>
                <a:gd name="T6" fmla="*/ 352554747 w 69"/>
                <a:gd name="T7" fmla="*/ 437733955 h 54"/>
                <a:gd name="T8" fmla="*/ 352554747 w 69"/>
                <a:gd name="T9" fmla="*/ 473226920 h 54"/>
                <a:gd name="T10" fmla="*/ 141021213 w 69"/>
                <a:gd name="T11" fmla="*/ 638856170 h 54"/>
                <a:gd name="T12" fmla="*/ 0 w 69"/>
                <a:gd name="T13" fmla="*/ 508719885 h 54"/>
                <a:gd name="T14" fmla="*/ 211533534 w 69"/>
                <a:gd name="T15" fmla="*/ 354919330 h 54"/>
                <a:gd name="T16" fmla="*/ 293793908 w 69"/>
                <a:gd name="T17" fmla="*/ 354919330 h 54"/>
                <a:gd name="T18" fmla="*/ 293793908 w 69"/>
                <a:gd name="T19" fmla="*/ 283936840 h 54"/>
                <a:gd name="T20" fmla="*/ 211533534 w 69"/>
                <a:gd name="T21" fmla="*/ 295765535 h 54"/>
                <a:gd name="T22" fmla="*/ 0 w 69"/>
                <a:gd name="T23" fmla="*/ 130136285 h 54"/>
                <a:gd name="T24" fmla="*/ 141021213 w 69"/>
                <a:gd name="T25" fmla="*/ 0 h 54"/>
                <a:gd name="T26" fmla="*/ 352554747 w 69"/>
                <a:gd name="T27" fmla="*/ 165629250 h 54"/>
                <a:gd name="T28" fmla="*/ 352554747 w 69"/>
                <a:gd name="T29" fmla="*/ 212950910 h 54"/>
                <a:gd name="T30" fmla="*/ 705106066 w 69"/>
                <a:gd name="T31" fmla="*/ 70982490 h 54"/>
                <a:gd name="T32" fmla="*/ 728609030 w 69"/>
                <a:gd name="T33" fmla="*/ 70982490 h 54"/>
                <a:gd name="T34" fmla="*/ 799121350 w 69"/>
                <a:gd name="T35" fmla="*/ 118307590 h 54"/>
                <a:gd name="T36" fmla="*/ 564084853 w 69"/>
                <a:gd name="T37" fmla="*/ 319429805 h 54"/>
                <a:gd name="T38" fmla="*/ 223285016 w 69"/>
                <a:gd name="T39" fmla="*/ 106475455 h 54"/>
                <a:gd name="T40" fmla="*/ 94015285 w 69"/>
                <a:gd name="T41" fmla="*/ 94646760 h 54"/>
                <a:gd name="T42" fmla="*/ 211533534 w 69"/>
                <a:gd name="T43" fmla="*/ 224783045 h 54"/>
                <a:gd name="T44" fmla="*/ 223285016 w 69"/>
                <a:gd name="T45" fmla="*/ 106475455 h 54"/>
                <a:gd name="T46" fmla="*/ 211533534 w 69"/>
                <a:gd name="T47" fmla="*/ 425905260 h 54"/>
                <a:gd name="T48" fmla="*/ 94015285 w 69"/>
                <a:gd name="T49" fmla="*/ 544209410 h 54"/>
                <a:gd name="T50" fmla="*/ 223285016 w 69"/>
                <a:gd name="T51" fmla="*/ 544209410 h 54"/>
                <a:gd name="T52" fmla="*/ 446566604 w 69"/>
                <a:gd name="T53" fmla="*/ 378580160 h 54"/>
                <a:gd name="T54" fmla="*/ 716857548 w 69"/>
                <a:gd name="T55" fmla="*/ 94646760 h 54"/>
                <a:gd name="T56" fmla="*/ 376057711 w 69"/>
                <a:gd name="T57" fmla="*/ 331258500 h 54"/>
                <a:gd name="T58" fmla="*/ 305545390 w 69"/>
                <a:gd name="T59" fmla="*/ 378580160 h 54"/>
                <a:gd name="T60" fmla="*/ 317296873 w 69"/>
                <a:gd name="T61" fmla="*/ 390412295 h 54"/>
                <a:gd name="T62" fmla="*/ 399560675 w 69"/>
                <a:gd name="T63" fmla="*/ 366751465 h 54"/>
                <a:gd name="T64" fmla="*/ 352554747 w 69"/>
                <a:gd name="T65" fmla="*/ 283936840 h 54"/>
                <a:gd name="T66" fmla="*/ 364306229 w 69"/>
                <a:gd name="T67" fmla="*/ 260276010 h 54"/>
                <a:gd name="T68" fmla="*/ 329048355 w 69"/>
                <a:gd name="T69" fmla="*/ 236611740 h 54"/>
                <a:gd name="T70" fmla="*/ 317296873 w 69"/>
                <a:gd name="T71" fmla="*/ 260276010 h 54"/>
                <a:gd name="T72" fmla="*/ 305545390 w 69"/>
                <a:gd name="T73" fmla="*/ 260276010 h 54"/>
                <a:gd name="T74" fmla="*/ 458318086 w 69"/>
                <a:gd name="T75" fmla="*/ 319429805 h 54"/>
                <a:gd name="T76" fmla="*/ 399560675 w 69"/>
                <a:gd name="T77" fmla="*/ 319429805 h 54"/>
                <a:gd name="T78" fmla="*/ 458318086 w 69"/>
                <a:gd name="T79" fmla="*/ 319429805 h 54"/>
                <a:gd name="T80" fmla="*/ 540581888 w 69"/>
                <a:gd name="T81" fmla="*/ 343090635 h 54"/>
                <a:gd name="T82" fmla="*/ 458318086 w 69"/>
                <a:gd name="T83" fmla="*/ 402244430 h 54"/>
                <a:gd name="T84" fmla="*/ 775618386 w 69"/>
                <a:gd name="T85" fmla="*/ 520548580 h 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9" h="54">
                  <a:moveTo>
                    <a:pt x="68" y="42"/>
                  </a:moveTo>
                  <a:cubicBezTo>
                    <a:pt x="68" y="43"/>
                    <a:pt x="69" y="44"/>
                    <a:pt x="68" y="44"/>
                  </a:cubicBezTo>
                  <a:cubicBezTo>
                    <a:pt x="68" y="45"/>
                    <a:pt x="68" y="46"/>
                    <a:pt x="67" y="46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49"/>
                    <a:pt x="62" y="49"/>
                    <a:pt x="61" y="49"/>
                  </a:cubicBezTo>
                  <a:cubicBezTo>
                    <a:pt x="61" y="49"/>
                    <a:pt x="60" y="49"/>
                    <a:pt x="60" y="49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0" y="38"/>
                    <a:pt x="30" y="39"/>
                    <a:pt x="30" y="40"/>
                  </a:cubicBezTo>
                  <a:cubicBezTo>
                    <a:pt x="29" y="44"/>
                    <a:pt x="27" y="48"/>
                    <a:pt x="22" y="51"/>
                  </a:cubicBezTo>
                  <a:cubicBezTo>
                    <a:pt x="19" y="53"/>
                    <a:pt x="15" y="54"/>
                    <a:pt x="12" y="54"/>
                  </a:cubicBezTo>
                  <a:cubicBezTo>
                    <a:pt x="8" y="54"/>
                    <a:pt x="6" y="53"/>
                    <a:pt x="3" y="51"/>
                  </a:cubicBezTo>
                  <a:cubicBezTo>
                    <a:pt x="1" y="49"/>
                    <a:pt x="0" y="46"/>
                    <a:pt x="0" y="43"/>
                  </a:cubicBezTo>
                  <a:cubicBezTo>
                    <a:pt x="1" y="39"/>
                    <a:pt x="3" y="35"/>
                    <a:pt x="8" y="33"/>
                  </a:cubicBezTo>
                  <a:cubicBezTo>
                    <a:pt x="11" y="31"/>
                    <a:pt x="15" y="30"/>
                    <a:pt x="18" y="30"/>
                  </a:cubicBezTo>
                  <a:cubicBezTo>
                    <a:pt x="20" y="30"/>
                    <a:pt x="22" y="30"/>
                    <a:pt x="24" y="31"/>
                  </a:cubicBezTo>
                  <a:cubicBezTo>
                    <a:pt x="24" y="30"/>
                    <a:pt x="24" y="30"/>
                    <a:pt x="25" y="30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2" y="24"/>
                    <a:pt x="20" y="25"/>
                    <a:pt x="18" y="25"/>
                  </a:cubicBezTo>
                  <a:cubicBezTo>
                    <a:pt x="15" y="25"/>
                    <a:pt x="11" y="24"/>
                    <a:pt x="8" y="22"/>
                  </a:cubicBezTo>
                  <a:cubicBezTo>
                    <a:pt x="3" y="19"/>
                    <a:pt x="1" y="15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9" y="2"/>
                    <a:pt x="22" y="4"/>
                  </a:cubicBezTo>
                  <a:cubicBezTo>
                    <a:pt x="27" y="6"/>
                    <a:pt x="29" y="10"/>
                    <a:pt x="30" y="14"/>
                  </a:cubicBezTo>
                  <a:cubicBezTo>
                    <a:pt x="30" y="15"/>
                    <a:pt x="30" y="16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5"/>
                    <a:pt x="61" y="5"/>
                    <a:pt x="61" y="5"/>
                  </a:cubicBezTo>
                  <a:cubicBezTo>
                    <a:pt x="62" y="5"/>
                    <a:pt x="62" y="5"/>
                    <a:pt x="62" y="6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8" y="8"/>
                    <a:pt x="68" y="9"/>
                    <a:pt x="68" y="10"/>
                  </a:cubicBezTo>
                  <a:cubicBezTo>
                    <a:pt x="69" y="11"/>
                    <a:pt x="68" y="12"/>
                    <a:pt x="68" y="12"/>
                  </a:cubicBezTo>
                  <a:cubicBezTo>
                    <a:pt x="48" y="27"/>
                    <a:pt x="48" y="27"/>
                    <a:pt x="48" y="27"/>
                  </a:cubicBezTo>
                  <a:lnTo>
                    <a:pt x="68" y="42"/>
                  </a:lnTo>
                  <a:close/>
                  <a:moveTo>
                    <a:pt x="19" y="9"/>
                  </a:moveTo>
                  <a:cubicBezTo>
                    <a:pt x="17" y="7"/>
                    <a:pt x="14" y="6"/>
                    <a:pt x="12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5" y="10"/>
                    <a:pt x="7" y="14"/>
                    <a:pt x="11" y="16"/>
                  </a:cubicBezTo>
                  <a:cubicBezTo>
                    <a:pt x="13" y="18"/>
                    <a:pt x="16" y="19"/>
                    <a:pt x="18" y="19"/>
                  </a:cubicBezTo>
                  <a:cubicBezTo>
                    <a:pt x="20" y="19"/>
                    <a:pt x="21" y="18"/>
                    <a:pt x="22" y="17"/>
                  </a:cubicBezTo>
                  <a:cubicBezTo>
                    <a:pt x="25" y="15"/>
                    <a:pt x="23" y="11"/>
                    <a:pt x="19" y="9"/>
                  </a:cubicBezTo>
                  <a:close/>
                  <a:moveTo>
                    <a:pt x="22" y="37"/>
                  </a:moveTo>
                  <a:cubicBezTo>
                    <a:pt x="21" y="36"/>
                    <a:pt x="20" y="36"/>
                    <a:pt x="18" y="36"/>
                  </a:cubicBezTo>
                  <a:cubicBezTo>
                    <a:pt x="16" y="36"/>
                    <a:pt x="13" y="36"/>
                    <a:pt x="11" y="38"/>
                  </a:cubicBezTo>
                  <a:cubicBezTo>
                    <a:pt x="7" y="40"/>
                    <a:pt x="5" y="44"/>
                    <a:pt x="8" y="46"/>
                  </a:cubicBezTo>
                  <a:cubicBezTo>
                    <a:pt x="9" y="47"/>
                    <a:pt x="10" y="48"/>
                    <a:pt x="12" y="48"/>
                  </a:cubicBezTo>
                  <a:cubicBezTo>
                    <a:pt x="14" y="48"/>
                    <a:pt x="17" y="47"/>
                    <a:pt x="19" y="46"/>
                  </a:cubicBezTo>
                  <a:cubicBezTo>
                    <a:pt x="23" y="43"/>
                    <a:pt x="25" y="39"/>
                    <a:pt x="22" y="37"/>
                  </a:cubicBezTo>
                  <a:close/>
                  <a:moveTo>
                    <a:pt x="38" y="32"/>
                  </a:moveTo>
                  <a:cubicBezTo>
                    <a:pt x="66" y="10"/>
                    <a:pt x="66" y="10"/>
                    <a:pt x="66" y="10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6" y="32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4" y="31"/>
                    <a:pt x="34" y="31"/>
                    <a:pt x="34" y="31"/>
                  </a:cubicBezTo>
                  <a:lnTo>
                    <a:pt x="38" y="32"/>
                  </a:lnTo>
                  <a:close/>
                  <a:moveTo>
                    <a:pt x="30" y="24"/>
                  </a:move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0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24"/>
                  </a:lnTo>
                  <a:close/>
                  <a:moveTo>
                    <a:pt x="39" y="27"/>
                  </a:moveTo>
                  <a:cubicBezTo>
                    <a:pt x="39" y="28"/>
                    <a:pt x="38" y="30"/>
                    <a:pt x="37" y="30"/>
                  </a:cubicBezTo>
                  <a:cubicBezTo>
                    <a:pt x="36" y="30"/>
                    <a:pt x="34" y="28"/>
                    <a:pt x="34" y="27"/>
                  </a:cubicBezTo>
                  <a:cubicBezTo>
                    <a:pt x="34" y="26"/>
                    <a:pt x="36" y="25"/>
                    <a:pt x="37" y="25"/>
                  </a:cubicBezTo>
                  <a:cubicBezTo>
                    <a:pt x="38" y="25"/>
                    <a:pt x="39" y="26"/>
                    <a:pt x="39" y="27"/>
                  </a:cubicBezTo>
                  <a:close/>
                  <a:moveTo>
                    <a:pt x="66" y="44"/>
                  </a:moveTo>
                  <a:cubicBezTo>
                    <a:pt x="46" y="29"/>
                    <a:pt x="46" y="29"/>
                    <a:pt x="46" y="29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61" y="47"/>
                    <a:pt x="61" y="47"/>
                    <a:pt x="61" y="47"/>
                  </a:cubicBezTo>
                  <a:lnTo>
                    <a:pt x="66" y="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245"/>
            <p:cNvSpPr>
              <a:spLocks/>
            </p:cNvSpPr>
            <p:nvPr/>
          </p:nvSpPr>
          <p:spPr bwMode="auto">
            <a:xfrm>
              <a:off x="8691116" y="7455589"/>
              <a:ext cx="341667" cy="341667"/>
            </a:xfrm>
            <a:custGeom>
              <a:avLst/>
              <a:gdLst>
                <a:gd name="T0" fmla="*/ 800857202 w 68"/>
                <a:gd name="T1" fmla="*/ 35330472 h 68"/>
                <a:gd name="T2" fmla="*/ 683084387 w 68"/>
                <a:gd name="T3" fmla="*/ 718414859 h 68"/>
                <a:gd name="T4" fmla="*/ 671306419 w 68"/>
                <a:gd name="T5" fmla="*/ 741970795 h 68"/>
                <a:gd name="T6" fmla="*/ 659528452 w 68"/>
                <a:gd name="T7" fmla="*/ 741970795 h 68"/>
                <a:gd name="T8" fmla="*/ 647750484 w 68"/>
                <a:gd name="T9" fmla="*/ 741970795 h 68"/>
                <a:gd name="T10" fmla="*/ 447538757 w 68"/>
                <a:gd name="T11" fmla="*/ 659528452 h 68"/>
                <a:gd name="T12" fmla="*/ 329765942 w 68"/>
                <a:gd name="T13" fmla="*/ 789079235 h 68"/>
                <a:gd name="T14" fmla="*/ 306210006 w 68"/>
                <a:gd name="T15" fmla="*/ 800857202 h 68"/>
                <a:gd name="T16" fmla="*/ 306210006 w 68"/>
                <a:gd name="T17" fmla="*/ 800857202 h 68"/>
                <a:gd name="T18" fmla="*/ 282654070 w 68"/>
                <a:gd name="T19" fmla="*/ 765526731 h 68"/>
                <a:gd name="T20" fmla="*/ 282654070 w 68"/>
                <a:gd name="T21" fmla="*/ 612420012 h 68"/>
                <a:gd name="T22" fmla="*/ 671306419 w 68"/>
                <a:gd name="T23" fmla="*/ 141328751 h 68"/>
                <a:gd name="T24" fmla="*/ 188437191 w 68"/>
                <a:gd name="T25" fmla="*/ 553533604 h 68"/>
                <a:gd name="T26" fmla="*/ 11777968 w 68"/>
                <a:gd name="T27" fmla="*/ 482869229 h 68"/>
                <a:gd name="T28" fmla="*/ 0 w 68"/>
                <a:gd name="T29" fmla="*/ 459316725 h 68"/>
                <a:gd name="T30" fmla="*/ 11777968 w 68"/>
                <a:gd name="T31" fmla="*/ 423982821 h 68"/>
                <a:gd name="T32" fmla="*/ 753748763 w 68"/>
                <a:gd name="T33" fmla="*/ 0 h 68"/>
                <a:gd name="T34" fmla="*/ 765526731 w 68"/>
                <a:gd name="T35" fmla="*/ 0 h 68"/>
                <a:gd name="T36" fmla="*/ 789079235 w 68"/>
                <a:gd name="T37" fmla="*/ 0 h 68"/>
                <a:gd name="T38" fmla="*/ 800857202 w 68"/>
                <a:gd name="T39" fmla="*/ 35330472 h 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8" h="68">
                  <a:moveTo>
                    <a:pt x="68" y="3"/>
                  </a:moveTo>
                  <a:cubicBezTo>
                    <a:pt x="58" y="61"/>
                    <a:pt x="58" y="61"/>
                    <a:pt x="58" y="61"/>
                  </a:cubicBezTo>
                  <a:cubicBezTo>
                    <a:pt x="58" y="62"/>
                    <a:pt x="57" y="62"/>
                    <a:pt x="57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7"/>
                    <a:pt x="27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7"/>
                    <a:pt x="24" y="66"/>
                    <a:pt x="24" y="65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8"/>
                    <a:pt x="0" y="37"/>
                    <a:pt x="1" y="3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0"/>
                    <a:pt x="67" y="0"/>
                  </a:cubicBezTo>
                  <a:cubicBezTo>
                    <a:pt x="68" y="1"/>
                    <a:pt x="68" y="2"/>
                    <a:pt x="6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246"/>
            <p:cNvSpPr>
              <a:spLocks noEditPoints="1"/>
            </p:cNvSpPr>
            <p:nvPr/>
          </p:nvSpPr>
          <p:spPr bwMode="auto">
            <a:xfrm>
              <a:off x="9341909" y="7453266"/>
              <a:ext cx="292857" cy="290532"/>
            </a:xfrm>
            <a:custGeom>
              <a:avLst/>
              <a:gdLst>
                <a:gd name="T0" fmla="*/ 689827597 w 58"/>
                <a:gd name="T1" fmla="*/ 550156319 h 58"/>
                <a:gd name="T2" fmla="*/ 558997452 w 58"/>
                <a:gd name="T3" fmla="*/ 678917982 h 58"/>
                <a:gd name="T4" fmla="*/ 130830145 w 58"/>
                <a:gd name="T5" fmla="*/ 678917982 h 58"/>
                <a:gd name="T6" fmla="*/ 0 w 58"/>
                <a:gd name="T7" fmla="*/ 550156319 h 58"/>
                <a:gd name="T8" fmla="*/ 0 w 58"/>
                <a:gd name="T9" fmla="*/ 117053881 h 58"/>
                <a:gd name="T10" fmla="*/ 130830145 w 58"/>
                <a:gd name="T11" fmla="*/ 0 h 58"/>
                <a:gd name="T12" fmla="*/ 558997452 w 58"/>
                <a:gd name="T13" fmla="*/ 0 h 58"/>
                <a:gd name="T14" fmla="*/ 689827597 w 58"/>
                <a:gd name="T15" fmla="*/ 117053881 h 58"/>
                <a:gd name="T16" fmla="*/ 689827597 w 58"/>
                <a:gd name="T17" fmla="*/ 550156319 h 58"/>
                <a:gd name="T18" fmla="*/ 475742219 w 58"/>
                <a:gd name="T19" fmla="*/ 374573787 h 58"/>
                <a:gd name="T20" fmla="*/ 416276166 w 58"/>
                <a:gd name="T21" fmla="*/ 397985931 h 58"/>
                <a:gd name="T22" fmla="*/ 309231753 w 58"/>
                <a:gd name="T23" fmla="*/ 351165063 h 58"/>
                <a:gd name="T24" fmla="*/ 309231753 w 58"/>
                <a:gd name="T25" fmla="*/ 339460702 h 58"/>
                <a:gd name="T26" fmla="*/ 309231753 w 58"/>
                <a:gd name="T27" fmla="*/ 327752919 h 58"/>
                <a:gd name="T28" fmla="*/ 416276166 w 58"/>
                <a:gd name="T29" fmla="*/ 269227689 h 58"/>
                <a:gd name="T30" fmla="*/ 475742219 w 58"/>
                <a:gd name="T31" fmla="*/ 292636412 h 58"/>
                <a:gd name="T32" fmla="*/ 570892042 w 58"/>
                <a:gd name="T33" fmla="*/ 198994676 h 58"/>
                <a:gd name="T34" fmla="*/ 475742219 w 58"/>
                <a:gd name="T35" fmla="*/ 105349519 h 58"/>
                <a:gd name="T36" fmla="*/ 380595844 w 58"/>
                <a:gd name="T37" fmla="*/ 198994676 h 58"/>
                <a:gd name="T38" fmla="*/ 380595844 w 58"/>
                <a:gd name="T39" fmla="*/ 210699038 h 58"/>
                <a:gd name="T40" fmla="*/ 273551431 w 58"/>
                <a:gd name="T41" fmla="*/ 269227689 h 58"/>
                <a:gd name="T42" fmla="*/ 214085378 w 58"/>
                <a:gd name="T43" fmla="*/ 245815544 h 58"/>
                <a:gd name="T44" fmla="*/ 107040965 w 58"/>
                <a:gd name="T45" fmla="*/ 339460702 h 58"/>
                <a:gd name="T46" fmla="*/ 214085378 w 58"/>
                <a:gd name="T47" fmla="*/ 433102438 h 58"/>
                <a:gd name="T48" fmla="*/ 273551431 w 58"/>
                <a:gd name="T49" fmla="*/ 409690293 h 58"/>
                <a:gd name="T50" fmla="*/ 380595844 w 58"/>
                <a:gd name="T51" fmla="*/ 456514582 h 58"/>
                <a:gd name="T52" fmla="*/ 380595844 w 58"/>
                <a:gd name="T53" fmla="*/ 468218944 h 58"/>
                <a:gd name="T54" fmla="*/ 475742219 w 58"/>
                <a:gd name="T55" fmla="*/ 561864102 h 58"/>
                <a:gd name="T56" fmla="*/ 570892042 w 58"/>
                <a:gd name="T57" fmla="*/ 468218944 h 58"/>
                <a:gd name="T58" fmla="*/ 475742219 w 58"/>
                <a:gd name="T59" fmla="*/ 374573787 h 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40" y="32"/>
                  </a:moveTo>
                  <a:cubicBezTo>
                    <a:pt x="38" y="32"/>
                    <a:pt x="36" y="33"/>
                    <a:pt x="35" y="34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5"/>
                    <a:pt x="38" y="25"/>
                    <a:pt x="40" y="25"/>
                  </a:cubicBezTo>
                  <a:cubicBezTo>
                    <a:pt x="45" y="25"/>
                    <a:pt x="48" y="22"/>
                    <a:pt x="48" y="17"/>
                  </a:cubicBezTo>
                  <a:cubicBezTo>
                    <a:pt x="48" y="13"/>
                    <a:pt x="45" y="9"/>
                    <a:pt x="40" y="9"/>
                  </a:cubicBezTo>
                  <a:cubicBezTo>
                    <a:pt x="36" y="9"/>
                    <a:pt x="32" y="13"/>
                    <a:pt x="32" y="17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1"/>
                    <a:pt x="20" y="21"/>
                    <a:pt x="18" y="21"/>
                  </a:cubicBezTo>
                  <a:cubicBezTo>
                    <a:pt x="13" y="21"/>
                    <a:pt x="9" y="24"/>
                    <a:pt x="9" y="29"/>
                  </a:cubicBezTo>
                  <a:cubicBezTo>
                    <a:pt x="9" y="33"/>
                    <a:pt x="13" y="37"/>
                    <a:pt x="18" y="37"/>
                  </a:cubicBezTo>
                  <a:cubicBezTo>
                    <a:pt x="20" y="37"/>
                    <a:pt x="22" y="36"/>
                    <a:pt x="23" y="35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40"/>
                    <a:pt x="32" y="40"/>
                  </a:cubicBezTo>
                  <a:cubicBezTo>
                    <a:pt x="32" y="44"/>
                    <a:pt x="36" y="48"/>
                    <a:pt x="40" y="48"/>
                  </a:cubicBezTo>
                  <a:cubicBezTo>
                    <a:pt x="45" y="48"/>
                    <a:pt x="48" y="44"/>
                    <a:pt x="48" y="40"/>
                  </a:cubicBezTo>
                  <a:cubicBezTo>
                    <a:pt x="48" y="36"/>
                    <a:pt x="45" y="32"/>
                    <a:pt x="4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247"/>
            <p:cNvSpPr>
              <a:spLocks noEditPoints="1"/>
            </p:cNvSpPr>
            <p:nvPr/>
          </p:nvSpPr>
          <p:spPr bwMode="auto">
            <a:xfrm>
              <a:off x="10067078" y="7453266"/>
              <a:ext cx="260317" cy="264966"/>
            </a:xfrm>
            <a:custGeom>
              <a:avLst/>
              <a:gdLst>
                <a:gd name="T0" fmla="*/ 432573723 w 52"/>
                <a:gd name="T1" fmla="*/ 431406839 h 53"/>
                <a:gd name="T2" fmla="*/ 420879954 w 52"/>
                <a:gd name="T3" fmla="*/ 443067775 h 53"/>
                <a:gd name="T4" fmla="*/ 350734435 w 52"/>
                <a:gd name="T5" fmla="*/ 443067775 h 53"/>
                <a:gd name="T6" fmla="*/ 339044085 w 52"/>
                <a:gd name="T7" fmla="*/ 431406839 h 53"/>
                <a:gd name="T8" fmla="*/ 339044085 w 52"/>
                <a:gd name="T9" fmla="*/ 209872951 h 53"/>
                <a:gd name="T10" fmla="*/ 222130327 w 52"/>
                <a:gd name="T11" fmla="*/ 93277247 h 53"/>
                <a:gd name="T12" fmla="*/ 93529638 w 52"/>
                <a:gd name="T13" fmla="*/ 93277247 h 53"/>
                <a:gd name="T14" fmla="*/ 93529638 w 52"/>
                <a:gd name="T15" fmla="*/ 606300396 h 53"/>
                <a:gd name="T16" fmla="*/ 81839288 w 52"/>
                <a:gd name="T17" fmla="*/ 617961333 h 53"/>
                <a:gd name="T18" fmla="*/ 11690350 w 52"/>
                <a:gd name="T19" fmla="*/ 617961333 h 53"/>
                <a:gd name="T20" fmla="*/ 0 w 52"/>
                <a:gd name="T21" fmla="*/ 606300396 h 53"/>
                <a:gd name="T22" fmla="*/ 0 w 52"/>
                <a:gd name="T23" fmla="*/ 11660936 h 53"/>
                <a:gd name="T24" fmla="*/ 11690350 w 52"/>
                <a:gd name="T25" fmla="*/ 0 h 53"/>
                <a:gd name="T26" fmla="*/ 222130327 w 52"/>
                <a:gd name="T27" fmla="*/ 0 h 53"/>
                <a:gd name="T28" fmla="*/ 432573723 w 52"/>
                <a:gd name="T29" fmla="*/ 209872951 h 53"/>
                <a:gd name="T30" fmla="*/ 432573723 w 52"/>
                <a:gd name="T31" fmla="*/ 431406839 h 53"/>
                <a:gd name="T32" fmla="*/ 607939231 w 52"/>
                <a:gd name="T33" fmla="*/ 396427445 h 53"/>
                <a:gd name="T34" fmla="*/ 385808904 w 52"/>
                <a:gd name="T35" fmla="*/ 617961333 h 53"/>
                <a:gd name="T36" fmla="*/ 187059277 w 52"/>
                <a:gd name="T37" fmla="*/ 617961333 h 53"/>
                <a:gd name="T38" fmla="*/ 163675158 w 52"/>
                <a:gd name="T39" fmla="*/ 606300396 h 53"/>
                <a:gd name="T40" fmla="*/ 163675158 w 52"/>
                <a:gd name="T41" fmla="*/ 174893557 h 53"/>
                <a:gd name="T42" fmla="*/ 187059277 w 52"/>
                <a:gd name="T43" fmla="*/ 163236035 h 53"/>
                <a:gd name="T44" fmla="*/ 257204796 w 52"/>
                <a:gd name="T45" fmla="*/ 163236035 h 53"/>
                <a:gd name="T46" fmla="*/ 268895146 w 52"/>
                <a:gd name="T47" fmla="*/ 174893557 h 53"/>
                <a:gd name="T48" fmla="*/ 268895146 w 52"/>
                <a:gd name="T49" fmla="*/ 513023150 h 53"/>
                <a:gd name="T50" fmla="*/ 385808904 w 52"/>
                <a:gd name="T51" fmla="*/ 513023150 h 53"/>
                <a:gd name="T52" fmla="*/ 502719242 w 52"/>
                <a:gd name="T53" fmla="*/ 396427445 h 53"/>
                <a:gd name="T54" fmla="*/ 502719242 w 52"/>
                <a:gd name="T55" fmla="*/ 11660936 h 53"/>
                <a:gd name="T56" fmla="*/ 526099942 w 52"/>
                <a:gd name="T57" fmla="*/ 0 h 53"/>
                <a:gd name="T58" fmla="*/ 596248881 w 52"/>
                <a:gd name="T59" fmla="*/ 0 h 53"/>
                <a:gd name="T60" fmla="*/ 607939231 w 52"/>
                <a:gd name="T61" fmla="*/ 11660936 h 53"/>
                <a:gd name="T62" fmla="*/ 607939231 w 52"/>
                <a:gd name="T63" fmla="*/ 396427445 h 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2" h="53">
                  <a:moveTo>
                    <a:pt x="37" y="37"/>
                  </a:moveTo>
                  <a:cubicBezTo>
                    <a:pt x="37" y="38"/>
                    <a:pt x="37" y="38"/>
                    <a:pt x="36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38"/>
                    <a:pt x="29" y="38"/>
                    <a:pt x="29" y="3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3"/>
                    <a:pt x="24" y="8"/>
                    <a:pt x="1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3"/>
                    <a:pt x="7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3"/>
                    <a:pt x="0" y="52"/>
                    <a:pt x="0" y="5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9" y="0"/>
                    <a:pt x="37" y="8"/>
                    <a:pt x="37" y="18"/>
                  </a:cubicBezTo>
                  <a:lnTo>
                    <a:pt x="37" y="37"/>
                  </a:lnTo>
                  <a:close/>
                  <a:moveTo>
                    <a:pt x="52" y="34"/>
                  </a:moveTo>
                  <a:cubicBezTo>
                    <a:pt x="52" y="45"/>
                    <a:pt x="44" y="53"/>
                    <a:pt x="33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5" y="53"/>
                    <a:pt x="14" y="52"/>
                    <a:pt x="14" y="52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5" y="14"/>
                    <a:pt x="16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3" y="15"/>
                    <a:pt x="23" y="15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9" y="44"/>
                    <a:pt x="43" y="40"/>
                    <a:pt x="43" y="34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4" y="0"/>
                    <a:pt x="45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2" y="0"/>
                    <a:pt x="52" y="1"/>
                  </a:cubicBezTo>
                  <a:lnTo>
                    <a:pt x="52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248"/>
            <p:cNvSpPr>
              <a:spLocks noEditPoints="1"/>
            </p:cNvSpPr>
            <p:nvPr/>
          </p:nvSpPr>
          <p:spPr bwMode="auto">
            <a:xfrm>
              <a:off x="10789923" y="7471860"/>
              <a:ext cx="302154" cy="246371"/>
            </a:xfrm>
            <a:custGeom>
              <a:avLst/>
              <a:gdLst>
                <a:gd name="T0" fmla="*/ 283937604 w 60"/>
                <a:gd name="T1" fmla="*/ 577887258 h 49"/>
                <a:gd name="T2" fmla="*/ 130136635 w 60"/>
                <a:gd name="T3" fmla="*/ 577887258 h 49"/>
                <a:gd name="T4" fmla="*/ 0 w 60"/>
                <a:gd name="T5" fmla="*/ 448157535 h 49"/>
                <a:gd name="T6" fmla="*/ 0 w 60"/>
                <a:gd name="T7" fmla="*/ 129729722 h 49"/>
                <a:gd name="T8" fmla="*/ 130136635 w 60"/>
                <a:gd name="T9" fmla="*/ 0 h 49"/>
                <a:gd name="T10" fmla="*/ 283937604 w 60"/>
                <a:gd name="T11" fmla="*/ 0 h 49"/>
                <a:gd name="T12" fmla="*/ 295769771 w 60"/>
                <a:gd name="T13" fmla="*/ 23585973 h 49"/>
                <a:gd name="T14" fmla="*/ 283937604 w 60"/>
                <a:gd name="T15" fmla="*/ 58968368 h 49"/>
                <a:gd name="T16" fmla="*/ 130136635 w 60"/>
                <a:gd name="T17" fmla="*/ 58968368 h 49"/>
                <a:gd name="T18" fmla="*/ 59153954 w 60"/>
                <a:gd name="T19" fmla="*/ 129729722 h 49"/>
                <a:gd name="T20" fmla="*/ 59153954 w 60"/>
                <a:gd name="T21" fmla="*/ 448157535 h 49"/>
                <a:gd name="T22" fmla="*/ 130136635 w 60"/>
                <a:gd name="T23" fmla="*/ 518918890 h 49"/>
                <a:gd name="T24" fmla="*/ 260276710 w 60"/>
                <a:gd name="T25" fmla="*/ 518918890 h 49"/>
                <a:gd name="T26" fmla="*/ 295769771 w 60"/>
                <a:gd name="T27" fmla="*/ 530711877 h 49"/>
                <a:gd name="T28" fmla="*/ 283937604 w 60"/>
                <a:gd name="T29" fmla="*/ 577887258 h 49"/>
                <a:gd name="T30" fmla="*/ 698011844 w 60"/>
                <a:gd name="T31" fmla="*/ 306634826 h 49"/>
                <a:gd name="T32" fmla="*/ 461399467 w 60"/>
                <a:gd name="T33" fmla="*/ 554301284 h 49"/>
                <a:gd name="T34" fmla="*/ 437738573 w 60"/>
                <a:gd name="T35" fmla="*/ 566094271 h 49"/>
                <a:gd name="T36" fmla="*/ 402245513 w 60"/>
                <a:gd name="T37" fmla="*/ 530711877 h 49"/>
                <a:gd name="T38" fmla="*/ 402245513 w 60"/>
                <a:gd name="T39" fmla="*/ 400982154 h 49"/>
                <a:gd name="T40" fmla="*/ 201122756 w 60"/>
                <a:gd name="T41" fmla="*/ 400982154 h 49"/>
                <a:gd name="T42" fmla="*/ 177461863 w 60"/>
                <a:gd name="T43" fmla="*/ 377396181 h 49"/>
                <a:gd name="T44" fmla="*/ 177461863 w 60"/>
                <a:gd name="T45" fmla="*/ 200491077 h 49"/>
                <a:gd name="T46" fmla="*/ 201122756 w 60"/>
                <a:gd name="T47" fmla="*/ 176905104 h 49"/>
                <a:gd name="T48" fmla="*/ 402245513 w 60"/>
                <a:gd name="T49" fmla="*/ 176905104 h 49"/>
                <a:gd name="T50" fmla="*/ 402245513 w 60"/>
                <a:gd name="T51" fmla="*/ 47175381 h 49"/>
                <a:gd name="T52" fmla="*/ 437738573 w 60"/>
                <a:gd name="T53" fmla="*/ 23585973 h 49"/>
                <a:gd name="T54" fmla="*/ 461399467 w 60"/>
                <a:gd name="T55" fmla="*/ 23585973 h 49"/>
                <a:gd name="T56" fmla="*/ 698011844 w 60"/>
                <a:gd name="T57" fmla="*/ 271252432 h 49"/>
                <a:gd name="T58" fmla="*/ 709844010 w 60"/>
                <a:gd name="T59" fmla="*/ 294841839 h 49"/>
                <a:gd name="T60" fmla="*/ 698011844 w 60"/>
                <a:gd name="T61" fmla="*/ 306634826 h 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0" h="49">
                  <a:moveTo>
                    <a:pt x="24" y="49"/>
                  </a:moveTo>
                  <a:cubicBezTo>
                    <a:pt x="11" y="49"/>
                    <a:pt x="11" y="49"/>
                    <a:pt x="11" y="49"/>
                  </a:cubicBezTo>
                  <a:cubicBezTo>
                    <a:pt x="5" y="49"/>
                    <a:pt x="0" y="44"/>
                    <a:pt x="0" y="3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5" y="1"/>
                    <a:pt x="25" y="2"/>
                  </a:cubicBezTo>
                  <a:cubicBezTo>
                    <a:pt x="25" y="3"/>
                    <a:pt x="25" y="5"/>
                    <a:pt x="24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8" y="5"/>
                    <a:pt x="5" y="8"/>
                    <a:pt x="5" y="11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41"/>
                    <a:pt x="8" y="44"/>
                    <a:pt x="11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3" y="44"/>
                    <a:pt x="25" y="44"/>
                    <a:pt x="25" y="45"/>
                  </a:cubicBezTo>
                  <a:cubicBezTo>
                    <a:pt x="25" y="46"/>
                    <a:pt x="25" y="49"/>
                    <a:pt x="24" y="49"/>
                  </a:cubicBezTo>
                  <a:close/>
                  <a:moveTo>
                    <a:pt x="59" y="26"/>
                  </a:moveTo>
                  <a:cubicBezTo>
                    <a:pt x="39" y="47"/>
                    <a:pt x="39" y="47"/>
                    <a:pt x="39" y="47"/>
                  </a:cubicBezTo>
                  <a:cubicBezTo>
                    <a:pt x="38" y="48"/>
                    <a:pt x="38" y="48"/>
                    <a:pt x="37" y="48"/>
                  </a:cubicBezTo>
                  <a:cubicBezTo>
                    <a:pt x="36" y="48"/>
                    <a:pt x="34" y="47"/>
                    <a:pt x="34" y="4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6" y="34"/>
                    <a:pt x="15" y="33"/>
                    <a:pt x="15" y="32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6" y="15"/>
                    <a:pt x="17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6" y="2"/>
                    <a:pt x="37" y="2"/>
                  </a:cubicBezTo>
                  <a:cubicBezTo>
                    <a:pt x="38" y="2"/>
                    <a:pt x="38" y="2"/>
                    <a:pt x="39" y="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60" y="23"/>
                    <a:pt x="60" y="24"/>
                    <a:pt x="60" y="25"/>
                  </a:cubicBezTo>
                  <a:cubicBezTo>
                    <a:pt x="60" y="25"/>
                    <a:pt x="60" y="26"/>
                    <a:pt x="59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249"/>
            <p:cNvSpPr>
              <a:spLocks noEditPoints="1"/>
            </p:cNvSpPr>
            <p:nvPr/>
          </p:nvSpPr>
          <p:spPr bwMode="auto">
            <a:xfrm>
              <a:off x="2810741" y="6867552"/>
              <a:ext cx="318424" cy="316099"/>
            </a:xfrm>
            <a:custGeom>
              <a:avLst/>
              <a:gdLst>
                <a:gd name="T0" fmla="*/ 750810002 w 63"/>
                <a:gd name="T1" fmla="*/ 411046184 h 63"/>
                <a:gd name="T2" fmla="*/ 703138704 w 63"/>
                <a:gd name="T3" fmla="*/ 458023283 h 63"/>
                <a:gd name="T4" fmla="*/ 631633483 w 63"/>
                <a:gd name="T5" fmla="*/ 493256106 h 63"/>
                <a:gd name="T6" fmla="*/ 655467406 w 63"/>
                <a:gd name="T7" fmla="*/ 563721754 h 63"/>
                <a:gd name="T8" fmla="*/ 655467406 w 63"/>
                <a:gd name="T9" fmla="*/ 587210303 h 63"/>
                <a:gd name="T10" fmla="*/ 595882598 w 63"/>
                <a:gd name="T11" fmla="*/ 645931676 h 63"/>
                <a:gd name="T12" fmla="*/ 536294338 w 63"/>
                <a:gd name="T13" fmla="*/ 610698852 h 63"/>
                <a:gd name="T14" fmla="*/ 500540002 w 63"/>
                <a:gd name="T15" fmla="*/ 528488930 h 63"/>
                <a:gd name="T16" fmla="*/ 369446520 w 63"/>
                <a:gd name="T17" fmla="*/ 575466029 h 63"/>
                <a:gd name="T18" fmla="*/ 393280443 w 63"/>
                <a:gd name="T19" fmla="*/ 657675951 h 63"/>
                <a:gd name="T20" fmla="*/ 393280443 w 63"/>
                <a:gd name="T21" fmla="*/ 669420225 h 63"/>
                <a:gd name="T22" fmla="*/ 333692184 w 63"/>
                <a:gd name="T23" fmla="*/ 739885873 h 63"/>
                <a:gd name="T24" fmla="*/ 262186962 w 63"/>
                <a:gd name="T25" fmla="*/ 692908775 h 63"/>
                <a:gd name="T26" fmla="*/ 238353039 w 63"/>
                <a:gd name="T27" fmla="*/ 622443127 h 63"/>
                <a:gd name="T28" fmla="*/ 166847818 w 63"/>
                <a:gd name="T29" fmla="*/ 645931676 h 63"/>
                <a:gd name="T30" fmla="*/ 154927404 w 63"/>
                <a:gd name="T31" fmla="*/ 645931676 h 63"/>
                <a:gd name="T32" fmla="*/ 83422183 w 63"/>
                <a:gd name="T33" fmla="*/ 587210303 h 63"/>
                <a:gd name="T34" fmla="*/ 131093481 w 63"/>
                <a:gd name="T35" fmla="*/ 528488930 h 63"/>
                <a:gd name="T36" fmla="*/ 202598702 w 63"/>
                <a:gd name="T37" fmla="*/ 505000381 h 63"/>
                <a:gd name="T38" fmla="*/ 154927404 w 63"/>
                <a:gd name="T39" fmla="*/ 364072513 h 63"/>
                <a:gd name="T40" fmla="*/ 83422183 w 63"/>
                <a:gd name="T41" fmla="*/ 387557635 h 63"/>
                <a:gd name="T42" fmla="*/ 59588260 w 63"/>
                <a:gd name="T43" fmla="*/ 387557635 h 63"/>
                <a:gd name="T44" fmla="*/ 0 w 63"/>
                <a:gd name="T45" fmla="*/ 328839689 h 63"/>
                <a:gd name="T46" fmla="*/ 47671298 w 63"/>
                <a:gd name="T47" fmla="*/ 270118316 h 63"/>
                <a:gd name="T48" fmla="*/ 107259558 w 63"/>
                <a:gd name="T49" fmla="*/ 246629767 h 63"/>
                <a:gd name="T50" fmla="*/ 83422183 w 63"/>
                <a:gd name="T51" fmla="*/ 164419844 h 63"/>
                <a:gd name="T52" fmla="*/ 83422183 w 63"/>
                <a:gd name="T53" fmla="*/ 152675570 h 63"/>
                <a:gd name="T54" fmla="*/ 154927404 w 63"/>
                <a:gd name="T55" fmla="*/ 82209922 h 63"/>
                <a:gd name="T56" fmla="*/ 214515664 w 63"/>
                <a:gd name="T57" fmla="*/ 129187021 h 63"/>
                <a:gd name="T58" fmla="*/ 238353039 w 63"/>
                <a:gd name="T59" fmla="*/ 199652668 h 63"/>
                <a:gd name="T60" fmla="*/ 381363482 w 63"/>
                <a:gd name="T61" fmla="*/ 152675570 h 63"/>
                <a:gd name="T62" fmla="*/ 357529559 w 63"/>
                <a:gd name="T63" fmla="*/ 82209922 h 63"/>
                <a:gd name="T64" fmla="*/ 345612597 w 63"/>
                <a:gd name="T65" fmla="*/ 58721373 h 63"/>
                <a:gd name="T66" fmla="*/ 417117819 w 63"/>
                <a:gd name="T67" fmla="*/ 0 h 63"/>
                <a:gd name="T68" fmla="*/ 476706078 w 63"/>
                <a:gd name="T69" fmla="*/ 35232824 h 63"/>
                <a:gd name="T70" fmla="*/ 500540002 w 63"/>
                <a:gd name="T71" fmla="*/ 117442746 h 63"/>
                <a:gd name="T72" fmla="*/ 572045223 w 63"/>
                <a:gd name="T73" fmla="*/ 82209922 h 63"/>
                <a:gd name="T74" fmla="*/ 595882598 w 63"/>
                <a:gd name="T75" fmla="*/ 82209922 h 63"/>
                <a:gd name="T76" fmla="*/ 655467406 w 63"/>
                <a:gd name="T77" fmla="*/ 140931295 h 63"/>
                <a:gd name="T78" fmla="*/ 607799560 w 63"/>
                <a:gd name="T79" fmla="*/ 211396943 h 63"/>
                <a:gd name="T80" fmla="*/ 536294338 w 63"/>
                <a:gd name="T81" fmla="*/ 234885492 h 63"/>
                <a:gd name="T82" fmla="*/ 583962184 w 63"/>
                <a:gd name="T83" fmla="*/ 375813360 h 63"/>
                <a:gd name="T84" fmla="*/ 667387819 w 63"/>
                <a:gd name="T85" fmla="*/ 340583963 h 63"/>
                <a:gd name="T86" fmla="*/ 679304781 w 63"/>
                <a:gd name="T87" fmla="*/ 340583963 h 63"/>
                <a:gd name="T88" fmla="*/ 750810002 w 63"/>
                <a:gd name="T89" fmla="*/ 411046184 h 63"/>
                <a:gd name="T90" fmla="*/ 464785665 w 63"/>
                <a:gd name="T91" fmla="*/ 411046184 h 63"/>
                <a:gd name="T92" fmla="*/ 417117819 w 63"/>
                <a:gd name="T93" fmla="*/ 270118316 h 63"/>
                <a:gd name="T94" fmla="*/ 274103924 w 63"/>
                <a:gd name="T95" fmla="*/ 317095414 h 63"/>
                <a:gd name="T96" fmla="*/ 321775222 w 63"/>
                <a:gd name="T97" fmla="*/ 458023283 h 63"/>
                <a:gd name="T98" fmla="*/ 464785665 w 63"/>
                <a:gd name="T99" fmla="*/ 411046184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3" h="63">
                  <a:moveTo>
                    <a:pt x="63" y="35"/>
                  </a:moveTo>
                  <a:cubicBezTo>
                    <a:pt x="63" y="37"/>
                    <a:pt x="62" y="39"/>
                    <a:pt x="59" y="39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5" y="49"/>
                    <a:pt x="55" y="49"/>
                    <a:pt x="55" y="50"/>
                  </a:cubicBezTo>
                  <a:cubicBezTo>
                    <a:pt x="55" y="53"/>
                    <a:pt x="53" y="55"/>
                    <a:pt x="50" y="55"/>
                  </a:cubicBezTo>
                  <a:cubicBezTo>
                    <a:pt x="47" y="55"/>
                    <a:pt x="45" y="54"/>
                    <a:pt x="45" y="52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56"/>
                    <a:pt x="33" y="57"/>
                    <a:pt x="33" y="57"/>
                  </a:cubicBezTo>
                  <a:cubicBezTo>
                    <a:pt x="33" y="60"/>
                    <a:pt x="31" y="63"/>
                    <a:pt x="28" y="63"/>
                  </a:cubicBezTo>
                  <a:cubicBezTo>
                    <a:pt x="25" y="63"/>
                    <a:pt x="23" y="61"/>
                    <a:pt x="22" y="59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5"/>
                    <a:pt x="13" y="55"/>
                    <a:pt x="13" y="55"/>
                  </a:cubicBezTo>
                  <a:cubicBezTo>
                    <a:pt x="10" y="55"/>
                    <a:pt x="7" y="53"/>
                    <a:pt x="7" y="50"/>
                  </a:cubicBezTo>
                  <a:cubicBezTo>
                    <a:pt x="7" y="48"/>
                    <a:pt x="9" y="45"/>
                    <a:pt x="11" y="45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6" y="33"/>
                    <a:pt x="6" y="33"/>
                    <a:pt x="5" y="33"/>
                  </a:cubicBezTo>
                  <a:cubicBezTo>
                    <a:pt x="2" y="33"/>
                    <a:pt x="0" y="31"/>
                    <a:pt x="0" y="28"/>
                  </a:cubicBezTo>
                  <a:cubicBezTo>
                    <a:pt x="0" y="25"/>
                    <a:pt x="1" y="23"/>
                    <a:pt x="4" y="23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0"/>
                    <a:pt x="10" y="7"/>
                    <a:pt x="13" y="7"/>
                  </a:cubicBezTo>
                  <a:cubicBezTo>
                    <a:pt x="15" y="7"/>
                    <a:pt x="17" y="9"/>
                    <a:pt x="18" y="11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9" y="6"/>
                    <a:pt x="29" y="6"/>
                    <a:pt x="29" y="5"/>
                  </a:cubicBezTo>
                  <a:cubicBezTo>
                    <a:pt x="29" y="2"/>
                    <a:pt x="32" y="0"/>
                    <a:pt x="35" y="0"/>
                  </a:cubicBezTo>
                  <a:cubicBezTo>
                    <a:pt x="37" y="0"/>
                    <a:pt x="39" y="1"/>
                    <a:pt x="40" y="3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9" y="7"/>
                    <a:pt x="49" y="7"/>
                    <a:pt x="50" y="7"/>
                  </a:cubicBezTo>
                  <a:cubicBezTo>
                    <a:pt x="53" y="7"/>
                    <a:pt x="55" y="9"/>
                    <a:pt x="55" y="12"/>
                  </a:cubicBezTo>
                  <a:cubicBezTo>
                    <a:pt x="55" y="15"/>
                    <a:pt x="54" y="17"/>
                    <a:pt x="51" y="18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6" y="29"/>
                    <a:pt x="57" y="29"/>
                    <a:pt x="57" y="29"/>
                  </a:cubicBezTo>
                  <a:cubicBezTo>
                    <a:pt x="61" y="29"/>
                    <a:pt x="63" y="31"/>
                    <a:pt x="63" y="35"/>
                  </a:cubicBezTo>
                  <a:close/>
                  <a:moveTo>
                    <a:pt x="39" y="35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7" y="39"/>
                    <a:pt x="27" y="39"/>
                    <a:pt x="27" y="39"/>
                  </a:cubicBezTo>
                  <a:lnTo>
                    <a:pt x="39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250"/>
            <p:cNvSpPr>
              <a:spLocks noEditPoints="1"/>
            </p:cNvSpPr>
            <p:nvPr/>
          </p:nvSpPr>
          <p:spPr bwMode="auto">
            <a:xfrm>
              <a:off x="6452856" y="4666478"/>
              <a:ext cx="341665" cy="341667"/>
            </a:xfrm>
            <a:custGeom>
              <a:avLst/>
              <a:gdLst>
                <a:gd name="T0" fmla="*/ 800850339 w 68"/>
                <a:gd name="T1" fmla="*/ 400430317 h 68"/>
                <a:gd name="T2" fmla="*/ 400425169 w 68"/>
                <a:gd name="T3" fmla="*/ 800857202 h 68"/>
                <a:gd name="T4" fmla="*/ 0 w 68"/>
                <a:gd name="T5" fmla="*/ 400430317 h 68"/>
                <a:gd name="T6" fmla="*/ 400425169 w 68"/>
                <a:gd name="T7" fmla="*/ 0 h 68"/>
                <a:gd name="T8" fmla="*/ 800850339 w 68"/>
                <a:gd name="T9" fmla="*/ 400430317 h 68"/>
                <a:gd name="T10" fmla="*/ 741964184 w 68"/>
                <a:gd name="T11" fmla="*/ 400430317 h 68"/>
                <a:gd name="T12" fmla="*/ 741964184 w 68"/>
                <a:gd name="T13" fmla="*/ 400430317 h 68"/>
                <a:gd name="T14" fmla="*/ 694855946 w 68"/>
                <a:gd name="T15" fmla="*/ 435760789 h 68"/>
                <a:gd name="T16" fmla="*/ 588861553 w 68"/>
                <a:gd name="T17" fmla="*/ 329765942 h 68"/>
                <a:gd name="T18" fmla="*/ 612413956 w 68"/>
                <a:gd name="T19" fmla="*/ 188437191 h 68"/>
                <a:gd name="T20" fmla="*/ 671300111 w 68"/>
                <a:gd name="T21" fmla="*/ 200215159 h 68"/>
                <a:gd name="T22" fmla="*/ 506419563 w 68"/>
                <a:gd name="T23" fmla="*/ 70664375 h 68"/>
                <a:gd name="T24" fmla="*/ 529975397 w 68"/>
                <a:gd name="T25" fmla="*/ 129550783 h 68"/>
                <a:gd name="T26" fmla="*/ 400425169 w 68"/>
                <a:gd name="T27" fmla="*/ 200215159 h 68"/>
                <a:gd name="T28" fmla="*/ 270874942 w 68"/>
                <a:gd name="T29" fmla="*/ 129550783 h 68"/>
                <a:gd name="T30" fmla="*/ 294430776 w 68"/>
                <a:gd name="T31" fmla="*/ 70664375 h 68"/>
                <a:gd name="T32" fmla="*/ 117772311 w 68"/>
                <a:gd name="T33" fmla="*/ 200215159 h 68"/>
                <a:gd name="T34" fmla="*/ 176658466 w 68"/>
                <a:gd name="T35" fmla="*/ 188437191 h 68"/>
                <a:gd name="T36" fmla="*/ 211988786 w 68"/>
                <a:gd name="T37" fmla="*/ 329765942 h 68"/>
                <a:gd name="T38" fmla="*/ 94216476 w 68"/>
                <a:gd name="T39" fmla="*/ 435760789 h 68"/>
                <a:gd name="T40" fmla="*/ 58886155 w 68"/>
                <a:gd name="T41" fmla="*/ 400430317 h 68"/>
                <a:gd name="T42" fmla="*/ 58886155 w 68"/>
                <a:gd name="T43" fmla="*/ 400430317 h 68"/>
                <a:gd name="T44" fmla="*/ 117772311 w 68"/>
                <a:gd name="T45" fmla="*/ 600642044 h 68"/>
                <a:gd name="T46" fmla="*/ 129550228 w 68"/>
                <a:gd name="T47" fmla="*/ 541755636 h 68"/>
                <a:gd name="T48" fmla="*/ 282652859 w 68"/>
                <a:gd name="T49" fmla="*/ 553533604 h 68"/>
                <a:gd name="T50" fmla="*/ 341539014 w 68"/>
                <a:gd name="T51" fmla="*/ 694862355 h 68"/>
                <a:gd name="T52" fmla="*/ 294430776 w 68"/>
                <a:gd name="T53" fmla="*/ 718414859 h 68"/>
                <a:gd name="T54" fmla="*/ 400425169 w 68"/>
                <a:gd name="T55" fmla="*/ 741970795 h 68"/>
                <a:gd name="T56" fmla="*/ 506419563 w 68"/>
                <a:gd name="T57" fmla="*/ 718414859 h 68"/>
                <a:gd name="T58" fmla="*/ 447533407 w 68"/>
                <a:gd name="T59" fmla="*/ 694862355 h 68"/>
                <a:gd name="T60" fmla="*/ 518197480 w 68"/>
                <a:gd name="T61" fmla="*/ 553533604 h 68"/>
                <a:gd name="T62" fmla="*/ 659522194 w 68"/>
                <a:gd name="T63" fmla="*/ 541755636 h 68"/>
                <a:gd name="T64" fmla="*/ 671300111 w 68"/>
                <a:gd name="T65" fmla="*/ 600642044 h 68"/>
                <a:gd name="T66" fmla="*/ 741964184 w 68"/>
                <a:gd name="T67" fmla="*/ 400430317 h 68"/>
                <a:gd name="T68" fmla="*/ 400425169 w 68"/>
                <a:gd name="T69" fmla="*/ 270879534 h 68"/>
                <a:gd name="T70" fmla="*/ 529975397 w 68"/>
                <a:gd name="T71" fmla="*/ 365096414 h 68"/>
                <a:gd name="T72" fmla="*/ 482867160 w 68"/>
                <a:gd name="T73" fmla="*/ 506425164 h 68"/>
                <a:gd name="T74" fmla="*/ 317983179 w 68"/>
                <a:gd name="T75" fmla="*/ 506425164 h 68"/>
                <a:gd name="T76" fmla="*/ 270874942 w 68"/>
                <a:gd name="T77" fmla="*/ 365096414 h 68"/>
                <a:gd name="T78" fmla="*/ 400425169 w 68"/>
                <a:gd name="T79" fmla="*/ 270879534 h 6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8" h="68">
                  <a:moveTo>
                    <a:pt x="68" y="34"/>
                  </a:moveTo>
                  <a:cubicBezTo>
                    <a:pt x="68" y="52"/>
                    <a:pt x="53" y="68"/>
                    <a:pt x="34" y="68"/>
                  </a:cubicBezTo>
                  <a:cubicBezTo>
                    <a:pt x="15" y="68"/>
                    <a:pt x="0" y="52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lose/>
                  <a:moveTo>
                    <a:pt x="63" y="34"/>
                  </a:moveTo>
                  <a:cubicBezTo>
                    <a:pt x="63" y="34"/>
                    <a:pt x="63" y="34"/>
                    <a:pt x="63" y="34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4" y="12"/>
                    <a:pt x="49" y="8"/>
                    <a:pt x="43" y="6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19" y="8"/>
                    <a:pt x="14" y="12"/>
                    <a:pt x="10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40"/>
                    <a:pt x="7" y="46"/>
                    <a:pt x="10" y="51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8" y="62"/>
                    <a:pt x="31" y="63"/>
                    <a:pt x="34" y="63"/>
                  </a:cubicBezTo>
                  <a:cubicBezTo>
                    <a:pt x="37" y="63"/>
                    <a:pt x="40" y="62"/>
                    <a:pt x="43" y="61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61" y="46"/>
                    <a:pt x="63" y="40"/>
                    <a:pt x="63" y="34"/>
                  </a:cubicBezTo>
                  <a:close/>
                  <a:moveTo>
                    <a:pt x="34" y="23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3" y="31"/>
                    <a:pt x="23" y="31"/>
                    <a:pt x="23" y="31"/>
                  </a:cubicBezTo>
                  <a:lnTo>
                    <a:pt x="34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251"/>
            <p:cNvSpPr>
              <a:spLocks noEditPoints="1"/>
            </p:cNvSpPr>
            <p:nvPr/>
          </p:nvSpPr>
          <p:spPr bwMode="auto">
            <a:xfrm>
              <a:off x="5678877" y="5224300"/>
              <a:ext cx="337018" cy="341667"/>
            </a:xfrm>
            <a:custGeom>
              <a:avLst/>
              <a:gdLst>
                <a:gd name="T0" fmla="*/ 306895574 w 67"/>
                <a:gd name="T1" fmla="*/ 647750484 h 68"/>
                <a:gd name="T2" fmla="*/ 165250935 w 67"/>
                <a:gd name="T3" fmla="*/ 789079235 h 68"/>
                <a:gd name="T4" fmla="*/ 153446069 w 67"/>
                <a:gd name="T5" fmla="*/ 800857202 h 68"/>
                <a:gd name="T6" fmla="*/ 141644640 w 67"/>
                <a:gd name="T7" fmla="*/ 789079235 h 68"/>
                <a:gd name="T8" fmla="*/ 0 w 67"/>
                <a:gd name="T9" fmla="*/ 647750484 h 68"/>
                <a:gd name="T10" fmla="*/ 0 w 67"/>
                <a:gd name="T11" fmla="*/ 635975948 h 68"/>
                <a:gd name="T12" fmla="*/ 11804865 w 67"/>
                <a:gd name="T13" fmla="*/ 624197980 h 68"/>
                <a:gd name="T14" fmla="*/ 94428615 w 67"/>
                <a:gd name="T15" fmla="*/ 624197980 h 68"/>
                <a:gd name="T16" fmla="*/ 94428615 w 67"/>
                <a:gd name="T17" fmla="*/ 11777968 h 68"/>
                <a:gd name="T18" fmla="*/ 118034909 w 67"/>
                <a:gd name="T19" fmla="*/ 0 h 68"/>
                <a:gd name="T20" fmla="*/ 200662094 w 67"/>
                <a:gd name="T21" fmla="*/ 0 h 68"/>
                <a:gd name="T22" fmla="*/ 212466960 w 67"/>
                <a:gd name="T23" fmla="*/ 11777968 h 68"/>
                <a:gd name="T24" fmla="*/ 212466960 w 67"/>
                <a:gd name="T25" fmla="*/ 624197980 h 68"/>
                <a:gd name="T26" fmla="*/ 295090709 w 67"/>
                <a:gd name="T27" fmla="*/ 624197980 h 68"/>
                <a:gd name="T28" fmla="*/ 318697004 w 67"/>
                <a:gd name="T29" fmla="*/ 635975948 h 68"/>
                <a:gd name="T30" fmla="*/ 306895574 w 67"/>
                <a:gd name="T31" fmla="*/ 647750484 h 68"/>
                <a:gd name="T32" fmla="*/ 531163963 w 67"/>
                <a:gd name="T33" fmla="*/ 94216879 h 68"/>
                <a:gd name="T34" fmla="*/ 519359098 w 67"/>
                <a:gd name="T35" fmla="*/ 105994847 h 68"/>
                <a:gd name="T36" fmla="*/ 401324189 w 67"/>
                <a:gd name="T37" fmla="*/ 105994847 h 68"/>
                <a:gd name="T38" fmla="*/ 389519324 w 67"/>
                <a:gd name="T39" fmla="*/ 94216879 h 68"/>
                <a:gd name="T40" fmla="*/ 389519324 w 67"/>
                <a:gd name="T41" fmla="*/ 11777968 h 68"/>
                <a:gd name="T42" fmla="*/ 401324189 w 67"/>
                <a:gd name="T43" fmla="*/ 0 h 68"/>
                <a:gd name="T44" fmla="*/ 519359098 w 67"/>
                <a:gd name="T45" fmla="*/ 0 h 68"/>
                <a:gd name="T46" fmla="*/ 531163963 w 67"/>
                <a:gd name="T47" fmla="*/ 11777968 h 68"/>
                <a:gd name="T48" fmla="*/ 531163963 w 67"/>
                <a:gd name="T49" fmla="*/ 94216879 h 68"/>
                <a:gd name="T50" fmla="*/ 613787713 w 67"/>
                <a:gd name="T51" fmla="*/ 329765942 h 68"/>
                <a:gd name="T52" fmla="*/ 601986283 w 67"/>
                <a:gd name="T53" fmla="*/ 341540478 h 68"/>
                <a:gd name="T54" fmla="*/ 401324189 w 67"/>
                <a:gd name="T55" fmla="*/ 341540478 h 68"/>
                <a:gd name="T56" fmla="*/ 389519324 w 67"/>
                <a:gd name="T57" fmla="*/ 329765942 h 68"/>
                <a:gd name="T58" fmla="*/ 389519324 w 67"/>
                <a:gd name="T59" fmla="*/ 235545630 h 68"/>
                <a:gd name="T60" fmla="*/ 401324189 w 67"/>
                <a:gd name="T61" fmla="*/ 223767663 h 68"/>
                <a:gd name="T62" fmla="*/ 601986283 w 67"/>
                <a:gd name="T63" fmla="*/ 223767663 h 68"/>
                <a:gd name="T64" fmla="*/ 613787713 w 67"/>
                <a:gd name="T65" fmla="*/ 235545630 h 68"/>
                <a:gd name="T66" fmla="*/ 613787713 w 67"/>
                <a:gd name="T67" fmla="*/ 329765942 h 68"/>
                <a:gd name="T68" fmla="*/ 708219763 w 67"/>
                <a:gd name="T69" fmla="*/ 553533604 h 68"/>
                <a:gd name="T70" fmla="*/ 684610033 w 67"/>
                <a:gd name="T71" fmla="*/ 565311572 h 68"/>
                <a:gd name="T72" fmla="*/ 401324189 w 67"/>
                <a:gd name="T73" fmla="*/ 565311572 h 68"/>
                <a:gd name="T74" fmla="*/ 389519324 w 67"/>
                <a:gd name="T75" fmla="*/ 553533604 h 68"/>
                <a:gd name="T76" fmla="*/ 389519324 w 67"/>
                <a:gd name="T77" fmla="*/ 471091261 h 68"/>
                <a:gd name="T78" fmla="*/ 401324189 w 67"/>
                <a:gd name="T79" fmla="*/ 459316725 h 68"/>
                <a:gd name="T80" fmla="*/ 684610033 w 67"/>
                <a:gd name="T81" fmla="*/ 459316725 h 68"/>
                <a:gd name="T82" fmla="*/ 708219763 w 67"/>
                <a:gd name="T83" fmla="*/ 471091261 h 68"/>
                <a:gd name="T84" fmla="*/ 708219763 w 67"/>
                <a:gd name="T85" fmla="*/ 553533604 h 68"/>
                <a:gd name="T86" fmla="*/ 790843513 w 67"/>
                <a:gd name="T87" fmla="*/ 789079235 h 68"/>
                <a:gd name="T88" fmla="*/ 779038647 w 67"/>
                <a:gd name="T89" fmla="*/ 800857202 h 68"/>
                <a:gd name="T90" fmla="*/ 401324189 w 67"/>
                <a:gd name="T91" fmla="*/ 800857202 h 68"/>
                <a:gd name="T92" fmla="*/ 389519324 w 67"/>
                <a:gd name="T93" fmla="*/ 789079235 h 68"/>
                <a:gd name="T94" fmla="*/ 389519324 w 67"/>
                <a:gd name="T95" fmla="*/ 694862355 h 68"/>
                <a:gd name="T96" fmla="*/ 401324189 w 67"/>
                <a:gd name="T97" fmla="*/ 683084387 h 68"/>
                <a:gd name="T98" fmla="*/ 779038647 w 67"/>
                <a:gd name="T99" fmla="*/ 683084387 h 68"/>
                <a:gd name="T100" fmla="*/ 790843513 w 67"/>
                <a:gd name="T101" fmla="*/ 694862355 h 68"/>
                <a:gd name="T102" fmla="*/ 790843513 w 67"/>
                <a:gd name="T103" fmla="*/ 789079235 h 6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7" h="68">
                  <a:moveTo>
                    <a:pt x="26" y="55"/>
                  </a:moveTo>
                  <a:cubicBezTo>
                    <a:pt x="14" y="67"/>
                    <a:pt x="14" y="67"/>
                    <a:pt x="14" y="67"/>
                  </a:cubicBezTo>
                  <a:cubicBezTo>
                    <a:pt x="14" y="68"/>
                    <a:pt x="14" y="68"/>
                    <a:pt x="13" y="68"/>
                  </a:cubicBezTo>
                  <a:cubicBezTo>
                    <a:pt x="13" y="68"/>
                    <a:pt x="13" y="68"/>
                    <a:pt x="12" y="6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4"/>
                    <a:pt x="0" y="54"/>
                  </a:cubicBezTo>
                  <a:cubicBezTo>
                    <a:pt x="0" y="53"/>
                    <a:pt x="1" y="53"/>
                    <a:pt x="1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6" y="53"/>
                    <a:pt x="27" y="54"/>
                    <a:pt x="27" y="54"/>
                  </a:cubicBezTo>
                  <a:cubicBezTo>
                    <a:pt x="27" y="55"/>
                    <a:pt x="27" y="55"/>
                    <a:pt x="26" y="55"/>
                  </a:cubicBezTo>
                  <a:close/>
                  <a:moveTo>
                    <a:pt x="45" y="8"/>
                  </a:moveTo>
                  <a:cubicBezTo>
                    <a:pt x="45" y="9"/>
                    <a:pt x="44" y="9"/>
                    <a:pt x="4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3" y="9"/>
                    <a:pt x="33" y="9"/>
                    <a:pt x="33" y="8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5" y="0"/>
                    <a:pt x="45" y="1"/>
                  </a:cubicBezTo>
                  <a:lnTo>
                    <a:pt x="45" y="8"/>
                  </a:lnTo>
                  <a:close/>
                  <a:moveTo>
                    <a:pt x="52" y="28"/>
                  </a:moveTo>
                  <a:cubicBezTo>
                    <a:pt x="52" y="28"/>
                    <a:pt x="52" y="29"/>
                    <a:pt x="51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2" y="19"/>
                    <a:pt x="52" y="20"/>
                    <a:pt x="52" y="20"/>
                  </a:cubicBezTo>
                  <a:lnTo>
                    <a:pt x="52" y="28"/>
                  </a:lnTo>
                  <a:close/>
                  <a:moveTo>
                    <a:pt x="60" y="47"/>
                  </a:moveTo>
                  <a:cubicBezTo>
                    <a:pt x="60" y="48"/>
                    <a:pt x="59" y="48"/>
                    <a:pt x="58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9" y="39"/>
                    <a:pt x="60" y="39"/>
                    <a:pt x="60" y="40"/>
                  </a:cubicBezTo>
                  <a:lnTo>
                    <a:pt x="60" y="47"/>
                  </a:lnTo>
                  <a:close/>
                  <a:moveTo>
                    <a:pt x="67" y="67"/>
                  </a:moveTo>
                  <a:cubicBezTo>
                    <a:pt x="67" y="67"/>
                    <a:pt x="66" y="68"/>
                    <a:pt x="66" y="68"/>
                  </a:cubicBezTo>
                  <a:cubicBezTo>
                    <a:pt x="34" y="68"/>
                    <a:pt x="34" y="68"/>
                    <a:pt x="34" y="68"/>
                  </a:cubicBezTo>
                  <a:cubicBezTo>
                    <a:pt x="33" y="68"/>
                    <a:pt x="33" y="67"/>
                    <a:pt x="33" y="67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8"/>
                    <a:pt x="34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9"/>
                    <a:pt x="67" y="59"/>
                  </a:cubicBezTo>
                  <a:lnTo>
                    <a:pt x="67" y="6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252"/>
            <p:cNvSpPr>
              <a:spLocks/>
            </p:cNvSpPr>
            <p:nvPr/>
          </p:nvSpPr>
          <p:spPr bwMode="auto">
            <a:xfrm>
              <a:off x="6459828" y="5335865"/>
              <a:ext cx="197563" cy="106916"/>
            </a:xfrm>
            <a:custGeom>
              <a:avLst/>
              <a:gdLst>
                <a:gd name="T0" fmla="*/ 466878560 w 39"/>
                <a:gd name="T1" fmla="*/ 48370369 h 21"/>
                <a:gd name="T2" fmla="*/ 263367836 w 39"/>
                <a:gd name="T3" fmla="*/ 253935744 h 21"/>
                <a:gd name="T4" fmla="*/ 239424991 w 39"/>
                <a:gd name="T5" fmla="*/ 253935744 h 21"/>
                <a:gd name="T6" fmla="*/ 215482146 w 39"/>
                <a:gd name="T7" fmla="*/ 253935744 h 21"/>
                <a:gd name="T8" fmla="*/ 11971423 w 39"/>
                <a:gd name="T9" fmla="*/ 48370369 h 21"/>
                <a:gd name="T10" fmla="*/ 0 w 39"/>
                <a:gd name="T11" fmla="*/ 24185185 h 21"/>
                <a:gd name="T12" fmla="*/ 35914268 w 39"/>
                <a:gd name="T13" fmla="*/ 0 h 21"/>
                <a:gd name="T14" fmla="*/ 442935715 w 39"/>
                <a:gd name="T15" fmla="*/ 0 h 21"/>
                <a:gd name="T16" fmla="*/ 466878560 w 39"/>
                <a:gd name="T17" fmla="*/ 24185185 h 21"/>
                <a:gd name="T18" fmla="*/ 466878560 w 39"/>
                <a:gd name="T19" fmla="*/ 48370369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21">
                  <a:moveTo>
                    <a:pt x="39" y="4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0" y="21"/>
                  </a:cubicBezTo>
                  <a:cubicBezTo>
                    <a:pt x="19" y="21"/>
                    <a:pt x="19" y="21"/>
                    <a:pt x="18" y="2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9" y="1"/>
                    <a:pt x="39" y="2"/>
                  </a:cubicBezTo>
                  <a:cubicBezTo>
                    <a:pt x="39" y="3"/>
                    <a:pt x="39" y="3"/>
                    <a:pt x="3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7" name="Freeform 176"/>
          <p:cNvSpPr>
            <a:spLocks noEditPoints="1"/>
          </p:cNvSpPr>
          <p:nvPr/>
        </p:nvSpPr>
        <p:spPr bwMode="auto">
          <a:xfrm>
            <a:off x="11487882" y="6404644"/>
            <a:ext cx="271009" cy="360493"/>
          </a:xfrm>
          <a:custGeom>
            <a:avLst/>
            <a:gdLst>
              <a:gd name="T0" fmla="*/ 200491077 w 49"/>
              <a:gd name="T1" fmla="*/ 486210573 h 65"/>
              <a:gd name="T2" fmla="*/ 153315696 w 49"/>
              <a:gd name="T3" fmla="*/ 509927070 h 65"/>
              <a:gd name="T4" fmla="*/ 23585973 w 49"/>
              <a:gd name="T5" fmla="*/ 545503537 h 65"/>
              <a:gd name="T6" fmla="*/ 11792987 w 49"/>
              <a:gd name="T7" fmla="*/ 521787040 h 65"/>
              <a:gd name="T8" fmla="*/ 0 w 49"/>
              <a:gd name="T9" fmla="*/ 498070543 h 65"/>
              <a:gd name="T10" fmla="*/ 11792987 w 49"/>
              <a:gd name="T11" fmla="*/ 367624644 h 65"/>
              <a:gd name="T12" fmla="*/ 35382394 w 49"/>
              <a:gd name="T13" fmla="*/ 355764674 h 65"/>
              <a:gd name="T14" fmla="*/ 165112117 w 49"/>
              <a:gd name="T15" fmla="*/ 415057638 h 65"/>
              <a:gd name="T16" fmla="*/ 200491077 w 49"/>
              <a:gd name="T17" fmla="*/ 426917608 h 65"/>
              <a:gd name="T18" fmla="*/ 224077051 w 49"/>
              <a:gd name="T19" fmla="*/ 462494076 h 65"/>
              <a:gd name="T20" fmla="*/ 200491077 w 49"/>
              <a:gd name="T21" fmla="*/ 486210573 h 65"/>
              <a:gd name="T22" fmla="*/ 271252432 w 49"/>
              <a:gd name="T23" fmla="*/ 367624644 h 65"/>
              <a:gd name="T24" fmla="*/ 224077051 w 49"/>
              <a:gd name="T25" fmla="*/ 343904703 h 65"/>
              <a:gd name="T26" fmla="*/ 58968368 w 49"/>
              <a:gd name="T27" fmla="*/ 83012905 h 65"/>
              <a:gd name="T28" fmla="*/ 70761355 w 49"/>
              <a:gd name="T29" fmla="*/ 59292964 h 65"/>
              <a:gd name="T30" fmla="*/ 247666458 w 49"/>
              <a:gd name="T31" fmla="*/ 11859970 h 65"/>
              <a:gd name="T32" fmla="*/ 271252432 w 49"/>
              <a:gd name="T33" fmla="*/ 23716497 h 65"/>
              <a:gd name="T34" fmla="*/ 294841839 w 49"/>
              <a:gd name="T35" fmla="*/ 320188206 h 65"/>
              <a:gd name="T36" fmla="*/ 271252432 w 49"/>
              <a:gd name="T37" fmla="*/ 367624644 h 65"/>
              <a:gd name="T38" fmla="*/ 283045418 w 49"/>
              <a:gd name="T39" fmla="*/ 616656472 h 65"/>
              <a:gd name="T40" fmla="*/ 283045418 w 49"/>
              <a:gd name="T41" fmla="*/ 747105814 h 65"/>
              <a:gd name="T42" fmla="*/ 259459445 w 49"/>
              <a:gd name="T43" fmla="*/ 770822311 h 65"/>
              <a:gd name="T44" fmla="*/ 117936736 w 49"/>
              <a:gd name="T45" fmla="*/ 711529347 h 65"/>
              <a:gd name="T46" fmla="*/ 106143749 w 49"/>
              <a:gd name="T47" fmla="*/ 699669377 h 65"/>
              <a:gd name="T48" fmla="*/ 117936736 w 49"/>
              <a:gd name="T49" fmla="*/ 687809406 h 65"/>
              <a:gd name="T50" fmla="*/ 200491077 w 49"/>
              <a:gd name="T51" fmla="*/ 569223478 h 65"/>
              <a:gd name="T52" fmla="*/ 224077051 w 49"/>
              <a:gd name="T53" fmla="*/ 545503537 h 65"/>
              <a:gd name="T54" fmla="*/ 271252432 w 49"/>
              <a:gd name="T55" fmla="*/ 533647010 h 65"/>
              <a:gd name="T56" fmla="*/ 283045418 w 49"/>
              <a:gd name="T57" fmla="*/ 569223478 h 65"/>
              <a:gd name="T58" fmla="*/ 283045418 w 49"/>
              <a:gd name="T59" fmla="*/ 616656472 h 65"/>
              <a:gd name="T60" fmla="*/ 554301284 w 49"/>
              <a:gd name="T61" fmla="*/ 391341141 h 65"/>
              <a:gd name="T62" fmla="*/ 412775141 w 49"/>
              <a:gd name="T63" fmla="*/ 426917608 h 65"/>
              <a:gd name="T64" fmla="*/ 377396181 w 49"/>
              <a:gd name="T65" fmla="*/ 438774135 h 65"/>
              <a:gd name="T66" fmla="*/ 377396181 w 49"/>
              <a:gd name="T67" fmla="*/ 438774135 h 65"/>
              <a:gd name="T68" fmla="*/ 342013786 w 49"/>
              <a:gd name="T69" fmla="*/ 415057638 h 65"/>
              <a:gd name="T70" fmla="*/ 342013786 w 49"/>
              <a:gd name="T71" fmla="*/ 379481171 h 65"/>
              <a:gd name="T72" fmla="*/ 377396181 w 49"/>
              <a:gd name="T73" fmla="*/ 332048177 h 65"/>
              <a:gd name="T74" fmla="*/ 459950522 w 49"/>
              <a:gd name="T75" fmla="*/ 237175301 h 65"/>
              <a:gd name="T76" fmla="*/ 483539930 w 49"/>
              <a:gd name="T77" fmla="*/ 237175301 h 65"/>
              <a:gd name="T78" fmla="*/ 566094271 w 49"/>
              <a:gd name="T79" fmla="*/ 355764674 h 65"/>
              <a:gd name="T80" fmla="*/ 566094271 w 49"/>
              <a:gd name="T81" fmla="*/ 367624644 h 65"/>
              <a:gd name="T82" fmla="*/ 554301284 w 49"/>
              <a:gd name="T83" fmla="*/ 391341141 h 65"/>
              <a:gd name="T84" fmla="*/ 471743509 w 49"/>
              <a:gd name="T85" fmla="*/ 711529347 h 65"/>
              <a:gd name="T86" fmla="*/ 448157535 w 49"/>
              <a:gd name="T87" fmla="*/ 699669377 h 65"/>
              <a:gd name="T88" fmla="*/ 377396181 w 49"/>
              <a:gd name="T89" fmla="*/ 581080004 h 65"/>
              <a:gd name="T90" fmla="*/ 353810207 w 49"/>
              <a:gd name="T91" fmla="*/ 545503537 h 65"/>
              <a:gd name="T92" fmla="*/ 353810207 w 49"/>
              <a:gd name="T93" fmla="*/ 509927070 h 65"/>
              <a:gd name="T94" fmla="*/ 389189167 w 49"/>
              <a:gd name="T95" fmla="*/ 498070543 h 65"/>
              <a:gd name="T96" fmla="*/ 436364548 w 49"/>
              <a:gd name="T97" fmla="*/ 521787040 h 65"/>
              <a:gd name="T98" fmla="*/ 566094271 w 49"/>
              <a:gd name="T99" fmla="*/ 557363507 h 65"/>
              <a:gd name="T100" fmla="*/ 577887258 w 49"/>
              <a:gd name="T101" fmla="*/ 581080004 h 65"/>
              <a:gd name="T102" fmla="*/ 471743509 w 49"/>
              <a:gd name="T103" fmla="*/ 711529347 h 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9" h="65">
                <a:moveTo>
                  <a:pt x="17" y="41"/>
                </a:moveTo>
                <a:cubicBezTo>
                  <a:pt x="17" y="41"/>
                  <a:pt x="17" y="41"/>
                  <a:pt x="13" y="43"/>
                </a:cubicBezTo>
                <a:cubicBezTo>
                  <a:pt x="3" y="46"/>
                  <a:pt x="3" y="46"/>
                  <a:pt x="2" y="46"/>
                </a:cubicBezTo>
                <a:cubicBezTo>
                  <a:pt x="2" y="46"/>
                  <a:pt x="1" y="45"/>
                  <a:pt x="1" y="44"/>
                </a:cubicBezTo>
                <a:cubicBezTo>
                  <a:pt x="0" y="44"/>
                  <a:pt x="0" y="43"/>
                  <a:pt x="0" y="42"/>
                </a:cubicBezTo>
                <a:cubicBezTo>
                  <a:pt x="0" y="38"/>
                  <a:pt x="0" y="33"/>
                  <a:pt x="1" y="31"/>
                </a:cubicBezTo>
                <a:cubicBezTo>
                  <a:pt x="2" y="31"/>
                  <a:pt x="2" y="30"/>
                  <a:pt x="3" y="30"/>
                </a:cubicBezTo>
                <a:cubicBezTo>
                  <a:pt x="4" y="30"/>
                  <a:pt x="4" y="30"/>
                  <a:pt x="14" y="35"/>
                </a:cubicBezTo>
                <a:cubicBezTo>
                  <a:pt x="14" y="35"/>
                  <a:pt x="14" y="35"/>
                  <a:pt x="17" y="36"/>
                </a:cubicBezTo>
                <a:cubicBezTo>
                  <a:pt x="18" y="36"/>
                  <a:pt x="19" y="37"/>
                  <a:pt x="19" y="39"/>
                </a:cubicBezTo>
                <a:cubicBezTo>
                  <a:pt x="19" y="40"/>
                  <a:pt x="18" y="41"/>
                  <a:pt x="17" y="41"/>
                </a:cubicBezTo>
                <a:close/>
                <a:moveTo>
                  <a:pt x="23" y="31"/>
                </a:moveTo>
                <a:cubicBezTo>
                  <a:pt x="22" y="31"/>
                  <a:pt x="21" y="32"/>
                  <a:pt x="19" y="29"/>
                </a:cubicBezTo>
                <a:cubicBezTo>
                  <a:pt x="5" y="8"/>
                  <a:pt x="5" y="7"/>
                  <a:pt x="5" y="7"/>
                </a:cubicBezTo>
                <a:cubicBezTo>
                  <a:pt x="5" y="6"/>
                  <a:pt x="5" y="6"/>
                  <a:pt x="6" y="5"/>
                </a:cubicBezTo>
                <a:cubicBezTo>
                  <a:pt x="8" y="3"/>
                  <a:pt x="18" y="0"/>
                  <a:pt x="21" y="1"/>
                </a:cubicBezTo>
                <a:cubicBezTo>
                  <a:pt x="22" y="1"/>
                  <a:pt x="23" y="1"/>
                  <a:pt x="23" y="2"/>
                </a:cubicBezTo>
                <a:cubicBezTo>
                  <a:pt x="23" y="3"/>
                  <a:pt x="24" y="22"/>
                  <a:pt x="25" y="27"/>
                </a:cubicBezTo>
                <a:cubicBezTo>
                  <a:pt x="25" y="30"/>
                  <a:pt x="23" y="31"/>
                  <a:pt x="23" y="31"/>
                </a:cubicBezTo>
                <a:close/>
                <a:moveTo>
                  <a:pt x="24" y="52"/>
                </a:moveTo>
                <a:cubicBezTo>
                  <a:pt x="24" y="62"/>
                  <a:pt x="24" y="63"/>
                  <a:pt x="24" y="63"/>
                </a:cubicBezTo>
                <a:cubicBezTo>
                  <a:pt x="24" y="64"/>
                  <a:pt x="23" y="64"/>
                  <a:pt x="22" y="65"/>
                </a:cubicBezTo>
                <a:cubicBezTo>
                  <a:pt x="20" y="65"/>
                  <a:pt x="12" y="62"/>
                  <a:pt x="10" y="60"/>
                </a:cubicBezTo>
                <a:cubicBezTo>
                  <a:pt x="10" y="60"/>
                  <a:pt x="10" y="59"/>
                  <a:pt x="9" y="59"/>
                </a:cubicBezTo>
                <a:cubicBezTo>
                  <a:pt x="9" y="58"/>
                  <a:pt x="9" y="58"/>
                  <a:pt x="10" y="58"/>
                </a:cubicBezTo>
                <a:cubicBezTo>
                  <a:pt x="10" y="57"/>
                  <a:pt x="10" y="57"/>
                  <a:pt x="17" y="48"/>
                </a:cubicBezTo>
                <a:cubicBezTo>
                  <a:pt x="17" y="48"/>
                  <a:pt x="17" y="48"/>
                  <a:pt x="19" y="46"/>
                </a:cubicBezTo>
                <a:cubicBezTo>
                  <a:pt x="20" y="45"/>
                  <a:pt x="21" y="45"/>
                  <a:pt x="23" y="45"/>
                </a:cubicBezTo>
                <a:cubicBezTo>
                  <a:pt x="24" y="46"/>
                  <a:pt x="24" y="47"/>
                  <a:pt x="24" y="48"/>
                </a:cubicBezTo>
                <a:cubicBezTo>
                  <a:pt x="24" y="48"/>
                  <a:pt x="24" y="48"/>
                  <a:pt x="24" y="52"/>
                </a:cubicBezTo>
                <a:close/>
                <a:moveTo>
                  <a:pt x="47" y="33"/>
                </a:moveTo>
                <a:cubicBezTo>
                  <a:pt x="47" y="33"/>
                  <a:pt x="46" y="33"/>
                  <a:pt x="35" y="36"/>
                </a:cubicBezTo>
                <a:cubicBezTo>
                  <a:pt x="34" y="36"/>
                  <a:pt x="33" y="36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1" y="37"/>
                  <a:pt x="30" y="36"/>
                  <a:pt x="29" y="35"/>
                </a:cubicBezTo>
                <a:cubicBezTo>
                  <a:pt x="29" y="34"/>
                  <a:pt x="29" y="33"/>
                  <a:pt x="29" y="32"/>
                </a:cubicBezTo>
                <a:cubicBezTo>
                  <a:pt x="29" y="32"/>
                  <a:pt x="29" y="32"/>
                  <a:pt x="32" y="28"/>
                </a:cubicBezTo>
                <a:cubicBezTo>
                  <a:pt x="38" y="20"/>
                  <a:pt x="38" y="20"/>
                  <a:pt x="39" y="20"/>
                </a:cubicBezTo>
                <a:cubicBezTo>
                  <a:pt x="39" y="19"/>
                  <a:pt x="40" y="19"/>
                  <a:pt x="41" y="20"/>
                </a:cubicBezTo>
                <a:cubicBezTo>
                  <a:pt x="43" y="21"/>
                  <a:pt x="48" y="28"/>
                  <a:pt x="48" y="30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1"/>
                  <a:pt x="48" y="32"/>
                  <a:pt x="47" y="33"/>
                </a:cubicBezTo>
                <a:close/>
                <a:moveTo>
                  <a:pt x="40" y="60"/>
                </a:moveTo>
                <a:cubicBezTo>
                  <a:pt x="40" y="60"/>
                  <a:pt x="39" y="60"/>
                  <a:pt x="38" y="59"/>
                </a:cubicBezTo>
                <a:cubicBezTo>
                  <a:pt x="38" y="59"/>
                  <a:pt x="37" y="58"/>
                  <a:pt x="32" y="49"/>
                </a:cubicBezTo>
                <a:cubicBezTo>
                  <a:pt x="30" y="46"/>
                  <a:pt x="30" y="46"/>
                  <a:pt x="30" y="46"/>
                </a:cubicBezTo>
                <a:cubicBezTo>
                  <a:pt x="29" y="45"/>
                  <a:pt x="29" y="44"/>
                  <a:pt x="30" y="43"/>
                </a:cubicBezTo>
                <a:cubicBezTo>
                  <a:pt x="31" y="42"/>
                  <a:pt x="32" y="42"/>
                  <a:pt x="33" y="42"/>
                </a:cubicBezTo>
                <a:cubicBezTo>
                  <a:pt x="33" y="42"/>
                  <a:pt x="33" y="42"/>
                  <a:pt x="37" y="44"/>
                </a:cubicBezTo>
                <a:cubicBezTo>
                  <a:pt x="47" y="47"/>
                  <a:pt x="47" y="47"/>
                  <a:pt x="48" y="47"/>
                </a:cubicBezTo>
                <a:cubicBezTo>
                  <a:pt x="48" y="48"/>
                  <a:pt x="49" y="48"/>
                  <a:pt x="49" y="49"/>
                </a:cubicBezTo>
                <a:cubicBezTo>
                  <a:pt x="48" y="52"/>
                  <a:pt x="43" y="59"/>
                  <a:pt x="40" y="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" name="Freeform 177"/>
          <p:cNvSpPr>
            <a:spLocks noEditPoints="1"/>
          </p:cNvSpPr>
          <p:nvPr/>
        </p:nvSpPr>
        <p:spPr bwMode="auto">
          <a:xfrm>
            <a:off x="12144949" y="6432768"/>
            <a:ext cx="304246" cy="304245"/>
          </a:xfrm>
          <a:custGeom>
            <a:avLst/>
            <a:gdLst>
              <a:gd name="T0" fmla="*/ 117977886 w 55"/>
              <a:gd name="T1" fmla="*/ 648868068 h 55"/>
              <a:gd name="T2" fmla="*/ 117977886 w 55"/>
              <a:gd name="T3" fmla="*/ 0 h 55"/>
              <a:gd name="T4" fmla="*/ 648874938 w 55"/>
              <a:gd name="T5" fmla="*/ 530890807 h 55"/>
              <a:gd name="T6" fmla="*/ 318538231 w 55"/>
              <a:gd name="T7" fmla="*/ 283141306 h 55"/>
              <a:gd name="T8" fmla="*/ 94380935 w 55"/>
              <a:gd name="T9" fmla="*/ 436510371 h 55"/>
              <a:gd name="T10" fmla="*/ 318538231 w 55"/>
              <a:gd name="T11" fmla="*/ 601677850 h 55"/>
              <a:gd name="T12" fmla="*/ 554494003 w 55"/>
              <a:gd name="T13" fmla="*/ 436510371 h 55"/>
              <a:gd name="T14" fmla="*/ 188765304 w 55"/>
              <a:gd name="T15" fmla="*/ 365726762 h 55"/>
              <a:gd name="T16" fmla="*/ 153369878 w 55"/>
              <a:gd name="T17" fmla="*/ 365726762 h 55"/>
              <a:gd name="T18" fmla="*/ 224157296 w 55"/>
              <a:gd name="T19" fmla="*/ 330331523 h 55"/>
              <a:gd name="T20" fmla="*/ 235955772 w 55"/>
              <a:gd name="T21" fmla="*/ 47190218 h 55"/>
              <a:gd name="T22" fmla="*/ 165168353 w 55"/>
              <a:gd name="T23" fmla="*/ 47190218 h 55"/>
              <a:gd name="T24" fmla="*/ 200560345 w 55"/>
              <a:gd name="T25" fmla="*/ 247749501 h 55"/>
              <a:gd name="T26" fmla="*/ 271347764 w 55"/>
              <a:gd name="T27" fmla="*/ 47190218 h 55"/>
              <a:gd name="T28" fmla="*/ 283146239 w 55"/>
              <a:gd name="T29" fmla="*/ 519095828 h 55"/>
              <a:gd name="T30" fmla="*/ 224157296 w 55"/>
              <a:gd name="T31" fmla="*/ 507297415 h 55"/>
              <a:gd name="T32" fmla="*/ 247750813 w 55"/>
              <a:gd name="T33" fmla="*/ 495499002 h 55"/>
              <a:gd name="T34" fmla="*/ 283146239 w 55"/>
              <a:gd name="T35" fmla="*/ 507297415 h 55"/>
              <a:gd name="T36" fmla="*/ 306739755 w 55"/>
              <a:gd name="T37" fmla="*/ 542689220 h 55"/>
              <a:gd name="T38" fmla="*/ 318538231 w 55"/>
              <a:gd name="T39" fmla="*/ 94380435 h 55"/>
              <a:gd name="T40" fmla="*/ 271347764 w 55"/>
              <a:gd name="T41" fmla="*/ 200559283 h 55"/>
              <a:gd name="T42" fmla="*/ 342135182 w 55"/>
              <a:gd name="T43" fmla="*/ 235951088 h 55"/>
              <a:gd name="T44" fmla="*/ 330336707 w 55"/>
              <a:gd name="T45" fmla="*/ 200559283 h 55"/>
              <a:gd name="T46" fmla="*/ 306739755 w 55"/>
              <a:gd name="T47" fmla="*/ 141570653 h 55"/>
              <a:gd name="T48" fmla="*/ 330336707 w 55"/>
              <a:gd name="T49" fmla="*/ 200559283 h 55"/>
              <a:gd name="T50" fmla="*/ 389325650 w 55"/>
              <a:gd name="T51" fmla="*/ 542689220 h 55"/>
              <a:gd name="T52" fmla="*/ 330336707 w 55"/>
              <a:gd name="T53" fmla="*/ 542689220 h 55"/>
              <a:gd name="T54" fmla="*/ 353930223 w 55"/>
              <a:gd name="T55" fmla="*/ 401118567 h 55"/>
              <a:gd name="T56" fmla="*/ 412919166 w 55"/>
              <a:gd name="T57" fmla="*/ 436510371 h 55"/>
              <a:gd name="T58" fmla="*/ 377527174 w 55"/>
              <a:gd name="T59" fmla="*/ 412916980 h 55"/>
              <a:gd name="T60" fmla="*/ 377527174 w 55"/>
              <a:gd name="T61" fmla="*/ 519095828 h 55"/>
              <a:gd name="T62" fmla="*/ 460109633 w 55"/>
              <a:gd name="T63" fmla="*/ 247749501 h 55"/>
              <a:gd name="T64" fmla="*/ 436516117 w 55"/>
              <a:gd name="T65" fmla="*/ 212357697 h 55"/>
              <a:gd name="T66" fmla="*/ 412919166 w 55"/>
              <a:gd name="T67" fmla="*/ 212357697 h 55"/>
              <a:gd name="T68" fmla="*/ 377527174 w 55"/>
              <a:gd name="T69" fmla="*/ 224156110 h 55"/>
              <a:gd name="T70" fmla="*/ 436516117 w 55"/>
              <a:gd name="T71" fmla="*/ 235951088 h 55"/>
              <a:gd name="T72" fmla="*/ 519098576 w 55"/>
              <a:gd name="T73" fmla="*/ 495499002 h 55"/>
              <a:gd name="T74" fmla="*/ 471908109 w 55"/>
              <a:gd name="T75" fmla="*/ 542689220 h 55"/>
              <a:gd name="T76" fmla="*/ 436516117 w 55"/>
              <a:gd name="T77" fmla="*/ 436510371 h 55"/>
              <a:gd name="T78" fmla="*/ 507303535 w 55"/>
              <a:gd name="T79" fmla="*/ 401118567 h 55"/>
              <a:gd name="T80" fmla="*/ 460109633 w 55"/>
              <a:gd name="T81" fmla="*/ 471905611 h 55"/>
              <a:gd name="T82" fmla="*/ 483706584 w 55"/>
              <a:gd name="T83" fmla="*/ 507297415 h 55"/>
              <a:gd name="T84" fmla="*/ 519098576 w 55"/>
              <a:gd name="T85" fmla="*/ 495499002 h 55"/>
              <a:gd name="T86" fmla="*/ 471908109 w 55"/>
              <a:gd name="T87" fmla="*/ 412916980 h 55"/>
              <a:gd name="T88" fmla="*/ 483706584 w 55"/>
              <a:gd name="T89" fmla="*/ 448308785 h 5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lnTo>
                  <a:pt x="55" y="45"/>
                </a:lnTo>
                <a:close/>
                <a:moveTo>
                  <a:pt x="46" y="28"/>
                </a:moveTo>
                <a:cubicBezTo>
                  <a:pt x="46" y="26"/>
                  <a:pt x="44" y="24"/>
                  <a:pt x="42" y="24"/>
                </a:cubicBezTo>
                <a:cubicBezTo>
                  <a:pt x="37" y="24"/>
                  <a:pt x="32" y="24"/>
                  <a:pt x="27" y="24"/>
                </a:cubicBezTo>
                <a:cubicBezTo>
                  <a:pt x="22" y="24"/>
                  <a:pt x="17" y="24"/>
                  <a:pt x="13" y="24"/>
                </a:cubicBezTo>
                <a:cubicBezTo>
                  <a:pt x="10" y="24"/>
                  <a:pt x="9" y="26"/>
                  <a:pt x="8" y="28"/>
                </a:cubicBezTo>
                <a:cubicBezTo>
                  <a:pt x="8" y="31"/>
                  <a:pt x="8" y="34"/>
                  <a:pt x="8" y="37"/>
                </a:cubicBezTo>
                <a:cubicBezTo>
                  <a:pt x="8" y="40"/>
                  <a:pt x="8" y="44"/>
                  <a:pt x="8" y="47"/>
                </a:cubicBezTo>
                <a:cubicBezTo>
                  <a:pt x="9" y="49"/>
                  <a:pt x="10" y="50"/>
                  <a:pt x="12" y="50"/>
                </a:cubicBezTo>
                <a:cubicBezTo>
                  <a:pt x="17" y="51"/>
                  <a:pt x="22" y="51"/>
                  <a:pt x="27" y="51"/>
                </a:cubicBezTo>
                <a:cubicBezTo>
                  <a:pt x="32" y="51"/>
                  <a:pt x="37" y="51"/>
                  <a:pt x="42" y="50"/>
                </a:cubicBezTo>
                <a:cubicBezTo>
                  <a:pt x="44" y="50"/>
                  <a:pt x="46" y="49"/>
                  <a:pt x="46" y="47"/>
                </a:cubicBezTo>
                <a:cubicBezTo>
                  <a:pt x="47" y="44"/>
                  <a:pt x="47" y="40"/>
                  <a:pt x="47" y="37"/>
                </a:cubicBezTo>
                <a:cubicBezTo>
                  <a:pt x="47" y="34"/>
                  <a:pt x="47" y="31"/>
                  <a:pt x="46" y="28"/>
                </a:cubicBezTo>
                <a:close/>
                <a:moveTo>
                  <a:pt x="19" y="31"/>
                </a:moveTo>
                <a:cubicBezTo>
                  <a:pt x="16" y="31"/>
                  <a:pt x="16" y="31"/>
                  <a:pt x="16" y="31"/>
                </a:cubicBezTo>
                <a:cubicBezTo>
                  <a:pt x="16" y="46"/>
                  <a:pt x="16" y="46"/>
                  <a:pt x="16" y="46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31"/>
                  <a:pt x="13" y="31"/>
                  <a:pt x="13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28"/>
                  <a:pt x="10" y="28"/>
                  <a:pt x="10" y="28"/>
                </a:cubicBezTo>
                <a:cubicBezTo>
                  <a:pt x="19" y="28"/>
                  <a:pt x="19" y="28"/>
                  <a:pt x="19" y="28"/>
                </a:cubicBezTo>
                <a:lnTo>
                  <a:pt x="19" y="31"/>
                </a:lnTo>
                <a:close/>
                <a:moveTo>
                  <a:pt x="23" y="4"/>
                </a:moveTo>
                <a:cubicBezTo>
                  <a:pt x="20" y="4"/>
                  <a:pt x="20" y="4"/>
                  <a:pt x="20" y="4"/>
                </a:cubicBezTo>
                <a:cubicBezTo>
                  <a:pt x="19" y="10"/>
                  <a:pt x="19" y="10"/>
                  <a:pt x="19" y="10"/>
                </a:cubicBezTo>
                <a:cubicBezTo>
                  <a:pt x="17" y="4"/>
                  <a:pt x="17" y="4"/>
                  <a:pt x="17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5" y="7"/>
                  <a:pt x="16" y="8"/>
                </a:cubicBezTo>
                <a:cubicBezTo>
                  <a:pt x="16" y="11"/>
                  <a:pt x="17" y="13"/>
                  <a:pt x="17" y="14"/>
                </a:cubicBezTo>
                <a:cubicBezTo>
                  <a:pt x="17" y="21"/>
                  <a:pt x="17" y="21"/>
                  <a:pt x="17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14"/>
                  <a:pt x="20" y="14"/>
                  <a:pt x="20" y="14"/>
                </a:cubicBezTo>
                <a:lnTo>
                  <a:pt x="23" y="4"/>
                </a:lnTo>
                <a:close/>
                <a:moveTo>
                  <a:pt x="26" y="46"/>
                </a:moveTo>
                <a:cubicBezTo>
                  <a:pt x="24" y="46"/>
                  <a:pt x="24" y="46"/>
                  <a:pt x="24" y="46"/>
                </a:cubicBezTo>
                <a:cubicBezTo>
                  <a:pt x="24" y="44"/>
                  <a:pt x="24" y="44"/>
                  <a:pt x="24" y="44"/>
                </a:cubicBezTo>
                <a:cubicBezTo>
                  <a:pt x="23" y="45"/>
                  <a:pt x="22" y="46"/>
                  <a:pt x="21" y="46"/>
                </a:cubicBezTo>
                <a:cubicBezTo>
                  <a:pt x="20" y="46"/>
                  <a:pt x="20" y="46"/>
                  <a:pt x="19" y="45"/>
                </a:cubicBezTo>
                <a:cubicBezTo>
                  <a:pt x="19" y="45"/>
                  <a:pt x="19" y="44"/>
                  <a:pt x="19" y="43"/>
                </a:cubicBezTo>
                <a:cubicBezTo>
                  <a:pt x="19" y="33"/>
                  <a:pt x="19" y="33"/>
                  <a:pt x="19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42"/>
                  <a:pt x="21" y="42"/>
                  <a:pt x="21" y="42"/>
                </a:cubicBezTo>
                <a:cubicBezTo>
                  <a:pt x="21" y="43"/>
                  <a:pt x="21" y="43"/>
                  <a:pt x="22" y="43"/>
                </a:cubicBezTo>
                <a:cubicBezTo>
                  <a:pt x="22" y="44"/>
                  <a:pt x="22" y="44"/>
                  <a:pt x="22" y="44"/>
                </a:cubicBezTo>
                <a:cubicBezTo>
                  <a:pt x="23" y="44"/>
                  <a:pt x="23" y="43"/>
                  <a:pt x="24" y="43"/>
                </a:cubicBezTo>
                <a:cubicBezTo>
                  <a:pt x="24" y="33"/>
                  <a:pt x="24" y="33"/>
                  <a:pt x="24" y="33"/>
                </a:cubicBezTo>
                <a:cubicBezTo>
                  <a:pt x="26" y="33"/>
                  <a:pt x="26" y="33"/>
                  <a:pt x="26" y="33"/>
                </a:cubicBezTo>
                <a:lnTo>
                  <a:pt x="26" y="46"/>
                </a:lnTo>
                <a:close/>
                <a:moveTo>
                  <a:pt x="30" y="12"/>
                </a:moveTo>
                <a:cubicBezTo>
                  <a:pt x="30" y="11"/>
                  <a:pt x="30" y="10"/>
                  <a:pt x="29" y="9"/>
                </a:cubicBezTo>
                <a:cubicBezTo>
                  <a:pt x="29" y="8"/>
                  <a:pt x="28" y="8"/>
                  <a:pt x="27" y="8"/>
                </a:cubicBezTo>
                <a:cubicBezTo>
                  <a:pt x="25" y="8"/>
                  <a:pt x="25" y="8"/>
                  <a:pt x="24" y="9"/>
                </a:cubicBezTo>
                <a:cubicBezTo>
                  <a:pt x="23" y="10"/>
                  <a:pt x="23" y="11"/>
                  <a:pt x="23" y="12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8"/>
                  <a:pt x="23" y="19"/>
                  <a:pt x="24" y="20"/>
                </a:cubicBezTo>
                <a:cubicBezTo>
                  <a:pt x="25" y="21"/>
                  <a:pt x="25" y="21"/>
                  <a:pt x="27" y="21"/>
                </a:cubicBezTo>
                <a:cubicBezTo>
                  <a:pt x="28" y="21"/>
                  <a:pt x="29" y="21"/>
                  <a:pt x="29" y="20"/>
                </a:cubicBezTo>
                <a:cubicBezTo>
                  <a:pt x="30" y="19"/>
                  <a:pt x="30" y="18"/>
                  <a:pt x="30" y="17"/>
                </a:cubicBezTo>
                <a:lnTo>
                  <a:pt x="30" y="12"/>
                </a:lnTo>
                <a:close/>
                <a:moveTo>
                  <a:pt x="28" y="17"/>
                </a:moveTo>
                <a:cubicBezTo>
                  <a:pt x="28" y="19"/>
                  <a:pt x="27" y="19"/>
                  <a:pt x="27" y="19"/>
                </a:cubicBezTo>
                <a:cubicBezTo>
                  <a:pt x="26" y="19"/>
                  <a:pt x="26" y="19"/>
                  <a:pt x="26" y="17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1"/>
                  <a:pt x="26" y="10"/>
                  <a:pt x="27" y="10"/>
                </a:cubicBezTo>
                <a:cubicBezTo>
                  <a:pt x="27" y="10"/>
                  <a:pt x="28" y="11"/>
                  <a:pt x="28" y="12"/>
                </a:cubicBezTo>
                <a:lnTo>
                  <a:pt x="28" y="17"/>
                </a:lnTo>
                <a:close/>
                <a:moveTo>
                  <a:pt x="35" y="42"/>
                </a:moveTo>
                <a:cubicBezTo>
                  <a:pt x="35" y="43"/>
                  <a:pt x="35" y="44"/>
                  <a:pt x="35" y="45"/>
                </a:cubicBezTo>
                <a:cubicBezTo>
                  <a:pt x="34" y="46"/>
                  <a:pt x="34" y="46"/>
                  <a:pt x="33" y="46"/>
                </a:cubicBezTo>
                <a:cubicBezTo>
                  <a:pt x="32" y="46"/>
                  <a:pt x="31" y="46"/>
                  <a:pt x="30" y="45"/>
                </a:cubicBezTo>
                <a:cubicBezTo>
                  <a:pt x="30" y="46"/>
                  <a:pt x="30" y="46"/>
                  <a:pt x="30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28"/>
                  <a:pt x="28" y="28"/>
                  <a:pt x="28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34"/>
                  <a:pt x="30" y="34"/>
                  <a:pt x="30" y="34"/>
                </a:cubicBezTo>
                <a:cubicBezTo>
                  <a:pt x="31" y="33"/>
                  <a:pt x="32" y="33"/>
                  <a:pt x="33" y="33"/>
                </a:cubicBezTo>
                <a:cubicBezTo>
                  <a:pt x="34" y="33"/>
                  <a:pt x="34" y="33"/>
                  <a:pt x="35" y="34"/>
                </a:cubicBezTo>
                <a:cubicBezTo>
                  <a:pt x="35" y="35"/>
                  <a:pt x="35" y="35"/>
                  <a:pt x="35" y="37"/>
                </a:cubicBezTo>
                <a:lnTo>
                  <a:pt x="35" y="42"/>
                </a:lnTo>
                <a:close/>
                <a:moveTo>
                  <a:pt x="33" y="36"/>
                </a:moveTo>
                <a:cubicBezTo>
                  <a:pt x="33" y="35"/>
                  <a:pt x="32" y="35"/>
                  <a:pt x="32" y="35"/>
                </a:cubicBezTo>
                <a:cubicBezTo>
                  <a:pt x="31" y="35"/>
                  <a:pt x="31" y="35"/>
                  <a:pt x="30" y="35"/>
                </a:cubicBezTo>
                <a:cubicBezTo>
                  <a:pt x="30" y="43"/>
                  <a:pt x="30" y="43"/>
                  <a:pt x="30" y="43"/>
                </a:cubicBezTo>
                <a:cubicBezTo>
                  <a:pt x="31" y="44"/>
                  <a:pt x="31" y="44"/>
                  <a:pt x="32" y="44"/>
                </a:cubicBezTo>
                <a:cubicBezTo>
                  <a:pt x="32" y="44"/>
                  <a:pt x="33" y="43"/>
                  <a:pt x="33" y="42"/>
                </a:cubicBezTo>
                <a:lnTo>
                  <a:pt x="33" y="36"/>
                </a:lnTo>
                <a:close/>
                <a:moveTo>
                  <a:pt x="39" y="21"/>
                </a:moveTo>
                <a:cubicBezTo>
                  <a:pt x="39" y="8"/>
                  <a:pt x="39" y="8"/>
                  <a:pt x="39" y="8"/>
                </a:cubicBezTo>
                <a:cubicBezTo>
                  <a:pt x="37" y="8"/>
                  <a:pt x="37" y="8"/>
                  <a:pt x="37" y="8"/>
                </a:cubicBezTo>
                <a:cubicBezTo>
                  <a:pt x="37" y="18"/>
                  <a:pt x="37" y="18"/>
                  <a:pt x="37" y="18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8"/>
                  <a:pt x="35" y="18"/>
                </a:cubicBezTo>
                <a:cubicBezTo>
                  <a:pt x="35" y="8"/>
                  <a:pt x="35" y="8"/>
                  <a:pt x="35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9"/>
                  <a:pt x="32" y="20"/>
                  <a:pt x="32" y="20"/>
                </a:cubicBezTo>
                <a:cubicBezTo>
                  <a:pt x="33" y="21"/>
                  <a:pt x="33" y="21"/>
                  <a:pt x="34" y="21"/>
                </a:cubicBezTo>
                <a:cubicBezTo>
                  <a:pt x="35" y="21"/>
                  <a:pt x="36" y="21"/>
                  <a:pt x="37" y="20"/>
                </a:cubicBezTo>
                <a:cubicBezTo>
                  <a:pt x="37" y="21"/>
                  <a:pt x="37" y="21"/>
                  <a:pt x="37" y="21"/>
                </a:cubicBezTo>
                <a:lnTo>
                  <a:pt x="39" y="21"/>
                </a:lnTo>
                <a:close/>
                <a:moveTo>
                  <a:pt x="44" y="42"/>
                </a:moveTo>
                <a:cubicBezTo>
                  <a:pt x="44" y="42"/>
                  <a:pt x="44" y="43"/>
                  <a:pt x="44" y="43"/>
                </a:cubicBezTo>
                <a:cubicBezTo>
                  <a:pt x="44" y="44"/>
                  <a:pt x="44" y="44"/>
                  <a:pt x="43" y="45"/>
                </a:cubicBezTo>
                <a:cubicBezTo>
                  <a:pt x="43" y="46"/>
                  <a:pt x="42" y="46"/>
                  <a:pt x="40" y="46"/>
                </a:cubicBezTo>
                <a:cubicBezTo>
                  <a:pt x="39" y="46"/>
                  <a:pt x="38" y="46"/>
                  <a:pt x="38" y="45"/>
                </a:cubicBezTo>
                <a:cubicBezTo>
                  <a:pt x="37" y="44"/>
                  <a:pt x="37" y="43"/>
                  <a:pt x="37" y="42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5"/>
                  <a:pt x="37" y="34"/>
                </a:cubicBezTo>
                <a:cubicBezTo>
                  <a:pt x="38" y="33"/>
                  <a:pt x="39" y="33"/>
                  <a:pt x="40" y="33"/>
                </a:cubicBezTo>
                <a:cubicBezTo>
                  <a:pt x="42" y="33"/>
                  <a:pt x="42" y="33"/>
                  <a:pt x="43" y="34"/>
                </a:cubicBezTo>
                <a:cubicBezTo>
                  <a:pt x="44" y="35"/>
                  <a:pt x="44" y="36"/>
                  <a:pt x="44" y="37"/>
                </a:cubicBez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2"/>
                  <a:pt x="39" y="42"/>
                  <a:pt x="39" y="42"/>
                </a:cubicBezTo>
                <a:cubicBezTo>
                  <a:pt x="39" y="43"/>
                  <a:pt x="40" y="44"/>
                  <a:pt x="40" y="44"/>
                </a:cubicBezTo>
                <a:cubicBezTo>
                  <a:pt x="41" y="44"/>
                  <a:pt x="41" y="44"/>
                  <a:pt x="41" y="43"/>
                </a:cubicBezTo>
                <a:cubicBezTo>
                  <a:pt x="41" y="43"/>
                  <a:pt x="41" y="42"/>
                  <a:pt x="41" y="41"/>
                </a:cubicBezTo>
                <a:cubicBezTo>
                  <a:pt x="44" y="41"/>
                  <a:pt x="44" y="41"/>
                  <a:pt x="44" y="41"/>
                </a:cubicBezTo>
                <a:lnTo>
                  <a:pt x="44" y="42"/>
                </a:lnTo>
                <a:close/>
                <a:moveTo>
                  <a:pt x="41" y="38"/>
                </a:move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1" y="35"/>
                  <a:pt x="40" y="35"/>
                </a:cubicBezTo>
                <a:cubicBezTo>
                  <a:pt x="40" y="35"/>
                  <a:pt x="39" y="35"/>
                  <a:pt x="39" y="37"/>
                </a:cubicBezTo>
                <a:cubicBezTo>
                  <a:pt x="39" y="38"/>
                  <a:pt x="39" y="38"/>
                  <a:pt x="39" y="38"/>
                </a:cubicBezTo>
                <a:lnTo>
                  <a:pt x="41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" name="Freeform 178"/>
          <p:cNvSpPr>
            <a:spLocks noEditPoints="1"/>
          </p:cNvSpPr>
          <p:nvPr/>
        </p:nvSpPr>
        <p:spPr bwMode="auto">
          <a:xfrm>
            <a:off x="12940079" y="6432768"/>
            <a:ext cx="403956" cy="304245"/>
          </a:xfrm>
          <a:custGeom>
            <a:avLst/>
            <a:gdLst>
              <a:gd name="T0" fmla="*/ 398184688 w 158"/>
              <a:gd name="T1" fmla="*/ 299897006 h 119"/>
              <a:gd name="T2" fmla="*/ 0 w 158"/>
              <a:gd name="T3" fmla="*/ 299897006 h 119"/>
              <a:gd name="T4" fmla="*/ 0 w 158"/>
              <a:gd name="T5" fmla="*/ 0 h 119"/>
              <a:gd name="T6" fmla="*/ 22682200 w 158"/>
              <a:gd name="T7" fmla="*/ 0 h 119"/>
              <a:gd name="T8" fmla="*/ 22682200 w 158"/>
              <a:gd name="T9" fmla="*/ 272176155 h 119"/>
              <a:gd name="T10" fmla="*/ 398184688 w 158"/>
              <a:gd name="T11" fmla="*/ 272176155 h 119"/>
              <a:gd name="T12" fmla="*/ 398184688 w 158"/>
              <a:gd name="T13" fmla="*/ 299897006 h 119"/>
              <a:gd name="T14" fmla="*/ 126007813 w 158"/>
              <a:gd name="T15" fmla="*/ 249494015 h 119"/>
              <a:gd name="T16" fmla="*/ 73085325 w 158"/>
              <a:gd name="T17" fmla="*/ 249494015 h 119"/>
              <a:gd name="T18" fmla="*/ 73085325 w 158"/>
              <a:gd name="T19" fmla="*/ 151208975 h 119"/>
              <a:gd name="T20" fmla="*/ 126007813 w 158"/>
              <a:gd name="T21" fmla="*/ 151208975 h 119"/>
              <a:gd name="T22" fmla="*/ 126007813 w 158"/>
              <a:gd name="T23" fmla="*/ 249494015 h 119"/>
              <a:gd name="T24" fmla="*/ 196572188 w 158"/>
              <a:gd name="T25" fmla="*/ 249494015 h 119"/>
              <a:gd name="T26" fmla="*/ 148690013 w 158"/>
              <a:gd name="T27" fmla="*/ 249494015 h 119"/>
              <a:gd name="T28" fmla="*/ 148690013 w 158"/>
              <a:gd name="T29" fmla="*/ 47882048 h 119"/>
              <a:gd name="T30" fmla="*/ 196572188 w 158"/>
              <a:gd name="T31" fmla="*/ 47882048 h 119"/>
              <a:gd name="T32" fmla="*/ 196572188 w 158"/>
              <a:gd name="T33" fmla="*/ 249494015 h 119"/>
              <a:gd name="T34" fmla="*/ 274697825 w 158"/>
              <a:gd name="T35" fmla="*/ 249494015 h 119"/>
              <a:gd name="T36" fmla="*/ 224294700 w 158"/>
              <a:gd name="T37" fmla="*/ 249494015 h 119"/>
              <a:gd name="T38" fmla="*/ 224294700 w 158"/>
              <a:gd name="T39" fmla="*/ 98285040 h 119"/>
              <a:gd name="T40" fmla="*/ 274697825 w 158"/>
              <a:gd name="T41" fmla="*/ 98285040 h 119"/>
              <a:gd name="T42" fmla="*/ 274697825 w 158"/>
              <a:gd name="T43" fmla="*/ 249494015 h 119"/>
              <a:gd name="T44" fmla="*/ 350302513 w 158"/>
              <a:gd name="T45" fmla="*/ 249494015 h 119"/>
              <a:gd name="T46" fmla="*/ 299899388 w 158"/>
              <a:gd name="T47" fmla="*/ 249494015 h 119"/>
              <a:gd name="T48" fmla="*/ 299899388 w 158"/>
              <a:gd name="T49" fmla="*/ 27720852 h 119"/>
              <a:gd name="T50" fmla="*/ 350302513 w 158"/>
              <a:gd name="T51" fmla="*/ 27720852 h 119"/>
              <a:gd name="T52" fmla="*/ 350302513 w 158"/>
              <a:gd name="T53" fmla="*/ 249494015 h 11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9" y="0"/>
                </a:lnTo>
                <a:lnTo>
                  <a:pt x="9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50" y="99"/>
                </a:moveTo>
                <a:lnTo>
                  <a:pt x="29" y="99"/>
                </a:lnTo>
                <a:lnTo>
                  <a:pt x="29" y="60"/>
                </a:lnTo>
                <a:lnTo>
                  <a:pt x="50" y="60"/>
                </a:lnTo>
                <a:lnTo>
                  <a:pt x="50" y="99"/>
                </a:lnTo>
                <a:close/>
                <a:moveTo>
                  <a:pt x="78" y="99"/>
                </a:moveTo>
                <a:lnTo>
                  <a:pt x="59" y="99"/>
                </a:lnTo>
                <a:lnTo>
                  <a:pt x="59" y="19"/>
                </a:lnTo>
                <a:lnTo>
                  <a:pt x="78" y="19"/>
                </a:lnTo>
                <a:lnTo>
                  <a:pt x="78" y="99"/>
                </a:lnTo>
                <a:close/>
                <a:moveTo>
                  <a:pt x="109" y="99"/>
                </a:moveTo>
                <a:lnTo>
                  <a:pt x="89" y="99"/>
                </a:lnTo>
                <a:lnTo>
                  <a:pt x="89" y="39"/>
                </a:lnTo>
                <a:lnTo>
                  <a:pt x="109" y="39"/>
                </a:lnTo>
                <a:lnTo>
                  <a:pt x="109" y="99"/>
                </a:lnTo>
                <a:close/>
                <a:moveTo>
                  <a:pt x="139" y="99"/>
                </a:moveTo>
                <a:lnTo>
                  <a:pt x="119" y="99"/>
                </a:lnTo>
                <a:lnTo>
                  <a:pt x="119" y="11"/>
                </a:lnTo>
                <a:lnTo>
                  <a:pt x="139" y="11"/>
                </a:lnTo>
                <a:lnTo>
                  <a:pt x="139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" name="Freeform 69"/>
          <p:cNvSpPr>
            <a:spLocks noChangeArrowheads="1"/>
          </p:cNvSpPr>
          <p:nvPr/>
        </p:nvSpPr>
        <p:spPr bwMode="auto">
          <a:xfrm>
            <a:off x="13699415" y="6521348"/>
            <a:ext cx="109681" cy="157492"/>
          </a:xfrm>
          <a:custGeom>
            <a:avLst/>
            <a:gdLst>
              <a:gd name="T0" fmla="*/ 2147483646 w 171"/>
              <a:gd name="T1" fmla="*/ 2147483646 h 248"/>
              <a:gd name="T2" fmla="*/ 2147483646 w 171"/>
              <a:gd name="T3" fmla="*/ 2147483646 h 248"/>
              <a:gd name="T4" fmla="*/ 2147483646 w 171"/>
              <a:gd name="T5" fmla="*/ 2147483646 h 248"/>
              <a:gd name="T6" fmla="*/ 2147483646 w 171"/>
              <a:gd name="T7" fmla="*/ 1289745786 h 248"/>
              <a:gd name="T8" fmla="*/ 2147483646 w 171"/>
              <a:gd name="T9" fmla="*/ 0 h 248"/>
              <a:gd name="T10" fmla="*/ 2147483646 w 171"/>
              <a:gd name="T11" fmla="*/ 1289745786 h 248"/>
              <a:gd name="T12" fmla="*/ 2147483646 w 171"/>
              <a:gd name="T13" fmla="*/ 2147483646 h 248"/>
              <a:gd name="T14" fmla="*/ 2147483646 w 171"/>
              <a:gd name="T15" fmla="*/ 2147483646 h 248"/>
              <a:gd name="T16" fmla="*/ 1376406585 w 171"/>
              <a:gd name="T17" fmla="*/ 2147483646 h 248"/>
              <a:gd name="T18" fmla="*/ 1376406585 w 171"/>
              <a:gd name="T19" fmla="*/ 2147483646 h 248"/>
              <a:gd name="T20" fmla="*/ 0 w 171"/>
              <a:gd name="T21" fmla="*/ 2147483646 h 248"/>
              <a:gd name="T22" fmla="*/ 0 w 171"/>
              <a:gd name="T23" fmla="*/ 1289745786 h 248"/>
              <a:gd name="T24" fmla="*/ 1376406585 w 171"/>
              <a:gd name="T25" fmla="*/ 0 h 248"/>
              <a:gd name="T26" fmla="*/ 2147483646 w 171"/>
              <a:gd name="T27" fmla="*/ 1289745786 h 248"/>
              <a:gd name="T28" fmla="*/ 2147483646 w 171"/>
              <a:gd name="T29" fmla="*/ 2147483646 h 248"/>
              <a:gd name="T30" fmla="*/ 1376406585 w 171"/>
              <a:gd name="T31" fmla="*/ 2147483646 h 2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1" h="248">
                <a:moveTo>
                  <a:pt x="142" y="247"/>
                </a:moveTo>
                <a:lnTo>
                  <a:pt x="142" y="247"/>
                </a:lnTo>
                <a:cubicBezTo>
                  <a:pt x="121" y="247"/>
                  <a:pt x="114" y="233"/>
                  <a:pt x="114" y="219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4" y="14"/>
                  <a:pt x="121" y="0"/>
                  <a:pt x="142" y="0"/>
                </a:cubicBezTo>
                <a:cubicBezTo>
                  <a:pt x="156" y="0"/>
                  <a:pt x="170" y="14"/>
                  <a:pt x="170" y="28"/>
                </a:cubicBezTo>
                <a:cubicBezTo>
                  <a:pt x="170" y="219"/>
                  <a:pt x="170" y="219"/>
                  <a:pt x="170" y="219"/>
                </a:cubicBezTo>
                <a:cubicBezTo>
                  <a:pt x="170" y="233"/>
                  <a:pt x="156" y="247"/>
                  <a:pt x="142" y="247"/>
                </a:cubicBezTo>
                <a:close/>
                <a:moveTo>
                  <a:pt x="29" y="247"/>
                </a:moveTo>
                <a:lnTo>
                  <a:pt x="29" y="247"/>
                </a:lnTo>
                <a:cubicBezTo>
                  <a:pt x="7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43" y="0"/>
                  <a:pt x="57" y="14"/>
                  <a:pt x="57" y="28"/>
                </a:cubicBezTo>
                <a:cubicBezTo>
                  <a:pt x="57" y="219"/>
                  <a:pt x="57" y="219"/>
                  <a:pt x="57" y="219"/>
                </a:cubicBezTo>
                <a:cubicBezTo>
                  <a:pt x="57" y="233"/>
                  <a:pt x="43" y="247"/>
                  <a:pt x="29" y="2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5344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7"/>
          <p:cNvSpPr>
            <a:spLocks noEditPoints="1"/>
          </p:cNvSpPr>
          <p:nvPr/>
        </p:nvSpPr>
        <p:spPr bwMode="auto">
          <a:xfrm>
            <a:off x="2040604" y="1096510"/>
            <a:ext cx="283560" cy="362584"/>
          </a:xfrm>
          <a:custGeom>
            <a:avLst/>
            <a:gdLst>
              <a:gd name="T0" fmla="*/ 562172814 w 56"/>
              <a:gd name="T1" fmla="*/ 839980646 h 72"/>
              <a:gd name="T2" fmla="*/ 562172814 w 56"/>
              <a:gd name="T3" fmla="*/ 851812813 h 72"/>
              <a:gd name="T4" fmla="*/ 562172814 w 56"/>
              <a:gd name="T5" fmla="*/ 851812813 h 72"/>
              <a:gd name="T6" fmla="*/ 11959431 w 56"/>
              <a:gd name="T7" fmla="*/ 851812813 h 72"/>
              <a:gd name="T8" fmla="*/ 0 w 56"/>
              <a:gd name="T9" fmla="*/ 851812813 h 72"/>
              <a:gd name="T10" fmla="*/ 0 w 56"/>
              <a:gd name="T11" fmla="*/ 851812813 h 72"/>
              <a:gd name="T12" fmla="*/ 0 w 56"/>
              <a:gd name="T13" fmla="*/ 508721254 h 72"/>
              <a:gd name="T14" fmla="*/ 59804073 w 56"/>
              <a:gd name="T15" fmla="*/ 508721254 h 72"/>
              <a:gd name="T16" fmla="*/ 59804073 w 56"/>
              <a:gd name="T17" fmla="*/ 804491025 h 72"/>
              <a:gd name="T18" fmla="*/ 502365282 w 56"/>
              <a:gd name="T19" fmla="*/ 804491025 h 72"/>
              <a:gd name="T20" fmla="*/ 502365282 w 56"/>
              <a:gd name="T21" fmla="*/ 508721254 h 72"/>
              <a:gd name="T22" fmla="*/ 562172814 w 56"/>
              <a:gd name="T23" fmla="*/ 508721254 h 72"/>
              <a:gd name="T24" fmla="*/ 562172814 w 56"/>
              <a:gd name="T25" fmla="*/ 839980646 h 72"/>
              <a:gd name="T26" fmla="*/ 442561209 w 56"/>
              <a:gd name="T27" fmla="*/ 745337071 h 72"/>
              <a:gd name="T28" fmla="*/ 107648715 w 56"/>
              <a:gd name="T29" fmla="*/ 745337071 h 72"/>
              <a:gd name="T30" fmla="*/ 107648715 w 56"/>
              <a:gd name="T31" fmla="*/ 674350950 h 72"/>
              <a:gd name="T32" fmla="*/ 442561209 w 56"/>
              <a:gd name="T33" fmla="*/ 674350950 h 72"/>
              <a:gd name="T34" fmla="*/ 442561209 w 56"/>
              <a:gd name="T35" fmla="*/ 745337071 h 72"/>
              <a:gd name="T36" fmla="*/ 454520640 w 56"/>
              <a:gd name="T37" fmla="*/ 579707375 h 72"/>
              <a:gd name="T38" fmla="*/ 442561209 w 56"/>
              <a:gd name="T39" fmla="*/ 650690056 h 72"/>
              <a:gd name="T40" fmla="*/ 107648715 w 56"/>
              <a:gd name="T41" fmla="*/ 615196996 h 72"/>
              <a:gd name="T42" fmla="*/ 107648715 w 56"/>
              <a:gd name="T43" fmla="*/ 544214315 h 72"/>
              <a:gd name="T44" fmla="*/ 454520640 w 56"/>
              <a:gd name="T45" fmla="*/ 579707375 h 72"/>
              <a:gd name="T46" fmla="*/ 478442961 w 56"/>
              <a:gd name="T47" fmla="*/ 485060360 h 72"/>
              <a:gd name="T48" fmla="*/ 454520640 w 56"/>
              <a:gd name="T49" fmla="*/ 556043042 h 72"/>
              <a:gd name="T50" fmla="*/ 131571036 w 56"/>
              <a:gd name="T51" fmla="*/ 461399467 h 72"/>
              <a:gd name="T52" fmla="*/ 143533926 w 56"/>
              <a:gd name="T53" fmla="*/ 402245513 h 72"/>
              <a:gd name="T54" fmla="*/ 478442961 w 56"/>
              <a:gd name="T55" fmla="*/ 485060360 h 72"/>
              <a:gd name="T56" fmla="*/ 514328172 w 56"/>
              <a:gd name="T57" fmla="*/ 402245513 h 72"/>
              <a:gd name="T58" fmla="*/ 478442961 w 56"/>
              <a:gd name="T59" fmla="*/ 461399467 h 72"/>
              <a:gd name="T60" fmla="*/ 191378568 w 56"/>
              <a:gd name="T61" fmla="*/ 295769771 h 72"/>
              <a:gd name="T62" fmla="*/ 227260320 w 56"/>
              <a:gd name="T63" fmla="*/ 236615817 h 72"/>
              <a:gd name="T64" fmla="*/ 514328172 w 56"/>
              <a:gd name="T65" fmla="*/ 402245513 h 72"/>
              <a:gd name="T66" fmla="*/ 586095135 w 56"/>
              <a:gd name="T67" fmla="*/ 354923725 h 72"/>
              <a:gd name="T68" fmla="*/ 526287603 w 56"/>
              <a:gd name="T69" fmla="*/ 390413346 h 72"/>
              <a:gd name="T70" fmla="*/ 334912494 w 56"/>
              <a:gd name="T71" fmla="*/ 118307908 h 72"/>
              <a:gd name="T72" fmla="*/ 394716567 w 56"/>
              <a:gd name="T73" fmla="*/ 70986121 h 72"/>
              <a:gd name="T74" fmla="*/ 586095135 w 56"/>
              <a:gd name="T75" fmla="*/ 354923725 h 72"/>
              <a:gd name="T76" fmla="*/ 669821529 w 56"/>
              <a:gd name="T77" fmla="*/ 331259392 h 72"/>
              <a:gd name="T78" fmla="*/ 598054566 w 56"/>
              <a:gd name="T79" fmla="*/ 343091558 h 72"/>
              <a:gd name="T80" fmla="*/ 538250493 w 56"/>
              <a:gd name="T81" fmla="*/ 11832167 h 72"/>
              <a:gd name="T82" fmla="*/ 610017456 w 56"/>
              <a:gd name="T83" fmla="*/ 0 h 72"/>
              <a:gd name="T84" fmla="*/ 669821529 w 56"/>
              <a:gd name="T85" fmla="*/ 331259392 h 7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6" h="72">
                <a:moveTo>
                  <a:pt x="47" y="71"/>
                </a:moveTo>
                <a:cubicBezTo>
                  <a:pt x="47" y="72"/>
                  <a:pt x="47" y="72"/>
                  <a:pt x="47" y="72"/>
                </a:cubicBezTo>
                <a:cubicBezTo>
                  <a:pt x="47" y="72"/>
                  <a:pt x="47" y="72"/>
                  <a:pt x="47" y="72"/>
                </a:cubicBezTo>
                <a:cubicBezTo>
                  <a:pt x="1" y="72"/>
                  <a:pt x="1" y="72"/>
                  <a:pt x="1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43"/>
                  <a:pt x="0" y="43"/>
                  <a:pt x="0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5" y="68"/>
                  <a:pt x="5" y="68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43"/>
                  <a:pt x="42" y="43"/>
                  <a:pt x="42" y="43"/>
                </a:cubicBezTo>
                <a:cubicBezTo>
                  <a:pt x="47" y="43"/>
                  <a:pt x="47" y="43"/>
                  <a:pt x="47" y="43"/>
                </a:cubicBezTo>
                <a:lnTo>
                  <a:pt x="47" y="71"/>
                </a:lnTo>
                <a:close/>
                <a:moveTo>
                  <a:pt x="37" y="63"/>
                </a:moveTo>
                <a:cubicBezTo>
                  <a:pt x="9" y="63"/>
                  <a:pt x="9" y="63"/>
                  <a:pt x="9" y="63"/>
                </a:cubicBezTo>
                <a:cubicBezTo>
                  <a:pt x="9" y="57"/>
                  <a:pt x="9" y="57"/>
                  <a:pt x="9" y="57"/>
                </a:cubicBezTo>
                <a:cubicBezTo>
                  <a:pt x="37" y="57"/>
                  <a:pt x="37" y="57"/>
                  <a:pt x="37" y="57"/>
                </a:cubicBezTo>
                <a:lnTo>
                  <a:pt x="37" y="63"/>
                </a:lnTo>
                <a:close/>
                <a:moveTo>
                  <a:pt x="38" y="49"/>
                </a:moveTo>
                <a:cubicBezTo>
                  <a:pt x="37" y="55"/>
                  <a:pt x="37" y="55"/>
                  <a:pt x="37" y="55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46"/>
                  <a:pt x="9" y="46"/>
                  <a:pt x="9" y="46"/>
                </a:cubicBezTo>
                <a:lnTo>
                  <a:pt x="38" y="49"/>
                </a:lnTo>
                <a:close/>
                <a:moveTo>
                  <a:pt x="40" y="41"/>
                </a:moveTo>
                <a:cubicBezTo>
                  <a:pt x="38" y="47"/>
                  <a:pt x="38" y="47"/>
                  <a:pt x="38" y="47"/>
                </a:cubicBezTo>
                <a:cubicBezTo>
                  <a:pt x="11" y="39"/>
                  <a:pt x="11" y="39"/>
                  <a:pt x="11" y="39"/>
                </a:cubicBezTo>
                <a:cubicBezTo>
                  <a:pt x="12" y="34"/>
                  <a:pt x="12" y="34"/>
                  <a:pt x="12" y="34"/>
                </a:cubicBezTo>
                <a:lnTo>
                  <a:pt x="40" y="41"/>
                </a:lnTo>
                <a:close/>
                <a:moveTo>
                  <a:pt x="43" y="34"/>
                </a:moveTo>
                <a:cubicBezTo>
                  <a:pt x="40" y="39"/>
                  <a:pt x="40" y="39"/>
                  <a:pt x="40" y="39"/>
                </a:cubicBezTo>
                <a:cubicBezTo>
                  <a:pt x="16" y="25"/>
                  <a:pt x="16" y="25"/>
                  <a:pt x="16" y="25"/>
                </a:cubicBezTo>
                <a:cubicBezTo>
                  <a:pt x="19" y="20"/>
                  <a:pt x="19" y="20"/>
                  <a:pt x="19" y="20"/>
                </a:cubicBezTo>
                <a:lnTo>
                  <a:pt x="43" y="34"/>
                </a:lnTo>
                <a:close/>
                <a:moveTo>
                  <a:pt x="49" y="30"/>
                </a:moveTo>
                <a:cubicBezTo>
                  <a:pt x="44" y="33"/>
                  <a:pt x="44" y="33"/>
                  <a:pt x="44" y="33"/>
                </a:cubicBezTo>
                <a:cubicBezTo>
                  <a:pt x="28" y="10"/>
                  <a:pt x="28" y="10"/>
                  <a:pt x="28" y="10"/>
                </a:cubicBezTo>
                <a:cubicBezTo>
                  <a:pt x="33" y="6"/>
                  <a:pt x="33" y="6"/>
                  <a:pt x="33" y="6"/>
                </a:cubicBezTo>
                <a:lnTo>
                  <a:pt x="49" y="30"/>
                </a:lnTo>
                <a:close/>
                <a:moveTo>
                  <a:pt x="56" y="28"/>
                </a:moveTo>
                <a:cubicBezTo>
                  <a:pt x="50" y="29"/>
                  <a:pt x="50" y="29"/>
                  <a:pt x="50" y="29"/>
                </a:cubicBezTo>
                <a:cubicBezTo>
                  <a:pt x="45" y="1"/>
                  <a:pt x="45" y="1"/>
                  <a:pt x="45" y="1"/>
                </a:cubicBezTo>
                <a:cubicBezTo>
                  <a:pt x="51" y="0"/>
                  <a:pt x="51" y="0"/>
                  <a:pt x="51" y="0"/>
                </a:cubicBezTo>
                <a:lnTo>
                  <a:pt x="56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Freeform 8"/>
          <p:cNvSpPr>
            <a:spLocks noEditPoints="1"/>
          </p:cNvSpPr>
          <p:nvPr/>
        </p:nvSpPr>
        <p:spPr bwMode="auto">
          <a:xfrm>
            <a:off x="2761124" y="1105807"/>
            <a:ext cx="341665" cy="318424"/>
          </a:xfrm>
          <a:custGeom>
            <a:avLst/>
            <a:gdLst>
              <a:gd name="T0" fmla="*/ 612413956 w 68"/>
              <a:gd name="T1" fmla="*/ 476706078 h 63"/>
              <a:gd name="T2" fmla="*/ 647747708 w 68"/>
              <a:gd name="T3" fmla="*/ 726976079 h 63"/>
              <a:gd name="T4" fmla="*/ 635969791 w 68"/>
              <a:gd name="T5" fmla="*/ 750810002 h 63"/>
              <a:gd name="T6" fmla="*/ 612413956 w 68"/>
              <a:gd name="T7" fmla="*/ 750810002 h 63"/>
              <a:gd name="T8" fmla="*/ 400425169 w 68"/>
              <a:gd name="T9" fmla="*/ 631633483 h 63"/>
              <a:gd name="T10" fmla="*/ 188436383 w 68"/>
              <a:gd name="T11" fmla="*/ 750810002 h 63"/>
              <a:gd name="T12" fmla="*/ 176658466 w 68"/>
              <a:gd name="T13" fmla="*/ 750810002 h 63"/>
              <a:gd name="T14" fmla="*/ 153102631 w 68"/>
              <a:gd name="T15" fmla="*/ 726976079 h 63"/>
              <a:gd name="T16" fmla="*/ 188436383 w 68"/>
              <a:gd name="T17" fmla="*/ 476706078 h 63"/>
              <a:gd name="T18" fmla="*/ 23555835 w 68"/>
              <a:gd name="T19" fmla="*/ 309858261 h 63"/>
              <a:gd name="T20" fmla="*/ 35330320 w 68"/>
              <a:gd name="T21" fmla="*/ 262186962 h 63"/>
              <a:gd name="T22" fmla="*/ 270874942 w 68"/>
              <a:gd name="T23" fmla="*/ 238353039 h 63"/>
              <a:gd name="T24" fmla="*/ 376869335 w 68"/>
              <a:gd name="T25" fmla="*/ 11916962 h 63"/>
              <a:gd name="T26" fmla="*/ 400425169 w 68"/>
              <a:gd name="T27" fmla="*/ 0 h 63"/>
              <a:gd name="T28" fmla="*/ 423981004 w 68"/>
              <a:gd name="T29" fmla="*/ 11916962 h 63"/>
              <a:gd name="T30" fmla="*/ 529975397 w 68"/>
              <a:gd name="T31" fmla="*/ 238353039 h 63"/>
              <a:gd name="T32" fmla="*/ 765520018 w 68"/>
              <a:gd name="T33" fmla="*/ 262186962 h 63"/>
              <a:gd name="T34" fmla="*/ 789072421 w 68"/>
              <a:gd name="T35" fmla="*/ 309858261 h 63"/>
              <a:gd name="T36" fmla="*/ 612413956 w 68"/>
              <a:gd name="T37" fmla="*/ 476706078 h 63"/>
              <a:gd name="T38" fmla="*/ 694855946 w 68"/>
              <a:gd name="T39" fmla="*/ 321775222 h 63"/>
              <a:gd name="T40" fmla="*/ 518197480 w 68"/>
              <a:gd name="T41" fmla="*/ 297941299 h 63"/>
              <a:gd name="T42" fmla="*/ 494641645 w 68"/>
              <a:gd name="T43" fmla="*/ 286024338 h 63"/>
              <a:gd name="T44" fmla="*/ 482867160 w 68"/>
              <a:gd name="T45" fmla="*/ 262186962 h 63"/>
              <a:gd name="T46" fmla="*/ 400425169 w 68"/>
              <a:gd name="T47" fmla="*/ 107259558 h 63"/>
              <a:gd name="T48" fmla="*/ 400425169 w 68"/>
              <a:gd name="T49" fmla="*/ 572045223 h 63"/>
              <a:gd name="T50" fmla="*/ 435755490 w 68"/>
              <a:gd name="T51" fmla="*/ 583962184 h 63"/>
              <a:gd name="T52" fmla="*/ 577083635 w 68"/>
              <a:gd name="T53" fmla="*/ 667387819 h 63"/>
              <a:gd name="T54" fmla="*/ 553527800 w 68"/>
              <a:gd name="T55" fmla="*/ 488623040 h 63"/>
              <a:gd name="T56" fmla="*/ 541753315 w 68"/>
              <a:gd name="T57" fmla="*/ 464785665 h 63"/>
              <a:gd name="T58" fmla="*/ 565305718 w 68"/>
              <a:gd name="T59" fmla="*/ 440951742 h 63"/>
              <a:gd name="T60" fmla="*/ 694855946 w 68"/>
              <a:gd name="T61" fmla="*/ 321775222 h 6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63">
                <a:moveTo>
                  <a:pt x="52" y="40"/>
                </a:moveTo>
                <a:cubicBezTo>
                  <a:pt x="55" y="61"/>
                  <a:pt x="55" y="61"/>
                  <a:pt x="55" y="61"/>
                </a:cubicBezTo>
                <a:cubicBezTo>
                  <a:pt x="56" y="62"/>
                  <a:pt x="55" y="63"/>
                  <a:pt x="54" y="63"/>
                </a:cubicBezTo>
                <a:cubicBezTo>
                  <a:pt x="53" y="63"/>
                  <a:pt x="53" y="63"/>
                  <a:pt x="52" y="63"/>
                </a:cubicBezTo>
                <a:cubicBezTo>
                  <a:pt x="34" y="53"/>
                  <a:pt x="34" y="53"/>
                  <a:pt x="34" y="53"/>
                </a:cubicBezTo>
                <a:cubicBezTo>
                  <a:pt x="16" y="63"/>
                  <a:pt x="16" y="63"/>
                  <a:pt x="16" y="63"/>
                </a:cubicBezTo>
                <a:cubicBezTo>
                  <a:pt x="16" y="63"/>
                  <a:pt x="15" y="63"/>
                  <a:pt x="15" y="63"/>
                </a:cubicBezTo>
                <a:cubicBezTo>
                  <a:pt x="13" y="63"/>
                  <a:pt x="13" y="62"/>
                  <a:pt x="13" y="61"/>
                </a:cubicBezTo>
                <a:cubicBezTo>
                  <a:pt x="16" y="40"/>
                  <a:pt x="16" y="40"/>
                  <a:pt x="16" y="40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24"/>
                  <a:pt x="1" y="23"/>
                  <a:pt x="3" y="22"/>
                </a:cubicBezTo>
                <a:cubicBezTo>
                  <a:pt x="23" y="20"/>
                  <a:pt x="23" y="20"/>
                  <a:pt x="23" y="20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35" y="0"/>
                  <a:pt x="36" y="0"/>
                  <a:pt x="36" y="1"/>
                </a:cubicBezTo>
                <a:cubicBezTo>
                  <a:pt x="45" y="20"/>
                  <a:pt x="45" y="20"/>
                  <a:pt x="45" y="20"/>
                </a:cubicBezTo>
                <a:cubicBezTo>
                  <a:pt x="65" y="22"/>
                  <a:pt x="65" y="22"/>
                  <a:pt x="65" y="22"/>
                </a:cubicBezTo>
                <a:cubicBezTo>
                  <a:pt x="68" y="23"/>
                  <a:pt x="68" y="24"/>
                  <a:pt x="67" y="26"/>
                </a:cubicBezTo>
                <a:lnTo>
                  <a:pt x="52" y="40"/>
                </a:lnTo>
                <a:close/>
                <a:moveTo>
                  <a:pt x="59" y="27"/>
                </a:moveTo>
                <a:cubicBezTo>
                  <a:pt x="44" y="25"/>
                  <a:pt x="44" y="25"/>
                  <a:pt x="44" y="25"/>
                </a:cubicBezTo>
                <a:cubicBezTo>
                  <a:pt x="42" y="24"/>
                  <a:pt x="42" y="24"/>
                  <a:pt x="42" y="24"/>
                </a:cubicBezTo>
                <a:cubicBezTo>
                  <a:pt x="41" y="22"/>
                  <a:pt x="41" y="22"/>
                  <a:pt x="41" y="22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48"/>
                  <a:pt x="34" y="48"/>
                  <a:pt x="34" y="48"/>
                </a:cubicBezTo>
                <a:cubicBezTo>
                  <a:pt x="37" y="49"/>
                  <a:pt x="37" y="49"/>
                  <a:pt x="37" y="49"/>
                </a:cubicBezTo>
                <a:cubicBezTo>
                  <a:pt x="49" y="56"/>
                  <a:pt x="49" y="56"/>
                  <a:pt x="49" y="56"/>
                </a:cubicBezTo>
                <a:cubicBezTo>
                  <a:pt x="47" y="41"/>
                  <a:pt x="47" y="41"/>
                  <a:pt x="47" y="41"/>
                </a:cubicBezTo>
                <a:cubicBezTo>
                  <a:pt x="46" y="39"/>
                  <a:pt x="46" y="39"/>
                  <a:pt x="46" y="39"/>
                </a:cubicBezTo>
                <a:cubicBezTo>
                  <a:pt x="48" y="37"/>
                  <a:pt x="48" y="37"/>
                  <a:pt x="48" y="37"/>
                </a:cubicBezTo>
                <a:lnTo>
                  <a:pt x="59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" name="Freeform 9"/>
          <p:cNvSpPr>
            <a:spLocks noEditPoints="1"/>
          </p:cNvSpPr>
          <p:nvPr/>
        </p:nvSpPr>
        <p:spPr bwMode="auto">
          <a:xfrm>
            <a:off x="3490941" y="1122078"/>
            <a:ext cx="306802" cy="311451"/>
          </a:xfrm>
          <a:custGeom>
            <a:avLst/>
            <a:gdLst>
              <a:gd name="T0" fmla="*/ 719855779 w 61"/>
              <a:gd name="T1" fmla="*/ 600375140 h 62"/>
              <a:gd name="T2" fmla="*/ 590044707 w 61"/>
              <a:gd name="T3" fmla="*/ 729869768 h 62"/>
              <a:gd name="T4" fmla="*/ 129811072 w 61"/>
              <a:gd name="T5" fmla="*/ 729869768 h 62"/>
              <a:gd name="T6" fmla="*/ 0 w 61"/>
              <a:gd name="T7" fmla="*/ 600375140 h 62"/>
              <a:gd name="T8" fmla="*/ 0 w 61"/>
              <a:gd name="T9" fmla="*/ 517971651 h 62"/>
              <a:gd name="T10" fmla="*/ 82607358 w 61"/>
              <a:gd name="T11" fmla="*/ 553287432 h 62"/>
              <a:gd name="T12" fmla="*/ 200614925 w 61"/>
              <a:gd name="T13" fmla="*/ 659238206 h 62"/>
              <a:gd name="T14" fmla="*/ 330425998 w 61"/>
              <a:gd name="T15" fmla="*/ 541515505 h 62"/>
              <a:gd name="T16" fmla="*/ 495637279 w 61"/>
              <a:gd name="T17" fmla="*/ 423796235 h 62"/>
              <a:gd name="T18" fmla="*/ 660851995 w 61"/>
              <a:gd name="T19" fmla="*/ 247213898 h 62"/>
              <a:gd name="T20" fmla="*/ 495637279 w 61"/>
              <a:gd name="T21" fmla="*/ 82403489 h 62"/>
              <a:gd name="T22" fmla="*/ 318625928 w 61"/>
              <a:gd name="T23" fmla="*/ 247213898 h 62"/>
              <a:gd name="T24" fmla="*/ 212414995 w 61"/>
              <a:gd name="T25" fmla="*/ 400252381 h 62"/>
              <a:gd name="T26" fmla="*/ 200614925 w 61"/>
              <a:gd name="T27" fmla="*/ 400252381 h 62"/>
              <a:gd name="T28" fmla="*/ 141611142 w 61"/>
              <a:gd name="T29" fmla="*/ 423796235 h 62"/>
              <a:gd name="T30" fmla="*/ 0 w 61"/>
              <a:gd name="T31" fmla="*/ 364936600 h 62"/>
              <a:gd name="T32" fmla="*/ 0 w 61"/>
              <a:gd name="T33" fmla="*/ 141266555 h 62"/>
              <a:gd name="T34" fmla="*/ 129811072 w 61"/>
              <a:gd name="T35" fmla="*/ 0 h 62"/>
              <a:gd name="T36" fmla="*/ 590044707 w 61"/>
              <a:gd name="T37" fmla="*/ 0 h 62"/>
              <a:gd name="T38" fmla="*/ 719855779 w 61"/>
              <a:gd name="T39" fmla="*/ 141266555 h 62"/>
              <a:gd name="T40" fmla="*/ 719855779 w 61"/>
              <a:gd name="T41" fmla="*/ 600375140 h 62"/>
              <a:gd name="T42" fmla="*/ 200614925 w 61"/>
              <a:gd name="T43" fmla="*/ 623922425 h 62"/>
              <a:gd name="T44" fmla="*/ 118007567 w 61"/>
              <a:gd name="T45" fmla="*/ 576831286 h 62"/>
              <a:gd name="T46" fmla="*/ 165211281 w 61"/>
              <a:gd name="T47" fmla="*/ 588603213 h 62"/>
              <a:gd name="T48" fmla="*/ 259618709 w 61"/>
              <a:gd name="T49" fmla="*/ 553287432 h 62"/>
              <a:gd name="T50" fmla="*/ 224218500 w 61"/>
              <a:gd name="T51" fmla="*/ 447340089 h 62"/>
              <a:gd name="T52" fmla="*/ 188814856 w 61"/>
              <a:gd name="T53" fmla="*/ 435568162 h 62"/>
              <a:gd name="T54" fmla="*/ 200614925 w 61"/>
              <a:gd name="T55" fmla="*/ 435568162 h 62"/>
              <a:gd name="T56" fmla="*/ 295022353 w 61"/>
              <a:gd name="T57" fmla="*/ 529743578 h 62"/>
              <a:gd name="T58" fmla="*/ 200614925 w 61"/>
              <a:gd name="T59" fmla="*/ 623922425 h 62"/>
              <a:gd name="T60" fmla="*/ 495637279 w 61"/>
              <a:gd name="T61" fmla="*/ 364936600 h 62"/>
              <a:gd name="T62" fmla="*/ 377629711 w 61"/>
              <a:gd name="T63" fmla="*/ 247213898 h 62"/>
              <a:gd name="T64" fmla="*/ 495637279 w 61"/>
              <a:gd name="T65" fmla="*/ 141266555 h 62"/>
              <a:gd name="T66" fmla="*/ 613648281 w 61"/>
              <a:gd name="T67" fmla="*/ 247213898 h 62"/>
              <a:gd name="T68" fmla="*/ 495637279 w 61"/>
              <a:gd name="T69" fmla="*/ 364936600 h 62"/>
              <a:gd name="T70" fmla="*/ 495637279 w 61"/>
              <a:gd name="T71" fmla="*/ 164810409 h 62"/>
              <a:gd name="T72" fmla="*/ 401229851 w 61"/>
              <a:gd name="T73" fmla="*/ 247213898 h 62"/>
              <a:gd name="T74" fmla="*/ 495637279 w 61"/>
              <a:gd name="T75" fmla="*/ 341389315 h 62"/>
              <a:gd name="T76" fmla="*/ 590044707 w 61"/>
              <a:gd name="T77" fmla="*/ 247213898 h 62"/>
              <a:gd name="T78" fmla="*/ 495637279 w 61"/>
              <a:gd name="T79" fmla="*/ 164810409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44"/>
                  <a:pt x="0" y="44"/>
                  <a:pt x="0" y="44"/>
                </a:cubicBezTo>
                <a:cubicBezTo>
                  <a:pt x="7" y="47"/>
                  <a:pt x="7" y="47"/>
                  <a:pt x="7" y="47"/>
                </a:cubicBezTo>
                <a:cubicBezTo>
                  <a:pt x="8" y="52"/>
                  <a:pt x="12" y="56"/>
                  <a:pt x="17" y="56"/>
                </a:cubicBezTo>
                <a:cubicBezTo>
                  <a:pt x="23" y="56"/>
                  <a:pt x="27" y="51"/>
                  <a:pt x="28" y="46"/>
                </a:cubicBezTo>
                <a:cubicBezTo>
                  <a:pt x="42" y="36"/>
                  <a:pt x="42" y="36"/>
                  <a:pt x="42" y="36"/>
                </a:cubicBezTo>
                <a:cubicBezTo>
                  <a:pt x="50" y="36"/>
                  <a:pt x="56" y="29"/>
                  <a:pt x="56" y="21"/>
                </a:cubicBezTo>
                <a:cubicBezTo>
                  <a:pt x="56" y="13"/>
                  <a:pt x="50" y="7"/>
                  <a:pt x="42" y="7"/>
                </a:cubicBezTo>
                <a:cubicBezTo>
                  <a:pt x="34" y="7"/>
                  <a:pt x="27" y="13"/>
                  <a:pt x="27" y="21"/>
                </a:cubicBez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4"/>
                  <a:pt x="17" y="34"/>
                </a:cubicBezTo>
                <a:cubicBezTo>
                  <a:pt x="15" y="34"/>
                  <a:pt x="13" y="35"/>
                  <a:pt x="12" y="36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17" y="53"/>
                </a:moveTo>
                <a:cubicBezTo>
                  <a:pt x="14" y="53"/>
                  <a:pt x="11" y="51"/>
                  <a:pt x="10" y="49"/>
                </a:cubicBezTo>
                <a:cubicBezTo>
                  <a:pt x="11" y="49"/>
                  <a:pt x="13" y="50"/>
                  <a:pt x="14" y="50"/>
                </a:cubicBezTo>
                <a:cubicBezTo>
                  <a:pt x="17" y="51"/>
                  <a:pt x="21" y="50"/>
                  <a:pt x="22" y="47"/>
                </a:cubicBezTo>
                <a:cubicBezTo>
                  <a:pt x="24" y="43"/>
                  <a:pt x="22" y="40"/>
                  <a:pt x="19" y="38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7"/>
                  <a:pt x="17" y="37"/>
                  <a:pt x="17" y="37"/>
                </a:cubicBezTo>
                <a:cubicBezTo>
                  <a:pt x="22" y="37"/>
                  <a:pt x="25" y="40"/>
                  <a:pt x="25" y="45"/>
                </a:cubicBezTo>
                <a:cubicBezTo>
                  <a:pt x="25" y="49"/>
                  <a:pt x="22" y="53"/>
                  <a:pt x="17" y="53"/>
                </a:cubicBezTo>
                <a:close/>
                <a:moveTo>
                  <a:pt x="42" y="31"/>
                </a:moveTo>
                <a:cubicBezTo>
                  <a:pt x="36" y="31"/>
                  <a:pt x="32" y="27"/>
                  <a:pt x="32" y="21"/>
                </a:cubicBezTo>
                <a:cubicBezTo>
                  <a:pt x="32" y="16"/>
                  <a:pt x="36" y="12"/>
                  <a:pt x="42" y="12"/>
                </a:cubicBezTo>
                <a:cubicBezTo>
                  <a:pt x="47" y="12"/>
                  <a:pt x="52" y="16"/>
                  <a:pt x="52" y="21"/>
                </a:cubicBezTo>
                <a:cubicBezTo>
                  <a:pt x="52" y="27"/>
                  <a:pt x="47" y="31"/>
                  <a:pt x="42" y="31"/>
                </a:cubicBezTo>
                <a:close/>
                <a:moveTo>
                  <a:pt x="42" y="14"/>
                </a:moveTo>
                <a:cubicBezTo>
                  <a:pt x="38" y="14"/>
                  <a:pt x="34" y="17"/>
                  <a:pt x="34" y="21"/>
                </a:cubicBezTo>
                <a:cubicBezTo>
                  <a:pt x="34" y="26"/>
                  <a:pt x="38" y="29"/>
                  <a:pt x="42" y="29"/>
                </a:cubicBezTo>
                <a:cubicBezTo>
                  <a:pt x="46" y="29"/>
                  <a:pt x="50" y="26"/>
                  <a:pt x="50" y="21"/>
                </a:cubicBezTo>
                <a:cubicBezTo>
                  <a:pt x="50" y="17"/>
                  <a:pt x="46" y="14"/>
                  <a:pt x="42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Freeform 10"/>
          <p:cNvSpPr>
            <a:spLocks/>
          </p:cNvSpPr>
          <p:nvPr/>
        </p:nvSpPr>
        <p:spPr bwMode="auto">
          <a:xfrm>
            <a:off x="4216110" y="1122078"/>
            <a:ext cx="311451" cy="311451"/>
          </a:xfrm>
          <a:custGeom>
            <a:avLst/>
            <a:gdLst>
              <a:gd name="T0" fmla="*/ 729869768 w 62"/>
              <a:gd name="T1" fmla="*/ 706325914 h 62"/>
              <a:gd name="T2" fmla="*/ 706325914 w 62"/>
              <a:gd name="T3" fmla="*/ 729869768 h 62"/>
              <a:gd name="T4" fmla="*/ 35315781 w 62"/>
              <a:gd name="T5" fmla="*/ 729869768 h 62"/>
              <a:gd name="T6" fmla="*/ 0 w 62"/>
              <a:gd name="T7" fmla="*/ 706325914 h 62"/>
              <a:gd name="T8" fmla="*/ 0 w 62"/>
              <a:gd name="T9" fmla="*/ 35315781 h 62"/>
              <a:gd name="T10" fmla="*/ 35315781 w 62"/>
              <a:gd name="T11" fmla="*/ 0 h 62"/>
              <a:gd name="T12" fmla="*/ 706325914 w 62"/>
              <a:gd name="T13" fmla="*/ 0 h 62"/>
              <a:gd name="T14" fmla="*/ 729869768 w 62"/>
              <a:gd name="T15" fmla="*/ 35315781 h 62"/>
              <a:gd name="T16" fmla="*/ 729869768 w 62"/>
              <a:gd name="T17" fmla="*/ 706325914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62">
                <a:moveTo>
                  <a:pt x="62" y="60"/>
                </a:moveTo>
                <a:cubicBezTo>
                  <a:pt x="62" y="61"/>
                  <a:pt x="61" y="62"/>
                  <a:pt x="60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2" y="62"/>
                  <a:pt x="0" y="61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0"/>
                  <a:pt x="3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1" y="0"/>
                  <a:pt x="62" y="2"/>
                  <a:pt x="62" y="3"/>
                </a:cubicBezTo>
                <a:lnTo>
                  <a:pt x="62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Freeform 11"/>
          <p:cNvSpPr>
            <a:spLocks noEditPoints="1"/>
          </p:cNvSpPr>
          <p:nvPr/>
        </p:nvSpPr>
        <p:spPr bwMode="auto">
          <a:xfrm>
            <a:off x="4938954" y="1226669"/>
            <a:ext cx="306802" cy="232426"/>
          </a:xfrm>
          <a:custGeom>
            <a:avLst/>
            <a:gdLst>
              <a:gd name="T0" fmla="*/ 424833425 w 61"/>
              <a:gd name="T1" fmla="*/ 428759592 h 46"/>
              <a:gd name="T2" fmla="*/ 306822423 w 61"/>
              <a:gd name="T3" fmla="*/ 428759592 h 46"/>
              <a:gd name="T4" fmla="*/ 224218500 w 61"/>
              <a:gd name="T5" fmla="*/ 309659130 h 46"/>
              <a:gd name="T6" fmla="*/ 212414995 w 61"/>
              <a:gd name="T7" fmla="*/ 285839728 h 46"/>
              <a:gd name="T8" fmla="*/ 212414995 w 61"/>
              <a:gd name="T9" fmla="*/ 273930027 h 46"/>
              <a:gd name="T10" fmla="*/ 212414995 w 61"/>
              <a:gd name="T11" fmla="*/ 273930027 h 46"/>
              <a:gd name="T12" fmla="*/ 212414995 w 61"/>
              <a:gd name="T13" fmla="*/ 285839728 h 46"/>
              <a:gd name="T14" fmla="*/ 200614925 w 61"/>
              <a:gd name="T15" fmla="*/ 309659130 h 46"/>
              <a:gd name="T16" fmla="*/ 118007567 w 61"/>
              <a:gd name="T17" fmla="*/ 428759592 h 46"/>
              <a:gd name="T18" fmla="*/ 0 w 61"/>
              <a:gd name="T19" fmla="*/ 428759592 h 46"/>
              <a:gd name="T20" fmla="*/ 0 w 61"/>
              <a:gd name="T21" fmla="*/ 345391685 h 46"/>
              <a:gd name="T22" fmla="*/ 59003784 w 61"/>
              <a:gd name="T23" fmla="*/ 345391685 h 46"/>
              <a:gd name="T24" fmla="*/ 153411211 w 61"/>
              <a:gd name="T25" fmla="*/ 214381522 h 46"/>
              <a:gd name="T26" fmla="*/ 70803853 w 61"/>
              <a:gd name="T27" fmla="*/ 83371359 h 46"/>
              <a:gd name="T28" fmla="*/ 0 w 61"/>
              <a:gd name="T29" fmla="*/ 83371359 h 46"/>
              <a:gd name="T30" fmla="*/ 0 w 61"/>
              <a:gd name="T31" fmla="*/ 0 h 46"/>
              <a:gd name="T32" fmla="*/ 129811072 w 61"/>
              <a:gd name="T33" fmla="*/ 0 h 46"/>
              <a:gd name="T34" fmla="*/ 200614925 w 61"/>
              <a:gd name="T35" fmla="*/ 107190761 h 46"/>
              <a:gd name="T36" fmla="*/ 212414995 w 61"/>
              <a:gd name="T37" fmla="*/ 131010163 h 46"/>
              <a:gd name="T38" fmla="*/ 212414995 w 61"/>
              <a:gd name="T39" fmla="*/ 142919864 h 46"/>
              <a:gd name="T40" fmla="*/ 212414995 w 61"/>
              <a:gd name="T41" fmla="*/ 142919864 h 46"/>
              <a:gd name="T42" fmla="*/ 224218500 w 61"/>
              <a:gd name="T43" fmla="*/ 131010163 h 46"/>
              <a:gd name="T44" fmla="*/ 236018570 w 61"/>
              <a:gd name="T45" fmla="*/ 107190761 h 46"/>
              <a:gd name="T46" fmla="*/ 295022353 w 61"/>
              <a:gd name="T47" fmla="*/ 0 h 46"/>
              <a:gd name="T48" fmla="*/ 424833425 w 61"/>
              <a:gd name="T49" fmla="*/ 0 h 46"/>
              <a:gd name="T50" fmla="*/ 424833425 w 61"/>
              <a:gd name="T51" fmla="*/ 83371359 h 46"/>
              <a:gd name="T52" fmla="*/ 365829642 w 61"/>
              <a:gd name="T53" fmla="*/ 83371359 h 46"/>
              <a:gd name="T54" fmla="*/ 271422214 w 61"/>
              <a:gd name="T55" fmla="*/ 202468370 h 46"/>
              <a:gd name="T56" fmla="*/ 365829642 w 61"/>
              <a:gd name="T57" fmla="*/ 345391685 h 46"/>
              <a:gd name="T58" fmla="*/ 424833425 w 61"/>
              <a:gd name="T59" fmla="*/ 345391685 h 46"/>
              <a:gd name="T60" fmla="*/ 424833425 w 61"/>
              <a:gd name="T61" fmla="*/ 428759592 h 46"/>
              <a:gd name="T62" fmla="*/ 719855779 w 61"/>
              <a:gd name="T63" fmla="*/ 547860054 h 46"/>
              <a:gd name="T64" fmla="*/ 483837209 w 61"/>
              <a:gd name="T65" fmla="*/ 547860054 h 46"/>
              <a:gd name="T66" fmla="*/ 483837209 w 61"/>
              <a:gd name="T67" fmla="*/ 535950353 h 46"/>
              <a:gd name="T68" fmla="*/ 483837209 w 61"/>
              <a:gd name="T69" fmla="*/ 512130951 h 46"/>
              <a:gd name="T70" fmla="*/ 649051925 w 61"/>
              <a:gd name="T71" fmla="*/ 309659130 h 46"/>
              <a:gd name="T72" fmla="*/ 601848211 w 61"/>
              <a:gd name="T73" fmla="*/ 262020326 h 46"/>
              <a:gd name="T74" fmla="*/ 554644498 w 61"/>
              <a:gd name="T75" fmla="*/ 285839728 h 46"/>
              <a:gd name="T76" fmla="*/ 531040923 w 61"/>
              <a:gd name="T77" fmla="*/ 297749429 h 46"/>
              <a:gd name="T78" fmla="*/ 483837209 w 61"/>
              <a:gd name="T79" fmla="*/ 262020326 h 46"/>
              <a:gd name="T80" fmla="*/ 519240853 w 61"/>
              <a:gd name="T81" fmla="*/ 226291223 h 46"/>
              <a:gd name="T82" fmla="*/ 601848211 w 61"/>
              <a:gd name="T83" fmla="*/ 190558668 h 46"/>
              <a:gd name="T84" fmla="*/ 719855779 w 61"/>
              <a:gd name="T85" fmla="*/ 297749429 h 46"/>
              <a:gd name="T86" fmla="*/ 554644498 w 61"/>
              <a:gd name="T87" fmla="*/ 488311549 h 46"/>
              <a:gd name="T88" fmla="*/ 660851995 w 61"/>
              <a:gd name="T89" fmla="*/ 488311549 h 46"/>
              <a:gd name="T90" fmla="*/ 660851995 w 61"/>
              <a:gd name="T91" fmla="*/ 452578995 h 46"/>
              <a:gd name="T92" fmla="*/ 719855779 w 61"/>
              <a:gd name="T93" fmla="*/ 452578995 h 46"/>
              <a:gd name="T94" fmla="*/ 719855779 w 61"/>
              <a:gd name="T95" fmla="*/ 547860054 h 4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" h="46">
                <a:moveTo>
                  <a:pt x="3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5"/>
                  <a:pt x="17" y="25"/>
                  <a:pt x="17" y="26"/>
                </a:cubicBezTo>
                <a:cubicBezTo>
                  <a:pt x="10" y="36"/>
                  <a:pt x="10" y="36"/>
                  <a:pt x="1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0" y="29"/>
                  <a:pt x="0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13" y="18"/>
                  <a:pt x="13" y="18"/>
                  <a:pt x="13" y="18"/>
                </a:cubicBezTo>
                <a:cubicBezTo>
                  <a:pt x="6" y="7"/>
                  <a:pt x="6" y="7"/>
                  <a:pt x="6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0"/>
                  <a:pt x="0" y="0"/>
                  <a:pt x="0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10"/>
                  <a:pt x="17" y="10"/>
                  <a:pt x="18" y="11"/>
                </a:cubicBezTo>
                <a:cubicBezTo>
                  <a:pt x="18" y="11"/>
                  <a:pt x="18" y="11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8" y="11"/>
                  <a:pt x="19" y="11"/>
                </a:cubicBezTo>
                <a:cubicBezTo>
                  <a:pt x="20" y="9"/>
                  <a:pt x="20" y="9"/>
                  <a:pt x="20" y="9"/>
                </a:cubicBezTo>
                <a:cubicBezTo>
                  <a:pt x="25" y="0"/>
                  <a:pt x="25" y="0"/>
                  <a:pt x="2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7"/>
                  <a:pt x="36" y="7"/>
                  <a:pt x="36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23" y="17"/>
                  <a:pt x="23" y="17"/>
                  <a:pt x="23" y="17"/>
                </a:cubicBezTo>
                <a:cubicBezTo>
                  <a:pt x="31" y="29"/>
                  <a:pt x="31" y="29"/>
                  <a:pt x="31" y="29"/>
                </a:cubicBezTo>
                <a:cubicBezTo>
                  <a:pt x="36" y="29"/>
                  <a:pt x="36" y="29"/>
                  <a:pt x="36" y="29"/>
                </a:cubicBezTo>
                <a:lnTo>
                  <a:pt x="36" y="36"/>
                </a:lnTo>
                <a:close/>
                <a:moveTo>
                  <a:pt x="61" y="46"/>
                </a:moveTo>
                <a:cubicBezTo>
                  <a:pt x="41" y="46"/>
                  <a:pt x="41" y="46"/>
                  <a:pt x="41" y="46"/>
                </a:cubicBezTo>
                <a:cubicBezTo>
                  <a:pt x="41" y="45"/>
                  <a:pt x="41" y="45"/>
                  <a:pt x="41" y="45"/>
                </a:cubicBezTo>
                <a:cubicBezTo>
                  <a:pt x="41" y="45"/>
                  <a:pt x="41" y="44"/>
                  <a:pt x="41" y="43"/>
                </a:cubicBezTo>
                <a:cubicBezTo>
                  <a:pt x="41" y="32"/>
                  <a:pt x="55" y="31"/>
                  <a:pt x="55" y="26"/>
                </a:cubicBezTo>
                <a:cubicBezTo>
                  <a:pt x="55" y="24"/>
                  <a:pt x="53" y="22"/>
                  <a:pt x="51" y="22"/>
                </a:cubicBezTo>
                <a:cubicBezTo>
                  <a:pt x="49" y="22"/>
                  <a:pt x="48" y="23"/>
                  <a:pt x="47" y="24"/>
                </a:cubicBezTo>
                <a:cubicBezTo>
                  <a:pt x="46" y="24"/>
                  <a:pt x="46" y="25"/>
                  <a:pt x="45" y="25"/>
                </a:cubicBezTo>
                <a:cubicBezTo>
                  <a:pt x="41" y="22"/>
                  <a:pt x="41" y="22"/>
                  <a:pt x="41" y="22"/>
                </a:cubicBezTo>
                <a:cubicBezTo>
                  <a:pt x="42" y="21"/>
                  <a:pt x="43" y="20"/>
                  <a:pt x="44" y="19"/>
                </a:cubicBezTo>
                <a:cubicBezTo>
                  <a:pt x="45" y="18"/>
                  <a:pt x="48" y="16"/>
                  <a:pt x="51" y="16"/>
                </a:cubicBezTo>
                <a:cubicBezTo>
                  <a:pt x="57" y="16"/>
                  <a:pt x="61" y="20"/>
                  <a:pt x="61" y="25"/>
                </a:cubicBezTo>
                <a:cubicBezTo>
                  <a:pt x="61" y="35"/>
                  <a:pt x="48" y="35"/>
                  <a:pt x="47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6" y="38"/>
                  <a:pt x="56" y="38"/>
                  <a:pt x="56" y="38"/>
                </a:cubicBezTo>
                <a:cubicBezTo>
                  <a:pt x="61" y="38"/>
                  <a:pt x="61" y="38"/>
                  <a:pt x="61" y="38"/>
                </a:cubicBezTo>
                <a:lnTo>
                  <a:pt x="61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Freeform 12"/>
          <p:cNvSpPr>
            <a:spLocks noEditPoints="1"/>
          </p:cNvSpPr>
          <p:nvPr/>
        </p:nvSpPr>
        <p:spPr bwMode="auto">
          <a:xfrm>
            <a:off x="5664123" y="1096510"/>
            <a:ext cx="362584" cy="362584"/>
          </a:xfrm>
          <a:custGeom>
            <a:avLst/>
            <a:gdLst>
              <a:gd name="T0" fmla="*/ 851812813 w 72"/>
              <a:gd name="T1" fmla="*/ 425906406 h 72"/>
              <a:gd name="T2" fmla="*/ 425906406 w 72"/>
              <a:gd name="T3" fmla="*/ 851812813 h 72"/>
              <a:gd name="T4" fmla="*/ 0 w 72"/>
              <a:gd name="T5" fmla="*/ 425906406 h 72"/>
              <a:gd name="T6" fmla="*/ 425906406 w 72"/>
              <a:gd name="T7" fmla="*/ 0 h 72"/>
              <a:gd name="T8" fmla="*/ 851812813 w 72"/>
              <a:gd name="T9" fmla="*/ 425906406 h 72"/>
              <a:gd name="T10" fmla="*/ 189290590 w 72"/>
              <a:gd name="T11" fmla="*/ 508721254 h 72"/>
              <a:gd name="T12" fmla="*/ 177461863 w 72"/>
              <a:gd name="T13" fmla="*/ 425906406 h 72"/>
              <a:gd name="T14" fmla="*/ 189290590 w 72"/>
              <a:gd name="T15" fmla="*/ 354923725 h 72"/>
              <a:gd name="T16" fmla="*/ 106475742 w 72"/>
              <a:gd name="T17" fmla="*/ 260276710 h 72"/>
              <a:gd name="T18" fmla="*/ 59153954 w 72"/>
              <a:gd name="T19" fmla="*/ 425906406 h 72"/>
              <a:gd name="T20" fmla="*/ 106475742 w 72"/>
              <a:gd name="T21" fmla="*/ 603368269 h 72"/>
              <a:gd name="T22" fmla="*/ 189290590 w 72"/>
              <a:gd name="T23" fmla="*/ 508721254 h 72"/>
              <a:gd name="T24" fmla="*/ 603368269 w 72"/>
              <a:gd name="T25" fmla="*/ 425906406 h 72"/>
              <a:gd name="T26" fmla="*/ 425906406 w 72"/>
              <a:gd name="T27" fmla="*/ 248444544 h 72"/>
              <a:gd name="T28" fmla="*/ 236615817 w 72"/>
              <a:gd name="T29" fmla="*/ 425906406 h 72"/>
              <a:gd name="T30" fmla="*/ 425906406 w 72"/>
              <a:gd name="T31" fmla="*/ 615196996 h 72"/>
              <a:gd name="T32" fmla="*/ 603368269 w 72"/>
              <a:gd name="T33" fmla="*/ 425906406 h 72"/>
              <a:gd name="T34" fmla="*/ 248444544 w 72"/>
              <a:gd name="T35" fmla="*/ 106475742 h 72"/>
              <a:gd name="T36" fmla="*/ 343091558 w 72"/>
              <a:gd name="T37" fmla="*/ 201122756 h 72"/>
              <a:gd name="T38" fmla="*/ 425906406 w 72"/>
              <a:gd name="T39" fmla="*/ 189290590 h 72"/>
              <a:gd name="T40" fmla="*/ 496892527 w 72"/>
              <a:gd name="T41" fmla="*/ 201122756 h 72"/>
              <a:gd name="T42" fmla="*/ 591536102 w 72"/>
              <a:gd name="T43" fmla="*/ 106475742 h 72"/>
              <a:gd name="T44" fmla="*/ 425906406 w 72"/>
              <a:gd name="T45" fmla="*/ 59153954 h 72"/>
              <a:gd name="T46" fmla="*/ 248444544 w 72"/>
              <a:gd name="T47" fmla="*/ 106475742 h 72"/>
              <a:gd name="T48" fmla="*/ 591536102 w 72"/>
              <a:gd name="T49" fmla="*/ 757165798 h 72"/>
              <a:gd name="T50" fmla="*/ 496892527 w 72"/>
              <a:gd name="T51" fmla="*/ 662522223 h 72"/>
              <a:gd name="T52" fmla="*/ 425906406 w 72"/>
              <a:gd name="T53" fmla="*/ 674350950 h 72"/>
              <a:gd name="T54" fmla="*/ 343091558 w 72"/>
              <a:gd name="T55" fmla="*/ 662522223 h 72"/>
              <a:gd name="T56" fmla="*/ 248444544 w 72"/>
              <a:gd name="T57" fmla="*/ 757165798 h 72"/>
              <a:gd name="T58" fmla="*/ 425906406 w 72"/>
              <a:gd name="T59" fmla="*/ 792658858 h 72"/>
              <a:gd name="T60" fmla="*/ 591536102 w 72"/>
              <a:gd name="T61" fmla="*/ 757165798 h 72"/>
              <a:gd name="T62" fmla="*/ 745337071 w 72"/>
              <a:gd name="T63" fmla="*/ 603368269 h 72"/>
              <a:gd name="T64" fmla="*/ 792658858 w 72"/>
              <a:gd name="T65" fmla="*/ 425906406 h 72"/>
              <a:gd name="T66" fmla="*/ 745337071 w 72"/>
              <a:gd name="T67" fmla="*/ 260276710 h 72"/>
              <a:gd name="T68" fmla="*/ 650690056 w 72"/>
              <a:gd name="T69" fmla="*/ 354923725 h 72"/>
              <a:gd name="T70" fmla="*/ 662522223 w 72"/>
              <a:gd name="T71" fmla="*/ 425906406 h 72"/>
              <a:gd name="T72" fmla="*/ 650690056 w 72"/>
              <a:gd name="T73" fmla="*/ 508721254 h 72"/>
              <a:gd name="T74" fmla="*/ 745337071 w 72"/>
              <a:gd name="T75" fmla="*/ 603368269 h 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2" h="72">
                <a:moveTo>
                  <a:pt x="72" y="36"/>
                </a:moveTo>
                <a:cubicBezTo>
                  <a:pt x="72" y="56"/>
                  <a:pt x="56" y="72"/>
                  <a:pt x="36" y="72"/>
                </a:cubicBezTo>
                <a:cubicBezTo>
                  <a:pt x="16" y="72"/>
                  <a:pt x="0" y="56"/>
                  <a:pt x="0" y="36"/>
                </a:cubicBezTo>
                <a:cubicBezTo>
                  <a:pt x="0" y="16"/>
                  <a:pt x="16" y="0"/>
                  <a:pt x="36" y="0"/>
                </a:cubicBezTo>
                <a:cubicBezTo>
                  <a:pt x="56" y="0"/>
                  <a:pt x="72" y="16"/>
                  <a:pt x="72" y="36"/>
                </a:cubicBezTo>
                <a:close/>
                <a:moveTo>
                  <a:pt x="16" y="43"/>
                </a:moveTo>
                <a:cubicBezTo>
                  <a:pt x="16" y="41"/>
                  <a:pt x="15" y="39"/>
                  <a:pt x="15" y="36"/>
                </a:cubicBezTo>
                <a:cubicBezTo>
                  <a:pt x="15" y="34"/>
                  <a:pt x="16" y="32"/>
                  <a:pt x="16" y="30"/>
                </a:cubicBezTo>
                <a:cubicBezTo>
                  <a:pt x="9" y="22"/>
                  <a:pt x="9" y="22"/>
                  <a:pt x="9" y="22"/>
                </a:cubicBezTo>
                <a:cubicBezTo>
                  <a:pt x="6" y="26"/>
                  <a:pt x="5" y="31"/>
                  <a:pt x="5" y="36"/>
                </a:cubicBezTo>
                <a:cubicBezTo>
                  <a:pt x="5" y="42"/>
                  <a:pt x="6" y="46"/>
                  <a:pt x="9" y="51"/>
                </a:cubicBezTo>
                <a:lnTo>
                  <a:pt x="16" y="43"/>
                </a:lnTo>
                <a:close/>
                <a:moveTo>
                  <a:pt x="51" y="36"/>
                </a:moveTo>
                <a:cubicBezTo>
                  <a:pt x="51" y="28"/>
                  <a:pt x="44" y="21"/>
                  <a:pt x="36" y="21"/>
                </a:cubicBezTo>
                <a:cubicBezTo>
                  <a:pt x="27" y="21"/>
                  <a:pt x="20" y="28"/>
                  <a:pt x="20" y="36"/>
                </a:cubicBezTo>
                <a:cubicBezTo>
                  <a:pt x="20" y="45"/>
                  <a:pt x="27" y="52"/>
                  <a:pt x="36" y="52"/>
                </a:cubicBezTo>
                <a:cubicBezTo>
                  <a:pt x="44" y="52"/>
                  <a:pt x="51" y="45"/>
                  <a:pt x="51" y="36"/>
                </a:cubicBezTo>
                <a:close/>
                <a:moveTo>
                  <a:pt x="21" y="9"/>
                </a:moveTo>
                <a:cubicBezTo>
                  <a:pt x="29" y="17"/>
                  <a:pt x="29" y="17"/>
                  <a:pt x="29" y="17"/>
                </a:cubicBezTo>
                <a:cubicBezTo>
                  <a:pt x="31" y="16"/>
                  <a:pt x="33" y="16"/>
                  <a:pt x="36" y="16"/>
                </a:cubicBezTo>
                <a:cubicBezTo>
                  <a:pt x="38" y="16"/>
                  <a:pt x="40" y="16"/>
                  <a:pt x="42" y="17"/>
                </a:cubicBezTo>
                <a:cubicBezTo>
                  <a:pt x="50" y="9"/>
                  <a:pt x="50" y="9"/>
                  <a:pt x="50" y="9"/>
                </a:cubicBezTo>
                <a:cubicBezTo>
                  <a:pt x="46" y="7"/>
                  <a:pt x="41" y="5"/>
                  <a:pt x="36" y="5"/>
                </a:cubicBezTo>
                <a:cubicBezTo>
                  <a:pt x="31" y="5"/>
                  <a:pt x="26" y="7"/>
                  <a:pt x="21" y="9"/>
                </a:cubicBezTo>
                <a:close/>
                <a:moveTo>
                  <a:pt x="50" y="64"/>
                </a:moveTo>
                <a:cubicBezTo>
                  <a:pt x="42" y="56"/>
                  <a:pt x="42" y="56"/>
                  <a:pt x="42" y="56"/>
                </a:cubicBezTo>
                <a:cubicBezTo>
                  <a:pt x="40" y="56"/>
                  <a:pt x="38" y="57"/>
                  <a:pt x="36" y="57"/>
                </a:cubicBezTo>
                <a:cubicBezTo>
                  <a:pt x="33" y="57"/>
                  <a:pt x="31" y="56"/>
                  <a:pt x="29" y="56"/>
                </a:cubicBezTo>
                <a:cubicBezTo>
                  <a:pt x="21" y="64"/>
                  <a:pt x="21" y="64"/>
                  <a:pt x="21" y="64"/>
                </a:cubicBezTo>
                <a:cubicBezTo>
                  <a:pt x="26" y="66"/>
                  <a:pt x="31" y="67"/>
                  <a:pt x="36" y="67"/>
                </a:cubicBezTo>
                <a:cubicBezTo>
                  <a:pt x="41" y="67"/>
                  <a:pt x="46" y="66"/>
                  <a:pt x="50" y="64"/>
                </a:cubicBezTo>
                <a:close/>
                <a:moveTo>
                  <a:pt x="63" y="51"/>
                </a:moveTo>
                <a:cubicBezTo>
                  <a:pt x="65" y="46"/>
                  <a:pt x="67" y="42"/>
                  <a:pt x="67" y="36"/>
                </a:cubicBezTo>
                <a:cubicBezTo>
                  <a:pt x="67" y="31"/>
                  <a:pt x="65" y="26"/>
                  <a:pt x="63" y="22"/>
                </a:cubicBezTo>
                <a:cubicBezTo>
                  <a:pt x="55" y="30"/>
                  <a:pt x="55" y="30"/>
                  <a:pt x="55" y="30"/>
                </a:cubicBezTo>
                <a:cubicBezTo>
                  <a:pt x="56" y="32"/>
                  <a:pt x="56" y="34"/>
                  <a:pt x="56" y="36"/>
                </a:cubicBezTo>
                <a:cubicBezTo>
                  <a:pt x="56" y="39"/>
                  <a:pt x="56" y="41"/>
                  <a:pt x="55" y="43"/>
                </a:cubicBezTo>
                <a:lnTo>
                  <a:pt x="63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Freeform 13"/>
          <p:cNvSpPr>
            <a:spLocks noEditPoints="1"/>
          </p:cNvSpPr>
          <p:nvPr/>
        </p:nvSpPr>
        <p:spPr bwMode="auto">
          <a:xfrm>
            <a:off x="6389292" y="1122078"/>
            <a:ext cx="306802" cy="306802"/>
          </a:xfrm>
          <a:custGeom>
            <a:avLst/>
            <a:gdLst>
              <a:gd name="T0" fmla="*/ 708055709 w 61"/>
              <a:gd name="T1" fmla="*/ 472037139 h 61"/>
              <a:gd name="T2" fmla="*/ 472037139 w 61"/>
              <a:gd name="T3" fmla="*/ 708055709 h 61"/>
              <a:gd name="T4" fmla="*/ 424833425 w 61"/>
              <a:gd name="T5" fmla="*/ 719855779 h 61"/>
              <a:gd name="T6" fmla="*/ 389429781 w 61"/>
              <a:gd name="T7" fmla="*/ 708055709 h 61"/>
              <a:gd name="T8" fmla="*/ 47203714 w 61"/>
              <a:gd name="T9" fmla="*/ 365829642 h 61"/>
              <a:gd name="T10" fmla="*/ 0 w 61"/>
              <a:gd name="T11" fmla="*/ 259618709 h 61"/>
              <a:gd name="T12" fmla="*/ 0 w 61"/>
              <a:gd name="T13" fmla="*/ 70803853 h 61"/>
              <a:gd name="T14" fmla="*/ 70803853 w 61"/>
              <a:gd name="T15" fmla="*/ 0 h 61"/>
              <a:gd name="T16" fmla="*/ 259618709 w 61"/>
              <a:gd name="T17" fmla="*/ 0 h 61"/>
              <a:gd name="T18" fmla="*/ 365829642 w 61"/>
              <a:gd name="T19" fmla="*/ 47203714 h 61"/>
              <a:gd name="T20" fmla="*/ 708055709 w 61"/>
              <a:gd name="T21" fmla="*/ 389429781 h 61"/>
              <a:gd name="T22" fmla="*/ 719855779 w 61"/>
              <a:gd name="T23" fmla="*/ 424833425 h 61"/>
              <a:gd name="T24" fmla="*/ 708055709 w 61"/>
              <a:gd name="T25" fmla="*/ 472037139 h 61"/>
              <a:gd name="T26" fmla="*/ 153411211 w 61"/>
              <a:gd name="T27" fmla="*/ 94407428 h 61"/>
              <a:gd name="T28" fmla="*/ 94407428 w 61"/>
              <a:gd name="T29" fmla="*/ 153411211 h 61"/>
              <a:gd name="T30" fmla="*/ 153411211 w 61"/>
              <a:gd name="T31" fmla="*/ 212414995 h 61"/>
              <a:gd name="T32" fmla="*/ 212414995 w 61"/>
              <a:gd name="T33" fmla="*/ 153411211 h 61"/>
              <a:gd name="T34" fmla="*/ 153411211 w 61"/>
              <a:gd name="T35" fmla="*/ 94407428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1" h="61">
                <a:moveTo>
                  <a:pt x="60" y="40"/>
                </a:moveTo>
                <a:cubicBezTo>
                  <a:pt x="40" y="60"/>
                  <a:pt x="40" y="60"/>
                  <a:pt x="40" y="60"/>
                </a:cubicBezTo>
                <a:cubicBezTo>
                  <a:pt x="39" y="61"/>
                  <a:pt x="38" y="61"/>
                  <a:pt x="36" y="61"/>
                </a:cubicBezTo>
                <a:cubicBezTo>
                  <a:pt x="35" y="61"/>
                  <a:pt x="34" y="61"/>
                  <a:pt x="33" y="60"/>
                </a:cubicBezTo>
                <a:cubicBezTo>
                  <a:pt x="4" y="31"/>
                  <a:pt x="4" y="31"/>
                  <a:pt x="4" y="31"/>
                </a:cubicBezTo>
                <a:cubicBezTo>
                  <a:pt x="2" y="29"/>
                  <a:pt x="0" y="25"/>
                  <a:pt x="0" y="22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5" y="0"/>
                  <a:pt x="29" y="2"/>
                  <a:pt x="31" y="4"/>
                </a:cubicBezTo>
                <a:cubicBezTo>
                  <a:pt x="60" y="33"/>
                  <a:pt x="60" y="33"/>
                  <a:pt x="60" y="33"/>
                </a:cubicBezTo>
                <a:cubicBezTo>
                  <a:pt x="61" y="34"/>
                  <a:pt x="61" y="35"/>
                  <a:pt x="61" y="36"/>
                </a:cubicBezTo>
                <a:cubicBezTo>
                  <a:pt x="61" y="38"/>
                  <a:pt x="61" y="39"/>
                  <a:pt x="60" y="40"/>
                </a:cubicBezTo>
                <a:close/>
                <a:moveTo>
                  <a:pt x="13" y="8"/>
                </a:moveTo>
                <a:cubicBezTo>
                  <a:pt x="10" y="8"/>
                  <a:pt x="8" y="10"/>
                  <a:pt x="8" y="13"/>
                </a:cubicBezTo>
                <a:cubicBezTo>
                  <a:pt x="8" y="16"/>
                  <a:pt x="10" y="18"/>
                  <a:pt x="13" y="18"/>
                </a:cubicBezTo>
                <a:cubicBezTo>
                  <a:pt x="16" y="18"/>
                  <a:pt x="18" y="16"/>
                  <a:pt x="18" y="13"/>
                </a:cubicBezTo>
                <a:cubicBezTo>
                  <a:pt x="18" y="10"/>
                  <a:pt x="16" y="8"/>
                  <a:pt x="13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14"/>
          <p:cNvSpPr>
            <a:spLocks noEditPoints="1"/>
          </p:cNvSpPr>
          <p:nvPr/>
        </p:nvSpPr>
        <p:spPr bwMode="auto">
          <a:xfrm>
            <a:off x="7123757" y="1096510"/>
            <a:ext cx="234751" cy="362584"/>
          </a:xfrm>
          <a:custGeom>
            <a:avLst/>
            <a:gdLst>
              <a:gd name="T0" fmla="*/ 267672351 w 47"/>
              <a:gd name="T1" fmla="*/ 556043042 h 72"/>
              <a:gd name="T2" fmla="*/ 209483303 w 47"/>
              <a:gd name="T3" fmla="*/ 556043042 h 72"/>
              <a:gd name="T4" fmla="*/ 197846858 w 47"/>
              <a:gd name="T5" fmla="*/ 520553421 h 72"/>
              <a:gd name="T6" fmla="*/ 221119748 w 47"/>
              <a:gd name="T7" fmla="*/ 496892527 h 72"/>
              <a:gd name="T8" fmla="*/ 267672351 w 47"/>
              <a:gd name="T9" fmla="*/ 508721254 h 72"/>
              <a:gd name="T10" fmla="*/ 500431955 w 47"/>
              <a:gd name="T11" fmla="*/ 283937604 h 72"/>
              <a:gd name="T12" fmla="*/ 267672351 w 47"/>
              <a:gd name="T13" fmla="*/ 47321788 h 72"/>
              <a:gd name="T14" fmla="*/ 46552603 w 47"/>
              <a:gd name="T15" fmla="*/ 283937604 h 72"/>
              <a:gd name="T16" fmla="*/ 69828905 w 47"/>
              <a:gd name="T17" fmla="*/ 378584619 h 72"/>
              <a:gd name="T18" fmla="*/ 58189048 w 47"/>
              <a:gd name="T19" fmla="*/ 414074240 h 72"/>
              <a:gd name="T20" fmla="*/ 34912747 w 47"/>
              <a:gd name="T21" fmla="*/ 402245513 h 72"/>
              <a:gd name="T22" fmla="*/ 0 w 47"/>
              <a:gd name="T23" fmla="*/ 283937604 h 72"/>
              <a:gd name="T24" fmla="*/ 267672351 w 47"/>
              <a:gd name="T25" fmla="*/ 0 h 72"/>
              <a:gd name="T26" fmla="*/ 546984558 w 47"/>
              <a:gd name="T27" fmla="*/ 283937604 h 72"/>
              <a:gd name="T28" fmla="*/ 267672351 w 47"/>
              <a:gd name="T29" fmla="*/ 556043042 h 72"/>
              <a:gd name="T30" fmla="*/ 279312207 w 47"/>
              <a:gd name="T31" fmla="*/ 366752452 h 72"/>
              <a:gd name="T32" fmla="*/ 221119748 w 47"/>
              <a:gd name="T33" fmla="*/ 354923725 h 72"/>
              <a:gd name="T34" fmla="*/ 174570556 w 47"/>
              <a:gd name="T35" fmla="*/ 414074240 h 72"/>
              <a:gd name="T36" fmla="*/ 81465350 w 47"/>
              <a:gd name="T37" fmla="*/ 828151919 h 72"/>
              <a:gd name="T38" fmla="*/ 58189048 w 47"/>
              <a:gd name="T39" fmla="*/ 851812813 h 72"/>
              <a:gd name="T40" fmla="*/ 58189048 w 47"/>
              <a:gd name="T41" fmla="*/ 851812813 h 72"/>
              <a:gd name="T42" fmla="*/ 23276302 w 47"/>
              <a:gd name="T43" fmla="*/ 828151919 h 72"/>
              <a:gd name="T44" fmla="*/ 128017953 w 47"/>
              <a:gd name="T45" fmla="*/ 390413346 h 72"/>
              <a:gd name="T46" fmla="*/ 197846858 w 47"/>
              <a:gd name="T47" fmla="*/ 307598498 h 72"/>
              <a:gd name="T48" fmla="*/ 186207001 w 47"/>
              <a:gd name="T49" fmla="*/ 272105438 h 72"/>
              <a:gd name="T50" fmla="*/ 279312207 w 47"/>
              <a:gd name="T51" fmla="*/ 189290590 h 72"/>
              <a:gd name="T52" fmla="*/ 372414002 w 47"/>
              <a:gd name="T53" fmla="*/ 272105438 h 72"/>
              <a:gd name="T54" fmla="*/ 279312207 w 47"/>
              <a:gd name="T55" fmla="*/ 366752452 h 7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7" h="72">
                <a:moveTo>
                  <a:pt x="23" y="47"/>
                </a:moveTo>
                <a:cubicBezTo>
                  <a:pt x="22" y="47"/>
                  <a:pt x="20" y="47"/>
                  <a:pt x="18" y="47"/>
                </a:cubicBezTo>
                <a:cubicBezTo>
                  <a:pt x="17" y="46"/>
                  <a:pt x="16" y="45"/>
                  <a:pt x="17" y="44"/>
                </a:cubicBezTo>
                <a:cubicBezTo>
                  <a:pt x="17" y="43"/>
                  <a:pt x="18" y="42"/>
                  <a:pt x="19" y="42"/>
                </a:cubicBezTo>
                <a:cubicBezTo>
                  <a:pt x="21" y="43"/>
                  <a:pt x="22" y="43"/>
                  <a:pt x="23" y="43"/>
                </a:cubicBezTo>
                <a:cubicBezTo>
                  <a:pt x="34" y="43"/>
                  <a:pt x="43" y="34"/>
                  <a:pt x="43" y="24"/>
                </a:cubicBezTo>
                <a:cubicBezTo>
                  <a:pt x="43" y="13"/>
                  <a:pt x="34" y="4"/>
                  <a:pt x="23" y="4"/>
                </a:cubicBezTo>
                <a:cubicBezTo>
                  <a:pt x="13" y="4"/>
                  <a:pt x="4" y="13"/>
                  <a:pt x="4" y="24"/>
                </a:cubicBezTo>
                <a:cubicBezTo>
                  <a:pt x="4" y="27"/>
                  <a:pt x="5" y="30"/>
                  <a:pt x="6" y="32"/>
                </a:cubicBezTo>
                <a:cubicBezTo>
                  <a:pt x="7" y="34"/>
                  <a:pt x="6" y="35"/>
                  <a:pt x="5" y="35"/>
                </a:cubicBezTo>
                <a:cubicBezTo>
                  <a:pt x="4" y="36"/>
                  <a:pt x="3" y="35"/>
                  <a:pt x="3" y="34"/>
                </a:cubicBezTo>
                <a:cubicBezTo>
                  <a:pt x="1" y="31"/>
                  <a:pt x="0" y="27"/>
                  <a:pt x="0" y="24"/>
                </a:cubicBezTo>
                <a:cubicBezTo>
                  <a:pt x="0" y="11"/>
                  <a:pt x="11" y="0"/>
                  <a:pt x="23" y="0"/>
                </a:cubicBezTo>
                <a:cubicBezTo>
                  <a:pt x="36" y="0"/>
                  <a:pt x="47" y="11"/>
                  <a:pt x="47" y="24"/>
                </a:cubicBezTo>
                <a:cubicBezTo>
                  <a:pt x="47" y="37"/>
                  <a:pt x="36" y="47"/>
                  <a:pt x="23" y="47"/>
                </a:cubicBezTo>
                <a:close/>
                <a:moveTo>
                  <a:pt x="24" y="31"/>
                </a:moveTo>
                <a:cubicBezTo>
                  <a:pt x="22" y="31"/>
                  <a:pt x="21" y="31"/>
                  <a:pt x="19" y="30"/>
                </a:cubicBezTo>
                <a:cubicBezTo>
                  <a:pt x="18" y="31"/>
                  <a:pt x="16" y="33"/>
                  <a:pt x="15" y="35"/>
                </a:cubicBezTo>
                <a:cubicBezTo>
                  <a:pt x="8" y="45"/>
                  <a:pt x="5" y="57"/>
                  <a:pt x="7" y="70"/>
                </a:cubicBezTo>
                <a:cubicBezTo>
                  <a:pt x="7" y="71"/>
                  <a:pt x="6" y="72"/>
                  <a:pt x="5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4" y="72"/>
                  <a:pt x="3" y="71"/>
                  <a:pt x="2" y="70"/>
                </a:cubicBezTo>
                <a:cubicBezTo>
                  <a:pt x="1" y="53"/>
                  <a:pt x="6" y="40"/>
                  <a:pt x="11" y="33"/>
                </a:cubicBezTo>
                <a:cubicBezTo>
                  <a:pt x="13" y="30"/>
                  <a:pt x="15" y="28"/>
                  <a:pt x="17" y="26"/>
                </a:cubicBezTo>
                <a:cubicBezTo>
                  <a:pt x="16" y="25"/>
                  <a:pt x="16" y="24"/>
                  <a:pt x="16" y="23"/>
                </a:cubicBezTo>
                <a:cubicBezTo>
                  <a:pt x="16" y="19"/>
                  <a:pt x="20" y="16"/>
                  <a:pt x="24" y="16"/>
                </a:cubicBezTo>
                <a:cubicBezTo>
                  <a:pt x="28" y="16"/>
                  <a:pt x="32" y="19"/>
                  <a:pt x="32" y="23"/>
                </a:cubicBezTo>
                <a:cubicBezTo>
                  <a:pt x="32" y="28"/>
                  <a:pt x="28" y="31"/>
                  <a:pt x="24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Freeform 15"/>
          <p:cNvSpPr>
            <a:spLocks noEditPoints="1"/>
          </p:cNvSpPr>
          <p:nvPr/>
        </p:nvSpPr>
        <p:spPr bwMode="auto">
          <a:xfrm>
            <a:off x="7837306" y="1122078"/>
            <a:ext cx="362584" cy="285883"/>
          </a:xfrm>
          <a:custGeom>
            <a:avLst/>
            <a:gdLst>
              <a:gd name="T0" fmla="*/ 201122756 w 72"/>
              <a:gd name="T1" fmla="*/ 187759828 h 57"/>
              <a:gd name="T2" fmla="*/ 0 w 72"/>
              <a:gd name="T3" fmla="*/ 140821584 h 57"/>
              <a:gd name="T4" fmla="*/ 47321788 w 72"/>
              <a:gd name="T5" fmla="*/ 0 h 57"/>
              <a:gd name="T6" fmla="*/ 248444544 w 72"/>
              <a:gd name="T7" fmla="*/ 46941670 h 57"/>
              <a:gd name="T8" fmla="*/ 248444544 w 72"/>
              <a:gd name="T9" fmla="*/ 387255931 h 57"/>
              <a:gd name="T10" fmla="*/ 47321788 w 72"/>
              <a:gd name="T11" fmla="*/ 422461327 h 57"/>
              <a:gd name="T12" fmla="*/ 0 w 72"/>
              <a:gd name="T13" fmla="*/ 293376017 h 57"/>
              <a:gd name="T14" fmla="*/ 201122756 w 72"/>
              <a:gd name="T15" fmla="*/ 246437772 h 57"/>
              <a:gd name="T16" fmla="*/ 248444544 w 72"/>
              <a:gd name="T17" fmla="*/ 387255931 h 57"/>
              <a:gd name="T18" fmla="*/ 201122756 w 72"/>
              <a:gd name="T19" fmla="*/ 668899099 h 57"/>
              <a:gd name="T20" fmla="*/ 0 w 72"/>
              <a:gd name="T21" fmla="*/ 621957429 h 57"/>
              <a:gd name="T22" fmla="*/ 47321788 w 72"/>
              <a:gd name="T23" fmla="*/ 492872119 h 57"/>
              <a:gd name="T24" fmla="*/ 248444544 w 72"/>
              <a:gd name="T25" fmla="*/ 528077515 h 57"/>
              <a:gd name="T26" fmla="*/ 556043042 w 72"/>
              <a:gd name="T27" fmla="*/ 140821584 h 57"/>
              <a:gd name="T28" fmla="*/ 354923725 w 72"/>
              <a:gd name="T29" fmla="*/ 187759828 h 57"/>
              <a:gd name="T30" fmla="*/ 307598498 w 72"/>
              <a:gd name="T31" fmla="*/ 46941670 h 57"/>
              <a:gd name="T32" fmla="*/ 508721254 w 72"/>
              <a:gd name="T33" fmla="*/ 0 h 57"/>
              <a:gd name="T34" fmla="*/ 556043042 w 72"/>
              <a:gd name="T35" fmla="*/ 140821584 h 57"/>
              <a:gd name="T36" fmla="*/ 508721254 w 72"/>
              <a:gd name="T37" fmla="*/ 422461327 h 57"/>
              <a:gd name="T38" fmla="*/ 307598498 w 72"/>
              <a:gd name="T39" fmla="*/ 387255931 h 57"/>
              <a:gd name="T40" fmla="*/ 354923725 w 72"/>
              <a:gd name="T41" fmla="*/ 246437772 h 57"/>
              <a:gd name="T42" fmla="*/ 556043042 w 72"/>
              <a:gd name="T43" fmla="*/ 293376017 h 57"/>
              <a:gd name="T44" fmla="*/ 556043042 w 72"/>
              <a:gd name="T45" fmla="*/ 621957429 h 57"/>
              <a:gd name="T46" fmla="*/ 354923725 w 72"/>
              <a:gd name="T47" fmla="*/ 668899099 h 57"/>
              <a:gd name="T48" fmla="*/ 307598498 w 72"/>
              <a:gd name="T49" fmla="*/ 528077515 h 57"/>
              <a:gd name="T50" fmla="*/ 508721254 w 72"/>
              <a:gd name="T51" fmla="*/ 492872119 h 57"/>
              <a:gd name="T52" fmla="*/ 556043042 w 72"/>
              <a:gd name="T53" fmla="*/ 621957429 h 57"/>
              <a:gd name="T54" fmla="*/ 816319752 w 72"/>
              <a:gd name="T55" fmla="*/ 187759828 h 57"/>
              <a:gd name="T56" fmla="*/ 615196996 w 72"/>
              <a:gd name="T57" fmla="*/ 140821584 h 57"/>
              <a:gd name="T58" fmla="*/ 662522223 w 72"/>
              <a:gd name="T59" fmla="*/ 0 h 57"/>
              <a:gd name="T60" fmla="*/ 851812813 w 72"/>
              <a:gd name="T61" fmla="*/ 46941670 h 57"/>
              <a:gd name="T62" fmla="*/ 851812813 w 72"/>
              <a:gd name="T63" fmla="*/ 387255931 h 57"/>
              <a:gd name="T64" fmla="*/ 662522223 w 72"/>
              <a:gd name="T65" fmla="*/ 422461327 h 57"/>
              <a:gd name="T66" fmla="*/ 615196996 w 72"/>
              <a:gd name="T67" fmla="*/ 293376017 h 57"/>
              <a:gd name="T68" fmla="*/ 816319752 w 72"/>
              <a:gd name="T69" fmla="*/ 246437772 h 57"/>
              <a:gd name="T70" fmla="*/ 851812813 w 72"/>
              <a:gd name="T71" fmla="*/ 387255931 h 57"/>
              <a:gd name="T72" fmla="*/ 816319752 w 72"/>
              <a:gd name="T73" fmla="*/ 668899099 h 57"/>
              <a:gd name="T74" fmla="*/ 615196996 w 72"/>
              <a:gd name="T75" fmla="*/ 621957429 h 57"/>
              <a:gd name="T76" fmla="*/ 662522223 w 72"/>
              <a:gd name="T77" fmla="*/ 492872119 h 57"/>
              <a:gd name="T78" fmla="*/ 851812813 w 72"/>
              <a:gd name="T79" fmla="*/ 528077515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57">
                <a:moveTo>
                  <a:pt x="21" y="12"/>
                </a:moveTo>
                <a:cubicBezTo>
                  <a:pt x="21" y="14"/>
                  <a:pt x="19" y="16"/>
                  <a:pt x="17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2" y="16"/>
                  <a:pt x="0" y="14"/>
                  <a:pt x="0" y="12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21" y="2"/>
                  <a:pt x="21" y="4"/>
                </a:cubicBezTo>
                <a:lnTo>
                  <a:pt x="21" y="12"/>
                </a:lnTo>
                <a:close/>
                <a:moveTo>
                  <a:pt x="21" y="33"/>
                </a:moveTo>
                <a:cubicBezTo>
                  <a:pt x="21" y="35"/>
                  <a:pt x="19" y="36"/>
                  <a:pt x="17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2" y="36"/>
                  <a:pt x="0" y="35"/>
                  <a:pt x="0" y="33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3"/>
                  <a:pt x="2" y="21"/>
                  <a:pt x="4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9" y="21"/>
                  <a:pt x="21" y="23"/>
                  <a:pt x="21" y="25"/>
                </a:cubicBezTo>
                <a:lnTo>
                  <a:pt x="21" y="33"/>
                </a:lnTo>
                <a:close/>
                <a:moveTo>
                  <a:pt x="21" y="53"/>
                </a:moveTo>
                <a:cubicBezTo>
                  <a:pt x="21" y="55"/>
                  <a:pt x="19" y="57"/>
                  <a:pt x="17" y="57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7"/>
                  <a:pt x="0" y="55"/>
                  <a:pt x="0" y="53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3"/>
                  <a:pt x="2" y="42"/>
                  <a:pt x="4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9" y="42"/>
                  <a:pt x="21" y="43"/>
                  <a:pt x="21" y="45"/>
                </a:cubicBezTo>
                <a:lnTo>
                  <a:pt x="21" y="53"/>
                </a:lnTo>
                <a:close/>
                <a:moveTo>
                  <a:pt x="47" y="12"/>
                </a:moveTo>
                <a:cubicBezTo>
                  <a:pt x="47" y="14"/>
                  <a:pt x="45" y="16"/>
                  <a:pt x="43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28" y="16"/>
                  <a:pt x="26" y="14"/>
                  <a:pt x="26" y="12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2"/>
                  <a:pt x="28" y="0"/>
                  <a:pt x="30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5" y="0"/>
                  <a:pt x="47" y="2"/>
                  <a:pt x="47" y="4"/>
                </a:cubicBezTo>
                <a:lnTo>
                  <a:pt x="47" y="12"/>
                </a:lnTo>
                <a:close/>
                <a:moveTo>
                  <a:pt x="47" y="33"/>
                </a:moveTo>
                <a:cubicBezTo>
                  <a:pt x="47" y="35"/>
                  <a:pt x="45" y="36"/>
                  <a:pt x="43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28" y="36"/>
                  <a:pt x="26" y="35"/>
                  <a:pt x="26" y="33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3"/>
                  <a:pt x="28" y="21"/>
                  <a:pt x="30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5" y="21"/>
                  <a:pt x="47" y="23"/>
                  <a:pt x="47" y="25"/>
                </a:cubicBezTo>
                <a:lnTo>
                  <a:pt x="47" y="33"/>
                </a:lnTo>
                <a:close/>
                <a:moveTo>
                  <a:pt x="47" y="53"/>
                </a:moveTo>
                <a:cubicBezTo>
                  <a:pt x="47" y="55"/>
                  <a:pt x="45" y="57"/>
                  <a:pt x="43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28" y="57"/>
                  <a:pt x="26" y="55"/>
                  <a:pt x="26" y="53"/>
                </a:cubicBezTo>
                <a:cubicBezTo>
                  <a:pt x="26" y="45"/>
                  <a:pt x="26" y="45"/>
                  <a:pt x="26" y="45"/>
                </a:cubicBezTo>
                <a:cubicBezTo>
                  <a:pt x="26" y="43"/>
                  <a:pt x="28" y="42"/>
                  <a:pt x="30" y="42"/>
                </a:cubicBezTo>
                <a:cubicBezTo>
                  <a:pt x="43" y="42"/>
                  <a:pt x="43" y="42"/>
                  <a:pt x="43" y="42"/>
                </a:cubicBezTo>
                <a:cubicBezTo>
                  <a:pt x="45" y="42"/>
                  <a:pt x="47" y="43"/>
                  <a:pt x="47" y="45"/>
                </a:cubicBezTo>
                <a:lnTo>
                  <a:pt x="47" y="53"/>
                </a:lnTo>
                <a:close/>
                <a:moveTo>
                  <a:pt x="72" y="12"/>
                </a:moveTo>
                <a:cubicBezTo>
                  <a:pt x="72" y="14"/>
                  <a:pt x="71" y="16"/>
                  <a:pt x="69" y="16"/>
                </a:cubicBezTo>
                <a:cubicBezTo>
                  <a:pt x="56" y="16"/>
                  <a:pt x="56" y="16"/>
                  <a:pt x="56" y="16"/>
                </a:cubicBezTo>
                <a:cubicBezTo>
                  <a:pt x="54" y="16"/>
                  <a:pt x="52" y="14"/>
                  <a:pt x="52" y="12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4" y="0"/>
                  <a:pt x="56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1" y="0"/>
                  <a:pt x="72" y="2"/>
                  <a:pt x="72" y="4"/>
                </a:cubicBezTo>
                <a:lnTo>
                  <a:pt x="72" y="12"/>
                </a:lnTo>
                <a:close/>
                <a:moveTo>
                  <a:pt x="72" y="33"/>
                </a:moveTo>
                <a:cubicBezTo>
                  <a:pt x="72" y="35"/>
                  <a:pt x="71" y="36"/>
                  <a:pt x="69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54" y="36"/>
                  <a:pt x="52" y="35"/>
                  <a:pt x="52" y="33"/>
                </a:cubicBezTo>
                <a:cubicBezTo>
                  <a:pt x="52" y="25"/>
                  <a:pt x="52" y="25"/>
                  <a:pt x="52" y="25"/>
                </a:cubicBezTo>
                <a:cubicBezTo>
                  <a:pt x="52" y="23"/>
                  <a:pt x="54" y="21"/>
                  <a:pt x="56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71" y="21"/>
                  <a:pt x="72" y="23"/>
                  <a:pt x="72" y="25"/>
                </a:cubicBezTo>
                <a:lnTo>
                  <a:pt x="72" y="33"/>
                </a:lnTo>
                <a:close/>
                <a:moveTo>
                  <a:pt x="72" y="53"/>
                </a:moveTo>
                <a:cubicBezTo>
                  <a:pt x="72" y="55"/>
                  <a:pt x="71" y="57"/>
                  <a:pt x="69" y="57"/>
                </a:cubicBezTo>
                <a:cubicBezTo>
                  <a:pt x="56" y="57"/>
                  <a:pt x="56" y="57"/>
                  <a:pt x="56" y="57"/>
                </a:cubicBezTo>
                <a:cubicBezTo>
                  <a:pt x="54" y="57"/>
                  <a:pt x="52" y="55"/>
                  <a:pt x="52" y="53"/>
                </a:cubicBezTo>
                <a:cubicBezTo>
                  <a:pt x="52" y="45"/>
                  <a:pt x="52" y="45"/>
                  <a:pt x="52" y="45"/>
                </a:cubicBezTo>
                <a:cubicBezTo>
                  <a:pt x="52" y="43"/>
                  <a:pt x="54" y="42"/>
                  <a:pt x="56" y="42"/>
                </a:cubicBezTo>
                <a:cubicBezTo>
                  <a:pt x="69" y="42"/>
                  <a:pt x="69" y="42"/>
                  <a:pt x="69" y="42"/>
                </a:cubicBezTo>
                <a:cubicBezTo>
                  <a:pt x="71" y="42"/>
                  <a:pt x="72" y="43"/>
                  <a:pt x="72" y="45"/>
                </a:cubicBezTo>
                <a:lnTo>
                  <a:pt x="72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16"/>
          <p:cNvSpPr>
            <a:spLocks noEditPoints="1"/>
          </p:cNvSpPr>
          <p:nvPr/>
        </p:nvSpPr>
        <p:spPr bwMode="auto">
          <a:xfrm>
            <a:off x="8562474" y="1152292"/>
            <a:ext cx="320748" cy="306802"/>
          </a:xfrm>
          <a:custGeom>
            <a:avLst/>
            <a:gdLst>
              <a:gd name="T0" fmla="*/ 187476854 w 64"/>
              <a:gd name="T1" fmla="*/ 389429781 h 61"/>
              <a:gd name="T2" fmla="*/ 164042675 w 64"/>
              <a:gd name="T3" fmla="*/ 424833425 h 61"/>
              <a:gd name="T4" fmla="*/ 23434179 w 64"/>
              <a:gd name="T5" fmla="*/ 424833425 h 61"/>
              <a:gd name="T6" fmla="*/ 0 w 64"/>
              <a:gd name="T7" fmla="*/ 389429781 h 61"/>
              <a:gd name="T8" fmla="*/ 0 w 64"/>
              <a:gd name="T9" fmla="*/ 82607358 h 61"/>
              <a:gd name="T10" fmla="*/ 23434179 w 64"/>
              <a:gd name="T11" fmla="*/ 59003784 h 61"/>
              <a:gd name="T12" fmla="*/ 164042675 w 64"/>
              <a:gd name="T13" fmla="*/ 59003784 h 61"/>
              <a:gd name="T14" fmla="*/ 187476854 w 64"/>
              <a:gd name="T15" fmla="*/ 82607358 h 61"/>
              <a:gd name="T16" fmla="*/ 187476854 w 64"/>
              <a:gd name="T17" fmla="*/ 389429781 h 61"/>
              <a:gd name="T18" fmla="*/ 117170895 w 64"/>
              <a:gd name="T19" fmla="*/ 141611142 h 61"/>
              <a:gd name="T20" fmla="*/ 82019626 w 64"/>
              <a:gd name="T21" fmla="*/ 118007567 h 61"/>
              <a:gd name="T22" fmla="*/ 58585447 w 64"/>
              <a:gd name="T23" fmla="*/ 141611142 h 61"/>
              <a:gd name="T24" fmla="*/ 82019626 w 64"/>
              <a:gd name="T25" fmla="*/ 177014786 h 61"/>
              <a:gd name="T26" fmla="*/ 117170895 w 64"/>
              <a:gd name="T27" fmla="*/ 141611142 h 61"/>
              <a:gd name="T28" fmla="*/ 726469815 w 64"/>
              <a:gd name="T29" fmla="*/ 318625928 h 61"/>
              <a:gd name="T30" fmla="*/ 726469815 w 64"/>
              <a:gd name="T31" fmla="*/ 283222284 h 61"/>
              <a:gd name="T32" fmla="*/ 714752726 w 64"/>
              <a:gd name="T33" fmla="*/ 212414995 h 61"/>
              <a:gd name="T34" fmla="*/ 714752726 w 64"/>
              <a:gd name="T35" fmla="*/ 165211281 h 61"/>
              <a:gd name="T36" fmla="*/ 691318547 w 64"/>
              <a:gd name="T37" fmla="*/ 118007567 h 61"/>
              <a:gd name="T38" fmla="*/ 667884368 w 64"/>
              <a:gd name="T39" fmla="*/ 35403644 h 61"/>
              <a:gd name="T40" fmla="*/ 574144229 w 64"/>
              <a:gd name="T41" fmla="*/ 0 h 61"/>
              <a:gd name="T42" fmla="*/ 550710050 w 64"/>
              <a:gd name="T43" fmla="*/ 0 h 61"/>
              <a:gd name="T44" fmla="*/ 515558782 w 64"/>
              <a:gd name="T45" fmla="*/ 0 h 61"/>
              <a:gd name="T46" fmla="*/ 503841693 w 64"/>
              <a:gd name="T47" fmla="*/ 0 h 61"/>
              <a:gd name="T48" fmla="*/ 328081928 w 64"/>
              <a:gd name="T49" fmla="*/ 35403644 h 61"/>
              <a:gd name="T50" fmla="*/ 257779391 w 64"/>
              <a:gd name="T51" fmla="*/ 59003784 h 61"/>
              <a:gd name="T52" fmla="*/ 222628123 w 64"/>
              <a:gd name="T53" fmla="*/ 82607358 h 61"/>
              <a:gd name="T54" fmla="*/ 222628123 w 64"/>
              <a:gd name="T55" fmla="*/ 389429781 h 61"/>
              <a:gd name="T56" fmla="*/ 246062302 w 64"/>
              <a:gd name="T57" fmla="*/ 424833425 h 61"/>
              <a:gd name="T58" fmla="*/ 339799017 w 64"/>
              <a:gd name="T59" fmla="*/ 507440784 h 61"/>
              <a:gd name="T60" fmla="*/ 386670798 w 64"/>
              <a:gd name="T61" fmla="*/ 566444567 h 61"/>
              <a:gd name="T62" fmla="*/ 410104977 w 64"/>
              <a:gd name="T63" fmla="*/ 637248420 h 61"/>
              <a:gd name="T64" fmla="*/ 445256245 w 64"/>
              <a:gd name="T65" fmla="*/ 719855779 h 61"/>
              <a:gd name="T66" fmla="*/ 468690424 w 64"/>
              <a:gd name="T67" fmla="*/ 719855779 h 61"/>
              <a:gd name="T68" fmla="*/ 574144229 w 64"/>
              <a:gd name="T69" fmla="*/ 601848211 h 61"/>
              <a:gd name="T70" fmla="*/ 538992961 w 64"/>
              <a:gd name="T71" fmla="*/ 507440784 h 61"/>
              <a:gd name="T72" fmla="*/ 527275871 w 64"/>
              <a:gd name="T73" fmla="*/ 483837209 h 61"/>
              <a:gd name="T74" fmla="*/ 656167279 w 64"/>
              <a:gd name="T75" fmla="*/ 483837209 h 61"/>
              <a:gd name="T76" fmla="*/ 749903994 w 64"/>
              <a:gd name="T77" fmla="*/ 389429781 h 61"/>
              <a:gd name="T78" fmla="*/ 726469815 w 64"/>
              <a:gd name="T79" fmla="*/ 318625928 h 6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4" h="61">
                <a:moveTo>
                  <a:pt x="16" y="33"/>
                </a:moveTo>
                <a:cubicBezTo>
                  <a:pt x="16" y="34"/>
                  <a:pt x="15" y="36"/>
                  <a:pt x="14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4"/>
                  <a:pt x="0" y="33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5"/>
                  <a:pt x="2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5"/>
                  <a:pt x="16" y="6"/>
                  <a:pt x="16" y="7"/>
                </a:cubicBezTo>
                <a:lnTo>
                  <a:pt x="16" y="33"/>
                </a:lnTo>
                <a:close/>
                <a:moveTo>
                  <a:pt x="10" y="12"/>
                </a:moveTo>
                <a:cubicBezTo>
                  <a:pt x="10" y="11"/>
                  <a:pt x="9" y="10"/>
                  <a:pt x="7" y="10"/>
                </a:cubicBezTo>
                <a:cubicBezTo>
                  <a:pt x="6" y="10"/>
                  <a:pt x="5" y="11"/>
                  <a:pt x="5" y="12"/>
                </a:cubicBezTo>
                <a:cubicBezTo>
                  <a:pt x="5" y="14"/>
                  <a:pt x="6" y="15"/>
                  <a:pt x="7" y="15"/>
                </a:cubicBezTo>
                <a:cubicBezTo>
                  <a:pt x="9" y="15"/>
                  <a:pt x="10" y="14"/>
                  <a:pt x="10" y="12"/>
                </a:cubicBezTo>
                <a:close/>
                <a:moveTo>
                  <a:pt x="62" y="27"/>
                </a:moveTo>
                <a:cubicBezTo>
                  <a:pt x="62" y="26"/>
                  <a:pt x="62" y="25"/>
                  <a:pt x="62" y="24"/>
                </a:cubicBezTo>
                <a:cubicBezTo>
                  <a:pt x="62" y="22"/>
                  <a:pt x="62" y="20"/>
                  <a:pt x="61" y="18"/>
                </a:cubicBezTo>
                <a:cubicBezTo>
                  <a:pt x="61" y="17"/>
                  <a:pt x="61" y="15"/>
                  <a:pt x="61" y="14"/>
                </a:cubicBezTo>
                <a:cubicBezTo>
                  <a:pt x="60" y="12"/>
                  <a:pt x="60" y="11"/>
                  <a:pt x="59" y="10"/>
                </a:cubicBezTo>
                <a:cubicBezTo>
                  <a:pt x="59" y="7"/>
                  <a:pt x="58" y="5"/>
                  <a:pt x="57" y="3"/>
                </a:cubicBezTo>
                <a:cubicBezTo>
                  <a:pt x="55" y="1"/>
                  <a:pt x="52" y="0"/>
                  <a:pt x="49" y="0"/>
                </a:cubicBezTo>
                <a:cubicBezTo>
                  <a:pt x="48" y="0"/>
                  <a:pt x="48" y="0"/>
                  <a:pt x="47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38" y="0"/>
                  <a:pt x="32" y="1"/>
                  <a:pt x="28" y="3"/>
                </a:cubicBezTo>
                <a:cubicBezTo>
                  <a:pt x="25" y="4"/>
                  <a:pt x="23" y="5"/>
                  <a:pt x="22" y="5"/>
                </a:cubicBezTo>
                <a:cubicBezTo>
                  <a:pt x="20" y="5"/>
                  <a:pt x="19" y="6"/>
                  <a:pt x="19" y="7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34"/>
                  <a:pt x="20" y="35"/>
                  <a:pt x="21" y="36"/>
                </a:cubicBezTo>
                <a:cubicBezTo>
                  <a:pt x="23" y="36"/>
                  <a:pt x="27" y="41"/>
                  <a:pt x="29" y="43"/>
                </a:cubicBezTo>
                <a:cubicBezTo>
                  <a:pt x="30" y="45"/>
                  <a:pt x="31" y="46"/>
                  <a:pt x="33" y="48"/>
                </a:cubicBezTo>
                <a:cubicBezTo>
                  <a:pt x="34" y="49"/>
                  <a:pt x="35" y="52"/>
                  <a:pt x="35" y="54"/>
                </a:cubicBezTo>
                <a:cubicBezTo>
                  <a:pt x="36" y="56"/>
                  <a:pt x="36" y="59"/>
                  <a:pt x="38" y="61"/>
                </a:cubicBezTo>
                <a:cubicBezTo>
                  <a:pt x="38" y="61"/>
                  <a:pt x="39" y="61"/>
                  <a:pt x="40" y="61"/>
                </a:cubicBezTo>
                <a:cubicBezTo>
                  <a:pt x="49" y="61"/>
                  <a:pt x="49" y="54"/>
                  <a:pt x="49" y="51"/>
                </a:cubicBezTo>
                <a:cubicBezTo>
                  <a:pt x="49" y="48"/>
                  <a:pt x="47" y="45"/>
                  <a:pt x="46" y="43"/>
                </a:cubicBezTo>
                <a:cubicBezTo>
                  <a:pt x="46" y="42"/>
                  <a:pt x="46" y="42"/>
                  <a:pt x="45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60" y="41"/>
                  <a:pt x="64" y="37"/>
                  <a:pt x="64" y="33"/>
                </a:cubicBezTo>
                <a:cubicBezTo>
                  <a:pt x="64" y="31"/>
                  <a:pt x="63" y="29"/>
                  <a:pt x="62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Freeform 17"/>
          <p:cNvSpPr>
            <a:spLocks noEditPoints="1"/>
          </p:cNvSpPr>
          <p:nvPr/>
        </p:nvSpPr>
        <p:spPr bwMode="auto">
          <a:xfrm>
            <a:off x="9292292" y="1105807"/>
            <a:ext cx="346314" cy="348639"/>
          </a:xfrm>
          <a:custGeom>
            <a:avLst/>
            <a:gdLst>
              <a:gd name="T0" fmla="*/ 364301261 w 69"/>
              <a:gd name="T1" fmla="*/ 797970679 h 69"/>
              <a:gd name="T2" fmla="*/ 270289801 w 69"/>
              <a:gd name="T3" fmla="*/ 797970679 h 69"/>
              <a:gd name="T4" fmla="*/ 211529211 w 69"/>
              <a:gd name="T5" fmla="*/ 738418723 h 69"/>
              <a:gd name="T6" fmla="*/ 211529211 w 69"/>
              <a:gd name="T7" fmla="*/ 607408560 h 69"/>
              <a:gd name="T8" fmla="*/ 82263455 w 69"/>
              <a:gd name="T9" fmla="*/ 607408560 h 69"/>
              <a:gd name="T10" fmla="*/ 23502865 w 69"/>
              <a:gd name="T11" fmla="*/ 547860054 h 69"/>
              <a:gd name="T12" fmla="*/ 23502865 w 69"/>
              <a:gd name="T13" fmla="*/ 452578995 h 69"/>
              <a:gd name="T14" fmla="*/ 458316148 w 69"/>
              <a:gd name="T15" fmla="*/ 23819402 h 69"/>
              <a:gd name="T16" fmla="*/ 540576175 w 69"/>
              <a:gd name="T17" fmla="*/ 23819402 h 69"/>
              <a:gd name="T18" fmla="*/ 599336765 w 69"/>
              <a:gd name="T19" fmla="*/ 83371359 h 69"/>
              <a:gd name="T20" fmla="*/ 599336765 w 69"/>
              <a:gd name="T21" fmla="*/ 214381522 h 69"/>
              <a:gd name="T22" fmla="*/ 728602521 w 69"/>
              <a:gd name="T23" fmla="*/ 214381522 h 69"/>
              <a:gd name="T24" fmla="*/ 787363112 w 69"/>
              <a:gd name="T25" fmla="*/ 273930027 h 69"/>
              <a:gd name="T26" fmla="*/ 787363112 w 69"/>
              <a:gd name="T27" fmla="*/ 357301386 h 69"/>
              <a:gd name="T28" fmla="*/ 364301261 w 69"/>
              <a:gd name="T29" fmla="*/ 797970679 h 69"/>
              <a:gd name="T30" fmla="*/ 658093927 w 69"/>
              <a:gd name="T31" fmla="*/ 369211087 h 69"/>
              <a:gd name="T32" fmla="*/ 658093927 w 69"/>
              <a:gd name="T33" fmla="*/ 321568832 h 69"/>
              <a:gd name="T34" fmla="*/ 493570445 w 69"/>
              <a:gd name="T35" fmla="*/ 154829565 h 69"/>
              <a:gd name="T36" fmla="*/ 446564716 w 69"/>
              <a:gd name="T37" fmla="*/ 154829565 h 69"/>
              <a:gd name="T38" fmla="*/ 152772049 w 69"/>
              <a:gd name="T39" fmla="*/ 452578995 h 69"/>
              <a:gd name="T40" fmla="*/ 152772049 w 69"/>
              <a:gd name="T41" fmla="*/ 488311549 h 69"/>
              <a:gd name="T42" fmla="*/ 329046964 w 69"/>
              <a:gd name="T43" fmla="*/ 666960516 h 69"/>
              <a:gd name="T44" fmla="*/ 352549828 w 69"/>
              <a:gd name="T45" fmla="*/ 678870217 h 69"/>
              <a:gd name="T46" fmla="*/ 364301261 w 69"/>
              <a:gd name="T47" fmla="*/ 666960516 h 69"/>
              <a:gd name="T48" fmla="*/ 658093927 w 69"/>
              <a:gd name="T49" fmla="*/ 369211087 h 69"/>
              <a:gd name="T50" fmla="*/ 622839630 w 69"/>
              <a:gd name="T51" fmla="*/ 345391685 h 69"/>
              <a:gd name="T52" fmla="*/ 352549828 w 69"/>
              <a:gd name="T53" fmla="*/ 619321712 h 69"/>
              <a:gd name="T54" fmla="*/ 199777779 w 69"/>
              <a:gd name="T55" fmla="*/ 464488696 h 69"/>
              <a:gd name="T56" fmla="*/ 470067580 w 69"/>
              <a:gd name="T57" fmla="*/ 190558668 h 69"/>
              <a:gd name="T58" fmla="*/ 622839630 w 69"/>
              <a:gd name="T59" fmla="*/ 345391685 h 6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9" h="69">
                <a:moveTo>
                  <a:pt x="31" y="67"/>
                </a:moveTo>
                <a:cubicBezTo>
                  <a:pt x="29" y="69"/>
                  <a:pt x="25" y="69"/>
                  <a:pt x="23" y="67"/>
                </a:cubicBezTo>
                <a:cubicBezTo>
                  <a:pt x="18" y="62"/>
                  <a:pt x="18" y="62"/>
                  <a:pt x="18" y="62"/>
                </a:cubicBezTo>
                <a:cubicBezTo>
                  <a:pt x="21" y="59"/>
                  <a:pt x="21" y="54"/>
                  <a:pt x="18" y="51"/>
                </a:cubicBezTo>
                <a:cubicBezTo>
                  <a:pt x="15" y="48"/>
                  <a:pt x="10" y="48"/>
                  <a:pt x="7" y="51"/>
                </a:cubicBezTo>
                <a:cubicBezTo>
                  <a:pt x="2" y="46"/>
                  <a:pt x="2" y="46"/>
                  <a:pt x="2" y="46"/>
                </a:cubicBezTo>
                <a:cubicBezTo>
                  <a:pt x="0" y="44"/>
                  <a:pt x="0" y="40"/>
                  <a:pt x="2" y="38"/>
                </a:cubicBezTo>
                <a:cubicBezTo>
                  <a:pt x="39" y="2"/>
                  <a:pt x="39" y="2"/>
                  <a:pt x="39" y="2"/>
                </a:cubicBezTo>
                <a:cubicBezTo>
                  <a:pt x="41" y="0"/>
                  <a:pt x="44" y="0"/>
                  <a:pt x="46" y="2"/>
                </a:cubicBezTo>
                <a:cubicBezTo>
                  <a:pt x="51" y="7"/>
                  <a:pt x="51" y="7"/>
                  <a:pt x="51" y="7"/>
                </a:cubicBezTo>
                <a:cubicBezTo>
                  <a:pt x="48" y="10"/>
                  <a:pt x="48" y="15"/>
                  <a:pt x="51" y="18"/>
                </a:cubicBezTo>
                <a:cubicBezTo>
                  <a:pt x="54" y="21"/>
                  <a:pt x="59" y="21"/>
                  <a:pt x="62" y="18"/>
                </a:cubicBezTo>
                <a:cubicBezTo>
                  <a:pt x="67" y="23"/>
                  <a:pt x="67" y="23"/>
                  <a:pt x="67" y="23"/>
                </a:cubicBezTo>
                <a:cubicBezTo>
                  <a:pt x="69" y="25"/>
                  <a:pt x="69" y="28"/>
                  <a:pt x="67" y="30"/>
                </a:cubicBezTo>
                <a:lnTo>
                  <a:pt x="31" y="67"/>
                </a:lnTo>
                <a:close/>
                <a:moveTo>
                  <a:pt x="56" y="31"/>
                </a:moveTo>
                <a:cubicBezTo>
                  <a:pt x="57" y="30"/>
                  <a:pt x="57" y="28"/>
                  <a:pt x="56" y="27"/>
                </a:cubicBezTo>
                <a:cubicBezTo>
                  <a:pt x="42" y="13"/>
                  <a:pt x="42" y="13"/>
                  <a:pt x="42" y="13"/>
                </a:cubicBezTo>
                <a:cubicBezTo>
                  <a:pt x="41" y="12"/>
                  <a:pt x="39" y="12"/>
                  <a:pt x="38" y="13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9"/>
                  <a:pt x="12" y="40"/>
                  <a:pt x="13" y="41"/>
                </a:cubicBezTo>
                <a:cubicBezTo>
                  <a:pt x="28" y="56"/>
                  <a:pt x="28" y="56"/>
                  <a:pt x="28" y="56"/>
                </a:cubicBezTo>
                <a:cubicBezTo>
                  <a:pt x="28" y="56"/>
                  <a:pt x="29" y="57"/>
                  <a:pt x="30" y="57"/>
                </a:cubicBezTo>
                <a:cubicBezTo>
                  <a:pt x="30" y="57"/>
                  <a:pt x="31" y="56"/>
                  <a:pt x="31" y="56"/>
                </a:cubicBezTo>
                <a:lnTo>
                  <a:pt x="56" y="31"/>
                </a:lnTo>
                <a:close/>
                <a:moveTo>
                  <a:pt x="53" y="29"/>
                </a:moveTo>
                <a:cubicBezTo>
                  <a:pt x="30" y="52"/>
                  <a:pt x="30" y="52"/>
                  <a:pt x="30" y="52"/>
                </a:cubicBezTo>
                <a:cubicBezTo>
                  <a:pt x="17" y="39"/>
                  <a:pt x="17" y="39"/>
                  <a:pt x="17" y="39"/>
                </a:cubicBezTo>
                <a:cubicBezTo>
                  <a:pt x="40" y="16"/>
                  <a:pt x="40" y="16"/>
                  <a:pt x="40" y="16"/>
                </a:cubicBezTo>
                <a:lnTo>
                  <a:pt x="53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Freeform 18"/>
          <p:cNvSpPr>
            <a:spLocks noEditPoints="1"/>
          </p:cNvSpPr>
          <p:nvPr/>
        </p:nvSpPr>
        <p:spPr bwMode="auto">
          <a:xfrm>
            <a:off x="10010487" y="1110456"/>
            <a:ext cx="211508" cy="297505"/>
          </a:xfrm>
          <a:custGeom>
            <a:avLst/>
            <a:gdLst>
              <a:gd name="T0" fmla="*/ 248448843 w 42"/>
              <a:gd name="T1" fmla="*/ 699834576 h 59"/>
              <a:gd name="T2" fmla="*/ 0 w 42"/>
              <a:gd name="T3" fmla="*/ 450742373 h 59"/>
              <a:gd name="T4" fmla="*/ 47321951 w 42"/>
              <a:gd name="T5" fmla="*/ 320263864 h 59"/>
              <a:gd name="T6" fmla="*/ 212955660 w 42"/>
              <a:gd name="T7" fmla="*/ 23722739 h 59"/>
              <a:gd name="T8" fmla="*/ 248448843 w 42"/>
              <a:gd name="T9" fmla="*/ 0 h 59"/>
              <a:gd name="T10" fmla="*/ 283938587 w 42"/>
              <a:gd name="T11" fmla="*/ 23722739 h 59"/>
              <a:gd name="T12" fmla="*/ 449572296 w 42"/>
              <a:gd name="T13" fmla="*/ 320263864 h 59"/>
              <a:gd name="T14" fmla="*/ 496894247 w 42"/>
              <a:gd name="T15" fmla="*/ 450742373 h 59"/>
              <a:gd name="T16" fmla="*/ 248448843 w 42"/>
              <a:gd name="T17" fmla="*/ 699834576 h 59"/>
              <a:gd name="T18" fmla="*/ 236616636 w 42"/>
              <a:gd name="T19" fmla="*/ 486326481 h 59"/>
              <a:gd name="T20" fmla="*/ 201123452 w 42"/>
              <a:gd name="T21" fmla="*/ 415154820 h 59"/>
              <a:gd name="T22" fmla="*/ 189294684 w 42"/>
              <a:gd name="T23" fmla="*/ 403293451 h 59"/>
              <a:gd name="T24" fmla="*/ 177462477 w 42"/>
              <a:gd name="T25" fmla="*/ 415154820 h 59"/>
              <a:gd name="T26" fmla="*/ 141969293 w 42"/>
              <a:gd name="T27" fmla="*/ 486326481 h 59"/>
              <a:gd name="T28" fmla="*/ 130140525 w 42"/>
              <a:gd name="T29" fmla="*/ 521910590 h 59"/>
              <a:gd name="T30" fmla="*/ 189294684 w 42"/>
              <a:gd name="T31" fmla="*/ 581217437 h 59"/>
              <a:gd name="T32" fmla="*/ 248448843 w 42"/>
              <a:gd name="T33" fmla="*/ 521910590 h 59"/>
              <a:gd name="T34" fmla="*/ 236616636 w 42"/>
              <a:gd name="T35" fmla="*/ 486326481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2" h="59">
                <a:moveTo>
                  <a:pt x="21" y="59"/>
                </a:moveTo>
                <a:cubicBezTo>
                  <a:pt x="10" y="59"/>
                  <a:pt x="0" y="50"/>
                  <a:pt x="0" y="38"/>
                </a:cubicBezTo>
                <a:cubicBezTo>
                  <a:pt x="0" y="34"/>
                  <a:pt x="2" y="31"/>
                  <a:pt x="4" y="27"/>
                </a:cubicBezTo>
                <a:cubicBezTo>
                  <a:pt x="6" y="24"/>
                  <a:pt x="14" y="13"/>
                  <a:pt x="18" y="2"/>
                </a:cubicBezTo>
                <a:cubicBezTo>
                  <a:pt x="18" y="1"/>
                  <a:pt x="20" y="0"/>
                  <a:pt x="21" y="0"/>
                </a:cubicBezTo>
                <a:cubicBezTo>
                  <a:pt x="22" y="0"/>
                  <a:pt x="24" y="1"/>
                  <a:pt x="24" y="2"/>
                </a:cubicBezTo>
                <a:cubicBezTo>
                  <a:pt x="28" y="13"/>
                  <a:pt x="36" y="24"/>
                  <a:pt x="38" y="27"/>
                </a:cubicBezTo>
                <a:cubicBezTo>
                  <a:pt x="40" y="31"/>
                  <a:pt x="42" y="34"/>
                  <a:pt x="42" y="38"/>
                </a:cubicBezTo>
                <a:cubicBezTo>
                  <a:pt x="42" y="50"/>
                  <a:pt x="32" y="59"/>
                  <a:pt x="21" y="59"/>
                </a:cubicBezTo>
                <a:close/>
                <a:moveTo>
                  <a:pt x="20" y="41"/>
                </a:moveTo>
                <a:cubicBezTo>
                  <a:pt x="20" y="40"/>
                  <a:pt x="18" y="37"/>
                  <a:pt x="17" y="35"/>
                </a:cubicBezTo>
                <a:cubicBezTo>
                  <a:pt x="17" y="34"/>
                  <a:pt x="16" y="34"/>
                  <a:pt x="16" y="34"/>
                </a:cubicBezTo>
                <a:cubicBezTo>
                  <a:pt x="16" y="34"/>
                  <a:pt x="15" y="34"/>
                  <a:pt x="15" y="35"/>
                </a:cubicBezTo>
                <a:cubicBezTo>
                  <a:pt x="14" y="37"/>
                  <a:pt x="12" y="40"/>
                  <a:pt x="12" y="41"/>
                </a:cubicBezTo>
                <a:cubicBezTo>
                  <a:pt x="11" y="42"/>
                  <a:pt x="11" y="43"/>
                  <a:pt x="11" y="44"/>
                </a:cubicBezTo>
                <a:cubicBezTo>
                  <a:pt x="11" y="46"/>
                  <a:pt x="13" y="49"/>
                  <a:pt x="16" y="49"/>
                </a:cubicBezTo>
                <a:cubicBezTo>
                  <a:pt x="19" y="49"/>
                  <a:pt x="21" y="46"/>
                  <a:pt x="21" y="44"/>
                </a:cubicBezTo>
                <a:cubicBezTo>
                  <a:pt x="21" y="43"/>
                  <a:pt x="21" y="42"/>
                  <a:pt x="20" y="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Freeform 19"/>
          <p:cNvSpPr>
            <a:spLocks noEditPoints="1"/>
          </p:cNvSpPr>
          <p:nvPr/>
        </p:nvSpPr>
        <p:spPr bwMode="auto">
          <a:xfrm>
            <a:off x="10735656" y="1152292"/>
            <a:ext cx="411395" cy="255669"/>
          </a:xfrm>
          <a:custGeom>
            <a:avLst/>
            <a:gdLst>
              <a:gd name="T0" fmla="*/ 293553646 w 82"/>
              <a:gd name="T1" fmla="*/ 0 h 51"/>
              <a:gd name="T2" fmla="*/ 657559894 w 82"/>
              <a:gd name="T3" fmla="*/ 0 h 51"/>
              <a:gd name="T4" fmla="*/ 962856782 w 82"/>
              <a:gd name="T5" fmla="*/ 293096078 h 51"/>
              <a:gd name="T6" fmla="*/ 657559894 w 82"/>
              <a:gd name="T7" fmla="*/ 597919424 h 51"/>
              <a:gd name="T8" fmla="*/ 293553646 w 82"/>
              <a:gd name="T9" fmla="*/ 597919424 h 51"/>
              <a:gd name="T10" fmla="*/ 0 w 82"/>
              <a:gd name="T11" fmla="*/ 293096078 h 51"/>
              <a:gd name="T12" fmla="*/ 293553646 w 82"/>
              <a:gd name="T13" fmla="*/ 0 h 51"/>
              <a:gd name="T14" fmla="*/ 904147424 w 82"/>
              <a:gd name="T15" fmla="*/ 293096078 h 51"/>
              <a:gd name="T16" fmla="*/ 657559894 w 82"/>
              <a:gd name="T17" fmla="*/ 58619216 h 51"/>
              <a:gd name="T18" fmla="*/ 422719033 w 82"/>
              <a:gd name="T19" fmla="*/ 293096078 h 51"/>
              <a:gd name="T20" fmla="*/ 657559894 w 82"/>
              <a:gd name="T21" fmla="*/ 539300208 h 51"/>
              <a:gd name="T22" fmla="*/ 904147424 w 82"/>
              <a:gd name="T23" fmla="*/ 293096078 h 5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51">
                <a:moveTo>
                  <a:pt x="25" y="0"/>
                </a:moveTo>
                <a:cubicBezTo>
                  <a:pt x="56" y="0"/>
                  <a:pt x="56" y="0"/>
                  <a:pt x="56" y="0"/>
                </a:cubicBezTo>
                <a:cubicBezTo>
                  <a:pt x="70" y="0"/>
                  <a:pt x="82" y="11"/>
                  <a:pt x="82" y="25"/>
                </a:cubicBezTo>
                <a:cubicBezTo>
                  <a:pt x="82" y="39"/>
                  <a:pt x="70" y="51"/>
                  <a:pt x="56" y="51"/>
                </a:cubicBezTo>
                <a:cubicBezTo>
                  <a:pt x="25" y="51"/>
                  <a:pt x="25" y="51"/>
                  <a:pt x="25" y="51"/>
                </a:cubicBezTo>
                <a:cubicBezTo>
                  <a:pt x="11" y="51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lose/>
                <a:moveTo>
                  <a:pt x="77" y="25"/>
                </a:moveTo>
                <a:cubicBezTo>
                  <a:pt x="77" y="14"/>
                  <a:pt x="68" y="5"/>
                  <a:pt x="56" y="5"/>
                </a:cubicBezTo>
                <a:cubicBezTo>
                  <a:pt x="45" y="5"/>
                  <a:pt x="36" y="14"/>
                  <a:pt x="36" y="25"/>
                </a:cubicBezTo>
                <a:cubicBezTo>
                  <a:pt x="36" y="37"/>
                  <a:pt x="45" y="46"/>
                  <a:pt x="56" y="46"/>
                </a:cubicBezTo>
                <a:cubicBezTo>
                  <a:pt x="68" y="46"/>
                  <a:pt x="77" y="37"/>
                  <a:pt x="77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Freeform 20"/>
          <p:cNvSpPr>
            <a:spLocks noEditPoints="1"/>
          </p:cNvSpPr>
          <p:nvPr/>
        </p:nvSpPr>
        <p:spPr bwMode="auto">
          <a:xfrm>
            <a:off x="11460825" y="1122078"/>
            <a:ext cx="285885" cy="311451"/>
          </a:xfrm>
          <a:custGeom>
            <a:avLst/>
            <a:gdLst>
              <a:gd name="T0" fmla="*/ 668905950 w 57"/>
              <a:gd name="T1" fmla="*/ 176582336 h 62"/>
              <a:gd name="T2" fmla="*/ 657169616 w 57"/>
              <a:gd name="T3" fmla="*/ 188354263 h 62"/>
              <a:gd name="T4" fmla="*/ 610231132 w 57"/>
              <a:gd name="T5" fmla="*/ 188354263 h 62"/>
              <a:gd name="T6" fmla="*/ 610231132 w 57"/>
              <a:gd name="T7" fmla="*/ 635694352 h 62"/>
              <a:gd name="T8" fmla="*/ 528083645 w 57"/>
              <a:gd name="T9" fmla="*/ 729869768 h 62"/>
              <a:gd name="T10" fmla="*/ 140822305 w 57"/>
              <a:gd name="T11" fmla="*/ 729869768 h 62"/>
              <a:gd name="T12" fmla="*/ 70411153 w 57"/>
              <a:gd name="T13" fmla="*/ 635694352 h 62"/>
              <a:gd name="T14" fmla="*/ 70411153 w 57"/>
              <a:gd name="T15" fmla="*/ 188354263 h 62"/>
              <a:gd name="T16" fmla="*/ 23469242 w 57"/>
              <a:gd name="T17" fmla="*/ 188354263 h 62"/>
              <a:gd name="T18" fmla="*/ 0 w 57"/>
              <a:gd name="T19" fmla="*/ 176582336 h 62"/>
              <a:gd name="T20" fmla="*/ 0 w 57"/>
              <a:gd name="T21" fmla="*/ 141266555 h 62"/>
              <a:gd name="T22" fmla="*/ 23469242 w 57"/>
              <a:gd name="T23" fmla="*/ 129494628 h 62"/>
              <a:gd name="T24" fmla="*/ 164291548 w 57"/>
              <a:gd name="T25" fmla="*/ 129494628 h 62"/>
              <a:gd name="T26" fmla="*/ 199497124 w 57"/>
              <a:gd name="T27" fmla="*/ 47087708 h 62"/>
              <a:gd name="T28" fmla="*/ 258175368 w 57"/>
              <a:gd name="T29" fmla="*/ 0 h 62"/>
              <a:gd name="T30" fmla="*/ 410730582 w 57"/>
              <a:gd name="T31" fmla="*/ 0 h 62"/>
              <a:gd name="T32" fmla="*/ 481141735 w 57"/>
              <a:gd name="T33" fmla="*/ 47087708 h 62"/>
              <a:gd name="T34" fmla="*/ 504614403 w 57"/>
              <a:gd name="T35" fmla="*/ 129494628 h 62"/>
              <a:gd name="T36" fmla="*/ 657169616 w 57"/>
              <a:gd name="T37" fmla="*/ 129494628 h 62"/>
              <a:gd name="T38" fmla="*/ 668905950 w 57"/>
              <a:gd name="T39" fmla="*/ 141266555 h 62"/>
              <a:gd name="T40" fmla="*/ 668905950 w 57"/>
              <a:gd name="T41" fmla="*/ 176582336 h 62"/>
              <a:gd name="T42" fmla="*/ 551552887 w 57"/>
              <a:gd name="T43" fmla="*/ 188354263 h 62"/>
              <a:gd name="T44" fmla="*/ 129085971 w 57"/>
              <a:gd name="T45" fmla="*/ 188354263 h 62"/>
              <a:gd name="T46" fmla="*/ 129085971 w 57"/>
              <a:gd name="T47" fmla="*/ 635694352 h 62"/>
              <a:gd name="T48" fmla="*/ 140822305 w 57"/>
              <a:gd name="T49" fmla="*/ 671010133 h 62"/>
              <a:gd name="T50" fmla="*/ 528083645 w 57"/>
              <a:gd name="T51" fmla="*/ 671010133 h 62"/>
              <a:gd name="T52" fmla="*/ 551552887 w 57"/>
              <a:gd name="T53" fmla="*/ 635694352 h 62"/>
              <a:gd name="T54" fmla="*/ 551552887 w 57"/>
              <a:gd name="T55" fmla="*/ 188354263 h 62"/>
              <a:gd name="T56" fmla="*/ 246439034 w 57"/>
              <a:gd name="T57" fmla="*/ 565059359 h 62"/>
              <a:gd name="T58" fmla="*/ 234702700 w 57"/>
              <a:gd name="T59" fmla="*/ 576831286 h 62"/>
              <a:gd name="T60" fmla="*/ 199497124 w 57"/>
              <a:gd name="T61" fmla="*/ 576831286 h 62"/>
              <a:gd name="T62" fmla="*/ 187764216 w 57"/>
              <a:gd name="T63" fmla="*/ 565059359 h 62"/>
              <a:gd name="T64" fmla="*/ 187764216 w 57"/>
              <a:gd name="T65" fmla="*/ 294301606 h 62"/>
              <a:gd name="T66" fmla="*/ 199497124 w 57"/>
              <a:gd name="T67" fmla="*/ 282529679 h 62"/>
              <a:gd name="T68" fmla="*/ 234702700 w 57"/>
              <a:gd name="T69" fmla="*/ 282529679 h 62"/>
              <a:gd name="T70" fmla="*/ 246439034 w 57"/>
              <a:gd name="T71" fmla="*/ 294301606 h 62"/>
              <a:gd name="T72" fmla="*/ 246439034 w 57"/>
              <a:gd name="T73" fmla="*/ 565059359 h 62"/>
              <a:gd name="T74" fmla="*/ 445936158 w 57"/>
              <a:gd name="T75" fmla="*/ 129494628 h 62"/>
              <a:gd name="T76" fmla="*/ 422466916 w 57"/>
              <a:gd name="T77" fmla="*/ 70631562 h 62"/>
              <a:gd name="T78" fmla="*/ 410730582 w 57"/>
              <a:gd name="T79" fmla="*/ 70631562 h 62"/>
              <a:gd name="T80" fmla="*/ 258175368 w 57"/>
              <a:gd name="T81" fmla="*/ 70631562 h 62"/>
              <a:gd name="T82" fmla="*/ 258175368 w 57"/>
              <a:gd name="T83" fmla="*/ 70631562 h 62"/>
              <a:gd name="T84" fmla="*/ 234702700 w 57"/>
              <a:gd name="T85" fmla="*/ 129494628 h 62"/>
              <a:gd name="T86" fmla="*/ 445936158 w 57"/>
              <a:gd name="T87" fmla="*/ 129494628 h 62"/>
              <a:gd name="T88" fmla="*/ 363792097 w 57"/>
              <a:gd name="T89" fmla="*/ 565059359 h 62"/>
              <a:gd name="T90" fmla="*/ 352055763 w 57"/>
              <a:gd name="T91" fmla="*/ 576831286 h 62"/>
              <a:gd name="T92" fmla="*/ 316850187 w 57"/>
              <a:gd name="T93" fmla="*/ 576831286 h 62"/>
              <a:gd name="T94" fmla="*/ 305113853 w 57"/>
              <a:gd name="T95" fmla="*/ 565059359 h 62"/>
              <a:gd name="T96" fmla="*/ 305113853 w 57"/>
              <a:gd name="T97" fmla="*/ 294301606 h 62"/>
              <a:gd name="T98" fmla="*/ 316850187 w 57"/>
              <a:gd name="T99" fmla="*/ 282529679 h 62"/>
              <a:gd name="T100" fmla="*/ 352055763 w 57"/>
              <a:gd name="T101" fmla="*/ 282529679 h 62"/>
              <a:gd name="T102" fmla="*/ 363792097 w 57"/>
              <a:gd name="T103" fmla="*/ 294301606 h 62"/>
              <a:gd name="T104" fmla="*/ 363792097 w 57"/>
              <a:gd name="T105" fmla="*/ 565059359 h 62"/>
              <a:gd name="T106" fmla="*/ 492878069 w 57"/>
              <a:gd name="T107" fmla="*/ 565059359 h 62"/>
              <a:gd name="T108" fmla="*/ 469408826 w 57"/>
              <a:gd name="T109" fmla="*/ 576831286 h 62"/>
              <a:gd name="T110" fmla="*/ 445936158 w 57"/>
              <a:gd name="T111" fmla="*/ 576831286 h 62"/>
              <a:gd name="T112" fmla="*/ 422466916 w 57"/>
              <a:gd name="T113" fmla="*/ 565059359 h 62"/>
              <a:gd name="T114" fmla="*/ 422466916 w 57"/>
              <a:gd name="T115" fmla="*/ 294301606 h 62"/>
              <a:gd name="T116" fmla="*/ 445936158 w 57"/>
              <a:gd name="T117" fmla="*/ 282529679 h 62"/>
              <a:gd name="T118" fmla="*/ 469408826 w 57"/>
              <a:gd name="T119" fmla="*/ 282529679 h 62"/>
              <a:gd name="T120" fmla="*/ 492878069 w 57"/>
              <a:gd name="T121" fmla="*/ 294301606 h 62"/>
              <a:gd name="T122" fmla="*/ 492878069 w 57"/>
              <a:gd name="T123" fmla="*/ 565059359 h 6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7" h="62">
                <a:moveTo>
                  <a:pt x="57" y="15"/>
                </a:moveTo>
                <a:cubicBezTo>
                  <a:pt x="57" y="15"/>
                  <a:pt x="56" y="16"/>
                  <a:pt x="56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58"/>
                  <a:pt x="49" y="62"/>
                  <a:pt x="45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9" y="62"/>
                  <a:pt x="6" y="59"/>
                  <a:pt x="6" y="54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1"/>
                  <a:pt x="2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2"/>
                  <a:pt x="20" y="0"/>
                  <a:pt x="22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2"/>
                  <a:pt x="41" y="4"/>
                </a:cubicBezTo>
                <a:cubicBezTo>
                  <a:pt x="43" y="11"/>
                  <a:pt x="43" y="11"/>
                  <a:pt x="43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56" y="11"/>
                  <a:pt x="57" y="11"/>
                  <a:pt x="57" y="12"/>
                </a:cubicBezTo>
                <a:lnTo>
                  <a:pt x="57" y="15"/>
                </a:lnTo>
                <a:close/>
                <a:moveTo>
                  <a:pt x="47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2" y="57"/>
                  <a:pt x="12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7" y="56"/>
                  <a:pt x="47" y="54"/>
                </a:cubicBezTo>
                <a:lnTo>
                  <a:pt x="47" y="16"/>
                </a:lnTo>
                <a:close/>
                <a:moveTo>
                  <a:pt x="21" y="48"/>
                </a:moveTo>
                <a:cubicBezTo>
                  <a:pt x="21" y="49"/>
                  <a:pt x="20" y="49"/>
                  <a:pt x="20" y="49"/>
                </a:cubicBezTo>
                <a:cubicBezTo>
                  <a:pt x="17" y="49"/>
                  <a:pt x="17" y="49"/>
                  <a:pt x="17" y="49"/>
                </a:cubicBezTo>
                <a:cubicBezTo>
                  <a:pt x="16" y="49"/>
                  <a:pt x="16" y="49"/>
                  <a:pt x="16" y="48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4"/>
                  <a:pt x="16" y="24"/>
                  <a:pt x="17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4"/>
                  <a:pt x="21" y="24"/>
                  <a:pt x="21" y="25"/>
                </a:cubicBezTo>
                <a:lnTo>
                  <a:pt x="21" y="48"/>
                </a:lnTo>
                <a:close/>
                <a:moveTo>
                  <a:pt x="38" y="11"/>
                </a:move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5" y="6"/>
                  <a:pt x="35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0" y="11"/>
                  <a:pt x="20" y="11"/>
                  <a:pt x="20" y="11"/>
                </a:cubicBezTo>
                <a:lnTo>
                  <a:pt x="38" y="11"/>
                </a:lnTo>
                <a:close/>
                <a:moveTo>
                  <a:pt x="31" y="48"/>
                </a:moveTo>
                <a:cubicBezTo>
                  <a:pt x="31" y="49"/>
                  <a:pt x="31" y="49"/>
                  <a:pt x="30" y="49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49"/>
                  <a:pt x="26" y="49"/>
                  <a:pt x="26" y="48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4"/>
                  <a:pt x="27" y="24"/>
                  <a:pt x="27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1" y="24"/>
                  <a:pt x="31" y="24"/>
                  <a:pt x="31" y="25"/>
                </a:cubicBezTo>
                <a:lnTo>
                  <a:pt x="31" y="48"/>
                </a:lnTo>
                <a:close/>
                <a:moveTo>
                  <a:pt x="42" y="48"/>
                </a:moveTo>
                <a:cubicBezTo>
                  <a:pt x="42" y="49"/>
                  <a:pt x="41" y="49"/>
                  <a:pt x="40" y="49"/>
                </a:cubicBezTo>
                <a:cubicBezTo>
                  <a:pt x="38" y="49"/>
                  <a:pt x="38" y="49"/>
                  <a:pt x="38" y="49"/>
                </a:cubicBezTo>
                <a:cubicBezTo>
                  <a:pt x="37" y="49"/>
                  <a:pt x="36" y="49"/>
                  <a:pt x="36" y="48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4"/>
                  <a:pt x="37" y="24"/>
                  <a:pt x="38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1" y="24"/>
                  <a:pt x="42" y="24"/>
                  <a:pt x="42" y="25"/>
                </a:cubicBezTo>
                <a:lnTo>
                  <a:pt x="42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Freeform 21"/>
          <p:cNvSpPr>
            <a:spLocks noEditPoints="1"/>
          </p:cNvSpPr>
          <p:nvPr/>
        </p:nvSpPr>
        <p:spPr bwMode="auto">
          <a:xfrm>
            <a:off x="12199939" y="1152292"/>
            <a:ext cx="346315" cy="281236"/>
          </a:xfrm>
          <a:custGeom>
            <a:avLst/>
            <a:gdLst>
              <a:gd name="T0" fmla="*/ 810872833 w 69"/>
              <a:gd name="T1" fmla="*/ 505932351 h 56"/>
              <a:gd name="T2" fmla="*/ 752115422 w 69"/>
              <a:gd name="T3" fmla="*/ 541231951 h 56"/>
              <a:gd name="T4" fmla="*/ 634597173 w 69"/>
              <a:gd name="T5" fmla="*/ 658889281 h 56"/>
              <a:gd name="T6" fmla="*/ 517078924 w 69"/>
              <a:gd name="T7" fmla="*/ 541231951 h 56"/>
              <a:gd name="T8" fmla="*/ 329048355 w 69"/>
              <a:gd name="T9" fmla="*/ 541231951 h 56"/>
              <a:gd name="T10" fmla="*/ 211533534 w 69"/>
              <a:gd name="T11" fmla="*/ 658889281 h 56"/>
              <a:gd name="T12" fmla="*/ 94015285 w 69"/>
              <a:gd name="T13" fmla="*/ 541231951 h 56"/>
              <a:gd name="T14" fmla="*/ 58757410 w 69"/>
              <a:gd name="T15" fmla="*/ 541231951 h 56"/>
              <a:gd name="T16" fmla="*/ 0 w 69"/>
              <a:gd name="T17" fmla="*/ 505932351 h 56"/>
              <a:gd name="T18" fmla="*/ 35254446 w 69"/>
              <a:gd name="T19" fmla="*/ 482401571 h 56"/>
              <a:gd name="T20" fmla="*/ 35254446 w 69"/>
              <a:gd name="T21" fmla="*/ 329444641 h 56"/>
              <a:gd name="T22" fmla="*/ 47005928 w 69"/>
              <a:gd name="T23" fmla="*/ 235318090 h 56"/>
              <a:gd name="T24" fmla="*/ 141021213 w 69"/>
              <a:gd name="T25" fmla="*/ 141191540 h 56"/>
              <a:gd name="T26" fmla="*/ 199778624 w 69"/>
              <a:gd name="T27" fmla="*/ 117657330 h 56"/>
              <a:gd name="T28" fmla="*/ 270290944 w 69"/>
              <a:gd name="T29" fmla="*/ 117657330 h 56"/>
              <a:gd name="T30" fmla="*/ 270290944 w 69"/>
              <a:gd name="T31" fmla="*/ 23530780 h 56"/>
              <a:gd name="T32" fmla="*/ 305545390 w 69"/>
              <a:gd name="T33" fmla="*/ 0 h 56"/>
              <a:gd name="T34" fmla="*/ 787369868 w 69"/>
              <a:gd name="T35" fmla="*/ 0 h 56"/>
              <a:gd name="T36" fmla="*/ 810872833 w 69"/>
              <a:gd name="T37" fmla="*/ 23530780 h 56"/>
              <a:gd name="T38" fmla="*/ 810872833 w 69"/>
              <a:gd name="T39" fmla="*/ 505932351 h 56"/>
              <a:gd name="T40" fmla="*/ 270290944 w 69"/>
              <a:gd name="T41" fmla="*/ 294148471 h 56"/>
              <a:gd name="T42" fmla="*/ 270290944 w 69"/>
              <a:gd name="T43" fmla="*/ 176487710 h 56"/>
              <a:gd name="T44" fmla="*/ 199778624 w 69"/>
              <a:gd name="T45" fmla="*/ 176487710 h 56"/>
              <a:gd name="T46" fmla="*/ 188027141 w 69"/>
              <a:gd name="T47" fmla="*/ 176487710 h 56"/>
              <a:gd name="T48" fmla="*/ 94015285 w 69"/>
              <a:gd name="T49" fmla="*/ 270614260 h 56"/>
              <a:gd name="T50" fmla="*/ 94015285 w 69"/>
              <a:gd name="T51" fmla="*/ 282379650 h 56"/>
              <a:gd name="T52" fmla="*/ 94015285 w 69"/>
              <a:gd name="T53" fmla="*/ 294148471 h 56"/>
              <a:gd name="T54" fmla="*/ 270290944 w 69"/>
              <a:gd name="T55" fmla="*/ 294148471 h 56"/>
              <a:gd name="T56" fmla="*/ 211533534 w 69"/>
              <a:gd name="T57" fmla="*/ 482401571 h 56"/>
              <a:gd name="T58" fmla="*/ 152772695 w 69"/>
              <a:gd name="T59" fmla="*/ 541231951 h 56"/>
              <a:gd name="T60" fmla="*/ 211533534 w 69"/>
              <a:gd name="T61" fmla="*/ 600058901 h 56"/>
              <a:gd name="T62" fmla="*/ 270290944 w 69"/>
              <a:gd name="T63" fmla="*/ 541231951 h 56"/>
              <a:gd name="T64" fmla="*/ 211533534 w 69"/>
              <a:gd name="T65" fmla="*/ 482401571 h 56"/>
              <a:gd name="T66" fmla="*/ 634597173 w 69"/>
              <a:gd name="T67" fmla="*/ 482401571 h 56"/>
              <a:gd name="T68" fmla="*/ 575836335 w 69"/>
              <a:gd name="T69" fmla="*/ 541231951 h 56"/>
              <a:gd name="T70" fmla="*/ 634597173 w 69"/>
              <a:gd name="T71" fmla="*/ 600058901 h 56"/>
              <a:gd name="T72" fmla="*/ 693354584 w 69"/>
              <a:gd name="T73" fmla="*/ 541231951 h 56"/>
              <a:gd name="T74" fmla="*/ 634597173 w 69"/>
              <a:gd name="T75" fmla="*/ 482401571 h 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9" h="56">
                <a:moveTo>
                  <a:pt x="69" y="43"/>
                </a:moveTo>
                <a:cubicBezTo>
                  <a:pt x="69" y="46"/>
                  <a:pt x="66" y="46"/>
                  <a:pt x="64" y="46"/>
                </a:cubicBezTo>
                <a:cubicBezTo>
                  <a:pt x="64" y="52"/>
                  <a:pt x="60" y="56"/>
                  <a:pt x="54" y="56"/>
                </a:cubicBezTo>
                <a:cubicBezTo>
                  <a:pt x="48" y="56"/>
                  <a:pt x="44" y="52"/>
                  <a:pt x="44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52"/>
                  <a:pt x="24" y="56"/>
                  <a:pt x="18" y="56"/>
                </a:cubicBezTo>
                <a:cubicBezTo>
                  <a:pt x="12" y="56"/>
                  <a:pt x="8" y="52"/>
                  <a:pt x="8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3" y="46"/>
                  <a:pt x="0" y="46"/>
                  <a:pt x="0" y="43"/>
                </a:cubicBezTo>
                <a:cubicBezTo>
                  <a:pt x="0" y="42"/>
                  <a:pt x="1" y="41"/>
                  <a:pt x="3" y="41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5"/>
                  <a:pt x="2" y="22"/>
                  <a:pt x="4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3" y="11"/>
                  <a:pt x="15" y="10"/>
                  <a:pt x="17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4" y="0"/>
                  <a:pt x="2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9" y="1"/>
                  <a:pt x="69" y="2"/>
                </a:cubicBezTo>
                <a:lnTo>
                  <a:pt x="69" y="43"/>
                </a:lnTo>
                <a:close/>
                <a:moveTo>
                  <a:pt x="23" y="25"/>
                </a:moveTo>
                <a:cubicBezTo>
                  <a:pt x="23" y="15"/>
                  <a:pt x="23" y="15"/>
                  <a:pt x="23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6" y="15"/>
                  <a:pt x="16" y="15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4"/>
                  <a:pt x="8" y="24"/>
                </a:cubicBezTo>
                <a:cubicBezTo>
                  <a:pt x="8" y="25"/>
                  <a:pt x="8" y="25"/>
                  <a:pt x="8" y="25"/>
                </a:cubicBezTo>
                <a:lnTo>
                  <a:pt x="23" y="25"/>
                </a:lnTo>
                <a:close/>
                <a:moveTo>
                  <a:pt x="18" y="41"/>
                </a:moveTo>
                <a:cubicBezTo>
                  <a:pt x="15" y="41"/>
                  <a:pt x="13" y="43"/>
                  <a:pt x="13" y="46"/>
                </a:cubicBezTo>
                <a:cubicBezTo>
                  <a:pt x="13" y="49"/>
                  <a:pt x="15" y="51"/>
                  <a:pt x="18" y="51"/>
                </a:cubicBezTo>
                <a:cubicBezTo>
                  <a:pt x="21" y="51"/>
                  <a:pt x="23" y="49"/>
                  <a:pt x="23" y="46"/>
                </a:cubicBezTo>
                <a:cubicBezTo>
                  <a:pt x="23" y="43"/>
                  <a:pt x="21" y="41"/>
                  <a:pt x="18" y="41"/>
                </a:cubicBezTo>
                <a:close/>
                <a:moveTo>
                  <a:pt x="54" y="41"/>
                </a:moveTo>
                <a:cubicBezTo>
                  <a:pt x="51" y="41"/>
                  <a:pt x="49" y="43"/>
                  <a:pt x="49" y="46"/>
                </a:cubicBezTo>
                <a:cubicBezTo>
                  <a:pt x="49" y="49"/>
                  <a:pt x="51" y="51"/>
                  <a:pt x="54" y="51"/>
                </a:cubicBezTo>
                <a:cubicBezTo>
                  <a:pt x="57" y="51"/>
                  <a:pt x="59" y="49"/>
                  <a:pt x="59" y="46"/>
                </a:cubicBezTo>
                <a:cubicBezTo>
                  <a:pt x="59" y="43"/>
                  <a:pt x="57" y="41"/>
                  <a:pt x="54" y="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22"/>
          <p:cNvSpPr>
            <a:spLocks noEditPoints="1"/>
          </p:cNvSpPr>
          <p:nvPr/>
        </p:nvSpPr>
        <p:spPr bwMode="auto">
          <a:xfrm>
            <a:off x="12908839" y="1122078"/>
            <a:ext cx="306802" cy="311451"/>
          </a:xfrm>
          <a:custGeom>
            <a:avLst/>
            <a:gdLst>
              <a:gd name="T0" fmla="*/ 719855779 w 61"/>
              <a:gd name="T1" fmla="*/ 600375140 h 62"/>
              <a:gd name="T2" fmla="*/ 590044707 w 61"/>
              <a:gd name="T3" fmla="*/ 729869768 h 62"/>
              <a:gd name="T4" fmla="*/ 129811072 w 61"/>
              <a:gd name="T5" fmla="*/ 729869768 h 62"/>
              <a:gd name="T6" fmla="*/ 0 w 61"/>
              <a:gd name="T7" fmla="*/ 600375140 h 62"/>
              <a:gd name="T8" fmla="*/ 0 w 61"/>
              <a:gd name="T9" fmla="*/ 141266555 h 62"/>
              <a:gd name="T10" fmla="*/ 129811072 w 61"/>
              <a:gd name="T11" fmla="*/ 0 h 62"/>
              <a:gd name="T12" fmla="*/ 590044707 w 61"/>
              <a:gd name="T13" fmla="*/ 0 h 62"/>
              <a:gd name="T14" fmla="*/ 719855779 w 61"/>
              <a:gd name="T15" fmla="*/ 141266555 h 62"/>
              <a:gd name="T16" fmla="*/ 719855779 w 61"/>
              <a:gd name="T17" fmla="*/ 600375140 h 62"/>
              <a:gd name="T18" fmla="*/ 507440784 w 61"/>
              <a:gd name="T19" fmla="*/ 553287432 h 62"/>
              <a:gd name="T20" fmla="*/ 460237070 w 61"/>
              <a:gd name="T21" fmla="*/ 565059359 h 62"/>
              <a:gd name="T22" fmla="*/ 401229851 w 61"/>
              <a:gd name="T23" fmla="*/ 494427797 h 62"/>
              <a:gd name="T24" fmla="*/ 401229851 w 61"/>
              <a:gd name="T25" fmla="*/ 306073533 h 62"/>
              <a:gd name="T26" fmla="*/ 519240853 w 61"/>
              <a:gd name="T27" fmla="*/ 306073533 h 62"/>
              <a:gd name="T28" fmla="*/ 519240853 w 61"/>
              <a:gd name="T29" fmla="*/ 223670044 h 62"/>
              <a:gd name="T30" fmla="*/ 401229851 w 61"/>
              <a:gd name="T31" fmla="*/ 223670044 h 62"/>
              <a:gd name="T32" fmla="*/ 401229851 w 61"/>
              <a:gd name="T33" fmla="*/ 70631562 h 62"/>
              <a:gd name="T34" fmla="*/ 306822423 w 61"/>
              <a:gd name="T35" fmla="*/ 70631562 h 62"/>
              <a:gd name="T36" fmla="*/ 306822423 w 61"/>
              <a:gd name="T37" fmla="*/ 70631562 h 62"/>
              <a:gd name="T38" fmla="*/ 188814856 w 61"/>
              <a:gd name="T39" fmla="*/ 235441971 h 62"/>
              <a:gd name="T40" fmla="*/ 188814856 w 61"/>
              <a:gd name="T41" fmla="*/ 306073533 h 62"/>
              <a:gd name="T42" fmla="*/ 247818639 w 61"/>
              <a:gd name="T43" fmla="*/ 306073533 h 62"/>
              <a:gd name="T44" fmla="*/ 247818639 w 61"/>
              <a:gd name="T45" fmla="*/ 506199724 h 62"/>
              <a:gd name="T46" fmla="*/ 424833425 w 61"/>
              <a:gd name="T47" fmla="*/ 671010133 h 62"/>
              <a:gd name="T48" fmla="*/ 531040923 w 61"/>
              <a:gd name="T49" fmla="*/ 635694352 h 62"/>
              <a:gd name="T50" fmla="*/ 507440784 w 61"/>
              <a:gd name="T51" fmla="*/ 553287432 h 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3" y="47"/>
                </a:moveTo>
                <a:cubicBezTo>
                  <a:pt x="42" y="47"/>
                  <a:pt x="40" y="48"/>
                  <a:pt x="39" y="48"/>
                </a:cubicBezTo>
                <a:cubicBezTo>
                  <a:pt x="35" y="48"/>
                  <a:pt x="34" y="45"/>
                  <a:pt x="34" y="42"/>
                </a:cubicBezTo>
                <a:cubicBezTo>
                  <a:pt x="34" y="26"/>
                  <a:pt x="34" y="26"/>
                  <a:pt x="34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19"/>
                  <a:pt x="44" y="19"/>
                  <a:pt x="44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6"/>
                  <a:pt x="34" y="6"/>
                  <a:pt x="34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10"/>
                  <a:pt x="24" y="17"/>
                  <a:pt x="16" y="20"/>
                </a:cubicBezTo>
                <a:cubicBezTo>
                  <a:pt x="16" y="26"/>
                  <a:pt x="16" y="26"/>
                  <a:pt x="16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9"/>
                  <a:pt x="25" y="57"/>
                  <a:pt x="36" y="57"/>
                </a:cubicBezTo>
                <a:cubicBezTo>
                  <a:pt x="40" y="57"/>
                  <a:pt x="44" y="55"/>
                  <a:pt x="45" y="54"/>
                </a:cubicBezTo>
                <a:lnTo>
                  <a:pt x="43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23"/>
          <p:cNvSpPr>
            <a:spLocks noEditPoints="1"/>
          </p:cNvSpPr>
          <p:nvPr/>
        </p:nvSpPr>
        <p:spPr bwMode="auto">
          <a:xfrm>
            <a:off x="13534064" y="1122078"/>
            <a:ext cx="311451" cy="311451"/>
          </a:xfrm>
          <a:custGeom>
            <a:avLst/>
            <a:gdLst>
              <a:gd name="T0" fmla="*/ 729869768 w 62"/>
              <a:gd name="T1" fmla="*/ 600375140 h 62"/>
              <a:gd name="T2" fmla="*/ 600375140 w 62"/>
              <a:gd name="T3" fmla="*/ 729869768 h 62"/>
              <a:gd name="T4" fmla="*/ 141266555 w 62"/>
              <a:gd name="T5" fmla="*/ 729869768 h 62"/>
              <a:gd name="T6" fmla="*/ 0 w 62"/>
              <a:gd name="T7" fmla="*/ 600375140 h 62"/>
              <a:gd name="T8" fmla="*/ 0 w 62"/>
              <a:gd name="T9" fmla="*/ 141266555 h 62"/>
              <a:gd name="T10" fmla="*/ 141266555 w 62"/>
              <a:gd name="T11" fmla="*/ 0 h 62"/>
              <a:gd name="T12" fmla="*/ 600375140 w 62"/>
              <a:gd name="T13" fmla="*/ 0 h 62"/>
              <a:gd name="T14" fmla="*/ 729869768 w 62"/>
              <a:gd name="T15" fmla="*/ 141266555 h 62"/>
              <a:gd name="T16" fmla="*/ 729869768 w 62"/>
              <a:gd name="T17" fmla="*/ 600375140 h 62"/>
              <a:gd name="T18" fmla="*/ 553287432 w 62"/>
              <a:gd name="T19" fmla="*/ 247213898 h 62"/>
              <a:gd name="T20" fmla="*/ 600375140 w 62"/>
              <a:gd name="T21" fmla="*/ 188354263 h 62"/>
              <a:gd name="T22" fmla="*/ 529743578 w 62"/>
              <a:gd name="T23" fmla="*/ 223670044 h 62"/>
              <a:gd name="T24" fmla="*/ 459112016 w 62"/>
              <a:gd name="T25" fmla="*/ 188354263 h 62"/>
              <a:gd name="T26" fmla="*/ 364936600 w 62"/>
              <a:gd name="T27" fmla="*/ 282529679 h 62"/>
              <a:gd name="T28" fmla="*/ 364936600 w 62"/>
              <a:gd name="T29" fmla="*/ 306073533 h 62"/>
              <a:gd name="T30" fmla="*/ 164810409 w 62"/>
              <a:gd name="T31" fmla="*/ 200126190 h 62"/>
              <a:gd name="T32" fmla="*/ 141266555 w 62"/>
              <a:gd name="T33" fmla="*/ 258985825 h 62"/>
              <a:gd name="T34" fmla="*/ 188354263 w 62"/>
              <a:gd name="T35" fmla="*/ 341389315 h 62"/>
              <a:gd name="T36" fmla="*/ 141266555 w 62"/>
              <a:gd name="T37" fmla="*/ 329617388 h 62"/>
              <a:gd name="T38" fmla="*/ 141266555 w 62"/>
              <a:gd name="T39" fmla="*/ 329617388 h 62"/>
              <a:gd name="T40" fmla="*/ 223670044 w 62"/>
              <a:gd name="T41" fmla="*/ 423796235 h 62"/>
              <a:gd name="T42" fmla="*/ 200126190 w 62"/>
              <a:gd name="T43" fmla="*/ 423796235 h 62"/>
              <a:gd name="T44" fmla="*/ 176582336 w 62"/>
              <a:gd name="T45" fmla="*/ 423796235 h 62"/>
              <a:gd name="T46" fmla="*/ 270757752 w 62"/>
              <a:gd name="T47" fmla="*/ 494427797 h 62"/>
              <a:gd name="T48" fmla="*/ 153038482 w 62"/>
              <a:gd name="T49" fmla="*/ 541515505 h 62"/>
              <a:gd name="T50" fmla="*/ 129494628 w 62"/>
              <a:gd name="T51" fmla="*/ 541515505 h 62"/>
              <a:gd name="T52" fmla="*/ 282529679 w 62"/>
              <a:gd name="T53" fmla="*/ 576831286 h 62"/>
              <a:gd name="T54" fmla="*/ 565059359 w 62"/>
              <a:gd name="T55" fmla="*/ 294301606 h 62"/>
              <a:gd name="T56" fmla="*/ 565059359 w 62"/>
              <a:gd name="T57" fmla="*/ 282529679 h 62"/>
              <a:gd name="T58" fmla="*/ 612150498 w 62"/>
              <a:gd name="T59" fmla="*/ 235441971 h 62"/>
              <a:gd name="T60" fmla="*/ 553287432 w 62"/>
              <a:gd name="T61" fmla="*/ 247213898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47" y="21"/>
                </a:moveTo>
                <a:cubicBezTo>
                  <a:pt x="49" y="20"/>
                  <a:pt x="50" y="18"/>
                  <a:pt x="51" y="16"/>
                </a:cubicBezTo>
                <a:cubicBezTo>
                  <a:pt x="49" y="17"/>
                  <a:pt x="47" y="18"/>
                  <a:pt x="45" y="19"/>
                </a:cubicBezTo>
                <a:cubicBezTo>
                  <a:pt x="44" y="17"/>
                  <a:pt x="42" y="16"/>
                  <a:pt x="39" y="16"/>
                </a:cubicBezTo>
                <a:cubicBezTo>
                  <a:pt x="35" y="16"/>
                  <a:pt x="31" y="20"/>
                  <a:pt x="31" y="24"/>
                </a:cubicBezTo>
                <a:cubicBezTo>
                  <a:pt x="31" y="25"/>
                  <a:pt x="31" y="26"/>
                  <a:pt x="31" y="26"/>
                </a:cubicBezTo>
                <a:cubicBezTo>
                  <a:pt x="24" y="26"/>
                  <a:pt x="18" y="23"/>
                  <a:pt x="14" y="17"/>
                </a:cubicBezTo>
                <a:cubicBezTo>
                  <a:pt x="13" y="19"/>
                  <a:pt x="12" y="20"/>
                  <a:pt x="12" y="22"/>
                </a:cubicBezTo>
                <a:cubicBezTo>
                  <a:pt x="12" y="25"/>
                  <a:pt x="14" y="27"/>
                  <a:pt x="16" y="29"/>
                </a:cubicBezTo>
                <a:cubicBezTo>
                  <a:pt x="15" y="29"/>
                  <a:pt x="13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32"/>
                  <a:pt x="15" y="35"/>
                  <a:pt x="19" y="36"/>
                </a:cubicBezTo>
                <a:cubicBezTo>
                  <a:pt x="18" y="36"/>
                  <a:pt x="18" y="36"/>
                  <a:pt x="17" y="36"/>
                </a:cubicBezTo>
                <a:cubicBezTo>
                  <a:pt x="16" y="36"/>
                  <a:pt x="16" y="36"/>
                  <a:pt x="15" y="36"/>
                </a:cubicBezTo>
                <a:cubicBezTo>
                  <a:pt x="16" y="39"/>
                  <a:pt x="20" y="42"/>
                  <a:pt x="23" y="42"/>
                </a:cubicBezTo>
                <a:cubicBezTo>
                  <a:pt x="20" y="44"/>
                  <a:pt x="17" y="46"/>
                  <a:pt x="13" y="46"/>
                </a:cubicBezTo>
                <a:cubicBezTo>
                  <a:pt x="12" y="46"/>
                  <a:pt x="11" y="46"/>
                  <a:pt x="11" y="46"/>
                </a:cubicBezTo>
                <a:cubicBezTo>
                  <a:pt x="14" y="48"/>
                  <a:pt x="19" y="49"/>
                  <a:pt x="24" y="49"/>
                </a:cubicBezTo>
                <a:cubicBezTo>
                  <a:pt x="39" y="49"/>
                  <a:pt x="48" y="36"/>
                  <a:pt x="48" y="25"/>
                </a:cubicBezTo>
                <a:cubicBezTo>
                  <a:pt x="48" y="25"/>
                  <a:pt x="48" y="25"/>
                  <a:pt x="48" y="24"/>
                </a:cubicBezTo>
                <a:cubicBezTo>
                  <a:pt x="49" y="23"/>
                  <a:pt x="51" y="22"/>
                  <a:pt x="52" y="20"/>
                </a:cubicBezTo>
                <a:cubicBezTo>
                  <a:pt x="50" y="20"/>
                  <a:pt x="49" y="21"/>
                  <a:pt x="4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24"/>
          <p:cNvSpPr>
            <a:spLocks noEditPoints="1"/>
          </p:cNvSpPr>
          <p:nvPr/>
        </p:nvSpPr>
        <p:spPr bwMode="auto">
          <a:xfrm>
            <a:off x="687885" y="1661306"/>
            <a:ext cx="388151" cy="362584"/>
          </a:xfrm>
          <a:custGeom>
            <a:avLst/>
            <a:gdLst>
              <a:gd name="T0" fmla="*/ 912784059 w 77"/>
              <a:gd name="T1" fmla="*/ 189290590 h 72"/>
              <a:gd name="T2" fmla="*/ 912784059 w 77"/>
              <a:gd name="T3" fmla="*/ 248444544 h 72"/>
              <a:gd name="T4" fmla="*/ 853512590 w 77"/>
              <a:gd name="T5" fmla="*/ 248444544 h 72"/>
              <a:gd name="T6" fmla="*/ 817949709 w 77"/>
              <a:gd name="T7" fmla="*/ 272105438 h 72"/>
              <a:gd name="T8" fmla="*/ 94834350 w 77"/>
              <a:gd name="T9" fmla="*/ 272105438 h 72"/>
              <a:gd name="T10" fmla="*/ 59271469 w 77"/>
              <a:gd name="T11" fmla="*/ 248444544 h 72"/>
              <a:gd name="T12" fmla="*/ 0 w 77"/>
              <a:gd name="T13" fmla="*/ 248444544 h 72"/>
              <a:gd name="T14" fmla="*/ 0 w 77"/>
              <a:gd name="T15" fmla="*/ 189290590 h 72"/>
              <a:gd name="T16" fmla="*/ 450463161 w 77"/>
              <a:gd name="T17" fmla="*/ 0 h 72"/>
              <a:gd name="T18" fmla="*/ 912784059 w 77"/>
              <a:gd name="T19" fmla="*/ 189290590 h 72"/>
              <a:gd name="T20" fmla="*/ 912784059 w 77"/>
              <a:gd name="T21" fmla="*/ 792658858 h 72"/>
              <a:gd name="T22" fmla="*/ 912784059 w 77"/>
              <a:gd name="T23" fmla="*/ 851812813 h 72"/>
              <a:gd name="T24" fmla="*/ 0 w 77"/>
              <a:gd name="T25" fmla="*/ 851812813 h 72"/>
              <a:gd name="T26" fmla="*/ 0 w 77"/>
              <a:gd name="T27" fmla="*/ 792658858 h 72"/>
              <a:gd name="T28" fmla="*/ 35562881 w 77"/>
              <a:gd name="T29" fmla="*/ 768997965 h 72"/>
              <a:gd name="T30" fmla="*/ 877221178 w 77"/>
              <a:gd name="T31" fmla="*/ 768997965 h 72"/>
              <a:gd name="T32" fmla="*/ 912784059 w 77"/>
              <a:gd name="T33" fmla="*/ 792658858 h 72"/>
              <a:gd name="T34" fmla="*/ 237085874 w 77"/>
              <a:gd name="T35" fmla="*/ 307598498 h 72"/>
              <a:gd name="T36" fmla="*/ 237085874 w 77"/>
              <a:gd name="T37" fmla="*/ 674350950 h 72"/>
              <a:gd name="T38" fmla="*/ 296357343 w 77"/>
              <a:gd name="T39" fmla="*/ 674350950 h 72"/>
              <a:gd name="T40" fmla="*/ 296357343 w 77"/>
              <a:gd name="T41" fmla="*/ 307598498 h 72"/>
              <a:gd name="T42" fmla="*/ 426754574 w 77"/>
              <a:gd name="T43" fmla="*/ 307598498 h 72"/>
              <a:gd name="T44" fmla="*/ 426754574 w 77"/>
              <a:gd name="T45" fmla="*/ 674350950 h 72"/>
              <a:gd name="T46" fmla="*/ 486029485 w 77"/>
              <a:gd name="T47" fmla="*/ 674350950 h 72"/>
              <a:gd name="T48" fmla="*/ 486029485 w 77"/>
              <a:gd name="T49" fmla="*/ 307598498 h 72"/>
              <a:gd name="T50" fmla="*/ 604572422 w 77"/>
              <a:gd name="T51" fmla="*/ 307598498 h 72"/>
              <a:gd name="T52" fmla="*/ 604572422 w 77"/>
              <a:gd name="T53" fmla="*/ 674350950 h 72"/>
              <a:gd name="T54" fmla="*/ 663843891 w 77"/>
              <a:gd name="T55" fmla="*/ 674350950 h 72"/>
              <a:gd name="T56" fmla="*/ 663843891 w 77"/>
              <a:gd name="T57" fmla="*/ 307598498 h 72"/>
              <a:gd name="T58" fmla="*/ 794241122 w 77"/>
              <a:gd name="T59" fmla="*/ 307598498 h 72"/>
              <a:gd name="T60" fmla="*/ 794241122 w 77"/>
              <a:gd name="T61" fmla="*/ 674350950 h 72"/>
              <a:gd name="T62" fmla="*/ 817949709 w 77"/>
              <a:gd name="T63" fmla="*/ 674350950 h 72"/>
              <a:gd name="T64" fmla="*/ 853512590 w 77"/>
              <a:gd name="T65" fmla="*/ 698011844 h 72"/>
              <a:gd name="T66" fmla="*/ 853512590 w 77"/>
              <a:gd name="T67" fmla="*/ 733504904 h 72"/>
              <a:gd name="T68" fmla="*/ 59271469 w 77"/>
              <a:gd name="T69" fmla="*/ 733504904 h 72"/>
              <a:gd name="T70" fmla="*/ 59271469 w 77"/>
              <a:gd name="T71" fmla="*/ 698011844 h 72"/>
              <a:gd name="T72" fmla="*/ 94834350 w 77"/>
              <a:gd name="T73" fmla="*/ 674350950 h 72"/>
              <a:gd name="T74" fmla="*/ 118542937 w 77"/>
              <a:gd name="T75" fmla="*/ 674350950 h 72"/>
              <a:gd name="T76" fmla="*/ 118542937 w 77"/>
              <a:gd name="T77" fmla="*/ 307598498 h 72"/>
              <a:gd name="T78" fmla="*/ 237085874 w 77"/>
              <a:gd name="T79" fmla="*/ 307598498 h 7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7" h="72">
                <a:moveTo>
                  <a:pt x="77" y="16"/>
                </a:moveTo>
                <a:cubicBezTo>
                  <a:pt x="77" y="21"/>
                  <a:pt x="77" y="21"/>
                  <a:pt x="77" y="21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22"/>
                  <a:pt x="70" y="23"/>
                  <a:pt x="69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6" y="23"/>
                  <a:pt x="5" y="22"/>
                  <a:pt x="5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6"/>
                  <a:pt x="0" y="16"/>
                  <a:pt x="0" y="16"/>
                </a:cubicBezTo>
                <a:cubicBezTo>
                  <a:pt x="38" y="0"/>
                  <a:pt x="38" y="0"/>
                  <a:pt x="38" y="0"/>
                </a:cubicBezTo>
                <a:lnTo>
                  <a:pt x="77" y="16"/>
                </a:lnTo>
                <a:close/>
                <a:moveTo>
                  <a:pt x="77" y="67"/>
                </a:moveTo>
                <a:cubicBezTo>
                  <a:pt x="77" y="72"/>
                  <a:pt x="77" y="72"/>
                  <a:pt x="77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6"/>
                  <a:pt x="1" y="65"/>
                  <a:pt x="3" y="65"/>
                </a:cubicBezTo>
                <a:cubicBezTo>
                  <a:pt x="74" y="65"/>
                  <a:pt x="74" y="65"/>
                  <a:pt x="74" y="65"/>
                </a:cubicBezTo>
                <a:cubicBezTo>
                  <a:pt x="76" y="65"/>
                  <a:pt x="77" y="66"/>
                  <a:pt x="77" y="67"/>
                </a:cubicBezTo>
                <a:close/>
                <a:moveTo>
                  <a:pt x="20" y="26"/>
                </a:moveTo>
                <a:cubicBezTo>
                  <a:pt x="20" y="57"/>
                  <a:pt x="20" y="57"/>
                  <a:pt x="20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26"/>
                  <a:pt x="25" y="26"/>
                  <a:pt x="25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57"/>
                  <a:pt x="36" y="57"/>
                  <a:pt x="36" y="57"/>
                </a:cubicBezTo>
                <a:cubicBezTo>
                  <a:pt x="41" y="57"/>
                  <a:pt x="41" y="57"/>
                  <a:pt x="41" y="57"/>
                </a:cubicBezTo>
                <a:cubicBezTo>
                  <a:pt x="41" y="26"/>
                  <a:pt x="41" y="26"/>
                  <a:pt x="41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57"/>
                  <a:pt x="51" y="57"/>
                  <a:pt x="51" y="57"/>
                </a:cubicBezTo>
                <a:cubicBezTo>
                  <a:pt x="56" y="57"/>
                  <a:pt x="56" y="57"/>
                  <a:pt x="56" y="57"/>
                </a:cubicBezTo>
                <a:cubicBezTo>
                  <a:pt x="56" y="26"/>
                  <a:pt x="56" y="26"/>
                  <a:pt x="5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67" y="57"/>
                  <a:pt x="67" y="57"/>
                  <a:pt x="67" y="57"/>
                </a:cubicBezTo>
                <a:cubicBezTo>
                  <a:pt x="69" y="57"/>
                  <a:pt x="69" y="57"/>
                  <a:pt x="69" y="57"/>
                </a:cubicBezTo>
                <a:cubicBezTo>
                  <a:pt x="70" y="57"/>
                  <a:pt x="72" y="58"/>
                  <a:pt x="72" y="59"/>
                </a:cubicBezTo>
                <a:cubicBezTo>
                  <a:pt x="72" y="62"/>
                  <a:pt x="72" y="62"/>
                  <a:pt x="72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5" y="59"/>
                  <a:pt x="5" y="59"/>
                  <a:pt x="5" y="59"/>
                </a:cubicBezTo>
                <a:cubicBezTo>
                  <a:pt x="5" y="58"/>
                  <a:pt x="6" y="57"/>
                  <a:pt x="8" y="57"/>
                </a:cubicBezTo>
                <a:cubicBezTo>
                  <a:pt x="10" y="57"/>
                  <a:pt x="10" y="57"/>
                  <a:pt x="10" y="57"/>
                </a:cubicBezTo>
                <a:cubicBezTo>
                  <a:pt x="10" y="26"/>
                  <a:pt x="10" y="26"/>
                  <a:pt x="10" y="26"/>
                </a:cubicBezTo>
                <a:lnTo>
                  <a:pt x="2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25"/>
          <p:cNvSpPr>
            <a:spLocks noEditPoints="1"/>
          </p:cNvSpPr>
          <p:nvPr/>
        </p:nvSpPr>
        <p:spPr bwMode="auto">
          <a:xfrm>
            <a:off x="1317758" y="1700817"/>
            <a:ext cx="211508" cy="288208"/>
          </a:xfrm>
          <a:custGeom>
            <a:avLst/>
            <a:gdLst>
              <a:gd name="T0" fmla="*/ 461401064 w 42"/>
              <a:gd name="T1" fmla="*/ 274315655 h 57"/>
              <a:gd name="T2" fmla="*/ 35493183 w 42"/>
              <a:gd name="T3" fmla="*/ 274315655 h 57"/>
              <a:gd name="T4" fmla="*/ 0 w 42"/>
              <a:gd name="T5" fmla="*/ 250462270 h 57"/>
              <a:gd name="T6" fmla="*/ 11832208 w 42"/>
              <a:gd name="T7" fmla="*/ 226608885 h 57"/>
              <a:gd name="T8" fmla="*/ 224784428 w 42"/>
              <a:gd name="T9" fmla="*/ 11928419 h 57"/>
              <a:gd name="T10" fmla="*/ 248448843 w 42"/>
              <a:gd name="T11" fmla="*/ 0 h 57"/>
              <a:gd name="T12" fmla="*/ 272109819 w 42"/>
              <a:gd name="T13" fmla="*/ 11928419 h 57"/>
              <a:gd name="T14" fmla="*/ 485062039 w 42"/>
              <a:gd name="T15" fmla="*/ 226608885 h 57"/>
              <a:gd name="T16" fmla="*/ 496894247 w 42"/>
              <a:gd name="T17" fmla="*/ 250462270 h 57"/>
              <a:gd name="T18" fmla="*/ 461401064 w 42"/>
              <a:gd name="T19" fmla="*/ 274315655 h 57"/>
              <a:gd name="T20" fmla="*/ 485062039 w 42"/>
              <a:gd name="T21" fmla="*/ 453214317 h 57"/>
              <a:gd name="T22" fmla="*/ 272109819 w 42"/>
              <a:gd name="T23" fmla="*/ 667894782 h 57"/>
              <a:gd name="T24" fmla="*/ 248448843 w 42"/>
              <a:gd name="T25" fmla="*/ 679823202 h 57"/>
              <a:gd name="T26" fmla="*/ 224784428 w 42"/>
              <a:gd name="T27" fmla="*/ 667894782 h 57"/>
              <a:gd name="T28" fmla="*/ 11832208 w 42"/>
              <a:gd name="T29" fmla="*/ 453214317 h 57"/>
              <a:gd name="T30" fmla="*/ 0 w 42"/>
              <a:gd name="T31" fmla="*/ 429360932 h 57"/>
              <a:gd name="T32" fmla="*/ 35493183 w 42"/>
              <a:gd name="T33" fmla="*/ 393582581 h 57"/>
              <a:gd name="T34" fmla="*/ 461401064 w 42"/>
              <a:gd name="T35" fmla="*/ 393582581 h 57"/>
              <a:gd name="T36" fmla="*/ 496894247 w 42"/>
              <a:gd name="T37" fmla="*/ 429360932 h 57"/>
              <a:gd name="T38" fmla="*/ 485062039 w 42"/>
              <a:gd name="T39" fmla="*/ 453214317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2" h="57">
                <a:moveTo>
                  <a:pt x="39" y="23"/>
                </a:moveTo>
                <a:cubicBezTo>
                  <a:pt x="3" y="23"/>
                  <a:pt x="3" y="23"/>
                  <a:pt x="3" y="23"/>
                </a:cubicBezTo>
                <a:cubicBezTo>
                  <a:pt x="2" y="23"/>
                  <a:pt x="0" y="22"/>
                  <a:pt x="0" y="21"/>
                </a:cubicBezTo>
                <a:cubicBezTo>
                  <a:pt x="0" y="20"/>
                  <a:pt x="1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0"/>
                  <a:pt x="20" y="0"/>
                  <a:pt x="21" y="0"/>
                </a:cubicBezTo>
                <a:cubicBezTo>
                  <a:pt x="22" y="0"/>
                  <a:pt x="22" y="0"/>
                  <a:pt x="23" y="1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19"/>
                  <a:pt x="42" y="20"/>
                  <a:pt x="42" y="21"/>
                </a:cubicBezTo>
                <a:cubicBezTo>
                  <a:pt x="42" y="22"/>
                  <a:pt x="40" y="23"/>
                  <a:pt x="39" y="23"/>
                </a:cubicBezTo>
                <a:close/>
                <a:moveTo>
                  <a:pt x="41" y="38"/>
                </a:moveTo>
                <a:cubicBezTo>
                  <a:pt x="23" y="56"/>
                  <a:pt x="23" y="56"/>
                  <a:pt x="23" y="56"/>
                </a:cubicBezTo>
                <a:cubicBezTo>
                  <a:pt x="22" y="56"/>
                  <a:pt x="22" y="57"/>
                  <a:pt x="21" y="57"/>
                </a:cubicBezTo>
                <a:cubicBezTo>
                  <a:pt x="20" y="57"/>
                  <a:pt x="20" y="56"/>
                  <a:pt x="19" y="56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35"/>
                  <a:pt x="2" y="33"/>
                  <a:pt x="3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40" y="33"/>
                  <a:pt x="42" y="35"/>
                  <a:pt x="42" y="36"/>
                </a:cubicBezTo>
                <a:cubicBezTo>
                  <a:pt x="42" y="37"/>
                  <a:pt x="41" y="37"/>
                  <a:pt x="41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Freeform 26"/>
          <p:cNvSpPr>
            <a:spLocks noEditPoints="1"/>
          </p:cNvSpPr>
          <p:nvPr/>
        </p:nvSpPr>
        <p:spPr bwMode="auto">
          <a:xfrm>
            <a:off x="2040604" y="1686872"/>
            <a:ext cx="288208" cy="311451"/>
          </a:xfrm>
          <a:custGeom>
            <a:avLst/>
            <a:gdLst>
              <a:gd name="T0" fmla="*/ 548627857 w 57"/>
              <a:gd name="T1" fmla="*/ 729869768 h 62"/>
              <a:gd name="T2" fmla="*/ 131195345 w 57"/>
              <a:gd name="T3" fmla="*/ 729869768 h 62"/>
              <a:gd name="T4" fmla="*/ 0 w 57"/>
              <a:gd name="T5" fmla="*/ 612150498 h 62"/>
              <a:gd name="T6" fmla="*/ 143120311 w 57"/>
              <a:gd name="T7" fmla="*/ 341389315 h 62"/>
              <a:gd name="T8" fmla="*/ 131195345 w 57"/>
              <a:gd name="T9" fmla="*/ 400252381 h 62"/>
              <a:gd name="T10" fmla="*/ 131195345 w 57"/>
              <a:gd name="T11" fmla="*/ 494427797 h 62"/>
              <a:gd name="T12" fmla="*/ 71560155 w 57"/>
              <a:gd name="T13" fmla="*/ 576831286 h 62"/>
              <a:gd name="T14" fmla="*/ 155048730 w 57"/>
              <a:gd name="T15" fmla="*/ 671010133 h 62"/>
              <a:gd name="T16" fmla="*/ 250462270 w 57"/>
              <a:gd name="T17" fmla="*/ 576831286 h 62"/>
              <a:gd name="T18" fmla="*/ 190827081 w 57"/>
              <a:gd name="T19" fmla="*/ 494427797 h 62"/>
              <a:gd name="T20" fmla="*/ 190827081 w 57"/>
              <a:gd name="T21" fmla="*/ 400252381 h 62"/>
              <a:gd name="T22" fmla="*/ 202755500 w 57"/>
              <a:gd name="T23" fmla="*/ 353161242 h 62"/>
              <a:gd name="T24" fmla="*/ 345875811 w 57"/>
              <a:gd name="T25" fmla="*/ 400252381 h 62"/>
              <a:gd name="T26" fmla="*/ 488996121 w 57"/>
              <a:gd name="T27" fmla="*/ 353161242 h 62"/>
              <a:gd name="T28" fmla="*/ 500921087 w 57"/>
              <a:gd name="T29" fmla="*/ 400252381 h 62"/>
              <a:gd name="T30" fmla="*/ 500921087 w 57"/>
              <a:gd name="T31" fmla="*/ 423796235 h 62"/>
              <a:gd name="T32" fmla="*/ 369729196 w 57"/>
              <a:gd name="T33" fmla="*/ 553287432 h 62"/>
              <a:gd name="T34" fmla="*/ 369729196 w 57"/>
              <a:gd name="T35" fmla="*/ 588603213 h 62"/>
              <a:gd name="T36" fmla="*/ 357800776 w 57"/>
              <a:gd name="T37" fmla="*/ 623922425 h 62"/>
              <a:gd name="T38" fmla="*/ 405507546 w 57"/>
              <a:gd name="T39" fmla="*/ 671010133 h 62"/>
              <a:gd name="T40" fmla="*/ 453214317 w 57"/>
              <a:gd name="T41" fmla="*/ 623922425 h 62"/>
              <a:gd name="T42" fmla="*/ 429360932 w 57"/>
              <a:gd name="T43" fmla="*/ 588603213 h 62"/>
              <a:gd name="T44" fmla="*/ 429360932 w 57"/>
              <a:gd name="T45" fmla="*/ 553287432 h 62"/>
              <a:gd name="T46" fmla="*/ 500921087 w 57"/>
              <a:gd name="T47" fmla="*/ 494427797 h 62"/>
              <a:gd name="T48" fmla="*/ 560556276 w 57"/>
              <a:gd name="T49" fmla="*/ 553287432 h 62"/>
              <a:gd name="T50" fmla="*/ 560556276 w 57"/>
              <a:gd name="T51" fmla="*/ 588603213 h 62"/>
              <a:gd name="T52" fmla="*/ 536702891 w 57"/>
              <a:gd name="T53" fmla="*/ 623922425 h 62"/>
              <a:gd name="T54" fmla="*/ 584409661 w 57"/>
              <a:gd name="T55" fmla="*/ 671010133 h 62"/>
              <a:gd name="T56" fmla="*/ 632116432 w 57"/>
              <a:gd name="T57" fmla="*/ 623922425 h 62"/>
              <a:gd name="T58" fmla="*/ 620188012 w 57"/>
              <a:gd name="T59" fmla="*/ 588603213 h 62"/>
              <a:gd name="T60" fmla="*/ 620188012 w 57"/>
              <a:gd name="T61" fmla="*/ 553287432 h 62"/>
              <a:gd name="T62" fmla="*/ 560556276 w 57"/>
              <a:gd name="T63" fmla="*/ 447340089 h 62"/>
              <a:gd name="T64" fmla="*/ 548627857 w 57"/>
              <a:gd name="T65" fmla="*/ 341389315 h 62"/>
              <a:gd name="T66" fmla="*/ 679823202 w 57"/>
              <a:gd name="T67" fmla="*/ 612150498 h 62"/>
              <a:gd name="T68" fmla="*/ 548627857 w 57"/>
              <a:gd name="T69" fmla="*/ 729869768 h 62"/>
              <a:gd name="T70" fmla="*/ 155048730 w 57"/>
              <a:gd name="T71" fmla="*/ 612150498 h 62"/>
              <a:gd name="T72" fmla="*/ 131195345 w 57"/>
              <a:gd name="T73" fmla="*/ 576831286 h 62"/>
              <a:gd name="T74" fmla="*/ 155048730 w 57"/>
              <a:gd name="T75" fmla="*/ 553287432 h 62"/>
              <a:gd name="T76" fmla="*/ 190827081 w 57"/>
              <a:gd name="T77" fmla="*/ 576831286 h 62"/>
              <a:gd name="T78" fmla="*/ 155048730 w 57"/>
              <a:gd name="T79" fmla="*/ 612150498 h 62"/>
              <a:gd name="T80" fmla="*/ 345875811 w 57"/>
              <a:gd name="T81" fmla="*/ 364936600 h 62"/>
              <a:gd name="T82" fmla="*/ 155048730 w 57"/>
              <a:gd name="T83" fmla="*/ 188354263 h 62"/>
              <a:gd name="T84" fmla="*/ 345875811 w 57"/>
              <a:gd name="T85" fmla="*/ 0 h 62"/>
              <a:gd name="T86" fmla="*/ 524774472 w 57"/>
              <a:gd name="T87" fmla="*/ 188354263 h 62"/>
              <a:gd name="T88" fmla="*/ 345875811 w 57"/>
              <a:gd name="T89" fmla="*/ 364936600 h 6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7" h="62">
                <a:moveTo>
                  <a:pt x="46" y="62"/>
                </a:move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8"/>
                  <a:pt x="0" y="52"/>
                </a:cubicBezTo>
                <a:cubicBezTo>
                  <a:pt x="0" y="44"/>
                  <a:pt x="2" y="31"/>
                  <a:pt x="12" y="29"/>
                </a:cubicBezTo>
                <a:cubicBezTo>
                  <a:pt x="11" y="31"/>
                  <a:pt x="11" y="32"/>
                  <a:pt x="11" y="34"/>
                </a:cubicBezTo>
                <a:cubicBezTo>
                  <a:pt x="11" y="42"/>
                  <a:pt x="11" y="42"/>
                  <a:pt x="11" y="42"/>
                </a:cubicBezTo>
                <a:cubicBezTo>
                  <a:pt x="8" y="43"/>
                  <a:pt x="6" y="46"/>
                  <a:pt x="6" y="49"/>
                </a:cubicBezTo>
                <a:cubicBezTo>
                  <a:pt x="6" y="54"/>
                  <a:pt x="9" y="57"/>
                  <a:pt x="13" y="57"/>
                </a:cubicBezTo>
                <a:cubicBezTo>
                  <a:pt x="18" y="57"/>
                  <a:pt x="21" y="54"/>
                  <a:pt x="21" y="49"/>
                </a:cubicBezTo>
                <a:cubicBezTo>
                  <a:pt x="21" y="46"/>
                  <a:pt x="19" y="43"/>
                  <a:pt x="16" y="42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3"/>
                  <a:pt x="16" y="31"/>
                  <a:pt x="17" y="30"/>
                </a:cubicBezTo>
                <a:cubicBezTo>
                  <a:pt x="20" y="33"/>
                  <a:pt x="24" y="34"/>
                  <a:pt x="29" y="34"/>
                </a:cubicBezTo>
                <a:cubicBezTo>
                  <a:pt x="33" y="34"/>
                  <a:pt x="37" y="33"/>
                  <a:pt x="41" y="30"/>
                </a:cubicBezTo>
                <a:cubicBezTo>
                  <a:pt x="41" y="31"/>
                  <a:pt x="42" y="33"/>
                  <a:pt x="42" y="34"/>
                </a:cubicBezTo>
                <a:cubicBezTo>
                  <a:pt x="42" y="36"/>
                  <a:pt x="42" y="36"/>
                  <a:pt x="42" y="36"/>
                </a:cubicBezTo>
                <a:cubicBezTo>
                  <a:pt x="36" y="36"/>
                  <a:pt x="31" y="41"/>
                  <a:pt x="31" y="47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1"/>
                  <a:pt x="30" y="52"/>
                  <a:pt x="30" y="53"/>
                </a:cubicBezTo>
                <a:cubicBezTo>
                  <a:pt x="30" y="55"/>
                  <a:pt x="32" y="57"/>
                  <a:pt x="34" y="57"/>
                </a:cubicBezTo>
                <a:cubicBezTo>
                  <a:pt x="36" y="57"/>
                  <a:pt x="38" y="55"/>
                  <a:pt x="38" y="53"/>
                </a:cubicBezTo>
                <a:cubicBezTo>
                  <a:pt x="38" y="52"/>
                  <a:pt x="37" y="51"/>
                  <a:pt x="36" y="50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44"/>
                  <a:pt x="39" y="42"/>
                  <a:pt x="42" y="42"/>
                </a:cubicBezTo>
                <a:cubicBezTo>
                  <a:pt x="44" y="42"/>
                  <a:pt x="47" y="44"/>
                  <a:pt x="47" y="47"/>
                </a:cubicBezTo>
                <a:cubicBezTo>
                  <a:pt x="47" y="50"/>
                  <a:pt x="47" y="50"/>
                  <a:pt x="47" y="50"/>
                </a:cubicBezTo>
                <a:cubicBezTo>
                  <a:pt x="46" y="51"/>
                  <a:pt x="45" y="52"/>
                  <a:pt x="45" y="53"/>
                </a:cubicBezTo>
                <a:cubicBezTo>
                  <a:pt x="45" y="55"/>
                  <a:pt x="47" y="57"/>
                  <a:pt x="49" y="57"/>
                </a:cubicBezTo>
                <a:cubicBezTo>
                  <a:pt x="51" y="57"/>
                  <a:pt x="53" y="55"/>
                  <a:pt x="53" y="53"/>
                </a:cubicBezTo>
                <a:cubicBezTo>
                  <a:pt x="53" y="52"/>
                  <a:pt x="53" y="51"/>
                  <a:pt x="52" y="50"/>
                </a:cubicBezTo>
                <a:cubicBezTo>
                  <a:pt x="52" y="47"/>
                  <a:pt x="52" y="47"/>
                  <a:pt x="52" y="47"/>
                </a:cubicBezTo>
                <a:cubicBezTo>
                  <a:pt x="52" y="43"/>
                  <a:pt x="50" y="40"/>
                  <a:pt x="47" y="38"/>
                </a:cubicBezTo>
                <a:cubicBezTo>
                  <a:pt x="47" y="35"/>
                  <a:pt x="47" y="32"/>
                  <a:pt x="46" y="29"/>
                </a:cubicBezTo>
                <a:cubicBezTo>
                  <a:pt x="55" y="31"/>
                  <a:pt x="57" y="44"/>
                  <a:pt x="57" y="52"/>
                </a:cubicBezTo>
                <a:cubicBezTo>
                  <a:pt x="57" y="58"/>
                  <a:pt x="53" y="62"/>
                  <a:pt x="46" y="62"/>
                </a:cubicBezTo>
                <a:close/>
                <a:moveTo>
                  <a:pt x="13" y="52"/>
                </a:moveTo>
                <a:cubicBezTo>
                  <a:pt x="12" y="52"/>
                  <a:pt x="11" y="51"/>
                  <a:pt x="11" y="49"/>
                </a:cubicBezTo>
                <a:cubicBezTo>
                  <a:pt x="11" y="48"/>
                  <a:pt x="12" y="47"/>
                  <a:pt x="13" y="47"/>
                </a:cubicBezTo>
                <a:cubicBezTo>
                  <a:pt x="15" y="47"/>
                  <a:pt x="16" y="48"/>
                  <a:pt x="16" y="49"/>
                </a:cubicBezTo>
                <a:cubicBezTo>
                  <a:pt x="16" y="51"/>
                  <a:pt x="15" y="52"/>
                  <a:pt x="13" y="52"/>
                </a:cubicBezTo>
                <a:close/>
                <a:moveTo>
                  <a:pt x="29" y="31"/>
                </a:moveTo>
                <a:cubicBezTo>
                  <a:pt x="20" y="31"/>
                  <a:pt x="13" y="24"/>
                  <a:pt x="13" y="16"/>
                </a:cubicBezTo>
                <a:cubicBezTo>
                  <a:pt x="13" y="7"/>
                  <a:pt x="20" y="0"/>
                  <a:pt x="29" y="0"/>
                </a:cubicBezTo>
                <a:cubicBezTo>
                  <a:pt x="37" y="0"/>
                  <a:pt x="44" y="7"/>
                  <a:pt x="44" y="16"/>
                </a:cubicBezTo>
                <a:cubicBezTo>
                  <a:pt x="44" y="24"/>
                  <a:pt x="37" y="31"/>
                  <a:pt x="29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Freeform 27"/>
          <p:cNvSpPr>
            <a:spLocks/>
          </p:cNvSpPr>
          <p:nvPr/>
        </p:nvSpPr>
        <p:spPr bwMode="auto">
          <a:xfrm>
            <a:off x="2770421" y="1661306"/>
            <a:ext cx="297505" cy="341665"/>
          </a:xfrm>
          <a:custGeom>
            <a:avLst/>
            <a:gdLst>
              <a:gd name="T0" fmla="*/ 699834576 w 59"/>
              <a:gd name="T1" fmla="*/ 482867160 h 68"/>
              <a:gd name="T2" fmla="*/ 604940176 w 59"/>
              <a:gd name="T3" fmla="*/ 494641645 h 68"/>
              <a:gd name="T4" fmla="*/ 379570712 w 59"/>
              <a:gd name="T5" fmla="*/ 777294504 h 68"/>
              <a:gd name="T6" fmla="*/ 296541125 w 59"/>
              <a:gd name="T7" fmla="*/ 777294504 h 68"/>
              <a:gd name="T8" fmla="*/ 0 w 59"/>
              <a:gd name="T9" fmla="*/ 117772311 h 68"/>
              <a:gd name="T10" fmla="*/ 142339878 w 59"/>
              <a:gd name="T11" fmla="*/ 117772311 h 68"/>
              <a:gd name="T12" fmla="*/ 343986603 w 59"/>
              <a:gd name="T13" fmla="*/ 659522194 h 68"/>
              <a:gd name="T14" fmla="*/ 486326481 w 59"/>
              <a:gd name="T15" fmla="*/ 471089242 h 68"/>
              <a:gd name="T16" fmla="*/ 343986603 w 59"/>
              <a:gd name="T17" fmla="*/ 211988786 h 68"/>
              <a:gd name="T18" fmla="*/ 521910590 w 59"/>
              <a:gd name="T19" fmla="*/ 0 h 68"/>
              <a:gd name="T20" fmla="*/ 699834576 w 59"/>
              <a:gd name="T21" fmla="*/ 188436383 h 68"/>
              <a:gd name="T22" fmla="*/ 676111837 w 59"/>
              <a:gd name="T23" fmla="*/ 329761097 h 68"/>
              <a:gd name="T24" fmla="*/ 557494698 w 59"/>
              <a:gd name="T25" fmla="*/ 294430776 h 68"/>
              <a:gd name="T26" fmla="*/ 569356068 w 59"/>
              <a:gd name="T27" fmla="*/ 200214301 h 68"/>
              <a:gd name="T28" fmla="*/ 521910590 w 59"/>
              <a:gd name="T29" fmla="*/ 117772311 h 68"/>
              <a:gd name="T30" fmla="*/ 462603742 w 59"/>
              <a:gd name="T31" fmla="*/ 211988786 h 68"/>
              <a:gd name="T32" fmla="*/ 640527729 w 59"/>
              <a:gd name="T33" fmla="*/ 400425169 h 68"/>
              <a:gd name="T34" fmla="*/ 699834576 w 59"/>
              <a:gd name="T35" fmla="*/ 400425169 h 68"/>
              <a:gd name="T36" fmla="*/ 699834576 w 59"/>
              <a:gd name="T37" fmla="*/ 482867160 h 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9" h="68">
                <a:moveTo>
                  <a:pt x="59" y="41"/>
                </a:moveTo>
                <a:cubicBezTo>
                  <a:pt x="56" y="42"/>
                  <a:pt x="53" y="42"/>
                  <a:pt x="51" y="42"/>
                </a:cubicBezTo>
                <a:cubicBezTo>
                  <a:pt x="45" y="54"/>
                  <a:pt x="35" y="64"/>
                  <a:pt x="32" y="66"/>
                </a:cubicBezTo>
                <a:cubicBezTo>
                  <a:pt x="30" y="67"/>
                  <a:pt x="28" y="68"/>
                  <a:pt x="25" y="66"/>
                </a:cubicBezTo>
                <a:cubicBezTo>
                  <a:pt x="21" y="64"/>
                  <a:pt x="6" y="51"/>
                  <a:pt x="0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5" y="35"/>
                  <a:pt x="22" y="47"/>
                  <a:pt x="29" y="56"/>
                </a:cubicBezTo>
                <a:cubicBezTo>
                  <a:pt x="33" y="52"/>
                  <a:pt x="38" y="46"/>
                  <a:pt x="41" y="40"/>
                </a:cubicBezTo>
                <a:cubicBezTo>
                  <a:pt x="33" y="36"/>
                  <a:pt x="29" y="28"/>
                  <a:pt x="29" y="18"/>
                </a:cubicBezTo>
                <a:cubicBezTo>
                  <a:pt x="29" y="8"/>
                  <a:pt x="34" y="0"/>
                  <a:pt x="44" y="0"/>
                </a:cubicBezTo>
                <a:cubicBezTo>
                  <a:pt x="54" y="0"/>
                  <a:pt x="59" y="6"/>
                  <a:pt x="59" y="16"/>
                </a:cubicBezTo>
                <a:cubicBezTo>
                  <a:pt x="59" y="20"/>
                  <a:pt x="58" y="25"/>
                  <a:pt x="57" y="28"/>
                </a:cubicBezTo>
                <a:cubicBezTo>
                  <a:pt x="57" y="28"/>
                  <a:pt x="49" y="29"/>
                  <a:pt x="47" y="25"/>
                </a:cubicBezTo>
                <a:cubicBezTo>
                  <a:pt x="47" y="23"/>
                  <a:pt x="48" y="20"/>
                  <a:pt x="48" y="17"/>
                </a:cubicBezTo>
                <a:cubicBezTo>
                  <a:pt x="48" y="13"/>
                  <a:pt x="46" y="10"/>
                  <a:pt x="44" y="10"/>
                </a:cubicBezTo>
                <a:cubicBezTo>
                  <a:pt x="41" y="10"/>
                  <a:pt x="39" y="13"/>
                  <a:pt x="39" y="18"/>
                </a:cubicBezTo>
                <a:cubicBezTo>
                  <a:pt x="39" y="28"/>
                  <a:pt x="46" y="34"/>
                  <a:pt x="54" y="34"/>
                </a:cubicBezTo>
                <a:cubicBezTo>
                  <a:pt x="56" y="34"/>
                  <a:pt x="57" y="34"/>
                  <a:pt x="59" y="34"/>
                </a:cubicBezTo>
                <a:lnTo>
                  <a:pt x="59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" name="Freeform 28"/>
          <p:cNvSpPr>
            <a:spLocks noEditPoints="1"/>
          </p:cNvSpPr>
          <p:nvPr/>
        </p:nvSpPr>
        <p:spPr bwMode="auto">
          <a:xfrm>
            <a:off x="3490941" y="1700817"/>
            <a:ext cx="337017" cy="288208"/>
          </a:xfrm>
          <a:custGeom>
            <a:avLst/>
            <a:gdLst>
              <a:gd name="T0" fmla="*/ 365908004 w 67"/>
              <a:gd name="T1" fmla="*/ 596334627 h 57"/>
              <a:gd name="T2" fmla="*/ 342301812 w 67"/>
              <a:gd name="T3" fmla="*/ 632116432 h 57"/>
              <a:gd name="T4" fmla="*/ 318695619 w 67"/>
              <a:gd name="T5" fmla="*/ 620188012 h 57"/>
              <a:gd name="T6" fmla="*/ 165250217 w 67"/>
              <a:gd name="T7" fmla="*/ 465142736 h 57"/>
              <a:gd name="T8" fmla="*/ 35411006 w 67"/>
              <a:gd name="T9" fmla="*/ 465142736 h 57"/>
              <a:gd name="T10" fmla="*/ 0 w 67"/>
              <a:gd name="T11" fmla="*/ 429360932 h 57"/>
              <a:gd name="T12" fmla="*/ 0 w 67"/>
              <a:gd name="T13" fmla="*/ 250462270 h 57"/>
              <a:gd name="T14" fmla="*/ 35411006 w 67"/>
              <a:gd name="T15" fmla="*/ 214680466 h 57"/>
              <a:gd name="T16" fmla="*/ 165250217 w 67"/>
              <a:gd name="T17" fmla="*/ 214680466 h 57"/>
              <a:gd name="T18" fmla="*/ 318695619 w 67"/>
              <a:gd name="T19" fmla="*/ 59635189 h 57"/>
              <a:gd name="T20" fmla="*/ 342301812 w 67"/>
              <a:gd name="T21" fmla="*/ 47706770 h 57"/>
              <a:gd name="T22" fmla="*/ 365908004 w 67"/>
              <a:gd name="T23" fmla="*/ 71560155 h 57"/>
              <a:gd name="T24" fmla="*/ 365908004 w 67"/>
              <a:gd name="T25" fmla="*/ 596334627 h 57"/>
              <a:gd name="T26" fmla="*/ 483945836 w 67"/>
              <a:gd name="T27" fmla="*/ 453214317 h 57"/>
              <a:gd name="T28" fmla="*/ 472141022 w 67"/>
              <a:gd name="T29" fmla="*/ 453214317 h 57"/>
              <a:gd name="T30" fmla="*/ 436730016 w 67"/>
              <a:gd name="T31" fmla="*/ 417435966 h 57"/>
              <a:gd name="T32" fmla="*/ 495747214 w 67"/>
              <a:gd name="T33" fmla="*/ 333947391 h 57"/>
              <a:gd name="T34" fmla="*/ 436730016 w 67"/>
              <a:gd name="T35" fmla="*/ 250462270 h 57"/>
              <a:gd name="T36" fmla="*/ 472141022 w 67"/>
              <a:gd name="T37" fmla="*/ 226608885 h 57"/>
              <a:gd name="T38" fmla="*/ 483945836 w 67"/>
              <a:gd name="T39" fmla="*/ 226608885 h 57"/>
              <a:gd name="T40" fmla="*/ 554764413 w 67"/>
              <a:gd name="T41" fmla="*/ 333947391 h 57"/>
              <a:gd name="T42" fmla="*/ 483945836 w 67"/>
              <a:gd name="T43" fmla="*/ 453214317 h 57"/>
              <a:gd name="T44" fmla="*/ 531158220 w 67"/>
              <a:gd name="T45" fmla="*/ 560556276 h 57"/>
              <a:gd name="T46" fmla="*/ 519356842 w 67"/>
              <a:gd name="T47" fmla="*/ 560556276 h 57"/>
              <a:gd name="T48" fmla="*/ 483945836 w 67"/>
              <a:gd name="T49" fmla="*/ 536702891 h 57"/>
              <a:gd name="T50" fmla="*/ 507552028 w 67"/>
              <a:gd name="T51" fmla="*/ 500921087 h 57"/>
              <a:gd name="T52" fmla="*/ 542963034 w 67"/>
              <a:gd name="T53" fmla="*/ 488996121 h 57"/>
              <a:gd name="T54" fmla="*/ 613785046 w 67"/>
              <a:gd name="T55" fmla="*/ 333947391 h 57"/>
              <a:gd name="T56" fmla="*/ 542963034 w 67"/>
              <a:gd name="T57" fmla="*/ 190827081 h 57"/>
              <a:gd name="T58" fmla="*/ 507552028 w 67"/>
              <a:gd name="T59" fmla="*/ 166973696 h 57"/>
              <a:gd name="T60" fmla="*/ 483945836 w 67"/>
              <a:gd name="T61" fmla="*/ 143120311 h 57"/>
              <a:gd name="T62" fmla="*/ 519356842 w 67"/>
              <a:gd name="T63" fmla="*/ 107341960 h 57"/>
              <a:gd name="T64" fmla="*/ 531158220 w 67"/>
              <a:gd name="T65" fmla="*/ 107341960 h 57"/>
              <a:gd name="T66" fmla="*/ 672802245 w 67"/>
              <a:gd name="T67" fmla="*/ 333947391 h 57"/>
              <a:gd name="T68" fmla="*/ 531158220 w 67"/>
              <a:gd name="T69" fmla="*/ 560556276 h 57"/>
              <a:gd name="T70" fmla="*/ 578374040 w 67"/>
              <a:gd name="T71" fmla="*/ 679823202 h 57"/>
              <a:gd name="T72" fmla="*/ 566569226 w 67"/>
              <a:gd name="T73" fmla="*/ 679823202 h 57"/>
              <a:gd name="T74" fmla="*/ 531158220 w 67"/>
              <a:gd name="T75" fmla="*/ 644041397 h 57"/>
              <a:gd name="T76" fmla="*/ 554764413 w 67"/>
              <a:gd name="T77" fmla="*/ 620188012 h 57"/>
              <a:gd name="T78" fmla="*/ 566569226 w 67"/>
              <a:gd name="T79" fmla="*/ 608263046 h 57"/>
              <a:gd name="T80" fmla="*/ 613785046 w 67"/>
              <a:gd name="T81" fmla="*/ 584409661 h 57"/>
              <a:gd name="T82" fmla="*/ 731819443 w 67"/>
              <a:gd name="T83" fmla="*/ 333947391 h 57"/>
              <a:gd name="T84" fmla="*/ 613785046 w 67"/>
              <a:gd name="T85" fmla="*/ 95413540 h 57"/>
              <a:gd name="T86" fmla="*/ 566569226 w 67"/>
              <a:gd name="T87" fmla="*/ 71560155 h 57"/>
              <a:gd name="T88" fmla="*/ 554764413 w 67"/>
              <a:gd name="T89" fmla="*/ 59635189 h 57"/>
              <a:gd name="T90" fmla="*/ 531158220 w 67"/>
              <a:gd name="T91" fmla="*/ 23853385 h 57"/>
              <a:gd name="T92" fmla="*/ 566569226 w 67"/>
              <a:gd name="T93" fmla="*/ 0 h 57"/>
              <a:gd name="T94" fmla="*/ 578374040 w 67"/>
              <a:gd name="T95" fmla="*/ 0 h 57"/>
              <a:gd name="T96" fmla="*/ 790836641 w 67"/>
              <a:gd name="T97" fmla="*/ 333947391 h 57"/>
              <a:gd name="T98" fmla="*/ 578374040 w 67"/>
              <a:gd name="T99" fmla="*/ 679823202 h 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7" h="57">
                <a:moveTo>
                  <a:pt x="31" y="50"/>
                </a:moveTo>
                <a:cubicBezTo>
                  <a:pt x="31" y="52"/>
                  <a:pt x="30" y="53"/>
                  <a:pt x="29" y="53"/>
                </a:cubicBezTo>
                <a:cubicBezTo>
                  <a:pt x="28" y="53"/>
                  <a:pt x="27" y="52"/>
                  <a:pt x="27" y="52"/>
                </a:cubicBezTo>
                <a:cubicBezTo>
                  <a:pt x="14" y="39"/>
                  <a:pt x="14" y="39"/>
                  <a:pt x="14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2" y="39"/>
                  <a:pt x="0" y="37"/>
                  <a:pt x="0" y="36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9"/>
                  <a:pt x="2" y="18"/>
                  <a:pt x="3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8" y="4"/>
                  <a:pt x="29" y="4"/>
                </a:cubicBezTo>
                <a:cubicBezTo>
                  <a:pt x="30" y="4"/>
                  <a:pt x="31" y="5"/>
                  <a:pt x="31" y="6"/>
                </a:cubicBezTo>
                <a:lnTo>
                  <a:pt x="31" y="50"/>
                </a:lnTo>
                <a:close/>
                <a:moveTo>
                  <a:pt x="41" y="38"/>
                </a:moveTo>
                <a:cubicBezTo>
                  <a:pt x="40" y="38"/>
                  <a:pt x="40" y="38"/>
                  <a:pt x="40" y="38"/>
                </a:cubicBezTo>
                <a:cubicBezTo>
                  <a:pt x="38" y="38"/>
                  <a:pt x="37" y="37"/>
                  <a:pt x="37" y="35"/>
                </a:cubicBezTo>
                <a:cubicBezTo>
                  <a:pt x="37" y="32"/>
                  <a:pt x="42" y="33"/>
                  <a:pt x="42" y="28"/>
                </a:cubicBezTo>
                <a:cubicBezTo>
                  <a:pt x="42" y="23"/>
                  <a:pt x="37" y="24"/>
                  <a:pt x="37" y="21"/>
                </a:cubicBezTo>
                <a:cubicBezTo>
                  <a:pt x="37" y="20"/>
                  <a:pt x="38" y="19"/>
                  <a:pt x="40" y="19"/>
                </a:cubicBezTo>
                <a:cubicBezTo>
                  <a:pt x="40" y="19"/>
                  <a:pt x="40" y="19"/>
                  <a:pt x="41" y="19"/>
                </a:cubicBezTo>
                <a:cubicBezTo>
                  <a:pt x="44" y="20"/>
                  <a:pt x="47" y="24"/>
                  <a:pt x="47" y="28"/>
                </a:cubicBezTo>
                <a:cubicBezTo>
                  <a:pt x="47" y="32"/>
                  <a:pt x="44" y="36"/>
                  <a:pt x="41" y="38"/>
                </a:cubicBezTo>
                <a:close/>
                <a:moveTo>
                  <a:pt x="45" y="47"/>
                </a:moveTo>
                <a:cubicBezTo>
                  <a:pt x="44" y="47"/>
                  <a:pt x="44" y="47"/>
                  <a:pt x="44" y="47"/>
                </a:cubicBezTo>
                <a:cubicBezTo>
                  <a:pt x="42" y="47"/>
                  <a:pt x="41" y="46"/>
                  <a:pt x="41" y="45"/>
                </a:cubicBezTo>
                <a:cubicBezTo>
                  <a:pt x="41" y="44"/>
                  <a:pt x="42" y="43"/>
                  <a:pt x="43" y="42"/>
                </a:cubicBezTo>
                <a:cubicBezTo>
                  <a:pt x="44" y="42"/>
                  <a:pt x="45" y="41"/>
                  <a:pt x="46" y="41"/>
                </a:cubicBezTo>
                <a:cubicBezTo>
                  <a:pt x="50" y="38"/>
                  <a:pt x="52" y="33"/>
                  <a:pt x="52" y="28"/>
                </a:cubicBezTo>
                <a:cubicBezTo>
                  <a:pt x="52" y="23"/>
                  <a:pt x="50" y="19"/>
                  <a:pt x="46" y="16"/>
                </a:cubicBezTo>
                <a:cubicBezTo>
                  <a:pt x="45" y="15"/>
                  <a:pt x="44" y="15"/>
                  <a:pt x="43" y="14"/>
                </a:cubicBezTo>
                <a:cubicBezTo>
                  <a:pt x="42" y="14"/>
                  <a:pt x="41" y="13"/>
                  <a:pt x="41" y="12"/>
                </a:cubicBezTo>
                <a:cubicBezTo>
                  <a:pt x="41" y="10"/>
                  <a:pt x="42" y="9"/>
                  <a:pt x="44" y="9"/>
                </a:cubicBezTo>
                <a:cubicBezTo>
                  <a:pt x="44" y="9"/>
                  <a:pt x="44" y="9"/>
                  <a:pt x="45" y="9"/>
                </a:cubicBezTo>
                <a:cubicBezTo>
                  <a:pt x="52" y="13"/>
                  <a:pt x="57" y="20"/>
                  <a:pt x="57" y="28"/>
                </a:cubicBezTo>
                <a:cubicBezTo>
                  <a:pt x="57" y="36"/>
                  <a:pt x="52" y="44"/>
                  <a:pt x="45" y="47"/>
                </a:cubicBezTo>
                <a:close/>
                <a:moveTo>
                  <a:pt x="49" y="57"/>
                </a:moveTo>
                <a:cubicBezTo>
                  <a:pt x="48" y="57"/>
                  <a:pt x="48" y="57"/>
                  <a:pt x="48" y="57"/>
                </a:cubicBezTo>
                <a:cubicBezTo>
                  <a:pt x="46" y="57"/>
                  <a:pt x="45" y="56"/>
                  <a:pt x="45" y="54"/>
                </a:cubicBezTo>
                <a:cubicBezTo>
                  <a:pt x="45" y="53"/>
                  <a:pt x="46" y="52"/>
                  <a:pt x="47" y="52"/>
                </a:cubicBezTo>
                <a:cubicBezTo>
                  <a:pt x="47" y="52"/>
                  <a:pt x="48" y="51"/>
                  <a:pt x="48" y="51"/>
                </a:cubicBezTo>
                <a:cubicBezTo>
                  <a:pt x="50" y="50"/>
                  <a:pt x="51" y="50"/>
                  <a:pt x="52" y="49"/>
                </a:cubicBezTo>
                <a:cubicBezTo>
                  <a:pt x="58" y="44"/>
                  <a:pt x="62" y="36"/>
                  <a:pt x="62" y="28"/>
                </a:cubicBezTo>
                <a:cubicBezTo>
                  <a:pt x="62" y="20"/>
                  <a:pt x="58" y="12"/>
                  <a:pt x="52" y="8"/>
                </a:cubicBezTo>
                <a:cubicBezTo>
                  <a:pt x="51" y="7"/>
                  <a:pt x="50" y="6"/>
                  <a:pt x="48" y="6"/>
                </a:cubicBezTo>
                <a:cubicBezTo>
                  <a:pt x="48" y="5"/>
                  <a:pt x="47" y="5"/>
                  <a:pt x="47" y="5"/>
                </a:cubicBezTo>
                <a:cubicBezTo>
                  <a:pt x="46" y="4"/>
                  <a:pt x="45" y="3"/>
                  <a:pt x="45" y="2"/>
                </a:cubicBezTo>
                <a:cubicBezTo>
                  <a:pt x="45" y="1"/>
                  <a:pt x="46" y="0"/>
                  <a:pt x="48" y="0"/>
                </a:cubicBezTo>
                <a:cubicBezTo>
                  <a:pt x="48" y="0"/>
                  <a:pt x="48" y="0"/>
                  <a:pt x="49" y="0"/>
                </a:cubicBezTo>
                <a:cubicBezTo>
                  <a:pt x="60" y="5"/>
                  <a:pt x="67" y="16"/>
                  <a:pt x="67" y="28"/>
                </a:cubicBezTo>
                <a:cubicBezTo>
                  <a:pt x="67" y="41"/>
                  <a:pt x="60" y="52"/>
                  <a:pt x="49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" name="Freeform 29"/>
          <p:cNvSpPr>
            <a:spLocks noEditPoints="1"/>
          </p:cNvSpPr>
          <p:nvPr/>
        </p:nvSpPr>
        <p:spPr bwMode="auto">
          <a:xfrm>
            <a:off x="4216110" y="1675251"/>
            <a:ext cx="411393" cy="339342"/>
          </a:xfrm>
          <a:custGeom>
            <a:avLst/>
            <a:gdLst>
              <a:gd name="T0" fmla="*/ 645814353 w 82"/>
              <a:gd name="T1" fmla="*/ 239340551 h 67"/>
              <a:gd name="T2" fmla="*/ 364004952 w 82"/>
              <a:gd name="T3" fmla="*/ 514578553 h 67"/>
              <a:gd name="T4" fmla="*/ 375744726 w 82"/>
              <a:gd name="T5" fmla="*/ 586380372 h 67"/>
              <a:gd name="T6" fmla="*/ 340518551 w 82"/>
              <a:gd name="T7" fmla="*/ 586380372 h 67"/>
              <a:gd name="T8" fmla="*/ 223100251 w 82"/>
              <a:gd name="T9" fmla="*/ 574414555 h 67"/>
              <a:gd name="T10" fmla="*/ 105678525 w 82"/>
              <a:gd name="T11" fmla="*/ 634247099 h 67"/>
              <a:gd name="T12" fmla="*/ 129161500 w 82"/>
              <a:gd name="T13" fmla="*/ 526544369 h 67"/>
              <a:gd name="T14" fmla="*/ 0 w 82"/>
              <a:gd name="T15" fmla="*/ 299173094 h 67"/>
              <a:gd name="T16" fmla="*/ 340518551 w 82"/>
              <a:gd name="T17" fmla="*/ 0 h 67"/>
              <a:gd name="T18" fmla="*/ 681040528 w 82"/>
              <a:gd name="T19" fmla="*/ 239340551 h 67"/>
              <a:gd name="T20" fmla="*/ 645814353 w 82"/>
              <a:gd name="T21" fmla="*/ 239340551 h 67"/>
              <a:gd name="T22" fmla="*/ 223100251 w 82"/>
              <a:gd name="T23" fmla="*/ 143603639 h 67"/>
              <a:gd name="T24" fmla="*/ 176130876 w 82"/>
              <a:gd name="T25" fmla="*/ 191470365 h 67"/>
              <a:gd name="T26" fmla="*/ 223100251 w 82"/>
              <a:gd name="T27" fmla="*/ 227371275 h 67"/>
              <a:gd name="T28" fmla="*/ 270066200 w 82"/>
              <a:gd name="T29" fmla="*/ 191470365 h 67"/>
              <a:gd name="T30" fmla="*/ 223100251 w 82"/>
              <a:gd name="T31" fmla="*/ 143603639 h 67"/>
              <a:gd name="T32" fmla="*/ 845428203 w 82"/>
              <a:gd name="T33" fmla="*/ 718018194 h 67"/>
              <a:gd name="T34" fmla="*/ 868914604 w 82"/>
              <a:gd name="T35" fmla="*/ 801785830 h 67"/>
              <a:gd name="T36" fmla="*/ 774975853 w 82"/>
              <a:gd name="T37" fmla="*/ 741949828 h 67"/>
              <a:gd name="T38" fmla="*/ 669297327 w 82"/>
              <a:gd name="T39" fmla="*/ 765884921 h 67"/>
              <a:gd name="T40" fmla="*/ 387487926 w 82"/>
              <a:gd name="T41" fmla="*/ 514578553 h 67"/>
              <a:gd name="T42" fmla="*/ 669297327 w 82"/>
              <a:gd name="T43" fmla="*/ 263272185 h 67"/>
              <a:gd name="T44" fmla="*/ 962849929 w 82"/>
              <a:gd name="T45" fmla="*/ 514578553 h 67"/>
              <a:gd name="T46" fmla="*/ 845428203 w 82"/>
              <a:gd name="T47" fmla="*/ 718018194 h 67"/>
              <a:gd name="T48" fmla="*/ 469683477 w 82"/>
              <a:gd name="T49" fmla="*/ 143603639 h 67"/>
              <a:gd name="T50" fmla="*/ 410970901 w 82"/>
              <a:gd name="T51" fmla="*/ 191470365 h 67"/>
              <a:gd name="T52" fmla="*/ 469683477 w 82"/>
              <a:gd name="T53" fmla="*/ 227371275 h 67"/>
              <a:gd name="T54" fmla="*/ 504909652 w 82"/>
              <a:gd name="T55" fmla="*/ 191470365 h 67"/>
              <a:gd name="T56" fmla="*/ 469683477 w 82"/>
              <a:gd name="T57" fmla="*/ 143603639 h 67"/>
              <a:gd name="T58" fmla="*/ 575362003 w 82"/>
              <a:gd name="T59" fmla="*/ 394910007 h 67"/>
              <a:gd name="T60" fmla="*/ 540135827 w 82"/>
              <a:gd name="T61" fmla="*/ 430810916 h 67"/>
              <a:gd name="T62" fmla="*/ 575362003 w 82"/>
              <a:gd name="T63" fmla="*/ 466711826 h 67"/>
              <a:gd name="T64" fmla="*/ 622331378 w 82"/>
              <a:gd name="T65" fmla="*/ 430810916 h 67"/>
              <a:gd name="T66" fmla="*/ 575362003 w 82"/>
              <a:gd name="T67" fmla="*/ 394910007 h 67"/>
              <a:gd name="T68" fmla="*/ 763236079 w 82"/>
              <a:gd name="T69" fmla="*/ 394910007 h 67"/>
              <a:gd name="T70" fmla="*/ 728009904 w 82"/>
              <a:gd name="T71" fmla="*/ 430810916 h 67"/>
              <a:gd name="T72" fmla="*/ 763236079 w 82"/>
              <a:gd name="T73" fmla="*/ 466711826 h 67"/>
              <a:gd name="T74" fmla="*/ 810202028 w 82"/>
              <a:gd name="T75" fmla="*/ 430810916 h 67"/>
              <a:gd name="T76" fmla="*/ 763236079 w 82"/>
              <a:gd name="T77" fmla="*/ 394910007 h 6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2" h="67">
                <a:moveTo>
                  <a:pt x="55" y="20"/>
                </a:moveTo>
                <a:cubicBezTo>
                  <a:pt x="42" y="20"/>
                  <a:pt x="31" y="30"/>
                  <a:pt x="31" y="43"/>
                </a:cubicBezTo>
                <a:cubicBezTo>
                  <a:pt x="31" y="45"/>
                  <a:pt x="31" y="47"/>
                  <a:pt x="32" y="49"/>
                </a:cubicBezTo>
                <a:cubicBezTo>
                  <a:pt x="31" y="49"/>
                  <a:pt x="30" y="49"/>
                  <a:pt x="29" y="49"/>
                </a:cubicBezTo>
                <a:cubicBezTo>
                  <a:pt x="25" y="49"/>
                  <a:pt x="22" y="49"/>
                  <a:pt x="19" y="48"/>
                </a:cubicBezTo>
                <a:cubicBezTo>
                  <a:pt x="9" y="53"/>
                  <a:pt x="9" y="53"/>
                  <a:pt x="9" y="53"/>
                </a:cubicBezTo>
                <a:cubicBezTo>
                  <a:pt x="11" y="44"/>
                  <a:pt x="11" y="44"/>
                  <a:pt x="11" y="44"/>
                </a:cubicBezTo>
                <a:cubicBezTo>
                  <a:pt x="4" y="39"/>
                  <a:pt x="0" y="33"/>
                  <a:pt x="0" y="25"/>
                </a:cubicBezTo>
                <a:cubicBezTo>
                  <a:pt x="0" y="11"/>
                  <a:pt x="13" y="0"/>
                  <a:pt x="29" y="0"/>
                </a:cubicBezTo>
                <a:cubicBezTo>
                  <a:pt x="43" y="0"/>
                  <a:pt x="56" y="9"/>
                  <a:pt x="58" y="20"/>
                </a:cubicBezTo>
                <a:cubicBezTo>
                  <a:pt x="57" y="20"/>
                  <a:pt x="56" y="20"/>
                  <a:pt x="55" y="20"/>
                </a:cubicBezTo>
                <a:close/>
                <a:moveTo>
                  <a:pt x="19" y="12"/>
                </a:moveTo>
                <a:cubicBezTo>
                  <a:pt x="17" y="12"/>
                  <a:pt x="15" y="14"/>
                  <a:pt x="15" y="16"/>
                </a:cubicBezTo>
                <a:cubicBezTo>
                  <a:pt x="15" y="18"/>
                  <a:pt x="17" y="19"/>
                  <a:pt x="19" y="19"/>
                </a:cubicBezTo>
                <a:cubicBezTo>
                  <a:pt x="22" y="19"/>
                  <a:pt x="23" y="18"/>
                  <a:pt x="23" y="16"/>
                </a:cubicBezTo>
                <a:cubicBezTo>
                  <a:pt x="23" y="14"/>
                  <a:pt x="22" y="12"/>
                  <a:pt x="19" y="12"/>
                </a:cubicBezTo>
                <a:close/>
                <a:moveTo>
                  <a:pt x="72" y="60"/>
                </a:moveTo>
                <a:cubicBezTo>
                  <a:pt x="74" y="67"/>
                  <a:pt x="74" y="67"/>
                  <a:pt x="74" y="67"/>
                </a:cubicBezTo>
                <a:cubicBezTo>
                  <a:pt x="66" y="62"/>
                  <a:pt x="66" y="62"/>
                  <a:pt x="66" y="62"/>
                </a:cubicBezTo>
                <a:cubicBezTo>
                  <a:pt x="63" y="63"/>
                  <a:pt x="60" y="64"/>
                  <a:pt x="57" y="64"/>
                </a:cubicBezTo>
                <a:cubicBezTo>
                  <a:pt x="43" y="64"/>
                  <a:pt x="33" y="54"/>
                  <a:pt x="33" y="43"/>
                </a:cubicBezTo>
                <a:cubicBezTo>
                  <a:pt x="33" y="31"/>
                  <a:pt x="43" y="22"/>
                  <a:pt x="57" y="22"/>
                </a:cubicBezTo>
                <a:cubicBezTo>
                  <a:pt x="70" y="22"/>
                  <a:pt x="82" y="31"/>
                  <a:pt x="82" y="43"/>
                </a:cubicBezTo>
                <a:cubicBezTo>
                  <a:pt x="82" y="49"/>
                  <a:pt x="78" y="55"/>
                  <a:pt x="72" y="60"/>
                </a:cubicBezTo>
                <a:close/>
                <a:moveTo>
                  <a:pt x="40" y="12"/>
                </a:moveTo>
                <a:cubicBezTo>
                  <a:pt x="38" y="12"/>
                  <a:pt x="35" y="14"/>
                  <a:pt x="35" y="16"/>
                </a:cubicBezTo>
                <a:cubicBezTo>
                  <a:pt x="35" y="18"/>
                  <a:pt x="38" y="19"/>
                  <a:pt x="40" y="19"/>
                </a:cubicBezTo>
                <a:cubicBezTo>
                  <a:pt x="42" y="19"/>
                  <a:pt x="43" y="18"/>
                  <a:pt x="43" y="16"/>
                </a:cubicBezTo>
                <a:cubicBezTo>
                  <a:pt x="43" y="14"/>
                  <a:pt x="42" y="12"/>
                  <a:pt x="40" y="12"/>
                </a:cubicBezTo>
                <a:close/>
                <a:moveTo>
                  <a:pt x="49" y="33"/>
                </a:moveTo>
                <a:cubicBezTo>
                  <a:pt x="48" y="33"/>
                  <a:pt x="46" y="35"/>
                  <a:pt x="46" y="36"/>
                </a:cubicBezTo>
                <a:cubicBezTo>
                  <a:pt x="46" y="38"/>
                  <a:pt x="48" y="39"/>
                  <a:pt x="49" y="39"/>
                </a:cubicBezTo>
                <a:cubicBezTo>
                  <a:pt x="51" y="39"/>
                  <a:pt x="53" y="38"/>
                  <a:pt x="53" y="36"/>
                </a:cubicBezTo>
                <a:cubicBezTo>
                  <a:pt x="53" y="35"/>
                  <a:pt x="51" y="33"/>
                  <a:pt x="49" y="33"/>
                </a:cubicBezTo>
                <a:close/>
                <a:moveTo>
                  <a:pt x="65" y="33"/>
                </a:moveTo>
                <a:cubicBezTo>
                  <a:pt x="64" y="33"/>
                  <a:pt x="62" y="35"/>
                  <a:pt x="62" y="36"/>
                </a:cubicBezTo>
                <a:cubicBezTo>
                  <a:pt x="62" y="38"/>
                  <a:pt x="64" y="39"/>
                  <a:pt x="65" y="39"/>
                </a:cubicBezTo>
                <a:cubicBezTo>
                  <a:pt x="67" y="39"/>
                  <a:pt x="69" y="38"/>
                  <a:pt x="69" y="36"/>
                </a:cubicBezTo>
                <a:cubicBezTo>
                  <a:pt x="69" y="35"/>
                  <a:pt x="67" y="33"/>
                  <a:pt x="65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" name="Freeform 30"/>
          <p:cNvSpPr>
            <a:spLocks noEditPoints="1"/>
          </p:cNvSpPr>
          <p:nvPr/>
        </p:nvSpPr>
        <p:spPr bwMode="auto">
          <a:xfrm>
            <a:off x="4938954" y="1686872"/>
            <a:ext cx="362584" cy="285885"/>
          </a:xfrm>
          <a:custGeom>
            <a:avLst/>
            <a:gdLst>
              <a:gd name="T0" fmla="*/ 828151919 w 72"/>
              <a:gd name="T1" fmla="*/ 363792097 h 57"/>
              <a:gd name="T2" fmla="*/ 650690056 w 72"/>
              <a:gd name="T3" fmla="*/ 657169616 h 57"/>
              <a:gd name="T4" fmla="*/ 567875208 w 72"/>
              <a:gd name="T5" fmla="*/ 668905950 h 57"/>
              <a:gd name="T6" fmla="*/ 473228194 w 72"/>
              <a:gd name="T7" fmla="*/ 363792097 h 57"/>
              <a:gd name="T8" fmla="*/ 295769771 w 72"/>
              <a:gd name="T9" fmla="*/ 657169616 h 57"/>
              <a:gd name="T10" fmla="*/ 201122756 w 72"/>
              <a:gd name="T11" fmla="*/ 668905950 h 57"/>
              <a:gd name="T12" fmla="*/ 106475742 w 72"/>
              <a:gd name="T13" fmla="*/ 363792097 h 57"/>
              <a:gd name="T14" fmla="*/ 0 w 72"/>
              <a:gd name="T15" fmla="*/ 352055763 h 57"/>
              <a:gd name="T16" fmla="*/ 11832167 w 72"/>
              <a:gd name="T17" fmla="*/ 305113853 h 57"/>
              <a:gd name="T18" fmla="*/ 82814848 w 72"/>
              <a:gd name="T19" fmla="*/ 246439034 h 57"/>
              <a:gd name="T20" fmla="*/ 0 w 72"/>
              <a:gd name="T21" fmla="*/ 234702700 h 57"/>
              <a:gd name="T22" fmla="*/ 11832167 w 72"/>
              <a:gd name="T23" fmla="*/ 187764216 h 57"/>
              <a:gd name="T24" fmla="*/ 23660894 w 72"/>
              <a:gd name="T25" fmla="*/ 23469242 h 57"/>
              <a:gd name="T26" fmla="*/ 35493060 w 72"/>
              <a:gd name="T27" fmla="*/ 0 h 57"/>
              <a:gd name="T28" fmla="*/ 118307908 w 72"/>
              <a:gd name="T29" fmla="*/ 11736334 h 57"/>
              <a:gd name="T30" fmla="*/ 331259392 w 72"/>
              <a:gd name="T31" fmla="*/ 187764216 h 57"/>
              <a:gd name="T32" fmla="*/ 390413346 w 72"/>
              <a:gd name="T33" fmla="*/ 0 h 57"/>
              <a:gd name="T34" fmla="*/ 461399467 w 72"/>
              <a:gd name="T35" fmla="*/ 11736334 h 57"/>
              <a:gd name="T36" fmla="*/ 686183117 w 72"/>
              <a:gd name="T37" fmla="*/ 187764216 h 57"/>
              <a:gd name="T38" fmla="*/ 745337071 w 72"/>
              <a:gd name="T39" fmla="*/ 0 h 57"/>
              <a:gd name="T40" fmla="*/ 816319752 w 72"/>
              <a:gd name="T41" fmla="*/ 11736334 h 57"/>
              <a:gd name="T42" fmla="*/ 780830131 w 72"/>
              <a:gd name="T43" fmla="*/ 187764216 h 57"/>
              <a:gd name="T44" fmla="*/ 851812813 w 72"/>
              <a:gd name="T45" fmla="*/ 199497124 h 57"/>
              <a:gd name="T46" fmla="*/ 828151919 w 72"/>
              <a:gd name="T47" fmla="*/ 246439034 h 57"/>
              <a:gd name="T48" fmla="*/ 745337071 w 72"/>
              <a:gd name="T49" fmla="*/ 305113853 h 57"/>
              <a:gd name="T50" fmla="*/ 851812813 w 72"/>
              <a:gd name="T51" fmla="*/ 316850187 h 57"/>
              <a:gd name="T52" fmla="*/ 307598498 w 72"/>
              <a:gd name="T53" fmla="*/ 246439034 h 57"/>
              <a:gd name="T54" fmla="*/ 189290590 w 72"/>
              <a:gd name="T55" fmla="*/ 305113853 h 57"/>
              <a:gd name="T56" fmla="*/ 307598498 w 72"/>
              <a:gd name="T57" fmla="*/ 246439034 h 57"/>
              <a:gd name="T58" fmla="*/ 201122756 w 72"/>
              <a:gd name="T59" fmla="*/ 363792097 h 57"/>
              <a:gd name="T60" fmla="*/ 236615817 w 72"/>
              <a:gd name="T61" fmla="*/ 516347311 h 57"/>
              <a:gd name="T62" fmla="*/ 283937604 w 72"/>
              <a:gd name="T63" fmla="*/ 363792097 h 57"/>
              <a:gd name="T64" fmla="*/ 437738573 w 72"/>
              <a:gd name="T65" fmla="*/ 246439034 h 57"/>
              <a:gd name="T66" fmla="*/ 390413346 w 72"/>
              <a:gd name="T67" fmla="*/ 305113853 h 57"/>
              <a:gd name="T68" fmla="*/ 674350950 w 72"/>
              <a:gd name="T69" fmla="*/ 246439034 h 57"/>
              <a:gd name="T70" fmla="*/ 544214315 w 72"/>
              <a:gd name="T71" fmla="*/ 305113853 h 57"/>
              <a:gd name="T72" fmla="*/ 674350950 w 72"/>
              <a:gd name="T73" fmla="*/ 246439034 h 57"/>
              <a:gd name="T74" fmla="*/ 556043042 w 72"/>
              <a:gd name="T75" fmla="*/ 363792097 h 57"/>
              <a:gd name="T76" fmla="*/ 603368269 w 72"/>
              <a:gd name="T77" fmla="*/ 516347311 h 57"/>
              <a:gd name="T78" fmla="*/ 638861329 w 72"/>
              <a:gd name="T79" fmla="*/ 363792097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57">
                <a:moveTo>
                  <a:pt x="72" y="30"/>
                </a:moveTo>
                <a:cubicBezTo>
                  <a:pt x="72" y="31"/>
                  <a:pt x="71" y="31"/>
                  <a:pt x="70" y="31"/>
                </a:cubicBezTo>
                <a:cubicBezTo>
                  <a:pt x="62" y="31"/>
                  <a:pt x="62" y="31"/>
                  <a:pt x="62" y="31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7"/>
                  <a:pt x="55" y="57"/>
                  <a:pt x="54" y="57"/>
                </a:cubicBezTo>
                <a:cubicBezTo>
                  <a:pt x="48" y="57"/>
                  <a:pt x="48" y="57"/>
                  <a:pt x="48" y="57"/>
                </a:cubicBezTo>
                <a:cubicBezTo>
                  <a:pt x="47" y="57"/>
                  <a:pt x="47" y="57"/>
                  <a:pt x="46" y="56"/>
                </a:cubicBezTo>
                <a:cubicBezTo>
                  <a:pt x="40" y="31"/>
                  <a:pt x="40" y="31"/>
                  <a:pt x="40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25" y="56"/>
                  <a:pt x="25" y="56"/>
                  <a:pt x="25" y="56"/>
                </a:cubicBezTo>
                <a:cubicBezTo>
                  <a:pt x="24" y="57"/>
                  <a:pt x="24" y="57"/>
                  <a:pt x="23" y="57"/>
                </a:cubicBezTo>
                <a:cubicBezTo>
                  <a:pt x="17" y="57"/>
                  <a:pt x="17" y="57"/>
                  <a:pt x="17" y="57"/>
                </a:cubicBezTo>
                <a:cubicBezTo>
                  <a:pt x="16" y="57"/>
                  <a:pt x="16" y="57"/>
                  <a:pt x="16" y="56"/>
                </a:cubicBezTo>
                <a:cubicBezTo>
                  <a:pt x="9" y="31"/>
                  <a:pt x="9" y="31"/>
                  <a:pt x="9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31"/>
                  <a:pt x="0" y="31"/>
                  <a:pt x="0" y="30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6"/>
                  <a:pt x="1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1"/>
                  <a:pt x="7" y="21"/>
                  <a:pt x="7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0" y="16"/>
                  <a:pt x="1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3" y="0"/>
                  <a:pt x="3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3" y="16"/>
                  <a:pt x="13" y="16"/>
                  <a:pt x="13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1"/>
                  <a:pt x="32" y="0"/>
                  <a:pt x="33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43" y="16"/>
                  <a:pt x="43" y="16"/>
                  <a:pt x="43" y="16"/>
                </a:cubicBezTo>
                <a:cubicBezTo>
                  <a:pt x="58" y="16"/>
                  <a:pt x="58" y="16"/>
                  <a:pt x="58" y="16"/>
                </a:cubicBezTo>
                <a:cubicBezTo>
                  <a:pt x="62" y="1"/>
                  <a:pt x="62" y="1"/>
                  <a:pt x="62" y="1"/>
                </a:cubicBezTo>
                <a:cubicBezTo>
                  <a:pt x="62" y="1"/>
                  <a:pt x="62" y="0"/>
                  <a:pt x="63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1"/>
                  <a:pt x="69" y="1"/>
                </a:cubicBezTo>
                <a:cubicBezTo>
                  <a:pt x="70" y="1"/>
                  <a:pt x="70" y="2"/>
                  <a:pt x="70" y="2"/>
                </a:cubicBezTo>
                <a:cubicBezTo>
                  <a:pt x="66" y="16"/>
                  <a:pt x="66" y="16"/>
                  <a:pt x="66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1" y="16"/>
                  <a:pt x="72" y="16"/>
                  <a:pt x="72" y="17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0"/>
                  <a:pt x="71" y="21"/>
                  <a:pt x="70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3" y="26"/>
                  <a:pt x="63" y="26"/>
                  <a:pt x="63" y="26"/>
                </a:cubicBezTo>
                <a:cubicBezTo>
                  <a:pt x="70" y="26"/>
                  <a:pt x="70" y="26"/>
                  <a:pt x="70" y="26"/>
                </a:cubicBezTo>
                <a:cubicBezTo>
                  <a:pt x="71" y="26"/>
                  <a:pt x="72" y="27"/>
                  <a:pt x="72" y="27"/>
                </a:cubicBezTo>
                <a:lnTo>
                  <a:pt x="72" y="30"/>
                </a:lnTo>
                <a:close/>
                <a:moveTo>
                  <a:pt x="26" y="21"/>
                </a:moveTo>
                <a:cubicBezTo>
                  <a:pt x="15" y="21"/>
                  <a:pt x="15" y="21"/>
                  <a:pt x="15" y="21"/>
                </a:cubicBezTo>
                <a:cubicBezTo>
                  <a:pt x="16" y="26"/>
                  <a:pt x="16" y="26"/>
                  <a:pt x="16" y="26"/>
                </a:cubicBezTo>
                <a:cubicBezTo>
                  <a:pt x="25" y="26"/>
                  <a:pt x="25" y="26"/>
                  <a:pt x="25" y="26"/>
                </a:cubicBezTo>
                <a:lnTo>
                  <a:pt x="26" y="21"/>
                </a:lnTo>
                <a:close/>
                <a:moveTo>
                  <a:pt x="24" y="31"/>
                </a:moveTo>
                <a:cubicBezTo>
                  <a:pt x="17" y="31"/>
                  <a:pt x="17" y="31"/>
                  <a:pt x="17" y="31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4"/>
                  <a:pt x="20" y="44"/>
                </a:cubicBezTo>
                <a:cubicBezTo>
                  <a:pt x="20" y="44"/>
                  <a:pt x="20" y="43"/>
                  <a:pt x="20" y="43"/>
                </a:cubicBezTo>
                <a:lnTo>
                  <a:pt x="24" y="31"/>
                </a:lnTo>
                <a:close/>
                <a:moveTo>
                  <a:pt x="38" y="26"/>
                </a:moveTo>
                <a:cubicBezTo>
                  <a:pt x="37" y="21"/>
                  <a:pt x="37" y="21"/>
                  <a:pt x="37" y="21"/>
                </a:cubicBezTo>
                <a:cubicBezTo>
                  <a:pt x="34" y="21"/>
                  <a:pt x="34" y="21"/>
                  <a:pt x="34" y="21"/>
                </a:cubicBezTo>
                <a:cubicBezTo>
                  <a:pt x="33" y="26"/>
                  <a:pt x="33" y="26"/>
                  <a:pt x="33" y="26"/>
                </a:cubicBezTo>
                <a:lnTo>
                  <a:pt x="38" y="26"/>
                </a:lnTo>
                <a:close/>
                <a:moveTo>
                  <a:pt x="57" y="21"/>
                </a:moveTo>
                <a:cubicBezTo>
                  <a:pt x="45" y="21"/>
                  <a:pt x="45" y="21"/>
                  <a:pt x="45" y="21"/>
                </a:cubicBezTo>
                <a:cubicBezTo>
                  <a:pt x="46" y="26"/>
                  <a:pt x="46" y="26"/>
                  <a:pt x="46" y="26"/>
                </a:cubicBezTo>
                <a:cubicBezTo>
                  <a:pt x="55" y="26"/>
                  <a:pt x="55" y="26"/>
                  <a:pt x="55" y="26"/>
                </a:cubicBezTo>
                <a:lnTo>
                  <a:pt x="57" y="21"/>
                </a:lnTo>
                <a:close/>
                <a:moveTo>
                  <a:pt x="54" y="31"/>
                </a:moveTo>
                <a:cubicBezTo>
                  <a:pt x="47" y="31"/>
                  <a:pt x="47" y="31"/>
                  <a:pt x="47" y="31"/>
                </a:cubicBezTo>
                <a:cubicBezTo>
                  <a:pt x="51" y="43"/>
                  <a:pt x="51" y="43"/>
                  <a:pt x="51" y="43"/>
                </a:cubicBezTo>
                <a:cubicBezTo>
                  <a:pt x="51" y="43"/>
                  <a:pt x="51" y="44"/>
                  <a:pt x="51" y="44"/>
                </a:cubicBezTo>
                <a:cubicBezTo>
                  <a:pt x="51" y="44"/>
                  <a:pt x="51" y="43"/>
                  <a:pt x="51" y="43"/>
                </a:cubicBezTo>
                <a:lnTo>
                  <a:pt x="54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Freeform 31"/>
          <p:cNvSpPr>
            <a:spLocks noEditPoints="1"/>
          </p:cNvSpPr>
          <p:nvPr/>
        </p:nvSpPr>
        <p:spPr bwMode="auto">
          <a:xfrm>
            <a:off x="5664123" y="1686872"/>
            <a:ext cx="306802" cy="311451"/>
          </a:xfrm>
          <a:custGeom>
            <a:avLst/>
            <a:gdLst>
              <a:gd name="T0" fmla="*/ 719855779 w 61"/>
              <a:gd name="T1" fmla="*/ 600375140 h 62"/>
              <a:gd name="T2" fmla="*/ 590044707 w 61"/>
              <a:gd name="T3" fmla="*/ 729869768 h 62"/>
              <a:gd name="T4" fmla="*/ 129811072 w 61"/>
              <a:gd name="T5" fmla="*/ 729869768 h 62"/>
              <a:gd name="T6" fmla="*/ 0 w 61"/>
              <a:gd name="T7" fmla="*/ 600375140 h 62"/>
              <a:gd name="T8" fmla="*/ 0 w 61"/>
              <a:gd name="T9" fmla="*/ 141266555 h 62"/>
              <a:gd name="T10" fmla="*/ 129811072 w 61"/>
              <a:gd name="T11" fmla="*/ 0 h 62"/>
              <a:gd name="T12" fmla="*/ 590044707 w 61"/>
              <a:gd name="T13" fmla="*/ 0 h 62"/>
              <a:gd name="T14" fmla="*/ 719855779 w 61"/>
              <a:gd name="T15" fmla="*/ 141266555 h 62"/>
              <a:gd name="T16" fmla="*/ 719855779 w 61"/>
              <a:gd name="T17" fmla="*/ 600375140 h 62"/>
              <a:gd name="T18" fmla="*/ 259618709 w 61"/>
              <a:gd name="T19" fmla="*/ 200126190 h 62"/>
              <a:gd name="T20" fmla="*/ 236018570 w 61"/>
              <a:gd name="T21" fmla="*/ 188354263 h 62"/>
              <a:gd name="T22" fmla="*/ 153411211 w 61"/>
              <a:gd name="T23" fmla="*/ 188354263 h 62"/>
              <a:gd name="T24" fmla="*/ 141611142 w 61"/>
              <a:gd name="T25" fmla="*/ 188354263 h 62"/>
              <a:gd name="T26" fmla="*/ 141611142 w 61"/>
              <a:gd name="T27" fmla="*/ 200126190 h 62"/>
              <a:gd name="T28" fmla="*/ 200614925 w 61"/>
              <a:gd name="T29" fmla="*/ 306073533 h 62"/>
              <a:gd name="T30" fmla="*/ 200614925 w 61"/>
              <a:gd name="T31" fmla="*/ 306073533 h 62"/>
              <a:gd name="T32" fmla="*/ 106207498 w 61"/>
              <a:gd name="T33" fmla="*/ 470883943 h 62"/>
              <a:gd name="T34" fmla="*/ 106207498 w 61"/>
              <a:gd name="T35" fmla="*/ 482655870 h 62"/>
              <a:gd name="T36" fmla="*/ 118007567 w 61"/>
              <a:gd name="T37" fmla="*/ 494427797 h 62"/>
              <a:gd name="T38" fmla="*/ 200614925 w 61"/>
              <a:gd name="T39" fmla="*/ 494427797 h 62"/>
              <a:gd name="T40" fmla="*/ 224218500 w 61"/>
              <a:gd name="T41" fmla="*/ 470883943 h 62"/>
              <a:gd name="T42" fmla="*/ 318625928 w 61"/>
              <a:gd name="T43" fmla="*/ 306073533 h 62"/>
              <a:gd name="T44" fmla="*/ 259618709 w 61"/>
              <a:gd name="T45" fmla="*/ 200126190 h 62"/>
              <a:gd name="T46" fmla="*/ 601848211 w 61"/>
              <a:gd name="T47" fmla="*/ 70631562 h 62"/>
              <a:gd name="T48" fmla="*/ 519240853 w 61"/>
              <a:gd name="T49" fmla="*/ 70631562 h 62"/>
              <a:gd name="T50" fmla="*/ 495637279 w 61"/>
              <a:gd name="T51" fmla="*/ 82403489 h 62"/>
              <a:gd name="T52" fmla="*/ 295022353 w 61"/>
              <a:gd name="T53" fmla="*/ 423796235 h 62"/>
              <a:gd name="T54" fmla="*/ 424833425 w 61"/>
              <a:gd name="T55" fmla="*/ 659238206 h 62"/>
              <a:gd name="T56" fmla="*/ 448433565 w 61"/>
              <a:gd name="T57" fmla="*/ 671010133 h 62"/>
              <a:gd name="T58" fmla="*/ 531040923 w 61"/>
              <a:gd name="T59" fmla="*/ 671010133 h 62"/>
              <a:gd name="T60" fmla="*/ 542840993 w 61"/>
              <a:gd name="T61" fmla="*/ 671010133 h 62"/>
              <a:gd name="T62" fmla="*/ 542840993 w 61"/>
              <a:gd name="T63" fmla="*/ 647466279 h 62"/>
              <a:gd name="T64" fmla="*/ 424833425 w 61"/>
              <a:gd name="T65" fmla="*/ 423796235 h 62"/>
              <a:gd name="T66" fmla="*/ 424833425 w 61"/>
              <a:gd name="T67" fmla="*/ 423796235 h 62"/>
              <a:gd name="T68" fmla="*/ 613648281 w 61"/>
              <a:gd name="T69" fmla="*/ 82403489 h 62"/>
              <a:gd name="T70" fmla="*/ 613648281 w 61"/>
              <a:gd name="T71" fmla="*/ 70631562 h 62"/>
              <a:gd name="T72" fmla="*/ 601848211 w 61"/>
              <a:gd name="T73" fmla="*/ 70631562 h 6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22" y="17"/>
                </a:moveTo>
                <a:cubicBezTo>
                  <a:pt x="22" y="16"/>
                  <a:pt x="21" y="16"/>
                  <a:pt x="20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7"/>
                  <a:pt x="12" y="17"/>
                  <a:pt x="12" y="17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40"/>
                  <a:pt x="9" y="41"/>
                  <a:pt x="9" y="41"/>
                </a:cubicBezTo>
                <a:cubicBezTo>
                  <a:pt x="9" y="41"/>
                  <a:pt x="9" y="42"/>
                  <a:pt x="10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8" y="42"/>
                  <a:pt x="19" y="41"/>
                  <a:pt x="19" y="40"/>
                </a:cubicBezTo>
                <a:cubicBezTo>
                  <a:pt x="27" y="27"/>
                  <a:pt x="27" y="26"/>
                  <a:pt x="27" y="26"/>
                </a:cubicBezTo>
                <a:cubicBezTo>
                  <a:pt x="27" y="26"/>
                  <a:pt x="27" y="26"/>
                  <a:pt x="22" y="17"/>
                </a:cubicBezTo>
                <a:close/>
                <a:moveTo>
                  <a:pt x="51" y="6"/>
                </a:moveTo>
                <a:cubicBezTo>
                  <a:pt x="44" y="6"/>
                  <a:pt x="44" y="6"/>
                  <a:pt x="44" y="6"/>
                </a:cubicBezTo>
                <a:cubicBezTo>
                  <a:pt x="43" y="6"/>
                  <a:pt x="42" y="6"/>
                  <a:pt x="42" y="7"/>
                </a:cubicBezTo>
                <a:cubicBezTo>
                  <a:pt x="26" y="35"/>
                  <a:pt x="25" y="36"/>
                  <a:pt x="25" y="36"/>
                </a:cubicBezTo>
                <a:cubicBezTo>
                  <a:pt x="25" y="36"/>
                  <a:pt x="25" y="36"/>
                  <a:pt x="36" y="56"/>
                </a:cubicBezTo>
                <a:cubicBezTo>
                  <a:pt x="36" y="56"/>
                  <a:pt x="37" y="57"/>
                  <a:pt x="38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6" y="57"/>
                  <a:pt x="46" y="57"/>
                </a:cubicBezTo>
                <a:cubicBezTo>
                  <a:pt x="47" y="56"/>
                  <a:pt x="47" y="56"/>
                  <a:pt x="46" y="55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52" y="7"/>
                  <a:pt x="52" y="7"/>
                  <a:pt x="52" y="7"/>
                </a:cubicBezTo>
                <a:cubicBezTo>
                  <a:pt x="53" y="7"/>
                  <a:pt x="53" y="6"/>
                  <a:pt x="52" y="6"/>
                </a:cubicBezTo>
                <a:cubicBezTo>
                  <a:pt x="52" y="6"/>
                  <a:pt x="52" y="6"/>
                  <a:pt x="51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" name="Freeform 32"/>
          <p:cNvSpPr>
            <a:spLocks noEditPoints="1"/>
          </p:cNvSpPr>
          <p:nvPr/>
        </p:nvSpPr>
        <p:spPr bwMode="auto">
          <a:xfrm>
            <a:off x="6393940" y="1661306"/>
            <a:ext cx="297505" cy="362584"/>
          </a:xfrm>
          <a:custGeom>
            <a:avLst/>
            <a:gdLst>
              <a:gd name="T0" fmla="*/ 616804990 w 59"/>
              <a:gd name="T1" fmla="*/ 839980646 h 72"/>
              <a:gd name="T2" fmla="*/ 83029586 w 59"/>
              <a:gd name="T3" fmla="*/ 839980646 h 72"/>
              <a:gd name="T4" fmla="*/ 0 w 59"/>
              <a:gd name="T5" fmla="*/ 615196996 h 72"/>
              <a:gd name="T6" fmla="*/ 83029586 w 59"/>
              <a:gd name="T7" fmla="*/ 378584619 h 72"/>
              <a:gd name="T8" fmla="*/ 616804990 w 59"/>
              <a:gd name="T9" fmla="*/ 378584619 h 72"/>
              <a:gd name="T10" fmla="*/ 699834576 w 59"/>
              <a:gd name="T11" fmla="*/ 615196996 h 72"/>
              <a:gd name="T12" fmla="*/ 201646725 w 59"/>
              <a:gd name="T13" fmla="*/ 496892527 h 72"/>
              <a:gd name="T14" fmla="*/ 47445478 w 59"/>
              <a:gd name="T15" fmla="*/ 449567300 h 72"/>
              <a:gd name="T16" fmla="*/ 106755769 w 59"/>
              <a:gd name="T17" fmla="*/ 496892527 h 72"/>
              <a:gd name="T18" fmla="*/ 154201247 w 59"/>
              <a:gd name="T19" fmla="*/ 757165798 h 72"/>
              <a:gd name="T20" fmla="*/ 201646725 w 59"/>
              <a:gd name="T21" fmla="*/ 496892527 h 72"/>
              <a:gd name="T22" fmla="*/ 225369464 w 59"/>
              <a:gd name="T23" fmla="*/ 189290590 h 72"/>
              <a:gd name="T24" fmla="*/ 177923986 w 59"/>
              <a:gd name="T25" fmla="*/ 319430665 h 72"/>
              <a:gd name="T26" fmla="*/ 142339878 w 59"/>
              <a:gd name="T27" fmla="*/ 94647015 h 72"/>
              <a:gd name="T28" fmla="*/ 166062617 w 59"/>
              <a:gd name="T29" fmla="*/ 0 h 72"/>
              <a:gd name="T30" fmla="*/ 225369464 w 59"/>
              <a:gd name="T31" fmla="*/ 0 h 72"/>
              <a:gd name="T32" fmla="*/ 332125234 w 59"/>
              <a:gd name="T33" fmla="*/ 757165798 h 72"/>
              <a:gd name="T34" fmla="*/ 284679756 w 59"/>
              <a:gd name="T35" fmla="*/ 532382148 h 72"/>
              <a:gd name="T36" fmla="*/ 260953573 w 59"/>
              <a:gd name="T37" fmla="*/ 721676177 h 72"/>
              <a:gd name="T38" fmla="*/ 249092203 w 59"/>
              <a:gd name="T39" fmla="*/ 698011844 h 72"/>
              <a:gd name="T40" fmla="*/ 201646725 w 59"/>
              <a:gd name="T41" fmla="*/ 532382148 h 72"/>
              <a:gd name="T42" fmla="*/ 213508095 w 59"/>
              <a:gd name="T43" fmla="*/ 745337071 h 72"/>
              <a:gd name="T44" fmla="*/ 284679756 w 59"/>
              <a:gd name="T45" fmla="*/ 733504904 h 72"/>
              <a:gd name="T46" fmla="*/ 332125234 w 59"/>
              <a:gd name="T47" fmla="*/ 757165798 h 72"/>
              <a:gd name="T48" fmla="*/ 391432081 w 59"/>
              <a:gd name="T49" fmla="*/ 295769771 h 72"/>
              <a:gd name="T50" fmla="*/ 296541125 w 59"/>
              <a:gd name="T51" fmla="*/ 295769771 h 72"/>
              <a:gd name="T52" fmla="*/ 272818386 w 59"/>
              <a:gd name="T53" fmla="*/ 165629696 h 72"/>
              <a:gd name="T54" fmla="*/ 343986603 w 59"/>
              <a:gd name="T55" fmla="*/ 82814848 h 72"/>
              <a:gd name="T56" fmla="*/ 403293451 w 59"/>
              <a:gd name="T57" fmla="*/ 165629696 h 72"/>
              <a:gd name="T58" fmla="*/ 355847973 w 59"/>
              <a:gd name="T59" fmla="*/ 153800969 h 72"/>
              <a:gd name="T60" fmla="*/ 320263864 w 59"/>
              <a:gd name="T61" fmla="*/ 153800969 h 72"/>
              <a:gd name="T62" fmla="*/ 343986603 w 59"/>
              <a:gd name="T63" fmla="*/ 283937604 h 72"/>
              <a:gd name="T64" fmla="*/ 355847973 w 59"/>
              <a:gd name="T65" fmla="*/ 153800969 h 72"/>
              <a:gd name="T66" fmla="*/ 486326481 w 59"/>
              <a:gd name="T67" fmla="*/ 556043042 h 72"/>
              <a:gd name="T68" fmla="*/ 403293451 w 59"/>
              <a:gd name="T69" fmla="*/ 544214315 h 72"/>
              <a:gd name="T70" fmla="*/ 367709342 w 59"/>
              <a:gd name="T71" fmla="*/ 449567300 h 72"/>
              <a:gd name="T72" fmla="*/ 403293451 w 59"/>
              <a:gd name="T73" fmla="*/ 757165798 h 72"/>
              <a:gd name="T74" fmla="*/ 450742373 w 59"/>
              <a:gd name="T75" fmla="*/ 768997965 h 72"/>
              <a:gd name="T76" fmla="*/ 486326481 w 59"/>
              <a:gd name="T77" fmla="*/ 686183117 h 72"/>
              <a:gd name="T78" fmla="*/ 450742373 w 59"/>
              <a:gd name="T79" fmla="*/ 698011844 h 72"/>
              <a:gd name="T80" fmla="*/ 403293451 w 59"/>
              <a:gd name="T81" fmla="*/ 721676177 h 72"/>
              <a:gd name="T82" fmla="*/ 427016190 w 59"/>
              <a:gd name="T83" fmla="*/ 567875208 h 72"/>
              <a:gd name="T84" fmla="*/ 450742373 w 59"/>
              <a:gd name="T85" fmla="*/ 698011844 h 72"/>
              <a:gd name="T86" fmla="*/ 521910590 w 59"/>
              <a:gd name="T87" fmla="*/ 319430665 h 72"/>
              <a:gd name="T88" fmla="*/ 474465112 w 59"/>
              <a:gd name="T89" fmla="*/ 331259392 h 72"/>
              <a:gd name="T90" fmla="*/ 438881003 w 59"/>
              <a:gd name="T91" fmla="*/ 272105438 h 72"/>
              <a:gd name="T92" fmla="*/ 486326481 w 59"/>
              <a:gd name="T93" fmla="*/ 82814848 h 72"/>
              <a:gd name="T94" fmla="*/ 486326481 w 59"/>
              <a:gd name="T95" fmla="*/ 272105438 h 72"/>
              <a:gd name="T96" fmla="*/ 521910590 w 59"/>
              <a:gd name="T97" fmla="*/ 260276710 h 72"/>
              <a:gd name="T98" fmla="*/ 569356068 w 59"/>
              <a:gd name="T99" fmla="*/ 82814848 h 72"/>
              <a:gd name="T100" fmla="*/ 652389098 w 59"/>
              <a:gd name="T101" fmla="*/ 686183117 h 72"/>
              <a:gd name="T102" fmla="*/ 604940176 w 59"/>
              <a:gd name="T103" fmla="*/ 709844010 h 72"/>
              <a:gd name="T104" fmla="*/ 569356068 w 59"/>
              <a:gd name="T105" fmla="*/ 698011844 h 72"/>
              <a:gd name="T106" fmla="*/ 652389098 w 59"/>
              <a:gd name="T107" fmla="*/ 650690056 h 72"/>
              <a:gd name="T108" fmla="*/ 640527729 w 59"/>
              <a:gd name="T109" fmla="*/ 544214315 h 72"/>
              <a:gd name="T110" fmla="*/ 533771959 w 59"/>
              <a:gd name="T111" fmla="*/ 544214315 h 72"/>
              <a:gd name="T112" fmla="*/ 521910590 w 59"/>
              <a:gd name="T113" fmla="*/ 686183117 h 72"/>
              <a:gd name="T114" fmla="*/ 593078807 w 59"/>
              <a:gd name="T115" fmla="*/ 768997965 h 72"/>
              <a:gd name="T116" fmla="*/ 652389098 w 59"/>
              <a:gd name="T117" fmla="*/ 709844010 h 72"/>
              <a:gd name="T118" fmla="*/ 604940176 w 59"/>
              <a:gd name="T119" fmla="*/ 615196996 h 72"/>
              <a:gd name="T120" fmla="*/ 569356068 w 59"/>
              <a:gd name="T121" fmla="*/ 591536102 h 72"/>
              <a:gd name="T122" fmla="*/ 604940176 w 59"/>
              <a:gd name="T123" fmla="*/ 591536102 h 7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9" h="72">
                <a:moveTo>
                  <a:pt x="58" y="66"/>
                </a:moveTo>
                <a:cubicBezTo>
                  <a:pt x="58" y="69"/>
                  <a:pt x="55" y="71"/>
                  <a:pt x="52" y="71"/>
                </a:cubicBezTo>
                <a:cubicBezTo>
                  <a:pt x="45" y="72"/>
                  <a:pt x="37" y="72"/>
                  <a:pt x="30" y="72"/>
                </a:cubicBezTo>
                <a:cubicBezTo>
                  <a:pt x="22" y="72"/>
                  <a:pt x="15" y="72"/>
                  <a:pt x="7" y="71"/>
                </a:cubicBezTo>
                <a:cubicBezTo>
                  <a:pt x="4" y="71"/>
                  <a:pt x="2" y="69"/>
                  <a:pt x="1" y="66"/>
                </a:cubicBezTo>
                <a:cubicBezTo>
                  <a:pt x="0" y="61"/>
                  <a:pt x="0" y="56"/>
                  <a:pt x="0" y="52"/>
                </a:cubicBezTo>
                <a:cubicBezTo>
                  <a:pt x="0" y="47"/>
                  <a:pt x="0" y="42"/>
                  <a:pt x="1" y="38"/>
                </a:cubicBezTo>
                <a:cubicBezTo>
                  <a:pt x="2" y="34"/>
                  <a:pt x="4" y="32"/>
                  <a:pt x="7" y="32"/>
                </a:cubicBezTo>
                <a:cubicBezTo>
                  <a:pt x="15" y="31"/>
                  <a:pt x="22" y="31"/>
                  <a:pt x="30" y="31"/>
                </a:cubicBezTo>
                <a:cubicBezTo>
                  <a:pt x="37" y="31"/>
                  <a:pt x="45" y="31"/>
                  <a:pt x="52" y="32"/>
                </a:cubicBezTo>
                <a:cubicBezTo>
                  <a:pt x="55" y="32"/>
                  <a:pt x="58" y="34"/>
                  <a:pt x="58" y="38"/>
                </a:cubicBezTo>
                <a:cubicBezTo>
                  <a:pt x="59" y="42"/>
                  <a:pt x="59" y="47"/>
                  <a:pt x="59" y="52"/>
                </a:cubicBezTo>
                <a:cubicBezTo>
                  <a:pt x="59" y="56"/>
                  <a:pt x="59" y="61"/>
                  <a:pt x="58" y="66"/>
                </a:cubicBezTo>
                <a:close/>
                <a:moveTo>
                  <a:pt x="17" y="42"/>
                </a:moveTo>
                <a:cubicBezTo>
                  <a:pt x="17" y="38"/>
                  <a:pt x="17" y="38"/>
                  <a:pt x="17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64"/>
                  <a:pt x="9" y="64"/>
                  <a:pt x="9" y="64"/>
                </a:cubicBezTo>
                <a:cubicBezTo>
                  <a:pt x="13" y="64"/>
                  <a:pt x="13" y="64"/>
                  <a:pt x="13" y="64"/>
                </a:cubicBezTo>
                <a:cubicBezTo>
                  <a:pt x="13" y="42"/>
                  <a:pt x="13" y="42"/>
                  <a:pt x="13" y="42"/>
                </a:cubicBezTo>
                <a:lnTo>
                  <a:pt x="17" y="42"/>
                </a:lnTo>
                <a:close/>
                <a:moveTo>
                  <a:pt x="23" y="0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27"/>
                  <a:pt x="19" y="27"/>
                  <a:pt x="19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16"/>
                  <a:pt x="15" y="16"/>
                  <a:pt x="15" y="16"/>
                </a:cubicBezTo>
                <a:cubicBezTo>
                  <a:pt x="14" y="14"/>
                  <a:pt x="13" y="12"/>
                  <a:pt x="12" y="8"/>
                </a:cubicBezTo>
                <a:cubicBezTo>
                  <a:pt x="11" y="5"/>
                  <a:pt x="10" y="3"/>
                  <a:pt x="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7" y="11"/>
                  <a:pt x="17" y="11"/>
                  <a:pt x="17" y="11"/>
                </a:cubicBezTo>
                <a:cubicBezTo>
                  <a:pt x="19" y="0"/>
                  <a:pt x="19" y="0"/>
                  <a:pt x="19" y="0"/>
                </a:cubicBezTo>
                <a:lnTo>
                  <a:pt x="23" y="0"/>
                </a:lnTo>
                <a:close/>
                <a:moveTo>
                  <a:pt x="28" y="64"/>
                </a:moveTo>
                <a:cubicBezTo>
                  <a:pt x="28" y="45"/>
                  <a:pt x="28" y="45"/>
                  <a:pt x="28" y="45"/>
                </a:cubicBezTo>
                <a:cubicBezTo>
                  <a:pt x="24" y="45"/>
                  <a:pt x="24" y="45"/>
                  <a:pt x="24" y="45"/>
                </a:cubicBezTo>
                <a:cubicBezTo>
                  <a:pt x="24" y="60"/>
                  <a:pt x="24" y="60"/>
                  <a:pt x="24" y="60"/>
                </a:cubicBezTo>
                <a:cubicBezTo>
                  <a:pt x="23" y="61"/>
                  <a:pt x="23" y="61"/>
                  <a:pt x="22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0"/>
                  <a:pt x="21" y="60"/>
                  <a:pt x="21" y="59"/>
                </a:cubicBezTo>
                <a:cubicBezTo>
                  <a:pt x="21" y="45"/>
                  <a:pt x="21" y="45"/>
                  <a:pt x="21" y="45"/>
                </a:cubicBezTo>
                <a:cubicBezTo>
                  <a:pt x="17" y="45"/>
                  <a:pt x="17" y="45"/>
                  <a:pt x="17" y="45"/>
                </a:cubicBezTo>
                <a:cubicBezTo>
                  <a:pt x="17" y="60"/>
                  <a:pt x="17" y="60"/>
                  <a:pt x="17" y="60"/>
                </a:cubicBezTo>
                <a:cubicBezTo>
                  <a:pt x="17" y="62"/>
                  <a:pt x="17" y="63"/>
                  <a:pt x="18" y="63"/>
                </a:cubicBezTo>
                <a:cubicBezTo>
                  <a:pt x="18" y="64"/>
                  <a:pt x="19" y="65"/>
                  <a:pt x="20" y="65"/>
                </a:cubicBezTo>
                <a:cubicBezTo>
                  <a:pt x="21" y="65"/>
                  <a:pt x="23" y="64"/>
                  <a:pt x="24" y="62"/>
                </a:cubicBezTo>
                <a:cubicBezTo>
                  <a:pt x="24" y="64"/>
                  <a:pt x="24" y="64"/>
                  <a:pt x="24" y="64"/>
                </a:cubicBezTo>
                <a:lnTo>
                  <a:pt x="28" y="64"/>
                </a:lnTo>
                <a:close/>
                <a:moveTo>
                  <a:pt x="34" y="21"/>
                </a:moveTo>
                <a:cubicBezTo>
                  <a:pt x="34" y="23"/>
                  <a:pt x="34" y="24"/>
                  <a:pt x="33" y="25"/>
                </a:cubicBezTo>
                <a:cubicBezTo>
                  <a:pt x="32" y="27"/>
                  <a:pt x="31" y="28"/>
                  <a:pt x="29" y="28"/>
                </a:cubicBezTo>
                <a:cubicBezTo>
                  <a:pt x="27" y="28"/>
                  <a:pt x="26" y="27"/>
                  <a:pt x="25" y="25"/>
                </a:cubicBezTo>
                <a:cubicBezTo>
                  <a:pt x="24" y="24"/>
                  <a:pt x="23" y="23"/>
                  <a:pt x="23" y="21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2"/>
                  <a:pt x="24" y="10"/>
                  <a:pt x="25" y="9"/>
                </a:cubicBezTo>
                <a:cubicBezTo>
                  <a:pt x="26" y="8"/>
                  <a:pt x="27" y="7"/>
                  <a:pt x="29" y="7"/>
                </a:cubicBezTo>
                <a:cubicBezTo>
                  <a:pt x="31" y="7"/>
                  <a:pt x="32" y="8"/>
                  <a:pt x="33" y="9"/>
                </a:cubicBezTo>
                <a:cubicBezTo>
                  <a:pt x="34" y="10"/>
                  <a:pt x="34" y="12"/>
                  <a:pt x="34" y="14"/>
                </a:cubicBezTo>
                <a:lnTo>
                  <a:pt x="34" y="21"/>
                </a:lnTo>
                <a:close/>
                <a:moveTo>
                  <a:pt x="30" y="13"/>
                </a:moveTo>
                <a:cubicBezTo>
                  <a:pt x="30" y="11"/>
                  <a:pt x="30" y="10"/>
                  <a:pt x="29" y="10"/>
                </a:cubicBezTo>
                <a:cubicBezTo>
                  <a:pt x="28" y="10"/>
                  <a:pt x="27" y="11"/>
                  <a:pt x="27" y="13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3"/>
                  <a:pt x="28" y="24"/>
                  <a:pt x="29" y="24"/>
                </a:cubicBezTo>
                <a:cubicBezTo>
                  <a:pt x="30" y="24"/>
                  <a:pt x="30" y="23"/>
                  <a:pt x="30" y="21"/>
                </a:cubicBezTo>
                <a:lnTo>
                  <a:pt x="30" y="13"/>
                </a:lnTo>
                <a:close/>
                <a:moveTo>
                  <a:pt x="41" y="51"/>
                </a:moveTo>
                <a:cubicBezTo>
                  <a:pt x="41" y="49"/>
                  <a:pt x="41" y="47"/>
                  <a:pt x="41" y="47"/>
                </a:cubicBezTo>
                <a:cubicBezTo>
                  <a:pt x="41" y="45"/>
                  <a:pt x="40" y="44"/>
                  <a:pt x="38" y="44"/>
                </a:cubicBezTo>
                <a:cubicBezTo>
                  <a:pt x="37" y="44"/>
                  <a:pt x="36" y="45"/>
                  <a:pt x="34" y="46"/>
                </a:cubicBezTo>
                <a:cubicBezTo>
                  <a:pt x="34" y="38"/>
                  <a:pt x="34" y="38"/>
                  <a:pt x="34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64"/>
                  <a:pt x="31" y="64"/>
                  <a:pt x="31" y="64"/>
                </a:cubicBezTo>
                <a:cubicBezTo>
                  <a:pt x="34" y="64"/>
                  <a:pt x="34" y="64"/>
                  <a:pt x="34" y="64"/>
                </a:cubicBezTo>
                <a:cubicBezTo>
                  <a:pt x="34" y="62"/>
                  <a:pt x="34" y="62"/>
                  <a:pt x="34" y="62"/>
                </a:cubicBezTo>
                <a:cubicBezTo>
                  <a:pt x="36" y="64"/>
                  <a:pt x="37" y="65"/>
                  <a:pt x="38" y="65"/>
                </a:cubicBezTo>
                <a:cubicBezTo>
                  <a:pt x="40" y="65"/>
                  <a:pt x="41" y="64"/>
                  <a:pt x="41" y="62"/>
                </a:cubicBezTo>
                <a:cubicBezTo>
                  <a:pt x="41" y="62"/>
                  <a:pt x="41" y="60"/>
                  <a:pt x="41" y="58"/>
                </a:cubicBezTo>
                <a:lnTo>
                  <a:pt x="41" y="51"/>
                </a:lnTo>
                <a:close/>
                <a:moveTo>
                  <a:pt x="38" y="59"/>
                </a:moveTo>
                <a:cubicBezTo>
                  <a:pt x="38" y="61"/>
                  <a:pt x="37" y="61"/>
                  <a:pt x="36" y="61"/>
                </a:cubicBezTo>
                <a:cubicBezTo>
                  <a:pt x="36" y="61"/>
                  <a:pt x="35" y="61"/>
                  <a:pt x="34" y="61"/>
                </a:cubicBezTo>
                <a:cubicBezTo>
                  <a:pt x="34" y="48"/>
                  <a:pt x="34" y="48"/>
                  <a:pt x="34" y="48"/>
                </a:cubicBezTo>
                <a:cubicBezTo>
                  <a:pt x="35" y="48"/>
                  <a:pt x="36" y="48"/>
                  <a:pt x="36" y="48"/>
                </a:cubicBezTo>
                <a:cubicBezTo>
                  <a:pt x="37" y="48"/>
                  <a:pt x="38" y="49"/>
                  <a:pt x="38" y="50"/>
                </a:cubicBezTo>
                <a:lnTo>
                  <a:pt x="38" y="59"/>
                </a:lnTo>
                <a:close/>
                <a:moveTo>
                  <a:pt x="48" y="27"/>
                </a:moveTo>
                <a:cubicBezTo>
                  <a:pt x="44" y="27"/>
                  <a:pt x="44" y="27"/>
                  <a:pt x="44" y="27"/>
                </a:cubicBezTo>
                <a:cubicBezTo>
                  <a:pt x="44" y="25"/>
                  <a:pt x="44" y="25"/>
                  <a:pt x="44" y="25"/>
                </a:cubicBezTo>
                <a:cubicBezTo>
                  <a:pt x="42" y="27"/>
                  <a:pt x="41" y="28"/>
                  <a:pt x="40" y="28"/>
                </a:cubicBezTo>
                <a:cubicBezTo>
                  <a:pt x="39" y="28"/>
                  <a:pt x="38" y="27"/>
                  <a:pt x="37" y="26"/>
                </a:cubicBezTo>
                <a:cubicBezTo>
                  <a:pt x="37" y="25"/>
                  <a:pt x="37" y="24"/>
                  <a:pt x="37" y="23"/>
                </a:cubicBezTo>
                <a:cubicBezTo>
                  <a:pt x="37" y="7"/>
                  <a:pt x="37" y="7"/>
                  <a:pt x="37" y="7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4"/>
                  <a:pt x="41" y="24"/>
                  <a:pt x="42" y="24"/>
                </a:cubicBezTo>
                <a:cubicBezTo>
                  <a:pt x="42" y="24"/>
                  <a:pt x="43" y="24"/>
                  <a:pt x="44" y="22"/>
                </a:cubicBezTo>
                <a:cubicBezTo>
                  <a:pt x="44" y="7"/>
                  <a:pt x="44" y="7"/>
                  <a:pt x="44" y="7"/>
                </a:cubicBezTo>
                <a:cubicBezTo>
                  <a:pt x="48" y="7"/>
                  <a:pt x="48" y="7"/>
                  <a:pt x="48" y="7"/>
                </a:cubicBezTo>
                <a:lnTo>
                  <a:pt x="48" y="27"/>
                </a:lnTo>
                <a:close/>
                <a:moveTo>
                  <a:pt x="55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51" y="59"/>
                  <a:pt x="51" y="60"/>
                  <a:pt x="51" y="60"/>
                </a:cubicBezTo>
                <a:cubicBezTo>
                  <a:pt x="51" y="61"/>
                  <a:pt x="50" y="61"/>
                  <a:pt x="50" y="61"/>
                </a:cubicBezTo>
                <a:cubicBezTo>
                  <a:pt x="48" y="61"/>
                  <a:pt x="48" y="61"/>
                  <a:pt x="48" y="59"/>
                </a:cubicBezTo>
                <a:cubicBezTo>
                  <a:pt x="48" y="55"/>
                  <a:pt x="48" y="55"/>
                  <a:pt x="48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49"/>
                  <a:pt x="55" y="47"/>
                  <a:pt x="54" y="46"/>
                </a:cubicBezTo>
                <a:cubicBezTo>
                  <a:pt x="53" y="45"/>
                  <a:pt x="51" y="44"/>
                  <a:pt x="50" y="44"/>
                </a:cubicBezTo>
                <a:cubicBezTo>
                  <a:pt x="48" y="44"/>
                  <a:pt x="46" y="45"/>
                  <a:pt x="45" y="46"/>
                </a:cubicBezTo>
                <a:cubicBezTo>
                  <a:pt x="45" y="47"/>
                  <a:pt x="44" y="49"/>
                  <a:pt x="44" y="51"/>
                </a:cubicBezTo>
                <a:cubicBezTo>
                  <a:pt x="44" y="58"/>
                  <a:pt x="44" y="58"/>
                  <a:pt x="44" y="58"/>
                </a:cubicBezTo>
                <a:cubicBezTo>
                  <a:pt x="44" y="60"/>
                  <a:pt x="45" y="62"/>
                  <a:pt x="45" y="63"/>
                </a:cubicBezTo>
                <a:cubicBezTo>
                  <a:pt x="46" y="64"/>
                  <a:pt x="48" y="65"/>
                  <a:pt x="50" y="65"/>
                </a:cubicBezTo>
                <a:cubicBezTo>
                  <a:pt x="52" y="65"/>
                  <a:pt x="53" y="64"/>
                  <a:pt x="54" y="63"/>
                </a:cubicBezTo>
                <a:cubicBezTo>
                  <a:pt x="54" y="62"/>
                  <a:pt x="55" y="61"/>
                  <a:pt x="55" y="60"/>
                </a:cubicBezTo>
                <a:cubicBezTo>
                  <a:pt x="55" y="60"/>
                  <a:pt x="55" y="59"/>
                  <a:pt x="55" y="58"/>
                </a:cubicBezTo>
                <a:close/>
                <a:moveTo>
                  <a:pt x="51" y="52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9"/>
                  <a:pt x="48" y="48"/>
                  <a:pt x="50" y="48"/>
                </a:cubicBezTo>
                <a:cubicBezTo>
                  <a:pt x="51" y="48"/>
                  <a:pt x="51" y="49"/>
                  <a:pt x="51" y="50"/>
                </a:cubicBezTo>
                <a:lnTo>
                  <a:pt x="51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" name="Freeform 33"/>
          <p:cNvSpPr>
            <a:spLocks noEditPoints="1"/>
          </p:cNvSpPr>
          <p:nvPr/>
        </p:nvSpPr>
        <p:spPr bwMode="auto">
          <a:xfrm>
            <a:off x="7112137" y="1686872"/>
            <a:ext cx="306802" cy="311451"/>
          </a:xfrm>
          <a:custGeom>
            <a:avLst/>
            <a:gdLst>
              <a:gd name="T0" fmla="*/ 365829642 w 61"/>
              <a:gd name="T1" fmla="*/ 729869768 h 62"/>
              <a:gd name="T2" fmla="*/ 0 w 61"/>
              <a:gd name="T3" fmla="*/ 364936600 h 62"/>
              <a:gd name="T4" fmla="*/ 365829642 w 61"/>
              <a:gd name="T5" fmla="*/ 0 h 62"/>
              <a:gd name="T6" fmla="*/ 719855779 w 61"/>
              <a:gd name="T7" fmla="*/ 364936600 h 62"/>
              <a:gd name="T8" fmla="*/ 365829642 w 61"/>
              <a:gd name="T9" fmla="*/ 729869768 h 62"/>
              <a:gd name="T10" fmla="*/ 578244637 w 61"/>
              <a:gd name="T11" fmla="*/ 494427797 h 62"/>
              <a:gd name="T12" fmla="*/ 365829642 w 61"/>
              <a:gd name="T13" fmla="*/ 164810409 h 62"/>
              <a:gd name="T14" fmla="*/ 141611142 w 61"/>
              <a:gd name="T15" fmla="*/ 494427797 h 62"/>
              <a:gd name="T16" fmla="*/ 188814856 w 61"/>
              <a:gd name="T17" fmla="*/ 494427797 h 62"/>
              <a:gd name="T18" fmla="*/ 236018570 w 61"/>
              <a:gd name="T19" fmla="*/ 412024308 h 62"/>
              <a:gd name="T20" fmla="*/ 483837209 w 61"/>
              <a:gd name="T21" fmla="*/ 412024308 h 62"/>
              <a:gd name="T22" fmla="*/ 531040923 w 61"/>
              <a:gd name="T23" fmla="*/ 494427797 h 62"/>
              <a:gd name="T24" fmla="*/ 578244637 w 61"/>
              <a:gd name="T25" fmla="*/ 494427797 h 62"/>
              <a:gd name="T26" fmla="*/ 460237070 w 61"/>
              <a:gd name="T27" fmla="*/ 388480454 h 62"/>
              <a:gd name="T28" fmla="*/ 271422214 w 61"/>
              <a:gd name="T29" fmla="*/ 388480454 h 62"/>
              <a:gd name="T30" fmla="*/ 365829642 w 61"/>
              <a:gd name="T31" fmla="*/ 235441971 h 62"/>
              <a:gd name="T32" fmla="*/ 460237070 w 61"/>
              <a:gd name="T33" fmla="*/ 388480454 h 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9" y="42"/>
                </a:moveTo>
                <a:cubicBezTo>
                  <a:pt x="31" y="14"/>
                  <a:pt x="31" y="14"/>
                  <a:pt x="31" y="14"/>
                </a:cubicBezTo>
                <a:cubicBezTo>
                  <a:pt x="12" y="42"/>
                  <a:pt x="12" y="42"/>
                  <a:pt x="12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20" y="35"/>
                  <a:pt x="20" y="35"/>
                  <a:pt x="20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5" y="42"/>
                  <a:pt x="45" y="42"/>
                  <a:pt x="45" y="42"/>
                </a:cubicBezTo>
                <a:lnTo>
                  <a:pt x="49" y="42"/>
                </a:lnTo>
                <a:close/>
                <a:moveTo>
                  <a:pt x="39" y="33"/>
                </a:moveTo>
                <a:cubicBezTo>
                  <a:pt x="23" y="33"/>
                  <a:pt x="23" y="33"/>
                  <a:pt x="23" y="33"/>
                </a:cubicBezTo>
                <a:cubicBezTo>
                  <a:pt x="31" y="20"/>
                  <a:pt x="31" y="20"/>
                  <a:pt x="31" y="20"/>
                </a:cubicBezTo>
                <a:lnTo>
                  <a:pt x="39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Freeform 34"/>
          <p:cNvSpPr>
            <a:spLocks noEditPoints="1"/>
          </p:cNvSpPr>
          <p:nvPr/>
        </p:nvSpPr>
        <p:spPr bwMode="auto">
          <a:xfrm>
            <a:off x="7837306" y="1686872"/>
            <a:ext cx="362584" cy="285885"/>
          </a:xfrm>
          <a:custGeom>
            <a:avLst/>
            <a:gdLst>
              <a:gd name="T0" fmla="*/ 851812813 w 72"/>
              <a:gd name="T1" fmla="*/ 633700374 h 57"/>
              <a:gd name="T2" fmla="*/ 828151919 w 72"/>
              <a:gd name="T3" fmla="*/ 668905950 h 57"/>
              <a:gd name="T4" fmla="*/ 35493060 w 72"/>
              <a:gd name="T5" fmla="*/ 668905950 h 57"/>
              <a:gd name="T6" fmla="*/ 0 w 72"/>
              <a:gd name="T7" fmla="*/ 633700374 h 57"/>
              <a:gd name="T8" fmla="*/ 0 w 72"/>
              <a:gd name="T9" fmla="*/ 575025555 h 57"/>
              <a:gd name="T10" fmla="*/ 35493060 w 72"/>
              <a:gd name="T11" fmla="*/ 551552887 h 57"/>
              <a:gd name="T12" fmla="*/ 828151919 w 72"/>
              <a:gd name="T13" fmla="*/ 551552887 h 57"/>
              <a:gd name="T14" fmla="*/ 851812813 w 72"/>
              <a:gd name="T15" fmla="*/ 575025555 h 57"/>
              <a:gd name="T16" fmla="*/ 851812813 w 72"/>
              <a:gd name="T17" fmla="*/ 633700374 h 57"/>
              <a:gd name="T18" fmla="*/ 851812813 w 72"/>
              <a:gd name="T19" fmla="*/ 281644611 h 57"/>
              <a:gd name="T20" fmla="*/ 828151919 w 72"/>
              <a:gd name="T21" fmla="*/ 305113853 h 57"/>
              <a:gd name="T22" fmla="*/ 94647015 w 72"/>
              <a:gd name="T23" fmla="*/ 305113853 h 57"/>
              <a:gd name="T24" fmla="*/ 70986121 w 72"/>
              <a:gd name="T25" fmla="*/ 281644611 h 57"/>
              <a:gd name="T26" fmla="*/ 70986121 w 72"/>
              <a:gd name="T27" fmla="*/ 211233458 h 57"/>
              <a:gd name="T28" fmla="*/ 94647015 w 72"/>
              <a:gd name="T29" fmla="*/ 187764216 h 57"/>
              <a:gd name="T30" fmla="*/ 828151919 w 72"/>
              <a:gd name="T31" fmla="*/ 187764216 h 57"/>
              <a:gd name="T32" fmla="*/ 851812813 w 72"/>
              <a:gd name="T33" fmla="*/ 211233458 h 57"/>
              <a:gd name="T34" fmla="*/ 851812813 w 72"/>
              <a:gd name="T35" fmla="*/ 281644611 h 57"/>
              <a:gd name="T36" fmla="*/ 851812813 w 72"/>
              <a:gd name="T37" fmla="*/ 457672492 h 57"/>
              <a:gd name="T38" fmla="*/ 828151919 w 72"/>
              <a:gd name="T39" fmla="*/ 492878069 h 57"/>
              <a:gd name="T40" fmla="*/ 212954923 w 72"/>
              <a:gd name="T41" fmla="*/ 492878069 h 57"/>
              <a:gd name="T42" fmla="*/ 189290590 w 72"/>
              <a:gd name="T43" fmla="*/ 457672492 h 57"/>
              <a:gd name="T44" fmla="*/ 189290590 w 72"/>
              <a:gd name="T45" fmla="*/ 398997674 h 57"/>
              <a:gd name="T46" fmla="*/ 212954923 w 72"/>
              <a:gd name="T47" fmla="*/ 363792097 h 57"/>
              <a:gd name="T48" fmla="*/ 828151919 w 72"/>
              <a:gd name="T49" fmla="*/ 363792097 h 57"/>
              <a:gd name="T50" fmla="*/ 851812813 w 72"/>
              <a:gd name="T51" fmla="*/ 398997674 h 57"/>
              <a:gd name="T52" fmla="*/ 851812813 w 72"/>
              <a:gd name="T53" fmla="*/ 457672492 h 57"/>
              <a:gd name="T54" fmla="*/ 851812813 w 72"/>
              <a:gd name="T55" fmla="*/ 93880395 h 57"/>
              <a:gd name="T56" fmla="*/ 828151919 w 72"/>
              <a:gd name="T57" fmla="*/ 129085971 h 57"/>
              <a:gd name="T58" fmla="*/ 283937604 w 72"/>
              <a:gd name="T59" fmla="*/ 129085971 h 57"/>
              <a:gd name="T60" fmla="*/ 248444544 w 72"/>
              <a:gd name="T61" fmla="*/ 93880395 h 57"/>
              <a:gd name="T62" fmla="*/ 248444544 w 72"/>
              <a:gd name="T63" fmla="*/ 35205576 h 57"/>
              <a:gd name="T64" fmla="*/ 283937604 w 72"/>
              <a:gd name="T65" fmla="*/ 0 h 57"/>
              <a:gd name="T66" fmla="*/ 828151919 w 72"/>
              <a:gd name="T67" fmla="*/ 0 h 57"/>
              <a:gd name="T68" fmla="*/ 851812813 w 72"/>
              <a:gd name="T69" fmla="*/ 35205576 h 57"/>
              <a:gd name="T70" fmla="*/ 851812813 w 72"/>
              <a:gd name="T71" fmla="*/ 93880395 h 5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2" h="57">
                <a:moveTo>
                  <a:pt x="72" y="54"/>
                </a:moveTo>
                <a:cubicBezTo>
                  <a:pt x="72" y="56"/>
                  <a:pt x="71" y="57"/>
                  <a:pt x="70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7"/>
                  <a:pt x="0" y="56"/>
                  <a:pt x="0" y="5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48"/>
                  <a:pt x="2" y="47"/>
                  <a:pt x="3" y="47"/>
                </a:cubicBezTo>
                <a:cubicBezTo>
                  <a:pt x="70" y="47"/>
                  <a:pt x="70" y="47"/>
                  <a:pt x="70" y="47"/>
                </a:cubicBezTo>
                <a:cubicBezTo>
                  <a:pt x="71" y="47"/>
                  <a:pt x="72" y="48"/>
                  <a:pt x="72" y="49"/>
                </a:cubicBezTo>
                <a:lnTo>
                  <a:pt x="72" y="54"/>
                </a:lnTo>
                <a:close/>
                <a:moveTo>
                  <a:pt x="72" y="24"/>
                </a:moveTo>
                <a:cubicBezTo>
                  <a:pt x="72" y="25"/>
                  <a:pt x="71" y="26"/>
                  <a:pt x="70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6"/>
                  <a:pt x="6" y="25"/>
                  <a:pt x="6" y="24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7"/>
                  <a:pt x="7" y="16"/>
                  <a:pt x="8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1" y="16"/>
                  <a:pt x="72" y="17"/>
                  <a:pt x="72" y="18"/>
                </a:cubicBezTo>
                <a:lnTo>
                  <a:pt x="72" y="24"/>
                </a:lnTo>
                <a:close/>
                <a:moveTo>
                  <a:pt x="72" y="39"/>
                </a:moveTo>
                <a:cubicBezTo>
                  <a:pt x="72" y="40"/>
                  <a:pt x="71" y="42"/>
                  <a:pt x="70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7" y="42"/>
                  <a:pt x="16" y="40"/>
                  <a:pt x="16" y="39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2"/>
                  <a:pt x="17" y="31"/>
                  <a:pt x="18" y="31"/>
                </a:cubicBezTo>
                <a:cubicBezTo>
                  <a:pt x="70" y="31"/>
                  <a:pt x="70" y="31"/>
                  <a:pt x="70" y="31"/>
                </a:cubicBezTo>
                <a:cubicBezTo>
                  <a:pt x="71" y="31"/>
                  <a:pt x="72" y="32"/>
                  <a:pt x="72" y="34"/>
                </a:cubicBezTo>
                <a:lnTo>
                  <a:pt x="72" y="39"/>
                </a:lnTo>
                <a:close/>
                <a:moveTo>
                  <a:pt x="72" y="8"/>
                </a:moveTo>
                <a:cubicBezTo>
                  <a:pt x="72" y="10"/>
                  <a:pt x="71" y="11"/>
                  <a:pt x="70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2" y="11"/>
                  <a:pt x="21" y="10"/>
                  <a:pt x="21" y="8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2" y="0"/>
                  <a:pt x="24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2" y="2"/>
                  <a:pt x="72" y="3"/>
                </a:cubicBezTo>
                <a:lnTo>
                  <a:pt x="72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Freeform 35"/>
          <p:cNvSpPr>
            <a:spLocks noEditPoints="1"/>
          </p:cNvSpPr>
          <p:nvPr/>
        </p:nvSpPr>
        <p:spPr bwMode="auto">
          <a:xfrm>
            <a:off x="8562474" y="1661306"/>
            <a:ext cx="255668" cy="362584"/>
          </a:xfrm>
          <a:custGeom>
            <a:avLst/>
            <a:gdLst>
              <a:gd name="T0" fmla="*/ 70343059 w 51"/>
              <a:gd name="T1" fmla="*/ 437738573 h 72"/>
              <a:gd name="T2" fmla="*/ 187581490 w 51"/>
              <a:gd name="T3" fmla="*/ 354923725 h 72"/>
              <a:gd name="T4" fmla="*/ 187581490 w 51"/>
              <a:gd name="T5" fmla="*/ 0 h 72"/>
              <a:gd name="T6" fmla="*/ 504128679 w 51"/>
              <a:gd name="T7" fmla="*/ 23660894 h 72"/>
              <a:gd name="T8" fmla="*/ 504128679 w 51"/>
              <a:gd name="T9" fmla="*/ 366752452 h 72"/>
              <a:gd name="T10" fmla="*/ 281372235 w 51"/>
              <a:gd name="T11" fmla="*/ 851812813 h 72"/>
              <a:gd name="T12" fmla="*/ 0 w 51"/>
              <a:gd name="T13" fmla="*/ 603368269 h 72"/>
              <a:gd name="T14" fmla="*/ 70343059 w 51"/>
              <a:gd name="T15" fmla="*/ 650690056 h 72"/>
              <a:gd name="T16" fmla="*/ 468957150 w 51"/>
              <a:gd name="T17" fmla="*/ 721676177 h 72"/>
              <a:gd name="T18" fmla="*/ 515852522 w 51"/>
              <a:gd name="T19" fmla="*/ 425906406 h 72"/>
              <a:gd name="T20" fmla="*/ 269648392 w 51"/>
              <a:gd name="T21" fmla="*/ 390413346 h 72"/>
              <a:gd name="T22" fmla="*/ 457233306 w 51"/>
              <a:gd name="T23" fmla="*/ 473228194 h 72"/>
              <a:gd name="T24" fmla="*/ 492404836 w 51"/>
              <a:gd name="T25" fmla="*/ 508721254 h 72"/>
              <a:gd name="T26" fmla="*/ 398614091 w 51"/>
              <a:gd name="T27" fmla="*/ 556043042 h 72"/>
              <a:gd name="T28" fmla="*/ 339994875 w 51"/>
              <a:gd name="T29" fmla="*/ 757165798 h 72"/>
              <a:gd name="T30" fmla="*/ 269648392 w 51"/>
              <a:gd name="T31" fmla="*/ 662522223 h 72"/>
              <a:gd name="T32" fmla="*/ 257924549 w 51"/>
              <a:gd name="T33" fmla="*/ 674350950 h 72"/>
              <a:gd name="T34" fmla="*/ 70343059 w 51"/>
              <a:gd name="T35" fmla="*/ 627029163 h 72"/>
              <a:gd name="T36" fmla="*/ 117238431 w 51"/>
              <a:gd name="T37" fmla="*/ 627029163 h 72"/>
              <a:gd name="T38" fmla="*/ 199305333 w 51"/>
              <a:gd name="T39" fmla="*/ 662522223 h 72"/>
              <a:gd name="T40" fmla="*/ 58619216 w 51"/>
              <a:gd name="T41" fmla="*/ 603368269 h 72"/>
              <a:gd name="T42" fmla="*/ 257924549 w 51"/>
              <a:gd name="T43" fmla="*/ 603368269 h 72"/>
              <a:gd name="T44" fmla="*/ 257924549 w 51"/>
              <a:gd name="T45" fmla="*/ 544214315 h 72"/>
              <a:gd name="T46" fmla="*/ 128962275 w 51"/>
              <a:gd name="T47" fmla="*/ 449567300 h 72"/>
              <a:gd name="T48" fmla="*/ 246200706 w 51"/>
              <a:gd name="T49" fmla="*/ 331259392 h 72"/>
              <a:gd name="T50" fmla="*/ 304823346 w 51"/>
              <a:gd name="T51" fmla="*/ 331259392 h 72"/>
              <a:gd name="T52" fmla="*/ 187581490 w 51"/>
              <a:gd name="T53" fmla="*/ 59153954 h 72"/>
              <a:gd name="T54" fmla="*/ 246200706 w 51"/>
              <a:gd name="T55" fmla="*/ 331259392 h 72"/>
              <a:gd name="T56" fmla="*/ 351718718 w 51"/>
              <a:gd name="T57" fmla="*/ 520553421 h 72"/>
              <a:gd name="T58" fmla="*/ 316547189 w 51"/>
              <a:gd name="T59" fmla="*/ 556043042 h 72"/>
              <a:gd name="T60" fmla="*/ 445509463 w 51"/>
              <a:gd name="T61" fmla="*/ 354923725 h 72"/>
              <a:gd name="T62" fmla="*/ 504128679 w 51"/>
              <a:gd name="T63" fmla="*/ 70986121 h 72"/>
              <a:gd name="T64" fmla="*/ 386890248 w 51"/>
              <a:gd name="T65" fmla="*/ 343091558 h 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1" h="72">
                <a:moveTo>
                  <a:pt x="7" y="41"/>
                </a:moveTo>
                <a:cubicBezTo>
                  <a:pt x="7" y="40"/>
                  <a:pt x="6" y="38"/>
                  <a:pt x="6" y="37"/>
                </a:cubicBezTo>
                <a:cubicBezTo>
                  <a:pt x="6" y="34"/>
                  <a:pt x="10" y="30"/>
                  <a:pt x="14" y="30"/>
                </a:cubicBezTo>
                <a:cubicBezTo>
                  <a:pt x="15" y="30"/>
                  <a:pt x="16" y="30"/>
                  <a:pt x="16" y="30"/>
                </a:cubicBezTo>
                <a:cubicBezTo>
                  <a:pt x="15" y="26"/>
                  <a:pt x="10" y="12"/>
                  <a:pt x="10" y="8"/>
                </a:cubicBezTo>
                <a:cubicBezTo>
                  <a:pt x="10" y="4"/>
                  <a:pt x="12" y="0"/>
                  <a:pt x="16" y="0"/>
                </a:cubicBezTo>
                <a:cubicBezTo>
                  <a:pt x="22" y="0"/>
                  <a:pt x="28" y="21"/>
                  <a:pt x="30" y="25"/>
                </a:cubicBezTo>
                <a:cubicBezTo>
                  <a:pt x="31" y="20"/>
                  <a:pt x="37" y="2"/>
                  <a:pt x="43" y="2"/>
                </a:cubicBezTo>
                <a:cubicBezTo>
                  <a:pt x="47" y="2"/>
                  <a:pt x="49" y="5"/>
                  <a:pt x="49" y="9"/>
                </a:cubicBezTo>
                <a:cubicBezTo>
                  <a:pt x="49" y="13"/>
                  <a:pt x="45" y="26"/>
                  <a:pt x="43" y="31"/>
                </a:cubicBezTo>
                <a:cubicBezTo>
                  <a:pt x="50" y="32"/>
                  <a:pt x="51" y="38"/>
                  <a:pt x="51" y="44"/>
                </a:cubicBezTo>
                <a:cubicBezTo>
                  <a:pt x="51" y="60"/>
                  <a:pt x="40" y="72"/>
                  <a:pt x="24" y="72"/>
                </a:cubicBezTo>
                <a:cubicBezTo>
                  <a:pt x="21" y="72"/>
                  <a:pt x="18" y="72"/>
                  <a:pt x="15" y="71"/>
                </a:cubicBezTo>
                <a:cubicBezTo>
                  <a:pt x="7" y="68"/>
                  <a:pt x="0" y="60"/>
                  <a:pt x="0" y="51"/>
                </a:cubicBezTo>
                <a:cubicBezTo>
                  <a:pt x="0" y="46"/>
                  <a:pt x="2" y="43"/>
                  <a:pt x="7" y="41"/>
                </a:cubicBezTo>
                <a:close/>
                <a:moveTo>
                  <a:pt x="6" y="55"/>
                </a:moveTo>
                <a:cubicBezTo>
                  <a:pt x="9" y="63"/>
                  <a:pt x="16" y="68"/>
                  <a:pt x="24" y="68"/>
                </a:cubicBezTo>
                <a:cubicBezTo>
                  <a:pt x="31" y="68"/>
                  <a:pt x="36" y="65"/>
                  <a:pt x="40" y="61"/>
                </a:cubicBezTo>
                <a:cubicBezTo>
                  <a:pt x="44" y="56"/>
                  <a:pt x="46" y="50"/>
                  <a:pt x="46" y="44"/>
                </a:cubicBezTo>
                <a:cubicBezTo>
                  <a:pt x="46" y="41"/>
                  <a:pt x="46" y="38"/>
                  <a:pt x="44" y="36"/>
                </a:cubicBezTo>
                <a:cubicBezTo>
                  <a:pt x="41" y="33"/>
                  <a:pt x="29" y="32"/>
                  <a:pt x="25" y="32"/>
                </a:cubicBezTo>
                <a:cubicBezTo>
                  <a:pt x="24" y="32"/>
                  <a:pt x="23" y="32"/>
                  <a:pt x="23" y="33"/>
                </a:cubicBezTo>
                <a:cubicBezTo>
                  <a:pt x="22" y="33"/>
                  <a:pt x="22" y="34"/>
                  <a:pt x="22" y="34"/>
                </a:cubicBezTo>
                <a:cubicBezTo>
                  <a:pt x="22" y="40"/>
                  <a:pt x="35" y="40"/>
                  <a:pt x="39" y="40"/>
                </a:cubicBezTo>
                <a:cubicBezTo>
                  <a:pt x="40" y="40"/>
                  <a:pt x="40" y="40"/>
                  <a:pt x="41" y="40"/>
                </a:cubicBezTo>
                <a:cubicBezTo>
                  <a:pt x="41" y="41"/>
                  <a:pt x="42" y="42"/>
                  <a:pt x="42" y="43"/>
                </a:cubicBezTo>
                <a:cubicBezTo>
                  <a:pt x="41" y="44"/>
                  <a:pt x="39" y="44"/>
                  <a:pt x="38" y="45"/>
                </a:cubicBezTo>
                <a:cubicBezTo>
                  <a:pt x="36" y="45"/>
                  <a:pt x="35" y="46"/>
                  <a:pt x="34" y="47"/>
                </a:cubicBezTo>
                <a:cubicBezTo>
                  <a:pt x="31" y="49"/>
                  <a:pt x="28" y="53"/>
                  <a:pt x="28" y="57"/>
                </a:cubicBezTo>
                <a:cubicBezTo>
                  <a:pt x="28" y="59"/>
                  <a:pt x="29" y="61"/>
                  <a:pt x="29" y="64"/>
                </a:cubicBezTo>
                <a:cubicBezTo>
                  <a:pt x="29" y="64"/>
                  <a:pt x="29" y="65"/>
                  <a:pt x="29" y="65"/>
                </a:cubicBezTo>
                <a:cubicBezTo>
                  <a:pt x="24" y="64"/>
                  <a:pt x="23" y="60"/>
                  <a:pt x="23" y="56"/>
                </a:cubicBezTo>
                <a:cubicBezTo>
                  <a:pt x="23" y="56"/>
                  <a:pt x="22" y="56"/>
                  <a:pt x="22" y="56"/>
                </a:cubicBezTo>
                <a:cubicBezTo>
                  <a:pt x="22" y="56"/>
                  <a:pt x="22" y="57"/>
                  <a:pt x="22" y="57"/>
                </a:cubicBezTo>
                <a:cubicBezTo>
                  <a:pt x="22" y="60"/>
                  <a:pt x="19" y="62"/>
                  <a:pt x="16" y="62"/>
                </a:cubicBezTo>
                <a:cubicBezTo>
                  <a:pt x="12" y="62"/>
                  <a:pt x="6" y="57"/>
                  <a:pt x="6" y="53"/>
                </a:cubicBezTo>
                <a:cubicBezTo>
                  <a:pt x="6" y="51"/>
                  <a:pt x="7" y="51"/>
                  <a:pt x="7" y="50"/>
                </a:cubicBezTo>
                <a:cubicBezTo>
                  <a:pt x="8" y="51"/>
                  <a:pt x="9" y="52"/>
                  <a:pt x="10" y="53"/>
                </a:cubicBezTo>
                <a:cubicBezTo>
                  <a:pt x="11" y="54"/>
                  <a:pt x="13" y="57"/>
                  <a:pt x="15" y="57"/>
                </a:cubicBezTo>
                <a:cubicBezTo>
                  <a:pt x="16" y="57"/>
                  <a:pt x="17" y="57"/>
                  <a:pt x="17" y="56"/>
                </a:cubicBezTo>
                <a:cubicBezTo>
                  <a:pt x="17" y="54"/>
                  <a:pt x="10" y="46"/>
                  <a:pt x="9" y="46"/>
                </a:cubicBezTo>
                <a:cubicBezTo>
                  <a:pt x="6" y="46"/>
                  <a:pt x="5" y="49"/>
                  <a:pt x="5" y="51"/>
                </a:cubicBezTo>
                <a:cubicBezTo>
                  <a:pt x="5" y="52"/>
                  <a:pt x="5" y="54"/>
                  <a:pt x="6" y="55"/>
                </a:cubicBezTo>
                <a:close/>
                <a:moveTo>
                  <a:pt x="22" y="51"/>
                </a:moveTo>
                <a:cubicBezTo>
                  <a:pt x="23" y="51"/>
                  <a:pt x="23" y="50"/>
                  <a:pt x="23" y="50"/>
                </a:cubicBezTo>
                <a:cubicBezTo>
                  <a:pt x="23" y="49"/>
                  <a:pt x="22" y="46"/>
                  <a:pt x="22" y="46"/>
                </a:cubicBezTo>
                <a:cubicBezTo>
                  <a:pt x="21" y="43"/>
                  <a:pt x="17" y="35"/>
                  <a:pt x="14" y="35"/>
                </a:cubicBezTo>
                <a:cubicBezTo>
                  <a:pt x="13" y="35"/>
                  <a:pt x="11" y="36"/>
                  <a:pt x="11" y="38"/>
                </a:cubicBezTo>
                <a:cubicBezTo>
                  <a:pt x="11" y="41"/>
                  <a:pt x="19" y="51"/>
                  <a:pt x="22" y="51"/>
                </a:cubicBezTo>
                <a:close/>
                <a:moveTo>
                  <a:pt x="21" y="28"/>
                </a:moveTo>
                <a:cubicBezTo>
                  <a:pt x="21" y="28"/>
                  <a:pt x="22" y="28"/>
                  <a:pt x="23" y="28"/>
                </a:cubicBezTo>
                <a:cubicBezTo>
                  <a:pt x="24" y="28"/>
                  <a:pt x="25" y="28"/>
                  <a:pt x="26" y="28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2"/>
                  <a:pt x="18" y="5"/>
                  <a:pt x="16" y="5"/>
                </a:cubicBezTo>
                <a:cubicBezTo>
                  <a:pt x="15" y="5"/>
                  <a:pt x="14" y="6"/>
                  <a:pt x="14" y="7"/>
                </a:cubicBezTo>
                <a:cubicBezTo>
                  <a:pt x="14" y="11"/>
                  <a:pt x="19" y="24"/>
                  <a:pt x="21" y="28"/>
                </a:cubicBezTo>
                <a:close/>
                <a:moveTo>
                  <a:pt x="27" y="47"/>
                </a:moveTo>
                <a:cubicBezTo>
                  <a:pt x="28" y="46"/>
                  <a:pt x="29" y="45"/>
                  <a:pt x="30" y="44"/>
                </a:cubicBezTo>
                <a:cubicBezTo>
                  <a:pt x="29" y="44"/>
                  <a:pt x="27" y="44"/>
                  <a:pt x="26" y="43"/>
                </a:cubicBezTo>
                <a:cubicBezTo>
                  <a:pt x="26" y="44"/>
                  <a:pt x="27" y="45"/>
                  <a:pt x="27" y="47"/>
                </a:cubicBezTo>
                <a:close/>
                <a:moveTo>
                  <a:pt x="33" y="29"/>
                </a:moveTo>
                <a:cubicBezTo>
                  <a:pt x="38" y="30"/>
                  <a:pt x="38" y="30"/>
                  <a:pt x="38" y="30"/>
                </a:cubicBezTo>
                <a:cubicBezTo>
                  <a:pt x="39" y="26"/>
                  <a:pt x="45" y="11"/>
                  <a:pt x="45" y="9"/>
                </a:cubicBezTo>
                <a:cubicBezTo>
                  <a:pt x="45" y="8"/>
                  <a:pt x="44" y="6"/>
                  <a:pt x="43" y="6"/>
                </a:cubicBezTo>
                <a:cubicBezTo>
                  <a:pt x="41" y="6"/>
                  <a:pt x="39" y="14"/>
                  <a:pt x="38" y="15"/>
                </a:cubicBezTo>
                <a:lnTo>
                  <a:pt x="33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Freeform 36"/>
          <p:cNvSpPr>
            <a:spLocks noEditPoints="1"/>
          </p:cNvSpPr>
          <p:nvPr/>
        </p:nvSpPr>
        <p:spPr bwMode="auto">
          <a:xfrm>
            <a:off x="9301589" y="1751951"/>
            <a:ext cx="202210" cy="190589"/>
          </a:xfrm>
          <a:custGeom>
            <a:avLst/>
            <a:gdLst>
              <a:gd name="T0" fmla="*/ 476873114 w 40"/>
              <a:gd name="T1" fmla="*/ 246438403 h 38"/>
              <a:gd name="T2" fmla="*/ 453028077 w 40"/>
              <a:gd name="T3" fmla="*/ 269907586 h 38"/>
              <a:gd name="T4" fmla="*/ 441109011 w 40"/>
              <a:gd name="T5" fmla="*/ 269907586 h 38"/>
              <a:gd name="T6" fmla="*/ 429186493 w 40"/>
              <a:gd name="T7" fmla="*/ 269907586 h 38"/>
              <a:gd name="T8" fmla="*/ 238436557 w 40"/>
              <a:gd name="T9" fmla="*/ 82147276 h 38"/>
              <a:gd name="T10" fmla="*/ 47686621 w 40"/>
              <a:gd name="T11" fmla="*/ 269907586 h 38"/>
              <a:gd name="T12" fmla="*/ 35764102 w 40"/>
              <a:gd name="T13" fmla="*/ 269907586 h 38"/>
              <a:gd name="T14" fmla="*/ 23845037 w 40"/>
              <a:gd name="T15" fmla="*/ 269907586 h 38"/>
              <a:gd name="T16" fmla="*/ 0 w 40"/>
              <a:gd name="T17" fmla="*/ 246438403 h 38"/>
              <a:gd name="T18" fmla="*/ 0 w 40"/>
              <a:gd name="T19" fmla="*/ 234702099 h 38"/>
              <a:gd name="T20" fmla="*/ 0 w 40"/>
              <a:gd name="T21" fmla="*/ 222969221 h 38"/>
              <a:gd name="T22" fmla="*/ 226514038 w 40"/>
              <a:gd name="T23" fmla="*/ 0 h 38"/>
              <a:gd name="T24" fmla="*/ 238436557 w 40"/>
              <a:gd name="T25" fmla="*/ 0 h 38"/>
              <a:gd name="T26" fmla="*/ 250359075 w 40"/>
              <a:gd name="T27" fmla="*/ 0 h 38"/>
              <a:gd name="T28" fmla="*/ 476873114 w 40"/>
              <a:gd name="T29" fmla="*/ 222969221 h 38"/>
              <a:gd name="T30" fmla="*/ 476873114 w 40"/>
              <a:gd name="T31" fmla="*/ 234702099 h 38"/>
              <a:gd name="T32" fmla="*/ 476873114 w 40"/>
              <a:gd name="T33" fmla="*/ 246438403 h 38"/>
              <a:gd name="T34" fmla="*/ 476873114 w 40"/>
              <a:gd name="T35" fmla="*/ 422465834 h 38"/>
              <a:gd name="T36" fmla="*/ 453028077 w 40"/>
              <a:gd name="T37" fmla="*/ 445935016 h 38"/>
              <a:gd name="T38" fmla="*/ 441109011 w 40"/>
              <a:gd name="T39" fmla="*/ 445935016 h 38"/>
              <a:gd name="T40" fmla="*/ 429186493 w 40"/>
              <a:gd name="T41" fmla="*/ 445935016 h 38"/>
              <a:gd name="T42" fmla="*/ 238436557 w 40"/>
              <a:gd name="T43" fmla="*/ 258171282 h 38"/>
              <a:gd name="T44" fmla="*/ 47686621 w 40"/>
              <a:gd name="T45" fmla="*/ 445935016 h 38"/>
              <a:gd name="T46" fmla="*/ 35764102 w 40"/>
              <a:gd name="T47" fmla="*/ 445935016 h 38"/>
              <a:gd name="T48" fmla="*/ 23845037 w 40"/>
              <a:gd name="T49" fmla="*/ 445935016 h 38"/>
              <a:gd name="T50" fmla="*/ 0 w 40"/>
              <a:gd name="T51" fmla="*/ 422465834 h 38"/>
              <a:gd name="T52" fmla="*/ 0 w 40"/>
              <a:gd name="T53" fmla="*/ 410729530 h 38"/>
              <a:gd name="T54" fmla="*/ 0 w 40"/>
              <a:gd name="T55" fmla="*/ 398993226 h 38"/>
              <a:gd name="T56" fmla="*/ 226514038 w 40"/>
              <a:gd name="T57" fmla="*/ 176027431 h 38"/>
              <a:gd name="T58" fmla="*/ 238436557 w 40"/>
              <a:gd name="T59" fmla="*/ 176027431 h 38"/>
              <a:gd name="T60" fmla="*/ 250359075 w 40"/>
              <a:gd name="T61" fmla="*/ 176027431 h 38"/>
              <a:gd name="T62" fmla="*/ 476873114 w 40"/>
              <a:gd name="T63" fmla="*/ 398993226 h 38"/>
              <a:gd name="T64" fmla="*/ 476873114 w 40"/>
              <a:gd name="T65" fmla="*/ 410729530 h 38"/>
              <a:gd name="T66" fmla="*/ 476873114 w 40"/>
              <a:gd name="T67" fmla="*/ 422465834 h 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0" h="38">
                <a:moveTo>
                  <a:pt x="40" y="21"/>
                </a:move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20" y="7"/>
                  <a:pt x="20" y="7"/>
                  <a:pt x="20" y="7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3" y="23"/>
                </a:cubicBezTo>
                <a:cubicBezTo>
                  <a:pt x="3" y="23"/>
                  <a:pt x="3" y="23"/>
                  <a:pt x="2" y="23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20" y="0"/>
                  <a:pt x="21" y="0"/>
                  <a:pt x="21" y="0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19"/>
                  <a:pt x="40" y="20"/>
                </a:cubicBezTo>
                <a:cubicBezTo>
                  <a:pt x="40" y="20"/>
                  <a:pt x="40" y="20"/>
                  <a:pt x="40" y="21"/>
                </a:cubicBezTo>
                <a:close/>
                <a:moveTo>
                  <a:pt x="40" y="36"/>
                </a:moveTo>
                <a:cubicBezTo>
                  <a:pt x="38" y="38"/>
                  <a:pt x="38" y="38"/>
                  <a:pt x="38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6" y="38"/>
                  <a:pt x="36" y="38"/>
                  <a:pt x="36" y="38"/>
                </a:cubicBezTo>
                <a:cubicBezTo>
                  <a:pt x="20" y="22"/>
                  <a:pt x="20" y="22"/>
                  <a:pt x="20" y="22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38"/>
                  <a:pt x="4" y="38"/>
                  <a:pt x="3" y="38"/>
                </a:cubicBezTo>
                <a:cubicBezTo>
                  <a:pt x="3" y="38"/>
                  <a:pt x="3" y="38"/>
                  <a:pt x="2" y="38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5"/>
                  <a:pt x="0" y="35"/>
                </a:cubicBezTo>
                <a:cubicBezTo>
                  <a:pt x="0" y="35"/>
                  <a:pt x="0" y="34"/>
                  <a:pt x="0" y="34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20" y="15"/>
                  <a:pt x="20" y="15"/>
                </a:cubicBezTo>
                <a:cubicBezTo>
                  <a:pt x="20" y="15"/>
                  <a:pt x="21" y="15"/>
                  <a:pt x="21" y="15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5"/>
                  <a:pt x="40" y="35"/>
                </a:cubicBezTo>
                <a:cubicBezTo>
                  <a:pt x="40" y="35"/>
                  <a:pt x="40" y="36"/>
                  <a:pt x="40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Freeform 37"/>
          <p:cNvSpPr>
            <a:spLocks/>
          </p:cNvSpPr>
          <p:nvPr/>
        </p:nvSpPr>
        <p:spPr bwMode="auto">
          <a:xfrm>
            <a:off x="10026758" y="1803085"/>
            <a:ext cx="199886" cy="116213"/>
          </a:xfrm>
          <a:custGeom>
            <a:avLst/>
            <a:gdLst>
              <a:gd name="T0" fmla="*/ 465976891 w 40"/>
              <a:gd name="T1" fmla="*/ 250110625 h 23"/>
              <a:gd name="T2" fmla="*/ 442678899 w 40"/>
              <a:gd name="T3" fmla="*/ 273930027 h 23"/>
              <a:gd name="T4" fmla="*/ 431029904 w 40"/>
              <a:gd name="T5" fmla="*/ 273930027 h 23"/>
              <a:gd name="T6" fmla="*/ 419380908 w 40"/>
              <a:gd name="T7" fmla="*/ 273930027 h 23"/>
              <a:gd name="T8" fmla="*/ 232990152 w 40"/>
              <a:gd name="T9" fmla="*/ 83371359 h 23"/>
              <a:gd name="T10" fmla="*/ 46599396 w 40"/>
              <a:gd name="T11" fmla="*/ 273930027 h 23"/>
              <a:gd name="T12" fmla="*/ 34946987 w 40"/>
              <a:gd name="T13" fmla="*/ 273930027 h 23"/>
              <a:gd name="T14" fmla="*/ 23297991 w 40"/>
              <a:gd name="T15" fmla="*/ 273930027 h 23"/>
              <a:gd name="T16" fmla="*/ 0 w 40"/>
              <a:gd name="T17" fmla="*/ 250110625 h 23"/>
              <a:gd name="T18" fmla="*/ 0 w 40"/>
              <a:gd name="T19" fmla="*/ 238200924 h 23"/>
              <a:gd name="T20" fmla="*/ 0 w 40"/>
              <a:gd name="T21" fmla="*/ 226291223 h 23"/>
              <a:gd name="T22" fmla="*/ 221337743 w 40"/>
              <a:gd name="T23" fmla="*/ 0 h 23"/>
              <a:gd name="T24" fmla="*/ 232990152 w 40"/>
              <a:gd name="T25" fmla="*/ 0 h 23"/>
              <a:gd name="T26" fmla="*/ 244639148 w 40"/>
              <a:gd name="T27" fmla="*/ 0 h 23"/>
              <a:gd name="T28" fmla="*/ 465976891 w 40"/>
              <a:gd name="T29" fmla="*/ 226291223 h 23"/>
              <a:gd name="T30" fmla="*/ 465976891 w 40"/>
              <a:gd name="T31" fmla="*/ 238200924 h 23"/>
              <a:gd name="T32" fmla="*/ 465976891 w 40"/>
              <a:gd name="T33" fmla="*/ 250110625 h 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0" h="23">
                <a:moveTo>
                  <a:pt x="40" y="21"/>
                </a:move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20" y="7"/>
                  <a:pt x="20" y="7"/>
                  <a:pt x="20" y="7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3" y="23"/>
                </a:cubicBezTo>
                <a:cubicBezTo>
                  <a:pt x="3" y="23"/>
                  <a:pt x="3" y="23"/>
                  <a:pt x="2" y="23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20" y="0"/>
                  <a:pt x="21" y="0"/>
                  <a:pt x="21" y="0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20"/>
                  <a:pt x="40" y="20"/>
                </a:cubicBezTo>
                <a:cubicBezTo>
                  <a:pt x="40" y="20"/>
                  <a:pt x="40" y="21"/>
                  <a:pt x="40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Freeform 38"/>
          <p:cNvSpPr>
            <a:spLocks noEditPoints="1"/>
          </p:cNvSpPr>
          <p:nvPr/>
        </p:nvSpPr>
        <p:spPr bwMode="auto">
          <a:xfrm>
            <a:off x="10735656" y="1686872"/>
            <a:ext cx="311451" cy="311451"/>
          </a:xfrm>
          <a:custGeom>
            <a:avLst/>
            <a:gdLst>
              <a:gd name="T0" fmla="*/ 364936600 w 62"/>
              <a:gd name="T1" fmla="*/ 729869768 h 62"/>
              <a:gd name="T2" fmla="*/ 0 w 62"/>
              <a:gd name="T3" fmla="*/ 364936600 h 62"/>
              <a:gd name="T4" fmla="*/ 364936600 w 62"/>
              <a:gd name="T5" fmla="*/ 0 h 62"/>
              <a:gd name="T6" fmla="*/ 729869768 w 62"/>
              <a:gd name="T7" fmla="*/ 364936600 h 62"/>
              <a:gd name="T8" fmla="*/ 364936600 w 62"/>
              <a:gd name="T9" fmla="*/ 729869768 h 62"/>
              <a:gd name="T10" fmla="*/ 600375140 w 62"/>
              <a:gd name="T11" fmla="*/ 353161242 h 62"/>
              <a:gd name="T12" fmla="*/ 565059359 w 62"/>
              <a:gd name="T13" fmla="*/ 306073533 h 62"/>
              <a:gd name="T14" fmla="*/ 541515505 w 62"/>
              <a:gd name="T15" fmla="*/ 294301606 h 62"/>
              <a:gd name="T16" fmla="*/ 517971651 w 62"/>
              <a:gd name="T17" fmla="*/ 306073533 h 62"/>
              <a:gd name="T18" fmla="*/ 423796235 w 62"/>
              <a:gd name="T19" fmla="*/ 388480454 h 62"/>
              <a:gd name="T20" fmla="*/ 423796235 w 62"/>
              <a:gd name="T21" fmla="*/ 153038482 h 62"/>
              <a:gd name="T22" fmla="*/ 400252381 w 62"/>
              <a:gd name="T23" fmla="*/ 129494628 h 62"/>
              <a:gd name="T24" fmla="*/ 341389315 w 62"/>
              <a:gd name="T25" fmla="*/ 129494628 h 62"/>
              <a:gd name="T26" fmla="*/ 306073533 w 62"/>
              <a:gd name="T27" fmla="*/ 153038482 h 62"/>
              <a:gd name="T28" fmla="*/ 306073533 w 62"/>
              <a:gd name="T29" fmla="*/ 388480454 h 62"/>
              <a:gd name="T30" fmla="*/ 223670044 w 62"/>
              <a:gd name="T31" fmla="*/ 306073533 h 62"/>
              <a:gd name="T32" fmla="*/ 200126190 w 62"/>
              <a:gd name="T33" fmla="*/ 294301606 h 62"/>
              <a:gd name="T34" fmla="*/ 176582336 w 62"/>
              <a:gd name="T35" fmla="*/ 306073533 h 62"/>
              <a:gd name="T36" fmla="*/ 129494628 w 62"/>
              <a:gd name="T37" fmla="*/ 353161242 h 62"/>
              <a:gd name="T38" fmla="*/ 129494628 w 62"/>
              <a:gd name="T39" fmla="*/ 364936600 h 62"/>
              <a:gd name="T40" fmla="*/ 129494628 w 62"/>
              <a:gd name="T41" fmla="*/ 388480454 h 62"/>
              <a:gd name="T42" fmla="*/ 306073533 w 62"/>
              <a:gd name="T43" fmla="*/ 565059359 h 62"/>
              <a:gd name="T44" fmla="*/ 353161242 w 62"/>
              <a:gd name="T45" fmla="*/ 600375140 h 62"/>
              <a:gd name="T46" fmla="*/ 364936600 w 62"/>
              <a:gd name="T47" fmla="*/ 612150498 h 62"/>
              <a:gd name="T48" fmla="*/ 388480454 w 62"/>
              <a:gd name="T49" fmla="*/ 600375140 h 62"/>
              <a:gd name="T50" fmla="*/ 435568162 w 62"/>
              <a:gd name="T51" fmla="*/ 565059359 h 62"/>
              <a:gd name="T52" fmla="*/ 600375140 w 62"/>
              <a:gd name="T53" fmla="*/ 388480454 h 62"/>
              <a:gd name="T54" fmla="*/ 612150498 w 62"/>
              <a:gd name="T55" fmla="*/ 364936600 h 62"/>
              <a:gd name="T56" fmla="*/ 600375140 w 62"/>
              <a:gd name="T57" fmla="*/ 353161242 h 6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51" y="30"/>
                </a:moveTo>
                <a:cubicBezTo>
                  <a:pt x="48" y="26"/>
                  <a:pt x="48" y="26"/>
                  <a:pt x="48" y="26"/>
                </a:cubicBezTo>
                <a:cubicBezTo>
                  <a:pt x="47" y="25"/>
                  <a:pt x="47" y="25"/>
                  <a:pt x="46" y="25"/>
                </a:cubicBezTo>
                <a:cubicBezTo>
                  <a:pt x="45" y="25"/>
                  <a:pt x="45" y="25"/>
                  <a:pt x="44" y="26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5" y="11"/>
                  <a:pt x="34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7" y="11"/>
                  <a:pt x="26" y="12"/>
                  <a:pt x="26" y="13"/>
                </a:cubicBezTo>
                <a:cubicBezTo>
                  <a:pt x="26" y="33"/>
                  <a:pt x="26" y="33"/>
                  <a:pt x="26" y="33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5"/>
                  <a:pt x="17" y="25"/>
                  <a:pt x="17" y="25"/>
                </a:cubicBezTo>
                <a:cubicBezTo>
                  <a:pt x="16" y="25"/>
                  <a:pt x="15" y="25"/>
                  <a:pt x="15" y="26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1"/>
                  <a:pt x="11" y="31"/>
                </a:cubicBezTo>
                <a:cubicBezTo>
                  <a:pt x="11" y="32"/>
                  <a:pt x="11" y="33"/>
                  <a:pt x="11" y="33"/>
                </a:cubicBezTo>
                <a:cubicBezTo>
                  <a:pt x="26" y="48"/>
                  <a:pt x="26" y="48"/>
                  <a:pt x="26" y="48"/>
                </a:cubicBezTo>
                <a:cubicBezTo>
                  <a:pt x="30" y="51"/>
                  <a:pt x="30" y="51"/>
                  <a:pt x="30" y="51"/>
                </a:cubicBezTo>
                <a:cubicBezTo>
                  <a:pt x="30" y="52"/>
                  <a:pt x="31" y="52"/>
                  <a:pt x="31" y="52"/>
                </a:cubicBezTo>
                <a:cubicBezTo>
                  <a:pt x="32" y="52"/>
                  <a:pt x="33" y="52"/>
                  <a:pt x="33" y="51"/>
                </a:cubicBezTo>
                <a:cubicBezTo>
                  <a:pt x="37" y="48"/>
                  <a:pt x="37" y="48"/>
                  <a:pt x="37" y="48"/>
                </a:cubicBezTo>
                <a:cubicBezTo>
                  <a:pt x="51" y="33"/>
                  <a:pt x="51" y="33"/>
                  <a:pt x="51" y="33"/>
                </a:cubicBezTo>
                <a:cubicBezTo>
                  <a:pt x="52" y="33"/>
                  <a:pt x="52" y="32"/>
                  <a:pt x="52" y="31"/>
                </a:cubicBezTo>
                <a:cubicBezTo>
                  <a:pt x="52" y="31"/>
                  <a:pt x="52" y="30"/>
                  <a:pt x="51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Freeform 39"/>
          <p:cNvSpPr>
            <a:spLocks noEditPoints="1"/>
          </p:cNvSpPr>
          <p:nvPr/>
        </p:nvSpPr>
        <p:spPr bwMode="auto">
          <a:xfrm>
            <a:off x="11460825" y="1686872"/>
            <a:ext cx="306802" cy="311451"/>
          </a:xfrm>
          <a:custGeom>
            <a:avLst/>
            <a:gdLst>
              <a:gd name="T0" fmla="*/ 365829642 w 61"/>
              <a:gd name="T1" fmla="*/ 729869768 h 62"/>
              <a:gd name="T2" fmla="*/ 0 w 61"/>
              <a:gd name="T3" fmla="*/ 364936600 h 62"/>
              <a:gd name="T4" fmla="*/ 365829642 w 61"/>
              <a:gd name="T5" fmla="*/ 0 h 62"/>
              <a:gd name="T6" fmla="*/ 719855779 w 61"/>
              <a:gd name="T7" fmla="*/ 364936600 h 62"/>
              <a:gd name="T8" fmla="*/ 365829642 w 61"/>
              <a:gd name="T9" fmla="*/ 729869768 h 62"/>
              <a:gd name="T10" fmla="*/ 365829642 w 61"/>
              <a:gd name="T11" fmla="*/ 105947343 h 62"/>
              <a:gd name="T12" fmla="*/ 106207498 w 61"/>
              <a:gd name="T13" fmla="*/ 364936600 h 62"/>
              <a:gd name="T14" fmla="*/ 365829642 w 61"/>
              <a:gd name="T15" fmla="*/ 623922425 h 62"/>
              <a:gd name="T16" fmla="*/ 613648281 w 61"/>
              <a:gd name="T17" fmla="*/ 364936600 h 62"/>
              <a:gd name="T18" fmla="*/ 365829642 w 61"/>
              <a:gd name="T19" fmla="*/ 105947343 h 62"/>
              <a:gd name="T20" fmla="*/ 542840993 w 61"/>
              <a:gd name="T21" fmla="*/ 376708527 h 62"/>
              <a:gd name="T22" fmla="*/ 389429781 w 61"/>
              <a:gd name="T23" fmla="*/ 529743578 h 62"/>
              <a:gd name="T24" fmla="*/ 377629711 w 61"/>
              <a:gd name="T25" fmla="*/ 529743578 h 62"/>
              <a:gd name="T26" fmla="*/ 365829642 w 61"/>
              <a:gd name="T27" fmla="*/ 517971651 h 62"/>
              <a:gd name="T28" fmla="*/ 365829642 w 61"/>
              <a:gd name="T29" fmla="*/ 423796235 h 62"/>
              <a:gd name="T30" fmla="*/ 188814856 w 61"/>
              <a:gd name="T31" fmla="*/ 423796235 h 62"/>
              <a:gd name="T32" fmla="*/ 177014786 w 61"/>
              <a:gd name="T33" fmla="*/ 412024308 h 62"/>
              <a:gd name="T34" fmla="*/ 177014786 w 61"/>
              <a:gd name="T35" fmla="*/ 317845460 h 62"/>
              <a:gd name="T36" fmla="*/ 188814856 w 61"/>
              <a:gd name="T37" fmla="*/ 306073533 h 62"/>
              <a:gd name="T38" fmla="*/ 365829642 w 61"/>
              <a:gd name="T39" fmla="*/ 306073533 h 62"/>
              <a:gd name="T40" fmla="*/ 365829642 w 61"/>
              <a:gd name="T41" fmla="*/ 211898117 h 62"/>
              <a:gd name="T42" fmla="*/ 377629711 w 61"/>
              <a:gd name="T43" fmla="*/ 200126190 h 62"/>
              <a:gd name="T44" fmla="*/ 389429781 w 61"/>
              <a:gd name="T45" fmla="*/ 211898117 h 62"/>
              <a:gd name="T46" fmla="*/ 542840993 w 61"/>
              <a:gd name="T47" fmla="*/ 353161242 h 62"/>
              <a:gd name="T48" fmla="*/ 542840993 w 61"/>
              <a:gd name="T49" fmla="*/ 364936600 h 62"/>
              <a:gd name="T50" fmla="*/ 542840993 w 61"/>
              <a:gd name="T51" fmla="*/ 376708527 h 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19"/>
                  <a:pt x="43" y="9"/>
                  <a:pt x="31" y="9"/>
                </a:cubicBezTo>
                <a:close/>
                <a:moveTo>
                  <a:pt x="46" y="32"/>
                </a:moveTo>
                <a:cubicBezTo>
                  <a:pt x="33" y="45"/>
                  <a:pt x="33" y="45"/>
                  <a:pt x="33" y="45"/>
                </a:cubicBezTo>
                <a:cubicBezTo>
                  <a:pt x="33" y="45"/>
                  <a:pt x="32" y="45"/>
                  <a:pt x="32" y="45"/>
                </a:cubicBezTo>
                <a:cubicBezTo>
                  <a:pt x="31" y="45"/>
                  <a:pt x="31" y="45"/>
                  <a:pt x="31" y="44"/>
                </a:cubicBezTo>
                <a:cubicBezTo>
                  <a:pt x="31" y="36"/>
                  <a:pt x="31" y="36"/>
                  <a:pt x="31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6"/>
                  <a:pt x="15" y="36"/>
                  <a:pt x="15" y="35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6" y="26"/>
                  <a:pt x="16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1" y="17"/>
                  <a:pt x="32" y="17"/>
                </a:cubicBezTo>
                <a:cubicBezTo>
                  <a:pt x="32" y="17"/>
                  <a:pt x="33" y="17"/>
                  <a:pt x="33" y="18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32"/>
                  <a:pt x="46" y="32"/>
                  <a:pt x="46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" name="Freeform 40"/>
          <p:cNvSpPr>
            <a:spLocks noEditPoints="1"/>
          </p:cNvSpPr>
          <p:nvPr/>
        </p:nvSpPr>
        <p:spPr bwMode="auto">
          <a:xfrm>
            <a:off x="12183670" y="1686872"/>
            <a:ext cx="306802" cy="311451"/>
          </a:xfrm>
          <a:custGeom>
            <a:avLst/>
            <a:gdLst>
              <a:gd name="T0" fmla="*/ 365829642 w 61"/>
              <a:gd name="T1" fmla="*/ 729869768 h 62"/>
              <a:gd name="T2" fmla="*/ 0 w 61"/>
              <a:gd name="T3" fmla="*/ 364936600 h 62"/>
              <a:gd name="T4" fmla="*/ 365829642 w 61"/>
              <a:gd name="T5" fmla="*/ 0 h 62"/>
              <a:gd name="T6" fmla="*/ 719855779 w 61"/>
              <a:gd name="T7" fmla="*/ 364936600 h 62"/>
              <a:gd name="T8" fmla="*/ 365829642 w 61"/>
              <a:gd name="T9" fmla="*/ 729869768 h 62"/>
              <a:gd name="T10" fmla="*/ 365829642 w 61"/>
              <a:gd name="T11" fmla="*/ 105947343 h 62"/>
              <a:gd name="T12" fmla="*/ 106207498 w 61"/>
              <a:gd name="T13" fmla="*/ 364936600 h 62"/>
              <a:gd name="T14" fmla="*/ 365829642 w 61"/>
              <a:gd name="T15" fmla="*/ 623922425 h 62"/>
              <a:gd name="T16" fmla="*/ 613648281 w 61"/>
              <a:gd name="T17" fmla="*/ 364936600 h 62"/>
              <a:gd name="T18" fmla="*/ 365829642 w 61"/>
              <a:gd name="T19" fmla="*/ 105947343 h 62"/>
              <a:gd name="T20" fmla="*/ 542840993 w 61"/>
              <a:gd name="T21" fmla="*/ 376708527 h 62"/>
              <a:gd name="T22" fmla="*/ 389429781 w 61"/>
              <a:gd name="T23" fmla="*/ 529743578 h 62"/>
              <a:gd name="T24" fmla="*/ 377629711 w 61"/>
              <a:gd name="T25" fmla="*/ 529743578 h 62"/>
              <a:gd name="T26" fmla="*/ 365829642 w 61"/>
              <a:gd name="T27" fmla="*/ 517971651 h 62"/>
              <a:gd name="T28" fmla="*/ 365829642 w 61"/>
              <a:gd name="T29" fmla="*/ 423796235 h 62"/>
              <a:gd name="T30" fmla="*/ 188814856 w 61"/>
              <a:gd name="T31" fmla="*/ 423796235 h 62"/>
              <a:gd name="T32" fmla="*/ 177014786 w 61"/>
              <a:gd name="T33" fmla="*/ 412024308 h 62"/>
              <a:gd name="T34" fmla="*/ 177014786 w 61"/>
              <a:gd name="T35" fmla="*/ 317845460 h 62"/>
              <a:gd name="T36" fmla="*/ 188814856 w 61"/>
              <a:gd name="T37" fmla="*/ 306073533 h 62"/>
              <a:gd name="T38" fmla="*/ 365829642 w 61"/>
              <a:gd name="T39" fmla="*/ 306073533 h 62"/>
              <a:gd name="T40" fmla="*/ 365829642 w 61"/>
              <a:gd name="T41" fmla="*/ 211898117 h 62"/>
              <a:gd name="T42" fmla="*/ 377629711 w 61"/>
              <a:gd name="T43" fmla="*/ 200126190 h 62"/>
              <a:gd name="T44" fmla="*/ 389429781 w 61"/>
              <a:gd name="T45" fmla="*/ 211898117 h 62"/>
              <a:gd name="T46" fmla="*/ 542840993 w 61"/>
              <a:gd name="T47" fmla="*/ 353161242 h 62"/>
              <a:gd name="T48" fmla="*/ 542840993 w 61"/>
              <a:gd name="T49" fmla="*/ 364936600 h 62"/>
              <a:gd name="T50" fmla="*/ 542840993 w 61"/>
              <a:gd name="T51" fmla="*/ 376708527 h 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19"/>
                  <a:pt x="43" y="9"/>
                  <a:pt x="31" y="9"/>
                </a:cubicBezTo>
                <a:close/>
                <a:moveTo>
                  <a:pt x="46" y="32"/>
                </a:moveTo>
                <a:cubicBezTo>
                  <a:pt x="33" y="45"/>
                  <a:pt x="33" y="45"/>
                  <a:pt x="33" y="45"/>
                </a:cubicBezTo>
                <a:cubicBezTo>
                  <a:pt x="33" y="45"/>
                  <a:pt x="32" y="45"/>
                  <a:pt x="32" y="45"/>
                </a:cubicBezTo>
                <a:cubicBezTo>
                  <a:pt x="31" y="45"/>
                  <a:pt x="31" y="45"/>
                  <a:pt x="31" y="44"/>
                </a:cubicBezTo>
                <a:cubicBezTo>
                  <a:pt x="31" y="36"/>
                  <a:pt x="31" y="36"/>
                  <a:pt x="31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6"/>
                  <a:pt x="15" y="36"/>
                  <a:pt x="15" y="35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6" y="26"/>
                  <a:pt x="16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1" y="17"/>
                  <a:pt x="32" y="17"/>
                </a:cubicBezTo>
                <a:cubicBezTo>
                  <a:pt x="32" y="17"/>
                  <a:pt x="33" y="17"/>
                  <a:pt x="33" y="18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32"/>
                  <a:pt x="46" y="32"/>
                  <a:pt x="46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" name="Freeform 41"/>
          <p:cNvSpPr>
            <a:spLocks/>
          </p:cNvSpPr>
          <p:nvPr/>
        </p:nvSpPr>
        <p:spPr bwMode="auto">
          <a:xfrm>
            <a:off x="12908839" y="1661306"/>
            <a:ext cx="362584" cy="362584"/>
          </a:xfrm>
          <a:custGeom>
            <a:avLst/>
            <a:gdLst>
              <a:gd name="T0" fmla="*/ 851812813 w 72"/>
              <a:gd name="T1" fmla="*/ 449567300 h 72"/>
              <a:gd name="T2" fmla="*/ 721676177 w 72"/>
              <a:gd name="T3" fmla="*/ 567875208 h 72"/>
              <a:gd name="T4" fmla="*/ 709844010 w 72"/>
              <a:gd name="T5" fmla="*/ 579707375 h 72"/>
              <a:gd name="T6" fmla="*/ 674350950 w 72"/>
              <a:gd name="T7" fmla="*/ 556043042 h 72"/>
              <a:gd name="T8" fmla="*/ 674350950 w 72"/>
              <a:gd name="T9" fmla="*/ 485060360 h 72"/>
              <a:gd name="T10" fmla="*/ 496892527 w 72"/>
              <a:gd name="T11" fmla="*/ 485060360 h 72"/>
              <a:gd name="T12" fmla="*/ 496892527 w 72"/>
              <a:gd name="T13" fmla="*/ 674350950 h 72"/>
              <a:gd name="T14" fmla="*/ 556043042 w 72"/>
              <a:gd name="T15" fmla="*/ 674350950 h 72"/>
              <a:gd name="T16" fmla="*/ 579707375 w 72"/>
              <a:gd name="T17" fmla="*/ 698011844 h 72"/>
              <a:gd name="T18" fmla="*/ 579707375 w 72"/>
              <a:gd name="T19" fmla="*/ 721676177 h 72"/>
              <a:gd name="T20" fmla="*/ 449567300 w 72"/>
              <a:gd name="T21" fmla="*/ 851812813 h 72"/>
              <a:gd name="T22" fmla="*/ 425906406 w 72"/>
              <a:gd name="T23" fmla="*/ 851812813 h 72"/>
              <a:gd name="T24" fmla="*/ 414074240 w 72"/>
              <a:gd name="T25" fmla="*/ 851812813 h 72"/>
              <a:gd name="T26" fmla="*/ 283937604 w 72"/>
              <a:gd name="T27" fmla="*/ 721676177 h 72"/>
              <a:gd name="T28" fmla="*/ 283937604 w 72"/>
              <a:gd name="T29" fmla="*/ 698011844 h 72"/>
              <a:gd name="T30" fmla="*/ 307598498 w 72"/>
              <a:gd name="T31" fmla="*/ 674350950 h 72"/>
              <a:gd name="T32" fmla="*/ 366752452 w 72"/>
              <a:gd name="T33" fmla="*/ 674350950 h 72"/>
              <a:gd name="T34" fmla="*/ 366752452 w 72"/>
              <a:gd name="T35" fmla="*/ 485060360 h 72"/>
              <a:gd name="T36" fmla="*/ 189290590 w 72"/>
              <a:gd name="T37" fmla="*/ 485060360 h 72"/>
              <a:gd name="T38" fmla="*/ 189290590 w 72"/>
              <a:gd name="T39" fmla="*/ 556043042 h 72"/>
              <a:gd name="T40" fmla="*/ 153800969 w 72"/>
              <a:gd name="T41" fmla="*/ 579707375 h 72"/>
              <a:gd name="T42" fmla="*/ 141968802 w 72"/>
              <a:gd name="T43" fmla="*/ 567875208 h 72"/>
              <a:gd name="T44" fmla="*/ 11832167 w 72"/>
              <a:gd name="T45" fmla="*/ 449567300 h 72"/>
              <a:gd name="T46" fmla="*/ 0 w 72"/>
              <a:gd name="T47" fmla="*/ 425906406 h 72"/>
              <a:gd name="T48" fmla="*/ 11832167 w 72"/>
              <a:gd name="T49" fmla="*/ 402245513 h 72"/>
              <a:gd name="T50" fmla="*/ 141968802 w 72"/>
              <a:gd name="T51" fmla="*/ 283937604 h 72"/>
              <a:gd name="T52" fmla="*/ 153800969 w 72"/>
              <a:gd name="T53" fmla="*/ 272105438 h 72"/>
              <a:gd name="T54" fmla="*/ 189290590 w 72"/>
              <a:gd name="T55" fmla="*/ 307598498 h 72"/>
              <a:gd name="T56" fmla="*/ 189290590 w 72"/>
              <a:gd name="T57" fmla="*/ 366752452 h 72"/>
              <a:gd name="T58" fmla="*/ 366752452 w 72"/>
              <a:gd name="T59" fmla="*/ 366752452 h 72"/>
              <a:gd name="T60" fmla="*/ 366752452 w 72"/>
              <a:gd name="T61" fmla="*/ 189290590 h 72"/>
              <a:gd name="T62" fmla="*/ 307598498 w 72"/>
              <a:gd name="T63" fmla="*/ 189290590 h 72"/>
              <a:gd name="T64" fmla="*/ 283937604 w 72"/>
              <a:gd name="T65" fmla="*/ 153800969 h 72"/>
              <a:gd name="T66" fmla="*/ 283937604 w 72"/>
              <a:gd name="T67" fmla="*/ 130136635 h 72"/>
              <a:gd name="T68" fmla="*/ 414074240 w 72"/>
              <a:gd name="T69" fmla="*/ 11832167 h 72"/>
              <a:gd name="T70" fmla="*/ 425906406 w 72"/>
              <a:gd name="T71" fmla="*/ 0 h 72"/>
              <a:gd name="T72" fmla="*/ 449567300 w 72"/>
              <a:gd name="T73" fmla="*/ 11832167 h 72"/>
              <a:gd name="T74" fmla="*/ 579707375 w 72"/>
              <a:gd name="T75" fmla="*/ 130136635 h 72"/>
              <a:gd name="T76" fmla="*/ 579707375 w 72"/>
              <a:gd name="T77" fmla="*/ 153800969 h 72"/>
              <a:gd name="T78" fmla="*/ 556043042 w 72"/>
              <a:gd name="T79" fmla="*/ 189290590 h 72"/>
              <a:gd name="T80" fmla="*/ 496892527 w 72"/>
              <a:gd name="T81" fmla="*/ 189290590 h 72"/>
              <a:gd name="T82" fmla="*/ 496892527 w 72"/>
              <a:gd name="T83" fmla="*/ 366752452 h 72"/>
              <a:gd name="T84" fmla="*/ 674350950 w 72"/>
              <a:gd name="T85" fmla="*/ 366752452 h 72"/>
              <a:gd name="T86" fmla="*/ 674350950 w 72"/>
              <a:gd name="T87" fmla="*/ 307598498 h 72"/>
              <a:gd name="T88" fmla="*/ 709844010 w 72"/>
              <a:gd name="T89" fmla="*/ 272105438 h 72"/>
              <a:gd name="T90" fmla="*/ 721676177 w 72"/>
              <a:gd name="T91" fmla="*/ 283937604 h 72"/>
              <a:gd name="T92" fmla="*/ 851812813 w 72"/>
              <a:gd name="T93" fmla="*/ 402245513 h 72"/>
              <a:gd name="T94" fmla="*/ 851812813 w 72"/>
              <a:gd name="T95" fmla="*/ 425906406 h 72"/>
              <a:gd name="T96" fmla="*/ 851812813 w 72"/>
              <a:gd name="T97" fmla="*/ 449567300 h 7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2" h="72">
                <a:moveTo>
                  <a:pt x="72" y="38"/>
                </a:moveTo>
                <a:cubicBezTo>
                  <a:pt x="61" y="48"/>
                  <a:pt x="61" y="48"/>
                  <a:pt x="61" y="48"/>
                </a:cubicBezTo>
                <a:cubicBezTo>
                  <a:pt x="61" y="49"/>
                  <a:pt x="60" y="49"/>
                  <a:pt x="60" y="49"/>
                </a:cubicBezTo>
                <a:cubicBezTo>
                  <a:pt x="58" y="49"/>
                  <a:pt x="57" y="48"/>
                  <a:pt x="57" y="47"/>
                </a:cubicBezTo>
                <a:cubicBezTo>
                  <a:pt x="57" y="41"/>
                  <a:pt x="57" y="41"/>
                  <a:pt x="57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57"/>
                  <a:pt x="42" y="57"/>
                  <a:pt x="42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8" y="57"/>
                  <a:pt x="49" y="58"/>
                  <a:pt x="49" y="59"/>
                </a:cubicBezTo>
                <a:cubicBezTo>
                  <a:pt x="49" y="60"/>
                  <a:pt x="49" y="61"/>
                  <a:pt x="49" y="61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7" y="72"/>
                  <a:pt x="36" y="72"/>
                </a:cubicBezTo>
                <a:cubicBezTo>
                  <a:pt x="36" y="72"/>
                  <a:pt x="35" y="72"/>
                  <a:pt x="35" y="72"/>
                </a:cubicBezTo>
                <a:cubicBezTo>
                  <a:pt x="24" y="61"/>
                  <a:pt x="24" y="61"/>
                  <a:pt x="24" y="61"/>
                </a:cubicBezTo>
                <a:cubicBezTo>
                  <a:pt x="24" y="61"/>
                  <a:pt x="24" y="60"/>
                  <a:pt x="24" y="59"/>
                </a:cubicBezTo>
                <a:cubicBezTo>
                  <a:pt x="24" y="58"/>
                  <a:pt x="25" y="57"/>
                  <a:pt x="26" y="57"/>
                </a:cubicBezTo>
                <a:cubicBezTo>
                  <a:pt x="31" y="57"/>
                  <a:pt x="31" y="57"/>
                  <a:pt x="31" y="57"/>
                </a:cubicBezTo>
                <a:cubicBezTo>
                  <a:pt x="31" y="41"/>
                  <a:pt x="31" y="41"/>
                  <a:pt x="31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7"/>
                  <a:pt x="16" y="47"/>
                  <a:pt x="16" y="47"/>
                </a:cubicBezTo>
                <a:cubicBezTo>
                  <a:pt x="16" y="48"/>
                  <a:pt x="15" y="49"/>
                  <a:pt x="13" y="49"/>
                </a:cubicBezTo>
                <a:cubicBezTo>
                  <a:pt x="13" y="49"/>
                  <a:pt x="12" y="49"/>
                  <a:pt x="12" y="4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7"/>
                  <a:pt x="0" y="36"/>
                </a:cubicBezTo>
                <a:cubicBezTo>
                  <a:pt x="0" y="36"/>
                  <a:pt x="1" y="35"/>
                  <a:pt x="1" y="3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3" y="23"/>
                  <a:pt x="13" y="23"/>
                </a:cubicBezTo>
                <a:cubicBezTo>
                  <a:pt x="15" y="23"/>
                  <a:pt x="16" y="25"/>
                  <a:pt x="16" y="26"/>
                </a:cubicBezTo>
                <a:cubicBezTo>
                  <a:pt x="16" y="31"/>
                  <a:pt x="16" y="31"/>
                  <a:pt x="16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16"/>
                  <a:pt x="31" y="16"/>
                  <a:pt x="31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5"/>
                  <a:pt x="24" y="13"/>
                </a:cubicBezTo>
                <a:cubicBezTo>
                  <a:pt x="24" y="12"/>
                  <a:pt x="24" y="12"/>
                  <a:pt x="24" y="11"/>
                </a:cubicBezTo>
                <a:cubicBezTo>
                  <a:pt x="35" y="1"/>
                  <a:pt x="35" y="1"/>
                  <a:pt x="35" y="1"/>
                </a:cubicBezTo>
                <a:cubicBezTo>
                  <a:pt x="35" y="1"/>
                  <a:pt x="36" y="0"/>
                  <a:pt x="36" y="0"/>
                </a:cubicBezTo>
                <a:cubicBezTo>
                  <a:pt x="37" y="0"/>
                  <a:pt x="38" y="1"/>
                  <a:pt x="38" y="1"/>
                </a:cubicBezTo>
                <a:cubicBezTo>
                  <a:pt x="49" y="11"/>
                  <a:pt x="49" y="11"/>
                  <a:pt x="49" y="11"/>
                </a:cubicBezTo>
                <a:cubicBezTo>
                  <a:pt x="49" y="12"/>
                  <a:pt x="49" y="12"/>
                  <a:pt x="49" y="13"/>
                </a:cubicBezTo>
                <a:cubicBezTo>
                  <a:pt x="49" y="15"/>
                  <a:pt x="48" y="16"/>
                  <a:pt x="47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31"/>
                  <a:pt x="42" y="31"/>
                  <a:pt x="42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26"/>
                  <a:pt x="57" y="26"/>
                  <a:pt x="57" y="26"/>
                </a:cubicBezTo>
                <a:cubicBezTo>
                  <a:pt x="57" y="25"/>
                  <a:pt x="58" y="23"/>
                  <a:pt x="60" y="23"/>
                </a:cubicBezTo>
                <a:cubicBezTo>
                  <a:pt x="60" y="23"/>
                  <a:pt x="61" y="24"/>
                  <a:pt x="61" y="24"/>
                </a:cubicBezTo>
                <a:cubicBezTo>
                  <a:pt x="72" y="34"/>
                  <a:pt x="72" y="34"/>
                  <a:pt x="72" y="34"/>
                </a:cubicBezTo>
                <a:cubicBezTo>
                  <a:pt x="72" y="35"/>
                  <a:pt x="72" y="36"/>
                  <a:pt x="72" y="36"/>
                </a:cubicBezTo>
                <a:cubicBezTo>
                  <a:pt x="72" y="37"/>
                  <a:pt x="72" y="38"/>
                  <a:pt x="72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" name="Freeform 42"/>
          <p:cNvSpPr>
            <a:spLocks/>
          </p:cNvSpPr>
          <p:nvPr/>
        </p:nvSpPr>
        <p:spPr bwMode="auto">
          <a:xfrm>
            <a:off x="13552658" y="1686872"/>
            <a:ext cx="297505" cy="311451"/>
          </a:xfrm>
          <a:custGeom>
            <a:avLst/>
            <a:gdLst>
              <a:gd name="T0" fmla="*/ 687973207 w 59"/>
              <a:gd name="T1" fmla="*/ 529743578 h 62"/>
              <a:gd name="T2" fmla="*/ 652389098 w 59"/>
              <a:gd name="T3" fmla="*/ 576831286 h 62"/>
              <a:gd name="T4" fmla="*/ 569356068 w 59"/>
              <a:gd name="T5" fmla="*/ 600375140 h 62"/>
              <a:gd name="T6" fmla="*/ 450742373 w 59"/>
              <a:gd name="T7" fmla="*/ 529743578 h 62"/>
              <a:gd name="T8" fmla="*/ 450742373 w 59"/>
              <a:gd name="T9" fmla="*/ 671010133 h 62"/>
              <a:gd name="T10" fmla="*/ 379570712 w 59"/>
              <a:gd name="T11" fmla="*/ 729869768 h 62"/>
              <a:gd name="T12" fmla="*/ 320263864 w 59"/>
              <a:gd name="T13" fmla="*/ 729869768 h 62"/>
              <a:gd name="T14" fmla="*/ 260953573 w 59"/>
              <a:gd name="T15" fmla="*/ 671010133 h 62"/>
              <a:gd name="T16" fmla="*/ 260953573 w 59"/>
              <a:gd name="T17" fmla="*/ 529743578 h 62"/>
              <a:gd name="T18" fmla="*/ 130478508 w 59"/>
              <a:gd name="T19" fmla="*/ 600375140 h 62"/>
              <a:gd name="T20" fmla="*/ 47445478 w 59"/>
              <a:gd name="T21" fmla="*/ 576831286 h 62"/>
              <a:gd name="T22" fmla="*/ 23722739 w 59"/>
              <a:gd name="T23" fmla="*/ 529743578 h 62"/>
              <a:gd name="T24" fmla="*/ 47445478 w 59"/>
              <a:gd name="T25" fmla="*/ 435568162 h 62"/>
              <a:gd name="T26" fmla="*/ 166062617 w 59"/>
              <a:gd name="T27" fmla="*/ 364936600 h 62"/>
              <a:gd name="T28" fmla="*/ 47445478 w 59"/>
              <a:gd name="T29" fmla="*/ 294301606 h 62"/>
              <a:gd name="T30" fmla="*/ 23722739 w 59"/>
              <a:gd name="T31" fmla="*/ 211898117 h 62"/>
              <a:gd name="T32" fmla="*/ 47445478 w 59"/>
              <a:gd name="T33" fmla="*/ 164810409 h 62"/>
              <a:gd name="T34" fmla="*/ 130478508 w 59"/>
              <a:gd name="T35" fmla="*/ 141266555 h 62"/>
              <a:gd name="T36" fmla="*/ 260953573 w 59"/>
              <a:gd name="T37" fmla="*/ 211898117 h 62"/>
              <a:gd name="T38" fmla="*/ 260953573 w 59"/>
              <a:gd name="T39" fmla="*/ 70631562 h 62"/>
              <a:gd name="T40" fmla="*/ 320263864 w 59"/>
              <a:gd name="T41" fmla="*/ 0 h 62"/>
              <a:gd name="T42" fmla="*/ 379570712 w 59"/>
              <a:gd name="T43" fmla="*/ 0 h 62"/>
              <a:gd name="T44" fmla="*/ 450742373 w 59"/>
              <a:gd name="T45" fmla="*/ 70631562 h 62"/>
              <a:gd name="T46" fmla="*/ 450742373 w 59"/>
              <a:gd name="T47" fmla="*/ 211898117 h 62"/>
              <a:gd name="T48" fmla="*/ 569356068 w 59"/>
              <a:gd name="T49" fmla="*/ 141266555 h 62"/>
              <a:gd name="T50" fmla="*/ 652389098 w 59"/>
              <a:gd name="T51" fmla="*/ 164810409 h 62"/>
              <a:gd name="T52" fmla="*/ 687973207 w 59"/>
              <a:gd name="T53" fmla="*/ 211898117 h 62"/>
              <a:gd name="T54" fmla="*/ 664250468 w 59"/>
              <a:gd name="T55" fmla="*/ 294301606 h 62"/>
              <a:gd name="T56" fmla="*/ 533771959 w 59"/>
              <a:gd name="T57" fmla="*/ 364936600 h 62"/>
              <a:gd name="T58" fmla="*/ 664250468 w 59"/>
              <a:gd name="T59" fmla="*/ 435568162 h 62"/>
              <a:gd name="T60" fmla="*/ 687973207 w 59"/>
              <a:gd name="T61" fmla="*/ 529743578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9" h="62">
                <a:moveTo>
                  <a:pt x="58" y="45"/>
                </a:moveTo>
                <a:cubicBezTo>
                  <a:pt x="55" y="49"/>
                  <a:pt x="55" y="49"/>
                  <a:pt x="55" y="49"/>
                </a:cubicBezTo>
                <a:cubicBezTo>
                  <a:pt x="54" y="51"/>
                  <a:pt x="51" y="52"/>
                  <a:pt x="48" y="51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57"/>
                  <a:pt x="38" y="57"/>
                  <a:pt x="38" y="57"/>
                </a:cubicBezTo>
                <a:cubicBezTo>
                  <a:pt x="38" y="60"/>
                  <a:pt x="35" y="62"/>
                  <a:pt x="32" y="62"/>
                </a:cubicBezTo>
                <a:cubicBezTo>
                  <a:pt x="27" y="62"/>
                  <a:pt x="27" y="62"/>
                  <a:pt x="27" y="62"/>
                </a:cubicBezTo>
                <a:cubicBezTo>
                  <a:pt x="25" y="62"/>
                  <a:pt x="22" y="60"/>
                  <a:pt x="22" y="57"/>
                </a:cubicBezTo>
                <a:cubicBezTo>
                  <a:pt x="22" y="45"/>
                  <a:pt x="22" y="45"/>
                  <a:pt x="22" y="45"/>
                </a:cubicBezTo>
                <a:cubicBezTo>
                  <a:pt x="11" y="51"/>
                  <a:pt x="11" y="51"/>
                  <a:pt x="11" y="51"/>
                </a:cubicBezTo>
                <a:cubicBezTo>
                  <a:pt x="9" y="52"/>
                  <a:pt x="6" y="51"/>
                  <a:pt x="4" y="49"/>
                </a:cubicBezTo>
                <a:cubicBezTo>
                  <a:pt x="2" y="45"/>
                  <a:pt x="2" y="45"/>
                  <a:pt x="2" y="45"/>
                </a:cubicBezTo>
                <a:cubicBezTo>
                  <a:pt x="0" y="42"/>
                  <a:pt x="1" y="39"/>
                  <a:pt x="4" y="37"/>
                </a:cubicBezTo>
                <a:cubicBezTo>
                  <a:pt x="14" y="31"/>
                  <a:pt x="14" y="31"/>
                  <a:pt x="14" y="31"/>
                </a:cubicBezTo>
                <a:cubicBezTo>
                  <a:pt x="4" y="25"/>
                  <a:pt x="4" y="25"/>
                  <a:pt x="4" y="25"/>
                </a:cubicBezTo>
                <a:cubicBezTo>
                  <a:pt x="1" y="24"/>
                  <a:pt x="0" y="21"/>
                  <a:pt x="2" y="18"/>
                </a:cubicBezTo>
                <a:cubicBezTo>
                  <a:pt x="4" y="14"/>
                  <a:pt x="4" y="14"/>
                  <a:pt x="4" y="14"/>
                </a:cubicBezTo>
                <a:cubicBezTo>
                  <a:pt x="6" y="11"/>
                  <a:pt x="9" y="10"/>
                  <a:pt x="11" y="12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3"/>
                  <a:pt x="25" y="0"/>
                  <a:pt x="27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3"/>
                  <a:pt x="38" y="6"/>
                </a:cubicBezTo>
                <a:cubicBezTo>
                  <a:pt x="38" y="18"/>
                  <a:pt x="38" y="18"/>
                  <a:pt x="38" y="18"/>
                </a:cubicBezTo>
                <a:cubicBezTo>
                  <a:pt x="48" y="12"/>
                  <a:pt x="48" y="12"/>
                  <a:pt x="48" y="12"/>
                </a:cubicBezTo>
                <a:cubicBezTo>
                  <a:pt x="51" y="10"/>
                  <a:pt x="54" y="11"/>
                  <a:pt x="55" y="14"/>
                </a:cubicBezTo>
                <a:cubicBezTo>
                  <a:pt x="58" y="18"/>
                  <a:pt x="58" y="18"/>
                  <a:pt x="58" y="18"/>
                </a:cubicBezTo>
                <a:cubicBezTo>
                  <a:pt x="59" y="21"/>
                  <a:pt x="58" y="24"/>
                  <a:pt x="56" y="25"/>
                </a:cubicBezTo>
                <a:cubicBezTo>
                  <a:pt x="45" y="31"/>
                  <a:pt x="45" y="31"/>
                  <a:pt x="45" y="31"/>
                </a:cubicBezTo>
                <a:cubicBezTo>
                  <a:pt x="56" y="37"/>
                  <a:pt x="56" y="37"/>
                  <a:pt x="56" y="37"/>
                </a:cubicBezTo>
                <a:cubicBezTo>
                  <a:pt x="58" y="39"/>
                  <a:pt x="59" y="42"/>
                  <a:pt x="58" y="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Freeform 43"/>
          <p:cNvSpPr>
            <a:spLocks noEditPoints="1"/>
          </p:cNvSpPr>
          <p:nvPr/>
        </p:nvSpPr>
        <p:spPr bwMode="auto">
          <a:xfrm>
            <a:off x="687885" y="2251668"/>
            <a:ext cx="306802" cy="311451"/>
          </a:xfrm>
          <a:custGeom>
            <a:avLst/>
            <a:gdLst>
              <a:gd name="T0" fmla="*/ 365829642 w 61"/>
              <a:gd name="T1" fmla="*/ 729869768 h 62"/>
              <a:gd name="T2" fmla="*/ 0 w 61"/>
              <a:gd name="T3" fmla="*/ 364936600 h 62"/>
              <a:gd name="T4" fmla="*/ 365829642 w 61"/>
              <a:gd name="T5" fmla="*/ 0 h 62"/>
              <a:gd name="T6" fmla="*/ 719855779 w 61"/>
              <a:gd name="T7" fmla="*/ 364936600 h 62"/>
              <a:gd name="T8" fmla="*/ 365829642 w 61"/>
              <a:gd name="T9" fmla="*/ 729869768 h 62"/>
              <a:gd name="T10" fmla="*/ 507440784 w 61"/>
              <a:gd name="T11" fmla="*/ 153038482 h 62"/>
              <a:gd name="T12" fmla="*/ 365829642 w 61"/>
              <a:gd name="T13" fmla="*/ 105947343 h 62"/>
              <a:gd name="T14" fmla="*/ 106207498 w 61"/>
              <a:gd name="T15" fmla="*/ 364936600 h 62"/>
              <a:gd name="T16" fmla="*/ 141611142 w 61"/>
              <a:gd name="T17" fmla="*/ 506199724 h 62"/>
              <a:gd name="T18" fmla="*/ 507440784 w 61"/>
              <a:gd name="T19" fmla="*/ 153038482 h 62"/>
              <a:gd name="T20" fmla="*/ 578244637 w 61"/>
              <a:gd name="T21" fmla="*/ 223670044 h 62"/>
              <a:gd name="T22" fmla="*/ 224218500 w 61"/>
              <a:gd name="T23" fmla="*/ 588603213 h 62"/>
              <a:gd name="T24" fmla="*/ 365829642 w 61"/>
              <a:gd name="T25" fmla="*/ 623922425 h 62"/>
              <a:gd name="T26" fmla="*/ 613648281 w 61"/>
              <a:gd name="T27" fmla="*/ 364936600 h 62"/>
              <a:gd name="T28" fmla="*/ 578244637 w 61"/>
              <a:gd name="T29" fmla="*/ 223670044 h 6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3" y="13"/>
                </a:moveTo>
                <a:cubicBezTo>
                  <a:pt x="39" y="11"/>
                  <a:pt x="35" y="9"/>
                  <a:pt x="31" y="9"/>
                </a:cubicBezTo>
                <a:cubicBezTo>
                  <a:pt x="19" y="9"/>
                  <a:pt x="9" y="19"/>
                  <a:pt x="9" y="31"/>
                </a:cubicBezTo>
                <a:cubicBezTo>
                  <a:pt x="9" y="36"/>
                  <a:pt x="10" y="40"/>
                  <a:pt x="12" y="43"/>
                </a:cubicBezTo>
                <a:lnTo>
                  <a:pt x="43" y="13"/>
                </a:lnTo>
                <a:close/>
                <a:moveTo>
                  <a:pt x="49" y="19"/>
                </a:moveTo>
                <a:cubicBezTo>
                  <a:pt x="19" y="50"/>
                  <a:pt x="19" y="50"/>
                  <a:pt x="19" y="50"/>
                </a:cubicBezTo>
                <a:cubicBezTo>
                  <a:pt x="22" y="52"/>
                  <a:pt x="26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27"/>
                  <a:pt x="51" y="23"/>
                  <a:pt x="49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44"/>
          <p:cNvSpPr>
            <a:spLocks noEditPoints="1"/>
          </p:cNvSpPr>
          <p:nvPr/>
        </p:nvSpPr>
        <p:spPr bwMode="auto">
          <a:xfrm>
            <a:off x="1317758" y="2251668"/>
            <a:ext cx="362584" cy="285883"/>
          </a:xfrm>
          <a:custGeom>
            <a:avLst/>
            <a:gdLst>
              <a:gd name="T0" fmla="*/ 0 w 72"/>
              <a:gd name="T1" fmla="*/ 0 h 57"/>
              <a:gd name="T2" fmla="*/ 35493060 w 72"/>
              <a:gd name="T3" fmla="*/ 668899099 h 57"/>
              <a:gd name="T4" fmla="*/ 47321788 w 72"/>
              <a:gd name="T5" fmla="*/ 668899099 h 57"/>
              <a:gd name="T6" fmla="*/ 70986121 w 72"/>
              <a:gd name="T7" fmla="*/ 0 h 57"/>
              <a:gd name="T8" fmla="*/ 47321788 w 72"/>
              <a:gd name="T9" fmla="*/ 668899099 h 57"/>
              <a:gd name="T10" fmla="*/ 94647015 w 72"/>
              <a:gd name="T11" fmla="*/ 0 h 57"/>
              <a:gd name="T12" fmla="*/ 106475742 w 72"/>
              <a:gd name="T13" fmla="*/ 668899099 h 57"/>
              <a:gd name="T14" fmla="*/ 165629696 w 72"/>
              <a:gd name="T15" fmla="*/ 668899099 h 57"/>
              <a:gd name="T16" fmla="*/ 189290590 w 72"/>
              <a:gd name="T17" fmla="*/ 0 h 57"/>
              <a:gd name="T18" fmla="*/ 165629696 w 72"/>
              <a:gd name="T19" fmla="*/ 668899099 h 57"/>
              <a:gd name="T20" fmla="*/ 224783650 w 72"/>
              <a:gd name="T21" fmla="*/ 0 h 57"/>
              <a:gd name="T22" fmla="*/ 260276710 w 72"/>
              <a:gd name="T23" fmla="*/ 668899099 h 57"/>
              <a:gd name="T24" fmla="*/ 307598498 w 72"/>
              <a:gd name="T25" fmla="*/ 668899099 h 57"/>
              <a:gd name="T26" fmla="*/ 319430665 w 72"/>
              <a:gd name="T27" fmla="*/ 0 h 57"/>
              <a:gd name="T28" fmla="*/ 307598498 w 72"/>
              <a:gd name="T29" fmla="*/ 668899099 h 57"/>
              <a:gd name="T30" fmla="*/ 331259392 w 72"/>
              <a:gd name="T31" fmla="*/ 0 h 57"/>
              <a:gd name="T32" fmla="*/ 354923725 w 72"/>
              <a:gd name="T33" fmla="*/ 668899099 h 57"/>
              <a:gd name="T34" fmla="*/ 366752452 w 72"/>
              <a:gd name="T35" fmla="*/ 668899099 h 57"/>
              <a:gd name="T36" fmla="*/ 378584619 w 72"/>
              <a:gd name="T37" fmla="*/ 0 h 57"/>
              <a:gd name="T38" fmla="*/ 366752452 w 72"/>
              <a:gd name="T39" fmla="*/ 668899099 h 57"/>
              <a:gd name="T40" fmla="*/ 425906406 w 72"/>
              <a:gd name="T41" fmla="*/ 0 h 57"/>
              <a:gd name="T42" fmla="*/ 449567300 w 72"/>
              <a:gd name="T43" fmla="*/ 668899099 h 57"/>
              <a:gd name="T44" fmla="*/ 496892527 w 72"/>
              <a:gd name="T45" fmla="*/ 668899099 h 57"/>
              <a:gd name="T46" fmla="*/ 532382148 w 72"/>
              <a:gd name="T47" fmla="*/ 0 h 57"/>
              <a:gd name="T48" fmla="*/ 496892527 w 72"/>
              <a:gd name="T49" fmla="*/ 668899099 h 57"/>
              <a:gd name="T50" fmla="*/ 556043042 w 72"/>
              <a:gd name="T51" fmla="*/ 0 h 57"/>
              <a:gd name="T52" fmla="*/ 591536102 w 72"/>
              <a:gd name="T53" fmla="*/ 668899099 h 57"/>
              <a:gd name="T54" fmla="*/ 615196996 w 72"/>
              <a:gd name="T55" fmla="*/ 668899099 h 57"/>
              <a:gd name="T56" fmla="*/ 650690056 w 72"/>
              <a:gd name="T57" fmla="*/ 0 h 57"/>
              <a:gd name="T58" fmla="*/ 615196996 w 72"/>
              <a:gd name="T59" fmla="*/ 668899099 h 57"/>
              <a:gd name="T60" fmla="*/ 662522223 w 72"/>
              <a:gd name="T61" fmla="*/ 0 h 57"/>
              <a:gd name="T62" fmla="*/ 698011844 w 72"/>
              <a:gd name="T63" fmla="*/ 668899099 h 57"/>
              <a:gd name="T64" fmla="*/ 733504904 w 72"/>
              <a:gd name="T65" fmla="*/ 668899099 h 57"/>
              <a:gd name="T66" fmla="*/ 780830131 w 72"/>
              <a:gd name="T67" fmla="*/ 0 h 57"/>
              <a:gd name="T68" fmla="*/ 733504904 w 72"/>
              <a:gd name="T69" fmla="*/ 668899099 h 57"/>
              <a:gd name="T70" fmla="*/ 792658858 w 72"/>
              <a:gd name="T71" fmla="*/ 0 h 57"/>
              <a:gd name="T72" fmla="*/ 816319752 w 72"/>
              <a:gd name="T73" fmla="*/ 668899099 h 57"/>
              <a:gd name="T74" fmla="*/ 828151919 w 72"/>
              <a:gd name="T75" fmla="*/ 668899099 h 57"/>
              <a:gd name="T76" fmla="*/ 851812813 w 72"/>
              <a:gd name="T77" fmla="*/ 0 h 57"/>
              <a:gd name="T78" fmla="*/ 828151919 w 72"/>
              <a:gd name="T79" fmla="*/ 668899099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57">
                <a:moveTo>
                  <a:pt x="0" y="57"/>
                </a:moveTo>
                <a:cubicBezTo>
                  <a:pt x="0" y="38"/>
                  <a:pt x="0" y="19"/>
                  <a:pt x="0" y="0"/>
                </a:cubicBezTo>
                <a:cubicBezTo>
                  <a:pt x="1" y="0"/>
                  <a:pt x="2" y="0"/>
                  <a:pt x="3" y="0"/>
                </a:cubicBezTo>
                <a:cubicBezTo>
                  <a:pt x="3" y="19"/>
                  <a:pt x="3" y="38"/>
                  <a:pt x="3" y="57"/>
                </a:cubicBezTo>
                <a:cubicBezTo>
                  <a:pt x="2" y="57"/>
                  <a:pt x="1" y="57"/>
                  <a:pt x="0" y="57"/>
                </a:cubicBezTo>
                <a:close/>
                <a:moveTo>
                  <a:pt x="4" y="57"/>
                </a:moveTo>
                <a:cubicBezTo>
                  <a:pt x="4" y="38"/>
                  <a:pt x="4" y="19"/>
                  <a:pt x="4" y="0"/>
                </a:cubicBezTo>
                <a:cubicBezTo>
                  <a:pt x="5" y="0"/>
                  <a:pt x="5" y="0"/>
                  <a:pt x="6" y="0"/>
                </a:cubicBezTo>
                <a:cubicBezTo>
                  <a:pt x="6" y="19"/>
                  <a:pt x="6" y="38"/>
                  <a:pt x="6" y="57"/>
                </a:cubicBezTo>
                <a:cubicBezTo>
                  <a:pt x="5" y="57"/>
                  <a:pt x="5" y="57"/>
                  <a:pt x="4" y="57"/>
                </a:cubicBezTo>
                <a:close/>
                <a:moveTo>
                  <a:pt x="8" y="57"/>
                </a:moveTo>
                <a:cubicBezTo>
                  <a:pt x="8" y="38"/>
                  <a:pt x="8" y="19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19"/>
                  <a:pt x="9" y="38"/>
                  <a:pt x="9" y="57"/>
                </a:cubicBezTo>
                <a:cubicBezTo>
                  <a:pt x="9" y="57"/>
                  <a:pt x="9" y="57"/>
                  <a:pt x="8" y="57"/>
                </a:cubicBezTo>
                <a:close/>
                <a:moveTo>
                  <a:pt x="14" y="57"/>
                </a:moveTo>
                <a:cubicBezTo>
                  <a:pt x="14" y="38"/>
                  <a:pt x="14" y="19"/>
                  <a:pt x="14" y="0"/>
                </a:cubicBezTo>
                <a:cubicBezTo>
                  <a:pt x="15" y="0"/>
                  <a:pt x="15" y="0"/>
                  <a:pt x="16" y="0"/>
                </a:cubicBezTo>
                <a:cubicBezTo>
                  <a:pt x="16" y="19"/>
                  <a:pt x="16" y="38"/>
                  <a:pt x="16" y="57"/>
                </a:cubicBezTo>
                <a:cubicBezTo>
                  <a:pt x="15" y="57"/>
                  <a:pt x="15" y="57"/>
                  <a:pt x="14" y="57"/>
                </a:cubicBezTo>
                <a:close/>
                <a:moveTo>
                  <a:pt x="19" y="57"/>
                </a:moveTo>
                <a:cubicBezTo>
                  <a:pt x="19" y="38"/>
                  <a:pt x="19" y="19"/>
                  <a:pt x="19" y="0"/>
                </a:cubicBezTo>
                <a:cubicBezTo>
                  <a:pt x="20" y="0"/>
                  <a:pt x="21" y="0"/>
                  <a:pt x="22" y="0"/>
                </a:cubicBezTo>
                <a:cubicBezTo>
                  <a:pt x="22" y="19"/>
                  <a:pt x="22" y="38"/>
                  <a:pt x="22" y="57"/>
                </a:cubicBezTo>
                <a:cubicBezTo>
                  <a:pt x="21" y="57"/>
                  <a:pt x="20" y="57"/>
                  <a:pt x="19" y="57"/>
                </a:cubicBezTo>
                <a:close/>
                <a:moveTo>
                  <a:pt x="26" y="57"/>
                </a:moveTo>
                <a:cubicBezTo>
                  <a:pt x="26" y="38"/>
                  <a:pt x="26" y="19"/>
                  <a:pt x="26" y="0"/>
                </a:cubicBezTo>
                <a:cubicBezTo>
                  <a:pt x="26" y="0"/>
                  <a:pt x="27" y="0"/>
                  <a:pt x="27" y="0"/>
                </a:cubicBezTo>
                <a:cubicBezTo>
                  <a:pt x="27" y="19"/>
                  <a:pt x="27" y="38"/>
                  <a:pt x="27" y="57"/>
                </a:cubicBezTo>
                <a:cubicBezTo>
                  <a:pt x="27" y="57"/>
                  <a:pt x="26" y="57"/>
                  <a:pt x="26" y="57"/>
                </a:cubicBezTo>
                <a:close/>
                <a:moveTo>
                  <a:pt x="28" y="57"/>
                </a:moveTo>
                <a:cubicBezTo>
                  <a:pt x="28" y="38"/>
                  <a:pt x="28" y="19"/>
                  <a:pt x="28" y="0"/>
                </a:cubicBezTo>
                <a:cubicBezTo>
                  <a:pt x="29" y="0"/>
                  <a:pt x="29" y="0"/>
                  <a:pt x="30" y="0"/>
                </a:cubicBezTo>
                <a:cubicBezTo>
                  <a:pt x="30" y="19"/>
                  <a:pt x="30" y="38"/>
                  <a:pt x="30" y="57"/>
                </a:cubicBezTo>
                <a:cubicBezTo>
                  <a:pt x="29" y="57"/>
                  <a:pt x="29" y="57"/>
                  <a:pt x="28" y="57"/>
                </a:cubicBezTo>
                <a:close/>
                <a:moveTo>
                  <a:pt x="31" y="57"/>
                </a:moveTo>
                <a:cubicBezTo>
                  <a:pt x="31" y="38"/>
                  <a:pt x="31" y="19"/>
                  <a:pt x="31" y="0"/>
                </a:cubicBezTo>
                <a:cubicBezTo>
                  <a:pt x="31" y="0"/>
                  <a:pt x="32" y="0"/>
                  <a:pt x="32" y="0"/>
                </a:cubicBezTo>
                <a:cubicBezTo>
                  <a:pt x="32" y="19"/>
                  <a:pt x="32" y="38"/>
                  <a:pt x="32" y="57"/>
                </a:cubicBezTo>
                <a:cubicBezTo>
                  <a:pt x="32" y="57"/>
                  <a:pt x="31" y="57"/>
                  <a:pt x="31" y="57"/>
                </a:cubicBezTo>
                <a:close/>
                <a:moveTo>
                  <a:pt x="36" y="57"/>
                </a:moveTo>
                <a:cubicBezTo>
                  <a:pt x="36" y="38"/>
                  <a:pt x="36" y="19"/>
                  <a:pt x="36" y="0"/>
                </a:cubicBezTo>
                <a:cubicBezTo>
                  <a:pt x="37" y="0"/>
                  <a:pt x="38" y="0"/>
                  <a:pt x="38" y="0"/>
                </a:cubicBezTo>
                <a:cubicBezTo>
                  <a:pt x="38" y="19"/>
                  <a:pt x="38" y="38"/>
                  <a:pt x="38" y="57"/>
                </a:cubicBezTo>
                <a:cubicBezTo>
                  <a:pt x="38" y="57"/>
                  <a:pt x="37" y="57"/>
                  <a:pt x="36" y="57"/>
                </a:cubicBezTo>
                <a:close/>
                <a:moveTo>
                  <a:pt x="42" y="57"/>
                </a:moveTo>
                <a:cubicBezTo>
                  <a:pt x="42" y="38"/>
                  <a:pt x="42" y="19"/>
                  <a:pt x="42" y="0"/>
                </a:cubicBezTo>
                <a:cubicBezTo>
                  <a:pt x="43" y="0"/>
                  <a:pt x="44" y="0"/>
                  <a:pt x="45" y="0"/>
                </a:cubicBezTo>
                <a:cubicBezTo>
                  <a:pt x="45" y="19"/>
                  <a:pt x="45" y="38"/>
                  <a:pt x="45" y="57"/>
                </a:cubicBezTo>
                <a:cubicBezTo>
                  <a:pt x="44" y="57"/>
                  <a:pt x="43" y="57"/>
                  <a:pt x="42" y="57"/>
                </a:cubicBezTo>
                <a:close/>
                <a:moveTo>
                  <a:pt x="47" y="57"/>
                </a:moveTo>
                <a:cubicBezTo>
                  <a:pt x="47" y="38"/>
                  <a:pt x="47" y="19"/>
                  <a:pt x="47" y="0"/>
                </a:cubicBezTo>
                <a:cubicBezTo>
                  <a:pt x="48" y="0"/>
                  <a:pt x="49" y="0"/>
                  <a:pt x="50" y="0"/>
                </a:cubicBezTo>
                <a:cubicBezTo>
                  <a:pt x="50" y="19"/>
                  <a:pt x="50" y="38"/>
                  <a:pt x="50" y="57"/>
                </a:cubicBezTo>
                <a:cubicBezTo>
                  <a:pt x="49" y="57"/>
                  <a:pt x="48" y="57"/>
                  <a:pt x="47" y="57"/>
                </a:cubicBezTo>
                <a:close/>
                <a:moveTo>
                  <a:pt x="52" y="57"/>
                </a:moveTo>
                <a:cubicBezTo>
                  <a:pt x="52" y="38"/>
                  <a:pt x="52" y="19"/>
                  <a:pt x="52" y="0"/>
                </a:cubicBezTo>
                <a:cubicBezTo>
                  <a:pt x="53" y="0"/>
                  <a:pt x="54" y="0"/>
                  <a:pt x="55" y="0"/>
                </a:cubicBezTo>
                <a:cubicBezTo>
                  <a:pt x="55" y="19"/>
                  <a:pt x="55" y="38"/>
                  <a:pt x="55" y="57"/>
                </a:cubicBezTo>
                <a:cubicBezTo>
                  <a:pt x="54" y="57"/>
                  <a:pt x="53" y="57"/>
                  <a:pt x="52" y="57"/>
                </a:cubicBezTo>
                <a:close/>
                <a:moveTo>
                  <a:pt x="56" y="57"/>
                </a:moveTo>
                <a:cubicBezTo>
                  <a:pt x="56" y="38"/>
                  <a:pt x="56" y="19"/>
                  <a:pt x="56" y="0"/>
                </a:cubicBezTo>
                <a:cubicBezTo>
                  <a:pt x="57" y="0"/>
                  <a:pt x="58" y="0"/>
                  <a:pt x="59" y="0"/>
                </a:cubicBezTo>
                <a:cubicBezTo>
                  <a:pt x="59" y="19"/>
                  <a:pt x="59" y="38"/>
                  <a:pt x="59" y="57"/>
                </a:cubicBezTo>
                <a:cubicBezTo>
                  <a:pt x="58" y="57"/>
                  <a:pt x="57" y="57"/>
                  <a:pt x="56" y="57"/>
                </a:cubicBezTo>
                <a:close/>
                <a:moveTo>
                  <a:pt x="62" y="57"/>
                </a:moveTo>
                <a:cubicBezTo>
                  <a:pt x="62" y="38"/>
                  <a:pt x="62" y="19"/>
                  <a:pt x="62" y="0"/>
                </a:cubicBezTo>
                <a:cubicBezTo>
                  <a:pt x="64" y="0"/>
                  <a:pt x="65" y="0"/>
                  <a:pt x="66" y="0"/>
                </a:cubicBezTo>
                <a:cubicBezTo>
                  <a:pt x="66" y="19"/>
                  <a:pt x="66" y="38"/>
                  <a:pt x="66" y="57"/>
                </a:cubicBezTo>
                <a:cubicBezTo>
                  <a:pt x="65" y="57"/>
                  <a:pt x="64" y="57"/>
                  <a:pt x="62" y="57"/>
                </a:cubicBezTo>
                <a:close/>
                <a:moveTo>
                  <a:pt x="67" y="57"/>
                </a:moveTo>
                <a:cubicBezTo>
                  <a:pt x="67" y="38"/>
                  <a:pt x="67" y="19"/>
                  <a:pt x="67" y="0"/>
                </a:cubicBezTo>
                <a:cubicBezTo>
                  <a:pt x="68" y="0"/>
                  <a:pt x="68" y="0"/>
                  <a:pt x="69" y="0"/>
                </a:cubicBezTo>
                <a:cubicBezTo>
                  <a:pt x="69" y="19"/>
                  <a:pt x="69" y="38"/>
                  <a:pt x="69" y="57"/>
                </a:cubicBezTo>
                <a:cubicBezTo>
                  <a:pt x="68" y="57"/>
                  <a:pt x="68" y="57"/>
                  <a:pt x="67" y="57"/>
                </a:cubicBezTo>
                <a:close/>
                <a:moveTo>
                  <a:pt x="70" y="57"/>
                </a:moveTo>
                <a:cubicBezTo>
                  <a:pt x="70" y="38"/>
                  <a:pt x="70" y="19"/>
                  <a:pt x="70" y="0"/>
                </a:cubicBezTo>
                <a:cubicBezTo>
                  <a:pt x="71" y="0"/>
                  <a:pt x="72" y="0"/>
                  <a:pt x="72" y="0"/>
                </a:cubicBezTo>
                <a:cubicBezTo>
                  <a:pt x="72" y="19"/>
                  <a:pt x="72" y="38"/>
                  <a:pt x="72" y="57"/>
                </a:cubicBezTo>
                <a:cubicBezTo>
                  <a:pt x="72" y="57"/>
                  <a:pt x="71" y="57"/>
                  <a:pt x="70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" name="Freeform 45"/>
          <p:cNvSpPr>
            <a:spLocks noEditPoints="1"/>
          </p:cNvSpPr>
          <p:nvPr/>
        </p:nvSpPr>
        <p:spPr bwMode="auto">
          <a:xfrm>
            <a:off x="2040604" y="2251668"/>
            <a:ext cx="306802" cy="311451"/>
          </a:xfrm>
          <a:custGeom>
            <a:avLst/>
            <a:gdLst>
              <a:gd name="T0" fmla="*/ 719855779 w 61"/>
              <a:gd name="T1" fmla="*/ 141266555 h 62"/>
              <a:gd name="T2" fmla="*/ 719855779 w 61"/>
              <a:gd name="T3" fmla="*/ 600375140 h 62"/>
              <a:gd name="T4" fmla="*/ 590044707 w 61"/>
              <a:gd name="T5" fmla="*/ 729869768 h 62"/>
              <a:gd name="T6" fmla="*/ 129811072 w 61"/>
              <a:gd name="T7" fmla="*/ 729869768 h 62"/>
              <a:gd name="T8" fmla="*/ 0 w 61"/>
              <a:gd name="T9" fmla="*/ 600375140 h 62"/>
              <a:gd name="T10" fmla="*/ 0 w 61"/>
              <a:gd name="T11" fmla="*/ 141266555 h 62"/>
              <a:gd name="T12" fmla="*/ 129811072 w 61"/>
              <a:gd name="T13" fmla="*/ 0 h 62"/>
              <a:gd name="T14" fmla="*/ 590044707 w 61"/>
              <a:gd name="T15" fmla="*/ 0 h 62"/>
              <a:gd name="T16" fmla="*/ 719855779 w 61"/>
              <a:gd name="T17" fmla="*/ 141266555 h 62"/>
              <a:gd name="T18" fmla="*/ 59003784 w 61"/>
              <a:gd name="T19" fmla="*/ 176582336 h 62"/>
              <a:gd name="T20" fmla="*/ 59003784 w 61"/>
              <a:gd name="T21" fmla="*/ 553287432 h 62"/>
              <a:gd name="T22" fmla="*/ 236018570 w 61"/>
              <a:gd name="T23" fmla="*/ 553287432 h 62"/>
              <a:gd name="T24" fmla="*/ 365829642 w 61"/>
              <a:gd name="T25" fmla="*/ 447340089 h 62"/>
              <a:gd name="T26" fmla="*/ 306822423 w 61"/>
              <a:gd name="T27" fmla="*/ 353161242 h 62"/>
              <a:gd name="T28" fmla="*/ 354026137 w 61"/>
              <a:gd name="T29" fmla="*/ 270757752 h 62"/>
              <a:gd name="T30" fmla="*/ 236018570 w 61"/>
              <a:gd name="T31" fmla="*/ 176582336 h 62"/>
              <a:gd name="T32" fmla="*/ 59003784 w 61"/>
              <a:gd name="T33" fmla="*/ 176582336 h 62"/>
              <a:gd name="T34" fmla="*/ 141611142 w 61"/>
              <a:gd name="T35" fmla="*/ 329617388 h 62"/>
              <a:gd name="T36" fmla="*/ 141611142 w 61"/>
              <a:gd name="T37" fmla="*/ 247213898 h 62"/>
              <a:gd name="T38" fmla="*/ 212414995 w 61"/>
              <a:gd name="T39" fmla="*/ 247213898 h 62"/>
              <a:gd name="T40" fmla="*/ 271422214 w 61"/>
              <a:gd name="T41" fmla="*/ 282529679 h 62"/>
              <a:gd name="T42" fmla="*/ 224218500 w 61"/>
              <a:gd name="T43" fmla="*/ 329617388 h 62"/>
              <a:gd name="T44" fmla="*/ 141611142 w 61"/>
              <a:gd name="T45" fmla="*/ 329617388 h 62"/>
              <a:gd name="T46" fmla="*/ 141611142 w 61"/>
              <a:gd name="T47" fmla="*/ 482655870 h 62"/>
              <a:gd name="T48" fmla="*/ 141611142 w 61"/>
              <a:gd name="T49" fmla="*/ 388480454 h 62"/>
              <a:gd name="T50" fmla="*/ 224218500 w 61"/>
              <a:gd name="T51" fmla="*/ 388480454 h 62"/>
              <a:gd name="T52" fmla="*/ 283222284 w 61"/>
              <a:gd name="T53" fmla="*/ 435568162 h 62"/>
              <a:gd name="T54" fmla="*/ 224218500 w 61"/>
              <a:gd name="T55" fmla="*/ 482655870 h 62"/>
              <a:gd name="T56" fmla="*/ 141611142 w 61"/>
              <a:gd name="T57" fmla="*/ 482655870 h 62"/>
              <a:gd name="T58" fmla="*/ 472037139 w 61"/>
              <a:gd name="T59" fmla="*/ 435568162 h 62"/>
              <a:gd name="T60" fmla="*/ 660851995 w 61"/>
              <a:gd name="T61" fmla="*/ 435568162 h 62"/>
              <a:gd name="T62" fmla="*/ 660851995 w 61"/>
              <a:gd name="T63" fmla="*/ 423796235 h 62"/>
              <a:gd name="T64" fmla="*/ 531040923 w 61"/>
              <a:gd name="T65" fmla="*/ 270757752 h 62"/>
              <a:gd name="T66" fmla="*/ 389429781 w 61"/>
              <a:gd name="T67" fmla="*/ 412024308 h 62"/>
              <a:gd name="T68" fmla="*/ 531040923 w 61"/>
              <a:gd name="T69" fmla="*/ 553287432 h 62"/>
              <a:gd name="T70" fmla="*/ 660851995 w 61"/>
              <a:gd name="T71" fmla="*/ 470883943 h 62"/>
              <a:gd name="T72" fmla="*/ 590044707 w 61"/>
              <a:gd name="T73" fmla="*/ 470883943 h 62"/>
              <a:gd name="T74" fmla="*/ 531040923 w 61"/>
              <a:gd name="T75" fmla="*/ 506199724 h 62"/>
              <a:gd name="T76" fmla="*/ 472037139 w 61"/>
              <a:gd name="T77" fmla="*/ 435568162 h 62"/>
              <a:gd name="T78" fmla="*/ 601848211 w 61"/>
              <a:gd name="T79" fmla="*/ 200126190 h 62"/>
              <a:gd name="T80" fmla="*/ 601848211 w 61"/>
              <a:gd name="T81" fmla="*/ 235441971 h 62"/>
              <a:gd name="T82" fmla="*/ 448433565 w 61"/>
              <a:gd name="T83" fmla="*/ 235441971 h 62"/>
              <a:gd name="T84" fmla="*/ 448433565 w 61"/>
              <a:gd name="T85" fmla="*/ 200126190 h 62"/>
              <a:gd name="T86" fmla="*/ 601848211 w 61"/>
              <a:gd name="T87" fmla="*/ 200126190 h 62"/>
              <a:gd name="T88" fmla="*/ 590044707 w 61"/>
              <a:gd name="T89" fmla="*/ 388480454 h 62"/>
              <a:gd name="T90" fmla="*/ 472037139 w 61"/>
              <a:gd name="T91" fmla="*/ 388480454 h 62"/>
              <a:gd name="T92" fmla="*/ 531040923 w 61"/>
              <a:gd name="T93" fmla="*/ 329617388 h 62"/>
              <a:gd name="T94" fmla="*/ 590044707 w 61"/>
              <a:gd name="T95" fmla="*/ 388480454 h 6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" h="62">
                <a:moveTo>
                  <a:pt x="61" y="12"/>
                </a:moveTo>
                <a:cubicBezTo>
                  <a:pt x="61" y="51"/>
                  <a:pt x="61" y="51"/>
                  <a:pt x="61" y="51"/>
                </a:cubicBez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close/>
                <a:moveTo>
                  <a:pt x="5" y="15"/>
                </a:moveTo>
                <a:cubicBezTo>
                  <a:pt x="5" y="47"/>
                  <a:pt x="5" y="47"/>
                  <a:pt x="5" y="47"/>
                </a:cubicBezTo>
                <a:cubicBezTo>
                  <a:pt x="20" y="47"/>
                  <a:pt x="20" y="47"/>
                  <a:pt x="20" y="47"/>
                </a:cubicBezTo>
                <a:cubicBezTo>
                  <a:pt x="26" y="47"/>
                  <a:pt x="31" y="44"/>
                  <a:pt x="31" y="38"/>
                </a:cubicBezTo>
                <a:cubicBezTo>
                  <a:pt x="31" y="34"/>
                  <a:pt x="29" y="31"/>
                  <a:pt x="26" y="30"/>
                </a:cubicBezTo>
                <a:cubicBezTo>
                  <a:pt x="28" y="28"/>
                  <a:pt x="30" y="26"/>
                  <a:pt x="30" y="23"/>
                </a:cubicBezTo>
                <a:cubicBezTo>
                  <a:pt x="30" y="17"/>
                  <a:pt x="25" y="15"/>
                  <a:pt x="20" y="15"/>
                </a:cubicBezTo>
                <a:lnTo>
                  <a:pt x="5" y="15"/>
                </a:lnTo>
                <a:close/>
                <a:moveTo>
                  <a:pt x="12" y="28"/>
                </a:moveTo>
                <a:cubicBezTo>
                  <a:pt x="12" y="21"/>
                  <a:pt x="12" y="21"/>
                  <a:pt x="12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21" y="21"/>
                  <a:pt x="23" y="21"/>
                  <a:pt x="23" y="24"/>
                </a:cubicBezTo>
                <a:cubicBezTo>
                  <a:pt x="23" y="27"/>
                  <a:pt x="21" y="28"/>
                  <a:pt x="19" y="28"/>
                </a:cubicBezTo>
                <a:lnTo>
                  <a:pt x="12" y="28"/>
                </a:lnTo>
                <a:close/>
                <a:moveTo>
                  <a:pt x="12" y="41"/>
                </a:moveTo>
                <a:cubicBezTo>
                  <a:pt x="12" y="33"/>
                  <a:pt x="12" y="33"/>
                  <a:pt x="12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22" y="33"/>
                  <a:pt x="24" y="34"/>
                  <a:pt x="24" y="37"/>
                </a:cubicBezTo>
                <a:cubicBezTo>
                  <a:pt x="24" y="40"/>
                  <a:pt x="22" y="41"/>
                  <a:pt x="19" y="41"/>
                </a:cubicBezTo>
                <a:lnTo>
                  <a:pt x="12" y="41"/>
                </a:lnTo>
                <a:close/>
                <a:moveTo>
                  <a:pt x="40" y="37"/>
                </a:moveTo>
                <a:cubicBezTo>
                  <a:pt x="56" y="37"/>
                  <a:pt x="56" y="37"/>
                  <a:pt x="56" y="37"/>
                </a:cubicBezTo>
                <a:cubicBezTo>
                  <a:pt x="56" y="36"/>
                  <a:pt x="56" y="36"/>
                  <a:pt x="56" y="36"/>
                </a:cubicBezTo>
                <a:cubicBezTo>
                  <a:pt x="56" y="29"/>
                  <a:pt x="52" y="23"/>
                  <a:pt x="45" y="23"/>
                </a:cubicBezTo>
                <a:cubicBezTo>
                  <a:pt x="38" y="23"/>
                  <a:pt x="33" y="29"/>
                  <a:pt x="33" y="35"/>
                </a:cubicBezTo>
                <a:cubicBezTo>
                  <a:pt x="33" y="43"/>
                  <a:pt x="38" y="47"/>
                  <a:pt x="45" y="47"/>
                </a:cubicBezTo>
                <a:cubicBezTo>
                  <a:pt x="51" y="47"/>
                  <a:pt x="54" y="45"/>
                  <a:pt x="56" y="40"/>
                </a:cubicBezTo>
                <a:cubicBezTo>
                  <a:pt x="50" y="40"/>
                  <a:pt x="50" y="40"/>
                  <a:pt x="50" y="40"/>
                </a:cubicBezTo>
                <a:cubicBezTo>
                  <a:pt x="50" y="42"/>
                  <a:pt x="47" y="43"/>
                  <a:pt x="45" y="43"/>
                </a:cubicBezTo>
                <a:cubicBezTo>
                  <a:pt x="42" y="43"/>
                  <a:pt x="40" y="41"/>
                  <a:pt x="40" y="37"/>
                </a:cubicBezTo>
                <a:close/>
                <a:moveTo>
                  <a:pt x="51" y="17"/>
                </a:moveTo>
                <a:cubicBezTo>
                  <a:pt x="51" y="20"/>
                  <a:pt x="51" y="20"/>
                  <a:pt x="51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17"/>
                  <a:pt x="38" y="17"/>
                  <a:pt x="38" y="17"/>
                </a:cubicBezTo>
                <a:lnTo>
                  <a:pt x="51" y="17"/>
                </a:lnTo>
                <a:close/>
                <a:moveTo>
                  <a:pt x="50" y="33"/>
                </a:moveTo>
                <a:cubicBezTo>
                  <a:pt x="40" y="33"/>
                  <a:pt x="40" y="33"/>
                  <a:pt x="40" y="33"/>
                </a:cubicBezTo>
                <a:cubicBezTo>
                  <a:pt x="40" y="30"/>
                  <a:pt x="42" y="28"/>
                  <a:pt x="45" y="28"/>
                </a:cubicBezTo>
                <a:cubicBezTo>
                  <a:pt x="48" y="28"/>
                  <a:pt x="50" y="30"/>
                  <a:pt x="50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Freeform 46"/>
          <p:cNvSpPr>
            <a:spLocks noEditPoints="1"/>
          </p:cNvSpPr>
          <p:nvPr/>
        </p:nvSpPr>
        <p:spPr bwMode="auto">
          <a:xfrm>
            <a:off x="2765773" y="2226100"/>
            <a:ext cx="413718" cy="362584"/>
          </a:xfrm>
          <a:custGeom>
            <a:avLst/>
            <a:gdLst>
              <a:gd name="T0" fmla="*/ 961888746 w 82"/>
              <a:gd name="T1" fmla="*/ 59153954 h 72"/>
              <a:gd name="T2" fmla="*/ 961888746 w 82"/>
              <a:gd name="T3" fmla="*/ 82814848 h 72"/>
              <a:gd name="T4" fmla="*/ 71250252 w 82"/>
              <a:gd name="T5" fmla="*/ 851812813 h 72"/>
              <a:gd name="T6" fmla="*/ 47500168 w 82"/>
              <a:gd name="T7" fmla="*/ 851812813 h 72"/>
              <a:gd name="T8" fmla="*/ 11875042 w 82"/>
              <a:gd name="T9" fmla="*/ 804491025 h 72"/>
              <a:gd name="T10" fmla="*/ 11875042 w 82"/>
              <a:gd name="T11" fmla="*/ 780830131 h 72"/>
              <a:gd name="T12" fmla="*/ 95000337 w 82"/>
              <a:gd name="T13" fmla="*/ 709844010 h 72"/>
              <a:gd name="T14" fmla="*/ 83125295 w 82"/>
              <a:gd name="T15" fmla="*/ 674350950 h 72"/>
              <a:gd name="T16" fmla="*/ 237504288 w 82"/>
              <a:gd name="T17" fmla="*/ 272105438 h 72"/>
              <a:gd name="T18" fmla="*/ 439380003 w 82"/>
              <a:gd name="T19" fmla="*/ 70986121 h 72"/>
              <a:gd name="T20" fmla="*/ 439380003 w 82"/>
              <a:gd name="T21" fmla="*/ 47321788 h 72"/>
              <a:gd name="T22" fmla="*/ 486883617 w 82"/>
              <a:gd name="T23" fmla="*/ 0 h 72"/>
              <a:gd name="T24" fmla="*/ 534383785 w 82"/>
              <a:gd name="T25" fmla="*/ 47321788 h 72"/>
              <a:gd name="T26" fmla="*/ 522508743 w 82"/>
              <a:gd name="T27" fmla="*/ 70986121 h 72"/>
              <a:gd name="T28" fmla="*/ 700634374 w 82"/>
              <a:gd name="T29" fmla="*/ 177461863 h 72"/>
              <a:gd name="T30" fmla="*/ 902513536 w 82"/>
              <a:gd name="T31" fmla="*/ 11832167 h 72"/>
              <a:gd name="T32" fmla="*/ 926263620 w 82"/>
              <a:gd name="T33" fmla="*/ 11832167 h 72"/>
              <a:gd name="T34" fmla="*/ 961888746 w 82"/>
              <a:gd name="T35" fmla="*/ 59153954 h 72"/>
              <a:gd name="T36" fmla="*/ 653134206 w 82"/>
              <a:gd name="T37" fmla="*/ 224783650 h 72"/>
              <a:gd name="T38" fmla="*/ 486883617 w 82"/>
              <a:gd name="T39" fmla="*/ 130136635 h 72"/>
              <a:gd name="T40" fmla="*/ 296879498 w 82"/>
              <a:gd name="T41" fmla="*/ 272105438 h 72"/>
              <a:gd name="T42" fmla="*/ 237504288 w 82"/>
              <a:gd name="T43" fmla="*/ 579707375 h 72"/>
              <a:gd name="T44" fmla="*/ 653134206 w 82"/>
              <a:gd name="T45" fmla="*/ 224783650 h 72"/>
              <a:gd name="T46" fmla="*/ 819388241 w 82"/>
              <a:gd name="T47" fmla="*/ 733504904 h 72"/>
              <a:gd name="T48" fmla="*/ 605634038 w 82"/>
              <a:gd name="T49" fmla="*/ 733504904 h 72"/>
              <a:gd name="T50" fmla="*/ 486883617 w 82"/>
              <a:gd name="T51" fmla="*/ 851812813 h 72"/>
              <a:gd name="T52" fmla="*/ 368129750 w 82"/>
              <a:gd name="T53" fmla="*/ 733504904 h 72"/>
              <a:gd name="T54" fmla="*/ 439380003 w 82"/>
              <a:gd name="T55" fmla="*/ 674350950 h 72"/>
              <a:gd name="T56" fmla="*/ 795634711 w 82"/>
              <a:gd name="T57" fmla="*/ 674350950 h 72"/>
              <a:gd name="T58" fmla="*/ 688759332 w 82"/>
              <a:gd name="T59" fmla="*/ 449567300 h 72"/>
              <a:gd name="T60" fmla="*/ 736259501 w 82"/>
              <a:gd name="T61" fmla="*/ 414074240 h 72"/>
              <a:gd name="T62" fmla="*/ 878763452 w 82"/>
              <a:gd name="T63" fmla="*/ 674350950 h 72"/>
              <a:gd name="T64" fmla="*/ 819388241 w 82"/>
              <a:gd name="T65" fmla="*/ 733504904 h 72"/>
              <a:gd name="T66" fmla="*/ 486883617 w 82"/>
              <a:gd name="T67" fmla="*/ 804491025 h 72"/>
              <a:gd name="T68" fmla="*/ 415629919 w 82"/>
              <a:gd name="T69" fmla="*/ 733504904 h 72"/>
              <a:gd name="T70" fmla="*/ 403754877 w 82"/>
              <a:gd name="T71" fmla="*/ 721676177 h 72"/>
              <a:gd name="T72" fmla="*/ 403754877 w 82"/>
              <a:gd name="T73" fmla="*/ 733504904 h 72"/>
              <a:gd name="T74" fmla="*/ 486883617 w 82"/>
              <a:gd name="T75" fmla="*/ 816319752 h 72"/>
              <a:gd name="T76" fmla="*/ 498758659 w 82"/>
              <a:gd name="T77" fmla="*/ 804491025 h 72"/>
              <a:gd name="T78" fmla="*/ 486883617 w 82"/>
              <a:gd name="T79" fmla="*/ 804491025 h 7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82" h="72">
                <a:moveTo>
                  <a:pt x="81" y="5"/>
                </a:moveTo>
                <a:cubicBezTo>
                  <a:pt x="82" y="5"/>
                  <a:pt x="82" y="6"/>
                  <a:pt x="81" y="7"/>
                </a:cubicBezTo>
                <a:cubicBezTo>
                  <a:pt x="6" y="72"/>
                  <a:pt x="6" y="72"/>
                  <a:pt x="6" y="72"/>
                </a:cubicBezTo>
                <a:cubicBezTo>
                  <a:pt x="5" y="72"/>
                  <a:pt x="4" y="72"/>
                  <a:pt x="4" y="72"/>
                </a:cubicBezTo>
                <a:cubicBezTo>
                  <a:pt x="1" y="68"/>
                  <a:pt x="1" y="68"/>
                  <a:pt x="1" y="68"/>
                </a:cubicBezTo>
                <a:cubicBezTo>
                  <a:pt x="0" y="67"/>
                  <a:pt x="0" y="66"/>
                  <a:pt x="1" y="66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59"/>
                  <a:pt x="7" y="58"/>
                  <a:pt x="7" y="57"/>
                </a:cubicBezTo>
                <a:cubicBezTo>
                  <a:pt x="13" y="52"/>
                  <a:pt x="20" y="43"/>
                  <a:pt x="20" y="23"/>
                </a:cubicBezTo>
                <a:cubicBezTo>
                  <a:pt x="20" y="16"/>
                  <a:pt x="27" y="7"/>
                  <a:pt x="37" y="6"/>
                </a:cubicBezTo>
                <a:cubicBezTo>
                  <a:pt x="37" y="5"/>
                  <a:pt x="37" y="5"/>
                  <a:pt x="37" y="4"/>
                </a:cubicBezTo>
                <a:cubicBezTo>
                  <a:pt x="37" y="2"/>
                  <a:pt x="39" y="0"/>
                  <a:pt x="41" y="0"/>
                </a:cubicBezTo>
                <a:cubicBezTo>
                  <a:pt x="43" y="0"/>
                  <a:pt x="45" y="2"/>
                  <a:pt x="45" y="4"/>
                </a:cubicBezTo>
                <a:cubicBezTo>
                  <a:pt x="45" y="5"/>
                  <a:pt x="45" y="5"/>
                  <a:pt x="44" y="6"/>
                </a:cubicBezTo>
                <a:cubicBezTo>
                  <a:pt x="51" y="7"/>
                  <a:pt x="56" y="11"/>
                  <a:pt x="59" y="15"/>
                </a:cubicBezTo>
                <a:cubicBezTo>
                  <a:pt x="76" y="1"/>
                  <a:pt x="76" y="1"/>
                  <a:pt x="76" y="1"/>
                </a:cubicBezTo>
                <a:cubicBezTo>
                  <a:pt x="76" y="0"/>
                  <a:pt x="77" y="0"/>
                  <a:pt x="78" y="1"/>
                </a:cubicBezTo>
                <a:lnTo>
                  <a:pt x="81" y="5"/>
                </a:lnTo>
                <a:close/>
                <a:moveTo>
                  <a:pt x="55" y="19"/>
                </a:moveTo>
                <a:cubicBezTo>
                  <a:pt x="53" y="15"/>
                  <a:pt x="49" y="11"/>
                  <a:pt x="41" y="11"/>
                </a:cubicBezTo>
                <a:cubicBezTo>
                  <a:pt x="30" y="11"/>
                  <a:pt x="25" y="18"/>
                  <a:pt x="25" y="23"/>
                </a:cubicBezTo>
                <a:cubicBezTo>
                  <a:pt x="25" y="34"/>
                  <a:pt x="24" y="42"/>
                  <a:pt x="20" y="49"/>
                </a:cubicBezTo>
                <a:lnTo>
                  <a:pt x="55" y="19"/>
                </a:lnTo>
                <a:close/>
                <a:moveTo>
                  <a:pt x="69" y="62"/>
                </a:moveTo>
                <a:cubicBezTo>
                  <a:pt x="51" y="62"/>
                  <a:pt x="51" y="62"/>
                  <a:pt x="51" y="62"/>
                </a:cubicBezTo>
                <a:cubicBezTo>
                  <a:pt x="51" y="68"/>
                  <a:pt x="47" y="72"/>
                  <a:pt x="41" y="72"/>
                </a:cubicBezTo>
                <a:cubicBezTo>
                  <a:pt x="35" y="72"/>
                  <a:pt x="31" y="68"/>
                  <a:pt x="31" y="62"/>
                </a:cubicBezTo>
                <a:cubicBezTo>
                  <a:pt x="37" y="57"/>
                  <a:pt x="37" y="57"/>
                  <a:pt x="37" y="57"/>
                </a:cubicBezTo>
                <a:cubicBezTo>
                  <a:pt x="67" y="57"/>
                  <a:pt x="67" y="57"/>
                  <a:pt x="67" y="57"/>
                </a:cubicBezTo>
                <a:cubicBezTo>
                  <a:pt x="63" y="52"/>
                  <a:pt x="60" y="46"/>
                  <a:pt x="58" y="38"/>
                </a:cubicBezTo>
                <a:cubicBezTo>
                  <a:pt x="62" y="35"/>
                  <a:pt x="62" y="35"/>
                  <a:pt x="62" y="35"/>
                </a:cubicBezTo>
                <a:cubicBezTo>
                  <a:pt x="64" y="46"/>
                  <a:pt x="70" y="53"/>
                  <a:pt x="74" y="57"/>
                </a:cubicBezTo>
                <a:cubicBezTo>
                  <a:pt x="74" y="60"/>
                  <a:pt x="72" y="62"/>
                  <a:pt x="69" y="62"/>
                </a:cubicBezTo>
                <a:close/>
                <a:moveTo>
                  <a:pt x="41" y="68"/>
                </a:moveTo>
                <a:cubicBezTo>
                  <a:pt x="38" y="68"/>
                  <a:pt x="35" y="65"/>
                  <a:pt x="35" y="62"/>
                </a:cubicBezTo>
                <a:cubicBezTo>
                  <a:pt x="35" y="62"/>
                  <a:pt x="35" y="61"/>
                  <a:pt x="34" y="61"/>
                </a:cubicBezTo>
                <a:cubicBezTo>
                  <a:pt x="34" y="61"/>
                  <a:pt x="34" y="62"/>
                  <a:pt x="34" y="62"/>
                </a:cubicBezTo>
                <a:cubicBezTo>
                  <a:pt x="34" y="66"/>
                  <a:pt x="37" y="69"/>
                  <a:pt x="41" y="69"/>
                </a:cubicBezTo>
                <a:cubicBezTo>
                  <a:pt x="41" y="69"/>
                  <a:pt x="42" y="69"/>
                  <a:pt x="42" y="68"/>
                </a:cubicBezTo>
                <a:cubicBezTo>
                  <a:pt x="42" y="68"/>
                  <a:pt x="41" y="68"/>
                  <a:pt x="41" y="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Freeform 47"/>
          <p:cNvSpPr>
            <a:spLocks noEditPoints="1"/>
          </p:cNvSpPr>
          <p:nvPr/>
        </p:nvSpPr>
        <p:spPr bwMode="auto">
          <a:xfrm>
            <a:off x="3490941" y="2240046"/>
            <a:ext cx="285883" cy="339342"/>
          </a:xfrm>
          <a:custGeom>
            <a:avLst/>
            <a:gdLst>
              <a:gd name="T0" fmla="*/ 610224581 w 57"/>
              <a:gd name="T1" fmla="*/ 454742550 h 67"/>
              <a:gd name="T2" fmla="*/ 551550063 w 57"/>
              <a:gd name="T3" fmla="*/ 526544369 h 67"/>
              <a:gd name="T4" fmla="*/ 258170620 w 57"/>
              <a:gd name="T5" fmla="*/ 562445279 h 67"/>
              <a:gd name="T6" fmla="*/ 70410792 w 57"/>
              <a:gd name="T7" fmla="*/ 502612736 h 67"/>
              <a:gd name="T8" fmla="*/ 46941670 w 57"/>
              <a:gd name="T9" fmla="*/ 418841640 h 67"/>
              <a:gd name="T10" fmla="*/ 0 w 57"/>
              <a:gd name="T11" fmla="*/ 119668546 h 67"/>
              <a:gd name="T12" fmla="*/ 82147066 w 57"/>
              <a:gd name="T13" fmla="*/ 47866726 h 67"/>
              <a:gd name="T14" fmla="*/ 234701498 w 57"/>
              <a:gd name="T15" fmla="*/ 11965817 h 67"/>
              <a:gd name="T16" fmla="*/ 551550063 w 57"/>
              <a:gd name="T17" fmla="*/ 35900910 h 67"/>
              <a:gd name="T18" fmla="*/ 657162825 w 57"/>
              <a:gd name="T19" fmla="*/ 95736912 h 67"/>
              <a:gd name="T20" fmla="*/ 657162825 w 57"/>
              <a:gd name="T21" fmla="*/ 143603639 h 67"/>
              <a:gd name="T22" fmla="*/ 610224581 w 57"/>
              <a:gd name="T23" fmla="*/ 454742550 h 67"/>
              <a:gd name="T24" fmla="*/ 516344667 w 57"/>
              <a:gd name="T25" fmla="*/ 741949828 h 67"/>
              <a:gd name="T26" fmla="*/ 234701498 w 57"/>
              <a:gd name="T27" fmla="*/ 777850737 h 67"/>
              <a:gd name="T28" fmla="*/ 105616188 w 57"/>
              <a:gd name="T29" fmla="*/ 706048918 h 67"/>
              <a:gd name="T30" fmla="*/ 82147066 w 57"/>
              <a:gd name="T31" fmla="*/ 574414555 h 67"/>
              <a:gd name="T32" fmla="*/ 82147066 w 57"/>
              <a:gd name="T33" fmla="*/ 562445279 h 67"/>
              <a:gd name="T34" fmla="*/ 93879914 w 57"/>
              <a:gd name="T35" fmla="*/ 562445279 h 67"/>
              <a:gd name="T36" fmla="*/ 563282911 w 57"/>
              <a:gd name="T37" fmla="*/ 562445279 h 67"/>
              <a:gd name="T38" fmla="*/ 575019185 w 57"/>
              <a:gd name="T39" fmla="*/ 610315465 h 67"/>
              <a:gd name="T40" fmla="*/ 516344667 w 57"/>
              <a:gd name="T41" fmla="*/ 741949828 h 67"/>
              <a:gd name="T42" fmla="*/ 457666723 w 57"/>
              <a:gd name="T43" fmla="*/ 71801819 h 67"/>
              <a:gd name="T44" fmla="*/ 187759828 w 57"/>
              <a:gd name="T45" fmla="*/ 71801819 h 67"/>
              <a:gd name="T46" fmla="*/ 117349036 w 57"/>
              <a:gd name="T47" fmla="*/ 107702729 h 67"/>
              <a:gd name="T48" fmla="*/ 222965224 w 57"/>
              <a:gd name="T49" fmla="*/ 143603639 h 67"/>
              <a:gd name="T50" fmla="*/ 434197601 w 57"/>
              <a:gd name="T51" fmla="*/ 143603639 h 67"/>
              <a:gd name="T52" fmla="*/ 551550063 w 57"/>
              <a:gd name="T53" fmla="*/ 107702729 h 67"/>
              <a:gd name="T54" fmla="*/ 457666723 w 57"/>
              <a:gd name="T55" fmla="*/ 71801819 h 67"/>
              <a:gd name="T56" fmla="*/ 281643168 w 57"/>
              <a:gd name="T57" fmla="*/ 287207278 h 67"/>
              <a:gd name="T58" fmla="*/ 222965224 w 57"/>
              <a:gd name="T59" fmla="*/ 394910007 h 67"/>
              <a:gd name="T60" fmla="*/ 340317686 w 57"/>
              <a:gd name="T61" fmla="*/ 490643460 h 67"/>
              <a:gd name="T62" fmla="*/ 434197601 w 57"/>
              <a:gd name="T63" fmla="*/ 370974914 h 67"/>
              <a:gd name="T64" fmla="*/ 281643168 w 57"/>
              <a:gd name="T65" fmla="*/ 287207278 h 67"/>
              <a:gd name="T66" fmla="*/ 305112290 w 57"/>
              <a:gd name="T67" fmla="*/ 430810916 h 67"/>
              <a:gd name="T68" fmla="*/ 305112290 w 57"/>
              <a:gd name="T69" fmla="*/ 335074004 h 67"/>
              <a:gd name="T70" fmla="*/ 375523082 w 57"/>
              <a:gd name="T71" fmla="*/ 382944190 h 67"/>
              <a:gd name="T72" fmla="*/ 305112290 w 57"/>
              <a:gd name="T73" fmla="*/ 430810916 h 6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7" h="67">
                <a:moveTo>
                  <a:pt x="52" y="38"/>
                </a:moveTo>
                <a:cubicBezTo>
                  <a:pt x="51" y="41"/>
                  <a:pt x="49" y="42"/>
                  <a:pt x="47" y="44"/>
                </a:cubicBezTo>
                <a:cubicBezTo>
                  <a:pt x="39" y="47"/>
                  <a:pt x="30" y="48"/>
                  <a:pt x="22" y="47"/>
                </a:cubicBezTo>
                <a:cubicBezTo>
                  <a:pt x="17" y="47"/>
                  <a:pt x="11" y="45"/>
                  <a:pt x="6" y="42"/>
                </a:cubicBezTo>
                <a:cubicBezTo>
                  <a:pt x="4" y="40"/>
                  <a:pt x="4" y="37"/>
                  <a:pt x="4" y="35"/>
                </a:cubicBezTo>
                <a:cubicBezTo>
                  <a:pt x="2" y="26"/>
                  <a:pt x="1" y="18"/>
                  <a:pt x="0" y="10"/>
                </a:cubicBezTo>
                <a:cubicBezTo>
                  <a:pt x="0" y="6"/>
                  <a:pt x="4" y="5"/>
                  <a:pt x="7" y="4"/>
                </a:cubicBezTo>
                <a:cubicBezTo>
                  <a:pt x="11" y="2"/>
                  <a:pt x="16" y="1"/>
                  <a:pt x="20" y="1"/>
                </a:cubicBezTo>
                <a:cubicBezTo>
                  <a:pt x="29" y="0"/>
                  <a:pt x="38" y="0"/>
                  <a:pt x="47" y="3"/>
                </a:cubicBezTo>
                <a:cubicBezTo>
                  <a:pt x="50" y="4"/>
                  <a:pt x="54" y="5"/>
                  <a:pt x="56" y="8"/>
                </a:cubicBezTo>
                <a:cubicBezTo>
                  <a:pt x="57" y="9"/>
                  <a:pt x="56" y="11"/>
                  <a:pt x="56" y="12"/>
                </a:cubicBezTo>
                <a:cubicBezTo>
                  <a:pt x="55" y="21"/>
                  <a:pt x="53" y="30"/>
                  <a:pt x="52" y="38"/>
                </a:cubicBezTo>
                <a:close/>
                <a:moveTo>
                  <a:pt x="44" y="62"/>
                </a:moveTo>
                <a:cubicBezTo>
                  <a:pt x="37" y="66"/>
                  <a:pt x="28" y="67"/>
                  <a:pt x="20" y="65"/>
                </a:cubicBezTo>
                <a:cubicBezTo>
                  <a:pt x="16" y="65"/>
                  <a:pt x="11" y="63"/>
                  <a:pt x="9" y="59"/>
                </a:cubicBezTo>
                <a:cubicBezTo>
                  <a:pt x="8" y="55"/>
                  <a:pt x="7" y="51"/>
                  <a:pt x="7" y="48"/>
                </a:cubicBezTo>
                <a:cubicBezTo>
                  <a:pt x="7" y="47"/>
                  <a:pt x="7" y="47"/>
                  <a:pt x="7" y="47"/>
                </a:cubicBezTo>
                <a:cubicBezTo>
                  <a:pt x="8" y="47"/>
                  <a:pt x="8" y="47"/>
                  <a:pt x="8" y="47"/>
                </a:cubicBezTo>
                <a:cubicBezTo>
                  <a:pt x="20" y="54"/>
                  <a:pt x="36" y="54"/>
                  <a:pt x="48" y="47"/>
                </a:cubicBezTo>
                <a:cubicBezTo>
                  <a:pt x="50" y="47"/>
                  <a:pt x="49" y="49"/>
                  <a:pt x="49" y="51"/>
                </a:cubicBezTo>
                <a:cubicBezTo>
                  <a:pt x="48" y="55"/>
                  <a:pt x="48" y="60"/>
                  <a:pt x="44" y="62"/>
                </a:cubicBezTo>
                <a:close/>
                <a:moveTo>
                  <a:pt x="39" y="6"/>
                </a:moveTo>
                <a:cubicBezTo>
                  <a:pt x="32" y="5"/>
                  <a:pt x="24" y="5"/>
                  <a:pt x="16" y="6"/>
                </a:cubicBezTo>
                <a:cubicBezTo>
                  <a:pt x="14" y="7"/>
                  <a:pt x="11" y="7"/>
                  <a:pt x="10" y="9"/>
                </a:cubicBezTo>
                <a:cubicBezTo>
                  <a:pt x="12" y="12"/>
                  <a:pt x="16" y="12"/>
                  <a:pt x="19" y="12"/>
                </a:cubicBezTo>
                <a:cubicBezTo>
                  <a:pt x="25" y="13"/>
                  <a:pt x="31" y="13"/>
                  <a:pt x="37" y="12"/>
                </a:cubicBezTo>
                <a:cubicBezTo>
                  <a:pt x="40" y="12"/>
                  <a:pt x="44" y="12"/>
                  <a:pt x="47" y="9"/>
                </a:cubicBezTo>
                <a:cubicBezTo>
                  <a:pt x="45" y="7"/>
                  <a:pt x="42" y="6"/>
                  <a:pt x="39" y="6"/>
                </a:cubicBezTo>
                <a:close/>
                <a:moveTo>
                  <a:pt x="24" y="24"/>
                </a:moveTo>
                <a:cubicBezTo>
                  <a:pt x="21" y="25"/>
                  <a:pt x="19" y="29"/>
                  <a:pt x="19" y="33"/>
                </a:cubicBezTo>
                <a:cubicBezTo>
                  <a:pt x="19" y="38"/>
                  <a:pt x="24" y="42"/>
                  <a:pt x="29" y="41"/>
                </a:cubicBezTo>
                <a:cubicBezTo>
                  <a:pt x="34" y="41"/>
                  <a:pt x="38" y="36"/>
                  <a:pt x="37" y="31"/>
                </a:cubicBezTo>
                <a:cubicBezTo>
                  <a:pt x="36" y="25"/>
                  <a:pt x="30" y="21"/>
                  <a:pt x="24" y="24"/>
                </a:cubicBezTo>
                <a:close/>
                <a:moveTo>
                  <a:pt x="26" y="36"/>
                </a:moveTo>
                <a:cubicBezTo>
                  <a:pt x="23" y="35"/>
                  <a:pt x="23" y="30"/>
                  <a:pt x="26" y="28"/>
                </a:cubicBezTo>
                <a:cubicBezTo>
                  <a:pt x="29" y="27"/>
                  <a:pt x="32" y="29"/>
                  <a:pt x="32" y="32"/>
                </a:cubicBezTo>
                <a:cubicBezTo>
                  <a:pt x="33" y="35"/>
                  <a:pt x="29" y="38"/>
                  <a:pt x="26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" name="Freeform 48"/>
          <p:cNvSpPr>
            <a:spLocks/>
          </p:cNvSpPr>
          <p:nvPr/>
        </p:nvSpPr>
        <p:spPr bwMode="auto">
          <a:xfrm>
            <a:off x="4216110" y="2251668"/>
            <a:ext cx="185941" cy="337017"/>
          </a:xfrm>
          <a:custGeom>
            <a:avLst/>
            <a:gdLst>
              <a:gd name="T0" fmla="*/ 424138811 w 37"/>
              <a:gd name="T1" fmla="*/ 236072229 h 67"/>
              <a:gd name="T2" fmla="*/ 176722216 w 37"/>
              <a:gd name="T3" fmla="*/ 779031827 h 67"/>
              <a:gd name="T4" fmla="*/ 153162000 w 37"/>
              <a:gd name="T5" fmla="*/ 790836641 h 67"/>
              <a:gd name="T6" fmla="*/ 141378459 w 37"/>
              <a:gd name="T7" fmla="*/ 790836641 h 67"/>
              <a:gd name="T8" fmla="*/ 129598351 w 37"/>
              <a:gd name="T9" fmla="*/ 767230449 h 67"/>
              <a:gd name="T10" fmla="*/ 223849514 w 37"/>
              <a:gd name="T11" fmla="*/ 389517632 h 67"/>
              <a:gd name="T12" fmla="*/ 35343757 w 37"/>
              <a:gd name="T13" fmla="*/ 436730016 h 67"/>
              <a:gd name="T14" fmla="*/ 23563649 w 37"/>
              <a:gd name="T15" fmla="*/ 436730016 h 67"/>
              <a:gd name="T16" fmla="*/ 11780108 w 37"/>
              <a:gd name="T17" fmla="*/ 424928638 h 67"/>
              <a:gd name="T18" fmla="*/ 11780108 w 37"/>
              <a:gd name="T19" fmla="*/ 413123824 h 67"/>
              <a:gd name="T20" fmla="*/ 106034703 w 37"/>
              <a:gd name="T21" fmla="*/ 23606192 h 67"/>
              <a:gd name="T22" fmla="*/ 117814811 w 37"/>
              <a:gd name="T23" fmla="*/ 0 h 67"/>
              <a:gd name="T24" fmla="*/ 282756919 w 37"/>
              <a:gd name="T25" fmla="*/ 0 h 67"/>
              <a:gd name="T26" fmla="*/ 294540459 w 37"/>
              <a:gd name="T27" fmla="*/ 23606192 h 67"/>
              <a:gd name="T28" fmla="*/ 294540459 w 37"/>
              <a:gd name="T29" fmla="*/ 35411006 h 67"/>
              <a:gd name="T30" fmla="*/ 212069405 w 37"/>
              <a:gd name="T31" fmla="*/ 247873607 h 67"/>
              <a:gd name="T32" fmla="*/ 400575162 w 37"/>
              <a:gd name="T33" fmla="*/ 212462601 h 67"/>
              <a:gd name="T34" fmla="*/ 412355270 w 37"/>
              <a:gd name="T35" fmla="*/ 200661223 h 67"/>
              <a:gd name="T36" fmla="*/ 424138811 w 37"/>
              <a:gd name="T37" fmla="*/ 212462601 h 67"/>
              <a:gd name="T38" fmla="*/ 424138811 w 37"/>
              <a:gd name="T39" fmla="*/ 236072229 h 6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7" h="67">
                <a:moveTo>
                  <a:pt x="36" y="20"/>
                </a:moveTo>
                <a:cubicBezTo>
                  <a:pt x="15" y="66"/>
                  <a:pt x="15" y="66"/>
                  <a:pt x="15" y="66"/>
                </a:cubicBezTo>
                <a:cubicBezTo>
                  <a:pt x="14" y="67"/>
                  <a:pt x="14" y="67"/>
                  <a:pt x="13" y="67"/>
                </a:cubicBezTo>
                <a:cubicBezTo>
                  <a:pt x="13" y="67"/>
                  <a:pt x="13" y="67"/>
                  <a:pt x="12" y="67"/>
                </a:cubicBezTo>
                <a:cubicBezTo>
                  <a:pt x="11" y="67"/>
                  <a:pt x="11" y="66"/>
                  <a:pt x="11" y="65"/>
                </a:cubicBezTo>
                <a:cubicBezTo>
                  <a:pt x="19" y="33"/>
                  <a:pt x="19" y="33"/>
                  <a:pt x="19" y="33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7"/>
                  <a:pt x="2" y="37"/>
                  <a:pt x="2" y="37"/>
                </a:cubicBezTo>
                <a:cubicBezTo>
                  <a:pt x="2" y="37"/>
                  <a:pt x="1" y="37"/>
                  <a:pt x="1" y="36"/>
                </a:cubicBezTo>
                <a:cubicBezTo>
                  <a:pt x="1" y="36"/>
                  <a:pt x="0" y="35"/>
                  <a:pt x="1" y="35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0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5" y="0"/>
                  <a:pt x="25" y="1"/>
                  <a:pt x="25" y="2"/>
                </a:cubicBezTo>
                <a:cubicBezTo>
                  <a:pt x="25" y="2"/>
                  <a:pt x="25" y="3"/>
                  <a:pt x="25" y="3"/>
                </a:cubicBezTo>
                <a:cubicBezTo>
                  <a:pt x="18" y="21"/>
                  <a:pt x="18" y="21"/>
                  <a:pt x="18" y="21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7"/>
                  <a:pt x="34" y="17"/>
                  <a:pt x="35" y="17"/>
                </a:cubicBezTo>
                <a:cubicBezTo>
                  <a:pt x="35" y="17"/>
                  <a:pt x="36" y="18"/>
                  <a:pt x="36" y="18"/>
                </a:cubicBezTo>
                <a:cubicBezTo>
                  <a:pt x="36" y="19"/>
                  <a:pt x="37" y="19"/>
                  <a:pt x="36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Freeform 49"/>
          <p:cNvSpPr>
            <a:spLocks noEditPoints="1"/>
          </p:cNvSpPr>
          <p:nvPr/>
        </p:nvSpPr>
        <p:spPr bwMode="auto">
          <a:xfrm>
            <a:off x="4938954" y="2251668"/>
            <a:ext cx="262642" cy="306802"/>
          </a:xfrm>
          <a:custGeom>
            <a:avLst/>
            <a:gdLst>
              <a:gd name="T0" fmla="*/ 583145541 w 52"/>
              <a:gd name="T1" fmla="*/ 11800070 h 61"/>
              <a:gd name="T2" fmla="*/ 618847203 w 52"/>
              <a:gd name="T3" fmla="*/ 59003784 h 61"/>
              <a:gd name="T4" fmla="*/ 618847203 w 52"/>
              <a:gd name="T5" fmla="*/ 672652065 h 61"/>
              <a:gd name="T6" fmla="*/ 583145541 w 52"/>
              <a:gd name="T7" fmla="*/ 719855779 h 61"/>
              <a:gd name="T8" fmla="*/ 559342133 w 52"/>
              <a:gd name="T9" fmla="*/ 719855779 h 61"/>
              <a:gd name="T10" fmla="*/ 523640472 w 52"/>
              <a:gd name="T11" fmla="*/ 708055709 h 61"/>
              <a:gd name="T12" fmla="*/ 309423601 w 52"/>
              <a:gd name="T13" fmla="*/ 507440784 h 61"/>
              <a:gd name="T14" fmla="*/ 95206731 w 52"/>
              <a:gd name="T15" fmla="*/ 708055709 h 61"/>
              <a:gd name="T16" fmla="*/ 59505069 w 52"/>
              <a:gd name="T17" fmla="*/ 719855779 h 61"/>
              <a:gd name="T18" fmla="*/ 35701662 w 52"/>
              <a:gd name="T19" fmla="*/ 719855779 h 61"/>
              <a:gd name="T20" fmla="*/ 0 w 52"/>
              <a:gd name="T21" fmla="*/ 672652065 h 61"/>
              <a:gd name="T22" fmla="*/ 0 w 52"/>
              <a:gd name="T23" fmla="*/ 59003784 h 61"/>
              <a:gd name="T24" fmla="*/ 35701662 w 52"/>
              <a:gd name="T25" fmla="*/ 11800070 h 61"/>
              <a:gd name="T26" fmla="*/ 59505069 w 52"/>
              <a:gd name="T27" fmla="*/ 0 h 61"/>
              <a:gd name="T28" fmla="*/ 559342133 w 52"/>
              <a:gd name="T29" fmla="*/ 0 h 61"/>
              <a:gd name="T30" fmla="*/ 583145541 w 52"/>
              <a:gd name="T31" fmla="*/ 11800070 h 61"/>
              <a:gd name="T32" fmla="*/ 71406773 w 52"/>
              <a:gd name="T33" fmla="*/ 70803853 h 61"/>
              <a:gd name="T34" fmla="*/ 71406773 w 52"/>
              <a:gd name="T35" fmla="*/ 649051925 h 61"/>
              <a:gd name="T36" fmla="*/ 273721940 w 52"/>
              <a:gd name="T37" fmla="*/ 460237070 h 61"/>
              <a:gd name="T38" fmla="*/ 309423601 w 52"/>
              <a:gd name="T39" fmla="*/ 424833425 h 61"/>
              <a:gd name="T40" fmla="*/ 357026967 w 52"/>
              <a:gd name="T41" fmla="*/ 460237070 h 61"/>
              <a:gd name="T42" fmla="*/ 559342133 w 52"/>
              <a:gd name="T43" fmla="*/ 649051925 h 61"/>
              <a:gd name="T44" fmla="*/ 559342133 w 52"/>
              <a:gd name="T45" fmla="*/ 70803853 h 61"/>
              <a:gd name="T46" fmla="*/ 71406773 w 52"/>
              <a:gd name="T47" fmla="*/ 70803853 h 6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1">
                <a:moveTo>
                  <a:pt x="49" y="1"/>
                </a:moveTo>
                <a:cubicBezTo>
                  <a:pt x="51" y="1"/>
                  <a:pt x="52" y="3"/>
                  <a:pt x="52" y="5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9"/>
                  <a:pt x="51" y="60"/>
                  <a:pt x="49" y="61"/>
                </a:cubicBezTo>
                <a:cubicBezTo>
                  <a:pt x="48" y="61"/>
                  <a:pt x="48" y="61"/>
                  <a:pt x="47" y="61"/>
                </a:cubicBezTo>
                <a:cubicBezTo>
                  <a:pt x="46" y="61"/>
                  <a:pt x="45" y="61"/>
                  <a:pt x="44" y="60"/>
                </a:cubicBezTo>
                <a:cubicBezTo>
                  <a:pt x="26" y="43"/>
                  <a:pt x="26" y="43"/>
                  <a:pt x="26" y="43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61"/>
                  <a:pt x="6" y="61"/>
                  <a:pt x="5" y="61"/>
                </a:cubicBezTo>
                <a:cubicBezTo>
                  <a:pt x="5" y="61"/>
                  <a:pt x="4" y="61"/>
                  <a:pt x="3" y="61"/>
                </a:cubicBezTo>
                <a:cubicBezTo>
                  <a:pt x="2" y="60"/>
                  <a:pt x="0" y="59"/>
                  <a:pt x="0" y="57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1"/>
                  <a:pt x="3" y="1"/>
                </a:cubicBezTo>
                <a:cubicBezTo>
                  <a:pt x="4" y="1"/>
                  <a:pt x="5" y="0"/>
                  <a:pt x="5" y="0"/>
                </a:cubicBezTo>
                <a:cubicBezTo>
                  <a:pt x="6" y="0"/>
                  <a:pt x="46" y="0"/>
                  <a:pt x="47" y="0"/>
                </a:cubicBezTo>
                <a:cubicBezTo>
                  <a:pt x="48" y="0"/>
                  <a:pt x="48" y="1"/>
                  <a:pt x="49" y="1"/>
                </a:cubicBezTo>
                <a:close/>
                <a:moveTo>
                  <a:pt x="6" y="6"/>
                </a:moveTo>
                <a:cubicBezTo>
                  <a:pt x="6" y="55"/>
                  <a:pt x="6" y="55"/>
                  <a:pt x="6" y="55"/>
                </a:cubicBezTo>
                <a:cubicBezTo>
                  <a:pt x="23" y="39"/>
                  <a:pt x="23" y="39"/>
                  <a:pt x="23" y="39"/>
                </a:cubicBezTo>
                <a:cubicBezTo>
                  <a:pt x="26" y="36"/>
                  <a:pt x="26" y="36"/>
                  <a:pt x="26" y="36"/>
                </a:cubicBezTo>
                <a:cubicBezTo>
                  <a:pt x="30" y="39"/>
                  <a:pt x="30" y="39"/>
                  <a:pt x="30" y="39"/>
                </a:cubicBezTo>
                <a:cubicBezTo>
                  <a:pt x="47" y="55"/>
                  <a:pt x="47" y="55"/>
                  <a:pt x="47" y="55"/>
                </a:cubicBezTo>
                <a:cubicBezTo>
                  <a:pt x="47" y="6"/>
                  <a:pt x="47" y="6"/>
                  <a:pt x="47" y="6"/>
                </a:cubicBez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Freeform 50"/>
          <p:cNvSpPr>
            <a:spLocks noEditPoints="1"/>
          </p:cNvSpPr>
          <p:nvPr/>
        </p:nvSpPr>
        <p:spPr bwMode="auto">
          <a:xfrm>
            <a:off x="5664123" y="2226100"/>
            <a:ext cx="281236" cy="362584"/>
          </a:xfrm>
          <a:custGeom>
            <a:avLst/>
            <a:gdLst>
              <a:gd name="T0" fmla="*/ 635358501 w 56"/>
              <a:gd name="T1" fmla="*/ 851812813 h 72"/>
              <a:gd name="T2" fmla="*/ 0 w 56"/>
              <a:gd name="T3" fmla="*/ 35493060 h 72"/>
              <a:gd name="T4" fmla="*/ 658889281 w 56"/>
              <a:gd name="T5" fmla="*/ 35493060 h 72"/>
              <a:gd name="T6" fmla="*/ 129426150 w 56"/>
              <a:gd name="T7" fmla="*/ 130136635 h 72"/>
              <a:gd name="T8" fmla="*/ 129426150 w 56"/>
              <a:gd name="T9" fmla="*/ 189290590 h 72"/>
              <a:gd name="T10" fmla="*/ 176487710 w 56"/>
              <a:gd name="T11" fmla="*/ 141968802 h 72"/>
              <a:gd name="T12" fmla="*/ 129426150 w 56"/>
              <a:gd name="T13" fmla="*/ 248444544 h 72"/>
              <a:gd name="T14" fmla="*/ 129426150 w 56"/>
              <a:gd name="T15" fmla="*/ 307598498 h 72"/>
              <a:gd name="T16" fmla="*/ 176487710 w 56"/>
              <a:gd name="T17" fmla="*/ 260276710 h 72"/>
              <a:gd name="T18" fmla="*/ 129426150 w 56"/>
              <a:gd name="T19" fmla="*/ 366752452 h 72"/>
              <a:gd name="T20" fmla="*/ 129426150 w 56"/>
              <a:gd name="T21" fmla="*/ 425906406 h 72"/>
              <a:gd name="T22" fmla="*/ 176487710 w 56"/>
              <a:gd name="T23" fmla="*/ 378584619 h 72"/>
              <a:gd name="T24" fmla="*/ 129426150 w 56"/>
              <a:gd name="T25" fmla="*/ 485060360 h 72"/>
              <a:gd name="T26" fmla="*/ 129426150 w 56"/>
              <a:gd name="T27" fmla="*/ 556043042 h 72"/>
              <a:gd name="T28" fmla="*/ 176487710 w 56"/>
              <a:gd name="T29" fmla="*/ 508721254 h 72"/>
              <a:gd name="T30" fmla="*/ 129426150 w 56"/>
              <a:gd name="T31" fmla="*/ 615196996 h 72"/>
              <a:gd name="T32" fmla="*/ 129426150 w 56"/>
              <a:gd name="T33" fmla="*/ 674350950 h 72"/>
              <a:gd name="T34" fmla="*/ 176487710 w 56"/>
              <a:gd name="T35" fmla="*/ 627029163 h 72"/>
              <a:gd name="T36" fmla="*/ 282379650 w 56"/>
              <a:gd name="T37" fmla="*/ 189290590 h 72"/>
              <a:gd name="T38" fmla="*/ 282379650 w 56"/>
              <a:gd name="T39" fmla="*/ 130136635 h 72"/>
              <a:gd name="T40" fmla="*/ 235318090 w 56"/>
              <a:gd name="T41" fmla="*/ 165629696 h 72"/>
              <a:gd name="T42" fmla="*/ 282379650 w 56"/>
              <a:gd name="T43" fmla="*/ 307598498 h 72"/>
              <a:gd name="T44" fmla="*/ 282379650 w 56"/>
              <a:gd name="T45" fmla="*/ 248444544 h 72"/>
              <a:gd name="T46" fmla="*/ 235318090 w 56"/>
              <a:gd name="T47" fmla="*/ 295769771 h 72"/>
              <a:gd name="T48" fmla="*/ 282379650 w 56"/>
              <a:gd name="T49" fmla="*/ 425906406 h 72"/>
              <a:gd name="T50" fmla="*/ 282379650 w 56"/>
              <a:gd name="T51" fmla="*/ 366752452 h 72"/>
              <a:gd name="T52" fmla="*/ 235318090 w 56"/>
              <a:gd name="T53" fmla="*/ 414074240 h 72"/>
              <a:gd name="T54" fmla="*/ 282379650 w 56"/>
              <a:gd name="T55" fmla="*/ 556043042 h 72"/>
              <a:gd name="T56" fmla="*/ 282379650 w 56"/>
              <a:gd name="T57" fmla="*/ 485060360 h 72"/>
              <a:gd name="T58" fmla="*/ 235318090 w 56"/>
              <a:gd name="T59" fmla="*/ 532382148 h 72"/>
              <a:gd name="T60" fmla="*/ 258848870 w 56"/>
              <a:gd name="T61" fmla="*/ 674350950 h 72"/>
              <a:gd name="T62" fmla="*/ 258848870 w 56"/>
              <a:gd name="T63" fmla="*/ 792658858 h 72"/>
              <a:gd name="T64" fmla="*/ 423571191 w 56"/>
              <a:gd name="T65" fmla="*/ 686183117 h 72"/>
              <a:gd name="T66" fmla="*/ 376509631 w 56"/>
              <a:gd name="T67" fmla="*/ 130136635 h 72"/>
              <a:gd name="T68" fmla="*/ 376509631 w 56"/>
              <a:gd name="T69" fmla="*/ 189290590 h 72"/>
              <a:gd name="T70" fmla="*/ 423571191 w 56"/>
              <a:gd name="T71" fmla="*/ 141968802 h 72"/>
              <a:gd name="T72" fmla="*/ 376509631 w 56"/>
              <a:gd name="T73" fmla="*/ 248444544 h 72"/>
              <a:gd name="T74" fmla="*/ 376509631 w 56"/>
              <a:gd name="T75" fmla="*/ 307598498 h 72"/>
              <a:gd name="T76" fmla="*/ 423571191 w 56"/>
              <a:gd name="T77" fmla="*/ 260276710 h 72"/>
              <a:gd name="T78" fmla="*/ 376509631 w 56"/>
              <a:gd name="T79" fmla="*/ 366752452 h 72"/>
              <a:gd name="T80" fmla="*/ 376509631 w 56"/>
              <a:gd name="T81" fmla="*/ 425906406 h 72"/>
              <a:gd name="T82" fmla="*/ 423571191 w 56"/>
              <a:gd name="T83" fmla="*/ 378584619 h 72"/>
              <a:gd name="T84" fmla="*/ 376509631 w 56"/>
              <a:gd name="T85" fmla="*/ 485060360 h 72"/>
              <a:gd name="T86" fmla="*/ 376509631 w 56"/>
              <a:gd name="T87" fmla="*/ 556043042 h 72"/>
              <a:gd name="T88" fmla="*/ 423571191 w 56"/>
              <a:gd name="T89" fmla="*/ 508721254 h 72"/>
              <a:gd name="T90" fmla="*/ 494166961 w 56"/>
              <a:gd name="T91" fmla="*/ 130136635 h 72"/>
              <a:gd name="T92" fmla="*/ 494166961 w 56"/>
              <a:gd name="T93" fmla="*/ 189290590 h 72"/>
              <a:gd name="T94" fmla="*/ 541231951 w 56"/>
              <a:gd name="T95" fmla="*/ 141968802 h 72"/>
              <a:gd name="T96" fmla="*/ 494166961 w 56"/>
              <a:gd name="T97" fmla="*/ 248444544 h 72"/>
              <a:gd name="T98" fmla="*/ 494166961 w 56"/>
              <a:gd name="T99" fmla="*/ 307598498 h 72"/>
              <a:gd name="T100" fmla="*/ 541231951 w 56"/>
              <a:gd name="T101" fmla="*/ 260276710 h 72"/>
              <a:gd name="T102" fmla="*/ 494166961 w 56"/>
              <a:gd name="T103" fmla="*/ 366752452 h 72"/>
              <a:gd name="T104" fmla="*/ 494166961 w 56"/>
              <a:gd name="T105" fmla="*/ 425906406 h 72"/>
              <a:gd name="T106" fmla="*/ 541231951 w 56"/>
              <a:gd name="T107" fmla="*/ 378584619 h 72"/>
              <a:gd name="T108" fmla="*/ 494166961 w 56"/>
              <a:gd name="T109" fmla="*/ 485060360 h 72"/>
              <a:gd name="T110" fmla="*/ 494166961 w 56"/>
              <a:gd name="T111" fmla="*/ 556043042 h 72"/>
              <a:gd name="T112" fmla="*/ 541231951 w 56"/>
              <a:gd name="T113" fmla="*/ 508721254 h 72"/>
              <a:gd name="T114" fmla="*/ 494166961 w 56"/>
              <a:gd name="T115" fmla="*/ 615196996 h 72"/>
              <a:gd name="T116" fmla="*/ 494166961 w 56"/>
              <a:gd name="T117" fmla="*/ 674350950 h 72"/>
              <a:gd name="T118" fmla="*/ 541231951 w 56"/>
              <a:gd name="T119" fmla="*/ 627029163 h 7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6" h="72">
                <a:moveTo>
                  <a:pt x="56" y="3"/>
                </a:moveTo>
                <a:cubicBezTo>
                  <a:pt x="56" y="70"/>
                  <a:pt x="56" y="70"/>
                  <a:pt x="56" y="70"/>
                </a:cubicBezTo>
                <a:cubicBezTo>
                  <a:pt x="56" y="71"/>
                  <a:pt x="55" y="72"/>
                  <a:pt x="54" y="72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2"/>
                  <a:pt x="0" y="71"/>
                  <a:pt x="0" y="7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6" y="1"/>
                  <a:pt x="56" y="3"/>
                </a:cubicBezTo>
                <a:close/>
                <a:moveTo>
                  <a:pt x="15" y="12"/>
                </a:moveTo>
                <a:cubicBezTo>
                  <a:pt x="15" y="11"/>
                  <a:pt x="15" y="11"/>
                  <a:pt x="14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2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5"/>
                  <a:pt x="11" y="16"/>
                  <a:pt x="11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5" y="16"/>
                  <a:pt x="15" y="15"/>
                  <a:pt x="15" y="14"/>
                </a:cubicBezTo>
                <a:lnTo>
                  <a:pt x="15" y="12"/>
                </a:lnTo>
                <a:close/>
                <a:moveTo>
                  <a:pt x="15" y="22"/>
                </a:moveTo>
                <a:cubicBezTo>
                  <a:pt x="15" y="21"/>
                  <a:pt x="15" y="21"/>
                  <a:pt x="14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0" y="21"/>
                  <a:pt x="10" y="22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1" y="26"/>
                  <a:pt x="11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5" y="26"/>
                  <a:pt x="15" y="25"/>
                  <a:pt x="15" y="25"/>
                </a:cubicBezTo>
                <a:lnTo>
                  <a:pt x="15" y="22"/>
                </a:lnTo>
                <a:close/>
                <a:moveTo>
                  <a:pt x="15" y="32"/>
                </a:moveTo>
                <a:cubicBezTo>
                  <a:pt x="15" y="32"/>
                  <a:pt x="15" y="31"/>
                  <a:pt x="14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0" y="32"/>
                  <a:pt x="10" y="32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6"/>
                  <a:pt x="11" y="36"/>
                  <a:pt x="11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5" y="36"/>
                  <a:pt x="15" y="36"/>
                  <a:pt x="15" y="35"/>
                </a:cubicBezTo>
                <a:lnTo>
                  <a:pt x="15" y="32"/>
                </a:lnTo>
                <a:close/>
                <a:moveTo>
                  <a:pt x="15" y="43"/>
                </a:moveTo>
                <a:cubicBezTo>
                  <a:pt x="15" y="42"/>
                  <a:pt x="15" y="41"/>
                  <a:pt x="14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0" y="42"/>
                  <a:pt x="10" y="43"/>
                </a:cubicBezTo>
                <a:cubicBezTo>
                  <a:pt x="10" y="45"/>
                  <a:pt x="10" y="45"/>
                  <a:pt x="10" y="45"/>
                </a:cubicBezTo>
                <a:cubicBezTo>
                  <a:pt x="10" y="46"/>
                  <a:pt x="11" y="47"/>
                  <a:pt x="11" y="47"/>
                </a:cubicBezTo>
                <a:cubicBezTo>
                  <a:pt x="14" y="47"/>
                  <a:pt x="14" y="47"/>
                  <a:pt x="14" y="47"/>
                </a:cubicBezTo>
                <a:cubicBezTo>
                  <a:pt x="15" y="47"/>
                  <a:pt x="15" y="46"/>
                  <a:pt x="15" y="45"/>
                </a:cubicBezTo>
                <a:lnTo>
                  <a:pt x="15" y="43"/>
                </a:lnTo>
                <a:close/>
                <a:moveTo>
                  <a:pt x="15" y="53"/>
                </a:moveTo>
                <a:cubicBezTo>
                  <a:pt x="15" y="52"/>
                  <a:pt x="15" y="52"/>
                  <a:pt x="14" y="52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2"/>
                  <a:pt x="10" y="52"/>
                  <a:pt x="10" y="53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6"/>
                  <a:pt x="11" y="57"/>
                  <a:pt x="11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5" y="57"/>
                  <a:pt x="15" y="56"/>
                  <a:pt x="15" y="56"/>
                </a:cubicBezTo>
                <a:lnTo>
                  <a:pt x="15" y="53"/>
                </a:lnTo>
                <a:close/>
                <a:moveTo>
                  <a:pt x="20" y="14"/>
                </a:moveTo>
                <a:cubicBezTo>
                  <a:pt x="20" y="15"/>
                  <a:pt x="21" y="16"/>
                  <a:pt x="2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5" y="16"/>
                  <a:pt x="25" y="15"/>
                  <a:pt x="25" y="14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1"/>
                  <a:pt x="25" y="11"/>
                  <a:pt x="24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1" y="11"/>
                  <a:pt x="20" y="11"/>
                  <a:pt x="20" y="12"/>
                </a:cubicBezTo>
                <a:lnTo>
                  <a:pt x="20" y="14"/>
                </a:lnTo>
                <a:close/>
                <a:moveTo>
                  <a:pt x="20" y="25"/>
                </a:moveTo>
                <a:cubicBezTo>
                  <a:pt x="20" y="25"/>
                  <a:pt x="21" y="26"/>
                  <a:pt x="22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5" y="26"/>
                  <a:pt x="25" y="25"/>
                  <a:pt x="25" y="25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1"/>
                  <a:pt x="25" y="21"/>
                  <a:pt x="24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0" y="21"/>
                  <a:pt x="20" y="22"/>
                </a:cubicBezTo>
                <a:lnTo>
                  <a:pt x="20" y="25"/>
                </a:lnTo>
                <a:close/>
                <a:moveTo>
                  <a:pt x="20" y="35"/>
                </a:moveTo>
                <a:cubicBezTo>
                  <a:pt x="20" y="36"/>
                  <a:pt x="21" y="36"/>
                  <a:pt x="22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5" y="36"/>
                  <a:pt x="25" y="36"/>
                  <a:pt x="25" y="35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2"/>
                  <a:pt x="25" y="31"/>
                  <a:pt x="24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1" y="31"/>
                  <a:pt x="20" y="32"/>
                  <a:pt x="20" y="32"/>
                </a:cubicBezTo>
                <a:lnTo>
                  <a:pt x="20" y="35"/>
                </a:lnTo>
                <a:close/>
                <a:moveTo>
                  <a:pt x="20" y="45"/>
                </a:moveTo>
                <a:cubicBezTo>
                  <a:pt x="20" y="46"/>
                  <a:pt x="21" y="47"/>
                  <a:pt x="22" y="47"/>
                </a:cubicBezTo>
                <a:cubicBezTo>
                  <a:pt x="24" y="47"/>
                  <a:pt x="24" y="47"/>
                  <a:pt x="24" y="47"/>
                </a:cubicBezTo>
                <a:cubicBezTo>
                  <a:pt x="25" y="47"/>
                  <a:pt x="25" y="46"/>
                  <a:pt x="25" y="45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2"/>
                  <a:pt x="25" y="41"/>
                  <a:pt x="24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1" y="41"/>
                  <a:pt x="20" y="42"/>
                  <a:pt x="20" y="43"/>
                </a:cubicBezTo>
                <a:lnTo>
                  <a:pt x="20" y="45"/>
                </a:lnTo>
                <a:close/>
                <a:moveTo>
                  <a:pt x="36" y="58"/>
                </a:moveTo>
                <a:cubicBezTo>
                  <a:pt x="36" y="57"/>
                  <a:pt x="35" y="57"/>
                  <a:pt x="34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21" y="57"/>
                  <a:pt x="20" y="57"/>
                  <a:pt x="20" y="58"/>
                </a:cubicBezTo>
                <a:cubicBezTo>
                  <a:pt x="20" y="66"/>
                  <a:pt x="20" y="66"/>
                  <a:pt x="20" y="66"/>
                </a:cubicBezTo>
                <a:cubicBezTo>
                  <a:pt x="20" y="67"/>
                  <a:pt x="21" y="67"/>
                  <a:pt x="22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5" y="67"/>
                  <a:pt x="36" y="67"/>
                  <a:pt x="36" y="66"/>
                </a:cubicBezTo>
                <a:lnTo>
                  <a:pt x="36" y="58"/>
                </a:lnTo>
                <a:close/>
                <a:moveTo>
                  <a:pt x="36" y="12"/>
                </a:moveTo>
                <a:cubicBezTo>
                  <a:pt x="36" y="11"/>
                  <a:pt x="35" y="11"/>
                  <a:pt x="34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1" y="11"/>
                  <a:pt x="31" y="11"/>
                  <a:pt x="31" y="12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5"/>
                  <a:pt x="31" y="16"/>
                  <a:pt x="32" y="16"/>
                </a:cubicBezTo>
                <a:cubicBezTo>
                  <a:pt x="34" y="16"/>
                  <a:pt x="34" y="16"/>
                  <a:pt x="34" y="16"/>
                </a:cubicBezTo>
                <a:cubicBezTo>
                  <a:pt x="35" y="16"/>
                  <a:pt x="36" y="15"/>
                  <a:pt x="36" y="14"/>
                </a:cubicBezTo>
                <a:lnTo>
                  <a:pt x="36" y="12"/>
                </a:lnTo>
                <a:close/>
                <a:moveTo>
                  <a:pt x="36" y="22"/>
                </a:moveTo>
                <a:cubicBezTo>
                  <a:pt x="36" y="21"/>
                  <a:pt x="35" y="21"/>
                  <a:pt x="34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1" y="21"/>
                  <a:pt x="31" y="21"/>
                  <a:pt x="31" y="22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1" y="26"/>
                  <a:pt x="32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5" y="26"/>
                  <a:pt x="36" y="25"/>
                  <a:pt x="36" y="25"/>
                </a:cubicBezTo>
                <a:lnTo>
                  <a:pt x="36" y="22"/>
                </a:lnTo>
                <a:close/>
                <a:moveTo>
                  <a:pt x="36" y="32"/>
                </a:moveTo>
                <a:cubicBezTo>
                  <a:pt x="36" y="32"/>
                  <a:pt x="35" y="31"/>
                  <a:pt x="34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1" y="31"/>
                  <a:pt x="31" y="32"/>
                  <a:pt x="31" y="32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6"/>
                  <a:pt x="31" y="36"/>
                  <a:pt x="32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5" y="36"/>
                  <a:pt x="36" y="36"/>
                  <a:pt x="36" y="35"/>
                </a:cubicBezTo>
                <a:lnTo>
                  <a:pt x="36" y="32"/>
                </a:lnTo>
                <a:close/>
                <a:moveTo>
                  <a:pt x="36" y="43"/>
                </a:moveTo>
                <a:cubicBezTo>
                  <a:pt x="36" y="42"/>
                  <a:pt x="35" y="41"/>
                  <a:pt x="34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1" y="41"/>
                  <a:pt x="31" y="42"/>
                  <a:pt x="31" y="43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6"/>
                  <a:pt x="31" y="47"/>
                  <a:pt x="32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35" y="47"/>
                  <a:pt x="36" y="46"/>
                  <a:pt x="36" y="45"/>
                </a:cubicBezTo>
                <a:lnTo>
                  <a:pt x="36" y="43"/>
                </a:lnTo>
                <a:close/>
                <a:moveTo>
                  <a:pt x="46" y="12"/>
                </a:moveTo>
                <a:cubicBezTo>
                  <a:pt x="46" y="11"/>
                  <a:pt x="45" y="11"/>
                  <a:pt x="45" y="11"/>
                </a:cubicBezTo>
                <a:cubicBezTo>
                  <a:pt x="42" y="11"/>
                  <a:pt x="42" y="11"/>
                  <a:pt x="42" y="11"/>
                </a:cubicBezTo>
                <a:cubicBezTo>
                  <a:pt x="41" y="11"/>
                  <a:pt x="41" y="11"/>
                  <a:pt x="41" y="12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5"/>
                  <a:pt x="41" y="16"/>
                  <a:pt x="42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6" y="15"/>
                  <a:pt x="46" y="14"/>
                </a:cubicBezTo>
                <a:lnTo>
                  <a:pt x="46" y="12"/>
                </a:lnTo>
                <a:close/>
                <a:moveTo>
                  <a:pt x="46" y="22"/>
                </a:moveTo>
                <a:cubicBezTo>
                  <a:pt x="46" y="21"/>
                  <a:pt x="45" y="21"/>
                  <a:pt x="45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1" y="21"/>
                  <a:pt x="41" y="21"/>
                  <a:pt x="41" y="22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25"/>
                  <a:pt x="41" y="26"/>
                  <a:pt x="42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6" y="25"/>
                  <a:pt x="46" y="25"/>
                </a:cubicBezTo>
                <a:lnTo>
                  <a:pt x="46" y="22"/>
                </a:lnTo>
                <a:close/>
                <a:moveTo>
                  <a:pt x="46" y="32"/>
                </a:moveTo>
                <a:cubicBezTo>
                  <a:pt x="46" y="32"/>
                  <a:pt x="45" y="31"/>
                  <a:pt x="45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41" y="31"/>
                  <a:pt x="41" y="32"/>
                  <a:pt x="41" y="32"/>
                </a:cubicBezTo>
                <a:cubicBezTo>
                  <a:pt x="41" y="35"/>
                  <a:pt x="41" y="35"/>
                  <a:pt x="41" y="35"/>
                </a:cubicBezTo>
                <a:cubicBezTo>
                  <a:pt x="41" y="36"/>
                  <a:pt x="41" y="36"/>
                  <a:pt x="42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6"/>
                  <a:pt x="46" y="35"/>
                </a:cubicBezTo>
                <a:lnTo>
                  <a:pt x="46" y="32"/>
                </a:lnTo>
                <a:close/>
                <a:moveTo>
                  <a:pt x="46" y="43"/>
                </a:moveTo>
                <a:cubicBezTo>
                  <a:pt x="46" y="42"/>
                  <a:pt x="45" y="41"/>
                  <a:pt x="45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1" y="41"/>
                  <a:pt x="41" y="42"/>
                  <a:pt x="41" y="43"/>
                </a:cubicBezTo>
                <a:cubicBezTo>
                  <a:pt x="41" y="45"/>
                  <a:pt x="41" y="45"/>
                  <a:pt x="41" y="45"/>
                </a:cubicBezTo>
                <a:cubicBezTo>
                  <a:pt x="41" y="46"/>
                  <a:pt x="41" y="47"/>
                  <a:pt x="42" y="47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47"/>
                  <a:pt x="46" y="46"/>
                  <a:pt x="46" y="45"/>
                </a:cubicBezTo>
                <a:lnTo>
                  <a:pt x="46" y="43"/>
                </a:lnTo>
                <a:close/>
                <a:moveTo>
                  <a:pt x="46" y="53"/>
                </a:moveTo>
                <a:cubicBezTo>
                  <a:pt x="46" y="52"/>
                  <a:pt x="45" y="52"/>
                  <a:pt x="45" y="52"/>
                </a:cubicBezTo>
                <a:cubicBezTo>
                  <a:pt x="42" y="52"/>
                  <a:pt x="42" y="52"/>
                  <a:pt x="42" y="52"/>
                </a:cubicBezTo>
                <a:cubicBezTo>
                  <a:pt x="41" y="52"/>
                  <a:pt x="41" y="52"/>
                  <a:pt x="41" y="53"/>
                </a:cubicBezTo>
                <a:cubicBezTo>
                  <a:pt x="41" y="56"/>
                  <a:pt x="41" y="56"/>
                  <a:pt x="41" y="56"/>
                </a:cubicBezTo>
                <a:cubicBezTo>
                  <a:pt x="41" y="56"/>
                  <a:pt x="41" y="57"/>
                  <a:pt x="42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5" y="57"/>
                  <a:pt x="46" y="56"/>
                  <a:pt x="46" y="56"/>
                </a:cubicBezTo>
                <a:lnTo>
                  <a:pt x="46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Freeform 51"/>
          <p:cNvSpPr>
            <a:spLocks noEditPoints="1"/>
          </p:cNvSpPr>
          <p:nvPr/>
        </p:nvSpPr>
        <p:spPr bwMode="auto">
          <a:xfrm>
            <a:off x="6389292" y="2226100"/>
            <a:ext cx="306802" cy="362584"/>
          </a:xfrm>
          <a:custGeom>
            <a:avLst/>
            <a:gdLst>
              <a:gd name="T0" fmla="*/ 719855779 w 61"/>
              <a:gd name="T1" fmla="*/ 733504904 h 72"/>
              <a:gd name="T2" fmla="*/ 660851995 w 61"/>
              <a:gd name="T3" fmla="*/ 733504904 h 72"/>
              <a:gd name="T4" fmla="*/ 660851995 w 61"/>
              <a:gd name="T5" fmla="*/ 792658858 h 72"/>
              <a:gd name="T6" fmla="*/ 601848211 w 61"/>
              <a:gd name="T7" fmla="*/ 851812813 h 72"/>
              <a:gd name="T8" fmla="*/ 542840993 w 61"/>
              <a:gd name="T9" fmla="*/ 792658858 h 72"/>
              <a:gd name="T10" fmla="*/ 542840993 w 61"/>
              <a:gd name="T11" fmla="*/ 733504904 h 72"/>
              <a:gd name="T12" fmla="*/ 177014786 w 61"/>
              <a:gd name="T13" fmla="*/ 733504904 h 72"/>
              <a:gd name="T14" fmla="*/ 177014786 w 61"/>
              <a:gd name="T15" fmla="*/ 792658858 h 72"/>
              <a:gd name="T16" fmla="*/ 118007567 w 61"/>
              <a:gd name="T17" fmla="*/ 851812813 h 72"/>
              <a:gd name="T18" fmla="*/ 59003784 w 61"/>
              <a:gd name="T19" fmla="*/ 792658858 h 72"/>
              <a:gd name="T20" fmla="*/ 59003784 w 61"/>
              <a:gd name="T21" fmla="*/ 733504904 h 72"/>
              <a:gd name="T22" fmla="*/ 0 w 61"/>
              <a:gd name="T23" fmla="*/ 733504904 h 72"/>
              <a:gd name="T24" fmla="*/ 0 w 61"/>
              <a:gd name="T25" fmla="*/ 449567300 h 72"/>
              <a:gd name="T26" fmla="*/ 11800070 w 61"/>
              <a:gd name="T27" fmla="*/ 343091558 h 72"/>
              <a:gd name="T28" fmla="*/ 59003784 w 61"/>
              <a:gd name="T29" fmla="*/ 130136635 h 72"/>
              <a:gd name="T30" fmla="*/ 365829642 w 61"/>
              <a:gd name="T31" fmla="*/ 0 h 72"/>
              <a:gd name="T32" fmla="*/ 660851995 w 61"/>
              <a:gd name="T33" fmla="*/ 130136635 h 72"/>
              <a:gd name="T34" fmla="*/ 719855779 w 61"/>
              <a:gd name="T35" fmla="*/ 343091558 h 72"/>
              <a:gd name="T36" fmla="*/ 719855779 w 61"/>
              <a:gd name="T37" fmla="*/ 449567300 h 72"/>
              <a:gd name="T38" fmla="*/ 719855779 w 61"/>
              <a:gd name="T39" fmla="*/ 733504904 h 72"/>
              <a:gd name="T40" fmla="*/ 118007567 w 61"/>
              <a:gd name="T41" fmla="*/ 520553421 h 72"/>
              <a:gd name="T42" fmla="*/ 59003784 w 61"/>
              <a:gd name="T43" fmla="*/ 579707375 h 72"/>
              <a:gd name="T44" fmla="*/ 118007567 w 61"/>
              <a:gd name="T45" fmla="*/ 638861329 h 72"/>
              <a:gd name="T46" fmla="*/ 177014786 w 61"/>
              <a:gd name="T47" fmla="*/ 579707375 h 72"/>
              <a:gd name="T48" fmla="*/ 118007567 w 61"/>
              <a:gd name="T49" fmla="*/ 520553421 h 72"/>
              <a:gd name="T50" fmla="*/ 613648281 w 61"/>
              <a:gd name="T51" fmla="*/ 212954923 h 72"/>
              <a:gd name="T52" fmla="*/ 578244637 w 61"/>
              <a:gd name="T53" fmla="*/ 189290590 h 72"/>
              <a:gd name="T54" fmla="*/ 141611142 w 61"/>
              <a:gd name="T55" fmla="*/ 189290590 h 72"/>
              <a:gd name="T56" fmla="*/ 118007567 w 61"/>
              <a:gd name="T57" fmla="*/ 212954923 h 72"/>
              <a:gd name="T58" fmla="*/ 82607358 w 61"/>
              <a:gd name="T59" fmla="*/ 390413346 h 72"/>
              <a:gd name="T60" fmla="*/ 106207498 w 61"/>
              <a:gd name="T61" fmla="*/ 425906406 h 72"/>
              <a:gd name="T62" fmla="*/ 613648281 w 61"/>
              <a:gd name="T63" fmla="*/ 425906406 h 72"/>
              <a:gd name="T64" fmla="*/ 637248420 w 61"/>
              <a:gd name="T65" fmla="*/ 390413346 h 72"/>
              <a:gd name="T66" fmla="*/ 613648281 w 61"/>
              <a:gd name="T67" fmla="*/ 212954923 h 72"/>
              <a:gd name="T68" fmla="*/ 507440784 w 61"/>
              <a:gd name="T69" fmla="*/ 82814848 h 72"/>
              <a:gd name="T70" fmla="*/ 212414995 w 61"/>
              <a:gd name="T71" fmla="*/ 82814848 h 72"/>
              <a:gd name="T72" fmla="*/ 188814856 w 61"/>
              <a:gd name="T73" fmla="*/ 106475742 h 72"/>
              <a:gd name="T74" fmla="*/ 212414995 w 61"/>
              <a:gd name="T75" fmla="*/ 130136635 h 72"/>
              <a:gd name="T76" fmla="*/ 507440784 w 61"/>
              <a:gd name="T77" fmla="*/ 130136635 h 72"/>
              <a:gd name="T78" fmla="*/ 531040923 w 61"/>
              <a:gd name="T79" fmla="*/ 106475742 h 72"/>
              <a:gd name="T80" fmla="*/ 507440784 w 61"/>
              <a:gd name="T81" fmla="*/ 82814848 h 72"/>
              <a:gd name="T82" fmla="*/ 601848211 w 61"/>
              <a:gd name="T83" fmla="*/ 520553421 h 72"/>
              <a:gd name="T84" fmla="*/ 542840993 w 61"/>
              <a:gd name="T85" fmla="*/ 579707375 h 72"/>
              <a:gd name="T86" fmla="*/ 601848211 w 61"/>
              <a:gd name="T87" fmla="*/ 638861329 h 72"/>
              <a:gd name="T88" fmla="*/ 660851995 w 61"/>
              <a:gd name="T89" fmla="*/ 579707375 h 72"/>
              <a:gd name="T90" fmla="*/ 601848211 w 61"/>
              <a:gd name="T91" fmla="*/ 520553421 h 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1" h="72">
                <a:moveTo>
                  <a:pt x="61" y="62"/>
                </a:moveTo>
                <a:cubicBezTo>
                  <a:pt x="56" y="62"/>
                  <a:pt x="56" y="62"/>
                  <a:pt x="56" y="62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70"/>
                  <a:pt x="54" y="72"/>
                  <a:pt x="51" y="72"/>
                </a:cubicBezTo>
                <a:cubicBezTo>
                  <a:pt x="48" y="72"/>
                  <a:pt x="46" y="70"/>
                  <a:pt x="46" y="67"/>
                </a:cubicBezTo>
                <a:cubicBezTo>
                  <a:pt x="46" y="62"/>
                  <a:pt x="46" y="62"/>
                  <a:pt x="46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7"/>
                  <a:pt x="15" y="67"/>
                  <a:pt x="15" y="67"/>
                </a:cubicBezTo>
                <a:cubicBezTo>
                  <a:pt x="15" y="70"/>
                  <a:pt x="13" y="72"/>
                  <a:pt x="10" y="72"/>
                </a:cubicBezTo>
                <a:cubicBezTo>
                  <a:pt x="7" y="72"/>
                  <a:pt x="5" y="70"/>
                  <a:pt x="5" y="67"/>
                </a:cubicBezTo>
                <a:cubicBezTo>
                  <a:pt x="5" y="62"/>
                  <a:pt x="5" y="62"/>
                  <a:pt x="5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4"/>
                  <a:pt x="0" y="32"/>
                  <a:pt x="1" y="29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4"/>
                  <a:pt x="17" y="0"/>
                  <a:pt x="31" y="0"/>
                </a:cubicBezTo>
                <a:cubicBezTo>
                  <a:pt x="44" y="0"/>
                  <a:pt x="56" y="4"/>
                  <a:pt x="56" y="11"/>
                </a:cubicBezTo>
                <a:cubicBezTo>
                  <a:pt x="61" y="29"/>
                  <a:pt x="61" y="29"/>
                  <a:pt x="61" y="29"/>
                </a:cubicBezTo>
                <a:cubicBezTo>
                  <a:pt x="61" y="32"/>
                  <a:pt x="61" y="34"/>
                  <a:pt x="61" y="38"/>
                </a:cubicBezTo>
                <a:lnTo>
                  <a:pt x="61" y="62"/>
                </a:lnTo>
                <a:close/>
                <a:moveTo>
                  <a:pt x="10" y="44"/>
                </a:moveTo>
                <a:cubicBezTo>
                  <a:pt x="7" y="44"/>
                  <a:pt x="5" y="46"/>
                  <a:pt x="5" y="49"/>
                </a:cubicBezTo>
                <a:cubicBezTo>
                  <a:pt x="5" y="52"/>
                  <a:pt x="7" y="54"/>
                  <a:pt x="10" y="54"/>
                </a:cubicBezTo>
                <a:cubicBezTo>
                  <a:pt x="13" y="54"/>
                  <a:pt x="15" y="52"/>
                  <a:pt x="15" y="49"/>
                </a:cubicBezTo>
                <a:cubicBezTo>
                  <a:pt x="15" y="46"/>
                  <a:pt x="13" y="44"/>
                  <a:pt x="10" y="44"/>
                </a:cubicBezTo>
                <a:close/>
                <a:moveTo>
                  <a:pt x="52" y="18"/>
                </a:moveTo>
                <a:cubicBezTo>
                  <a:pt x="51" y="17"/>
                  <a:pt x="50" y="16"/>
                  <a:pt x="49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6"/>
                  <a:pt x="10" y="17"/>
                  <a:pt x="10" y="18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5"/>
                  <a:pt x="8" y="36"/>
                  <a:pt x="9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5"/>
                  <a:pt x="54" y="33"/>
                </a:cubicBezTo>
                <a:lnTo>
                  <a:pt x="52" y="18"/>
                </a:lnTo>
                <a:close/>
                <a:moveTo>
                  <a:pt x="43" y="7"/>
                </a:moveTo>
                <a:cubicBezTo>
                  <a:pt x="18" y="7"/>
                  <a:pt x="18" y="7"/>
                  <a:pt x="18" y="7"/>
                </a:cubicBezTo>
                <a:cubicBezTo>
                  <a:pt x="17" y="7"/>
                  <a:pt x="16" y="8"/>
                  <a:pt x="16" y="9"/>
                </a:cubicBezTo>
                <a:cubicBezTo>
                  <a:pt x="16" y="10"/>
                  <a:pt x="17" y="11"/>
                  <a:pt x="18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5" y="11"/>
                  <a:pt x="45" y="10"/>
                  <a:pt x="45" y="9"/>
                </a:cubicBezTo>
                <a:cubicBezTo>
                  <a:pt x="45" y="8"/>
                  <a:pt x="45" y="7"/>
                  <a:pt x="43" y="7"/>
                </a:cubicBezTo>
                <a:close/>
                <a:moveTo>
                  <a:pt x="51" y="44"/>
                </a:moveTo>
                <a:cubicBezTo>
                  <a:pt x="48" y="44"/>
                  <a:pt x="46" y="46"/>
                  <a:pt x="46" y="49"/>
                </a:cubicBezTo>
                <a:cubicBezTo>
                  <a:pt x="46" y="52"/>
                  <a:pt x="48" y="54"/>
                  <a:pt x="51" y="54"/>
                </a:cubicBezTo>
                <a:cubicBezTo>
                  <a:pt x="54" y="54"/>
                  <a:pt x="56" y="52"/>
                  <a:pt x="56" y="49"/>
                </a:cubicBezTo>
                <a:cubicBezTo>
                  <a:pt x="56" y="46"/>
                  <a:pt x="54" y="44"/>
                  <a:pt x="51" y="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52"/>
          <p:cNvSpPr>
            <a:spLocks noEditPoints="1"/>
          </p:cNvSpPr>
          <p:nvPr/>
        </p:nvSpPr>
        <p:spPr bwMode="auto">
          <a:xfrm>
            <a:off x="7112137" y="2226100"/>
            <a:ext cx="337017" cy="362584"/>
          </a:xfrm>
          <a:custGeom>
            <a:avLst/>
            <a:gdLst>
              <a:gd name="T0" fmla="*/ 790836641 w 67"/>
              <a:gd name="T1" fmla="*/ 792658858 h 72"/>
              <a:gd name="T2" fmla="*/ 720014629 w 67"/>
              <a:gd name="T3" fmla="*/ 851812813 h 72"/>
              <a:gd name="T4" fmla="*/ 59017198 w 67"/>
              <a:gd name="T5" fmla="*/ 851812813 h 72"/>
              <a:gd name="T6" fmla="*/ 0 w 67"/>
              <a:gd name="T7" fmla="*/ 792658858 h 72"/>
              <a:gd name="T8" fmla="*/ 0 w 67"/>
              <a:gd name="T9" fmla="*/ 189290590 h 72"/>
              <a:gd name="T10" fmla="*/ 59017198 w 67"/>
              <a:gd name="T11" fmla="*/ 130136635 h 72"/>
              <a:gd name="T12" fmla="*/ 118034397 w 67"/>
              <a:gd name="T13" fmla="*/ 130136635 h 72"/>
              <a:gd name="T14" fmla="*/ 118034397 w 67"/>
              <a:gd name="T15" fmla="*/ 82814848 h 72"/>
              <a:gd name="T16" fmla="*/ 188856409 w 67"/>
              <a:gd name="T17" fmla="*/ 0 h 72"/>
              <a:gd name="T18" fmla="*/ 224267415 w 67"/>
              <a:gd name="T19" fmla="*/ 0 h 72"/>
              <a:gd name="T20" fmla="*/ 295089427 w 67"/>
              <a:gd name="T21" fmla="*/ 82814848 h 72"/>
              <a:gd name="T22" fmla="*/ 295089427 w 67"/>
              <a:gd name="T23" fmla="*/ 130136635 h 72"/>
              <a:gd name="T24" fmla="*/ 483945836 w 67"/>
              <a:gd name="T25" fmla="*/ 130136635 h 72"/>
              <a:gd name="T26" fmla="*/ 483945836 w 67"/>
              <a:gd name="T27" fmla="*/ 82814848 h 72"/>
              <a:gd name="T28" fmla="*/ 554764413 w 67"/>
              <a:gd name="T29" fmla="*/ 0 h 72"/>
              <a:gd name="T30" fmla="*/ 590175419 w 67"/>
              <a:gd name="T31" fmla="*/ 0 h 72"/>
              <a:gd name="T32" fmla="*/ 660997431 w 67"/>
              <a:gd name="T33" fmla="*/ 82814848 h 72"/>
              <a:gd name="T34" fmla="*/ 660997431 w 67"/>
              <a:gd name="T35" fmla="*/ 130136635 h 72"/>
              <a:gd name="T36" fmla="*/ 720014629 w 67"/>
              <a:gd name="T37" fmla="*/ 130136635 h 72"/>
              <a:gd name="T38" fmla="*/ 790836641 w 67"/>
              <a:gd name="T39" fmla="*/ 189290590 h 72"/>
              <a:gd name="T40" fmla="*/ 790836641 w 67"/>
              <a:gd name="T41" fmla="*/ 792658858 h 72"/>
              <a:gd name="T42" fmla="*/ 720014629 w 67"/>
              <a:gd name="T43" fmla="*/ 792658858 h 72"/>
              <a:gd name="T44" fmla="*/ 720014629 w 67"/>
              <a:gd name="T45" fmla="*/ 307598498 h 72"/>
              <a:gd name="T46" fmla="*/ 59017198 w 67"/>
              <a:gd name="T47" fmla="*/ 307598498 h 72"/>
              <a:gd name="T48" fmla="*/ 59017198 w 67"/>
              <a:gd name="T49" fmla="*/ 792658858 h 72"/>
              <a:gd name="T50" fmla="*/ 720014629 w 67"/>
              <a:gd name="T51" fmla="*/ 792658858 h 72"/>
              <a:gd name="T52" fmla="*/ 236072229 w 67"/>
              <a:gd name="T53" fmla="*/ 82814848 h 72"/>
              <a:gd name="T54" fmla="*/ 224267415 w 67"/>
              <a:gd name="T55" fmla="*/ 59153954 h 72"/>
              <a:gd name="T56" fmla="*/ 188856409 w 67"/>
              <a:gd name="T57" fmla="*/ 59153954 h 72"/>
              <a:gd name="T58" fmla="*/ 177051595 w 67"/>
              <a:gd name="T59" fmla="*/ 82814848 h 72"/>
              <a:gd name="T60" fmla="*/ 177051595 w 67"/>
              <a:gd name="T61" fmla="*/ 212954923 h 72"/>
              <a:gd name="T62" fmla="*/ 188856409 w 67"/>
              <a:gd name="T63" fmla="*/ 236615817 h 72"/>
              <a:gd name="T64" fmla="*/ 224267415 w 67"/>
              <a:gd name="T65" fmla="*/ 236615817 h 72"/>
              <a:gd name="T66" fmla="*/ 236072229 w 67"/>
              <a:gd name="T67" fmla="*/ 212954923 h 72"/>
              <a:gd name="T68" fmla="*/ 236072229 w 67"/>
              <a:gd name="T69" fmla="*/ 82814848 h 72"/>
              <a:gd name="T70" fmla="*/ 601980233 w 67"/>
              <a:gd name="T71" fmla="*/ 82814848 h 72"/>
              <a:gd name="T72" fmla="*/ 590175419 w 67"/>
              <a:gd name="T73" fmla="*/ 59153954 h 72"/>
              <a:gd name="T74" fmla="*/ 554764413 w 67"/>
              <a:gd name="T75" fmla="*/ 59153954 h 72"/>
              <a:gd name="T76" fmla="*/ 542963034 w 67"/>
              <a:gd name="T77" fmla="*/ 82814848 h 72"/>
              <a:gd name="T78" fmla="*/ 542963034 w 67"/>
              <a:gd name="T79" fmla="*/ 212954923 h 72"/>
              <a:gd name="T80" fmla="*/ 554764413 w 67"/>
              <a:gd name="T81" fmla="*/ 236615817 h 72"/>
              <a:gd name="T82" fmla="*/ 590175419 w 67"/>
              <a:gd name="T83" fmla="*/ 236615817 h 72"/>
              <a:gd name="T84" fmla="*/ 601980233 w 67"/>
              <a:gd name="T85" fmla="*/ 212954923 h 72"/>
              <a:gd name="T86" fmla="*/ 601980233 w 67"/>
              <a:gd name="T87" fmla="*/ 82814848 h 7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Freeform 53"/>
          <p:cNvSpPr>
            <a:spLocks/>
          </p:cNvSpPr>
          <p:nvPr/>
        </p:nvSpPr>
        <p:spPr bwMode="auto">
          <a:xfrm>
            <a:off x="7837306" y="2356258"/>
            <a:ext cx="211507" cy="116213"/>
          </a:xfrm>
          <a:custGeom>
            <a:avLst/>
            <a:gdLst>
              <a:gd name="T0" fmla="*/ 485055242 w 42"/>
              <a:gd name="T1" fmla="*/ 47638804 h 23"/>
              <a:gd name="T2" fmla="*/ 272104496 w 42"/>
              <a:gd name="T3" fmla="*/ 262020326 h 23"/>
              <a:gd name="T4" fmla="*/ 248443684 w 42"/>
              <a:gd name="T5" fmla="*/ 273930027 h 23"/>
              <a:gd name="T6" fmla="*/ 224782872 w 42"/>
              <a:gd name="T7" fmla="*/ 262020326 h 23"/>
              <a:gd name="T8" fmla="*/ 11832126 w 42"/>
              <a:gd name="T9" fmla="*/ 47638804 h 23"/>
              <a:gd name="T10" fmla="*/ 0 w 42"/>
              <a:gd name="T11" fmla="*/ 35729103 h 23"/>
              <a:gd name="T12" fmla="*/ 35492938 w 42"/>
              <a:gd name="T13" fmla="*/ 0 h 23"/>
              <a:gd name="T14" fmla="*/ 461394430 w 42"/>
              <a:gd name="T15" fmla="*/ 0 h 23"/>
              <a:gd name="T16" fmla="*/ 496887368 w 42"/>
              <a:gd name="T17" fmla="*/ 35729103 h 23"/>
              <a:gd name="T18" fmla="*/ 485055242 w 42"/>
              <a:gd name="T19" fmla="*/ 476388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3">
                <a:moveTo>
                  <a:pt x="41" y="4"/>
                </a:moveTo>
                <a:cubicBezTo>
                  <a:pt x="23" y="22"/>
                  <a:pt x="23" y="22"/>
                  <a:pt x="23" y="22"/>
                </a:cubicBezTo>
                <a:cubicBezTo>
                  <a:pt x="22" y="23"/>
                  <a:pt x="22" y="23"/>
                  <a:pt x="21" y="23"/>
                </a:cubicBezTo>
                <a:cubicBezTo>
                  <a:pt x="20" y="23"/>
                  <a:pt x="20" y="23"/>
                  <a:pt x="19" y="22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2" y="1"/>
                  <a:pt x="42" y="3"/>
                </a:cubicBezTo>
                <a:cubicBezTo>
                  <a:pt x="42" y="3"/>
                  <a:pt x="41" y="4"/>
                  <a:pt x="41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" name="Freeform 54"/>
          <p:cNvSpPr>
            <a:spLocks noEditPoints="1"/>
          </p:cNvSpPr>
          <p:nvPr/>
        </p:nvSpPr>
        <p:spPr bwMode="auto">
          <a:xfrm>
            <a:off x="8562474" y="2251668"/>
            <a:ext cx="306802" cy="311451"/>
          </a:xfrm>
          <a:custGeom>
            <a:avLst/>
            <a:gdLst>
              <a:gd name="T0" fmla="*/ 719855779 w 61"/>
              <a:gd name="T1" fmla="*/ 600375140 h 62"/>
              <a:gd name="T2" fmla="*/ 590044707 w 61"/>
              <a:gd name="T3" fmla="*/ 729869768 h 62"/>
              <a:gd name="T4" fmla="*/ 129811072 w 61"/>
              <a:gd name="T5" fmla="*/ 729869768 h 62"/>
              <a:gd name="T6" fmla="*/ 0 w 61"/>
              <a:gd name="T7" fmla="*/ 600375140 h 62"/>
              <a:gd name="T8" fmla="*/ 0 w 61"/>
              <a:gd name="T9" fmla="*/ 141266555 h 62"/>
              <a:gd name="T10" fmla="*/ 129811072 w 61"/>
              <a:gd name="T11" fmla="*/ 0 h 62"/>
              <a:gd name="T12" fmla="*/ 590044707 w 61"/>
              <a:gd name="T13" fmla="*/ 0 h 62"/>
              <a:gd name="T14" fmla="*/ 719855779 w 61"/>
              <a:gd name="T15" fmla="*/ 141266555 h 62"/>
              <a:gd name="T16" fmla="*/ 719855779 w 61"/>
              <a:gd name="T17" fmla="*/ 600375140 h 62"/>
              <a:gd name="T18" fmla="*/ 601848211 w 61"/>
              <a:gd name="T19" fmla="*/ 141266555 h 62"/>
              <a:gd name="T20" fmla="*/ 590044707 w 61"/>
              <a:gd name="T21" fmla="*/ 129494628 h 62"/>
              <a:gd name="T22" fmla="*/ 129811072 w 61"/>
              <a:gd name="T23" fmla="*/ 129494628 h 62"/>
              <a:gd name="T24" fmla="*/ 118007567 w 61"/>
              <a:gd name="T25" fmla="*/ 141266555 h 62"/>
              <a:gd name="T26" fmla="*/ 118007567 w 61"/>
              <a:gd name="T27" fmla="*/ 600375140 h 62"/>
              <a:gd name="T28" fmla="*/ 129811072 w 61"/>
              <a:gd name="T29" fmla="*/ 612150498 h 62"/>
              <a:gd name="T30" fmla="*/ 590044707 w 61"/>
              <a:gd name="T31" fmla="*/ 612150498 h 62"/>
              <a:gd name="T32" fmla="*/ 601848211 w 61"/>
              <a:gd name="T33" fmla="*/ 600375140 h 62"/>
              <a:gd name="T34" fmla="*/ 601848211 w 61"/>
              <a:gd name="T35" fmla="*/ 141266555 h 62"/>
              <a:gd name="T36" fmla="*/ 483837209 w 61"/>
              <a:gd name="T37" fmla="*/ 517971651 h 62"/>
              <a:gd name="T38" fmla="*/ 448433565 w 61"/>
              <a:gd name="T39" fmla="*/ 553287432 h 62"/>
              <a:gd name="T40" fmla="*/ 436633495 w 61"/>
              <a:gd name="T41" fmla="*/ 541515505 h 62"/>
              <a:gd name="T42" fmla="*/ 224218500 w 61"/>
              <a:gd name="T43" fmla="*/ 388480454 h 62"/>
              <a:gd name="T44" fmla="*/ 212414995 w 61"/>
              <a:gd name="T45" fmla="*/ 364936600 h 62"/>
              <a:gd name="T46" fmla="*/ 224218500 w 61"/>
              <a:gd name="T47" fmla="*/ 341389315 h 62"/>
              <a:gd name="T48" fmla="*/ 436633495 w 61"/>
              <a:gd name="T49" fmla="*/ 188354263 h 62"/>
              <a:gd name="T50" fmla="*/ 448433565 w 61"/>
              <a:gd name="T51" fmla="*/ 188354263 h 62"/>
              <a:gd name="T52" fmla="*/ 483837209 w 61"/>
              <a:gd name="T53" fmla="*/ 211898117 h 62"/>
              <a:gd name="T54" fmla="*/ 483837209 w 61"/>
              <a:gd name="T55" fmla="*/ 517971651 h 6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51" y="12"/>
                </a:moveTo>
                <a:cubicBezTo>
                  <a:pt x="51" y="11"/>
                  <a:pt x="51" y="11"/>
                  <a:pt x="50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2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51"/>
                  <a:pt x="11" y="52"/>
                  <a:pt x="11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1" y="52"/>
                  <a:pt x="51" y="51"/>
                  <a:pt x="51" y="51"/>
                </a:cubicBezTo>
                <a:lnTo>
                  <a:pt x="51" y="12"/>
                </a:lnTo>
                <a:close/>
                <a:moveTo>
                  <a:pt x="41" y="44"/>
                </a:moveTo>
                <a:cubicBezTo>
                  <a:pt x="41" y="46"/>
                  <a:pt x="40" y="47"/>
                  <a:pt x="38" y="47"/>
                </a:cubicBezTo>
                <a:cubicBezTo>
                  <a:pt x="38" y="47"/>
                  <a:pt x="37" y="47"/>
                  <a:pt x="37" y="46"/>
                </a:cubicBezTo>
                <a:cubicBezTo>
                  <a:pt x="19" y="33"/>
                  <a:pt x="19" y="33"/>
                  <a:pt x="19" y="33"/>
                </a:cubicBezTo>
                <a:cubicBezTo>
                  <a:pt x="18" y="33"/>
                  <a:pt x="18" y="32"/>
                  <a:pt x="18" y="31"/>
                </a:cubicBezTo>
                <a:cubicBezTo>
                  <a:pt x="18" y="30"/>
                  <a:pt x="18" y="30"/>
                  <a:pt x="19" y="29"/>
                </a:cubicBezTo>
                <a:cubicBezTo>
                  <a:pt x="37" y="16"/>
                  <a:pt x="37" y="16"/>
                  <a:pt x="37" y="16"/>
                </a:cubicBezTo>
                <a:cubicBezTo>
                  <a:pt x="37" y="16"/>
                  <a:pt x="38" y="16"/>
                  <a:pt x="38" y="16"/>
                </a:cubicBezTo>
                <a:cubicBezTo>
                  <a:pt x="40" y="16"/>
                  <a:pt x="41" y="17"/>
                  <a:pt x="41" y="18"/>
                </a:cubicBezTo>
                <a:lnTo>
                  <a:pt x="41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" name="Freeform 55"/>
          <p:cNvSpPr>
            <a:spLocks noEditPoints="1"/>
          </p:cNvSpPr>
          <p:nvPr/>
        </p:nvSpPr>
        <p:spPr bwMode="auto">
          <a:xfrm>
            <a:off x="9285318" y="2251668"/>
            <a:ext cx="413718" cy="311451"/>
          </a:xfrm>
          <a:custGeom>
            <a:avLst/>
            <a:gdLst>
              <a:gd name="T0" fmla="*/ 973763788 w 82"/>
              <a:gd name="T1" fmla="*/ 729869768 h 62"/>
              <a:gd name="T2" fmla="*/ 0 w 82"/>
              <a:gd name="T3" fmla="*/ 729869768 h 62"/>
              <a:gd name="T4" fmla="*/ 0 w 82"/>
              <a:gd name="T5" fmla="*/ 0 h 62"/>
              <a:gd name="T6" fmla="*/ 973763788 w 82"/>
              <a:gd name="T7" fmla="*/ 0 h 62"/>
              <a:gd name="T8" fmla="*/ 973763788 w 82"/>
              <a:gd name="T9" fmla="*/ 729869768 h 62"/>
              <a:gd name="T10" fmla="*/ 843138325 w 82"/>
              <a:gd name="T11" fmla="*/ 141266555 h 62"/>
              <a:gd name="T12" fmla="*/ 819388241 w 82"/>
              <a:gd name="T13" fmla="*/ 129494628 h 62"/>
              <a:gd name="T14" fmla="*/ 486883617 w 82"/>
              <a:gd name="T15" fmla="*/ 94175416 h 62"/>
              <a:gd name="T16" fmla="*/ 154375547 w 82"/>
              <a:gd name="T17" fmla="*/ 129494628 h 62"/>
              <a:gd name="T18" fmla="*/ 130625463 w 82"/>
              <a:gd name="T19" fmla="*/ 141266555 h 62"/>
              <a:gd name="T20" fmla="*/ 95000337 w 82"/>
              <a:gd name="T21" fmla="*/ 364936600 h 62"/>
              <a:gd name="T22" fmla="*/ 130625463 w 82"/>
              <a:gd name="T23" fmla="*/ 588603213 h 62"/>
              <a:gd name="T24" fmla="*/ 154375547 w 82"/>
              <a:gd name="T25" fmla="*/ 600375140 h 62"/>
              <a:gd name="T26" fmla="*/ 486883617 w 82"/>
              <a:gd name="T27" fmla="*/ 635694352 h 62"/>
              <a:gd name="T28" fmla="*/ 819388241 w 82"/>
              <a:gd name="T29" fmla="*/ 600375140 h 62"/>
              <a:gd name="T30" fmla="*/ 843138325 w 82"/>
              <a:gd name="T31" fmla="*/ 588603213 h 62"/>
              <a:gd name="T32" fmla="*/ 878763452 w 82"/>
              <a:gd name="T33" fmla="*/ 364936600 h 62"/>
              <a:gd name="T34" fmla="*/ 843138325 w 82"/>
              <a:gd name="T35" fmla="*/ 141266555 h 62"/>
              <a:gd name="T36" fmla="*/ 475005129 w 82"/>
              <a:gd name="T37" fmla="*/ 423796235 h 62"/>
              <a:gd name="T38" fmla="*/ 320629582 w 82"/>
              <a:gd name="T39" fmla="*/ 576831286 h 62"/>
              <a:gd name="T40" fmla="*/ 154375547 w 82"/>
              <a:gd name="T41" fmla="*/ 376708527 h 62"/>
              <a:gd name="T42" fmla="*/ 308754540 w 82"/>
              <a:gd name="T43" fmla="*/ 176582336 h 62"/>
              <a:gd name="T44" fmla="*/ 463130087 w 82"/>
              <a:gd name="T45" fmla="*/ 329617388 h 62"/>
              <a:gd name="T46" fmla="*/ 368129750 w 82"/>
              <a:gd name="T47" fmla="*/ 329617388 h 62"/>
              <a:gd name="T48" fmla="*/ 320629582 w 82"/>
              <a:gd name="T49" fmla="*/ 270757752 h 62"/>
              <a:gd name="T50" fmla="*/ 261254372 w 82"/>
              <a:gd name="T51" fmla="*/ 376708527 h 62"/>
              <a:gd name="T52" fmla="*/ 320629582 w 82"/>
              <a:gd name="T53" fmla="*/ 482655870 h 62"/>
              <a:gd name="T54" fmla="*/ 368129750 w 82"/>
              <a:gd name="T55" fmla="*/ 423796235 h 62"/>
              <a:gd name="T56" fmla="*/ 475005129 w 82"/>
              <a:gd name="T57" fmla="*/ 423796235 h 62"/>
              <a:gd name="T58" fmla="*/ 807509753 w 82"/>
              <a:gd name="T59" fmla="*/ 423796235 h 62"/>
              <a:gd name="T60" fmla="*/ 665009248 w 82"/>
              <a:gd name="T61" fmla="*/ 576831286 h 62"/>
              <a:gd name="T62" fmla="*/ 498758659 w 82"/>
              <a:gd name="T63" fmla="*/ 376708527 h 62"/>
              <a:gd name="T64" fmla="*/ 653134206 w 82"/>
              <a:gd name="T65" fmla="*/ 176582336 h 62"/>
              <a:gd name="T66" fmla="*/ 807509753 w 82"/>
              <a:gd name="T67" fmla="*/ 329617388 h 62"/>
              <a:gd name="T68" fmla="*/ 712509416 w 82"/>
              <a:gd name="T69" fmla="*/ 329617388 h 62"/>
              <a:gd name="T70" fmla="*/ 653134206 w 82"/>
              <a:gd name="T71" fmla="*/ 270757752 h 62"/>
              <a:gd name="T72" fmla="*/ 593758996 w 82"/>
              <a:gd name="T73" fmla="*/ 376708527 h 62"/>
              <a:gd name="T74" fmla="*/ 653134206 w 82"/>
              <a:gd name="T75" fmla="*/ 482655870 h 62"/>
              <a:gd name="T76" fmla="*/ 712509416 w 82"/>
              <a:gd name="T77" fmla="*/ 423796235 h 62"/>
              <a:gd name="T78" fmla="*/ 807509753 w 82"/>
              <a:gd name="T79" fmla="*/ 423796235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82" h="62">
                <a:moveTo>
                  <a:pt x="82" y="62"/>
                </a:moveTo>
                <a:cubicBezTo>
                  <a:pt x="0" y="62"/>
                  <a:pt x="0" y="62"/>
                  <a:pt x="0" y="62"/>
                </a:cubicBezTo>
                <a:cubicBezTo>
                  <a:pt x="0" y="0"/>
                  <a:pt x="0" y="0"/>
                  <a:pt x="0" y="0"/>
                </a:cubicBezTo>
                <a:cubicBezTo>
                  <a:pt x="82" y="0"/>
                  <a:pt x="82" y="0"/>
                  <a:pt x="82" y="0"/>
                </a:cubicBezTo>
                <a:lnTo>
                  <a:pt x="82" y="62"/>
                </a:lnTo>
                <a:close/>
                <a:moveTo>
                  <a:pt x="71" y="12"/>
                </a:moveTo>
                <a:cubicBezTo>
                  <a:pt x="71" y="12"/>
                  <a:pt x="70" y="11"/>
                  <a:pt x="69" y="11"/>
                </a:cubicBezTo>
                <a:cubicBezTo>
                  <a:pt x="67" y="9"/>
                  <a:pt x="55" y="8"/>
                  <a:pt x="41" y="8"/>
                </a:cubicBezTo>
                <a:cubicBezTo>
                  <a:pt x="28" y="8"/>
                  <a:pt x="15" y="9"/>
                  <a:pt x="13" y="11"/>
                </a:cubicBezTo>
                <a:cubicBezTo>
                  <a:pt x="12" y="11"/>
                  <a:pt x="11" y="12"/>
                  <a:pt x="11" y="12"/>
                </a:cubicBezTo>
                <a:cubicBezTo>
                  <a:pt x="8" y="16"/>
                  <a:pt x="8" y="20"/>
                  <a:pt x="8" y="31"/>
                </a:cubicBezTo>
                <a:cubicBezTo>
                  <a:pt x="8" y="42"/>
                  <a:pt x="8" y="46"/>
                  <a:pt x="11" y="50"/>
                </a:cubicBezTo>
                <a:cubicBezTo>
                  <a:pt x="11" y="51"/>
                  <a:pt x="12" y="51"/>
                  <a:pt x="13" y="51"/>
                </a:cubicBezTo>
                <a:cubicBezTo>
                  <a:pt x="15" y="53"/>
                  <a:pt x="28" y="54"/>
                  <a:pt x="41" y="54"/>
                </a:cubicBezTo>
                <a:cubicBezTo>
                  <a:pt x="55" y="54"/>
                  <a:pt x="67" y="53"/>
                  <a:pt x="69" y="51"/>
                </a:cubicBezTo>
                <a:cubicBezTo>
                  <a:pt x="70" y="51"/>
                  <a:pt x="71" y="51"/>
                  <a:pt x="71" y="50"/>
                </a:cubicBezTo>
                <a:cubicBezTo>
                  <a:pt x="74" y="47"/>
                  <a:pt x="74" y="42"/>
                  <a:pt x="74" y="31"/>
                </a:cubicBezTo>
                <a:cubicBezTo>
                  <a:pt x="74" y="20"/>
                  <a:pt x="74" y="16"/>
                  <a:pt x="71" y="12"/>
                </a:cubicBezTo>
                <a:close/>
                <a:moveTo>
                  <a:pt x="40" y="36"/>
                </a:moveTo>
                <a:cubicBezTo>
                  <a:pt x="39" y="44"/>
                  <a:pt x="34" y="49"/>
                  <a:pt x="27" y="49"/>
                </a:cubicBezTo>
                <a:cubicBezTo>
                  <a:pt x="18" y="49"/>
                  <a:pt x="13" y="43"/>
                  <a:pt x="13" y="32"/>
                </a:cubicBezTo>
                <a:cubicBezTo>
                  <a:pt x="13" y="21"/>
                  <a:pt x="19" y="15"/>
                  <a:pt x="26" y="15"/>
                </a:cubicBezTo>
                <a:cubicBezTo>
                  <a:pt x="34" y="15"/>
                  <a:pt x="39" y="20"/>
                  <a:pt x="39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5"/>
                  <a:pt x="29" y="23"/>
                  <a:pt x="27" y="23"/>
                </a:cubicBezTo>
                <a:cubicBezTo>
                  <a:pt x="24" y="23"/>
                  <a:pt x="22" y="26"/>
                  <a:pt x="22" y="32"/>
                </a:cubicBezTo>
                <a:cubicBezTo>
                  <a:pt x="22" y="37"/>
                  <a:pt x="23" y="41"/>
                  <a:pt x="27" y="41"/>
                </a:cubicBezTo>
                <a:cubicBezTo>
                  <a:pt x="30" y="41"/>
                  <a:pt x="31" y="39"/>
                  <a:pt x="31" y="36"/>
                </a:cubicBezTo>
                <a:lnTo>
                  <a:pt x="40" y="36"/>
                </a:lnTo>
                <a:close/>
                <a:moveTo>
                  <a:pt x="68" y="36"/>
                </a:moveTo>
                <a:cubicBezTo>
                  <a:pt x="67" y="44"/>
                  <a:pt x="63" y="49"/>
                  <a:pt x="56" y="49"/>
                </a:cubicBezTo>
                <a:cubicBezTo>
                  <a:pt x="47" y="49"/>
                  <a:pt x="42" y="43"/>
                  <a:pt x="42" y="32"/>
                </a:cubicBezTo>
                <a:cubicBezTo>
                  <a:pt x="42" y="21"/>
                  <a:pt x="47" y="15"/>
                  <a:pt x="55" y="15"/>
                </a:cubicBezTo>
                <a:cubicBezTo>
                  <a:pt x="63" y="15"/>
                  <a:pt x="67" y="20"/>
                  <a:pt x="68" y="28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5"/>
                  <a:pt x="58" y="23"/>
                  <a:pt x="55" y="23"/>
                </a:cubicBezTo>
                <a:cubicBezTo>
                  <a:pt x="52" y="23"/>
                  <a:pt x="50" y="26"/>
                  <a:pt x="50" y="32"/>
                </a:cubicBezTo>
                <a:cubicBezTo>
                  <a:pt x="50" y="37"/>
                  <a:pt x="51" y="41"/>
                  <a:pt x="55" y="41"/>
                </a:cubicBezTo>
                <a:cubicBezTo>
                  <a:pt x="58" y="41"/>
                  <a:pt x="60" y="39"/>
                  <a:pt x="60" y="36"/>
                </a:cubicBezTo>
                <a:lnTo>
                  <a:pt x="68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" name="Freeform 57"/>
          <p:cNvSpPr>
            <a:spLocks noEditPoints="1"/>
          </p:cNvSpPr>
          <p:nvPr/>
        </p:nvSpPr>
        <p:spPr bwMode="auto">
          <a:xfrm>
            <a:off x="10740304" y="2230748"/>
            <a:ext cx="332370" cy="327721"/>
          </a:xfrm>
          <a:custGeom>
            <a:avLst/>
            <a:gdLst>
              <a:gd name="T0" fmla="*/ 733509959 w 66"/>
              <a:gd name="T1" fmla="*/ 664092909 h 65"/>
              <a:gd name="T2" fmla="*/ 662523682 w 66"/>
              <a:gd name="T3" fmla="*/ 735245844 h 65"/>
              <a:gd name="T4" fmla="*/ 567876459 w 66"/>
              <a:gd name="T5" fmla="*/ 770822311 h 65"/>
              <a:gd name="T6" fmla="*/ 473232676 w 66"/>
              <a:gd name="T7" fmla="*/ 735245844 h 65"/>
              <a:gd name="T8" fmla="*/ 378585453 w 66"/>
              <a:gd name="T9" fmla="*/ 640376412 h 65"/>
              <a:gd name="T10" fmla="*/ 331263561 w 66"/>
              <a:gd name="T11" fmla="*/ 545503537 h 65"/>
              <a:gd name="T12" fmla="*/ 378585453 w 66"/>
              <a:gd name="T13" fmla="*/ 438774135 h 65"/>
              <a:gd name="T14" fmla="*/ 331263561 w 66"/>
              <a:gd name="T15" fmla="*/ 403197668 h 65"/>
              <a:gd name="T16" fmla="*/ 236616338 w 66"/>
              <a:gd name="T17" fmla="*/ 438774135 h 65"/>
              <a:gd name="T18" fmla="*/ 141969115 w 66"/>
              <a:gd name="T19" fmla="*/ 403197668 h 65"/>
              <a:gd name="T20" fmla="*/ 35493139 w 66"/>
              <a:gd name="T21" fmla="*/ 296471709 h 65"/>
              <a:gd name="T22" fmla="*/ 0 w 66"/>
              <a:gd name="T23" fmla="*/ 201598834 h 65"/>
              <a:gd name="T24" fmla="*/ 47321892 w 66"/>
              <a:gd name="T25" fmla="*/ 106729402 h 65"/>
              <a:gd name="T26" fmla="*/ 106475976 w 66"/>
              <a:gd name="T27" fmla="*/ 35576467 h 65"/>
              <a:gd name="T28" fmla="*/ 212955392 w 66"/>
              <a:gd name="T29" fmla="*/ 0 h 65"/>
              <a:gd name="T30" fmla="*/ 307599175 w 66"/>
              <a:gd name="T31" fmla="*/ 35576467 h 65"/>
              <a:gd name="T32" fmla="*/ 402246398 w 66"/>
              <a:gd name="T33" fmla="*/ 142305869 h 65"/>
              <a:gd name="T34" fmla="*/ 437739537 w 66"/>
              <a:gd name="T35" fmla="*/ 237175301 h 65"/>
              <a:gd name="T36" fmla="*/ 402246398 w 66"/>
              <a:gd name="T37" fmla="*/ 332048177 h 65"/>
              <a:gd name="T38" fmla="*/ 437739537 w 66"/>
              <a:gd name="T39" fmla="*/ 379481171 h 65"/>
              <a:gd name="T40" fmla="*/ 544215513 w 66"/>
              <a:gd name="T41" fmla="*/ 332048177 h 65"/>
              <a:gd name="T42" fmla="*/ 638862736 w 66"/>
              <a:gd name="T43" fmla="*/ 379481171 h 65"/>
              <a:gd name="T44" fmla="*/ 733509959 w 66"/>
              <a:gd name="T45" fmla="*/ 474350602 h 65"/>
              <a:gd name="T46" fmla="*/ 780831851 w 66"/>
              <a:gd name="T47" fmla="*/ 569223478 h 65"/>
              <a:gd name="T48" fmla="*/ 733509959 w 66"/>
              <a:gd name="T49" fmla="*/ 664092909 h 65"/>
              <a:gd name="T50" fmla="*/ 343092314 w 66"/>
              <a:gd name="T51" fmla="*/ 201598834 h 65"/>
              <a:gd name="T52" fmla="*/ 236616338 w 66"/>
              <a:gd name="T53" fmla="*/ 106729402 h 65"/>
              <a:gd name="T54" fmla="*/ 212955392 w 66"/>
              <a:gd name="T55" fmla="*/ 94869432 h 65"/>
              <a:gd name="T56" fmla="*/ 177462253 w 66"/>
              <a:gd name="T57" fmla="*/ 106729402 h 65"/>
              <a:gd name="T58" fmla="*/ 106475976 w 66"/>
              <a:gd name="T59" fmla="*/ 177882337 h 65"/>
              <a:gd name="T60" fmla="*/ 94647223 w 66"/>
              <a:gd name="T61" fmla="*/ 201598834 h 65"/>
              <a:gd name="T62" fmla="*/ 106475976 w 66"/>
              <a:gd name="T63" fmla="*/ 237175301 h 65"/>
              <a:gd name="T64" fmla="*/ 201123199 w 66"/>
              <a:gd name="T65" fmla="*/ 332048177 h 65"/>
              <a:gd name="T66" fmla="*/ 236616338 w 66"/>
              <a:gd name="T67" fmla="*/ 343904703 h 65"/>
              <a:gd name="T68" fmla="*/ 272109476 w 66"/>
              <a:gd name="T69" fmla="*/ 332048177 h 65"/>
              <a:gd name="T70" fmla="*/ 236616338 w 66"/>
              <a:gd name="T71" fmla="*/ 284611739 h 65"/>
              <a:gd name="T72" fmla="*/ 283938230 w 66"/>
              <a:gd name="T73" fmla="*/ 237175301 h 65"/>
              <a:gd name="T74" fmla="*/ 331263561 w 66"/>
              <a:gd name="T75" fmla="*/ 272751768 h 65"/>
              <a:gd name="T76" fmla="*/ 354924507 w 66"/>
              <a:gd name="T77" fmla="*/ 237175301 h 65"/>
              <a:gd name="T78" fmla="*/ 343092314 w 66"/>
              <a:gd name="T79" fmla="*/ 201598834 h 65"/>
              <a:gd name="T80" fmla="*/ 674355875 w 66"/>
              <a:gd name="T81" fmla="*/ 533647010 h 65"/>
              <a:gd name="T82" fmla="*/ 567876459 w 66"/>
              <a:gd name="T83" fmla="*/ 438774135 h 65"/>
              <a:gd name="T84" fmla="*/ 544215513 w 66"/>
              <a:gd name="T85" fmla="*/ 426917608 h 65"/>
              <a:gd name="T86" fmla="*/ 508722375 w 66"/>
              <a:gd name="T87" fmla="*/ 438774135 h 65"/>
              <a:gd name="T88" fmla="*/ 544215513 w 66"/>
              <a:gd name="T89" fmla="*/ 498070543 h 65"/>
              <a:gd name="T90" fmla="*/ 496893622 w 66"/>
              <a:gd name="T91" fmla="*/ 545503537 h 65"/>
              <a:gd name="T92" fmla="*/ 437739537 w 66"/>
              <a:gd name="T93" fmla="*/ 509927070 h 65"/>
              <a:gd name="T94" fmla="*/ 425907344 w 66"/>
              <a:gd name="T95" fmla="*/ 545503537 h 65"/>
              <a:gd name="T96" fmla="*/ 437739537 w 66"/>
              <a:gd name="T97" fmla="*/ 569223478 h 65"/>
              <a:gd name="T98" fmla="*/ 532386760 w 66"/>
              <a:gd name="T99" fmla="*/ 675952880 h 65"/>
              <a:gd name="T100" fmla="*/ 567876459 w 66"/>
              <a:gd name="T101" fmla="*/ 687809406 h 65"/>
              <a:gd name="T102" fmla="*/ 603369598 w 66"/>
              <a:gd name="T103" fmla="*/ 675952880 h 65"/>
              <a:gd name="T104" fmla="*/ 674355875 w 66"/>
              <a:gd name="T105" fmla="*/ 604799945 h 65"/>
              <a:gd name="T106" fmla="*/ 686184628 w 66"/>
              <a:gd name="T107" fmla="*/ 569223478 h 65"/>
              <a:gd name="T108" fmla="*/ 674355875 w 66"/>
              <a:gd name="T109" fmla="*/ 533647010 h 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6" h="65">
                <a:moveTo>
                  <a:pt x="62" y="56"/>
                </a:moveTo>
                <a:cubicBezTo>
                  <a:pt x="56" y="62"/>
                  <a:pt x="56" y="62"/>
                  <a:pt x="56" y="62"/>
                </a:cubicBezTo>
                <a:cubicBezTo>
                  <a:pt x="54" y="64"/>
                  <a:pt x="51" y="65"/>
                  <a:pt x="48" y="65"/>
                </a:cubicBezTo>
                <a:cubicBezTo>
                  <a:pt x="45" y="65"/>
                  <a:pt x="42" y="64"/>
                  <a:pt x="40" y="62"/>
                </a:cubicBezTo>
                <a:cubicBezTo>
                  <a:pt x="32" y="54"/>
                  <a:pt x="32" y="54"/>
                  <a:pt x="32" y="54"/>
                </a:cubicBezTo>
                <a:cubicBezTo>
                  <a:pt x="30" y="52"/>
                  <a:pt x="28" y="49"/>
                  <a:pt x="28" y="46"/>
                </a:cubicBezTo>
                <a:cubicBezTo>
                  <a:pt x="28" y="42"/>
                  <a:pt x="30" y="39"/>
                  <a:pt x="32" y="37"/>
                </a:cubicBezTo>
                <a:cubicBezTo>
                  <a:pt x="28" y="34"/>
                  <a:pt x="28" y="34"/>
                  <a:pt x="28" y="34"/>
                </a:cubicBezTo>
                <a:cubicBezTo>
                  <a:pt x="26" y="36"/>
                  <a:pt x="23" y="37"/>
                  <a:pt x="20" y="37"/>
                </a:cubicBezTo>
                <a:cubicBezTo>
                  <a:pt x="17" y="37"/>
                  <a:pt x="14" y="36"/>
                  <a:pt x="12" y="34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3"/>
                  <a:pt x="0" y="20"/>
                  <a:pt x="0" y="17"/>
                </a:cubicBezTo>
                <a:cubicBezTo>
                  <a:pt x="0" y="14"/>
                  <a:pt x="1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2" y="1"/>
                  <a:pt x="15" y="0"/>
                  <a:pt x="18" y="0"/>
                </a:cubicBezTo>
                <a:cubicBezTo>
                  <a:pt x="21" y="0"/>
                  <a:pt x="24" y="1"/>
                  <a:pt x="26" y="3"/>
                </a:cubicBezTo>
                <a:cubicBezTo>
                  <a:pt x="34" y="12"/>
                  <a:pt x="34" y="12"/>
                  <a:pt x="34" y="12"/>
                </a:cubicBezTo>
                <a:cubicBezTo>
                  <a:pt x="36" y="14"/>
                  <a:pt x="37" y="17"/>
                  <a:pt x="37" y="20"/>
                </a:cubicBezTo>
                <a:cubicBezTo>
                  <a:pt x="37" y="23"/>
                  <a:pt x="36" y="26"/>
                  <a:pt x="34" y="28"/>
                </a:cubicBezTo>
                <a:cubicBezTo>
                  <a:pt x="37" y="32"/>
                  <a:pt x="37" y="32"/>
                  <a:pt x="37" y="32"/>
                </a:cubicBezTo>
                <a:cubicBezTo>
                  <a:pt x="40" y="30"/>
                  <a:pt x="43" y="28"/>
                  <a:pt x="46" y="28"/>
                </a:cubicBezTo>
                <a:cubicBezTo>
                  <a:pt x="49" y="28"/>
                  <a:pt x="52" y="29"/>
                  <a:pt x="54" y="32"/>
                </a:cubicBezTo>
                <a:cubicBezTo>
                  <a:pt x="62" y="40"/>
                  <a:pt x="62" y="40"/>
                  <a:pt x="62" y="40"/>
                </a:cubicBezTo>
                <a:cubicBezTo>
                  <a:pt x="64" y="42"/>
                  <a:pt x="66" y="45"/>
                  <a:pt x="66" y="48"/>
                </a:cubicBezTo>
                <a:cubicBezTo>
                  <a:pt x="66" y="51"/>
                  <a:pt x="64" y="54"/>
                  <a:pt x="62" y="56"/>
                </a:cubicBezTo>
                <a:close/>
                <a:moveTo>
                  <a:pt x="29" y="17"/>
                </a:moveTo>
                <a:cubicBezTo>
                  <a:pt x="20" y="9"/>
                  <a:pt x="20" y="9"/>
                  <a:pt x="20" y="9"/>
                </a:cubicBezTo>
                <a:cubicBezTo>
                  <a:pt x="20" y="8"/>
                  <a:pt x="19" y="8"/>
                  <a:pt x="18" y="8"/>
                </a:cubicBezTo>
                <a:cubicBezTo>
                  <a:pt x="17" y="8"/>
                  <a:pt x="16" y="8"/>
                  <a:pt x="15" y="9"/>
                </a:cubicBezTo>
                <a:cubicBezTo>
                  <a:pt x="9" y="15"/>
                  <a:pt x="9" y="15"/>
                  <a:pt x="9" y="15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20"/>
                </a:cubicBezTo>
                <a:cubicBezTo>
                  <a:pt x="17" y="28"/>
                  <a:pt x="17" y="28"/>
                  <a:pt x="17" y="28"/>
                </a:cubicBezTo>
                <a:cubicBezTo>
                  <a:pt x="18" y="29"/>
                  <a:pt x="19" y="29"/>
                  <a:pt x="20" y="29"/>
                </a:cubicBezTo>
                <a:cubicBezTo>
                  <a:pt x="21" y="29"/>
                  <a:pt x="22" y="29"/>
                  <a:pt x="23" y="28"/>
                </a:cubicBezTo>
                <a:cubicBezTo>
                  <a:pt x="22" y="27"/>
                  <a:pt x="20" y="26"/>
                  <a:pt x="20" y="24"/>
                </a:cubicBezTo>
                <a:cubicBezTo>
                  <a:pt x="20" y="22"/>
                  <a:pt x="22" y="20"/>
                  <a:pt x="24" y="20"/>
                </a:cubicBezTo>
                <a:cubicBezTo>
                  <a:pt x="26" y="20"/>
                  <a:pt x="27" y="21"/>
                  <a:pt x="28" y="23"/>
                </a:cubicBezTo>
                <a:cubicBezTo>
                  <a:pt x="29" y="22"/>
                  <a:pt x="30" y="21"/>
                  <a:pt x="30" y="20"/>
                </a:cubicBezTo>
                <a:cubicBezTo>
                  <a:pt x="30" y="19"/>
                  <a:pt x="29" y="18"/>
                  <a:pt x="29" y="17"/>
                </a:cubicBezTo>
                <a:close/>
                <a:moveTo>
                  <a:pt x="57" y="45"/>
                </a:moveTo>
                <a:cubicBezTo>
                  <a:pt x="48" y="37"/>
                  <a:pt x="48" y="37"/>
                  <a:pt x="48" y="37"/>
                </a:cubicBezTo>
                <a:cubicBezTo>
                  <a:pt x="48" y="36"/>
                  <a:pt x="47" y="36"/>
                  <a:pt x="46" y="36"/>
                </a:cubicBezTo>
                <a:cubicBezTo>
                  <a:pt x="45" y="36"/>
                  <a:pt x="44" y="36"/>
                  <a:pt x="43" y="37"/>
                </a:cubicBezTo>
                <a:cubicBezTo>
                  <a:pt x="44" y="39"/>
                  <a:pt x="46" y="40"/>
                  <a:pt x="46" y="42"/>
                </a:cubicBezTo>
                <a:cubicBezTo>
                  <a:pt x="46" y="44"/>
                  <a:pt x="44" y="46"/>
                  <a:pt x="42" y="46"/>
                </a:cubicBezTo>
                <a:cubicBezTo>
                  <a:pt x="40" y="46"/>
                  <a:pt x="39" y="44"/>
                  <a:pt x="37" y="43"/>
                </a:cubicBezTo>
                <a:cubicBezTo>
                  <a:pt x="37" y="43"/>
                  <a:pt x="36" y="44"/>
                  <a:pt x="36" y="46"/>
                </a:cubicBezTo>
                <a:cubicBezTo>
                  <a:pt x="36" y="47"/>
                  <a:pt x="36" y="48"/>
                  <a:pt x="37" y="48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7" y="58"/>
                  <a:pt x="48" y="58"/>
                </a:cubicBezTo>
                <a:cubicBezTo>
                  <a:pt x="49" y="58"/>
                  <a:pt x="50" y="57"/>
                  <a:pt x="51" y="57"/>
                </a:cubicBezTo>
                <a:cubicBezTo>
                  <a:pt x="57" y="51"/>
                  <a:pt x="57" y="51"/>
                  <a:pt x="57" y="51"/>
                </a:cubicBezTo>
                <a:cubicBezTo>
                  <a:pt x="58" y="50"/>
                  <a:pt x="58" y="49"/>
                  <a:pt x="58" y="48"/>
                </a:cubicBezTo>
                <a:cubicBezTo>
                  <a:pt x="58" y="47"/>
                  <a:pt x="58" y="46"/>
                  <a:pt x="57" y="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" name="Freeform 58"/>
          <p:cNvSpPr>
            <a:spLocks noEditPoints="1"/>
          </p:cNvSpPr>
          <p:nvPr/>
        </p:nvSpPr>
        <p:spPr bwMode="auto">
          <a:xfrm>
            <a:off x="11460825" y="2251668"/>
            <a:ext cx="311451" cy="311451"/>
          </a:xfrm>
          <a:custGeom>
            <a:avLst/>
            <a:gdLst>
              <a:gd name="T0" fmla="*/ 364936600 w 62"/>
              <a:gd name="T1" fmla="*/ 729869768 h 62"/>
              <a:gd name="T2" fmla="*/ 0 w 62"/>
              <a:gd name="T3" fmla="*/ 364936600 h 62"/>
              <a:gd name="T4" fmla="*/ 364936600 w 62"/>
              <a:gd name="T5" fmla="*/ 0 h 62"/>
              <a:gd name="T6" fmla="*/ 729869768 w 62"/>
              <a:gd name="T7" fmla="*/ 364936600 h 62"/>
              <a:gd name="T8" fmla="*/ 364936600 w 62"/>
              <a:gd name="T9" fmla="*/ 729869768 h 62"/>
              <a:gd name="T10" fmla="*/ 364936600 w 62"/>
              <a:gd name="T11" fmla="*/ 105947343 h 62"/>
              <a:gd name="T12" fmla="*/ 105947343 w 62"/>
              <a:gd name="T13" fmla="*/ 364936600 h 62"/>
              <a:gd name="T14" fmla="*/ 364936600 w 62"/>
              <a:gd name="T15" fmla="*/ 623922425 h 62"/>
              <a:gd name="T16" fmla="*/ 623922425 w 62"/>
              <a:gd name="T17" fmla="*/ 364936600 h 62"/>
              <a:gd name="T18" fmla="*/ 364936600 w 62"/>
              <a:gd name="T19" fmla="*/ 105947343 h 62"/>
              <a:gd name="T20" fmla="*/ 364936600 w 62"/>
              <a:gd name="T21" fmla="*/ 529743578 h 62"/>
              <a:gd name="T22" fmla="*/ 317845460 w 62"/>
              <a:gd name="T23" fmla="*/ 529743578 h 62"/>
              <a:gd name="T24" fmla="*/ 176582336 w 62"/>
              <a:gd name="T25" fmla="*/ 388480454 h 62"/>
              <a:gd name="T26" fmla="*/ 176582336 w 62"/>
              <a:gd name="T27" fmla="*/ 341389315 h 62"/>
              <a:gd name="T28" fmla="*/ 223670044 w 62"/>
              <a:gd name="T29" fmla="*/ 294301606 h 62"/>
              <a:gd name="T30" fmla="*/ 270757752 w 62"/>
              <a:gd name="T31" fmla="*/ 294301606 h 62"/>
              <a:gd name="T32" fmla="*/ 341389315 w 62"/>
              <a:gd name="T33" fmla="*/ 364936600 h 62"/>
              <a:gd name="T34" fmla="*/ 470883943 w 62"/>
              <a:gd name="T35" fmla="*/ 235441971 h 62"/>
              <a:gd name="T36" fmla="*/ 506199724 w 62"/>
              <a:gd name="T37" fmla="*/ 235441971 h 62"/>
              <a:gd name="T38" fmla="*/ 565059359 w 62"/>
              <a:gd name="T39" fmla="*/ 282529679 h 62"/>
              <a:gd name="T40" fmla="*/ 565059359 w 62"/>
              <a:gd name="T41" fmla="*/ 329617388 h 62"/>
              <a:gd name="T42" fmla="*/ 364936600 w 62"/>
              <a:gd name="T43" fmla="*/ 529743578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31" y="45"/>
                </a:moveTo>
                <a:cubicBezTo>
                  <a:pt x="30" y="46"/>
                  <a:pt x="28" y="46"/>
                  <a:pt x="27" y="45"/>
                </a:cubicBezTo>
                <a:cubicBezTo>
                  <a:pt x="15" y="33"/>
                  <a:pt x="15" y="33"/>
                  <a:pt x="15" y="33"/>
                </a:cubicBezTo>
                <a:cubicBezTo>
                  <a:pt x="14" y="32"/>
                  <a:pt x="14" y="30"/>
                  <a:pt x="15" y="29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4"/>
                  <a:pt x="22" y="24"/>
                  <a:pt x="23" y="25"/>
                </a:cubicBezTo>
                <a:cubicBezTo>
                  <a:pt x="29" y="31"/>
                  <a:pt x="29" y="31"/>
                  <a:pt x="29" y="31"/>
                </a:cubicBezTo>
                <a:cubicBezTo>
                  <a:pt x="40" y="20"/>
                  <a:pt x="40" y="20"/>
                  <a:pt x="40" y="20"/>
                </a:cubicBezTo>
                <a:cubicBezTo>
                  <a:pt x="41" y="19"/>
                  <a:pt x="42" y="19"/>
                  <a:pt x="43" y="20"/>
                </a:cubicBezTo>
                <a:cubicBezTo>
                  <a:pt x="48" y="24"/>
                  <a:pt x="48" y="24"/>
                  <a:pt x="48" y="24"/>
                </a:cubicBezTo>
                <a:cubicBezTo>
                  <a:pt x="49" y="25"/>
                  <a:pt x="49" y="27"/>
                  <a:pt x="48" y="28"/>
                </a:cubicBezTo>
                <a:lnTo>
                  <a:pt x="31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" name="Freeform 59"/>
          <p:cNvSpPr>
            <a:spLocks noEditPoints="1"/>
          </p:cNvSpPr>
          <p:nvPr/>
        </p:nvSpPr>
        <p:spPr bwMode="auto">
          <a:xfrm>
            <a:off x="12183670" y="2251668"/>
            <a:ext cx="306802" cy="311451"/>
          </a:xfrm>
          <a:custGeom>
            <a:avLst/>
            <a:gdLst>
              <a:gd name="T0" fmla="*/ 365829642 w 61"/>
              <a:gd name="T1" fmla="*/ 729869768 h 62"/>
              <a:gd name="T2" fmla="*/ 0 w 61"/>
              <a:gd name="T3" fmla="*/ 364936600 h 62"/>
              <a:gd name="T4" fmla="*/ 365829642 w 61"/>
              <a:gd name="T5" fmla="*/ 0 h 62"/>
              <a:gd name="T6" fmla="*/ 719855779 w 61"/>
              <a:gd name="T7" fmla="*/ 364936600 h 62"/>
              <a:gd name="T8" fmla="*/ 365829642 w 61"/>
              <a:gd name="T9" fmla="*/ 729869768 h 62"/>
              <a:gd name="T10" fmla="*/ 472037139 w 61"/>
              <a:gd name="T11" fmla="*/ 553287432 h 62"/>
              <a:gd name="T12" fmla="*/ 472037139 w 61"/>
              <a:gd name="T13" fmla="*/ 517971651 h 62"/>
              <a:gd name="T14" fmla="*/ 330425998 w 61"/>
              <a:gd name="T15" fmla="*/ 364936600 h 62"/>
              <a:gd name="T16" fmla="*/ 472037139 w 61"/>
              <a:gd name="T17" fmla="*/ 223670044 h 62"/>
              <a:gd name="T18" fmla="*/ 472037139 w 61"/>
              <a:gd name="T19" fmla="*/ 176582336 h 62"/>
              <a:gd name="T20" fmla="*/ 424833425 w 61"/>
              <a:gd name="T21" fmla="*/ 129494628 h 62"/>
              <a:gd name="T22" fmla="*/ 389429781 w 61"/>
              <a:gd name="T23" fmla="*/ 129494628 h 62"/>
              <a:gd name="T24" fmla="*/ 165211281 w 61"/>
              <a:gd name="T25" fmla="*/ 341389315 h 62"/>
              <a:gd name="T26" fmla="*/ 165211281 w 61"/>
              <a:gd name="T27" fmla="*/ 388480454 h 62"/>
              <a:gd name="T28" fmla="*/ 389429781 w 61"/>
              <a:gd name="T29" fmla="*/ 600375140 h 62"/>
              <a:gd name="T30" fmla="*/ 424833425 w 61"/>
              <a:gd name="T31" fmla="*/ 600375140 h 62"/>
              <a:gd name="T32" fmla="*/ 472037139 w 61"/>
              <a:gd name="T33" fmla="*/ 553287432 h 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0" y="47"/>
                </a:moveTo>
                <a:cubicBezTo>
                  <a:pt x="41" y="46"/>
                  <a:pt x="41" y="45"/>
                  <a:pt x="40" y="44"/>
                </a:cubicBezTo>
                <a:cubicBezTo>
                  <a:pt x="28" y="31"/>
                  <a:pt x="28" y="31"/>
                  <a:pt x="28" y="31"/>
                </a:cubicBezTo>
                <a:cubicBezTo>
                  <a:pt x="40" y="19"/>
                  <a:pt x="40" y="19"/>
                  <a:pt x="40" y="19"/>
                </a:cubicBezTo>
                <a:cubicBezTo>
                  <a:pt x="41" y="18"/>
                  <a:pt x="41" y="16"/>
                  <a:pt x="40" y="15"/>
                </a:cubicBezTo>
                <a:cubicBezTo>
                  <a:pt x="36" y="11"/>
                  <a:pt x="36" y="11"/>
                  <a:pt x="36" y="11"/>
                </a:cubicBezTo>
                <a:cubicBezTo>
                  <a:pt x="35" y="10"/>
                  <a:pt x="34" y="10"/>
                  <a:pt x="33" y="11"/>
                </a:cubicBezTo>
                <a:cubicBezTo>
                  <a:pt x="14" y="29"/>
                  <a:pt x="14" y="29"/>
                  <a:pt x="14" y="29"/>
                </a:cubicBezTo>
                <a:cubicBezTo>
                  <a:pt x="13" y="30"/>
                  <a:pt x="13" y="32"/>
                  <a:pt x="14" y="33"/>
                </a:cubicBezTo>
                <a:cubicBezTo>
                  <a:pt x="33" y="51"/>
                  <a:pt x="33" y="51"/>
                  <a:pt x="33" y="51"/>
                </a:cubicBezTo>
                <a:cubicBezTo>
                  <a:pt x="34" y="52"/>
                  <a:pt x="35" y="52"/>
                  <a:pt x="36" y="51"/>
                </a:cubicBezTo>
                <a:lnTo>
                  <a:pt x="40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" name="Freeform 60"/>
          <p:cNvSpPr>
            <a:spLocks/>
          </p:cNvSpPr>
          <p:nvPr/>
        </p:nvSpPr>
        <p:spPr bwMode="auto">
          <a:xfrm>
            <a:off x="12939053" y="2230748"/>
            <a:ext cx="216157" cy="327721"/>
          </a:xfrm>
          <a:custGeom>
            <a:avLst/>
            <a:gdLst>
              <a:gd name="T0" fmla="*/ 235771019 w 43"/>
              <a:gd name="T1" fmla="*/ 391341141 h 65"/>
              <a:gd name="T2" fmla="*/ 495119483 w 43"/>
              <a:gd name="T3" fmla="*/ 640376412 h 65"/>
              <a:gd name="T4" fmla="*/ 495119483 w 43"/>
              <a:gd name="T5" fmla="*/ 687809406 h 65"/>
              <a:gd name="T6" fmla="*/ 412596708 w 43"/>
              <a:gd name="T7" fmla="*/ 758962341 h 65"/>
              <a:gd name="T8" fmla="*/ 365445251 w 43"/>
              <a:gd name="T9" fmla="*/ 758962341 h 65"/>
              <a:gd name="T10" fmla="*/ 11787006 w 43"/>
              <a:gd name="T11" fmla="*/ 415057638 h 65"/>
              <a:gd name="T12" fmla="*/ 11787006 w 43"/>
              <a:gd name="T13" fmla="*/ 367624644 h 65"/>
              <a:gd name="T14" fmla="*/ 365445251 w 43"/>
              <a:gd name="T15" fmla="*/ 11859970 h 65"/>
              <a:gd name="T16" fmla="*/ 412596708 w 43"/>
              <a:gd name="T17" fmla="*/ 11859970 h 65"/>
              <a:gd name="T18" fmla="*/ 495119483 w 43"/>
              <a:gd name="T19" fmla="*/ 94869432 h 65"/>
              <a:gd name="T20" fmla="*/ 495119483 w 43"/>
              <a:gd name="T21" fmla="*/ 130445899 h 65"/>
              <a:gd name="T22" fmla="*/ 235771019 w 43"/>
              <a:gd name="T23" fmla="*/ 391341141 h 6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3" h="65">
                <a:moveTo>
                  <a:pt x="20" y="33"/>
                </a:moveTo>
                <a:cubicBezTo>
                  <a:pt x="42" y="54"/>
                  <a:pt x="42" y="54"/>
                  <a:pt x="42" y="54"/>
                </a:cubicBezTo>
                <a:cubicBezTo>
                  <a:pt x="43" y="55"/>
                  <a:pt x="43" y="57"/>
                  <a:pt x="42" y="58"/>
                </a:cubicBezTo>
                <a:cubicBezTo>
                  <a:pt x="35" y="64"/>
                  <a:pt x="35" y="64"/>
                  <a:pt x="35" y="64"/>
                </a:cubicBezTo>
                <a:cubicBezTo>
                  <a:pt x="34" y="65"/>
                  <a:pt x="32" y="65"/>
                  <a:pt x="31" y="64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4"/>
                  <a:pt x="0" y="32"/>
                  <a:pt x="1" y="31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0"/>
                  <a:pt x="34" y="0"/>
                  <a:pt x="35" y="1"/>
                </a:cubicBezTo>
                <a:cubicBezTo>
                  <a:pt x="42" y="8"/>
                  <a:pt x="42" y="8"/>
                  <a:pt x="42" y="8"/>
                </a:cubicBezTo>
                <a:cubicBezTo>
                  <a:pt x="43" y="9"/>
                  <a:pt x="43" y="10"/>
                  <a:pt x="42" y="11"/>
                </a:cubicBezTo>
                <a:lnTo>
                  <a:pt x="2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" name="Oval 61"/>
          <p:cNvSpPr>
            <a:spLocks noChangeArrowheads="1"/>
          </p:cNvSpPr>
          <p:nvPr/>
        </p:nvSpPr>
        <p:spPr bwMode="auto">
          <a:xfrm>
            <a:off x="13534064" y="2251668"/>
            <a:ext cx="306802" cy="311451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56" name="Freeform 62"/>
          <p:cNvSpPr>
            <a:spLocks noEditPoints="1"/>
          </p:cNvSpPr>
          <p:nvPr/>
        </p:nvSpPr>
        <p:spPr bwMode="auto">
          <a:xfrm>
            <a:off x="687885" y="2790896"/>
            <a:ext cx="362584" cy="362584"/>
          </a:xfrm>
          <a:custGeom>
            <a:avLst/>
            <a:gdLst>
              <a:gd name="T0" fmla="*/ 851812813 w 72"/>
              <a:gd name="T1" fmla="*/ 804491025 h 72"/>
              <a:gd name="T2" fmla="*/ 804491025 w 72"/>
              <a:gd name="T3" fmla="*/ 851812813 h 72"/>
              <a:gd name="T4" fmla="*/ 343091558 w 72"/>
              <a:gd name="T5" fmla="*/ 851812813 h 72"/>
              <a:gd name="T6" fmla="*/ 295769771 w 72"/>
              <a:gd name="T7" fmla="*/ 804491025 h 72"/>
              <a:gd name="T8" fmla="*/ 295769771 w 72"/>
              <a:gd name="T9" fmla="*/ 733504904 h 72"/>
              <a:gd name="T10" fmla="*/ 47321788 w 72"/>
              <a:gd name="T11" fmla="*/ 733504904 h 72"/>
              <a:gd name="T12" fmla="*/ 0 w 72"/>
              <a:gd name="T13" fmla="*/ 686183117 h 72"/>
              <a:gd name="T14" fmla="*/ 0 w 72"/>
              <a:gd name="T15" fmla="*/ 47321788 h 72"/>
              <a:gd name="T16" fmla="*/ 47321788 w 72"/>
              <a:gd name="T17" fmla="*/ 0 h 72"/>
              <a:gd name="T18" fmla="*/ 556043042 w 72"/>
              <a:gd name="T19" fmla="*/ 0 h 72"/>
              <a:gd name="T20" fmla="*/ 603368269 w 72"/>
              <a:gd name="T21" fmla="*/ 47321788 h 72"/>
              <a:gd name="T22" fmla="*/ 603368269 w 72"/>
              <a:gd name="T23" fmla="*/ 201122756 h 72"/>
              <a:gd name="T24" fmla="*/ 627029163 w 72"/>
              <a:gd name="T25" fmla="*/ 212954923 h 72"/>
              <a:gd name="T26" fmla="*/ 816319752 w 72"/>
              <a:gd name="T27" fmla="*/ 414074240 h 72"/>
              <a:gd name="T28" fmla="*/ 851812813 w 72"/>
              <a:gd name="T29" fmla="*/ 485060360 h 72"/>
              <a:gd name="T30" fmla="*/ 851812813 w 72"/>
              <a:gd name="T31" fmla="*/ 804491025 h 72"/>
              <a:gd name="T32" fmla="*/ 485060360 w 72"/>
              <a:gd name="T33" fmla="*/ 82814848 h 72"/>
              <a:gd name="T34" fmla="*/ 473228194 w 72"/>
              <a:gd name="T35" fmla="*/ 59153954 h 72"/>
              <a:gd name="T36" fmla="*/ 130136635 w 72"/>
              <a:gd name="T37" fmla="*/ 59153954 h 72"/>
              <a:gd name="T38" fmla="*/ 118307908 w 72"/>
              <a:gd name="T39" fmla="*/ 82814848 h 72"/>
              <a:gd name="T40" fmla="*/ 118307908 w 72"/>
              <a:gd name="T41" fmla="*/ 106475742 h 72"/>
              <a:gd name="T42" fmla="*/ 130136635 w 72"/>
              <a:gd name="T43" fmla="*/ 130136635 h 72"/>
              <a:gd name="T44" fmla="*/ 473228194 w 72"/>
              <a:gd name="T45" fmla="*/ 130136635 h 72"/>
              <a:gd name="T46" fmla="*/ 485060360 w 72"/>
              <a:gd name="T47" fmla="*/ 106475742 h 72"/>
              <a:gd name="T48" fmla="*/ 485060360 w 72"/>
              <a:gd name="T49" fmla="*/ 82814848 h 72"/>
              <a:gd name="T50" fmla="*/ 792658858 w 72"/>
              <a:gd name="T51" fmla="*/ 792658858 h 72"/>
              <a:gd name="T52" fmla="*/ 792658858 w 72"/>
              <a:gd name="T53" fmla="*/ 485060360 h 72"/>
              <a:gd name="T54" fmla="*/ 591536102 w 72"/>
              <a:gd name="T55" fmla="*/ 485060360 h 72"/>
              <a:gd name="T56" fmla="*/ 544214315 w 72"/>
              <a:gd name="T57" fmla="*/ 449567300 h 72"/>
              <a:gd name="T58" fmla="*/ 544214315 w 72"/>
              <a:gd name="T59" fmla="*/ 248444544 h 72"/>
              <a:gd name="T60" fmla="*/ 366752452 w 72"/>
              <a:gd name="T61" fmla="*/ 248444544 h 72"/>
              <a:gd name="T62" fmla="*/ 366752452 w 72"/>
              <a:gd name="T63" fmla="*/ 792658858 h 72"/>
              <a:gd name="T64" fmla="*/ 792658858 w 72"/>
              <a:gd name="T65" fmla="*/ 792658858 h 72"/>
              <a:gd name="T66" fmla="*/ 745337071 w 72"/>
              <a:gd name="T67" fmla="*/ 425906406 h 72"/>
              <a:gd name="T68" fmla="*/ 603368269 w 72"/>
              <a:gd name="T69" fmla="*/ 283937604 h 72"/>
              <a:gd name="T70" fmla="*/ 603368269 w 72"/>
              <a:gd name="T71" fmla="*/ 425906406 h 72"/>
              <a:gd name="T72" fmla="*/ 745337071 w 72"/>
              <a:gd name="T73" fmla="*/ 425906406 h 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2" h="72">
                <a:moveTo>
                  <a:pt x="72" y="68"/>
                </a:moveTo>
                <a:cubicBezTo>
                  <a:pt x="72" y="71"/>
                  <a:pt x="70" y="72"/>
                  <a:pt x="68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27" y="72"/>
                  <a:pt x="25" y="71"/>
                  <a:pt x="25" y="68"/>
                </a:cubicBezTo>
                <a:cubicBezTo>
                  <a:pt x="25" y="62"/>
                  <a:pt x="25" y="62"/>
                  <a:pt x="25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1" y="62"/>
                  <a:pt x="0" y="60"/>
                  <a:pt x="0" y="5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1" y="2"/>
                  <a:pt x="51" y="4"/>
                </a:cubicBezTo>
                <a:cubicBezTo>
                  <a:pt x="51" y="17"/>
                  <a:pt x="51" y="17"/>
                  <a:pt x="51" y="17"/>
                </a:cubicBezTo>
                <a:cubicBezTo>
                  <a:pt x="52" y="18"/>
                  <a:pt x="52" y="18"/>
                  <a:pt x="53" y="18"/>
                </a:cubicBezTo>
                <a:cubicBezTo>
                  <a:pt x="69" y="35"/>
                  <a:pt x="69" y="35"/>
                  <a:pt x="69" y="35"/>
                </a:cubicBezTo>
                <a:cubicBezTo>
                  <a:pt x="71" y="36"/>
                  <a:pt x="72" y="39"/>
                  <a:pt x="72" y="41"/>
                </a:cubicBezTo>
                <a:lnTo>
                  <a:pt x="72" y="68"/>
                </a:lnTo>
                <a:close/>
                <a:moveTo>
                  <a:pt x="41" y="7"/>
                </a:moveTo>
                <a:cubicBezTo>
                  <a:pt x="41" y="6"/>
                  <a:pt x="40" y="5"/>
                  <a:pt x="4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0" y="6"/>
                  <a:pt x="10" y="7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1" y="11"/>
                  <a:pt x="11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1" y="10"/>
                  <a:pt x="41" y="9"/>
                </a:cubicBezTo>
                <a:lnTo>
                  <a:pt x="41" y="7"/>
                </a:lnTo>
                <a:close/>
                <a:moveTo>
                  <a:pt x="67" y="67"/>
                </a:moveTo>
                <a:cubicBezTo>
                  <a:pt x="67" y="41"/>
                  <a:pt x="67" y="41"/>
                  <a:pt x="67" y="41"/>
                </a:cubicBezTo>
                <a:cubicBezTo>
                  <a:pt x="50" y="41"/>
                  <a:pt x="50" y="41"/>
                  <a:pt x="50" y="41"/>
                </a:cubicBezTo>
                <a:cubicBezTo>
                  <a:pt x="48" y="41"/>
                  <a:pt x="46" y="40"/>
                  <a:pt x="46" y="38"/>
                </a:cubicBezTo>
                <a:cubicBezTo>
                  <a:pt x="46" y="21"/>
                  <a:pt x="46" y="21"/>
                  <a:pt x="46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67"/>
                  <a:pt x="31" y="67"/>
                  <a:pt x="31" y="67"/>
                </a:cubicBezTo>
                <a:lnTo>
                  <a:pt x="67" y="67"/>
                </a:lnTo>
                <a:close/>
                <a:moveTo>
                  <a:pt x="63" y="36"/>
                </a:moveTo>
                <a:cubicBezTo>
                  <a:pt x="51" y="24"/>
                  <a:pt x="51" y="24"/>
                  <a:pt x="51" y="24"/>
                </a:cubicBezTo>
                <a:cubicBezTo>
                  <a:pt x="51" y="36"/>
                  <a:pt x="51" y="36"/>
                  <a:pt x="51" y="36"/>
                </a:cubicBezTo>
                <a:lnTo>
                  <a:pt x="63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" name="Freeform 63"/>
          <p:cNvSpPr>
            <a:spLocks noEditPoints="1"/>
          </p:cNvSpPr>
          <p:nvPr/>
        </p:nvSpPr>
        <p:spPr bwMode="auto">
          <a:xfrm>
            <a:off x="1317758" y="2816462"/>
            <a:ext cx="392801" cy="285885"/>
          </a:xfrm>
          <a:custGeom>
            <a:avLst/>
            <a:gdLst>
              <a:gd name="T0" fmla="*/ 733509711 w 78"/>
              <a:gd name="T1" fmla="*/ 668905950 h 57"/>
              <a:gd name="T2" fmla="*/ 212955320 w 78"/>
              <a:gd name="T3" fmla="*/ 668905950 h 57"/>
              <a:gd name="T4" fmla="*/ 0 w 78"/>
              <a:gd name="T5" fmla="*/ 457672492 h 57"/>
              <a:gd name="T6" fmla="*/ 130136878 w 78"/>
              <a:gd name="T7" fmla="*/ 269908277 h 57"/>
              <a:gd name="T8" fmla="*/ 130136878 w 78"/>
              <a:gd name="T9" fmla="*/ 246439034 h 57"/>
              <a:gd name="T10" fmla="*/ 366753136 w 78"/>
              <a:gd name="T11" fmla="*/ 0 h 57"/>
              <a:gd name="T12" fmla="*/ 591537205 w 78"/>
              <a:gd name="T13" fmla="*/ 152558639 h 57"/>
              <a:gd name="T14" fmla="*/ 674355646 w 78"/>
              <a:gd name="T15" fmla="*/ 129085971 h 57"/>
              <a:gd name="T16" fmla="*/ 792663775 w 78"/>
              <a:gd name="T17" fmla="*/ 246439034 h 57"/>
              <a:gd name="T18" fmla="*/ 780831586 w 78"/>
              <a:gd name="T19" fmla="*/ 316850187 h 57"/>
              <a:gd name="T20" fmla="*/ 922800653 w 78"/>
              <a:gd name="T21" fmla="*/ 492878069 h 57"/>
              <a:gd name="T22" fmla="*/ 733509711 w 78"/>
              <a:gd name="T23" fmla="*/ 668905950 h 57"/>
              <a:gd name="T24" fmla="*/ 603369393 w 78"/>
              <a:gd name="T25" fmla="*/ 363792097 h 57"/>
              <a:gd name="T26" fmla="*/ 496893453 w 78"/>
              <a:gd name="T27" fmla="*/ 363792097 h 57"/>
              <a:gd name="T28" fmla="*/ 496893453 w 78"/>
              <a:gd name="T29" fmla="*/ 199497124 h 57"/>
              <a:gd name="T30" fmla="*/ 473232515 w 78"/>
              <a:gd name="T31" fmla="*/ 187764216 h 57"/>
              <a:gd name="T32" fmla="*/ 390414073 w 78"/>
              <a:gd name="T33" fmla="*/ 187764216 h 57"/>
              <a:gd name="T34" fmla="*/ 366753136 w 78"/>
              <a:gd name="T35" fmla="*/ 199497124 h 57"/>
              <a:gd name="T36" fmla="*/ 366753136 w 78"/>
              <a:gd name="T37" fmla="*/ 363792097 h 57"/>
              <a:gd name="T38" fmla="*/ 260277195 w 78"/>
              <a:gd name="T39" fmla="*/ 363792097 h 57"/>
              <a:gd name="T40" fmla="*/ 248445007 w 78"/>
              <a:gd name="T41" fmla="*/ 387261340 h 57"/>
              <a:gd name="T42" fmla="*/ 248445007 w 78"/>
              <a:gd name="T43" fmla="*/ 398997674 h 57"/>
              <a:gd name="T44" fmla="*/ 425907200 w 78"/>
              <a:gd name="T45" fmla="*/ 563289221 h 57"/>
              <a:gd name="T46" fmla="*/ 425907200 w 78"/>
              <a:gd name="T47" fmla="*/ 563289221 h 57"/>
              <a:gd name="T48" fmla="*/ 437739389 w 78"/>
              <a:gd name="T49" fmla="*/ 563289221 h 57"/>
              <a:gd name="T50" fmla="*/ 603369393 w 78"/>
              <a:gd name="T51" fmla="*/ 398997674 h 57"/>
              <a:gd name="T52" fmla="*/ 615201582 w 78"/>
              <a:gd name="T53" fmla="*/ 387261340 h 57"/>
              <a:gd name="T54" fmla="*/ 603369393 w 78"/>
              <a:gd name="T55" fmla="*/ 363792097 h 5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78" h="57">
                <a:moveTo>
                  <a:pt x="62" y="57"/>
                </a:moveTo>
                <a:cubicBezTo>
                  <a:pt x="18" y="57"/>
                  <a:pt x="18" y="57"/>
                  <a:pt x="18" y="57"/>
                </a:cubicBezTo>
                <a:cubicBezTo>
                  <a:pt x="9" y="57"/>
                  <a:pt x="0" y="49"/>
                  <a:pt x="0" y="39"/>
                </a:cubicBezTo>
                <a:cubicBezTo>
                  <a:pt x="0" y="32"/>
                  <a:pt x="5" y="26"/>
                  <a:pt x="11" y="23"/>
                </a:cubicBezTo>
                <a:cubicBezTo>
                  <a:pt x="11" y="22"/>
                  <a:pt x="11" y="22"/>
                  <a:pt x="11" y="21"/>
                </a:cubicBezTo>
                <a:cubicBezTo>
                  <a:pt x="11" y="10"/>
                  <a:pt x="20" y="0"/>
                  <a:pt x="31" y="0"/>
                </a:cubicBezTo>
                <a:cubicBezTo>
                  <a:pt x="40" y="0"/>
                  <a:pt x="47" y="6"/>
                  <a:pt x="50" y="13"/>
                </a:cubicBezTo>
                <a:cubicBezTo>
                  <a:pt x="52" y="12"/>
                  <a:pt x="55" y="11"/>
                  <a:pt x="57" y="11"/>
                </a:cubicBezTo>
                <a:cubicBezTo>
                  <a:pt x="63" y="11"/>
                  <a:pt x="67" y="15"/>
                  <a:pt x="67" y="21"/>
                </a:cubicBezTo>
                <a:cubicBezTo>
                  <a:pt x="67" y="23"/>
                  <a:pt x="67" y="25"/>
                  <a:pt x="66" y="27"/>
                </a:cubicBezTo>
                <a:cubicBezTo>
                  <a:pt x="73" y="28"/>
                  <a:pt x="78" y="34"/>
                  <a:pt x="78" y="42"/>
                </a:cubicBezTo>
                <a:cubicBezTo>
                  <a:pt x="78" y="50"/>
                  <a:pt x="71" y="57"/>
                  <a:pt x="62" y="57"/>
                </a:cubicBezTo>
                <a:close/>
                <a:moveTo>
                  <a:pt x="51" y="31"/>
                </a:moveTo>
                <a:cubicBezTo>
                  <a:pt x="42" y="31"/>
                  <a:pt x="42" y="31"/>
                  <a:pt x="42" y="31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6"/>
                  <a:pt x="41" y="16"/>
                  <a:pt x="40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2" y="16"/>
                  <a:pt x="31" y="16"/>
                  <a:pt x="31" y="17"/>
                </a:cubicBezTo>
                <a:cubicBezTo>
                  <a:pt x="31" y="31"/>
                  <a:pt x="31" y="31"/>
                  <a:pt x="31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1" y="32"/>
                  <a:pt x="21" y="33"/>
                </a:cubicBezTo>
                <a:cubicBezTo>
                  <a:pt x="21" y="33"/>
                  <a:pt x="21" y="33"/>
                  <a:pt x="21" y="34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7" y="48"/>
                  <a:pt x="37" y="48"/>
                  <a:pt x="37" y="48"/>
                </a:cubicBezTo>
                <a:cubicBezTo>
                  <a:pt x="51" y="34"/>
                  <a:pt x="51" y="34"/>
                  <a:pt x="51" y="34"/>
                </a:cubicBezTo>
                <a:cubicBezTo>
                  <a:pt x="52" y="33"/>
                  <a:pt x="52" y="33"/>
                  <a:pt x="52" y="33"/>
                </a:cubicBezTo>
                <a:cubicBezTo>
                  <a:pt x="52" y="32"/>
                  <a:pt x="51" y="31"/>
                  <a:pt x="51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" name="Freeform 64"/>
          <p:cNvSpPr>
            <a:spLocks noEditPoints="1"/>
          </p:cNvSpPr>
          <p:nvPr/>
        </p:nvSpPr>
        <p:spPr bwMode="auto">
          <a:xfrm>
            <a:off x="2040604" y="2816462"/>
            <a:ext cx="206858" cy="311451"/>
          </a:xfrm>
          <a:custGeom>
            <a:avLst/>
            <a:gdLst>
              <a:gd name="T0" fmla="*/ 439378448 w 41"/>
              <a:gd name="T1" fmla="*/ 235441971 h 62"/>
              <a:gd name="T2" fmla="*/ 237500001 w 41"/>
              <a:gd name="T3" fmla="*/ 470883943 h 62"/>
              <a:gd name="T4" fmla="*/ 130625001 w 41"/>
              <a:gd name="T5" fmla="*/ 553287432 h 62"/>
              <a:gd name="T6" fmla="*/ 130625001 w 41"/>
              <a:gd name="T7" fmla="*/ 565059359 h 62"/>
              <a:gd name="T8" fmla="*/ 178125001 w 41"/>
              <a:gd name="T9" fmla="*/ 635694352 h 62"/>
              <a:gd name="T10" fmla="*/ 83125000 w 41"/>
              <a:gd name="T11" fmla="*/ 729869768 h 62"/>
              <a:gd name="T12" fmla="*/ 0 w 41"/>
              <a:gd name="T13" fmla="*/ 635694352 h 62"/>
              <a:gd name="T14" fmla="*/ 47500000 w 41"/>
              <a:gd name="T15" fmla="*/ 565059359 h 62"/>
              <a:gd name="T16" fmla="*/ 47500000 w 41"/>
              <a:gd name="T17" fmla="*/ 176582336 h 62"/>
              <a:gd name="T18" fmla="*/ 0 w 41"/>
              <a:gd name="T19" fmla="*/ 94175416 h 62"/>
              <a:gd name="T20" fmla="*/ 83125000 w 41"/>
              <a:gd name="T21" fmla="*/ 0 h 62"/>
              <a:gd name="T22" fmla="*/ 178125001 w 41"/>
              <a:gd name="T23" fmla="*/ 94175416 h 62"/>
              <a:gd name="T24" fmla="*/ 130625001 w 41"/>
              <a:gd name="T25" fmla="*/ 176582336 h 62"/>
              <a:gd name="T26" fmla="*/ 130625001 w 41"/>
              <a:gd name="T27" fmla="*/ 412024308 h 62"/>
              <a:gd name="T28" fmla="*/ 213750001 w 41"/>
              <a:gd name="T29" fmla="*/ 388480454 h 62"/>
              <a:gd name="T30" fmla="*/ 344378447 w 41"/>
              <a:gd name="T31" fmla="*/ 235441971 h 62"/>
              <a:gd name="T32" fmla="*/ 296878447 w 41"/>
              <a:gd name="T33" fmla="*/ 153038482 h 62"/>
              <a:gd name="T34" fmla="*/ 391878448 w 41"/>
              <a:gd name="T35" fmla="*/ 70631562 h 62"/>
              <a:gd name="T36" fmla="*/ 486878448 w 41"/>
              <a:gd name="T37" fmla="*/ 153038482 h 62"/>
              <a:gd name="T38" fmla="*/ 439378448 w 41"/>
              <a:gd name="T39" fmla="*/ 235441971 h 62"/>
              <a:gd name="T40" fmla="*/ 83125000 w 41"/>
              <a:gd name="T41" fmla="*/ 47087708 h 62"/>
              <a:gd name="T42" fmla="*/ 47500000 w 41"/>
              <a:gd name="T43" fmla="*/ 94175416 h 62"/>
              <a:gd name="T44" fmla="*/ 83125000 w 41"/>
              <a:gd name="T45" fmla="*/ 141266555 h 62"/>
              <a:gd name="T46" fmla="*/ 130625001 w 41"/>
              <a:gd name="T47" fmla="*/ 94175416 h 62"/>
              <a:gd name="T48" fmla="*/ 83125000 w 41"/>
              <a:gd name="T49" fmla="*/ 47087708 h 62"/>
              <a:gd name="T50" fmla="*/ 83125000 w 41"/>
              <a:gd name="T51" fmla="*/ 600375140 h 62"/>
              <a:gd name="T52" fmla="*/ 47500000 w 41"/>
              <a:gd name="T53" fmla="*/ 635694352 h 62"/>
              <a:gd name="T54" fmla="*/ 83125000 w 41"/>
              <a:gd name="T55" fmla="*/ 682782060 h 62"/>
              <a:gd name="T56" fmla="*/ 130625001 w 41"/>
              <a:gd name="T57" fmla="*/ 635694352 h 62"/>
              <a:gd name="T58" fmla="*/ 83125000 w 41"/>
              <a:gd name="T59" fmla="*/ 600375140 h 62"/>
              <a:gd name="T60" fmla="*/ 391878448 w 41"/>
              <a:gd name="T61" fmla="*/ 105947343 h 62"/>
              <a:gd name="T62" fmla="*/ 344378447 w 41"/>
              <a:gd name="T63" fmla="*/ 153038482 h 62"/>
              <a:gd name="T64" fmla="*/ 391878448 w 41"/>
              <a:gd name="T65" fmla="*/ 200126190 h 62"/>
              <a:gd name="T66" fmla="*/ 439378448 w 41"/>
              <a:gd name="T67" fmla="*/ 153038482 h 62"/>
              <a:gd name="T68" fmla="*/ 391878448 w 41"/>
              <a:gd name="T69" fmla="*/ 105947343 h 6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1" h="62">
                <a:moveTo>
                  <a:pt x="37" y="20"/>
                </a:moveTo>
                <a:cubicBezTo>
                  <a:pt x="37" y="34"/>
                  <a:pt x="27" y="38"/>
                  <a:pt x="20" y="40"/>
                </a:cubicBezTo>
                <a:cubicBezTo>
                  <a:pt x="13" y="42"/>
                  <a:pt x="11" y="43"/>
                  <a:pt x="11" y="47"/>
                </a:cubicBezTo>
                <a:cubicBezTo>
                  <a:pt x="11" y="48"/>
                  <a:pt x="11" y="48"/>
                  <a:pt x="11" y="48"/>
                </a:cubicBezTo>
                <a:cubicBezTo>
                  <a:pt x="14" y="49"/>
                  <a:pt x="15" y="52"/>
                  <a:pt x="15" y="54"/>
                </a:cubicBezTo>
                <a:cubicBezTo>
                  <a:pt x="15" y="59"/>
                  <a:pt x="12" y="62"/>
                  <a:pt x="7" y="62"/>
                </a:cubicBezTo>
                <a:cubicBezTo>
                  <a:pt x="3" y="62"/>
                  <a:pt x="0" y="59"/>
                  <a:pt x="0" y="54"/>
                </a:cubicBezTo>
                <a:cubicBezTo>
                  <a:pt x="0" y="52"/>
                  <a:pt x="1" y="49"/>
                  <a:pt x="4" y="48"/>
                </a:cubicBezTo>
                <a:cubicBezTo>
                  <a:pt x="4" y="15"/>
                  <a:pt x="4" y="15"/>
                  <a:pt x="4" y="15"/>
                </a:cubicBezTo>
                <a:cubicBezTo>
                  <a:pt x="1" y="14"/>
                  <a:pt x="0" y="11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1"/>
                  <a:pt x="14" y="14"/>
                  <a:pt x="11" y="15"/>
                </a:cubicBezTo>
                <a:cubicBezTo>
                  <a:pt x="11" y="35"/>
                  <a:pt x="11" y="35"/>
                  <a:pt x="11" y="35"/>
                </a:cubicBezTo>
                <a:cubicBezTo>
                  <a:pt x="13" y="34"/>
                  <a:pt x="16" y="33"/>
                  <a:pt x="18" y="33"/>
                </a:cubicBezTo>
                <a:cubicBezTo>
                  <a:pt x="25" y="30"/>
                  <a:pt x="29" y="28"/>
                  <a:pt x="29" y="20"/>
                </a:cubicBezTo>
                <a:cubicBezTo>
                  <a:pt x="27" y="19"/>
                  <a:pt x="25" y="16"/>
                  <a:pt x="25" y="13"/>
                </a:cubicBezTo>
                <a:cubicBezTo>
                  <a:pt x="25" y="9"/>
                  <a:pt x="29" y="6"/>
                  <a:pt x="33" y="6"/>
                </a:cubicBezTo>
                <a:cubicBezTo>
                  <a:pt x="37" y="6"/>
                  <a:pt x="41" y="9"/>
                  <a:pt x="41" y="13"/>
                </a:cubicBezTo>
                <a:cubicBezTo>
                  <a:pt x="41" y="16"/>
                  <a:pt x="39" y="19"/>
                  <a:pt x="37" y="20"/>
                </a:cubicBezTo>
                <a:close/>
                <a:moveTo>
                  <a:pt x="7" y="4"/>
                </a:moveTo>
                <a:cubicBezTo>
                  <a:pt x="5" y="4"/>
                  <a:pt x="4" y="6"/>
                  <a:pt x="4" y="8"/>
                </a:cubicBezTo>
                <a:cubicBezTo>
                  <a:pt x="4" y="10"/>
                  <a:pt x="5" y="12"/>
                  <a:pt x="7" y="12"/>
                </a:cubicBezTo>
                <a:cubicBezTo>
                  <a:pt x="10" y="12"/>
                  <a:pt x="11" y="10"/>
                  <a:pt x="11" y="8"/>
                </a:cubicBezTo>
                <a:cubicBezTo>
                  <a:pt x="11" y="6"/>
                  <a:pt x="10" y="4"/>
                  <a:pt x="7" y="4"/>
                </a:cubicBezTo>
                <a:close/>
                <a:moveTo>
                  <a:pt x="7" y="51"/>
                </a:moveTo>
                <a:cubicBezTo>
                  <a:pt x="5" y="51"/>
                  <a:pt x="4" y="52"/>
                  <a:pt x="4" y="54"/>
                </a:cubicBezTo>
                <a:cubicBezTo>
                  <a:pt x="4" y="57"/>
                  <a:pt x="5" y="58"/>
                  <a:pt x="7" y="58"/>
                </a:cubicBezTo>
                <a:cubicBezTo>
                  <a:pt x="10" y="58"/>
                  <a:pt x="11" y="57"/>
                  <a:pt x="11" y="54"/>
                </a:cubicBezTo>
                <a:cubicBezTo>
                  <a:pt x="11" y="52"/>
                  <a:pt x="10" y="51"/>
                  <a:pt x="7" y="51"/>
                </a:cubicBezTo>
                <a:close/>
                <a:moveTo>
                  <a:pt x="33" y="9"/>
                </a:moveTo>
                <a:cubicBezTo>
                  <a:pt x="31" y="9"/>
                  <a:pt x="29" y="11"/>
                  <a:pt x="29" y="13"/>
                </a:cubicBezTo>
                <a:cubicBezTo>
                  <a:pt x="29" y="15"/>
                  <a:pt x="31" y="17"/>
                  <a:pt x="33" y="17"/>
                </a:cubicBezTo>
                <a:cubicBezTo>
                  <a:pt x="35" y="17"/>
                  <a:pt x="37" y="15"/>
                  <a:pt x="37" y="13"/>
                </a:cubicBezTo>
                <a:cubicBezTo>
                  <a:pt x="37" y="11"/>
                  <a:pt x="35" y="9"/>
                  <a:pt x="33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" name="Freeform 65"/>
          <p:cNvSpPr>
            <a:spLocks noEditPoints="1"/>
          </p:cNvSpPr>
          <p:nvPr/>
        </p:nvSpPr>
        <p:spPr bwMode="auto">
          <a:xfrm>
            <a:off x="2765773" y="2795544"/>
            <a:ext cx="392799" cy="357936"/>
          </a:xfrm>
          <a:custGeom>
            <a:avLst/>
            <a:gdLst>
              <a:gd name="T0" fmla="*/ 532381156 w 78"/>
              <a:gd name="T1" fmla="*/ 486112713 h 71"/>
              <a:gd name="T2" fmla="*/ 556042005 w 78"/>
              <a:gd name="T3" fmla="*/ 592817442 h 71"/>
              <a:gd name="T4" fmla="*/ 473227312 w 78"/>
              <a:gd name="T5" fmla="*/ 663956224 h 71"/>
              <a:gd name="T6" fmla="*/ 366751769 w 78"/>
              <a:gd name="T7" fmla="*/ 711384374 h 71"/>
              <a:gd name="T8" fmla="*/ 248444081 w 78"/>
              <a:gd name="T9" fmla="*/ 711384374 h 71"/>
              <a:gd name="T10" fmla="*/ 153800682 w 78"/>
              <a:gd name="T11" fmla="*/ 663956224 h 71"/>
              <a:gd name="T12" fmla="*/ 59153844 w 78"/>
              <a:gd name="T13" fmla="*/ 592817442 h 71"/>
              <a:gd name="T14" fmla="*/ 94646838 w 78"/>
              <a:gd name="T15" fmla="*/ 486112713 h 71"/>
              <a:gd name="T16" fmla="*/ 0 w 78"/>
              <a:gd name="T17" fmla="*/ 379404540 h 71"/>
              <a:gd name="T18" fmla="*/ 106475543 w 78"/>
              <a:gd name="T19" fmla="*/ 308265758 h 71"/>
              <a:gd name="T20" fmla="*/ 59153844 w 78"/>
              <a:gd name="T21" fmla="*/ 237126977 h 71"/>
              <a:gd name="T22" fmla="*/ 201122381 w 78"/>
              <a:gd name="T23" fmla="*/ 213416345 h 71"/>
              <a:gd name="T24" fmla="*/ 260276225 w 78"/>
              <a:gd name="T25" fmla="*/ 118563488 h 71"/>
              <a:gd name="T26" fmla="*/ 378580474 w 78"/>
              <a:gd name="T27" fmla="*/ 201557586 h 71"/>
              <a:gd name="T28" fmla="*/ 485059456 w 78"/>
              <a:gd name="T29" fmla="*/ 165988195 h 71"/>
              <a:gd name="T30" fmla="*/ 556042005 w 78"/>
              <a:gd name="T31" fmla="*/ 260841052 h 71"/>
              <a:gd name="T32" fmla="*/ 603363705 w 78"/>
              <a:gd name="T33" fmla="*/ 355690465 h 71"/>
              <a:gd name="T34" fmla="*/ 307597925 w 78"/>
              <a:gd name="T35" fmla="*/ 296410443 h 71"/>
              <a:gd name="T36" fmla="*/ 425905613 w 78"/>
              <a:gd name="T37" fmla="*/ 414973931 h 71"/>
              <a:gd name="T38" fmla="*/ 851811225 w 78"/>
              <a:gd name="T39" fmla="*/ 225271661 h 71"/>
              <a:gd name="T40" fmla="*/ 851811225 w 78"/>
              <a:gd name="T41" fmla="*/ 320121074 h 71"/>
              <a:gd name="T42" fmla="*/ 733503537 w 78"/>
              <a:gd name="T43" fmla="*/ 296410443 h 71"/>
              <a:gd name="T44" fmla="*/ 615195849 w 78"/>
              <a:gd name="T45" fmla="*/ 320121074 h 71"/>
              <a:gd name="T46" fmla="*/ 627027994 w 78"/>
              <a:gd name="T47" fmla="*/ 225271661 h 71"/>
              <a:gd name="T48" fmla="*/ 627027994 w 78"/>
              <a:gd name="T49" fmla="*/ 130418804 h 71"/>
              <a:gd name="T50" fmla="*/ 615195849 w 78"/>
              <a:gd name="T51" fmla="*/ 35569391 h 71"/>
              <a:gd name="T52" fmla="*/ 733503537 w 78"/>
              <a:gd name="T53" fmla="*/ 47424707 h 71"/>
              <a:gd name="T54" fmla="*/ 792657381 w 78"/>
              <a:gd name="T55" fmla="*/ 0 h 71"/>
              <a:gd name="T56" fmla="*/ 828146936 w 78"/>
              <a:gd name="T57" fmla="*/ 106708173 h 71"/>
              <a:gd name="T58" fmla="*/ 922793774 w 78"/>
              <a:gd name="T59" fmla="*/ 213416345 h 71"/>
              <a:gd name="T60" fmla="*/ 828146936 w 78"/>
              <a:gd name="T61" fmla="*/ 735095005 h 71"/>
              <a:gd name="T62" fmla="*/ 792657381 w 78"/>
              <a:gd name="T63" fmla="*/ 841803178 h 71"/>
              <a:gd name="T64" fmla="*/ 721671393 w 78"/>
              <a:gd name="T65" fmla="*/ 782519712 h 71"/>
              <a:gd name="T66" fmla="*/ 615195849 w 78"/>
              <a:gd name="T67" fmla="*/ 806233787 h 71"/>
              <a:gd name="T68" fmla="*/ 556042005 w 78"/>
              <a:gd name="T69" fmla="*/ 699525614 h 71"/>
              <a:gd name="T70" fmla="*/ 638856699 w 78"/>
              <a:gd name="T71" fmla="*/ 592817442 h 71"/>
              <a:gd name="T72" fmla="*/ 674349693 w 78"/>
              <a:gd name="T73" fmla="*/ 486112713 h 71"/>
              <a:gd name="T74" fmla="*/ 745332242 w 78"/>
              <a:gd name="T75" fmla="*/ 545392735 h 71"/>
              <a:gd name="T76" fmla="*/ 851811225 w 78"/>
              <a:gd name="T77" fmla="*/ 521682104 h 71"/>
              <a:gd name="T78" fmla="*/ 851811225 w 78"/>
              <a:gd name="T79" fmla="*/ 616531517 h 71"/>
              <a:gd name="T80" fmla="*/ 733503537 w 78"/>
              <a:gd name="T81" fmla="*/ 118563488 h 71"/>
              <a:gd name="T82" fmla="*/ 792657381 w 78"/>
              <a:gd name="T83" fmla="*/ 177846954 h 71"/>
              <a:gd name="T84" fmla="*/ 674349693 w 78"/>
              <a:gd name="T85" fmla="*/ 663956224 h 71"/>
              <a:gd name="T86" fmla="*/ 733503537 w 78"/>
              <a:gd name="T87" fmla="*/ 604676201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8" h="71">
                <a:moveTo>
                  <a:pt x="52" y="39"/>
                </a:moveTo>
                <a:cubicBezTo>
                  <a:pt x="52" y="40"/>
                  <a:pt x="51" y="40"/>
                  <a:pt x="51" y="40"/>
                </a:cubicBezTo>
                <a:cubicBezTo>
                  <a:pt x="45" y="41"/>
                  <a:pt x="45" y="41"/>
                  <a:pt x="45" y="41"/>
                </a:cubicBezTo>
                <a:cubicBezTo>
                  <a:pt x="44" y="42"/>
                  <a:pt x="44" y="43"/>
                  <a:pt x="43" y="44"/>
                </a:cubicBezTo>
                <a:cubicBezTo>
                  <a:pt x="45" y="46"/>
                  <a:pt x="46" y="47"/>
                  <a:pt x="47" y="49"/>
                </a:cubicBezTo>
                <a:cubicBezTo>
                  <a:pt x="47" y="49"/>
                  <a:pt x="47" y="49"/>
                  <a:pt x="47" y="50"/>
                </a:cubicBezTo>
                <a:cubicBezTo>
                  <a:pt x="47" y="50"/>
                  <a:pt x="47" y="50"/>
                  <a:pt x="47" y="50"/>
                </a:cubicBezTo>
                <a:cubicBezTo>
                  <a:pt x="46" y="52"/>
                  <a:pt x="42" y="56"/>
                  <a:pt x="41" y="56"/>
                </a:cubicBezTo>
                <a:cubicBezTo>
                  <a:pt x="40" y="56"/>
                  <a:pt x="40" y="56"/>
                  <a:pt x="40" y="56"/>
                </a:cubicBezTo>
                <a:cubicBezTo>
                  <a:pt x="35" y="53"/>
                  <a:pt x="35" y="53"/>
                  <a:pt x="35" y="53"/>
                </a:cubicBezTo>
                <a:cubicBezTo>
                  <a:pt x="34" y="53"/>
                  <a:pt x="33" y="53"/>
                  <a:pt x="32" y="54"/>
                </a:cubicBezTo>
                <a:cubicBezTo>
                  <a:pt x="32" y="56"/>
                  <a:pt x="32" y="58"/>
                  <a:pt x="31" y="60"/>
                </a:cubicBezTo>
                <a:cubicBezTo>
                  <a:pt x="31" y="61"/>
                  <a:pt x="30" y="61"/>
                  <a:pt x="30" y="61"/>
                </a:cubicBezTo>
                <a:cubicBezTo>
                  <a:pt x="22" y="61"/>
                  <a:pt x="22" y="61"/>
                  <a:pt x="22" y="61"/>
                </a:cubicBezTo>
                <a:cubicBezTo>
                  <a:pt x="22" y="61"/>
                  <a:pt x="21" y="61"/>
                  <a:pt x="21" y="60"/>
                </a:cubicBezTo>
                <a:cubicBezTo>
                  <a:pt x="20" y="54"/>
                  <a:pt x="20" y="54"/>
                  <a:pt x="20" y="54"/>
                </a:cubicBezTo>
                <a:cubicBezTo>
                  <a:pt x="19" y="54"/>
                  <a:pt x="18" y="53"/>
                  <a:pt x="17" y="53"/>
                </a:cubicBezTo>
                <a:cubicBezTo>
                  <a:pt x="13" y="56"/>
                  <a:pt x="13" y="56"/>
                  <a:pt x="13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11" y="56"/>
                  <a:pt x="11" y="56"/>
                  <a:pt x="11" y="56"/>
                </a:cubicBezTo>
                <a:cubicBezTo>
                  <a:pt x="10" y="55"/>
                  <a:pt x="5" y="51"/>
                  <a:pt x="5" y="50"/>
                </a:cubicBezTo>
                <a:cubicBezTo>
                  <a:pt x="5" y="49"/>
                  <a:pt x="5" y="49"/>
                  <a:pt x="5" y="49"/>
                </a:cubicBezTo>
                <a:cubicBezTo>
                  <a:pt x="7" y="47"/>
                  <a:pt x="8" y="46"/>
                  <a:pt x="9" y="44"/>
                </a:cubicBezTo>
                <a:cubicBezTo>
                  <a:pt x="8" y="43"/>
                  <a:pt x="8" y="42"/>
                  <a:pt x="8" y="41"/>
                </a:cubicBezTo>
                <a:cubicBezTo>
                  <a:pt x="1" y="40"/>
                  <a:pt x="1" y="40"/>
                  <a:pt x="1" y="40"/>
                </a:cubicBezTo>
                <a:cubicBezTo>
                  <a:pt x="1" y="40"/>
                  <a:pt x="0" y="40"/>
                  <a:pt x="0" y="39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1"/>
                  <a:pt x="1" y="30"/>
                  <a:pt x="1" y="30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8"/>
                  <a:pt x="8" y="27"/>
                  <a:pt x="9" y="26"/>
                </a:cubicBezTo>
                <a:cubicBezTo>
                  <a:pt x="8" y="25"/>
                  <a:pt x="7" y="23"/>
                  <a:pt x="5" y="22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0"/>
                  <a:pt x="5" y="20"/>
                </a:cubicBezTo>
                <a:cubicBezTo>
                  <a:pt x="6" y="19"/>
                  <a:pt x="11" y="14"/>
                  <a:pt x="12" y="14"/>
                </a:cubicBezTo>
                <a:cubicBezTo>
                  <a:pt x="12" y="14"/>
                  <a:pt x="12" y="14"/>
                  <a:pt x="13" y="14"/>
                </a:cubicBezTo>
                <a:cubicBezTo>
                  <a:pt x="17" y="18"/>
                  <a:pt x="17" y="18"/>
                  <a:pt x="17" y="18"/>
                </a:cubicBezTo>
                <a:cubicBezTo>
                  <a:pt x="18" y="18"/>
                  <a:pt x="19" y="17"/>
                  <a:pt x="20" y="17"/>
                </a:cubicBezTo>
                <a:cubicBezTo>
                  <a:pt x="21" y="15"/>
                  <a:pt x="21" y="13"/>
                  <a:pt x="21" y="11"/>
                </a:cubicBezTo>
                <a:cubicBezTo>
                  <a:pt x="21" y="10"/>
                  <a:pt x="22" y="10"/>
                  <a:pt x="22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1" y="10"/>
                  <a:pt x="31" y="11"/>
                </a:cubicBezTo>
                <a:cubicBezTo>
                  <a:pt x="32" y="17"/>
                  <a:pt x="32" y="17"/>
                  <a:pt x="32" y="17"/>
                </a:cubicBezTo>
                <a:cubicBezTo>
                  <a:pt x="33" y="17"/>
                  <a:pt x="34" y="18"/>
                  <a:pt x="35" y="18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4"/>
                  <a:pt x="40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2" y="15"/>
                  <a:pt x="47" y="20"/>
                  <a:pt x="47" y="21"/>
                </a:cubicBezTo>
                <a:cubicBezTo>
                  <a:pt x="47" y="21"/>
                  <a:pt x="47" y="21"/>
                  <a:pt x="47" y="22"/>
                </a:cubicBezTo>
                <a:cubicBezTo>
                  <a:pt x="46" y="23"/>
                  <a:pt x="45" y="25"/>
                  <a:pt x="43" y="26"/>
                </a:cubicBezTo>
                <a:cubicBezTo>
                  <a:pt x="44" y="27"/>
                  <a:pt x="44" y="28"/>
                  <a:pt x="45" y="30"/>
                </a:cubicBezTo>
                <a:cubicBezTo>
                  <a:pt x="51" y="30"/>
                  <a:pt x="51" y="30"/>
                  <a:pt x="51" y="30"/>
                </a:cubicBezTo>
                <a:cubicBezTo>
                  <a:pt x="51" y="31"/>
                  <a:pt x="52" y="31"/>
                  <a:pt x="52" y="32"/>
                </a:cubicBezTo>
                <a:lnTo>
                  <a:pt x="52" y="39"/>
                </a:lnTo>
                <a:close/>
                <a:moveTo>
                  <a:pt x="26" y="25"/>
                </a:moveTo>
                <a:cubicBezTo>
                  <a:pt x="21" y="25"/>
                  <a:pt x="16" y="30"/>
                  <a:pt x="16" y="35"/>
                </a:cubicBezTo>
                <a:cubicBezTo>
                  <a:pt x="16" y="41"/>
                  <a:pt x="21" y="46"/>
                  <a:pt x="26" y="46"/>
                </a:cubicBezTo>
                <a:cubicBezTo>
                  <a:pt x="32" y="46"/>
                  <a:pt x="36" y="41"/>
                  <a:pt x="36" y="35"/>
                </a:cubicBezTo>
                <a:cubicBezTo>
                  <a:pt x="36" y="30"/>
                  <a:pt x="32" y="25"/>
                  <a:pt x="26" y="25"/>
                </a:cubicBezTo>
                <a:close/>
                <a:moveTo>
                  <a:pt x="78" y="18"/>
                </a:moveTo>
                <a:cubicBezTo>
                  <a:pt x="78" y="18"/>
                  <a:pt x="72" y="19"/>
                  <a:pt x="72" y="19"/>
                </a:cubicBezTo>
                <a:cubicBezTo>
                  <a:pt x="71" y="20"/>
                  <a:pt x="71" y="20"/>
                  <a:pt x="70" y="21"/>
                </a:cubicBezTo>
                <a:cubicBezTo>
                  <a:pt x="71" y="22"/>
                  <a:pt x="72" y="26"/>
                  <a:pt x="72" y="26"/>
                </a:cubicBezTo>
                <a:cubicBezTo>
                  <a:pt x="72" y="27"/>
                  <a:pt x="72" y="27"/>
                  <a:pt x="72" y="27"/>
                </a:cubicBezTo>
                <a:cubicBezTo>
                  <a:pt x="72" y="27"/>
                  <a:pt x="68" y="30"/>
                  <a:pt x="67" y="30"/>
                </a:cubicBezTo>
                <a:cubicBezTo>
                  <a:pt x="67" y="30"/>
                  <a:pt x="64" y="26"/>
                  <a:pt x="63" y="25"/>
                </a:cubicBezTo>
                <a:cubicBezTo>
                  <a:pt x="63" y="25"/>
                  <a:pt x="63" y="25"/>
                  <a:pt x="62" y="25"/>
                </a:cubicBezTo>
                <a:cubicBezTo>
                  <a:pt x="62" y="25"/>
                  <a:pt x="61" y="25"/>
                  <a:pt x="61" y="25"/>
                </a:cubicBezTo>
                <a:cubicBezTo>
                  <a:pt x="61" y="26"/>
                  <a:pt x="58" y="30"/>
                  <a:pt x="57" y="30"/>
                </a:cubicBezTo>
                <a:cubicBezTo>
                  <a:pt x="57" y="30"/>
                  <a:pt x="53" y="27"/>
                  <a:pt x="52" y="27"/>
                </a:cubicBezTo>
                <a:cubicBezTo>
                  <a:pt x="52" y="27"/>
                  <a:pt x="52" y="27"/>
                  <a:pt x="52" y="26"/>
                </a:cubicBezTo>
                <a:cubicBezTo>
                  <a:pt x="52" y="26"/>
                  <a:pt x="54" y="22"/>
                  <a:pt x="54" y="21"/>
                </a:cubicBezTo>
                <a:cubicBezTo>
                  <a:pt x="53" y="20"/>
                  <a:pt x="53" y="20"/>
                  <a:pt x="53" y="19"/>
                </a:cubicBezTo>
                <a:cubicBezTo>
                  <a:pt x="52" y="19"/>
                  <a:pt x="47" y="18"/>
                  <a:pt x="47" y="18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1"/>
                  <a:pt x="52" y="11"/>
                  <a:pt x="53" y="11"/>
                </a:cubicBezTo>
                <a:cubicBezTo>
                  <a:pt x="53" y="10"/>
                  <a:pt x="53" y="9"/>
                  <a:pt x="54" y="9"/>
                </a:cubicBezTo>
                <a:cubicBezTo>
                  <a:pt x="54" y="8"/>
                  <a:pt x="52" y="4"/>
                  <a:pt x="52" y="3"/>
                </a:cubicBezTo>
                <a:cubicBezTo>
                  <a:pt x="52" y="3"/>
                  <a:pt x="52" y="3"/>
                  <a:pt x="52" y="3"/>
                </a:cubicBezTo>
                <a:cubicBezTo>
                  <a:pt x="53" y="3"/>
                  <a:pt x="57" y="0"/>
                  <a:pt x="57" y="0"/>
                </a:cubicBezTo>
                <a:cubicBezTo>
                  <a:pt x="58" y="0"/>
                  <a:pt x="61" y="4"/>
                  <a:pt x="61" y="5"/>
                </a:cubicBezTo>
                <a:cubicBezTo>
                  <a:pt x="61" y="4"/>
                  <a:pt x="62" y="4"/>
                  <a:pt x="62" y="4"/>
                </a:cubicBezTo>
                <a:cubicBezTo>
                  <a:pt x="63" y="4"/>
                  <a:pt x="63" y="4"/>
                  <a:pt x="63" y="5"/>
                </a:cubicBezTo>
                <a:cubicBezTo>
                  <a:pt x="64" y="3"/>
                  <a:pt x="66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72" y="2"/>
                  <a:pt x="72" y="3"/>
                </a:cubicBezTo>
                <a:cubicBezTo>
                  <a:pt x="72" y="3"/>
                  <a:pt x="72" y="3"/>
                  <a:pt x="72" y="3"/>
                </a:cubicBezTo>
                <a:cubicBezTo>
                  <a:pt x="72" y="4"/>
                  <a:pt x="71" y="8"/>
                  <a:pt x="70" y="9"/>
                </a:cubicBezTo>
                <a:cubicBezTo>
                  <a:pt x="71" y="9"/>
                  <a:pt x="71" y="10"/>
                  <a:pt x="72" y="11"/>
                </a:cubicBezTo>
                <a:cubicBezTo>
                  <a:pt x="72" y="11"/>
                  <a:pt x="78" y="11"/>
                  <a:pt x="78" y="12"/>
                </a:cubicBezTo>
                <a:lnTo>
                  <a:pt x="78" y="18"/>
                </a:lnTo>
                <a:close/>
                <a:moveTo>
                  <a:pt x="78" y="59"/>
                </a:moveTo>
                <a:cubicBezTo>
                  <a:pt x="78" y="59"/>
                  <a:pt x="72" y="60"/>
                  <a:pt x="72" y="60"/>
                </a:cubicBezTo>
                <a:cubicBezTo>
                  <a:pt x="71" y="61"/>
                  <a:pt x="71" y="61"/>
                  <a:pt x="70" y="62"/>
                </a:cubicBezTo>
                <a:cubicBezTo>
                  <a:pt x="71" y="63"/>
                  <a:pt x="72" y="67"/>
                  <a:pt x="72" y="68"/>
                </a:cubicBezTo>
                <a:cubicBezTo>
                  <a:pt x="72" y="68"/>
                  <a:pt x="72" y="68"/>
                  <a:pt x="72" y="68"/>
                </a:cubicBezTo>
                <a:cubicBezTo>
                  <a:pt x="72" y="68"/>
                  <a:pt x="68" y="71"/>
                  <a:pt x="67" y="71"/>
                </a:cubicBezTo>
                <a:cubicBezTo>
                  <a:pt x="67" y="71"/>
                  <a:pt x="64" y="67"/>
                  <a:pt x="63" y="66"/>
                </a:cubicBezTo>
                <a:cubicBezTo>
                  <a:pt x="63" y="66"/>
                  <a:pt x="63" y="66"/>
                  <a:pt x="62" y="66"/>
                </a:cubicBezTo>
                <a:cubicBezTo>
                  <a:pt x="62" y="66"/>
                  <a:pt x="61" y="66"/>
                  <a:pt x="61" y="66"/>
                </a:cubicBezTo>
                <a:cubicBezTo>
                  <a:pt x="61" y="67"/>
                  <a:pt x="58" y="71"/>
                  <a:pt x="57" y="71"/>
                </a:cubicBezTo>
                <a:cubicBezTo>
                  <a:pt x="57" y="71"/>
                  <a:pt x="53" y="68"/>
                  <a:pt x="52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2" y="67"/>
                  <a:pt x="54" y="63"/>
                  <a:pt x="54" y="62"/>
                </a:cubicBezTo>
                <a:cubicBezTo>
                  <a:pt x="53" y="61"/>
                  <a:pt x="53" y="61"/>
                  <a:pt x="53" y="60"/>
                </a:cubicBezTo>
                <a:cubicBezTo>
                  <a:pt x="52" y="60"/>
                  <a:pt x="47" y="59"/>
                  <a:pt x="47" y="59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2"/>
                  <a:pt x="52" y="52"/>
                  <a:pt x="53" y="52"/>
                </a:cubicBezTo>
                <a:cubicBezTo>
                  <a:pt x="53" y="51"/>
                  <a:pt x="53" y="50"/>
                  <a:pt x="54" y="50"/>
                </a:cubicBezTo>
                <a:cubicBezTo>
                  <a:pt x="54" y="49"/>
                  <a:pt x="52" y="45"/>
                  <a:pt x="52" y="44"/>
                </a:cubicBezTo>
                <a:cubicBezTo>
                  <a:pt x="52" y="44"/>
                  <a:pt x="52" y="44"/>
                  <a:pt x="52" y="44"/>
                </a:cubicBezTo>
                <a:cubicBezTo>
                  <a:pt x="53" y="44"/>
                  <a:pt x="57" y="41"/>
                  <a:pt x="57" y="41"/>
                </a:cubicBezTo>
                <a:cubicBezTo>
                  <a:pt x="58" y="41"/>
                  <a:pt x="61" y="45"/>
                  <a:pt x="61" y="46"/>
                </a:cubicBezTo>
                <a:cubicBezTo>
                  <a:pt x="61" y="46"/>
                  <a:pt x="62" y="46"/>
                  <a:pt x="62" y="46"/>
                </a:cubicBezTo>
                <a:cubicBezTo>
                  <a:pt x="63" y="46"/>
                  <a:pt x="63" y="46"/>
                  <a:pt x="63" y="46"/>
                </a:cubicBezTo>
                <a:cubicBezTo>
                  <a:pt x="64" y="44"/>
                  <a:pt x="66" y="43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1"/>
                  <a:pt x="72" y="44"/>
                  <a:pt x="72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5"/>
                  <a:pt x="71" y="49"/>
                  <a:pt x="70" y="50"/>
                </a:cubicBezTo>
                <a:cubicBezTo>
                  <a:pt x="71" y="50"/>
                  <a:pt x="71" y="51"/>
                  <a:pt x="72" y="52"/>
                </a:cubicBezTo>
                <a:cubicBezTo>
                  <a:pt x="72" y="52"/>
                  <a:pt x="78" y="52"/>
                  <a:pt x="78" y="53"/>
                </a:cubicBezTo>
                <a:lnTo>
                  <a:pt x="78" y="59"/>
                </a:lnTo>
                <a:close/>
                <a:moveTo>
                  <a:pt x="62" y="10"/>
                </a:moveTo>
                <a:cubicBezTo>
                  <a:pt x="59" y="10"/>
                  <a:pt x="57" y="12"/>
                  <a:pt x="57" y="15"/>
                </a:cubicBezTo>
                <a:cubicBezTo>
                  <a:pt x="57" y="18"/>
                  <a:pt x="59" y="20"/>
                  <a:pt x="62" y="20"/>
                </a:cubicBezTo>
                <a:cubicBezTo>
                  <a:pt x="65" y="20"/>
                  <a:pt x="67" y="18"/>
                  <a:pt x="67" y="15"/>
                </a:cubicBezTo>
                <a:cubicBezTo>
                  <a:pt x="67" y="12"/>
                  <a:pt x="65" y="10"/>
                  <a:pt x="62" y="10"/>
                </a:cubicBezTo>
                <a:close/>
                <a:moveTo>
                  <a:pt x="62" y="51"/>
                </a:moveTo>
                <a:cubicBezTo>
                  <a:pt x="59" y="51"/>
                  <a:pt x="57" y="53"/>
                  <a:pt x="57" y="56"/>
                </a:cubicBezTo>
                <a:cubicBezTo>
                  <a:pt x="57" y="59"/>
                  <a:pt x="59" y="61"/>
                  <a:pt x="62" y="61"/>
                </a:cubicBezTo>
                <a:cubicBezTo>
                  <a:pt x="65" y="61"/>
                  <a:pt x="67" y="59"/>
                  <a:pt x="67" y="56"/>
                </a:cubicBezTo>
                <a:cubicBezTo>
                  <a:pt x="67" y="53"/>
                  <a:pt x="65" y="51"/>
                  <a:pt x="62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" name="Freeform 66"/>
          <p:cNvSpPr>
            <a:spLocks noEditPoints="1"/>
          </p:cNvSpPr>
          <p:nvPr/>
        </p:nvSpPr>
        <p:spPr bwMode="auto">
          <a:xfrm>
            <a:off x="3490941" y="2846678"/>
            <a:ext cx="362584" cy="281235"/>
          </a:xfrm>
          <a:custGeom>
            <a:avLst/>
            <a:gdLst>
              <a:gd name="T0" fmla="*/ 343091558 w 72"/>
              <a:gd name="T1" fmla="*/ 482395629 h 56"/>
              <a:gd name="T2" fmla="*/ 260276710 w 72"/>
              <a:gd name="T3" fmla="*/ 470630301 h 56"/>
              <a:gd name="T4" fmla="*/ 130136635 w 72"/>
              <a:gd name="T5" fmla="*/ 529460375 h 56"/>
              <a:gd name="T6" fmla="*/ 82814848 w 72"/>
              <a:gd name="T7" fmla="*/ 541225703 h 56"/>
              <a:gd name="T8" fmla="*/ 82814848 w 72"/>
              <a:gd name="T9" fmla="*/ 541225703 h 56"/>
              <a:gd name="T10" fmla="*/ 70986121 w 72"/>
              <a:gd name="T11" fmla="*/ 529460375 h 56"/>
              <a:gd name="T12" fmla="*/ 70986121 w 72"/>
              <a:gd name="T13" fmla="*/ 505926287 h 56"/>
              <a:gd name="T14" fmla="*/ 130136635 w 72"/>
              <a:gd name="T15" fmla="*/ 423568986 h 56"/>
              <a:gd name="T16" fmla="*/ 0 w 72"/>
              <a:gd name="T17" fmla="*/ 235316865 h 56"/>
              <a:gd name="T18" fmla="*/ 343091558 w 72"/>
              <a:gd name="T19" fmla="*/ 0 h 56"/>
              <a:gd name="T20" fmla="*/ 674350950 w 72"/>
              <a:gd name="T21" fmla="*/ 235316865 h 56"/>
              <a:gd name="T22" fmla="*/ 343091558 w 72"/>
              <a:gd name="T23" fmla="*/ 482395629 h 56"/>
              <a:gd name="T24" fmla="*/ 733504904 w 72"/>
              <a:gd name="T25" fmla="*/ 552991032 h 56"/>
              <a:gd name="T26" fmla="*/ 780830131 w 72"/>
              <a:gd name="T27" fmla="*/ 623586435 h 56"/>
              <a:gd name="T28" fmla="*/ 792658858 w 72"/>
              <a:gd name="T29" fmla="*/ 647117092 h 56"/>
              <a:gd name="T30" fmla="*/ 780830131 w 72"/>
              <a:gd name="T31" fmla="*/ 658882421 h 56"/>
              <a:gd name="T32" fmla="*/ 733504904 w 72"/>
              <a:gd name="T33" fmla="*/ 647117092 h 56"/>
              <a:gd name="T34" fmla="*/ 603368269 w 72"/>
              <a:gd name="T35" fmla="*/ 588287018 h 56"/>
              <a:gd name="T36" fmla="*/ 520553421 w 72"/>
              <a:gd name="T37" fmla="*/ 600052347 h 56"/>
              <a:gd name="T38" fmla="*/ 295769771 w 72"/>
              <a:gd name="T39" fmla="*/ 541225703 h 56"/>
              <a:gd name="T40" fmla="*/ 343091558 w 72"/>
              <a:gd name="T41" fmla="*/ 541225703 h 56"/>
              <a:gd name="T42" fmla="*/ 615196996 w 72"/>
              <a:gd name="T43" fmla="*/ 458864972 h 56"/>
              <a:gd name="T44" fmla="*/ 733504904 w 72"/>
              <a:gd name="T45" fmla="*/ 235316865 h 56"/>
              <a:gd name="T46" fmla="*/ 721676177 w 72"/>
              <a:gd name="T47" fmla="*/ 164721463 h 56"/>
              <a:gd name="T48" fmla="*/ 851812813 w 72"/>
              <a:gd name="T49" fmla="*/ 352973583 h 56"/>
              <a:gd name="T50" fmla="*/ 733504904 w 72"/>
              <a:gd name="T51" fmla="*/ 552991032 h 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56">
                <a:moveTo>
                  <a:pt x="29" y="41"/>
                </a:moveTo>
                <a:cubicBezTo>
                  <a:pt x="26" y="41"/>
                  <a:pt x="24" y="40"/>
                  <a:pt x="22" y="40"/>
                </a:cubicBezTo>
                <a:cubicBezTo>
                  <a:pt x="18" y="42"/>
                  <a:pt x="15" y="44"/>
                  <a:pt x="11" y="45"/>
                </a:cubicBezTo>
                <a:cubicBezTo>
                  <a:pt x="9" y="45"/>
                  <a:pt x="8" y="46"/>
                  <a:pt x="7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6"/>
                  <a:pt x="6" y="45"/>
                  <a:pt x="6" y="45"/>
                </a:cubicBezTo>
                <a:cubicBezTo>
                  <a:pt x="5" y="44"/>
                  <a:pt x="6" y="43"/>
                  <a:pt x="6" y="43"/>
                </a:cubicBezTo>
                <a:cubicBezTo>
                  <a:pt x="8" y="41"/>
                  <a:pt x="10" y="40"/>
                  <a:pt x="11" y="36"/>
                </a:cubicBezTo>
                <a:cubicBezTo>
                  <a:pt x="5" y="32"/>
                  <a:pt x="0" y="27"/>
                  <a:pt x="0" y="20"/>
                </a:cubicBezTo>
                <a:cubicBezTo>
                  <a:pt x="0" y="9"/>
                  <a:pt x="13" y="0"/>
                  <a:pt x="29" y="0"/>
                </a:cubicBezTo>
                <a:cubicBezTo>
                  <a:pt x="44" y="0"/>
                  <a:pt x="57" y="9"/>
                  <a:pt x="57" y="20"/>
                </a:cubicBezTo>
                <a:cubicBezTo>
                  <a:pt x="57" y="32"/>
                  <a:pt x="44" y="41"/>
                  <a:pt x="29" y="41"/>
                </a:cubicBezTo>
                <a:close/>
                <a:moveTo>
                  <a:pt x="62" y="47"/>
                </a:moveTo>
                <a:cubicBezTo>
                  <a:pt x="63" y="50"/>
                  <a:pt x="65" y="51"/>
                  <a:pt x="66" y="53"/>
                </a:cubicBezTo>
                <a:cubicBezTo>
                  <a:pt x="67" y="54"/>
                  <a:pt x="67" y="54"/>
                  <a:pt x="67" y="55"/>
                </a:cubicBezTo>
                <a:cubicBezTo>
                  <a:pt x="67" y="56"/>
                  <a:pt x="67" y="56"/>
                  <a:pt x="66" y="56"/>
                </a:cubicBezTo>
                <a:cubicBezTo>
                  <a:pt x="65" y="56"/>
                  <a:pt x="63" y="56"/>
                  <a:pt x="62" y="55"/>
                </a:cubicBezTo>
                <a:cubicBezTo>
                  <a:pt x="58" y="54"/>
                  <a:pt x="55" y="53"/>
                  <a:pt x="51" y="50"/>
                </a:cubicBezTo>
                <a:cubicBezTo>
                  <a:pt x="49" y="51"/>
                  <a:pt x="47" y="51"/>
                  <a:pt x="44" y="51"/>
                </a:cubicBezTo>
                <a:cubicBezTo>
                  <a:pt x="37" y="51"/>
                  <a:pt x="30" y="49"/>
                  <a:pt x="25" y="46"/>
                </a:cubicBezTo>
                <a:cubicBezTo>
                  <a:pt x="26" y="46"/>
                  <a:pt x="28" y="46"/>
                  <a:pt x="29" y="46"/>
                </a:cubicBezTo>
                <a:cubicBezTo>
                  <a:pt x="37" y="46"/>
                  <a:pt x="46" y="43"/>
                  <a:pt x="52" y="39"/>
                </a:cubicBezTo>
                <a:cubicBezTo>
                  <a:pt x="58" y="34"/>
                  <a:pt x="62" y="27"/>
                  <a:pt x="62" y="20"/>
                </a:cubicBezTo>
                <a:cubicBezTo>
                  <a:pt x="62" y="18"/>
                  <a:pt x="62" y="16"/>
                  <a:pt x="61" y="14"/>
                </a:cubicBezTo>
                <a:cubicBezTo>
                  <a:pt x="68" y="18"/>
                  <a:pt x="72" y="24"/>
                  <a:pt x="72" y="30"/>
                </a:cubicBezTo>
                <a:cubicBezTo>
                  <a:pt x="72" y="37"/>
                  <a:pt x="68" y="43"/>
                  <a:pt x="62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" name="Freeform 67"/>
          <p:cNvSpPr>
            <a:spLocks noEditPoints="1"/>
          </p:cNvSpPr>
          <p:nvPr/>
        </p:nvSpPr>
        <p:spPr bwMode="auto">
          <a:xfrm>
            <a:off x="4216110" y="2790896"/>
            <a:ext cx="360259" cy="362584"/>
          </a:xfrm>
          <a:custGeom>
            <a:avLst/>
            <a:gdLst>
              <a:gd name="T0" fmla="*/ 840923720 w 72"/>
              <a:gd name="T1" fmla="*/ 236615817 h 72"/>
              <a:gd name="T2" fmla="*/ 840923720 w 72"/>
              <a:gd name="T3" fmla="*/ 804491025 h 72"/>
              <a:gd name="T4" fmla="*/ 805883808 w 72"/>
              <a:gd name="T5" fmla="*/ 851812813 h 72"/>
              <a:gd name="T6" fmla="*/ 350385453 w 72"/>
              <a:gd name="T7" fmla="*/ 851812813 h 72"/>
              <a:gd name="T8" fmla="*/ 303667848 w 72"/>
              <a:gd name="T9" fmla="*/ 804491025 h 72"/>
              <a:gd name="T10" fmla="*/ 303667848 w 72"/>
              <a:gd name="T11" fmla="*/ 674350950 h 72"/>
              <a:gd name="T12" fmla="*/ 46717605 w 72"/>
              <a:gd name="T13" fmla="*/ 674350950 h 72"/>
              <a:gd name="T14" fmla="*/ 0 w 72"/>
              <a:gd name="T15" fmla="*/ 627029163 h 72"/>
              <a:gd name="T16" fmla="*/ 0 w 72"/>
              <a:gd name="T17" fmla="*/ 307598498 h 72"/>
              <a:gd name="T18" fmla="*/ 35039912 w 72"/>
              <a:gd name="T19" fmla="*/ 224783650 h 72"/>
              <a:gd name="T20" fmla="*/ 233591441 w 72"/>
              <a:gd name="T21" fmla="*/ 35493060 h 72"/>
              <a:gd name="T22" fmla="*/ 303667848 w 72"/>
              <a:gd name="T23" fmla="*/ 0 h 72"/>
              <a:gd name="T24" fmla="*/ 502219377 w 72"/>
              <a:gd name="T25" fmla="*/ 0 h 72"/>
              <a:gd name="T26" fmla="*/ 548936982 w 72"/>
              <a:gd name="T27" fmla="*/ 47321788 h 72"/>
              <a:gd name="T28" fmla="*/ 548936982 w 72"/>
              <a:gd name="T29" fmla="*/ 201122756 h 72"/>
              <a:gd name="T30" fmla="*/ 607332279 w 72"/>
              <a:gd name="T31" fmla="*/ 189290590 h 72"/>
              <a:gd name="T32" fmla="*/ 805883808 w 72"/>
              <a:gd name="T33" fmla="*/ 189290590 h 72"/>
              <a:gd name="T34" fmla="*/ 840923720 w 72"/>
              <a:gd name="T35" fmla="*/ 236615817 h 72"/>
              <a:gd name="T36" fmla="*/ 490538267 w 72"/>
              <a:gd name="T37" fmla="*/ 260276710 h 72"/>
              <a:gd name="T38" fmla="*/ 490538267 w 72"/>
              <a:gd name="T39" fmla="*/ 59153954 h 72"/>
              <a:gd name="T40" fmla="*/ 303667848 w 72"/>
              <a:gd name="T41" fmla="*/ 59153954 h 72"/>
              <a:gd name="T42" fmla="*/ 303667848 w 72"/>
              <a:gd name="T43" fmla="*/ 260276710 h 72"/>
              <a:gd name="T44" fmla="*/ 256950244 w 72"/>
              <a:gd name="T45" fmla="*/ 307598498 h 72"/>
              <a:gd name="T46" fmla="*/ 70076407 w 72"/>
              <a:gd name="T47" fmla="*/ 307598498 h 72"/>
              <a:gd name="T48" fmla="*/ 70076407 w 72"/>
              <a:gd name="T49" fmla="*/ 615196996 h 72"/>
              <a:gd name="T50" fmla="*/ 303667848 w 72"/>
              <a:gd name="T51" fmla="*/ 615196996 h 72"/>
              <a:gd name="T52" fmla="*/ 303667848 w 72"/>
              <a:gd name="T53" fmla="*/ 485060360 h 72"/>
              <a:gd name="T54" fmla="*/ 338704343 w 72"/>
              <a:gd name="T55" fmla="*/ 414074240 h 72"/>
              <a:gd name="T56" fmla="*/ 490538267 w 72"/>
              <a:gd name="T57" fmla="*/ 260276710 h 72"/>
              <a:gd name="T58" fmla="*/ 105116319 w 72"/>
              <a:gd name="T59" fmla="*/ 248444544 h 72"/>
              <a:gd name="T60" fmla="*/ 245269134 w 72"/>
              <a:gd name="T61" fmla="*/ 248444544 h 72"/>
              <a:gd name="T62" fmla="*/ 245269134 w 72"/>
              <a:gd name="T63" fmla="*/ 106475742 h 72"/>
              <a:gd name="T64" fmla="*/ 105116319 w 72"/>
              <a:gd name="T65" fmla="*/ 248444544 h 72"/>
              <a:gd name="T66" fmla="*/ 782525005 w 72"/>
              <a:gd name="T67" fmla="*/ 248444544 h 72"/>
              <a:gd name="T68" fmla="*/ 607332279 w 72"/>
              <a:gd name="T69" fmla="*/ 248444544 h 72"/>
              <a:gd name="T70" fmla="*/ 607332279 w 72"/>
              <a:gd name="T71" fmla="*/ 449567300 h 72"/>
              <a:gd name="T72" fmla="*/ 560614674 w 72"/>
              <a:gd name="T73" fmla="*/ 485060360 h 72"/>
              <a:gd name="T74" fmla="*/ 362063145 w 72"/>
              <a:gd name="T75" fmla="*/ 485060360 h 72"/>
              <a:gd name="T76" fmla="*/ 362063145 w 72"/>
              <a:gd name="T77" fmla="*/ 792658858 h 72"/>
              <a:gd name="T78" fmla="*/ 782525005 w 72"/>
              <a:gd name="T79" fmla="*/ 792658858 h 72"/>
              <a:gd name="T80" fmla="*/ 782525005 w 72"/>
              <a:gd name="T81" fmla="*/ 248444544 h 72"/>
              <a:gd name="T82" fmla="*/ 408780750 w 72"/>
              <a:gd name="T83" fmla="*/ 425906406 h 72"/>
              <a:gd name="T84" fmla="*/ 548936982 w 72"/>
              <a:gd name="T85" fmla="*/ 425906406 h 72"/>
              <a:gd name="T86" fmla="*/ 548936982 w 72"/>
              <a:gd name="T87" fmla="*/ 283937604 h 72"/>
              <a:gd name="T88" fmla="*/ 408780750 w 72"/>
              <a:gd name="T89" fmla="*/ 425906406 h 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2" h="72">
                <a:moveTo>
                  <a:pt x="72" y="20"/>
                </a:moveTo>
                <a:cubicBezTo>
                  <a:pt x="72" y="68"/>
                  <a:pt x="72" y="68"/>
                  <a:pt x="72" y="68"/>
                </a:cubicBezTo>
                <a:cubicBezTo>
                  <a:pt x="72" y="71"/>
                  <a:pt x="71" y="72"/>
                  <a:pt x="69" y="72"/>
                </a:cubicBezTo>
                <a:cubicBezTo>
                  <a:pt x="30" y="72"/>
                  <a:pt x="30" y="72"/>
                  <a:pt x="30" y="72"/>
                </a:cubicBezTo>
                <a:cubicBezTo>
                  <a:pt x="28" y="72"/>
                  <a:pt x="26" y="71"/>
                  <a:pt x="26" y="68"/>
                </a:cubicBezTo>
                <a:cubicBezTo>
                  <a:pt x="26" y="57"/>
                  <a:pt x="26" y="57"/>
                  <a:pt x="26" y="57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7"/>
                  <a:pt x="0" y="55"/>
                  <a:pt x="0" y="53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4"/>
                  <a:pt x="2" y="21"/>
                  <a:pt x="3" y="19"/>
                </a:cubicBezTo>
                <a:cubicBezTo>
                  <a:pt x="20" y="3"/>
                  <a:pt x="20" y="3"/>
                  <a:pt x="20" y="3"/>
                </a:cubicBezTo>
                <a:cubicBezTo>
                  <a:pt x="21" y="2"/>
                  <a:pt x="24" y="0"/>
                  <a:pt x="26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5" y="0"/>
                  <a:pt x="47" y="2"/>
                  <a:pt x="47" y="4"/>
                </a:cubicBezTo>
                <a:cubicBezTo>
                  <a:pt x="47" y="17"/>
                  <a:pt x="47" y="17"/>
                  <a:pt x="47" y="17"/>
                </a:cubicBezTo>
                <a:cubicBezTo>
                  <a:pt x="48" y="16"/>
                  <a:pt x="50" y="16"/>
                  <a:pt x="52" y="16"/>
                </a:cubicBezTo>
                <a:cubicBezTo>
                  <a:pt x="69" y="16"/>
                  <a:pt x="69" y="16"/>
                  <a:pt x="69" y="16"/>
                </a:cubicBezTo>
                <a:cubicBezTo>
                  <a:pt x="71" y="16"/>
                  <a:pt x="72" y="17"/>
                  <a:pt x="72" y="20"/>
                </a:cubicBezTo>
                <a:close/>
                <a:moveTo>
                  <a:pt x="42" y="22"/>
                </a:moveTo>
                <a:cubicBezTo>
                  <a:pt x="42" y="5"/>
                  <a:pt x="42" y="5"/>
                  <a:pt x="42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4"/>
                  <a:pt x="24" y="26"/>
                  <a:pt x="22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52"/>
                  <a:pt x="6" y="52"/>
                  <a:pt x="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39"/>
                  <a:pt x="27" y="36"/>
                  <a:pt x="29" y="35"/>
                </a:cubicBezTo>
                <a:lnTo>
                  <a:pt x="42" y="22"/>
                </a:lnTo>
                <a:close/>
                <a:moveTo>
                  <a:pt x="9" y="21"/>
                </a:moveTo>
                <a:cubicBezTo>
                  <a:pt x="21" y="21"/>
                  <a:pt x="21" y="21"/>
                  <a:pt x="21" y="21"/>
                </a:cubicBezTo>
                <a:cubicBezTo>
                  <a:pt x="21" y="9"/>
                  <a:pt x="21" y="9"/>
                  <a:pt x="21" y="9"/>
                </a:cubicBezTo>
                <a:lnTo>
                  <a:pt x="9" y="21"/>
                </a:lnTo>
                <a:close/>
                <a:moveTo>
                  <a:pt x="67" y="21"/>
                </a:moveTo>
                <a:cubicBezTo>
                  <a:pt x="52" y="21"/>
                  <a:pt x="52" y="21"/>
                  <a:pt x="52" y="21"/>
                </a:cubicBezTo>
                <a:cubicBezTo>
                  <a:pt x="52" y="38"/>
                  <a:pt x="52" y="38"/>
                  <a:pt x="52" y="38"/>
                </a:cubicBezTo>
                <a:cubicBezTo>
                  <a:pt x="52" y="40"/>
                  <a:pt x="50" y="41"/>
                  <a:pt x="48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67"/>
                  <a:pt x="31" y="67"/>
                  <a:pt x="31" y="67"/>
                </a:cubicBezTo>
                <a:cubicBezTo>
                  <a:pt x="67" y="67"/>
                  <a:pt x="67" y="67"/>
                  <a:pt x="67" y="67"/>
                </a:cubicBezTo>
                <a:lnTo>
                  <a:pt x="67" y="21"/>
                </a:lnTo>
                <a:close/>
                <a:moveTo>
                  <a:pt x="35" y="36"/>
                </a:moveTo>
                <a:cubicBezTo>
                  <a:pt x="47" y="36"/>
                  <a:pt x="47" y="36"/>
                  <a:pt x="47" y="36"/>
                </a:cubicBezTo>
                <a:cubicBezTo>
                  <a:pt x="47" y="24"/>
                  <a:pt x="47" y="24"/>
                  <a:pt x="47" y="24"/>
                </a:cubicBezTo>
                <a:lnTo>
                  <a:pt x="35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" name="Freeform 68"/>
          <p:cNvSpPr>
            <a:spLocks noEditPoints="1"/>
          </p:cNvSpPr>
          <p:nvPr/>
        </p:nvSpPr>
        <p:spPr bwMode="auto">
          <a:xfrm>
            <a:off x="4938954" y="2816462"/>
            <a:ext cx="311451" cy="311451"/>
          </a:xfrm>
          <a:custGeom>
            <a:avLst/>
            <a:gdLst>
              <a:gd name="T0" fmla="*/ 729869768 w 62"/>
              <a:gd name="T1" fmla="*/ 400252381 h 62"/>
              <a:gd name="T2" fmla="*/ 706325914 w 62"/>
              <a:gd name="T3" fmla="*/ 423796235 h 62"/>
              <a:gd name="T4" fmla="*/ 635694352 w 62"/>
              <a:gd name="T5" fmla="*/ 423796235 h 62"/>
              <a:gd name="T6" fmla="*/ 423796235 w 62"/>
              <a:gd name="T7" fmla="*/ 635694352 h 62"/>
              <a:gd name="T8" fmla="*/ 423796235 w 62"/>
              <a:gd name="T9" fmla="*/ 706325914 h 62"/>
              <a:gd name="T10" fmla="*/ 400252381 w 62"/>
              <a:gd name="T11" fmla="*/ 729869768 h 62"/>
              <a:gd name="T12" fmla="*/ 341389315 w 62"/>
              <a:gd name="T13" fmla="*/ 729869768 h 62"/>
              <a:gd name="T14" fmla="*/ 306073533 w 62"/>
              <a:gd name="T15" fmla="*/ 706325914 h 62"/>
              <a:gd name="T16" fmla="*/ 306073533 w 62"/>
              <a:gd name="T17" fmla="*/ 635694352 h 62"/>
              <a:gd name="T18" fmla="*/ 105947343 w 62"/>
              <a:gd name="T19" fmla="*/ 423796235 h 62"/>
              <a:gd name="T20" fmla="*/ 35315781 w 62"/>
              <a:gd name="T21" fmla="*/ 423796235 h 62"/>
              <a:gd name="T22" fmla="*/ 0 w 62"/>
              <a:gd name="T23" fmla="*/ 400252381 h 62"/>
              <a:gd name="T24" fmla="*/ 0 w 62"/>
              <a:gd name="T25" fmla="*/ 341389315 h 62"/>
              <a:gd name="T26" fmla="*/ 35315781 w 62"/>
              <a:gd name="T27" fmla="*/ 306073533 h 62"/>
              <a:gd name="T28" fmla="*/ 105947343 w 62"/>
              <a:gd name="T29" fmla="*/ 306073533 h 62"/>
              <a:gd name="T30" fmla="*/ 306073533 w 62"/>
              <a:gd name="T31" fmla="*/ 105947343 h 62"/>
              <a:gd name="T32" fmla="*/ 306073533 w 62"/>
              <a:gd name="T33" fmla="*/ 35315781 h 62"/>
              <a:gd name="T34" fmla="*/ 341389315 w 62"/>
              <a:gd name="T35" fmla="*/ 0 h 62"/>
              <a:gd name="T36" fmla="*/ 400252381 w 62"/>
              <a:gd name="T37" fmla="*/ 0 h 62"/>
              <a:gd name="T38" fmla="*/ 423796235 w 62"/>
              <a:gd name="T39" fmla="*/ 35315781 h 62"/>
              <a:gd name="T40" fmla="*/ 423796235 w 62"/>
              <a:gd name="T41" fmla="*/ 105947343 h 62"/>
              <a:gd name="T42" fmla="*/ 635694352 w 62"/>
              <a:gd name="T43" fmla="*/ 306073533 h 62"/>
              <a:gd name="T44" fmla="*/ 706325914 w 62"/>
              <a:gd name="T45" fmla="*/ 306073533 h 62"/>
              <a:gd name="T46" fmla="*/ 729869768 w 62"/>
              <a:gd name="T47" fmla="*/ 341389315 h 62"/>
              <a:gd name="T48" fmla="*/ 729869768 w 62"/>
              <a:gd name="T49" fmla="*/ 400252381 h 62"/>
              <a:gd name="T50" fmla="*/ 517971651 w 62"/>
              <a:gd name="T51" fmla="*/ 423796235 h 62"/>
              <a:gd name="T52" fmla="*/ 494427797 w 62"/>
              <a:gd name="T53" fmla="*/ 400252381 h 62"/>
              <a:gd name="T54" fmla="*/ 494427797 w 62"/>
              <a:gd name="T55" fmla="*/ 341389315 h 62"/>
              <a:gd name="T56" fmla="*/ 517971651 w 62"/>
              <a:gd name="T57" fmla="*/ 306073533 h 62"/>
              <a:gd name="T58" fmla="*/ 576831286 w 62"/>
              <a:gd name="T59" fmla="*/ 306073533 h 62"/>
              <a:gd name="T60" fmla="*/ 423796235 w 62"/>
              <a:gd name="T61" fmla="*/ 164810409 h 62"/>
              <a:gd name="T62" fmla="*/ 423796235 w 62"/>
              <a:gd name="T63" fmla="*/ 211898117 h 62"/>
              <a:gd name="T64" fmla="*/ 400252381 w 62"/>
              <a:gd name="T65" fmla="*/ 247213898 h 62"/>
              <a:gd name="T66" fmla="*/ 341389315 w 62"/>
              <a:gd name="T67" fmla="*/ 247213898 h 62"/>
              <a:gd name="T68" fmla="*/ 306073533 w 62"/>
              <a:gd name="T69" fmla="*/ 211898117 h 62"/>
              <a:gd name="T70" fmla="*/ 306073533 w 62"/>
              <a:gd name="T71" fmla="*/ 164810409 h 62"/>
              <a:gd name="T72" fmla="*/ 164810409 w 62"/>
              <a:gd name="T73" fmla="*/ 306073533 h 62"/>
              <a:gd name="T74" fmla="*/ 211898117 w 62"/>
              <a:gd name="T75" fmla="*/ 306073533 h 62"/>
              <a:gd name="T76" fmla="*/ 247213898 w 62"/>
              <a:gd name="T77" fmla="*/ 341389315 h 62"/>
              <a:gd name="T78" fmla="*/ 247213898 w 62"/>
              <a:gd name="T79" fmla="*/ 400252381 h 62"/>
              <a:gd name="T80" fmla="*/ 211898117 w 62"/>
              <a:gd name="T81" fmla="*/ 423796235 h 62"/>
              <a:gd name="T82" fmla="*/ 164810409 w 62"/>
              <a:gd name="T83" fmla="*/ 423796235 h 62"/>
              <a:gd name="T84" fmla="*/ 306073533 w 62"/>
              <a:gd name="T85" fmla="*/ 576831286 h 62"/>
              <a:gd name="T86" fmla="*/ 306073533 w 62"/>
              <a:gd name="T87" fmla="*/ 517971651 h 62"/>
              <a:gd name="T88" fmla="*/ 341389315 w 62"/>
              <a:gd name="T89" fmla="*/ 494427797 h 62"/>
              <a:gd name="T90" fmla="*/ 400252381 w 62"/>
              <a:gd name="T91" fmla="*/ 494427797 h 62"/>
              <a:gd name="T92" fmla="*/ 423796235 w 62"/>
              <a:gd name="T93" fmla="*/ 517971651 h 62"/>
              <a:gd name="T94" fmla="*/ 423796235 w 62"/>
              <a:gd name="T95" fmla="*/ 576831286 h 62"/>
              <a:gd name="T96" fmla="*/ 576831286 w 62"/>
              <a:gd name="T97" fmla="*/ 423796235 h 62"/>
              <a:gd name="T98" fmla="*/ 517971651 w 62"/>
              <a:gd name="T99" fmla="*/ 423796235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2" h="62">
                <a:moveTo>
                  <a:pt x="62" y="34"/>
                </a:moveTo>
                <a:cubicBezTo>
                  <a:pt x="62" y="35"/>
                  <a:pt x="61" y="36"/>
                  <a:pt x="60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2" y="45"/>
                  <a:pt x="45" y="52"/>
                  <a:pt x="36" y="54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61"/>
                  <a:pt x="35" y="62"/>
                  <a:pt x="34" y="62"/>
                </a:cubicBezTo>
                <a:cubicBezTo>
                  <a:pt x="29" y="62"/>
                  <a:pt x="29" y="62"/>
                  <a:pt x="29" y="62"/>
                </a:cubicBezTo>
                <a:cubicBezTo>
                  <a:pt x="27" y="62"/>
                  <a:pt x="26" y="61"/>
                  <a:pt x="26" y="60"/>
                </a:cubicBezTo>
                <a:cubicBezTo>
                  <a:pt x="26" y="54"/>
                  <a:pt x="26" y="54"/>
                  <a:pt x="26" y="54"/>
                </a:cubicBezTo>
                <a:cubicBezTo>
                  <a:pt x="18" y="52"/>
                  <a:pt x="11" y="45"/>
                  <a:pt x="9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2" y="36"/>
                  <a:pt x="0" y="35"/>
                  <a:pt x="0" y="3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7"/>
                  <a:pt x="2" y="26"/>
                  <a:pt x="3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11" y="18"/>
                  <a:pt x="18" y="11"/>
                  <a:pt x="26" y="9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2"/>
                  <a:pt x="27" y="0"/>
                  <a:pt x="29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2"/>
                  <a:pt x="36" y="3"/>
                </a:cubicBezTo>
                <a:cubicBezTo>
                  <a:pt x="36" y="9"/>
                  <a:pt x="36" y="9"/>
                  <a:pt x="36" y="9"/>
                </a:cubicBezTo>
                <a:cubicBezTo>
                  <a:pt x="45" y="11"/>
                  <a:pt x="52" y="18"/>
                  <a:pt x="54" y="26"/>
                </a:cubicBezTo>
                <a:cubicBezTo>
                  <a:pt x="60" y="26"/>
                  <a:pt x="60" y="26"/>
                  <a:pt x="60" y="26"/>
                </a:cubicBezTo>
                <a:cubicBezTo>
                  <a:pt x="61" y="26"/>
                  <a:pt x="62" y="27"/>
                  <a:pt x="62" y="29"/>
                </a:cubicBezTo>
                <a:lnTo>
                  <a:pt x="62" y="34"/>
                </a:lnTo>
                <a:close/>
                <a:moveTo>
                  <a:pt x="44" y="36"/>
                </a:moveTo>
                <a:cubicBezTo>
                  <a:pt x="43" y="36"/>
                  <a:pt x="42" y="35"/>
                  <a:pt x="42" y="34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7"/>
                  <a:pt x="43" y="26"/>
                  <a:pt x="44" y="26"/>
                </a:cubicBezTo>
                <a:cubicBezTo>
                  <a:pt x="49" y="26"/>
                  <a:pt x="49" y="26"/>
                  <a:pt x="49" y="26"/>
                </a:cubicBezTo>
                <a:cubicBezTo>
                  <a:pt x="47" y="20"/>
                  <a:pt x="42" y="16"/>
                  <a:pt x="36" y="1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20"/>
                  <a:pt x="35" y="21"/>
                  <a:pt x="34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7" y="21"/>
                  <a:pt x="26" y="20"/>
                  <a:pt x="26" y="18"/>
                </a:cubicBezTo>
                <a:cubicBezTo>
                  <a:pt x="26" y="14"/>
                  <a:pt x="26" y="14"/>
                  <a:pt x="26" y="14"/>
                </a:cubicBezTo>
                <a:cubicBezTo>
                  <a:pt x="20" y="16"/>
                  <a:pt x="16" y="20"/>
                  <a:pt x="14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20" y="26"/>
                  <a:pt x="21" y="27"/>
                  <a:pt x="21" y="29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5"/>
                  <a:pt x="20" y="36"/>
                  <a:pt x="18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6" y="42"/>
                  <a:pt x="20" y="47"/>
                  <a:pt x="26" y="49"/>
                </a:cubicBezTo>
                <a:cubicBezTo>
                  <a:pt x="26" y="44"/>
                  <a:pt x="26" y="44"/>
                  <a:pt x="26" y="44"/>
                </a:cubicBezTo>
                <a:cubicBezTo>
                  <a:pt x="26" y="43"/>
                  <a:pt x="27" y="42"/>
                  <a:pt x="29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5" y="42"/>
                  <a:pt x="36" y="43"/>
                  <a:pt x="36" y="44"/>
                </a:cubicBezTo>
                <a:cubicBezTo>
                  <a:pt x="36" y="49"/>
                  <a:pt x="36" y="49"/>
                  <a:pt x="36" y="49"/>
                </a:cubicBezTo>
                <a:cubicBezTo>
                  <a:pt x="42" y="47"/>
                  <a:pt x="47" y="42"/>
                  <a:pt x="49" y="36"/>
                </a:cubicBezTo>
                <a:lnTo>
                  <a:pt x="44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" name="Freeform 69"/>
          <p:cNvSpPr>
            <a:spLocks noEditPoints="1"/>
          </p:cNvSpPr>
          <p:nvPr/>
        </p:nvSpPr>
        <p:spPr bwMode="auto">
          <a:xfrm>
            <a:off x="5664123" y="2846678"/>
            <a:ext cx="367233" cy="281235"/>
          </a:xfrm>
          <a:custGeom>
            <a:avLst/>
            <a:gdLst>
              <a:gd name="T0" fmla="*/ 850018437 w 73"/>
              <a:gd name="T1" fmla="*/ 541225703 h 56"/>
              <a:gd name="T2" fmla="*/ 779182709 w 73"/>
              <a:gd name="T3" fmla="*/ 600052347 h 56"/>
              <a:gd name="T4" fmla="*/ 743764844 w 73"/>
              <a:gd name="T5" fmla="*/ 600052347 h 56"/>
              <a:gd name="T6" fmla="*/ 365981163 w 73"/>
              <a:gd name="T7" fmla="*/ 447099643 h 56"/>
              <a:gd name="T8" fmla="*/ 365981163 w 73"/>
              <a:gd name="T9" fmla="*/ 494160958 h 56"/>
              <a:gd name="T10" fmla="*/ 153473976 w 73"/>
              <a:gd name="T11" fmla="*/ 658882421 h 56"/>
              <a:gd name="T12" fmla="*/ 11805955 w 73"/>
              <a:gd name="T13" fmla="*/ 529460375 h 56"/>
              <a:gd name="T14" fmla="*/ 224309705 w 73"/>
              <a:gd name="T15" fmla="*/ 352973583 h 56"/>
              <a:gd name="T16" fmla="*/ 306951389 w 73"/>
              <a:gd name="T17" fmla="*/ 364738912 h 56"/>
              <a:gd name="T18" fmla="*/ 306951389 w 73"/>
              <a:gd name="T19" fmla="*/ 294143509 h 56"/>
              <a:gd name="T20" fmla="*/ 224309705 w 73"/>
              <a:gd name="T21" fmla="*/ 294143509 h 56"/>
              <a:gd name="T22" fmla="*/ 11805955 w 73"/>
              <a:gd name="T23" fmla="*/ 129422046 h 56"/>
              <a:gd name="T24" fmla="*/ 153473976 w 73"/>
              <a:gd name="T25" fmla="*/ 0 h 56"/>
              <a:gd name="T26" fmla="*/ 365981163 w 73"/>
              <a:gd name="T27" fmla="*/ 164721463 h 56"/>
              <a:gd name="T28" fmla="*/ 365981163 w 73"/>
              <a:gd name="T29" fmla="*/ 211782778 h 56"/>
              <a:gd name="T30" fmla="*/ 743764844 w 73"/>
              <a:gd name="T31" fmla="*/ 58830074 h 56"/>
              <a:gd name="T32" fmla="*/ 779182709 w 73"/>
              <a:gd name="T33" fmla="*/ 58830074 h 56"/>
              <a:gd name="T34" fmla="*/ 850018437 w 73"/>
              <a:gd name="T35" fmla="*/ 117656718 h 56"/>
              <a:gd name="T36" fmla="*/ 602096823 w 73"/>
              <a:gd name="T37" fmla="*/ 329442926 h 56"/>
              <a:gd name="T38" fmla="*/ 283339479 w 73"/>
              <a:gd name="T39" fmla="*/ 447099643 h 56"/>
              <a:gd name="T40" fmla="*/ 129865503 w 73"/>
              <a:gd name="T41" fmla="*/ 458864972 h 56"/>
              <a:gd name="T42" fmla="*/ 153473976 w 73"/>
              <a:gd name="T43" fmla="*/ 588287018 h 56"/>
              <a:gd name="T44" fmla="*/ 283339479 w 73"/>
              <a:gd name="T45" fmla="*/ 447099643 h 56"/>
              <a:gd name="T46" fmla="*/ 153473976 w 73"/>
              <a:gd name="T47" fmla="*/ 70595403 h 56"/>
              <a:gd name="T48" fmla="*/ 129865503 w 73"/>
              <a:gd name="T49" fmla="*/ 200017449 h 56"/>
              <a:gd name="T50" fmla="*/ 283339479 w 73"/>
              <a:gd name="T51" fmla="*/ 200017449 h 56"/>
              <a:gd name="T52" fmla="*/ 472231320 w 73"/>
              <a:gd name="T53" fmla="*/ 388269569 h 56"/>
              <a:gd name="T54" fmla="*/ 767376754 w 73"/>
              <a:gd name="T55" fmla="*/ 82360731 h 56"/>
              <a:gd name="T56" fmla="*/ 401399027 w 73"/>
              <a:gd name="T57" fmla="*/ 341208254 h 56"/>
              <a:gd name="T58" fmla="*/ 330563298 w 73"/>
              <a:gd name="T59" fmla="*/ 388269569 h 56"/>
              <a:gd name="T60" fmla="*/ 342369253 w 73"/>
              <a:gd name="T61" fmla="*/ 411800227 h 56"/>
              <a:gd name="T62" fmla="*/ 425010937 w 73"/>
              <a:gd name="T63" fmla="*/ 376504241 h 56"/>
              <a:gd name="T64" fmla="*/ 365981163 w 73"/>
              <a:gd name="T65" fmla="*/ 294143509 h 56"/>
              <a:gd name="T66" fmla="*/ 389593072 w 73"/>
              <a:gd name="T67" fmla="*/ 258847523 h 56"/>
              <a:gd name="T68" fmla="*/ 354175208 w 73"/>
              <a:gd name="T69" fmla="*/ 235316865 h 56"/>
              <a:gd name="T70" fmla="*/ 330563298 w 73"/>
              <a:gd name="T71" fmla="*/ 258847523 h 56"/>
              <a:gd name="T72" fmla="*/ 318757343 w 73"/>
              <a:gd name="T73" fmla="*/ 270612852 h 56"/>
              <a:gd name="T74" fmla="*/ 495843229 w 73"/>
              <a:gd name="T75" fmla="*/ 329442926 h 56"/>
              <a:gd name="T76" fmla="*/ 425010937 w 73"/>
              <a:gd name="T77" fmla="*/ 329442926 h 56"/>
              <a:gd name="T78" fmla="*/ 495843229 w 73"/>
              <a:gd name="T79" fmla="*/ 329442926 h 56"/>
              <a:gd name="T80" fmla="*/ 578484913 w 73"/>
              <a:gd name="T81" fmla="*/ 341208254 h 56"/>
              <a:gd name="T82" fmla="*/ 484037275 w 73"/>
              <a:gd name="T83" fmla="*/ 411800227 h 56"/>
              <a:gd name="T84" fmla="*/ 826406528 w 73"/>
              <a:gd name="T85" fmla="*/ 541225703 h 5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3" h="56">
                <a:moveTo>
                  <a:pt x="71" y="44"/>
                </a:moveTo>
                <a:cubicBezTo>
                  <a:pt x="72" y="44"/>
                  <a:pt x="73" y="45"/>
                  <a:pt x="72" y="46"/>
                </a:cubicBezTo>
                <a:cubicBezTo>
                  <a:pt x="72" y="47"/>
                  <a:pt x="72" y="48"/>
                  <a:pt x="71" y="48"/>
                </a:cubicBezTo>
                <a:cubicBezTo>
                  <a:pt x="66" y="51"/>
                  <a:pt x="66" y="51"/>
                  <a:pt x="66" y="51"/>
                </a:cubicBezTo>
                <a:cubicBezTo>
                  <a:pt x="66" y="51"/>
                  <a:pt x="65" y="51"/>
                  <a:pt x="65" y="51"/>
                </a:cubicBezTo>
                <a:cubicBezTo>
                  <a:pt x="64" y="51"/>
                  <a:pt x="64" y="51"/>
                  <a:pt x="63" y="51"/>
                </a:cubicBezTo>
                <a:cubicBezTo>
                  <a:pt x="36" y="35"/>
                  <a:pt x="36" y="35"/>
                  <a:pt x="36" y="35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9"/>
                  <a:pt x="31" y="41"/>
                  <a:pt x="31" y="42"/>
                </a:cubicBezTo>
                <a:cubicBezTo>
                  <a:pt x="31" y="46"/>
                  <a:pt x="28" y="50"/>
                  <a:pt x="24" y="53"/>
                </a:cubicBezTo>
                <a:cubicBezTo>
                  <a:pt x="20" y="55"/>
                  <a:pt x="16" y="56"/>
                  <a:pt x="13" y="56"/>
                </a:cubicBezTo>
                <a:cubicBezTo>
                  <a:pt x="9" y="56"/>
                  <a:pt x="6" y="55"/>
                  <a:pt x="4" y="53"/>
                </a:cubicBezTo>
                <a:cubicBezTo>
                  <a:pt x="1" y="51"/>
                  <a:pt x="0" y="48"/>
                  <a:pt x="1" y="45"/>
                </a:cubicBezTo>
                <a:cubicBezTo>
                  <a:pt x="1" y="41"/>
                  <a:pt x="4" y="37"/>
                  <a:pt x="8" y="34"/>
                </a:cubicBezTo>
                <a:cubicBezTo>
                  <a:pt x="11" y="32"/>
                  <a:pt x="15" y="30"/>
                  <a:pt x="19" y="30"/>
                </a:cubicBezTo>
                <a:cubicBezTo>
                  <a:pt x="21" y="30"/>
                  <a:pt x="23" y="31"/>
                  <a:pt x="25" y="32"/>
                </a:cubicBezTo>
                <a:cubicBezTo>
                  <a:pt x="25" y="31"/>
                  <a:pt x="26" y="31"/>
                  <a:pt x="26" y="31"/>
                </a:cubicBezTo>
                <a:cubicBezTo>
                  <a:pt x="31" y="28"/>
                  <a:pt x="31" y="28"/>
                  <a:pt x="31" y="28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5"/>
                  <a:pt x="25" y="24"/>
                  <a:pt x="25" y="24"/>
                </a:cubicBezTo>
                <a:cubicBezTo>
                  <a:pt x="23" y="25"/>
                  <a:pt x="21" y="25"/>
                  <a:pt x="19" y="25"/>
                </a:cubicBezTo>
                <a:cubicBezTo>
                  <a:pt x="15" y="25"/>
                  <a:pt x="11" y="24"/>
                  <a:pt x="8" y="22"/>
                </a:cubicBezTo>
                <a:cubicBezTo>
                  <a:pt x="4" y="19"/>
                  <a:pt x="1" y="15"/>
                  <a:pt x="1" y="11"/>
                </a:cubicBezTo>
                <a:cubicBezTo>
                  <a:pt x="0" y="8"/>
                  <a:pt x="1" y="5"/>
                  <a:pt x="4" y="3"/>
                </a:cubicBezTo>
                <a:cubicBezTo>
                  <a:pt x="6" y="1"/>
                  <a:pt x="9" y="0"/>
                  <a:pt x="13" y="0"/>
                </a:cubicBezTo>
                <a:cubicBezTo>
                  <a:pt x="16" y="0"/>
                  <a:pt x="20" y="1"/>
                  <a:pt x="24" y="3"/>
                </a:cubicBezTo>
                <a:cubicBezTo>
                  <a:pt x="28" y="6"/>
                  <a:pt x="31" y="10"/>
                  <a:pt x="31" y="14"/>
                </a:cubicBezTo>
                <a:cubicBezTo>
                  <a:pt x="31" y="15"/>
                  <a:pt x="31" y="17"/>
                  <a:pt x="31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6" y="21"/>
                  <a:pt x="36" y="21"/>
                  <a:pt x="36" y="21"/>
                </a:cubicBezTo>
                <a:cubicBezTo>
                  <a:pt x="63" y="5"/>
                  <a:pt x="63" y="5"/>
                  <a:pt x="63" y="5"/>
                </a:cubicBezTo>
                <a:cubicBezTo>
                  <a:pt x="64" y="5"/>
                  <a:pt x="64" y="5"/>
                  <a:pt x="65" y="5"/>
                </a:cubicBezTo>
                <a:cubicBezTo>
                  <a:pt x="65" y="5"/>
                  <a:pt x="66" y="5"/>
                  <a:pt x="66" y="5"/>
                </a:cubicBezTo>
                <a:cubicBezTo>
                  <a:pt x="71" y="8"/>
                  <a:pt x="71" y="8"/>
                  <a:pt x="71" y="8"/>
                </a:cubicBezTo>
                <a:cubicBezTo>
                  <a:pt x="72" y="8"/>
                  <a:pt x="72" y="9"/>
                  <a:pt x="72" y="10"/>
                </a:cubicBezTo>
                <a:cubicBezTo>
                  <a:pt x="73" y="10"/>
                  <a:pt x="72" y="11"/>
                  <a:pt x="71" y="12"/>
                </a:cubicBezTo>
                <a:cubicBezTo>
                  <a:pt x="51" y="28"/>
                  <a:pt x="51" y="28"/>
                  <a:pt x="51" y="28"/>
                </a:cubicBezTo>
                <a:lnTo>
                  <a:pt x="71" y="44"/>
                </a:lnTo>
                <a:close/>
                <a:moveTo>
                  <a:pt x="24" y="38"/>
                </a:moveTo>
                <a:cubicBezTo>
                  <a:pt x="23" y="37"/>
                  <a:pt x="21" y="37"/>
                  <a:pt x="19" y="37"/>
                </a:cubicBezTo>
                <a:cubicBezTo>
                  <a:pt x="17" y="37"/>
                  <a:pt x="14" y="38"/>
                  <a:pt x="11" y="39"/>
                </a:cubicBezTo>
                <a:cubicBezTo>
                  <a:pt x="7" y="42"/>
                  <a:pt x="6" y="46"/>
                  <a:pt x="8" y="48"/>
                </a:cubicBezTo>
                <a:cubicBezTo>
                  <a:pt x="9" y="49"/>
                  <a:pt x="11" y="50"/>
                  <a:pt x="13" y="50"/>
                </a:cubicBezTo>
                <a:cubicBezTo>
                  <a:pt x="15" y="50"/>
                  <a:pt x="18" y="49"/>
                  <a:pt x="20" y="47"/>
                </a:cubicBezTo>
                <a:cubicBezTo>
                  <a:pt x="25" y="45"/>
                  <a:pt x="26" y="41"/>
                  <a:pt x="24" y="38"/>
                </a:cubicBezTo>
                <a:close/>
                <a:moveTo>
                  <a:pt x="20" y="8"/>
                </a:moveTo>
                <a:cubicBezTo>
                  <a:pt x="18" y="7"/>
                  <a:pt x="15" y="6"/>
                  <a:pt x="13" y="6"/>
                </a:cubicBezTo>
                <a:cubicBezTo>
                  <a:pt x="11" y="6"/>
                  <a:pt x="9" y="7"/>
                  <a:pt x="8" y="7"/>
                </a:cubicBezTo>
                <a:cubicBezTo>
                  <a:pt x="6" y="10"/>
                  <a:pt x="7" y="14"/>
                  <a:pt x="11" y="17"/>
                </a:cubicBezTo>
                <a:cubicBezTo>
                  <a:pt x="14" y="18"/>
                  <a:pt x="17" y="19"/>
                  <a:pt x="19" y="19"/>
                </a:cubicBezTo>
                <a:cubicBezTo>
                  <a:pt x="21" y="19"/>
                  <a:pt x="23" y="18"/>
                  <a:pt x="24" y="17"/>
                </a:cubicBezTo>
                <a:cubicBezTo>
                  <a:pt x="26" y="15"/>
                  <a:pt x="25" y="11"/>
                  <a:pt x="20" y="8"/>
                </a:cubicBezTo>
                <a:close/>
                <a:moveTo>
                  <a:pt x="40" y="33"/>
                </a:moveTo>
                <a:cubicBezTo>
                  <a:pt x="70" y="10"/>
                  <a:pt x="70" y="10"/>
                  <a:pt x="70" y="10"/>
                </a:cubicBezTo>
                <a:cubicBezTo>
                  <a:pt x="65" y="7"/>
                  <a:pt x="65" y="7"/>
                  <a:pt x="65" y="7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9"/>
                  <a:pt x="34" y="29"/>
                  <a:pt x="34" y="29"/>
                </a:cubicBezTo>
                <a:cubicBezTo>
                  <a:pt x="27" y="33"/>
                  <a:pt x="27" y="33"/>
                  <a:pt x="27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4"/>
                </a:cubicBezTo>
                <a:cubicBezTo>
                  <a:pt x="28" y="34"/>
                  <a:pt x="29" y="34"/>
                  <a:pt x="29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36" y="32"/>
                  <a:pt x="36" y="32"/>
                  <a:pt x="36" y="32"/>
                </a:cubicBezTo>
                <a:lnTo>
                  <a:pt x="40" y="33"/>
                </a:lnTo>
                <a:close/>
                <a:moveTo>
                  <a:pt x="31" y="25"/>
                </a:moveTo>
                <a:cubicBezTo>
                  <a:pt x="31" y="25"/>
                  <a:pt x="31" y="25"/>
                  <a:pt x="31" y="25"/>
                </a:cubicBezTo>
                <a:cubicBezTo>
                  <a:pt x="31" y="24"/>
                  <a:pt x="32" y="23"/>
                  <a:pt x="33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0" y="20"/>
                  <a:pt x="30" y="20"/>
                  <a:pt x="30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7" y="23"/>
                  <a:pt x="27" y="23"/>
                  <a:pt x="27" y="23"/>
                </a:cubicBezTo>
                <a:lnTo>
                  <a:pt x="31" y="25"/>
                </a:lnTo>
                <a:close/>
                <a:moveTo>
                  <a:pt x="42" y="28"/>
                </a:moveTo>
                <a:cubicBezTo>
                  <a:pt x="42" y="29"/>
                  <a:pt x="40" y="30"/>
                  <a:pt x="39" y="30"/>
                </a:cubicBezTo>
                <a:cubicBezTo>
                  <a:pt x="38" y="30"/>
                  <a:pt x="36" y="29"/>
                  <a:pt x="36" y="28"/>
                </a:cubicBezTo>
                <a:cubicBezTo>
                  <a:pt x="36" y="26"/>
                  <a:pt x="38" y="25"/>
                  <a:pt x="39" y="25"/>
                </a:cubicBezTo>
                <a:cubicBezTo>
                  <a:pt x="40" y="25"/>
                  <a:pt x="42" y="26"/>
                  <a:pt x="42" y="28"/>
                </a:cubicBezTo>
                <a:close/>
                <a:moveTo>
                  <a:pt x="70" y="46"/>
                </a:moveTo>
                <a:cubicBezTo>
                  <a:pt x="49" y="29"/>
                  <a:pt x="49" y="29"/>
                  <a:pt x="49" y="29"/>
                </a:cubicBezTo>
                <a:cubicBezTo>
                  <a:pt x="42" y="35"/>
                  <a:pt x="42" y="35"/>
                  <a:pt x="42" y="35"/>
                </a:cubicBezTo>
                <a:cubicBezTo>
                  <a:pt x="42" y="35"/>
                  <a:pt x="42" y="35"/>
                  <a:pt x="41" y="35"/>
                </a:cubicBezTo>
                <a:cubicBezTo>
                  <a:pt x="65" y="48"/>
                  <a:pt x="65" y="48"/>
                  <a:pt x="65" y="48"/>
                </a:cubicBezTo>
                <a:lnTo>
                  <a:pt x="7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" name="Freeform 70"/>
          <p:cNvSpPr>
            <a:spLocks noEditPoints="1"/>
          </p:cNvSpPr>
          <p:nvPr/>
        </p:nvSpPr>
        <p:spPr bwMode="auto">
          <a:xfrm>
            <a:off x="6389292" y="2816462"/>
            <a:ext cx="360261" cy="285885"/>
          </a:xfrm>
          <a:custGeom>
            <a:avLst/>
            <a:gdLst>
              <a:gd name="T0" fmla="*/ 840930555 w 72"/>
              <a:gd name="T1" fmla="*/ 105616729 h 57"/>
              <a:gd name="T2" fmla="*/ 829249398 w 72"/>
              <a:gd name="T3" fmla="*/ 129085971 h 57"/>
              <a:gd name="T4" fmla="*/ 23358897 w 72"/>
              <a:gd name="T5" fmla="*/ 129085971 h 57"/>
              <a:gd name="T6" fmla="*/ 0 w 72"/>
              <a:gd name="T7" fmla="*/ 105616729 h 57"/>
              <a:gd name="T8" fmla="*/ 0 w 72"/>
              <a:gd name="T9" fmla="*/ 23469242 h 57"/>
              <a:gd name="T10" fmla="*/ 23358897 w 72"/>
              <a:gd name="T11" fmla="*/ 0 h 57"/>
              <a:gd name="T12" fmla="*/ 829249398 w 72"/>
              <a:gd name="T13" fmla="*/ 0 h 57"/>
              <a:gd name="T14" fmla="*/ 840930555 w 72"/>
              <a:gd name="T15" fmla="*/ 23469242 h 57"/>
              <a:gd name="T16" fmla="*/ 840930555 w 72"/>
              <a:gd name="T17" fmla="*/ 105616729 h 57"/>
              <a:gd name="T18" fmla="*/ 840930555 w 72"/>
              <a:gd name="T19" fmla="*/ 657169616 h 57"/>
              <a:gd name="T20" fmla="*/ 829249398 w 72"/>
              <a:gd name="T21" fmla="*/ 668905950 h 57"/>
              <a:gd name="T22" fmla="*/ 23358897 w 72"/>
              <a:gd name="T23" fmla="*/ 668905950 h 57"/>
              <a:gd name="T24" fmla="*/ 0 w 72"/>
              <a:gd name="T25" fmla="*/ 657169616 h 57"/>
              <a:gd name="T26" fmla="*/ 0 w 72"/>
              <a:gd name="T27" fmla="*/ 563289221 h 57"/>
              <a:gd name="T28" fmla="*/ 23358897 w 72"/>
              <a:gd name="T29" fmla="*/ 551552887 h 57"/>
              <a:gd name="T30" fmla="*/ 829249398 w 72"/>
              <a:gd name="T31" fmla="*/ 551552887 h 57"/>
              <a:gd name="T32" fmla="*/ 840930555 w 72"/>
              <a:gd name="T33" fmla="*/ 563289221 h 57"/>
              <a:gd name="T34" fmla="*/ 840930555 w 72"/>
              <a:gd name="T35" fmla="*/ 657169616 h 57"/>
              <a:gd name="T36" fmla="*/ 186874596 w 72"/>
              <a:gd name="T37" fmla="*/ 469408826 h 57"/>
              <a:gd name="T38" fmla="*/ 175193438 w 72"/>
              <a:gd name="T39" fmla="*/ 492878069 h 57"/>
              <a:gd name="T40" fmla="*/ 163515699 w 72"/>
              <a:gd name="T41" fmla="*/ 481141735 h 57"/>
              <a:gd name="T42" fmla="*/ 23358897 w 72"/>
              <a:gd name="T43" fmla="*/ 352055763 h 57"/>
              <a:gd name="T44" fmla="*/ 23358897 w 72"/>
              <a:gd name="T45" fmla="*/ 340319429 h 57"/>
              <a:gd name="T46" fmla="*/ 23358897 w 72"/>
              <a:gd name="T47" fmla="*/ 328586521 h 57"/>
              <a:gd name="T48" fmla="*/ 163515699 w 72"/>
              <a:gd name="T49" fmla="*/ 187764216 h 57"/>
              <a:gd name="T50" fmla="*/ 175193438 w 72"/>
              <a:gd name="T51" fmla="*/ 187764216 h 57"/>
              <a:gd name="T52" fmla="*/ 186874596 w 72"/>
              <a:gd name="T53" fmla="*/ 199497124 h 57"/>
              <a:gd name="T54" fmla="*/ 186874596 w 72"/>
              <a:gd name="T55" fmla="*/ 469408826 h 57"/>
              <a:gd name="T56" fmla="*/ 840930555 w 72"/>
              <a:gd name="T57" fmla="*/ 293380945 h 57"/>
              <a:gd name="T58" fmla="*/ 829249398 w 72"/>
              <a:gd name="T59" fmla="*/ 305113853 h 57"/>
              <a:gd name="T60" fmla="*/ 315350240 w 72"/>
              <a:gd name="T61" fmla="*/ 305113853 h 57"/>
              <a:gd name="T62" fmla="*/ 303669082 w 72"/>
              <a:gd name="T63" fmla="*/ 293380945 h 57"/>
              <a:gd name="T64" fmla="*/ 303669082 w 72"/>
              <a:gd name="T65" fmla="*/ 199497124 h 57"/>
              <a:gd name="T66" fmla="*/ 315350240 w 72"/>
              <a:gd name="T67" fmla="*/ 187764216 h 57"/>
              <a:gd name="T68" fmla="*/ 829249398 w 72"/>
              <a:gd name="T69" fmla="*/ 187764216 h 57"/>
              <a:gd name="T70" fmla="*/ 840930555 w 72"/>
              <a:gd name="T71" fmla="*/ 199497124 h 57"/>
              <a:gd name="T72" fmla="*/ 840930555 w 72"/>
              <a:gd name="T73" fmla="*/ 293380945 h 57"/>
              <a:gd name="T74" fmla="*/ 840930555 w 72"/>
              <a:gd name="T75" fmla="*/ 469408826 h 57"/>
              <a:gd name="T76" fmla="*/ 829249398 w 72"/>
              <a:gd name="T77" fmla="*/ 492878069 h 57"/>
              <a:gd name="T78" fmla="*/ 315350240 w 72"/>
              <a:gd name="T79" fmla="*/ 492878069 h 57"/>
              <a:gd name="T80" fmla="*/ 303669082 w 72"/>
              <a:gd name="T81" fmla="*/ 469408826 h 57"/>
              <a:gd name="T82" fmla="*/ 303669082 w 72"/>
              <a:gd name="T83" fmla="*/ 387261340 h 57"/>
              <a:gd name="T84" fmla="*/ 315350240 w 72"/>
              <a:gd name="T85" fmla="*/ 363792097 h 57"/>
              <a:gd name="T86" fmla="*/ 829249398 w 72"/>
              <a:gd name="T87" fmla="*/ 363792097 h 57"/>
              <a:gd name="T88" fmla="*/ 840930555 w 72"/>
              <a:gd name="T89" fmla="*/ 387261340 h 57"/>
              <a:gd name="T90" fmla="*/ 840930555 w 72"/>
              <a:gd name="T91" fmla="*/ 46940882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72" h="57">
                <a:moveTo>
                  <a:pt x="72" y="9"/>
                </a:moveTo>
                <a:cubicBezTo>
                  <a:pt x="72" y="10"/>
                  <a:pt x="72" y="11"/>
                  <a:pt x="7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0"/>
                  <a:pt x="0" y="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2" y="0"/>
                  <a:pt x="72" y="1"/>
                  <a:pt x="72" y="2"/>
                </a:cubicBezTo>
                <a:lnTo>
                  <a:pt x="72" y="9"/>
                </a:lnTo>
                <a:close/>
                <a:moveTo>
                  <a:pt x="72" y="56"/>
                </a:moveTo>
                <a:cubicBezTo>
                  <a:pt x="72" y="56"/>
                  <a:pt x="72" y="57"/>
                  <a:pt x="71" y="57"/>
                </a:cubicBezTo>
                <a:cubicBezTo>
                  <a:pt x="2" y="57"/>
                  <a:pt x="2" y="57"/>
                  <a:pt x="2" y="57"/>
                </a:cubicBezTo>
                <a:cubicBezTo>
                  <a:pt x="1" y="57"/>
                  <a:pt x="0" y="56"/>
                  <a:pt x="0" y="5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7"/>
                  <a:pt x="1" y="47"/>
                  <a:pt x="2" y="47"/>
                </a:cubicBezTo>
                <a:cubicBezTo>
                  <a:pt x="71" y="47"/>
                  <a:pt x="71" y="47"/>
                  <a:pt x="71" y="47"/>
                </a:cubicBezTo>
                <a:cubicBezTo>
                  <a:pt x="72" y="47"/>
                  <a:pt x="72" y="47"/>
                  <a:pt x="72" y="48"/>
                </a:cubicBezTo>
                <a:lnTo>
                  <a:pt x="72" y="56"/>
                </a:lnTo>
                <a:close/>
                <a:moveTo>
                  <a:pt x="16" y="40"/>
                </a:moveTo>
                <a:cubicBezTo>
                  <a:pt x="16" y="41"/>
                  <a:pt x="15" y="42"/>
                  <a:pt x="15" y="42"/>
                </a:cubicBezTo>
                <a:cubicBezTo>
                  <a:pt x="14" y="42"/>
                  <a:pt x="14" y="41"/>
                  <a:pt x="14" y="41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6"/>
                  <a:pt x="16" y="16"/>
                  <a:pt x="16" y="17"/>
                </a:cubicBezTo>
                <a:lnTo>
                  <a:pt x="16" y="40"/>
                </a:lnTo>
                <a:close/>
                <a:moveTo>
                  <a:pt x="72" y="25"/>
                </a:moveTo>
                <a:cubicBezTo>
                  <a:pt x="72" y="26"/>
                  <a:pt x="72" y="26"/>
                  <a:pt x="71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6" y="26"/>
                  <a:pt x="26" y="25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6"/>
                  <a:pt x="27" y="16"/>
                  <a:pt x="27" y="16"/>
                </a:cubicBezTo>
                <a:cubicBezTo>
                  <a:pt x="71" y="16"/>
                  <a:pt x="71" y="16"/>
                  <a:pt x="71" y="16"/>
                </a:cubicBezTo>
                <a:cubicBezTo>
                  <a:pt x="72" y="16"/>
                  <a:pt x="72" y="16"/>
                  <a:pt x="72" y="17"/>
                </a:cubicBezTo>
                <a:lnTo>
                  <a:pt x="72" y="25"/>
                </a:lnTo>
                <a:close/>
                <a:moveTo>
                  <a:pt x="72" y="40"/>
                </a:moveTo>
                <a:cubicBezTo>
                  <a:pt x="72" y="41"/>
                  <a:pt x="72" y="42"/>
                  <a:pt x="71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1"/>
                  <a:pt x="26" y="40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2"/>
                  <a:pt x="27" y="31"/>
                  <a:pt x="27" y="31"/>
                </a:cubicBezTo>
                <a:cubicBezTo>
                  <a:pt x="71" y="31"/>
                  <a:pt x="71" y="31"/>
                  <a:pt x="71" y="31"/>
                </a:cubicBezTo>
                <a:cubicBezTo>
                  <a:pt x="72" y="31"/>
                  <a:pt x="72" y="32"/>
                  <a:pt x="72" y="33"/>
                </a:cubicBezTo>
                <a:lnTo>
                  <a:pt x="72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" name="Freeform 71"/>
          <p:cNvSpPr>
            <a:spLocks noEditPoints="1"/>
          </p:cNvSpPr>
          <p:nvPr/>
        </p:nvSpPr>
        <p:spPr bwMode="auto">
          <a:xfrm>
            <a:off x="7112137" y="2851326"/>
            <a:ext cx="413718" cy="246371"/>
          </a:xfrm>
          <a:custGeom>
            <a:avLst/>
            <a:gdLst>
              <a:gd name="T0" fmla="*/ 115927188 w 178"/>
              <a:gd name="T1" fmla="*/ 0 h 106"/>
              <a:gd name="T2" fmla="*/ 115927188 w 178"/>
              <a:gd name="T3" fmla="*/ 214214075 h 106"/>
              <a:gd name="T4" fmla="*/ 0 w 178"/>
              <a:gd name="T5" fmla="*/ 214214075 h 106"/>
              <a:gd name="T6" fmla="*/ 0 w 178"/>
              <a:gd name="T7" fmla="*/ 60483750 h 106"/>
              <a:gd name="T8" fmla="*/ 70564375 w 178"/>
              <a:gd name="T9" fmla="*/ 60483750 h 106"/>
              <a:gd name="T10" fmla="*/ 70564375 w 178"/>
              <a:gd name="T11" fmla="*/ 0 h 106"/>
              <a:gd name="T12" fmla="*/ 115927188 w 178"/>
              <a:gd name="T13" fmla="*/ 0 h 106"/>
              <a:gd name="T14" fmla="*/ 70564375 w 178"/>
              <a:gd name="T15" fmla="*/ 98286888 h 106"/>
              <a:gd name="T16" fmla="*/ 45362813 w 178"/>
              <a:gd name="T17" fmla="*/ 98286888 h 106"/>
              <a:gd name="T18" fmla="*/ 45362813 w 178"/>
              <a:gd name="T19" fmla="*/ 181451250 h 106"/>
              <a:gd name="T20" fmla="*/ 70564375 w 178"/>
              <a:gd name="T21" fmla="*/ 181451250 h 106"/>
              <a:gd name="T22" fmla="*/ 70564375 w 178"/>
              <a:gd name="T23" fmla="*/ 98286888 h 106"/>
              <a:gd name="T24" fmla="*/ 131048125 w 178"/>
              <a:gd name="T25" fmla="*/ 42843450 h 106"/>
              <a:gd name="T26" fmla="*/ 181451250 w 178"/>
              <a:gd name="T27" fmla="*/ 42843450 h 106"/>
              <a:gd name="T28" fmla="*/ 181451250 w 178"/>
              <a:gd name="T29" fmla="*/ 0 h 106"/>
              <a:gd name="T30" fmla="*/ 131048125 w 178"/>
              <a:gd name="T31" fmla="*/ 0 h 106"/>
              <a:gd name="T32" fmla="*/ 131048125 w 178"/>
              <a:gd name="T33" fmla="*/ 42843450 h 106"/>
              <a:gd name="T34" fmla="*/ 131048125 w 178"/>
              <a:gd name="T35" fmla="*/ 214214075 h 106"/>
              <a:gd name="T36" fmla="*/ 181451250 w 178"/>
              <a:gd name="T37" fmla="*/ 214214075 h 106"/>
              <a:gd name="T38" fmla="*/ 181451250 w 178"/>
              <a:gd name="T39" fmla="*/ 60483750 h 106"/>
              <a:gd name="T40" fmla="*/ 131048125 w 178"/>
              <a:gd name="T41" fmla="*/ 60483750 h 106"/>
              <a:gd name="T42" fmla="*/ 131048125 w 178"/>
              <a:gd name="T43" fmla="*/ 214214075 h 106"/>
              <a:gd name="T44" fmla="*/ 312499375 w 178"/>
              <a:gd name="T45" fmla="*/ 60483750 h 106"/>
              <a:gd name="T46" fmla="*/ 312499375 w 178"/>
              <a:gd name="T47" fmla="*/ 267136563 h 106"/>
              <a:gd name="T48" fmla="*/ 196572188 w 178"/>
              <a:gd name="T49" fmla="*/ 267136563 h 106"/>
              <a:gd name="T50" fmla="*/ 196572188 w 178"/>
              <a:gd name="T51" fmla="*/ 229335013 h 106"/>
              <a:gd name="T52" fmla="*/ 267136563 w 178"/>
              <a:gd name="T53" fmla="*/ 229335013 h 106"/>
              <a:gd name="T54" fmla="*/ 267136563 w 178"/>
              <a:gd name="T55" fmla="*/ 214214075 h 106"/>
              <a:gd name="T56" fmla="*/ 196572188 w 178"/>
              <a:gd name="T57" fmla="*/ 214214075 h 106"/>
              <a:gd name="T58" fmla="*/ 196572188 w 178"/>
              <a:gd name="T59" fmla="*/ 60483750 h 106"/>
              <a:gd name="T60" fmla="*/ 312499375 w 178"/>
              <a:gd name="T61" fmla="*/ 60483750 h 106"/>
              <a:gd name="T62" fmla="*/ 267136563 w 178"/>
              <a:gd name="T63" fmla="*/ 98286888 h 106"/>
              <a:gd name="T64" fmla="*/ 241935000 w 178"/>
              <a:gd name="T65" fmla="*/ 98286888 h 106"/>
              <a:gd name="T66" fmla="*/ 241935000 w 178"/>
              <a:gd name="T67" fmla="*/ 181451250 h 106"/>
              <a:gd name="T68" fmla="*/ 267136563 w 178"/>
              <a:gd name="T69" fmla="*/ 181451250 h 106"/>
              <a:gd name="T70" fmla="*/ 267136563 w 178"/>
              <a:gd name="T71" fmla="*/ 98286888 h 106"/>
              <a:gd name="T72" fmla="*/ 448587813 w 178"/>
              <a:gd name="T73" fmla="*/ 60483750 h 106"/>
              <a:gd name="T74" fmla="*/ 448587813 w 178"/>
              <a:gd name="T75" fmla="*/ 267136563 h 106"/>
              <a:gd name="T76" fmla="*/ 332660625 w 178"/>
              <a:gd name="T77" fmla="*/ 267136563 h 106"/>
              <a:gd name="T78" fmla="*/ 332660625 w 178"/>
              <a:gd name="T79" fmla="*/ 229335013 h 106"/>
              <a:gd name="T80" fmla="*/ 405745950 w 178"/>
              <a:gd name="T81" fmla="*/ 229335013 h 106"/>
              <a:gd name="T82" fmla="*/ 405745950 w 178"/>
              <a:gd name="T83" fmla="*/ 214214075 h 106"/>
              <a:gd name="T84" fmla="*/ 332660625 w 178"/>
              <a:gd name="T85" fmla="*/ 214214075 h 106"/>
              <a:gd name="T86" fmla="*/ 332660625 w 178"/>
              <a:gd name="T87" fmla="*/ 60483750 h 106"/>
              <a:gd name="T88" fmla="*/ 448587813 w 178"/>
              <a:gd name="T89" fmla="*/ 60483750 h 106"/>
              <a:gd name="T90" fmla="*/ 405745950 w 178"/>
              <a:gd name="T91" fmla="*/ 98286888 h 106"/>
              <a:gd name="T92" fmla="*/ 378023438 w 178"/>
              <a:gd name="T93" fmla="*/ 98286888 h 106"/>
              <a:gd name="T94" fmla="*/ 378023438 w 178"/>
              <a:gd name="T95" fmla="*/ 181451250 h 106"/>
              <a:gd name="T96" fmla="*/ 405745950 w 178"/>
              <a:gd name="T97" fmla="*/ 181451250 h 106"/>
              <a:gd name="T98" fmla="*/ 405745950 w 178"/>
              <a:gd name="T99" fmla="*/ 98286888 h 10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8" h="106">
                <a:moveTo>
                  <a:pt x="46" y="0"/>
                </a:moveTo>
                <a:lnTo>
                  <a:pt x="46" y="85"/>
                </a:lnTo>
                <a:lnTo>
                  <a:pt x="0" y="85"/>
                </a:lnTo>
                <a:lnTo>
                  <a:pt x="0" y="24"/>
                </a:lnTo>
                <a:lnTo>
                  <a:pt x="28" y="24"/>
                </a:lnTo>
                <a:lnTo>
                  <a:pt x="28" y="0"/>
                </a:lnTo>
                <a:lnTo>
                  <a:pt x="46" y="0"/>
                </a:lnTo>
                <a:close/>
                <a:moveTo>
                  <a:pt x="28" y="39"/>
                </a:moveTo>
                <a:lnTo>
                  <a:pt x="18" y="39"/>
                </a:lnTo>
                <a:lnTo>
                  <a:pt x="18" y="72"/>
                </a:lnTo>
                <a:lnTo>
                  <a:pt x="28" y="72"/>
                </a:lnTo>
                <a:lnTo>
                  <a:pt x="28" y="39"/>
                </a:lnTo>
                <a:close/>
                <a:moveTo>
                  <a:pt x="52" y="17"/>
                </a:moveTo>
                <a:lnTo>
                  <a:pt x="72" y="17"/>
                </a:lnTo>
                <a:lnTo>
                  <a:pt x="72" y="0"/>
                </a:lnTo>
                <a:lnTo>
                  <a:pt x="52" y="0"/>
                </a:lnTo>
                <a:lnTo>
                  <a:pt x="52" y="17"/>
                </a:lnTo>
                <a:close/>
                <a:moveTo>
                  <a:pt x="52" y="85"/>
                </a:moveTo>
                <a:lnTo>
                  <a:pt x="72" y="85"/>
                </a:lnTo>
                <a:lnTo>
                  <a:pt x="72" y="24"/>
                </a:lnTo>
                <a:lnTo>
                  <a:pt x="52" y="24"/>
                </a:lnTo>
                <a:lnTo>
                  <a:pt x="52" y="85"/>
                </a:lnTo>
                <a:close/>
                <a:moveTo>
                  <a:pt x="124" y="24"/>
                </a:moveTo>
                <a:lnTo>
                  <a:pt x="124" y="106"/>
                </a:lnTo>
                <a:lnTo>
                  <a:pt x="78" y="106"/>
                </a:lnTo>
                <a:lnTo>
                  <a:pt x="78" y="91"/>
                </a:lnTo>
                <a:lnTo>
                  <a:pt x="106" y="91"/>
                </a:lnTo>
                <a:lnTo>
                  <a:pt x="106" y="85"/>
                </a:lnTo>
                <a:lnTo>
                  <a:pt x="78" y="85"/>
                </a:lnTo>
                <a:lnTo>
                  <a:pt x="78" y="24"/>
                </a:lnTo>
                <a:lnTo>
                  <a:pt x="124" y="24"/>
                </a:lnTo>
                <a:close/>
                <a:moveTo>
                  <a:pt x="106" y="39"/>
                </a:moveTo>
                <a:lnTo>
                  <a:pt x="96" y="39"/>
                </a:lnTo>
                <a:lnTo>
                  <a:pt x="96" y="72"/>
                </a:lnTo>
                <a:lnTo>
                  <a:pt x="106" y="72"/>
                </a:lnTo>
                <a:lnTo>
                  <a:pt x="106" y="39"/>
                </a:lnTo>
                <a:close/>
                <a:moveTo>
                  <a:pt x="178" y="24"/>
                </a:moveTo>
                <a:lnTo>
                  <a:pt x="178" y="106"/>
                </a:lnTo>
                <a:lnTo>
                  <a:pt x="132" y="106"/>
                </a:lnTo>
                <a:lnTo>
                  <a:pt x="132" y="91"/>
                </a:lnTo>
                <a:lnTo>
                  <a:pt x="161" y="91"/>
                </a:lnTo>
                <a:lnTo>
                  <a:pt x="161" y="85"/>
                </a:lnTo>
                <a:lnTo>
                  <a:pt x="132" y="85"/>
                </a:lnTo>
                <a:lnTo>
                  <a:pt x="132" y="24"/>
                </a:lnTo>
                <a:lnTo>
                  <a:pt x="178" y="24"/>
                </a:lnTo>
                <a:close/>
                <a:moveTo>
                  <a:pt x="161" y="39"/>
                </a:moveTo>
                <a:lnTo>
                  <a:pt x="150" y="39"/>
                </a:lnTo>
                <a:lnTo>
                  <a:pt x="150" y="72"/>
                </a:lnTo>
                <a:lnTo>
                  <a:pt x="161" y="72"/>
                </a:lnTo>
                <a:lnTo>
                  <a:pt x="161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" name="Freeform 72"/>
          <p:cNvSpPr>
            <a:spLocks noEditPoints="1"/>
          </p:cNvSpPr>
          <p:nvPr/>
        </p:nvSpPr>
        <p:spPr bwMode="auto">
          <a:xfrm>
            <a:off x="7837306" y="2816462"/>
            <a:ext cx="306802" cy="311451"/>
          </a:xfrm>
          <a:custGeom>
            <a:avLst/>
            <a:gdLst>
              <a:gd name="T0" fmla="*/ 365829642 w 61"/>
              <a:gd name="T1" fmla="*/ 729869768 h 62"/>
              <a:gd name="T2" fmla="*/ 0 w 61"/>
              <a:gd name="T3" fmla="*/ 364936600 h 62"/>
              <a:gd name="T4" fmla="*/ 365829642 w 61"/>
              <a:gd name="T5" fmla="*/ 0 h 62"/>
              <a:gd name="T6" fmla="*/ 719855779 w 61"/>
              <a:gd name="T7" fmla="*/ 364936600 h 62"/>
              <a:gd name="T8" fmla="*/ 365829642 w 61"/>
              <a:gd name="T9" fmla="*/ 729869768 h 62"/>
              <a:gd name="T10" fmla="*/ 365829642 w 61"/>
              <a:gd name="T11" fmla="*/ 317845460 h 62"/>
              <a:gd name="T12" fmla="*/ 47203714 w 61"/>
              <a:gd name="T13" fmla="*/ 353161242 h 62"/>
              <a:gd name="T14" fmla="*/ 47203714 w 61"/>
              <a:gd name="T15" fmla="*/ 364936600 h 62"/>
              <a:gd name="T16" fmla="*/ 129811072 w 61"/>
              <a:gd name="T17" fmla="*/ 576831286 h 62"/>
              <a:gd name="T18" fmla="*/ 377629711 w 61"/>
              <a:gd name="T19" fmla="*/ 364936600 h 62"/>
              <a:gd name="T20" fmla="*/ 389429781 w 61"/>
              <a:gd name="T21" fmla="*/ 364936600 h 62"/>
              <a:gd name="T22" fmla="*/ 365829642 w 61"/>
              <a:gd name="T23" fmla="*/ 317845460 h 62"/>
              <a:gd name="T24" fmla="*/ 224218500 w 61"/>
              <a:gd name="T25" fmla="*/ 82403489 h 62"/>
              <a:gd name="T26" fmla="*/ 59003784 w 61"/>
              <a:gd name="T27" fmla="*/ 306073533 h 62"/>
              <a:gd name="T28" fmla="*/ 342226067 w 61"/>
              <a:gd name="T29" fmla="*/ 270757752 h 62"/>
              <a:gd name="T30" fmla="*/ 224218500 w 61"/>
              <a:gd name="T31" fmla="*/ 82403489 h 62"/>
              <a:gd name="T32" fmla="*/ 413033356 w 61"/>
              <a:gd name="T33" fmla="*/ 423796235 h 62"/>
              <a:gd name="T34" fmla="*/ 413033356 w 61"/>
              <a:gd name="T35" fmla="*/ 423796235 h 62"/>
              <a:gd name="T36" fmla="*/ 165211281 w 61"/>
              <a:gd name="T37" fmla="*/ 612150498 h 62"/>
              <a:gd name="T38" fmla="*/ 165211281 w 61"/>
              <a:gd name="T39" fmla="*/ 612150498 h 62"/>
              <a:gd name="T40" fmla="*/ 365829642 w 61"/>
              <a:gd name="T41" fmla="*/ 682782060 h 62"/>
              <a:gd name="T42" fmla="*/ 483837209 w 61"/>
              <a:gd name="T43" fmla="*/ 659238206 h 62"/>
              <a:gd name="T44" fmla="*/ 413033356 w 61"/>
              <a:gd name="T45" fmla="*/ 423796235 h 62"/>
              <a:gd name="T46" fmla="*/ 283222284 w 61"/>
              <a:gd name="T47" fmla="*/ 70631562 h 62"/>
              <a:gd name="T48" fmla="*/ 283222284 w 61"/>
              <a:gd name="T49" fmla="*/ 70631562 h 62"/>
              <a:gd name="T50" fmla="*/ 283222284 w 61"/>
              <a:gd name="T51" fmla="*/ 70631562 h 62"/>
              <a:gd name="T52" fmla="*/ 365829642 w 61"/>
              <a:gd name="T53" fmla="*/ 58859635 h 62"/>
              <a:gd name="T54" fmla="*/ 283222284 w 61"/>
              <a:gd name="T55" fmla="*/ 70631562 h 62"/>
              <a:gd name="T56" fmla="*/ 401229851 w 61"/>
              <a:gd name="T57" fmla="*/ 247213898 h 62"/>
              <a:gd name="T58" fmla="*/ 566444567 w 61"/>
              <a:gd name="T59" fmla="*/ 141266555 h 62"/>
              <a:gd name="T60" fmla="*/ 365829642 w 61"/>
              <a:gd name="T61" fmla="*/ 58859635 h 62"/>
              <a:gd name="T62" fmla="*/ 601848211 w 61"/>
              <a:gd name="T63" fmla="*/ 176582336 h 62"/>
              <a:gd name="T64" fmla="*/ 424833425 w 61"/>
              <a:gd name="T65" fmla="*/ 294301606 h 62"/>
              <a:gd name="T66" fmla="*/ 448433565 w 61"/>
              <a:gd name="T67" fmla="*/ 341389315 h 62"/>
              <a:gd name="T68" fmla="*/ 460237070 w 61"/>
              <a:gd name="T69" fmla="*/ 353161242 h 62"/>
              <a:gd name="T70" fmla="*/ 672652065 w 61"/>
              <a:gd name="T71" fmla="*/ 364936600 h 62"/>
              <a:gd name="T72" fmla="*/ 601848211 w 61"/>
              <a:gd name="T73" fmla="*/ 176582336 h 62"/>
              <a:gd name="T74" fmla="*/ 472037139 w 61"/>
              <a:gd name="T75" fmla="*/ 400252381 h 62"/>
              <a:gd name="T76" fmla="*/ 531040923 w 61"/>
              <a:gd name="T77" fmla="*/ 623922425 h 62"/>
              <a:gd name="T78" fmla="*/ 672652065 w 61"/>
              <a:gd name="T79" fmla="*/ 412024308 h 62"/>
              <a:gd name="T80" fmla="*/ 472037139 w 61"/>
              <a:gd name="T81" fmla="*/ 400252381 h 6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27"/>
                </a:moveTo>
                <a:cubicBezTo>
                  <a:pt x="18" y="31"/>
                  <a:pt x="5" y="30"/>
                  <a:pt x="4" y="30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38"/>
                  <a:pt x="7" y="44"/>
                  <a:pt x="11" y="49"/>
                </a:cubicBezTo>
                <a:cubicBezTo>
                  <a:pt x="18" y="36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0"/>
                  <a:pt x="32" y="28"/>
                  <a:pt x="31" y="27"/>
                </a:cubicBezTo>
                <a:close/>
                <a:moveTo>
                  <a:pt x="19" y="7"/>
                </a:moveTo>
                <a:cubicBezTo>
                  <a:pt x="12" y="11"/>
                  <a:pt x="7" y="18"/>
                  <a:pt x="5" y="26"/>
                </a:cubicBezTo>
                <a:cubicBezTo>
                  <a:pt x="6" y="26"/>
                  <a:pt x="17" y="26"/>
                  <a:pt x="29" y="23"/>
                </a:cubicBezTo>
                <a:cubicBezTo>
                  <a:pt x="25" y="15"/>
                  <a:pt x="20" y="8"/>
                  <a:pt x="19" y="7"/>
                </a:cubicBezTo>
                <a:close/>
                <a:moveTo>
                  <a:pt x="35" y="36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6"/>
                  <a:pt x="19" y="41"/>
                  <a:pt x="14" y="52"/>
                </a:cubicBezTo>
                <a:cubicBezTo>
                  <a:pt x="14" y="52"/>
                  <a:pt x="14" y="52"/>
                  <a:pt x="14" y="52"/>
                </a:cubicBezTo>
                <a:cubicBezTo>
                  <a:pt x="18" y="55"/>
                  <a:pt x="24" y="58"/>
                  <a:pt x="31" y="58"/>
                </a:cubicBezTo>
                <a:cubicBezTo>
                  <a:pt x="34" y="58"/>
                  <a:pt x="38" y="57"/>
                  <a:pt x="41" y="56"/>
                </a:cubicBezTo>
                <a:cubicBezTo>
                  <a:pt x="40" y="53"/>
                  <a:pt x="39" y="45"/>
                  <a:pt x="35" y="36"/>
                </a:cubicBezTo>
                <a:close/>
                <a:moveTo>
                  <a:pt x="24" y="6"/>
                </a:move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lose/>
                <a:moveTo>
                  <a:pt x="31" y="5"/>
                </a:moveTo>
                <a:cubicBezTo>
                  <a:pt x="28" y="5"/>
                  <a:pt x="26" y="5"/>
                  <a:pt x="24" y="6"/>
                </a:cubicBezTo>
                <a:cubicBezTo>
                  <a:pt x="25" y="6"/>
                  <a:pt x="30" y="13"/>
                  <a:pt x="34" y="21"/>
                </a:cubicBezTo>
                <a:cubicBezTo>
                  <a:pt x="44" y="17"/>
                  <a:pt x="48" y="12"/>
                  <a:pt x="48" y="12"/>
                </a:cubicBezTo>
                <a:cubicBezTo>
                  <a:pt x="43" y="7"/>
                  <a:pt x="37" y="5"/>
                  <a:pt x="31" y="5"/>
                </a:cubicBezTo>
                <a:close/>
                <a:moveTo>
                  <a:pt x="51" y="15"/>
                </a:moveTo>
                <a:cubicBezTo>
                  <a:pt x="51" y="15"/>
                  <a:pt x="47" y="21"/>
                  <a:pt x="36" y="25"/>
                </a:cubicBezTo>
                <a:cubicBezTo>
                  <a:pt x="37" y="26"/>
                  <a:pt x="37" y="28"/>
                  <a:pt x="38" y="29"/>
                </a:cubicBezTo>
                <a:cubicBezTo>
                  <a:pt x="38" y="29"/>
                  <a:pt x="38" y="30"/>
                  <a:pt x="39" y="30"/>
                </a:cubicBezTo>
                <a:cubicBezTo>
                  <a:pt x="48" y="29"/>
                  <a:pt x="57" y="31"/>
                  <a:pt x="57" y="31"/>
                </a:cubicBezTo>
                <a:cubicBezTo>
                  <a:pt x="57" y="25"/>
                  <a:pt x="55" y="19"/>
                  <a:pt x="51" y="15"/>
                </a:cubicBezTo>
                <a:close/>
                <a:moveTo>
                  <a:pt x="40" y="34"/>
                </a:moveTo>
                <a:cubicBezTo>
                  <a:pt x="44" y="44"/>
                  <a:pt x="45" y="52"/>
                  <a:pt x="45" y="53"/>
                </a:cubicBezTo>
                <a:cubicBezTo>
                  <a:pt x="51" y="49"/>
                  <a:pt x="55" y="43"/>
                  <a:pt x="57" y="35"/>
                </a:cubicBezTo>
                <a:cubicBezTo>
                  <a:pt x="56" y="35"/>
                  <a:pt x="49" y="33"/>
                  <a:pt x="40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" name="Freeform 73"/>
          <p:cNvSpPr>
            <a:spLocks noEditPoints="1"/>
          </p:cNvSpPr>
          <p:nvPr/>
        </p:nvSpPr>
        <p:spPr bwMode="auto">
          <a:xfrm>
            <a:off x="8562474" y="2842029"/>
            <a:ext cx="316099" cy="260317"/>
          </a:xfrm>
          <a:custGeom>
            <a:avLst/>
            <a:gdLst>
              <a:gd name="T0" fmla="*/ 352328238 w 63"/>
              <a:gd name="T1" fmla="*/ 11690350 h 52"/>
              <a:gd name="T2" fmla="*/ 387557635 w 63"/>
              <a:gd name="T3" fmla="*/ 11690350 h 52"/>
              <a:gd name="T4" fmla="*/ 728141598 w 63"/>
              <a:gd name="T5" fmla="*/ 350734435 h 52"/>
              <a:gd name="T6" fmla="*/ 716397324 w 63"/>
              <a:gd name="T7" fmla="*/ 362424785 h 52"/>
              <a:gd name="T8" fmla="*/ 23488549 w 63"/>
              <a:gd name="T9" fmla="*/ 362424785 h 52"/>
              <a:gd name="T10" fmla="*/ 11744275 w 63"/>
              <a:gd name="T11" fmla="*/ 350734435 h 52"/>
              <a:gd name="T12" fmla="*/ 352328238 w 63"/>
              <a:gd name="T13" fmla="*/ 11690350 h 52"/>
              <a:gd name="T14" fmla="*/ 35232824 w 63"/>
              <a:gd name="T15" fmla="*/ 607939231 h 52"/>
              <a:gd name="T16" fmla="*/ 11744275 w 63"/>
              <a:gd name="T17" fmla="*/ 572864762 h 52"/>
              <a:gd name="T18" fmla="*/ 11744275 w 63"/>
              <a:gd name="T19" fmla="*/ 455954423 h 52"/>
              <a:gd name="T20" fmla="*/ 35232824 w 63"/>
              <a:gd name="T21" fmla="*/ 432573723 h 52"/>
              <a:gd name="T22" fmla="*/ 704653049 w 63"/>
              <a:gd name="T23" fmla="*/ 432573723 h 52"/>
              <a:gd name="T24" fmla="*/ 728141598 w 63"/>
              <a:gd name="T25" fmla="*/ 455954423 h 52"/>
              <a:gd name="T26" fmla="*/ 728141598 w 63"/>
              <a:gd name="T27" fmla="*/ 572864762 h 52"/>
              <a:gd name="T28" fmla="*/ 704653049 w 63"/>
              <a:gd name="T29" fmla="*/ 607939231 h 52"/>
              <a:gd name="T30" fmla="*/ 35232824 w 63"/>
              <a:gd name="T31" fmla="*/ 607939231 h 5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3" h="52">
                <a:moveTo>
                  <a:pt x="30" y="1"/>
                </a:moveTo>
                <a:cubicBezTo>
                  <a:pt x="31" y="0"/>
                  <a:pt x="32" y="0"/>
                  <a:pt x="33" y="1"/>
                </a:cubicBezTo>
                <a:cubicBezTo>
                  <a:pt x="62" y="30"/>
                  <a:pt x="62" y="30"/>
                  <a:pt x="62" y="30"/>
                </a:cubicBezTo>
                <a:cubicBezTo>
                  <a:pt x="63" y="31"/>
                  <a:pt x="62" y="31"/>
                  <a:pt x="61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0" y="31"/>
                  <a:pt x="0" y="31"/>
                  <a:pt x="1" y="30"/>
                </a:cubicBezTo>
                <a:lnTo>
                  <a:pt x="30" y="1"/>
                </a:lnTo>
                <a:close/>
                <a:moveTo>
                  <a:pt x="3" y="52"/>
                </a:moveTo>
                <a:cubicBezTo>
                  <a:pt x="2" y="52"/>
                  <a:pt x="1" y="51"/>
                  <a:pt x="1" y="49"/>
                </a:cubicBezTo>
                <a:cubicBezTo>
                  <a:pt x="1" y="39"/>
                  <a:pt x="1" y="39"/>
                  <a:pt x="1" y="39"/>
                </a:cubicBezTo>
                <a:cubicBezTo>
                  <a:pt x="1" y="38"/>
                  <a:pt x="2" y="37"/>
                  <a:pt x="3" y="37"/>
                </a:cubicBezTo>
                <a:cubicBezTo>
                  <a:pt x="60" y="37"/>
                  <a:pt x="60" y="37"/>
                  <a:pt x="60" y="37"/>
                </a:cubicBezTo>
                <a:cubicBezTo>
                  <a:pt x="61" y="37"/>
                  <a:pt x="62" y="38"/>
                  <a:pt x="62" y="3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51"/>
                  <a:pt x="61" y="52"/>
                  <a:pt x="60" y="52"/>
                </a:cubicBezTo>
                <a:lnTo>
                  <a:pt x="3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" name="Freeform 74"/>
          <p:cNvSpPr>
            <a:spLocks noEditPoints="1"/>
          </p:cNvSpPr>
          <p:nvPr/>
        </p:nvSpPr>
        <p:spPr bwMode="auto">
          <a:xfrm>
            <a:off x="9285318" y="2846678"/>
            <a:ext cx="362584" cy="281235"/>
          </a:xfrm>
          <a:custGeom>
            <a:avLst/>
            <a:gdLst>
              <a:gd name="T0" fmla="*/ 780830131 w 72"/>
              <a:gd name="T1" fmla="*/ 200017449 h 56"/>
              <a:gd name="T2" fmla="*/ 556043042 w 72"/>
              <a:gd name="T3" fmla="*/ 352973583 h 56"/>
              <a:gd name="T4" fmla="*/ 437738573 w 72"/>
              <a:gd name="T5" fmla="*/ 423568986 h 56"/>
              <a:gd name="T6" fmla="*/ 425906406 w 72"/>
              <a:gd name="T7" fmla="*/ 423568986 h 56"/>
              <a:gd name="T8" fmla="*/ 425906406 w 72"/>
              <a:gd name="T9" fmla="*/ 423568986 h 56"/>
              <a:gd name="T10" fmla="*/ 307598498 w 72"/>
              <a:gd name="T11" fmla="*/ 352973583 h 56"/>
              <a:gd name="T12" fmla="*/ 82814848 w 72"/>
              <a:gd name="T13" fmla="*/ 200017449 h 56"/>
              <a:gd name="T14" fmla="*/ 0 w 72"/>
              <a:gd name="T15" fmla="*/ 82360731 h 56"/>
              <a:gd name="T16" fmla="*/ 82814848 w 72"/>
              <a:gd name="T17" fmla="*/ 0 h 56"/>
              <a:gd name="T18" fmla="*/ 780830131 w 72"/>
              <a:gd name="T19" fmla="*/ 0 h 56"/>
              <a:gd name="T20" fmla="*/ 851812813 w 72"/>
              <a:gd name="T21" fmla="*/ 70595403 h 56"/>
              <a:gd name="T22" fmla="*/ 780830131 w 72"/>
              <a:gd name="T23" fmla="*/ 200017449 h 56"/>
              <a:gd name="T24" fmla="*/ 851812813 w 72"/>
              <a:gd name="T25" fmla="*/ 588287018 h 56"/>
              <a:gd name="T26" fmla="*/ 780830131 w 72"/>
              <a:gd name="T27" fmla="*/ 658882421 h 56"/>
              <a:gd name="T28" fmla="*/ 82814848 w 72"/>
              <a:gd name="T29" fmla="*/ 658882421 h 56"/>
              <a:gd name="T30" fmla="*/ 0 w 72"/>
              <a:gd name="T31" fmla="*/ 588287018 h 56"/>
              <a:gd name="T32" fmla="*/ 0 w 72"/>
              <a:gd name="T33" fmla="*/ 211782778 h 56"/>
              <a:gd name="T34" fmla="*/ 59153954 w 72"/>
              <a:gd name="T35" fmla="*/ 247082194 h 56"/>
              <a:gd name="T36" fmla="*/ 283937604 w 72"/>
              <a:gd name="T37" fmla="*/ 411800227 h 56"/>
              <a:gd name="T38" fmla="*/ 425906406 w 72"/>
              <a:gd name="T39" fmla="*/ 482395629 h 56"/>
              <a:gd name="T40" fmla="*/ 425906406 w 72"/>
              <a:gd name="T41" fmla="*/ 482395629 h 56"/>
              <a:gd name="T42" fmla="*/ 437738573 w 72"/>
              <a:gd name="T43" fmla="*/ 482395629 h 56"/>
              <a:gd name="T44" fmla="*/ 567875208 w 72"/>
              <a:gd name="T45" fmla="*/ 411800227 h 56"/>
              <a:gd name="T46" fmla="*/ 804491025 w 72"/>
              <a:gd name="T47" fmla="*/ 247082194 h 56"/>
              <a:gd name="T48" fmla="*/ 851812813 w 72"/>
              <a:gd name="T49" fmla="*/ 211782778 h 56"/>
              <a:gd name="T50" fmla="*/ 851812813 w 72"/>
              <a:gd name="T51" fmla="*/ 588287018 h 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56">
                <a:moveTo>
                  <a:pt x="66" y="17"/>
                </a:moveTo>
                <a:cubicBezTo>
                  <a:pt x="59" y="21"/>
                  <a:pt x="53" y="26"/>
                  <a:pt x="47" y="30"/>
                </a:cubicBezTo>
                <a:cubicBezTo>
                  <a:pt x="44" y="32"/>
                  <a:pt x="40" y="36"/>
                  <a:pt x="37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3" y="36"/>
                  <a:pt x="29" y="32"/>
                  <a:pt x="26" y="30"/>
                </a:cubicBezTo>
                <a:cubicBezTo>
                  <a:pt x="20" y="26"/>
                  <a:pt x="14" y="21"/>
                  <a:pt x="7" y="17"/>
                </a:cubicBezTo>
                <a:cubicBezTo>
                  <a:pt x="5" y="15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70" y="0"/>
                  <a:pt x="72" y="2"/>
                  <a:pt x="72" y="6"/>
                </a:cubicBezTo>
                <a:cubicBezTo>
                  <a:pt x="72" y="11"/>
                  <a:pt x="69" y="15"/>
                  <a:pt x="66" y="17"/>
                </a:cubicBezTo>
                <a:close/>
                <a:moveTo>
                  <a:pt x="72" y="50"/>
                </a:moveTo>
                <a:cubicBezTo>
                  <a:pt x="72" y="53"/>
                  <a:pt x="70" y="56"/>
                  <a:pt x="66" y="56"/>
                </a:cubicBezTo>
                <a:cubicBezTo>
                  <a:pt x="7" y="56"/>
                  <a:pt x="7" y="56"/>
                  <a:pt x="7" y="56"/>
                </a:cubicBezTo>
                <a:cubicBezTo>
                  <a:pt x="3" y="56"/>
                  <a:pt x="0" y="53"/>
                  <a:pt x="0" y="50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9"/>
                  <a:pt x="3" y="20"/>
                  <a:pt x="5" y="21"/>
                </a:cubicBezTo>
                <a:cubicBezTo>
                  <a:pt x="11" y="26"/>
                  <a:pt x="18" y="30"/>
                  <a:pt x="24" y="35"/>
                </a:cubicBezTo>
                <a:cubicBezTo>
                  <a:pt x="28" y="38"/>
                  <a:pt x="32" y="41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41" y="41"/>
                  <a:pt x="45" y="38"/>
                  <a:pt x="48" y="35"/>
                </a:cubicBezTo>
                <a:cubicBezTo>
                  <a:pt x="55" y="30"/>
                  <a:pt x="62" y="26"/>
                  <a:pt x="68" y="21"/>
                </a:cubicBezTo>
                <a:cubicBezTo>
                  <a:pt x="70" y="20"/>
                  <a:pt x="71" y="19"/>
                  <a:pt x="72" y="18"/>
                </a:cubicBezTo>
                <a:lnTo>
                  <a:pt x="72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" name="Freeform 75"/>
          <p:cNvSpPr>
            <a:spLocks/>
          </p:cNvSpPr>
          <p:nvPr/>
        </p:nvSpPr>
        <p:spPr bwMode="auto">
          <a:xfrm>
            <a:off x="10010487" y="2816462"/>
            <a:ext cx="206860" cy="285885"/>
          </a:xfrm>
          <a:custGeom>
            <a:avLst/>
            <a:gdLst>
              <a:gd name="T0" fmla="*/ 475010256 w 41"/>
              <a:gd name="T1" fmla="*/ 633700374 h 57"/>
              <a:gd name="T2" fmla="*/ 475010256 w 41"/>
              <a:gd name="T3" fmla="*/ 657169616 h 57"/>
              <a:gd name="T4" fmla="*/ 368134499 w 41"/>
              <a:gd name="T5" fmla="*/ 668905950 h 57"/>
              <a:gd name="T6" fmla="*/ 59375420 w 41"/>
              <a:gd name="T7" fmla="*/ 445936158 h 57"/>
              <a:gd name="T8" fmla="*/ 11875084 w 41"/>
              <a:gd name="T9" fmla="*/ 445936158 h 57"/>
              <a:gd name="T10" fmla="*/ 0 w 41"/>
              <a:gd name="T11" fmla="*/ 422466916 h 57"/>
              <a:gd name="T12" fmla="*/ 0 w 41"/>
              <a:gd name="T13" fmla="*/ 375525006 h 57"/>
              <a:gd name="T14" fmla="*/ 11875084 w 41"/>
              <a:gd name="T15" fmla="*/ 363792097 h 57"/>
              <a:gd name="T16" fmla="*/ 47500336 w 41"/>
              <a:gd name="T17" fmla="*/ 363792097 h 57"/>
              <a:gd name="T18" fmla="*/ 47500336 w 41"/>
              <a:gd name="T19" fmla="*/ 305113853 h 57"/>
              <a:gd name="T20" fmla="*/ 11875084 w 41"/>
              <a:gd name="T21" fmla="*/ 305113853 h 57"/>
              <a:gd name="T22" fmla="*/ 0 w 41"/>
              <a:gd name="T23" fmla="*/ 293380945 h 57"/>
              <a:gd name="T24" fmla="*/ 0 w 41"/>
              <a:gd name="T25" fmla="*/ 234702700 h 57"/>
              <a:gd name="T26" fmla="*/ 11875084 w 41"/>
              <a:gd name="T27" fmla="*/ 222969792 h 57"/>
              <a:gd name="T28" fmla="*/ 59375420 w 41"/>
              <a:gd name="T29" fmla="*/ 222969792 h 57"/>
              <a:gd name="T30" fmla="*/ 368134499 w 41"/>
              <a:gd name="T31" fmla="*/ 0 h 57"/>
              <a:gd name="T32" fmla="*/ 463135172 w 41"/>
              <a:gd name="T33" fmla="*/ 11736334 h 57"/>
              <a:gd name="T34" fmla="*/ 463135172 w 41"/>
              <a:gd name="T35" fmla="*/ 23469242 h 57"/>
              <a:gd name="T36" fmla="*/ 475010256 w 41"/>
              <a:gd name="T37" fmla="*/ 35205576 h 57"/>
              <a:gd name="T38" fmla="*/ 451260088 w 41"/>
              <a:gd name="T39" fmla="*/ 105616729 h 57"/>
              <a:gd name="T40" fmla="*/ 427509920 w 41"/>
              <a:gd name="T41" fmla="*/ 117353063 h 57"/>
              <a:gd name="T42" fmla="*/ 368134499 w 41"/>
              <a:gd name="T43" fmla="*/ 117353063 h 57"/>
              <a:gd name="T44" fmla="*/ 190004792 w 41"/>
              <a:gd name="T45" fmla="*/ 222969792 h 57"/>
              <a:gd name="T46" fmla="*/ 403759751 w 41"/>
              <a:gd name="T47" fmla="*/ 222969792 h 57"/>
              <a:gd name="T48" fmla="*/ 415634836 w 41"/>
              <a:gd name="T49" fmla="*/ 234702700 h 57"/>
              <a:gd name="T50" fmla="*/ 427509920 w 41"/>
              <a:gd name="T51" fmla="*/ 246439034 h 57"/>
              <a:gd name="T52" fmla="*/ 415634836 w 41"/>
              <a:gd name="T53" fmla="*/ 293380945 h 57"/>
              <a:gd name="T54" fmla="*/ 391884667 w 41"/>
              <a:gd name="T55" fmla="*/ 305113853 h 57"/>
              <a:gd name="T56" fmla="*/ 166254623 w 41"/>
              <a:gd name="T57" fmla="*/ 305113853 h 57"/>
              <a:gd name="T58" fmla="*/ 166254623 w 41"/>
              <a:gd name="T59" fmla="*/ 363792097 h 57"/>
              <a:gd name="T60" fmla="*/ 380009583 w 41"/>
              <a:gd name="T61" fmla="*/ 363792097 h 57"/>
              <a:gd name="T62" fmla="*/ 391884667 w 41"/>
              <a:gd name="T63" fmla="*/ 363792097 h 57"/>
              <a:gd name="T64" fmla="*/ 391884667 w 41"/>
              <a:gd name="T65" fmla="*/ 375525006 h 57"/>
              <a:gd name="T66" fmla="*/ 391884667 w 41"/>
              <a:gd name="T67" fmla="*/ 434203250 h 57"/>
              <a:gd name="T68" fmla="*/ 368134499 w 41"/>
              <a:gd name="T69" fmla="*/ 445936158 h 57"/>
              <a:gd name="T70" fmla="*/ 190004792 w 41"/>
              <a:gd name="T71" fmla="*/ 445936158 h 57"/>
              <a:gd name="T72" fmla="*/ 368134499 w 41"/>
              <a:gd name="T73" fmla="*/ 563289221 h 57"/>
              <a:gd name="T74" fmla="*/ 439385004 w 41"/>
              <a:gd name="T75" fmla="*/ 551552887 h 57"/>
              <a:gd name="T76" fmla="*/ 451260088 w 41"/>
              <a:gd name="T77" fmla="*/ 551552887 h 57"/>
              <a:gd name="T78" fmla="*/ 463135172 w 41"/>
              <a:gd name="T79" fmla="*/ 563289221 h 57"/>
              <a:gd name="T80" fmla="*/ 475010256 w 41"/>
              <a:gd name="T81" fmla="*/ 633700374 h 5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1" h="57">
                <a:moveTo>
                  <a:pt x="40" y="54"/>
                </a:moveTo>
                <a:cubicBezTo>
                  <a:pt x="41" y="55"/>
                  <a:pt x="40" y="55"/>
                  <a:pt x="40" y="56"/>
                </a:cubicBezTo>
                <a:cubicBezTo>
                  <a:pt x="39" y="56"/>
                  <a:pt x="36" y="57"/>
                  <a:pt x="31" y="57"/>
                </a:cubicBezTo>
                <a:cubicBezTo>
                  <a:pt x="18" y="57"/>
                  <a:pt x="8" y="49"/>
                  <a:pt x="5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1"/>
                  <a:pt x="0" y="31"/>
                  <a:pt x="1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29"/>
                  <a:pt x="4" y="28"/>
                  <a:pt x="4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19"/>
                  <a:pt x="1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9" y="8"/>
                  <a:pt x="19" y="0"/>
                  <a:pt x="31" y="0"/>
                </a:cubicBezTo>
                <a:cubicBezTo>
                  <a:pt x="35" y="0"/>
                  <a:pt x="38" y="1"/>
                  <a:pt x="39" y="1"/>
                </a:cubicBezTo>
                <a:cubicBezTo>
                  <a:pt x="39" y="1"/>
                  <a:pt x="39" y="2"/>
                  <a:pt x="39" y="2"/>
                </a:cubicBezTo>
                <a:cubicBezTo>
                  <a:pt x="40" y="2"/>
                  <a:pt x="40" y="3"/>
                  <a:pt x="40" y="3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10"/>
                  <a:pt x="37" y="10"/>
                  <a:pt x="36" y="10"/>
                </a:cubicBezTo>
                <a:cubicBezTo>
                  <a:pt x="36" y="10"/>
                  <a:pt x="34" y="10"/>
                  <a:pt x="31" y="10"/>
                </a:cubicBezTo>
                <a:cubicBezTo>
                  <a:pt x="24" y="10"/>
                  <a:pt x="18" y="13"/>
                  <a:pt x="16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5" y="19"/>
                  <a:pt x="35" y="19"/>
                  <a:pt x="35" y="20"/>
                </a:cubicBezTo>
                <a:cubicBezTo>
                  <a:pt x="36" y="20"/>
                  <a:pt x="36" y="20"/>
                  <a:pt x="36" y="21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6"/>
                  <a:pt x="34" y="26"/>
                  <a:pt x="33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8"/>
                  <a:pt x="14" y="29"/>
                  <a:pt x="14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4" y="32"/>
                  <a:pt x="33" y="32"/>
                </a:cubicBezTo>
                <a:cubicBezTo>
                  <a:pt x="33" y="37"/>
                  <a:pt x="33" y="37"/>
                  <a:pt x="33" y="37"/>
                </a:cubicBezTo>
                <a:cubicBezTo>
                  <a:pt x="32" y="37"/>
                  <a:pt x="32" y="38"/>
                  <a:pt x="31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8" y="44"/>
                  <a:pt x="24" y="48"/>
                  <a:pt x="31" y="48"/>
                </a:cubicBezTo>
                <a:cubicBezTo>
                  <a:pt x="34" y="48"/>
                  <a:pt x="37" y="47"/>
                  <a:pt x="37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9" y="47"/>
                  <a:pt x="39" y="47"/>
                  <a:pt x="39" y="48"/>
                </a:cubicBezTo>
                <a:lnTo>
                  <a:pt x="40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" name="Freeform 76"/>
          <p:cNvSpPr>
            <a:spLocks noEditPoints="1"/>
          </p:cNvSpPr>
          <p:nvPr/>
        </p:nvSpPr>
        <p:spPr bwMode="auto">
          <a:xfrm>
            <a:off x="10735656" y="2816462"/>
            <a:ext cx="311451" cy="311451"/>
          </a:xfrm>
          <a:custGeom>
            <a:avLst/>
            <a:gdLst>
              <a:gd name="T0" fmla="*/ 729869768 w 62"/>
              <a:gd name="T1" fmla="*/ 364936600 h 62"/>
              <a:gd name="T2" fmla="*/ 364936600 w 62"/>
              <a:gd name="T3" fmla="*/ 729869768 h 62"/>
              <a:gd name="T4" fmla="*/ 0 w 62"/>
              <a:gd name="T5" fmla="*/ 364936600 h 62"/>
              <a:gd name="T6" fmla="*/ 364936600 w 62"/>
              <a:gd name="T7" fmla="*/ 0 h 62"/>
              <a:gd name="T8" fmla="*/ 729869768 w 62"/>
              <a:gd name="T9" fmla="*/ 364936600 h 62"/>
              <a:gd name="T10" fmla="*/ 435568162 w 62"/>
              <a:gd name="T11" fmla="*/ 141266555 h 62"/>
              <a:gd name="T12" fmla="*/ 435568162 w 62"/>
              <a:gd name="T13" fmla="*/ 129494628 h 62"/>
              <a:gd name="T14" fmla="*/ 423796235 w 62"/>
              <a:gd name="T15" fmla="*/ 129494628 h 62"/>
              <a:gd name="T16" fmla="*/ 317845460 w 62"/>
              <a:gd name="T17" fmla="*/ 129494628 h 62"/>
              <a:gd name="T18" fmla="*/ 306073533 w 62"/>
              <a:gd name="T19" fmla="*/ 129494628 h 62"/>
              <a:gd name="T20" fmla="*/ 306073533 w 62"/>
              <a:gd name="T21" fmla="*/ 141266555 h 62"/>
              <a:gd name="T22" fmla="*/ 306073533 w 62"/>
              <a:gd name="T23" fmla="*/ 435568162 h 62"/>
              <a:gd name="T24" fmla="*/ 329617388 w 62"/>
              <a:gd name="T25" fmla="*/ 447340089 h 62"/>
              <a:gd name="T26" fmla="*/ 412024308 w 62"/>
              <a:gd name="T27" fmla="*/ 447340089 h 62"/>
              <a:gd name="T28" fmla="*/ 423796235 w 62"/>
              <a:gd name="T29" fmla="*/ 435568162 h 62"/>
              <a:gd name="T30" fmla="*/ 435568162 w 62"/>
              <a:gd name="T31" fmla="*/ 141266555 h 62"/>
              <a:gd name="T32" fmla="*/ 423796235 w 62"/>
              <a:gd name="T33" fmla="*/ 506199724 h 62"/>
              <a:gd name="T34" fmla="*/ 412024308 w 62"/>
              <a:gd name="T35" fmla="*/ 494427797 h 62"/>
              <a:gd name="T36" fmla="*/ 329617388 w 62"/>
              <a:gd name="T37" fmla="*/ 494427797 h 62"/>
              <a:gd name="T38" fmla="*/ 306073533 w 62"/>
              <a:gd name="T39" fmla="*/ 506199724 h 62"/>
              <a:gd name="T40" fmla="*/ 306073533 w 62"/>
              <a:gd name="T41" fmla="*/ 600375140 h 62"/>
              <a:gd name="T42" fmla="*/ 329617388 w 62"/>
              <a:gd name="T43" fmla="*/ 612150498 h 62"/>
              <a:gd name="T44" fmla="*/ 412024308 w 62"/>
              <a:gd name="T45" fmla="*/ 612150498 h 62"/>
              <a:gd name="T46" fmla="*/ 423796235 w 62"/>
              <a:gd name="T47" fmla="*/ 600375140 h 62"/>
              <a:gd name="T48" fmla="*/ 423796235 w 62"/>
              <a:gd name="T49" fmla="*/ 506199724 h 6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2" h="62">
                <a:moveTo>
                  <a:pt x="62" y="31"/>
                </a:moveTo>
                <a:cubicBezTo>
                  <a:pt x="62" y="48"/>
                  <a:pt x="48" y="62"/>
                  <a:pt x="31" y="62"/>
                </a:cubicBez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lose/>
                <a:moveTo>
                  <a:pt x="37" y="12"/>
                </a:moveTo>
                <a:cubicBezTo>
                  <a:pt x="37" y="11"/>
                  <a:pt x="37" y="11"/>
                  <a:pt x="37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2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7" y="38"/>
                  <a:pt x="28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8"/>
                  <a:pt x="36" y="37"/>
                  <a:pt x="36" y="37"/>
                </a:cubicBezTo>
                <a:lnTo>
                  <a:pt x="37" y="12"/>
                </a:lnTo>
                <a:close/>
                <a:moveTo>
                  <a:pt x="36" y="43"/>
                </a:moveTo>
                <a:cubicBezTo>
                  <a:pt x="36" y="42"/>
                  <a:pt x="36" y="42"/>
                  <a:pt x="35" y="42"/>
                </a:cubicBezTo>
                <a:cubicBezTo>
                  <a:pt x="28" y="42"/>
                  <a:pt x="28" y="42"/>
                  <a:pt x="28" y="42"/>
                </a:cubicBezTo>
                <a:cubicBezTo>
                  <a:pt x="27" y="42"/>
                  <a:pt x="26" y="42"/>
                  <a:pt x="26" y="43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1"/>
                  <a:pt x="27" y="52"/>
                  <a:pt x="28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6" y="52"/>
                  <a:pt x="36" y="51"/>
                  <a:pt x="36" y="51"/>
                </a:cubicBezTo>
                <a:lnTo>
                  <a:pt x="36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" name="Freeform 77"/>
          <p:cNvSpPr>
            <a:spLocks noEditPoints="1"/>
          </p:cNvSpPr>
          <p:nvPr/>
        </p:nvSpPr>
        <p:spPr bwMode="auto">
          <a:xfrm>
            <a:off x="11460825" y="2816462"/>
            <a:ext cx="306802" cy="311451"/>
          </a:xfrm>
          <a:custGeom>
            <a:avLst/>
            <a:gdLst>
              <a:gd name="T0" fmla="*/ 719855779 w 61"/>
              <a:gd name="T1" fmla="*/ 600375140 h 62"/>
              <a:gd name="T2" fmla="*/ 590044707 w 61"/>
              <a:gd name="T3" fmla="*/ 729869768 h 62"/>
              <a:gd name="T4" fmla="*/ 129811072 w 61"/>
              <a:gd name="T5" fmla="*/ 729869768 h 62"/>
              <a:gd name="T6" fmla="*/ 0 w 61"/>
              <a:gd name="T7" fmla="*/ 600375140 h 62"/>
              <a:gd name="T8" fmla="*/ 0 w 61"/>
              <a:gd name="T9" fmla="*/ 141266555 h 62"/>
              <a:gd name="T10" fmla="*/ 129811072 w 61"/>
              <a:gd name="T11" fmla="*/ 0 h 62"/>
              <a:gd name="T12" fmla="*/ 590044707 w 61"/>
              <a:gd name="T13" fmla="*/ 0 h 62"/>
              <a:gd name="T14" fmla="*/ 719855779 w 61"/>
              <a:gd name="T15" fmla="*/ 141266555 h 62"/>
              <a:gd name="T16" fmla="*/ 719855779 w 61"/>
              <a:gd name="T17" fmla="*/ 600375140 h 62"/>
              <a:gd name="T18" fmla="*/ 601848211 w 61"/>
              <a:gd name="T19" fmla="*/ 153038482 h 62"/>
              <a:gd name="T20" fmla="*/ 578244637 w 61"/>
              <a:gd name="T21" fmla="*/ 129494628 h 62"/>
              <a:gd name="T22" fmla="*/ 342226067 w 61"/>
              <a:gd name="T23" fmla="*/ 129494628 h 62"/>
              <a:gd name="T24" fmla="*/ 318625928 w 61"/>
              <a:gd name="T25" fmla="*/ 141266555 h 62"/>
              <a:gd name="T26" fmla="*/ 330425998 w 61"/>
              <a:gd name="T27" fmla="*/ 176582336 h 62"/>
              <a:gd name="T28" fmla="*/ 389429781 w 61"/>
              <a:gd name="T29" fmla="*/ 247213898 h 62"/>
              <a:gd name="T30" fmla="*/ 141611142 w 61"/>
              <a:gd name="T31" fmla="*/ 494427797 h 62"/>
              <a:gd name="T32" fmla="*/ 141611142 w 61"/>
              <a:gd name="T33" fmla="*/ 541515505 h 62"/>
              <a:gd name="T34" fmla="*/ 188814856 w 61"/>
              <a:gd name="T35" fmla="*/ 588603213 h 62"/>
              <a:gd name="T36" fmla="*/ 236018570 w 61"/>
              <a:gd name="T37" fmla="*/ 588603213 h 62"/>
              <a:gd name="T38" fmla="*/ 483837209 w 61"/>
              <a:gd name="T39" fmla="*/ 341389315 h 62"/>
              <a:gd name="T40" fmla="*/ 554644498 w 61"/>
              <a:gd name="T41" fmla="*/ 400252381 h 62"/>
              <a:gd name="T42" fmla="*/ 578244637 w 61"/>
              <a:gd name="T43" fmla="*/ 412024308 h 62"/>
              <a:gd name="T44" fmla="*/ 590044707 w 61"/>
              <a:gd name="T45" fmla="*/ 412024308 h 62"/>
              <a:gd name="T46" fmla="*/ 601848211 w 61"/>
              <a:gd name="T47" fmla="*/ 388480454 h 62"/>
              <a:gd name="T48" fmla="*/ 601848211 w 61"/>
              <a:gd name="T49" fmla="*/ 153038482 h 6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51" y="13"/>
                </a:moveTo>
                <a:cubicBezTo>
                  <a:pt x="51" y="12"/>
                  <a:pt x="50" y="11"/>
                  <a:pt x="4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1"/>
                  <a:pt x="27" y="11"/>
                  <a:pt x="27" y="12"/>
                </a:cubicBezTo>
                <a:cubicBezTo>
                  <a:pt x="27" y="13"/>
                  <a:pt x="27" y="14"/>
                  <a:pt x="28" y="15"/>
                </a:cubicBezTo>
                <a:cubicBezTo>
                  <a:pt x="33" y="21"/>
                  <a:pt x="33" y="21"/>
                  <a:pt x="33" y="21"/>
                </a:cubicBezTo>
                <a:cubicBezTo>
                  <a:pt x="12" y="42"/>
                  <a:pt x="12" y="42"/>
                  <a:pt x="12" y="42"/>
                </a:cubicBezTo>
                <a:cubicBezTo>
                  <a:pt x="11" y="43"/>
                  <a:pt x="11" y="45"/>
                  <a:pt x="12" y="46"/>
                </a:cubicBezTo>
                <a:cubicBezTo>
                  <a:pt x="16" y="50"/>
                  <a:pt x="16" y="50"/>
                  <a:pt x="16" y="50"/>
                </a:cubicBezTo>
                <a:cubicBezTo>
                  <a:pt x="17" y="51"/>
                  <a:pt x="19" y="51"/>
                  <a:pt x="20" y="50"/>
                </a:cubicBezTo>
                <a:cubicBezTo>
                  <a:pt x="41" y="29"/>
                  <a:pt x="41" y="29"/>
                  <a:pt x="41" y="29"/>
                </a:cubicBezTo>
                <a:cubicBezTo>
                  <a:pt x="47" y="34"/>
                  <a:pt x="47" y="34"/>
                  <a:pt x="47" y="34"/>
                </a:cubicBezTo>
                <a:cubicBezTo>
                  <a:pt x="47" y="35"/>
                  <a:pt x="48" y="35"/>
                  <a:pt x="49" y="35"/>
                </a:cubicBezTo>
                <a:cubicBezTo>
                  <a:pt x="49" y="35"/>
                  <a:pt x="49" y="35"/>
                  <a:pt x="50" y="35"/>
                </a:cubicBezTo>
                <a:cubicBezTo>
                  <a:pt x="51" y="35"/>
                  <a:pt x="51" y="34"/>
                  <a:pt x="51" y="33"/>
                </a:cubicBezTo>
                <a:lnTo>
                  <a:pt x="51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" name="Freeform 78"/>
          <p:cNvSpPr>
            <a:spLocks/>
          </p:cNvSpPr>
          <p:nvPr/>
        </p:nvSpPr>
        <p:spPr bwMode="auto">
          <a:xfrm>
            <a:off x="12204588" y="2790896"/>
            <a:ext cx="176644" cy="337017"/>
          </a:xfrm>
          <a:custGeom>
            <a:avLst/>
            <a:gdLst>
              <a:gd name="T0" fmla="*/ 415897786 w 35"/>
              <a:gd name="T1" fmla="*/ 129839211 h 67"/>
              <a:gd name="T2" fmla="*/ 344600530 w 35"/>
              <a:gd name="T3" fmla="*/ 129839211 h 67"/>
              <a:gd name="T4" fmla="*/ 273303274 w 35"/>
              <a:gd name="T5" fmla="*/ 200661223 h 67"/>
              <a:gd name="T6" fmla="*/ 273303274 w 35"/>
              <a:gd name="T7" fmla="*/ 295089427 h 67"/>
              <a:gd name="T8" fmla="*/ 415897786 w 35"/>
              <a:gd name="T9" fmla="*/ 295089427 h 67"/>
              <a:gd name="T10" fmla="*/ 392133183 w 35"/>
              <a:gd name="T11" fmla="*/ 436730016 h 67"/>
              <a:gd name="T12" fmla="*/ 273303274 w 35"/>
              <a:gd name="T13" fmla="*/ 436730016 h 67"/>
              <a:gd name="T14" fmla="*/ 273303274 w 35"/>
              <a:gd name="T15" fmla="*/ 790836641 h 67"/>
              <a:gd name="T16" fmla="*/ 130712210 w 35"/>
              <a:gd name="T17" fmla="*/ 790836641 h 67"/>
              <a:gd name="T18" fmla="*/ 130712210 w 35"/>
              <a:gd name="T19" fmla="*/ 436730016 h 67"/>
              <a:gd name="T20" fmla="*/ 0 w 35"/>
              <a:gd name="T21" fmla="*/ 436730016 h 67"/>
              <a:gd name="T22" fmla="*/ 0 w 35"/>
              <a:gd name="T23" fmla="*/ 295089427 h 67"/>
              <a:gd name="T24" fmla="*/ 130712210 w 35"/>
              <a:gd name="T25" fmla="*/ 295089427 h 67"/>
              <a:gd name="T26" fmla="*/ 130712210 w 35"/>
              <a:gd name="T27" fmla="*/ 188856409 h 67"/>
              <a:gd name="T28" fmla="*/ 308953626 w 35"/>
              <a:gd name="T29" fmla="*/ 0 h 67"/>
              <a:gd name="T30" fmla="*/ 415897786 w 35"/>
              <a:gd name="T31" fmla="*/ 11804814 h 67"/>
              <a:gd name="T32" fmla="*/ 415897786 w 35"/>
              <a:gd name="T33" fmla="*/ 129839211 h 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67">
                <a:moveTo>
                  <a:pt x="35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4" y="11"/>
                  <a:pt x="23" y="14"/>
                  <a:pt x="23" y="17"/>
                </a:cubicBezTo>
                <a:cubicBezTo>
                  <a:pt x="23" y="25"/>
                  <a:pt x="23" y="25"/>
                  <a:pt x="23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37"/>
                  <a:pt x="33" y="37"/>
                  <a:pt x="33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3" y="67"/>
                  <a:pt x="23" y="67"/>
                  <a:pt x="23" y="67"/>
                </a:cubicBezTo>
                <a:cubicBezTo>
                  <a:pt x="11" y="67"/>
                  <a:pt x="11" y="67"/>
                  <a:pt x="11" y="67"/>
                </a:cubicBezTo>
                <a:cubicBezTo>
                  <a:pt x="11" y="37"/>
                  <a:pt x="11" y="37"/>
                  <a:pt x="11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25"/>
                  <a:pt x="0" y="25"/>
                  <a:pt x="0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6"/>
                  <a:pt x="17" y="0"/>
                  <a:pt x="26" y="0"/>
                </a:cubicBezTo>
                <a:cubicBezTo>
                  <a:pt x="30" y="0"/>
                  <a:pt x="34" y="1"/>
                  <a:pt x="35" y="1"/>
                </a:cubicBezTo>
                <a:lnTo>
                  <a:pt x="3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" name="Freeform 79"/>
          <p:cNvSpPr>
            <a:spLocks noEditPoints="1"/>
          </p:cNvSpPr>
          <p:nvPr/>
        </p:nvSpPr>
        <p:spPr bwMode="auto">
          <a:xfrm>
            <a:off x="12908839" y="2790896"/>
            <a:ext cx="362584" cy="362584"/>
          </a:xfrm>
          <a:custGeom>
            <a:avLst/>
            <a:gdLst>
              <a:gd name="T0" fmla="*/ 212954923 w 72"/>
              <a:gd name="T1" fmla="*/ 780830131 h 72"/>
              <a:gd name="T2" fmla="*/ 70986121 w 72"/>
              <a:gd name="T3" fmla="*/ 851812813 h 72"/>
              <a:gd name="T4" fmla="*/ 0 w 72"/>
              <a:gd name="T5" fmla="*/ 260276710 h 72"/>
              <a:gd name="T6" fmla="*/ 130136635 w 72"/>
              <a:gd name="T7" fmla="*/ 189290590 h 72"/>
              <a:gd name="T8" fmla="*/ 851812813 w 72"/>
              <a:gd name="T9" fmla="*/ 366752452 h 72"/>
              <a:gd name="T10" fmla="*/ 721676177 w 72"/>
              <a:gd name="T11" fmla="*/ 851812813 h 72"/>
              <a:gd name="T12" fmla="*/ 236615817 w 72"/>
              <a:gd name="T13" fmla="*/ 780830131 h 72"/>
              <a:gd name="T14" fmla="*/ 283937604 w 72"/>
              <a:gd name="T15" fmla="*/ 0 h 72"/>
              <a:gd name="T16" fmla="*/ 686183117 w 72"/>
              <a:gd name="T17" fmla="*/ 35493060 h 72"/>
              <a:gd name="T18" fmla="*/ 792658858 w 72"/>
              <a:gd name="T19" fmla="*/ 189290590 h 72"/>
              <a:gd name="T20" fmla="*/ 851812813 w 72"/>
              <a:gd name="T21" fmla="*/ 366752452 h 72"/>
              <a:gd name="T22" fmla="*/ 650690056 w 72"/>
              <a:gd name="T23" fmla="*/ 189290590 h 72"/>
              <a:gd name="T24" fmla="*/ 603368269 w 72"/>
              <a:gd name="T25" fmla="*/ 59153954 h 72"/>
              <a:gd name="T26" fmla="*/ 295769771 w 72"/>
              <a:gd name="T27" fmla="*/ 307598498 h 72"/>
              <a:gd name="T28" fmla="*/ 721676177 w 72"/>
              <a:gd name="T29" fmla="*/ 189290590 h 72"/>
              <a:gd name="T30" fmla="*/ 425906406 w 72"/>
              <a:gd name="T31" fmla="*/ 414074240 h 72"/>
              <a:gd name="T32" fmla="*/ 343091558 w 72"/>
              <a:gd name="T33" fmla="*/ 425906406 h 72"/>
              <a:gd name="T34" fmla="*/ 366752452 w 72"/>
              <a:gd name="T35" fmla="*/ 508721254 h 72"/>
              <a:gd name="T36" fmla="*/ 437738573 w 72"/>
              <a:gd name="T37" fmla="*/ 485060360 h 72"/>
              <a:gd name="T38" fmla="*/ 437738573 w 72"/>
              <a:gd name="T39" fmla="*/ 556043042 h 72"/>
              <a:gd name="T40" fmla="*/ 366752452 w 72"/>
              <a:gd name="T41" fmla="*/ 532382148 h 72"/>
              <a:gd name="T42" fmla="*/ 343091558 w 72"/>
              <a:gd name="T43" fmla="*/ 615196996 h 72"/>
              <a:gd name="T44" fmla="*/ 425906406 w 72"/>
              <a:gd name="T45" fmla="*/ 627029163 h 72"/>
              <a:gd name="T46" fmla="*/ 437738573 w 72"/>
              <a:gd name="T47" fmla="*/ 556043042 h 72"/>
              <a:gd name="T48" fmla="*/ 425906406 w 72"/>
              <a:gd name="T49" fmla="*/ 662522223 h 72"/>
              <a:gd name="T50" fmla="*/ 343091558 w 72"/>
              <a:gd name="T51" fmla="*/ 674350950 h 72"/>
              <a:gd name="T52" fmla="*/ 366752452 w 72"/>
              <a:gd name="T53" fmla="*/ 745337071 h 72"/>
              <a:gd name="T54" fmla="*/ 437738573 w 72"/>
              <a:gd name="T55" fmla="*/ 733504904 h 72"/>
              <a:gd name="T56" fmla="*/ 556043042 w 72"/>
              <a:gd name="T57" fmla="*/ 425906406 h 72"/>
              <a:gd name="T58" fmla="*/ 485060360 w 72"/>
              <a:gd name="T59" fmla="*/ 414074240 h 72"/>
              <a:gd name="T60" fmla="*/ 473228194 w 72"/>
              <a:gd name="T61" fmla="*/ 485060360 h 72"/>
              <a:gd name="T62" fmla="*/ 544214315 w 72"/>
              <a:gd name="T63" fmla="*/ 508721254 h 72"/>
              <a:gd name="T64" fmla="*/ 556043042 w 72"/>
              <a:gd name="T65" fmla="*/ 425906406 h 72"/>
              <a:gd name="T66" fmla="*/ 544214315 w 72"/>
              <a:gd name="T67" fmla="*/ 532382148 h 72"/>
              <a:gd name="T68" fmla="*/ 473228194 w 72"/>
              <a:gd name="T69" fmla="*/ 556043042 h 72"/>
              <a:gd name="T70" fmla="*/ 485060360 w 72"/>
              <a:gd name="T71" fmla="*/ 627029163 h 72"/>
              <a:gd name="T72" fmla="*/ 556043042 w 72"/>
              <a:gd name="T73" fmla="*/ 615196996 h 72"/>
              <a:gd name="T74" fmla="*/ 556043042 w 72"/>
              <a:gd name="T75" fmla="*/ 674350950 h 72"/>
              <a:gd name="T76" fmla="*/ 485060360 w 72"/>
              <a:gd name="T77" fmla="*/ 662522223 h 72"/>
              <a:gd name="T78" fmla="*/ 473228194 w 72"/>
              <a:gd name="T79" fmla="*/ 733504904 h 72"/>
              <a:gd name="T80" fmla="*/ 544214315 w 72"/>
              <a:gd name="T81" fmla="*/ 745337071 h 72"/>
              <a:gd name="T82" fmla="*/ 556043042 w 72"/>
              <a:gd name="T83" fmla="*/ 674350950 h 72"/>
              <a:gd name="T84" fmla="*/ 662522223 w 72"/>
              <a:gd name="T85" fmla="*/ 414074240 h 72"/>
              <a:gd name="T86" fmla="*/ 591536102 w 72"/>
              <a:gd name="T87" fmla="*/ 425906406 h 72"/>
              <a:gd name="T88" fmla="*/ 603368269 w 72"/>
              <a:gd name="T89" fmla="*/ 508721254 h 72"/>
              <a:gd name="T90" fmla="*/ 686183117 w 72"/>
              <a:gd name="T91" fmla="*/ 485060360 h 72"/>
              <a:gd name="T92" fmla="*/ 686183117 w 72"/>
              <a:gd name="T93" fmla="*/ 556043042 h 72"/>
              <a:gd name="T94" fmla="*/ 603368269 w 72"/>
              <a:gd name="T95" fmla="*/ 532382148 h 72"/>
              <a:gd name="T96" fmla="*/ 591536102 w 72"/>
              <a:gd name="T97" fmla="*/ 615196996 h 72"/>
              <a:gd name="T98" fmla="*/ 662522223 w 72"/>
              <a:gd name="T99" fmla="*/ 627029163 h 72"/>
              <a:gd name="T100" fmla="*/ 686183117 w 72"/>
              <a:gd name="T101" fmla="*/ 556043042 h 72"/>
              <a:gd name="T102" fmla="*/ 662522223 w 72"/>
              <a:gd name="T103" fmla="*/ 662522223 h 72"/>
              <a:gd name="T104" fmla="*/ 591536102 w 72"/>
              <a:gd name="T105" fmla="*/ 674350950 h 72"/>
              <a:gd name="T106" fmla="*/ 603368269 w 72"/>
              <a:gd name="T107" fmla="*/ 745337071 h 72"/>
              <a:gd name="T108" fmla="*/ 686183117 w 72"/>
              <a:gd name="T109" fmla="*/ 733504904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2" h="72">
                <a:moveTo>
                  <a:pt x="18" y="22"/>
                </a:moveTo>
                <a:cubicBezTo>
                  <a:pt x="18" y="66"/>
                  <a:pt x="18" y="66"/>
                  <a:pt x="18" y="66"/>
                </a:cubicBezTo>
                <a:cubicBezTo>
                  <a:pt x="18" y="69"/>
                  <a:pt x="15" y="72"/>
                  <a:pt x="11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3" y="72"/>
                  <a:pt x="0" y="69"/>
                  <a:pt x="0" y="6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9"/>
                  <a:pt x="3" y="16"/>
                  <a:pt x="6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5" y="16"/>
                  <a:pt x="18" y="19"/>
                  <a:pt x="18" y="22"/>
                </a:cubicBezTo>
                <a:close/>
                <a:moveTo>
                  <a:pt x="72" y="31"/>
                </a:moveTo>
                <a:cubicBezTo>
                  <a:pt x="72" y="62"/>
                  <a:pt x="72" y="62"/>
                  <a:pt x="72" y="62"/>
                </a:cubicBezTo>
                <a:cubicBezTo>
                  <a:pt x="72" y="68"/>
                  <a:pt x="67" y="72"/>
                  <a:pt x="61" y="72"/>
                </a:cubicBezTo>
                <a:cubicBezTo>
                  <a:pt x="27" y="72"/>
                  <a:pt x="27" y="72"/>
                  <a:pt x="27" y="72"/>
                </a:cubicBezTo>
                <a:cubicBezTo>
                  <a:pt x="23" y="72"/>
                  <a:pt x="20" y="69"/>
                  <a:pt x="20" y="66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2"/>
                  <a:pt x="22" y="0"/>
                  <a:pt x="24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6" y="2"/>
                  <a:pt x="58" y="3"/>
                </a:cubicBezTo>
                <a:cubicBezTo>
                  <a:pt x="64" y="9"/>
                  <a:pt x="64" y="9"/>
                  <a:pt x="64" y="9"/>
                </a:cubicBezTo>
                <a:cubicBezTo>
                  <a:pt x="65" y="11"/>
                  <a:pt x="67" y="14"/>
                  <a:pt x="67" y="16"/>
                </a:cubicBezTo>
                <a:cubicBezTo>
                  <a:pt x="67" y="22"/>
                  <a:pt x="67" y="22"/>
                  <a:pt x="67" y="22"/>
                </a:cubicBezTo>
                <a:cubicBezTo>
                  <a:pt x="70" y="24"/>
                  <a:pt x="72" y="27"/>
                  <a:pt x="72" y="31"/>
                </a:cubicBezTo>
                <a:close/>
                <a:moveTo>
                  <a:pt x="61" y="16"/>
                </a:moveTo>
                <a:cubicBezTo>
                  <a:pt x="55" y="16"/>
                  <a:pt x="55" y="16"/>
                  <a:pt x="55" y="16"/>
                </a:cubicBezTo>
                <a:cubicBezTo>
                  <a:pt x="53" y="16"/>
                  <a:pt x="51" y="14"/>
                  <a:pt x="51" y="12"/>
                </a:cubicBezTo>
                <a:cubicBezTo>
                  <a:pt x="51" y="5"/>
                  <a:pt x="51" y="5"/>
                  <a:pt x="51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26"/>
                  <a:pt x="25" y="26"/>
                  <a:pt x="25" y="26"/>
                </a:cubicBezTo>
                <a:cubicBezTo>
                  <a:pt x="61" y="26"/>
                  <a:pt x="61" y="26"/>
                  <a:pt x="61" y="26"/>
                </a:cubicBezTo>
                <a:lnTo>
                  <a:pt x="61" y="16"/>
                </a:lnTo>
                <a:close/>
                <a:moveTo>
                  <a:pt x="37" y="36"/>
                </a:moveTo>
                <a:cubicBezTo>
                  <a:pt x="37" y="36"/>
                  <a:pt x="36" y="35"/>
                  <a:pt x="36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0" y="35"/>
                  <a:pt x="29" y="36"/>
                  <a:pt x="29" y="36"/>
                </a:cubicBezTo>
                <a:cubicBezTo>
                  <a:pt x="29" y="41"/>
                  <a:pt x="29" y="41"/>
                  <a:pt x="29" y="41"/>
                </a:cubicBezTo>
                <a:cubicBezTo>
                  <a:pt x="29" y="42"/>
                  <a:pt x="30" y="43"/>
                  <a:pt x="31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3"/>
                  <a:pt x="37" y="42"/>
                  <a:pt x="37" y="41"/>
                </a:cubicBezTo>
                <a:lnTo>
                  <a:pt x="37" y="36"/>
                </a:lnTo>
                <a:close/>
                <a:moveTo>
                  <a:pt x="37" y="47"/>
                </a:moveTo>
                <a:cubicBezTo>
                  <a:pt x="37" y="46"/>
                  <a:pt x="36" y="45"/>
                  <a:pt x="36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0" y="45"/>
                  <a:pt x="29" y="46"/>
                  <a:pt x="29" y="47"/>
                </a:cubicBezTo>
                <a:cubicBezTo>
                  <a:pt x="29" y="52"/>
                  <a:pt x="29" y="52"/>
                  <a:pt x="29" y="52"/>
                </a:cubicBezTo>
                <a:cubicBezTo>
                  <a:pt x="29" y="52"/>
                  <a:pt x="30" y="53"/>
                  <a:pt x="31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7" y="52"/>
                  <a:pt x="37" y="52"/>
                </a:cubicBezTo>
                <a:lnTo>
                  <a:pt x="37" y="47"/>
                </a:lnTo>
                <a:close/>
                <a:moveTo>
                  <a:pt x="37" y="57"/>
                </a:moveTo>
                <a:cubicBezTo>
                  <a:pt x="37" y="56"/>
                  <a:pt x="36" y="56"/>
                  <a:pt x="36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30" y="56"/>
                  <a:pt x="29" y="56"/>
                  <a:pt x="29" y="57"/>
                </a:cubicBezTo>
                <a:cubicBezTo>
                  <a:pt x="29" y="62"/>
                  <a:pt x="29" y="62"/>
                  <a:pt x="29" y="62"/>
                </a:cubicBezTo>
                <a:cubicBezTo>
                  <a:pt x="29" y="63"/>
                  <a:pt x="30" y="63"/>
                  <a:pt x="31" y="63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3"/>
                  <a:pt x="37" y="63"/>
                  <a:pt x="37" y="62"/>
                </a:cubicBezTo>
                <a:lnTo>
                  <a:pt x="37" y="57"/>
                </a:lnTo>
                <a:close/>
                <a:moveTo>
                  <a:pt x="47" y="36"/>
                </a:moveTo>
                <a:cubicBezTo>
                  <a:pt x="47" y="36"/>
                  <a:pt x="47" y="35"/>
                  <a:pt x="46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0" y="35"/>
                  <a:pt x="40" y="36"/>
                  <a:pt x="40" y="36"/>
                </a:cubicBezTo>
                <a:cubicBezTo>
                  <a:pt x="40" y="41"/>
                  <a:pt x="40" y="41"/>
                  <a:pt x="40" y="41"/>
                </a:cubicBezTo>
                <a:cubicBezTo>
                  <a:pt x="40" y="42"/>
                  <a:pt x="40" y="43"/>
                  <a:pt x="41" y="43"/>
                </a:cubicBezTo>
                <a:cubicBezTo>
                  <a:pt x="46" y="43"/>
                  <a:pt x="46" y="43"/>
                  <a:pt x="46" y="43"/>
                </a:cubicBezTo>
                <a:cubicBezTo>
                  <a:pt x="47" y="43"/>
                  <a:pt x="47" y="42"/>
                  <a:pt x="47" y="41"/>
                </a:cubicBezTo>
                <a:lnTo>
                  <a:pt x="47" y="36"/>
                </a:lnTo>
                <a:close/>
                <a:moveTo>
                  <a:pt x="47" y="47"/>
                </a:moveTo>
                <a:cubicBezTo>
                  <a:pt x="47" y="46"/>
                  <a:pt x="47" y="45"/>
                  <a:pt x="46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40" y="45"/>
                  <a:pt x="40" y="46"/>
                  <a:pt x="40" y="47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2"/>
                  <a:pt x="40" y="53"/>
                  <a:pt x="41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3"/>
                  <a:pt x="47" y="52"/>
                  <a:pt x="47" y="52"/>
                </a:cubicBezTo>
                <a:lnTo>
                  <a:pt x="47" y="47"/>
                </a:lnTo>
                <a:close/>
                <a:moveTo>
                  <a:pt x="47" y="57"/>
                </a:moveTo>
                <a:cubicBezTo>
                  <a:pt x="47" y="56"/>
                  <a:pt x="47" y="56"/>
                  <a:pt x="46" y="56"/>
                </a:cubicBezTo>
                <a:cubicBezTo>
                  <a:pt x="41" y="56"/>
                  <a:pt x="41" y="56"/>
                  <a:pt x="41" y="56"/>
                </a:cubicBezTo>
                <a:cubicBezTo>
                  <a:pt x="40" y="56"/>
                  <a:pt x="40" y="56"/>
                  <a:pt x="40" y="57"/>
                </a:cubicBezTo>
                <a:cubicBezTo>
                  <a:pt x="40" y="62"/>
                  <a:pt x="40" y="62"/>
                  <a:pt x="40" y="62"/>
                </a:cubicBezTo>
                <a:cubicBezTo>
                  <a:pt x="40" y="63"/>
                  <a:pt x="40" y="63"/>
                  <a:pt x="41" y="63"/>
                </a:cubicBezTo>
                <a:cubicBezTo>
                  <a:pt x="46" y="63"/>
                  <a:pt x="46" y="63"/>
                  <a:pt x="46" y="63"/>
                </a:cubicBezTo>
                <a:cubicBezTo>
                  <a:pt x="47" y="63"/>
                  <a:pt x="47" y="63"/>
                  <a:pt x="47" y="62"/>
                </a:cubicBezTo>
                <a:lnTo>
                  <a:pt x="47" y="57"/>
                </a:lnTo>
                <a:close/>
                <a:moveTo>
                  <a:pt x="58" y="36"/>
                </a:moveTo>
                <a:cubicBezTo>
                  <a:pt x="58" y="36"/>
                  <a:pt x="57" y="35"/>
                  <a:pt x="56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0" y="35"/>
                  <a:pt x="50" y="36"/>
                  <a:pt x="50" y="36"/>
                </a:cubicBezTo>
                <a:cubicBezTo>
                  <a:pt x="50" y="41"/>
                  <a:pt x="50" y="41"/>
                  <a:pt x="50" y="41"/>
                </a:cubicBezTo>
                <a:cubicBezTo>
                  <a:pt x="50" y="42"/>
                  <a:pt x="50" y="43"/>
                  <a:pt x="51" y="43"/>
                </a:cubicBezTo>
                <a:cubicBezTo>
                  <a:pt x="56" y="43"/>
                  <a:pt x="56" y="43"/>
                  <a:pt x="56" y="43"/>
                </a:cubicBezTo>
                <a:cubicBezTo>
                  <a:pt x="57" y="43"/>
                  <a:pt x="58" y="42"/>
                  <a:pt x="58" y="41"/>
                </a:cubicBezTo>
                <a:lnTo>
                  <a:pt x="58" y="36"/>
                </a:lnTo>
                <a:close/>
                <a:moveTo>
                  <a:pt x="58" y="47"/>
                </a:moveTo>
                <a:cubicBezTo>
                  <a:pt x="58" y="46"/>
                  <a:pt x="57" y="45"/>
                  <a:pt x="56" y="45"/>
                </a:cubicBezTo>
                <a:cubicBezTo>
                  <a:pt x="51" y="45"/>
                  <a:pt x="51" y="45"/>
                  <a:pt x="51" y="45"/>
                </a:cubicBezTo>
                <a:cubicBezTo>
                  <a:pt x="50" y="45"/>
                  <a:pt x="50" y="46"/>
                  <a:pt x="50" y="47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2"/>
                  <a:pt x="50" y="53"/>
                  <a:pt x="51" y="53"/>
                </a:cubicBezTo>
                <a:cubicBezTo>
                  <a:pt x="56" y="53"/>
                  <a:pt x="56" y="53"/>
                  <a:pt x="56" y="53"/>
                </a:cubicBezTo>
                <a:cubicBezTo>
                  <a:pt x="57" y="53"/>
                  <a:pt x="58" y="52"/>
                  <a:pt x="58" y="52"/>
                </a:cubicBezTo>
                <a:lnTo>
                  <a:pt x="58" y="47"/>
                </a:lnTo>
                <a:close/>
                <a:moveTo>
                  <a:pt x="58" y="57"/>
                </a:moveTo>
                <a:cubicBezTo>
                  <a:pt x="58" y="56"/>
                  <a:pt x="57" y="56"/>
                  <a:pt x="56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50" y="56"/>
                  <a:pt x="50" y="56"/>
                  <a:pt x="50" y="57"/>
                </a:cubicBezTo>
                <a:cubicBezTo>
                  <a:pt x="50" y="62"/>
                  <a:pt x="50" y="62"/>
                  <a:pt x="50" y="62"/>
                </a:cubicBezTo>
                <a:cubicBezTo>
                  <a:pt x="50" y="63"/>
                  <a:pt x="50" y="63"/>
                  <a:pt x="51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7" y="63"/>
                  <a:pt x="58" y="63"/>
                  <a:pt x="58" y="62"/>
                </a:cubicBezTo>
                <a:lnTo>
                  <a:pt x="58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" name="Freeform 80"/>
          <p:cNvSpPr>
            <a:spLocks noEditPoints="1"/>
          </p:cNvSpPr>
          <p:nvPr/>
        </p:nvSpPr>
        <p:spPr bwMode="auto">
          <a:xfrm>
            <a:off x="13534064" y="2790896"/>
            <a:ext cx="306802" cy="362584"/>
          </a:xfrm>
          <a:custGeom>
            <a:avLst/>
            <a:gdLst>
              <a:gd name="T0" fmla="*/ 719855779 w 61"/>
              <a:gd name="T1" fmla="*/ 804491025 h 72"/>
              <a:gd name="T2" fmla="*/ 47203714 w 61"/>
              <a:gd name="T3" fmla="*/ 851812813 h 72"/>
              <a:gd name="T4" fmla="*/ 0 w 61"/>
              <a:gd name="T5" fmla="*/ 47321788 h 72"/>
              <a:gd name="T6" fmla="*/ 472037139 w 61"/>
              <a:gd name="T7" fmla="*/ 0 h 72"/>
              <a:gd name="T8" fmla="*/ 696255639 w 61"/>
              <a:gd name="T9" fmla="*/ 189290590 h 72"/>
              <a:gd name="T10" fmla="*/ 660851995 w 61"/>
              <a:gd name="T11" fmla="*/ 307598498 h 72"/>
              <a:gd name="T12" fmla="*/ 424833425 w 61"/>
              <a:gd name="T13" fmla="*/ 260276710 h 72"/>
              <a:gd name="T14" fmla="*/ 365829642 w 61"/>
              <a:gd name="T15" fmla="*/ 59153954 h 72"/>
              <a:gd name="T16" fmla="*/ 295022353 w 61"/>
              <a:gd name="T17" fmla="*/ 130136635 h 72"/>
              <a:gd name="T18" fmla="*/ 59003784 w 61"/>
              <a:gd name="T19" fmla="*/ 59153954 h 72"/>
              <a:gd name="T20" fmla="*/ 660851995 w 61"/>
              <a:gd name="T21" fmla="*/ 792658858 h 72"/>
              <a:gd name="T22" fmla="*/ 413033356 w 61"/>
              <a:gd name="T23" fmla="*/ 615196996 h 72"/>
              <a:gd name="T24" fmla="*/ 295022353 w 61"/>
              <a:gd name="T25" fmla="*/ 733504904 h 72"/>
              <a:gd name="T26" fmla="*/ 188814856 w 61"/>
              <a:gd name="T27" fmla="*/ 615196996 h 72"/>
              <a:gd name="T28" fmla="*/ 236018570 w 61"/>
              <a:gd name="T29" fmla="*/ 366752452 h 72"/>
              <a:gd name="T30" fmla="*/ 295022353 w 61"/>
              <a:gd name="T31" fmla="*/ 425906406 h 72"/>
              <a:gd name="T32" fmla="*/ 365829642 w 61"/>
              <a:gd name="T33" fmla="*/ 449567300 h 72"/>
              <a:gd name="T34" fmla="*/ 295022353 w 61"/>
              <a:gd name="T35" fmla="*/ 130136635 h 72"/>
              <a:gd name="T36" fmla="*/ 236018570 w 61"/>
              <a:gd name="T37" fmla="*/ 189290590 h 72"/>
              <a:gd name="T38" fmla="*/ 295022353 w 61"/>
              <a:gd name="T39" fmla="*/ 130136635 h 72"/>
              <a:gd name="T40" fmla="*/ 236018570 w 61"/>
              <a:gd name="T41" fmla="*/ 248444544 h 72"/>
              <a:gd name="T42" fmla="*/ 295022353 w 61"/>
              <a:gd name="T43" fmla="*/ 307598498 h 72"/>
              <a:gd name="T44" fmla="*/ 365829642 w 61"/>
              <a:gd name="T45" fmla="*/ 638861329 h 72"/>
              <a:gd name="T46" fmla="*/ 236018570 w 61"/>
              <a:gd name="T47" fmla="*/ 638861329 h 72"/>
              <a:gd name="T48" fmla="*/ 365829642 w 61"/>
              <a:gd name="T49" fmla="*/ 638861329 h 72"/>
              <a:gd name="T50" fmla="*/ 295022353 w 61"/>
              <a:gd name="T51" fmla="*/ 189290590 h 72"/>
              <a:gd name="T52" fmla="*/ 365829642 w 61"/>
              <a:gd name="T53" fmla="*/ 248444544 h 72"/>
              <a:gd name="T54" fmla="*/ 365829642 w 61"/>
              <a:gd name="T55" fmla="*/ 307598498 h 72"/>
              <a:gd name="T56" fmla="*/ 295022353 w 61"/>
              <a:gd name="T57" fmla="*/ 366752452 h 72"/>
              <a:gd name="T58" fmla="*/ 365829642 w 61"/>
              <a:gd name="T59" fmla="*/ 307598498 h 72"/>
              <a:gd name="T60" fmla="*/ 660851995 w 61"/>
              <a:gd name="T61" fmla="*/ 248444544 h 72"/>
              <a:gd name="T62" fmla="*/ 507440784 w 61"/>
              <a:gd name="T63" fmla="*/ 82814848 h 72"/>
              <a:gd name="T64" fmla="*/ 483837209 w 61"/>
              <a:gd name="T65" fmla="*/ 248444544 h 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1" h="72">
                <a:moveTo>
                  <a:pt x="61" y="22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2" y="0"/>
                  <a:pt x="45" y="2"/>
                  <a:pt x="46" y="3"/>
                </a:cubicBezTo>
                <a:cubicBezTo>
                  <a:pt x="59" y="16"/>
                  <a:pt x="59" y="16"/>
                  <a:pt x="59" y="16"/>
                </a:cubicBezTo>
                <a:cubicBezTo>
                  <a:pt x="60" y="17"/>
                  <a:pt x="61" y="20"/>
                  <a:pt x="61" y="22"/>
                </a:cubicBezTo>
                <a:close/>
                <a:moveTo>
                  <a:pt x="56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7" y="26"/>
                  <a:pt x="36" y="24"/>
                  <a:pt x="36" y="22"/>
                </a:cubicBezTo>
                <a:cubicBezTo>
                  <a:pt x="36" y="5"/>
                  <a:pt x="36" y="5"/>
                  <a:pt x="36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11"/>
                  <a:pt x="31" y="11"/>
                  <a:pt x="31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5"/>
                  <a:pt x="25" y="5"/>
                  <a:pt x="2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7"/>
                  <a:pt x="5" y="67"/>
                  <a:pt x="5" y="67"/>
                </a:cubicBezTo>
                <a:cubicBezTo>
                  <a:pt x="56" y="67"/>
                  <a:pt x="56" y="67"/>
                  <a:pt x="56" y="67"/>
                </a:cubicBezTo>
                <a:lnTo>
                  <a:pt x="56" y="26"/>
                </a:lnTo>
                <a:close/>
                <a:moveTo>
                  <a:pt x="35" y="52"/>
                </a:moveTo>
                <a:cubicBezTo>
                  <a:pt x="36" y="53"/>
                  <a:pt x="36" y="54"/>
                  <a:pt x="36" y="54"/>
                </a:cubicBezTo>
                <a:cubicBezTo>
                  <a:pt x="36" y="59"/>
                  <a:pt x="31" y="62"/>
                  <a:pt x="25" y="62"/>
                </a:cubicBezTo>
                <a:cubicBezTo>
                  <a:pt x="20" y="62"/>
                  <a:pt x="15" y="59"/>
                  <a:pt x="15" y="54"/>
                </a:cubicBezTo>
                <a:cubicBezTo>
                  <a:pt x="15" y="54"/>
                  <a:pt x="15" y="53"/>
                  <a:pt x="16" y="52"/>
                </a:cubicBezTo>
                <a:cubicBezTo>
                  <a:pt x="16" y="52"/>
                  <a:pt x="16" y="50"/>
                  <a:pt x="20" y="36"/>
                </a:cubicBezTo>
                <a:cubicBezTo>
                  <a:pt x="20" y="31"/>
                  <a:pt x="20" y="31"/>
                  <a:pt x="20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6"/>
                  <a:pt x="25" y="36"/>
                  <a:pt x="25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30" y="36"/>
                  <a:pt x="31" y="37"/>
                  <a:pt x="31" y="38"/>
                </a:cubicBezTo>
                <a:cubicBezTo>
                  <a:pt x="35" y="50"/>
                  <a:pt x="35" y="52"/>
                  <a:pt x="35" y="52"/>
                </a:cubicBezTo>
                <a:close/>
                <a:moveTo>
                  <a:pt x="25" y="11"/>
                </a:moveTo>
                <a:cubicBezTo>
                  <a:pt x="20" y="11"/>
                  <a:pt x="20" y="11"/>
                  <a:pt x="20" y="11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5" y="11"/>
                </a:lnTo>
                <a:close/>
                <a:moveTo>
                  <a:pt x="25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6"/>
                  <a:pt x="20" y="26"/>
                  <a:pt x="20" y="26"/>
                </a:cubicBezTo>
                <a:cubicBezTo>
                  <a:pt x="25" y="26"/>
                  <a:pt x="25" y="26"/>
                  <a:pt x="25" y="26"/>
                </a:cubicBezTo>
                <a:lnTo>
                  <a:pt x="25" y="21"/>
                </a:lnTo>
                <a:close/>
                <a:moveTo>
                  <a:pt x="31" y="54"/>
                </a:moveTo>
                <a:cubicBezTo>
                  <a:pt x="31" y="53"/>
                  <a:pt x="28" y="52"/>
                  <a:pt x="25" y="52"/>
                </a:cubicBezTo>
                <a:cubicBezTo>
                  <a:pt x="23" y="52"/>
                  <a:pt x="20" y="53"/>
                  <a:pt x="20" y="54"/>
                </a:cubicBezTo>
                <a:cubicBezTo>
                  <a:pt x="20" y="56"/>
                  <a:pt x="23" y="57"/>
                  <a:pt x="25" y="57"/>
                </a:cubicBezTo>
                <a:cubicBezTo>
                  <a:pt x="28" y="57"/>
                  <a:pt x="31" y="56"/>
                  <a:pt x="31" y="54"/>
                </a:cubicBezTo>
                <a:close/>
                <a:moveTo>
                  <a:pt x="31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5" y="21"/>
                  <a:pt x="25" y="21"/>
                  <a:pt x="25" y="21"/>
                </a:cubicBezTo>
                <a:cubicBezTo>
                  <a:pt x="31" y="21"/>
                  <a:pt x="31" y="21"/>
                  <a:pt x="31" y="21"/>
                </a:cubicBezTo>
                <a:lnTo>
                  <a:pt x="31" y="16"/>
                </a:lnTo>
                <a:close/>
                <a:moveTo>
                  <a:pt x="31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31"/>
                  <a:pt x="25" y="31"/>
                  <a:pt x="25" y="31"/>
                </a:cubicBezTo>
                <a:cubicBezTo>
                  <a:pt x="31" y="31"/>
                  <a:pt x="31" y="31"/>
                  <a:pt x="31" y="31"/>
                </a:cubicBezTo>
                <a:lnTo>
                  <a:pt x="31" y="26"/>
                </a:lnTo>
                <a:close/>
                <a:moveTo>
                  <a:pt x="41" y="21"/>
                </a:moveTo>
                <a:cubicBezTo>
                  <a:pt x="56" y="21"/>
                  <a:pt x="56" y="21"/>
                  <a:pt x="56" y="21"/>
                </a:cubicBezTo>
                <a:cubicBezTo>
                  <a:pt x="56" y="20"/>
                  <a:pt x="55" y="20"/>
                  <a:pt x="55" y="19"/>
                </a:cubicBezTo>
                <a:cubicBezTo>
                  <a:pt x="43" y="7"/>
                  <a:pt x="43" y="7"/>
                  <a:pt x="43" y="7"/>
                </a:cubicBezTo>
                <a:cubicBezTo>
                  <a:pt x="42" y="6"/>
                  <a:pt x="42" y="6"/>
                  <a:pt x="41" y="6"/>
                </a:cubicBezTo>
                <a:lnTo>
                  <a:pt x="41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" name="Freeform 81"/>
          <p:cNvSpPr>
            <a:spLocks noEditPoints="1"/>
          </p:cNvSpPr>
          <p:nvPr/>
        </p:nvSpPr>
        <p:spPr bwMode="auto">
          <a:xfrm>
            <a:off x="687885" y="3355690"/>
            <a:ext cx="306802" cy="362584"/>
          </a:xfrm>
          <a:custGeom>
            <a:avLst/>
            <a:gdLst>
              <a:gd name="T0" fmla="*/ 719855779 w 61"/>
              <a:gd name="T1" fmla="*/ 260276710 h 72"/>
              <a:gd name="T2" fmla="*/ 719855779 w 61"/>
              <a:gd name="T3" fmla="*/ 804491025 h 72"/>
              <a:gd name="T4" fmla="*/ 684452134 w 61"/>
              <a:gd name="T5" fmla="*/ 851812813 h 72"/>
              <a:gd name="T6" fmla="*/ 47203714 w 61"/>
              <a:gd name="T7" fmla="*/ 851812813 h 72"/>
              <a:gd name="T8" fmla="*/ 0 w 61"/>
              <a:gd name="T9" fmla="*/ 804491025 h 72"/>
              <a:gd name="T10" fmla="*/ 0 w 61"/>
              <a:gd name="T11" fmla="*/ 47321788 h 72"/>
              <a:gd name="T12" fmla="*/ 47203714 w 61"/>
              <a:gd name="T13" fmla="*/ 0 h 72"/>
              <a:gd name="T14" fmla="*/ 472037139 w 61"/>
              <a:gd name="T15" fmla="*/ 0 h 72"/>
              <a:gd name="T16" fmla="*/ 542840993 w 61"/>
              <a:gd name="T17" fmla="*/ 35493060 h 72"/>
              <a:gd name="T18" fmla="*/ 696255639 w 61"/>
              <a:gd name="T19" fmla="*/ 189290590 h 72"/>
              <a:gd name="T20" fmla="*/ 719855779 w 61"/>
              <a:gd name="T21" fmla="*/ 260276710 h 72"/>
              <a:gd name="T22" fmla="*/ 660851995 w 61"/>
              <a:gd name="T23" fmla="*/ 307598498 h 72"/>
              <a:gd name="T24" fmla="*/ 472037139 w 61"/>
              <a:gd name="T25" fmla="*/ 307598498 h 72"/>
              <a:gd name="T26" fmla="*/ 424833425 w 61"/>
              <a:gd name="T27" fmla="*/ 260276710 h 72"/>
              <a:gd name="T28" fmla="*/ 424833425 w 61"/>
              <a:gd name="T29" fmla="*/ 59153954 h 72"/>
              <a:gd name="T30" fmla="*/ 59003784 w 61"/>
              <a:gd name="T31" fmla="*/ 59153954 h 72"/>
              <a:gd name="T32" fmla="*/ 59003784 w 61"/>
              <a:gd name="T33" fmla="*/ 792658858 h 72"/>
              <a:gd name="T34" fmla="*/ 660851995 w 61"/>
              <a:gd name="T35" fmla="*/ 792658858 h 72"/>
              <a:gd name="T36" fmla="*/ 660851995 w 61"/>
              <a:gd name="T37" fmla="*/ 307598498 h 72"/>
              <a:gd name="T38" fmla="*/ 118007567 w 61"/>
              <a:gd name="T39" fmla="*/ 402245513 h 72"/>
              <a:gd name="T40" fmla="*/ 212414995 w 61"/>
              <a:gd name="T41" fmla="*/ 307598498 h 72"/>
              <a:gd name="T42" fmla="*/ 295022353 w 61"/>
              <a:gd name="T43" fmla="*/ 402245513 h 72"/>
              <a:gd name="T44" fmla="*/ 212414995 w 61"/>
              <a:gd name="T45" fmla="*/ 485060360 h 72"/>
              <a:gd name="T46" fmla="*/ 118007567 w 61"/>
              <a:gd name="T47" fmla="*/ 402245513 h 72"/>
              <a:gd name="T48" fmla="*/ 601848211 w 61"/>
              <a:gd name="T49" fmla="*/ 733504904 h 72"/>
              <a:gd name="T50" fmla="*/ 118007567 w 61"/>
              <a:gd name="T51" fmla="*/ 733504904 h 72"/>
              <a:gd name="T52" fmla="*/ 118007567 w 61"/>
              <a:gd name="T53" fmla="*/ 638861329 h 72"/>
              <a:gd name="T54" fmla="*/ 212414995 w 61"/>
              <a:gd name="T55" fmla="*/ 556043042 h 72"/>
              <a:gd name="T56" fmla="*/ 271422214 w 61"/>
              <a:gd name="T57" fmla="*/ 615196996 h 72"/>
              <a:gd name="T58" fmla="*/ 448433565 w 61"/>
              <a:gd name="T59" fmla="*/ 425906406 h 72"/>
              <a:gd name="T60" fmla="*/ 601848211 w 61"/>
              <a:gd name="T61" fmla="*/ 579707375 h 72"/>
              <a:gd name="T62" fmla="*/ 601848211 w 61"/>
              <a:gd name="T63" fmla="*/ 733504904 h 72"/>
              <a:gd name="T64" fmla="*/ 483837209 w 61"/>
              <a:gd name="T65" fmla="*/ 248444544 h 72"/>
              <a:gd name="T66" fmla="*/ 660851995 w 61"/>
              <a:gd name="T67" fmla="*/ 248444544 h 72"/>
              <a:gd name="T68" fmla="*/ 649051925 w 61"/>
              <a:gd name="T69" fmla="*/ 224783650 h 72"/>
              <a:gd name="T70" fmla="*/ 507440784 w 61"/>
              <a:gd name="T71" fmla="*/ 82814848 h 72"/>
              <a:gd name="T72" fmla="*/ 483837209 w 61"/>
              <a:gd name="T73" fmla="*/ 70986121 h 72"/>
              <a:gd name="T74" fmla="*/ 483837209 w 61"/>
              <a:gd name="T75" fmla="*/ 248444544 h 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1" h="72">
                <a:moveTo>
                  <a:pt x="61" y="22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2" y="0"/>
                  <a:pt x="45" y="2"/>
                  <a:pt x="46" y="3"/>
                </a:cubicBezTo>
                <a:cubicBezTo>
                  <a:pt x="59" y="16"/>
                  <a:pt x="59" y="16"/>
                  <a:pt x="59" y="16"/>
                </a:cubicBezTo>
                <a:cubicBezTo>
                  <a:pt x="60" y="17"/>
                  <a:pt x="61" y="20"/>
                  <a:pt x="61" y="22"/>
                </a:cubicBezTo>
                <a:close/>
                <a:moveTo>
                  <a:pt x="56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7" y="26"/>
                  <a:pt x="36" y="24"/>
                  <a:pt x="36" y="22"/>
                </a:cubicBezTo>
                <a:cubicBezTo>
                  <a:pt x="36" y="5"/>
                  <a:pt x="36" y="5"/>
                  <a:pt x="36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7"/>
                  <a:pt x="5" y="67"/>
                  <a:pt x="5" y="67"/>
                </a:cubicBezTo>
                <a:cubicBezTo>
                  <a:pt x="56" y="67"/>
                  <a:pt x="56" y="67"/>
                  <a:pt x="56" y="67"/>
                </a:cubicBezTo>
                <a:lnTo>
                  <a:pt x="56" y="26"/>
                </a:lnTo>
                <a:close/>
                <a:moveTo>
                  <a:pt x="10" y="34"/>
                </a:moveTo>
                <a:cubicBezTo>
                  <a:pt x="10" y="29"/>
                  <a:pt x="13" y="26"/>
                  <a:pt x="18" y="26"/>
                </a:cubicBezTo>
                <a:cubicBezTo>
                  <a:pt x="22" y="26"/>
                  <a:pt x="25" y="29"/>
                  <a:pt x="25" y="34"/>
                </a:cubicBezTo>
                <a:cubicBezTo>
                  <a:pt x="25" y="38"/>
                  <a:pt x="22" y="41"/>
                  <a:pt x="18" y="41"/>
                </a:cubicBezTo>
                <a:cubicBezTo>
                  <a:pt x="13" y="41"/>
                  <a:pt x="10" y="38"/>
                  <a:pt x="10" y="34"/>
                </a:cubicBezTo>
                <a:close/>
                <a:moveTo>
                  <a:pt x="51" y="62"/>
                </a:moveTo>
                <a:cubicBezTo>
                  <a:pt x="10" y="62"/>
                  <a:pt x="10" y="62"/>
                  <a:pt x="10" y="62"/>
                </a:cubicBezTo>
                <a:cubicBezTo>
                  <a:pt x="10" y="54"/>
                  <a:pt x="10" y="54"/>
                  <a:pt x="10" y="54"/>
                </a:cubicBezTo>
                <a:cubicBezTo>
                  <a:pt x="18" y="47"/>
                  <a:pt x="18" y="47"/>
                  <a:pt x="18" y="47"/>
                </a:cubicBezTo>
                <a:cubicBezTo>
                  <a:pt x="23" y="52"/>
                  <a:pt x="23" y="52"/>
                  <a:pt x="23" y="52"/>
                </a:cubicBezTo>
                <a:cubicBezTo>
                  <a:pt x="38" y="36"/>
                  <a:pt x="38" y="36"/>
                  <a:pt x="38" y="36"/>
                </a:cubicBezTo>
                <a:cubicBezTo>
                  <a:pt x="51" y="49"/>
                  <a:pt x="51" y="49"/>
                  <a:pt x="51" y="49"/>
                </a:cubicBezTo>
                <a:lnTo>
                  <a:pt x="51" y="62"/>
                </a:lnTo>
                <a:close/>
                <a:moveTo>
                  <a:pt x="41" y="21"/>
                </a:moveTo>
                <a:cubicBezTo>
                  <a:pt x="56" y="21"/>
                  <a:pt x="56" y="21"/>
                  <a:pt x="56" y="21"/>
                </a:cubicBezTo>
                <a:cubicBezTo>
                  <a:pt x="56" y="20"/>
                  <a:pt x="55" y="20"/>
                  <a:pt x="55" y="19"/>
                </a:cubicBezTo>
                <a:cubicBezTo>
                  <a:pt x="43" y="7"/>
                  <a:pt x="43" y="7"/>
                  <a:pt x="43" y="7"/>
                </a:cubicBezTo>
                <a:cubicBezTo>
                  <a:pt x="42" y="6"/>
                  <a:pt x="42" y="6"/>
                  <a:pt x="41" y="6"/>
                </a:cubicBezTo>
                <a:lnTo>
                  <a:pt x="41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" name="Freeform 82"/>
          <p:cNvSpPr>
            <a:spLocks noEditPoints="1"/>
          </p:cNvSpPr>
          <p:nvPr/>
        </p:nvSpPr>
        <p:spPr bwMode="auto">
          <a:xfrm>
            <a:off x="1317758" y="3355690"/>
            <a:ext cx="306802" cy="362584"/>
          </a:xfrm>
          <a:custGeom>
            <a:avLst/>
            <a:gdLst>
              <a:gd name="T0" fmla="*/ 719855779 w 61"/>
              <a:gd name="T1" fmla="*/ 307598498 h 72"/>
              <a:gd name="T2" fmla="*/ 719855779 w 61"/>
              <a:gd name="T3" fmla="*/ 804491025 h 72"/>
              <a:gd name="T4" fmla="*/ 684452134 w 61"/>
              <a:gd name="T5" fmla="*/ 851812813 h 72"/>
              <a:gd name="T6" fmla="*/ 47203714 w 61"/>
              <a:gd name="T7" fmla="*/ 851812813 h 72"/>
              <a:gd name="T8" fmla="*/ 0 w 61"/>
              <a:gd name="T9" fmla="*/ 804491025 h 72"/>
              <a:gd name="T10" fmla="*/ 0 w 61"/>
              <a:gd name="T11" fmla="*/ 47321788 h 72"/>
              <a:gd name="T12" fmla="*/ 47203714 w 61"/>
              <a:gd name="T13" fmla="*/ 0 h 72"/>
              <a:gd name="T14" fmla="*/ 424833425 w 61"/>
              <a:gd name="T15" fmla="*/ 0 h 72"/>
              <a:gd name="T16" fmla="*/ 424833425 w 61"/>
              <a:gd name="T17" fmla="*/ 260276710 h 72"/>
              <a:gd name="T18" fmla="*/ 472037139 w 61"/>
              <a:gd name="T19" fmla="*/ 307598498 h 72"/>
              <a:gd name="T20" fmla="*/ 719855779 w 61"/>
              <a:gd name="T21" fmla="*/ 307598498 h 72"/>
              <a:gd name="T22" fmla="*/ 542840993 w 61"/>
              <a:gd name="T23" fmla="*/ 378584619 h 72"/>
              <a:gd name="T24" fmla="*/ 531040923 w 61"/>
              <a:gd name="T25" fmla="*/ 366752452 h 72"/>
              <a:gd name="T26" fmla="*/ 188814856 w 61"/>
              <a:gd name="T27" fmla="*/ 366752452 h 72"/>
              <a:gd name="T28" fmla="*/ 177014786 w 61"/>
              <a:gd name="T29" fmla="*/ 378584619 h 72"/>
              <a:gd name="T30" fmla="*/ 177014786 w 61"/>
              <a:gd name="T31" fmla="*/ 414074240 h 72"/>
              <a:gd name="T32" fmla="*/ 188814856 w 61"/>
              <a:gd name="T33" fmla="*/ 425906406 h 72"/>
              <a:gd name="T34" fmla="*/ 531040923 w 61"/>
              <a:gd name="T35" fmla="*/ 425906406 h 72"/>
              <a:gd name="T36" fmla="*/ 542840993 w 61"/>
              <a:gd name="T37" fmla="*/ 414074240 h 72"/>
              <a:gd name="T38" fmla="*/ 542840993 w 61"/>
              <a:gd name="T39" fmla="*/ 378584619 h 72"/>
              <a:gd name="T40" fmla="*/ 542840993 w 61"/>
              <a:gd name="T41" fmla="*/ 508721254 h 72"/>
              <a:gd name="T42" fmla="*/ 531040923 w 61"/>
              <a:gd name="T43" fmla="*/ 485060360 h 72"/>
              <a:gd name="T44" fmla="*/ 188814856 w 61"/>
              <a:gd name="T45" fmla="*/ 485060360 h 72"/>
              <a:gd name="T46" fmla="*/ 177014786 w 61"/>
              <a:gd name="T47" fmla="*/ 508721254 h 72"/>
              <a:gd name="T48" fmla="*/ 177014786 w 61"/>
              <a:gd name="T49" fmla="*/ 532382148 h 72"/>
              <a:gd name="T50" fmla="*/ 188814856 w 61"/>
              <a:gd name="T51" fmla="*/ 556043042 h 72"/>
              <a:gd name="T52" fmla="*/ 531040923 w 61"/>
              <a:gd name="T53" fmla="*/ 556043042 h 72"/>
              <a:gd name="T54" fmla="*/ 542840993 w 61"/>
              <a:gd name="T55" fmla="*/ 532382148 h 72"/>
              <a:gd name="T56" fmla="*/ 542840993 w 61"/>
              <a:gd name="T57" fmla="*/ 508721254 h 72"/>
              <a:gd name="T58" fmla="*/ 542840993 w 61"/>
              <a:gd name="T59" fmla="*/ 627029163 h 72"/>
              <a:gd name="T60" fmla="*/ 531040923 w 61"/>
              <a:gd name="T61" fmla="*/ 615196996 h 72"/>
              <a:gd name="T62" fmla="*/ 188814856 w 61"/>
              <a:gd name="T63" fmla="*/ 615196996 h 72"/>
              <a:gd name="T64" fmla="*/ 177014786 w 61"/>
              <a:gd name="T65" fmla="*/ 627029163 h 72"/>
              <a:gd name="T66" fmla="*/ 177014786 w 61"/>
              <a:gd name="T67" fmla="*/ 662522223 h 72"/>
              <a:gd name="T68" fmla="*/ 188814856 w 61"/>
              <a:gd name="T69" fmla="*/ 674350950 h 72"/>
              <a:gd name="T70" fmla="*/ 531040923 w 61"/>
              <a:gd name="T71" fmla="*/ 674350950 h 72"/>
              <a:gd name="T72" fmla="*/ 542840993 w 61"/>
              <a:gd name="T73" fmla="*/ 662522223 h 72"/>
              <a:gd name="T74" fmla="*/ 542840993 w 61"/>
              <a:gd name="T75" fmla="*/ 627029163 h 72"/>
              <a:gd name="T76" fmla="*/ 708055709 w 61"/>
              <a:gd name="T77" fmla="*/ 248444544 h 72"/>
              <a:gd name="T78" fmla="*/ 483837209 w 61"/>
              <a:gd name="T79" fmla="*/ 248444544 h 72"/>
              <a:gd name="T80" fmla="*/ 483837209 w 61"/>
              <a:gd name="T81" fmla="*/ 23660894 h 72"/>
              <a:gd name="T82" fmla="*/ 495637279 w 61"/>
              <a:gd name="T83" fmla="*/ 35493060 h 72"/>
              <a:gd name="T84" fmla="*/ 696255639 w 61"/>
              <a:gd name="T85" fmla="*/ 224783650 h 72"/>
              <a:gd name="T86" fmla="*/ 708055709 w 61"/>
              <a:gd name="T87" fmla="*/ 248444544 h 7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1" h="72">
                <a:moveTo>
                  <a:pt x="61" y="26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4"/>
                  <a:pt x="37" y="26"/>
                  <a:pt x="40" y="26"/>
                </a:cubicBezTo>
                <a:lnTo>
                  <a:pt x="61" y="26"/>
                </a:lnTo>
                <a:close/>
                <a:moveTo>
                  <a:pt x="46" y="32"/>
                </a:moveTo>
                <a:cubicBezTo>
                  <a:pt x="46" y="32"/>
                  <a:pt x="45" y="31"/>
                  <a:pt x="45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5" y="32"/>
                  <a:pt x="15" y="32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6"/>
                  <a:pt x="16" y="36"/>
                  <a:pt x="16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6"/>
                  <a:pt x="46" y="35"/>
                </a:cubicBezTo>
                <a:lnTo>
                  <a:pt x="46" y="32"/>
                </a:lnTo>
                <a:close/>
                <a:moveTo>
                  <a:pt x="46" y="43"/>
                </a:moveTo>
                <a:cubicBezTo>
                  <a:pt x="46" y="42"/>
                  <a:pt x="45" y="41"/>
                  <a:pt x="45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1"/>
                  <a:pt x="15" y="42"/>
                  <a:pt x="15" y="43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6"/>
                  <a:pt x="16" y="47"/>
                  <a:pt x="16" y="47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47"/>
                  <a:pt x="46" y="46"/>
                  <a:pt x="46" y="45"/>
                </a:cubicBezTo>
                <a:lnTo>
                  <a:pt x="46" y="43"/>
                </a:lnTo>
                <a:close/>
                <a:moveTo>
                  <a:pt x="46" y="53"/>
                </a:moveTo>
                <a:cubicBezTo>
                  <a:pt x="46" y="52"/>
                  <a:pt x="45" y="52"/>
                  <a:pt x="45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5" y="52"/>
                  <a:pt x="15" y="53"/>
                </a:cubicBezTo>
                <a:cubicBezTo>
                  <a:pt x="15" y="56"/>
                  <a:pt x="15" y="56"/>
                  <a:pt x="15" y="56"/>
                </a:cubicBezTo>
                <a:cubicBezTo>
                  <a:pt x="15" y="56"/>
                  <a:pt x="16" y="57"/>
                  <a:pt x="16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5" y="57"/>
                  <a:pt x="46" y="56"/>
                  <a:pt x="46" y="56"/>
                </a:cubicBezTo>
                <a:lnTo>
                  <a:pt x="46" y="53"/>
                </a:lnTo>
                <a:close/>
                <a:moveTo>
                  <a:pt x="60" y="21"/>
                </a:moveTo>
                <a:cubicBezTo>
                  <a:pt x="41" y="21"/>
                  <a:pt x="41" y="21"/>
                  <a:pt x="41" y="21"/>
                </a:cubicBezTo>
                <a:cubicBezTo>
                  <a:pt x="41" y="2"/>
                  <a:pt x="41" y="2"/>
                  <a:pt x="41" y="2"/>
                </a:cubicBezTo>
                <a:cubicBezTo>
                  <a:pt x="41" y="2"/>
                  <a:pt x="42" y="3"/>
                  <a:pt x="42" y="3"/>
                </a:cubicBezTo>
                <a:cubicBezTo>
                  <a:pt x="59" y="19"/>
                  <a:pt x="59" y="19"/>
                  <a:pt x="59" y="19"/>
                </a:cubicBezTo>
                <a:cubicBezTo>
                  <a:pt x="59" y="20"/>
                  <a:pt x="59" y="20"/>
                  <a:pt x="60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" name="Freeform 83"/>
          <p:cNvSpPr>
            <a:spLocks noEditPoints="1"/>
          </p:cNvSpPr>
          <p:nvPr/>
        </p:nvSpPr>
        <p:spPr bwMode="auto">
          <a:xfrm>
            <a:off x="2040604" y="3355690"/>
            <a:ext cx="288208" cy="362584"/>
          </a:xfrm>
          <a:custGeom>
            <a:avLst/>
            <a:gdLst>
              <a:gd name="T0" fmla="*/ 679823202 w 57"/>
              <a:gd name="T1" fmla="*/ 839980646 h 72"/>
              <a:gd name="T2" fmla="*/ 667894782 w 57"/>
              <a:gd name="T3" fmla="*/ 851812813 h 72"/>
              <a:gd name="T4" fmla="*/ 23853385 w 57"/>
              <a:gd name="T5" fmla="*/ 851812813 h 72"/>
              <a:gd name="T6" fmla="*/ 0 w 57"/>
              <a:gd name="T7" fmla="*/ 839980646 h 72"/>
              <a:gd name="T8" fmla="*/ 0 w 57"/>
              <a:gd name="T9" fmla="*/ 804491025 h 72"/>
              <a:gd name="T10" fmla="*/ 23853385 w 57"/>
              <a:gd name="T11" fmla="*/ 792658858 h 72"/>
              <a:gd name="T12" fmla="*/ 667894782 w 57"/>
              <a:gd name="T13" fmla="*/ 792658858 h 72"/>
              <a:gd name="T14" fmla="*/ 679823202 w 57"/>
              <a:gd name="T15" fmla="*/ 804491025 h 72"/>
              <a:gd name="T16" fmla="*/ 679823202 w 57"/>
              <a:gd name="T17" fmla="*/ 839980646 h 72"/>
              <a:gd name="T18" fmla="*/ 345875811 w 57"/>
              <a:gd name="T19" fmla="*/ 627029163 h 72"/>
              <a:gd name="T20" fmla="*/ 369729196 w 57"/>
              <a:gd name="T21" fmla="*/ 733504904 h 72"/>
              <a:gd name="T22" fmla="*/ 369729196 w 57"/>
              <a:gd name="T23" fmla="*/ 733504904 h 72"/>
              <a:gd name="T24" fmla="*/ 369729196 w 57"/>
              <a:gd name="T25" fmla="*/ 733504904 h 72"/>
              <a:gd name="T26" fmla="*/ 131195345 w 57"/>
              <a:gd name="T27" fmla="*/ 425906406 h 72"/>
              <a:gd name="T28" fmla="*/ 345875811 w 57"/>
              <a:gd name="T29" fmla="*/ 106475742 h 72"/>
              <a:gd name="T30" fmla="*/ 310094006 w 57"/>
              <a:gd name="T31" fmla="*/ 0 h 72"/>
              <a:gd name="T32" fmla="*/ 310094006 w 57"/>
              <a:gd name="T33" fmla="*/ 0 h 72"/>
              <a:gd name="T34" fmla="*/ 310094006 w 57"/>
              <a:gd name="T35" fmla="*/ 0 h 72"/>
              <a:gd name="T36" fmla="*/ 560556276 w 57"/>
              <a:gd name="T37" fmla="*/ 307598498 h 72"/>
              <a:gd name="T38" fmla="*/ 345875811 w 57"/>
              <a:gd name="T39" fmla="*/ 627029163 h 7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7" h="72">
                <a:moveTo>
                  <a:pt x="57" y="71"/>
                </a:moveTo>
                <a:cubicBezTo>
                  <a:pt x="57" y="72"/>
                  <a:pt x="56" y="72"/>
                  <a:pt x="56" y="72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2"/>
                  <a:pt x="0" y="72"/>
                  <a:pt x="0" y="71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8"/>
                  <a:pt x="1" y="67"/>
                  <a:pt x="2" y="67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67"/>
                  <a:pt x="57" y="68"/>
                  <a:pt x="57" y="68"/>
                </a:cubicBezTo>
                <a:lnTo>
                  <a:pt x="57" y="71"/>
                </a:lnTo>
                <a:close/>
                <a:moveTo>
                  <a:pt x="29" y="53"/>
                </a:moveTo>
                <a:cubicBezTo>
                  <a:pt x="29" y="56"/>
                  <a:pt x="30" y="60"/>
                  <a:pt x="31" y="62"/>
                </a:cubicBezTo>
                <a:cubicBezTo>
                  <a:pt x="31" y="62"/>
                  <a:pt x="31" y="62"/>
                  <a:pt x="31" y="62"/>
                </a:cubicBezTo>
                <a:cubicBezTo>
                  <a:pt x="31" y="62"/>
                  <a:pt x="31" y="62"/>
                  <a:pt x="31" y="62"/>
                </a:cubicBezTo>
                <a:cubicBezTo>
                  <a:pt x="20" y="57"/>
                  <a:pt x="11" y="50"/>
                  <a:pt x="11" y="36"/>
                </a:cubicBezTo>
                <a:cubicBezTo>
                  <a:pt x="11" y="21"/>
                  <a:pt x="29" y="20"/>
                  <a:pt x="29" y="9"/>
                </a:cubicBezTo>
                <a:cubicBezTo>
                  <a:pt x="29" y="6"/>
                  <a:pt x="27" y="3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37" y="5"/>
                  <a:pt x="47" y="12"/>
                  <a:pt x="47" y="26"/>
                </a:cubicBezTo>
                <a:cubicBezTo>
                  <a:pt x="47" y="41"/>
                  <a:pt x="29" y="43"/>
                  <a:pt x="29" y="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Freeform 84"/>
          <p:cNvSpPr>
            <a:spLocks noEditPoints="1"/>
          </p:cNvSpPr>
          <p:nvPr/>
        </p:nvSpPr>
        <p:spPr bwMode="auto">
          <a:xfrm>
            <a:off x="2775070" y="3381257"/>
            <a:ext cx="353287" cy="311451"/>
          </a:xfrm>
          <a:custGeom>
            <a:avLst/>
            <a:gdLst>
              <a:gd name="T0" fmla="*/ 95061859 w 70"/>
              <a:gd name="T1" fmla="*/ 117719270 h 62"/>
              <a:gd name="T2" fmla="*/ 95061859 w 70"/>
              <a:gd name="T3" fmla="*/ 718097841 h 62"/>
              <a:gd name="T4" fmla="*/ 83179557 w 70"/>
              <a:gd name="T5" fmla="*/ 729869768 h 62"/>
              <a:gd name="T6" fmla="*/ 47532653 w 70"/>
              <a:gd name="T7" fmla="*/ 729869768 h 62"/>
              <a:gd name="T8" fmla="*/ 35646904 w 70"/>
              <a:gd name="T9" fmla="*/ 718097841 h 62"/>
              <a:gd name="T10" fmla="*/ 35646904 w 70"/>
              <a:gd name="T11" fmla="*/ 117719270 h 62"/>
              <a:gd name="T12" fmla="*/ 0 w 70"/>
              <a:gd name="T13" fmla="*/ 70631562 h 62"/>
              <a:gd name="T14" fmla="*/ 59414954 w 70"/>
              <a:gd name="T15" fmla="*/ 0 h 62"/>
              <a:gd name="T16" fmla="*/ 130712210 w 70"/>
              <a:gd name="T17" fmla="*/ 70631562 h 62"/>
              <a:gd name="T18" fmla="*/ 95061859 w 70"/>
              <a:gd name="T19" fmla="*/ 117719270 h 62"/>
              <a:gd name="T20" fmla="*/ 831795571 w 70"/>
              <a:gd name="T21" fmla="*/ 459112016 h 62"/>
              <a:gd name="T22" fmla="*/ 808030969 w 70"/>
              <a:gd name="T23" fmla="*/ 482655870 h 62"/>
              <a:gd name="T24" fmla="*/ 808030969 w 70"/>
              <a:gd name="T25" fmla="*/ 482655870 h 62"/>
              <a:gd name="T26" fmla="*/ 629789553 w 70"/>
              <a:gd name="T27" fmla="*/ 541515505 h 62"/>
              <a:gd name="T28" fmla="*/ 546609996 w 70"/>
              <a:gd name="T29" fmla="*/ 529743578 h 62"/>
              <a:gd name="T30" fmla="*/ 534724247 w 70"/>
              <a:gd name="T31" fmla="*/ 517971651 h 62"/>
              <a:gd name="T32" fmla="*/ 392133183 w 70"/>
              <a:gd name="T33" fmla="*/ 470883943 h 62"/>
              <a:gd name="T34" fmla="*/ 178241416 w 70"/>
              <a:gd name="T35" fmla="*/ 541515505 h 62"/>
              <a:gd name="T36" fmla="*/ 154476813 w 70"/>
              <a:gd name="T37" fmla="*/ 553287432 h 62"/>
              <a:gd name="T38" fmla="*/ 142594511 w 70"/>
              <a:gd name="T39" fmla="*/ 541515505 h 62"/>
              <a:gd name="T40" fmla="*/ 130712210 w 70"/>
              <a:gd name="T41" fmla="*/ 517971651 h 62"/>
              <a:gd name="T42" fmla="*/ 130712210 w 70"/>
              <a:gd name="T43" fmla="*/ 164810409 h 62"/>
              <a:gd name="T44" fmla="*/ 142594511 w 70"/>
              <a:gd name="T45" fmla="*/ 141266555 h 62"/>
              <a:gd name="T46" fmla="*/ 380250881 w 70"/>
              <a:gd name="T47" fmla="*/ 70631562 h 62"/>
              <a:gd name="T48" fmla="*/ 582256900 w 70"/>
              <a:gd name="T49" fmla="*/ 117719270 h 62"/>
              <a:gd name="T50" fmla="*/ 617903804 w 70"/>
              <a:gd name="T51" fmla="*/ 129494628 h 62"/>
              <a:gd name="T52" fmla="*/ 772380617 w 70"/>
              <a:gd name="T53" fmla="*/ 82403489 h 62"/>
              <a:gd name="T54" fmla="*/ 784262919 w 70"/>
              <a:gd name="T55" fmla="*/ 70631562 h 62"/>
              <a:gd name="T56" fmla="*/ 808030969 w 70"/>
              <a:gd name="T57" fmla="*/ 70631562 h 62"/>
              <a:gd name="T58" fmla="*/ 831795571 w 70"/>
              <a:gd name="T59" fmla="*/ 94175416 h 62"/>
              <a:gd name="T60" fmla="*/ 831795571 w 70"/>
              <a:gd name="T61" fmla="*/ 459112016 h 62"/>
              <a:gd name="T62" fmla="*/ 772380617 w 70"/>
              <a:gd name="T63" fmla="*/ 153038482 h 62"/>
              <a:gd name="T64" fmla="*/ 617903804 w 70"/>
              <a:gd name="T65" fmla="*/ 188354263 h 62"/>
              <a:gd name="T66" fmla="*/ 546609996 w 70"/>
              <a:gd name="T67" fmla="*/ 176582336 h 62"/>
              <a:gd name="T68" fmla="*/ 380250881 w 70"/>
              <a:gd name="T69" fmla="*/ 129494628 h 62"/>
              <a:gd name="T70" fmla="*/ 190123717 w 70"/>
              <a:gd name="T71" fmla="*/ 188354263 h 62"/>
              <a:gd name="T72" fmla="*/ 190123717 w 70"/>
              <a:gd name="T73" fmla="*/ 470883943 h 62"/>
              <a:gd name="T74" fmla="*/ 392133183 w 70"/>
              <a:gd name="T75" fmla="*/ 412024308 h 62"/>
              <a:gd name="T76" fmla="*/ 570374599 w 70"/>
              <a:gd name="T77" fmla="*/ 470883943 h 62"/>
              <a:gd name="T78" fmla="*/ 582256900 w 70"/>
              <a:gd name="T79" fmla="*/ 470883943 h 62"/>
              <a:gd name="T80" fmla="*/ 629789553 w 70"/>
              <a:gd name="T81" fmla="*/ 482655870 h 62"/>
              <a:gd name="T82" fmla="*/ 772380617 w 70"/>
              <a:gd name="T83" fmla="*/ 435568162 h 62"/>
              <a:gd name="T84" fmla="*/ 772380617 w 70"/>
              <a:gd name="T85" fmla="*/ 153038482 h 6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0" h="62">
                <a:moveTo>
                  <a:pt x="8" y="10"/>
                </a:moveTo>
                <a:cubicBezTo>
                  <a:pt x="8" y="61"/>
                  <a:pt x="8" y="61"/>
                  <a:pt x="8" y="61"/>
                </a:cubicBezTo>
                <a:cubicBezTo>
                  <a:pt x="8" y="62"/>
                  <a:pt x="7" y="62"/>
                  <a:pt x="7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3" y="62"/>
                  <a:pt x="3" y="62"/>
                  <a:pt x="3" y="61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5" y="0"/>
                </a:cubicBezTo>
                <a:cubicBezTo>
                  <a:pt x="8" y="0"/>
                  <a:pt x="11" y="3"/>
                  <a:pt x="11" y="6"/>
                </a:cubicBezTo>
                <a:cubicBezTo>
                  <a:pt x="11" y="7"/>
                  <a:pt x="10" y="9"/>
                  <a:pt x="8" y="10"/>
                </a:cubicBezTo>
                <a:close/>
                <a:moveTo>
                  <a:pt x="70" y="39"/>
                </a:moveTo>
                <a:cubicBezTo>
                  <a:pt x="70" y="40"/>
                  <a:pt x="69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5" y="43"/>
                  <a:pt x="59" y="46"/>
                  <a:pt x="53" y="46"/>
                </a:cubicBezTo>
                <a:cubicBezTo>
                  <a:pt x="50" y="46"/>
                  <a:pt x="48" y="46"/>
                  <a:pt x="46" y="45"/>
                </a:cubicBezTo>
                <a:cubicBezTo>
                  <a:pt x="45" y="44"/>
                  <a:pt x="45" y="44"/>
                  <a:pt x="45" y="44"/>
                </a:cubicBezTo>
                <a:cubicBezTo>
                  <a:pt x="41" y="42"/>
                  <a:pt x="38" y="40"/>
                  <a:pt x="33" y="40"/>
                </a:cubicBezTo>
                <a:cubicBezTo>
                  <a:pt x="27" y="40"/>
                  <a:pt x="19" y="44"/>
                  <a:pt x="15" y="46"/>
                </a:cubicBezTo>
                <a:cubicBezTo>
                  <a:pt x="14" y="47"/>
                  <a:pt x="14" y="47"/>
                  <a:pt x="13" y="47"/>
                </a:cubicBezTo>
                <a:cubicBezTo>
                  <a:pt x="13" y="47"/>
                  <a:pt x="12" y="47"/>
                  <a:pt x="12" y="46"/>
                </a:cubicBezTo>
                <a:cubicBezTo>
                  <a:pt x="11" y="46"/>
                  <a:pt x="11" y="45"/>
                  <a:pt x="11" y="4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2" y="12"/>
                </a:cubicBezTo>
                <a:cubicBezTo>
                  <a:pt x="14" y="11"/>
                  <a:pt x="24" y="6"/>
                  <a:pt x="32" y="6"/>
                </a:cubicBezTo>
                <a:cubicBezTo>
                  <a:pt x="39" y="6"/>
                  <a:pt x="44" y="8"/>
                  <a:pt x="49" y="10"/>
                </a:cubicBezTo>
                <a:cubicBezTo>
                  <a:pt x="50" y="11"/>
                  <a:pt x="51" y="11"/>
                  <a:pt x="52" y="11"/>
                </a:cubicBezTo>
                <a:cubicBezTo>
                  <a:pt x="57" y="11"/>
                  <a:pt x="62" y="8"/>
                  <a:pt x="65" y="7"/>
                </a:cubicBezTo>
                <a:cubicBezTo>
                  <a:pt x="65" y="6"/>
                  <a:pt x="66" y="6"/>
                  <a:pt x="66" y="6"/>
                </a:cubicBezTo>
                <a:cubicBezTo>
                  <a:pt x="67" y="5"/>
                  <a:pt x="68" y="6"/>
                  <a:pt x="68" y="6"/>
                </a:cubicBezTo>
                <a:cubicBezTo>
                  <a:pt x="69" y="6"/>
                  <a:pt x="70" y="7"/>
                  <a:pt x="70" y="8"/>
                </a:cubicBezTo>
                <a:lnTo>
                  <a:pt x="70" y="39"/>
                </a:lnTo>
                <a:close/>
                <a:moveTo>
                  <a:pt x="65" y="13"/>
                </a:moveTo>
                <a:cubicBezTo>
                  <a:pt x="61" y="14"/>
                  <a:pt x="57" y="16"/>
                  <a:pt x="52" y="16"/>
                </a:cubicBezTo>
                <a:cubicBezTo>
                  <a:pt x="50" y="16"/>
                  <a:pt x="48" y="16"/>
                  <a:pt x="46" y="15"/>
                </a:cubicBezTo>
                <a:cubicBezTo>
                  <a:pt x="42" y="13"/>
                  <a:pt x="38" y="11"/>
                  <a:pt x="32" y="11"/>
                </a:cubicBezTo>
                <a:cubicBezTo>
                  <a:pt x="27" y="11"/>
                  <a:pt x="20" y="13"/>
                  <a:pt x="16" y="16"/>
                </a:cubicBezTo>
                <a:cubicBezTo>
                  <a:pt x="16" y="40"/>
                  <a:pt x="16" y="40"/>
                  <a:pt x="16" y="40"/>
                </a:cubicBezTo>
                <a:cubicBezTo>
                  <a:pt x="21" y="37"/>
                  <a:pt x="28" y="35"/>
                  <a:pt x="33" y="35"/>
                </a:cubicBezTo>
                <a:cubicBezTo>
                  <a:pt x="39" y="35"/>
                  <a:pt x="43" y="37"/>
                  <a:pt x="48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50" y="41"/>
                  <a:pt x="51" y="41"/>
                  <a:pt x="53" y="41"/>
                </a:cubicBezTo>
                <a:cubicBezTo>
                  <a:pt x="57" y="41"/>
                  <a:pt x="62" y="39"/>
                  <a:pt x="65" y="37"/>
                </a:cubicBezTo>
                <a:lnTo>
                  <a:pt x="65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" name="Freeform 85"/>
          <p:cNvSpPr>
            <a:spLocks noEditPoints="1"/>
          </p:cNvSpPr>
          <p:nvPr/>
        </p:nvSpPr>
        <p:spPr bwMode="auto">
          <a:xfrm>
            <a:off x="3490941" y="3381257"/>
            <a:ext cx="311451" cy="311451"/>
          </a:xfrm>
          <a:custGeom>
            <a:avLst/>
            <a:gdLst>
              <a:gd name="T0" fmla="*/ 729869768 w 62"/>
              <a:gd name="T1" fmla="*/ 682782060 h 62"/>
              <a:gd name="T2" fmla="*/ 682782060 w 62"/>
              <a:gd name="T3" fmla="*/ 729869768 h 62"/>
              <a:gd name="T4" fmla="*/ 47087708 w 62"/>
              <a:gd name="T5" fmla="*/ 729869768 h 62"/>
              <a:gd name="T6" fmla="*/ 0 w 62"/>
              <a:gd name="T7" fmla="*/ 682782060 h 62"/>
              <a:gd name="T8" fmla="*/ 0 w 62"/>
              <a:gd name="T9" fmla="*/ 47087708 h 62"/>
              <a:gd name="T10" fmla="*/ 47087708 w 62"/>
              <a:gd name="T11" fmla="*/ 0 h 62"/>
              <a:gd name="T12" fmla="*/ 494427797 w 62"/>
              <a:gd name="T13" fmla="*/ 0 h 62"/>
              <a:gd name="T14" fmla="*/ 565059359 w 62"/>
              <a:gd name="T15" fmla="*/ 35315781 h 62"/>
              <a:gd name="T16" fmla="*/ 694553987 w 62"/>
              <a:gd name="T17" fmla="*/ 164810409 h 62"/>
              <a:gd name="T18" fmla="*/ 729869768 w 62"/>
              <a:gd name="T19" fmla="*/ 247213898 h 62"/>
              <a:gd name="T20" fmla="*/ 729869768 w 62"/>
              <a:gd name="T21" fmla="*/ 682782060 h 62"/>
              <a:gd name="T22" fmla="*/ 671010133 w 62"/>
              <a:gd name="T23" fmla="*/ 671010133 h 62"/>
              <a:gd name="T24" fmla="*/ 671010133 w 62"/>
              <a:gd name="T25" fmla="*/ 247213898 h 62"/>
              <a:gd name="T26" fmla="*/ 659238206 w 62"/>
              <a:gd name="T27" fmla="*/ 211898117 h 62"/>
              <a:gd name="T28" fmla="*/ 529743578 w 62"/>
              <a:gd name="T29" fmla="*/ 82403489 h 62"/>
              <a:gd name="T30" fmla="*/ 494427797 w 62"/>
              <a:gd name="T31" fmla="*/ 70631562 h 62"/>
              <a:gd name="T32" fmla="*/ 494427797 w 62"/>
              <a:gd name="T33" fmla="*/ 258985825 h 62"/>
              <a:gd name="T34" fmla="*/ 447340089 w 62"/>
              <a:gd name="T35" fmla="*/ 306073533 h 62"/>
              <a:gd name="T36" fmla="*/ 176582336 w 62"/>
              <a:gd name="T37" fmla="*/ 306073533 h 62"/>
              <a:gd name="T38" fmla="*/ 129494628 w 62"/>
              <a:gd name="T39" fmla="*/ 258985825 h 62"/>
              <a:gd name="T40" fmla="*/ 129494628 w 62"/>
              <a:gd name="T41" fmla="*/ 70631562 h 62"/>
              <a:gd name="T42" fmla="*/ 70631562 w 62"/>
              <a:gd name="T43" fmla="*/ 70631562 h 62"/>
              <a:gd name="T44" fmla="*/ 70631562 w 62"/>
              <a:gd name="T45" fmla="*/ 671010133 h 62"/>
              <a:gd name="T46" fmla="*/ 129494628 w 62"/>
              <a:gd name="T47" fmla="*/ 671010133 h 62"/>
              <a:gd name="T48" fmla="*/ 129494628 w 62"/>
              <a:gd name="T49" fmla="*/ 470883943 h 62"/>
              <a:gd name="T50" fmla="*/ 176582336 w 62"/>
              <a:gd name="T51" fmla="*/ 423796235 h 62"/>
              <a:gd name="T52" fmla="*/ 565059359 w 62"/>
              <a:gd name="T53" fmla="*/ 423796235 h 62"/>
              <a:gd name="T54" fmla="*/ 612150498 w 62"/>
              <a:gd name="T55" fmla="*/ 470883943 h 62"/>
              <a:gd name="T56" fmla="*/ 612150498 w 62"/>
              <a:gd name="T57" fmla="*/ 671010133 h 62"/>
              <a:gd name="T58" fmla="*/ 671010133 w 62"/>
              <a:gd name="T59" fmla="*/ 671010133 h 62"/>
              <a:gd name="T60" fmla="*/ 553287432 w 62"/>
              <a:gd name="T61" fmla="*/ 671010133 h 62"/>
              <a:gd name="T62" fmla="*/ 553287432 w 62"/>
              <a:gd name="T63" fmla="*/ 494427797 h 62"/>
              <a:gd name="T64" fmla="*/ 188354263 w 62"/>
              <a:gd name="T65" fmla="*/ 494427797 h 62"/>
              <a:gd name="T66" fmla="*/ 188354263 w 62"/>
              <a:gd name="T67" fmla="*/ 671010133 h 62"/>
              <a:gd name="T68" fmla="*/ 553287432 w 62"/>
              <a:gd name="T69" fmla="*/ 671010133 h 62"/>
              <a:gd name="T70" fmla="*/ 423796235 w 62"/>
              <a:gd name="T71" fmla="*/ 82403489 h 62"/>
              <a:gd name="T72" fmla="*/ 412024308 w 62"/>
              <a:gd name="T73" fmla="*/ 70631562 h 62"/>
              <a:gd name="T74" fmla="*/ 317845460 w 62"/>
              <a:gd name="T75" fmla="*/ 70631562 h 62"/>
              <a:gd name="T76" fmla="*/ 306073533 w 62"/>
              <a:gd name="T77" fmla="*/ 82403489 h 62"/>
              <a:gd name="T78" fmla="*/ 306073533 w 62"/>
              <a:gd name="T79" fmla="*/ 235441971 h 62"/>
              <a:gd name="T80" fmla="*/ 317845460 w 62"/>
              <a:gd name="T81" fmla="*/ 247213898 h 62"/>
              <a:gd name="T82" fmla="*/ 412024308 w 62"/>
              <a:gd name="T83" fmla="*/ 247213898 h 62"/>
              <a:gd name="T84" fmla="*/ 423796235 w 62"/>
              <a:gd name="T85" fmla="*/ 235441971 h 62"/>
              <a:gd name="T86" fmla="*/ 423796235 w 62"/>
              <a:gd name="T87" fmla="*/ 82403489 h 6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2" h="62">
                <a:moveTo>
                  <a:pt x="62" y="58"/>
                </a:moveTo>
                <a:cubicBezTo>
                  <a:pt x="62" y="60"/>
                  <a:pt x="60" y="62"/>
                  <a:pt x="58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2" y="62"/>
                  <a:pt x="0" y="60"/>
                  <a:pt x="0" y="5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4" y="0"/>
                  <a:pt x="47" y="2"/>
                  <a:pt x="48" y="3"/>
                </a:cubicBezTo>
                <a:cubicBezTo>
                  <a:pt x="59" y="14"/>
                  <a:pt x="59" y="14"/>
                  <a:pt x="59" y="14"/>
                </a:cubicBezTo>
                <a:cubicBezTo>
                  <a:pt x="61" y="16"/>
                  <a:pt x="62" y="19"/>
                  <a:pt x="62" y="21"/>
                </a:cubicBezTo>
                <a:lnTo>
                  <a:pt x="62" y="58"/>
                </a:lnTo>
                <a:close/>
                <a:moveTo>
                  <a:pt x="57" y="57"/>
                </a:moveTo>
                <a:cubicBezTo>
                  <a:pt x="57" y="21"/>
                  <a:pt x="57" y="21"/>
                  <a:pt x="57" y="21"/>
                </a:cubicBezTo>
                <a:cubicBezTo>
                  <a:pt x="57" y="20"/>
                  <a:pt x="56" y="19"/>
                  <a:pt x="56" y="18"/>
                </a:cubicBezTo>
                <a:cubicBezTo>
                  <a:pt x="45" y="7"/>
                  <a:pt x="45" y="7"/>
                  <a:pt x="45" y="7"/>
                </a:cubicBezTo>
                <a:cubicBezTo>
                  <a:pt x="44" y="6"/>
                  <a:pt x="42" y="6"/>
                  <a:pt x="42" y="6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4"/>
                  <a:pt x="40" y="26"/>
                  <a:pt x="38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2" y="26"/>
                  <a:pt x="11" y="24"/>
                  <a:pt x="11" y="22"/>
                </a:cubicBezTo>
                <a:cubicBezTo>
                  <a:pt x="11" y="6"/>
                  <a:pt x="11" y="6"/>
                  <a:pt x="11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7"/>
                  <a:pt x="6" y="57"/>
                  <a:pt x="6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38"/>
                  <a:pt x="12" y="36"/>
                  <a:pt x="15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50" y="36"/>
                  <a:pt x="52" y="38"/>
                  <a:pt x="52" y="40"/>
                </a:cubicBezTo>
                <a:cubicBezTo>
                  <a:pt x="52" y="57"/>
                  <a:pt x="52" y="57"/>
                  <a:pt x="52" y="57"/>
                </a:cubicBezTo>
                <a:lnTo>
                  <a:pt x="57" y="57"/>
                </a:lnTo>
                <a:close/>
                <a:moveTo>
                  <a:pt x="47" y="57"/>
                </a:moveTo>
                <a:cubicBezTo>
                  <a:pt x="47" y="42"/>
                  <a:pt x="47" y="42"/>
                  <a:pt x="47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16" y="57"/>
                  <a:pt x="16" y="57"/>
                  <a:pt x="16" y="57"/>
                </a:cubicBezTo>
                <a:lnTo>
                  <a:pt x="47" y="57"/>
                </a:lnTo>
                <a:close/>
                <a:moveTo>
                  <a:pt x="36" y="7"/>
                </a:moveTo>
                <a:cubicBezTo>
                  <a:pt x="36" y="6"/>
                  <a:pt x="36" y="6"/>
                  <a:pt x="35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6" y="6"/>
                  <a:pt x="26" y="7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20"/>
                  <a:pt x="27" y="21"/>
                  <a:pt x="27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0"/>
                  <a:pt x="36" y="20"/>
                </a:cubicBezTo>
                <a:lnTo>
                  <a:pt x="36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" name="Freeform 86"/>
          <p:cNvSpPr>
            <a:spLocks noEditPoints="1"/>
          </p:cNvSpPr>
          <p:nvPr/>
        </p:nvSpPr>
        <p:spPr bwMode="auto">
          <a:xfrm>
            <a:off x="4216110" y="3381257"/>
            <a:ext cx="381178" cy="285883"/>
          </a:xfrm>
          <a:custGeom>
            <a:avLst/>
            <a:gdLst>
              <a:gd name="T0" fmla="*/ 880133729 w 76"/>
              <a:gd name="T1" fmla="*/ 445933875 h 57"/>
              <a:gd name="T2" fmla="*/ 739311784 w 76"/>
              <a:gd name="T3" fmla="*/ 610224581 h 57"/>
              <a:gd name="T4" fmla="*/ 610226143 w 76"/>
              <a:gd name="T5" fmla="*/ 668899099 h 57"/>
              <a:gd name="T6" fmla="*/ 105616459 w 76"/>
              <a:gd name="T7" fmla="*/ 668899099 h 57"/>
              <a:gd name="T8" fmla="*/ 0 w 76"/>
              <a:gd name="T9" fmla="*/ 563282911 h 57"/>
              <a:gd name="T10" fmla="*/ 0 w 76"/>
              <a:gd name="T11" fmla="*/ 105616188 h 57"/>
              <a:gd name="T12" fmla="*/ 105616459 w 76"/>
              <a:gd name="T13" fmla="*/ 0 h 57"/>
              <a:gd name="T14" fmla="*/ 258171282 w 76"/>
              <a:gd name="T15" fmla="*/ 0 h 57"/>
              <a:gd name="T16" fmla="*/ 363787740 w 76"/>
              <a:gd name="T17" fmla="*/ 105616188 h 57"/>
              <a:gd name="T18" fmla="*/ 363787740 w 76"/>
              <a:gd name="T19" fmla="*/ 129085310 h 57"/>
              <a:gd name="T20" fmla="*/ 610226143 w 76"/>
              <a:gd name="T21" fmla="*/ 129085310 h 57"/>
              <a:gd name="T22" fmla="*/ 715842602 w 76"/>
              <a:gd name="T23" fmla="*/ 234701498 h 57"/>
              <a:gd name="T24" fmla="*/ 715842602 w 76"/>
              <a:gd name="T25" fmla="*/ 305112290 h 57"/>
              <a:gd name="T26" fmla="*/ 809722757 w 76"/>
              <a:gd name="T27" fmla="*/ 305112290 h 57"/>
              <a:gd name="T28" fmla="*/ 891870033 w 76"/>
              <a:gd name="T29" fmla="*/ 352050535 h 57"/>
              <a:gd name="T30" fmla="*/ 891870033 w 76"/>
              <a:gd name="T31" fmla="*/ 387255931 h 57"/>
              <a:gd name="T32" fmla="*/ 880133729 w 76"/>
              <a:gd name="T33" fmla="*/ 445933875 h 57"/>
              <a:gd name="T34" fmla="*/ 657167934 w 76"/>
              <a:gd name="T35" fmla="*/ 305112290 h 57"/>
              <a:gd name="T36" fmla="*/ 657167934 w 76"/>
              <a:gd name="T37" fmla="*/ 234701498 h 57"/>
              <a:gd name="T38" fmla="*/ 610226143 w 76"/>
              <a:gd name="T39" fmla="*/ 187759828 h 57"/>
              <a:gd name="T40" fmla="*/ 340318558 w 76"/>
              <a:gd name="T41" fmla="*/ 187759828 h 57"/>
              <a:gd name="T42" fmla="*/ 293376768 w 76"/>
              <a:gd name="T43" fmla="*/ 140821584 h 57"/>
              <a:gd name="T44" fmla="*/ 293376768 w 76"/>
              <a:gd name="T45" fmla="*/ 105616188 h 57"/>
              <a:gd name="T46" fmla="*/ 258171282 w 76"/>
              <a:gd name="T47" fmla="*/ 70410792 h 57"/>
              <a:gd name="T48" fmla="*/ 105616459 w 76"/>
              <a:gd name="T49" fmla="*/ 70410792 h 57"/>
              <a:gd name="T50" fmla="*/ 58674668 w 76"/>
              <a:gd name="T51" fmla="*/ 105616188 h 57"/>
              <a:gd name="T52" fmla="*/ 58674668 w 76"/>
              <a:gd name="T53" fmla="*/ 516344667 h 57"/>
              <a:gd name="T54" fmla="*/ 176027431 w 76"/>
              <a:gd name="T55" fmla="*/ 363786809 h 57"/>
              <a:gd name="T56" fmla="*/ 293376768 w 76"/>
              <a:gd name="T57" fmla="*/ 305112290 h 57"/>
              <a:gd name="T58" fmla="*/ 657167934 w 76"/>
              <a:gd name="T59" fmla="*/ 305112290 h 57"/>
              <a:gd name="T60" fmla="*/ 809722757 w 76"/>
              <a:gd name="T61" fmla="*/ 363786809 h 57"/>
              <a:gd name="T62" fmla="*/ 293376768 w 76"/>
              <a:gd name="T63" fmla="*/ 363786809 h 57"/>
              <a:gd name="T64" fmla="*/ 222969221 w 76"/>
              <a:gd name="T65" fmla="*/ 398992205 h 57"/>
              <a:gd name="T66" fmla="*/ 82147276 w 76"/>
              <a:gd name="T67" fmla="*/ 575019185 h 57"/>
              <a:gd name="T68" fmla="*/ 82147276 w 76"/>
              <a:gd name="T69" fmla="*/ 586752033 h 57"/>
              <a:gd name="T70" fmla="*/ 105616459 w 76"/>
              <a:gd name="T71" fmla="*/ 610224581 h 57"/>
              <a:gd name="T72" fmla="*/ 610226143 w 76"/>
              <a:gd name="T73" fmla="*/ 610224581 h 57"/>
              <a:gd name="T74" fmla="*/ 692373420 w 76"/>
              <a:gd name="T75" fmla="*/ 575019185 h 57"/>
              <a:gd name="T76" fmla="*/ 833195364 w 76"/>
              <a:gd name="T77" fmla="*/ 398992205 h 57"/>
              <a:gd name="T78" fmla="*/ 833195364 w 76"/>
              <a:gd name="T79" fmla="*/ 387255931 h 57"/>
              <a:gd name="T80" fmla="*/ 809722757 w 76"/>
              <a:gd name="T81" fmla="*/ 363786809 h 5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6" h="57">
                <a:moveTo>
                  <a:pt x="75" y="38"/>
                </a:moveTo>
                <a:cubicBezTo>
                  <a:pt x="63" y="52"/>
                  <a:pt x="63" y="52"/>
                  <a:pt x="63" y="52"/>
                </a:cubicBezTo>
                <a:cubicBezTo>
                  <a:pt x="60" y="55"/>
                  <a:pt x="56" y="57"/>
                  <a:pt x="52" y="57"/>
                </a:cubicBezTo>
                <a:cubicBezTo>
                  <a:pt x="9" y="57"/>
                  <a:pt x="9" y="57"/>
                  <a:pt x="9" y="57"/>
                </a:cubicBezTo>
                <a:cubicBezTo>
                  <a:pt x="4" y="57"/>
                  <a:pt x="0" y="53"/>
                  <a:pt x="0" y="48"/>
                </a:cubicBezTo>
                <a:cubicBezTo>
                  <a:pt x="0" y="9"/>
                  <a:pt x="0" y="9"/>
                  <a:pt x="0" y="9"/>
                </a:cubicBezTo>
                <a:cubicBezTo>
                  <a:pt x="0" y="5"/>
                  <a:pt x="4" y="0"/>
                  <a:pt x="9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7" y="0"/>
                  <a:pt x="31" y="5"/>
                  <a:pt x="31" y="9"/>
                </a:cubicBezTo>
                <a:cubicBezTo>
                  <a:pt x="31" y="11"/>
                  <a:pt x="31" y="11"/>
                  <a:pt x="31" y="11"/>
                </a:cubicBezTo>
                <a:cubicBezTo>
                  <a:pt x="52" y="11"/>
                  <a:pt x="52" y="11"/>
                  <a:pt x="52" y="11"/>
                </a:cubicBezTo>
                <a:cubicBezTo>
                  <a:pt x="57" y="11"/>
                  <a:pt x="61" y="15"/>
                  <a:pt x="61" y="20"/>
                </a:cubicBezTo>
                <a:cubicBezTo>
                  <a:pt x="61" y="26"/>
                  <a:pt x="61" y="26"/>
                  <a:pt x="61" y="26"/>
                </a:cubicBezTo>
                <a:cubicBezTo>
                  <a:pt x="69" y="26"/>
                  <a:pt x="69" y="26"/>
                  <a:pt x="69" y="26"/>
                </a:cubicBezTo>
                <a:cubicBezTo>
                  <a:pt x="72" y="26"/>
                  <a:pt x="75" y="27"/>
                  <a:pt x="76" y="30"/>
                </a:cubicBezTo>
                <a:cubicBezTo>
                  <a:pt x="76" y="31"/>
                  <a:pt x="76" y="32"/>
                  <a:pt x="76" y="33"/>
                </a:cubicBezTo>
                <a:cubicBezTo>
                  <a:pt x="76" y="34"/>
                  <a:pt x="76" y="36"/>
                  <a:pt x="75" y="38"/>
                </a:cubicBezTo>
                <a:close/>
                <a:moveTo>
                  <a:pt x="56" y="26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18"/>
                  <a:pt x="55" y="16"/>
                  <a:pt x="52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7" y="16"/>
                  <a:pt x="25" y="14"/>
                  <a:pt x="25" y="12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7"/>
                  <a:pt x="24" y="6"/>
                  <a:pt x="22" y="6"/>
                </a:cubicBezTo>
                <a:cubicBezTo>
                  <a:pt x="9" y="6"/>
                  <a:pt x="9" y="6"/>
                  <a:pt x="9" y="6"/>
                </a:cubicBezTo>
                <a:cubicBezTo>
                  <a:pt x="7" y="6"/>
                  <a:pt x="5" y="7"/>
                  <a:pt x="5" y="9"/>
                </a:cubicBezTo>
                <a:cubicBezTo>
                  <a:pt x="5" y="44"/>
                  <a:pt x="5" y="44"/>
                  <a:pt x="5" y="44"/>
                </a:cubicBezTo>
                <a:cubicBezTo>
                  <a:pt x="15" y="31"/>
                  <a:pt x="15" y="31"/>
                  <a:pt x="15" y="31"/>
                </a:cubicBezTo>
                <a:cubicBezTo>
                  <a:pt x="18" y="28"/>
                  <a:pt x="22" y="26"/>
                  <a:pt x="25" y="26"/>
                </a:cubicBezTo>
                <a:lnTo>
                  <a:pt x="56" y="26"/>
                </a:lnTo>
                <a:close/>
                <a:moveTo>
                  <a:pt x="69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23" y="31"/>
                  <a:pt x="21" y="33"/>
                  <a:pt x="19" y="34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50"/>
                  <a:pt x="7" y="50"/>
                </a:cubicBezTo>
                <a:cubicBezTo>
                  <a:pt x="7" y="52"/>
                  <a:pt x="8" y="52"/>
                  <a:pt x="9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55" y="52"/>
                  <a:pt x="57" y="51"/>
                  <a:pt x="59" y="49"/>
                </a:cubicBezTo>
                <a:cubicBezTo>
                  <a:pt x="71" y="34"/>
                  <a:pt x="71" y="34"/>
                  <a:pt x="71" y="34"/>
                </a:cubicBezTo>
                <a:cubicBezTo>
                  <a:pt x="71" y="34"/>
                  <a:pt x="71" y="33"/>
                  <a:pt x="71" y="33"/>
                </a:cubicBezTo>
                <a:cubicBezTo>
                  <a:pt x="71" y="32"/>
                  <a:pt x="70" y="31"/>
                  <a:pt x="69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" name="Freeform 87"/>
          <p:cNvSpPr>
            <a:spLocks noEditPoints="1"/>
          </p:cNvSpPr>
          <p:nvPr/>
        </p:nvSpPr>
        <p:spPr bwMode="auto">
          <a:xfrm>
            <a:off x="4938954" y="3381257"/>
            <a:ext cx="306802" cy="311451"/>
          </a:xfrm>
          <a:custGeom>
            <a:avLst/>
            <a:gdLst>
              <a:gd name="T0" fmla="*/ 365829642 w 61"/>
              <a:gd name="T1" fmla="*/ 729869768 h 62"/>
              <a:gd name="T2" fmla="*/ 0 w 61"/>
              <a:gd name="T3" fmla="*/ 364936600 h 62"/>
              <a:gd name="T4" fmla="*/ 365829642 w 61"/>
              <a:gd name="T5" fmla="*/ 0 h 62"/>
              <a:gd name="T6" fmla="*/ 719855779 w 61"/>
              <a:gd name="T7" fmla="*/ 364936600 h 62"/>
              <a:gd name="T8" fmla="*/ 365829642 w 61"/>
              <a:gd name="T9" fmla="*/ 729869768 h 62"/>
              <a:gd name="T10" fmla="*/ 365829642 w 61"/>
              <a:gd name="T11" fmla="*/ 70631562 h 62"/>
              <a:gd name="T12" fmla="*/ 59003784 w 61"/>
              <a:gd name="T13" fmla="*/ 364936600 h 62"/>
              <a:gd name="T14" fmla="*/ 365829642 w 61"/>
              <a:gd name="T15" fmla="*/ 671010133 h 62"/>
              <a:gd name="T16" fmla="*/ 660851995 w 61"/>
              <a:gd name="T17" fmla="*/ 364936600 h 62"/>
              <a:gd name="T18" fmla="*/ 365829642 w 61"/>
              <a:gd name="T19" fmla="*/ 70631562 h 62"/>
              <a:gd name="T20" fmla="*/ 236018570 w 61"/>
              <a:gd name="T21" fmla="*/ 306073533 h 62"/>
              <a:gd name="T22" fmla="*/ 177014786 w 61"/>
              <a:gd name="T23" fmla="*/ 247213898 h 62"/>
              <a:gd name="T24" fmla="*/ 236018570 w 61"/>
              <a:gd name="T25" fmla="*/ 188354263 h 62"/>
              <a:gd name="T26" fmla="*/ 295022353 w 61"/>
              <a:gd name="T27" fmla="*/ 247213898 h 62"/>
              <a:gd name="T28" fmla="*/ 236018570 w 61"/>
              <a:gd name="T29" fmla="*/ 306073533 h 62"/>
              <a:gd name="T30" fmla="*/ 519240853 w 61"/>
              <a:gd name="T31" fmla="*/ 565059359 h 62"/>
              <a:gd name="T32" fmla="*/ 472037139 w 61"/>
              <a:gd name="T33" fmla="*/ 541515505 h 62"/>
              <a:gd name="T34" fmla="*/ 365829642 w 61"/>
              <a:gd name="T35" fmla="*/ 459112016 h 62"/>
              <a:gd name="T36" fmla="*/ 247818639 w 61"/>
              <a:gd name="T37" fmla="*/ 541515505 h 62"/>
              <a:gd name="T38" fmla="*/ 212414995 w 61"/>
              <a:gd name="T39" fmla="*/ 565059359 h 62"/>
              <a:gd name="T40" fmla="*/ 188814856 w 61"/>
              <a:gd name="T41" fmla="*/ 529743578 h 62"/>
              <a:gd name="T42" fmla="*/ 365829642 w 61"/>
              <a:gd name="T43" fmla="*/ 400252381 h 62"/>
              <a:gd name="T44" fmla="*/ 531040923 w 61"/>
              <a:gd name="T45" fmla="*/ 529743578 h 62"/>
              <a:gd name="T46" fmla="*/ 519240853 w 61"/>
              <a:gd name="T47" fmla="*/ 565059359 h 62"/>
              <a:gd name="T48" fmla="*/ 483837209 w 61"/>
              <a:gd name="T49" fmla="*/ 306073533 h 62"/>
              <a:gd name="T50" fmla="*/ 424833425 w 61"/>
              <a:gd name="T51" fmla="*/ 247213898 h 62"/>
              <a:gd name="T52" fmla="*/ 483837209 w 61"/>
              <a:gd name="T53" fmla="*/ 188354263 h 62"/>
              <a:gd name="T54" fmla="*/ 542840993 w 61"/>
              <a:gd name="T55" fmla="*/ 247213898 h 62"/>
              <a:gd name="T56" fmla="*/ 483837209 w 61"/>
              <a:gd name="T57" fmla="*/ 306073533 h 6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6"/>
                </a:moveTo>
                <a:cubicBezTo>
                  <a:pt x="16" y="6"/>
                  <a:pt x="5" y="17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45" y="57"/>
                  <a:pt x="56" y="45"/>
                  <a:pt x="56" y="31"/>
                </a:cubicBezTo>
                <a:cubicBezTo>
                  <a:pt x="56" y="17"/>
                  <a:pt x="45" y="6"/>
                  <a:pt x="31" y="6"/>
                </a:cubicBezTo>
                <a:close/>
                <a:moveTo>
                  <a:pt x="20" y="26"/>
                </a:moveTo>
                <a:cubicBezTo>
                  <a:pt x="17" y="26"/>
                  <a:pt x="15" y="24"/>
                  <a:pt x="15" y="21"/>
                </a:cubicBezTo>
                <a:cubicBezTo>
                  <a:pt x="15" y="18"/>
                  <a:pt x="17" y="16"/>
                  <a:pt x="20" y="16"/>
                </a:cubicBezTo>
                <a:cubicBezTo>
                  <a:pt x="23" y="16"/>
                  <a:pt x="25" y="18"/>
                  <a:pt x="25" y="21"/>
                </a:cubicBezTo>
                <a:cubicBezTo>
                  <a:pt x="25" y="24"/>
                  <a:pt x="23" y="26"/>
                  <a:pt x="20" y="26"/>
                </a:cubicBezTo>
                <a:close/>
                <a:moveTo>
                  <a:pt x="44" y="48"/>
                </a:moveTo>
                <a:cubicBezTo>
                  <a:pt x="42" y="48"/>
                  <a:pt x="41" y="48"/>
                  <a:pt x="40" y="46"/>
                </a:cubicBezTo>
                <a:cubicBezTo>
                  <a:pt x="39" y="42"/>
                  <a:pt x="35" y="39"/>
                  <a:pt x="31" y="39"/>
                </a:cubicBezTo>
                <a:cubicBezTo>
                  <a:pt x="26" y="39"/>
                  <a:pt x="22" y="42"/>
                  <a:pt x="21" y="46"/>
                </a:cubicBezTo>
                <a:cubicBezTo>
                  <a:pt x="20" y="48"/>
                  <a:pt x="19" y="48"/>
                  <a:pt x="18" y="48"/>
                </a:cubicBezTo>
                <a:cubicBezTo>
                  <a:pt x="16" y="47"/>
                  <a:pt x="15" y="46"/>
                  <a:pt x="16" y="45"/>
                </a:cubicBezTo>
                <a:cubicBezTo>
                  <a:pt x="18" y="38"/>
                  <a:pt x="24" y="34"/>
                  <a:pt x="31" y="34"/>
                </a:cubicBezTo>
                <a:cubicBezTo>
                  <a:pt x="37" y="34"/>
                  <a:pt x="43" y="38"/>
                  <a:pt x="45" y="45"/>
                </a:cubicBezTo>
                <a:cubicBezTo>
                  <a:pt x="46" y="46"/>
                  <a:pt x="45" y="47"/>
                  <a:pt x="44" y="48"/>
                </a:cubicBezTo>
                <a:close/>
                <a:moveTo>
                  <a:pt x="41" y="26"/>
                </a:moveTo>
                <a:cubicBezTo>
                  <a:pt x="38" y="26"/>
                  <a:pt x="36" y="24"/>
                  <a:pt x="36" y="21"/>
                </a:cubicBezTo>
                <a:cubicBezTo>
                  <a:pt x="36" y="18"/>
                  <a:pt x="38" y="16"/>
                  <a:pt x="41" y="16"/>
                </a:cubicBezTo>
                <a:cubicBezTo>
                  <a:pt x="44" y="16"/>
                  <a:pt x="46" y="18"/>
                  <a:pt x="46" y="21"/>
                </a:cubicBezTo>
                <a:cubicBezTo>
                  <a:pt x="46" y="24"/>
                  <a:pt x="44" y="26"/>
                  <a:pt x="41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" name="Freeform 88"/>
          <p:cNvSpPr>
            <a:spLocks/>
          </p:cNvSpPr>
          <p:nvPr/>
        </p:nvSpPr>
        <p:spPr bwMode="auto">
          <a:xfrm>
            <a:off x="5664123" y="3381257"/>
            <a:ext cx="206860" cy="285883"/>
          </a:xfrm>
          <a:custGeom>
            <a:avLst/>
            <a:gdLst>
              <a:gd name="T0" fmla="*/ 486885340 w 41"/>
              <a:gd name="T1" fmla="*/ 657162825 h 57"/>
              <a:gd name="T2" fmla="*/ 463135172 w 41"/>
              <a:gd name="T3" fmla="*/ 668899099 h 57"/>
              <a:gd name="T4" fmla="*/ 11875084 w 41"/>
              <a:gd name="T5" fmla="*/ 668899099 h 57"/>
              <a:gd name="T6" fmla="*/ 0 w 41"/>
              <a:gd name="T7" fmla="*/ 657162825 h 57"/>
              <a:gd name="T8" fmla="*/ 0 w 41"/>
              <a:gd name="T9" fmla="*/ 586752033 h 57"/>
              <a:gd name="T10" fmla="*/ 11875084 w 41"/>
              <a:gd name="T11" fmla="*/ 563282911 h 57"/>
              <a:gd name="T12" fmla="*/ 59375420 w 41"/>
              <a:gd name="T13" fmla="*/ 563282911 h 57"/>
              <a:gd name="T14" fmla="*/ 59375420 w 41"/>
              <a:gd name="T15" fmla="*/ 387255931 h 57"/>
              <a:gd name="T16" fmla="*/ 11875084 w 41"/>
              <a:gd name="T17" fmla="*/ 387255931 h 57"/>
              <a:gd name="T18" fmla="*/ 0 w 41"/>
              <a:gd name="T19" fmla="*/ 375523082 h 57"/>
              <a:gd name="T20" fmla="*/ 0 w 41"/>
              <a:gd name="T21" fmla="*/ 305112290 h 57"/>
              <a:gd name="T22" fmla="*/ 11875084 w 41"/>
              <a:gd name="T23" fmla="*/ 293376017 h 57"/>
              <a:gd name="T24" fmla="*/ 59375420 w 41"/>
              <a:gd name="T25" fmla="*/ 293376017 h 57"/>
              <a:gd name="T26" fmla="*/ 59375420 w 41"/>
              <a:gd name="T27" fmla="*/ 187759828 h 57"/>
              <a:gd name="T28" fmla="*/ 273130380 w 41"/>
              <a:gd name="T29" fmla="*/ 0 h 57"/>
              <a:gd name="T30" fmla="*/ 427509920 w 41"/>
              <a:gd name="T31" fmla="*/ 58674518 h 57"/>
              <a:gd name="T32" fmla="*/ 427509920 w 41"/>
              <a:gd name="T33" fmla="*/ 82147066 h 57"/>
              <a:gd name="T34" fmla="*/ 380009583 w 41"/>
              <a:gd name="T35" fmla="*/ 140821584 h 57"/>
              <a:gd name="T36" fmla="*/ 368134499 w 41"/>
              <a:gd name="T37" fmla="*/ 152554432 h 57"/>
              <a:gd name="T38" fmla="*/ 356255969 w 41"/>
              <a:gd name="T39" fmla="*/ 152554432 h 57"/>
              <a:gd name="T40" fmla="*/ 273130380 w 41"/>
              <a:gd name="T41" fmla="*/ 117349036 h 57"/>
              <a:gd name="T42" fmla="*/ 178129708 w 41"/>
              <a:gd name="T43" fmla="*/ 199496102 h 57"/>
              <a:gd name="T44" fmla="*/ 178129708 w 41"/>
              <a:gd name="T45" fmla="*/ 293376017 h 57"/>
              <a:gd name="T46" fmla="*/ 320630717 w 41"/>
              <a:gd name="T47" fmla="*/ 293376017 h 57"/>
              <a:gd name="T48" fmla="*/ 344380885 w 41"/>
              <a:gd name="T49" fmla="*/ 305112290 h 57"/>
              <a:gd name="T50" fmla="*/ 344380885 w 41"/>
              <a:gd name="T51" fmla="*/ 375523082 h 57"/>
              <a:gd name="T52" fmla="*/ 320630717 w 41"/>
              <a:gd name="T53" fmla="*/ 387255931 h 57"/>
              <a:gd name="T54" fmla="*/ 178129708 w 41"/>
              <a:gd name="T55" fmla="*/ 387255931 h 57"/>
              <a:gd name="T56" fmla="*/ 178129708 w 41"/>
              <a:gd name="T57" fmla="*/ 563282911 h 57"/>
              <a:gd name="T58" fmla="*/ 380009583 w 41"/>
              <a:gd name="T59" fmla="*/ 563282911 h 57"/>
              <a:gd name="T60" fmla="*/ 380009583 w 41"/>
              <a:gd name="T61" fmla="*/ 481139271 h 57"/>
              <a:gd name="T62" fmla="*/ 391884667 w 41"/>
              <a:gd name="T63" fmla="*/ 469402997 h 57"/>
              <a:gd name="T64" fmla="*/ 463135172 w 41"/>
              <a:gd name="T65" fmla="*/ 469402997 h 57"/>
              <a:gd name="T66" fmla="*/ 486885340 w 41"/>
              <a:gd name="T67" fmla="*/ 481139271 h 57"/>
              <a:gd name="T68" fmla="*/ 486885340 w 41"/>
              <a:gd name="T69" fmla="*/ 657162825 h 5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1" h="57">
                <a:moveTo>
                  <a:pt x="41" y="56"/>
                </a:moveTo>
                <a:cubicBezTo>
                  <a:pt x="41" y="56"/>
                  <a:pt x="40" y="57"/>
                  <a:pt x="39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49"/>
                  <a:pt x="0" y="48"/>
                  <a:pt x="1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33"/>
                  <a:pt x="5" y="33"/>
                  <a:pt x="5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0" y="25"/>
                  <a:pt x="1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7"/>
                  <a:pt x="12" y="0"/>
                  <a:pt x="23" y="0"/>
                </a:cubicBezTo>
                <a:cubicBezTo>
                  <a:pt x="31" y="0"/>
                  <a:pt x="36" y="5"/>
                  <a:pt x="36" y="5"/>
                </a:cubicBezTo>
                <a:cubicBezTo>
                  <a:pt x="36" y="6"/>
                  <a:pt x="37" y="7"/>
                  <a:pt x="36" y="7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3"/>
                  <a:pt x="31" y="13"/>
                  <a:pt x="31" y="13"/>
                </a:cubicBezTo>
                <a:cubicBezTo>
                  <a:pt x="31" y="13"/>
                  <a:pt x="30" y="13"/>
                  <a:pt x="30" y="13"/>
                </a:cubicBezTo>
                <a:cubicBezTo>
                  <a:pt x="30" y="12"/>
                  <a:pt x="27" y="10"/>
                  <a:pt x="23" y="10"/>
                </a:cubicBezTo>
                <a:cubicBezTo>
                  <a:pt x="18" y="10"/>
                  <a:pt x="15" y="12"/>
                  <a:pt x="15" y="17"/>
                </a:cubicBezTo>
                <a:cubicBezTo>
                  <a:pt x="15" y="25"/>
                  <a:pt x="15" y="25"/>
                  <a:pt x="15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8" y="25"/>
                  <a:pt x="29" y="26"/>
                  <a:pt x="29" y="26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8" y="33"/>
                  <a:pt x="27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48"/>
                  <a:pt x="15" y="48"/>
                  <a:pt x="15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0"/>
                  <a:pt x="32" y="40"/>
                  <a:pt x="33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40" y="40"/>
                  <a:pt x="41" y="40"/>
                  <a:pt x="41" y="41"/>
                </a:cubicBezTo>
                <a:lnTo>
                  <a:pt x="41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" name="Freeform 89"/>
          <p:cNvSpPr>
            <a:spLocks noEditPoints="1"/>
          </p:cNvSpPr>
          <p:nvPr/>
        </p:nvSpPr>
        <p:spPr bwMode="auto">
          <a:xfrm>
            <a:off x="6389292" y="3395203"/>
            <a:ext cx="311451" cy="271938"/>
          </a:xfrm>
          <a:custGeom>
            <a:avLst/>
            <a:gdLst>
              <a:gd name="T0" fmla="*/ 729869768 w 62"/>
              <a:gd name="T1" fmla="*/ 378580160 h 54"/>
              <a:gd name="T2" fmla="*/ 718097841 w 62"/>
              <a:gd name="T3" fmla="*/ 390412295 h 54"/>
              <a:gd name="T4" fmla="*/ 671010133 w 62"/>
              <a:gd name="T5" fmla="*/ 390412295 h 54"/>
              <a:gd name="T6" fmla="*/ 671010133 w 62"/>
              <a:gd name="T7" fmla="*/ 591534510 h 54"/>
              <a:gd name="T8" fmla="*/ 623922425 w 62"/>
              <a:gd name="T9" fmla="*/ 638856170 h 54"/>
              <a:gd name="T10" fmla="*/ 105947343 w 62"/>
              <a:gd name="T11" fmla="*/ 638856170 h 54"/>
              <a:gd name="T12" fmla="*/ 70631562 w 62"/>
              <a:gd name="T13" fmla="*/ 591534510 h 54"/>
              <a:gd name="T14" fmla="*/ 70631562 w 62"/>
              <a:gd name="T15" fmla="*/ 390412295 h 54"/>
              <a:gd name="T16" fmla="*/ 23543854 w 62"/>
              <a:gd name="T17" fmla="*/ 390412295 h 54"/>
              <a:gd name="T18" fmla="*/ 0 w 62"/>
              <a:gd name="T19" fmla="*/ 378580160 h 54"/>
              <a:gd name="T20" fmla="*/ 0 w 62"/>
              <a:gd name="T21" fmla="*/ 224783045 h 54"/>
              <a:gd name="T22" fmla="*/ 23543854 w 62"/>
              <a:gd name="T23" fmla="*/ 212950910 h 54"/>
              <a:gd name="T24" fmla="*/ 223670044 w 62"/>
              <a:gd name="T25" fmla="*/ 212950910 h 54"/>
              <a:gd name="T26" fmla="*/ 117719270 w 62"/>
              <a:gd name="T27" fmla="*/ 106475455 h 54"/>
              <a:gd name="T28" fmla="*/ 223670044 w 62"/>
              <a:gd name="T29" fmla="*/ 0 h 54"/>
              <a:gd name="T30" fmla="*/ 306073533 w 62"/>
              <a:gd name="T31" fmla="*/ 35492965 h 54"/>
              <a:gd name="T32" fmla="*/ 364936600 w 62"/>
              <a:gd name="T33" fmla="*/ 118307590 h 54"/>
              <a:gd name="T34" fmla="*/ 423796235 w 62"/>
              <a:gd name="T35" fmla="*/ 35492965 h 54"/>
              <a:gd name="T36" fmla="*/ 506199724 w 62"/>
              <a:gd name="T37" fmla="*/ 0 h 54"/>
              <a:gd name="T38" fmla="*/ 612150498 w 62"/>
              <a:gd name="T39" fmla="*/ 106475455 h 54"/>
              <a:gd name="T40" fmla="*/ 506199724 w 62"/>
              <a:gd name="T41" fmla="*/ 212950910 h 54"/>
              <a:gd name="T42" fmla="*/ 718097841 w 62"/>
              <a:gd name="T43" fmla="*/ 212950910 h 54"/>
              <a:gd name="T44" fmla="*/ 729869768 w 62"/>
              <a:gd name="T45" fmla="*/ 224783045 h 54"/>
              <a:gd name="T46" fmla="*/ 729869768 w 62"/>
              <a:gd name="T47" fmla="*/ 378580160 h 54"/>
              <a:gd name="T48" fmla="*/ 317845460 w 62"/>
              <a:gd name="T49" fmla="*/ 153797115 h 54"/>
              <a:gd name="T50" fmla="*/ 258985825 w 62"/>
              <a:gd name="T51" fmla="*/ 70982490 h 54"/>
              <a:gd name="T52" fmla="*/ 223670044 w 62"/>
              <a:gd name="T53" fmla="*/ 59153795 h 54"/>
              <a:gd name="T54" fmla="*/ 188354263 w 62"/>
              <a:gd name="T55" fmla="*/ 106475455 h 54"/>
              <a:gd name="T56" fmla="*/ 223670044 w 62"/>
              <a:gd name="T57" fmla="*/ 153797115 h 54"/>
              <a:gd name="T58" fmla="*/ 317845460 w 62"/>
              <a:gd name="T59" fmla="*/ 153797115 h 54"/>
              <a:gd name="T60" fmla="*/ 447340089 w 62"/>
              <a:gd name="T61" fmla="*/ 532380715 h 54"/>
              <a:gd name="T62" fmla="*/ 447340089 w 62"/>
              <a:gd name="T63" fmla="*/ 307597670 h 54"/>
              <a:gd name="T64" fmla="*/ 447340089 w 62"/>
              <a:gd name="T65" fmla="*/ 212950910 h 54"/>
              <a:gd name="T66" fmla="*/ 294301606 w 62"/>
              <a:gd name="T67" fmla="*/ 212950910 h 54"/>
              <a:gd name="T68" fmla="*/ 294301606 w 62"/>
              <a:gd name="T69" fmla="*/ 307597670 h 54"/>
              <a:gd name="T70" fmla="*/ 294301606 w 62"/>
              <a:gd name="T71" fmla="*/ 532380715 h 54"/>
              <a:gd name="T72" fmla="*/ 294301606 w 62"/>
              <a:gd name="T73" fmla="*/ 556041545 h 54"/>
              <a:gd name="T74" fmla="*/ 317845460 w 62"/>
              <a:gd name="T75" fmla="*/ 579702375 h 54"/>
              <a:gd name="T76" fmla="*/ 412024308 w 62"/>
              <a:gd name="T77" fmla="*/ 579702375 h 54"/>
              <a:gd name="T78" fmla="*/ 447340089 w 62"/>
              <a:gd name="T79" fmla="*/ 556041545 h 54"/>
              <a:gd name="T80" fmla="*/ 447340089 w 62"/>
              <a:gd name="T81" fmla="*/ 532380715 h 54"/>
              <a:gd name="T82" fmla="*/ 506199724 w 62"/>
              <a:gd name="T83" fmla="*/ 59153795 h 54"/>
              <a:gd name="T84" fmla="*/ 470883943 w 62"/>
              <a:gd name="T85" fmla="*/ 70982490 h 54"/>
              <a:gd name="T86" fmla="*/ 412024308 w 62"/>
              <a:gd name="T87" fmla="*/ 153797115 h 54"/>
              <a:gd name="T88" fmla="*/ 506199724 w 62"/>
              <a:gd name="T89" fmla="*/ 153797115 h 54"/>
              <a:gd name="T90" fmla="*/ 553287432 w 62"/>
              <a:gd name="T91" fmla="*/ 106475455 h 54"/>
              <a:gd name="T92" fmla="*/ 506199724 w 62"/>
              <a:gd name="T93" fmla="*/ 59153795 h 5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2" h="54">
                <a:moveTo>
                  <a:pt x="62" y="32"/>
                </a:moveTo>
                <a:cubicBezTo>
                  <a:pt x="62" y="33"/>
                  <a:pt x="62" y="33"/>
                  <a:pt x="61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50"/>
                  <a:pt x="57" y="50"/>
                  <a:pt x="57" y="50"/>
                </a:cubicBezTo>
                <a:cubicBezTo>
                  <a:pt x="57" y="52"/>
                  <a:pt x="55" y="54"/>
                  <a:pt x="53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7" y="54"/>
                  <a:pt x="6" y="52"/>
                  <a:pt x="6" y="50"/>
                </a:cubicBezTo>
                <a:cubicBezTo>
                  <a:pt x="6" y="33"/>
                  <a:pt x="6" y="33"/>
                  <a:pt x="6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3"/>
                  <a:pt x="0" y="32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1" y="18"/>
                  <a:pt x="2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4" y="18"/>
                  <a:pt x="10" y="14"/>
                  <a:pt x="10" y="9"/>
                </a:cubicBezTo>
                <a:cubicBezTo>
                  <a:pt x="10" y="4"/>
                  <a:pt x="14" y="0"/>
                  <a:pt x="19" y="0"/>
                </a:cubicBezTo>
                <a:cubicBezTo>
                  <a:pt x="22" y="0"/>
                  <a:pt x="25" y="1"/>
                  <a:pt x="26" y="3"/>
                </a:cubicBezTo>
                <a:cubicBezTo>
                  <a:pt x="31" y="10"/>
                  <a:pt x="31" y="10"/>
                  <a:pt x="31" y="10"/>
                </a:cubicBezTo>
                <a:cubicBezTo>
                  <a:pt x="36" y="3"/>
                  <a:pt x="36" y="3"/>
                  <a:pt x="36" y="3"/>
                </a:cubicBezTo>
                <a:cubicBezTo>
                  <a:pt x="38" y="1"/>
                  <a:pt x="41" y="0"/>
                  <a:pt x="43" y="0"/>
                </a:cubicBezTo>
                <a:cubicBezTo>
                  <a:pt x="48" y="0"/>
                  <a:pt x="52" y="4"/>
                  <a:pt x="52" y="9"/>
                </a:cubicBezTo>
                <a:cubicBezTo>
                  <a:pt x="52" y="14"/>
                  <a:pt x="48" y="18"/>
                  <a:pt x="43" y="18"/>
                </a:cubicBezTo>
                <a:cubicBezTo>
                  <a:pt x="61" y="18"/>
                  <a:pt x="61" y="18"/>
                  <a:pt x="61" y="18"/>
                </a:cubicBezTo>
                <a:cubicBezTo>
                  <a:pt x="62" y="18"/>
                  <a:pt x="62" y="19"/>
                  <a:pt x="62" y="19"/>
                </a:cubicBezTo>
                <a:lnTo>
                  <a:pt x="62" y="32"/>
                </a:lnTo>
                <a:close/>
                <a:moveTo>
                  <a:pt x="27" y="13"/>
                </a:move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1" y="5"/>
                  <a:pt x="19" y="5"/>
                </a:cubicBezTo>
                <a:cubicBezTo>
                  <a:pt x="17" y="5"/>
                  <a:pt x="16" y="7"/>
                  <a:pt x="16" y="9"/>
                </a:cubicBezTo>
                <a:cubicBezTo>
                  <a:pt x="16" y="11"/>
                  <a:pt x="17" y="13"/>
                  <a:pt x="19" y="13"/>
                </a:cubicBezTo>
                <a:lnTo>
                  <a:pt x="27" y="13"/>
                </a:lnTo>
                <a:close/>
                <a:moveTo>
                  <a:pt x="38" y="45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18"/>
                  <a:pt x="38" y="18"/>
                  <a:pt x="38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45"/>
                  <a:pt x="25" y="45"/>
                  <a:pt x="25" y="45"/>
                </a:cubicBezTo>
                <a:cubicBezTo>
                  <a:pt x="25" y="47"/>
                  <a:pt x="25" y="47"/>
                  <a:pt x="25" y="47"/>
                </a:cubicBezTo>
                <a:cubicBezTo>
                  <a:pt x="25" y="48"/>
                  <a:pt x="26" y="49"/>
                  <a:pt x="27" y="49"/>
                </a:cubicBezTo>
                <a:cubicBezTo>
                  <a:pt x="35" y="49"/>
                  <a:pt x="35" y="49"/>
                  <a:pt x="35" y="49"/>
                </a:cubicBezTo>
                <a:cubicBezTo>
                  <a:pt x="37" y="49"/>
                  <a:pt x="38" y="48"/>
                  <a:pt x="38" y="47"/>
                </a:cubicBezTo>
                <a:lnTo>
                  <a:pt x="38" y="45"/>
                </a:lnTo>
                <a:close/>
                <a:moveTo>
                  <a:pt x="43" y="5"/>
                </a:moveTo>
                <a:cubicBezTo>
                  <a:pt x="42" y="5"/>
                  <a:pt x="41" y="6"/>
                  <a:pt x="40" y="6"/>
                </a:cubicBezTo>
                <a:cubicBezTo>
                  <a:pt x="35" y="13"/>
                  <a:pt x="35" y="13"/>
                  <a:pt x="35" y="13"/>
                </a:cubicBezTo>
                <a:cubicBezTo>
                  <a:pt x="43" y="13"/>
                  <a:pt x="43" y="13"/>
                  <a:pt x="43" y="13"/>
                </a:cubicBezTo>
                <a:cubicBezTo>
                  <a:pt x="45" y="13"/>
                  <a:pt x="47" y="11"/>
                  <a:pt x="47" y="9"/>
                </a:cubicBezTo>
                <a:cubicBezTo>
                  <a:pt x="47" y="7"/>
                  <a:pt x="45" y="5"/>
                  <a:pt x="43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" name="Freeform 90"/>
          <p:cNvSpPr>
            <a:spLocks noEditPoints="1"/>
          </p:cNvSpPr>
          <p:nvPr/>
        </p:nvSpPr>
        <p:spPr bwMode="auto">
          <a:xfrm>
            <a:off x="7112137" y="3411472"/>
            <a:ext cx="337017" cy="281236"/>
          </a:xfrm>
          <a:custGeom>
            <a:avLst/>
            <a:gdLst>
              <a:gd name="T0" fmla="*/ 755425635 w 67"/>
              <a:gd name="T1" fmla="*/ 517697741 h 56"/>
              <a:gd name="T2" fmla="*/ 401319010 w 67"/>
              <a:gd name="T3" fmla="*/ 658889281 h 56"/>
              <a:gd name="T4" fmla="*/ 23606192 w 67"/>
              <a:gd name="T5" fmla="*/ 517697741 h 56"/>
              <a:gd name="T6" fmla="*/ 0 w 67"/>
              <a:gd name="T7" fmla="*/ 364740811 h 56"/>
              <a:gd name="T8" fmla="*/ 59017198 w 67"/>
              <a:gd name="T9" fmla="*/ 176487710 h 56"/>
              <a:gd name="T10" fmla="*/ 47215820 w 67"/>
              <a:gd name="T11" fmla="*/ 94126550 h 56"/>
              <a:gd name="T12" fmla="*/ 70822012 w 67"/>
              <a:gd name="T13" fmla="*/ 0 h 56"/>
              <a:gd name="T14" fmla="*/ 247873607 w 67"/>
              <a:gd name="T15" fmla="*/ 70595770 h 56"/>
              <a:gd name="T16" fmla="*/ 401319010 w 67"/>
              <a:gd name="T17" fmla="*/ 58830380 h 56"/>
              <a:gd name="T18" fmla="*/ 531158220 w 67"/>
              <a:gd name="T19" fmla="*/ 70595770 h 56"/>
              <a:gd name="T20" fmla="*/ 708213251 w 67"/>
              <a:gd name="T21" fmla="*/ 0 h 56"/>
              <a:gd name="T22" fmla="*/ 731819443 w 67"/>
              <a:gd name="T23" fmla="*/ 94126550 h 56"/>
              <a:gd name="T24" fmla="*/ 720014629 w 67"/>
              <a:gd name="T25" fmla="*/ 176487710 h 56"/>
              <a:gd name="T26" fmla="*/ 790836641 w 67"/>
              <a:gd name="T27" fmla="*/ 364740811 h 56"/>
              <a:gd name="T28" fmla="*/ 755425635 w 67"/>
              <a:gd name="T29" fmla="*/ 517697741 h 56"/>
              <a:gd name="T30" fmla="*/ 554764413 w 67"/>
              <a:gd name="T31" fmla="*/ 317679251 h 56"/>
              <a:gd name="T32" fmla="*/ 460336208 w 67"/>
              <a:gd name="T33" fmla="*/ 317679251 h 56"/>
              <a:gd name="T34" fmla="*/ 389517632 w 67"/>
              <a:gd name="T35" fmla="*/ 329444641 h 56"/>
              <a:gd name="T36" fmla="*/ 318695619 w 67"/>
              <a:gd name="T37" fmla="*/ 317679251 h 56"/>
              <a:gd name="T38" fmla="*/ 224267415 w 67"/>
              <a:gd name="T39" fmla="*/ 317679251 h 56"/>
              <a:gd name="T40" fmla="*/ 106233018 w 67"/>
              <a:gd name="T41" fmla="*/ 447101971 h 56"/>
              <a:gd name="T42" fmla="*/ 354106625 w 67"/>
              <a:gd name="T43" fmla="*/ 611824291 h 56"/>
              <a:gd name="T44" fmla="*/ 436730016 w 67"/>
              <a:gd name="T45" fmla="*/ 611824291 h 56"/>
              <a:gd name="T46" fmla="*/ 684603623 w 67"/>
              <a:gd name="T47" fmla="*/ 447101971 h 56"/>
              <a:gd name="T48" fmla="*/ 554764413 w 67"/>
              <a:gd name="T49" fmla="*/ 317679251 h 56"/>
              <a:gd name="T50" fmla="*/ 236072229 w 67"/>
              <a:gd name="T51" fmla="*/ 541231951 h 56"/>
              <a:gd name="T52" fmla="*/ 177051595 w 67"/>
              <a:gd name="T53" fmla="*/ 447101971 h 56"/>
              <a:gd name="T54" fmla="*/ 236072229 w 67"/>
              <a:gd name="T55" fmla="*/ 352975421 h 56"/>
              <a:gd name="T56" fmla="*/ 295089427 w 67"/>
              <a:gd name="T57" fmla="*/ 447101971 h 56"/>
              <a:gd name="T58" fmla="*/ 236072229 w 67"/>
              <a:gd name="T59" fmla="*/ 541231951 h 56"/>
              <a:gd name="T60" fmla="*/ 542963034 w 67"/>
              <a:gd name="T61" fmla="*/ 541231951 h 56"/>
              <a:gd name="T62" fmla="*/ 483945836 w 67"/>
              <a:gd name="T63" fmla="*/ 447101971 h 56"/>
              <a:gd name="T64" fmla="*/ 542963034 w 67"/>
              <a:gd name="T65" fmla="*/ 352975421 h 56"/>
              <a:gd name="T66" fmla="*/ 601980233 w 67"/>
              <a:gd name="T67" fmla="*/ 447101971 h 56"/>
              <a:gd name="T68" fmla="*/ 542963034 w 67"/>
              <a:gd name="T69" fmla="*/ 541231951 h 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7" h="56">
                <a:moveTo>
                  <a:pt x="64" y="44"/>
                </a:moveTo>
                <a:cubicBezTo>
                  <a:pt x="59" y="55"/>
                  <a:pt x="44" y="56"/>
                  <a:pt x="34" y="56"/>
                </a:cubicBezTo>
                <a:cubicBezTo>
                  <a:pt x="23" y="56"/>
                  <a:pt x="8" y="55"/>
                  <a:pt x="2" y="44"/>
                </a:cubicBezTo>
                <a:cubicBezTo>
                  <a:pt x="0" y="40"/>
                  <a:pt x="0" y="36"/>
                  <a:pt x="0" y="31"/>
                </a:cubicBezTo>
                <a:cubicBezTo>
                  <a:pt x="0" y="25"/>
                  <a:pt x="1" y="20"/>
                  <a:pt x="5" y="15"/>
                </a:cubicBezTo>
                <a:cubicBezTo>
                  <a:pt x="4" y="13"/>
                  <a:pt x="4" y="11"/>
                  <a:pt x="4" y="8"/>
                </a:cubicBezTo>
                <a:cubicBezTo>
                  <a:pt x="4" y="5"/>
                  <a:pt x="5" y="2"/>
                  <a:pt x="6" y="0"/>
                </a:cubicBezTo>
                <a:cubicBezTo>
                  <a:pt x="13" y="0"/>
                  <a:pt x="17" y="2"/>
                  <a:pt x="21" y="6"/>
                </a:cubicBezTo>
                <a:cubicBezTo>
                  <a:pt x="25" y="5"/>
                  <a:pt x="30" y="5"/>
                  <a:pt x="34" y="5"/>
                </a:cubicBezTo>
                <a:cubicBezTo>
                  <a:pt x="38" y="5"/>
                  <a:pt x="41" y="5"/>
                  <a:pt x="45" y="6"/>
                </a:cubicBezTo>
                <a:cubicBezTo>
                  <a:pt x="50" y="2"/>
                  <a:pt x="54" y="0"/>
                  <a:pt x="60" y="0"/>
                </a:cubicBezTo>
                <a:cubicBezTo>
                  <a:pt x="62" y="2"/>
                  <a:pt x="62" y="5"/>
                  <a:pt x="62" y="8"/>
                </a:cubicBezTo>
                <a:cubicBezTo>
                  <a:pt x="62" y="11"/>
                  <a:pt x="62" y="13"/>
                  <a:pt x="61" y="15"/>
                </a:cubicBezTo>
                <a:cubicBezTo>
                  <a:pt x="65" y="20"/>
                  <a:pt x="67" y="25"/>
                  <a:pt x="67" y="31"/>
                </a:cubicBezTo>
                <a:cubicBezTo>
                  <a:pt x="67" y="36"/>
                  <a:pt x="66" y="40"/>
                  <a:pt x="64" y="44"/>
                </a:cubicBezTo>
                <a:close/>
                <a:moveTo>
                  <a:pt x="47" y="27"/>
                </a:moveTo>
                <a:cubicBezTo>
                  <a:pt x="45" y="27"/>
                  <a:pt x="42" y="27"/>
                  <a:pt x="39" y="27"/>
                </a:cubicBezTo>
                <a:cubicBezTo>
                  <a:pt x="37" y="28"/>
                  <a:pt x="35" y="28"/>
                  <a:pt x="33" y="28"/>
                </a:cubicBezTo>
                <a:cubicBezTo>
                  <a:pt x="31" y="28"/>
                  <a:pt x="29" y="28"/>
                  <a:pt x="27" y="27"/>
                </a:cubicBezTo>
                <a:cubicBezTo>
                  <a:pt x="24" y="27"/>
                  <a:pt x="22" y="27"/>
                  <a:pt x="19" y="27"/>
                </a:cubicBezTo>
                <a:cubicBezTo>
                  <a:pt x="12" y="27"/>
                  <a:pt x="9" y="32"/>
                  <a:pt x="9" y="38"/>
                </a:cubicBezTo>
                <a:cubicBezTo>
                  <a:pt x="9" y="50"/>
                  <a:pt x="20" y="52"/>
                  <a:pt x="30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46" y="52"/>
                  <a:pt x="58" y="50"/>
                  <a:pt x="58" y="38"/>
                </a:cubicBezTo>
                <a:cubicBezTo>
                  <a:pt x="58" y="32"/>
                  <a:pt x="54" y="27"/>
                  <a:pt x="47" y="27"/>
                </a:cubicBezTo>
                <a:close/>
                <a:moveTo>
                  <a:pt x="20" y="46"/>
                </a:moveTo>
                <a:cubicBezTo>
                  <a:pt x="17" y="46"/>
                  <a:pt x="15" y="41"/>
                  <a:pt x="15" y="38"/>
                </a:cubicBezTo>
                <a:cubicBezTo>
                  <a:pt x="15" y="35"/>
                  <a:pt x="17" y="30"/>
                  <a:pt x="20" y="30"/>
                </a:cubicBezTo>
                <a:cubicBezTo>
                  <a:pt x="24" y="30"/>
                  <a:pt x="25" y="35"/>
                  <a:pt x="25" y="38"/>
                </a:cubicBezTo>
                <a:cubicBezTo>
                  <a:pt x="25" y="41"/>
                  <a:pt x="24" y="46"/>
                  <a:pt x="20" y="46"/>
                </a:cubicBezTo>
                <a:close/>
                <a:moveTo>
                  <a:pt x="46" y="46"/>
                </a:moveTo>
                <a:cubicBezTo>
                  <a:pt x="42" y="46"/>
                  <a:pt x="41" y="41"/>
                  <a:pt x="41" y="38"/>
                </a:cubicBezTo>
                <a:cubicBezTo>
                  <a:pt x="41" y="35"/>
                  <a:pt x="42" y="30"/>
                  <a:pt x="46" y="30"/>
                </a:cubicBezTo>
                <a:cubicBezTo>
                  <a:pt x="50" y="30"/>
                  <a:pt x="51" y="35"/>
                  <a:pt x="51" y="38"/>
                </a:cubicBezTo>
                <a:cubicBezTo>
                  <a:pt x="51" y="41"/>
                  <a:pt x="50" y="46"/>
                  <a:pt x="46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" name="Freeform 91"/>
          <p:cNvSpPr>
            <a:spLocks noEditPoints="1"/>
          </p:cNvSpPr>
          <p:nvPr/>
        </p:nvSpPr>
        <p:spPr bwMode="auto">
          <a:xfrm>
            <a:off x="7837306" y="3381257"/>
            <a:ext cx="311451" cy="311451"/>
          </a:xfrm>
          <a:custGeom>
            <a:avLst/>
            <a:gdLst>
              <a:gd name="T0" fmla="*/ 0 w 62"/>
              <a:gd name="T1" fmla="*/ 364936600 h 62"/>
              <a:gd name="T2" fmla="*/ 482655870 w 62"/>
              <a:gd name="T3" fmla="*/ 258985825 h 62"/>
              <a:gd name="T4" fmla="*/ 529743578 w 62"/>
              <a:gd name="T5" fmla="*/ 235441971 h 62"/>
              <a:gd name="T6" fmla="*/ 576831286 w 62"/>
              <a:gd name="T7" fmla="*/ 223670044 h 62"/>
              <a:gd name="T8" fmla="*/ 565059359 w 62"/>
              <a:gd name="T9" fmla="*/ 200126190 h 62"/>
              <a:gd name="T10" fmla="*/ 529743578 w 62"/>
              <a:gd name="T11" fmla="*/ 176582336 h 62"/>
              <a:gd name="T12" fmla="*/ 506199724 w 62"/>
              <a:gd name="T13" fmla="*/ 176582336 h 62"/>
              <a:gd name="T14" fmla="*/ 494427797 w 62"/>
              <a:gd name="T15" fmla="*/ 164810409 h 62"/>
              <a:gd name="T16" fmla="*/ 447340089 w 62"/>
              <a:gd name="T17" fmla="*/ 141266555 h 62"/>
              <a:gd name="T18" fmla="*/ 447340089 w 62"/>
              <a:gd name="T19" fmla="*/ 188354263 h 62"/>
              <a:gd name="T20" fmla="*/ 435568162 w 62"/>
              <a:gd name="T21" fmla="*/ 223670044 h 62"/>
              <a:gd name="T22" fmla="*/ 388480454 w 62"/>
              <a:gd name="T23" fmla="*/ 200126190 h 62"/>
              <a:gd name="T24" fmla="*/ 341389315 w 62"/>
              <a:gd name="T25" fmla="*/ 176582336 h 62"/>
              <a:gd name="T26" fmla="*/ 353161242 w 62"/>
              <a:gd name="T27" fmla="*/ 129494628 h 62"/>
              <a:gd name="T28" fmla="*/ 412024308 w 62"/>
              <a:gd name="T29" fmla="*/ 117719270 h 62"/>
              <a:gd name="T30" fmla="*/ 400252381 w 62"/>
              <a:gd name="T31" fmla="*/ 94175416 h 62"/>
              <a:gd name="T32" fmla="*/ 364936600 w 62"/>
              <a:gd name="T33" fmla="*/ 105947343 h 62"/>
              <a:gd name="T34" fmla="*/ 317845460 w 62"/>
              <a:gd name="T35" fmla="*/ 70631562 h 62"/>
              <a:gd name="T36" fmla="*/ 329617388 w 62"/>
              <a:gd name="T37" fmla="*/ 105947343 h 62"/>
              <a:gd name="T38" fmla="*/ 306073533 w 62"/>
              <a:gd name="T39" fmla="*/ 105947343 h 62"/>
              <a:gd name="T40" fmla="*/ 270757752 w 62"/>
              <a:gd name="T41" fmla="*/ 82403489 h 62"/>
              <a:gd name="T42" fmla="*/ 247213898 w 62"/>
              <a:gd name="T43" fmla="*/ 94175416 h 62"/>
              <a:gd name="T44" fmla="*/ 270757752 w 62"/>
              <a:gd name="T45" fmla="*/ 105947343 h 62"/>
              <a:gd name="T46" fmla="*/ 258985825 w 62"/>
              <a:gd name="T47" fmla="*/ 117719270 h 62"/>
              <a:gd name="T48" fmla="*/ 117719270 w 62"/>
              <a:gd name="T49" fmla="*/ 211898117 h 62"/>
              <a:gd name="T50" fmla="*/ 129494628 w 62"/>
              <a:gd name="T51" fmla="*/ 223670044 h 62"/>
              <a:gd name="T52" fmla="*/ 153038482 w 62"/>
              <a:gd name="T53" fmla="*/ 258985825 h 62"/>
              <a:gd name="T54" fmla="*/ 141266555 w 62"/>
              <a:gd name="T55" fmla="*/ 306073533 h 62"/>
              <a:gd name="T56" fmla="*/ 176582336 w 62"/>
              <a:gd name="T57" fmla="*/ 353161242 h 62"/>
              <a:gd name="T58" fmla="*/ 211898117 w 62"/>
              <a:gd name="T59" fmla="*/ 412024308 h 62"/>
              <a:gd name="T60" fmla="*/ 223670044 w 62"/>
              <a:gd name="T61" fmla="*/ 435568162 h 62"/>
              <a:gd name="T62" fmla="*/ 200126190 w 62"/>
              <a:gd name="T63" fmla="*/ 376708527 h 62"/>
              <a:gd name="T64" fmla="*/ 247213898 w 62"/>
              <a:gd name="T65" fmla="*/ 435568162 h 62"/>
              <a:gd name="T66" fmla="*/ 294301606 w 62"/>
              <a:gd name="T67" fmla="*/ 482655870 h 62"/>
              <a:gd name="T68" fmla="*/ 353161242 w 62"/>
              <a:gd name="T69" fmla="*/ 517971651 h 62"/>
              <a:gd name="T70" fmla="*/ 412024308 w 62"/>
              <a:gd name="T71" fmla="*/ 553287432 h 62"/>
              <a:gd name="T72" fmla="*/ 423796235 w 62"/>
              <a:gd name="T73" fmla="*/ 553287432 h 62"/>
              <a:gd name="T74" fmla="*/ 400252381 w 62"/>
              <a:gd name="T75" fmla="*/ 506199724 h 62"/>
              <a:gd name="T76" fmla="*/ 376708527 w 62"/>
              <a:gd name="T77" fmla="*/ 494427797 h 62"/>
              <a:gd name="T78" fmla="*/ 376708527 w 62"/>
              <a:gd name="T79" fmla="*/ 459112016 h 62"/>
              <a:gd name="T80" fmla="*/ 329617388 w 62"/>
              <a:gd name="T81" fmla="*/ 482655870 h 62"/>
              <a:gd name="T82" fmla="*/ 317845460 w 62"/>
              <a:gd name="T83" fmla="*/ 400252381 h 62"/>
              <a:gd name="T84" fmla="*/ 353161242 w 62"/>
              <a:gd name="T85" fmla="*/ 400252381 h 62"/>
              <a:gd name="T86" fmla="*/ 376708527 w 62"/>
              <a:gd name="T87" fmla="*/ 388480454 h 62"/>
              <a:gd name="T88" fmla="*/ 412024308 w 62"/>
              <a:gd name="T89" fmla="*/ 400252381 h 62"/>
              <a:gd name="T90" fmla="*/ 423796235 w 62"/>
              <a:gd name="T91" fmla="*/ 388480454 h 62"/>
              <a:gd name="T92" fmla="*/ 447340089 w 62"/>
              <a:gd name="T93" fmla="*/ 341389315 h 62"/>
              <a:gd name="T94" fmla="*/ 447340089 w 62"/>
              <a:gd name="T95" fmla="*/ 329617388 h 62"/>
              <a:gd name="T96" fmla="*/ 482655870 w 62"/>
              <a:gd name="T97" fmla="*/ 306073533 h 62"/>
              <a:gd name="T98" fmla="*/ 506199724 w 62"/>
              <a:gd name="T99" fmla="*/ 270757752 h 62"/>
              <a:gd name="T100" fmla="*/ 517971651 w 62"/>
              <a:gd name="T101" fmla="*/ 258985825 h 62"/>
              <a:gd name="T102" fmla="*/ 482655870 w 62"/>
              <a:gd name="T103" fmla="*/ 258985825 h 62"/>
              <a:gd name="T104" fmla="*/ 565059359 w 62"/>
              <a:gd name="T105" fmla="*/ 565059359 h 62"/>
              <a:gd name="T106" fmla="*/ 517971651 w 62"/>
              <a:gd name="T107" fmla="*/ 553287432 h 62"/>
              <a:gd name="T108" fmla="*/ 482655870 w 62"/>
              <a:gd name="T109" fmla="*/ 553287432 h 62"/>
              <a:gd name="T110" fmla="*/ 447340089 w 62"/>
              <a:gd name="T111" fmla="*/ 541515505 h 62"/>
              <a:gd name="T112" fmla="*/ 435568162 w 62"/>
              <a:gd name="T113" fmla="*/ 588603213 h 62"/>
              <a:gd name="T114" fmla="*/ 423796235 w 62"/>
              <a:gd name="T115" fmla="*/ 635694352 h 62"/>
              <a:gd name="T116" fmla="*/ 588603213 w 62"/>
              <a:gd name="T117" fmla="*/ 576831286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2" h="62">
                <a:moveTo>
                  <a:pt x="62" y="31"/>
                </a:moveTo>
                <a:cubicBezTo>
                  <a:pt x="62" y="48"/>
                  <a:pt x="48" y="62"/>
                  <a:pt x="31" y="62"/>
                </a:cubicBez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lose/>
                <a:moveTo>
                  <a:pt x="41" y="22"/>
                </a:moveTo>
                <a:cubicBezTo>
                  <a:pt x="42" y="22"/>
                  <a:pt x="42" y="21"/>
                  <a:pt x="42" y="21"/>
                </a:cubicBezTo>
                <a:cubicBezTo>
                  <a:pt x="42" y="21"/>
                  <a:pt x="42" y="21"/>
                  <a:pt x="43" y="21"/>
                </a:cubicBezTo>
                <a:cubicBezTo>
                  <a:pt x="43" y="20"/>
                  <a:pt x="44" y="20"/>
                  <a:pt x="45" y="20"/>
                </a:cubicBezTo>
                <a:cubicBezTo>
                  <a:pt x="46" y="20"/>
                  <a:pt x="46" y="20"/>
                  <a:pt x="47" y="21"/>
                </a:cubicBezTo>
                <a:cubicBezTo>
                  <a:pt x="47" y="20"/>
                  <a:pt x="48" y="20"/>
                  <a:pt x="48" y="20"/>
                </a:cubicBezTo>
                <a:cubicBezTo>
                  <a:pt x="48" y="19"/>
                  <a:pt x="49" y="19"/>
                  <a:pt x="49" y="19"/>
                </a:cubicBezTo>
                <a:cubicBezTo>
                  <a:pt x="49" y="19"/>
                  <a:pt x="49" y="18"/>
                  <a:pt x="49" y="18"/>
                </a:cubicBezTo>
                <a:cubicBezTo>
                  <a:pt x="49" y="18"/>
                  <a:pt x="48" y="18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7"/>
                  <a:pt x="47" y="17"/>
                  <a:pt x="47" y="17"/>
                </a:cubicBezTo>
                <a:cubicBezTo>
                  <a:pt x="46" y="17"/>
                  <a:pt x="46" y="16"/>
                  <a:pt x="46" y="16"/>
                </a:cubicBezTo>
                <a:cubicBezTo>
                  <a:pt x="46" y="15"/>
                  <a:pt x="45" y="15"/>
                  <a:pt x="45" y="15"/>
                </a:cubicBezTo>
                <a:cubicBezTo>
                  <a:pt x="45" y="15"/>
                  <a:pt x="45" y="14"/>
                  <a:pt x="45" y="14"/>
                </a:cubicBezTo>
                <a:cubicBezTo>
                  <a:pt x="44" y="14"/>
                  <a:pt x="44" y="15"/>
                  <a:pt x="44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5"/>
                  <a:pt x="43" y="15"/>
                  <a:pt x="42" y="15"/>
                </a:cubicBezTo>
                <a:cubicBezTo>
                  <a:pt x="43" y="15"/>
                  <a:pt x="42" y="15"/>
                  <a:pt x="42" y="15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3"/>
                  <a:pt x="41" y="13"/>
                  <a:pt x="40" y="13"/>
                </a:cubicBezTo>
                <a:cubicBezTo>
                  <a:pt x="40" y="12"/>
                  <a:pt x="38" y="12"/>
                  <a:pt x="38" y="12"/>
                </a:cubicBezTo>
                <a:cubicBezTo>
                  <a:pt x="37" y="13"/>
                  <a:pt x="38" y="13"/>
                  <a:pt x="38" y="14"/>
                </a:cubicBezTo>
                <a:cubicBezTo>
                  <a:pt x="38" y="14"/>
                  <a:pt x="37" y="14"/>
                  <a:pt x="37" y="15"/>
                </a:cubicBezTo>
                <a:cubicBezTo>
                  <a:pt x="37" y="15"/>
                  <a:pt x="38" y="15"/>
                  <a:pt x="38" y="16"/>
                </a:cubicBezTo>
                <a:cubicBezTo>
                  <a:pt x="38" y="17"/>
                  <a:pt x="37" y="17"/>
                  <a:pt x="37" y="17"/>
                </a:cubicBezTo>
                <a:cubicBezTo>
                  <a:pt x="37" y="18"/>
                  <a:pt x="37" y="18"/>
                  <a:pt x="37" y="19"/>
                </a:cubicBezTo>
                <a:cubicBezTo>
                  <a:pt x="38" y="19"/>
                  <a:pt x="37" y="19"/>
                  <a:pt x="37" y="19"/>
                </a:cubicBezTo>
                <a:cubicBezTo>
                  <a:pt x="36" y="20"/>
                  <a:pt x="35" y="19"/>
                  <a:pt x="35" y="18"/>
                </a:cubicBezTo>
                <a:cubicBezTo>
                  <a:pt x="35" y="18"/>
                  <a:pt x="35" y="17"/>
                  <a:pt x="34" y="17"/>
                </a:cubicBezTo>
                <a:cubicBezTo>
                  <a:pt x="34" y="17"/>
                  <a:pt x="33" y="17"/>
                  <a:pt x="33" y="17"/>
                </a:cubicBezTo>
                <a:cubicBezTo>
                  <a:pt x="33" y="16"/>
                  <a:pt x="32" y="16"/>
                  <a:pt x="32" y="16"/>
                </a:cubicBezTo>
                <a:cubicBezTo>
                  <a:pt x="31" y="16"/>
                  <a:pt x="30" y="16"/>
                  <a:pt x="29" y="16"/>
                </a:cubicBezTo>
                <a:cubicBezTo>
                  <a:pt x="30" y="16"/>
                  <a:pt x="29" y="15"/>
                  <a:pt x="29" y="15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2"/>
                  <a:pt x="30" y="11"/>
                  <a:pt x="30" y="11"/>
                </a:cubicBezTo>
                <a:cubicBezTo>
                  <a:pt x="31" y="12"/>
                  <a:pt x="31" y="12"/>
                  <a:pt x="32" y="11"/>
                </a:cubicBezTo>
                <a:cubicBezTo>
                  <a:pt x="32" y="11"/>
                  <a:pt x="32" y="10"/>
                  <a:pt x="33" y="10"/>
                </a:cubicBezTo>
                <a:cubicBezTo>
                  <a:pt x="33" y="9"/>
                  <a:pt x="34" y="10"/>
                  <a:pt x="35" y="10"/>
                </a:cubicBezTo>
                <a:cubicBezTo>
                  <a:pt x="35" y="10"/>
                  <a:pt x="35" y="9"/>
                  <a:pt x="35" y="9"/>
                </a:cubicBezTo>
                <a:cubicBezTo>
                  <a:pt x="35" y="9"/>
                  <a:pt x="35" y="8"/>
                  <a:pt x="35" y="8"/>
                </a:cubicBezTo>
                <a:cubicBezTo>
                  <a:pt x="34" y="7"/>
                  <a:pt x="33" y="8"/>
                  <a:pt x="34" y="8"/>
                </a:cubicBezTo>
                <a:cubicBezTo>
                  <a:pt x="34" y="8"/>
                  <a:pt x="33" y="10"/>
                  <a:pt x="32" y="9"/>
                </a:cubicBezTo>
                <a:cubicBezTo>
                  <a:pt x="32" y="9"/>
                  <a:pt x="32" y="8"/>
                  <a:pt x="31" y="8"/>
                </a:cubicBezTo>
                <a:cubicBezTo>
                  <a:pt x="31" y="8"/>
                  <a:pt x="31" y="8"/>
                  <a:pt x="31" y="9"/>
                </a:cubicBezTo>
                <a:cubicBezTo>
                  <a:pt x="31" y="8"/>
                  <a:pt x="30" y="8"/>
                  <a:pt x="29" y="8"/>
                </a:cubicBezTo>
                <a:cubicBezTo>
                  <a:pt x="30" y="7"/>
                  <a:pt x="29" y="7"/>
                  <a:pt x="29" y="7"/>
                </a:cubicBezTo>
                <a:cubicBezTo>
                  <a:pt x="29" y="6"/>
                  <a:pt x="28" y="6"/>
                  <a:pt x="27" y="6"/>
                </a:cubicBezTo>
                <a:cubicBezTo>
                  <a:pt x="27" y="7"/>
                  <a:pt x="28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8" y="9"/>
                  <a:pt x="28" y="9"/>
                </a:cubicBezTo>
                <a:cubicBezTo>
                  <a:pt x="28" y="9"/>
                  <a:pt x="28" y="10"/>
                  <a:pt x="28" y="10"/>
                </a:cubicBezTo>
                <a:cubicBezTo>
                  <a:pt x="27" y="10"/>
                  <a:pt x="27" y="9"/>
                  <a:pt x="27" y="9"/>
                </a:cubicBezTo>
                <a:cubicBezTo>
                  <a:pt x="28" y="9"/>
                  <a:pt x="26" y="9"/>
                  <a:pt x="26" y="9"/>
                </a:cubicBezTo>
                <a:cubicBezTo>
                  <a:pt x="25" y="9"/>
                  <a:pt x="24" y="9"/>
                  <a:pt x="24" y="9"/>
                </a:cubicBezTo>
                <a:cubicBezTo>
                  <a:pt x="24" y="8"/>
                  <a:pt x="24" y="7"/>
                  <a:pt x="24" y="8"/>
                </a:cubicBezTo>
                <a:cubicBezTo>
                  <a:pt x="24" y="7"/>
                  <a:pt x="23" y="7"/>
                  <a:pt x="23" y="7"/>
                </a:cubicBezTo>
                <a:cubicBezTo>
                  <a:pt x="22" y="7"/>
                  <a:pt x="21" y="8"/>
                  <a:pt x="19" y="9"/>
                </a:cubicBezTo>
                <a:cubicBezTo>
                  <a:pt x="19" y="9"/>
                  <a:pt x="20" y="9"/>
                  <a:pt x="20" y="9"/>
                </a:cubicBezTo>
                <a:cubicBezTo>
                  <a:pt x="20" y="8"/>
                  <a:pt x="20" y="8"/>
                  <a:pt x="21" y="8"/>
                </a:cubicBezTo>
                <a:cubicBezTo>
                  <a:pt x="21" y="8"/>
                  <a:pt x="22" y="7"/>
                  <a:pt x="22" y="8"/>
                </a:cubicBezTo>
                <a:cubicBezTo>
                  <a:pt x="22" y="8"/>
                  <a:pt x="23" y="8"/>
                  <a:pt x="23" y="8"/>
                </a:cubicBezTo>
                <a:cubicBezTo>
                  <a:pt x="23" y="8"/>
                  <a:pt x="23" y="8"/>
                  <a:pt x="23" y="9"/>
                </a:cubicBezTo>
                <a:cubicBezTo>
                  <a:pt x="23" y="8"/>
                  <a:pt x="23" y="9"/>
                  <a:pt x="22" y="9"/>
                </a:cubicBezTo>
                <a:cubicBezTo>
                  <a:pt x="22" y="9"/>
                  <a:pt x="21" y="9"/>
                  <a:pt x="21" y="9"/>
                </a:cubicBezTo>
                <a:cubicBezTo>
                  <a:pt x="21" y="9"/>
                  <a:pt x="22" y="10"/>
                  <a:pt x="22" y="10"/>
                </a:cubicBezTo>
                <a:cubicBezTo>
                  <a:pt x="21" y="9"/>
                  <a:pt x="21" y="9"/>
                  <a:pt x="20" y="9"/>
                </a:cubicBezTo>
                <a:cubicBezTo>
                  <a:pt x="20" y="9"/>
                  <a:pt x="19" y="9"/>
                  <a:pt x="19" y="9"/>
                </a:cubicBezTo>
                <a:cubicBezTo>
                  <a:pt x="15" y="11"/>
                  <a:pt x="12" y="14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3" y="20"/>
                  <a:pt x="13" y="21"/>
                </a:cubicBezTo>
                <a:cubicBezTo>
                  <a:pt x="13" y="21"/>
                  <a:pt x="13" y="21"/>
                  <a:pt x="14" y="21"/>
                </a:cubicBezTo>
                <a:cubicBezTo>
                  <a:pt x="14" y="22"/>
                  <a:pt x="13" y="22"/>
                  <a:pt x="13" y="22"/>
                </a:cubicBezTo>
                <a:cubicBezTo>
                  <a:pt x="13" y="22"/>
                  <a:pt x="12" y="21"/>
                  <a:pt x="12" y="22"/>
                </a:cubicBezTo>
                <a:cubicBezTo>
                  <a:pt x="12" y="22"/>
                  <a:pt x="12" y="23"/>
                  <a:pt x="13" y="23"/>
                </a:cubicBezTo>
                <a:cubicBezTo>
                  <a:pt x="12" y="23"/>
                  <a:pt x="12" y="25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3" y="28"/>
                  <a:pt x="13" y="28"/>
                </a:cubicBezTo>
                <a:cubicBezTo>
                  <a:pt x="13" y="28"/>
                  <a:pt x="14" y="30"/>
                  <a:pt x="15" y="30"/>
                </a:cubicBezTo>
                <a:cubicBezTo>
                  <a:pt x="15" y="30"/>
                  <a:pt x="16" y="31"/>
                  <a:pt x="16" y="31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4"/>
                  <a:pt x="18" y="34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9" y="35"/>
                  <a:pt x="19" y="36"/>
                </a:cubicBezTo>
                <a:cubicBezTo>
                  <a:pt x="19" y="36"/>
                  <a:pt x="19" y="37"/>
                  <a:pt x="19" y="37"/>
                </a:cubicBezTo>
                <a:cubicBezTo>
                  <a:pt x="20" y="36"/>
                  <a:pt x="19" y="35"/>
                  <a:pt x="18" y="34"/>
                </a:cubicBezTo>
                <a:cubicBezTo>
                  <a:pt x="18" y="34"/>
                  <a:pt x="18" y="34"/>
                  <a:pt x="18" y="33"/>
                </a:cubicBezTo>
                <a:cubicBezTo>
                  <a:pt x="18" y="33"/>
                  <a:pt x="18" y="32"/>
                  <a:pt x="17" y="32"/>
                </a:cubicBezTo>
                <a:cubicBezTo>
                  <a:pt x="18" y="32"/>
                  <a:pt x="18" y="32"/>
                  <a:pt x="18" y="33"/>
                </a:cubicBezTo>
                <a:cubicBezTo>
                  <a:pt x="18" y="33"/>
                  <a:pt x="20" y="35"/>
                  <a:pt x="20" y="35"/>
                </a:cubicBezTo>
                <a:cubicBezTo>
                  <a:pt x="20" y="35"/>
                  <a:pt x="21" y="37"/>
                  <a:pt x="21" y="37"/>
                </a:cubicBezTo>
                <a:cubicBezTo>
                  <a:pt x="21" y="37"/>
                  <a:pt x="22" y="37"/>
                  <a:pt x="22" y="38"/>
                </a:cubicBezTo>
                <a:cubicBezTo>
                  <a:pt x="22" y="38"/>
                  <a:pt x="22" y="39"/>
                  <a:pt x="23" y="40"/>
                </a:cubicBezTo>
                <a:cubicBezTo>
                  <a:pt x="23" y="41"/>
                  <a:pt x="24" y="41"/>
                  <a:pt x="25" y="41"/>
                </a:cubicBezTo>
                <a:cubicBezTo>
                  <a:pt x="25" y="42"/>
                  <a:pt x="26" y="42"/>
                  <a:pt x="26" y="42"/>
                </a:cubicBezTo>
                <a:cubicBezTo>
                  <a:pt x="27" y="43"/>
                  <a:pt x="27" y="42"/>
                  <a:pt x="28" y="42"/>
                </a:cubicBezTo>
                <a:cubicBezTo>
                  <a:pt x="29" y="42"/>
                  <a:pt x="29" y="43"/>
                  <a:pt x="30" y="44"/>
                </a:cubicBezTo>
                <a:cubicBezTo>
                  <a:pt x="31" y="44"/>
                  <a:pt x="32" y="44"/>
                  <a:pt x="32" y="44"/>
                </a:cubicBezTo>
                <a:cubicBezTo>
                  <a:pt x="32" y="44"/>
                  <a:pt x="33" y="46"/>
                  <a:pt x="33" y="46"/>
                </a:cubicBezTo>
                <a:cubicBezTo>
                  <a:pt x="34" y="46"/>
                  <a:pt x="34" y="47"/>
                  <a:pt x="35" y="47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36" y="48"/>
                  <a:pt x="36" y="48"/>
                </a:cubicBezTo>
                <a:cubicBezTo>
                  <a:pt x="36" y="48"/>
                  <a:pt x="36" y="47"/>
                  <a:pt x="36" y="47"/>
                </a:cubicBezTo>
                <a:cubicBezTo>
                  <a:pt x="36" y="47"/>
                  <a:pt x="35" y="47"/>
                  <a:pt x="34" y="46"/>
                </a:cubicBezTo>
                <a:cubicBezTo>
                  <a:pt x="34" y="46"/>
                  <a:pt x="34" y="45"/>
                  <a:pt x="34" y="45"/>
                </a:cubicBezTo>
                <a:cubicBezTo>
                  <a:pt x="35" y="45"/>
                  <a:pt x="35" y="44"/>
                  <a:pt x="34" y="43"/>
                </a:cubicBezTo>
                <a:cubicBezTo>
                  <a:pt x="34" y="43"/>
                  <a:pt x="34" y="43"/>
                  <a:pt x="34" y="42"/>
                </a:cubicBezTo>
                <a:cubicBezTo>
                  <a:pt x="33" y="43"/>
                  <a:pt x="33" y="42"/>
                  <a:pt x="32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2" y="42"/>
                  <a:pt x="32" y="43"/>
                  <a:pt x="32" y="42"/>
                </a:cubicBezTo>
                <a:cubicBezTo>
                  <a:pt x="32" y="42"/>
                  <a:pt x="32" y="41"/>
                  <a:pt x="32" y="41"/>
                </a:cubicBezTo>
                <a:cubicBezTo>
                  <a:pt x="32" y="40"/>
                  <a:pt x="33" y="39"/>
                  <a:pt x="32" y="39"/>
                </a:cubicBezTo>
                <a:cubicBezTo>
                  <a:pt x="31" y="39"/>
                  <a:pt x="31" y="39"/>
                  <a:pt x="31" y="40"/>
                </a:cubicBezTo>
                <a:cubicBezTo>
                  <a:pt x="30" y="40"/>
                  <a:pt x="30" y="40"/>
                  <a:pt x="30" y="41"/>
                </a:cubicBezTo>
                <a:cubicBezTo>
                  <a:pt x="30" y="41"/>
                  <a:pt x="28" y="41"/>
                  <a:pt x="28" y="41"/>
                </a:cubicBezTo>
                <a:cubicBezTo>
                  <a:pt x="27" y="40"/>
                  <a:pt x="27" y="39"/>
                  <a:pt x="27" y="38"/>
                </a:cubicBezTo>
                <a:cubicBezTo>
                  <a:pt x="27" y="37"/>
                  <a:pt x="27" y="36"/>
                  <a:pt x="27" y="35"/>
                </a:cubicBezTo>
                <a:cubicBezTo>
                  <a:pt x="27" y="35"/>
                  <a:pt x="27" y="34"/>
                  <a:pt x="27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9" y="33"/>
                  <a:pt x="30" y="34"/>
                </a:cubicBezTo>
                <a:cubicBezTo>
                  <a:pt x="30" y="34"/>
                  <a:pt x="31" y="34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1" y="33"/>
                  <a:pt x="32" y="33"/>
                </a:cubicBezTo>
                <a:cubicBezTo>
                  <a:pt x="32" y="33"/>
                  <a:pt x="33" y="33"/>
                  <a:pt x="33" y="33"/>
                </a:cubicBezTo>
                <a:cubicBezTo>
                  <a:pt x="34" y="34"/>
                  <a:pt x="34" y="34"/>
                  <a:pt x="34" y="33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5"/>
                  <a:pt x="35" y="36"/>
                  <a:pt x="36" y="36"/>
                </a:cubicBezTo>
                <a:cubicBezTo>
                  <a:pt x="36" y="37"/>
                  <a:pt x="36" y="35"/>
                  <a:pt x="36" y="35"/>
                </a:cubicBezTo>
                <a:cubicBezTo>
                  <a:pt x="36" y="35"/>
                  <a:pt x="36" y="33"/>
                  <a:pt x="36" y="33"/>
                </a:cubicBezTo>
                <a:cubicBezTo>
                  <a:pt x="35" y="33"/>
                  <a:pt x="35" y="32"/>
                  <a:pt x="36" y="31"/>
                </a:cubicBezTo>
                <a:cubicBezTo>
                  <a:pt x="36" y="31"/>
                  <a:pt x="37" y="31"/>
                  <a:pt x="37" y="31"/>
                </a:cubicBezTo>
                <a:cubicBezTo>
                  <a:pt x="38" y="30"/>
                  <a:pt x="38" y="30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9"/>
                  <a:pt x="38" y="28"/>
                  <a:pt x="38" y="29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8" y="27"/>
                  <a:pt x="38" y="27"/>
                </a:cubicBezTo>
                <a:cubicBezTo>
                  <a:pt x="39" y="28"/>
                  <a:pt x="40" y="27"/>
                  <a:pt x="39" y="26"/>
                </a:cubicBezTo>
                <a:cubicBezTo>
                  <a:pt x="40" y="26"/>
                  <a:pt x="41" y="26"/>
                  <a:pt x="41" y="26"/>
                </a:cubicBezTo>
                <a:cubicBezTo>
                  <a:pt x="41" y="26"/>
                  <a:pt x="41" y="25"/>
                  <a:pt x="41" y="25"/>
                </a:cubicBezTo>
                <a:cubicBezTo>
                  <a:pt x="42" y="24"/>
                  <a:pt x="42" y="24"/>
                  <a:pt x="42" y="24"/>
                </a:cubicBezTo>
                <a:cubicBezTo>
                  <a:pt x="42" y="24"/>
                  <a:pt x="43" y="24"/>
                  <a:pt x="43" y="23"/>
                </a:cubicBezTo>
                <a:cubicBezTo>
                  <a:pt x="44" y="24"/>
                  <a:pt x="45" y="23"/>
                  <a:pt x="44" y="22"/>
                </a:cubicBezTo>
                <a:cubicBezTo>
                  <a:pt x="44" y="22"/>
                  <a:pt x="44" y="22"/>
                  <a:pt x="43" y="22"/>
                </a:cubicBezTo>
                <a:cubicBezTo>
                  <a:pt x="44" y="22"/>
                  <a:pt x="44" y="22"/>
                  <a:pt x="44" y="22"/>
                </a:cubicBezTo>
                <a:cubicBezTo>
                  <a:pt x="45" y="21"/>
                  <a:pt x="44" y="21"/>
                  <a:pt x="44" y="21"/>
                </a:cubicBezTo>
                <a:cubicBezTo>
                  <a:pt x="43" y="21"/>
                  <a:pt x="43" y="21"/>
                  <a:pt x="42" y="21"/>
                </a:cubicBezTo>
                <a:cubicBezTo>
                  <a:pt x="42" y="22"/>
                  <a:pt x="42" y="22"/>
                  <a:pt x="41" y="22"/>
                </a:cubicBezTo>
                <a:close/>
                <a:moveTo>
                  <a:pt x="50" y="49"/>
                </a:moveTo>
                <a:cubicBezTo>
                  <a:pt x="50" y="49"/>
                  <a:pt x="49" y="49"/>
                  <a:pt x="49" y="49"/>
                </a:cubicBezTo>
                <a:cubicBezTo>
                  <a:pt x="49" y="49"/>
                  <a:pt x="48" y="48"/>
                  <a:pt x="48" y="48"/>
                </a:cubicBezTo>
                <a:cubicBezTo>
                  <a:pt x="48" y="48"/>
                  <a:pt x="47" y="47"/>
                  <a:pt x="47" y="47"/>
                </a:cubicBezTo>
                <a:cubicBezTo>
                  <a:pt x="46" y="46"/>
                  <a:pt x="46" y="46"/>
                  <a:pt x="45" y="46"/>
                </a:cubicBezTo>
                <a:cubicBezTo>
                  <a:pt x="45" y="46"/>
                  <a:pt x="44" y="47"/>
                  <a:pt x="44" y="47"/>
                </a:cubicBezTo>
                <a:cubicBezTo>
                  <a:pt x="44" y="46"/>
                  <a:pt x="43" y="46"/>
                  <a:pt x="43" y="46"/>
                </a:cubicBezTo>
                <a:cubicBezTo>
                  <a:pt x="42" y="46"/>
                  <a:pt x="42" y="45"/>
                  <a:pt x="41" y="46"/>
                </a:cubicBezTo>
                <a:cubicBezTo>
                  <a:pt x="41" y="46"/>
                  <a:pt x="41" y="46"/>
                  <a:pt x="41" y="47"/>
                </a:cubicBezTo>
                <a:cubicBezTo>
                  <a:pt x="40" y="46"/>
                  <a:pt x="41" y="46"/>
                  <a:pt x="41" y="45"/>
                </a:cubicBezTo>
                <a:cubicBezTo>
                  <a:pt x="40" y="45"/>
                  <a:pt x="39" y="46"/>
                  <a:pt x="39" y="46"/>
                </a:cubicBezTo>
                <a:cubicBezTo>
                  <a:pt x="39" y="46"/>
                  <a:pt x="39" y="46"/>
                  <a:pt x="38" y="46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47"/>
                  <a:pt x="37" y="47"/>
                  <a:pt x="37" y="47"/>
                </a:cubicBezTo>
                <a:cubicBezTo>
                  <a:pt x="37" y="48"/>
                  <a:pt x="37" y="49"/>
                  <a:pt x="37" y="50"/>
                </a:cubicBezTo>
                <a:cubicBezTo>
                  <a:pt x="38" y="50"/>
                  <a:pt x="37" y="51"/>
                  <a:pt x="37" y="52"/>
                </a:cubicBezTo>
                <a:cubicBezTo>
                  <a:pt x="37" y="52"/>
                  <a:pt x="36" y="53"/>
                  <a:pt x="36" y="53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5"/>
                  <a:pt x="36" y="55"/>
                  <a:pt x="36" y="56"/>
                </a:cubicBezTo>
                <a:cubicBezTo>
                  <a:pt x="36" y="56"/>
                  <a:pt x="36" y="56"/>
                  <a:pt x="36" y="57"/>
                </a:cubicBezTo>
                <a:cubicBezTo>
                  <a:pt x="41" y="56"/>
                  <a:pt x="46" y="53"/>
                  <a:pt x="50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" name="Freeform 92"/>
          <p:cNvSpPr>
            <a:spLocks noEditPoints="1"/>
          </p:cNvSpPr>
          <p:nvPr/>
        </p:nvSpPr>
        <p:spPr bwMode="auto">
          <a:xfrm>
            <a:off x="8576420" y="3355690"/>
            <a:ext cx="362584" cy="337018"/>
          </a:xfrm>
          <a:custGeom>
            <a:avLst/>
            <a:gdLst>
              <a:gd name="T0" fmla="*/ 236615817 w 72"/>
              <a:gd name="T1" fmla="*/ 554770258 h 67"/>
              <a:gd name="T2" fmla="*/ 59153954 w 72"/>
              <a:gd name="T3" fmla="*/ 342306734 h 67"/>
              <a:gd name="T4" fmla="*/ 23660894 w 72"/>
              <a:gd name="T5" fmla="*/ 224268389 h 67"/>
              <a:gd name="T6" fmla="*/ 130136635 w 72"/>
              <a:gd name="T7" fmla="*/ 200662094 h 67"/>
              <a:gd name="T8" fmla="*/ 248444544 w 72"/>
              <a:gd name="T9" fmla="*/ 283285844 h 67"/>
              <a:gd name="T10" fmla="*/ 236615817 w 72"/>
              <a:gd name="T11" fmla="*/ 554770258 h 67"/>
              <a:gd name="T12" fmla="*/ 390413346 w 72"/>
              <a:gd name="T13" fmla="*/ 672808603 h 67"/>
              <a:gd name="T14" fmla="*/ 319430665 w 72"/>
              <a:gd name="T15" fmla="*/ 696414898 h 67"/>
              <a:gd name="T16" fmla="*/ 272105438 w 72"/>
              <a:gd name="T17" fmla="*/ 684610033 h 67"/>
              <a:gd name="T18" fmla="*/ 260276710 w 72"/>
              <a:gd name="T19" fmla="*/ 578376553 h 67"/>
              <a:gd name="T20" fmla="*/ 260276710 w 72"/>
              <a:gd name="T21" fmla="*/ 212466960 h 67"/>
              <a:gd name="T22" fmla="*/ 295769771 w 72"/>
              <a:gd name="T23" fmla="*/ 106233480 h 67"/>
              <a:gd name="T24" fmla="*/ 331259392 w 72"/>
              <a:gd name="T25" fmla="*/ 106233480 h 67"/>
              <a:gd name="T26" fmla="*/ 402245513 w 72"/>
              <a:gd name="T27" fmla="*/ 141644640 h 67"/>
              <a:gd name="T28" fmla="*/ 390413346 w 72"/>
              <a:gd name="T29" fmla="*/ 672808603 h 67"/>
              <a:gd name="T30" fmla="*/ 520553421 w 72"/>
              <a:gd name="T31" fmla="*/ 613787713 h 67"/>
              <a:gd name="T32" fmla="*/ 485060360 w 72"/>
              <a:gd name="T33" fmla="*/ 495752804 h 67"/>
              <a:gd name="T34" fmla="*/ 485060360 w 72"/>
              <a:gd name="T35" fmla="*/ 318697004 h 67"/>
              <a:gd name="T36" fmla="*/ 437738573 w 72"/>
              <a:gd name="T37" fmla="*/ 165250935 h 67"/>
              <a:gd name="T38" fmla="*/ 544214315 w 72"/>
              <a:gd name="T39" fmla="*/ 259679549 h 67"/>
              <a:gd name="T40" fmla="*/ 556043042 w 72"/>
              <a:gd name="T41" fmla="*/ 295090709 h 67"/>
              <a:gd name="T42" fmla="*/ 556043042 w 72"/>
              <a:gd name="T43" fmla="*/ 460341644 h 67"/>
              <a:gd name="T44" fmla="*/ 520553421 w 72"/>
              <a:gd name="T45" fmla="*/ 613787713 h 67"/>
              <a:gd name="T46" fmla="*/ 686183117 w 72"/>
              <a:gd name="T47" fmla="*/ 743627487 h 67"/>
              <a:gd name="T48" fmla="*/ 603368269 w 72"/>
              <a:gd name="T49" fmla="*/ 790843513 h 67"/>
              <a:gd name="T50" fmla="*/ 567875208 w 72"/>
              <a:gd name="T51" fmla="*/ 779038647 h 67"/>
              <a:gd name="T52" fmla="*/ 532382148 w 72"/>
              <a:gd name="T53" fmla="*/ 672808603 h 67"/>
              <a:gd name="T54" fmla="*/ 532382148 w 72"/>
              <a:gd name="T55" fmla="*/ 129839775 h 67"/>
              <a:gd name="T56" fmla="*/ 567875208 w 72"/>
              <a:gd name="T57" fmla="*/ 11804865 h 67"/>
              <a:gd name="T58" fmla="*/ 603368269 w 72"/>
              <a:gd name="T59" fmla="*/ 0 h 67"/>
              <a:gd name="T60" fmla="*/ 686183117 w 72"/>
              <a:gd name="T61" fmla="*/ 47216025 h 67"/>
              <a:gd name="T62" fmla="*/ 686183117 w 72"/>
              <a:gd name="T63" fmla="*/ 743627487 h 6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2" h="67">
                <a:moveTo>
                  <a:pt x="20" y="47"/>
                </a:moveTo>
                <a:cubicBezTo>
                  <a:pt x="17" y="35"/>
                  <a:pt x="5" y="29"/>
                  <a:pt x="5" y="29"/>
                </a:cubicBezTo>
                <a:cubicBezTo>
                  <a:pt x="2" y="27"/>
                  <a:pt x="0" y="23"/>
                  <a:pt x="2" y="19"/>
                </a:cubicBezTo>
                <a:cubicBezTo>
                  <a:pt x="4" y="16"/>
                  <a:pt x="8" y="15"/>
                  <a:pt x="11" y="17"/>
                </a:cubicBezTo>
                <a:cubicBezTo>
                  <a:pt x="12" y="17"/>
                  <a:pt x="16" y="19"/>
                  <a:pt x="21" y="24"/>
                </a:cubicBezTo>
                <a:cubicBezTo>
                  <a:pt x="23" y="29"/>
                  <a:pt x="25" y="39"/>
                  <a:pt x="20" y="47"/>
                </a:cubicBezTo>
                <a:close/>
                <a:moveTo>
                  <a:pt x="33" y="57"/>
                </a:moveTo>
                <a:cubicBezTo>
                  <a:pt x="32" y="58"/>
                  <a:pt x="29" y="59"/>
                  <a:pt x="27" y="59"/>
                </a:cubicBezTo>
                <a:cubicBezTo>
                  <a:pt x="26" y="59"/>
                  <a:pt x="25" y="59"/>
                  <a:pt x="23" y="58"/>
                </a:cubicBezTo>
                <a:cubicBezTo>
                  <a:pt x="20" y="56"/>
                  <a:pt x="20" y="52"/>
                  <a:pt x="22" y="49"/>
                </a:cubicBezTo>
                <a:cubicBezTo>
                  <a:pt x="30" y="37"/>
                  <a:pt x="22" y="19"/>
                  <a:pt x="22" y="18"/>
                </a:cubicBezTo>
                <a:cubicBezTo>
                  <a:pt x="20" y="15"/>
                  <a:pt x="21" y="11"/>
                  <a:pt x="25" y="9"/>
                </a:cubicBezTo>
                <a:cubicBezTo>
                  <a:pt x="26" y="9"/>
                  <a:pt x="27" y="9"/>
                  <a:pt x="28" y="9"/>
                </a:cubicBezTo>
                <a:cubicBezTo>
                  <a:pt x="30" y="9"/>
                  <a:pt x="33" y="10"/>
                  <a:pt x="34" y="12"/>
                </a:cubicBezTo>
                <a:cubicBezTo>
                  <a:pt x="34" y="13"/>
                  <a:pt x="46" y="38"/>
                  <a:pt x="33" y="57"/>
                </a:cubicBezTo>
                <a:close/>
                <a:moveTo>
                  <a:pt x="44" y="52"/>
                </a:moveTo>
                <a:cubicBezTo>
                  <a:pt x="44" y="48"/>
                  <a:pt x="43" y="45"/>
                  <a:pt x="41" y="42"/>
                </a:cubicBezTo>
                <a:cubicBezTo>
                  <a:pt x="42" y="37"/>
                  <a:pt x="42" y="32"/>
                  <a:pt x="41" y="27"/>
                </a:cubicBezTo>
                <a:cubicBezTo>
                  <a:pt x="40" y="21"/>
                  <a:pt x="39" y="16"/>
                  <a:pt x="37" y="14"/>
                </a:cubicBezTo>
                <a:cubicBezTo>
                  <a:pt x="40" y="16"/>
                  <a:pt x="43" y="18"/>
                  <a:pt x="46" y="22"/>
                </a:cubicBezTo>
                <a:cubicBezTo>
                  <a:pt x="46" y="23"/>
                  <a:pt x="46" y="24"/>
                  <a:pt x="47" y="25"/>
                </a:cubicBezTo>
                <a:cubicBezTo>
                  <a:pt x="47" y="30"/>
                  <a:pt x="47" y="35"/>
                  <a:pt x="47" y="39"/>
                </a:cubicBezTo>
                <a:cubicBezTo>
                  <a:pt x="46" y="43"/>
                  <a:pt x="45" y="48"/>
                  <a:pt x="44" y="52"/>
                </a:cubicBezTo>
                <a:close/>
                <a:moveTo>
                  <a:pt x="58" y="63"/>
                </a:moveTo>
                <a:cubicBezTo>
                  <a:pt x="56" y="66"/>
                  <a:pt x="54" y="67"/>
                  <a:pt x="51" y="67"/>
                </a:cubicBezTo>
                <a:cubicBezTo>
                  <a:pt x="50" y="67"/>
                  <a:pt x="49" y="67"/>
                  <a:pt x="48" y="66"/>
                </a:cubicBezTo>
                <a:cubicBezTo>
                  <a:pt x="45" y="65"/>
                  <a:pt x="43" y="61"/>
                  <a:pt x="45" y="57"/>
                </a:cubicBezTo>
                <a:cubicBezTo>
                  <a:pt x="56" y="32"/>
                  <a:pt x="45" y="11"/>
                  <a:pt x="45" y="11"/>
                </a:cubicBezTo>
                <a:cubicBezTo>
                  <a:pt x="43" y="7"/>
                  <a:pt x="45" y="3"/>
                  <a:pt x="48" y="1"/>
                </a:cubicBezTo>
                <a:cubicBezTo>
                  <a:pt x="49" y="1"/>
                  <a:pt x="50" y="0"/>
                  <a:pt x="51" y="0"/>
                </a:cubicBezTo>
                <a:cubicBezTo>
                  <a:pt x="54" y="0"/>
                  <a:pt x="57" y="2"/>
                  <a:pt x="58" y="4"/>
                </a:cubicBezTo>
                <a:cubicBezTo>
                  <a:pt x="58" y="5"/>
                  <a:pt x="72" y="32"/>
                  <a:pt x="58" y="6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" name="Freeform 93"/>
          <p:cNvSpPr>
            <a:spLocks noEditPoints="1"/>
          </p:cNvSpPr>
          <p:nvPr/>
        </p:nvSpPr>
        <p:spPr bwMode="auto">
          <a:xfrm>
            <a:off x="9285318" y="3381257"/>
            <a:ext cx="306802" cy="311451"/>
          </a:xfrm>
          <a:custGeom>
            <a:avLst/>
            <a:gdLst>
              <a:gd name="T0" fmla="*/ 719855779 w 61"/>
              <a:gd name="T1" fmla="*/ 600375140 h 62"/>
              <a:gd name="T2" fmla="*/ 590044707 w 61"/>
              <a:gd name="T3" fmla="*/ 729869768 h 62"/>
              <a:gd name="T4" fmla="*/ 129811072 w 61"/>
              <a:gd name="T5" fmla="*/ 729869768 h 62"/>
              <a:gd name="T6" fmla="*/ 0 w 61"/>
              <a:gd name="T7" fmla="*/ 600375140 h 62"/>
              <a:gd name="T8" fmla="*/ 0 w 61"/>
              <a:gd name="T9" fmla="*/ 141266555 h 62"/>
              <a:gd name="T10" fmla="*/ 129811072 w 61"/>
              <a:gd name="T11" fmla="*/ 0 h 62"/>
              <a:gd name="T12" fmla="*/ 590044707 w 61"/>
              <a:gd name="T13" fmla="*/ 0 h 62"/>
              <a:gd name="T14" fmla="*/ 719855779 w 61"/>
              <a:gd name="T15" fmla="*/ 141266555 h 62"/>
              <a:gd name="T16" fmla="*/ 719855779 w 61"/>
              <a:gd name="T17" fmla="*/ 600375140 h 62"/>
              <a:gd name="T18" fmla="*/ 554644498 w 61"/>
              <a:gd name="T19" fmla="*/ 129494628 h 62"/>
              <a:gd name="T20" fmla="*/ 483837209 w 61"/>
              <a:gd name="T21" fmla="*/ 129494628 h 62"/>
              <a:gd name="T22" fmla="*/ 365829642 w 61"/>
              <a:gd name="T23" fmla="*/ 364936600 h 62"/>
              <a:gd name="T24" fmla="*/ 354026137 w 61"/>
              <a:gd name="T25" fmla="*/ 364936600 h 62"/>
              <a:gd name="T26" fmla="*/ 247818639 w 61"/>
              <a:gd name="T27" fmla="*/ 129494628 h 62"/>
              <a:gd name="T28" fmla="*/ 177014786 w 61"/>
              <a:gd name="T29" fmla="*/ 129494628 h 62"/>
              <a:gd name="T30" fmla="*/ 330425998 w 61"/>
              <a:gd name="T31" fmla="*/ 412024308 h 62"/>
              <a:gd name="T32" fmla="*/ 330425998 w 61"/>
              <a:gd name="T33" fmla="*/ 623922425 h 62"/>
              <a:gd name="T34" fmla="*/ 389429781 w 61"/>
              <a:gd name="T35" fmla="*/ 623922425 h 62"/>
              <a:gd name="T36" fmla="*/ 389429781 w 61"/>
              <a:gd name="T37" fmla="*/ 412024308 h 62"/>
              <a:gd name="T38" fmla="*/ 554644498 w 61"/>
              <a:gd name="T39" fmla="*/ 129494628 h 6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7" y="11"/>
                </a:moveTo>
                <a:cubicBezTo>
                  <a:pt x="41" y="11"/>
                  <a:pt x="41" y="11"/>
                  <a:pt x="41" y="11"/>
                </a:cubicBezTo>
                <a:cubicBezTo>
                  <a:pt x="37" y="18"/>
                  <a:pt x="33" y="24"/>
                  <a:pt x="31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27" y="25"/>
                  <a:pt x="24" y="18"/>
                  <a:pt x="21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53"/>
                  <a:pt x="28" y="53"/>
                  <a:pt x="28" y="53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35"/>
                  <a:pt x="33" y="35"/>
                  <a:pt x="33" y="35"/>
                </a:cubicBezTo>
                <a:lnTo>
                  <a:pt x="47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" name="Freeform 94"/>
          <p:cNvSpPr>
            <a:spLocks noEditPoints="1"/>
          </p:cNvSpPr>
          <p:nvPr/>
        </p:nvSpPr>
        <p:spPr bwMode="auto">
          <a:xfrm>
            <a:off x="10010487" y="3355690"/>
            <a:ext cx="311451" cy="362584"/>
          </a:xfrm>
          <a:custGeom>
            <a:avLst/>
            <a:gdLst>
              <a:gd name="T0" fmla="*/ 694553987 w 62"/>
              <a:gd name="T1" fmla="*/ 556043042 h 72"/>
              <a:gd name="T2" fmla="*/ 671010133 w 62"/>
              <a:gd name="T3" fmla="*/ 662522223 h 72"/>
              <a:gd name="T4" fmla="*/ 671010133 w 62"/>
              <a:gd name="T5" fmla="*/ 792658858 h 72"/>
              <a:gd name="T6" fmla="*/ 612150498 w 62"/>
              <a:gd name="T7" fmla="*/ 851812813 h 72"/>
              <a:gd name="T8" fmla="*/ 306073533 w 62"/>
              <a:gd name="T9" fmla="*/ 851812813 h 72"/>
              <a:gd name="T10" fmla="*/ 247213898 w 62"/>
              <a:gd name="T11" fmla="*/ 792658858 h 72"/>
              <a:gd name="T12" fmla="*/ 247213898 w 62"/>
              <a:gd name="T13" fmla="*/ 662522223 h 72"/>
              <a:gd name="T14" fmla="*/ 188354263 w 62"/>
              <a:gd name="T15" fmla="*/ 591536102 h 72"/>
              <a:gd name="T16" fmla="*/ 129494628 w 62"/>
              <a:gd name="T17" fmla="*/ 544214315 h 72"/>
              <a:gd name="T18" fmla="*/ 0 w 62"/>
              <a:gd name="T19" fmla="*/ 425906406 h 72"/>
              <a:gd name="T20" fmla="*/ 129494628 w 62"/>
              <a:gd name="T21" fmla="*/ 295769771 h 72"/>
              <a:gd name="T22" fmla="*/ 188354263 w 62"/>
              <a:gd name="T23" fmla="*/ 307598498 h 72"/>
              <a:gd name="T24" fmla="*/ 188354263 w 62"/>
              <a:gd name="T25" fmla="*/ 130136635 h 72"/>
              <a:gd name="T26" fmla="*/ 306073533 w 62"/>
              <a:gd name="T27" fmla="*/ 0 h 72"/>
              <a:gd name="T28" fmla="*/ 423796235 w 62"/>
              <a:gd name="T29" fmla="*/ 130136635 h 72"/>
              <a:gd name="T30" fmla="*/ 423796235 w 62"/>
              <a:gd name="T31" fmla="*/ 201122756 h 72"/>
              <a:gd name="T32" fmla="*/ 482655870 w 62"/>
              <a:gd name="T33" fmla="*/ 224783650 h 72"/>
              <a:gd name="T34" fmla="*/ 506199724 w 62"/>
              <a:gd name="T35" fmla="*/ 224783650 h 72"/>
              <a:gd name="T36" fmla="*/ 588603213 w 62"/>
              <a:gd name="T37" fmla="*/ 248444544 h 72"/>
              <a:gd name="T38" fmla="*/ 729869768 w 62"/>
              <a:gd name="T39" fmla="*/ 402245513 h 72"/>
              <a:gd name="T40" fmla="*/ 694553987 w 62"/>
              <a:gd name="T41" fmla="*/ 556043042 h 72"/>
              <a:gd name="T42" fmla="*/ 588603213 w 62"/>
              <a:gd name="T43" fmla="*/ 307598498 h 72"/>
              <a:gd name="T44" fmla="*/ 565059359 w 62"/>
              <a:gd name="T45" fmla="*/ 307598498 h 72"/>
              <a:gd name="T46" fmla="*/ 506199724 w 62"/>
              <a:gd name="T47" fmla="*/ 283937604 h 72"/>
              <a:gd name="T48" fmla="*/ 470883943 w 62"/>
              <a:gd name="T49" fmla="*/ 295769771 h 72"/>
              <a:gd name="T50" fmla="*/ 412024308 w 62"/>
              <a:gd name="T51" fmla="*/ 260276710 h 72"/>
              <a:gd name="T52" fmla="*/ 364936600 w 62"/>
              <a:gd name="T53" fmla="*/ 283937604 h 72"/>
              <a:gd name="T54" fmla="*/ 364936600 w 62"/>
              <a:gd name="T55" fmla="*/ 130136635 h 72"/>
              <a:gd name="T56" fmla="*/ 306073533 w 62"/>
              <a:gd name="T57" fmla="*/ 59153954 h 72"/>
              <a:gd name="T58" fmla="*/ 247213898 w 62"/>
              <a:gd name="T59" fmla="*/ 130136635 h 72"/>
              <a:gd name="T60" fmla="*/ 247213898 w 62"/>
              <a:gd name="T61" fmla="*/ 402245513 h 72"/>
              <a:gd name="T62" fmla="*/ 129494628 w 62"/>
              <a:gd name="T63" fmla="*/ 354923725 h 72"/>
              <a:gd name="T64" fmla="*/ 70631562 w 62"/>
              <a:gd name="T65" fmla="*/ 425906406 h 72"/>
              <a:gd name="T66" fmla="*/ 129494628 w 62"/>
              <a:gd name="T67" fmla="*/ 473228194 h 72"/>
              <a:gd name="T68" fmla="*/ 164810409 w 62"/>
              <a:gd name="T69" fmla="*/ 485060360 h 72"/>
              <a:gd name="T70" fmla="*/ 235441971 w 62"/>
              <a:gd name="T71" fmla="*/ 544214315 h 72"/>
              <a:gd name="T72" fmla="*/ 306073533 w 62"/>
              <a:gd name="T73" fmla="*/ 662522223 h 72"/>
              <a:gd name="T74" fmla="*/ 306073533 w 62"/>
              <a:gd name="T75" fmla="*/ 674350950 h 72"/>
              <a:gd name="T76" fmla="*/ 612150498 w 62"/>
              <a:gd name="T77" fmla="*/ 674350950 h 72"/>
              <a:gd name="T78" fmla="*/ 612150498 w 62"/>
              <a:gd name="T79" fmla="*/ 662522223 h 72"/>
              <a:gd name="T80" fmla="*/ 671010133 w 62"/>
              <a:gd name="T81" fmla="*/ 402245513 h 72"/>
              <a:gd name="T82" fmla="*/ 588603213 w 62"/>
              <a:gd name="T83" fmla="*/ 307598498 h 72"/>
              <a:gd name="T84" fmla="*/ 576831286 w 62"/>
              <a:gd name="T85" fmla="*/ 733504904 h 72"/>
              <a:gd name="T86" fmla="*/ 553287432 w 62"/>
              <a:gd name="T87" fmla="*/ 768997965 h 72"/>
              <a:gd name="T88" fmla="*/ 576831286 w 62"/>
              <a:gd name="T89" fmla="*/ 792658858 h 72"/>
              <a:gd name="T90" fmla="*/ 612150498 w 62"/>
              <a:gd name="T91" fmla="*/ 768997965 h 72"/>
              <a:gd name="T92" fmla="*/ 576831286 w 62"/>
              <a:gd name="T93" fmla="*/ 733504904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2" h="72">
                <a:moveTo>
                  <a:pt x="59" y="47"/>
                </a:moveTo>
                <a:cubicBezTo>
                  <a:pt x="59" y="49"/>
                  <a:pt x="57" y="53"/>
                  <a:pt x="57" y="56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70"/>
                  <a:pt x="55" y="72"/>
                  <a:pt x="52" y="72"/>
                </a:cubicBezTo>
                <a:cubicBezTo>
                  <a:pt x="26" y="72"/>
                  <a:pt x="26" y="72"/>
                  <a:pt x="26" y="72"/>
                </a:cubicBezTo>
                <a:cubicBezTo>
                  <a:pt x="23" y="72"/>
                  <a:pt x="21" y="70"/>
                  <a:pt x="21" y="67"/>
                </a:cubicBezTo>
                <a:cubicBezTo>
                  <a:pt x="21" y="56"/>
                  <a:pt x="21" y="56"/>
                  <a:pt x="21" y="56"/>
                </a:cubicBezTo>
                <a:cubicBezTo>
                  <a:pt x="21" y="54"/>
                  <a:pt x="18" y="51"/>
                  <a:pt x="16" y="50"/>
                </a:cubicBezTo>
                <a:cubicBezTo>
                  <a:pt x="15" y="48"/>
                  <a:pt x="13" y="47"/>
                  <a:pt x="11" y="46"/>
                </a:cubicBezTo>
                <a:cubicBezTo>
                  <a:pt x="7" y="43"/>
                  <a:pt x="0" y="42"/>
                  <a:pt x="0" y="36"/>
                </a:cubicBezTo>
                <a:cubicBezTo>
                  <a:pt x="0" y="30"/>
                  <a:pt x="4" y="25"/>
                  <a:pt x="11" y="25"/>
                </a:cubicBezTo>
                <a:cubicBezTo>
                  <a:pt x="13" y="25"/>
                  <a:pt x="14" y="25"/>
                  <a:pt x="16" y="26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5"/>
                  <a:pt x="21" y="0"/>
                  <a:pt x="26" y="0"/>
                </a:cubicBezTo>
                <a:cubicBezTo>
                  <a:pt x="32" y="0"/>
                  <a:pt x="36" y="5"/>
                  <a:pt x="36" y="11"/>
                </a:cubicBezTo>
                <a:cubicBezTo>
                  <a:pt x="36" y="17"/>
                  <a:pt x="36" y="17"/>
                  <a:pt x="36" y="17"/>
                </a:cubicBezTo>
                <a:cubicBezTo>
                  <a:pt x="38" y="18"/>
                  <a:pt x="40" y="18"/>
                  <a:pt x="41" y="19"/>
                </a:cubicBezTo>
                <a:cubicBezTo>
                  <a:pt x="42" y="19"/>
                  <a:pt x="42" y="19"/>
                  <a:pt x="43" y="19"/>
                </a:cubicBezTo>
                <a:cubicBezTo>
                  <a:pt x="46" y="19"/>
                  <a:pt x="48" y="20"/>
                  <a:pt x="50" y="21"/>
                </a:cubicBezTo>
                <a:cubicBezTo>
                  <a:pt x="58" y="21"/>
                  <a:pt x="62" y="26"/>
                  <a:pt x="62" y="34"/>
                </a:cubicBezTo>
                <a:cubicBezTo>
                  <a:pt x="62" y="38"/>
                  <a:pt x="61" y="42"/>
                  <a:pt x="59" y="47"/>
                </a:cubicBezTo>
                <a:close/>
                <a:moveTo>
                  <a:pt x="50" y="26"/>
                </a:moveTo>
                <a:cubicBezTo>
                  <a:pt x="50" y="26"/>
                  <a:pt x="49" y="26"/>
                  <a:pt x="48" y="26"/>
                </a:cubicBezTo>
                <a:cubicBezTo>
                  <a:pt x="47" y="25"/>
                  <a:pt x="45" y="24"/>
                  <a:pt x="43" y="24"/>
                </a:cubicBezTo>
                <a:cubicBezTo>
                  <a:pt x="42" y="24"/>
                  <a:pt x="41" y="24"/>
                  <a:pt x="40" y="25"/>
                </a:cubicBezTo>
                <a:cubicBezTo>
                  <a:pt x="39" y="23"/>
                  <a:pt x="37" y="22"/>
                  <a:pt x="35" y="22"/>
                </a:cubicBezTo>
                <a:cubicBezTo>
                  <a:pt x="34" y="22"/>
                  <a:pt x="32" y="23"/>
                  <a:pt x="31" y="24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8"/>
                  <a:pt x="29" y="5"/>
                  <a:pt x="26" y="5"/>
                </a:cubicBezTo>
                <a:cubicBezTo>
                  <a:pt x="23" y="5"/>
                  <a:pt x="21" y="8"/>
                  <a:pt x="21" y="11"/>
                </a:cubicBezTo>
                <a:cubicBezTo>
                  <a:pt x="21" y="34"/>
                  <a:pt x="21" y="34"/>
                  <a:pt x="21" y="34"/>
                </a:cubicBezTo>
                <a:cubicBezTo>
                  <a:pt x="19" y="34"/>
                  <a:pt x="16" y="30"/>
                  <a:pt x="11" y="30"/>
                </a:cubicBezTo>
                <a:cubicBezTo>
                  <a:pt x="7" y="30"/>
                  <a:pt x="6" y="33"/>
                  <a:pt x="6" y="36"/>
                </a:cubicBezTo>
                <a:cubicBezTo>
                  <a:pt x="6" y="37"/>
                  <a:pt x="10" y="39"/>
                  <a:pt x="11" y="40"/>
                </a:cubicBezTo>
                <a:cubicBezTo>
                  <a:pt x="12" y="40"/>
                  <a:pt x="13" y="41"/>
                  <a:pt x="14" y="41"/>
                </a:cubicBezTo>
                <a:cubicBezTo>
                  <a:pt x="16" y="43"/>
                  <a:pt x="18" y="44"/>
                  <a:pt x="20" y="46"/>
                </a:cubicBezTo>
                <a:cubicBezTo>
                  <a:pt x="23" y="48"/>
                  <a:pt x="26" y="51"/>
                  <a:pt x="26" y="56"/>
                </a:cubicBezTo>
                <a:cubicBezTo>
                  <a:pt x="26" y="57"/>
                  <a:pt x="26" y="57"/>
                  <a:pt x="26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49"/>
                  <a:pt x="57" y="42"/>
                  <a:pt x="57" y="34"/>
                </a:cubicBezTo>
                <a:cubicBezTo>
                  <a:pt x="57" y="29"/>
                  <a:pt x="55" y="26"/>
                  <a:pt x="50" y="26"/>
                </a:cubicBezTo>
                <a:close/>
                <a:moveTo>
                  <a:pt x="49" y="62"/>
                </a:moveTo>
                <a:cubicBezTo>
                  <a:pt x="48" y="62"/>
                  <a:pt x="47" y="63"/>
                  <a:pt x="47" y="65"/>
                </a:cubicBezTo>
                <a:cubicBezTo>
                  <a:pt x="47" y="66"/>
                  <a:pt x="48" y="67"/>
                  <a:pt x="49" y="67"/>
                </a:cubicBezTo>
                <a:cubicBezTo>
                  <a:pt x="51" y="67"/>
                  <a:pt x="52" y="66"/>
                  <a:pt x="52" y="65"/>
                </a:cubicBezTo>
                <a:cubicBezTo>
                  <a:pt x="52" y="63"/>
                  <a:pt x="51" y="62"/>
                  <a:pt x="49" y="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" name="Freeform 95"/>
          <p:cNvSpPr>
            <a:spLocks/>
          </p:cNvSpPr>
          <p:nvPr/>
        </p:nvSpPr>
        <p:spPr bwMode="auto">
          <a:xfrm>
            <a:off x="10735656" y="3381257"/>
            <a:ext cx="362584" cy="311451"/>
          </a:xfrm>
          <a:custGeom>
            <a:avLst/>
            <a:gdLst>
              <a:gd name="T0" fmla="*/ 414074240 w 72"/>
              <a:gd name="T1" fmla="*/ 718097841 h 62"/>
              <a:gd name="T2" fmla="*/ 118307908 w 72"/>
              <a:gd name="T3" fmla="*/ 435568162 h 62"/>
              <a:gd name="T4" fmla="*/ 0 w 72"/>
              <a:gd name="T5" fmla="*/ 223670044 h 62"/>
              <a:gd name="T6" fmla="*/ 236615817 w 72"/>
              <a:gd name="T7" fmla="*/ 0 h 62"/>
              <a:gd name="T8" fmla="*/ 425906406 w 72"/>
              <a:gd name="T9" fmla="*/ 105947343 h 62"/>
              <a:gd name="T10" fmla="*/ 627029163 w 72"/>
              <a:gd name="T11" fmla="*/ 0 h 62"/>
              <a:gd name="T12" fmla="*/ 851812813 w 72"/>
              <a:gd name="T13" fmla="*/ 223670044 h 62"/>
              <a:gd name="T14" fmla="*/ 745337071 w 72"/>
              <a:gd name="T15" fmla="*/ 435568162 h 62"/>
              <a:gd name="T16" fmla="*/ 449567300 w 72"/>
              <a:gd name="T17" fmla="*/ 718097841 h 62"/>
              <a:gd name="T18" fmla="*/ 425906406 w 72"/>
              <a:gd name="T19" fmla="*/ 729869768 h 62"/>
              <a:gd name="T20" fmla="*/ 414074240 w 72"/>
              <a:gd name="T21" fmla="*/ 718097841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62">
                <a:moveTo>
                  <a:pt x="35" y="61"/>
                </a:moveTo>
                <a:cubicBezTo>
                  <a:pt x="10" y="37"/>
                  <a:pt x="10" y="37"/>
                  <a:pt x="10" y="37"/>
                </a:cubicBezTo>
                <a:cubicBezTo>
                  <a:pt x="9" y="37"/>
                  <a:pt x="0" y="29"/>
                  <a:pt x="0" y="19"/>
                </a:cubicBezTo>
                <a:cubicBezTo>
                  <a:pt x="0" y="7"/>
                  <a:pt x="8" y="0"/>
                  <a:pt x="20" y="0"/>
                </a:cubicBezTo>
                <a:cubicBezTo>
                  <a:pt x="27" y="0"/>
                  <a:pt x="33" y="6"/>
                  <a:pt x="36" y="9"/>
                </a:cubicBezTo>
                <a:cubicBezTo>
                  <a:pt x="40" y="6"/>
                  <a:pt x="46" y="0"/>
                  <a:pt x="53" y="0"/>
                </a:cubicBezTo>
                <a:cubicBezTo>
                  <a:pt x="65" y="0"/>
                  <a:pt x="72" y="7"/>
                  <a:pt x="72" y="19"/>
                </a:cubicBezTo>
                <a:cubicBezTo>
                  <a:pt x="72" y="29"/>
                  <a:pt x="64" y="37"/>
                  <a:pt x="63" y="37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2"/>
                  <a:pt x="37" y="62"/>
                  <a:pt x="36" y="62"/>
                </a:cubicBezTo>
                <a:cubicBezTo>
                  <a:pt x="36" y="62"/>
                  <a:pt x="35" y="62"/>
                  <a:pt x="35" y="6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" name="Freeform 96"/>
          <p:cNvSpPr>
            <a:spLocks noEditPoints="1"/>
          </p:cNvSpPr>
          <p:nvPr/>
        </p:nvSpPr>
        <p:spPr bwMode="auto">
          <a:xfrm>
            <a:off x="11460825" y="3355690"/>
            <a:ext cx="285885" cy="362584"/>
          </a:xfrm>
          <a:custGeom>
            <a:avLst/>
            <a:gdLst>
              <a:gd name="T0" fmla="*/ 35205576 w 57"/>
              <a:gd name="T1" fmla="*/ 851812813 h 72"/>
              <a:gd name="T2" fmla="*/ 35205576 w 57"/>
              <a:gd name="T3" fmla="*/ 189290590 h 72"/>
              <a:gd name="T4" fmla="*/ 234702700 w 57"/>
              <a:gd name="T5" fmla="*/ 0 h 72"/>
              <a:gd name="T6" fmla="*/ 492878069 w 57"/>
              <a:gd name="T7" fmla="*/ 189290590 h 72"/>
              <a:gd name="T8" fmla="*/ 668905950 w 57"/>
              <a:gd name="T9" fmla="*/ 828151919 h 72"/>
              <a:gd name="T10" fmla="*/ 492878069 w 57"/>
              <a:gd name="T11" fmla="*/ 248444544 h 72"/>
              <a:gd name="T12" fmla="*/ 234702700 w 57"/>
              <a:gd name="T13" fmla="*/ 307598498 h 72"/>
              <a:gd name="T14" fmla="*/ 70411153 w 57"/>
              <a:gd name="T15" fmla="*/ 248444544 h 72"/>
              <a:gd name="T16" fmla="*/ 246439034 w 57"/>
              <a:gd name="T17" fmla="*/ 686183117 h 72"/>
              <a:gd name="T18" fmla="*/ 422466916 w 57"/>
              <a:gd name="T19" fmla="*/ 686183117 h 72"/>
              <a:gd name="T20" fmla="*/ 187764216 w 57"/>
              <a:gd name="T21" fmla="*/ 414074240 h 72"/>
              <a:gd name="T22" fmla="*/ 129085971 w 57"/>
              <a:gd name="T23" fmla="*/ 414074240 h 72"/>
              <a:gd name="T24" fmla="*/ 176027882 w 57"/>
              <a:gd name="T25" fmla="*/ 366752452 h 72"/>
              <a:gd name="T26" fmla="*/ 187764216 w 57"/>
              <a:gd name="T27" fmla="*/ 532382148 h 72"/>
              <a:gd name="T28" fmla="*/ 129085971 w 57"/>
              <a:gd name="T29" fmla="*/ 532382148 h 72"/>
              <a:gd name="T30" fmla="*/ 176027882 w 57"/>
              <a:gd name="T31" fmla="*/ 485060360 h 72"/>
              <a:gd name="T32" fmla="*/ 187764216 w 57"/>
              <a:gd name="T33" fmla="*/ 662522223 h 72"/>
              <a:gd name="T34" fmla="*/ 129085971 w 57"/>
              <a:gd name="T35" fmla="*/ 662522223 h 72"/>
              <a:gd name="T36" fmla="*/ 176027882 w 57"/>
              <a:gd name="T37" fmla="*/ 615196996 h 72"/>
              <a:gd name="T38" fmla="*/ 422466916 w 57"/>
              <a:gd name="T39" fmla="*/ 82814848 h 72"/>
              <a:gd name="T40" fmla="*/ 363792097 w 57"/>
              <a:gd name="T41" fmla="*/ 82814848 h 72"/>
              <a:gd name="T42" fmla="*/ 305113853 w 57"/>
              <a:gd name="T43" fmla="*/ 82814848 h 72"/>
              <a:gd name="T44" fmla="*/ 246439034 w 57"/>
              <a:gd name="T45" fmla="*/ 82814848 h 72"/>
              <a:gd name="T46" fmla="*/ 293380945 w 57"/>
              <a:gd name="T47" fmla="*/ 248444544 h 72"/>
              <a:gd name="T48" fmla="*/ 363792097 w 57"/>
              <a:gd name="T49" fmla="*/ 189290590 h 72"/>
              <a:gd name="T50" fmla="*/ 410730582 w 57"/>
              <a:gd name="T51" fmla="*/ 248444544 h 72"/>
              <a:gd name="T52" fmla="*/ 305113853 w 57"/>
              <a:gd name="T53" fmla="*/ 414074240 h 72"/>
              <a:gd name="T54" fmla="*/ 246439034 w 57"/>
              <a:gd name="T55" fmla="*/ 414074240 h 72"/>
              <a:gd name="T56" fmla="*/ 293380945 w 57"/>
              <a:gd name="T57" fmla="*/ 366752452 h 72"/>
              <a:gd name="T58" fmla="*/ 305113853 w 57"/>
              <a:gd name="T59" fmla="*/ 532382148 h 72"/>
              <a:gd name="T60" fmla="*/ 246439034 w 57"/>
              <a:gd name="T61" fmla="*/ 532382148 h 72"/>
              <a:gd name="T62" fmla="*/ 293380945 w 57"/>
              <a:gd name="T63" fmla="*/ 485060360 h 72"/>
              <a:gd name="T64" fmla="*/ 422466916 w 57"/>
              <a:gd name="T65" fmla="*/ 414074240 h 72"/>
              <a:gd name="T66" fmla="*/ 363792097 w 57"/>
              <a:gd name="T67" fmla="*/ 414074240 h 72"/>
              <a:gd name="T68" fmla="*/ 410730582 w 57"/>
              <a:gd name="T69" fmla="*/ 366752452 h 72"/>
              <a:gd name="T70" fmla="*/ 422466916 w 57"/>
              <a:gd name="T71" fmla="*/ 532382148 h 72"/>
              <a:gd name="T72" fmla="*/ 363792097 w 57"/>
              <a:gd name="T73" fmla="*/ 532382148 h 72"/>
              <a:gd name="T74" fmla="*/ 410730582 w 57"/>
              <a:gd name="T75" fmla="*/ 485060360 h 72"/>
              <a:gd name="T76" fmla="*/ 551552887 w 57"/>
              <a:gd name="T77" fmla="*/ 414074240 h 72"/>
              <a:gd name="T78" fmla="*/ 492878069 w 57"/>
              <a:gd name="T79" fmla="*/ 414074240 h 72"/>
              <a:gd name="T80" fmla="*/ 528083645 w 57"/>
              <a:gd name="T81" fmla="*/ 366752452 h 72"/>
              <a:gd name="T82" fmla="*/ 551552887 w 57"/>
              <a:gd name="T83" fmla="*/ 532382148 h 72"/>
              <a:gd name="T84" fmla="*/ 492878069 w 57"/>
              <a:gd name="T85" fmla="*/ 532382148 h 72"/>
              <a:gd name="T86" fmla="*/ 528083645 w 57"/>
              <a:gd name="T87" fmla="*/ 485060360 h 72"/>
              <a:gd name="T88" fmla="*/ 551552887 w 57"/>
              <a:gd name="T89" fmla="*/ 662522223 h 72"/>
              <a:gd name="T90" fmla="*/ 492878069 w 57"/>
              <a:gd name="T91" fmla="*/ 662522223 h 72"/>
              <a:gd name="T92" fmla="*/ 528083645 w 57"/>
              <a:gd name="T93" fmla="*/ 615196996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7" h="72">
                <a:moveTo>
                  <a:pt x="57" y="70"/>
                </a:moveTo>
                <a:cubicBezTo>
                  <a:pt x="57" y="71"/>
                  <a:pt x="56" y="72"/>
                  <a:pt x="54" y="72"/>
                </a:cubicBezTo>
                <a:cubicBezTo>
                  <a:pt x="3" y="72"/>
                  <a:pt x="3" y="72"/>
                  <a:pt x="3" y="72"/>
                </a:cubicBezTo>
                <a:cubicBezTo>
                  <a:pt x="2" y="72"/>
                  <a:pt x="0" y="71"/>
                  <a:pt x="0" y="7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7"/>
                  <a:pt x="2" y="16"/>
                  <a:pt x="3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8" y="0"/>
                  <a:pt x="2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2" y="2"/>
                  <a:pt x="42" y="4"/>
                </a:cubicBezTo>
                <a:cubicBezTo>
                  <a:pt x="42" y="16"/>
                  <a:pt x="42" y="16"/>
                  <a:pt x="42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6" y="16"/>
                  <a:pt x="57" y="17"/>
                  <a:pt x="57" y="18"/>
                </a:cubicBezTo>
                <a:lnTo>
                  <a:pt x="57" y="70"/>
                </a:lnTo>
                <a:close/>
                <a:moveTo>
                  <a:pt x="52" y="67"/>
                </a:moveTo>
                <a:cubicBezTo>
                  <a:pt x="52" y="21"/>
                  <a:pt x="52" y="21"/>
                  <a:pt x="52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4"/>
                  <a:pt x="40" y="26"/>
                  <a:pt x="38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18" y="26"/>
                  <a:pt x="16" y="24"/>
                  <a:pt x="16" y="22"/>
                </a:cubicBezTo>
                <a:cubicBezTo>
                  <a:pt x="16" y="21"/>
                  <a:pt x="16" y="21"/>
                  <a:pt x="1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67"/>
                  <a:pt x="6" y="67"/>
                  <a:pt x="6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57"/>
                  <a:pt x="22" y="57"/>
                  <a:pt x="22" y="57"/>
                </a:cubicBezTo>
                <a:cubicBezTo>
                  <a:pt x="35" y="57"/>
                  <a:pt x="35" y="57"/>
                  <a:pt x="35" y="57"/>
                </a:cubicBezTo>
                <a:cubicBezTo>
                  <a:pt x="36" y="57"/>
                  <a:pt x="36" y="57"/>
                  <a:pt x="36" y="58"/>
                </a:cubicBezTo>
                <a:cubicBezTo>
                  <a:pt x="36" y="67"/>
                  <a:pt x="36" y="67"/>
                  <a:pt x="36" y="67"/>
                </a:cubicBezTo>
                <a:lnTo>
                  <a:pt x="52" y="67"/>
                </a:lnTo>
                <a:close/>
                <a:moveTo>
                  <a:pt x="16" y="35"/>
                </a:moveTo>
                <a:cubicBezTo>
                  <a:pt x="16" y="36"/>
                  <a:pt x="15" y="36"/>
                  <a:pt x="15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2"/>
                  <a:pt x="11" y="32"/>
                  <a:pt x="11" y="32"/>
                </a:cubicBezTo>
                <a:cubicBezTo>
                  <a:pt x="11" y="32"/>
                  <a:pt x="11" y="31"/>
                  <a:pt x="12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6" y="32"/>
                  <a:pt x="16" y="32"/>
                </a:cubicBezTo>
                <a:lnTo>
                  <a:pt x="16" y="35"/>
                </a:lnTo>
                <a:close/>
                <a:moveTo>
                  <a:pt x="16" y="45"/>
                </a:moveTo>
                <a:cubicBezTo>
                  <a:pt x="16" y="46"/>
                  <a:pt x="15" y="47"/>
                  <a:pt x="15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11" y="47"/>
                  <a:pt x="11" y="46"/>
                  <a:pt x="11" y="45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2"/>
                  <a:pt x="11" y="41"/>
                  <a:pt x="12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6" y="42"/>
                  <a:pt x="16" y="43"/>
                </a:cubicBezTo>
                <a:lnTo>
                  <a:pt x="16" y="45"/>
                </a:lnTo>
                <a:close/>
                <a:moveTo>
                  <a:pt x="16" y="56"/>
                </a:moveTo>
                <a:cubicBezTo>
                  <a:pt x="16" y="56"/>
                  <a:pt x="15" y="57"/>
                  <a:pt x="15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1" y="57"/>
                  <a:pt x="11" y="56"/>
                  <a:pt x="11" y="56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2"/>
                  <a:pt x="11" y="52"/>
                  <a:pt x="12" y="52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6" y="52"/>
                  <a:pt x="16" y="53"/>
                </a:cubicBezTo>
                <a:lnTo>
                  <a:pt x="16" y="56"/>
                </a:lnTo>
                <a:close/>
                <a:moveTo>
                  <a:pt x="36" y="7"/>
                </a:moveTo>
                <a:cubicBezTo>
                  <a:pt x="36" y="6"/>
                  <a:pt x="36" y="5"/>
                  <a:pt x="35" y="5"/>
                </a:cubicBezTo>
                <a:cubicBezTo>
                  <a:pt x="33" y="5"/>
                  <a:pt x="33" y="5"/>
                  <a:pt x="33" y="5"/>
                </a:cubicBezTo>
                <a:cubicBezTo>
                  <a:pt x="32" y="5"/>
                  <a:pt x="31" y="6"/>
                  <a:pt x="31" y="7"/>
                </a:cubicBezTo>
                <a:cubicBezTo>
                  <a:pt x="31" y="11"/>
                  <a:pt x="31" y="11"/>
                  <a:pt x="31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5"/>
                  <a:pt x="25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1" y="6"/>
                  <a:pt x="21" y="7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2" y="21"/>
                  <a:pt x="22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2" y="21"/>
                  <a:pt x="33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0"/>
                  <a:pt x="36" y="20"/>
                </a:cubicBezTo>
                <a:lnTo>
                  <a:pt x="36" y="7"/>
                </a:lnTo>
                <a:close/>
                <a:moveTo>
                  <a:pt x="26" y="35"/>
                </a:moveTo>
                <a:cubicBezTo>
                  <a:pt x="26" y="36"/>
                  <a:pt x="26" y="36"/>
                  <a:pt x="25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6"/>
                  <a:pt x="21" y="36"/>
                  <a:pt x="21" y="35"/>
                </a:cubicBezTo>
                <a:cubicBezTo>
                  <a:pt x="21" y="32"/>
                  <a:pt x="21" y="32"/>
                  <a:pt x="21" y="32"/>
                </a:cubicBezTo>
                <a:cubicBezTo>
                  <a:pt x="21" y="32"/>
                  <a:pt x="22" y="31"/>
                  <a:pt x="22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2"/>
                  <a:pt x="26" y="32"/>
                </a:cubicBezTo>
                <a:lnTo>
                  <a:pt x="26" y="35"/>
                </a:lnTo>
                <a:close/>
                <a:moveTo>
                  <a:pt x="26" y="45"/>
                </a:moveTo>
                <a:cubicBezTo>
                  <a:pt x="26" y="46"/>
                  <a:pt x="26" y="47"/>
                  <a:pt x="25" y="47"/>
                </a:cubicBezTo>
                <a:cubicBezTo>
                  <a:pt x="22" y="47"/>
                  <a:pt x="22" y="47"/>
                  <a:pt x="22" y="47"/>
                </a:cubicBezTo>
                <a:cubicBezTo>
                  <a:pt x="22" y="47"/>
                  <a:pt x="21" y="46"/>
                  <a:pt x="21" y="45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2"/>
                  <a:pt x="22" y="41"/>
                  <a:pt x="22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6" y="41"/>
                  <a:pt x="26" y="42"/>
                  <a:pt x="26" y="43"/>
                </a:cubicBezTo>
                <a:lnTo>
                  <a:pt x="26" y="45"/>
                </a:lnTo>
                <a:close/>
                <a:moveTo>
                  <a:pt x="36" y="35"/>
                </a:moveTo>
                <a:cubicBezTo>
                  <a:pt x="36" y="36"/>
                  <a:pt x="36" y="36"/>
                  <a:pt x="35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32" y="36"/>
                  <a:pt x="31" y="36"/>
                  <a:pt x="31" y="35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2" y="31"/>
                  <a:pt x="33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6" y="31"/>
                  <a:pt x="36" y="32"/>
                  <a:pt x="36" y="32"/>
                </a:cubicBezTo>
                <a:lnTo>
                  <a:pt x="36" y="35"/>
                </a:lnTo>
                <a:close/>
                <a:moveTo>
                  <a:pt x="36" y="45"/>
                </a:moveTo>
                <a:cubicBezTo>
                  <a:pt x="36" y="46"/>
                  <a:pt x="36" y="47"/>
                  <a:pt x="35" y="47"/>
                </a:cubicBezTo>
                <a:cubicBezTo>
                  <a:pt x="33" y="47"/>
                  <a:pt x="33" y="47"/>
                  <a:pt x="33" y="47"/>
                </a:cubicBezTo>
                <a:cubicBezTo>
                  <a:pt x="32" y="47"/>
                  <a:pt x="31" y="46"/>
                  <a:pt x="31" y="45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42"/>
                  <a:pt x="32" y="41"/>
                  <a:pt x="33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2"/>
                  <a:pt x="36" y="43"/>
                </a:cubicBezTo>
                <a:lnTo>
                  <a:pt x="36" y="45"/>
                </a:lnTo>
                <a:close/>
                <a:moveTo>
                  <a:pt x="47" y="35"/>
                </a:moveTo>
                <a:cubicBezTo>
                  <a:pt x="47" y="36"/>
                  <a:pt x="46" y="36"/>
                  <a:pt x="45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2" y="36"/>
                  <a:pt x="42" y="36"/>
                  <a:pt x="42" y="35"/>
                </a:cubicBezTo>
                <a:cubicBezTo>
                  <a:pt x="42" y="32"/>
                  <a:pt x="42" y="32"/>
                  <a:pt x="42" y="32"/>
                </a:cubicBezTo>
                <a:cubicBezTo>
                  <a:pt x="42" y="32"/>
                  <a:pt x="42" y="31"/>
                  <a:pt x="43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6" y="31"/>
                  <a:pt x="47" y="32"/>
                  <a:pt x="47" y="32"/>
                </a:cubicBezTo>
                <a:lnTo>
                  <a:pt x="47" y="35"/>
                </a:lnTo>
                <a:close/>
                <a:moveTo>
                  <a:pt x="47" y="45"/>
                </a:moveTo>
                <a:cubicBezTo>
                  <a:pt x="47" y="46"/>
                  <a:pt x="46" y="47"/>
                  <a:pt x="45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2" y="47"/>
                  <a:pt x="42" y="46"/>
                  <a:pt x="42" y="45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42"/>
                  <a:pt x="42" y="41"/>
                  <a:pt x="43" y="41"/>
                </a:cubicBezTo>
                <a:cubicBezTo>
                  <a:pt x="45" y="41"/>
                  <a:pt x="45" y="41"/>
                  <a:pt x="45" y="41"/>
                </a:cubicBezTo>
                <a:cubicBezTo>
                  <a:pt x="46" y="41"/>
                  <a:pt x="47" y="42"/>
                  <a:pt x="47" y="43"/>
                </a:cubicBezTo>
                <a:lnTo>
                  <a:pt x="47" y="45"/>
                </a:lnTo>
                <a:close/>
                <a:moveTo>
                  <a:pt x="47" y="56"/>
                </a:moveTo>
                <a:cubicBezTo>
                  <a:pt x="47" y="56"/>
                  <a:pt x="46" y="57"/>
                  <a:pt x="4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2" y="57"/>
                  <a:pt x="42" y="56"/>
                  <a:pt x="42" y="56"/>
                </a:cubicBezTo>
                <a:cubicBezTo>
                  <a:pt x="42" y="53"/>
                  <a:pt x="42" y="53"/>
                  <a:pt x="42" y="53"/>
                </a:cubicBezTo>
                <a:cubicBezTo>
                  <a:pt x="42" y="52"/>
                  <a:pt x="42" y="52"/>
                  <a:pt x="43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6" y="52"/>
                  <a:pt x="47" y="52"/>
                  <a:pt x="47" y="53"/>
                </a:cubicBezTo>
                <a:lnTo>
                  <a:pt x="47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" name="Freeform 97"/>
          <p:cNvSpPr>
            <a:spLocks noEditPoints="1"/>
          </p:cNvSpPr>
          <p:nvPr/>
        </p:nvSpPr>
        <p:spPr bwMode="auto">
          <a:xfrm>
            <a:off x="12183670" y="3411472"/>
            <a:ext cx="311451" cy="255669"/>
          </a:xfrm>
          <a:custGeom>
            <a:avLst/>
            <a:gdLst>
              <a:gd name="T0" fmla="*/ 729869768 w 62"/>
              <a:gd name="T1" fmla="*/ 562747895 h 51"/>
              <a:gd name="T2" fmla="*/ 706325914 w 62"/>
              <a:gd name="T3" fmla="*/ 597919424 h 51"/>
              <a:gd name="T4" fmla="*/ 35315781 w 62"/>
              <a:gd name="T5" fmla="*/ 597919424 h 51"/>
              <a:gd name="T6" fmla="*/ 0 w 62"/>
              <a:gd name="T7" fmla="*/ 562747895 h 51"/>
              <a:gd name="T8" fmla="*/ 0 w 62"/>
              <a:gd name="T9" fmla="*/ 339994875 h 51"/>
              <a:gd name="T10" fmla="*/ 11771927 w 62"/>
              <a:gd name="T11" fmla="*/ 281372235 h 51"/>
              <a:gd name="T12" fmla="*/ 129494628 w 62"/>
              <a:gd name="T13" fmla="*/ 23447686 h 51"/>
              <a:gd name="T14" fmla="*/ 176582336 w 62"/>
              <a:gd name="T15" fmla="*/ 0 h 51"/>
              <a:gd name="T16" fmla="*/ 565059359 w 62"/>
              <a:gd name="T17" fmla="*/ 0 h 51"/>
              <a:gd name="T18" fmla="*/ 612150498 w 62"/>
              <a:gd name="T19" fmla="*/ 23447686 h 51"/>
              <a:gd name="T20" fmla="*/ 718097841 w 62"/>
              <a:gd name="T21" fmla="*/ 281372235 h 51"/>
              <a:gd name="T22" fmla="*/ 729869768 w 62"/>
              <a:gd name="T23" fmla="*/ 339994875 h 51"/>
              <a:gd name="T24" fmla="*/ 729869768 w 62"/>
              <a:gd name="T25" fmla="*/ 562747895 h 51"/>
              <a:gd name="T26" fmla="*/ 635694352 w 62"/>
              <a:gd name="T27" fmla="*/ 328271032 h 51"/>
              <a:gd name="T28" fmla="*/ 635694352 w 62"/>
              <a:gd name="T29" fmla="*/ 316547189 h 51"/>
              <a:gd name="T30" fmla="*/ 541515505 w 62"/>
              <a:gd name="T31" fmla="*/ 82066902 h 51"/>
              <a:gd name="T32" fmla="*/ 200126190 w 62"/>
              <a:gd name="T33" fmla="*/ 82066902 h 51"/>
              <a:gd name="T34" fmla="*/ 105947343 w 62"/>
              <a:gd name="T35" fmla="*/ 316547189 h 51"/>
              <a:gd name="T36" fmla="*/ 94175416 w 62"/>
              <a:gd name="T37" fmla="*/ 328271032 h 51"/>
              <a:gd name="T38" fmla="*/ 247213898 w 62"/>
              <a:gd name="T39" fmla="*/ 328271032 h 51"/>
              <a:gd name="T40" fmla="*/ 294301606 w 62"/>
              <a:gd name="T41" fmla="*/ 422061777 h 51"/>
              <a:gd name="T42" fmla="*/ 447340089 w 62"/>
              <a:gd name="T43" fmla="*/ 422061777 h 51"/>
              <a:gd name="T44" fmla="*/ 494427797 w 62"/>
              <a:gd name="T45" fmla="*/ 328271032 h 51"/>
              <a:gd name="T46" fmla="*/ 635694352 w 62"/>
              <a:gd name="T47" fmla="*/ 328271032 h 5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2" h="51">
                <a:moveTo>
                  <a:pt x="62" y="48"/>
                </a:moveTo>
                <a:cubicBezTo>
                  <a:pt x="62" y="50"/>
                  <a:pt x="61" y="51"/>
                  <a:pt x="60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2" y="51"/>
                  <a:pt x="0" y="50"/>
                  <a:pt x="0" y="48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8"/>
                  <a:pt x="1" y="25"/>
                  <a:pt x="1" y="24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3" y="0"/>
                  <a:pt x="15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1" y="1"/>
                  <a:pt x="52" y="2"/>
                </a:cubicBezTo>
                <a:cubicBezTo>
                  <a:pt x="61" y="24"/>
                  <a:pt x="61" y="24"/>
                  <a:pt x="61" y="24"/>
                </a:cubicBezTo>
                <a:cubicBezTo>
                  <a:pt x="62" y="25"/>
                  <a:pt x="62" y="28"/>
                  <a:pt x="62" y="29"/>
                </a:cubicBezTo>
                <a:lnTo>
                  <a:pt x="62" y="48"/>
                </a:lnTo>
                <a:close/>
                <a:moveTo>
                  <a:pt x="54" y="28"/>
                </a:moveTo>
                <a:cubicBezTo>
                  <a:pt x="54" y="28"/>
                  <a:pt x="54" y="27"/>
                  <a:pt x="54" y="27"/>
                </a:cubicBezTo>
                <a:cubicBezTo>
                  <a:pt x="46" y="7"/>
                  <a:pt x="46" y="7"/>
                  <a:pt x="46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8" y="28"/>
                  <a:pt x="8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5" y="36"/>
                  <a:pt x="25" y="36"/>
                  <a:pt x="25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42" y="28"/>
                  <a:pt x="42" y="28"/>
                  <a:pt x="42" y="28"/>
                </a:cubicBezTo>
                <a:lnTo>
                  <a:pt x="54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" name="Freeform 98"/>
          <p:cNvSpPr>
            <a:spLocks/>
          </p:cNvSpPr>
          <p:nvPr/>
        </p:nvSpPr>
        <p:spPr bwMode="auto">
          <a:xfrm>
            <a:off x="12908839" y="3381257"/>
            <a:ext cx="181292" cy="285883"/>
          </a:xfrm>
          <a:custGeom>
            <a:avLst/>
            <a:gdLst>
              <a:gd name="T0" fmla="*/ 425906406 w 36"/>
              <a:gd name="T1" fmla="*/ 211232376 h 57"/>
              <a:gd name="T2" fmla="*/ 414074240 w 36"/>
              <a:gd name="T3" fmla="*/ 234701498 h 57"/>
              <a:gd name="T4" fmla="*/ 331259392 w 36"/>
              <a:gd name="T5" fmla="*/ 234701498 h 57"/>
              <a:gd name="T6" fmla="*/ 141968802 w 36"/>
              <a:gd name="T7" fmla="*/ 387255931 h 57"/>
              <a:gd name="T8" fmla="*/ 354923725 w 36"/>
              <a:gd name="T9" fmla="*/ 645429977 h 57"/>
              <a:gd name="T10" fmla="*/ 354923725 w 36"/>
              <a:gd name="T11" fmla="*/ 657162825 h 57"/>
              <a:gd name="T12" fmla="*/ 343091558 w 36"/>
              <a:gd name="T13" fmla="*/ 668899099 h 57"/>
              <a:gd name="T14" fmla="*/ 248444544 w 36"/>
              <a:gd name="T15" fmla="*/ 668899099 h 57"/>
              <a:gd name="T16" fmla="*/ 236615817 w 36"/>
              <a:gd name="T17" fmla="*/ 668899099 h 57"/>
              <a:gd name="T18" fmla="*/ 0 w 36"/>
              <a:gd name="T19" fmla="*/ 398992205 h 57"/>
              <a:gd name="T20" fmla="*/ 0 w 36"/>
              <a:gd name="T21" fmla="*/ 387255931 h 57"/>
              <a:gd name="T22" fmla="*/ 0 w 36"/>
              <a:gd name="T23" fmla="*/ 328581413 h 57"/>
              <a:gd name="T24" fmla="*/ 11832167 w 36"/>
              <a:gd name="T25" fmla="*/ 305112290 h 57"/>
              <a:gd name="T26" fmla="*/ 70986121 w 36"/>
              <a:gd name="T27" fmla="*/ 305112290 h 57"/>
              <a:gd name="T28" fmla="*/ 212954923 w 36"/>
              <a:gd name="T29" fmla="*/ 234701498 h 57"/>
              <a:gd name="T30" fmla="*/ 11832167 w 36"/>
              <a:gd name="T31" fmla="*/ 234701498 h 57"/>
              <a:gd name="T32" fmla="*/ 0 w 36"/>
              <a:gd name="T33" fmla="*/ 211232376 h 57"/>
              <a:gd name="T34" fmla="*/ 0 w 36"/>
              <a:gd name="T35" fmla="*/ 164290706 h 57"/>
              <a:gd name="T36" fmla="*/ 11832167 w 36"/>
              <a:gd name="T37" fmla="*/ 152554432 h 57"/>
              <a:gd name="T38" fmla="*/ 212954923 w 36"/>
              <a:gd name="T39" fmla="*/ 152554432 h 57"/>
              <a:gd name="T40" fmla="*/ 82814848 w 36"/>
              <a:gd name="T41" fmla="*/ 93879914 h 57"/>
              <a:gd name="T42" fmla="*/ 11832167 w 36"/>
              <a:gd name="T43" fmla="*/ 93879914 h 57"/>
              <a:gd name="T44" fmla="*/ 0 w 36"/>
              <a:gd name="T45" fmla="*/ 82147066 h 57"/>
              <a:gd name="T46" fmla="*/ 0 w 36"/>
              <a:gd name="T47" fmla="*/ 23469122 h 57"/>
              <a:gd name="T48" fmla="*/ 11832167 w 36"/>
              <a:gd name="T49" fmla="*/ 0 h 57"/>
              <a:gd name="T50" fmla="*/ 402245513 w 36"/>
              <a:gd name="T51" fmla="*/ 0 h 57"/>
              <a:gd name="T52" fmla="*/ 425906406 w 36"/>
              <a:gd name="T53" fmla="*/ 23469122 h 57"/>
              <a:gd name="T54" fmla="*/ 425906406 w 36"/>
              <a:gd name="T55" fmla="*/ 70410792 h 57"/>
              <a:gd name="T56" fmla="*/ 402245513 w 36"/>
              <a:gd name="T57" fmla="*/ 82147066 h 57"/>
              <a:gd name="T58" fmla="*/ 295769771 w 36"/>
              <a:gd name="T59" fmla="*/ 82147066 h 57"/>
              <a:gd name="T60" fmla="*/ 331259392 w 36"/>
              <a:gd name="T61" fmla="*/ 152554432 h 57"/>
              <a:gd name="T62" fmla="*/ 414074240 w 36"/>
              <a:gd name="T63" fmla="*/ 152554432 h 57"/>
              <a:gd name="T64" fmla="*/ 425906406 w 36"/>
              <a:gd name="T65" fmla="*/ 164290706 h 57"/>
              <a:gd name="T66" fmla="*/ 425906406 w 36"/>
              <a:gd name="T67" fmla="*/ 211232376 h 5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6" h="57">
                <a:moveTo>
                  <a:pt x="36" y="18"/>
                </a:moveTo>
                <a:cubicBezTo>
                  <a:pt x="36" y="19"/>
                  <a:pt x="35" y="20"/>
                  <a:pt x="35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7" y="27"/>
                  <a:pt x="21" y="32"/>
                  <a:pt x="12" y="33"/>
                </a:cubicBezTo>
                <a:cubicBezTo>
                  <a:pt x="18" y="40"/>
                  <a:pt x="24" y="47"/>
                  <a:pt x="30" y="55"/>
                </a:cubicBezTo>
                <a:cubicBezTo>
                  <a:pt x="30" y="55"/>
                  <a:pt x="30" y="56"/>
                  <a:pt x="30" y="56"/>
                </a:cubicBezTo>
                <a:cubicBezTo>
                  <a:pt x="30" y="57"/>
                  <a:pt x="29" y="57"/>
                  <a:pt x="29" y="57"/>
                </a:cubicBezTo>
                <a:cubicBezTo>
                  <a:pt x="21" y="57"/>
                  <a:pt x="21" y="57"/>
                  <a:pt x="21" y="57"/>
                </a:cubicBezTo>
                <a:cubicBezTo>
                  <a:pt x="21" y="57"/>
                  <a:pt x="20" y="57"/>
                  <a:pt x="20" y="57"/>
                </a:cubicBezTo>
                <a:cubicBezTo>
                  <a:pt x="14" y="49"/>
                  <a:pt x="8" y="42"/>
                  <a:pt x="0" y="3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6"/>
                  <a:pt x="1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13" y="26"/>
                  <a:pt x="17" y="24"/>
                  <a:pt x="18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0" y="13"/>
                  <a:pt x="1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6" y="10"/>
                  <a:pt x="12" y="8"/>
                  <a:pt x="7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7"/>
                  <a:pt x="35" y="7"/>
                  <a:pt x="34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9"/>
                  <a:pt x="27" y="11"/>
                  <a:pt x="28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6" y="13"/>
                  <a:pt x="36" y="1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" name="Freeform 99"/>
          <p:cNvSpPr>
            <a:spLocks/>
          </p:cNvSpPr>
          <p:nvPr/>
        </p:nvSpPr>
        <p:spPr bwMode="auto">
          <a:xfrm>
            <a:off x="13534064" y="3381257"/>
            <a:ext cx="211508" cy="311451"/>
          </a:xfrm>
          <a:custGeom>
            <a:avLst/>
            <a:gdLst>
              <a:gd name="T0" fmla="*/ 11832208 w 42"/>
              <a:gd name="T1" fmla="*/ 694553987 h 62"/>
              <a:gd name="T2" fmla="*/ 106476110 w 42"/>
              <a:gd name="T3" fmla="*/ 659238206 h 62"/>
              <a:gd name="T4" fmla="*/ 130140525 w 42"/>
              <a:gd name="T5" fmla="*/ 612150498 h 62"/>
              <a:gd name="T6" fmla="*/ 236616636 w 42"/>
              <a:gd name="T7" fmla="*/ 82403489 h 62"/>
              <a:gd name="T8" fmla="*/ 236616636 w 42"/>
              <a:gd name="T9" fmla="*/ 70631562 h 62"/>
              <a:gd name="T10" fmla="*/ 141969293 w 42"/>
              <a:gd name="T11" fmla="*/ 58859635 h 62"/>
              <a:gd name="T12" fmla="*/ 153801501 w 42"/>
              <a:gd name="T13" fmla="*/ 0 h 62"/>
              <a:gd name="T14" fmla="*/ 343092746 w 42"/>
              <a:gd name="T15" fmla="*/ 11771927 h 62"/>
              <a:gd name="T16" fmla="*/ 496894247 w 42"/>
              <a:gd name="T17" fmla="*/ 0 h 62"/>
              <a:gd name="T18" fmla="*/ 485062039 w 42"/>
              <a:gd name="T19" fmla="*/ 47087708 h 62"/>
              <a:gd name="T20" fmla="*/ 378585929 w 42"/>
              <a:gd name="T21" fmla="*/ 82403489 h 62"/>
              <a:gd name="T22" fmla="*/ 366753721 w 42"/>
              <a:gd name="T23" fmla="*/ 153038482 h 62"/>
              <a:gd name="T24" fmla="*/ 283938587 w 42"/>
              <a:gd name="T25" fmla="*/ 517971651 h 62"/>
              <a:gd name="T26" fmla="*/ 260277611 w 42"/>
              <a:gd name="T27" fmla="*/ 659238206 h 62"/>
              <a:gd name="T28" fmla="*/ 260277611 w 42"/>
              <a:gd name="T29" fmla="*/ 671010133 h 62"/>
              <a:gd name="T30" fmla="*/ 354924953 w 42"/>
              <a:gd name="T31" fmla="*/ 682782060 h 62"/>
              <a:gd name="T32" fmla="*/ 343092746 w 42"/>
              <a:gd name="T33" fmla="*/ 729869768 h 62"/>
              <a:gd name="T34" fmla="*/ 307599563 w 42"/>
              <a:gd name="T35" fmla="*/ 729869768 h 62"/>
              <a:gd name="T36" fmla="*/ 224784428 w 42"/>
              <a:gd name="T37" fmla="*/ 718097841 h 62"/>
              <a:gd name="T38" fmla="*/ 130140525 w 42"/>
              <a:gd name="T39" fmla="*/ 718097841 h 62"/>
              <a:gd name="T40" fmla="*/ 0 w 42"/>
              <a:gd name="T41" fmla="*/ 729869768 h 62"/>
              <a:gd name="T42" fmla="*/ 11832208 w 42"/>
              <a:gd name="T43" fmla="*/ 694553987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2" h="62">
                <a:moveTo>
                  <a:pt x="1" y="59"/>
                </a:moveTo>
                <a:cubicBezTo>
                  <a:pt x="4" y="58"/>
                  <a:pt x="7" y="58"/>
                  <a:pt x="9" y="56"/>
                </a:cubicBezTo>
                <a:cubicBezTo>
                  <a:pt x="10" y="55"/>
                  <a:pt x="10" y="54"/>
                  <a:pt x="11" y="52"/>
                </a:cubicBezTo>
                <a:cubicBezTo>
                  <a:pt x="11" y="49"/>
                  <a:pt x="20" y="10"/>
                  <a:pt x="20" y="7"/>
                </a:cubicBezTo>
                <a:cubicBezTo>
                  <a:pt x="20" y="6"/>
                  <a:pt x="20" y="6"/>
                  <a:pt x="20" y="6"/>
                </a:cubicBezTo>
                <a:cubicBezTo>
                  <a:pt x="18" y="5"/>
                  <a:pt x="15" y="5"/>
                  <a:pt x="12" y="5"/>
                </a:cubicBezTo>
                <a:cubicBezTo>
                  <a:pt x="13" y="0"/>
                  <a:pt x="13" y="0"/>
                  <a:pt x="13" y="0"/>
                </a:cubicBezTo>
                <a:cubicBezTo>
                  <a:pt x="18" y="1"/>
                  <a:pt x="24" y="1"/>
                  <a:pt x="29" y="1"/>
                </a:cubicBezTo>
                <a:cubicBezTo>
                  <a:pt x="33" y="1"/>
                  <a:pt x="37" y="1"/>
                  <a:pt x="42" y="0"/>
                </a:cubicBezTo>
                <a:cubicBezTo>
                  <a:pt x="41" y="2"/>
                  <a:pt x="41" y="3"/>
                  <a:pt x="41" y="4"/>
                </a:cubicBezTo>
                <a:cubicBezTo>
                  <a:pt x="38" y="5"/>
                  <a:pt x="35" y="5"/>
                  <a:pt x="32" y="7"/>
                </a:cubicBezTo>
                <a:cubicBezTo>
                  <a:pt x="32" y="9"/>
                  <a:pt x="31" y="11"/>
                  <a:pt x="31" y="13"/>
                </a:cubicBezTo>
                <a:cubicBezTo>
                  <a:pt x="29" y="24"/>
                  <a:pt x="26" y="34"/>
                  <a:pt x="24" y="44"/>
                </a:cubicBezTo>
                <a:cubicBezTo>
                  <a:pt x="24" y="46"/>
                  <a:pt x="22" y="54"/>
                  <a:pt x="22" y="56"/>
                </a:cubicBezTo>
                <a:cubicBezTo>
                  <a:pt x="22" y="57"/>
                  <a:pt x="22" y="57"/>
                  <a:pt x="22" y="57"/>
                </a:cubicBezTo>
                <a:cubicBezTo>
                  <a:pt x="25" y="57"/>
                  <a:pt x="27" y="58"/>
                  <a:pt x="30" y="58"/>
                </a:cubicBezTo>
                <a:cubicBezTo>
                  <a:pt x="29" y="59"/>
                  <a:pt x="29" y="61"/>
                  <a:pt x="29" y="62"/>
                </a:cubicBezTo>
                <a:cubicBezTo>
                  <a:pt x="28" y="62"/>
                  <a:pt x="27" y="62"/>
                  <a:pt x="26" y="62"/>
                </a:cubicBezTo>
                <a:cubicBezTo>
                  <a:pt x="24" y="62"/>
                  <a:pt x="22" y="61"/>
                  <a:pt x="19" y="61"/>
                </a:cubicBezTo>
                <a:cubicBezTo>
                  <a:pt x="17" y="61"/>
                  <a:pt x="14" y="61"/>
                  <a:pt x="11" y="61"/>
                </a:cubicBezTo>
                <a:cubicBezTo>
                  <a:pt x="8" y="61"/>
                  <a:pt x="4" y="62"/>
                  <a:pt x="0" y="62"/>
                </a:cubicBezTo>
                <a:lnTo>
                  <a:pt x="1" y="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" name="Freeform 100"/>
          <p:cNvSpPr>
            <a:spLocks noEditPoints="1"/>
          </p:cNvSpPr>
          <p:nvPr/>
        </p:nvSpPr>
        <p:spPr bwMode="auto">
          <a:xfrm>
            <a:off x="687885" y="3946052"/>
            <a:ext cx="337017" cy="323073"/>
          </a:xfrm>
          <a:custGeom>
            <a:avLst/>
            <a:gdLst>
              <a:gd name="T0" fmla="*/ 743620821 w 67"/>
              <a:gd name="T1" fmla="*/ 582498602 h 64"/>
              <a:gd name="T2" fmla="*/ 684603623 w 67"/>
              <a:gd name="T3" fmla="*/ 523060954 h 64"/>
              <a:gd name="T4" fmla="*/ 637391239 w 67"/>
              <a:gd name="T5" fmla="*/ 570610383 h 64"/>
              <a:gd name="T6" fmla="*/ 743620821 w 67"/>
              <a:gd name="T7" fmla="*/ 677600907 h 64"/>
              <a:gd name="T8" fmla="*/ 755425635 w 67"/>
              <a:gd name="T9" fmla="*/ 713265565 h 64"/>
              <a:gd name="T10" fmla="*/ 696408437 w 67"/>
              <a:gd name="T11" fmla="*/ 760814993 h 64"/>
              <a:gd name="T12" fmla="*/ 660997431 w 67"/>
              <a:gd name="T13" fmla="*/ 748926774 h 64"/>
              <a:gd name="T14" fmla="*/ 342301812 w 67"/>
              <a:gd name="T15" fmla="*/ 427958649 h 64"/>
              <a:gd name="T16" fmla="*/ 177051595 w 67"/>
              <a:gd name="T17" fmla="*/ 499284516 h 64"/>
              <a:gd name="T18" fmla="*/ 0 w 67"/>
              <a:gd name="T19" fmla="*/ 320968125 h 64"/>
              <a:gd name="T20" fmla="*/ 306890805 w 67"/>
              <a:gd name="T21" fmla="*/ 0 h 64"/>
              <a:gd name="T22" fmla="*/ 483945836 w 67"/>
              <a:gd name="T23" fmla="*/ 178316391 h 64"/>
              <a:gd name="T24" fmla="*/ 424928638 w 67"/>
              <a:gd name="T25" fmla="*/ 356632782 h 64"/>
              <a:gd name="T26" fmla="*/ 590175419 w 67"/>
              <a:gd name="T27" fmla="*/ 523060954 h 64"/>
              <a:gd name="T28" fmla="*/ 637391239 w 67"/>
              <a:gd name="T29" fmla="*/ 475508078 h 64"/>
              <a:gd name="T30" fmla="*/ 578374040 w 67"/>
              <a:gd name="T31" fmla="*/ 416070430 h 64"/>
              <a:gd name="T32" fmla="*/ 637391239 w 67"/>
              <a:gd name="T33" fmla="*/ 368521001 h 64"/>
              <a:gd name="T34" fmla="*/ 649192617 w 67"/>
              <a:gd name="T35" fmla="*/ 368521001 h 64"/>
              <a:gd name="T36" fmla="*/ 790836641 w 67"/>
              <a:gd name="T37" fmla="*/ 523060954 h 64"/>
              <a:gd name="T38" fmla="*/ 743620821 w 67"/>
              <a:gd name="T39" fmla="*/ 582498602 h 64"/>
              <a:gd name="T40" fmla="*/ 295089427 w 67"/>
              <a:gd name="T41" fmla="*/ 95102305 h 64"/>
              <a:gd name="T42" fmla="*/ 212462601 w 67"/>
              <a:gd name="T43" fmla="*/ 190204610 h 64"/>
              <a:gd name="T44" fmla="*/ 224267415 w 67"/>
              <a:gd name="T45" fmla="*/ 225865820 h 64"/>
              <a:gd name="T46" fmla="*/ 177051595 w 67"/>
              <a:gd name="T47" fmla="*/ 213977601 h 64"/>
              <a:gd name="T48" fmla="*/ 82623390 w 67"/>
              <a:gd name="T49" fmla="*/ 309079906 h 64"/>
              <a:gd name="T50" fmla="*/ 177051595 w 67"/>
              <a:gd name="T51" fmla="*/ 404182211 h 64"/>
              <a:gd name="T52" fmla="*/ 271479799 w 67"/>
              <a:gd name="T53" fmla="*/ 309079906 h 64"/>
              <a:gd name="T54" fmla="*/ 259678421 w 67"/>
              <a:gd name="T55" fmla="*/ 273418696 h 64"/>
              <a:gd name="T56" fmla="*/ 295089427 w 67"/>
              <a:gd name="T57" fmla="*/ 285306915 h 64"/>
              <a:gd name="T58" fmla="*/ 389517632 w 67"/>
              <a:gd name="T59" fmla="*/ 190204610 h 64"/>
              <a:gd name="T60" fmla="*/ 295089427 w 67"/>
              <a:gd name="T61" fmla="*/ 95102305 h 6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7" h="64">
                <a:moveTo>
                  <a:pt x="63" y="49"/>
                </a:moveTo>
                <a:cubicBezTo>
                  <a:pt x="62" y="49"/>
                  <a:pt x="58" y="45"/>
                  <a:pt x="58" y="44"/>
                </a:cubicBezTo>
                <a:cubicBezTo>
                  <a:pt x="54" y="48"/>
                  <a:pt x="54" y="48"/>
                  <a:pt x="54" y="48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58"/>
                  <a:pt x="64" y="59"/>
                  <a:pt x="64" y="60"/>
                </a:cubicBezTo>
                <a:cubicBezTo>
                  <a:pt x="64" y="62"/>
                  <a:pt x="61" y="64"/>
                  <a:pt x="59" y="64"/>
                </a:cubicBezTo>
                <a:cubicBezTo>
                  <a:pt x="58" y="64"/>
                  <a:pt x="57" y="64"/>
                  <a:pt x="56" y="63"/>
                </a:cubicBezTo>
                <a:cubicBezTo>
                  <a:pt x="29" y="36"/>
                  <a:pt x="29" y="36"/>
                  <a:pt x="29" y="36"/>
                </a:cubicBezTo>
                <a:cubicBezTo>
                  <a:pt x="25" y="39"/>
                  <a:pt x="20" y="42"/>
                  <a:pt x="15" y="42"/>
                </a:cubicBezTo>
                <a:cubicBezTo>
                  <a:pt x="6" y="42"/>
                  <a:pt x="0" y="36"/>
                  <a:pt x="0" y="27"/>
                </a:cubicBezTo>
                <a:cubicBezTo>
                  <a:pt x="0" y="14"/>
                  <a:pt x="13" y="0"/>
                  <a:pt x="26" y="0"/>
                </a:cubicBezTo>
                <a:cubicBezTo>
                  <a:pt x="35" y="0"/>
                  <a:pt x="41" y="6"/>
                  <a:pt x="41" y="15"/>
                </a:cubicBezTo>
                <a:cubicBezTo>
                  <a:pt x="41" y="21"/>
                  <a:pt x="39" y="26"/>
                  <a:pt x="36" y="30"/>
                </a:cubicBezTo>
                <a:cubicBezTo>
                  <a:pt x="50" y="44"/>
                  <a:pt x="50" y="44"/>
                  <a:pt x="50" y="44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49" y="36"/>
                  <a:pt x="49" y="35"/>
                </a:cubicBezTo>
                <a:cubicBezTo>
                  <a:pt x="49" y="34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6" y="32"/>
                  <a:pt x="67" y="43"/>
                  <a:pt x="67" y="44"/>
                </a:cubicBezTo>
                <a:cubicBezTo>
                  <a:pt x="67" y="45"/>
                  <a:pt x="64" y="49"/>
                  <a:pt x="63" y="49"/>
                </a:cubicBezTo>
                <a:close/>
                <a:moveTo>
                  <a:pt x="25" y="8"/>
                </a:moveTo>
                <a:cubicBezTo>
                  <a:pt x="21" y="8"/>
                  <a:pt x="18" y="12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17" y="19"/>
                  <a:pt x="16" y="18"/>
                  <a:pt x="15" y="18"/>
                </a:cubicBezTo>
                <a:cubicBezTo>
                  <a:pt x="11" y="18"/>
                  <a:pt x="7" y="22"/>
                  <a:pt x="7" y="26"/>
                </a:cubicBezTo>
                <a:cubicBezTo>
                  <a:pt x="7" y="30"/>
                  <a:pt x="11" y="34"/>
                  <a:pt x="15" y="34"/>
                </a:cubicBezTo>
                <a:cubicBezTo>
                  <a:pt x="19" y="34"/>
                  <a:pt x="23" y="30"/>
                  <a:pt x="23" y="26"/>
                </a:cubicBezTo>
                <a:cubicBezTo>
                  <a:pt x="23" y="25"/>
                  <a:pt x="23" y="24"/>
                  <a:pt x="22" y="23"/>
                </a:cubicBezTo>
                <a:cubicBezTo>
                  <a:pt x="23" y="23"/>
                  <a:pt x="24" y="24"/>
                  <a:pt x="25" y="24"/>
                </a:cubicBezTo>
                <a:cubicBezTo>
                  <a:pt x="30" y="24"/>
                  <a:pt x="33" y="20"/>
                  <a:pt x="33" y="16"/>
                </a:cubicBezTo>
                <a:cubicBezTo>
                  <a:pt x="33" y="12"/>
                  <a:pt x="30" y="8"/>
                  <a:pt x="25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" name="Freeform 101"/>
          <p:cNvSpPr>
            <a:spLocks noEditPoints="1"/>
          </p:cNvSpPr>
          <p:nvPr/>
        </p:nvSpPr>
        <p:spPr bwMode="auto">
          <a:xfrm>
            <a:off x="1317758" y="3976268"/>
            <a:ext cx="385827" cy="255669"/>
          </a:xfrm>
          <a:custGeom>
            <a:avLst/>
            <a:gdLst>
              <a:gd name="T0" fmla="*/ 901888644 w 77"/>
              <a:gd name="T1" fmla="*/ 504128679 h 51"/>
              <a:gd name="T2" fmla="*/ 901888644 w 77"/>
              <a:gd name="T3" fmla="*/ 551024051 h 51"/>
              <a:gd name="T4" fmla="*/ 819898145 w 77"/>
              <a:gd name="T5" fmla="*/ 597919424 h 51"/>
              <a:gd name="T6" fmla="*/ 70275615 w 77"/>
              <a:gd name="T7" fmla="*/ 597919424 h 51"/>
              <a:gd name="T8" fmla="*/ 0 w 77"/>
              <a:gd name="T9" fmla="*/ 551024051 h 51"/>
              <a:gd name="T10" fmla="*/ 0 w 77"/>
              <a:gd name="T11" fmla="*/ 504128679 h 51"/>
              <a:gd name="T12" fmla="*/ 70275615 w 77"/>
              <a:gd name="T13" fmla="*/ 504128679 h 51"/>
              <a:gd name="T14" fmla="*/ 819898145 w 77"/>
              <a:gd name="T15" fmla="*/ 504128679 h 51"/>
              <a:gd name="T16" fmla="*/ 901888644 w 77"/>
              <a:gd name="T17" fmla="*/ 504128679 h 51"/>
              <a:gd name="T18" fmla="*/ 117128306 w 77"/>
              <a:gd name="T19" fmla="*/ 398614091 h 51"/>
              <a:gd name="T20" fmla="*/ 117128306 w 77"/>
              <a:gd name="T21" fmla="*/ 70343059 h 51"/>
              <a:gd name="T22" fmla="*/ 187403921 w 77"/>
              <a:gd name="T23" fmla="*/ 0 h 51"/>
              <a:gd name="T24" fmla="*/ 702769839 w 77"/>
              <a:gd name="T25" fmla="*/ 0 h 51"/>
              <a:gd name="T26" fmla="*/ 784760338 w 77"/>
              <a:gd name="T27" fmla="*/ 70343059 h 51"/>
              <a:gd name="T28" fmla="*/ 784760338 w 77"/>
              <a:gd name="T29" fmla="*/ 398614091 h 51"/>
              <a:gd name="T30" fmla="*/ 702769839 w 77"/>
              <a:gd name="T31" fmla="*/ 480680993 h 51"/>
              <a:gd name="T32" fmla="*/ 187403921 w 77"/>
              <a:gd name="T33" fmla="*/ 480680993 h 51"/>
              <a:gd name="T34" fmla="*/ 117128306 w 77"/>
              <a:gd name="T35" fmla="*/ 398614091 h 51"/>
              <a:gd name="T36" fmla="*/ 175692460 w 77"/>
              <a:gd name="T37" fmla="*/ 398614091 h 51"/>
              <a:gd name="T38" fmla="*/ 187403921 w 77"/>
              <a:gd name="T39" fmla="*/ 422061777 h 51"/>
              <a:gd name="T40" fmla="*/ 702769839 w 77"/>
              <a:gd name="T41" fmla="*/ 422061777 h 51"/>
              <a:gd name="T42" fmla="*/ 714484723 w 77"/>
              <a:gd name="T43" fmla="*/ 398614091 h 51"/>
              <a:gd name="T44" fmla="*/ 714484723 w 77"/>
              <a:gd name="T45" fmla="*/ 70343059 h 51"/>
              <a:gd name="T46" fmla="*/ 702769839 w 77"/>
              <a:gd name="T47" fmla="*/ 58619216 h 51"/>
              <a:gd name="T48" fmla="*/ 187403921 w 77"/>
              <a:gd name="T49" fmla="*/ 58619216 h 51"/>
              <a:gd name="T50" fmla="*/ 175692460 w 77"/>
              <a:gd name="T51" fmla="*/ 70343059 h 51"/>
              <a:gd name="T52" fmla="*/ 175692460 w 77"/>
              <a:gd name="T53" fmla="*/ 398614091 h 51"/>
              <a:gd name="T54" fmla="*/ 491939572 w 77"/>
              <a:gd name="T55" fmla="*/ 551024051 h 51"/>
              <a:gd name="T56" fmla="*/ 491939572 w 77"/>
              <a:gd name="T57" fmla="*/ 539300208 h 51"/>
              <a:gd name="T58" fmla="*/ 409949073 w 77"/>
              <a:gd name="T59" fmla="*/ 539300208 h 51"/>
              <a:gd name="T60" fmla="*/ 398237611 w 77"/>
              <a:gd name="T61" fmla="*/ 551024051 h 51"/>
              <a:gd name="T62" fmla="*/ 409949073 w 77"/>
              <a:gd name="T63" fmla="*/ 551024051 h 51"/>
              <a:gd name="T64" fmla="*/ 491939572 w 77"/>
              <a:gd name="T65" fmla="*/ 551024051 h 51"/>
              <a:gd name="T66" fmla="*/ 491939572 w 77"/>
              <a:gd name="T67" fmla="*/ 551024051 h 5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7" h="51">
                <a:moveTo>
                  <a:pt x="77" y="43"/>
                </a:moveTo>
                <a:cubicBezTo>
                  <a:pt x="77" y="47"/>
                  <a:pt x="77" y="47"/>
                  <a:pt x="77" y="47"/>
                </a:cubicBezTo>
                <a:cubicBezTo>
                  <a:pt x="77" y="49"/>
                  <a:pt x="74" y="51"/>
                  <a:pt x="70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3" y="51"/>
                  <a:pt x="0" y="49"/>
                  <a:pt x="0" y="47"/>
                </a:cubicBezTo>
                <a:cubicBezTo>
                  <a:pt x="0" y="43"/>
                  <a:pt x="0" y="43"/>
                  <a:pt x="0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70" y="43"/>
                  <a:pt x="70" y="43"/>
                  <a:pt x="70" y="43"/>
                </a:cubicBezTo>
                <a:lnTo>
                  <a:pt x="77" y="43"/>
                </a:lnTo>
                <a:close/>
                <a:moveTo>
                  <a:pt x="10" y="34"/>
                </a:moveTo>
                <a:cubicBezTo>
                  <a:pt x="10" y="6"/>
                  <a:pt x="10" y="6"/>
                  <a:pt x="10" y="6"/>
                </a:cubicBezTo>
                <a:cubicBezTo>
                  <a:pt x="10" y="2"/>
                  <a:pt x="13" y="0"/>
                  <a:pt x="1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7" y="2"/>
                  <a:pt x="67" y="6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8"/>
                  <a:pt x="64" y="41"/>
                  <a:pt x="6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3" y="41"/>
                  <a:pt x="10" y="38"/>
                  <a:pt x="10" y="34"/>
                </a:cubicBezTo>
                <a:close/>
                <a:moveTo>
                  <a:pt x="15" y="34"/>
                </a:moveTo>
                <a:cubicBezTo>
                  <a:pt x="15" y="35"/>
                  <a:pt x="16" y="36"/>
                  <a:pt x="16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1" y="36"/>
                  <a:pt x="61" y="35"/>
                  <a:pt x="61" y="34"/>
                </a:cubicBezTo>
                <a:cubicBezTo>
                  <a:pt x="61" y="6"/>
                  <a:pt x="61" y="6"/>
                  <a:pt x="61" y="6"/>
                </a:cubicBezTo>
                <a:cubicBezTo>
                  <a:pt x="61" y="5"/>
                  <a:pt x="61" y="5"/>
                  <a:pt x="60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5"/>
                  <a:pt x="15" y="6"/>
                </a:cubicBezTo>
                <a:lnTo>
                  <a:pt x="15" y="34"/>
                </a:lnTo>
                <a:close/>
                <a:moveTo>
                  <a:pt x="42" y="47"/>
                </a:moveTo>
                <a:cubicBezTo>
                  <a:pt x="42" y="46"/>
                  <a:pt x="42" y="46"/>
                  <a:pt x="4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6"/>
                  <a:pt x="34" y="46"/>
                  <a:pt x="34" y="47"/>
                </a:cubicBezTo>
                <a:cubicBezTo>
                  <a:pt x="34" y="47"/>
                  <a:pt x="35" y="47"/>
                  <a:pt x="35" y="47"/>
                </a:cubicBezTo>
                <a:cubicBezTo>
                  <a:pt x="42" y="47"/>
                  <a:pt x="42" y="47"/>
                  <a:pt x="42" y="47"/>
                </a:cubicBezTo>
                <a:cubicBezTo>
                  <a:pt x="42" y="47"/>
                  <a:pt x="42" y="47"/>
                  <a:pt x="42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" name="Freeform 102"/>
          <p:cNvSpPr>
            <a:spLocks/>
          </p:cNvSpPr>
          <p:nvPr/>
        </p:nvSpPr>
        <p:spPr bwMode="auto">
          <a:xfrm>
            <a:off x="2052224" y="3929783"/>
            <a:ext cx="350964" cy="348639"/>
          </a:xfrm>
          <a:custGeom>
            <a:avLst/>
            <a:gdLst>
              <a:gd name="T0" fmla="*/ 797436115 w 70"/>
              <a:gd name="T1" fmla="*/ 762241576 h 69"/>
              <a:gd name="T2" fmla="*/ 750527705 w 70"/>
              <a:gd name="T3" fmla="*/ 809880380 h 69"/>
              <a:gd name="T4" fmla="*/ 703619295 w 70"/>
              <a:gd name="T5" fmla="*/ 821790082 h 69"/>
              <a:gd name="T6" fmla="*/ 668439701 w 70"/>
              <a:gd name="T7" fmla="*/ 809880380 h 69"/>
              <a:gd name="T8" fmla="*/ 492534877 w 70"/>
              <a:gd name="T9" fmla="*/ 631231413 h 69"/>
              <a:gd name="T10" fmla="*/ 469080672 w 70"/>
              <a:gd name="T11" fmla="*/ 595498859 h 69"/>
              <a:gd name="T12" fmla="*/ 492534877 w 70"/>
              <a:gd name="T13" fmla="*/ 547860054 h 69"/>
              <a:gd name="T14" fmla="*/ 375263853 w 70"/>
              <a:gd name="T15" fmla="*/ 428759592 h 69"/>
              <a:gd name="T16" fmla="*/ 316630053 w 70"/>
              <a:gd name="T17" fmla="*/ 488311549 h 69"/>
              <a:gd name="T18" fmla="*/ 293175848 w 70"/>
              <a:gd name="T19" fmla="*/ 488311549 h 69"/>
              <a:gd name="T20" fmla="*/ 281447033 w 70"/>
              <a:gd name="T21" fmla="*/ 488311549 h 69"/>
              <a:gd name="T22" fmla="*/ 304901238 w 70"/>
              <a:gd name="T23" fmla="*/ 535950353 h 69"/>
              <a:gd name="T24" fmla="*/ 293175848 w 70"/>
              <a:gd name="T25" fmla="*/ 559769755 h 69"/>
              <a:gd name="T26" fmla="*/ 234538624 w 70"/>
              <a:gd name="T27" fmla="*/ 607408560 h 69"/>
              <a:gd name="T28" fmla="*/ 211084419 w 70"/>
              <a:gd name="T29" fmla="*/ 595498859 h 69"/>
              <a:gd name="T30" fmla="*/ 11725390 w 70"/>
              <a:gd name="T31" fmla="*/ 393030489 h 69"/>
              <a:gd name="T32" fmla="*/ 0 w 70"/>
              <a:gd name="T33" fmla="*/ 357301386 h 69"/>
              <a:gd name="T34" fmla="*/ 35179595 w 70"/>
              <a:gd name="T35" fmla="*/ 297749429 h 69"/>
              <a:gd name="T36" fmla="*/ 70362614 w 70"/>
              <a:gd name="T37" fmla="*/ 285839728 h 69"/>
              <a:gd name="T38" fmla="*/ 117271024 w 70"/>
              <a:gd name="T39" fmla="*/ 321568832 h 69"/>
              <a:gd name="T40" fmla="*/ 117271024 w 70"/>
              <a:gd name="T41" fmla="*/ 297749429 h 69"/>
              <a:gd name="T42" fmla="*/ 117271024 w 70"/>
              <a:gd name="T43" fmla="*/ 285839728 h 69"/>
              <a:gd name="T44" fmla="*/ 281447033 w 70"/>
              <a:gd name="T45" fmla="*/ 119100462 h 69"/>
              <a:gd name="T46" fmla="*/ 293175848 w 70"/>
              <a:gd name="T47" fmla="*/ 107190761 h 69"/>
              <a:gd name="T48" fmla="*/ 316630053 w 70"/>
              <a:gd name="T49" fmla="*/ 119100462 h 69"/>
              <a:gd name="T50" fmla="*/ 293175848 w 70"/>
              <a:gd name="T51" fmla="*/ 71461658 h 69"/>
              <a:gd name="T52" fmla="*/ 304901238 w 70"/>
              <a:gd name="T53" fmla="*/ 35729103 h 69"/>
              <a:gd name="T54" fmla="*/ 363538462 w 70"/>
              <a:gd name="T55" fmla="*/ 0 h 69"/>
              <a:gd name="T56" fmla="*/ 386992667 w 70"/>
              <a:gd name="T57" fmla="*/ 11909701 h 69"/>
              <a:gd name="T58" fmla="*/ 586351696 w 70"/>
              <a:gd name="T59" fmla="*/ 202468370 h 69"/>
              <a:gd name="T60" fmla="*/ 598077086 w 70"/>
              <a:gd name="T61" fmla="*/ 238200924 h 69"/>
              <a:gd name="T62" fmla="*/ 551168676 w 70"/>
              <a:gd name="T63" fmla="*/ 297749429 h 69"/>
              <a:gd name="T64" fmla="*/ 527714472 w 70"/>
              <a:gd name="T65" fmla="*/ 309659130 h 69"/>
              <a:gd name="T66" fmla="*/ 480806062 w 70"/>
              <a:gd name="T67" fmla="*/ 285839728 h 69"/>
              <a:gd name="T68" fmla="*/ 480806062 w 70"/>
              <a:gd name="T69" fmla="*/ 297749429 h 69"/>
              <a:gd name="T70" fmla="*/ 480806062 w 70"/>
              <a:gd name="T71" fmla="*/ 321568832 h 69"/>
              <a:gd name="T72" fmla="*/ 422172262 w 70"/>
              <a:gd name="T73" fmla="*/ 381120788 h 69"/>
              <a:gd name="T74" fmla="*/ 539443286 w 70"/>
              <a:gd name="T75" fmla="*/ 500221250 h 69"/>
              <a:gd name="T76" fmla="*/ 586351696 w 70"/>
              <a:gd name="T77" fmla="*/ 476398397 h 69"/>
              <a:gd name="T78" fmla="*/ 633256681 w 70"/>
              <a:gd name="T79" fmla="*/ 500221250 h 69"/>
              <a:gd name="T80" fmla="*/ 797436115 w 70"/>
              <a:gd name="T81" fmla="*/ 666960516 h 69"/>
              <a:gd name="T82" fmla="*/ 820890320 w 70"/>
              <a:gd name="T83" fmla="*/ 714599321 h 69"/>
              <a:gd name="T84" fmla="*/ 797436115 w 70"/>
              <a:gd name="T85" fmla="*/ 762241576 h 6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0" h="69">
                <a:moveTo>
                  <a:pt x="68" y="64"/>
                </a:moveTo>
                <a:cubicBezTo>
                  <a:pt x="64" y="68"/>
                  <a:pt x="64" y="68"/>
                  <a:pt x="64" y="68"/>
                </a:cubicBezTo>
                <a:cubicBezTo>
                  <a:pt x="63" y="69"/>
                  <a:pt x="62" y="69"/>
                  <a:pt x="60" y="69"/>
                </a:cubicBezTo>
                <a:cubicBezTo>
                  <a:pt x="59" y="69"/>
                  <a:pt x="57" y="69"/>
                  <a:pt x="57" y="68"/>
                </a:cubicBezTo>
                <a:cubicBezTo>
                  <a:pt x="42" y="53"/>
                  <a:pt x="42" y="53"/>
                  <a:pt x="42" y="53"/>
                </a:cubicBezTo>
                <a:cubicBezTo>
                  <a:pt x="41" y="52"/>
                  <a:pt x="40" y="51"/>
                  <a:pt x="40" y="50"/>
                </a:cubicBezTo>
                <a:cubicBezTo>
                  <a:pt x="40" y="48"/>
                  <a:pt x="41" y="47"/>
                  <a:pt x="42" y="46"/>
                </a:cubicBezTo>
                <a:cubicBezTo>
                  <a:pt x="32" y="36"/>
                  <a:pt x="32" y="36"/>
                  <a:pt x="32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5" y="41"/>
                </a:cubicBezTo>
                <a:cubicBezTo>
                  <a:pt x="25" y="41"/>
                  <a:pt x="24" y="41"/>
                  <a:pt x="24" y="41"/>
                </a:cubicBezTo>
                <a:cubicBezTo>
                  <a:pt x="25" y="42"/>
                  <a:pt x="26" y="43"/>
                  <a:pt x="26" y="45"/>
                </a:cubicBezTo>
                <a:cubicBezTo>
                  <a:pt x="26" y="46"/>
                  <a:pt x="26" y="47"/>
                  <a:pt x="25" y="47"/>
                </a:cubicBezTo>
                <a:cubicBezTo>
                  <a:pt x="24" y="49"/>
                  <a:pt x="22" y="51"/>
                  <a:pt x="20" y="51"/>
                </a:cubicBezTo>
                <a:cubicBezTo>
                  <a:pt x="19" y="51"/>
                  <a:pt x="18" y="50"/>
                  <a:pt x="18" y="50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1"/>
                  <a:pt x="0" y="30"/>
                </a:cubicBezTo>
                <a:cubicBezTo>
                  <a:pt x="0" y="28"/>
                  <a:pt x="2" y="27"/>
                  <a:pt x="3" y="25"/>
                </a:cubicBezTo>
                <a:cubicBezTo>
                  <a:pt x="4" y="25"/>
                  <a:pt x="5" y="24"/>
                  <a:pt x="6" y="24"/>
                </a:cubicBezTo>
                <a:cubicBezTo>
                  <a:pt x="8" y="24"/>
                  <a:pt x="9" y="25"/>
                  <a:pt x="10" y="27"/>
                </a:cubicBezTo>
                <a:cubicBezTo>
                  <a:pt x="10" y="26"/>
                  <a:pt x="10" y="26"/>
                  <a:pt x="10" y="25"/>
                </a:cubicBezTo>
                <a:cubicBezTo>
                  <a:pt x="10" y="25"/>
                  <a:pt x="10" y="24"/>
                  <a:pt x="10" y="24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5" y="9"/>
                  <a:pt x="25" y="9"/>
                </a:cubicBezTo>
                <a:cubicBezTo>
                  <a:pt x="26" y="9"/>
                  <a:pt x="26" y="10"/>
                  <a:pt x="27" y="10"/>
                </a:cubicBezTo>
                <a:cubicBezTo>
                  <a:pt x="26" y="9"/>
                  <a:pt x="25" y="8"/>
                  <a:pt x="25" y="6"/>
                </a:cubicBezTo>
                <a:cubicBezTo>
                  <a:pt x="25" y="5"/>
                  <a:pt x="25" y="4"/>
                  <a:pt x="26" y="3"/>
                </a:cubicBezTo>
                <a:cubicBezTo>
                  <a:pt x="27" y="2"/>
                  <a:pt x="28" y="0"/>
                  <a:pt x="31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50" y="17"/>
                  <a:pt x="50" y="17"/>
                  <a:pt x="50" y="17"/>
                </a:cubicBezTo>
                <a:cubicBezTo>
                  <a:pt x="50" y="18"/>
                  <a:pt x="51" y="19"/>
                  <a:pt x="51" y="20"/>
                </a:cubicBezTo>
                <a:cubicBezTo>
                  <a:pt x="51" y="22"/>
                  <a:pt x="49" y="24"/>
                  <a:pt x="47" y="25"/>
                </a:cubicBezTo>
                <a:cubicBezTo>
                  <a:pt x="47" y="26"/>
                  <a:pt x="46" y="26"/>
                  <a:pt x="45" y="26"/>
                </a:cubicBezTo>
                <a:cubicBezTo>
                  <a:pt x="43" y="26"/>
                  <a:pt x="42" y="25"/>
                  <a:pt x="41" y="24"/>
                </a:cubicBezTo>
                <a:cubicBezTo>
                  <a:pt x="41" y="24"/>
                  <a:pt x="41" y="25"/>
                  <a:pt x="41" y="25"/>
                </a:cubicBezTo>
                <a:cubicBezTo>
                  <a:pt x="41" y="26"/>
                  <a:pt x="41" y="26"/>
                  <a:pt x="41" y="27"/>
                </a:cubicBezTo>
                <a:cubicBezTo>
                  <a:pt x="36" y="32"/>
                  <a:pt x="36" y="32"/>
                  <a:pt x="36" y="32"/>
                </a:cubicBezTo>
                <a:cubicBezTo>
                  <a:pt x="46" y="42"/>
                  <a:pt x="46" y="42"/>
                  <a:pt x="46" y="42"/>
                </a:cubicBezTo>
                <a:cubicBezTo>
                  <a:pt x="47" y="41"/>
                  <a:pt x="48" y="40"/>
                  <a:pt x="50" y="40"/>
                </a:cubicBezTo>
                <a:cubicBezTo>
                  <a:pt x="51" y="40"/>
                  <a:pt x="53" y="41"/>
                  <a:pt x="54" y="42"/>
                </a:cubicBezTo>
                <a:cubicBezTo>
                  <a:pt x="68" y="56"/>
                  <a:pt x="68" y="56"/>
                  <a:pt x="68" y="56"/>
                </a:cubicBezTo>
                <a:cubicBezTo>
                  <a:pt x="69" y="57"/>
                  <a:pt x="70" y="59"/>
                  <a:pt x="70" y="60"/>
                </a:cubicBezTo>
                <a:cubicBezTo>
                  <a:pt x="70" y="61"/>
                  <a:pt x="69" y="63"/>
                  <a:pt x="68" y="6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" name="Freeform 103"/>
          <p:cNvSpPr>
            <a:spLocks noEditPoints="1"/>
          </p:cNvSpPr>
          <p:nvPr/>
        </p:nvSpPr>
        <p:spPr bwMode="auto">
          <a:xfrm>
            <a:off x="2765773" y="3946052"/>
            <a:ext cx="211507" cy="311451"/>
          </a:xfrm>
          <a:custGeom>
            <a:avLst/>
            <a:gdLst>
              <a:gd name="T0" fmla="*/ 437733618 w 42"/>
              <a:gd name="T1" fmla="*/ 341389315 h 62"/>
              <a:gd name="T2" fmla="*/ 366751183 w 42"/>
              <a:gd name="T3" fmla="*/ 482655870 h 62"/>
              <a:gd name="T4" fmla="*/ 390411995 w 42"/>
              <a:gd name="T5" fmla="*/ 517971651 h 62"/>
              <a:gd name="T6" fmla="*/ 378579869 w 42"/>
              <a:gd name="T7" fmla="*/ 553287432 h 62"/>
              <a:gd name="T8" fmla="*/ 390411995 w 42"/>
              <a:gd name="T9" fmla="*/ 576831286 h 62"/>
              <a:gd name="T10" fmla="*/ 366751183 w 42"/>
              <a:gd name="T11" fmla="*/ 623922425 h 62"/>
              <a:gd name="T12" fmla="*/ 366751183 w 42"/>
              <a:gd name="T13" fmla="*/ 635694352 h 62"/>
              <a:gd name="T14" fmla="*/ 319426119 w 42"/>
              <a:gd name="T15" fmla="*/ 682782060 h 62"/>
              <a:gd name="T16" fmla="*/ 248443684 w 42"/>
              <a:gd name="T17" fmla="*/ 729869768 h 62"/>
              <a:gd name="T18" fmla="*/ 177461248 w 42"/>
              <a:gd name="T19" fmla="*/ 682782060 h 62"/>
              <a:gd name="T20" fmla="*/ 130136185 w 42"/>
              <a:gd name="T21" fmla="*/ 635694352 h 62"/>
              <a:gd name="T22" fmla="*/ 130136185 w 42"/>
              <a:gd name="T23" fmla="*/ 623922425 h 62"/>
              <a:gd name="T24" fmla="*/ 106475373 w 42"/>
              <a:gd name="T25" fmla="*/ 576831286 h 62"/>
              <a:gd name="T26" fmla="*/ 118307499 w 42"/>
              <a:gd name="T27" fmla="*/ 553287432 h 62"/>
              <a:gd name="T28" fmla="*/ 106475373 w 42"/>
              <a:gd name="T29" fmla="*/ 517971651 h 62"/>
              <a:gd name="T30" fmla="*/ 130136185 w 42"/>
              <a:gd name="T31" fmla="*/ 482655870 h 62"/>
              <a:gd name="T32" fmla="*/ 59153749 w 42"/>
              <a:gd name="T33" fmla="*/ 341389315 h 62"/>
              <a:gd name="T34" fmla="*/ 0 w 42"/>
              <a:gd name="T35" fmla="*/ 211898117 h 62"/>
              <a:gd name="T36" fmla="*/ 248443684 w 42"/>
              <a:gd name="T37" fmla="*/ 0 h 62"/>
              <a:gd name="T38" fmla="*/ 496887368 w 42"/>
              <a:gd name="T39" fmla="*/ 211898117 h 62"/>
              <a:gd name="T40" fmla="*/ 437733618 w 42"/>
              <a:gd name="T41" fmla="*/ 341389315 h 62"/>
              <a:gd name="T42" fmla="*/ 248443684 w 42"/>
              <a:gd name="T43" fmla="*/ 70631562 h 62"/>
              <a:gd name="T44" fmla="*/ 70982436 w 42"/>
              <a:gd name="T45" fmla="*/ 211898117 h 62"/>
              <a:gd name="T46" fmla="*/ 94646687 w 42"/>
              <a:gd name="T47" fmla="*/ 306073533 h 62"/>
              <a:gd name="T48" fmla="*/ 130136185 w 42"/>
              <a:gd name="T49" fmla="*/ 329617388 h 62"/>
              <a:gd name="T50" fmla="*/ 189289934 w 42"/>
              <a:gd name="T51" fmla="*/ 470883943 h 62"/>
              <a:gd name="T52" fmla="*/ 307597433 w 42"/>
              <a:gd name="T53" fmla="*/ 470883943 h 62"/>
              <a:gd name="T54" fmla="*/ 366751183 w 42"/>
              <a:gd name="T55" fmla="*/ 329617388 h 62"/>
              <a:gd name="T56" fmla="*/ 402240681 w 42"/>
              <a:gd name="T57" fmla="*/ 306073533 h 62"/>
              <a:gd name="T58" fmla="*/ 425904932 w 42"/>
              <a:gd name="T59" fmla="*/ 211898117 h 62"/>
              <a:gd name="T60" fmla="*/ 248443684 w 42"/>
              <a:gd name="T61" fmla="*/ 70631562 h 62"/>
              <a:gd name="T62" fmla="*/ 343090371 w 42"/>
              <a:gd name="T63" fmla="*/ 235441971 h 62"/>
              <a:gd name="T64" fmla="*/ 319426119 w 42"/>
              <a:gd name="T65" fmla="*/ 211898117 h 62"/>
              <a:gd name="T66" fmla="*/ 248443684 w 42"/>
              <a:gd name="T67" fmla="*/ 176582336 h 62"/>
              <a:gd name="T68" fmla="*/ 236611558 w 42"/>
              <a:gd name="T69" fmla="*/ 153038482 h 62"/>
              <a:gd name="T70" fmla="*/ 248443684 w 42"/>
              <a:gd name="T71" fmla="*/ 141266555 h 62"/>
              <a:gd name="T72" fmla="*/ 354919057 w 42"/>
              <a:gd name="T73" fmla="*/ 211898117 h 62"/>
              <a:gd name="T74" fmla="*/ 343090371 w 42"/>
              <a:gd name="T75" fmla="*/ 235441971 h 6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2" h="62">
                <a:moveTo>
                  <a:pt x="37" y="29"/>
                </a:moveTo>
                <a:cubicBezTo>
                  <a:pt x="35" y="32"/>
                  <a:pt x="31" y="37"/>
                  <a:pt x="31" y="41"/>
                </a:cubicBezTo>
                <a:cubicBezTo>
                  <a:pt x="32" y="42"/>
                  <a:pt x="33" y="43"/>
                  <a:pt x="33" y="44"/>
                </a:cubicBezTo>
                <a:cubicBezTo>
                  <a:pt x="33" y="45"/>
                  <a:pt x="32" y="46"/>
                  <a:pt x="32" y="47"/>
                </a:cubicBezTo>
                <a:cubicBezTo>
                  <a:pt x="32" y="47"/>
                  <a:pt x="33" y="48"/>
                  <a:pt x="33" y="49"/>
                </a:cubicBezTo>
                <a:cubicBezTo>
                  <a:pt x="33" y="51"/>
                  <a:pt x="32" y="52"/>
                  <a:pt x="31" y="53"/>
                </a:cubicBezTo>
                <a:cubicBezTo>
                  <a:pt x="31" y="53"/>
                  <a:pt x="31" y="54"/>
                  <a:pt x="31" y="54"/>
                </a:cubicBezTo>
                <a:cubicBezTo>
                  <a:pt x="31" y="57"/>
                  <a:pt x="29" y="58"/>
                  <a:pt x="27" y="58"/>
                </a:cubicBezTo>
                <a:cubicBezTo>
                  <a:pt x="26" y="61"/>
                  <a:pt x="24" y="62"/>
                  <a:pt x="21" y="62"/>
                </a:cubicBezTo>
                <a:cubicBezTo>
                  <a:pt x="19" y="62"/>
                  <a:pt x="16" y="61"/>
                  <a:pt x="15" y="58"/>
                </a:cubicBezTo>
                <a:cubicBezTo>
                  <a:pt x="13" y="58"/>
                  <a:pt x="11" y="57"/>
                  <a:pt x="11" y="54"/>
                </a:cubicBezTo>
                <a:cubicBezTo>
                  <a:pt x="11" y="54"/>
                  <a:pt x="11" y="53"/>
                  <a:pt x="11" y="53"/>
                </a:cubicBezTo>
                <a:cubicBezTo>
                  <a:pt x="10" y="52"/>
                  <a:pt x="9" y="51"/>
                  <a:pt x="9" y="49"/>
                </a:cubicBezTo>
                <a:cubicBezTo>
                  <a:pt x="9" y="48"/>
                  <a:pt x="10" y="47"/>
                  <a:pt x="10" y="47"/>
                </a:cubicBezTo>
                <a:cubicBezTo>
                  <a:pt x="10" y="46"/>
                  <a:pt x="9" y="45"/>
                  <a:pt x="9" y="44"/>
                </a:cubicBezTo>
                <a:cubicBezTo>
                  <a:pt x="9" y="43"/>
                  <a:pt x="10" y="42"/>
                  <a:pt x="11" y="41"/>
                </a:cubicBezTo>
                <a:cubicBezTo>
                  <a:pt x="11" y="37"/>
                  <a:pt x="7" y="32"/>
                  <a:pt x="5" y="29"/>
                </a:cubicBezTo>
                <a:cubicBezTo>
                  <a:pt x="2" y="26"/>
                  <a:pt x="0" y="23"/>
                  <a:pt x="0" y="18"/>
                </a:cubicBezTo>
                <a:cubicBezTo>
                  <a:pt x="0" y="8"/>
                  <a:pt x="11" y="0"/>
                  <a:pt x="21" y="0"/>
                </a:cubicBezTo>
                <a:cubicBezTo>
                  <a:pt x="31" y="0"/>
                  <a:pt x="42" y="8"/>
                  <a:pt x="42" y="18"/>
                </a:cubicBezTo>
                <a:cubicBezTo>
                  <a:pt x="42" y="23"/>
                  <a:pt x="40" y="26"/>
                  <a:pt x="37" y="29"/>
                </a:cubicBezTo>
                <a:close/>
                <a:moveTo>
                  <a:pt x="21" y="6"/>
                </a:moveTo>
                <a:cubicBezTo>
                  <a:pt x="14" y="6"/>
                  <a:pt x="6" y="10"/>
                  <a:pt x="6" y="18"/>
                </a:cubicBezTo>
                <a:cubicBezTo>
                  <a:pt x="6" y="21"/>
                  <a:pt x="7" y="24"/>
                  <a:pt x="8" y="26"/>
                </a:cubicBezTo>
                <a:cubicBezTo>
                  <a:pt x="9" y="27"/>
                  <a:pt x="10" y="27"/>
                  <a:pt x="11" y="28"/>
                </a:cubicBezTo>
                <a:cubicBezTo>
                  <a:pt x="14" y="32"/>
                  <a:pt x="16" y="36"/>
                  <a:pt x="1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36"/>
                  <a:pt x="28" y="32"/>
                  <a:pt x="31" y="28"/>
                </a:cubicBezTo>
                <a:cubicBezTo>
                  <a:pt x="32" y="27"/>
                  <a:pt x="33" y="27"/>
                  <a:pt x="34" y="26"/>
                </a:cubicBezTo>
                <a:cubicBezTo>
                  <a:pt x="35" y="24"/>
                  <a:pt x="36" y="21"/>
                  <a:pt x="36" y="18"/>
                </a:cubicBezTo>
                <a:cubicBezTo>
                  <a:pt x="36" y="10"/>
                  <a:pt x="28" y="6"/>
                  <a:pt x="21" y="6"/>
                </a:cubicBezTo>
                <a:close/>
                <a:moveTo>
                  <a:pt x="29" y="20"/>
                </a:moveTo>
                <a:cubicBezTo>
                  <a:pt x="28" y="20"/>
                  <a:pt x="27" y="19"/>
                  <a:pt x="27" y="18"/>
                </a:cubicBezTo>
                <a:cubicBezTo>
                  <a:pt x="27" y="16"/>
                  <a:pt x="23" y="15"/>
                  <a:pt x="21" y="15"/>
                </a:cubicBezTo>
                <a:cubicBezTo>
                  <a:pt x="20" y="15"/>
                  <a:pt x="20" y="14"/>
                  <a:pt x="20" y="13"/>
                </a:cubicBezTo>
                <a:cubicBezTo>
                  <a:pt x="20" y="13"/>
                  <a:pt x="20" y="12"/>
                  <a:pt x="21" y="12"/>
                </a:cubicBezTo>
                <a:cubicBezTo>
                  <a:pt x="25" y="12"/>
                  <a:pt x="30" y="14"/>
                  <a:pt x="30" y="18"/>
                </a:cubicBezTo>
                <a:cubicBezTo>
                  <a:pt x="30" y="19"/>
                  <a:pt x="29" y="20"/>
                  <a:pt x="29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" name="Freeform 104"/>
          <p:cNvSpPr>
            <a:spLocks noEditPoints="1"/>
          </p:cNvSpPr>
          <p:nvPr/>
        </p:nvSpPr>
        <p:spPr bwMode="auto">
          <a:xfrm>
            <a:off x="3490941" y="3946052"/>
            <a:ext cx="311451" cy="311451"/>
          </a:xfrm>
          <a:custGeom>
            <a:avLst/>
            <a:gdLst>
              <a:gd name="T0" fmla="*/ 729869768 w 62"/>
              <a:gd name="T1" fmla="*/ 600375140 h 62"/>
              <a:gd name="T2" fmla="*/ 600375140 w 62"/>
              <a:gd name="T3" fmla="*/ 729869768 h 62"/>
              <a:gd name="T4" fmla="*/ 141266555 w 62"/>
              <a:gd name="T5" fmla="*/ 729869768 h 62"/>
              <a:gd name="T6" fmla="*/ 0 w 62"/>
              <a:gd name="T7" fmla="*/ 600375140 h 62"/>
              <a:gd name="T8" fmla="*/ 0 w 62"/>
              <a:gd name="T9" fmla="*/ 141266555 h 62"/>
              <a:gd name="T10" fmla="*/ 141266555 w 62"/>
              <a:gd name="T11" fmla="*/ 0 h 62"/>
              <a:gd name="T12" fmla="*/ 600375140 w 62"/>
              <a:gd name="T13" fmla="*/ 0 h 62"/>
              <a:gd name="T14" fmla="*/ 729869768 w 62"/>
              <a:gd name="T15" fmla="*/ 141266555 h 62"/>
              <a:gd name="T16" fmla="*/ 729869768 w 62"/>
              <a:gd name="T17" fmla="*/ 600375140 h 62"/>
              <a:gd name="T18" fmla="*/ 176582336 w 62"/>
              <a:gd name="T19" fmla="*/ 129494628 h 62"/>
              <a:gd name="T20" fmla="*/ 105947343 w 62"/>
              <a:gd name="T21" fmla="*/ 188354263 h 62"/>
              <a:gd name="T22" fmla="*/ 176582336 w 62"/>
              <a:gd name="T23" fmla="*/ 235441971 h 62"/>
              <a:gd name="T24" fmla="*/ 176582336 w 62"/>
              <a:gd name="T25" fmla="*/ 235441971 h 62"/>
              <a:gd name="T26" fmla="*/ 235441971 w 62"/>
              <a:gd name="T27" fmla="*/ 188354263 h 62"/>
              <a:gd name="T28" fmla="*/ 176582336 w 62"/>
              <a:gd name="T29" fmla="*/ 129494628 h 62"/>
              <a:gd name="T30" fmla="*/ 223670044 w 62"/>
              <a:gd name="T31" fmla="*/ 612150498 h 62"/>
              <a:gd name="T32" fmla="*/ 223670044 w 62"/>
              <a:gd name="T33" fmla="*/ 282529679 h 62"/>
              <a:gd name="T34" fmla="*/ 117719270 w 62"/>
              <a:gd name="T35" fmla="*/ 282529679 h 62"/>
              <a:gd name="T36" fmla="*/ 117719270 w 62"/>
              <a:gd name="T37" fmla="*/ 612150498 h 62"/>
              <a:gd name="T38" fmla="*/ 223670044 w 62"/>
              <a:gd name="T39" fmla="*/ 612150498 h 62"/>
              <a:gd name="T40" fmla="*/ 623922425 w 62"/>
              <a:gd name="T41" fmla="*/ 612150498 h 62"/>
              <a:gd name="T42" fmla="*/ 623922425 w 62"/>
              <a:gd name="T43" fmla="*/ 423796235 h 62"/>
              <a:gd name="T44" fmla="*/ 494427797 w 62"/>
              <a:gd name="T45" fmla="*/ 282529679 h 62"/>
              <a:gd name="T46" fmla="*/ 400252381 w 62"/>
              <a:gd name="T47" fmla="*/ 329617388 h 62"/>
              <a:gd name="T48" fmla="*/ 400252381 w 62"/>
              <a:gd name="T49" fmla="*/ 329617388 h 62"/>
              <a:gd name="T50" fmla="*/ 400252381 w 62"/>
              <a:gd name="T51" fmla="*/ 282529679 h 62"/>
              <a:gd name="T52" fmla="*/ 282529679 w 62"/>
              <a:gd name="T53" fmla="*/ 282529679 h 62"/>
              <a:gd name="T54" fmla="*/ 282529679 w 62"/>
              <a:gd name="T55" fmla="*/ 612150498 h 62"/>
              <a:gd name="T56" fmla="*/ 400252381 w 62"/>
              <a:gd name="T57" fmla="*/ 612150498 h 62"/>
              <a:gd name="T58" fmla="*/ 400252381 w 62"/>
              <a:gd name="T59" fmla="*/ 435568162 h 62"/>
              <a:gd name="T60" fmla="*/ 400252381 w 62"/>
              <a:gd name="T61" fmla="*/ 400252381 h 62"/>
              <a:gd name="T62" fmla="*/ 459112016 w 62"/>
              <a:gd name="T63" fmla="*/ 364936600 h 62"/>
              <a:gd name="T64" fmla="*/ 506199724 w 62"/>
              <a:gd name="T65" fmla="*/ 435568162 h 62"/>
              <a:gd name="T66" fmla="*/ 506199724 w 62"/>
              <a:gd name="T67" fmla="*/ 612150498 h 62"/>
              <a:gd name="T68" fmla="*/ 623922425 w 62"/>
              <a:gd name="T69" fmla="*/ 612150498 h 6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2" h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15" y="11"/>
                </a:moveTo>
                <a:cubicBezTo>
                  <a:pt x="12" y="11"/>
                  <a:pt x="9" y="13"/>
                  <a:pt x="9" y="16"/>
                </a:cubicBezTo>
                <a:cubicBezTo>
                  <a:pt x="9" y="18"/>
                  <a:pt x="11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8" y="20"/>
                  <a:pt x="20" y="18"/>
                  <a:pt x="20" y="16"/>
                </a:cubicBezTo>
                <a:cubicBezTo>
                  <a:pt x="20" y="13"/>
                  <a:pt x="18" y="11"/>
                  <a:pt x="15" y="11"/>
                </a:cubicBezTo>
                <a:close/>
                <a:moveTo>
                  <a:pt x="19" y="52"/>
                </a:moveTo>
                <a:cubicBezTo>
                  <a:pt x="19" y="24"/>
                  <a:pt x="19" y="24"/>
                  <a:pt x="19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52"/>
                  <a:pt x="10" y="52"/>
                  <a:pt x="10" y="52"/>
                </a:cubicBezTo>
                <a:lnTo>
                  <a:pt x="19" y="52"/>
                </a:lnTo>
                <a:close/>
                <a:moveTo>
                  <a:pt x="53" y="52"/>
                </a:moveTo>
                <a:cubicBezTo>
                  <a:pt x="53" y="36"/>
                  <a:pt x="53" y="36"/>
                  <a:pt x="53" y="36"/>
                </a:cubicBezTo>
                <a:cubicBezTo>
                  <a:pt x="53" y="28"/>
                  <a:pt x="48" y="24"/>
                  <a:pt x="42" y="24"/>
                </a:cubicBezTo>
                <a:cubicBezTo>
                  <a:pt x="37" y="24"/>
                  <a:pt x="35" y="26"/>
                  <a:pt x="34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4"/>
                  <a:pt x="34" y="24"/>
                  <a:pt x="3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4" y="27"/>
                  <a:pt x="24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4" y="35"/>
                  <a:pt x="34" y="34"/>
                </a:cubicBezTo>
                <a:cubicBezTo>
                  <a:pt x="35" y="33"/>
                  <a:pt x="36" y="31"/>
                  <a:pt x="39" y="31"/>
                </a:cubicBezTo>
                <a:cubicBezTo>
                  <a:pt x="42" y="31"/>
                  <a:pt x="43" y="33"/>
                  <a:pt x="43" y="37"/>
                </a:cubicBezTo>
                <a:cubicBezTo>
                  <a:pt x="43" y="52"/>
                  <a:pt x="43" y="52"/>
                  <a:pt x="43" y="52"/>
                </a:cubicBezTo>
                <a:lnTo>
                  <a:pt x="53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" name="Freeform 105"/>
          <p:cNvSpPr>
            <a:spLocks noEditPoints="1"/>
          </p:cNvSpPr>
          <p:nvPr/>
        </p:nvSpPr>
        <p:spPr bwMode="auto">
          <a:xfrm>
            <a:off x="4220759" y="3925134"/>
            <a:ext cx="355611" cy="357936"/>
          </a:xfrm>
          <a:custGeom>
            <a:avLst/>
            <a:gdLst>
              <a:gd name="T0" fmla="*/ 0 w 71"/>
              <a:gd name="T1" fmla="*/ 545392735 h 71"/>
              <a:gd name="T2" fmla="*/ 105324013 w 71"/>
              <a:gd name="T3" fmla="*/ 367549224 h 71"/>
              <a:gd name="T4" fmla="*/ 46812193 w 71"/>
              <a:gd name="T5" fmla="*/ 379404540 h 71"/>
              <a:gd name="T6" fmla="*/ 81921338 w 71"/>
              <a:gd name="T7" fmla="*/ 296410443 h 71"/>
              <a:gd name="T8" fmla="*/ 70218290 w 71"/>
              <a:gd name="T9" fmla="*/ 497968029 h 71"/>
              <a:gd name="T10" fmla="*/ 128730110 w 71"/>
              <a:gd name="T11" fmla="*/ 462398638 h 71"/>
              <a:gd name="T12" fmla="*/ 175542303 w 71"/>
              <a:gd name="T13" fmla="*/ 545392735 h 71"/>
              <a:gd name="T14" fmla="*/ 0 w 71"/>
              <a:gd name="T15" fmla="*/ 818089103 h 71"/>
              <a:gd name="T16" fmla="*/ 81921338 w 71"/>
              <a:gd name="T17" fmla="*/ 794378471 h 71"/>
              <a:gd name="T18" fmla="*/ 58515241 w 71"/>
              <a:gd name="T19" fmla="*/ 735095005 h 71"/>
              <a:gd name="T20" fmla="*/ 105324013 w 71"/>
              <a:gd name="T21" fmla="*/ 652100908 h 71"/>
              <a:gd name="T22" fmla="*/ 58515241 w 71"/>
              <a:gd name="T23" fmla="*/ 652100908 h 71"/>
              <a:gd name="T24" fmla="*/ 11703048 w 71"/>
              <a:gd name="T25" fmla="*/ 675814983 h 71"/>
              <a:gd name="T26" fmla="*/ 163839255 w 71"/>
              <a:gd name="T27" fmla="*/ 604676201 h 71"/>
              <a:gd name="T28" fmla="*/ 117027062 w 71"/>
              <a:gd name="T29" fmla="*/ 699525614 h 71"/>
              <a:gd name="T30" fmla="*/ 81921338 w 71"/>
              <a:gd name="T31" fmla="*/ 841803178 h 71"/>
              <a:gd name="T32" fmla="*/ 11703048 w 71"/>
              <a:gd name="T33" fmla="*/ 237126977 h 71"/>
              <a:gd name="T34" fmla="*/ 70218290 w 71"/>
              <a:gd name="T35" fmla="*/ 189702270 h 71"/>
              <a:gd name="T36" fmla="*/ 70218290 w 71"/>
              <a:gd name="T37" fmla="*/ 71138782 h 71"/>
              <a:gd name="T38" fmla="*/ 46812193 w 71"/>
              <a:gd name="T39" fmla="*/ 94849413 h 71"/>
              <a:gd name="T40" fmla="*/ 70218290 w 71"/>
              <a:gd name="T41" fmla="*/ 0 h 71"/>
              <a:gd name="T42" fmla="*/ 128730110 w 71"/>
              <a:gd name="T43" fmla="*/ 189702270 h 71"/>
              <a:gd name="T44" fmla="*/ 175542303 w 71"/>
              <a:gd name="T45" fmla="*/ 237126977 h 71"/>
              <a:gd name="T46" fmla="*/ 819199695 w 71"/>
              <a:gd name="T47" fmla="*/ 237126977 h 71"/>
              <a:gd name="T48" fmla="*/ 234057544 w 71"/>
              <a:gd name="T49" fmla="*/ 225271661 h 71"/>
              <a:gd name="T50" fmla="*/ 245760593 w 71"/>
              <a:gd name="T51" fmla="*/ 118563488 h 71"/>
              <a:gd name="T52" fmla="*/ 830902743 w 71"/>
              <a:gd name="T53" fmla="*/ 130418804 h 71"/>
              <a:gd name="T54" fmla="*/ 830902743 w 71"/>
              <a:gd name="T55" fmla="*/ 462398638 h 71"/>
              <a:gd name="T56" fmla="*/ 245760593 w 71"/>
              <a:gd name="T57" fmla="*/ 474253954 h 71"/>
              <a:gd name="T58" fmla="*/ 234057544 w 71"/>
              <a:gd name="T59" fmla="*/ 367549224 h 71"/>
              <a:gd name="T60" fmla="*/ 819199695 w 71"/>
              <a:gd name="T61" fmla="*/ 355690465 h 71"/>
              <a:gd name="T62" fmla="*/ 830902743 w 71"/>
              <a:gd name="T63" fmla="*/ 462398638 h 71"/>
              <a:gd name="T64" fmla="*/ 819199695 w 71"/>
              <a:gd name="T65" fmla="*/ 723239689 h 71"/>
              <a:gd name="T66" fmla="*/ 234057544 w 71"/>
              <a:gd name="T67" fmla="*/ 711384374 h 71"/>
              <a:gd name="T68" fmla="*/ 245760593 w 71"/>
              <a:gd name="T69" fmla="*/ 604676201 h 71"/>
              <a:gd name="T70" fmla="*/ 830902743 w 71"/>
              <a:gd name="T71" fmla="*/ 616531517 h 7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1" h="71">
                <a:moveTo>
                  <a:pt x="15" y="46"/>
                </a:moveTo>
                <a:cubicBezTo>
                  <a:pt x="0" y="46"/>
                  <a:pt x="0" y="46"/>
                  <a:pt x="0" y="46"/>
                </a:cubicBezTo>
                <a:cubicBezTo>
                  <a:pt x="0" y="45"/>
                  <a:pt x="0" y="44"/>
                  <a:pt x="0" y="43"/>
                </a:cubicBezTo>
                <a:cubicBezTo>
                  <a:pt x="0" y="36"/>
                  <a:pt x="9" y="35"/>
                  <a:pt x="9" y="31"/>
                </a:cubicBezTo>
                <a:cubicBezTo>
                  <a:pt x="9" y="30"/>
                  <a:pt x="8" y="29"/>
                  <a:pt x="7" y="29"/>
                </a:cubicBezTo>
                <a:cubicBezTo>
                  <a:pt x="6" y="29"/>
                  <a:pt x="4" y="31"/>
                  <a:pt x="4" y="32"/>
                </a:cubicBezTo>
                <a:cubicBezTo>
                  <a:pt x="0" y="29"/>
                  <a:pt x="0" y="29"/>
                  <a:pt x="0" y="29"/>
                </a:cubicBezTo>
                <a:cubicBezTo>
                  <a:pt x="2" y="27"/>
                  <a:pt x="4" y="25"/>
                  <a:pt x="7" y="25"/>
                </a:cubicBezTo>
                <a:cubicBezTo>
                  <a:pt x="11" y="25"/>
                  <a:pt x="14" y="27"/>
                  <a:pt x="14" y="31"/>
                </a:cubicBezTo>
                <a:cubicBezTo>
                  <a:pt x="14" y="37"/>
                  <a:pt x="6" y="38"/>
                  <a:pt x="6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39"/>
                  <a:pt x="11" y="39"/>
                  <a:pt x="11" y="39"/>
                </a:cubicBezTo>
                <a:cubicBezTo>
                  <a:pt x="15" y="39"/>
                  <a:pt x="15" y="39"/>
                  <a:pt x="15" y="39"/>
                </a:cubicBezTo>
                <a:lnTo>
                  <a:pt x="15" y="46"/>
                </a:lnTo>
                <a:close/>
                <a:moveTo>
                  <a:pt x="7" y="71"/>
                </a:moveTo>
                <a:cubicBezTo>
                  <a:pt x="5" y="71"/>
                  <a:pt x="2" y="70"/>
                  <a:pt x="0" y="69"/>
                </a:cubicBezTo>
                <a:cubicBezTo>
                  <a:pt x="3" y="65"/>
                  <a:pt x="3" y="65"/>
                  <a:pt x="3" y="65"/>
                </a:cubicBezTo>
                <a:cubicBezTo>
                  <a:pt x="4" y="66"/>
                  <a:pt x="5" y="67"/>
                  <a:pt x="7" y="67"/>
                </a:cubicBezTo>
                <a:cubicBezTo>
                  <a:pt x="8" y="67"/>
                  <a:pt x="10" y="66"/>
                  <a:pt x="10" y="65"/>
                </a:cubicBezTo>
                <a:cubicBezTo>
                  <a:pt x="10" y="62"/>
                  <a:pt x="7" y="62"/>
                  <a:pt x="5" y="62"/>
                </a:cubicBezTo>
                <a:cubicBezTo>
                  <a:pt x="4" y="60"/>
                  <a:pt x="4" y="60"/>
                  <a:pt x="4" y="60"/>
                </a:cubicBezTo>
                <a:cubicBezTo>
                  <a:pt x="6" y="58"/>
                  <a:pt x="7" y="56"/>
                  <a:pt x="9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8" y="55"/>
                  <a:pt x="6" y="55"/>
                  <a:pt x="5" y="55"/>
                </a:cubicBezTo>
                <a:cubicBezTo>
                  <a:pt x="5" y="57"/>
                  <a:pt x="5" y="57"/>
                  <a:pt x="5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1" y="51"/>
                  <a:pt x="1" y="51"/>
                  <a:pt x="1" y="51"/>
                </a:cubicBezTo>
                <a:cubicBezTo>
                  <a:pt x="14" y="51"/>
                  <a:pt x="14" y="51"/>
                  <a:pt x="14" y="51"/>
                </a:cubicBezTo>
                <a:cubicBezTo>
                  <a:pt x="14" y="54"/>
                  <a:pt x="14" y="54"/>
                  <a:pt x="14" y="54"/>
                </a:cubicBezTo>
                <a:cubicBezTo>
                  <a:pt x="10" y="59"/>
                  <a:pt x="10" y="59"/>
                  <a:pt x="10" y="59"/>
                </a:cubicBezTo>
                <a:cubicBezTo>
                  <a:pt x="13" y="60"/>
                  <a:pt x="15" y="62"/>
                  <a:pt x="15" y="64"/>
                </a:cubicBezTo>
                <a:cubicBezTo>
                  <a:pt x="15" y="69"/>
                  <a:pt x="11" y="71"/>
                  <a:pt x="7" y="71"/>
                </a:cubicBezTo>
                <a:close/>
                <a:moveTo>
                  <a:pt x="15" y="20"/>
                </a:moveTo>
                <a:cubicBezTo>
                  <a:pt x="1" y="20"/>
                  <a:pt x="1" y="20"/>
                  <a:pt x="1" y="20"/>
                </a:cubicBezTo>
                <a:cubicBezTo>
                  <a:pt x="1" y="16"/>
                  <a:pt x="1" y="16"/>
                  <a:pt x="1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3"/>
                  <a:pt x="6" y="9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7"/>
                  <a:pt x="4" y="7"/>
                  <a:pt x="4" y="8"/>
                </a:cubicBezTo>
                <a:cubicBezTo>
                  <a:pt x="1" y="5"/>
                  <a:pt x="1" y="5"/>
                  <a:pt x="1" y="5"/>
                </a:cubicBezTo>
                <a:cubicBezTo>
                  <a:pt x="6" y="0"/>
                  <a:pt x="6" y="0"/>
                  <a:pt x="6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6"/>
                  <a:pt x="11" y="16"/>
                  <a:pt x="11" y="16"/>
                </a:cubicBezTo>
                <a:cubicBezTo>
                  <a:pt x="15" y="16"/>
                  <a:pt x="15" y="16"/>
                  <a:pt x="15" y="16"/>
                </a:cubicBezTo>
                <a:lnTo>
                  <a:pt x="15" y="20"/>
                </a:lnTo>
                <a:close/>
                <a:moveTo>
                  <a:pt x="71" y="19"/>
                </a:moveTo>
                <a:cubicBezTo>
                  <a:pt x="71" y="19"/>
                  <a:pt x="71" y="20"/>
                  <a:pt x="70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0" y="19"/>
                  <a:pt x="20" y="19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21" y="10"/>
                  <a:pt x="21" y="10"/>
                </a:cubicBezTo>
                <a:cubicBezTo>
                  <a:pt x="70" y="10"/>
                  <a:pt x="70" y="10"/>
                  <a:pt x="70" y="10"/>
                </a:cubicBezTo>
                <a:cubicBezTo>
                  <a:pt x="71" y="10"/>
                  <a:pt x="71" y="10"/>
                  <a:pt x="71" y="11"/>
                </a:cubicBezTo>
                <a:lnTo>
                  <a:pt x="71" y="19"/>
                </a:lnTo>
                <a:close/>
                <a:moveTo>
                  <a:pt x="71" y="39"/>
                </a:moveTo>
                <a:cubicBezTo>
                  <a:pt x="71" y="40"/>
                  <a:pt x="71" y="40"/>
                  <a:pt x="70" y="40"/>
                </a:cubicBezTo>
                <a:cubicBezTo>
                  <a:pt x="21" y="40"/>
                  <a:pt x="21" y="40"/>
                  <a:pt x="21" y="40"/>
                </a:cubicBezTo>
                <a:cubicBezTo>
                  <a:pt x="21" y="40"/>
                  <a:pt x="20" y="40"/>
                  <a:pt x="20" y="39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1"/>
                  <a:pt x="21" y="30"/>
                  <a:pt x="21" y="30"/>
                </a:cubicBezTo>
                <a:cubicBezTo>
                  <a:pt x="70" y="30"/>
                  <a:pt x="70" y="30"/>
                  <a:pt x="70" y="30"/>
                </a:cubicBezTo>
                <a:cubicBezTo>
                  <a:pt x="71" y="30"/>
                  <a:pt x="71" y="31"/>
                  <a:pt x="71" y="31"/>
                </a:cubicBezTo>
                <a:lnTo>
                  <a:pt x="71" y="39"/>
                </a:lnTo>
                <a:close/>
                <a:moveTo>
                  <a:pt x="71" y="60"/>
                </a:moveTo>
                <a:cubicBezTo>
                  <a:pt x="71" y="60"/>
                  <a:pt x="71" y="61"/>
                  <a:pt x="70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1"/>
                  <a:pt x="20" y="60"/>
                  <a:pt x="20" y="60"/>
                </a:cubicBezTo>
                <a:cubicBezTo>
                  <a:pt x="20" y="52"/>
                  <a:pt x="20" y="52"/>
                  <a:pt x="20" y="52"/>
                </a:cubicBezTo>
                <a:cubicBezTo>
                  <a:pt x="20" y="51"/>
                  <a:pt x="21" y="51"/>
                  <a:pt x="21" y="51"/>
                </a:cubicBezTo>
                <a:cubicBezTo>
                  <a:pt x="70" y="51"/>
                  <a:pt x="70" y="51"/>
                  <a:pt x="70" y="51"/>
                </a:cubicBezTo>
                <a:cubicBezTo>
                  <a:pt x="71" y="51"/>
                  <a:pt x="71" y="51"/>
                  <a:pt x="71" y="52"/>
                </a:cubicBezTo>
                <a:lnTo>
                  <a:pt x="71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" name="Freeform 106"/>
          <p:cNvSpPr>
            <a:spLocks/>
          </p:cNvSpPr>
          <p:nvPr/>
        </p:nvSpPr>
        <p:spPr bwMode="auto">
          <a:xfrm>
            <a:off x="4938954" y="3920486"/>
            <a:ext cx="155726" cy="353287"/>
          </a:xfrm>
          <a:custGeom>
            <a:avLst/>
            <a:gdLst>
              <a:gd name="T0" fmla="*/ 353166333 w 31"/>
              <a:gd name="T1" fmla="*/ 641671854 h 70"/>
              <a:gd name="T2" fmla="*/ 188355149 w 31"/>
              <a:gd name="T3" fmla="*/ 819913270 h 70"/>
              <a:gd name="T4" fmla="*/ 176583166 w 31"/>
              <a:gd name="T5" fmla="*/ 831795571 h 70"/>
              <a:gd name="T6" fmla="*/ 164811184 w 31"/>
              <a:gd name="T7" fmla="*/ 819913270 h 70"/>
              <a:gd name="T8" fmla="*/ 0 w 31"/>
              <a:gd name="T9" fmla="*/ 641671854 h 70"/>
              <a:gd name="T10" fmla="*/ 0 w 31"/>
              <a:gd name="T11" fmla="*/ 617903804 h 70"/>
              <a:gd name="T12" fmla="*/ 11771982 w 31"/>
              <a:gd name="T13" fmla="*/ 617903804 h 70"/>
              <a:gd name="T14" fmla="*/ 117723255 w 31"/>
              <a:gd name="T15" fmla="*/ 617903804 h 70"/>
              <a:gd name="T16" fmla="*/ 117723255 w 31"/>
              <a:gd name="T17" fmla="*/ 23764603 h 70"/>
              <a:gd name="T18" fmla="*/ 129495237 w 31"/>
              <a:gd name="T19" fmla="*/ 0 h 70"/>
              <a:gd name="T20" fmla="*/ 223671096 w 31"/>
              <a:gd name="T21" fmla="*/ 0 h 70"/>
              <a:gd name="T22" fmla="*/ 235443078 w 31"/>
              <a:gd name="T23" fmla="*/ 23764603 h 70"/>
              <a:gd name="T24" fmla="*/ 235443078 w 31"/>
              <a:gd name="T25" fmla="*/ 617903804 h 70"/>
              <a:gd name="T26" fmla="*/ 341394350 w 31"/>
              <a:gd name="T27" fmla="*/ 617903804 h 70"/>
              <a:gd name="T28" fmla="*/ 353166333 w 31"/>
              <a:gd name="T29" fmla="*/ 617903804 h 70"/>
              <a:gd name="T30" fmla="*/ 353166333 w 31"/>
              <a:gd name="T31" fmla="*/ 641671854 h 7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1" h="70">
                <a:moveTo>
                  <a:pt x="30" y="54"/>
                </a:moveTo>
                <a:cubicBezTo>
                  <a:pt x="16" y="69"/>
                  <a:pt x="16" y="69"/>
                  <a:pt x="16" y="69"/>
                </a:cubicBezTo>
                <a:cubicBezTo>
                  <a:pt x="16" y="70"/>
                  <a:pt x="16" y="70"/>
                  <a:pt x="15" y="70"/>
                </a:cubicBezTo>
                <a:cubicBezTo>
                  <a:pt x="15" y="70"/>
                  <a:pt x="15" y="70"/>
                  <a:pt x="14" y="69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3"/>
                  <a:pt x="0" y="53"/>
                  <a:pt x="0" y="52"/>
                </a:cubicBezTo>
                <a:cubicBezTo>
                  <a:pt x="0" y="52"/>
                  <a:pt x="1" y="52"/>
                  <a:pt x="1" y="52"/>
                </a:cubicBezTo>
                <a:cubicBezTo>
                  <a:pt x="10" y="52"/>
                  <a:pt x="10" y="52"/>
                  <a:pt x="10" y="5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1" y="0"/>
                  <a:pt x="1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1"/>
                  <a:pt x="20" y="2"/>
                </a:cubicBezTo>
                <a:cubicBezTo>
                  <a:pt x="20" y="52"/>
                  <a:pt x="20" y="52"/>
                  <a:pt x="20" y="52"/>
                </a:cubicBezTo>
                <a:cubicBezTo>
                  <a:pt x="29" y="52"/>
                  <a:pt x="29" y="52"/>
                  <a:pt x="29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31" y="53"/>
                  <a:pt x="31" y="53"/>
                  <a:pt x="30" y="5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" name="Freeform 107"/>
          <p:cNvSpPr>
            <a:spLocks noEditPoints="1"/>
          </p:cNvSpPr>
          <p:nvPr/>
        </p:nvSpPr>
        <p:spPr bwMode="auto">
          <a:xfrm>
            <a:off x="5673420" y="3920486"/>
            <a:ext cx="327721" cy="332368"/>
          </a:xfrm>
          <a:custGeom>
            <a:avLst/>
            <a:gdLst>
              <a:gd name="T0" fmla="*/ 758962341 w 65"/>
              <a:gd name="T1" fmla="*/ 165629331 h 66"/>
              <a:gd name="T2" fmla="*/ 142305869 w 65"/>
              <a:gd name="T3" fmla="*/ 768992831 h 66"/>
              <a:gd name="T4" fmla="*/ 118589372 w 65"/>
              <a:gd name="T5" fmla="*/ 780824972 h 66"/>
              <a:gd name="T6" fmla="*/ 94869432 w 65"/>
              <a:gd name="T7" fmla="*/ 768992831 h 66"/>
              <a:gd name="T8" fmla="*/ 0 w 65"/>
              <a:gd name="T9" fmla="*/ 674349465 h 66"/>
              <a:gd name="T10" fmla="*/ 0 w 65"/>
              <a:gd name="T11" fmla="*/ 662517324 h 66"/>
              <a:gd name="T12" fmla="*/ 0 w 65"/>
              <a:gd name="T13" fmla="*/ 638856482 h 66"/>
              <a:gd name="T14" fmla="*/ 616656472 w 65"/>
              <a:gd name="T15" fmla="*/ 23660842 h 66"/>
              <a:gd name="T16" fmla="*/ 640376412 w 65"/>
              <a:gd name="T17" fmla="*/ 11832141 h 66"/>
              <a:gd name="T18" fmla="*/ 664092909 w 65"/>
              <a:gd name="T19" fmla="*/ 23660842 h 66"/>
              <a:gd name="T20" fmla="*/ 758962341 w 65"/>
              <a:gd name="T21" fmla="*/ 118307648 h 66"/>
              <a:gd name="T22" fmla="*/ 758962341 w 65"/>
              <a:gd name="T23" fmla="*/ 141968489 h 66"/>
              <a:gd name="T24" fmla="*/ 758962341 w 65"/>
              <a:gd name="T25" fmla="*/ 165629331 h 66"/>
              <a:gd name="T26" fmla="*/ 166022366 w 65"/>
              <a:gd name="T27" fmla="*/ 59153824 h 66"/>
              <a:gd name="T28" fmla="*/ 118589372 w 65"/>
              <a:gd name="T29" fmla="*/ 82814666 h 66"/>
              <a:gd name="T30" fmla="*/ 106729402 w 65"/>
              <a:gd name="T31" fmla="*/ 130136349 h 66"/>
              <a:gd name="T32" fmla="*/ 94869432 w 65"/>
              <a:gd name="T33" fmla="*/ 82814666 h 66"/>
              <a:gd name="T34" fmla="*/ 47436438 w 65"/>
              <a:gd name="T35" fmla="*/ 59153824 h 66"/>
              <a:gd name="T36" fmla="*/ 94869432 w 65"/>
              <a:gd name="T37" fmla="*/ 47321683 h 66"/>
              <a:gd name="T38" fmla="*/ 106729402 w 65"/>
              <a:gd name="T39" fmla="*/ 0 h 66"/>
              <a:gd name="T40" fmla="*/ 118589372 w 65"/>
              <a:gd name="T41" fmla="*/ 47321683 h 66"/>
              <a:gd name="T42" fmla="*/ 166022366 w 65"/>
              <a:gd name="T43" fmla="*/ 59153824 h 66"/>
              <a:gd name="T44" fmla="*/ 379481171 w 65"/>
              <a:gd name="T45" fmla="*/ 153797190 h 66"/>
              <a:gd name="T46" fmla="*/ 284611739 w 65"/>
              <a:gd name="T47" fmla="*/ 189290173 h 66"/>
              <a:gd name="T48" fmla="*/ 260895242 w 65"/>
              <a:gd name="T49" fmla="*/ 272104838 h 66"/>
              <a:gd name="T50" fmla="*/ 225318774 w 65"/>
              <a:gd name="T51" fmla="*/ 189290173 h 66"/>
              <a:gd name="T52" fmla="*/ 130445899 w 65"/>
              <a:gd name="T53" fmla="*/ 153797190 h 66"/>
              <a:gd name="T54" fmla="*/ 225318774 w 65"/>
              <a:gd name="T55" fmla="*/ 130136349 h 66"/>
              <a:gd name="T56" fmla="*/ 260895242 w 65"/>
              <a:gd name="T57" fmla="*/ 35492982 h 66"/>
              <a:gd name="T58" fmla="*/ 284611739 w 65"/>
              <a:gd name="T59" fmla="*/ 130136349 h 66"/>
              <a:gd name="T60" fmla="*/ 379481171 w 65"/>
              <a:gd name="T61" fmla="*/ 153797190 h 66"/>
              <a:gd name="T62" fmla="*/ 474350602 w 65"/>
              <a:gd name="T63" fmla="*/ 59153824 h 66"/>
              <a:gd name="T64" fmla="*/ 426917608 w 65"/>
              <a:gd name="T65" fmla="*/ 82814666 h 66"/>
              <a:gd name="T66" fmla="*/ 403197668 w 65"/>
              <a:gd name="T67" fmla="*/ 130136349 h 66"/>
              <a:gd name="T68" fmla="*/ 391341141 w 65"/>
              <a:gd name="T69" fmla="*/ 82814666 h 66"/>
              <a:gd name="T70" fmla="*/ 343904703 w 65"/>
              <a:gd name="T71" fmla="*/ 59153824 h 66"/>
              <a:gd name="T72" fmla="*/ 391341141 w 65"/>
              <a:gd name="T73" fmla="*/ 47321683 h 66"/>
              <a:gd name="T74" fmla="*/ 403197668 w 65"/>
              <a:gd name="T75" fmla="*/ 0 h 66"/>
              <a:gd name="T76" fmla="*/ 426917608 w 65"/>
              <a:gd name="T77" fmla="*/ 47321683 h 66"/>
              <a:gd name="T78" fmla="*/ 474350602 w 65"/>
              <a:gd name="T79" fmla="*/ 59153824 h 66"/>
              <a:gd name="T80" fmla="*/ 687809406 w 65"/>
              <a:gd name="T81" fmla="*/ 141968489 h 66"/>
              <a:gd name="T82" fmla="*/ 640376412 w 65"/>
              <a:gd name="T83" fmla="*/ 94646806 h 66"/>
              <a:gd name="T84" fmla="*/ 498070543 w 65"/>
              <a:gd name="T85" fmla="*/ 224783155 h 66"/>
              <a:gd name="T86" fmla="*/ 545503537 w 65"/>
              <a:gd name="T87" fmla="*/ 283936979 h 66"/>
              <a:gd name="T88" fmla="*/ 687809406 w 65"/>
              <a:gd name="T89" fmla="*/ 141968489 h 66"/>
              <a:gd name="T90" fmla="*/ 770822311 w 65"/>
              <a:gd name="T91" fmla="*/ 366751644 h 66"/>
              <a:gd name="T92" fmla="*/ 723385874 w 65"/>
              <a:gd name="T93" fmla="*/ 378580345 h 66"/>
              <a:gd name="T94" fmla="*/ 711529347 w 65"/>
              <a:gd name="T95" fmla="*/ 425905468 h 66"/>
              <a:gd name="T96" fmla="*/ 699669377 w 65"/>
              <a:gd name="T97" fmla="*/ 378580345 h 66"/>
              <a:gd name="T98" fmla="*/ 652232939 w 65"/>
              <a:gd name="T99" fmla="*/ 366751644 h 66"/>
              <a:gd name="T100" fmla="*/ 699669377 w 65"/>
              <a:gd name="T101" fmla="*/ 354919504 h 66"/>
              <a:gd name="T102" fmla="*/ 711529347 w 65"/>
              <a:gd name="T103" fmla="*/ 307597820 h 66"/>
              <a:gd name="T104" fmla="*/ 723385874 w 65"/>
              <a:gd name="T105" fmla="*/ 354919504 h 66"/>
              <a:gd name="T106" fmla="*/ 770822311 w 65"/>
              <a:gd name="T107" fmla="*/ 366751644 h 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5" h="66">
                <a:moveTo>
                  <a:pt x="64" y="14"/>
                </a:moveTo>
                <a:cubicBezTo>
                  <a:pt x="12" y="65"/>
                  <a:pt x="12" y="65"/>
                  <a:pt x="12" y="65"/>
                </a:cubicBezTo>
                <a:cubicBezTo>
                  <a:pt x="11" y="66"/>
                  <a:pt x="11" y="66"/>
                  <a:pt x="10" y="66"/>
                </a:cubicBezTo>
                <a:cubicBezTo>
                  <a:pt x="9" y="66"/>
                  <a:pt x="9" y="66"/>
                  <a:pt x="8" y="65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55"/>
                  <a:pt x="0" y="54"/>
                  <a:pt x="0" y="54"/>
                </a:cubicBezTo>
                <a:cubicBezTo>
                  <a:pt x="52" y="2"/>
                  <a:pt x="52" y="2"/>
                  <a:pt x="52" y="2"/>
                </a:cubicBezTo>
                <a:cubicBezTo>
                  <a:pt x="52" y="2"/>
                  <a:pt x="53" y="1"/>
                  <a:pt x="54" y="1"/>
                </a:cubicBezTo>
                <a:cubicBezTo>
                  <a:pt x="54" y="1"/>
                  <a:pt x="55" y="2"/>
                  <a:pt x="56" y="2"/>
                </a:cubicBezTo>
                <a:cubicBezTo>
                  <a:pt x="64" y="10"/>
                  <a:pt x="64" y="10"/>
                  <a:pt x="64" y="10"/>
                </a:cubicBezTo>
                <a:cubicBezTo>
                  <a:pt x="64" y="11"/>
                  <a:pt x="64" y="11"/>
                  <a:pt x="64" y="12"/>
                </a:cubicBezTo>
                <a:cubicBezTo>
                  <a:pt x="64" y="13"/>
                  <a:pt x="64" y="13"/>
                  <a:pt x="64" y="14"/>
                </a:cubicBezTo>
                <a:close/>
                <a:moveTo>
                  <a:pt x="14" y="5"/>
                </a:moveTo>
                <a:cubicBezTo>
                  <a:pt x="10" y="7"/>
                  <a:pt x="10" y="7"/>
                  <a:pt x="10" y="7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7"/>
                  <a:pt x="8" y="7"/>
                  <a:pt x="8" y="7"/>
                </a:cubicBezTo>
                <a:cubicBezTo>
                  <a:pt x="4" y="5"/>
                  <a:pt x="4" y="5"/>
                  <a:pt x="4" y="5"/>
                </a:cubicBezTo>
                <a:cubicBezTo>
                  <a:pt x="8" y="4"/>
                  <a:pt x="8" y="4"/>
                  <a:pt x="8" y="4"/>
                </a:cubicBezTo>
                <a:cubicBezTo>
                  <a:pt x="9" y="0"/>
                  <a:pt x="9" y="0"/>
                  <a:pt x="9" y="0"/>
                </a:cubicBezTo>
                <a:cubicBezTo>
                  <a:pt x="10" y="4"/>
                  <a:pt x="10" y="4"/>
                  <a:pt x="10" y="4"/>
                </a:cubicBezTo>
                <a:lnTo>
                  <a:pt x="14" y="5"/>
                </a:lnTo>
                <a:close/>
                <a:moveTo>
                  <a:pt x="32" y="13"/>
                </a:moveTo>
                <a:cubicBezTo>
                  <a:pt x="24" y="16"/>
                  <a:pt x="24" y="16"/>
                  <a:pt x="24" y="16"/>
                </a:cubicBezTo>
                <a:cubicBezTo>
                  <a:pt x="22" y="23"/>
                  <a:pt x="22" y="23"/>
                  <a:pt x="22" y="23"/>
                </a:cubicBezTo>
                <a:cubicBezTo>
                  <a:pt x="19" y="16"/>
                  <a:pt x="19" y="16"/>
                  <a:pt x="19" y="16"/>
                </a:cubicBezTo>
                <a:cubicBezTo>
                  <a:pt x="11" y="13"/>
                  <a:pt x="11" y="13"/>
                  <a:pt x="11" y="13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11"/>
                  <a:pt x="24" y="11"/>
                  <a:pt x="24" y="11"/>
                </a:cubicBezTo>
                <a:lnTo>
                  <a:pt x="32" y="13"/>
                </a:lnTo>
                <a:close/>
                <a:moveTo>
                  <a:pt x="40" y="5"/>
                </a:moveTo>
                <a:cubicBezTo>
                  <a:pt x="36" y="7"/>
                  <a:pt x="36" y="7"/>
                  <a:pt x="36" y="7"/>
                </a:cubicBezTo>
                <a:cubicBezTo>
                  <a:pt x="34" y="11"/>
                  <a:pt x="34" y="11"/>
                  <a:pt x="34" y="11"/>
                </a:cubicBezTo>
                <a:cubicBezTo>
                  <a:pt x="33" y="7"/>
                  <a:pt x="33" y="7"/>
                  <a:pt x="33" y="7"/>
                </a:cubicBezTo>
                <a:cubicBezTo>
                  <a:pt x="29" y="5"/>
                  <a:pt x="29" y="5"/>
                  <a:pt x="29" y="5"/>
                </a:cubicBezTo>
                <a:cubicBezTo>
                  <a:pt x="33" y="4"/>
                  <a:pt x="33" y="4"/>
                  <a:pt x="33" y="4"/>
                </a:cubicBezTo>
                <a:cubicBezTo>
                  <a:pt x="34" y="0"/>
                  <a:pt x="34" y="0"/>
                  <a:pt x="34" y="0"/>
                </a:cubicBezTo>
                <a:cubicBezTo>
                  <a:pt x="36" y="4"/>
                  <a:pt x="36" y="4"/>
                  <a:pt x="36" y="4"/>
                </a:cubicBezTo>
                <a:lnTo>
                  <a:pt x="40" y="5"/>
                </a:lnTo>
                <a:close/>
                <a:moveTo>
                  <a:pt x="58" y="12"/>
                </a:moveTo>
                <a:cubicBezTo>
                  <a:pt x="54" y="8"/>
                  <a:pt x="54" y="8"/>
                  <a:pt x="54" y="8"/>
                </a:cubicBezTo>
                <a:cubicBezTo>
                  <a:pt x="42" y="19"/>
                  <a:pt x="42" y="19"/>
                  <a:pt x="42" y="19"/>
                </a:cubicBezTo>
                <a:cubicBezTo>
                  <a:pt x="46" y="24"/>
                  <a:pt x="46" y="24"/>
                  <a:pt x="46" y="24"/>
                </a:cubicBezTo>
                <a:lnTo>
                  <a:pt x="58" y="12"/>
                </a:lnTo>
                <a:close/>
                <a:moveTo>
                  <a:pt x="65" y="31"/>
                </a:moveTo>
                <a:cubicBezTo>
                  <a:pt x="61" y="32"/>
                  <a:pt x="61" y="32"/>
                  <a:pt x="61" y="32"/>
                </a:cubicBezTo>
                <a:cubicBezTo>
                  <a:pt x="60" y="36"/>
                  <a:pt x="60" y="36"/>
                  <a:pt x="60" y="36"/>
                </a:cubicBezTo>
                <a:cubicBezTo>
                  <a:pt x="59" y="32"/>
                  <a:pt x="59" y="32"/>
                  <a:pt x="59" y="32"/>
                </a:cubicBezTo>
                <a:cubicBezTo>
                  <a:pt x="55" y="31"/>
                  <a:pt x="55" y="31"/>
                  <a:pt x="55" y="31"/>
                </a:cubicBezTo>
                <a:cubicBezTo>
                  <a:pt x="59" y="30"/>
                  <a:pt x="59" y="30"/>
                  <a:pt x="59" y="30"/>
                </a:cubicBezTo>
                <a:cubicBezTo>
                  <a:pt x="60" y="26"/>
                  <a:pt x="60" y="26"/>
                  <a:pt x="60" y="26"/>
                </a:cubicBezTo>
                <a:cubicBezTo>
                  <a:pt x="61" y="30"/>
                  <a:pt x="61" y="30"/>
                  <a:pt x="61" y="30"/>
                </a:cubicBezTo>
                <a:lnTo>
                  <a:pt x="65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" name="Freeform 108"/>
          <p:cNvSpPr>
            <a:spLocks noEditPoints="1"/>
          </p:cNvSpPr>
          <p:nvPr/>
        </p:nvSpPr>
        <p:spPr bwMode="auto">
          <a:xfrm>
            <a:off x="6389292" y="3934431"/>
            <a:ext cx="360261" cy="323071"/>
          </a:xfrm>
          <a:custGeom>
            <a:avLst/>
            <a:gdLst>
              <a:gd name="T0" fmla="*/ 291991342 w 72"/>
              <a:gd name="T1" fmla="*/ 523055136 h 64"/>
              <a:gd name="T2" fmla="*/ 280310185 w 72"/>
              <a:gd name="T3" fmla="*/ 546831467 h 64"/>
              <a:gd name="T4" fmla="*/ 268629028 w 72"/>
              <a:gd name="T5" fmla="*/ 546831467 h 64"/>
              <a:gd name="T6" fmla="*/ 245270130 w 72"/>
              <a:gd name="T7" fmla="*/ 534943301 h 64"/>
              <a:gd name="T8" fmla="*/ 11681157 w 72"/>
              <a:gd name="T9" fmla="*/ 297190340 h 64"/>
              <a:gd name="T10" fmla="*/ 11681157 w 72"/>
              <a:gd name="T11" fmla="*/ 249641127 h 64"/>
              <a:gd name="T12" fmla="*/ 245270130 w 72"/>
              <a:gd name="T13" fmla="*/ 11888165 h 64"/>
              <a:gd name="T14" fmla="*/ 280310185 w 72"/>
              <a:gd name="T15" fmla="*/ 0 h 64"/>
              <a:gd name="T16" fmla="*/ 291991342 w 72"/>
              <a:gd name="T17" fmla="*/ 23776331 h 64"/>
              <a:gd name="T18" fmla="*/ 291991342 w 72"/>
              <a:gd name="T19" fmla="*/ 59437378 h 64"/>
              <a:gd name="T20" fmla="*/ 116794486 w 72"/>
              <a:gd name="T21" fmla="*/ 249641127 h 64"/>
              <a:gd name="T22" fmla="*/ 116794486 w 72"/>
              <a:gd name="T23" fmla="*/ 297190340 h 64"/>
              <a:gd name="T24" fmla="*/ 291991342 w 72"/>
              <a:gd name="T25" fmla="*/ 487394088 h 64"/>
              <a:gd name="T26" fmla="*/ 291991342 w 72"/>
              <a:gd name="T27" fmla="*/ 523055136 h 64"/>
              <a:gd name="T28" fmla="*/ 759172706 w 72"/>
              <a:gd name="T29" fmla="*/ 748919932 h 64"/>
              <a:gd name="T30" fmla="*/ 747494966 w 72"/>
              <a:gd name="T31" fmla="*/ 760808098 h 64"/>
              <a:gd name="T32" fmla="*/ 747494966 w 72"/>
              <a:gd name="T33" fmla="*/ 760808098 h 64"/>
              <a:gd name="T34" fmla="*/ 735813809 w 72"/>
              <a:gd name="T35" fmla="*/ 748919932 h 64"/>
              <a:gd name="T36" fmla="*/ 677414857 w 72"/>
              <a:gd name="T37" fmla="*/ 475505923 h 64"/>
              <a:gd name="T38" fmla="*/ 478862521 w 72"/>
              <a:gd name="T39" fmla="*/ 392292214 h 64"/>
              <a:gd name="T40" fmla="*/ 478862521 w 72"/>
              <a:gd name="T41" fmla="*/ 523055136 h 64"/>
              <a:gd name="T42" fmla="*/ 455503624 w 72"/>
              <a:gd name="T43" fmla="*/ 546831467 h 64"/>
              <a:gd name="T44" fmla="*/ 443825884 w 72"/>
              <a:gd name="T45" fmla="*/ 546831467 h 64"/>
              <a:gd name="T46" fmla="*/ 432144726 w 72"/>
              <a:gd name="T47" fmla="*/ 534943301 h 64"/>
              <a:gd name="T48" fmla="*/ 186874596 w 72"/>
              <a:gd name="T49" fmla="*/ 297190340 h 64"/>
              <a:gd name="T50" fmla="*/ 186874596 w 72"/>
              <a:gd name="T51" fmla="*/ 249641127 h 64"/>
              <a:gd name="T52" fmla="*/ 432144726 w 72"/>
              <a:gd name="T53" fmla="*/ 11888165 h 64"/>
              <a:gd name="T54" fmla="*/ 455503624 w 72"/>
              <a:gd name="T55" fmla="*/ 0 h 64"/>
              <a:gd name="T56" fmla="*/ 478862521 w 72"/>
              <a:gd name="T57" fmla="*/ 23776331 h 64"/>
              <a:gd name="T58" fmla="*/ 478862521 w 72"/>
              <a:gd name="T59" fmla="*/ 154539253 h 64"/>
              <a:gd name="T60" fmla="*/ 759172706 w 72"/>
              <a:gd name="T61" fmla="*/ 261529292 h 64"/>
              <a:gd name="T62" fmla="*/ 840930555 w 72"/>
              <a:gd name="T63" fmla="*/ 499278806 h 64"/>
              <a:gd name="T64" fmla="*/ 759172706 w 72"/>
              <a:gd name="T65" fmla="*/ 748919932 h 6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2" h="64">
                <a:moveTo>
                  <a:pt x="25" y="44"/>
                </a:moveTo>
                <a:cubicBezTo>
                  <a:pt x="25" y="45"/>
                  <a:pt x="25" y="46"/>
                  <a:pt x="24" y="46"/>
                </a:cubicBezTo>
                <a:cubicBezTo>
                  <a:pt x="24" y="46"/>
                  <a:pt x="23" y="46"/>
                  <a:pt x="23" y="46"/>
                </a:cubicBezTo>
                <a:cubicBezTo>
                  <a:pt x="22" y="46"/>
                  <a:pt x="22" y="46"/>
                  <a:pt x="21" y="45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4"/>
                  <a:pt x="0" y="22"/>
                  <a:pt x="1" y="21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0"/>
                  <a:pt x="23" y="0"/>
                  <a:pt x="24" y="0"/>
                </a:cubicBezTo>
                <a:cubicBezTo>
                  <a:pt x="25" y="0"/>
                  <a:pt x="25" y="1"/>
                  <a:pt x="25" y="2"/>
                </a:cubicBezTo>
                <a:cubicBezTo>
                  <a:pt x="25" y="5"/>
                  <a:pt x="25" y="5"/>
                  <a:pt x="25" y="5"/>
                </a:cubicBezTo>
                <a:cubicBezTo>
                  <a:pt x="10" y="21"/>
                  <a:pt x="10" y="21"/>
                  <a:pt x="10" y="21"/>
                </a:cubicBezTo>
                <a:cubicBezTo>
                  <a:pt x="9" y="22"/>
                  <a:pt x="9" y="24"/>
                  <a:pt x="10" y="25"/>
                </a:cubicBezTo>
                <a:cubicBezTo>
                  <a:pt x="25" y="41"/>
                  <a:pt x="25" y="41"/>
                  <a:pt x="25" y="41"/>
                </a:cubicBezTo>
                <a:lnTo>
                  <a:pt x="25" y="44"/>
                </a:lnTo>
                <a:close/>
                <a:moveTo>
                  <a:pt x="65" y="63"/>
                </a:moveTo>
                <a:cubicBezTo>
                  <a:pt x="65" y="64"/>
                  <a:pt x="64" y="64"/>
                  <a:pt x="64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3" y="64"/>
                  <a:pt x="63" y="63"/>
                  <a:pt x="63" y="63"/>
                </a:cubicBezTo>
                <a:cubicBezTo>
                  <a:pt x="64" y="52"/>
                  <a:pt x="63" y="45"/>
                  <a:pt x="58" y="40"/>
                </a:cubicBezTo>
                <a:cubicBezTo>
                  <a:pt x="55" y="36"/>
                  <a:pt x="50" y="34"/>
                  <a:pt x="41" y="33"/>
                </a:cubicBezTo>
                <a:cubicBezTo>
                  <a:pt x="41" y="44"/>
                  <a:pt x="41" y="44"/>
                  <a:pt x="41" y="44"/>
                </a:cubicBezTo>
                <a:cubicBezTo>
                  <a:pt x="41" y="45"/>
                  <a:pt x="40" y="46"/>
                  <a:pt x="39" y="46"/>
                </a:cubicBezTo>
                <a:cubicBezTo>
                  <a:pt x="39" y="46"/>
                  <a:pt x="39" y="46"/>
                  <a:pt x="38" y="46"/>
                </a:cubicBezTo>
                <a:cubicBezTo>
                  <a:pt x="38" y="46"/>
                  <a:pt x="37" y="46"/>
                  <a:pt x="37" y="45"/>
                </a:cubicBezTo>
                <a:cubicBezTo>
                  <a:pt x="16" y="25"/>
                  <a:pt x="16" y="25"/>
                  <a:pt x="16" y="25"/>
                </a:cubicBezTo>
                <a:cubicBezTo>
                  <a:pt x="15" y="24"/>
                  <a:pt x="15" y="22"/>
                  <a:pt x="16" y="21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0"/>
                  <a:pt x="38" y="0"/>
                  <a:pt x="39" y="0"/>
                </a:cubicBezTo>
                <a:cubicBezTo>
                  <a:pt x="40" y="0"/>
                  <a:pt x="41" y="1"/>
                  <a:pt x="41" y="2"/>
                </a:cubicBezTo>
                <a:cubicBezTo>
                  <a:pt x="41" y="13"/>
                  <a:pt x="41" y="13"/>
                  <a:pt x="41" y="13"/>
                </a:cubicBezTo>
                <a:cubicBezTo>
                  <a:pt x="52" y="14"/>
                  <a:pt x="60" y="17"/>
                  <a:pt x="65" y="22"/>
                </a:cubicBezTo>
                <a:cubicBezTo>
                  <a:pt x="71" y="28"/>
                  <a:pt x="72" y="37"/>
                  <a:pt x="72" y="42"/>
                </a:cubicBezTo>
                <a:cubicBezTo>
                  <a:pt x="72" y="51"/>
                  <a:pt x="65" y="63"/>
                  <a:pt x="65" y="6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" name="Freeform 109"/>
          <p:cNvSpPr>
            <a:spLocks noEditPoints="1"/>
          </p:cNvSpPr>
          <p:nvPr/>
        </p:nvSpPr>
        <p:spPr bwMode="auto">
          <a:xfrm>
            <a:off x="7112137" y="3946052"/>
            <a:ext cx="306802" cy="311451"/>
          </a:xfrm>
          <a:custGeom>
            <a:avLst/>
            <a:gdLst>
              <a:gd name="T0" fmla="*/ 719855779 w 61"/>
              <a:gd name="T1" fmla="*/ 623922425 h 62"/>
              <a:gd name="T2" fmla="*/ 613648281 w 61"/>
              <a:gd name="T3" fmla="*/ 729869768 h 62"/>
              <a:gd name="T4" fmla="*/ 106207498 w 61"/>
              <a:gd name="T5" fmla="*/ 729869768 h 62"/>
              <a:gd name="T6" fmla="*/ 0 w 61"/>
              <a:gd name="T7" fmla="*/ 623922425 h 62"/>
              <a:gd name="T8" fmla="*/ 0 w 61"/>
              <a:gd name="T9" fmla="*/ 117719270 h 62"/>
              <a:gd name="T10" fmla="*/ 106207498 w 61"/>
              <a:gd name="T11" fmla="*/ 0 h 62"/>
              <a:gd name="T12" fmla="*/ 613648281 w 61"/>
              <a:gd name="T13" fmla="*/ 0 h 62"/>
              <a:gd name="T14" fmla="*/ 719855779 w 61"/>
              <a:gd name="T15" fmla="*/ 117719270 h 62"/>
              <a:gd name="T16" fmla="*/ 719855779 w 61"/>
              <a:gd name="T17" fmla="*/ 623922425 h 62"/>
              <a:gd name="T18" fmla="*/ 389429781 w 61"/>
              <a:gd name="T19" fmla="*/ 329617388 h 62"/>
              <a:gd name="T20" fmla="*/ 330425998 w 61"/>
              <a:gd name="T21" fmla="*/ 282529679 h 62"/>
              <a:gd name="T22" fmla="*/ 271422214 w 61"/>
              <a:gd name="T23" fmla="*/ 282529679 h 62"/>
              <a:gd name="T24" fmla="*/ 224218500 w 61"/>
              <a:gd name="T25" fmla="*/ 306073533 h 62"/>
              <a:gd name="T26" fmla="*/ 177014786 w 61"/>
              <a:gd name="T27" fmla="*/ 282529679 h 62"/>
              <a:gd name="T28" fmla="*/ 118007567 w 61"/>
              <a:gd name="T29" fmla="*/ 282529679 h 62"/>
              <a:gd name="T30" fmla="*/ 59003784 w 61"/>
              <a:gd name="T31" fmla="*/ 329617388 h 62"/>
              <a:gd name="T32" fmla="*/ 59003784 w 61"/>
              <a:gd name="T33" fmla="*/ 447340089 h 62"/>
              <a:gd name="T34" fmla="*/ 70803853 w 61"/>
              <a:gd name="T35" fmla="*/ 459112016 h 62"/>
              <a:gd name="T36" fmla="*/ 94407428 w 61"/>
              <a:gd name="T37" fmla="*/ 459112016 h 62"/>
              <a:gd name="T38" fmla="*/ 106207498 w 61"/>
              <a:gd name="T39" fmla="*/ 447340089 h 62"/>
              <a:gd name="T40" fmla="*/ 106207498 w 61"/>
              <a:gd name="T41" fmla="*/ 341389315 h 62"/>
              <a:gd name="T42" fmla="*/ 129811072 w 61"/>
              <a:gd name="T43" fmla="*/ 317845460 h 62"/>
              <a:gd name="T44" fmla="*/ 177014786 w 61"/>
              <a:gd name="T45" fmla="*/ 317845460 h 62"/>
              <a:gd name="T46" fmla="*/ 200614925 w 61"/>
              <a:gd name="T47" fmla="*/ 341389315 h 62"/>
              <a:gd name="T48" fmla="*/ 200614925 w 61"/>
              <a:gd name="T49" fmla="*/ 447340089 h 62"/>
              <a:gd name="T50" fmla="*/ 212414995 w 61"/>
              <a:gd name="T51" fmla="*/ 459112016 h 62"/>
              <a:gd name="T52" fmla="*/ 236018570 w 61"/>
              <a:gd name="T53" fmla="*/ 459112016 h 62"/>
              <a:gd name="T54" fmla="*/ 247818639 w 61"/>
              <a:gd name="T55" fmla="*/ 447340089 h 62"/>
              <a:gd name="T56" fmla="*/ 247818639 w 61"/>
              <a:gd name="T57" fmla="*/ 341389315 h 62"/>
              <a:gd name="T58" fmla="*/ 271422214 w 61"/>
              <a:gd name="T59" fmla="*/ 317845460 h 62"/>
              <a:gd name="T60" fmla="*/ 318625928 w 61"/>
              <a:gd name="T61" fmla="*/ 317845460 h 62"/>
              <a:gd name="T62" fmla="*/ 342226067 w 61"/>
              <a:gd name="T63" fmla="*/ 341389315 h 62"/>
              <a:gd name="T64" fmla="*/ 342226067 w 61"/>
              <a:gd name="T65" fmla="*/ 447340089 h 62"/>
              <a:gd name="T66" fmla="*/ 354026137 w 61"/>
              <a:gd name="T67" fmla="*/ 459112016 h 62"/>
              <a:gd name="T68" fmla="*/ 377629711 w 61"/>
              <a:gd name="T69" fmla="*/ 459112016 h 62"/>
              <a:gd name="T70" fmla="*/ 389429781 w 61"/>
              <a:gd name="T71" fmla="*/ 447340089 h 62"/>
              <a:gd name="T72" fmla="*/ 389429781 w 61"/>
              <a:gd name="T73" fmla="*/ 329617388 h 62"/>
              <a:gd name="T74" fmla="*/ 660851995 w 61"/>
              <a:gd name="T75" fmla="*/ 329617388 h 62"/>
              <a:gd name="T76" fmla="*/ 613648281 w 61"/>
              <a:gd name="T77" fmla="*/ 282529679 h 62"/>
              <a:gd name="T78" fmla="*/ 483837209 w 61"/>
              <a:gd name="T79" fmla="*/ 282529679 h 62"/>
              <a:gd name="T80" fmla="*/ 424833425 w 61"/>
              <a:gd name="T81" fmla="*/ 329617388 h 62"/>
              <a:gd name="T82" fmla="*/ 424833425 w 61"/>
              <a:gd name="T83" fmla="*/ 529743578 h 62"/>
              <a:gd name="T84" fmla="*/ 436633495 w 61"/>
              <a:gd name="T85" fmla="*/ 541515505 h 62"/>
              <a:gd name="T86" fmla="*/ 460237070 w 61"/>
              <a:gd name="T87" fmla="*/ 541515505 h 62"/>
              <a:gd name="T88" fmla="*/ 472037139 w 61"/>
              <a:gd name="T89" fmla="*/ 529743578 h 62"/>
              <a:gd name="T90" fmla="*/ 472037139 w 61"/>
              <a:gd name="T91" fmla="*/ 447340089 h 62"/>
              <a:gd name="T92" fmla="*/ 519240853 w 61"/>
              <a:gd name="T93" fmla="*/ 459112016 h 62"/>
              <a:gd name="T94" fmla="*/ 613648281 w 61"/>
              <a:gd name="T95" fmla="*/ 459112016 h 62"/>
              <a:gd name="T96" fmla="*/ 660851995 w 61"/>
              <a:gd name="T97" fmla="*/ 412024308 h 62"/>
              <a:gd name="T98" fmla="*/ 660851995 w 61"/>
              <a:gd name="T99" fmla="*/ 329617388 h 62"/>
              <a:gd name="T100" fmla="*/ 613648281 w 61"/>
              <a:gd name="T101" fmla="*/ 400252381 h 62"/>
              <a:gd name="T102" fmla="*/ 590044707 w 61"/>
              <a:gd name="T103" fmla="*/ 423796235 h 62"/>
              <a:gd name="T104" fmla="*/ 495637279 w 61"/>
              <a:gd name="T105" fmla="*/ 423796235 h 62"/>
              <a:gd name="T106" fmla="*/ 472037139 w 61"/>
              <a:gd name="T107" fmla="*/ 400252381 h 62"/>
              <a:gd name="T108" fmla="*/ 472037139 w 61"/>
              <a:gd name="T109" fmla="*/ 341389315 h 62"/>
              <a:gd name="T110" fmla="*/ 495637279 w 61"/>
              <a:gd name="T111" fmla="*/ 317845460 h 62"/>
              <a:gd name="T112" fmla="*/ 590044707 w 61"/>
              <a:gd name="T113" fmla="*/ 317845460 h 62"/>
              <a:gd name="T114" fmla="*/ 613648281 w 61"/>
              <a:gd name="T115" fmla="*/ 341389315 h 62"/>
              <a:gd name="T116" fmla="*/ 613648281 w 61"/>
              <a:gd name="T117" fmla="*/ 400252381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1" h="62">
                <a:moveTo>
                  <a:pt x="61" y="53"/>
                </a:moveTo>
                <a:cubicBezTo>
                  <a:pt x="61" y="58"/>
                  <a:pt x="57" y="62"/>
                  <a:pt x="52" y="62"/>
                </a:cubicBezTo>
                <a:cubicBezTo>
                  <a:pt x="9" y="62"/>
                  <a:pt x="9" y="62"/>
                  <a:pt x="9" y="62"/>
                </a:cubicBezTo>
                <a:cubicBezTo>
                  <a:pt x="4" y="62"/>
                  <a:pt x="0" y="58"/>
                  <a:pt x="0" y="53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9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7" y="0"/>
                  <a:pt x="61" y="5"/>
                  <a:pt x="61" y="10"/>
                </a:cubicBezTo>
                <a:lnTo>
                  <a:pt x="61" y="53"/>
                </a:lnTo>
                <a:close/>
                <a:moveTo>
                  <a:pt x="33" y="28"/>
                </a:moveTo>
                <a:cubicBezTo>
                  <a:pt x="33" y="25"/>
                  <a:pt x="31" y="24"/>
                  <a:pt x="28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1" y="24"/>
                  <a:pt x="20" y="24"/>
                  <a:pt x="19" y="26"/>
                </a:cubicBezTo>
                <a:cubicBezTo>
                  <a:pt x="18" y="24"/>
                  <a:pt x="17" y="24"/>
                  <a:pt x="15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7" y="24"/>
                  <a:pt x="5" y="25"/>
                  <a:pt x="5" y="2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9"/>
                  <a:pt x="5" y="39"/>
                  <a:pt x="6" y="39"/>
                </a:cubicBezTo>
                <a:cubicBezTo>
                  <a:pt x="8" y="39"/>
                  <a:pt x="8" y="39"/>
                  <a:pt x="8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28"/>
                  <a:pt x="10" y="27"/>
                  <a:pt x="11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6" y="27"/>
                  <a:pt x="17" y="28"/>
                  <a:pt x="17" y="29"/>
                </a:cubicBezTo>
                <a:cubicBezTo>
                  <a:pt x="17" y="38"/>
                  <a:pt x="17" y="38"/>
                  <a:pt x="17" y="38"/>
                </a:cubicBezTo>
                <a:cubicBezTo>
                  <a:pt x="17" y="39"/>
                  <a:pt x="17" y="39"/>
                  <a:pt x="18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39"/>
                  <a:pt x="21" y="39"/>
                  <a:pt x="21" y="38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8"/>
                  <a:pt x="22" y="27"/>
                  <a:pt x="23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8" y="27"/>
                  <a:pt x="29" y="28"/>
                  <a:pt x="29" y="29"/>
                </a:cubicBezTo>
                <a:cubicBezTo>
                  <a:pt x="29" y="38"/>
                  <a:pt x="29" y="38"/>
                  <a:pt x="29" y="38"/>
                </a:cubicBezTo>
                <a:cubicBezTo>
                  <a:pt x="29" y="39"/>
                  <a:pt x="29" y="39"/>
                  <a:pt x="30" y="39"/>
                </a:cubicBezTo>
                <a:cubicBezTo>
                  <a:pt x="32" y="39"/>
                  <a:pt x="32" y="39"/>
                  <a:pt x="32" y="39"/>
                </a:cubicBezTo>
                <a:cubicBezTo>
                  <a:pt x="32" y="39"/>
                  <a:pt x="33" y="39"/>
                  <a:pt x="33" y="38"/>
                </a:cubicBezTo>
                <a:lnTo>
                  <a:pt x="33" y="28"/>
                </a:lnTo>
                <a:close/>
                <a:moveTo>
                  <a:pt x="56" y="28"/>
                </a:moveTo>
                <a:cubicBezTo>
                  <a:pt x="56" y="25"/>
                  <a:pt x="54" y="24"/>
                  <a:pt x="52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38" y="24"/>
                  <a:pt x="36" y="25"/>
                  <a:pt x="36" y="28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5"/>
                  <a:pt x="37" y="46"/>
                  <a:pt x="37" y="46"/>
                </a:cubicBezTo>
                <a:cubicBezTo>
                  <a:pt x="39" y="46"/>
                  <a:pt x="39" y="46"/>
                  <a:pt x="39" y="46"/>
                </a:cubicBezTo>
                <a:cubicBezTo>
                  <a:pt x="40" y="46"/>
                  <a:pt x="40" y="45"/>
                  <a:pt x="40" y="45"/>
                </a:cubicBezTo>
                <a:cubicBezTo>
                  <a:pt x="40" y="38"/>
                  <a:pt x="40" y="38"/>
                  <a:pt x="40" y="38"/>
                </a:cubicBezTo>
                <a:cubicBezTo>
                  <a:pt x="41" y="39"/>
                  <a:pt x="42" y="39"/>
                  <a:pt x="44" y="39"/>
                </a:cubicBezTo>
                <a:cubicBezTo>
                  <a:pt x="52" y="39"/>
                  <a:pt x="52" y="39"/>
                  <a:pt x="52" y="39"/>
                </a:cubicBezTo>
                <a:cubicBezTo>
                  <a:pt x="54" y="39"/>
                  <a:pt x="56" y="37"/>
                  <a:pt x="56" y="35"/>
                </a:cubicBezTo>
                <a:lnTo>
                  <a:pt x="56" y="28"/>
                </a:lnTo>
                <a:close/>
                <a:moveTo>
                  <a:pt x="52" y="34"/>
                </a:moveTo>
                <a:cubicBezTo>
                  <a:pt x="52" y="35"/>
                  <a:pt x="52" y="36"/>
                  <a:pt x="50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6"/>
                  <a:pt x="40" y="35"/>
                  <a:pt x="40" y="34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8"/>
                  <a:pt x="41" y="27"/>
                  <a:pt x="42" y="27"/>
                </a:cubicBezTo>
                <a:cubicBezTo>
                  <a:pt x="50" y="27"/>
                  <a:pt x="50" y="27"/>
                  <a:pt x="50" y="27"/>
                </a:cubicBezTo>
                <a:cubicBezTo>
                  <a:pt x="52" y="27"/>
                  <a:pt x="52" y="28"/>
                  <a:pt x="52" y="29"/>
                </a:cubicBezTo>
                <a:lnTo>
                  <a:pt x="5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" name="Freeform 110"/>
          <p:cNvSpPr>
            <a:spLocks noEditPoints="1"/>
          </p:cNvSpPr>
          <p:nvPr/>
        </p:nvSpPr>
        <p:spPr bwMode="auto">
          <a:xfrm>
            <a:off x="7837306" y="3920486"/>
            <a:ext cx="281235" cy="337017"/>
          </a:xfrm>
          <a:custGeom>
            <a:avLst/>
            <a:gdLst>
              <a:gd name="T0" fmla="*/ 482395629 w 56"/>
              <a:gd name="T1" fmla="*/ 342301812 h 67"/>
              <a:gd name="T2" fmla="*/ 482395629 w 56"/>
              <a:gd name="T3" fmla="*/ 401319010 h 67"/>
              <a:gd name="T4" fmla="*/ 329442926 w 56"/>
              <a:gd name="T5" fmla="*/ 554764413 h 67"/>
              <a:gd name="T6" fmla="*/ 282378180 w 56"/>
              <a:gd name="T7" fmla="*/ 542963034 h 67"/>
              <a:gd name="T8" fmla="*/ 235316865 w 56"/>
              <a:gd name="T9" fmla="*/ 590175419 h 67"/>
              <a:gd name="T10" fmla="*/ 329442926 w 56"/>
              <a:gd name="T11" fmla="*/ 613785046 h 67"/>
              <a:gd name="T12" fmla="*/ 541225703 w 56"/>
              <a:gd name="T13" fmla="*/ 401319010 h 67"/>
              <a:gd name="T14" fmla="*/ 541225703 w 56"/>
              <a:gd name="T15" fmla="*/ 342301812 h 67"/>
              <a:gd name="T16" fmla="*/ 576521690 w 56"/>
              <a:gd name="T17" fmla="*/ 306890805 h 67"/>
              <a:gd name="T18" fmla="*/ 600052347 w 56"/>
              <a:gd name="T19" fmla="*/ 342301812 h 67"/>
              <a:gd name="T20" fmla="*/ 600052347 w 56"/>
              <a:gd name="T21" fmla="*/ 401319010 h 67"/>
              <a:gd name="T22" fmla="*/ 364738912 w 56"/>
              <a:gd name="T23" fmla="*/ 672802245 h 67"/>
              <a:gd name="T24" fmla="*/ 364738912 w 56"/>
              <a:gd name="T25" fmla="*/ 731819443 h 67"/>
              <a:gd name="T26" fmla="*/ 482395629 w 56"/>
              <a:gd name="T27" fmla="*/ 731819443 h 67"/>
              <a:gd name="T28" fmla="*/ 505926287 w 56"/>
              <a:gd name="T29" fmla="*/ 767230449 h 67"/>
              <a:gd name="T30" fmla="*/ 482395629 w 56"/>
              <a:gd name="T31" fmla="*/ 790836641 h 67"/>
              <a:gd name="T32" fmla="*/ 176486792 w 56"/>
              <a:gd name="T33" fmla="*/ 790836641 h 67"/>
              <a:gd name="T34" fmla="*/ 152956134 w 56"/>
              <a:gd name="T35" fmla="*/ 767230449 h 67"/>
              <a:gd name="T36" fmla="*/ 176486792 w 56"/>
              <a:gd name="T37" fmla="*/ 731819443 h 67"/>
              <a:gd name="T38" fmla="*/ 294143509 w 56"/>
              <a:gd name="T39" fmla="*/ 731819443 h 67"/>
              <a:gd name="T40" fmla="*/ 294143509 w 56"/>
              <a:gd name="T41" fmla="*/ 672802245 h 67"/>
              <a:gd name="T42" fmla="*/ 188252120 w 56"/>
              <a:gd name="T43" fmla="*/ 625586425 h 67"/>
              <a:gd name="T44" fmla="*/ 70595403 w 56"/>
              <a:gd name="T45" fmla="*/ 755425635 h 67"/>
              <a:gd name="T46" fmla="*/ 47064745 w 56"/>
              <a:gd name="T47" fmla="*/ 755425635 h 67"/>
              <a:gd name="T48" fmla="*/ 11765329 w 56"/>
              <a:gd name="T49" fmla="*/ 708213251 h 67"/>
              <a:gd name="T50" fmla="*/ 11765329 w 56"/>
              <a:gd name="T51" fmla="*/ 696408437 h 67"/>
              <a:gd name="T52" fmla="*/ 588287018 w 56"/>
              <a:gd name="T53" fmla="*/ 106233018 h 67"/>
              <a:gd name="T54" fmla="*/ 611821106 w 56"/>
              <a:gd name="T55" fmla="*/ 106233018 h 67"/>
              <a:gd name="T56" fmla="*/ 647117092 w 56"/>
              <a:gd name="T57" fmla="*/ 141644024 h 67"/>
              <a:gd name="T58" fmla="*/ 647117092 w 56"/>
              <a:gd name="T59" fmla="*/ 165250217 h 67"/>
              <a:gd name="T60" fmla="*/ 482395629 w 56"/>
              <a:gd name="T61" fmla="*/ 342301812 h 67"/>
              <a:gd name="T62" fmla="*/ 82360731 w 56"/>
              <a:gd name="T63" fmla="*/ 495747214 h 67"/>
              <a:gd name="T64" fmla="*/ 58830074 w 56"/>
              <a:gd name="T65" fmla="*/ 401319010 h 67"/>
              <a:gd name="T66" fmla="*/ 58830074 w 56"/>
              <a:gd name="T67" fmla="*/ 342301812 h 67"/>
              <a:gd name="T68" fmla="*/ 82360731 w 56"/>
              <a:gd name="T69" fmla="*/ 306890805 h 67"/>
              <a:gd name="T70" fmla="*/ 117656718 w 56"/>
              <a:gd name="T71" fmla="*/ 342301812 h 67"/>
              <a:gd name="T72" fmla="*/ 117656718 w 56"/>
              <a:gd name="T73" fmla="*/ 401319010 h 67"/>
              <a:gd name="T74" fmla="*/ 129422046 w 56"/>
              <a:gd name="T75" fmla="*/ 448534830 h 67"/>
              <a:gd name="T76" fmla="*/ 82360731 w 56"/>
              <a:gd name="T77" fmla="*/ 495747214 h 67"/>
              <a:gd name="T78" fmla="*/ 176486792 w 56"/>
              <a:gd name="T79" fmla="*/ 401319010 h 67"/>
              <a:gd name="T80" fmla="*/ 176486792 w 56"/>
              <a:gd name="T81" fmla="*/ 153445403 h 67"/>
              <a:gd name="T82" fmla="*/ 329442926 w 56"/>
              <a:gd name="T83" fmla="*/ 0 h 67"/>
              <a:gd name="T84" fmla="*/ 470630301 w 56"/>
              <a:gd name="T85" fmla="*/ 106233018 h 67"/>
              <a:gd name="T86" fmla="*/ 176486792 w 56"/>
              <a:gd name="T87" fmla="*/ 401319010 h 6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6" h="67">
                <a:moveTo>
                  <a:pt x="41" y="29"/>
                </a:moveTo>
                <a:cubicBezTo>
                  <a:pt x="41" y="34"/>
                  <a:pt x="41" y="34"/>
                  <a:pt x="41" y="34"/>
                </a:cubicBezTo>
                <a:cubicBezTo>
                  <a:pt x="41" y="41"/>
                  <a:pt x="35" y="47"/>
                  <a:pt x="28" y="47"/>
                </a:cubicBezTo>
                <a:cubicBezTo>
                  <a:pt x="27" y="47"/>
                  <a:pt x="25" y="46"/>
                  <a:pt x="24" y="46"/>
                </a:cubicBezTo>
                <a:cubicBezTo>
                  <a:pt x="20" y="50"/>
                  <a:pt x="20" y="50"/>
                  <a:pt x="20" y="50"/>
                </a:cubicBezTo>
                <a:cubicBezTo>
                  <a:pt x="22" y="51"/>
                  <a:pt x="25" y="52"/>
                  <a:pt x="28" y="52"/>
                </a:cubicBezTo>
                <a:cubicBezTo>
                  <a:pt x="38" y="52"/>
                  <a:pt x="46" y="44"/>
                  <a:pt x="46" y="34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7"/>
                  <a:pt x="47" y="26"/>
                  <a:pt x="49" y="26"/>
                </a:cubicBezTo>
                <a:cubicBezTo>
                  <a:pt x="50" y="26"/>
                  <a:pt x="51" y="27"/>
                  <a:pt x="51" y="29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46"/>
                  <a:pt x="42" y="55"/>
                  <a:pt x="31" y="57"/>
                </a:cubicBezTo>
                <a:cubicBezTo>
                  <a:pt x="31" y="62"/>
                  <a:pt x="31" y="62"/>
                  <a:pt x="3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2" y="62"/>
                  <a:pt x="43" y="63"/>
                  <a:pt x="43" y="65"/>
                </a:cubicBezTo>
                <a:cubicBezTo>
                  <a:pt x="43" y="66"/>
                  <a:pt x="42" y="67"/>
                  <a:pt x="41" y="67"/>
                </a:cubicBezTo>
                <a:cubicBezTo>
                  <a:pt x="15" y="67"/>
                  <a:pt x="15" y="67"/>
                  <a:pt x="15" y="67"/>
                </a:cubicBezTo>
                <a:cubicBezTo>
                  <a:pt x="14" y="67"/>
                  <a:pt x="13" y="66"/>
                  <a:pt x="13" y="65"/>
                </a:cubicBezTo>
                <a:cubicBezTo>
                  <a:pt x="13" y="63"/>
                  <a:pt x="14" y="62"/>
                  <a:pt x="15" y="62"/>
                </a:cubicBezTo>
                <a:cubicBezTo>
                  <a:pt x="25" y="62"/>
                  <a:pt x="25" y="62"/>
                  <a:pt x="25" y="62"/>
                </a:cubicBezTo>
                <a:cubicBezTo>
                  <a:pt x="25" y="57"/>
                  <a:pt x="25" y="57"/>
                  <a:pt x="25" y="57"/>
                </a:cubicBezTo>
                <a:cubicBezTo>
                  <a:pt x="22" y="56"/>
                  <a:pt x="19" y="55"/>
                  <a:pt x="16" y="53"/>
                </a:cubicBezTo>
                <a:cubicBezTo>
                  <a:pt x="6" y="64"/>
                  <a:pt x="6" y="64"/>
                  <a:pt x="6" y="64"/>
                </a:cubicBezTo>
                <a:cubicBezTo>
                  <a:pt x="5" y="64"/>
                  <a:pt x="4" y="64"/>
                  <a:pt x="4" y="64"/>
                </a:cubicBezTo>
                <a:cubicBezTo>
                  <a:pt x="1" y="60"/>
                  <a:pt x="1" y="60"/>
                  <a:pt x="1" y="60"/>
                </a:cubicBezTo>
                <a:cubicBezTo>
                  <a:pt x="0" y="60"/>
                  <a:pt x="0" y="59"/>
                  <a:pt x="1" y="59"/>
                </a:cubicBezTo>
                <a:cubicBezTo>
                  <a:pt x="50" y="9"/>
                  <a:pt x="50" y="9"/>
                  <a:pt x="50" y="9"/>
                </a:cubicBezTo>
                <a:cubicBezTo>
                  <a:pt x="51" y="8"/>
                  <a:pt x="52" y="8"/>
                  <a:pt x="52" y="9"/>
                </a:cubicBezTo>
                <a:cubicBezTo>
                  <a:pt x="55" y="12"/>
                  <a:pt x="55" y="12"/>
                  <a:pt x="55" y="12"/>
                </a:cubicBezTo>
                <a:cubicBezTo>
                  <a:pt x="56" y="13"/>
                  <a:pt x="56" y="14"/>
                  <a:pt x="55" y="14"/>
                </a:cubicBezTo>
                <a:lnTo>
                  <a:pt x="41" y="29"/>
                </a:lnTo>
                <a:close/>
                <a:moveTo>
                  <a:pt x="7" y="42"/>
                </a:moveTo>
                <a:cubicBezTo>
                  <a:pt x="6" y="40"/>
                  <a:pt x="5" y="37"/>
                  <a:pt x="5" y="34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7"/>
                  <a:pt x="6" y="26"/>
                  <a:pt x="7" y="26"/>
                </a:cubicBezTo>
                <a:cubicBezTo>
                  <a:pt x="9" y="26"/>
                  <a:pt x="10" y="27"/>
                  <a:pt x="10" y="29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5"/>
                  <a:pt x="10" y="37"/>
                  <a:pt x="11" y="38"/>
                </a:cubicBezTo>
                <a:lnTo>
                  <a:pt x="7" y="42"/>
                </a:lnTo>
                <a:close/>
                <a:moveTo>
                  <a:pt x="15" y="34"/>
                </a:moveTo>
                <a:cubicBezTo>
                  <a:pt x="15" y="13"/>
                  <a:pt x="15" y="13"/>
                  <a:pt x="15" y="13"/>
                </a:cubicBezTo>
                <a:cubicBezTo>
                  <a:pt x="15" y="6"/>
                  <a:pt x="21" y="0"/>
                  <a:pt x="28" y="0"/>
                </a:cubicBezTo>
                <a:cubicBezTo>
                  <a:pt x="34" y="0"/>
                  <a:pt x="38" y="4"/>
                  <a:pt x="40" y="9"/>
                </a:cubicBezTo>
                <a:lnTo>
                  <a:pt x="15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" name="Freeform 111"/>
          <p:cNvSpPr>
            <a:spLocks noEditPoints="1"/>
          </p:cNvSpPr>
          <p:nvPr/>
        </p:nvSpPr>
        <p:spPr bwMode="auto">
          <a:xfrm>
            <a:off x="8562474" y="3946052"/>
            <a:ext cx="281235" cy="285885"/>
          </a:xfrm>
          <a:custGeom>
            <a:avLst/>
            <a:gdLst>
              <a:gd name="T0" fmla="*/ 658882421 w 56"/>
              <a:gd name="T1" fmla="*/ 528083645 h 57"/>
              <a:gd name="T2" fmla="*/ 529460375 w 56"/>
              <a:gd name="T3" fmla="*/ 668905950 h 57"/>
              <a:gd name="T4" fmla="*/ 129422046 w 56"/>
              <a:gd name="T5" fmla="*/ 668905950 h 57"/>
              <a:gd name="T6" fmla="*/ 0 w 56"/>
              <a:gd name="T7" fmla="*/ 528083645 h 57"/>
              <a:gd name="T8" fmla="*/ 0 w 56"/>
              <a:gd name="T9" fmla="*/ 140822305 h 57"/>
              <a:gd name="T10" fmla="*/ 129422046 w 56"/>
              <a:gd name="T11" fmla="*/ 0 h 57"/>
              <a:gd name="T12" fmla="*/ 529460375 w 56"/>
              <a:gd name="T13" fmla="*/ 0 h 57"/>
              <a:gd name="T14" fmla="*/ 658882421 w 56"/>
              <a:gd name="T15" fmla="*/ 140822305 h 57"/>
              <a:gd name="T16" fmla="*/ 658882421 w 56"/>
              <a:gd name="T17" fmla="*/ 528083645 h 57"/>
              <a:gd name="T18" fmla="*/ 600052347 w 56"/>
              <a:gd name="T19" fmla="*/ 140822305 h 57"/>
              <a:gd name="T20" fmla="*/ 529460375 w 56"/>
              <a:gd name="T21" fmla="*/ 70411153 h 57"/>
              <a:gd name="T22" fmla="*/ 129422046 w 56"/>
              <a:gd name="T23" fmla="*/ 70411153 h 57"/>
              <a:gd name="T24" fmla="*/ 58830074 w 56"/>
              <a:gd name="T25" fmla="*/ 140822305 h 57"/>
              <a:gd name="T26" fmla="*/ 58830074 w 56"/>
              <a:gd name="T27" fmla="*/ 528083645 h 57"/>
              <a:gd name="T28" fmla="*/ 129422046 w 56"/>
              <a:gd name="T29" fmla="*/ 610231132 h 57"/>
              <a:gd name="T30" fmla="*/ 529460375 w 56"/>
              <a:gd name="T31" fmla="*/ 610231132 h 57"/>
              <a:gd name="T32" fmla="*/ 600052347 w 56"/>
              <a:gd name="T33" fmla="*/ 528083645 h 57"/>
              <a:gd name="T34" fmla="*/ 600052347 w 56"/>
              <a:gd name="T35" fmla="*/ 140822305 h 57"/>
              <a:gd name="T36" fmla="*/ 541225703 w 56"/>
              <a:gd name="T37" fmla="*/ 352055763 h 57"/>
              <a:gd name="T38" fmla="*/ 529460375 w 56"/>
              <a:gd name="T39" fmla="*/ 363792097 h 57"/>
              <a:gd name="T40" fmla="*/ 129422046 w 56"/>
              <a:gd name="T41" fmla="*/ 363792097 h 57"/>
              <a:gd name="T42" fmla="*/ 117656718 w 56"/>
              <a:gd name="T43" fmla="*/ 352055763 h 57"/>
              <a:gd name="T44" fmla="*/ 117656718 w 56"/>
              <a:gd name="T45" fmla="*/ 316850187 h 57"/>
              <a:gd name="T46" fmla="*/ 129422046 w 56"/>
              <a:gd name="T47" fmla="*/ 305113853 h 57"/>
              <a:gd name="T48" fmla="*/ 529460375 w 56"/>
              <a:gd name="T49" fmla="*/ 305113853 h 57"/>
              <a:gd name="T50" fmla="*/ 541225703 w 56"/>
              <a:gd name="T51" fmla="*/ 316850187 h 57"/>
              <a:gd name="T52" fmla="*/ 541225703 w 56"/>
              <a:gd name="T53" fmla="*/ 352055763 h 5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6" h="57">
                <a:moveTo>
                  <a:pt x="56" y="45"/>
                </a:moveTo>
                <a:cubicBezTo>
                  <a:pt x="56" y="52"/>
                  <a:pt x="51" y="57"/>
                  <a:pt x="45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5" y="57"/>
                  <a:pt x="0" y="52"/>
                  <a:pt x="0" y="4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51" y="0"/>
                  <a:pt x="56" y="6"/>
                  <a:pt x="56" y="12"/>
                </a:cubicBezTo>
                <a:lnTo>
                  <a:pt x="56" y="45"/>
                </a:lnTo>
                <a:close/>
                <a:moveTo>
                  <a:pt x="51" y="12"/>
                </a:moveTo>
                <a:cubicBezTo>
                  <a:pt x="51" y="8"/>
                  <a:pt x="48" y="6"/>
                  <a:pt x="45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8" y="6"/>
                  <a:pt x="5" y="8"/>
                  <a:pt x="5" y="12"/>
                </a:cubicBezTo>
                <a:cubicBezTo>
                  <a:pt x="5" y="45"/>
                  <a:pt x="5" y="45"/>
                  <a:pt x="5" y="45"/>
                </a:cubicBezTo>
                <a:cubicBezTo>
                  <a:pt x="5" y="49"/>
                  <a:pt x="8" y="52"/>
                  <a:pt x="11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8" y="52"/>
                  <a:pt x="51" y="49"/>
                  <a:pt x="51" y="45"/>
                </a:cubicBezTo>
                <a:lnTo>
                  <a:pt x="51" y="12"/>
                </a:lnTo>
                <a:close/>
                <a:moveTo>
                  <a:pt x="46" y="30"/>
                </a:moveTo>
                <a:cubicBezTo>
                  <a:pt x="46" y="31"/>
                  <a:pt x="45" y="31"/>
                  <a:pt x="45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0" y="31"/>
                  <a:pt x="10" y="30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1" y="26"/>
                  <a:pt x="11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6" y="27"/>
                  <a:pt x="46" y="27"/>
                </a:cubicBezTo>
                <a:lnTo>
                  <a:pt x="46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" name="Freeform 112"/>
          <p:cNvSpPr>
            <a:spLocks noEditPoints="1"/>
          </p:cNvSpPr>
          <p:nvPr/>
        </p:nvSpPr>
        <p:spPr bwMode="auto">
          <a:xfrm>
            <a:off x="9285318" y="3946052"/>
            <a:ext cx="297505" cy="311451"/>
          </a:xfrm>
          <a:custGeom>
            <a:avLst/>
            <a:gdLst>
              <a:gd name="T0" fmla="*/ 367709342 w 59"/>
              <a:gd name="T1" fmla="*/ 729869768 h 62"/>
              <a:gd name="T2" fmla="*/ 0 w 59"/>
              <a:gd name="T3" fmla="*/ 364936600 h 62"/>
              <a:gd name="T4" fmla="*/ 343986603 w 59"/>
              <a:gd name="T5" fmla="*/ 0 h 62"/>
              <a:gd name="T6" fmla="*/ 379570712 w 59"/>
              <a:gd name="T7" fmla="*/ 23543854 h 62"/>
              <a:gd name="T8" fmla="*/ 367709342 w 59"/>
              <a:gd name="T9" fmla="*/ 58859635 h 62"/>
              <a:gd name="T10" fmla="*/ 284679756 w 59"/>
              <a:gd name="T11" fmla="*/ 247213898 h 62"/>
              <a:gd name="T12" fmla="*/ 545633329 w 59"/>
              <a:gd name="T13" fmla="*/ 506199724 h 62"/>
              <a:gd name="T14" fmla="*/ 652389098 w 59"/>
              <a:gd name="T15" fmla="*/ 482655870 h 62"/>
              <a:gd name="T16" fmla="*/ 687973207 w 59"/>
              <a:gd name="T17" fmla="*/ 482655870 h 62"/>
              <a:gd name="T18" fmla="*/ 699834576 w 59"/>
              <a:gd name="T19" fmla="*/ 517971651 h 62"/>
              <a:gd name="T20" fmla="*/ 367709342 w 59"/>
              <a:gd name="T21" fmla="*/ 729869768 h 62"/>
              <a:gd name="T22" fmla="*/ 545633329 w 59"/>
              <a:gd name="T23" fmla="*/ 565059359 h 62"/>
              <a:gd name="T24" fmla="*/ 225369464 w 59"/>
              <a:gd name="T25" fmla="*/ 247213898 h 62"/>
              <a:gd name="T26" fmla="*/ 272818386 w 59"/>
              <a:gd name="T27" fmla="*/ 82403489 h 62"/>
              <a:gd name="T28" fmla="*/ 59306847 w 59"/>
              <a:gd name="T29" fmla="*/ 364936600 h 62"/>
              <a:gd name="T30" fmla="*/ 367709342 w 59"/>
              <a:gd name="T31" fmla="*/ 671010133 h 62"/>
              <a:gd name="T32" fmla="*/ 593078807 w 59"/>
              <a:gd name="T33" fmla="*/ 565059359 h 62"/>
              <a:gd name="T34" fmla="*/ 545633329 w 59"/>
              <a:gd name="T35" fmla="*/ 565059359 h 6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5"/>
                  <a:pt x="13" y="1"/>
                  <a:pt x="29" y="0"/>
                </a:cubicBezTo>
                <a:cubicBezTo>
                  <a:pt x="31" y="0"/>
                  <a:pt x="31" y="1"/>
                  <a:pt x="32" y="2"/>
                </a:cubicBezTo>
                <a:cubicBezTo>
                  <a:pt x="32" y="3"/>
                  <a:pt x="32" y="4"/>
                  <a:pt x="31" y="5"/>
                </a:cubicBezTo>
                <a:cubicBezTo>
                  <a:pt x="27" y="9"/>
                  <a:pt x="24" y="15"/>
                  <a:pt x="24" y="21"/>
                </a:cubicBezTo>
                <a:cubicBezTo>
                  <a:pt x="24" y="33"/>
                  <a:pt x="34" y="43"/>
                  <a:pt x="46" y="43"/>
                </a:cubicBezTo>
                <a:cubicBezTo>
                  <a:pt x="49" y="43"/>
                  <a:pt x="52" y="42"/>
                  <a:pt x="55" y="41"/>
                </a:cubicBezTo>
                <a:cubicBezTo>
                  <a:pt x="56" y="40"/>
                  <a:pt x="57" y="41"/>
                  <a:pt x="58" y="41"/>
                </a:cubicBezTo>
                <a:cubicBezTo>
                  <a:pt x="59" y="42"/>
                  <a:pt x="59" y="43"/>
                  <a:pt x="59" y="44"/>
                </a:cubicBezTo>
                <a:cubicBezTo>
                  <a:pt x="54" y="55"/>
                  <a:pt x="43" y="62"/>
                  <a:pt x="31" y="62"/>
                </a:cubicBezTo>
                <a:close/>
                <a:moveTo>
                  <a:pt x="46" y="48"/>
                </a:moveTo>
                <a:cubicBezTo>
                  <a:pt x="31" y="48"/>
                  <a:pt x="19" y="36"/>
                  <a:pt x="19" y="21"/>
                </a:cubicBezTo>
                <a:cubicBezTo>
                  <a:pt x="19" y="16"/>
                  <a:pt x="21" y="11"/>
                  <a:pt x="23" y="7"/>
                </a:cubicBezTo>
                <a:cubicBezTo>
                  <a:pt x="13" y="10"/>
                  <a:pt x="5" y="20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38" y="57"/>
                  <a:pt x="46" y="53"/>
                  <a:pt x="50" y="48"/>
                </a:cubicBezTo>
                <a:cubicBezTo>
                  <a:pt x="49" y="48"/>
                  <a:pt x="48" y="48"/>
                  <a:pt x="46" y="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" name="Freeform 113"/>
          <p:cNvSpPr>
            <a:spLocks noEditPoints="1"/>
          </p:cNvSpPr>
          <p:nvPr/>
        </p:nvSpPr>
        <p:spPr bwMode="auto">
          <a:xfrm>
            <a:off x="10010487" y="3946052"/>
            <a:ext cx="413718" cy="285885"/>
          </a:xfrm>
          <a:custGeom>
            <a:avLst/>
            <a:gdLst>
              <a:gd name="T0" fmla="*/ 973763788 w 82"/>
              <a:gd name="T1" fmla="*/ 575025555 h 57"/>
              <a:gd name="T2" fmla="*/ 878763452 w 82"/>
              <a:gd name="T3" fmla="*/ 668905950 h 57"/>
              <a:gd name="T4" fmla="*/ 83125295 w 82"/>
              <a:gd name="T5" fmla="*/ 668905950 h 57"/>
              <a:gd name="T6" fmla="*/ 0 w 82"/>
              <a:gd name="T7" fmla="*/ 575025555 h 57"/>
              <a:gd name="T8" fmla="*/ 0 w 82"/>
              <a:gd name="T9" fmla="*/ 70411153 h 57"/>
              <a:gd name="T10" fmla="*/ 118750421 w 82"/>
              <a:gd name="T11" fmla="*/ 70411153 h 57"/>
              <a:gd name="T12" fmla="*/ 118750421 w 82"/>
              <a:gd name="T13" fmla="*/ 0 h 57"/>
              <a:gd name="T14" fmla="*/ 973763788 w 82"/>
              <a:gd name="T15" fmla="*/ 0 h 57"/>
              <a:gd name="T16" fmla="*/ 973763788 w 82"/>
              <a:gd name="T17" fmla="*/ 575025555 h 57"/>
              <a:gd name="T18" fmla="*/ 118750421 w 82"/>
              <a:gd name="T19" fmla="*/ 129085971 h 57"/>
              <a:gd name="T20" fmla="*/ 59375210 w 82"/>
              <a:gd name="T21" fmla="*/ 129085971 h 57"/>
              <a:gd name="T22" fmla="*/ 59375210 w 82"/>
              <a:gd name="T23" fmla="*/ 575025555 h 57"/>
              <a:gd name="T24" fmla="*/ 83125295 w 82"/>
              <a:gd name="T25" fmla="*/ 610231132 h 57"/>
              <a:gd name="T26" fmla="*/ 118750421 w 82"/>
              <a:gd name="T27" fmla="*/ 575025555 h 57"/>
              <a:gd name="T28" fmla="*/ 118750421 w 82"/>
              <a:gd name="T29" fmla="*/ 129085971 h 57"/>
              <a:gd name="T30" fmla="*/ 914388578 w 82"/>
              <a:gd name="T31" fmla="*/ 70411153 h 57"/>
              <a:gd name="T32" fmla="*/ 178129077 w 82"/>
              <a:gd name="T33" fmla="*/ 70411153 h 57"/>
              <a:gd name="T34" fmla="*/ 178129077 w 82"/>
              <a:gd name="T35" fmla="*/ 575025555 h 57"/>
              <a:gd name="T36" fmla="*/ 178129077 w 82"/>
              <a:gd name="T37" fmla="*/ 610231132 h 57"/>
              <a:gd name="T38" fmla="*/ 878763452 w 82"/>
              <a:gd name="T39" fmla="*/ 610231132 h 57"/>
              <a:gd name="T40" fmla="*/ 914388578 w 82"/>
              <a:gd name="T41" fmla="*/ 575025555 h 57"/>
              <a:gd name="T42" fmla="*/ 914388578 w 82"/>
              <a:gd name="T43" fmla="*/ 70411153 h 57"/>
              <a:gd name="T44" fmla="*/ 546258827 w 82"/>
              <a:gd name="T45" fmla="*/ 422466916 h 57"/>
              <a:gd name="T46" fmla="*/ 237504288 w 82"/>
              <a:gd name="T47" fmla="*/ 422466916 h 57"/>
              <a:gd name="T48" fmla="*/ 237504288 w 82"/>
              <a:gd name="T49" fmla="*/ 129085971 h 57"/>
              <a:gd name="T50" fmla="*/ 546258827 w 82"/>
              <a:gd name="T51" fmla="*/ 129085971 h 57"/>
              <a:gd name="T52" fmla="*/ 546258827 w 82"/>
              <a:gd name="T53" fmla="*/ 422466916 h 57"/>
              <a:gd name="T54" fmla="*/ 546258827 w 82"/>
              <a:gd name="T55" fmla="*/ 551552887 h 57"/>
              <a:gd name="T56" fmla="*/ 237504288 w 82"/>
              <a:gd name="T57" fmla="*/ 551552887 h 57"/>
              <a:gd name="T58" fmla="*/ 237504288 w 82"/>
              <a:gd name="T59" fmla="*/ 492878069 h 57"/>
              <a:gd name="T60" fmla="*/ 546258827 w 82"/>
              <a:gd name="T61" fmla="*/ 492878069 h 57"/>
              <a:gd name="T62" fmla="*/ 546258827 w 82"/>
              <a:gd name="T63" fmla="*/ 551552887 h 57"/>
              <a:gd name="T64" fmla="*/ 296879498 w 82"/>
              <a:gd name="T65" fmla="*/ 187764216 h 57"/>
              <a:gd name="T66" fmla="*/ 296879498 w 82"/>
              <a:gd name="T67" fmla="*/ 363792097 h 57"/>
              <a:gd name="T68" fmla="*/ 486883617 w 82"/>
              <a:gd name="T69" fmla="*/ 363792097 h 57"/>
              <a:gd name="T70" fmla="*/ 486883617 w 82"/>
              <a:gd name="T71" fmla="*/ 187764216 h 57"/>
              <a:gd name="T72" fmla="*/ 296879498 w 82"/>
              <a:gd name="T73" fmla="*/ 187764216 h 57"/>
              <a:gd name="T74" fmla="*/ 855013367 w 82"/>
              <a:gd name="T75" fmla="*/ 187764216 h 57"/>
              <a:gd name="T76" fmla="*/ 605634038 w 82"/>
              <a:gd name="T77" fmla="*/ 187764216 h 57"/>
              <a:gd name="T78" fmla="*/ 605634038 w 82"/>
              <a:gd name="T79" fmla="*/ 129085971 h 57"/>
              <a:gd name="T80" fmla="*/ 855013367 w 82"/>
              <a:gd name="T81" fmla="*/ 129085971 h 57"/>
              <a:gd name="T82" fmla="*/ 855013367 w 82"/>
              <a:gd name="T83" fmla="*/ 187764216 h 57"/>
              <a:gd name="T84" fmla="*/ 855013367 w 82"/>
              <a:gd name="T85" fmla="*/ 305113853 h 57"/>
              <a:gd name="T86" fmla="*/ 605634038 w 82"/>
              <a:gd name="T87" fmla="*/ 305113853 h 57"/>
              <a:gd name="T88" fmla="*/ 605634038 w 82"/>
              <a:gd name="T89" fmla="*/ 246439034 h 57"/>
              <a:gd name="T90" fmla="*/ 855013367 w 82"/>
              <a:gd name="T91" fmla="*/ 246439034 h 57"/>
              <a:gd name="T92" fmla="*/ 855013367 w 82"/>
              <a:gd name="T93" fmla="*/ 305113853 h 57"/>
              <a:gd name="T94" fmla="*/ 855013367 w 82"/>
              <a:gd name="T95" fmla="*/ 422466916 h 57"/>
              <a:gd name="T96" fmla="*/ 605634038 w 82"/>
              <a:gd name="T97" fmla="*/ 422466916 h 57"/>
              <a:gd name="T98" fmla="*/ 605634038 w 82"/>
              <a:gd name="T99" fmla="*/ 363792097 h 57"/>
              <a:gd name="T100" fmla="*/ 855013367 w 82"/>
              <a:gd name="T101" fmla="*/ 363792097 h 57"/>
              <a:gd name="T102" fmla="*/ 855013367 w 82"/>
              <a:gd name="T103" fmla="*/ 422466916 h 57"/>
              <a:gd name="T104" fmla="*/ 855013367 w 82"/>
              <a:gd name="T105" fmla="*/ 551552887 h 57"/>
              <a:gd name="T106" fmla="*/ 605634038 w 82"/>
              <a:gd name="T107" fmla="*/ 551552887 h 57"/>
              <a:gd name="T108" fmla="*/ 605634038 w 82"/>
              <a:gd name="T109" fmla="*/ 492878069 h 57"/>
              <a:gd name="T110" fmla="*/ 855013367 w 82"/>
              <a:gd name="T111" fmla="*/ 492878069 h 57"/>
              <a:gd name="T112" fmla="*/ 855013367 w 82"/>
              <a:gd name="T113" fmla="*/ 551552887 h 5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2" h="57">
                <a:moveTo>
                  <a:pt x="82" y="49"/>
                </a:moveTo>
                <a:cubicBezTo>
                  <a:pt x="82" y="54"/>
                  <a:pt x="79" y="57"/>
                  <a:pt x="74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3" y="57"/>
                  <a:pt x="0" y="54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0"/>
                  <a:pt x="10" y="0"/>
                  <a:pt x="10" y="0"/>
                </a:cubicBezTo>
                <a:cubicBezTo>
                  <a:pt x="82" y="0"/>
                  <a:pt x="82" y="0"/>
                  <a:pt x="82" y="0"/>
                </a:cubicBezTo>
                <a:lnTo>
                  <a:pt x="82" y="49"/>
                </a:lnTo>
                <a:close/>
                <a:moveTo>
                  <a:pt x="10" y="11"/>
                </a:moveTo>
                <a:cubicBezTo>
                  <a:pt x="5" y="11"/>
                  <a:pt x="5" y="11"/>
                  <a:pt x="5" y="11"/>
                </a:cubicBezTo>
                <a:cubicBezTo>
                  <a:pt x="5" y="49"/>
                  <a:pt x="5" y="49"/>
                  <a:pt x="5" y="49"/>
                </a:cubicBezTo>
                <a:cubicBezTo>
                  <a:pt x="5" y="51"/>
                  <a:pt x="6" y="52"/>
                  <a:pt x="7" y="52"/>
                </a:cubicBezTo>
                <a:cubicBezTo>
                  <a:pt x="9" y="52"/>
                  <a:pt x="10" y="51"/>
                  <a:pt x="10" y="49"/>
                </a:cubicBezTo>
                <a:lnTo>
                  <a:pt x="10" y="11"/>
                </a:lnTo>
                <a:close/>
                <a:moveTo>
                  <a:pt x="77" y="6"/>
                </a:moveTo>
                <a:cubicBezTo>
                  <a:pt x="15" y="6"/>
                  <a:pt x="15" y="6"/>
                  <a:pt x="15" y="6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50"/>
                  <a:pt x="15" y="51"/>
                  <a:pt x="15" y="52"/>
                </a:cubicBezTo>
                <a:cubicBezTo>
                  <a:pt x="74" y="52"/>
                  <a:pt x="74" y="52"/>
                  <a:pt x="74" y="52"/>
                </a:cubicBezTo>
                <a:cubicBezTo>
                  <a:pt x="76" y="52"/>
                  <a:pt x="77" y="51"/>
                  <a:pt x="77" y="49"/>
                </a:cubicBezTo>
                <a:lnTo>
                  <a:pt x="77" y="6"/>
                </a:lnTo>
                <a:close/>
                <a:moveTo>
                  <a:pt x="46" y="36"/>
                </a:moveTo>
                <a:cubicBezTo>
                  <a:pt x="20" y="36"/>
                  <a:pt x="20" y="36"/>
                  <a:pt x="20" y="36"/>
                </a:cubicBezTo>
                <a:cubicBezTo>
                  <a:pt x="20" y="11"/>
                  <a:pt x="20" y="11"/>
                  <a:pt x="2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36"/>
                </a:lnTo>
                <a:close/>
                <a:moveTo>
                  <a:pt x="46" y="47"/>
                </a:moveTo>
                <a:cubicBezTo>
                  <a:pt x="20" y="47"/>
                  <a:pt x="20" y="47"/>
                  <a:pt x="20" y="47"/>
                </a:cubicBezTo>
                <a:cubicBezTo>
                  <a:pt x="20" y="42"/>
                  <a:pt x="20" y="42"/>
                  <a:pt x="20" y="42"/>
                </a:cubicBezTo>
                <a:cubicBezTo>
                  <a:pt x="46" y="42"/>
                  <a:pt x="46" y="42"/>
                  <a:pt x="46" y="42"/>
                </a:cubicBezTo>
                <a:lnTo>
                  <a:pt x="46" y="47"/>
                </a:lnTo>
                <a:close/>
                <a:moveTo>
                  <a:pt x="25" y="16"/>
                </a:moveTo>
                <a:cubicBezTo>
                  <a:pt x="25" y="31"/>
                  <a:pt x="25" y="31"/>
                  <a:pt x="25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16"/>
                  <a:pt x="41" y="16"/>
                  <a:pt x="41" y="16"/>
                </a:cubicBezTo>
                <a:lnTo>
                  <a:pt x="25" y="16"/>
                </a:lnTo>
                <a:close/>
                <a:moveTo>
                  <a:pt x="72" y="16"/>
                </a:moveTo>
                <a:cubicBezTo>
                  <a:pt x="51" y="16"/>
                  <a:pt x="51" y="16"/>
                  <a:pt x="51" y="16"/>
                </a:cubicBezTo>
                <a:cubicBezTo>
                  <a:pt x="51" y="11"/>
                  <a:pt x="51" y="11"/>
                  <a:pt x="51" y="11"/>
                </a:cubicBezTo>
                <a:cubicBezTo>
                  <a:pt x="72" y="11"/>
                  <a:pt x="72" y="11"/>
                  <a:pt x="72" y="11"/>
                </a:cubicBezTo>
                <a:lnTo>
                  <a:pt x="72" y="16"/>
                </a:lnTo>
                <a:close/>
                <a:moveTo>
                  <a:pt x="72" y="26"/>
                </a:moveTo>
                <a:cubicBezTo>
                  <a:pt x="51" y="26"/>
                  <a:pt x="51" y="26"/>
                  <a:pt x="51" y="26"/>
                </a:cubicBezTo>
                <a:cubicBezTo>
                  <a:pt x="51" y="21"/>
                  <a:pt x="51" y="21"/>
                  <a:pt x="51" y="21"/>
                </a:cubicBezTo>
                <a:cubicBezTo>
                  <a:pt x="72" y="21"/>
                  <a:pt x="72" y="21"/>
                  <a:pt x="72" y="21"/>
                </a:cubicBezTo>
                <a:lnTo>
                  <a:pt x="72" y="26"/>
                </a:lnTo>
                <a:close/>
                <a:moveTo>
                  <a:pt x="72" y="36"/>
                </a:moveTo>
                <a:cubicBezTo>
                  <a:pt x="51" y="36"/>
                  <a:pt x="51" y="36"/>
                  <a:pt x="51" y="36"/>
                </a:cubicBezTo>
                <a:cubicBezTo>
                  <a:pt x="51" y="31"/>
                  <a:pt x="51" y="31"/>
                  <a:pt x="51" y="31"/>
                </a:cubicBezTo>
                <a:cubicBezTo>
                  <a:pt x="72" y="31"/>
                  <a:pt x="72" y="31"/>
                  <a:pt x="72" y="31"/>
                </a:cubicBezTo>
                <a:lnTo>
                  <a:pt x="72" y="36"/>
                </a:lnTo>
                <a:close/>
                <a:moveTo>
                  <a:pt x="72" y="47"/>
                </a:moveTo>
                <a:cubicBezTo>
                  <a:pt x="51" y="47"/>
                  <a:pt x="51" y="47"/>
                  <a:pt x="51" y="47"/>
                </a:cubicBezTo>
                <a:cubicBezTo>
                  <a:pt x="51" y="42"/>
                  <a:pt x="51" y="42"/>
                  <a:pt x="51" y="42"/>
                </a:cubicBezTo>
                <a:cubicBezTo>
                  <a:pt x="72" y="42"/>
                  <a:pt x="72" y="42"/>
                  <a:pt x="72" y="42"/>
                </a:cubicBezTo>
                <a:lnTo>
                  <a:pt x="72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" name="Freeform 114"/>
          <p:cNvSpPr>
            <a:spLocks noEditPoints="1"/>
          </p:cNvSpPr>
          <p:nvPr/>
        </p:nvSpPr>
        <p:spPr bwMode="auto">
          <a:xfrm>
            <a:off x="10735656" y="3920486"/>
            <a:ext cx="362584" cy="362584"/>
          </a:xfrm>
          <a:custGeom>
            <a:avLst/>
            <a:gdLst>
              <a:gd name="T0" fmla="*/ 449567300 w 72"/>
              <a:gd name="T1" fmla="*/ 591536102 h 72"/>
              <a:gd name="T2" fmla="*/ 449567300 w 72"/>
              <a:gd name="T3" fmla="*/ 627029163 h 72"/>
              <a:gd name="T4" fmla="*/ 224783650 w 72"/>
              <a:gd name="T5" fmla="*/ 851812813 h 72"/>
              <a:gd name="T6" fmla="*/ 0 w 72"/>
              <a:gd name="T7" fmla="*/ 579707375 h 72"/>
              <a:gd name="T8" fmla="*/ 94647015 w 72"/>
              <a:gd name="T9" fmla="*/ 638861329 h 72"/>
              <a:gd name="T10" fmla="*/ 118307908 w 72"/>
              <a:gd name="T11" fmla="*/ 627029163 h 72"/>
              <a:gd name="T12" fmla="*/ 331259392 w 72"/>
              <a:gd name="T13" fmla="*/ 496892527 h 72"/>
              <a:gd name="T14" fmla="*/ 449567300 w 72"/>
              <a:gd name="T15" fmla="*/ 591536102 h 72"/>
              <a:gd name="T16" fmla="*/ 851812813 w 72"/>
              <a:gd name="T17" fmla="*/ 82814848 h 72"/>
              <a:gd name="T18" fmla="*/ 828151919 w 72"/>
              <a:gd name="T19" fmla="*/ 153800969 h 72"/>
              <a:gd name="T20" fmla="*/ 603368269 w 72"/>
              <a:gd name="T21" fmla="*/ 508721254 h 72"/>
              <a:gd name="T22" fmla="*/ 496892527 w 72"/>
              <a:gd name="T23" fmla="*/ 556043042 h 72"/>
              <a:gd name="T24" fmla="*/ 354923725 w 72"/>
              <a:gd name="T25" fmla="*/ 402245513 h 72"/>
              <a:gd name="T26" fmla="*/ 402245513 w 72"/>
              <a:gd name="T27" fmla="*/ 307598498 h 72"/>
              <a:gd name="T28" fmla="*/ 698011844 w 72"/>
              <a:gd name="T29" fmla="*/ 23660894 h 72"/>
              <a:gd name="T30" fmla="*/ 768997965 w 72"/>
              <a:gd name="T31" fmla="*/ 0 h 72"/>
              <a:gd name="T32" fmla="*/ 851812813 w 72"/>
              <a:gd name="T33" fmla="*/ 82814848 h 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72">
                <a:moveTo>
                  <a:pt x="38" y="50"/>
                </a:moveTo>
                <a:cubicBezTo>
                  <a:pt x="38" y="53"/>
                  <a:pt x="38" y="53"/>
                  <a:pt x="38" y="53"/>
                </a:cubicBezTo>
                <a:cubicBezTo>
                  <a:pt x="39" y="64"/>
                  <a:pt x="31" y="72"/>
                  <a:pt x="19" y="72"/>
                </a:cubicBezTo>
                <a:cubicBezTo>
                  <a:pt x="6" y="72"/>
                  <a:pt x="0" y="61"/>
                  <a:pt x="0" y="49"/>
                </a:cubicBezTo>
                <a:cubicBezTo>
                  <a:pt x="1" y="50"/>
                  <a:pt x="6" y="54"/>
                  <a:pt x="8" y="54"/>
                </a:cubicBezTo>
                <a:cubicBezTo>
                  <a:pt x="9" y="54"/>
                  <a:pt x="10" y="54"/>
                  <a:pt x="10" y="53"/>
                </a:cubicBezTo>
                <a:cubicBezTo>
                  <a:pt x="14" y="44"/>
                  <a:pt x="19" y="42"/>
                  <a:pt x="28" y="42"/>
                </a:cubicBezTo>
                <a:cubicBezTo>
                  <a:pt x="30" y="46"/>
                  <a:pt x="34" y="49"/>
                  <a:pt x="38" y="50"/>
                </a:cubicBezTo>
                <a:close/>
                <a:moveTo>
                  <a:pt x="72" y="7"/>
                </a:moveTo>
                <a:cubicBezTo>
                  <a:pt x="72" y="9"/>
                  <a:pt x="71" y="11"/>
                  <a:pt x="70" y="13"/>
                </a:cubicBezTo>
                <a:cubicBezTo>
                  <a:pt x="67" y="19"/>
                  <a:pt x="56" y="39"/>
                  <a:pt x="51" y="43"/>
                </a:cubicBezTo>
                <a:cubicBezTo>
                  <a:pt x="49" y="45"/>
                  <a:pt x="46" y="47"/>
                  <a:pt x="42" y="47"/>
                </a:cubicBezTo>
                <a:cubicBezTo>
                  <a:pt x="36" y="47"/>
                  <a:pt x="30" y="41"/>
                  <a:pt x="30" y="34"/>
                </a:cubicBezTo>
                <a:cubicBezTo>
                  <a:pt x="30" y="31"/>
                  <a:pt x="31" y="28"/>
                  <a:pt x="34" y="26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3" y="0"/>
                  <a:pt x="65" y="0"/>
                </a:cubicBezTo>
                <a:cubicBezTo>
                  <a:pt x="68" y="0"/>
                  <a:pt x="72" y="3"/>
                  <a:pt x="72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" name="Freeform 115"/>
          <p:cNvSpPr>
            <a:spLocks/>
          </p:cNvSpPr>
          <p:nvPr/>
        </p:nvSpPr>
        <p:spPr bwMode="auto">
          <a:xfrm>
            <a:off x="11465473" y="3946052"/>
            <a:ext cx="251020" cy="311451"/>
          </a:xfrm>
          <a:custGeom>
            <a:avLst/>
            <a:gdLst>
              <a:gd name="T0" fmla="*/ 587902050 w 50"/>
              <a:gd name="T1" fmla="*/ 70631562 h 62"/>
              <a:gd name="T2" fmla="*/ 564385968 w 50"/>
              <a:gd name="T3" fmla="*/ 117719270 h 62"/>
              <a:gd name="T4" fmla="*/ 529111845 w 50"/>
              <a:gd name="T5" fmla="*/ 117719270 h 62"/>
              <a:gd name="T6" fmla="*/ 517353804 w 50"/>
              <a:gd name="T7" fmla="*/ 129494628 h 62"/>
              <a:gd name="T8" fmla="*/ 517353804 w 50"/>
              <a:gd name="T9" fmla="*/ 153038482 h 62"/>
              <a:gd name="T10" fmla="*/ 517353804 w 50"/>
              <a:gd name="T11" fmla="*/ 706325914 h 62"/>
              <a:gd name="T12" fmla="*/ 493837722 w 50"/>
              <a:gd name="T13" fmla="*/ 729869768 h 62"/>
              <a:gd name="T14" fmla="*/ 435047517 w 50"/>
              <a:gd name="T15" fmla="*/ 729869768 h 62"/>
              <a:gd name="T16" fmla="*/ 411531435 w 50"/>
              <a:gd name="T17" fmla="*/ 706325914 h 62"/>
              <a:gd name="T18" fmla="*/ 411531435 w 50"/>
              <a:gd name="T19" fmla="*/ 129494628 h 62"/>
              <a:gd name="T20" fmla="*/ 340983189 w 50"/>
              <a:gd name="T21" fmla="*/ 129494628 h 62"/>
              <a:gd name="T22" fmla="*/ 340983189 w 50"/>
              <a:gd name="T23" fmla="*/ 706325914 h 62"/>
              <a:gd name="T24" fmla="*/ 317467107 w 50"/>
              <a:gd name="T25" fmla="*/ 729869768 h 62"/>
              <a:gd name="T26" fmla="*/ 258676902 w 50"/>
              <a:gd name="T27" fmla="*/ 729869768 h 62"/>
              <a:gd name="T28" fmla="*/ 235160820 w 50"/>
              <a:gd name="T29" fmla="*/ 706325914 h 62"/>
              <a:gd name="T30" fmla="*/ 235160820 w 50"/>
              <a:gd name="T31" fmla="*/ 470883943 h 62"/>
              <a:gd name="T32" fmla="*/ 117580410 w 50"/>
              <a:gd name="T33" fmla="*/ 435568162 h 62"/>
              <a:gd name="T34" fmla="*/ 23516082 w 50"/>
              <a:gd name="T35" fmla="*/ 353161242 h 62"/>
              <a:gd name="T36" fmla="*/ 0 w 50"/>
              <a:gd name="T37" fmla="*/ 235441971 h 62"/>
              <a:gd name="T38" fmla="*/ 35274123 w 50"/>
              <a:gd name="T39" fmla="*/ 94175416 h 62"/>
              <a:gd name="T40" fmla="*/ 141096492 w 50"/>
              <a:gd name="T41" fmla="*/ 23543854 h 62"/>
              <a:gd name="T42" fmla="*/ 329225148 w 50"/>
              <a:gd name="T43" fmla="*/ 0 h 62"/>
              <a:gd name="T44" fmla="*/ 564385968 w 50"/>
              <a:gd name="T45" fmla="*/ 0 h 62"/>
              <a:gd name="T46" fmla="*/ 587902050 w 50"/>
              <a:gd name="T47" fmla="*/ 35315781 h 62"/>
              <a:gd name="T48" fmla="*/ 587902050 w 50"/>
              <a:gd name="T49" fmla="*/ 70631562 h 6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0" h="62">
                <a:moveTo>
                  <a:pt x="50" y="6"/>
                </a:moveTo>
                <a:cubicBezTo>
                  <a:pt x="50" y="7"/>
                  <a:pt x="49" y="10"/>
                  <a:pt x="48" y="10"/>
                </a:cubicBezTo>
                <a:cubicBezTo>
                  <a:pt x="47" y="10"/>
                  <a:pt x="46" y="9"/>
                  <a:pt x="45" y="10"/>
                </a:cubicBezTo>
                <a:cubicBezTo>
                  <a:pt x="45" y="10"/>
                  <a:pt x="44" y="10"/>
                  <a:pt x="44" y="11"/>
                </a:cubicBezTo>
                <a:cubicBezTo>
                  <a:pt x="44" y="12"/>
                  <a:pt x="44" y="13"/>
                  <a:pt x="44" y="13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61"/>
                  <a:pt x="43" y="62"/>
                  <a:pt x="42" y="62"/>
                </a:cubicBezTo>
                <a:cubicBezTo>
                  <a:pt x="37" y="62"/>
                  <a:pt x="37" y="62"/>
                  <a:pt x="37" y="62"/>
                </a:cubicBezTo>
                <a:cubicBezTo>
                  <a:pt x="36" y="62"/>
                  <a:pt x="35" y="61"/>
                  <a:pt x="35" y="60"/>
                </a:cubicBezTo>
                <a:cubicBezTo>
                  <a:pt x="35" y="11"/>
                  <a:pt x="35" y="11"/>
                  <a:pt x="35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60"/>
                  <a:pt x="29" y="60"/>
                  <a:pt x="29" y="60"/>
                </a:cubicBezTo>
                <a:cubicBezTo>
                  <a:pt x="29" y="61"/>
                  <a:pt x="28" y="62"/>
                  <a:pt x="27" y="62"/>
                </a:cubicBezTo>
                <a:cubicBezTo>
                  <a:pt x="22" y="62"/>
                  <a:pt x="22" y="62"/>
                  <a:pt x="22" y="62"/>
                </a:cubicBezTo>
                <a:cubicBezTo>
                  <a:pt x="21" y="62"/>
                  <a:pt x="20" y="61"/>
                  <a:pt x="20" y="60"/>
                </a:cubicBezTo>
                <a:cubicBezTo>
                  <a:pt x="20" y="40"/>
                  <a:pt x="20" y="40"/>
                  <a:pt x="20" y="40"/>
                </a:cubicBezTo>
                <a:cubicBezTo>
                  <a:pt x="16" y="39"/>
                  <a:pt x="13" y="39"/>
                  <a:pt x="10" y="37"/>
                </a:cubicBezTo>
                <a:cubicBezTo>
                  <a:pt x="7" y="36"/>
                  <a:pt x="4" y="33"/>
                  <a:pt x="2" y="30"/>
                </a:cubicBezTo>
                <a:cubicBezTo>
                  <a:pt x="1" y="27"/>
                  <a:pt x="0" y="24"/>
                  <a:pt x="0" y="20"/>
                </a:cubicBezTo>
                <a:cubicBezTo>
                  <a:pt x="0" y="15"/>
                  <a:pt x="1" y="11"/>
                  <a:pt x="3" y="8"/>
                </a:cubicBezTo>
                <a:cubicBezTo>
                  <a:pt x="6" y="5"/>
                  <a:pt x="8" y="3"/>
                  <a:pt x="12" y="2"/>
                </a:cubicBezTo>
                <a:cubicBezTo>
                  <a:pt x="15" y="1"/>
                  <a:pt x="21" y="0"/>
                  <a:pt x="2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2"/>
                  <a:pt x="50" y="3"/>
                </a:cubicBezTo>
                <a:lnTo>
                  <a:pt x="50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" name="Freeform 116"/>
          <p:cNvSpPr>
            <a:spLocks noEditPoints="1"/>
          </p:cNvSpPr>
          <p:nvPr/>
        </p:nvSpPr>
        <p:spPr bwMode="auto">
          <a:xfrm>
            <a:off x="12199939" y="3920486"/>
            <a:ext cx="332370" cy="337017"/>
          </a:xfrm>
          <a:custGeom>
            <a:avLst/>
            <a:gdLst>
              <a:gd name="T0" fmla="*/ 579708652 w 66"/>
              <a:gd name="T1" fmla="*/ 401319010 h 67"/>
              <a:gd name="T2" fmla="*/ 295770422 w 66"/>
              <a:gd name="T3" fmla="*/ 483945836 h 67"/>
              <a:gd name="T4" fmla="*/ 260277284 w 66"/>
              <a:gd name="T5" fmla="*/ 483945836 h 67"/>
              <a:gd name="T6" fmla="*/ 224784145 w 66"/>
              <a:gd name="T7" fmla="*/ 519356842 h 67"/>
              <a:gd name="T8" fmla="*/ 189291007 w 66"/>
              <a:gd name="T9" fmla="*/ 660997431 h 67"/>
              <a:gd name="T10" fmla="*/ 130140362 w 66"/>
              <a:gd name="T11" fmla="*/ 708213251 h 67"/>
              <a:gd name="T12" fmla="*/ 35493139 w 66"/>
              <a:gd name="T13" fmla="*/ 708213251 h 67"/>
              <a:gd name="T14" fmla="*/ 0 w 66"/>
              <a:gd name="T15" fmla="*/ 672802245 h 67"/>
              <a:gd name="T16" fmla="*/ 0 w 66"/>
              <a:gd name="T17" fmla="*/ 660997431 h 67"/>
              <a:gd name="T18" fmla="*/ 141969115 w 66"/>
              <a:gd name="T19" fmla="*/ 47215820 h 67"/>
              <a:gd name="T20" fmla="*/ 189291007 w 66"/>
              <a:gd name="T21" fmla="*/ 0 h 67"/>
              <a:gd name="T22" fmla="*/ 402246398 w 66"/>
              <a:gd name="T23" fmla="*/ 0 h 67"/>
              <a:gd name="T24" fmla="*/ 686184628 w 66"/>
              <a:gd name="T25" fmla="*/ 200661223 h 67"/>
              <a:gd name="T26" fmla="*/ 579708652 w 66"/>
              <a:gd name="T27" fmla="*/ 401319010 h 67"/>
              <a:gd name="T28" fmla="*/ 674355875 w 66"/>
              <a:gd name="T29" fmla="*/ 495747214 h 67"/>
              <a:gd name="T30" fmla="*/ 378585453 w 66"/>
              <a:gd name="T31" fmla="*/ 566569226 h 67"/>
              <a:gd name="T32" fmla="*/ 354924507 w 66"/>
              <a:gd name="T33" fmla="*/ 566569226 h 67"/>
              <a:gd name="T34" fmla="*/ 307599175 w 66"/>
              <a:gd name="T35" fmla="*/ 601980233 h 67"/>
              <a:gd name="T36" fmla="*/ 272109476 w 66"/>
              <a:gd name="T37" fmla="*/ 755425635 h 67"/>
              <a:gd name="T38" fmla="*/ 224784145 w 66"/>
              <a:gd name="T39" fmla="*/ 790836641 h 67"/>
              <a:gd name="T40" fmla="*/ 118308169 w 66"/>
              <a:gd name="T41" fmla="*/ 790836641 h 67"/>
              <a:gd name="T42" fmla="*/ 82815030 w 66"/>
              <a:gd name="T43" fmla="*/ 755425635 h 67"/>
              <a:gd name="T44" fmla="*/ 94647223 w 66"/>
              <a:gd name="T45" fmla="*/ 731819443 h 67"/>
              <a:gd name="T46" fmla="*/ 165630061 w 66"/>
              <a:gd name="T47" fmla="*/ 731819443 h 67"/>
              <a:gd name="T48" fmla="*/ 212955392 w 66"/>
              <a:gd name="T49" fmla="*/ 684603623 h 67"/>
              <a:gd name="T50" fmla="*/ 248445091 w 66"/>
              <a:gd name="T51" fmla="*/ 542963034 h 67"/>
              <a:gd name="T52" fmla="*/ 295770422 w 66"/>
              <a:gd name="T53" fmla="*/ 507552028 h 67"/>
              <a:gd name="T54" fmla="*/ 319431368 w 66"/>
              <a:gd name="T55" fmla="*/ 507552028 h 67"/>
              <a:gd name="T56" fmla="*/ 615201790 w 66"/>
              <a:gd name="T57" fmla="*/ 424928638 h 67"/>
              <a:gd name="T58" fmla="*/ 709845574 w 66"/>
              <a:gd name="T59" fmla="*/ 224267415 h 67"/>
              <a:gd name="T60" fmla="*/ 686184628 w 66"/>
              <a:gd name="T61" fmla="*/ 129839211 h 67"/>
              <a:gd name="T62" fmla="*/ 780831851 w 66"/>
              <a:gd name="T63" fmla="*/ 283284613 h 67"/>
              <a:gd name="T64" fmla="*/ 674355875 w 66"/>
              <a:gd name="T65" fmla="*/ 495747214 h 67"/>
              <a:gd name="T66" fmla="*/ 378585453 w 66"/>
              <a:gd name="T67" fmla="*/ 141644024 h 67"/>
              <a:gd name="T68" fmla="*/ 343092314 w 66"/>
              <a:gd name="T69" fmla="*/ 141644024 h 67"/>
              <a:gd name="T70" fmla="*/ 295770422 w 66"/>
              <a:gd name="T71" fmla="*/ 177051595 h 67"/>
              <a:gd name="T72" fmla="*/ 272109476 w 66"/>
              <a:gd name="T73" fmla="*/ 306890805 h 67"/>
              <a:gd name="T74" fmla="*/ 272109476 w 66"/>
              <a:gd name="T75" fmla="*/ 318695619 h 67"/>
              <a:gd name="T76" fmla="*/ 295770422 w 66"/>
              <a:gd name="T77" fmla="*/ 342301812 h 67"/>
              <a:gd name="T78" fmla="*/ 319431368 w 66"/>
              <a:gd name="T79" fmla="*/ 342301812 h 67"/>
              <a:gd name="T80" fmla="*/ 485061429 w 66"/>
              <a:gd name="T81" fmla="*/ 212462601 h 67"/>
              <a:gd name="T82" fmla="*/ 378585453 w 66"/>
              <a:gd name="T83" fmla="*/ 141644024 h 6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6" h="67">
                <a:moveTo>
                  <a:pt x="49" y="34"/>
                </a:moveTo>
                <a:cubicBezTo>
                  <a:pt x="43" y="39"/>
                  <a:pt x="33" y="41"/>
                  <a:pt x="25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1" y="41"/>
                  <a:pt x="19" y="42"/>
                  <a:pt x="19" y="44"/>
                </a:cubicBezTo>
                <a:cubicBezTo>
                  <a:pt x="16" y="56"/>
                  <a:pt x="16" y="56"/>
                  <a:pt x="16" y="56"/>
                </a:cubicBezTo>
                <a:cubicBezTo>
                  <a:pt x="15" y="58"/>
                  <a:pt x="13" y="60"/>
                  <a:pt x="11" y="60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60"/>
                  <a:pt x="0" y="59"/>
                  <a:pt x="0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2"/>
                  <a:pt x="14" y="0"/>
                  <a:pt x="16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46" y="0"/>
                  <a:pt x="58" y="2"/>
                  <a:pt x="58" y="17"/>
                </a:cubicBezTo>
                <a:cubicBezTo>
                  <a:pt x="58" y="24"/>
                  <a:pt x="55" y="30"/>
                  <a:pt x="49" y="34"/>
                </a:cubicBezTo>
                <a:close/>
                <a:moveTo>
                  <a:pt x="57" y="42"/>
                </a:moveTo>
                <a:cubicBezTo>
                  <a:pt x="50" y="47"/>
                  <a:pt x="41" y="48"/>
                  <a:pt x="32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28" y="48"/>
                  <a:pt x="26" y="49"/>
                  <a:pt x="26" y="51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6"/>
                  <a:pt x="21" y="67"/>
                  <a:pt x="19" y="67"/>
                </a:cubicBezTo>
                <a:cubicBezTo>
                  <a:pt x="10" y="67"/>
                  <a:pt x="10" y="67"/>
                  <a:pt x="10" y="67"/>
                </a:cubicBezTo>
                <a:cubicBezTo>
                  <a:pt x="9" y="67"/>
                  <a:pt x="7" y="66"/>
                  <a:pt x="7" y="64"/>
                </a:cubicBezTo>
                <a:cubicBezTo>
                  <a:pt x="7" y="63"/>
                  <a:pt x="7" y="63"/>
                  <a:pt x="8" y="62"/>
                </a:cubicBezTo>
                <a:cubicBezTo>
                  <a:pt x="14" y="62"/>
                  <a:pt x="14" y="62"/>
                  <a:pt x="14" y="62"/>
                </a:cubicBezTo>
                <a:cubicBezTo>
                  <a:pt x="16" y="62"/>
                  <a:pt x="17" y="60"/>
                  <a:pt x="18" y="58"/>
                </a:cubicBezTo>
                <a:cubicBezTo>
                  <a:pt x="21" y="46"/>
                  <a:pt x="21" y="46"/>
                  <a:pt x="21" y="46"/>
                </a:cubicBezTo>
                <a:cubicBezTo>
                  <a:pt x="21" y="44"/>
                  <a:pt x="23" y="43"/>
                  <a:pt x="25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36" y="43"/>
                  <a:pt x="45" y="41"/>
                  <a:pt x="52" y="36"/>
                </a:cubicBezTo>
                <a:cubicBezTo>
                  <a:pt x="57" y="32"/>
                  <a:pt x="60" y="26"/>
                  <a:pt x="60" y="19"/>
                </a:cubicBezTo>
                <a:cubicBezTo>
                  <a:pt x="60" y="16"/>
                  <a:pt x="60" y="13"/>
                  <a:pt x="58" y="11"/>
                </a:cubicBezTo>
                <a:cubicBezTo>
                  <a:pt x="64" y="14"/>
                  <a:pt x="66" y="19"/>
                  <a:pt x="66" y="24"/>
                </a:cubicBezTo>
                <a:cubicBezTo>
                  <a:pt x="66" y="32"/>
                  <a:pt x="63" y="37"/>
                  <a:pt x="57" y="42"/>
                </a:cubicBezTo>
                <a:close/>
                <a:moveTo>
                  <a:pt x="32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27" y="12"/>
                  <a:pt x="26" y="13"/>
                  <a:pt x="25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26"/>
                  <a:pt x="23" y="26"/>
                  <a:pt x="23" y="27"/>
                </a:cubicBezTo>
                <a:cubicBezTo>
                  <a:pt x="23" y="28"/>
                  <a:pt x="24" y="29"/>
                  <a:pt x="25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34" y="29"/>
                  <a:pt x="41" y="26"/>
                  <a:pt x="41" y="18"/>
                </a:cubicBezTo>
                <a:cubicBezTo>
                  <a:pt x="41" y="13"/>
                  <a:pt x="36" y="12"/>
                  <a:pt x="32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" name="Freeform 117"/>
          <p:cNvSpPr>
            <a:spLocks/>
          </p:cNvSpPr>
          <p:nvPr/>
        </p:nvSpPr>
        <p:spPr bwMode="auto">
          <a:xfrm>
            <a:off x="12908839" y="3946052"/>
            <a:ext cx="285883" cy="285885"/>
          </a:xfrm>
          <a:custGeom>
            <a:avLst/>
            <a:gdLst>
              <a:gd name="T0" fmla="*/ 657162825 w 57"/>
              <a:gd name="T1" fmla="*/ 598494798 h 57"/>
              <a:gd name="T2" fmla="*/ 598488307 w 57"/>
              <a:gd name="T3" fmla="*/ 645436708 h 57"/>
              <a:gd name="T4" fmla="*/ 504608393 w 57"/>
              <a:gd name="T5" fmla="*/ 668905950 h 57"/>
              <a:gd name="T6" fmla="*/ 387255931 w 57"/>
              <a:gd name="T7" fmla="*/ 633700374 h 57"/>
              <a:gd name="T8" fmla="*/ 305112290 w 57"/>
              <a:gd name="T9" fmla="*/ 598494798 h 57"/>
              <a:gd name="T10" fmla="*/ 82147066 w 57"/>
              <a:gd name="T11" fmla="*/ 375525006 h 57"/>
              <a:gd name="T12" fmla="*/ 35205396 w 57"/>
              <a:gd name="T13" fmla="*/ 293380945 h 57"/>
              <a:gd name="T14" fmla="*/ 0 w 57"/>
              <a:gd name="T15" fmla="*/ 164291548 h 57"/>
              <a:gd name="T16" fmla="*/ 35205396 w 57"/>
              <a:gd name="T17" fmla="*/ 82147487 h 57"/>
              <a:gd name="T18" fmla="*/ 82147066 w 57"/>
              <a:gd name="T19" fmla="*/ 23469242 h 57"/>
              <a:gd name="T20" fmla="*/ 140821584 w 57"/>
              <a:gd name="T21" fmla="*/ 0 h 57"/>
              <a:gd name="T22" fmla="*/ 152554432 w 57"/>
              <a:gd name="T23" fmla="*/ 11736334 h 57"/>
              <a:gd name="T24" fmla="*/ 176026980 w 57"/>
              <a:gd name="T25" fmla="*/ 46941910 h 57"/>
              <a:gd name="T26" fmla="*/ 222965224 w 57"/>
              <a:gd name="T27" fmla="*/ 117353063 h 57"/>
              <a:gd name="T28" fmla="*/ 246437772 w 57"/>
              <a:gd name="T29" fmla="*/ 164291548 h 57"/>
              <a:gd name="T30" fmla="*/ 164290706 w 57"/>
              <a:gd name="T31" fmla="*/ 258175368 h 57"/>
              <a:gd name="T32" fmla="*/ 176026980 w 57"/>
              <a:gd name="T33" fmla="*/ 305113853 h 57"/>
              <a:gd name="T34" fmla="*/ 375523082 w 57"/>
              <a:gd name="T35" fmla="*/ 492878069 h 57"/>
              <a:gd name="T36" fmla="*/ 410728479 w 57"/>
              <a:gd name="T37" fmla="*/ 516347311 h 57"/>
              <a:gd name="T38" fmla="*/ 504608393 w 57"/>
              <a:gd name="T39" fmla="*/ 422466916 h 57"/>
              <a:gd name="T40" fmla="*/ 551550063 w 57"/>
              <a:gd name="T41" fmla="*/ 445936158 h 57"/>
              <a:gd name="T42" fmla="*/ 633693703 w 57"/>
              <a:gd name="T43" fmla="*/ 492878069 h 57"/>
              <a:gd name="T44" fmla="*/ 668899099 w 57"/>
              <a:gd name="T45" fmla="*/ 516347311 h 57"/>
              <a:gd name="T46" fmla="*/ 668899099 w 57"/>
              <a:gd name="T47" fmla="*/ 528083645 h 57"/>
              <a:gd name="T48" fmla="*/ 657162825 w 57"/>
              <a:gd name="T49" fmla="*/ 598494798 h 5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7" h="57">
                <a:moveTo>
                  <a:pt x="56" y="51"/>
                </a:moveTo>
                <a:cubicBezTo>
                  <a:pt x="55" y="53"/>
                  <a:pt x="53" y="54"/>
                  <a:pt x="51" y="55"/>
                </a:cubicBezTo>
                <a:cubicBezTo>
                  <a:pt x="49" y="56"/>
                  <a:pt x="46" y="57"/>
                  <a:pt x="43" y="57"/>
                </a:cubicBezTo>
                <a:cubicBezTo>
                  <a:pt x="40" y="57"/>
                  <a:pt x="36" y="55"/>
                  <a:pt x="33" y="54"/>
                </a:cubicBezTo>
                <a:cubicBezTo>
                  <a:pt x="30" y="53"/>
                  <a:pt x="28" y="52"/>
                  <a:pt x="26" y="51"/>
                </a:cubicBezTo>
                <a:cubicBezTo>
                  <a:pt x="19" y="47"/>
                  <a:pt x="11" y="38"/>
                  <a:pt x="7" y="32"/>
                </a:cubicBezTo>
                <a:cubicBezTo>
                  <a:pt x="5" y="29"/>
                  <a:pt x="4" y="27"/>
                  <a:pt x="3" y="25"/>
                </a:cubicBezTo>
                <a:cubicBezTo>
                  <a:pt x="2" y="21"/>
                  <a:pt x="0" y="18"/>
                  <a:pt x="0" y="14"/>
                </a:cubicBezTo>
                <a:cubicBezTo>
                  <a:pt x="0" y="11"/>
                  <a:pt x="1" y="9"/>
                  <a:pt x="3" y="7"/>
                </a:cubicBezTo>
                <a:cubicBezTo>
                  <a:pt x="4" y="5"/>
                  <a:pt x="5" y="3"/>
                  <a:pt x="7" y="2"/>
                </a:cubicBezTo>
                <a:cubicBezTo>
                  <a:pt x="8" y="1"/>
                  <a:pt x="11" y="0"/>
                  <a:pt x="12" y="0"/>
                </a:cubicBezTo>
                <a:cubicBezTo>
                  <a:pt x="13" y="0"/>
                  <a:pt x="13" y="0"/>
                  <a:pt x="13" y="1"/>
                </a:cubicBezTo>
                <a:cubicBezTo>
                  <a:pt x="14" y="1"/>
                  <a:pt x="15" y="3"/>
                  <a:pt x="15" y="4"/>
                </a:cubicBezTo>
                <a:cubicBezTo>
                  <a:pt x="17" y="6"/>
                  <a:pt x="18" y="8"/>
                  <a:pt x="19" y="10"/>
                </a:cubicBezTo>
                <a:cubicBezTo>
                  <a:pt x="20" y="12"/>
                  <a:pt x="21" y="13"/>
                  <a:pt x="21" y="14"/>
                </a:cubicBezTo>
                <a:cubicBezTo>
                  <a:pt x="21" y="17"/>
                  <a:pt x="14" y="20"/>
                  <a:pt x="14" y="22"/>
                </a:cubicBezTo>
                <a:cubicBezTo>
                  <a:pt x="14" y="23"/>
                  <a:pt x="15" y="25"/>
                  <a:pt x="15" y="26"/>
                </a:cubicBezTo>
                <a:cubicBezTo>
                  <a:pt x="19" y="33"/>
                  <a:pt x="24" y="38"/>
                  <a:pt x="32" y="42"/>
                </a:cubicBezTo>
                <a:cubicBezTo>
                  <a:pt x="33" y="43"/>
                  <a:pt x="34" y="44"/>
                  <a:pt x="35" y="44"/>
                </a:cubicBezTo>
                <a:cubicBezTo>
                  <a:pt x="37" y="44"/>
                  <a:pt x="41" y="36"/>
                  <a:pt x="43" y="36"/>
                </a:cubicBezTo>
                <a:cubicBezTo>
                  <a:pt x="45" y="36"/>
                  <a:pt x="46" y="38"/>
                  <a:pt x="47" y="38"/>
                </a:cubicBezTo>
                <a:cubicBezTo>
                  <a:pt x="49" y="40"/>
                  <a:pt x="52" y="41"/>
                  <a:pt x="54" y="42"/>
                </a:cubicBezTo>
                <a:cubicBezTo>
                  <a:pt x="55" y="43"/>
                  <a:pt x="57" y="43"/>
                  <a:pt x="57" y="44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47"/>
                  <a:pt x="56" y="49"/>
                  <a:pt x="56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" name="Freeform 118"/>
          <p:cNvSpPr>
            <a:spLocks noEditPoints="1"/>
          </p:cNvSpPr>
          <p:nvPr/>
        </p:nvSpPr>
        <p:spPr bwMode="auto">
          <a:xfrm>
            <a:off x="13534064" y="3920486"/>
            <a:ext cx="346315" cy="337017"/>
          </a:xfrm>
          <a:custGeom>
            <a:avLst/>
            <a:gdLst>
              <a:gd name="T0" fmla="*/ 622845691 w 69"/>
              <a:gd name="T1" fmla="*/ 684603623 h 67"/>
              <a:gd name="T2" fmla="*/ 364306229 w 69"/>
              <a:gd name="T3" fmla="*/ 790836641 h 67"/>
              <a:gd name="T4" fmla="*/ 0 w 69"/>
              <a:gd name="T5" fmla="*/ 424928638 h 67"/>
              <a:gd name="T6" fmla="*/ 364306229 w 69"/>
              <a:gd name="T7" fmla="*/ 59017198 h 67"/>
              <a:gd name="T8" fmla="*/ 364306229 w 69"/>
              <a:gd name="T9" fmla="*/ 424928638 h 67"/>
              <a:gd name="T10" fmla="*/ 622845691 w 69"/>
              <a:gd name="T11" fmla="*/ 684603623 h 67"/>
              <a:gd name="T12" fmla="*/ 423063639 w 69"/>
              <a:gd name="T13" fmla="*/ 365908004 h 67"/>
              <a:gd name="T14" fmla="*/ 423063639 w 69"/>
              <a:gd name="T15" fmla="*/ 0 h 67"/>
              <a:gd name="T16" fmla="*/ 787369868 w 69"/>
              <a:gd name="T17" fmla="*/ 365908004 h 67"/>
              <a:gd name="T18" fmla="*/ 423063639 w 69"/>
              <a:gd name="T19" fmla="*/ 365908004 h 67"/>
              <a:gd name="T20" fmla="*/ 810872833 w 69"/>
              <a:gd name="T21" fmla="*/ 424928638 h 67"/>
              <a:gd name="T22" fmla="*/ 705106066 w 69"/>
              <a:gd name="T23" fmla="*/ 684603623 h 67"/>
              <a:gd name="T24" fmla="*/ 446566604 w 69"/>
              <a:gd name="T25" fmla="*/ 424928638 h 67"/>
              <a:gd name="T26" fmla="*/ 810872833 w 69"/>
              <a:gd name="T27" fmla="*/ 424928638 h 6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9" h="67">
                <a:moveTo>
                  <a:pt x="53" y="58"/>
                </a:moveTo>
                <a:cubicBezTo>
                  <a:pt x="47" y="64"/>
                  <a:pt x="39" y="67"/>
                  <a:pt x="31" y="67"/>
                </a:cubicBezTo>
                <a:cubicBezTo>
                  <a:pt x="14" y="67"/>
                  <a:pt x="0" y="53"/>
                  <a:pt x="0" y="36"/>
                </a:cubicBezTo>
                <a:cubicBezTo>
                  <a:pt x="0" y="19"/>
                  <a:pt x="14" y="5"/>
                  <a:pt x="31" y="5"/>
                </a:cubicBezTo>
                <a:cubicBezTo>
                  <a:pt x="31" y="36"/>
                  <a:pt x="31" y="36"/>
                  <a:pt x="31" y="36"/>
                </a:cubicBezTo>
                <a:lnTo>
                  <a:pt x="53" y="58"/>
                </a:lnTo>
                <a:close/>
                <a:moveTo>
                  <a:pt x="36" y="31"/>
                </a:moveTo>
                <a:cubicBezTo>
                  <a:pt x="36" y="0"/>
                  <a:pt x="36" y="0"/>
                  <a:pt x="36" y="0"/>
                </a:cubicBezTo>
                <a:cubicBezTo>
                  <a:pt x="53" y="0"/>
                  <a:pt x="67" y="14"/>
                  <a:pt x="67" y="31"/>
                </a:cubicBezTo>
                <a:lnTo>
                  <a:pt x="36" y="31"/>
                </a:lnTo>
                <a:close/>
                <a:moveTo>
                  <a:pt x="69" y="36"/>
                </a:moveTo>
                <a:cubicBezTo>
                  <a:pt x="69" y="45"/>
                  <a:pt x="66" y="53"/>
                  <a:pt x="60" y="58"/>
                </a:cubicBezTo>
                <a:cubicBezTo>
                  <a:pt x="38" y="36"/>
                  <a:pt x="38" y="36"/>
                  <a:pt x="38" y="36"/>
                </a:cubicBezTo>
                <a:lnTo>
                  <a:pt x="69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" name="Freeform 119"/>
          <p:cNvSpPr>
            <a:spLocks/>
          </p:cNvSpPr>
          <p:nvPr/>
        </p:nvSpPr>
        <p:spPr bwMode="auto">
          <a:xfrm>
            <a:off x="687885" y="4510847"/>
            <a:ext cx="306802" cy="311451"/>
          </a:xfrm>
          <a:custGeom>
            <a:avLst/>
            <a:gdLst>
              <a:gd name="T0" fmla="*/ 719855779 w 61"/>
              <a:gd name="T1" fmla="*/ 141266555 h 62"/>
              <a:gd name="T2" fmla="*/ 719855779 w 61"/>
              <a:gd name="T3" fmla="*/ 600375140 h 62"/>
              <a:gd name="T4" fmla="*/ 590044707 w 61"/>
              <a:gd name="T5" fmla="*/ 729869768 h 62"/>
              <a:gd name="T6" fmla="*/ 247818639 w 61"/>
              <a:gd name="T7" fmla="*/ 729869768 h 62"/>
              <a:gd name="T8" fmla="*/ 295022353 w 61"/>
              <a:gd name="T9" fmla="*/ 635694352 h 62"/>
              <a:gd name="T10" fmla="*/ 318625928 w 61"/>
              <a:gd name="T11" fmla="*/ 529743578 h 62"/>
              <a:gd name="T12" fmla="*/ 413033356 w 61"/>
              <a:gd name="T13" fmla="*/ 576831286 h 62"/>
              <a:gd name="T14" fmla="*/ 601848211 w 61"/>
              <a:gd name="T15" fmla="*/ 329617388 h 62"/>
              <a:gd name="T16" fmla="*/ 377629711 w 61"/>
              <a:gd name="T17" fmla="*/ 129494628 h 62"/>
              <a:gd name="T18" fmla="*/ 118007567 w 61"/>
              <a:gd name="T19" fmla="*/ 353161242 h 62"/>
              <a:gd name="T20" fmla="*/ 188814856 w 61"/>
              <a:gd name="T21" fmla="*/ 482655870 h 62"/>
              <a:gd name="T22" fmla="*/ 212414995 w 61"/>
              <a:gd name="T23" fmla="*/ 482655870 h 62"/>
              <a:gd name="T24" fmla="*/ 212414995 w 61"/>
              <a:gd name="T25" fmla="*/ 447340089 h 62"/>
              <a:gd name="T26" fmla="*/ 212414995 w 61"/>
              <a:gd name="T27" fmla="*/ 435568162 h 62"/>
              <a:gd name="T28" fmla="*/ 188814856 w 61"/>
              <a:gd name="T29" fmla="*/ 364936600 h 62"/>
              <a:gd name="T30" fmla="*/ 365829642 w 61"/>
              <a:gd name="T31" fmla="*/ 188354263 h 62"/>
              <a:gd name="T32" fmla="*/ 519240853 w 61"/>
              <a:gd name="T33" fmla="*/ 329617388 h 62"/>
              <a:gd name="T34" fmla="*/ 401229851 w 61"/>
              <a:gd name="T35" fmla="*/ 517971651 h 62"/>
              <a:gd name="T36" fmla="*/ 342226067 w 61"/>
              <a:gd name="T37" fmla="*/ 447340089 h 62"/>
              <a:gd name="T38" fmla="*/ 377629711 w 61"/>
              <a:gd name="T39" fmla="*/ 317845460 h 62"/>
              <a:gd name="T40" fmla="*/ 330425998 w 61"/>
              <a:gd name="T41" fmla="*/ 270757752 h 62"/>
              <a:gd name="T42" fmla="*/ 259618709 w 61"/>
              <a:gd name="T43" fmla="*/ 353161242 h 62"/>
              <a:gd name="T44" fmla="*/ 271422214 w 61"/>
              <a:gd name="T45" fmla="*/ 412024308 h 62"/>
              <a:gd name="T46" fmla="*/ 224218500 w 61"/>
              <a:gd name="T47" fmla="*/ 612150498 h 62"/>
              <a:gd name="T48" fmla="*/ 224218500 w 61"/>
              <a:gd name="T49" fmla="*/ 729869768 h 62"/>
              <a:gd name="T50" fmla="*/ 129811072 w 61"/>
              <a:gd name="T51" fmla="*/ 729869768 h 62"/>
              <a:gd name="T52" fmla="*/ 0 w 61"/>
              <a:gd name="T53" fmla="*/ 600375140 h 62"/>
              <a:gd name="T54" fmla="*/ 0 w 61"/>
              <a:gd name="T55" fmla="*/ 141266555 h 62"/>
              <a:gd name="T56" fmla="*/ 129811072 w 61"/>
              <a:gd name="T57" fmla="*/ 0 h 62"/>
              <a:gd name="T58" fmla="*/ 590044707 w 61"/>
              <a:gd name="T59" fmla="*/ 0 h 62"/>
              <a:gd name="T60" fmla="*/ 719855779 w 61"/>
              <a:gd name="T61" fmla="*/ 141266555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1" h="62">
                <a:moveTo>
                  <a:pt x="61" y="12"/>
                </a:moveTo>
                <a:cubicBezTo>
                  <a:pt x="61" y="51"/>
                  <a:pt x="61" y="51"/>
                  <a:pt x="61" y="51"/>
                </a:cubicBezTo>
                <a:cubicBezTo>
                  <a:pt x="61" y="57"/>
                  <a:pt x="56" y="62"/>
                  <a:pt x="50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22" y="60"/>
                  <a:pt x="24" y="57"/>
                  <a:pt x="25" y="54"/>
                </a:cubicBezTo>
                <a:cubicBezTo>
                  <a:pt x="25" y="54"/>
                  <a:pt x="25" y="52"/>
                  <a:pt x="27" y="45"/>
                </a:cubicBezTo>
                <a:cubicBezTo>
                  <a:pt x="28" y="47"/>
                  <a:pt x="31" y="49"/>
                  <a:pt x="35" y="49"/>
                </a:cubicBezTo>
                <a:cubicBezTo>
                  <a:pt x="44" y="49"/>
                  <a:pt x="51" y="40"/>
                  <a:pt x="51" y="28"/>
                </a:cubicBezTo>
                <a:cubicBezTo>
                  <a:pt x="51" y="19"/>
                  <a:pt x="43" y="11"/>
                  <a:pt x="32" y="11"/>
                </a:cubicBezTo>
                <a:cubicBezTo>
                  <a:pt x="17" y="11"/>
                  <a:pt x="10" y="21"/>
                  <a:pt x="10" y="30"/>
                </a:cubicBezTo>
                <a:cubicBezTo>
                  <a:pt x="10" y="35"/>
                  <a:pt x="12" y="40"/>
                  <a:pt x="16" y="41"/>
                </a:cubicBezTo>
                <a:cubicBezTo>
                  <a:pt x="17" y="42"/>
                  <a:pt x="18" y="41"/>
                  <a:pt x="18" y="41"/>
                </a:cubicBezTo>
                <a:cubicBezTo>
                  <a:pt x="18" y="40"/>
                  <a:pt x="18" y="39"/>
                  <a:pt x="18" y="38"/>
                </a:cubicBezTo>
                <a:cubicBezTo>
                  <a:pt x="19" y="37"/>
                  <a:pt x="19" y="37"/>
                  <a:pt x="18" y="37"/>
                </a:cubicBezTo>
                <a:cubicBezTo>
                  <a:pt x="17" y="35"/>
                  <a:pt x="16" y="33"/>
                  <a:pt x="16" y="31"/>
                </a:cubicBezTo>
                <a:cubicBezTo>
                  <a:pt x="16" y="23"/>
                  <a:pt x="22" y="16"/>
                  <a:pt x="31" y="16"/>
                </a:cubicBezTo>
                <a:cubicBezTo>
                  <a:pt x="39" y="16"/>
                  <a:pt x="44" y="21"/>
                  <a:pt x="44" y="28"/>
                </a:cubicBezTo>
                <a:cubicBezTo>
                  <a:pt x="44" y="36"/>
                  <a:pt x="40" y="44"/>
                  <a:pt x="34" y="44"/>
                </a:cubicBezTo>
                <a:cubicBezTo>
                  <a:pt x="31" y="44"/>
                  <a:pt x="28" y="41"/>
                  <a:pt x="29" y="38"/>
                </a:cubicBezTo>
                <a:cubicBezTo>
                  <a:pt x="30" y="34"/>
                  <a:pt x="32" y="30"/>
                  <a:pt x="32" y="27"/>
                </a:cubicBezTo>
                <a:cubicBezTo>
                  <a:pt x="32" y="25"/>
                  <a:pt x="31" y="23"/>
                  <a:pt x="28" y="23"/>
                </a:cubicBezTo>
                <a:cubicBezTo>
                  <a:pt x="25" y="23"/>
                  <a:pt x="22" y="26"/>
                  <a:pt x="22" y="30"/>
                </a:cubicBezTo>
                <a:cubicBezTo>
                  <a:pt x="22" y="30"/>
                  <a:pt x="22" y="33"/>
                  <a:pt x="23" y="35"/>
                </a:cubicBezTo>
                <a:cubicBezTo>
                  <a:pt x="20" y="49"/>
                  <a:pt x="19" y="52"/>
                  <a:pt x="19" y="52"/>
                </a:cubicBezTo>
                <a:cubicBezTo>
                  <a:pt x="18" y="56"/>
                  <a:pt x="18" y="60"/>
                  <a:pt x="19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" name="Freeform 120"/>
          <p:cNvSpPr>
            <a:spLocks noEditPoints="1"/>
          </p:cNvSpPr>
          <p:nvPr/>
        </p:nvSpPr>
        <p:spPr bwMode="auto">
          <a:xfrm>
            <a:off x="1317758" y="4510847"/>
            <a:ext cx="311451" cy="311451"/>
          </a:xfrm>
          <a:custGeom>
            <a:avLst/>
            <a:gdLst>
              <a:gd name="T0" fmla="*/ 364936600 w 62"/>
              <a:gd name="T1" fmla="*/ 729869768 h 62"/>
              <a:gd name="T2" fmla="*/ 0 w 62"/>
              <a:gd name="T3" fmla="*/ 364936600 h 62"/>
              <a:gd name="T4" fmla="*/ 364936600 w 62"/>
              <a:gd name="T5" fmla="*/ 0 h 62"/>
              <a:gd name="T6" fmla="*/ 729869768 w 62"/>
              <a:gd name="T7" fmla="*/ 364936600 h 62"/>
              <a:gd name="T8" fmla="*/ 364936600 w 62"/>
              <a:gd name="T9" fmla="*/ 729869768 h 62"/>
              <a:gd name="T10" fmla="*/ 364936600 w 62"/>
              <a:gd name="T11" fmla="*/ 105947343 h 62"/>
              <a:gd name="T12" fmla="*/ 105947343 w 62"/>
              <a:gd name="T13" fmla="*/ 364936600 h 62"/>
              <a:gd name="T14" fmla="*/ 364936600 w 62"/>
              <a:gd name="T15" fmla="*/ 623922425 h 62"/>
              <a:gd name="T16" fmla="*/ 623922425 w 62"/>
              <a:gd name="T17" fmla="*/ 364936600 h 62"/>
              <a:gd name="T18" fmla="*/ 364936600 w 62"/>
              <a:gd name="T19" fmla="*/ 105947343 h 62"/>
              <a:gd name="T20" fmla="*/ 553287432 w 62"/>
              <a:gd name="T21" fmla="*/ 400252381 h 62"/>
              <a:gd name="T22" fmla="*/ 294301606 w 62"/>
              <a:gd name="T23" fmla="*/ 541515505 h 62"/>
              <a:gd name="T24" fmla="*/ 282529679 w 62"/>
              <a:gd name="T25" fmla="*/ 553287432 h 62"/>
              <a:gd name="T26" fmla="*/ 258985825 w 62"/>
              <a:gd name="T27" fmla="*/ 541515505 h 62"/>
              <a:gd name="T28" fmla="*/ 247213898 w 62"/>
              <a:gd name="T29" fmla="*/ 517971651 h 62"/>
              <a:gd name="T30" fmla="*/ 247213898 w 62"/>
              <a:gd name="T31" fmla="*/ 211898117 h 62"/>
              <a:gd name="T32" fmla="*/ 258985825 w 62"/>
              <a:gd name="T33" fmla="*/ 188354263 h 62"/>
              <a:gd name="T34" fmla="*/ 294301606 w 62"/>
              <a:gd name="T35" fmla="*/ 188354263 h 62"/>
              <a:gd name="T36" fmla="*/ 553287432 w 62"/>
              <a:gd name="T37" fmla="*/ 341389315 h 62"/>
              <a:gd name="T38" fmla="*/ 565059359 w 62"/>
              <a:gd name="T39" fmla="*/ 364936600 h 62"/>
              <a:gd name="T40" fmla="*/ 553287432 w 62"/>
              <a:gd name="T41" fmla="*/ 400252381 h 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47" y="34"/>
                </a:moveTo>
                <a:cubicBezTo>
                  <a:pt x="25" y="46"/>
                  <a:pt x="25" y="46"/>
                  <a:pt x="25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3" y="47"/>
                  <a:pt x="23" y="47"/>
                  <a:pt x="22" y="46"/>
                </a:cubicBezTo>
                <a:cubicBezTo>
                  <a:pt x="22" y="46"/>
                  <a:pt x="21" y="45"/>
                  <a:pt x="21" y="44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2" y="17"/>
                  <a:pt x="22" y="16"/>
                </a:cubicBezTo>
                <a:cubicBezTo>
                  <a:pt x="23" y="16"/>
                  <a:pt x="24" y="16"/>
                  <a:pt x="25" y="16"/>
                </a:cubicBezTo>
                <a:cubicBezTo>
                  <a:pt x="47" y="29"/>
                  <a:pt x="47" y="29"/>
                  <a:pt x="47" y="29"/>
                </a:cubicBezTo>
                <a:cubicBezTo>
                  <a:pt x="48" y="30"/>
                  <a:pt x="48" y="30"/>
                  <a:pt x="48" y="31"/>
                </a:cubicBezTo>
                <a:cubicBezTo>
                  <a:pt x="48" y="32"/>
                  <a:pt x="48" y="33"/>
                  <a:pt x="47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" name="Freeform 121"/>
          <p:cNvSpPr>
            <a:spLocks noEditPoints="1"/>
          </p:cNvSpPr>
          <p:nvPr/>
        </p:nvSpPr>
        <p:spPr bwMode="auto">
          <a:xfrm>
            <a:off x="2040604" y="4510847"/>
            <a:ext cx="313774" cy="311451"/>
          </a:xfrm>
          <a:custGeom>
            <a:avLst/>
            <a:gdLst>
              <a:gd name="T0" fmla="*/ 740800538 w 62"/>
              <a:gd name="T1" fmla="*/ 600375140 h 62"/>
              <a:gd name="T2" fmla="*/ 609368519 w 62"/>
              <a:gd name="T3" fmla="*/ 729869768 h 62"/>
              <a:gd name="T4" fmla="*/ 143381641 w 62"/>
              <a:gd name="T5" fmla="*/ 729869768 h 62"/>
              <a:gd name="T6" fmla="*/ 0 w 62"/>
              <a:gd name="T7" fmla="*/ 600375140 h 62"/>
              <a:gd name="T8" fmla="*/ 0 w 62"/>
              <a:gd name="T9" fmla="*/ 141266555 h 62"/>
              <a:gd name="T10" fmla="*/ 143381641 w 62"/>
              <a:gd name="T11" fmla="*/ 0 h 62"/>
              <a:gd name="T12" fmla="*/ 609368519 w 62"/>
              <a:gd name="T13" fmla="*/ 0 h 62"/>
              <a:gd name="T14" fmla="*/ 740800538 w 62"/>
              <a:gd name="T15" fmla="*/ 141266555 h 62"/>
              <a:gd name="T16" fmla="*/ 740800538 w 62"/>
              <a:gd name="T17" fmla="*/ 600375140 h 62"/>
              <a:gd name="T18" fmla="*/ 621318141 w 62"/>
              <a:gd name="T19" fmla="*/ 341389315 h 62"/>
              <a:gd name="T20" fmla="*/ 585472731 w 62"/>
              <a:gd name="T21" fmla="*/ 306073533 h 62"/>
              <a:gd name="T22" fmla="*/ 430141467 w 62"/>
              <a:gd name="T23" fmla="*/ 306073533 h 62"/>
              <a:gd name="T24" fmla="*/ 430141467 w 62"/>
              <a:gd name="T25" fmla="*/ 153038482 h 62"/>
              <a:gd name="T26" fmla="*/ 406245679 w 62"/>
              <a:gd name="T27" fmla="*/ 129494628 h 62"/>
              <a:gd name="T28" fmla="*/ 346504481 w 62"/>
              <a:gd name="T29" fmla="*/ 129494628 h 62"/>
              <a:gd name="T30" fmla="*/ 310659071 w 62"/>
              <a:gd name="T31" fmla="*/ 153038482 h 62"/>
              <a:gd name="T32" fmla="*/ 310659071 w 62"/>
              <a:gd name="T33" fmla="*/ 306073533 h 62"/>
              <a:gd name="T34" fmla="*/ 155327807 w 62"/>
              <a:gd name="T35" fmla="*/ 306073533 h 62"/>
              <a:gd name="T36" fmla="*/ 131432019 w 62"/>
              <a:gd name="T37" fmla="*/ 341389315 h 62"/>
              <a:gd name="T38" fmla="*/ 131432019 w 62"/>
              <a:gd name="T39" fmla="*/ 400252381 h 62"/>
              <a:gd name="T40" fmla="*/ 155327807 w 62"/>
              <a:gd name="T41" fmla="*/ 423796235 h 62"/>
              <a:gd name="T42" fmla="*/ 310659071 w 62"/>
              <a:gd name="T43" fmla="*/ 423796235 h 62"/>
              <a:gd name="T44" fmla="*/ 310659071 w 62"/>
              <a:gd name="T45" fmla="*/ 576831286 h 62"/>
              <a:gd name="T46" fmla="*/ 346504481 w 62"/>
              <a:gd name="T47" fmla="*/ 612150498 h 62"/>
              <a:gd name="T48" fmla="*/ 406245679 w 62"/>
              <a:gd name="T49" fmla="*/ 612150498 h 62"/>
              <a:gd name="T50" fmla="*/ 430141467 w 62"/>
              <a:gd name="T51" fmla="*/ 576831286 h 62"/>
              <a:gd name="T52" fmla="*/ 430141467 w 62"/>
              <a:gd name="T53" fmla="*/ 423796235 h 62"/>
              <a:gd name="T54" fmla="*/ 585472731 w 62"/>
              <a:gd name="T55" fmla="*/ 423796235 h 62"/>
              <a:gd name="T56" fmla="*/ 621318141 w 62"/>
              <a:gd name="T57" fmla="*/ 400252381 h 62"/>
              <a:gd name="T58" fmla="*/ 621318141 w 62"/>
              <a:gd name="T59" fmla="*/ 341389315 h 6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2" h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52" y="29"/>
                </a:moveTo>
                <a:cubicBezTo>
                  <a:pt x="52" y="27"/>
                  <a:pt x="51" y="26"/>
                  <a:pt x="49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5" y="11"/>
                  <a:pt x="34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7" y="11"/>
                  <a:pt x="26" y="12"/>
                  <a:pt x="26" y="13"/>
                </a:cubicBezTo>
                <a:cubicBezTo>
                  <a:pt x="26" y="26"/>
                  <a:pt x="26" y="26"/>
                  <a:pt x="26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1" y="27"/>
                  <a:pt x="11" y="29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5"/>
                  <a:pt x="12" y="36"/>
                  <a:pt x="13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49"/>
                  <a:pt x="26" y="49"/>
                  <a:pt x="26" y="49"/>
                </a:cubicBezTo>
                <a:cubicBezTo>
                  <a:pt x="26" y="51"/>
                  <a:pt x="27" y="52"/>
                  <a:pt x="29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5" y="52"/>
                  <a:pt x="36" y="51"/>
                  <a:pt x="36" y="49"/>
                </a:cubicBezTo>
                <a:cubicBezTo>
                  <a:pt x="36" y="36"/>
                  <a:pt x="36" y="36"/>
                  <a:pt x="36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51" y="36"/>
                  <a:pt x="52" y="35"/>
                  <a:pt x="52" y="34"/>
                </a:cubicBezTo>
                <a:lnTo>
                  <a:pt x="52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" name="Freeform 122"/>
          <p:cNvSpPr>
            <a:spLocks/>
          </p:cNvSpPr>
          <p:nvPr/>
        </p:nvSpPr>
        <p:spPr bwMode="auto">
          <a:xfrm>
            <a:off x="2765773" y="4485280"/>
            <a:ext cx="337017" cy="318424"/>
          </a:xfrm>
          <a:custGeom>
            <a:avLst/>
            <a:gdLst>
              <a:gd name="T0" fmla="*/ 708213251 w 67"/>
              <a:gd name="T1" fmla="*/ 619716521 h 63"/>
              <a:gd name="T2" fmla="*/ 578374040 w 67"/>
              <a:gd name="T3" fmla="*/ 572045223 h 63"/>
              <a:gd name="T4" fmla="*/ 531158220 w 67"/>
              <a:gd name="T5" fmla="*/ 631633483 h 63"/>
              <a:gd name="T6" fmla="*/ 542963034 w 67"/>
              <a:gd name="T7" fmla="*/ 738893041 h 63"/>
              <a:gd name="T8" fmla="*/ 542963034 w 67"/>
              <a:gd name="T9" fmla="*/ 738893041 h 63"/>
              <a:gd name="T10" fmla="*/ 531158220 w 67"/>
              <a:gd name="T11" fmla="*/ 738893041 h 63"/>
              <a:gd name="T12" fmla="*/ 377712818 w 67"/>
              <a:gd name="T13" fmla="*/ 750810002 h 63"/>
              <a:gd name="T14" fmla="*/ 306890805 w 67"/>
              <a:gd name="T15" fmla="*/ 703138704 h 63"/>
              <a:gd name="T16" fmla="*/ 365908004 w 67"/>
              <a:gd name="T17" fmla="*/ 572045223 h 63"/>
              <a:gd name="T18" fmla="*/ 271479799 w 67"/>
              <a:gd name="T19" fmla="*/ 488623040 h 63"/>
              <a:gd name="T20" fmla="*/ 177051595 w 67"/>
              <a:gd name="T21" fmla="*/ 572045223 h 63"/>
              <a:gd name="T22" fmla="*/ 224267415 w 67"/>
              <a:gd name="T23" fmla="*/ 691221742 h 63"/>
              <a:gd name="T24" fmla="*/ 200661223 w 67"/>
              <a:gd name="T25" fmla="*/ 738893041 h 63"/>
              <a:gd name="T26" fmla="*/ 153445403 w 67"/>
              <a:gd name="T27" fmla="*/ 750810002 h 63"/>
              <a:gd name="T28" fmla="*/ 35411006 w 67"/>
              <a:gd name="T29" fmla="*/ 738893041 h 63"/>
              <a:gd name="T30" fmla="*/ 0 w 67"/>
              <a:gd name="T31" fmla="*/ 738893041 h 63"/>
              <a:gd name="T32" fmla="*/ 0 w 67"/>
              <a:gd name="T33" fmla="*/ 738893041 h 63"/>
              <a:gd name="T34" fmla="*/ 0 w 67"/>
              <a:gd name="T35" fmla="*/ 738893041 h 63"/>
              <a:gd name="T36" fmla="*/ 0 w 67"/>
              <a:gd name="T37" fmla="*/ 250270001 h 63"/>
              <a:gd name="T38" fmla="*/ 35411006 w 67"/>
              <a:gd name="T39" fmla="*/ 250270001 h 63"/>
              <a:gd name="T40" fmla="*/ 153445403 w 67"/>
              <a:gd name="T41" fmla="*/ 262186962 h 63"/>
              <a:gd name="T42" fmla="*/ 200661223 w 67"/>
              <a:gd name="T43" fmla="*/ 250270001 h 63"/>
              <a:gd name="T44" fmla="*/ 224267415 w 67"/>
              <a:gd name="T45" fmla="*/ 202598702 h 63"/>
              <a:gd name="T46" fmla="*/ 177051595 w 67"/>
              <a:gd name="T47" fmla="*/ 83422183 h 63"/>
              <a:gd name="T48" fmla="*/ 271479799 w 67"/>
              <a:gd name="T49" fmla="*/ 0 h 63"/>
              <a:gd name="T50" fmla="*/ 365908004 w 67"/>
              <a:gd name="T51" fmla="*/ 83422183 h 63"/>
              <a:gd name="T52" fmla="*/ 306890805 w 67"/>
              <a:gd name="T53" fmla="*/ 214515664 h 63"/>
              <a:gd name="T54" fmla="*/ 377712818 w 67"/>
              <a:gd name="T55" fmla="*/ 262186962 h 63"/>
              <a:gd name="T56" fmla="*/ 542963034 w 67"/>
              <a:gd name="T57" fmla="*/ 250270001 h 63"/>
              <a:gd name="T58" fmla="*/ 542963034 w 67"/>
              <a:gd name="T59" fmla="*/ 250270001 h 63"/>
              <a:gd name="T60" fmla="*/ 542963034 w 67"/>
              <a:gd name="T61" fmla="*/ 286024338 h 63"/>
              <a:gd name="T62" fmla="*/ 531158220 w 67"/>
              <a:gd name="T63" fmla="*/ 405197405 h 63"/>
              <a:gd name="T64" fmla="*/ 542963034 w 67"/>
              <a:gd name="T65" fmla="*/ 452868703 h 63"/>
              <a:gd name="T66" fmla="*/ 590175419 w 67"/>
              <a:gd name="T67" fmla="*/ 476706078 h 63"/>
              <a:gd name="T68" fmla="*/ 708213251 w 67"/>
              <a:gd name="T69" fmla="*/ 429034780 h 63"/>
              <a:gd name="T70" fmla="*/ 790836641 w 67"/>
              <a:gd name="T71" fmla="*/ 524373925 h 63"/>
              <a:gd name="T72" fmla="*/ 708213251 w 67"/>
              <a:gd name="T73" fmla="*/ 619716521 h 6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7" h="63">
                <a:moveTo>
                  <a:pt x="60" y="52"/>
                </a:moveTo>
                <a:cubicBezTo>
                  <a:pt x="55" y="52"/>
                  <a:pt x="54" y="48"/>
                  <a:pt x="49" y="48"/>
                </a:cubicBezTo>
                <a:cubicBezTo>
                  <a:pt x="46" y="48"/>
                  <a:pt x="45" y="50"/>
                  <a:pt x="45" y="53"/>
                </a:cubicBezTo>
                <a:cubicBezTo>
                  <a:pt x="45" y="56"/>
                  <a:pt x="46" y="59"/>
                  <a:pt x="46" y="62"/>
                </a:cubicBezTo>
                <a:cubicBezTo>
                  <a:pt x="46" y="62"/>
                  <a:pt x="46" y="62"/>
                  <a:pt x="46" y="62"/>
                </a:cubicBezTo>
                <a:cubicBezTo>
                  <a:pt x="46" y="62"/>
                  <a:pt x="45" y="62"/>
                  <a:pt x="45" y="62"/>
                </a:cubicBezTo>
                <a:cubicBezTo>
                  <a:pt x="41" y="62"/>
                  <a:pt x="36" y="63"/>
                  <a:pt x="32" y="63"/>
                </a:cubicBezTo>
                <a:cubicBezTo>
                  <a:pt x="29" y="63"/>
                  <a:pt x="26" y="62"/>
                  <a:pt x="26" y="59"/>
                </a:cubicBezTo>
                <a:cubicBezTo>
                  <a:pt x="26" y="54"/>
                  <a:pt x="31" y="53"/>
                  <a:pt x="31" y="48"/>
                </a:cubicBezTo>
                <a:cubicBezTo>
                  <a:pt x="31" y="44"/>
                  <a:pt x="27" y="41"/>
                  <a:pt x="23" y="41"/>
                </a:cubicBezTo>
                <a:cubicBezTo>
                  <a:pt x="19" y="41"/>
                  <a:pt x="15" y="44"/>
                  <a:pt x="15" y="48"/>
                </a:cubicBezTo>
                <a:cubicBezTo>
                  <a:pt x="15" y="53"/>
                  <a:pt x="19" y="56"/>
                  <a:pt x="19" y="58"/>
                </a:cubicBezTo>
                <a:cubicBezTo>
                  <a:pt x="19" y="60"/>
                  <a:pt x="18" y="61"/>
                  <a:pt x="17" y="62"/>
                </a:cubicBezTo>
                <a:cubicBezTo>
                  <a:pt x="16" y="63"/>
                  <a:pt x="14" y="63"/>
                  <a:pt x="13" y="63"/>
                </a:cubicBezTo>
                <a:cubicBezTo>
                  <a:pt x="9" y="63"/>
                  <a:pt x="6" y="63"/>
                  <a:pt x="3" y="62"/>
                </a:cubicBezTo>
                <a:cubicBezTo>
                  <a:pt x="2" y="62"/>
                  <a:pt x="1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2" y="21"/>
                  <a:pt x="3" y="21"/>
                </a:cubicBezTo>
                <a:cubicBezTo>
                  <a:pt x="6" y="22"/>
                  <a:pt x="9" y="22"/>
                  <a:pt x="13" y="22"/>
                </a:cubicBezTo>
                <a:cubicBezTo>
                  <a:pt x="14" y="22"/>
                  <a:pt x="16" y="22"/>
                  <a:pt x="17" y="21"/>
                </a:cubicBezTo>
                <a:cubicBezTo>
                  <a:pt x="18" y="20"/>
                  <a:pt x="19" y="19"/>
                  <a:pt x="19" y="17"/>
                </a:cubicBezTo>
                <a:cubicBezTo>
                  <a:pt x="19" y="15"/>
                  <a:pt x="15" y="12"/>
                  <a:pt x="15" y="7"/>
                </a:cubicBezTo>
                <a:cubicBezTo>
                  <a:pt x="15" y="3"/>
                  <a:pt x="19" y="0"/>
                  <a:pt x="23" y="0"/>
                </a:cubicBezTo>
                <a:cubicBezTo>
                  <a:pt x="27" y="0"/>
                  <a:pt x="31" y="3"/>
                  <a:pt x="31" y="7"/>
                </a:cubicBezTo>
                <a:cubicBezTo>
                  <a:pt x="31" y="12"/>
                  <a:pt x="26" y="13"/>
                  <a:pt x="26" y="18"/>
                </a:cubicBezTo>
                <a:cubicBezTo>
                  <a:pt x="26" y="21"/>
                  <a:pt x="29" y="22"/>
                  <a:pt x="32" y="22"/>
                </a:cubicBezTo>
                <a:cubicBezTo>
                  <a:pt x="37" y="22"/>
                  <a:pt x="41" y="21"/>
                  <a:pt x="46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46" y="21"/>
                  <a:pt x="46" y="23"/>
                  <a:pt x="46" y="24"/>
                </a:cubicBezTo>
                <a:cubicBezTo>
                  <a:pt x="45" y="27"/>
                  <a:pt x="45" y="30"/>
                  <a:pt x="45" y="34"/>
                </a:cubicBezTo>
                <a:cubicBezTo>
                  <a:pt x="45" y="35"/>
                  <a:pt x="45" y="37"/>
                  <a:pt x="46" y="38"/>
                </a:cubicBezTo>
                <a:cubicBezTo>
                  <a:pt x="47" y="39"/>
                  <a:pt x="48" y="40"/>
                  <a:pt x="50" y="40"/>
                </a:cubicBezTo>
                <a:cubicBezTo>
                  <a:pt x="52" y="40"/>
                  <a:pt x="55" y="36"/>
                  <a:pt x="60" y="36"/>
                </a:cubicBezTo>
                <a:cubicBezTo>
                  <a:pt x="64" y="36"/>
                  <a:pt x="67" y="40"/>
                  <a:pt x="67" y="44"/>
                </a:cubicBezTo>
                <a:cubicBezTo>
                  <a:pt x="67" y="49"/>
                  <a:pt x="64" y="52"/>
                  <a:pt x="60" y="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" name="Freeform 123"/>
          <p:cNvSpPr>
            <a:spLocks noEditPoints="1"/>
          </p:cNvSpPr>
          <p:nvPr/>
        </p:nvSpPr>
        <p:spPr bwMode="auto">
          <a:xfrm>
            <a:off x="3490941" y="4510847"/>
            <a:ext cx="311451" cy="311451"/>
          </a:xfrm>
          <a:custGeom>
            <a:avLst/>
            <a:gdLst>
              <a:gd name="T0" fmla="*/ 364936600 w 62"/>
              <a:gd name="T1" fmla="*/ 729869768 h 62"/>
              <a:gd name="T2" fmla="*/ 0 w 62"/>
              <a:gd name="T3" fmla="*/ 364936600 h 62"/>
              <a:gd name="T4" fmla="*/ 364936600 w 62"/>
              <a:gd name="T5" fmla="*/ 0 h 62"/>
              <a:gd name="T6" fmla="*/ 729869768 w 62"/>
              <a:gd name="T7" fmla="*/ 364936600 h 62"/>
              <a:gd name="T8" fmla="*/ 364936600 w 62"/>
              <a:gd name="T9" fmla="*/ 729869768 h 62"/>
              <a:gd name="T10" fmla="*/ 376708527 w 62"/>
              <a:gd name="T11" fmla="*/ 129494628 h 62"/>
              <a:gd name="T12" fmla="*/ 200126190 w 62"/>
              <a:gd name="T13" fmla="*/ 223670044 h 62"/>
              <a:gd name="T14" fmla="*/ 211898117 w 62"/>
              <a:gd name="T15" fmla="*/ 247213898 h 62"/>
              <a:gd name="T16" fmla="*/ 270757752 w 62"/>
              <a:gd name="T17" fmla="*/ 294301606 h 62"/>
              <a:gd name="T18" fmla="*/ 282529679 w 62"/>
              <a:gd name="T19" fmla="*/ 294301606 h 62"/>
              <a:gd name="T20" fmla="*/ 294301606 w 62"/>
              <a:gd name="T21" fmla="*/ 294301606 h 62"/>
              <a:gd name="T22" fmla="*/ 329617388 w 62"/>
              <a:gd name="T23" fmla="*/ 247213898 h 62"/>
              <a:gd name="T24" fmla="*/ 376708527 w 62"/>
              <a:gd name="T25" fmla="*/ 235441971 h 62"/>
              <a:gd name="T26" fmla="*/ 423796235 w 62"/>
              <a:gd name="T27" fmla="*/ 282529679 h 62"/>
              <a:gd name="T28" fmla="*/ 388480454 w 62"/>
              <a:gd name="T29" fmla="*/ 329617388 h 62"/>
              <a:gd name="T30" fmla="*/ 306073533 w 62"/>
              <a:gd name="T31" fmla="*/ 423796235 h 62"/>
              <a:gd name="T32" fmla="*/ 306073533 w 62"/>
              <a:gd name="T33" fmla="*/ 447340089 h 62"/>
              <a:gd name="T34" fmla="*/ 317845460 w 62"/>
              <a:gd name="T35" fmla="*/ 459112016 h 62"/>
              <a:gd name="T36" fmla="*/ 412024308 w 62"/>
              <a:gd name="T37" fmla="*/ 459112016 h 62"/>
              <a:gd name="T38" fmla="*/ 423796235 w 62"/>
              <a:gd name="T39" fmla="*/ 447340089 h 62"/>
              <a:gd name="T40" fmla="*/ 470883943 w 62"/>
              <a:gd name="T41" fmla="*/ 400252381 h 62"/>
              <a:gd name="T42" fmla="*/ 553287432 w 62"/>
              <a:gd name="T43" fmla="*/ 282529679 h 62"/>
              <a:gd name="T44" fmla="*/ 376708527 w 62"/>
              <a:gd name="T45" fmla="*/ 129494628 h 62"/>
              <a:gd name="T46" fmla="*/ 423796235 w 62"/>
              <a:gd name="T47" fmla="*/ 506199724 h 62"/>
              <a:gd name="T48" fmla="*/ 412024308 w 62"/>
              <a:gd name="T49" fmla="*/ 494427797 h 62"/>
              <a:gd name="T50" fmla="*/ 317845460 w 62"/>
              <a:gd name="T51" fmla="*/ 494427797 h 62"/>
              <a:gd name="T52" fmla="*/ 306073533 w 62"/>
              <a:gd name="T53" fmla="*/ 506199724 h 62"/>
              <a:gd name="T54" fmla="*/ 306073533 w 62"/>
              <a:gd name="T55" fmla="*/ 600375140 h 62"/>
              <a:gd name="T56" fmla="*/ 317845460 w 62"/>
              <a:gd name="T57" fmla="*/ 612150498 h 62"/>
              <a:gd name="T58" fmla="*/ 412024308 w 62"/>
              <a:gd name="T59" fmla="*/ 612150498 h 62"/>
              <a:gd name="T60" fmla="*/ 423796235 w 62"/>
              <a:gd name="T61" fmla="*/ 600375140 h 62"/>
              <a:gd name="T62" fmla="*/ 423796235 w 62"/>
              <a:gd name="T63" fmla="*/ 506199724 h 6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2" y="11"/>
                </a:moveTo>
                <a:cubicBezTo>
                  <a:pt x="26" y="11"/>
                  <a:pt x="21" y="14"/>
                  <a:pt x="17" y="19"/>
                </a:cubicBezTo>
                <a:cubicBezTo>
                  <a:pt x="17" y="20"/>
                  <a:pt x="17" y="21"/>
                  <a:pt x="18" y="21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4" y="25"/>
                </a:cubicBezTo>
                <a:cubicBezTo>
                  <a:pt x="24" y="25"/>
                  <a:pt x="24" y="25"/>
                  <a:pt x="25" y="25"/>
                </a:cubicBezTo>
                <a:cubicBezTo>
                  <a:pt x="27" y="22"/>
                  <a:pt x="27" y="22"/>
                  <a:pt x="28" y="21"/>
                </a:cubicBezTo>
                <a:cubicBezTo>
                  <a:pt x="29" y="21"/>
                  <a:pt x="30" y="20"/>
                  <a:pt x="32" y="20"/>
                </a:cubicBezTo>
                <a:cubicBezTo>
                  <a:pt x="34" y="20"/>
                  <a:pt x="36" y="22"/>
                  <a:pt x="36" y="24"/>
                </a:cubicBezTo>
                <a:cubicBezTo>
                  <a:pt x="36" y="26"/>
                  <a:pt x="35" y="27"/>
                  <a:pt x="33" y="28"/>
                </a:cubicBezTo>
                <a:cubicBezTo>
                  <a:pt x="30" y="29"/>
                  <a:pt x="26" y="32"/>
                  <a:pt x="26" y="36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7" y="39"/>
                  <a:pt x="27" y="39"/>
                </a:cubicBezTo>
                <a:cubicBezTo>
                  <a:pt x="35" y="39"/>
                  <a:pt x="35" y="39"/>
                  <a:pt x="35" y="39"/>
                </a:cubicBezTo>
                <a:cubicBezTo>
                  <a:pt x="36" y="39"/>
                  <a:pt x="36" y="38"/>
                  <a:pt x="36" y="38"/>
                </a:cubicBezTo>
                <a:cubicBezTo>
                  <a:pt x="36" y="37"/>
                  <a:pt x="38" y="35"/>
                  <a:pt x="40" y="34"/>
                </a:cubicBezTo>
                <a:cubicBezTo>
                  <a:pt x="43" y="32"/>
                  <a:pt x="47" y="30"/>
                  <a:pt x="47" y="24"/>
                </a:cubicBezTo>
                <a:cubicBezTo>
                  <a:pt x="47" y="16"/>
                  <a:pt x="39" y="11"/>
                  <a:pt x="32" y="11"/>
                </a:cubicBezTo>
                <a:close/>
                <a:moveTo>
                  <a:pt x="36" y="43"/>
                </a:moveTo>
                <a:cubicBezTo>
                  <a:pt x="36" y="42"/>
                  <a:pt x="36" y="42"/>
                  <a:pt x="35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3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1"/>
                  <a:pt x="27" y="52"/>
                  <a:pt x="27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6" y="52"/>
                  <a:pt x="36" y="51"/>
                  <a:pt x="36" y="51"/>
                </a:cubicBezTo>
                <a:lnTo>
                  <a:pt x="36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" name="Freeform 124"/>
          <p:cNvSpPr>
            <a:spLocks noEditPoints="1"/>
          </p:cNvSpPr>
          <p:nvPr/>
        </p:nvSpPr>
        <p:spPr bwMode="auto">
          <a:xfrm>
            <a:off x="4216110" y="4494577"/>
            <a:ext cx="360259" cy="323073"/>
          </a:xfrm>
          <a:custGeom>
            <a:avLst/>
            <a:gdLst>
              <a:gd name="T0" fmla="*/ 840923720 w 72"/>
              <a:gd name="T1" fmla="*/ 178316391 h 64"/>
              <a:gd name="T2" fmla="*/ 689089796 w 72"/>
              <a:gd name="T3" fmla="*/ 332856344 h 64"/>
              <a:gd name="T4" fmla="*/ 677412104 w 72"/>
              <a:gd name="T5" fmla="*/ 332856344 h 64"/>
              <a:gd name="T6" fmla="*/ 665730994 w 72"/>
              <a:gd name="T7" fmla="*/ 320968125 h 64"/>
              <a:gd name="T8" fmla="*/ 665730994 w 72"/>
              <a:gd name="T9" fmla="*/ 225865820 h 64"/>
              <a:gd name="T10" fmla="*/ 548936982 w 72"/>
              <a:gd name="T11" fmla="*/ 225865820 h 64"/>
              <a:gd name="T12" fmla="*/ 432142970 w 72"/>
              <a:gd name="T13" fmla="*/ 320968125 h 64"/>
              <a:gd name="T14" fmla="*/ 385421948 w 72"/>
              <a:gd name="T15" fmla="*/ 404182211 h 64"/>
              <a:gd name="T16" fmla="*/ 128475122 w 72"/>
              <a:gd name="T17" fmla="*/ 653824469 h 64"/>
              <a:gd name="T18" fmla="*/ 23358802 w 72"/>
              <a:gd name="T19" fmla="*/ 653824469 h 64"/>
              <a:gd name="T20" fmla="*/ 0 w 72"/>
              <a:gd name="T21" fmla="*/ 641936250 h 64"/>
              <a:gd name="T22" fmla="*/ 0 w 72"/>
              <a:gd name="T23" fmla="*/ 546837393 h 64"/>
              <a:gd name="T24" fmla="*/ 23358802 w 72"/>
              <a:gd name="T25" fmla="*/ 534949173 h 64"/>
              <a:gd name="T26" fmla="*/ 128475122 w 72"/>
              <a:gd name="T27" fmla="*/ 534949173 h 64"/>
              <a:gd name="T28" fmla="*/ 245269134 w 72"/>
              <a:gd name="T29" fmla="*/ 439846868 h 64"/>
              <a:gd name="T30" fmla="*/ 280309046 w 72"/>
              <a:gd name="T31" fmla="*/ 356632782 h 64"/>
              <a:gd name="T32" fmla="*/ 548936982 w 72"/>
              <a:gd name="T33" fmla="*/ 106990524 h 64"/>
              <a:gd name="T34" fmla="*/ 665730994 w 72"/>
              <a:gd name="T35" fmla="*/ 106990524 h 64"/>
              <a:gd name="T36" fmla="*/ 665730994 w 72"/>
              <a:gd name="T37" fmla="*/ 11888219 h 64"/>
              <a:gd name="T38" fmla="*/ 677412104 w 72"/>
              <a:gd name="T39" fmla="*/ 0 h 64"/>
              <a:gd name="T40" fmla="*/ 689089796 w 72"/>
              <a:gd name="T41" fmla="*/ 0 h 64"/>
              <a:gd name="T42" fmla="*/ 840923720 w 72"/>
              <a:gd name="T43" fmla="*/ 154539953 h 64"/>
              <a:gd name="T44" fmla="*/ 840923720 w 72"/>
              <a:gd name="T45" fmla="*/ 166428172 h 64"/>
              <a:gd name="T46" fmla="*/ 840923720 w 72"/>
              <a:gd name="T47" fmla="*/ 178316391 h 64"/>
              <a:gd name="T48" fmla="*/ 256950244 w 72"/>
              <a:gd name="T49" fmla="*/ 344744563 h 64"/>
              <a:gd name="T50" fmla="*/ 128475122 w 72"/>
              <a:gd name="T51" fmla="*/ 225865820 h 64"/>
              <a:gd name="T52" fmla="*/ 23358802 w 72"/>
              <a:gd name="T53" fmla="*/ 225865820 h 64"/>
              <a:gd name="T54" fmla="*/ 0 w 72"/>
              <a:gd name="T55" fmla="*/ 213977601 h 64"/>
              <a:gd name="T56" fmla="*/ 0 w 72"/>
              <a:gd name="T57" fmla="*/ 118878743 h 64"/>
              <a:gd name="T58" fmla="*/ 23358802 w 72"/>
              <a:gd name="T59" fmla="*/ 106990524 h 64"/>
              <a:gd name="T60" fmla="*/ 128475122 w 72"/>
              <a:gd name="T61" fmla="*/ 106990524 h 64"/>
              <a:gd name="T62" fmla="*/ 315345541 w 72"/>
              <a:gd name="T63" fmla="*/ 213977601 h 64"/>
              <a:gd name="T64" fmla="*/ 256950244 w 72"/>
              <a:gd name="T65" fmla="*/ 344744563 h 64"/>
              <a:gd name="T66" fmla="*/ 840923720 w 72"/>
              <a:gd name="T67" fmla="*/ 606275040 h 64"/>
              <a:gd name="T68" fmla="*/ 689089796 w 72"/>
              <a:gd name="T69" fmla="*/ 748926774 h 64"/>
              <a:gd name="T70" fmla="*/ 677412104 w 72"/>
              <a:gd name="T71" fmla="*/ 760814993 h 64"/>
              <a:gd name="T72" fmla="*/ 665730994 w 72"/>
              <a:gd name="T73" fmla="*/ 748926774 h 64"/>
              <a:gd name="T74" fmla="*/ 665730994 w 72"/>
              <a:gd name="T75" fmla="*/ 653824469 h 64"/>
              <a:gd name="T76" fmla="*/ 350385453 w 72"/>
              <a:gd name="T77" fmla="*/ 546837393 h 64"/>
              <a:gd name="T78" fmla="*/ 420461860 w 72"/>
              <a:gd name="T79" fmla="*/ 416070430 h 64"/>
              <a:gd name="T80" fmla="*/ 548936982 w 72"/>
              <a:gd name="T81" fmla="*/ 534949173 h 64"/>
              <a:gd name="T82" fmla="*/ 665730994 w 72"/>
              <a:gd name="T83" fmla="*/ 534949173 h 64"/>
              <a:gd name="T84" fmla="*/ 665730994 w 72"/>
              <a:gd name="T85" fmla="*/ 439846868 h 64"/>
              <a:gd name="T86" fmla="*/ 677412104 w 72"/>
              <a:gd name="T87" fmla="*/ 427958649 h 64"/>
              <a:gd name="T88" fmla="*/ 689089796 w 72"/>
              <a:gd name="T89" fmla="*/ 427958649 h 64"/>
              <a:gd name="T90" fmla="*/ 840923720 w 72"/>
              <a:gd name="T91" fmla="*/ 582498602 h 64"/>
              <a:gd name="T92" fmla="*/ 840923720 w 72"/>
              <a:gd name="T93" fmla="*/ 594386821 h 64"/>
              <a:gd name="T94" fmla="*/ 840923720 w 72"/>
              <a:gd name="T95" fmla="*/ 606275040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" h="64">
                <a:moveTo>
                  <a:pt x="72" y="15"/>
                </a:moveTo>
                <a:cubicBezTo>
                  <a:pt x="59" y="28"/>
                  <a:pt x="59" y="28"/>
                  <a:pt x="59" y="28"/>
                </a:cubicBezTo>
                <a:cubicBezTo>
                  <a:pt x="59" y="28"/>
                  <a:pt x="59" y="28"/>
                  <a:pt x="58" y="28"/>
                </a:cubicBezTo>
                <a:cubicBezTo>
                  <a:pt x="58" y="28"/>
                  <a:pt x="57" y="27"/>
                  <a:pt x="57" y="27"/>
                </a:cubicBezTo>
                <a:cubicBezTo>
                  <a:pt x="57" y="19"/>
                  <a:pt x="57" y="19"/>
                  <a:pt x="57" y="19"/>
                </a:cubicBezTo>
                <a:cubicBezTo>
                  <a:pt x="47" y="19"/>
                  <a:pt x="47" y="19"/>
                  <a:pt x="47" y="19"/>
                </a:cubicBezTo>
                <a:cubicBezTo>
                  <a:pt x="41" y="19"/>
                  <a:pt x="39" y="23"/>
                  <a:pt x="37" y="27"/>
                </a:cubicBezTo>
                <a:cubicBezTo>
                  <a:pt x="35" y="29"/>
                  <a:pt x="34" y="31"/>
                  <a:pt x="33" y="34"/>
                </a:cubicBezTo>
                <a:cubicBezTo>
                  <a:pt x="29" y="44"/>
                  <a:pt x="24" y="55"/>
                  <a:pt x="11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4"/>
                  <a:pt x="0" y="54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5"/>
                  <a:pt x="1" y="45"/>
                  <a:pt x="2" y="45"/>
                </a:cubicBezTo>
                <a:cubicBezTo>
                  <a:pt x="11" y="45"/>
                  <a:pt x="11" y="45"/>
                  <a:pt x="11" y="45"/>
                </a:cubicBezTo>
                <a:cubicBezTo>
                  <a:pt x="16" y="45"/>
                  <a:pt x="19" y="41"/>
                  <a:pt x="21" y="37"/>
                </a:cubicBezTo>
                <a:cubicBezTo>
                  <a:pt x="22" y="34"/>
                  <a:pt x="23" y="32"/>
                  <a:pt x="24" y="30"/>
                </a:cubicBezTo>
                <a:cubicBezTo>
                  <a:pt x="28" y="19"/>
                  <a:pt x="34" y="9"/>
                  <a:pt x="47" y="9"/>
                </a:cubicBezTo>
                <a:cubicBezTo>
                  <a:pt x="57" y="9"/>
                  <a:pt x="57" y="9"/>
                  <a:pt x="57" y="9"/>
                </a:cubicBezTo>
                <a:cubicBezTo>
                  <a:pt x="57" y="1"/>
                  <a:pt x="57" y="1"/>
                  <a:pt x="57" y="1"/>
                </a:cubicBezTo>
                <a:cubicBezTo>
                  <a:pt x="57" y="0"/>
                  <a:pt x="58" y="0"/>
                  <a:pt x="58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72" y="13"/>
                  <a:pt x="72" y="13"/>
                  <a:pt x="72" y="13"/>
                </a:cubicBezTo>
                <a:cubicBezTo>
                  <a:pt x="72" y="13"/>
                  <a:pt x="72" y="13"/>
                  <a:pt x="72" y="14"/>
                </a:cubicBezTo>
                <a:cubicBezTo>
                  <a:pt x="72" y="14"/>
                  <a:pt x="72" y="14"/>
                  <a:pt x="72" y="15"/>
                </a:cubicBezTo>
                <a:close/>
                <a:moveTo>
                  <a:pt x="22" y="29"/>
                </a:moveTo>
                <a:cubicBezTo>
                  <a:pt x="19" y="24"/>
                  <a:pt x="17" y="19"/>
                  <a:pt x="11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9"/>
                  <a:pt x="0" y="18"/>
                  <a:pt x="0" y="18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8" y="9"/>
                  <a:pt x="23" y="12"/>
                  <a:pt x="27" y="18"/>
                </a:cubicBezTo>
                <a:cubicBezTo>
                  <a:pt x="25" y="21"/>
                  <a:pt x="23" y="25"/>
                  <a:pt x="22" y="29"/>
                </a:cubicBezTo>
                <a:close/>
                <a:moveTo>
                  <a:pt x="72" y="51"/>
                </a:moveTo>
                <a:cubicBezTo>
                  <a:pt x="59" y="63"/>
                  <a:pt x="59" y="63"/>
                  <a:pt x="59" y="63"/>
                </a:cubicBezTo>
                <a:cubicBezTo>
                  <a:pt x="59" y="64"/>
                  <a:pt x="59" y="64"/>
                  <a:pt x="58" y="64"/>
                </a:cubicBezTo>
                <a:cubicBezTo>
                  <a:pt x="58" y="64"/>
                  <a:pt x="57" y="63"/>
                  <a:pt x="57" y="63"/>
                </a:cubicBezTo>
                <a:cubicBezTo>
                  <a:pt x="57" y="55"/>
                  <a:pt x="57" y="55"/>
                  <a:pt x="57" y="55"/>
                </a:cubicBezTo>
                <a:cubicBezTo>
                  <a:pt x="45" y="55"/>
                  <a:pt x="38" y="56"/>
                  <a:pt x="30" y="46"/>
                </a:cubicBezTo>
                <a:cubicBezTo>
                  <a:pt x="33" y="42"/>
                  <a:pt x="34" y="39"/>
                  <a:pt x="36" y="35"/>
                </a:cubicBezTo>
                <a:cubicBezTo>
                  <a:pt x="38" y="40"/>
                  <a:pt x="41" y="45"/>
                  <a:pt x="47" y="45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6"/>
                  <a:pt x="58" y="36"/>
                  <a:pt x="58" y="36"/>
                </a:cubicBezTo>
                <a:cubicBezTo>
                  <a:pt x="59" y="36"/>
                  <a:pt x="59" y="36"/>
                  <a:pt x="59" y="36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50"/>
                </a:cubicBezTo>
                <a:cubicBezTo>
                  <a:pt x="72" y="50"/>
                  <a:pt x="72" y="50"/>
                  <a:pt x="72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" name="Freeform 125"/>
          <p:cNvSpPr>
            <a:spLocks noEditPoints="1"/>
          </p:cNvSpPr>
          <p:nvPr/>
        </p:nvSpPr>
        <p:spPr bwMode="auto">
          <a:xfrm>
            <a:off x="4938954" y="4510847"/>
            <a:ext cx="306802" cy="311451"/>
          </a:xfrm>
          <a:custGeom>
            <a:avLst/>
            <a:gdLst>
              <a:gd name="T0" fmla="*/ 719855779 w 61"/>
              <a:gd name="T1" fmla="*/ 153038482 h 62"/>
              <a:gd name="T2" fmla="*/ 719855779 w 61"/>
              <a:gd name="T3" fmla="*/ 576831286 h 62"/>
              <a:gd name="T4" fmla="*/ 578244637 w 61"/>
              <a:gd name="T5" fmla="*/ 729869768 h 62"/>
              <a:gd name="T6" fmla="*/ 153411211 w 61"/>
              <a:gd name="T7" fmla="*/ 729869768 h 62"/>
              <a:gd name="T8" fmla="*/ 0 w 61"/>
              <a:gd name="T9" fmla="*/ 576831286 h 62"/>
              <a:gd name="T10" fmla="*/ 0 w 61"/>
              <a:gd name="T11" fmla="*/ 153038482 h 62"/>
              <a:gd name="T12" fmla="*/ 153411211 w 61"/>
              <a:gd name="T13" fmla="*/ 0 h 62"/>
              <a:gd name="T14" fmla="*/ 578244637 w 61"/>
              <a:gd name="T15" fmla="*/ 0 h 62"/>
              <a:gd name="T16" fmla="*/ 719855779 w 61"/>
              <a:gd name="T17" fmla="*/ 153038482 h 62"/>
              <a:gd name="T18" fmla="*/ 660851995 w 61"/>
              <a:gd name="T19" fmla="*/ 329617388 h 62"/>
              <a:gd name="T20" fmla="*/ 601848211 w 61"/>
              <a:gd name="T21" fmla="*/ 270757752 h 62"/>
              <a:gd name="T22" fmla="*/ 554644498 w 61"/>
              <a:gd name="T23" fmla="*/ 294301606 h 62"/>
              <a:gd name="T24" fmla="*/ 377629711 w 61"/>
              <a:gd name="T25" fmla="*/ 247213898 h 62"/>
              <a:gd name="T26" fmla="*/ 413033356 w 61"/>
              <a:gd name="T27" fmla="*/ 117719270 h 62"/>
              <a:gd name="T28" fmla="*/ 519240853 w 61"/>
              <a:gd name="T29" fmla="*/ 141266555 h 62"/>
              <a:gd name="T30" fmla="*/ 578244637 w 61"/>
              <a:gd name="T31" fmla="*/ 200126190 h 62"/>
              <a:gd name="T32" fmla="*/ 625448351 w 61"/>
              <a:gd name="T33" fmla="*/ 141266555 h 62"/>
              <a:gd name="T34" fmla="*/ 578244637 w 61"/>
              <a:gd name="T35" fmla="*/ 82403489 h 62"/>
              <a:gd name="T36" fmla="*/ 519240853 w 61"/>
              <a:gd name="T37" fmla="*/ 117719270 h 62"/>
              <a:gd name="T38" fmla="*/ 413033356 w 61"/>
              <a:gd name="T39" fmla="*/ 94175416 h 62"/>
              <a:gd name="T40" fmla="*/ 401229851 w 61"/>
              <a:gd name="T41" fmla="*/ 105947343 h 62"/>
              <a:gd name="T42" fmla="*/ 354026137 w 61"/>
              <a:gd name="T43" fmla="*/ 247213898 h 62"/>
              <a:gd name="T44" fmla="*/ 177014786 w 61"/>
              <a:gd name="T45" fmla="*/ 294301606 h 62"/>
              <a:gd name="T46" fmla="*/ 129811072 w 61"/>
              <a:gd name="T47" fmla="*/ 282529679 h 62"/>
              <a:gd name="T48" fmla="*/ 70803853 w 61"/>
              <a:gd name="T49" fmla="*/ 341389315 h 62"/>
              <a:gd name="T50" fmla="*/ 106207498 w 61"/>
              <a:gd name="T51" fmla="*/ 388480454 h 62"/>
              <a:gd name="T52" fmla="*/ 106207498 w 61"/>
              <a:gd name="T53" fmla="*/ 412024308 h 62"/>
              <a:gd name="T54" fmla="*/ 365829642 w 61"/>
              <a:gd name="T55" fmla="*/ 588603213 h 62"/>
              <a:gd name="T56" fmla="*/ 625448351 w 61"/>
              <a:gd name="T57" fmla="*/ 412024308 h 62"/>
              <a:gd name="T58" fmla="*/ 625448351 w 61"/>
              <a:gd name="T59" fmla="*/ 388480454 h 62"/>
              <a:gd name="T60" fmla="*/ 660851995 w 61"/>
              <a:gd name="T61" fmla="*/ 329617388 h 62"/>
              <a:gd name="T62" fmla="*/ 271422214 w 61"/>
              <a:gd name="T63" fmla="*/ 423796235 h 62"/>
              <a:gd name="T64" fmla="*/ 236018570 w 61"/>
              <a:gd name="T65" fmla="*/ 376708527 h 62"/>
              <a:gd name="T66" fmla="*/ 271422214 w 61"/>
              <a:gd name="T67" fmla="*/ 341389315 h 62"/>
              <a:gd name="T68" fmla="*/ 318625928 w 61"/>
              <a:gd name="T69" fmla="*/ 376708527 h 62"/>
              <a:gd name="T70" fmla="*/ 271422214 w 61"/>
              <a:gd name="T71" fmla="*/ 423796235 h 62"/>
              <a:gd name="T72" fmla="*/ 460237070 w 61"/>
              <a:gd name="T73" fmla="*/ 482655870 h 62"/>
              <a:gd name="T74" fmla="*/ 460237070 w 61"/>
              <a:gd name="T75" fmla="*/ 506199724 h 62"/>
              <a:gd name="T76" fmla="*/ 365829642 w 61"/>
              <a:gd name="T77" fmla="*/ 529743578 h 62"/>
              <a:gd name="T78" fmla="*/ 365829642 w 61"/>
              <a:gd name="T79" fmla="*/ 529743578 h 62"/>
              <a:gd name="T80" fmla="*/ 365829642 w 61"/>
              <a:gd name="T81" fmla="*/ 529743578 h 62"/>
              <a:gd name="T82" fmla="*/ 271422214 w 61"/>
              <a:gd name="T83" fmla="*/ 506199724 h 62"/>
              <a:gd name="T84" fmla="*/ 271422214 w 61"/>
              <a:gd name="T85" fmla="*/ 482655870 h 62"/>
              <a:gd name="T86" fmla="*/ 283222284 w 61"/>
              <a:gd name="T87" fmla="*/ 482655870 h 62"/>
              <a:gd name="T88" fmla="*/ 365829642 w 61"/>
              <a:gd name="T89" fmla="*/ 506199724 h 62"/>
              <a:gd name="T90" fmla="*/ 365829642 w 61"/>
              <a:gd name="T91" fmla="*/ 506199724 h 62"/>
              <a:gd name="T92" fmla="*/ 365829642 w 61"/>
              <a:gd name="T93" fmla="*/ 506199724 h 62"/>
              <a:gd name="T94" fmla="*/ 448433565 w 61"/>
              <a:gd name="T95" fmla="*/ 482655870 h 62"/>
              <a:gd name="T96" fmla="*/ 460237070 w 61"/>
              <a:gd name="T97" fmla="*/ 482655870 h 62"/>
              <a:gd name="T98" fmla="*/ 495637279 w 61"/>
              <a:gd name="T99" fmla="*/ 376708527 h 62"/>
              <a:gd name="T100" fmla="*/ 460237070 w 61"/>
              <a:gd name="T101" fmla="*/ 423796235 h 62"/>
              <a:gd name="T102" fmla="*/ 413033356 w 61"/>
              <a:gd name="T103" fmla="*/ 376708527 h 62"/>
              <a:gd name="T104" fmla="*/ 460237070 w 61"/>
              <a:gd name="T105" fmla="*/ 341389315 h 62"/>
              <a:gd name="T106" fmla="*/ 495637279 w 61"/>
              <a:gd name="T107" fmla="*/ 376708527 h 62"/>
              <a:gd name="T108" fmla="*/ 542840993 w 61"/>
              <a:gd name="T109" fmla="*/ 141266555 h 62"/>
              <a:gd name="T110" fmla="*/ 578244637 w 61"/>
              <a:gd name="T111" fmla="*/ 105947343 h 62"/>
              <a:gd name="T112" fmla="*/ 601848211 w 61"/>
              <a:gd name="T113" fmla="*/ 141266555 h 62"/>
              <a:gd name="T114" fmla="*/ 578244637 w 61"/>
              <a:gd name="T115" fmla="*/ 176582336 h 62"/>
              <a:gd name="T116" fmla="*/ 542840993 w 61"/>
              <a:gd name="T117" fmla="*/ 141266555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1" h="62">
                <a:moveTo>
                  <a:pt x="61" y="13"/>
                </a:moveTo>
                <a:cubicBezTo>
                  <a:pt x="61" y="49"/>
                  <a:pt x="61" y="49"/>
                  <a:pt x="61" y="49"/>
                </a:cubicBezTo>
                <a:cubicBezTo>
                  <a:pt x="61" y="56"/>
                  <a:pt x="56" y="62"/>
                  <a:pt x="49" y="62"/>
                </a:cubicBezTo>
                <a:cubicBezTo>
                  <a:pt x="13" y="62"/>
                  <a:pt x="13" y="62"/>
                  <a:pt x="13" y="62"/>
                </a:cubicBezTo>
                <a:cubicBezTo>
                  <a:pt x="6" y="62"/>
                  <a:pt x="0" y="56"/>
                  <a:pt x="0" y="4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56" y="0"/>
                  <a:pt x="61" y="6"/>
                  <a:pt x="61" y="13"/>
                </a:cubicBezTo>
                <a:close/>
                <a:moveTo>
                  <a:pt x="56" y="28"/>
                </a:moveTo>
                <a:cubicBezTo>
                  <a:pt x="56" y="26"/>
                  <a:pt x="54" y="23"/>
                  <a:pt x="51" y="23"/>
                </a:cubicBezTo>
                <a:cubicBezTo>
                  <a:pt x="49" y="23"/>
                  <a:pt x="48" y="24"/>
                  <a:pt x="47" y="25"/>
                </a:cubicBezTo>
                <a:cubicBezTo>
                  <a:pt x="43" y="23"/>
                  <a:pt x="38" y="21"/>
                  <a:pt x="32" y="21"/>
                </a:cubicBezTo>
                <a:cubicBezTo>
                  <a:pt x="35" y="10"/>
                  <a:pt x="35" y="10"/>
                  <a:pt x="35" y="10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5"/>
                  <a:pt x="46" y="17"/>
                  <a:pt x="49" y="17"/>
                </a:cubicBezTo>
                <a:cubicBezTo>
                  <a:pt x="51" y="17"/>
                  <a:pt x="53" y="15"/>
                  <a:pt x="53" y="12"/>
                </a:cubicBezTo>
                <a:cubicBezTo>
                  <a:pt x="53" y="9"/>
                  <a:pt x="51" y="7"/>
                  <a:pt x="49" y="7"/>
                </a:cubicBezTo>
                <a:cubicBezTo>
                  <a:pt x="47" y="7"/>
                  <a:pt x="45" y="8"/>
                  <a:pt x="44" y="10"/>
                </a:cubicBez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4" y="8"/>
                  <a:pt x="34" y="9"/>
                </a:cubicBezTo>
                <a:cubicBezTo>
                  <a:pt x="30" y="21"/>
                  <a:pt x="30" y="21"/>
                  <a:pt x="30" y="21"/>
                </a:cubicBezTo>
                <a:cubicBezTo>
                  <a:pt x="24" y="21"/>
                  <a:pt x="19" y="23"/>
                  <a:pt x="15" y="25"/>
                </a:cubicBezTo>
                <a:cubicBezTo>
                  <a:pt x="14" y="24"/>
                  <a:pt x="12" y="24"/>
                  <a:pt x="11" y="24"/>
                </a:cubicBezTo>
                <a:cubicBezTo>
                  <a:pt x="8" y="24"/>
                  <a:pt x="6" y="26"/>
                  <a:pt x="6" y="29"/>
                </a:cubicBezTo>
                <a:cubicBezTo>
                  <a:pt x="6" y="31"/>
                  <a:pt x="7" y="32"/>
                  <a:pt x="9" y="33"/>
                </a:cubicBezTo>
                <a:cubicBezTo>
                  <a:pt x="9" y="34"/>
                  <a:pt x="9" y="35"/>
                  <a:pt x="9" y="35"/>
                </a:cubicBezTo>
                <a:cubicBezTo>
                  <a:pt x="9" y="43"/>
                  <a:pt x="19" y="50"/>
                  <a:pt x="31" y="50"/>
                </a:cubicBezTo>
                <a:cubicBezTo>
                  <a:pt x="43" y="50"/>
                  <a:pt x="53" y="43"/>
                  <a:pt x="53" y="35"/>
                </a:cubicBezTo>
                <a:cubicBezTo>
                  <a:pt x="53" y="35"/>
                  <a:pt x="53" y="34"/>
                  <a:pt x="53" y="33"/>
                </a:cubicBezTo>
                <a:cubicBezTo>
                  <a:pt x="55" y="32"/>
                  <a:pt x="56" y="31"/>
                  <a:pt x="56" y="28"/>
                </a:cubicBezTo>
                <a:close/>
                <a:moveTo>
                  <a:pt x="23" y="36"/>
                </a:moveTo>
                <a:cubicBezTo>
                  <a:pt x="21" y="36"/>
                  <a:pt x="20" y="34"/>
                  <a:pt x="20" y="32"/>
                </a:cubicBezTo>
                <a:cubicBezTo>
                  <a:pt x="20" y="30"/>
                  <a:pt x="21" y="29"/>
                  <a:pt x="23" y="29"/>
                </a:cubicBezTo>
                <a:cubicBezTo>
                  <a:pt x="25" y="29"/>
                  <a:pt x="27" y="30"/>
                  <a:pt x="27" y="32"/>
                </a:cubicBezTo>
                <a:cubicBezTo>
                  <a:pt x="27" y="34"/>
                  <a:pt x="25" y="36"/>
                  <a:pt x="23" y="36"/>
                </a:cubicBezTo>
                <a:close/>
                <a:moveTo>
                  <a:pt x="39" y="41"/>
                </a:moveTo>
                <a:cubicBezTo>
                  <a:pt x="40" y="42"/>
                  <a:pt x="40" y="42"/>
                  <a:pt x="39" y="43"/>
                </a:cubicBezTo>
                <a:cubicBezTo>
                  <a:pt x="38" y="44"/>
                  <a:pt x="35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27" y="45"/>
                  <a:pt x="24" y="44"/>
                  <a:pt x="23" y="43"/>
                </a:cubicBezTo>
                <a:cubicBezTo>
                  <a:pt x="22" y="42"/>
                  <a:pt x="22" y="42"/>
                  <a:pt x="23" y="41"/>
                </a:cubicBezTo>
                <a:cubicBezTo>
                  <a:pt x="23" y="41"/>
                  <a:pt x="24" y="41"/>
                  <a:pt x="24" y="41"/>
                </a:cubicBezTo>
                <a:cubicBezTo>
                  <a:pt x="25" y="43"/>
                  <a:pt x="28" y="43"/>
                  <a:pt x="31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4" y="43"/>
                  <a:pt x="37" y="43"/>
                  <a:pt x="38" y="41"/>
                </a:cubicBezTo>
                <a:cubicBezTo>
                  <a:pt x="38" y="41"/>
                  <a:pt x="39" y="41"/>
                  <a:pt x="39" y="41"/>
                </a:cubicBezTo>
                <a:close/>
                <a:moveTo>
                  <a:pt x="42" y="32"/>
                </a:moveTo>
                <a:cubicBezTo>
                  <a:pt x="42" y="34"/>
                  <a:pt x="41" y="36"/>
                  <a:pt x="39" y="36"/>
                </a:cubicBezTo>
                <a:cubicBezTo>
                  <a:pt x="37" y="36"/>
                  <a:pt x="35" y="34"/>
                  <a:pt x="35" y="32"/>
                </a:cubicBezTo>
                <a:cubicBezTo>
                  <a:pt x="35" y="30"/>
                  <a:pt x="37" y="29"/>
                  <a:pt x="39" y="29"/>
                </a:cubicBezTo>
                <a:cubicBezTo>
                  <a:pt x="41" y="29"/>
                  <a:pt x="42" y="30"/>
                  <a:pt x="42" y="32"/>
                </a:cubicBezTo>
                <a:close/>
                <a:moveTo>
                  <a:pt x="46" y="12"/>
                </a:moveTo>
                <a:cubicBezTo>
                  <a:pt x="46" y="10"/>
                  <a:pt x="47" y="9"/>
                  <a:pt x="49" y="9"/>
                </a:cubicBezTo>
                <a:cubicBezTo>
                  <a:pt x="50" y="9"/>
                  <a:pt x="51" y="10"/>
                  <a:pt x="51" y="12"/>
                </a:cubicBezTo>
                <a:cubicBezTo>
                  <a:pt x="51" y="14"/>
                  <a:pt x="50" y="15"/>
                  <a:pt x="49" y="15"/>
                </a:cubicBezTo>
                <a:cubicBezTo>
                  <a:pt x="47" y="15"/>
                  <a:pt x="46" y="14"/>
                  <a:pt x="46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" name="Freeform 126"/>
          <p:cNvSpPr>
            <a:spLocks noEditPoints="1"/>
          </p:cNvSpPr>
          <p:nvPr/>
        </p:nvSpPr>
        <p:spPr bwMode="auto">
          <a:xfrm>
            <a:off x="5664123" y="4541062"/>
            <a:ext cx="311451" cy="255669"/>
          </a:xfrm>
          <a:custGeom>
            <a:avLst/>
            <a:gdLst>
              <a:gd name="T0" fmla="*/ 729869768 w 62"/>
              <a:gd name="T1" fmla="*/ 82066902 h 51"/>
              <a:gd name="T2" fmla="*/ 706325914 w 62"/>
              <a:gd name="T3" fmla="*/ 117238431 h 51"/>
              <a:gd name="T4" fmla="*/ 35315781 w 62"/>
              <a:gd name="T5" fmla="*/ 117238431 h 51"/>
              <a:gd name="T6" fmla="*/ 0 w 62"/>
              <a:gd name="T7" fmla="*/ 82066902 h 51"/>
              <a:gd name="T8" fmla="*/ 0 w 62"/>
              <a:gd name="T9" fmla="*/ 23447686 h 51"/>
              <a:gd name="T10" fmla="*/ 35315781 w 62"/>
              <a:gd name="T11" fmla="*/ 0 h 51"/>
              <a:gd name="T12" fmla="*/ 706325914 w 62"/>
              <a:gd name="T13" fmla="*/ 0 h 51"/>
              <a:gd name="T14" fmla="*/ 729869768 w 62"/>
              <a:gd name="T15" fmla="*/ 23447686 h 51"/>
              <a:gd name="T16" fmla="*/ 729869768 w 62"/>
              <a:gd name="T17" fmla="*/ 82066902 h 51"/>
              <a:gd name="T18" fmla="*/ 729869768 w 62"/>
              <a:gd name="T19" fmla="*/ 328271032 h 51"/>
              <a:gd name="T20" fmla="*/ 706325914 w 62"/>
              <a:gd name="T21" fmla="*/ 351718718 h 51"/>
              <a:gd name="T22" fmla="*/ 35315781 w 62"/>
              <a:gd name="T23" fmla="*/ 351718718 h 51"/>
              <a:gd name="T24" fmla="*/ 0 w 62"/>
              <a:gd name="T25" fmla="*/ 328271032 h 51"/>
              <a:gd name="T26" fmla="*/ 0 w 62"/>
              <a:gd name="T27" fmla="*/ 269648392 h 51"/>
              <a:gd name="T28" fmla="*/ 35315781 w 62"/>
              <a:gd name="T29" fmla="*/ 234476863 h 51"/>
              <a:gd name="T30" fmla="*/ 706325914 w 62"/>
              <a:gd name="T31" fmla="*/ 234476863 h 51"/>
              <a:gd name="T32" fmla="*/ 729869768 w 62"/>
              <a:gd name="T33" fmla="*/ 269648392 h 51"/>
              <a:gd name="T34" fmla="*/ 729869768 w 62"/>
              <a:gd name="T35" fmla="*/ 328271032 h 51"/>
              <a:gd name="T36" fmla="*/ 729869768 w 62"/>
              <a:gd name="T37" fmla="*/ 562747895 h 51"/>
              <a:gd name="T38" fmla="*/ 706325914 w 62"/>
              <a:gd name="T39" fmla="*/ 597919424 h 51"/>
              <a:gd name="T40" fmla="*/ 35315781 w 62"/>
              <a:gd name="T41" fmla="*/ 597919424 h 51"/>
              <a:gd name="T42" fmla="*/ 0 w 62"/>
              <a:gd name="T43" fmla="*/ 562747895 h 51"/>
              <a:gd name="T44" fmla="*/ 0 w 62"/>
              <a:gd name="T45" fmla="*/ 504128679 h 51"/>
              <a:gd name="T46" fmla="*/ 35315781 w 62"/>
              <a:gd name="T47" fmla="*/ 480680993 h 51"/>
              <a:gd name="T48" fmla="*/ 706325914 w 62"/>
              <a:gd name="T49" fmla="*/ 480680993 h 51"/>
              <a:gd name="T50" fmla="*/ 729869768 w 62"/>
              <a:gd name="T51" fmla="*/ 504128679 h 51"/>
              <a:gd name="T52" fmla="*/ 729869768 w 62"/>
              <a:gd name="T53" fmla="*/ 562747895 h 5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2" h="51">
                <a:moveTo>
                  <a:pt x="62" y="7"/>
                </a:moveTo>
                <a:cubicBezTo>
                  <a:pt x="62" y="9"/>
                  <a:pt x="61" y="10"/>
                  <a:pt x="60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0" y="9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1" y="0"/>
                  <a:pt x="62" y="1"/>
                  <a:pt x="62" y="2"/>
                </a:cubicBezTo>
                <a:lnTo>
                  <a:pt x="62" y="7"/>
                </a:lnTo>
                <a:close/>
                <a:moveTo>
                  <a:pt x="62" y="28"/>
                </a:moveTo>
                <a:cubicBezTo>
                  <a:pt x="62" y="29"/>
                  <a:pt x="61" y="30"/>
                  <a:pt x="60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2" y="30"/>
                  <a:pt x="0" y="29"/>
                  <a:pt x="0" y="28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2" y="20"/>
                  <a:pt x="3" y="20"/>
                </a:cubicBezTo>
                <a:cubicBezTo>
                  <a:pt x="60" y="20"/>
                  <a:pt x="60" y="20"/>
                  <a:pt x="60" y="20"/>
                </a:cubicBezTo>
                <a:cubicBezTo>
                  <a:pt x="61" y="20"/>
                  <a:pt x="62" y="21"/>
                  <a:pt x="62" y="23"/>
                </a:cubicBezTo>
                <a:lnTo>
                  <a:pt x="62" y="28"/>
                </a:lnTo>
                <a:close/>
                <a:moveTo>
                  <a:pt x="62" y="48"/>
                </a:moveTo>
                <a:cubicBezTo>
                  <a:pt x="62" y="50"/>
                  <a:pt x="61" y="51"/>
                  <a:pt x="60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2" y="51"/>
                  <a:pt x="0" y="50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2" y="41"/>
                  <a:pt x="3" y="41"/>
                </a:cubicBezTo>
                <a:cubicBezTo>
                  <a:pt x="60" y="41"/>
                  <a:pt x="60" y="41"/>
                  <a:pt x="60" y="41"/>
                </a:cubicBezTo>
                <a:cubicBezTo>
                  <a:pt x="61" y="41"/>
                  <a:pt x="62" y="42"/>
                  <a:pt x="62" y="43"/>
                </a:cubicBezTo>
                <a:lnTo>
                  <a:pt x="62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" name="Freeform 127"/>
          <p:cNvSpPr>
            <a:spLocks noEditPoints="1"/>
          </p:cNvSpPr>
          <p:nvPr/>
        </p:nvSpPr>
        <p:spPr bwMode="auto">
          <a:xfrm>
            <a:off x="6389292" y="4566630"/>
            <a:ext cx="390476" cy="230101"/>
          </a:xfrm>
          <a:custGeom>
            <a:avLst/>
            <a:gdLst>
              <a:gd name="T0" fmla="*/ 596248881 w 78"/>
              <a:gd name="T1" fmla="*/ 536954223 h 46"/>
              <a:gd name="T2" fmla="*/ 140294458 w 78"/>
              <a:gd name="T3" fmla="*/ 536954223 h 46"/>
              <a:gd name="T4" fmla="*/ 128604108 w 78"/>
              <a:gd name="T5" fmla="*/ 501934429 h 46"/>
              <a:gd name="T6" fmla="*/ 128604108 w 78"/>
              <a:gd name="T7" fmla="*/ 431898259 h 46"/>
              <a:gd name="T8" fmla="*/ 128604108 w 78"/>
              <a:gd name="T9" fmla="*/ 233457318 h 46"/>
              <a:gd name="T10" fmla="*/ 35074469 w 78"/>
              <a:gd name="T11" fmla="*/ 233457318 h 46"/>
              <a:gd name="T12" fmla="*/ 0 w 78"/>
              <a:gd name="T13" fmla="*/ 210111928 h 46"/>
              <a:gd name="T14" fmla="*/ 11690350 w 78"/>
              <a:gd name="T15" fmla="*/ 186766538 h 46"/>
              <a:gd name="T16" fmla="*/ 163675158 w 78"/>
              <a:gd name="T17" fmla="*/ 11674403 h 46"/>
              <a:gd name="T18" fmla="*/ 187059277 w 78"/>
              <a:gd name="T19" fmla="*/ 0 h 46"/>
              <a:gd name="T20" fmla="*/ 210439977 w 78"/>
              <a:gd name="T21" fmla="*/ 11674403 h 46"/>
              <a:gd name="T22" fmla="*/ 362424785 w 78"/>
              <a:gd name="T23" fmla="*/ 186766538 h 46"/>
              <a:gd name="T24" fmla="*/ 362424785 w 78"/>
              <a:gd name="T25" fmla="*/ 210111928 h 46"/>
              <a:gd name="T26" fmla="*/ 339044085 w 78"/>
              <a:gd name="T27" fmla="*/ 233457318 h 46"/>
              <a:gd name="T28" fmla="*/ 245514446 w 78"/>
              <a:gd name="T29" fmla="*/ 233457318 h 46"/>
              <a:gd name="T30" fmla="*/ 245514446 w 78"/>
              <a:gd name="T31" fmla="*/ 420223855 h 46"/>
              <a:gd name="T32" fmla="*/ 514409592 w 78"/>
              <a:gd name="T33" fmla="*/ 420223855 h 46"/>
              <a:gd name="T34" fmla="*/ 526099942 w 78"/>
              <a:gd name="T35" fmla="*/ 420223855 h 46"/>
              <a:gd name="T36" fmla="*/ 607939231 w 78"/>
              <a:gd name="T37" fmla="*/ 513608833 h 46"/>
              <a:gd name="T38" fmla="*/ 607939231 w 78"/>
              <a:gd name="T39" fmla="*/ 525279819 h 46"/>
              <a:gd name="T40" fmla="*/ 596248881 w 78"/>
              <a:gd name="T41" fmla="*/ 536954223 h 46"/>
              <a:gd name="T42" fmla="*/ 900218496 w 78"/>
              <a:gd name="T43" fmla="*/ 350187685 h 46"/>
              <a:gd name="T44" fmla="*/ 748233688 w 78"/>
              <a:gd name="T45" fmla="*/ 525279819 h 46"/>
              <a:gd name="T46" fmla="*/ 724849569 w 78"/>
              <a:gd name="T47" fmla="*/ 536954223 h 46"/>
              <a:gd name="T48" fmla="*/ 701468869 w 78"/>
              <a:gd name="T49" fmla="*/ 525279819 h 46"/>
              <a:gd name="T50" fmla="*/ 549484062 w 78"/>
              <a:gd name="T51" fmla="*/ 350187685 h 46"/>
              <a:gd name="T52" fmla="*/ 549484062 w 78"/>
              <a:gd name="T53" fmla="*/ 326842295 h 46"/>
              <a:gd name="T54" fmla="*/ 572864762 w 78"/>
              <a:gd name="T55" fmla="*/ 291822501 h 46"/>
              <a:gd name="T56" fmla="*/ 666394400 w 78"/>
              <a:gd name="T57" fmla="*/ 291822501 h 46"/>
              <a:gd name="T58" fmla="*/ 666394400 w 78"/>
              <a:gd name="T59" fmla="*/ 116730367 h 46"/>
              <a:gd name="T60" fmla="*/ 397499254 w 78"/>
              <a:gd name="T61" fmla="*/ 116730367 h 46"/>
              <a:gd name="T62" fmla="*/ 385808904 w 78"/>
              <a:gd name="T63" fmla="*/ 116730367 h 46"/>
              <a:gd name="T64" fmla="*/ 303969615 w 78"/>
              <a:gd name="T65" fmla="*/ 23345390 h 46"/>
              <a:gd name="T66" fmla="*/ 303969615 w 78"/>
              <a:gd name="T67" fmla="*/ 11674403 h 46"/>
              <a:gd name="T68" fmla="*/ 315659965 w 78"/>
              <a:gd name="T69" fmla="*/ 0 h 46"/>
              <a:gd name="T70" fmla="*/ 771614388 w 78"/>
              <a:gd name="T71" fmla="*/ 0 h 46"/>
              <a:gd name="T72" fmla="*/ 783304738 w 78"/>
              <a:gd name="T73" fmla="*/ 23345390 h 46"/>
              <a:gd name="T74" fmla="*/ 783304738 w 78"/>
              <a:gd name="T75" fmla="*/ 105055964 h 46"/>
              <a:gd name="T76" fmla="*/ 783304738 w 78"/>
              <a:gd name="T77" fmla="*/ 291822501 h 46"/>
              <a:gd name="T78" fmla="*/ 876834377 w 78"/>
              <a:gd name="T79" fmla="*/ 291822501 h 46"/>
              <a:gd name="T80" fmla="*/ 911908846 w 78"/>
              <a:gd name="T81" fmla="*/ 326842295 h 46"/>
              <a:gd name="T82" fmla="*/ 900218496 w 78"/>
              <a:gd name="T83" fmla="*/ 350187685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8" h="46">
                <a:moveTo>
                  <a:pt x="51" y="46"/>
                </a:moveTo>
                <a:cubicBezTo>
                  <a:pt x="12" y="46"/>
                  <a:pt x="12" y="46"/>
                  <a:pt x="12" y="46"/>
                </a:cubicBezTo>
                <a:cubicBezTo>
                  <a:pt x="11" y="46"/>
                  <a:pt x="11" y="44"/>
                  <a:pt x="11" y="43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20"/>
                  <a:pt x="11" y="20"/>
                  <a:pt x="11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0" y="19"/>
                  <a:pt x="0" y="18"/>
                </a:cubicBezTo>
                <a:cubicBezTo>
                  <a:pt x="0" y="17"/>
                  <a:pt x="1" y="17"/>
                  <a:pt x="1" y="16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5" y="0"/>
                  <a:pt x="16" y="0"/>
                </a:cubicBezTo>
                <a:cubicBezTo>
                  <a:pt x="17" y="0"/>
                  <a:pt x="17" y="0"/>
                  <a:pt x="18" y="1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7"/>
                  <a:pt x="31" y="17"/>
                  <a:pt x="31" y="18"/>
                </a:cubicBezTo>
                <a:cubicBezTo>
                  <a:pt x="31" y="19"/>
                  <a:pt x="30" y="20"/>
                  <a:pt x="29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36"/>
                  <a:pt x="21" y="36"/>
                  <a:pt x="21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52" y="44"/>
                  <a:pt x="52" y="44"/>
                  <a:pt x="52" y="44"/>
                </a:cubicBezTo>
                <a:cubicBezTo>
                  <a:pt x="52" y="44"/>
                  <a:pt x="52" y="44"/>
                  <a:pt x="52" y="45"/>
                </a:cubicBezTo>
                <a:cubicBezTo>
                  <a:pt x="52" y="45"/>
                  <a:pt x="51" y="46"/>
                  <a:pt x="51" y="46"/>
                </a:cubicBezTo>
                <a:close/>
                <a:moveTo>
                  <a:pt x="77" y="30"/>
                </a:moveTo>
                <a:cubicBezTo>
                  <a:pt x="64" y="45"/>
                  <a:pt x="64" y="45"/>
                  <a:pt x="64" y="45"/>
                </a:cubicBezTo>
                <a:cubicBezTo>
                  <a:pt x="64" y="46"/>
                  <a:pt x="63" y="46"/>
                  <a:pt x="62" y="46"/>
                </a:cubicBezTo>
                <a:cubicBezTo>
                  <a:pt x="61" y="46"/>
                  <a:pt x="61" y="46"/>
                  <a:pt x="60" y="45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29"/>
                  <a:pt x="47" y="29"/>
                  <a:pt x="47" y="28"/>
                </a:cubicBezTo>
                <a:cubicBezTo>
                  <a:pt x="47" y="27"/>
                  <a:pt x="48" y="25"/>
                  <a:pt x="49" y="25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10"/>
                  <a:pt x="57" y="10"/>
                  <a:pt x="57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3" y="10"/>
                  <a:pt x="33" y="10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1"/>
                  <a:pt x="26" y="1"/>
                </a:cubicBezTo>
                <a:cubicBezTo>
                  <a:pt x="26" y="0"/>
                  <a:pt x="27" y="0"/>
                  <a:pt x="27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0"/>
                  <a:pt x="67" y="1"/>
                  <a:pt x="67" y="2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25"/>
                  <a:pt x="67" y="25"/>
                  <a:pt x="67" y="25"/>
                </a:cubicBezTo>
                <a:cubicBezTo>
                  <a:pt x="75" y="25"/>
                  <a:pt x="75" y="25"/>
                  <a:pt x="75" y="25"/>
                </a:cubicBezTo>
                <a:cubicBezTo>
                  <a:pt x="76" y="25"/>
                  <a:pt x="78" y="27"/>
                  <a:pt x="78" y="28"/>
                </a:cubicBezTo>
                <a:cubicBezTo>
                  <a:pt x="78" y="29"/>
                  <a:pt x="77" y="29"/>
                  <a:pt x="77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" name="Freeform 128"/>
          <p:cNvSpPr>
            <a:spLocks/>
          </p:cNvSpPr>
          <p:nvPr/>
        </p:nvSpPr>
        <p:spPr bwMode="auto">
          <a:xfrm>
            <a:off x="7112137" y="4510847"/>
            <a:ext cx="313774" cy="311451"/>
          </a:xfrm>
          <a:custGeom>
            <a:avLst/>
            <a:gdLst>
              <a:gd name="T0" fmla="*/ 370400269 w 62"/>
              <a:gd name="T1" fmla="*/ 729869768 h 62"/>
              <a:gd name="T2" fmla="*/ 95586609 w 62"/>
              <a:gd name="T3" fmla="*/ 600375140 h 62"/>
              <a:gd name="T4" fmla="*/ 95586609 w 62"/>
              <a:gd name="T5" fmla="*/ 576831286 h 62"/>
              <a:gd name="T6" fmla="*/ 155327807 w 62"/>
              <a:gd name="T7" fmla="*/ 517971651 h 62"/>
              <a:gd name="T8" fmla="*/ 167277429 w 62"/>
              <a:gd name="T9" fmla="*/ 506199724 h 62"/>
              <a:gd name="T10" fmla="*/ 179227052 w 62"/>
              <a:gd name="T11" fmla="*/ 517971651 h 62"/>
              <a:gd name="T12" fmla="*/ 370400269 w 62"/>
              <a:gd name="T13" fmla="*/ 612150498 h 62"/>
              <a:gd name="T14" fmla="*/ 621318141 w 62"/>
              <a:gd name="T15" fmla="*/ 364936600 h 62"/>
              <a:gd name="T16" fmla="*/ 370400269 w 62"/>
              <a:gd name="T17" fmla="*/ 129494628 h 62"/>
              <a:gd name="T18" fmla="*/ 203122840 w 62"/>
              <a:gd name="T19" fmla="*/ 188354263 h 62"/>
              <a:gd name="T20" fmla="*/ 274813660 w 62"/>
              <a:gd name="T21" fmla="*/ 258985825 h 62"/>
              <a:gd name="T22" fmla="*/ 274813660 w 62"/>
              <a:gd name="T23" fmla="*/ 294301606 h 62"/>
              <a:gd name="T24" fmla="*/ 250917872 w 62"/>
              <a:gd name="T25" fmla="*/ 306073533 h 62"/>
              <a:gd name="T26" fmla="*/ 35845410 w 62"/>
              <a:gd name="T27" fmla="*/ 306073533 h 62"/>
              <a:gd name="T28" fmla="*/ 0 w 62"/>
              <a:gd name="T29" fmla="*/ 282529679 h 62"/>
              <a:gd name="T30" fmla="*/ 0 w 62"/>
              <a:gd name="T31" fmla="*/ 70631562 h 62"/>
              <a:gd name="T32" fmla="*/ 23895788 w 62"/>
              <a:gd name="T33" fmla="*/ 35315781 h 62"/>
              <a:gd name="T34" fmla="*/ 59741198 w 62"/>
              <a:gd name="T35" fmla="*/ 47087708 h 62"/>
              <a:gd name="T36" fmla="*/ 119482397 w 62"/>
              <a:gd name="T37" fmla="*/ 105947343 h 62"/>
              <a:gd name="T38" fmla="*/ 370400269 w 62"/>
              <a:gd name="T39" fmla="*/ 0 h 62"/>
              <a:gd name="T40" fmla="*/ 740800538 w 62"/>
              <a:gd name="T41" fmla="*/ 364936600 h 62"/>
              <a:gd name="T42" fmla="*/ 370400269 w 62"/>
              <a:gd name="T43" fmla="*/ 729869768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22" y="62"/>
                  <a:pt x="13" y="58"/>
                  <a:pt x="8" y="51"/>
                </a:cubicBezTo>
                <a:cubicBezTo>
                  <a:pt x="7" y="50"/>
                  <a:pt x="7" y="50"/>
                  <a:pt x="8" y="49"/>
                </a:cubicBezTo>
                <a:cubicBezTo>
                  <a:pt x="13" y="44"/>
                  <a:pt x="13" y="44"/>
                  <a:pt x="13" y="44"/>
                </a:cubicBezTo>
                <a:cubicBezTo>
                  <a:pt x="13" y="44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9" y="49"/>
                  <a:pt x="25" y="52"/>
                  <a:pt x="31" y="52"/>
                </a:cubicBezTo>
                <a:cubicBezTo>
                  <a:pt x="43" y="52"/>
                  <a:pt x="52" y="43"/>
                  <a:pt x="52" y="31"/>
                </a:cubicBezTo>
                <a:cubicBezTo>
                  <a:pt x="52" y="20"/>
                  <a:pt x="43" y="11"/>
                  <a:pt x="31" y="11"/>
                </a:cubicBezTo>
                <a:cubicBezTo>
                  <a:pt x="26" y="11"/>
                  <a:pt x="21" y="13"/>
                  <a:pt x="17" y="16"/>
                </a:cubicBezTo>
                <a:cubicBezTo>
                  <a:pt x="23" y="22"/>
                  <a:pt x="23" y="22"/>
                  <a:pt x="23" y="22"/>
                </a:cubicBezTo>
                <a:cubicBezTo>
                  <a:pt x="24" y="23"/>
                  <a:pt x="24" y="24"/>
                  <a:pt x="23" y="25"/>
                </a:cubicBezTo>
                <a:cubicBezTo>
                  <a:pt x="23" y="26"/>
                  <a:pt x="22" y="26"/>
                  <a:pt x="2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0" y="25"/>
                  <a:pt x="0" y="24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4"/>
                  <a:pt x="2" y="3"/>
                </a:cubicBezTo>
                <a:cubicBezTo>
                  <a:pt x="3" y="3"/>
                  <a:pt x="4" y="3"/>
                  <a:pt x="5" y="4"/>
                </a:cubicBezTo>
                <a:cubicBezTo>
                  <a:pt x="10" y="9"/>
                  <a:pt x="10" y="9"/>
                  <a:pt x="10" y="9"/>
                </a:cubicBezTo>
                <a:cubicBezTo>
                  <a:pt x="16" y="4"/>
                  <a:pt x="23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" name="Freeform 129"/>
          <p:cNvSpPr>
            <a:spLocks noEditPoints="1"/>
          </p:cNvSpPr>
          <p:nvPr/>
        </p:nvSpPr>
        <p:spPr bwMode="auto">
          <a:xfrm>
            <a:off x="7837306" y="4510847"/>
            <a:ext cx="306802" cy="311451"/>
          </a:xfrm>
          <a:custGeom>
            <a:avLst/>
            <a:gdLst>
              <a:gd name="T0" fmla="*/ 719855779 w 61"/>
              <a:gd name="T1" fmla="*/ 600375140 h 62"/>
              <a:gd name="T2" fmla="*/ 590044707 w 61"/>
              <a:gd name="T3" fmla="*/ 729869768 h 62"/>
              <a:gd name="T4" fmla="*/ 129811072 w 61"/>
              <a:gd name="T5" fmla="*/ 729869768 h 62"/>
              <a:gd name="T6" fmla="*/ 0 w 61"/>
              <a:gd name="T7" fmla="*/ 600375140 h 62"/>
              <a:gd name="T8" fmla="*/ 0 w 61"/>
              <a:gd name="T9" fmla="*/ 141266555 h 62"/>
              <a:gd name="T10" fmla="*/ 129811072 w 61"/>
              <a:gd name="T11" fmla="*/ 0 h 62"/>
              <a:gd name="T12" fmla="*/ 590044707 w 61"/>
              <a:gd name="T13" fmla="*/ 0 h 62"/>
              <a:gd name="T14" fmla="*/ 719855779 w 61"/>
              <a:gd name="T15" fmla="*/ 141266555 h 62"/>
              <a:gd name="T16" fmla="*/ 719855779 w 61"/>
              <a:gd name="T17" fmla="*/ 600375140 h 62"/>
              <a:gd name="T18" fmla="*/ 129811072 w 61"/>
              <a:gd name="T19" fmla="*/ 141266555 h 62"/>
              <a:gd name="T20" fmla="*/ 118007567 w 61"/>
              <a:gd name="T21" fmla="*/ 141266555 h 62"/>
              <a:gd name="T22" fmla="*/ 118007567 w 61"/>
              <a:gd name="T23" fmla="*/ 153038482 h 62"/>
              <a:gd name="T24" fmla="*/ 118007567 w 61"/>
              <a:gd name="T25" fmla="*/ 211898117 h 62"/>
              <a:gd name="T26" fmla="*/ 129811072 w 61"/>
              <a:gd name="T27" fmla="*/ 235441971 h 62"/>
              <a:gd name="T28" fmla="*/ 495637279 w 61"/>
              <a:gd name="T29" fmla="*/ 600375140 h 62"/>
              <a:gd name="T30" fmla="*/ 507440784 w 61"/>
              <a:gd name="T31" fmla="*/ 612150498 h 62"/>
              <a:gd name="T32" fmla="*/ 578244637 w 61"/>
              <a:gd name="T33" fmla="*/ 612150498 h 62"/>
              <a:gd name="T34" fmla="*/ 578244637 w 61"/>
              <a:gd name="T35" fmla="*/ 600375140 h 62"/>
              <a:gd name="T36" fmla="*/ 590044707 w 61"/>
              <a:gd name="T37" fmla="*/ 600375140 h 62"/>
              <a:gd name="T38" fmla="*/ 129811072 w 61"/>
              <a:gd name="T39" fmla="*/ 141266555 h 62"/>
              <a:gd name="T40" fmla="*/ 129811072 w 61"/>
              <a:gd name="T41" fmla="*/ 317845460 h 62"/>
              <a:gd name="T42" fmla="*/ 118007567 w 61"/>
              <a:gd name="T43" fmla="*/ 329617388 h 62"/>
              <a:gd name="T44" fmla="*/ 118007567 w 61"/>
              <a:gd name="T45" fmla="*/ 341389315 h 62"/>
              <a:gd name="T46" fmla="*/ 118007567 w 61"/>
              <a:gd name="T47" fmla="*/ 400252381 h 62"/>
              <a:gd name="T48" fmla="*/ 129811072 w 61"/>
              <a:gd name="T49" fmla="*/ 412024308 h 62"/>
              <a:gd name="T50" fmla="*/ 318625928 w 61"/>
              <a:gd name="T51" fmla="*/ 600375140 h 62"/>
              <a:gd name="T52" fmla="*/ 330425998 w 61"/>
              <a:gd name="T53" fmla="*/ 612150498 h 62"/>
              <a:gd name="T54" fmla="*/ 389429781 w 61"/>
              <a:gd name="T55" fmla="*/ 612150498 h 62"/>
              <a:gd name="T56" fmla="*/ 401229851 w 61"/>
              <a:gd name="T57" fmla="*/ 600375140 h 62"/>
              <a:gd name="T58" fmla="*/ 401229851 w 61"/>
              <a:gd name="T59" fmla="*/ 588603213 h 62"/>
              <a:gd name="T60" fmla="*/ 129811072 w 61"/>
              <a:gd name="T61" fmla="*/ 317845460 h 62"/>
              <a:gd name="T62" fmla="*/ 177014786 w 61"/>
              <a:gd name="T63" fmla="*/ 494427797 h 62"/>
              <a:gd name="T64" fmla="*/ 118007567 w 61"/>
              <a:gd name="T65" fmla="*/ 553287432 h 62"/>
              <a:gd name="T66" fmla="*/ 177014786 w 61"/>
              <a:gd name="T67" fmla="*/ 612150498 h 62"/>
              <a:gd name="T68" fmla="*/ 236018570 w 61"/>
              <a:gd name="T69" fmla="*/ 553287432 h 62"/>
              <a:gd name="T70" fmla="*/ 177014786 w 61"/>
              <a:gd name="T71" fmla="*/ 494427797 h 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11" y="12"/>
                </a:moveTo>
                <a:cubicBezTo>
                  <a:pt x="11" y="12"/>
                  <a:pt x="11" y="12"/>
                  <a:pt x="10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9"/>
                  <a:pt x="11" y="20"/>
                  <a:pt x="11" y="20"/>
                </a:cubicBezTo>
                <a:cubicBezTo>
                  <a:pt x="28" y="20"/>
                  <a:pt x="42" y="34"/>
                  <a:pt x="42" y="51"/>
                </a:cubicBezTo>
                <a:cubicBezTo>
                  <a:pt x="42" y="51"/>
                  <a:pt x="43" y="52"/>
                  <a:pt x="43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9" y="52"/>
                  <a:pt x="49" y="52"/>
                  <a:pt x="49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49" y="30"/>
                  <a:pt x="32" y="13"/>
                  <a:pt x="11" y="12"/>
                </a:cubicBezTo>
                <a:close/>
                <a:moveTo>
                  <a:pt x="11" y="27"/>
                </a:moveTo>
                <a:cubicBezTo>
                  <a:pt x="11" y="27"/>
                  <a:pt x="11" y="28"/>
                  <a:pt x="10" y="28"/>
                </a:cubicBezTo>
                <a:cubicBezTo>
                  <a:pt x="10" y="28"/>
                  <a:pt x="10" y="28"/>
                  <a:pt x="10" y="29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5"/>
                  <a:pt x="11" y="35"/>
                  <a:pt x="11" y="35"/>
                </a:cubicBezTo>
                <a:cubicBezTo>
                  <a:pt x="19" y="36"/>
                  <a:pt x="26" y="42"/>
                  <a:pt x="27" y="51"/>
                </a:cubicBezTo>
                <a:cubicBezTo>
                  <a:pt x="27" y="51"/>
                  <a:pt x="27" y="52"/>
                  <a:pt x="28" y="52"/>
                </a:cubicBezTo>
                <a:cubicBezTo>
                  <a:pt x="33" y="52"/>
                  <a:pt x="33" y="52"/>
                  <a:pt x="33" y="52"/>
                </a:cubicBezTo>
                <a:cubicBezTo>
                  <a:pt x="33" y="52"/>
                  <a:pt x="34" y="52"/>
                  <a:pt x="34" y="51"/>
                </a:cubicBezTo>
                <a:cubicBezTo>
                  <a:pt x="34" y="51"/>
                  <a:pt x="34" y="51"/>
                  <a:pt x="34" y="50"/>
                </a:cubicBezTo>
                <a:cubicBezTo>
                  <a:pt x="34" y="38"/>
                  <a:pt x="24" y="28"/>
                  <a:pt x="11" y="27"/>
                </a:cubicBezTo>
                <a:close/>
                <a:moveTo>
                  <a:pt x="15" y="42"/>
                </a:moveTo>
                <a:cubicBezTo>
                  <a:pt x="12" y="42"/>
                  <a:pt x="10" y="44"/>
                  <a:pt x="10" y="47"/>
                </a:cubicBezTo>
                <a:cubicBezTo>
                  <a:pt x="10" y="50"/>
                  <a:pt x="12" y="52"/>
                  <a:pt x="15" y="52"/>
                </a:cubicBezTo>
                <a:cubicBezTo>
                  <a:pt x="18" y="52"/>
                  <a:pt x="20" y="50"/>
                  <a:pt x="20" y="47"/>
                </a:cubicBezTo>
                <a:cubicBezTo>
                  <a:pt x="20" y="44"/>
                  <a:pt x="18" y="42"/>
                  <a:pt x="15" y="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" name="Freeform 130"/>
          <p:cNvSpPr>
            <a:spLocks noEditPoints="1"/>
          </p:cNvSpPr>
          <p:nvPr/>
        </p:nvSpPr>
        <p:spPr bwMode="auto">
          <a:xfrm>
            <a:off x="8562474" y="4510847"/>
            <a:ext cx="337017" cy="337017"/>
          </a:xfrm>
          <a:custGeom>
            <a:avLst/>
            <a:gdLst>
              <a:gd name="T0" fmla="*/ 731819443 w 67"/>
              <a:gd name="T1" fmla="*/ 790836641 h 67"/>
              <a:gd name="T2" fmla="*/ 696408437 w 67"/>
              <a:gd name="T3" fmla="*/ 779031827 h 67"/>
              <a:gd name="T4" fmla="*/ 531158220 w 67"/>
              <a:gd name="T5" fmla="*/ 613785046 h 67"/>
              <a:gd name="T6" fmla="*/ 342301812 w 67"/>
              <a:gd name="T7" fmla="*/ 672802245 h 67"/>
              <a:gd name="T8" fmla="*/ 0 w 67"/>
              <a:gd name="T9" fmla="*/ 342301812 h 67"/>
              <a:gd name="T10" fmla="*/ 342301812 w 67"/>
              <a:gd name="T11" fmla="*/ 0 h 67"/>
              <a:gd name="T12" fmla="*/ 672802245 w 67"/>
              <a:gd name="T13" fmla="*/ 342301812 h 67"/>
              <a:gd name="T14" fmla="*/ 613785046 w 67"/>
              <a:gd name="T15" fmla="*/ 531158220 h 67"/>
              <a:gd name="T16" fmla="*/ 779031827 w 67"/>
              <a:gd name="T17" fmla="*/ 696408437 h 67"/>
              <a:gd name="T18" fmla="*/ 790836641 w 67"/>
              <a:gd name="T19" fmla="*/ 731819443 h 67"/>
              <a:gd name="T20" fmla="*/ 731819443 w 67"/>
              <a:gd name="T21" fmla="*/ 790836641 h 67"/>
              <a:gd name="T22" fmla="*/ 342301812 w 67"/>
              <a:gd name="T23" fmla="*/ 129839211 h 67"/>
              <a:gd name="T24" fmla="*/ 129839211 w 67"/>
              <a:gd name="T25" fmla="*/ 342301812 h 67"/>
              <a:gd name="T26" fmla="*/ 342301812 w 67"/>
              <a:gd name="T27" fmla="*/ 554764413 h 67"/>
              <a:gd name="T28" fmla="*/ 554764413 w 67"/>
              <a:gd name="T29" fmla="*/ 342301812 h 67"/>
              <a:gd name="T30" fmla="*/ 342301812 w 67"/>
              <a:gd name="T31" fmla="*/ 129839211 h 67"/>
              <a:gd name="T32" fmla="*/ 495747214 w 67"/>
              <a:gd name="T33" fmla="*/ 354106625 h 67"/>
              <a:gd name="T34" fmla="*/ 472141022 w 67"/>
              <a:gd name="T35" fmla="*/ 365908004 h 67"/>
              <a:gd name="T36" fmla="*/ 365908004 w 67"/>
              <a:gd name="T37" fmla="*/ 365908004 h 67"/>
              <a:gd name="T38" fmla="*/ 365908004 w 67"/>
              <a:gd name="T39" fmla="*/ 472141022 h 67"/>
              <a:gd name="T40" fmla="*/ 354106625 w 67"/>
              <a:gd name="T41" fmla="*/ 495747214 h 67"/>
              <a:gd name="T42" fmla="*/ 318695619 w 67"/>
              <a:gd name="T43" fmla="*/ 495747214 h 67"/>
              <a:gd name="T44" fmla="*/ 306890805 w 67"/>
              <a:gd name="T45" fmla="*/ 472141022 h 67"/>
              <a:gd name="T46" fmla="*/ 306890805 w 67"/>
              <a:gd name="T47" fmla="*/ 365908004 h 67"/>
              <a:gd name="T48" fmla="*/ 200661223 w 67"/>
              <a:gd name="T49" fmla="*/ 365908004 h 67"/>
              <a:gd name="T50" fmla="*/ 188856409 w 67"/>
              <a:gd name="T51" fmla="*/ 354106625 h 67"/>
              <a:gd name="T52" fmla="*/ 188856409 w 67"/>
              <a:gd name="T53" fmla="*/ 318695619 h 67"/>
              <a:gd name="T54" fmla="*/ 200661223 w 67"/>
              <a:gd name="T55" fmla="*/ 306890805 h 67"/>
              <a:gd name="T56" fmla="*/ 306890805 w 67"/>
              <a:gd name="T57" fmla="*/ 306890805 h 67"/>
              <a:gd name="T58" fmla="*/ 306890805 w 67"/>
              <a:gd name="T59" fmla="*/ 200661223 h 67"/>
              <a:gd name="T60" fmla="*/ 318695619 w 67"/>
              <a:gd name="T61" fmla="*/ 188856409 h 67"/>
              <a:gd name="T62" fmla="*/ 354106625 w 67"/>
              <a:gd name="T63" fmla="*/ 188856409 h 67"/>
              <a:gd name="T64" fmla="*/ 365908004 w 67"/>
              <a:gd name="T65" fmla="*/ 200661223 h 67"/>
              <a:gd name="T66" fmla="*/ 365908004 w 67"/>
              <a:gd name="T67" fmla="*/ 306890805 h 67"/>
              <a:gd name="T68" fmla="*/ 472141022 w 67"/>
              <a:gd name="T69" fmla="*/ 306890805 h 67"/>
              <a:gd name="T70" fmla="*/ 495747214 w 67"/>
              <a:gd name="T71" fmla="*/ 318695619 h 67"/>
              <a:gd name="T72" fmla="*/ 495747214 w 67"/>
              <a:gd name="T73" fmla="*/ 354106625 h 6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7" h="67">
                <a:moveTo>
                  <a:pt x="62" y="67"/>
                </a:moveTo>
                <a:cubicBezTo>
                  <a:pt x="61" y="67"/>
                  <a:pt x="59" y="67"/>
                  <a:pt x="59" y="66"/>
                </a:cubicBezTo>
                <a:cubicBezTo>
                  <a:pt x="45" y="52"/>
                  <a:pt x="45" y="52"/>
                  <a:pt x="45" y="52"/>
                </a:cubicBezTo>
                <a:cubicBezTo>
                  <a:pt x="40" y="55"/>
                  <a:pt x="34" y="57"/>
                  <a:pt x="29" y="57"/>
                </a:cubicBezTo>
                <a:cubicBezTo>
                  <a:pt x="13" y="57"/>
                  <a:pt x="0" y="44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4" y="0"/>
                  <a:pt x="57" y="13"/>
                  <a:pt x="57" y="29"/>
                </a:cubicBezTo>
                <a:cubicBezTo>
                  <a:pt x="57" y="34"/>
                  <a:pt x="55" y="40"/>
                  <a:pt x="52" y="45"/>
                </a:cubicBezTo>
                <a:cubicBezTo>
                  <a:pt x="66" y="59"/>
                  <a:pt x="66" y="59"/>
                  <a:pt x="66" y="59"/>
                </a:cubicBezTo>
                <a:cubicBezTo>
                  <a:pt x="67" y="59"/>
                  <a:pt x="67" y="61"/>
                  <a:pt x="67" y="62"/>
                </a:cubicBezTo>
                <a:cubicBezTo>
                  <a:pt x="67" y="65"/>
                  <a:pt x="65" y="67"/>
                  <a:pt x="62" y="67"/>
                </a:cubicBezTo>
                <a:close/>
                <a:moveTo>
                  <a:pt x="29" y="11"/>
                </a:moveTo>
                <a:cubicBezTo>
                  <a:pt x="19" y="11"/>
                  <a:pt x="11" y="19"/>
                  <a:pt x="11" y="29"/>
                </a:cubicBezTo>
                <a:cubicBezTo>
                  <a:pt x="11" y="39"/>
                  <a:pt x="19" y="47"/>
                  <a:pt x="29" y="47"/>
                </a:cubicBezTo>
                <a:cubicBezTo>
                  <a:pt x="39" y="47"/>
                  <a:pt x="47" y="39"/>
                  <a:pt x="47" y="29"/>
                </a:cubicBezTo>
                <a:cubicBezTo>
                  <a:pt x="47" y="19"/>
                  <a:pt x="39" y="11"/>
                  <a:pt x="29" y="11"/>
                </a:cubicBezTo>
                <a:close/>
                <a:moveTo>
                  <a:pt x="42" y="30"/>
                </a:moveTo>
                <a:cubicBezTo>
                  <a:pt x="42" y="31"/>
                  <a:pt x="41" y="31"/>
                  <a:pt x="40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40"/>
                  <a:pt x="31" y="40"/>
                  <a:pt x="31" y="40"/>
                </a:cubicBezTo>
                <a:cubicBezTo>
                  <a:pt x="31" y="41"/>
                  <a:pt x="31" y="42"/>
                  <a:pt x="30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1"/>
                  <a:pt x="26" y="40"/>
                </a:cubicBezTo>
                <a:cubicBezTo>
                  <a:pt x="26" y="31"/>
                  <a:pt x="26" y="31"/>
                  <a:pt x="26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6" y="31"/>
                  <a:pt x="16" y="30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7"/>
                  <a:pt x="17" y="26"/>
                  <a:pt x="17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6"/>
                  <a:pt x="27" y="16"/>
                  <a:pt x="27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1" y="16"/>
                  <a:pt x="31" y="16"/>
                  <a:pt x="31" y="17"/>
                </a:cubicBezTo>
                <a:cubicBezTo>
                  <a:pt x="31" y="26"/>
                  <a:pt x="31" y="26"/>
                  <a:pt x="31" y="26"/>
                </a:cubicBezTo>
                <a:cubicBezTo>
                  <a:pt x="40" y="26"/>
                  <a:pt x="40" y="26"/>
                  <a:pt x="40" y="26"/>
                </a:cubicBezTo>
                <a:cubicBezTo>
                  <a:pt x="41" y="26"/>
                  <a:pt x="42" y="27"/>
                  <a:pt x="42" y="27"/>
                </a:cubicBezTo>
                <a:lnTo>
                  <a:pt x="42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" name="Freeform 131"/>
          <p:cNvSpPr>
            <a:spLocks/>
          </p:cNvSpPr>
          <p:nvPr/>
        </p:nvSpPr>
        <p:spPr bwMode="auto">
          <a:xfrm>
            <a:off x="9285318" y="4510847"/>
            <a:ext cx="306802" cy="311451"/>
          </a:xfrm>
          <a:custGeom>
            <a:avLst/>
            <a:gdLst>
              <a:gd name="T0" fmla="*/ 719855779 w 61"/>
              <a:gd name="T1" fmla="*/ 576831286 h 62"/>
              <a:gd name="T2" fmla="*/ 578244637 w 61"/>
              <a:gd name="T3" fmla="*/ 729869768 h 62"/>
              <a:gd name="T4" fmla="*/ 424833425 w 61"/>
              <a:gd name="T5" fmla="*/ 576831286 h 62"/>
              <a:gd name="T6" fmla="*/ 424833425 w 61"/>
              <a:gd name="T7" fmla="*/ 565059359 h 62"/>
              <a:gd name="T8" fmla="*/ 247818639 w 61"/>
              <a:gd name="T9" fmla="*/ 482655870 h 62"/>
              <a:gd name="T10" fmla="*/ 153411211 w 61"/>
              <a:gd name="T11" fmla="*/ 517971651 h 62"/>
              <a:gd name="T12" fmla="*/ 0 w 61"/>
              <a:gd name="T13" fmla="*/ 364936600 h 62"/>
              <a:gd name="T14" fmla="*/ 153411211 w 61"/>
              <a:gd name="T15" fmla="*/ 211898117 h 62"/>
              <a:gd name="T16" fmla="*/ 247818639 w 61"/>
              <a:gd name="T17" fmla="*/ 258985825 h 62"/>
              <a:gd name="T18" fmla="*/ 424833425 w 61"/>
              <a:gd name="T19" fmla="*/ 176582336 h 62"/>
              <a:gd name="T20" fmla="*/ 424833425 w 61"/>
              <a:gd name="T21" fmla="*/ 153038482 h 62"/>
              <a:gd name="T22" fmla="*/ 578244637 w 61"/>
              <a:gd name="T23" fmla="*/ 0 h 62"/>
              <a:gd name="T24" fmla="*/ 719855779 w 61"/>
              <a:gd name="T25" fmla="*/ 153038482 h 62"/>
              <a:gd name="T26" fmla="*/ 578244637 w 61"/>
              <a:gd name="T27" fmla="*/ 306073533 h 62"/>
              <a:gd name="T28" fmla="*/ 472037139 w 61"/>
              <a:gd name="T29" fmla="*/ 270757752 h 62"/>
              <a:gd name="T30" fmla="*/ 295022353 w 61"/>
              <a:gd name="T31" fmla="*/ 353161242 h 62"/>
              <a:gd name="T32" fmla="*/ 295022353 w 61"/>
              <a:gd name="T33" fmla="*/ 364936600 h 62"/>
              <a:gd name="T34" fmla="*/ 295022353 w 61"/>
              <a:gd name="T35" fmla="*/ 388480454 h 62"/>
              <a:gd name="T36" fmla="*/ 472037139 w 61"/>
              <a:gd name="T37" fmla="*/ 470883943 h 62"/>
              <a:gd name="T38" fmla="*/ 578244637 w 61"/>
              <a:gd name="T39" fmla="*/ 423796235 h 62"/>
              <a:gd name="T40" fmla="*/ 719855779 w 61"/>
              <a:gd name="T41" fmla="*/ 576831286 h 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1" h="62">
                <a:moveTo>
                  <a:pt x="61" y="49"/>
                </a:moveTo>
                <a:cubicBezTo>
                  <a:pt x="61" y="56"/>
                  <a:pt x="56" y="62"/>
                  <a:pt x="49" y="62"/>
                </a:cubicBezTo>
                <a:cubicBezTo>
                  <a:pt x="41" y="62"/>
                  <a:pt x="36" y="56"/>
                  <a:pt x="36" y="49"/>
                </a:cubicBezTo>
                <a:cubicBezTo>
                  <a:pt x="36" y="49"/>
                  <a:pt x="36" y="48"/>
                  <a:pt x="36" y="48"/>
                </a:cubicBezTo>
                <a:cubicBezTo>
                  <a:pt x="21" y="41"/>
                  <a:pt x="21" y="41"/>
                  <a:pt x="21" y="41"/>
                </a:cubicBezTo>
                <a:cubicBezTo>
                  <a:pt x="19" y="43"/>
                  <a:pt x="16" y="44"/>
                  <a:pt x="13" y="44"/>
                </a:cubicBezTo>
                <a:cubicBezTo>
                  <a:pt x="6" y="44"/>
                  <a:pt x="0" y="38"/>
                  <a:pt x="0" y="31"/>
                </a:cubicBezTo>
                <a:cubicBezTo>
                  <a:pt x="0" y="24"/>
                  <a:pt x="6" y="18"/>
                  <a:pt x="13" y="18"/>
                </a:cubicBezTo>
                <a:cubicBezTo>
                  <a:pt x="16" y="18"/>
                  <a:pt x="19" y="20"/>
                  <a:pt x="21" y="22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6"/>
                  <a:pt x="41" y="0"/>
                  <a:pt x="49" y="0"/>
                </a:cubicBezTo>
                <a:cubicBezTo>
                  <a:pt x="56" y="0"/>
                  <a:pt x="61" y="6"/>
                  <a:pt x="61" y="13"/>
                </a:cubicBezTo>
                <a:cubicBezTo>
                  <a:pt x="61" y="20"/>
                  <a:pt x="56" y="26"/>
                  <a:pt x="49" y="26"/>
                </a:cubicBezTo>
                <a:cubicBezTo>
                  <a:pt x="45" y="26"/>
                  <a:pt x="42" y="25"/>
                  <a:pt x="40" y="23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1"/>
                  <a:pt x="25" y="31"/>
                </a:cubicBezTo>
                <a:cubicBezTo>
                  <a:pt x="25" y="32"/>
                  <a:pt x="25" y="32"/>
                  <a:pt x="25" y="33"/>
                </a:cubicBezTo>
                <a:cubicBezTo>
                  <a:pt x="40" y="40"/>
                  <a:pt x="40" y="40"/>
                  <a:pt x="40" y="40"/>
                </a:cubicBezTo>
                <a:cubicBezTo>
                  <a:pt x="42" y="38"/>
                  <a:pt x="45" y="36"/>
                  <a:pt x="49" y="36"/>
                </a:cubicBezTo>
                <a:cubicBezTo>
                  <a:pt x="56" y="36"/>
                  <a:pt x="61" y="42"/>
                  <a:pt x="61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" name="Freeform 132"/>
          <p:cNvSpPr>
            <a:spLocks noEditPoints="1"/>
          </p:cNvSpPr>
          <p:nvPr/>
        </p:nvSpPr>
        <p:spPr bwMode="auto">
          <a:xfrm>
            <a:off x="10010487" y="4510847"/>
            <a:ext cx="276588" cy="285883"/>
          </a:xfrm>
          <a:custGeom>
            <a:avLst/>
            <a:gdLst>
              <a:gd name="T0" fmla="*/ 471908109 w 55"/>
              <a:gd name="T1" fmla="*/ 469402997 h 57"/>
              <a:gd name="T2" fmla="*/ 448314592 w 55"/>
              <a:gd name="T3" fmla="*/ 492872119 h 57"/>
              <a:gd name="T4" fmla="*/ 377527174 w 55"/>
              <a:gd name="T5" fmla="*/ 492872119 h 57"/>
              <a:gd name="T6" fmla="*/ 365728698 w 55"/>
              <a:gd name="T7" fmla="*/ 469402997 h 57"/>
              <a:gd name="T8" fmla="*/ 365728698 w 55"/>
              <a:gd name="T9" fmla="*/ 234701498 h 57"/>
              <a:gd name="T10" fmla="*/ 235955772 w 55"/>
              <a:gd name="T11" fmla="*/ 105616188 h 57"/>
              <a:gd name="T12" fmla="*/ 106179410 w 55"/>
              <a:gd name="T13" fmla="*/ 105616188 h 57"/>
              <a:gd name="T14" fmla="*/ 106179410 w 55"/>
              <a:gd name="T15" fmla="*/ 657162825 h 57"/>
              <a:gd name="T16" fmla="*/ 82582459 w 55"/>
              <a:gd name="T17" fmla="*/ 668899099 h 57"/>
              <a:gd name="T18" fmla="*/ 11798476 w 55"/>
              <a:gd name="T19" fmla="*/ 668899099 h 57"/>
              <a:gd name="T20" fmla="*/ 0 w 55"/>
              <a:gd name="T21" fmla="*/ 657162825 h 57"/>
              <a:gd name="T22" fmla="*/ 0 w 55"/>
              <a:gd name="T23" fmla="*/ 23469122 h 57"/>
              <a:gd name="T24" fmla="*/ 11798476 w 55"/>
              <a:gd name="T25" fmla="*/ 0 h 57"/>
              <a:gd name="T26" fmla="*/ 235955772 w 55"/>
              <a:gd name="T27" fmla="*/ 0 h 57"/>
              <a:gd name="T28" fmla="*/ 471908109 w 55"/>
              <a:gd name="T29" fmla="*/ 234701498 h 57"/>
              <a:gd name="T30" fmla="*/ 471908109 w 55"/>
              <a:gd name="T31" fmla="*/ 469402997 h 57"/>
              <a:gd name="T32" fmla="*/ 648874938 w 55"/>
              <a:gd name="T33" fmla="*/ 434197601 h 57"/>
              <a:gd name="T34" fmla="*/ 412919166 w 55"/>
              <a:gd name="T35" fmla="*/ 668899099 h 57"/>
              <a:gd name="T36" fmla="*/ 188765304 w 55"/>
              <a:gd name="T37" fmla="*/ 668899099 h 57"/>
              <a:gd name="T38" fmla="*/ 176966829 w 55"/>
              <a:gd name="T39" fmla="*/ 657162825 h 57"/>
              <a:gd name="T40" fmla="*/ 176966829 w 55"/>
              <a:gd name="T41" fmla="*/ 199496102 h 57"/>
              <a:gd name="T42" fmla="*/ 188765304 w 55"/>
              <a:gd name="T43" fmla="*/ 187759828 h 57"/>
              <a:gd name="T44" fmla="*/ 271347764 w 55"/>
              <a:gd name="T45" fmla="*/ 187759828 h 57"/>
              <a:gd name="T46" fmla="*/ 283146239 w 55"/>
              <a:gd name="T47" fmla="*/ 199496102 h 57"/>
              <a:gd name="T48" fmla="*/ 283146239 w 55"/>
              <a:gd name="T49" fmla="*/ 563282911 h 57"/>
              <a:gd name="T50" fmla="*/ 412919166 w 55"/>
              <a:gd name="T51" fmla="*/ 563282911 h 57"/>
              <a:gd name="T52" fmla="*/ 542695527 w 55"/>
              <a:gd name="T53" fmla="*/ 434197601 h 57"/>
              <a:gd name="T54" fmla="*/ 542695527 w 55"/>
              <a:gd name="T55" fmla="*/ 23469122 h 57"/>
              <a:gd name="T56" fmla="*/ 554494003 w 55"/>
              <a:gd name="T57" fmla="*/ 0 h 57"/>
              <a:gd name="T58" fmla="*/ 637076462 w 55"/>
              <a:gd name="T59" fmla="*/ 0 h 57"/>
              <a:gd name="T60" fmla="*/ 648874938 w 55"/>
              <a:gd name="T61" fmla="*/ 23469122 h 57"/>
              <a:gd name="T62" fmla="*/ 648874938 w 55"/>
              <a:gd name="T63" fmla="*/ 434197601 h 5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" h="57">
                <a:moveTo>
                  <a:pt x="40" y="40"/>
                </a:moveTo>
                <a:cubicBezTo>
                  <a:pt x="40" y="41"/>
                  <a:pt x="39" y="42"/>
                  <a:pt x="38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1" y="42"/>
                  <a:pt x="31" y="41"/>
                  <a:pt x="31" y="4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14"/>
                  <a:pt x="26" y="9"/>
                  <a:pt x="2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56"/>
                  <a:pt x="9" y="56"/>
                  <a:pt x="9" y="56"/>
                </a:cubicBezTo>
                <a:cubicBezTo>
                  <a:pt x="9" y="56"/>
                  <a:pt x="8" y="57"/>
                  <a:pt x="7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31" y="0"/>
                  <a:pt x="40" y="9"/>
                  <a:pt x="40" y="20"/>
                </a:cubicBezTo>
                <a:lnTo>
                  <a:pt x="40" y="40"/>
                </a:lnTo>
                <a:close/>
                <a:moveTo>
                  <a:pt x="55" y="37"/>
                </a:moveTo>
                <a:cubicBezTo>
                  <a:pt x="55" y="48"/>
                  <a:pt x="46" y="57"/>
                  <a:pt x="35" y="57"/>
                </a:cubicBezTo>
                <a:cubicBezTo>
                  <a:pt x="16" y="57"/>
                  <a:pt x="16" y="57"/>
                  <a:pt x="16" y="57"/>
                </a:cubicBezTo>
                <a:cubicBezTo>
                  <a:pt x="16" y="57"/>
                  <a:pt x="15" y="56"/>
                  <a:pt x="15" y="56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6"/>
                  <a:pt x="16" y="16"/>
                  <a:pt x="16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4" y="16"/>
                  <a:pt x="24" y="16"/>
                  <a:pt x="24" y="17"/>
                </a:cubicBezTo>
                <a:cubicBezTo>
                  <a:pt x="24" y="48"/>
                  <a:pt x="24" y="48"/>
                  <a:pt x="24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41" y="48"/>
                  <a:pt x="46" y="43"/>
                  <a:pt x="46" y="37"/>
                </a:cubicBezTo>
                <a:cubicBezTo>
                  <a:pt x="46" y="2"/>
                  <a:pt x="46" y="2"/>
                  <a:pt x="46" y="2"/>
                </a:cubicBezTo>
                <a:cubicBezTo>
                  <a:pt x="46" y="1"/>
                  <a:pt x="47" y="0"/>
                  <a:pt x="47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" name="Freeform 133"/>
          <p:cNvSpPr>
            <a:spLocks noEditPoints="1"/>
          </p:cNvSpPr>
          <p:nvPr/>
        </p:nvSpPr>
        <p:spPr bwMode="auto">
          <a:xfrm>
            <a:off x="10735656" y="4541062"/>
            <a:ext cx="311451" cy="255669"/>
          </a:xfrm>
          <a:custGeom>
            <a:avLst/>
            <a:gdLst>
              <a:gd name="T0" fmla="*/ 553287432 w 62"/>
              <a:gd name="T1" fmla="*/ 316547189 h 51"/>
              <a:gd name="T2" fmla="*/ 294301606 w 62"/>
              <a:gd name="T3" fmla="*/ 574471738 h 51"/>
              <a:gd name="T4" fmla="*/ 282529679 w 62"/>
              <a:gd name="T5" fmla="*/ 586195581 h 51"/>
              <a:gd name="T6" fmla="*/ 247213898 w 62"/>
              <a:gd name="T7" fmla="*/ 551024051 h 51"/>
              <a:gd name="T8" fmla="*/ 247213898 w 62"/>
              <a:gd name="T9" fmla="*/ 422061777 h 51"/>
              <a:gd name="T10" fmla="*/ 35315781 w 62"/>
              <a:gd name="T11" fmla="*/ 422061777 h 51"/>
              <a:gd name="T12" fmla="*/ 0 w 62"/>
              <a:gd name="T13" fmla="*/ 386890248 h 51"/>
              <a:gd name="T14" fmla="*/ 0 w 62"/>
              <a:gd name="T15" fmla="*/ 211029176 h 51"/>
              <a:gd name="T16" fmla="*/ 35315781 w 62"/>
              <a:gd name="T17" fmla="*/ 175857647 h 51"/>
              <a:gd name="T18" fmla="*/ 247213898 w 62"/>
              <a:gd name="T19" fmla="*/ 175857647 h 51"/>
              <a:gd name="T20" fmla="*/ 247213898 w 62"/>
              <a:gd name="T21" fmla="*/ 35171529 h 51"/>
              <a:gd name="T22" fmla="*/ 282529679 w 62"/>
              <a:gd name="T23" fmla="*/ 11723843 h 51"/>
              <a:gd name="T24" fmla="*/ 294301606 w 62"/>
              <a:gd name="T25" fmla="*/ 23447686 h 51"/>
              <a:gd name="T26" fmla="*/ 553287432 w 62"/>
              <a:gd name="T27" fmla="*/ 269648392 h 51"/>
              <a:gd name="T28" fmla="*/ 565059359 w 62"/>
              <a:gd name="T29" fmla="*/ 293096078 h 51"/>
              <a:gd name="T30" fmla="*/ 553287432 w 62"/>
              <a:gd name="T31" fmla="*/ 316547189 h 51"/>
              <a:gd name="T32" fmla="*/ 729869768 w 62"/>
              <a:gd name="T33" fmla="*/ 457233306 h 51"/>
              <a:gd name="T34" fmla="*/ 600375140 w 62"/>
              <a:gd name="T35" fmla="*/ 597919424 h 51"/>
              <a:gd name="T36" fmla="*/ 447340089 w 62"/>
              <a:gd name="T37" fmla="*/ 597919424 h 51"/>
              <a:gd name="T38" fmla="*/ 423796235 w 62"/>
              <a:gd name="T39" fmla="*/ 586195581 h 51"/>
              <a:gd name="T40" fmla="*/ 447340089 w 62"/>
              <a:gd name="T41" fmla="*/ 539300208 h 51"/>
              <a:gd name="T42" fmla="*/ 600375140 w 62"/>
              <a:gd name="T43" fmla="*/ 539300208 h 51"/>
              <a:gd name="T44" fmla="*/ 671010133 w 62"/>
              <a:gd name="T45" fmla="*/ 457233306 h 51"/>
              <a:gd name="T46" fmla="*/ 671010133 w 62"/>
              <a:gd name="T47" fmla="*/ 128962275 h 51"/>
              <a:gd name="T48" fmla="*/ 600375140 w 62"/>
              <a:gd name="T49" fmla="*/ 58619216 h 51"/>
              <a:gd name="T50" fmla="*/ 459112016 w 62"/>
              <a:gd name="T51" fmla="*/ 58619216 h 51"/>
              <a:gd name="T52" fmla="*/ 423796235 w 62"/>
              <a:gd name="T53" fmla="*/ 35171529 h 51"/>
              <a:gd name="T54" fmla="*/ 447340089 w 62"/>
              <a:gd name="T55" fmla="*/ 0 h 51"/>
              <a:gd name="T56" fmla="*/ 600375140 w 62"/>
              <a:gd name="T57" fmla="*/ 0 h 51"/>
              <a:gd name="T58" fmla="*/ 729869768 w 62"/>
              <a:gd name="T59" fmla="*/ 128962275 h 51"/>
              <a:gd name="T60" fmla="*/ 729869768 w 62"/>
              <a:gd name="T61" fmla="*/ 457233306 h 5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51">
                <a:moveTo>
                  <a:pt x="47" y="27"/>
                </a:moveTo>
                <a:cubicBezTo>
                  <a:pt x="25" y="49"/>
                  <a:pt x="25" y="49"/>
                  <a:pt x="25" y="49"/>
                </a:cubicBezTo>
                <a:cubicBezTo>
                  <a:pt x="25" y="49"/>
                  <a:pt x="24" y="50"/>
                  <a:pt x="24" y="50"/>
                </a:cubicBezTo>
                <a:cubicBezTo>
                  <a:pt x="22" y="50"/>
                  <a:pt x="21" y="49"/>
                  <a:pt x="21" y="47"/>
                </a:cubicBezTo>
                <a:cubicBezTo>
                  <a:pt x="21" y="36"/>
                  <a:pt x="21" y="36"/>
                  <a:pt x="21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2" y="36"/>
                  <a:pt x="0" y="34"/>
                  <a:pt x="0" y="33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6"/>
                  <a:pt x="2" y="15"/>
                  <a:pt x="3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2" y="1"/>
                  <a:pt x="24" y="1"/>
                </a:cubicBezTo>
                <a:cubicBezTo>
                  <a:pt x="24" y="1"/>
                  <a:pt x="25" y="1"/>
                  <a:pt x="25" y="2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4"/>
                  <a:pt x="48" y="25"/>
                  <a:pt x="48" y="25"/>
                </a:cubicBezTo>
                <a:cubicBezTo>
                  <a:pt x="48" y="26"/>
                  <a:pt x="48" y="27"/>
                  <a:pt x="47" y="27"/>
                </a:cubicBezTo>
                <a:close/>
                <a:moveTo>
                  <a:pt x="62" y="39"/>
                </a:moveTo>
                <a:cubicBezTo>
                  <a:pt x="62" y="46"/>
                  <a:pt x="57" y="51"/>
                  <a:pt x="51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7" y="51"/>
                  <a:pt x="36" y="50"/>
                  <a:pt x="36" y="50"/>
                </a:cubicBezTo>
                <a:cubicBezTo>
                  <a:pt x="36" y="49"/>
                  <a:pt x="36" y="46"/>
                  <a:pt x="38" y="46"/>
                </a:cubicBezTo>
                <a:cubicBezTo>
                  <a:pt x="51" y="46"/>
                  <a:pt x="51" y="46"/>
                  <a:pt x="51" y="46"/>
                </a:cubicBezTo>
                <a:cubicBezTo>
                  <a:pt x="54" y="46"/>
                  <a:pt x="57" y="43"/>
                  <a:pt x="57" y="39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8"/>
                  <a:pt x="54" y="5"/>
                  <a:pt x="51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38" y="5"/>
                  <a:pt x="36" y="5"/>
                  <a:pt x="36" y="3"/>
                </a:cubicBezTo>
                <a:cubicBezTo>
                  <a:pt x="36" y="2"/>
                  <a:pt x="36" y="0"/>
                  <a:pt x="38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5"/>
                  <a:pt x="62" y="11"/>
                </a:cubicBezTo>
                <a:lnTo>
                  <a:pt x="62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" name="Freeform 135"/>
          <p:cNvSpPr>
            <a:spLocks noEditPoints="1"/>
          </p:cNvSpPr>
          <p:nvPr/>
        </p:nvSpPr>
        <p:spPr bwMode="auto">
          <a:xfrm>
            <a:off x="12183670" y="4510847"/>
            <a:ext cx="306802" cy="311451"/>
          </a:xfrm>
          <a:custGeom>
            <a:avLst/>
            <a:gdLst>
              <a:gd name="T0" fmla="*/ 365829642 w 61"/>
              <a:gd name="T1" fmla="*/ 729869768 h 62"/>
              <a:gd name="T2" fmla="*/ 0 w 61"/>
              <a:gd name="T3" fmla="*/ 364936600 h 62"/>
              <a:gd name="T4" fmla="*/ 365829642 w 61"/>
              <a:gd name="T5" fmla="*/ 0 h 62"/>
              <a:gd name="T6" fmla="*/ 719855779 w 61"/>
              <a:gd name="T7" fmla="*/ 364936600 h 62"/>
              <a:gd name="T8" fmla="*/ 365829642 w 61"/>
              <a:gd name="T9" fmla="*/ 729869768 h 62"/>
              <a:gd name="T10" fmla="*/ 365829642 w 61"/>
              <a:gd name="T11" fmla="*/ 70631562 h 62"/>
              <a:gd name="T12" fmla="*/ 59003784 w 61"/>
              <a:gd name="T13" fmla="*/ 364936600 h 62"/>
              <a:gd name="T14" fmla="*/ 365829642 w 61"/>
              <a:gd name="T15" fmla="*/ 671010133 h 62"/>
              <a:gd name="T16" fmla="*/ 660851995 w 61"/>
              <a:gd name="T17" fmla="*/ 364936600 h 62"/>
              <a:gd name="T18" fmla="*/ 365829642 w 61"/>
              <a:gd name="T19" fmla="*/ 70631562 h 62"/>
              <a:gd name="T20" fmla="*/ 236018570 w 61"/>
              <a:gd name="T21" fmla="*/ 306073533 h 62"/>
              <a:gd name="T22" fmla="*/ 177014786 w 61"/>
              <a:gd name="T23" fmla="*/ 247213898 h 62"/>
              <a:gd name="T24" fmla="*/ 236018570 w 61"/>
              <a:gd name="T25" fmla="*/ 188354263 h 62"/>
              <a:gd name="T26" fmla="*/ 295022353 w 61"/>
              <a:gd name="T27" fmla="*/ 247213898 h 62"/>
              <a:gd name="T28" fmla="*/ 236018570 w 61"/>
              <a:gd name="T29" fmla="*/ 306073533 h 62"/>
              <a:gd name="T30" fmla="*/ 365829642 w 61"/>
              <a:gd name="T31" fmla="*/ 576831286 h 62"/>
              <a:gd name="T32" fmla="*/ 188814856 w 61"/>
              <a:gd name="T33" fmla="*/ 447340089 h 62"/>
              <a:gd name="T34" fmla="*/ 212414995 w 61"/>
              <a:gd name="T35" fmla="*/ 412024308 h 62"/>
              <a:gd name="T36" fmla="*/ 247818639 w 61"/>
              <a:gd name="T37" fmla="*/ 435568162 h 62"/>
              <a:gd name="T38" fmla="*/ 365829642 w 61"/>
              <a:gd name="T39" fmla="*/ 517971651 h 62"/>
              <a:gd name="T40" fmla="*/ 472037139 w 61"/>
              <a:gd name="T41" fmla="*/ 435568162 h 62"/>
              <a:gd name="T42" fmla="*/ 519240853 w 61"/>
              <a:gd name="T43" fmla="*/ 412024308 h 62"/>
              <a:gd name="T44" fmla="*/ 531040923 w 61"/>
              <a:gd name="T45" fmla="*/ 447340089 h 62"/>
              <a:gd name="T46" fmla="*/ 365829642 w 61"/>
              <a:gd name="T47" fmla="*/ 576831286 h 62"/>
              <a:gd name="T48" fmla="*/ 483837209 w 61"/>
              <a:gd name="T49" fmla="*/ 306073533 h 62"/>
              <a:gd name="T50" fmla="*/ 424833425 w 61"/>
              <a:gd name="T51" fmla="*/ 247213898 h 62"/>
              <a:gd name="T52" fmla="*/ 483837209 w 61"/>
              <a:gd name="T53" fmla="*/ 188354263 h 62"/>
              <a:gd name="T54" fmla="*/ 542840993 w 61"/>
              <a:gd name="T55" fmla="*/ 247213898 h 62"/>
              <a:gd name="T56" fmla="*/ 483837209 w 61"/>
              <a:gd name="T57" fmla="*/ 306073533 h 6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6"/>
                </a:moveTo>
                <a:cubicBezTo>
                  <a:pt x="16" y="6"/>
                  <a:pt x="5" y="17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45" y="57"/>
                  <a:pt x="56" y="45"/>
                  <a:pt x="56" y="31"/>
                </a:cubicBezTo>
                <a:cubicBezTo>
                  <a:pt x="56" y="17"/>
                  <a:pt x="45" y="6"/>
                  <a:pt x="31" y="6"/>
                </a:cubicBezTo>
                <a:close/>
                <a:moveTo>
                  <a:pt x="20" y="26"/>
                </a:moveTo>
                <a:cubicBezTo>
                  <a:pt x="17" y="26"/>
                  <a:pt x="15" y="24"/>
                  <a:pt x="15" y="21"/>
                </a:cubicBezTo>
                <a:cubicBezTo>
                  <a:pt x="15" y="18"/>
                  <a:pt x="17" y="16"/>
                  <a:pt x="20" y="16"/>
                </a:cubicBezTo>
                <a:cubicBezTo>
                  <a:pt x="23" y="16"/>
                  <a:pt x="25" y="18"/>
                  <a:pt x="25" y="21"/>
                </a:cubicBezTo>
                <a:cubicBezTo>
                  <a:pt x="25" y="24"/>
                  <a:pt x="23" y="26"/>
                  <a:pt x="20" y="26"/>
                </a:cubicBezTo>
                <a:close/>
                <a:moveTo>
                  <a:pt x="31" y="49"/>
                </a:moveTo>
                <a:cubicBezTo>
                  <a:pt x="24" y="49"/>
                  <a:pt x="18" y="45"/>
                  <a:pt x="16" y="38"/>
                </a:cubicBezTo>
                <a:cubicBezTo>
                  <a:pt x="15" y="37"/>
                  <a:pt x="16" y="36"/>
                  <a:pt x="18" y="35"/>
                </a:cubicBezTo>
                <a:cubicBezTo>
                  <a:pt x="19" y="35"/>
                  <a:pt x="20" y="36"/>
                  <a:pt x="21" y="37"/>
                </a:cubicBezTo>
                <a:cubicBezTo>
                  <a:pt x="22" y="41"/>
                  <a:pt x="26" y="44"/>
                  <a:pt x="31" y="44"/>
                </a:cubicBezTo>
                <a:cubicBezTo>
                  <a:pt x="35" y="44"/>
                  <a:pt x="39" y="41"/>
                  <a:pt x="40" y="37"/>
                </a:cubicBezTo>
                <a:cubicBezTo>
                  <a:pt x="41" y="36"/>
                  <a:pt x="42" y="35"/>
                  <a:pt x="44" y="35"/>
                </a:cubicBezTo>
                <a:cubicBezTo>
                  <a:pt x="45" y="36"/>
                  <a:pt x="46" y="37"/>
                  <a:pt x="45" y="38"/>
                </a:cubicBezTo>
                <a:cubicBezTo>
                  <a:pt x="43" y="45"/>
                  <a:pt x="37" y="49"/>
                  <a:pt x="31" y="49"/>
                </a:cubicBezTo>
                <a:close/>
                <a:moveTo>
                  <a:pt x="41" y="26"/>
                </a:moveTo>
                <a:cubicBezTo>
                  <a:pt x="38" y="26"/>
                  <a:pt x="36" y="24"/>
                  <a:pt x="36" y="21"/>
                </a:cubicBezTo>
                <a:cubicBezTo>
                  <a:pt x="36" y="18"/>
                  <a:pt x="38" y="16"/>
                  <a:pt x="41" y="16"/>
                </a:cubicBezTo>
                <a:cubicBezTo>
                  <a:pt x="44" y="16"/>
                  <a:pt x="46" y="18"/>
                  <a:pt x="46" y="21"/>
                </a:cubicBezTo>
                <a:cubicBezTo>
                  <a:pt x="46" y="24"/>
                  <a:pt x="44" y="26"/>
                  <a:pt x="41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" name="Freeform 136"/>
          <p:cNvSpPr>
            <a:spLocks noEditPoints="1"/>
          </p:cNvSpPr>
          <p:nvPr/>
        </p:nvSpPr>
        <p:spPr bwMode="auto">
          <a:xfrm>
            <a:off x="12913487" y="4485280"/>
            <a:ext cx="327720" cy="362584"/>
          </a:xfrm>
          <a:custGeom>
            <a:avLst/>
            <a:gdLst>
              <a:gd name="T0" fmla="*/ 177881542 w 65"/>
              <a:gd name="T1" fmla="*/ 851812813 h 72"/>
              <a:gd name="T2" fmla="*/ 154161707 w 65"/>
              <a:gd name="T3" fmla="*/ 851812813 h 72"/>
              <a:gd name="T4" fmla="*/ 0 w 65"/>
              <a:gd name="T5" fmla="*/ 686183117 h 72"/>
              <a:gd name="T6" fmla="*/ 106728925 w 65"/>
              <a:gd name="T7" fmla="*/ 674350950 h 72"/>
              <a:gd name="T8" fmla="*/ 118585399 w 65"/>
              <a:gd name="T9" fmla="*/ 0 h 72"/>
              <a:gd name="T10" fmla="*/ 225314324 w 65"/>
              <a:gd name="T11" fmla="*/ 23660894 h 72"/>
              <a:gd name="T12" fmla="*/ 320183332 w 65"/>
              <a:gd name="T13" fmla="*/ 674350950 h 72"/>
              <a:gd name="T14" fmla="*/ 332043249 w 65"/>
              <a:gd name="T15" fmla="*/ 698011844 h 72"/>
              <a:gd name="T16" fmla="*/ 640370108 w 65"/>
              <a:gd name="T17" fmla="*/ 851812813 h 72"/>
              <a:gd name="T18" fmla="*/ 675946416 w 65"/>
              <a:gd name="T19" fmla="*/ 804491025 h 72"/>
              <a:gd name="T20" fmla="*/ 533641183 w 65"/>
              <a:gd name="T21" fmla="*/ 733504904 h 72"/>
              <a:gd name="T22" fmla="*/ 545501100 w 65"/>
              <a:gd name="T23" fmla="*/ 804491025 h 72"/>
              <a:gd name="T24" fmla="*/ 415055784 w 65"/>
              <a:gd name="T25" fmla="*/ 851812813 h 72"/>
              <a:gd name="T26" fmla="*/ 450632092 w 65"/>
              <a:gd name="T27" fmla="*/ 804491025 h 72"/>
              <a:gd name="T28" fmla="*/ 628510190 w 65"/>
              <a:gd name="T29" fmla="*/ 485060360 h 72"/>
              <a:gd name="T30" fmla="*/ 770815424 w 65"/>
              <a:gd name="T31" fmla="*/ 804491025 h 72"/>
              <a:gd name="T32" fmla="*/ 735239116 w 65"/>
              <a:gd name="T33" fmla="*/ 366752452 h 72"/>
              <a:gd name="T34" fmla="*/ 450632092 w 65"/>
              <a:gd name="T35" fmla="*/ 331259392 h 72"/>
              <a:gd name="T36" fmla="*/ 640370108 w 65"/>
              <a:gd name="T37" fmla="*/ 59153954 h 72"/>
              <a:gd name="T38" fmla="*/ 652230025 w 65"/>
              <a:gd name="T39" fmla="*/ 59153954 h 72"/>
              <a:gd name="T40" fmla="*/ 628510190 w 65"/>
              <a:gd name="T41" fmla="*/ 59153954 h 72"/>
              <a:gd name="T42" fmla="*/ 509924792 w 65"/>
              <a:gd name="T43" fmla="*/ 118307908 h 72"/>
              <a:gd name="T44" fmla="*/ 462488566 w 65"/>
              <a:gd name="T45" fmla="*/ 0 h 72"/>
              <a:gd name="T46" fmla="*/ 723379198 w 65"/>
              <a:gd name="T47" fmla="*/ 47321788 h 72"/>
              <a:gd name="T48" fmla="*/ 545501100 w 65"/>
              <a:gd name="T49" fmla="*/ 307598498 h 72"/>
              <a:gd name="T50" fmla="*/ 533641183 w 65"/>
              <a:gd name="T51" fmla="*/ 319430665 h 72"/>
              <a:gd name="T52" fmla="*/ 557357574 w 65"/>
              <a:gd name="T53" fmla="*/ 319430665 h 72"/>
              <a:gd name="T54" fmla="*/ 675946416 w 65"/>
              <a:gd name="T55" fmla="*/ 260276710 h 72"/>
              <a:gd name="T56" fmla="*/ 735239116 w 65"/>
              <a:gd name="T57" fmla="*/ 366752452 h 72"/>
              <a:gd name="T58" fmla="*/ 604793799 w 65"/>
              <a:gd name="T59" fmla="*/ 579707375 h 72"/>
              <a:gd name="T60" fmla="*/ 592933882 w 65"/>
              <a:gd name="T61" fmla="*/ 544214315 h 72"/>
              <a:gd name="T62" fmla="*/ 592933882 w 65"/>
              <a:gd name="T63" fmla="*/ 556043042 h 72"/>
              <a:gd name="T64" fmla="*/ 557357574 w 65"/>
              <a:gd name="T65" fmla="*/ 686183117 h 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5" h="72">
                <a:moveTo>
                  <a:pt x="28" y="59"/>
                </a:moveTo>
                <a:cubicBezTo>
                  <a:pt x="15" y="72"/>
                  <a:pt x="15" y="72"/>
                  <a:pt x="15" y="72"/>
                </a:cubicBezTo>
                <a:cubicBezTo>
                  <a:pt x="15" y="72"/>
                  <a:pt x="15" y="72"/>
                  <a:pt x="14" y="72"/>
                </a:cubicBezTo>
                <a:cubicBezTo>
                  <a:pt x="14" y="72"/>
                  <a:pt x="14" y="72"/>
                  <a:pt x="13" y="72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58"/>
                  <a:pt x="0" y="58"/>
                </a:cubicBezTo>
                <a:cubicBezTo>
                  <a:pt x="0" y="57"/>
                  <a:pt x="1" y="57"/>
                  <a:pt x="1" y="57"/>
                </a:cubicBezTo>
                <a:cubicBezTo>
                  <a:pt x="9" y="57"/>
                  <a:pt x="9" y="57"/>
                  <a:pt x="9" y="57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9" y="0"/>
                  <a:pt x="19" y="1"/>
                  <a:pt x="19" y="2"/>
                </a:cubicBezTo>
                <a:cubicBezTo>
                  <a:pt x="19" y="57"/>
                  <a:pt x="19" y="57"/>
                  <a:pt x="19" y="57"/>
                </a:cubicBezTo>
                <a:cubicBezTo>
                  <a:pt x="27" y="57"/>
                  <a:pt x="27" y="57"/>
                  <a:pt x="27" y="57"/>
                </a:cubicBezTo>
                <a:cubicBezTo>
                  <a:pt x="28" y="57"/>
                  <a:pt x="28" y="57"/>
                  <a:pt x="28" y="58"/>
                </a:cubicBezTo>
                <a:cubicBezTo>
                  <a:pt x="28" y="59"/>
                  <a:pt x="28" y="59"/>
                  <a:pt x="28" y="59"/>
                </a:cubicBezTo>
                <a:close/>
                <a:moveTo>
                  <a:pt x="65" y="72"/>
                </a:moveTo>
                <a:cubicBezTo>
                  <a:pt x="54" y="72"/>
                  <a:pt x="54" y="72"/>
                  <a:pt x="54" y="72"/>
                </a:cubicBezTo>
                <a:cubicBezTo>
                  <a:pt x="54" y="68"/>
                  <a:pt x="54" y="68"/>
                  <a:pt x="54" y="68"/>
                </a:cubicBezTo>
                <a:cubicBezTo>
                  <a:pt x="57" y="68"/>
                  <a:pt x="57" y="68"/>
                  <a:pt x="57" y="68"/>
                </a:cubicBezTo>
                <a:cubicBezTo>
                  <a:pt x="55" y="62"/>
                  <a:pt x="55" y="62"/>
                  <a:pt x="55" y="62"/>
                </a:cubicBezTo>
                <a:cubicBezTo>
                  <a:pt x="45" y="62"/>
                  <a:pt x="45" y="62"/>
                  <a:pt x="45" y="62"/>
                </a:cubicBezTo>
                <a:cubicBezTo>
                  <a:pt x="43" y="68"/>
                  <a:pt x="43" y="68"/>
                  <a:pt x="43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6" y="72"/>
                  <a:pt x="46" y="72"/>
                  <a:pt x="46" y="72"/>
                </a:cubicBezTo>
                <a:cubicBezTo>
                  <a:pt x="35" y="72"/>
                  <a:pt x="35" y="72"/>
                  <a:pt x="35" y="72"/>
                </a:cubicBezTo>
                <a:cubicBezTo>
                  <a:pt x="35" y="68"/>
                  <a:pt x="35" y="68"/>
                  <a:pt x="35" y="68"/>
                </a:cubicBezTo>
                <a:cubicBezTo>
                  <a:pt x="38" y="68"/>
                  <a:pt x="38" y="68"/>
                  <a:pt x="38" y="68"/>
                </a:cubicBezTo>
                <a:cubicBezTo>
                  <a:pt x="47" y="41"/>
                  <a:pt x="47" y="41"/>
                  <a:pt x="47" y="41"/>
                </a:cubicBezTo>
                <a:cubicBezTo>
                  <a:pt x="53" y="41"/>
                  <a:pt x="53" y="41"/>
                  <a:pt x="53" y="41"/>
                </a:cubicBezTo>
                <a:cubicBezTo>
                  <a:pt x="63" y="68"/>
                  <a:pt x="63" y="68"/>
                  <a:pt x="63" y="68"/>
                </a:cubicBezTo>
                <a:cubicBezTo>
                  <a:pt x="65" y="68"/>
                  <a:pt x="65" y="68"/>
                  <a:pt x="65" y="68"/>
                </a:cubicBezTo>
                <a:lnTo>
                  <a:pt x="65" y="72"/>
                </a:lnTo>
                <a:close/>
                <a:moveTo>
                  <a:pt x="62" y="31"/>
                </a:moveTo>
                <a:cubicBezTo>
                  <a:pt x="38" y="31"/>
                  <a:pt x="38" y="31"/>
                  <a:pt x="38" y="31"/>
                </a:cubicBezTo>
                <a:cubicBezTo>
                  <a:pt x="38" y="28"/>
                  <a:pt x="38" y="28"/>
                  <a:pt x="38" y="28"/>
                </a:cubicBezTo>
                <a:cubicBezTo>
                  <a:pt x="53" y="6"/>
                  <a:pt x="53" y="6"/>
                  <a:pt x="53" y="6"/>
                </a:cubicBezTo>
                <a:cubicBezTo>
                  <a:pt x="54" y="6"/>
                  <a:pt x="54" y="5"/>
                  <a:pt x="54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5"/>
                  <a:pt x="53" y="5"/>
                  <a:pt x="5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3" y="10"/>
                  <a:pt x="43" y="10"/>
                  <a:pt x="43" y="10"/>
                </a:cubicBezTo>
                <a:cubicBezTo>
                  <a:pt x="39" y="10"/>
                  <a:pt x="39" y="10"/>
                  <a:pt x="39" y="10"/>
                </a:cubicBezTo>
                <a:cubicBezTo>
                  <a:pt x="39" y="0"/>
                  <a:pt x="39" y="0"/>
                  <a:pt x="3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4"/>
                  <a:pt x="61" y="4"/>
                  <a:pt x="61" y="4"/>
                </a:cubicBezTo>
                <a:cubicBezTo>
                  <a:pt x="47" y="25"/>
                  <a:pt x="47" y="25"/>
                  <a:pt x="47" y="25"/>
                </a:cubicBezTo>
                <a:cubicBezTo>
                  <a:pt x="46" y="26"/>
                  <a:pt x="46" y="26"/>
                  <a:pt x="46" y="26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7"/>
                  <a:pt x="47" y="27"/>
                  <a:pt x="47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7" y="22"/>
                  <a:pt x="57" y="22"/>
                  <a:pt x="57" y="22"/>
                </a:cubicBezTo>
                <a:cubicBezTo>
                  <a:pt x="62" y="22"/>
                  <a:pt x="62" y="22"/>
                  <a:pt x="62" y="22"/>
                </a:cubicBezTo>
                <a:lnTo>
                  <a:pt x="62" y="31"/>
                </a:lnTo>
                <a:close/>
                <a:moveTo>
                  <a:pt x="54" y="58"/>
                </a:moveTo>
                <a:cubicBezTo>
                  <a:pt x="51" y="49"/>
                  <a:pt x="51" y="49"/>
                  <a:pt x="51" y="49"/>
                </a:cubicBezTo>
                <a:cubicBezTo>
                  <a:pt x="50" y="47"/>
                  <a:pt x="50" y="47"/>
                  <a:pt x="50" y="47"/>
                </a:cubicBezTo>
                <a:cubicBezTo>
                  <a:pt x="50" y="47"/>
                  <a:pt x="50" y="47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50" y="47"/>
                </a:cubicBezTo>
                <a:cubicBezTo>
                  <a:pt x="50" y="48"/>
                  <a:pt x="50" y="48"/>
                  <a:pt x="50" y="49"/>
                </a:cubicBezTo>
                <a:cubicBezTo>
                  <a:pt x="47" y="58"/>
                  <a:pt x="47" y="58"/>
                  <a:pt x="47" y="58"/>
                </a:cubicBezTo>
                <a:lnTo>
                  <a:pt x="54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" name="Freeform 137"/>
          <p:cNvSpPr>
            <a:spLocks/>
          </p:cNvSpPr>
          <p:nvPr/>
        </p:nvSpPr>
        <p:spPr bwMode="auto">
          <a:xfrm>
            <a:off x="13534064" y="4524793"/>
            <a:ext cx="211508" cy="116213"/>
          </a:xfrm>
          <a:custGeom>
            <a:avLst/>
            <a:gdLst>
              <a:gd name="T0" fmla="*/ 461401064 w 42"/>
              <a:gd name="T1" fmla="*/ 273930027 h 23"/>
              <a:gd name="T2" fmla="*/ 35493183 w 42"/>
              <a:gd name="T3" fmla="*/ 273930027 h 23"/>
              <a:gd name="T4" fmla="*/ 0 w 42"/>
              <a:gd name="T5" fmla="*/ 250110625 h 23"/>
              <a:gd name="T6" fmla="*/ 11832208 w 42"/>
              <a:gd name="T7" fmla="*/ 226291223 h 23"/>
              <a:gd name="T8" fmla="*/ 224784428 w 42"/>
              <a:gd name="T9" fmla="*/ 11909701 h 23"/>
              <a:gd name="T10" fmla="*/ 248448843 w 42"/>
              <a:gd name="T11" fmla="*/ 0 h 23"/>
              <a:gd name="T12" fmla="*/ 272109819 w 42"/>
              <a:gd name="T13" fmla="*/ 11909701 h 23"/>
              <a:gd name="T14" fmla="*/ 485062039 w 42"/>
              <a:gd name="T15" fmla="*/ 226291223 h 23"/>
              <a:gd name="T16" fmla="*/ 496894247 w 42"/>
              <a:gd name="T17" fmla="*/ 250110625 h 23"/>
              <a:gd name="T18" fmla="*/ 461401064 w 42"/>
              <a:gd name="T19" fmla="*/ 273930027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3">
                <a:moveTo>
                  <a:pt x="39" y="23"/>
                </a:moveTo>
                <a:cubicBezTo>
                  <a:pt x="3" y="23"/>
                  <a:pt x="3" y="23"/>
                  <a:pt x="3" y="23"/>
                </a:cubicBezTo>
                <a:cubicBezTo>
                  <a:pt x="2" y="23"/>
                  <a:pt x="0" y="22"/>
                  <a:pt x="0" y="21"/>
                </a:cubicBezTo>
                <a:cubicBezTo>
                  <a:pt x="0" y="20"/>
                  <a:pt x="1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0"/>
                  <a:pt x="20" y="0"/>
                  <a:pt x="21" y="0"/>
                </a:cubicBezTo>
                <a:cubicBezTo>
                  <a:pt x="22" y="0"/>
                  <a:pt x="22" y="0"/>
                  <a:pt x="23" y="1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19"/>
                  <a:pt x="42" y="20"/>
                  <a:pt x="42" y="21"/>
                </a:cubicBezTo>
                <a:cubicBezTo>
                  <a:pt x="42" y="22"/>
                  <a:pt x="40" y="23"/>
                  <a:pt x="39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" name="Freeform 138"/>
          <p:cNvSpPr>
            <a:spLocks/>
          </p:cNvSpPr>
          <p:nvPr/>
        </p:nvSpPr>
        <p:spPr bwMode="auto">
          <a:xfrm>
            <a:off x="687885" y="5089587"/>
            <a:ext cx="206858" cy="116213"/>
          </a:xfrm>
          <a:custGeom>
            <a:avLst/>
            <a:gdLst>
              <a:gd name="T0" fmla="*/ 451253448 w 41"/>
              <a:gd name="T1" fmla="*/ 273930027 h 23"/>
              <a:gd name="T2" fmla="*/ 23750000 w 41"/>
              <a:gd name="T3" fmla="*/ 273930027 h 23"/>
              <a:gd name="T4" fmla="*/ 0 w 41"/>
              <a:gd name="T5" fmla="*/ 250110625 h 23"/>
              <a:gd name="T6" fmla="*/ 11875000 w 41"/>
              <a:gd name="T7" fmla="*/ 226291223 h 23"/>
              <a:gd name="T8" fmla="*/ 225625001 w 41"/>
              <a:gd name="T9" fmla="*/ 11909701 h 23"/>
              <a:gd name="T10" fmla="*/ 237500001 w 41"/>
              <a:gd name="T11" fmla="*/ 0 h 23"/>
              <a:gd name="T12" fmla="*/ 261253447 w 41"/>
              <a:gd name="T13" fmla="*/ 11909701 h 23"/>
              <a:gd name="T14" fmla="*/ 475003448 w 41"/>
              <a:gd name="T15" fmla="*/ 226291223 h 23"/>
              <a:gd name="T16" fmla="*/ 486878448 w 41"/>
              <a:gd name="T17" fmla="*/ 250110625 h 23"/>
              <a:gd name="T18" fmla="*/ 451253448 w 41"/>
              <a:gd name="T19" fmla="*/ 273930027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1" h="23">
                <a:moveTo>
                  <a:pt x="38" y="23"/>
                </a:move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0" y="22"/>
                  <a:pt x="0" y="21"/>
                </a:cubicBezTo>
                <a:cubicBezTo>
                  <a:pt x="0" y="20"/>
                  <a:pt x="0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40" y="19"/>
                  <a:pt x="40" y="19"/>
                  <a:pt x="40" y="19"/>
                </a:cubicBezTo>
                <a:cubicBezTo>
                  <a:pt x="41" y="19"/>
                  <a:pt x="41" y="20"/>
                  <a:pt x="41" y="21"/>
                </a:cubicBezTo>
                <a:cubicBezTo>
                  <a:pt x="41" y="22"/>
                  <a:pt x="40" y="23"/>
                  <a:pt x="38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" name="Freeform 139"/>
          <p:cNvSpPr>
            <a:spLocks noEditPoints="1"/>
          </p:cNvSpPr>
          <p:nvPr/>
        </p:nvSpPr>
        <p:spPr bwMode="auto">
          <a:xfrm>
            <a:off x="1322407" y="5105858"/>
            <a:ext cx="246371" cy="306802"/>
          </a:xfrm>
          <a:custGeom>
            <a:avLst/>
            <a:gdLst>
              <a:gd name="T0" fmla="*/ 577887258 w 49"/>
              <a:gd name="T1" fmla="*/ 118007567 h 61"/>
              <a:gd name="T2" fmla="*/ 0 w 49"/>
              <a:gd name="T3" fmla="*/ 118007567 h 61"/>
              <a:gd name="T4" fmla="*/ 0 w 49"/>
              <a:gd name="T5" fmla="*/ 94407428 h 61"/>
              <a:gd name="T6" fmla="*/ 82554341 w 49"/>
              <a:gd name="T7" fmla="*/ 0 h 61"/>
              <a:gd name="T8" fmla="*/ 483539930 w 49"/>
              <a:gd name="T9" fmla="*/ 0 h 61"/>
              <a:gd name="T10" fmla="*/ 577887258 w 49"/>
              <a:gd name="T11" fmla="*/ 94407428 h 61"/>
              <a:gd name="T12" fmla="*/ 577887258 w 49"/>
              <a:gd name="T13" fmla="*/ 118007567 h 61"/>
              <a:gd name="T14" fmla="*/ 577887258 w 49"/>
              <a:gd name="T15" fmla="*/ 283222284 h 61"/>
              <a:gd name="T16" fmla="*/ 0 w 49"/>
              <a:gd name="T17" fmla="*/ 283222284 h 61"/>
              <a:gd name="T18" fmla="*/ 0 w 49"/>
              <a:gd name="T19" fmla="*/ 153411211 h 61"/>
              <a:gd name="T20" fmla="*/ 577887258 w 49"/>
              <a:gd name="T21" fmla="*/ 153411211 h 61"/>
              <a:gd name="T22" fmla="*/ 577887258 w 49"/>
              <a:gd name="T23" fmla="*/ 283222284 h 61"/>
              <a:gd name="T24" fmla="*/ 577887258 w 49"/>
              <a:gd name="T25" fmla="*/ 436633495 h 61"/>
              <a:gd name="T26" fmla="*/ 0 w 49"/>
              <a:gd name="T27" fmla="*/ 436633495 h 61"/>
              <a:gd name="T28" fmla="*/ 0 w 49"/>
              <a:gd name="T29" fmla="*/ 318625928 h 61"/>
              <a:gd name="T30" fmla="*/ 577887258 w 49"/>
              <a:gd name="T31" fmla="*/ 318625928 h 61"/>
              <a:gd name="T32" fmla="*/ 577887258 w 49"/>
              <a:gd name="T33" fmla="*/ 436633495 h 61"/>
              <a:gd name="T34" fmla="*/ 577887258 w 49"/>
              <a:gd name="T35" fmla="*/ 495637279 h 61"/>
              <a:gd name="T36" fmla="*/ 483539930 w 49"/>
              <a:gd name="T37" fmla="*/ 590044707 h 61"/>
              <a:gd name="T38" fmla="*/ 459950522 w 49"/>
              <a:gd name="T39" fmla="*/ 590044707 h 61"/>
              <a:gd name="T40" fmla="*/ 342013786 w 49"/>
              <a:gd name="T41" fmla="*/ 719855779 h 61"/>
              <a:gd name="T42" fmla="*/ 342013786 w 49"/>
              <a:gd name="T43" fmla="*/ 590044707 h 61"/>
              <a:gd name="T44" fmla="*/ 82554341 w 49"/>
              <a:gd name="T45" fmla="*/ 590044707 h 61"/>
              <a:gd name="T46" fmla="*/ 0 w 49"/>
              <a:gd name="T47" fmla="*/ 495637279 h 61"/>
              <a:gd name="T48" fmla="*/ 0 w 49"/>
              <a:gd name="T49" fmla="*/ 472037139 h 61"/>
              <a:gd name="T50" fmla="*/ 577887258 w 49"/>
              <a:gd name="T51" fmla="*/ 472037139 h 61"/>
              <a:gd name="T52" fmla="*/ 577887258 w 49"/>
              <a:gd name="T53" fmla="*/ 495637279 h 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" h="61">
                <a:moveTo>
                  <a:pt x="49" y="10"/>
                </a:moveTo>
                <a:cubicBezTo>
                  <a:pt x="0" y="10"/>
                  <a:pt x="0" y="10"/>
                  <a:pt x="0" y="10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3" y="0"/>
                  <a:pt x="7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6" y="0"/>
                  <a:pt x="49" y="3"/>
                  <a:pt x="49" y="8"/>
                </a:cubicBezTo>
                <a:lnTo>
                  <a:pt x="49" y="10"/>
                </a:lnTo>
                <a:close/>
                <a:moveTo>
                  <a:pt x="49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13"/>
                  <a:pt x="0" y="13"/>
                  <a:pt x="0" y="13"/>
                </a:cubicBezTo>
                <a:cubicBezTo>
                  <a:pt x="49" y="13"/>
                  <a:pt x="49" y="13"/>
                  <a:pt x="49" y="13"/>
                </a:cubicBezTo>
                <a:lnTo>
                  <a:pt x="49" y="24"/>
                </a:lnTo>
                <a:close/>
                <a:moveTo>
                  <a:pt x="49" y="37"/>
                </a:moveTo>
                <a:cubicBezTo>
                  <a:pt x="0" y="37"/>
                  <a:pt x="0" y="37"/>
                  <a:pt x="0" y="37"/>
                </a:cubicBezTo>
                <a:cubicBezTo>
                  <a:pt x="0" y="27"/>
                  <a:pt x="0" y="27"/>
                  <a:pt x="0" y="27"/>
                </a:cubicBezTo>
                <a:cubicBezTo>
                  <a:pt x="49" y="27"/>
                  <a:pt x="49" y="27"/>
                  <a:pt x="49" y="27"/>
                </a:cubicBezTo>
                <a:lnTo>
                  <a:pt x="49" y="37"/>
                </a:lnTo>
                <a:close/>
                <a:moveTo>
                  <a:pt x="49" y="42"/>
                </a:moveTo>
                <a:cubicBezTo>
                  <a:pt x="49" y="47"/>
                  <a:pt x="46" y="50"/>
                  <a:pt x="41" y="50"/>
                </a:cubicBezTo>
                <a:cubicBezTo>
                  <a:pt x="39" y="50"/>
                  <a:pt x="39" y="50"/>
                  <a:pt x="39" y="50"/>
                </a:cubicBezTo>
                <a:cubicBezTo>
                  <a:pt x="29" y="61"/>
                  <a:pt x="29" y="61"/>
                  <a:pt x="29" y="61"/>
                </a:cubicBezTo>
                <a:cubicBezTo>
                  <a:pt x="29" y="50"/>
                  <a:pt x="29" y="50"/>
                  <a:pt x="29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3" y="50"/>
                  <a:pt x="0" y="47"/>
                  <a:pt x="0" y="42"/>
                </a:cubicBezTo>
                <a:cubicBezTo>
                  <a:pt x="0" y="40"/>
                  <a:pt x="0" y="40"/>
                  <a:pt x="0" y="40"/>
                </a:cubicBezTo>
                <a:cubicBezTo>
                  <a:pt x="49" y="40"/>
                  <a:pt x="49" y="40"/>
                  <a:pt x="49" y="40"/>
                </a:cubicBezTo>
                <a:lnTo>
                  <a:pt x="49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" name="Freeform 140"/>
          <p:cNvSpPr>
            <a:spLocks noEditPoints="1"/>
          </p:cNvSpPr>
          <p:nvPr/>
        </p:nvSpPr>
        <p:spPr bwMode="auto">
          <a:xfrm>
            <a:off x="2040604" y="5075642"/>
            <a:ext cx="362584" cy="311451"/>
          </a:xfrm>
          <a:custGeom>
            <a:avLst/>
            <a:gdLst>
              <a:gd name="T0" fmla="*/ 627029163 w 72"/>
              <a:gd name="T1" fmla="*/ 435568162 h 62"/>
              <a:gd name="T2" fmla="*/ 425906406 w 72"/>
              <a:gd name="T3" fmla="*/ 588603213 h 62"/>
              <a:gd name="T4" fmla="*/ 260276710 w 72"/>
              <a:gd name="T5" fmla="*/ 729869768 h 62"/>
              <a:gd name="T6" fmla="*/ 106475742 w 72"/>
              <a:gd name="T7" fmla="*/ 600375140 h 62"/>
              <a:gd name="T8" fmla="*/ 0 w 72"/>
              <a:gd name="T9" fmla="*/ 565059359 h 62"/>
              <a:gd name="T10" fmla="*/ 0 w 72"/>
              <a:gd name="T11" fmla="*/ 353161242 h 62"/>
              <a:gd name="T12" fmla="*/ 177461863 w 72"/>
              <a:gd name="T13" fmla="*/ 435568162 h 62"/>
              <a:gd name="T14" fmla="*/ 260276710 w 72"/>
              <a:gd name="T15" fmla="*/ 412024308 h 62"/>
              <a:gd name="T16" fmla="*/ 283937604 w 72"/>
              <a:gd name="T17" fmla="*/ 412024308 h 62"/>
              <a:gd name="T18" fmla="*/ 414074240 w 72"/>
              <a:gd name="T19" fmla="*/ 223670044 h 62"/>
              <a:gd name="T20" fmla="*/ 627029163 w 72"/>
              <a:gd name="T21" fmla="*/ 0 h 62"/>
              <a:gd name="T22" fmla="*/ 851812813 w 72"/>
              <a:gd name="T23" fmla="*/ 223670044 h 62"/>
              <a:gd name="T24" fmla="*/ 627029163 w 72"/>
              <a:gd name="T25" fmla="*/ 435568162 h 62"/>
              <a:gd name="T26" fmla="*/ 260276710 w 72"/>
              <a:gd name="T27" fmla="*/ 447340089 h 62"/>
              <a:gd name="T28" fmla="*/ 236615817 w 72"/>
              <a:gd name="T29" fmla="*/ 459112016 h 62"/>
              <a:gd name="T30" fmla="*/ 283937604 w 72"/>
              <a:gd name="T31" fmla="*/ 470883943 h 62"/>
              <a:gd name="T32" fmla="*/ 343091558 w 72"/>
              <a:gd name="T33" fmla="*/ 600375140 h 62"/>
              <a:gd name="T34" fmla="*/ 212954923 w 72"/>
              <a:gd name="T35" fmla="*/ 647466279 h 62"/>
              <a:gd name="T36" fmla="*/ 153800969 w 72"/>
              <a:gd name="T37" fmla="*/ 623922425 h 62"/>
              <a:gd name="T38" fmla="*/ 260276710 w 72"/>
              <a:gd name="T39" fmla="*/ 694553987 h 62"/>
              <a:gd name="T40" fmla="*/ 378584619 w 72"/>
              <a:gd name="T41" fmla="*/ 565059359 h 62"/>
              <a:gd name="T42" fmla="*/ 260276710 w 72"/>
              <a:gd name="T43" fmla="*/ 447340089 h 62"/>
              <a:gd name="T44" fmla="*/ 627029163 w 72"/>
              <a:gd name="T45" fmla="*/ 70631562 h 62"/>
              <a:gd name="T46" fmla="*/ 485060360 w 72"/>
              <a:gd name="T47" fmla="*/ 223670044 h 62"/>
              <a:gd name="T48" fmla="*/ 627029163 w 72"/>
              <a:gd name="T49" fmla="*/ 364936600 h 62"/>
              <a:gd name="T50" fmla="*/ 780830131 w 72"/>
              <a:gd name="T51" fmla="*/ 223670044 h 62"/>
              <a:gd name="T52" fmla="*/ 627029163 w 72"/>
              <a:gd name="T53" fmla="*/ 70631562 h 62"/>
              <a:gd name="T54" fmla="*/ 627029163 w 72"/>
              <a:gd name="T55" fmla="*/ 329617388 h 62"/>
              <a:gd name="T56" fmla="*/ 520553421 w 72"/>
              <a:gd name="T57" fmla="*/ 223670044 h 62"/>
              <a:gd name="T58" fmla="*/ 627029163 w 72"/>
              <a:gd name="T59" fmla="*/ 105947343 h 62"/>
              <a:gd name="T60" fmla="*/ 745337071 w 72"/>
              <a:gd name="T61" fmla="*/ 223670044 h 62"/>
              <a:gd name="T62" fmla="*/ 627029163 w 72"/>
              <a:gd name="T63" fmla="*/ 329617388 h 6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2" h="62">
                <a:moveTo>
                  <a:pt x="53" y="37"/>
                </a:moveTo>
                <a:cubicBezTo>
                  <a:pt x="36" y="50"/>
                  <a:pt x="36" y="50"/>
                  <a:pt x="36" y="50"/>
                </a:cubicBezTo>
                <a:cubicBezTo>
                  <a:pt x="35" y="57"/>
                  <a:pt x="29" y="62"/>
                  <a:pt x="22" y="62"/>
                </a:cubicBezTo>
                <a:cubicBezTo>
                  <a:pt x="16" y="62"/>
                  <a:pt x="10" y="58"/>
                  <a:pt x="9" y="51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0"/>
                  <a:pt x="0" y="30"/>
                  <a:pt x="0" y="30"/>
                </a:cubicBezTo>
                <a:cubicBezTo>
                  <a:pt x="15" y="37"/>
                  <a:pt x="15" y="37"/>
                  <a:pt x="15" y="37"/>
                </a:cubicBezTo>
                <a:cubicBezTo>
                  <a:pt x="17" y="36"/>
                  <a:pt x="20" y="35"/>
                  <a:pt x="22" y="35"/>
                </a:cubicBezTo>
                <a:cubicBezTo>
                  <a:pt x="23" y="35"/>
                  <a:pt x="23" y="35"/>
                  <a:pt x="24" y="35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9"/>
                  <a:pt x="43" y="0"/>
                  <a:pt x="53" y="0"/>
                </a:cubicBezTo>
                <a:cubicBezTo>
                  <a:pt x="64" y="0"/>
                  <a:pt x="72" y="9"/>
                  <a:pt x="72" y="19"/>
                </a:cubicBezTo>
                <a:cubicBezTo>
                  <a:pt x="72" y="29"/>
                  <a:pt x="64" y="37"/>
                  <a:pt x="53" y="37"/>
                </a:cubicBezTo>
                <a:close/>
                <a:moveTo>
                  <a:pt x="22" y="38"/>
                </a:moveTo>
                <a:cubicBezTo>
                  <a:pt x="22" y="38"/>
                  <a:pt x="21" y="39"/>
                  <a:pt x="20" y="39"/>
                </a:cubicBezTo>
                <a:cubicBezTo>
                  <a:pt x="24" y="40"/>
                  <a:pt x="24" y="40"/>
                  <a:pt x="24" y="40"/>
                </a:cubicBezTo>
                <a:cubicBezTo>
                  <a:pt x="28" y="42"/>
                  <a:pt x="30" y="47"/>
                  <a:pt x="29" y="51"/>
                </a:cubicBezTo>
                <a:cubicBezTo>
                  <a:pt x="27" y="55"/>
                  <a:pt x="22" y="57"/>
                  <a:pt x="18" y="55"/>
                </a:cubicBezTo>
                <a:cubicBezTo>
                  <a:pt x="17" y="55"/>
                  <a:pt x="15" y="54"/>
                  <a:pt x="13" y="53"/>
                </a:cubicBezTo>
                <a:cubicBezTo>
                  <a:pt x="15" y="56"/>
                  <a:pt x="18" y="59"/>
                  <a:pt x="22" y="59"/>
                </a:cubicBezTo>
                <a:cubicBezTo>
                  <a:pt x="28" y="59"/>
                  <a:pt x="32" y="54"/>
                  <a:pt x="32" y="48"/>
                </a:cubicBezTo>
                <a:cubicBezTo>
                  <a:pt x="32" y="43"/>
                  <a:pt x="28" y="38"/>
                  <a:pt x="22" y="38"/>
                </a:cubicBezTo>
                <a:close/>
                <a:moveTo>
                  <a:pt x="53" y="6"/>
                </a:moveTo>
                <a:cubicBezTo>
                  <a:pt x="47" y="6"/>
                  <a:pt x="41" y="12"/>
                  <a:pt x="41" y="19"/>
                </a:cubicBezTo>
                <a:cubicBezTo>
                  <a:pt x="41" y="26"/>
                  <a:pt x="47" y="31"/>
                  <a:pt x="53" y="31"/>
                </a:cubicBezTo>
                <a:cubicBezTo>
                  <a:pt x="60" y="31"/>
                  <a:pt x="66" y="26"/>
                  <a:pt x="66" y="19"/>
                </a:cubicBezTo>
                <a:cubicBezTo>
                  <a:pt x="66" y="12"/>
                  <a:pt x="60" y="6"/>
                  <a:pt x="53" y="6"/>
                </a:cubicBezTo>
                <a:close/>
                <a:moveTo>
                  <a:pt x="53" y="28"/>
                </a:moveTo>
                <a:cubicBezTo>
                  <a:pt x="48" y="28"/>
                  <a:pt x="44" y="24"/>
                  <a:pt x="44" y="19"/>
                </a:cubicBezTo>
                <a:cubicBezTo>
                  <a:pt x="44" y="13"/>
                  <a:pt x="48" y="9"/>
                  <a:pt x="53" y="9"/>
                </a:cubicBezTo>
                <a:cubicBezTo>
                  <a:pt x="59" y="9"/>
                  <a:pt x="63" y="13"/>
                  <a:pt x="63" y="19"/>
                </a:cubicBezTo>
                <a:cubicBezTo>
                  <a:pt x="63" y="24"/>
                  <a:pt x="59" y="28"/>
                  <a:pt x="53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" name="Freeform 141"/>
          <p:cNvSpPr>
            <a:spLocks noEditPoints="1"/>
          </p:cNvSpPr>
          <p:nvPr/>
        </p:nvSpPr>
        <p:spPr bwMode="auto">
          <a:xfrm>
            <a:off x="2765773" y="5075642"/>
            <a:ext cx="288208" cy="311451"/>
          </a:xfrm>
          <a:custGeom>
            <a:avLst/>
            <a:gdLst>
              <a:gd name="T0" fmla="*/ 620188012 w 57"/>
              <a:gd name="T1" fmla="*/ 364936600 h 62"/>
              <a:gd name="T2" fmla="*/ 620188012 w 57"/>
              <a:gd name="T3" fmla="*/ 553287432 h 62"/>
              <a:gd name="T4" fmla="*/ 405507546 w 57"/>
              <a:gd name="T5" fmla="*/ 729869768 h 62"/>
              <a:gd name="T6" fmla="*/ 190827081 w 57"/>
              <a:gd name="T7" fmla="*/ 553287432 h 62"/>
              <a:gd name="T8" fmla="*/ 190827081 w 57"/>
              <a:gd name="T9" fmla="*/ 482655870 h 62"/>
              <a:gd name="T10" fmla="*/ 0 w 57"/>
              <a:gd name="T11" fmla="*/ 306073533 h 62"/>
              <a:gd name="T12" fmla="*/ 0 w 57"/>
              <a:gd name="T13" fmla="*/ 70631562 h 62"/>
              <a:gd name="T14" fmla="*/ 35781804 w 57"/>
              <a:gd name="T15" fmla="*/ 35315781 h 62"/>
              <a:gd name="T16" fmla="*/ 47706770 w 57"/>
              <a:gd name="T17" fmla="*/ 35315781 h 62"/>
              <a:gd name="T18" fmla="*/ 95413540 w 57"/>
              <a:gd name="T19" fmla="*/ 0 h 62"/>
              <a:gd name="T20" fmla="*/ 155048730 w 57"/>
              <a:gd name="T21" fmla="*/ 70631562 h 62"/>
              <a:gd name="T22" fmla="*/ 95413540 w 57"/>
              <a:gd name="T23" fmla="*/ 129494628 h 62"/>
              <a:gd name="T24" fmla="*/ 71560155 w 57"/>
              <a:gd name="T25" fmla="*/ 117719270 h 62"/>
              <a:gd name="T26" fmla="*/ 71560155 w 57"/>
              <a:gd name="T27" fmla="*/ 306073533 h 62"/>
              <a:gd name="T28" fmla="*/ 214680466 w 57"/>
              <a:gd name="T29" fmla="*/ 423796235 h 62"/>
              <a:gd name="T30" fmla="*/ 369729196 w 57"/>
              <a:gd name="T31" fmla="*/ 306073533 h 62"/>
              <a:gd name="T32" fmla="*/ 369729196 w 57"/>
              <a:gd name="T33" fmla="*/ 117719270 h 62"/>
              <a:gd name="T34" fmla="*/ 345875811 w 57"/>
              <a:gd name="T35" fmla="*/ 129494628 h 62"/>
              <a:gd name="T36" fmla="*/ 286240621 w 57"/>
              <a:gd name="T37" fmla="*/ 70631562 h 62"/>
              <a:gd name="T38" fmla="*/ 345875811 w 57"/>
              <a:gd name="T39" fmla="*/ 0 h 62"/>
              <a:gd name="T40" fmla="*/ 393582581 w 57"/>
              <a:gd name="T41" fmla="*/ 35315781 h 62"/>
              <a:gd name="T42" fmla="*/ 405507546 w 57"/>
              <a:gd name="T43" fmla="*/ 35315781 h 62"/>
              <a:gd name="T44" fmla="*/ 429360932 w 57"/>
              <a:gd name="T45" fmla="*/ 70631562 h 62"/>
              <a:gd name="T46" fmla="*/ 429360932 w 57"/>
              <a:gd name="T47" fmla="*/ 306073533 h 62"/>
              <a:gd name="T48" fmla="*/ 250462270 w 57"/>
              <a:gd name="T49" fmla="*/ 482655870 h 62"/>
              <a:gd name="T50" fmla="*/ 250462270 w 57"/>
              <a:gd name="T51" fmla="*/ 553287432 h 62"/>
              <a:gd name="T52" fmla="*/ 405507546 w 57"/>
              <a:gd name="T53" fmla="*/ 671010133 h 62"/>
              <a:gd name="T54" fmla="*/ 560556276 w 57"/>
              <a:gd name="T55" fmla="*/ 553287432 h 62"/>
              <a:gd name="T56" fmla="*/ 560556276 w 57"/>
              <a:gd name="T57" fmla="*/ 364936600 h 62"/>
              <a:gd name="T58" fmla="*/ 500921087 w 57"/>
              <a:gd name="T59" fmla="*/ 282529679 h 62"/>
              <a:gd name="T60" fmla="*/ 584409661 w 57"/>
              <a:gd name="T61" fmla="*/ 188354263 h 62"/>
              <a:gd name="T62" fmla="*/ 679823202 w 57"/>
              <a:gd name="T63" fmla="*/ 282529679 h 62"/>
              <a:gd name="T64" fmla="*/ 620188012 w 57"/>
              <a:gd name="T65" fmla="*/ 364936600 h 62"/>
              <a:gd name="T66" fmla="*/ 584409661 w 57"/>
              <a:gd name="T67" fmla="*/ 247213898 h 62"/>
              <a:gd name="T68" fmla="*/ 560556276 w 57"/>
              <a:gd name="T69" fmla="*/ 282529679 h 62"/>
              <a:gd name="T70" fmla="*/ 584409661 w 57"/>
              <a:gd name="T71" fmla="*/ 306073533 h 62"/>
              <a:gd name="T72" fmla="*/ 620188012 w 57"/>
              <a:gd name="T73" fmla="*/ 282529679 h 62"/>
              <a:gd name="T74" fmla="*/ 584409661 w 57"/>
              <a:gd name="T75" fmla="*/ 247213898 h 6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7" h="62">
                <a:moveTo>
                  <a:pt x="52" y="31"/>
                </a:moveTo>
                <a:cubicBezTo>
                  <a:pt x="52" y="47"/>
                  <a:pt x="52" y="47"/>
                  <a:pt x="52" y="47"/>
                </a:cubicBezTo>
                <a:cubicBezTo>
                  <a:pt x="52" y="55"/>
                  <a:pt x="44" y="62"/>
                  <a:pt x="34" y="62"/>
                </a:cubicBezTo>
                <a:cubicBezTo>
                  <a:pt x="24" y="62"/>
                  <a:pt x="16" y="55"/>
                  <a:pt x="16" y="47"/>
                </a:cubicBezTo>
                <a:cubicBezTo>
                  <a:pt x="16" y="41"/>
                  <a:pt x="16" y="41"/>
                  <a:pt x="16" y="41"/>
                </a:cubicBezTo>
                <a:cubicBezTo>
                  <a:pt x="7" y="40"/>
                  <a:pt x="0" y="34"/>
                  <a:pt x="0" y="26"/>
                </a:cubicBezTo>
                <a:cubicBezTo>
                  <a:pt x="0" y="6"/>
                  <a:pt x="0" y="6"/>
                  <a:pt x="0" y="6"/>
                </a:cubicBezTo>
                <a:cubicBezTo>
                  <a:pt x="0" y="4"/>
                  <a:pt x="2" y="3"/>
                  <a:pt x="3" y="3"/>
                </a:cubicBezTo>
                <a:cubicBezTo>
                  <a:pt x="3" y="3"/>
                  <a:pt x="3" y="3"/>
                  <a:pt x="4" y="3"/>
                </a:cubicBezTo>
                <a:cubicBezTo>
                  <a:pt x="5" y="2"/>
                  <a:pt x="6" y="0"/>
                  <a:pt x="8" y="0"/>
                </a:cubicBezTo>
                <a:cubicBezTo>
                  <a:pt x="11" y="0"/>
                  <a:pt x="13" y="3"/>
                  <a:pt x="13" y="6"/>
                </a:cubicBezTo>
                <a:cubicBezTo>
                  <a:pt x="13" y="8"/>
                  <a:pt x="11" y="11"/>
                  <a:pt x="8" y="11"/>
                </a:cubicBezTo>
                <a:cubicBezTo>
                  <a:pt x="7" y="11"/>
                  <a:pt x="6" y="10"/>
                  <a:pt x="6" y="10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32"/>
                  <a:pt x="11" y="36"/>
                  <a:pt x="18" y="36"/>
                </a:cubicBezTo>
                <a:cubicBezTo>
                  <a:pt x="26" y="36"/>
                  <a:pt x="31" y="32"/>
                  <a:pt x="31" y="26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0" y="11"/>
                  <a:pt x="29" y="11"/>
                </a:cubicBezTo>
                <a:cubicBezTo>
                  <a:pt x="26" y="11"/>
                  <a:pt x="24" y="8"/>
                  <a:pt x="24" y="6"/>
                </a:cubicBezTo>
                <a:cubicBezTo>
                  <a:pt x="24" y="3"/>
                  <a:pt x="26" y="0"/>
                  <a:pt x="29" y="0"/>
                </a:cubicBezTo>
                <a:cubicBezTo>
                  <a:pt x="31" y="0"/>
                  <a:pt x="32" y="2"/>
                  <a:pt x="33" y="3"/>
                </a:cubicBezTo>
                <a:cubicBezTo>
                  <a:pt x="33" y="3"/>
                  <a:pt x="34" y="3"/>
                  <a:pt x="34" y="3"/>
                </a:cubicBezTo>
                <a:cubicBezTo>
                  <a:pt x="35" y="3"/>
                  <a:pt x="36" y="4"/>
                  <a:pt x="36" y="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34"/>
                  <a:pt x="30" y="40"/>
                  <a:pt x="21" y="41"/>
                </a:cubicBezTo>
                <a:cubicBezTo>
                  <a:pt x="21" y="47"/>
                  <a:pt x="21" y="47"/>
                  <a:pt x="21" y="47"/>
                </a:cubicBezTo>
                <a:cubicBezTo>
                  <a:pt x="21" y="52"/>
                  <a:pt x="27" y="57"/>
                  <a:pt x="34" y="57"/>
                </a:cubicBezTo>
                <a:cubicBezTo>
                  <a:pt x="41" y="57"/>
                  <a:pt x="47" y="52"/>
                  <a:pt x="47" y="47"/>
                </a:cubicBezTo>
                <a:cubicBezTo>
                  <a:pt x="47" y="31"/>
                  <a:pt x="47" y="31"/>
                  <a:pt x="47" y="31"/>
                </a:cubicBezTo>
                <a:cubicBezTo>
                  <a:pt x="44" y="30"/>
                  <a:pt x="42" y="27"/>
                  <a:pt x="42" y="24"/>
                </a:cubicBezTo>
                <a:cubicBezTo>
                  <a:pt x="42" y="19"/>
                  <a:pt x="45" y="16"/>
                  <a:pt x="49" y="16"/>
                </a:cubicBezTo>
                <a:cubicBezTo>
                  <a:pt x="54" y="16"/>
                  <a:pt x="57" y="19"/>
                  <a:pt x="57" y="24"/>
                </a:cubicBezTo>
                <a:cubicBezTo>
                  <a:pt x="57" y="27"/>
                  <a:pt x="55" y="30"/>
                  <a:pt x="52" y="31"/>
                </a:cubicBezTo>
                <a:close/>
                <a:moveTo>
                  <a:pt x="49" y="21"/>
                </a:moveTo>
                <a:cubicBezTo>
                  <a:pt x="48" y="21"/>
                  <a:pt x="47" y="22"/>
                  <a:pt x="47" y="24"/>
                </a:cubicBezTo>
                <a:cubicBezTo>
                  <a:pt x="47" y="25"/>
                  <a:pt x="48" y="26"/>
                  <a:pt x="49" y="26"/>
                </a:cubicBezTo>
                <a:cubicBezTo>
                  <a:pt x="51" y="26"/>
                  <a:pt x="52" y="25"/>
                  <a:pt x="52" y="24"/>
                </a:cubicBezTo>
                <a:cubicBezTo>
                  <a:pt x="52" y="22"/>
                  <a:pt x="51" y="21"/>
                  <a:pt x="49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" name="Freeform 142"/>
          <p:cNvSpPr>
            <a:spLocks noEditPoints="1"/>
          </p:cNvSpPr>
          <p:nvPr/>
        </p:nvSpPr>
        <p:spPr bwMode="auto">
          <a:xfrm>
            <a:off x="3490941" y="5075642"/>
            <a:ext cx="306802" cy="311451"/>
          </a:xfrm>
          <a:custGeom>
            <a:avLst/>
            <a:gdLst>
              <a:gd name="T0" fmla="*/ 365829642 w 61"/>
              <a:gd name="T1" fmla="*/ 729869768 h 62"/>
              <a:gd name="T2" fmla="*/ 0 w 61"/>
              <a:gd name="T3" fmla="*/ 364936600 h 62"/>
              <a:gd name="T4" fmla="*/ 365829642 w 61"/>
              <a:gd name="T5" fmla="*/ 0 h 62"/>
              <a:gd name="T6" fmla="*/ 719855779 w 61"/>
              <a:gd name="T7" fmla="*/ 364936600 h 62"/>
              <a:gd name="T8" fmla="*/ 365829642 w 61"/>
              <a:gd name="T9" fmla="*/ 729869768 h 62"/>
              <a:gd name="T10" fmla="*/ 448433565 w 61"/>
              <a:gd name="T11" fmla="*/ 329617388 h 62"/>
              <a:gd name="T12" fmla="*/ 448433565 w 61"/>
              <a:gd name="T13" fmla="*/ 294301606 h 62"/>
              <a:gd name="T14" fmla="*/ 354026137 w 61"/>
              <a:gd name="T15" fmla="*/ 211898117 h 62"/>
              <a:gd name="T16" fmla="*/ 259618709 w 61"/>
              <a:gd name="T17" fmla="*/ 294301606 h 62"/>
              <a:gd name="T18" fmla="*/ 259618709 w 61"/>
              <a:gd name="T19" fmla="*/ 435568162 h 62"/>
              <a:gd name="T20" fmla="*/ 247818639 w 61"/>
              <a:gd name="T21" fmla="*/ 459112016 h 62"/>
              <a:gd name="T22" fmla="*/ 224218500 w 61"/>
              <a:gd name="T23" fmla="*/ 435568162 h 62"/>
              <a:gd name="T24" fmla="*/ 224218500 w 61"/>
              <a:gd name="T25" fmla="*/ 376708527 h 62"/>
              <a:gd name="T26" fmla="*/ 153411211 w 61"/>
              <a:gd name="T27" fmla="*/ 376708527 h 62"/>
              <a:gd name="T28" fmla="*/ 153411211 w 61"/>
              <a:gd name="T29" fmla="*/ 435568162 h 62"/>
              <a:gd name="T30" fmla="*/ 247818639 w 61"/>
              <a:gd name="T31" fmla="*/ 529743578 h 62"/>
              <a:gd name="T32" fmla="*/ 330425998 w 61"/>
              <a:gd name="T33" fmla="*/ 435568162 h 62"/>
              <a:gd name="T34" fmla="*/ 330425998 w 61"/>
              <a:gd name="T35" fmla="*/ 306073533 h 62"/>
              <a:gd name="T36" fmla="*/ 354026137 w 61"/>
              <a:gd name="T37" fmla="*/ 282529679 h 62"/>
              <a:gd name="T38" fmla="*/ 377629711 w 61"/>
              <a:gd name="T39" fmla="*/ 306073533 h 62"/>
              <a:gd name="T40" fmla="*/ 377629711 w 61"/>
              <a:gd name="T41" fmla="*/ 329617388 h 62"/>
              <a:gd name="T42" fmla="*/ 413033356 w 61"/>
              <a:gd name="T43" fmla="*/ 341389315 h 62"/>
              <a:gd name="T44" fmla="*/ 448433565 w 61"/>
              <a:gd name="T45" fmla="*/ 329617388 h 62"/>
              <a:gd name="T46" fmla="*/ 566444567 w 61"/>
              <a:gd name="T47" fmla="*/ 376708527 h 62"/>
              <a:gd name="T48" fmla="*/ 495637279 w 61"/>
              <a:gd name="T49" fmla="*/ 376708527 h 62"/>
              <a:gd name="T50" fmla="*/ 495637279 w 61"/>
              <a:gd name="T51" fmla="*/ 435568162 h 62"/>
              <a:gd name="T52" fmla="*/ 472037139 w 61"/>
              <a:gd name="T53" fmla="*/ 459112016 h 62"/>
              <a:gd name="T54" fmla="*/ 448433565 w 61"/>
              <a:gd name="T55" fmla="*/ 435568162 h 62"/>
              <a:gd name="T56" fmla="*/ 448433565 w 61"/>
              <a:gd name="T57" fmla="*/ 376708527 h 62"/>
              <a:gd name="T58" fmla="*/ 413033356 w 61"/>
              <a:gd name="T59" fmla="*/ 388480454 h 62"/>
              <a:gd name="T60" fmla="*/ 377629711 w 61"/>
              <a:gd name="T61" fmla="*/ 376708527 h 62"/>
              <a:gd name="T62" fmla="*/ 377629711 w 61"/>
              <a:gd name="T63" fmla="*/ 435568162 h 62"/>
              <a:gd name="T64" fmla="*/ 472037139 w 61"/>
              <a:gd name="T65" fmla="*/ 529743578 h 62"/>
              <a:gd name="T66" fmla="*/ 566444567 w 61"/>
              <a:gd name="T67" fmla="*/ 435568162 h 62"/>
              <a:gd name="T68" fmla="*/ 566444567 w 61"/>
              <a:gd name="T69" fmla="*/ 376708527 h 6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8" y="28"/>
                </a:moveTo>
                <a:cubicBezTo>
                  <a:pt x="38" y="25"/>
                  <a:pt x="38" y="25"/>
                  <a:pt x="38" y="25"/>
                </a:cubicBezTo>
                <a:cubicBezTo>
                  <a:pt x="38" y="21"/>
                  <a:pt x="35" y="18"/>
                  <a:pt x="30" y="18"/>
                </a:cubicBezTo>
                <a:cubicBezTo>
                  <a:pt x="26" y="18"/>
                  <a:pt x="22" y="21"/>
                  <a:pt x="22" y="25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2" y="39"/>
                  <a:pt x="21" y="39"/>
                </a:cubicBezTo>
                <a:cubicBezTo>
                  <a:pt x="19" y="39"/>
                  <a:pt x="19" y="38"/>
                  <a:pt x="19" y="37"/>
                </a:cubicBezTo>
                <a:cubicBezTo>
                  <a:pt x="19" y="32"/>
                  <a:pt x="19" y="32"/>
                  <a:pt x="19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41"/>
                  <a:pt x="16" y="45"/>
                  <a:pt x="21" y="45"/>
                </a:cubicBezTo>
                <a:cubicBezTo>
                  <a:pt x="25" y="45"/>
                  <a:pt x="28" y="41"/>
                  <a:pt x="28" y="3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9" y="24"/>
                  <a:pt x="30" y="24"/>
                </a:cubicBezTo>
                <a:cubicBezTo>
                  <a:pt x="31" y="24"/>
                  <a:pt x="32" y="25"/>
                  <a:pt x="32" y="26"/>
                </a:cubicBezTo>
                <a:cubicBezTo>
                  <a:pt x="32" y="28"/>
                  <a:pt x="32" y="28"/>
                  <a:pt x="32" y="28"/>
                </a:cubicBezTo>
                <a:cubicBezTo>
                  <a:pt x="35" y="29"/>
                  <a:pt x="35" y="29"/>
                  <a:pt x="35" y="29"/>
                </a:cubicBezTo>
                <a:lnTo>
                  <a:pt x="38" y="28"/>
                </a:lnTo>
                <a:close/>
                <a:moveTo>
                  <a:pt x="48" y="32"/>
                </a:moveTo>
                <a:cubicBezTo>
                  <a:pt x="42" y="32"/>
                  <a:pt x="42" y="32"/>
                  <a:pt x="42" y="32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8"/>
                  <a:pt x="41" y="39"/>
                  <a:pt x="40" y="39"/>
                </a:cubicBezTo>
                <a:cubicBezTo>
                  <a:pt x="39" y="39"/>
                  <a:pt x="38" y="38"/>
                  <a:pt x="38" y="37"/>
                </a:cubicBezTo>
                <a:cubicBezTo>
                  <a:pt x="38" y="32"/>
                  <a:pt x="38" y="32"/>
                  <a:pt x="38" y="32"/>
                </a:cubicBezTo>
                <a:cubicBezTo>
                  <a:pt x="35" y="33"/>
                  <a:pt x="35" y="33"/>
                  <a:pt x="35" y="33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41"/>
                  <a:pt x="36" y="45"/>
                  <a:pt x="40" y="45"/>
                </a:cubicBezTo>
                <a:cubicBezTo>
                  <a:pt x="44" y="45"/>
                  <a:pt x="48" y="41"/>
                  <a:pt x="48" y="37"/>
                </a:cubicBezTo>
                <a:cubicBezTo>
                  <a:pt x="48" y="37"/>
                  <a:pt x="48" y="37"/>
                  <a:pt x="48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" name="Freeform 143"/>
          <p:cNvSpPr>
            <a:spLocks noEditPoints="1"/>
          </p:cNvSpPr>
          <p:nvPr/>
        </p:nvSpPr>
        <p:spPr bwMode="auto">
          <a:xfrm>
            <a:off x="4216110" y="5080290"/>
            <a:ext cx="306802" cy="281236"/>
          </a:xfrm>
          <a:custGeom>
            <a:avLst/>
            <a:gdLst>
              <a:gd name="T0" fmla="*/ 424833425 w 61"/>
              <a:gd name="T1" fmla="*/ 658889281 h 56"/>
              <a:gd name="T2" fmla="*/ 306822423 w 61"/>
              <a:gd name="T3" fmla="*/ 658889281 h 56"/>
              <a:gd name="T4" fmla="*/ 224218500 w 61"/>
              <a:gd name="T5" fmla="*/ 541231951 h 56"/>
              <a:gd name="T6" fmla="*/ 212414995 w 61"/>
              <a:gd name="T7" fmla="*/ 517697741 h 56"/>
              <a:gd name="T8" fmla="*/ 212414995 w 61"/>
              <a:gd name="T9" fmla="*/ 505932351 h 56"/>
              <a:gd name="T10" fmla="*/ 212414995 w 61"/>
              <a:gd name="T11" fmla="*/ 505932351 h 56"/>
              <a:gd name="T12" fmla="*/ 212414995 w 61"/>
              <a:gd name="T13" fmla="*/ 517697741 h 56"/>
              <a:gd name="T14" fmla="*/ 200614925 w 61"/>
              <a:gd name="T15" fmla="*/ 541231951 h 56"/>
              <a:gd name="T16" fmla="*/ 118007567 w 61"/>
              <a:gd name="T17" fmla="*/ 658889281 h 56"/>
              <a:gd name="T18" fmla="*/ 0 w 61"/>
              <a:gd name="T19" fmla="*/ 658889281 h 56"/>
              <a:gd name="T20" fmla="*/ 0 w 61"/>
              <a:gd name="T21" fmla="*/ 576528121 h 56"/>
              <a:gd name="T22" fmla="*/ 59003784 w 61"/>
              <a:gd name="T23" fmla="*/ 576528121 h 56"/>
              <a:gd name="T24" fmla="*/ 153411211 w 61"/>
              <a:gd name="T25" fmla="*/ 447101971 h 56"/>
              <a:gd name="T26" fmla="*/ 70803853 w 61"/>
              <a:gd name="T27" fmla="*/ 317679251 h 56"/>
              <a:gd name="T28" fmla="*/ 0 w 61"/>
              <a:gd name="T29" fmla="*/ 317679251 h 56"/>
              <a:gd name="T30" fmla="*/ 0 w 61"/>
              <a:gd name="T31" fmla="*/ 235318090 h 56"/>
              <a:gd name="T32" fmla="*/ 129811072 w 61"/>
              <a:gd name="T33" fmla="*/ 235318090 h 56"/>
              <a:gd name="T34" fmla="*/ 200614925 w 61"/>
              <a:gd name="T35" fmla="*/ 341210031 h 56"/>
              <a:gd name="T36" fmla="*/ 212414995 w 61"/>
              <a:gd name="T37" fmla="*/ 364740811 h 56"/>
              <a:gd name="T38" fmla="*/ 212414995 w 61"/>
              <a:gd name="T39" fmla="*/ 376509631 h 56"/>
              <a:gd name="T40" fmla="*/ 212414995 w 61"/>
              <a:gd name="T41" fmla="*/ 376509631 h 56"/>
              <a:gd name="T42" fmla="*/ 224218500 w 61"/>
              <a:gd name="T43" fmla="*/ 364740811 h 56"/>
              <a:gd name="T44" fmla="*/ 236018570 w 61"/>
              <a:gd name="T45" fmla="*/ 341210031 h 56"/>
              <a:gd name="T46" fmla="*/ 295022353 w 61"/>
              <a:gd name="T47" fmla="*/ 235318090 h 56"/>
              <a:gd name="T48" fmla="*/ 424833425 w 61"/>
              <a:gd name="T49" fmla="*/ 235318090 h 56"/>
              <a:gd name="T50" fmla="*/ 424833425 w 61"/>
              <a:gd name="T51" fmla="*/ 317679251 h 56"/>
              <a:gd name="T52" fmla="*/ 365829642 w 61"/>
              <a:gd name="T53" fmla="*/ 317679251 h 56"/>
              <a:gd name="T54" fmla="*/ 271422214 w 61"/>
              <a:gd name="T55" fmla="*/ 435336581 h 56"/>
              <a:gd name="T56" fmla="*/ 365829642 w 61"/>
              <a:gd name="T57" fmla="*/ 576528121 h 56"/>
              <a:gd name="T58" fmla="*/ 424833425 w 61"/>
              <a:gd name="T59" fmla="*/ 576528121 h 56"/>
              <a:gd name="T60" fmla="*/ 424833425 w 61"/>
              <a:gd name="T61" fmla="*/ 658889281 h 56"/>
              <a:gd name="T62" fmla="*/ 719855779 w 61"/>
              <a:gd name="T63" fmla="*/ 352975421 h 56"/>
              <a:gd name="T64" fmla="*/ 483837209 w 61"/>
              <a:gd name="T65" fmla="*/ 352975421 h 56"/>
              <a:gd name="T66" fmla="*/ 483837209 w 61"/>
              <a:gd name="T67" fmla="*/ 341210031 h 56"/>
              <a:gd name="T68" fmla="*/ 472037139 w 61"/>
              <a:gd name="T69" fmla="*/ 317679251 h 56"/>
              <a:gd name="T70" fmla="*/ 637248420 w 61"/>
              <a:gd name="T71" fmla="*/ 117657330 h 56"/>
              <a:gd name="T72" fmla="*/ 590044707 w 61"/>
              <a:gd name="T73" fmla="*/ 70595770 h 56"/>
              <a:gd name="T74" fmla="*/ 554644498 w 61"/>
              <a:gd name="T75" fmla="*/ 94126550 h 56"/>
              <a:gd name="T76" fmla="*/ 531040923 w 61"/>
              <a:gd name="T77" fmla="*/ 105891940 h 56"/>
              <a:gd name="T78" fmla="*/ 483837209 w 61"/>
              <a:gd name="T79" fmla="*/ 70595770 h 56"/>
              <a:gd name="T80" fmla="*/ 507440784 w 61"/>
              <a:gd name="T81" fmla="*/ 35296170 h 56"/>
              <a:gd name="T82" fmla="*/ 601848211 w 61"/>
              <a:gd name="T83" fmla="*/ 0 h 56"/>
              <a:gd name="T84" fmla="*/ 719855779 w 61"/>
              <a:gd name="T85" fmla="*/ 105891940 h 56"/>
              <a:gd name="T86" fmla="*/ 554644498 w 61"/>
              <a:gd name="T87" fmla="*/ 294148471 h 56"/>
              <a:gd name="T88" fmla="*/ 660851995 w 61"/>
              <a:gd name="T89" fmla="*/ 294148471 h 56"/>
              <a:gd name="T90" fmla="*/ 660851995 w 61"/>
              <a:gd name="T91" fmla="*/ 258848870 h 56"/>
              <a:gd name="T92" fmla="*/ 719855779 w 61"/>
              <a:gd name="T93" fmla="*/ 258848870 h 56"/>
              <a:gd name="T94" fmla="*/ 719855779 w 61"/>
              <a:gd name="T95" fmla="*/ 352975421 h 5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" h="56">
                <a:moveTo>
                  <a:pt x="36" y="56"/>
                </a:moveTo>
                <a:cubicBezTo>
                  <a:pt x="26" y="56"/>
                  <a:pt x="26" y="56"/>
                  <a:pt x="26" y="56"/>
                </a:cubicBezTo>
                <a:cubicBezTo>
                  <a:pt x="19" y="46"/>
                  <a:pt x="19" y="46"/>
                  <a:pt x="19" y="46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44"/>
                  <a:pt x="18" y="44"/>
                  <a:pt x="18" y="43"/>
                </a:cubicBezTo>
                <a:cubicBezTo>
                  <a:pt x="18" y="43"/>
                  <a:pt x="18" y="43"/>
                  <a:pt x="18" y="43"/>
                </a:cubicBezTo>
                <a:cubicBezTo>
                  <a:pt x="18" y="44"/>
                  <a:pt x="18" y="44"/>
                  <a:pt x="18" y="44"/>
                </a:cubicBezTo>
                <a:cubicBezTo>
                  <a:pt x="17" y="45"/>
                  <a:pt x="17" y="45"/>
                  <a:pt x="17" y="46"/>
                </a:cubicBezTo>
                <a:cubicBezTo>
                  <a:pt x="10" y="56"/>
                  <a:pt x="10" y="56"/>
                  <a:pt x="1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49"/>
                  <a:pt x="0" y="49"/>
                  <a:pt x="0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13" y="38"/>
                  <a:pt x="13" y="38"/>
                  <a:pt x="13" y="38"/>
                </a:cubicBezTo>
                <a:cubicBezTo>
                  <a:pt x="6" y="27"/>
                  <a:pt x="6" y="27"/>
                  <a:pt x="6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0"/>
                  <a:pt x="0" y="20"/>
                  <a:pt x="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30"/>
                  <a:pt x="17" y="30"/>
                  <a:pt x="18" y="31"/>
                </a:cubicBezTo>
                <a:cubicBezTo>
                  <a:pt x="18" y="31"/>
                  <a:pt x="18" y="31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1"/>
                  <a:pt x="18" y="31"/>
                  <a:pt x="19" y="31"/>
                </a:cubicBezTo>
                <a:cubicBezTo>
                  <a:pt x="20" y="29"/>
                  <a:pt x="20" y="29"/>
                  <a:pt x="20" y="29"/>
                </a:cubicBezTo>
                <a:cubicBezTo>
                  <a:pt x="25" y="20"/>
                  <a:pt x="25" y="20"/>
                  <a:pt x="25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6" y="27"/>
                  <a:pt x="36" y="27"/>
                  <a:pt x="36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23" y="37"/>
                  <a:pt x="23" y="37"/>
                  <a:pt x="23" y="37"/>
                </a:cubicBezTo>
                <a:cubicBezTo>
                  <a:pt x="31" y="49"/>
                  <a:pt x="31" y="49"/>
                  <a:pt x="31" y="49"/>
                </a:cubicBezTo>
                <a:cubicBezTo>
                  <a:pt x="36" y="49"/>
                  <a:pt x="36" y="49"/>
                  <a:pt x="36" y="49"/>
                </a:cubicBezTo>
                <a:lnTo>
                  <a:pt x="36" y="56"/>
                </a:lnTo>
                <a:close/>
                <a:moveTo>
                  <a:pt x="61" y="30"/>
                </a:moveTo>
                <a:cubicBezTo>
                  <a:pt x="41" y="30"/>
                  <a:pt x="41" y="30"/>
                  <a:pt x="41" y="30"/>
                </a:cubicBezTo>
                <a:cubicBezTo>
                  <a:pt x="41" y="29"/>
                  <a:pt x="41" y="29"/>
                  <a:pt x="41" y="29"/>
                </a:cubicBezTo>
                <a:cubicBezTo>
                  <a:pt x="41" y="29"/>
                  <a:pt x="40" y="28"/>
                  <a:pt x="40" y="27"/>
                </a:cubicBezTo>
                <a:cubicBezTo>
                  <a:pt x="40" y="16"/>
                  <a:pt x="54" y="15"/>
                  <a:pt x="54" y="10"/>
                </a:cubicBezTo>
                <a:cubicBezTo>
                  <a:pt x="54" y="8"/>
                  <a:pt x="53" y="6"/>
                  <a:pt x="50" y="6"/>
                </a:cubicBezTo>
                <a:cubicBezTo>
                  <a:pt x="49" y="6"/>
                  <a:pt x="48" y="7"/>
                  <a:pt x="47" y="8"/>
                </a:cubicBezTo>
                <a:cubicBezTo>
                  <a:pt x="46" y="8"/>
                  <a:pt x="46" y="9"/>
                  <a:pt x="45" y="9"/>
                </a:cubicBezTo>
                <a:cubicBezTo>
                  <a:pt x="41" y="6"/>
                  <a:pt x="41" y="6"/>
                  <a:pt x="41" y="6"/>
                </a:cubicBezTo>
                <a:cubicBezTo>
                  <a:pt x="42" y="5"/>
                  <a:pt x="42" y="4"/>
                  <a:pt x="43" y="3"/>
                </a:cubicBezTo>
                <a:cubicBezTo>
                  <a:pt x="45" y="2"/>
                  <a:pt x="48" y="0"/>
                  <a:pt x="51" y="0"/>
                </a:cubicBezTo>
                <a:cubicBezTo>
                  <a:pt x="57" y="0"/>
                  <a:pt x="61" y="4"/>
                  <a:pt x="61" y="9"/>
                </a:cubicBezTo>
                <a:cubicBezTo>
                  <a:pt x="61" y="19"/>
                  <a:pt x="48" y="19"/>
                  <a:pt x="4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6" y="22"/>
                  <a:pt x="56" y="22"/>
                  <a:pt x="56" y="22"/>
                </a:cubicBezTo>
                <a:cubicBezTo>
                  <a:pt x="61" y="22"/>
                  <a:pt x="61" y="22"/>
                  <a:pt x="61" y="22"/>
                </a:cubicBezTo>
                <a:lnTo>
                  <a:pt x="61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" name="Freeform 144"/>
          <p:cNvSpPr>
            <a:spLocks noEditPoints="1"/>
          </p:cNvSpPr>
          <p:nvPr/>
        </p:nvSpPr>
        <p:spPr bwMode="auto">
          <a:xfrm>
            <a:off x="4938954" y="5105858"/>
            <a:ext cx="362584" cy="281235"/>
          </a:xfrm>
          <a:custGeom>
            <a:avLst/>
            <a:gdLst>
              <a:gd name="T0" fmla="*/ 792658858 w 72"/>
              <a:gd name="T1" fmla="*/ 647117092 h 56"/>
              <a:gd name="T2" fmla="*/ 768997965 w 72"/>
              <a:gd name="T3" fmla="*/ 658882421 h 56"/>
              <a:gd name="T4" fmla="*/ 94647015 w 72"/>
              <a:gd name="T5" fmla="*/ 658882421 h 56"/>
              <a:gd name="T6" fmla="*/ 70986121 w 72"/>
              <a:gd name="T7" fmla="*/ 647117092 h 56"/>
              <a:gd name="T8" fmla="*/ 0 w 72"/>
              <a:gd name="T9" fmla="*/ 423568986 h 56"/>
              <a:gd name="T10" fmla="*/ 425906406 w 72"/>
              <a:gd name="T11" fmla="*/ 0 h 56"/>
              <a:gd name="T12" fmla="*/ 851812813 w 72"/>
              <a:gd name="T13" fmla="*/ 423568986 h 56"/>
              <a:gd name="T14" fmla="*/ 792658858 w 72"/>
              <a:gd name="T15" fmla="*/ 647117092 h 56"/>
              <a:gd name="T16" fmla="*/ 130136635 w 72"/>
              <a:gd name="T17" fmla="*/ 352973583 h 56"/>
              <a:gd name="T18" fmla="*/ 70986121 w 72"/>
              <a:gd name="T19" fmla="*/ 423568986 h 56"/>
              <a:gd name="T20" fmla="*/ 130136635 w 72"/>
              <a:gd name="T21" fmla="*/ 482395629 h 56"/>
              <a:gd name="T22" fmla="*/ 189290590 w 72"/>
              <a:gd name="T23" fmla="*/ 423568986 h 56"/>
              <a:gd name="T24" fmla="*/ 130136635 w 72"/>
              <a:gd name="T25" fmla="*/ 352973583 h 56"/>
              <a:gd name="T26" fmla="*/ 212954923 w 72"/>
              <a:gd name="T27" fmla="*/ 141190805 h 56"/>
              <a:gd name="T28" fmla="*/ 153800969 w 72"/>
              <a:gd name="T29" fmla="*/ 211782778 h 56"/>
              <a:gd name="T30" fmla="*/ 212954923 w 72"/>
              <a:gd name="T31" fmla="*/ 270612852 h 56"/>
              <a:gd name="T32" fmla="*/ 283937604 w 72"/>
              <a:gd name="T33" fmla="*/ 211782778 h 56"/>
              <a:gd name="T34" fmla="*/ 212954923 w 72"/>
              <a:gd name="T35" fmla="*/ 141190805 h 56"/>
              <a:gd name="T36" fmla="*/ 532382148 w 72"/>
              <a:gd name="T37" fmla="*/ 258847523 h 56"/>
              <a:gd name="T38" fmla="*/ 508721254 w 72"/>
              <a:gd name="T39" fmla="*/ 211782778 h 56"/>
              <a:gd name="T40" fmla="*/ 473228194 w 72"/>
              <a:gd name="T41" fmla="*/ 235316865 h 56"/>
              <a:gd name="T42" fmla="*/ 425906406 w 72"/>
              <a:gd name="T43" fmla="*/ 423568986 h 56"/>
              <a:gd name="T44" fmla="*/ 343091558 w 72"/>
              <a:gd name="T45" fmla="*/ 482395629 h 56"/>
              <a:gd name="T46" fmla="*/ 402245513 w 72"/>
              <a:gd name="T47" fmla="*/ 600052347 h 56"/>
              <a:gd name="T48" fmla="*/ 520553421 w 72"/>
              <a:gd name="T49" fmla="*/ 529460375 h 56"/>
              <a:gd name="T50" fmla="*/ 485060360 w 72"/>
              <a:gd name="T51" fmla="*/ 435334314 h 56"/>
              <a:gd name="T52" fmla="*/ 532382148 w 72"/>
              <a:gd name="T53" fmla="*/ 258847523 h 56"/>
              <a:gd name="T54" fmla="*/ 425906406 w 72"/>
              <a:gd name="T55" fmla="*/ 58830074 h 56"/>
              <a:gd name="T56" fmla="*/ 366752452 w 72"/>
              <a:gd name="T57" fmla="*/ 117656718 h 56"/>
              <a:gd name="T58" fmla="*/ 425906406 w 72"/>
              <a:gd name="T59" fmla="*/ 176486792 h 56"/>
              <a:gd name="T60" fmla="*/ 496892527 w 72"/>
              <a:gd name="T61" fmla="*/ 117656718 h 56"/>
              <a:gd name="T62" fmla="*/ 425906406 w 72"/>
              <a:gd name="T63" fmla="*/ 58830074 h 56"/>
              <a:gd name="T64" fmla="*/ 638861329 w 72"/>
              <a:gd name="T65" fmla="*/ 141190805 h 56"/>
              <a:gd name="T66" fmla="*/ 579707375 w 72"/>
              <a:gd name="T67" fmla="*/ 211782778 h 56"/>
              <a:gd name="T68" fmla="*/ 638861329 w 72"/>
              <a:gd name="T69" fmla="*/ 270612852 h 56"/>
              <a:gd name="T70" fmla="*/ 709844010 w 72"/>
              <a:gd name="T71" fmla="*/ 211782778 h 56"/>
              <a:gd name="T72" fmla="*/ 638861329 w 72"/>
              <a:gd name="T73" fmla="*/ 141190805 h 56"/>
              <a:gd name="T74" fmla="*/ 733504904 w 72"/>
              <a:gd name="T75" fmla="*/ 352973583 h 56"/>
              <a:gd name="T76" fmla="*/ 674350950 w 72"/>
              <a:gd name="T77" fmla="*/ 423568986 h 56"/>
              <a:gd name="T78" fmla="*/ 733504904 w 72"/>
              <a:gd name="T79" fmla="*/ 482395629 h 56"/>
              <a:gd name="T80" fmla="*/ 792658858 w 72"/>
              <a:gd name="T81" fmla="*/ 423568986 h 56"/>
              <a:gd name="T82" fmla="*/ 733504904 w 72"/>
              <a:gd name="T83" fmla="*/ 352973583 h 5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2" h="56">
                <a:moveTo>
                  <a:pt x="67" y="55"/>
                </a:moveTo>
                <a:cubicBezTo>
                  <a:pt x="66" y="56"/>
                  <a:pt x="66" y="56"/>
                  <a:pt x="65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7" y="56"/>
                  <a:pt x="7" y="56"/>
                  <a:pt x="6" y="55"/>
                </a:cubicBezTo>
                <a:cubicBezTo>
                  <a:pt x="2" y="49"/>
                  <a:pt x="0" y="42"/>
                  <a:pt x="0" y="36"/>
                </a:cubicBezTo>
                <a:cubicBezTo>
                  <a:pt x="0" y="16"/>
                  <a:pt x="17" y="0"/>
                  <a:pt x="36" y="0"/>
                </a:cubicBezTo>
                <a:cubicBezTo>
                  <a:pt x="56" y="0"/>
                  <a:pt x="72" y="16"/>
                  <a:pt x="72" y="36"/>
                </a:cubicBezTo>
                <a:cubicBezTo>
                  <a:pt x="72" y="42"/>
                  <a:pt x="70" y="49"/>
                  <a:pt x="67" y="55"/>
                </a:cubicBezTo>
                <a:close/>
                <a:moveTo>
                  <a:pt x="11" y="30"/>
                </a:moveTo>
                <a:cubicBezTo>
                  <a:pt x="8" y="30"/>
                  <a:pt x="6" y="33"/>
                  <a:pt x="6" y="36"/>
                </a:cubicBezTo>
                <a:cubicBezTo>
                  <a:pt x="6" y="38"/>
                  <a:pt x="8" y="41"/>
                  <a:pt x="11" y="41"/>
                </a:cubicBezTo>
                <a:cubicBezTo>
                  <a:pt x="14" y="41"/>
                  <a:pt x="16" y="38"/>
                  <a:pt x="16" y="36"/>
                </a:cubicBezTo>
                <a:cubicBezTo>
                  <a:pt x="16" y="33"/>
                  <a:pt x="14" y="30"/>
                  <a:pt x="11" y="30"/>
                </a:cubicBezTo>
                <a:close/>
                <a:moveTo>
                  <a:pt x="18" y="12"/>
                </a:moveTo>
                <a:cubicBezTo>
                  <a:pt x="16" y="12"/>
                  <a:pt x="13" y="15"/>
                  <a:pt x="13" y="18"/>
                </a:cubicBezTo>
                <a:cubicBezTo>
                  <a:pt x="13" y="20"/>
                  <a:pt x="16" y="23"/>
                  <a:pt x="18" y="23"/>
                </a:cubicBezTo>
                <a:cubicBezTo>
                  <a:pt x="21" y="23"/>
                  <a:pt x="24" y="20"/>
                  <a:pt x="24" y="18"/>
                </a:cubicBezTo>
                <a:cubicBezTo>
                  <a:pt x="24" y="15"/>
                  <a:pt x="21" y="12"/>
                  <a:pt x="18" y="12"/>
                </a:cubicBezTo>
                <a:close/>
                <a:moveTo>
                  <a:pt x="45" y="22"/>
                </a:moveTo>
                <a:cubicBezTo>
                  <a:pt x="45" y="20"/>
                  <a:pt x="44" y="19"/>
                  <a:pt x="43" y="18"/>
                </a:cubicBezTo>
                <a:cubicBezTo>
                  <a:pt x="42" y="18"/>
                  <a:pt x="40" y="19"/>
                  <a:pt x="40" y="20"/>
                </a:cubicBezTo>
                <a:cubicBezTo>
                  <a:pt x="36" y="36"/>
                  <a:pt x="36" y="36"/>
                  <a:pt x="36" y="36"/>
                </a:cubicBezTo>
                <a:cubicBezTo>
                  <a:pt x="33" y="36"/>
                  <a:pt x="30" y="38"/>
                  <a:pt x="29" y="41"/>
                </a:cubicBezTo>
                <a:cubicBezTo>
                  <a:pt x="28" y="45"/>
                  <a:pt x="30" y="50"/>
                  <a:pt x="34" y="51"/>
                </a:cubicBezTo>
                <a:cubicBezTo>
                  <a:pt x="39" y="52"/>
                  <a:pt x="43" y="49"/>
                  <a:pt x="44" y="45"/>
                </a:cubicBezTo>
                <a:cubicBezTo>
                  <a:pt x="45" y="42"/>
                  <a:pt x="43" y="39"/>
                  <a:pt x="41" y="37"/>
                </a:cubicBezTo>
                <a:lnTo>
                  <a:pt x="45" y="22"/>
                </a:lnTo>
                <a:close/>
                <a:moveTo>
                  <a:pt x="36" y="5"/>
                </a:moveTo>
                <a:cubicBezTo>
                  <a:pt x="34" y="5"/>
                  <a:pt x="31" y="7"/>
                  <a:pt x="31" y="10"/>
                </a:cubicBezTo>
                <a:cubicBezTo>
                  <a:pt x="31" y="13"/>
                  <a:pt x="34" y="15"/>
                  <a:pt x="36" y="15"/>
                </a:cubicBezTo>
                <a:cubicBezTo>
                  <a:pt x="39" y="15"/>
                  <a:pt x="42" y="13"/>
                  <a:pt x="42" y="10"/>
                </a:cubicBezTo>
                <a:cubicBezTo>
                  <a:pt x="42" y="7"/>
                  <a:pt x="39" y="5"/>
                  <a:pt x="36" y="5"/>
                </a:cubicBezTo>
                <a:close/>
                <a:moveTo>
                  <a:pt x="54" y="12"/>
                </a:moveTo>
                <a:cubicBezTo>
                  <a:pt x="52" y="12"/>
                  <a:pt x="49" y="15"/>
                  <a:pt x="49" y="18"/>
                </a:cubicBezTo>
                <a:cubicBezTo>
                  <a:pt x="49" y="20"/>
                  <a:pt x="52" y="23"/>
                  <a:pt x="54" y="23"/>
                </a:cubicBezTo>
                <a:cubicBezTo>
                  <a:pt x="57" y="23"/>
                  <a:pt x="60" y="20"/>
                  <a:pt x="60" y="18"/>
                </a:cubicBezTo>
                <a:cubicBezTo>
                  <a:pt x="60" y="15"/>
                  <a:pt x="57" y="12"/>
                  <a:pt x="54" y="12"/>
                </a:cubicBezTo>
                <a:close/>
                <a:moveTo>
                  <a:pt x="62" y="30"/>
                </a:moveTo>
                <a:cubicBezTo>
                  <a:pt x="59" y="30"/>
                  <a:pt x="57" y="33"/>
                  <a:pt x="57" y="36"/>
                </a:cubicBezTo>
                <a:cubicBezTo>
                  <a:pt x="57" y="38"/>
                  <a:pt x="59" y="41"/>
                  <a:pt x="62" y="41"/>
                </a:cubicBezTo>
                <a:cubicBezTo>
                  <a:pt x="65" y="41"/>
                  <a:pt x="67" y="38"/>
                  <a:pt x="67" y="36"/>
                </a:cubicBezTo>
                <a:cubicBezTo>
                  <a:pt x="67" y="33"/>
                  <a:pt x="65" y="30"/>
                  <a:pt x="62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" name="Freeform 145"/>
          <p:cNvSpPr>
            <a:spLocks noEditPoints="1"/>
          </p:cNvSpPr>
          <p:nvPr/>
        </p:nvSpPr>
        <p:spPr bwMode="auto">
          <a:xfrm>
            <a:off x="5664123" y="5050076"/>
            <a:ext cx="411395" cy="362584"/>
          </a:xfrm>
          <a:custGeom>
            <a:avLst/>
            <a:gdLst>
              <a:gd name="T0" fmla="*/ 962856782 w 82"/>
              <a:gd name="T1" fmla="*/ 532382148 h 72"/>
              <a:gd name="T2" fmla="*/ 962856782 w 82"/>
              <a:gd name="T3" fmla="*/ 721676177 h 72"/>
              <a:gd name="T4" fmla="*/ 951113540 w 82"/>
              <a:gd name="T5" fmla="*/ 733504904 h 72"/>
              <a:gd name="T6" fmla="*/ 904147424 w 82"/>
              <a:gd name="T7" fmla="*/ 733504904 h 72"/>
              <a:gd name="T8" fmla="*/ 904147424 w 82"/>
              <a:gd name="T9" fmla="*/ 768997965 h 72"/>
              <a:gd name="T10" fmla="*/ 810208338 w 82"/>
              <a:gd name="T11" fmla="*/ 851812813 h 72"/>
              <a:gd name="T12" fmla="*/ 716272679 w 82"/>
              <a:gd name="T13" fmla="*/ 768997965 h 72"/>
              <a:gd name="T14" fmla="*/ 716272679 w 82"/>
              <a:gd name="T15" fmla="*/ 733504904 h 72"/>
              <a:gd name="T16" fmla="*/ 234844288 w 82"/>
              <a:gd name="T17" fmla="*/ 733504904 h 72"/>
              <a:gd name="T18" fmla="*/ 234844288 w 82"/>
              <a:gd name="T19" fmla="*/ 768997965 h 72"/>
              <a:gd name="T20" fmla="*/ 152648444 w 82"/>
              <a:gd name="T21" fmla="*/ 851812813 h 72"/>
              <a:gd name="T22" fmla="*/ 58709359 w 82"/>
              <a:gd name="T23" fmla="*/ 768997965 h 72"/>
              <a:gd name="T24" fmla="*/ 58709359 w 82"/>
              <a:gd name="T25" fmla="*/ 733504904 h 72"/>
              <a:gd name="T26" fmla="*/ 11743242 w 82"/>
              <a:gd name="T27" fmla="*/ 733504904 h 72"/>
              <a:gd name="T28" fmla="*/ 0 w 82"/>
              <a:gd name="T29" fmla="*/ 721676177 h 72"/>
              <a:gd name="T30" fmla="*/ 0 w 82"/>
              <a:gd name="T31" fmla="*/ 532382148 h 72"/>
              <a:gd name="T32" fmla="*/ 105678901 w 82"/>
              <a:gd name="T33" fmla="*/ 425906406 h 72"/>
              <a:gd name="T34" fmla="*/ 117422144 w 82"/>
              <a:gd name="T35" fmla="*/ 425906406 h 72"/>
              <a:gd name="T36" fmla="*/ 164391687 w 82"/>
              <a:gd name="T37" fmla="*/ 224783650 h 72"/>
              <a:gd name="T38" fmla="*/ 293553646 w 82"/>
              <a:gd name="T39" fmla="*/ 130136635 h 72"/>
              <a:gd name="T40" fmla="*/ 364006247 w 82"/>
              <a:gd name="T41" fmla="*/ 130136635 h 72"/>
              <a:gd name="T42" fmla="*/ 364006247 w 82"/>
              <a:gd name="T43" fmla="*/ 23660894 h 72"/>
              <a:gd name="T44" fmla="*/ 375749490 w 82"/>
              <a:gd name="T45" fmla="*/ 0 h 72"/>
              <a:gd name="T46" fmla="*/ 587107293 w 82"/>
              <a:gd name="T47" fmla="*/ 0 h 72"/>
              <a:gd name="T48" fmla="*/ 598850535 w 82"/>
              <a:gd name="T49" fmla="*/ 23660894 h 72"/>
              <a:gd name="T50" fmla="*/ 598850535 w 82"/>
              <a:gd name="T51" fmla="*/ 130136635 h 72"/>
              <a:gd name="T52" fmla="*/ 657559894 w 82"/>
              <a:gd name="T53" fmla="*/ 130136635 h 72"/>
              <a:gd name="T54" fmla="*/ 798465096 w 82"/>
              <a:gd name="T55" fmla="*/ 224783650 h 72"/>
              <a:gd name="T56" fmla="*/ 845434638 w 82"/>
              <a:gd name="T57" fmla="*/ 425906406 h 72"/>
              <a:gd name="T58" fmla="*/ 857177881 w 82"/>
              <a:gd name="T59" fmla="*/ 425906406 h 72"/>
              <a:gd name="T60" fmla="*/ 962856782 w 82"/>
              <a:gd name="T61" fmla="*/ 532382148 h 72"/>
              <a:gd name="T62" fmla="*/ 223101045 w 82"/>
              <a:gd name="T63" fmla="*/ 579707375 h 72"/>
              <a:gd name="T64" fmla="*/ 152648444 w 82"/>
              <a:gd name="T65" fmla="*/ 508721254 h 72"/>
              <a:gd name="T66" fmla="*/ 70452601 w 82"/>
              <a:gd name="T67" fmla="*/ 579707375 h 72"/>
              <a:gd name="T68" fmla="*/ 152648444 w 82"/>
              <a:gd name="T69" fmla="*/ 662522223 h 72"/>
              <a:gd name="T70" fmla="*/ 223101045 w 82"/>
              <a:gd name="T71" fmla="*/ 579707375 h 72"/>
              <a:gd name="T72" fmla="*/ 716272679 w 82"/>
              <a:gd name="T73" fmla="*/ 425906406 h 72"/>
              <a:gd name="T74" fmla="*/ 681046378 w 82"/>
              <a:gd name="T75" fmla="*/ 260276710 h 72"/>
              <a:gd name="T76" fmla="*/ 657559894 w 82"/>
              <a:gd name="T77" fmla="*/ 248444544 h 72"/>
              <a:gd name="T78" fmla="*/ 293553646 w 82"/>
              <a:gd name="T79" fmla="*/ 248444544 h 72"/>
              <a:gd name="T80" fmla="*/ 281810404 w 82"/>
              <a:gd name="T81" fmla="*/ 260276710 h 72"/>
              <a:gd name="T82" fmla="*/ 234844288 w 82"/>
              <a:gd name="T83" fmla="*/ 425906406 h 72"/>
              <a:gd name="T84" fmla="*/ 716272679 w 82"/>
              <a:gd name="T85" fmla="*/ 425906406 h 72"/>
              <a:gd name="T86" fmla="*/ 892404181 w 82"/>
              <a:gd name="T87" fmla="*/ 579707375 h 72"/>
              <a:gd name="T88" fmla="*/ 810208338 w 82"/>
              <a:gd name="T89" fmla="*/ 508721254 h 72"/>
              <a:gd name="T90" fmla="*/ 739755737 w 82"/>
              <a:gd name="T91" fmla="*/ 579707375 h 72"/>
              <a:gd name="T92" fmla="*/ 810208338 w 82"/>
              <a:gd name="T93" fmla="*/ 662522223 h 72"/>
              <a:gd name="T94" fmla="*/ 892404181 w 82"/>
              <a:gd name="T95" fmla="*/ 579707375 h 7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82" h="72">
                <a:moveTo>
                  <a:pt x="82" y="45"/>
                </a:moveTo>
                <a:cubicBezTo>
                  <a:pt x="82" y="61"/>
                  <a:pt x="82" y="61"/>
                  <a:pt x="82" y="61"/>
                </a:cubicBezTo>
                <a:cubicBezTo>
                  <a:pt x="82" y="61"/>
                  <a:pt x="81" y="62"/>
                  <a:pt x="81" y="62"/>
                </a:cubicBezTo>
                <a:cubicBezTo>
                  <a:pt x="77" y="62"/>
                  <a:pt x="77" y="62"/>
                  <a:pt x="77" y="62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9"/>
                  <a:pt x="73" y="72"/>
                  <a:pt x="69" y="72"/>
                </a:cubicBezTo>
                <a:cubicBezTo>
                  <a:pt x="65" y="72"/>
                  <a:pt x="61" y="69"/>
                  <a:pt x="61" y="65"/>
                </a:cubicBezTo>
                <a:cubicBezTo>
                  <a:pt x="61" y="62"/>
                  <a:pt x="61" y="62"/>
                  <a:pt x="61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20" y="65"/>
                  <a:pt x="20" y="65"/>
                  <a:pt x="20" y="65"/>
                </a:cubicBezTo>
                <a:cubicBezTo>
                  <a:pt x="20" y="69"/>
                  <a:pt x="17" y="72"/>
                  <a:pt x="13" y="72"/>
                </a:cubicBezTo>
                <a:cubicBezTo>
                  <a:pt x="8" y="72"/>
                  <a:pt x="5" y="69"/>
                  <a:pt x="5" y="65"/>
                </a:cubicBezTo>
                <a:cubicBezTo>
                  <a:pt x="5" y="62"/>
                  <a:pt x="5" y="62"/>
                  <a:pt x="5" y="62"/>
                </a:cubicBezTo>
                <a:cubicBezTo>
                  <a:pt x="1" y="62"/>
                  <a:pt x="1" y="62"/>
                  <a:pt x="1" y="62"/>
                </a:cubicBezTo>
                <a:cubicBezTo>
                  <a:pt x="0" y="62"/>
                  <a:pt x="0" y="61"/>
                  <a:pt x="0" y="6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0"/>
                  <a:pt x="4" y="36"/>
                  <a:pt x="9" y="36"/>
                </a:cubicBezTo>
                <a:cubicBezTo>
                  <a:pt x="10" y="36"/>
                  <a:pt x="10" y="36"/>
                  <a:pt x="10" y="36"/>
                </a:cubicBezTo>
                <a:cubicBezTo>
                  <a:pt x="14" y="19"/>
                  <a:pt x="14" y="19"/>
                  <a:pt x="14" y="19"/>
                </a:cubicBezTo>
                <a:cubicBezTo>
                  <a:pt x="15" y="14"/>
                  <a:pt x="20" y="11"/>
                  <a:pt x="25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1"/>
                  <a:pt x="31" y="0"/>
                  <a:pt x="32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1" y="0"/>
                  <a:pt x="51" y="1"/>
                  <a:pt x="51" y="2"/>
                </a:cubicBezTo>
                <a:cubicBezTo>
                  <a:pt x="51" y="11"/>
                  <a:pt x="51" y="11"/>
                  <a:pt x="51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62" y="11"/>
                  <a:pt x="66" y="14"/>
                  <a:pt x="68" y="19"/>
                </a:cubicBezTo>
                <a:cubicBezTo>
                  <a:pt x="72" y="36"/>
                  <a:pt x="72" y="36"/>
                  <a:pt x="72" y="36"/>
                </a:cubicBezTo>
                <a:cubicBezTo>
                  <a:pt x="73" y="36"/>
                  <a:pt x="73" y="36"/>
                  <a:pt x="73" y="36"/>
                </a:cubicBezTo>
                <a:cubicBezTo>
                  <a:pt x="78" y="36"/>
                  <a:pt x="82" y="40"/>
                  <a:pt x="82" y="45"/>
                </a:cubicBezTo>
                <a:close/>
                <a:moveTo>
                  <a:pt x="19" y="49"/>
                </a:moveTo>
                <a:cubicBezTo>
                  <a:pt x="19" y="46"/>
                  <a:pt x="16" y="43"/>
                  <a:pt x="13" y="43"/>
                </a:cubicBezTo>
                <a:cubicBezTo>
                  <a:pt x="9" y="43"/>
                  <a:pt x="6" y="46"/>
                  <a:pt x="6" y="49"/>
                </a:cubicBezTo>
                <a:cubicBezTo>
                  <a:pt x="6" y="53"/>
                  <a:pt x="9" y="56"/>
                  <a:pt x="13" y="56"/>
                </a:cubicBezTo>
                <a:cubicBezTo>
                  <a:pt x="16" y="56"/>
                  <a:pt x="19" y="53"/>
                  <a:pt x="19" y="49"/>
                </a:cubicBezTo>
                <a:close/>
                <a:moveTo>
                  <a:pt x="61" y="36"/>
                </a:moveTo>
                <a:cubicBezTo>
                  <a:pt x="58" y="22"/>
                  <a:pt x="58" y="22"/>
                  <a:pt x="58" y="22"/>
                </a:cubicBezTo>
                <a:cubicBezTo>
                  <a:pt x="58" y="22"/>
                  <a:pt x="57" y="21"/>
                  <a:pt x="56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1"/>
                  <a:pt x="24" y="22"/>
                  <a:pt x="24" y="22"/>
                </a:cubicBezTo>
                <a:cubicBezTo>
                  <a:pt x="20" y="36"/>
                  <a:pt x="20" y="36"/>
                  <a:pt x="20" y="36"/>
                </a:cubicBezTo>
                <a:lnTo>
                  <a:pt x="61" y="36"/>
                </a:lnTo>
                <a:close/>
                <a:moveTo>
                  <a:pt x="76" y="49"/>
                </a:moveTo>
                <a:cubicBezTo>
                  <a:pt x="76" y="46"/>
                  <a:pt x="73" y="43"/>
                  <a:pt x="69" y="43"/>
                </a:cubicBezTo>
                <a:cubicBezTo>
                  <a:pt x="66" y="43"/>
                  <a:pt x="63" y="46"/>
                  <a:pt x="63" y="49"/>
                </a:cubicBezTo>
                <a:cubicBezTo>
                  <a:pt x="63" y="53"/>
                  <a:pt x="66" y="56"/>
                  <a:pt x="69" y="56"/>
                </a:cubicBezTo>
                <a:cubicBezTo>
                  <a:pt x="73" y="56"/>
                  <a:pt x="76" y="53"/>
                  <a:pt x="76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" name="Freeform 146"/>
          <p:cNvSpPr>
            <a:spLocks noEditPoints="1"/>
          </p:cNvSpPr>
          <p:nvPr/>
        </p:nvSpPr>
        <p:spPr bwMode="auto">
          <a:xfrm>
            <a:off x="6389292" y="5075642"/>
            <a:ext cx="311451" cy="337018"/>
          </a:xfrm>
          <a:custGeom>
            <a:avLst/>
            <a:gdLst>
              <a:gd name="T0" fmla="*/ 70631562 w 62"/>
              <a:gd name="T1" fmla="*/ 23606295 h 67"/>
              <a:gd name="T2" fmla="*/ 164810409 w 62"/>
              <a:gd name="T3" fmla="*/ 23606295 h 67"/>
              <a:gd name="T4" fmla="*/ 294301606 w 62"/>
              <a:gd name="T5" fmla="*/ 23606295 h 67"/>
              <a:gd name="T6" fmla="*/ 671010133 w 62"/>
              <a:gd name="T7" fmla="*/ 23606295 h 67"/>
              <a:gd name="T8" fmla="*/ 694553987 w 62"/>
              <a:gd name="T9" fmla="*/ 0 h 67"/>
              <a:gd name="T10" fmla="*/ 718097841 w 62"/>
              <a:gd name="T11" fmla="*/ 0 h 67"/>
              <a:gd name="T12" fmla="*/ 729869768 w 62"/>
              <a:gd name="T13" fmla="*/ 0 h 67"/>
              <a:gd name="T14" fmla="*/ 729869768 w 62"/>
              <a:gd name="T15" fmla="*/ 165250935 h 67"/>
              <a:gd name="T16" fmla="*/ 729869768 w 62"/>
              <a:gd name="T17" fmla="*/ 212466960 h 67"/>
              <a:gd name="T18" fmla="*/ 694553987 w 62"/>
              <a:gd name="T19" fmla="*/ 224268389 h 67"/>
              <a:gd name="T20" fmla="*/ 671010133 w 62"/>
              <a:gd name="T21" fmla="*/ 165250935 h 67"/>
              <a:gd name="T22" fmla="*/ 659238206 w 62"/>
              <a:gd name="T23" fmla="*/ 94428615 h 67"/>
              <a:gd name="T24" fmla="*/ 647466279 w 62"/>
              <a:gd name="T25" fmla="*/ 82623749 h 67"/>
              <a:gd name="T26" fmla="*/ 612150498 w 62"/>
              <a:gd name="T27" fmla="*/ 82623749 h 67"/>
              <a:gd name="T28" fmla="*/ 435568162 w 62"/>
              <a:gd name="T29" fmla="*/ 82623749 h 67"/>
              <a:gd name="T30" fmla="*/ 423796235 w 62"/>
              <a:gd name="T31" fmla="*/ 153446069 h 67"/>
              <a:gd name="T32" fmla="*/ 423796235 w 62"/>
              <a:gd name="T33" fmla="*/ 224268389 h 67"/>
              <a:gd name="T34" fmla="*/ 423796235 w 62"/>
              <a:gd name="T35" fmla="*/ 200662094 h 67"/>
              <a:gd name="T36" fmla="*/ 423796235 w 62"/>
              <a:gd name="T37" fmla="*/ 424930484 h 67"/>
              <a:gd name="T38" fmla="*/ 435568162 w 62"/>
              <a:gd name="T39" fmla="*/ 531163963 h 67"/>
              <a:gd name="T40" fmla="*/ 553287432 w 62"/>
              <a:gd name="T41" fmla="*/ 578376553 h 67"/>
              <a:gd name="T42" fmla="*/ 553287432 w 62"/>
              <a:gd name="T43" fmla="*/ 601986283 h 67"/>
              <a:gd name="T44" fmla="*/ 553287432 w 62"/>
              <a:gd name="T45" fmla="*/ 613787713 h 67"/>
              <a:gd name="T46" fmla="*/ 529743578 w 62"/>
              <a:gd name="T47" fmla="*/ 613787713 h 67"/>
              <a:gd name="T48" fmla="*/ 329617388 w 62"/>
              <a:gd name="T49" fmla="*/ 601986283 h 67"/>
              <a:gd name="T50" fmla="*/ 188354263 w 62"/>
              <a:gd name="T51" fmla="*/ 613787713 h 67"/>
              <a:gd name="T52" fmla="*/ 188354263 w 62"/>
              <a:gd name="T53" fmla="*/ 590181418 h 67"/>
              <a:gd name="T54" fmla="*/ 188354263 w 62"/>
              <a:gd name="T55" fmla="*/ 578376553 h 67"/>
              <a:gd name="T56" fmla="*/ 294301606 w 62"/>
              <a:gd name="T57" fmla="*/ 531163963 h 67"/>
              <a:gd name="T58" fmla="*/ 306073533 w 62"/>
              <a:gd name="T59" fmla="*/ 247874684 h 67"/>
              <a:gd name="T60" fmla="*/ 306073533 w 62"/>
              <a:gd name="T61" fmla="*/ 224268389 h 67"/>
              <a:gd name="T62" fmla="*/ 306073533 w 62"/>
              <a:gd name="T63" fmla="*/ 82623749 h 67"/>
              <a:gd name="T64" fmla="*/ 223670044 w 62"/>
              <a:gd name="T65" fmla="*/ 82623749 h 67"/>
              <a:gd name="T66" fmla="*/ 82403489 w 62"/>
              <a:gd name="T67" fmla="*/ 94428615 h 67"/>
              <a:gd name="T68" fmla="*/ 35315781 w 62"/>
              <a:gd name="T69" fmla="*/ 212466960 h 67"/>
              <a:gd name="T70" fmla="*/ 0 w 62"/>
              <a:gd name="T71" fmla="*/ 188857229 h 67"/>
              <a:gd name="T72" fmla="*/ 0 w 62"/>
              <a:gd name="T73" fmla="*/ 11804865 h 67"/>
              <a:gd name="T74" fmla="*/ 47087708 w 62"/>
              <a:gd name="T75" fmla="*/ 0 h 67"/>
              <a:gd name="T76" fmla="*/ 70631562 w 62"/>
              <a:gd name="T77" fmla="*/ 23606295 h 67"/>
              <a:gd name="T78" fmla="*/ 718097841 w 62"/>
              <a:gd name="T79" fmla="*/ 684610033 h 67"/>
              <a:gd name="T80" fmla="*/ 729869768 w 62"/>
              <a:gd name="T81" fmla="*/ 708219763 h 67"/>
              <a:gd name="T82" fmla="*/ 718097841 w 62"/>
              <a:gd name="T83" fmla="*/ 731826058 h 67"/>
              <a:gd name="T84" fmla="*/ 623922425 w 62"/>
              <a:gd name="T85" fmla="*/ 790843513 h 67"/>
              <a:gd name="T86" fmla="*/ 612150498 w 62"/>
              <a:gd name="T87" fmla="*/ 731826058 h 67"/>
              <a:gd name="T88" fmla="*/ 129494628 w 62"/>
              <a:gd name="T89" fmla="*/ 731826058 h 67"/>
              <a:gd name="T90" fmla="*/ 117719270 w 62"/>
              <a:gd name="T91" fmla="*/ 790843513 h 67"/>
              <a:gd name="T92" fmla="*/ 23543854 w 62"/>
              <a:gd name="T93" fmla="*/ 731826058 h 67"/>
              <a:gd name="T94" fmla="*/ 11771927 w 62"/>
              <a:gd name="T95" fmla="*/ 708219763 h 67"/>
              <a:gd name="T96" fmla="*/ 23543854 w 62"/>
              <a:gd name="T97" fmla="*/ 684610033 h 67"/>
              <a:gd name="T98" fmla="*/ 117719270 w 62"/>
              <a:gd name="T99" fmla="*/ 613787713 h 67"/>
              <a:gd name="T100" fmla="*/ 129494628 w 62"/>
              <a:gd name="T101" fmla="*/ 672808603 h 67"/>
              <a:gd name="T102" fmla="*/ 612150498 w 62"/>
              <a:gd name="T103" fmla="*/ 672808603 h 67"/>
              <a:gd name="T104" fmla="*/ 623922425 w 62"/>
              <a:gd name="T105" fmla="*/ 613787713 h 67"/>
              <a:gd name="T106" fmla="*/ 718097841 w 62"/>
              <a:gd name="T107" fmla="*/ 684610033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2" h="67">
                <a:moveTo>
                  <a:pt x="6" y="2"/>
                </a:moveTo>
                <a:cubicBezTo>
                  <a:pt x="6" y="2"/>
                  <a:pt x="14" y="2"/>
                  <a:pt x="14" y="2"/>
                </a:cubicBezTo>
                <a:cubicBezTo>
                  <a:pt x="18" y="2"/>
                  <a:pt x="21" y="2"/>
                  <a:pt x="25" y="2"/>
                </a:cubicBezTo>
                <a:cubicBezTo>
                  <a:pt x="36" y="2"/>
                  <a:pt x="46" y="1"/>
                  <a:pt x="57" y="2"/>
                </a:cubicBezTo>
                <a:cubicBezTo>
                  <a:pt x="58" y="2"/>
                  <a:pt x="59" y="1"/>
                  <a:pt x="5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0"/>
                  <a:pt x="62" y="0"/>
                  <a:pt x="62" y="0"/>
                </a:cubicBezTo>
                <a:cubicBezTo>
                  <a:pt x="62" y="5"/>
                  <a:pt x="62" y="9"/>
                  <a:pt x="62" y="14"/>
                </a:cubicBezTo>
                <a:cubicBezTo>
                  <a:pt x="62" y="15"/>
                  <a:pt x="62" y="17"/>
                  <a:pt x="62" y="18"/>
                </a:cubicBezTo>
                <a:cubicBezTo>
                  <a:pt x="61" y="19"/>
                  <a:pt x="60" y="19"/>
                  <a:pt x="59" y="19"/>
                </a:cubicBezTo>
                <a:cubicBezTo>
                  <a:pt x="58" y="17"/>
                  <a:pt x="58" y="16"/>
                  <a:pt x="57" y="14"/>
                </a:cubicBezTo>
                <a:cubicBezTo>
                  <a:pt x="57" y="13"/>
                  <a:pt x="56" y="8"/>
                  <a:pt x="56" y="8"/>
                </a:cubicBezTo>
                <a:cubicBezTo>
                  <a:pt x="55" y="7"/>
                  <a:pt x="55" y="7"/>
                  <a:pt x="55" y="7"/>
                </a:cubicBezTo>
                <a:cubicBezTo>
                  <a:pt x="54" y="7"/>
                  <a:pt x="52" y="7"/>
                  <a:pt x="52" y="7"/>
                </a:cubicBezTo>
                <a:cubicBezTo>
                  <a:pt x="47" y="7"/>
                  <a:pt x="41" y="7"/>
                  <a:pt x="37" y="7"/>
                </a:cubicBezTo>
                <a:cubicBezTo>
                  <a:pt x="36" y="9"/>
                  <a:pt x="36" y="11"/>
                  <a:pt x="36" y="13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23"/>
                  <a:pt x="36" y="30"/>
                  <a:pt x="36" y="36"/>
                </a:cubicBezTo>
                <a:cubicBezTo>
                  <a:pt x="36" y="39"/>
                  <a:pt x="36" y="42"/>
                  <a:pt x="37" y="45"/>
                </a:cubicBezTo>
                <a:cubicBezTo>
                  <a:pt x="40" y="47"/>
                  <a:pt x="43" y="47"/>
                  <a:pt x="47" y="49"/>
                </a:cubicBezTo>
                <a:cubicBezTo>
                  <a:pt x="47" y="49"/>
                  <a:pt x="47" y="50"/>
                  <a:pt x="47" y="51"/>
                </a:cubicBezTo>
                <a:cubicBezTo>
                  <a:pt x="47" y="51"/>
                  <a:pt x="47" y="51"/>
                  <a:pt x="47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0" y="52"/>
                  <a:pt x="34" y="51"/>
                  <a:pt x="28" y="51"/>
                </a:cubicBezTo>
                <a:cubicBezTo>
                  <a:pt x="24" y="51"/>
                  <a:pt x="20" y="52"/>
                  <a:pt x="16" y="52"/>
                </a:cubicBezTo>
                <a:cubicBezTo>
                  <a:pt x="16" y="51"/>
                  <a:pt x="16" y="50"/>
                  <a:pt x="16" y="50"/>
                </a:cubicBezTo>
                <a:cubicBezTo>
                  <a:pt x="16" y="49"/>
                  <a:pt x="16" y="49"/>
                  <a:pt x="16" y="49"/>
                </a:cubicBezTo>
                <a:cubicBezTo>
                  <a:pt x="17" y="47"/>
                  <a:pt x="23" y="47"/>
                  <a:pt x="25" y="45"/>
                </a:cubicBezTo>
                <a:cubicBezTo>
                  <a:pt x="26" y="43"/>
                  <a:pt x="26" y="24"/>
                  <a:pt x="26" y="21"/>
                </a:cubicBezTo>
                <a:cubicBezTo>
                  <a:pt x="26" y="20"/>
                  <a:pt x="26" y="19"/>
                  <a:pt x="26" y="19"/>
                </a:cubicBezTo>
                <a:cubicBezTo>
                  <a:pt x="26" y="17"/>
                  <a:pt x="26" y="8"/>
                  <a:pt x="26" y="7"/>
                </a:cubicBezTo>
                <a:cubicBezTo>
                  <a:pt x="25" y="7"/>
                  <a:pt x="20" y="7"/>
                  <a:pt x="19" y="7"/>
                </a:cubicBezTo>
                <a:cubicBezTo>
                  <a:pt x="17" y="7"/>
                  <a:pt x="8" y="8"/>
                  <a:pt x="7" y="8"/>
                </a:cubicBezTo>
                <a:cubicBezTo>
                  <a:pt x="5" y="9"/>
                  <a:pt x="5" y="17"/>
                  <a:pt x="3" y="18"/>
                </a:cubicBezTo>
                <a:cubicBezTo>
                  <a:pt x="2" y="17"/>
                  <a:pt x="1" y="17"/>
                  <a:pt x="0" y="16"/>
                </a:cubicBezTo>
                <a:cubicBezTo>
                  <a:pt x="0" y="1"/>
                  <a:pt x="0" y="1"/>
                  <a:pt x="0" y="1"/>
                </a:cubicBezTo>
                <a:cubicBezTo>
                  <a:pt x="4" y="0"/>
                  <a:pt x="4" y="0"/>
                  <a:pt x="4" y="0"/>
                </a:cubicBezTo>
                <a:lnTo>
                  <a:pt x="6" y="2"/>
                </a:lnTo>
                <a:close/>
                <a:moveTo>
                  <a:pt x="61" y="58"/>
                </a:moveTo>
                <a:cubicBezTo>
                  <a:pt x="62" y="58"/>
                  <a:pt x="62" y="59"/>
                  <a:pt x="62" y="60"/>
                </a:cubicBezTo>
                <a:cubicBezTo>
                  <a:pt x="62" y="60"/>
                  <a:pt x="62" y="61"/>
                  <a:pt x="61" y="62"/>
                </a:cubicBezTo>
                <a:cubicBezTo>
                  <a:pt x="60" y="62"/>
                  <a:pt x="54" y="67"/>
                  <a:pt x="53" y="67"/>
                </a:cubicBezTo>
                <a:cubicBezTo>
                  <a:pt x="51" y="67"/>
                  <a:pt x="52" y="63"/>
                  <a:pt x="52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11" y="63"/>
                  <a:pt x="11" y="67"/>
                  <a:pt x="10" y="67"/>
                </a:cubicBezTo>
                <a:cubicBezTo>
                  <a:pt x="8" y="67"/>
                  <a:pt x="3" y="62"/>
                  <a:pt x="2" y="62"/>
                </a:cubicBezTo>
                <a:cubicBezTo>
                  <a:pt x="1" y="61"/>
                  <a:pt x="1" y="60"/>
                  <a:pt x="1" y="60"/>
                </a:cubicBezTo>
                <a:cubicBezTo>
                  <a:pt x="1" y="59"/>
                  <a:pt x="1" y="58"/>
                  <a:pt x="2" y="58"/>
                </a:cubicBezTo>
                <a:cubicBezTo>
                  <a:pt x="3" y="57"/>
                  <a:pt x="8" y="52"/>
                  <a:pt x="10" y="52"/>
                </a:cubicBezTo>
                <a:cubicBezTo>
                  <a:pt x="11" y="52"/>
                  <a:pt x="11" y="56"/>
                  <a:pt x="11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6"/>
                  <a:pt x="51" y="52"/>
                  <a:pt x="53" y="52"/>
                </a:cubicBezTo>
                <a:cubicBezTo>
                  <a:pt x="54" y="52"/>
                  <a:pt x="60" y="57"/>
                  <a:pt x="61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" name="Freeform 147"/>
          <p:cNvSpPr>
            <a:spLocks noEditPoints="1"/>
          </p:cNvSpPr>
          <p:nvPr/>
        </p:nvSpPr>
        <p:spPr bwMode="auto">
          <a:xfrm>
            <a:off x="7112137" y="5075642"/>
            <a:ext cx="237074" cy="337018"/>
          </a:xfrm>
          <a:custGeom>
            <a:avLst/>
            <a:gdLst>
              <a:gd name="T0" fmla="*/ 522256358 w 47"/>
              <a:gd name="T1" fmla="*/ 554770258 h 67"/>
              <a:gd name="T2" fmla="*/ 320477137 w 47"/>
              <a:gd name="T3" fmla="*/ 554770258 h 67"/>
              <a:gd name="T4" fmla="*/ 296736176 w 47"/>
              <a:gd name="T5" fmla="*/ 779038647 h 67"/>
              <a:gd name="T6" fmla="*/ 284867418 w 47"/>
              <a:gd name="T7" fmla="*/ 790843513 h 67"/>
              <a:gd name="T8" fmla="*/ 284867418 w 47"/>
              <a:gd name="T9" fmla="*/ 790843513 h 67"/>
              <a:gd name="T10" fmla="*/ 261129902 w 47"/>
              <a:gd name="T11" fmla="*/ 779038647 h 67"/>
              <a:gd name="T12" fmla="*/ 225520182 w 47"/>
              <a:gd name="T13" fmla="*/ 554770258 h 67"/>
              <a:gd name="T14" fmla="*/ 35609719 w 47"/>
              <a:gd name="T15" fmla="*/ 554770258 h 67"/>
              <a:gd name="T16" fmla="*/ 0 w 47"/>
              <a:gd name="T17" fmla="*/ 519359098 h 67"/>
              <a:gd name="T18" fmla="*/ 130563228 w 47"/>
              <a:gd name="T19" fmla="*/ 365913029 h 67"/>
              <a:gd name="T20" fmla="*/ 130563228 w 47"/>
              <a:gd name="T21" fmla="*/ 129839775 h 67"/>
              <a:gd name="T22" fmla="*/ 71215993 w 47"/>
              <a:gd name="T23" fmla="*/ 70822320 h 67"/>
              <a:gd name="T24" fmla="*/ 130563228 w 47"/>
              <a:gd name="T25" fmla="*/ 0 h 67"/>
              <a:gd name="T26" fmla="*/ 427302849 w 47"/>
              <a:gd name="T27" fmla="*/ 0 h 67"/>
              <a:gd name="T28" fmla="*/ 498518842 w 47"/>
              <a:gd name="T29" fmla="*/ 70822320 h 67"/>
              <a:gd name="T30" fmla="*/ 427302849 w 47"/>
              <a:gd name="T31" fmla="*/ 129839775 h 67"/>
              <a:gd name="T32" fmla="*/ 427302849 w 47"/>
              <a:gd name="T33" fmla="*/ 365913029 h 67"/>
              <a:gd name="T34" fmla="*/ 557866077 w 47"/>
              <a:gd name="T35" fmla="*/ 519359098 h 67"/>
              <a:gd name="T36" fmla="*/ 522256358 w 47"/>
              <a:gd name="T37" fmla="*/ 554770258 h 67"/>
              <a:gd name="T38" fmla="*/ 237388940 w 47"/>
              <a:gd name="T39" fmla="*/ 141644640 h 67"/>
              <a:gd name="T40" fmla="*/ 213651424 w 47"/>
              <a:gd name="T41" fmla="*/ 129839775 h 67"/>
              <a:gd name="T42" fmla="*/ 201782666 w 47"/>
              <a:gd name="T43" fmla="*/ 141644640 h 67"/>
              <a:gd name="T44" fmla="*/ 201782666 w 47"/>
              <a:gd name="T45" fmla="*/ 354108164 h 67"/>
              <a:gd name="T46" fmla="*/ 213651424 w 47"/>
              <a:gd name="T47" fmla="*/ 365913029 h 67"/>
              <a:gd name="T48" fmla="*/ 237388940 w 47"/>
              <a:gd name="T49" fmla="*/ 354108164 h 67"/>
              <a:gd name="T50" fmla="*/ 237388940 w 47"/>
              <a:gd name="T51" fmla="*/ 141644640 h 6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7" h="67">
                <a:moveTo>
                  <a:pt x="44" y="47"/>
                </a:moveTo>
                <a:cubicBezTo>
                  <a:pt x="27" y="47"/>
                  <a:pt x="27" y="47"/>
                  <a:pt x="27" y="47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67"/>
                  <a:pt x="24" y="67"/>
                  <a:pt x="24" y="67"/>
                </a:cubicBezTo>
                <a:cubicBezTo>
                  <a:pt x="24" y="67"/>
                  <a:pt x="24" y="67"/>
                  <a:pt x="24" y="67"/>
                </a:cubicBezTo>
                <a:cubicBezTo>
                  <a:pt x="23" y="67"/>
                  <a:pt x="22" y="67"/>
                  <a:pt x="22" y="66"/>
                </a:cubicBezTo>
                <a:cubicBezTo>
                  <a:pt x="19" y="47"/>
                  <a:pt x="19" y="47"/>
                  <a:pt x="19" y="47"/>
                </a:cubicBezTo>
                <a:cubicBezTo>
                  <a:pt x="3" y="47"/>
                  <a:pt x="3" y="47"/>
                  <a:pt x="3" y="47"/>
                </a:cubicBezTo>
                <a:cubicBezTo>
                  <a:pt x="2" y="47"/>
                  <a:pt x="0" y="46"/>
                  <a:pt x="0" y="44"/>
                </a:cubicBezTo>
                <a:cubicBezTo>
                  <a:pt x="0" y="38"/>
                  <a:pt x="5" y="31"/>
                  <a:pt x="11" y="31"/>
                </a:cubicBezTo>
                <a:cubicBezTo>
                  <a:pt x="11" y="11"/>
                  <a:pt x="11" y="11"/>
                  <a:pt x="11" y="11"/>
                </a:cubicBezTo>
                <a:cubicBezTo>
                  <a:pt x="8" y="11"/>
                  <a:pt x="6" y="8"/>
                  <a:pt x="6" y="6"/>
                </a:cubicBezTo>
                <a:cubicBezTo>
                  <a:pt x="6" y="3"/>
                  <a:pt x="8" y="0"/>
                  <a:pt x="11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9" y="0"/>
                  <a:pt x="42" y="3"/>
                  <a:pt x="42" y="6"/>
                </a:cubicBezTo>
                <a:cubicBezTo>
                  <a:pt x="42" y="8"/>
                  <a:pt x="39" y="11"/>
                  <a:pt x="36" y="11"/>
                </a:cubicBezTo>
                <a:cubicBezTo>
                  <a:pt x="36" y="31"/>
                  <a:pt x="36" y="31"/>
                  <a:pt x="36" y="31"/>
                </a:cubicBezTo>
                <a:cubicBezTo>
                  <a:pt x="42" y="31"/>
                  <a:pt x="47" y="38"/>
                  <a:pt x="47" y="44"/>
                </a:cubicBezTo>
                <a:cubicBezTo>
                  <a:pt x="47" y="46"/>
                  <a:pt x="46" y="47"/>
                  <a:pt x="44" y="47"/>
                </a:cubicBezTo>
                <a:close/>
                <a:moveTo>
                  <a:pt x="20" y="12"/>
                </a:moveTo>
                <a:cubicBezTo>
                  <a:pt x="20" y="11"/>
                  <a:pt x="19" y="11"/>
                  <a:pt x="18" y="11"/>
                </a:cubicBezTo>
                <a:cubicBezTo>
                  <a:pt x="18" y="11"/>
                  <a:pt x="17" y="11"/>
                  <a:pt x="17" y="12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1"/>
                  <a:pt x="18" y="31"/>
                  <a:pt x="18" y="31"/>
                </a:cubicBezTo>
                <a:cubicBezTo>
                  <a:pt x="19" y="31"/>
                  <a:pt x="20" y="31"/>
                  <a:pt x="20" y="30"/>
                </a:cubicBezTo>
                <a:lnTo>
                  <a:pt x="20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" name="Freeform 148"/>
          <p:cNvSpPr>
            <a:spLocks noEditPoints="1"/>
          </p:cNvSpPr>
          <p:nvPr/>
        </p:nvSpPr>
        <p:spPr bwMode="auto">
          <a:xfrm>
            <a:off x="7837306" y="5075642"/>
            <a:ext cx="323071" cy="311451"/>
          </a:xfrm>
          <a:custGeom>
            <a:avLst/>
            <a:gdLst>
              <a:gd name="T0" fmla="*/ 190203748 w 64"/>
              <a:gd name="T1" fmla="*/ 635694352 h 62"/>
              <a:gd name="T2" fmla="*/ 166427418 w 64"/>
              <a:gd name="T3" fmla="*/ 671010133 h 62"/>
              <a:gd name="T4" fmla="*/ 23776331 w 64"/>
              <a:gd name="T5" fmla="*/ 671010133 h 62"/>
              <a:gd name="T6" fmla="*/ 0 w 64"/>
              <a:gd name="T7" fmla="*/ 635694352 h 62"/>
              <a:gd name="T8" fmla="*/ 0 w 64"/>
              <a:gd name="T9" fmla="*/ 341389315 h 62"/>
              <a:gd name="T10" fmla="*/ 23776331 w 64"/>
              <a:gd name="T11" fmla="*/ 306073533 h 62"/>
              <a:gd name="T12" fmla="*/ 166427418 w 64"/>
              <a:gd name="T13" fmla="*/ 306073533 h 62"/>
              <a:gd name="T14" fmla="*/ 190203748 w 64"/>
              <a:gd name="T15" fmla="*/ 341389315 h 62"/>
              <a:gd name="T16" fmla="*/ 190203748 w 64"/>
              <a:gd name="T17" fmla="*/ 635694352 h 62"/>
              <a:gd name="T18" fmla="*/ 83213709 w 64"/>
              <a:gd name="T19" fmla="*/ 553287432 h 62"/>
              <a:gd name="T20" fmla="*/ 59437378 w 64"/>
              <a:gd name="T21" fmla="*/ 576831286 h 62"/>
              <a:gd name="T22" fmla="*/ 83213709 w 64"/>
              <a:gd name="T23" fmla="*/ 612150498 h 62"/>
              <a:gd name="T24" fmla="*/ 118874757 w 64"/>
              <a:gd name="T25" fmla="*/ 576831286 h 62"/>
              <a:gd name="T26" fmla="*/ 83213709 w 64"/>
              <a:gd name="T27" fmla="*/ 553287432 h 62"/>
              <a:gd name="T28" fmla="*/ 737031767 w 64"/>
              <a:gd name="T29" fmla="*/ 412024308 h 62"/>
              <a:gd name="T30" fmla="*/ 737031767 w 64"/>
              <a:gd name="T31" fmla="*/ 447340089 h 62"/>
              <a:gd name="T32" fmla="*/ 725143602 w 64"/>
              <a:gd name="T33" fmla="*/ 506199724 h 62"/>
              <a:gd name="T34" fmla="*/ 725143602 w 64"/>
              <a:gd name="T35" fmla="*/ 565059359 h 62"/>
              <a:gd name="T36" fmla="*/ 701370719 w 64"/>
              <a:gd name="T37" fmla="*/ 612150498 h 62"/>
              <a:gd name="T38" fmla="*/ 677594389 w 64"/>
              <a:gd name="T39" fmla="*/ 694553987 h 62"/>
              <a:gd name="T40" fmla="*/ 582492515 w 64"/>
              <a:gd name="T41" fmla="*/ 729869768 h 62"/>
              <a:gd name="T42" fmla="*/ 558719632 w 64"/>
              <a:gd name="T43" fmla="*/ 729869768 h 62"/>
              <a:gd name="T44" fmla="*/ 523055136 w 64"/>
              <a:gd name="T45" fmla="*/ 729869768 h 62"/>
              <a:gd name="T46" fmla="*/ 511166971 w 64"/>
              <a:gd name="T47" fmla="*/ 729869768 h 62"/>
              <a:gd name="T48" fmla="*/ 332854836 w 64"/>
              <a:gd name="T49" fmla="*/ 694553987 h 62"/>
              <a:gd name="T50" fmla="*/ 261529292 w 64"/>
              <a:gd name="T51" fmla="*/ 671010133 h 62"/>
              <a:gd name="T52" fmla="*/ 225864796 w 64"/>
              <a:gd name="T53" fmla="*/ 635694352 h 62"/>
              <a:gd name="T54" fmla="*/ 225864796 w 64"/>
              <a:gd name="T55" fmla="*/ 341389315 h 62"/>
              <a:gd name="T56" fmla="*/ 249641127 w 64"/>
              <a:gd name="T57" fmla="*/ 306073533 h 62"/>
              <a:gd name="T58" fmla="*/ 344739553 w 64"/>
              <a:gd name="T59" fmla="*/ 223670044 h 62"/>
              <a:gd name="T60" fmla="*/ 392292214 w 64"/>
              <a:gd name="T61" fmla="*/ 164810409 h 62"/>
              <a:gd name="T62" fmla="*/ 416068545 w 64"/>
              <a:gd name="T63" fmla="*/ 94175416 h 62"/>
              <a:gd name="T64" fmla="*/ 451729592 w 64"/>
              <a:gd name="T65" fmla="*/ 11771927 h 62"/>
              <a:gd name="T66" fmla="*/ 475505923 w 64"/>
              <a:gd name="T67" fmla="*/ 0 h 62"/>
              <a:gd name="T68" fmla="*/ 582492515 w 64"/>
              <a:gd name="T69" fmla="*/ 129494628 h 62"/>
              <a:gd name="T70" fmla="*/ 546831467 w 64"/>
              <a:gd name="T71" fmla="*/ 211898117 h 62"/>
              <a:gd name="T72" fmla="*/ 534943301 w 64"/>
              <a:gd name="T73" fmla="*/ 247213898 h 62"/>
              <a:gd name="T74" fmla="*/ 665706223 w 64"/>
              <a:gd name="T75" fmla="*/ 247213898 h 62"/>
              <a:gd name="T76" fmla="*/ 760808098 w 64"/>
              <a:gd name="T77" fmla="*/ 341389315 h 62"/>
              <a:gd name="T78" fmla="*/ 737031767 w 64"/>
              <a:gd name="T79" fmla="*/ 412024308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4" h="62">
                <a:moveTo>
                  <a:pt x="16" y="54"/>
                </a:moveTo>
                <a:cubicBezTo>
                  <a:pt x="16" y="56"/>
                  <a:pt x="15" y="57"/>
                  <a:pt x="14" y="57"/>
                </a:cubicBezTo>
                <a:cubicBezTo>
                  <a:pt x="2" y="57"/>
                  <a:pt x="2" y="57"/>
                  <a:pt x="2" y="57"/>
                </a:cubicBezTo>
                <a:cubicBezTo>
                  <a:pt x="1" y="57"/>
                  <a:pt x="0" y="56"/>
                  <a:pt x="0" y="5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7"/>
                  <a:pt x="1" y="26"/>
                  <a:pt x="2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5" y="26"/>
                  <a:pt x="16" y="27"/>
                  <a:pt x="16" y="29"/>
                </a:cubicBezTo>
                <a:lnTo>
                  <a:pt x="16" y="54"/>
                </a:lnTo>
                <a:close/>
                <a:moveTo>
                  <a:pt x="7" y="47"/>
                </a:moveTo>
                <a:cubicBezTo>
                  <a:pt x="6" y="47"/>
                  <a:pt x="5" y="48"/>
                  <a:pt x="5" y="49"/>
                </a:cubicBezTo>
                <a:cubicBezTo>
                  <a:pt x="5" y="51"/>
                  <a:pt x="6" y="52"/>
                  <a:pt x="7" y="52"/>
                </a:cubicBezTo>
                <a:cubicBezTo>
                  <a:pt x="9" y="52"/>
                  <a:pt x="10" y="51"/>
                  <a:pt x="10" y="49"/>
                </a:cubicBezTo>
                <a:cubicBezTo>
                  <a:pt x="10" y="48"/>
                  <a:pt x="9" y="47"/>
                  <a:pt x="7" y="47"/>
                </a:cubicBezTo>
                <a:close/>
                <a:moveTo>
                  <a:pt x="62" y="35"/>
                </a:moveTo>
                <a:cubicBezTo>
                  <a:pt x="62" y="36"/>
                  <a:pt x="62" y="37"/>
                  <a:pt x="62" y="38"/>
                </a:cubicBezTo>
                <a:cubicBezTo>
                  <a:pt x="62" y="40"/>
                  <a:pt x="62" y="42"/>
                  <a:pt x="61" y="43"/>
                </a:cubicBezTo>
                <a:cubicBezTo>
                  <a:pt x="61" y="45"/>
                  <a:pt x="61" y="46"/>
                  <a:pt x="61" y="48"/>
                </a:cubicBezTo>
                <a:cubicBezTo>
                  <a:pt x="60" y="49"/>
                  <a:pt x="60" y="51"/>
                  <a:pt x="59" y="52"/>
                </a:cubicBezTo>
                <a:cubicBezTo>
                  <a:pt x="59" y="55"/>
                  <a:pt x="58" y="57"/>
                  <a:pt x="57" y="59"/>
                </a:cubicBezTo>
                <a:cubicBezTo>
                  <a:pt x="55" y="61"/>
                  <a:pt x="52" y="62"/>
                  <a:pt x="49" y="62"/>
                </a:cubicBezTo>
                <a:cubicBezTo>
                  <a:pt x="48" y="62"/>
                  <a:pt x="48" y="62"/>
                  <a:pt x="47" y="62"/>
                </a:cubicBezTo>
                <a:cubicBezTo>
                  <a:pt x="44" y="62"/>
                  <a:pt x="44" y="62"/>
                  <a:pt x="44" y="62"/>
                </a:cubicBezTo>
                <a:cubicBezTo>
                  <a:pt x="43" y="62"/>
                  <a:pt x="43" y="62"/>
                  <a:pt x="43" y="62"/>
                </a:cubicBezTo>
                <a:cubicBezTo>
                  <a:pt x="38" y="62"/>
                  <a:pt x="32" y="60"/>
                  <a:pt x="28" y="59"/>
                </a:cubicBezTo>
                <a:cubicBezTo>
                  <a:pt x="25" y="58"/>
                  <a:pt x="23" y="57"/>
                  <a:pt x="22" y="57"/>
                </a:cubicBezTo>
                <a:cubicBezTo>
                  <a:pt x="20" y="57"/>
                  <a:pt x="19" y="56"/>
                  <a:pt x="19" y="54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7"/>
                  <a:pt x="20" y="26"/>
                  <a:pt x="21" y="26"/>
                </a:cubicBezTo>
                <a:cubicBezTo>
                  <a:pt x="23" y="26"/>
                  <a:pt x="27" y="21"/>
                  <a:pt x="29" y="19"/>
                </a:cubicBezTo>
                <a:cubicBezTo>
                  <a:pt x="30" y="17"/>
                  <a:pt x="31" y="15"/>
                  <a:pt x="33" y="14"/>
                </a:cubicBezTo>
                <a:cubicBezTo>
                  <a:pt x="34" y="13"/>
                  <a:pt x="35" y="10"/>
                  <a:pt x="35" y="8"/>
                </a:cubicBezTo>
                <a:cubicBezTo>
                  <a:pt x="36" y="5"/>
                  <a:pt x="36" y="3"/>
                  <a:pt x="38" y="1"/>
                </a:cubicBezTo>
                <a:cubicBezTo>
                  <a:pt x="38" y="1"/>
                  <a:pt x="39" y="0"/>
                  <a:pt x="40" y="0"/>
                </a:cubicBezTo>
                <a:cubicBezTo>
                  <a:pt x="49" y="0"/>
                  <a:pt x="49" y="8"/>
                  <a:pt x="49" y="11"/>
                </a:cubicBezTo>
                <a:cubicBezTo>
                  <a:pt x="49" y="14"/>
                  <a:pt x="47" y="16"/>
                  <a:pt x="46" y="18"/>
                </a:cubicBezTo>
                <a:cubicBezTo>
                  <a:pt x="46" y="19"/>
                  <a:pt x="46" y="20"/>
                  <a:pt x="45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60" y="21"/>
                  <a:pt x="64" y="25"/>
                  <a:pt x="64" y="29"/>
                </a:cubicBezTo>
                <a:cubicBezTo>
                  <a:pt x="64" y="31"/>
                  <a:pt x="63" y="33"/>
                  <a:pt x="62" y="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" name="Freeform 149"/>
          <p:cNvSpPr>
            <a:spLocks noEditPoints="1"/>
          </p:cNvSpPr>
          <p:nvPr/>
        </p:nvSpPr>
        <p:spPr bwMode="auto">
          <a:xfrm>
            <a:off x="8562474" y="5075642"/>
            <a:ext cx="311451" cy="311451"/>
          </a:xfrm>
          <a:custGeom>
            <a:avLst/>
            <a:gdLst>
              <a:gd name="T0" fmla="*/ 364936600 w 62"/>
              <a:gd name="T1" fmla="*/ 729869768 h 62"/>
              <a:gd name="T2" fmla="*/ 0 w 62"/>
              <a:gd name="T3" fmla="*/ 364936600 h 62"/>
              <a:gd name="T4" fmla="*/ 364936600 w 62"/>
              <a:gd name="T5" fmla="*/ 0 h 62"/>
              <a:gd name="T6" fmla="*/ 729869768 w 62"/>
              <a:gd name="T7" fmla="*/ 364936600 h 62"/>
              <a:gd name="T8" fmla="*/ 364936600 w 62"/>
              <a:gd name="T9" fmla="*/ 729869768 h 62"/>
              <a:gd name="T10" fmla="*/ 364936600 w 62"/>
              <a:gd name="T11" fmla="*/ 105947343 h 62"/>
              <a:gd name="T12" fmla="*/ 105947343 w 62"/>
              <a:gd name="T13" fmla="*/ 364936600 h 62"/>
              <a:gd name="T14" fmla="*/ 364936600 w 62"/>
              <a:gd name="T15" fmla="*/ 623922425 h 62"/>
              <a:gd name="T16" fmla="*/ 623922425 w 62"/>
              <a:gd name="T17" fmla="*/ 364936600 h 62"/>
              <a:gd name="T18" fmla="*/ 364936600 w 62"/>
              <a:gd name="T19" fmla="*/ 105947343 h 62"/>
              <a:gd name="T20" fmla="*/ 459112016 w 62"/>
              <a:gd name="T21" fmla="*/ 529743578 h 62"/>
              <a:gd name="T22" fmla="*/ 435568162 w 62"/>
              <a:gd name="T23" fmla="*/ 529743578 h 62"/>
              <a:gd name="T24" fmla="*/ 364936600 w 62"/>
              <a:gd name="T25" fmla="*/ 459112016 h 62"/>
              <a:gd name="T26" fmla="*/ 306073533 w 62"/>
              <a:gd name="T27" fmla="*/ 529743578 h 62"/>
              <a:gd name="T28" fmla="*/ 282529679 w 62"/>
              <a:gd name="T29" fmla="*/ 529743578 h 62"/>
              <a:gd name="T30" fmla="*/ 211898117 w 62"/>
              <a:gd name="T31" fmla="*/ 459112016 h 62"/>
              <a:gd name="T32" fmla="*/ 211898117 w 62"/>
              <a:gd name="T33" fmla="*/ 435568162 h 62"/>
              <a:gd name="T34" fmla="*/ 282529679 w 62"/>
              <a:gd name="T35" fmla="*/ 364936600 h 62"/>
              <a:gd name="T36" fmla="*/ 211898117 w 62"/>
              <a:gd name="T37" fmla="*/ 306073533 h 62"/>
              <a:gd name="T38" fmla="*/ 211898117 w 62"/>
              <a:gd name="T39" fmla="*/ 282529679 h 62"/>
              <a:gd name="T40" fmla="*/ 282529679 w 62"/>
              <a:gd name="T41" fmla="*/ 211898117 h 62"/>
              <a:gd name="T42" fmla="*/ 306073533 w 62"/>
              <a:gd name="T43" fmla="*/ 211898117 h 62"/>
              <a:gd name="T44" fmla="*/ 364936600 w 62"/>
              <a:gd name="T45" fmla="*/ 282529679 h 62"/>
              <a:gd name="T46" fmla="*/ 435568162 w 62"/>
              <a:gd name="T47" fmla="*/ 211898117 h 62"/>
              <a:gd name="T48" fmla="*/ 459112016 w 62"/>
              <a:gd name="T49" fmla="*/ 211898117 h 62"/>
              <a:gd name="T50" fmla="*/ 529743578 w 62"/>
              <a:gd name="T51" fmla="*/ 282529679 h 62"/>
              <a:gd name="T52" fmla="*/ 529743578 w 62"/>
              <a:gd name="T53" fmla="*/ 306073533 h 62"/>
              <a:gd name="T54" fmla="*/ 459112016 w 62"/>
              <a:gd name="T55" fmla="*/ 364936600 h 62"/>
              <a:gd name="T56" fmla="*/ 529743578 w 62"/>
              <a:gd name="T57" fmla="*/ 435568162 h 62"/>
              <a:gd name="T58" fmla="*/ 529743578 w 62"/>
              <a:gd name="T59" fmla="*/ 459112016 h 62"/>
              <a:gd name="T60" fmla="*/ 459112016 w 62"/>
              <a:gd name="T61" fmla="*/ 529743578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39" y="45"/>
                </a:moveTo>
                <a:cubicBezTo>
                  <a:pt x="38" y="45"/>
                  <a:pt x="37" y="45"/>
                  <a:pt x="37" y="45"/>
                </a:cubicBezTo>
                <a:cubicBezTo>
                  <a:pt x="31" y="39"/>
                  <a:pt x="31" y="39"/>
                  <a:pt x="31" y="39"/>
                </a:cubicBezTo>
                <a:cubicBezTo>
                  <a:pt x="26" y="45"/>
                  <a:pt x="26" y="45"/>
                  <a:pt x="26" y="45"/>
                </a:cubicBezTo>
                <a:cubicBezTo>
                  <a:pt x="25" y="45"/>
                  <a:pt x="24" y="45"/>
                  <a:pt x="24" y="45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8" y="37"/>
                  <a:pt x="18" y="37"/>
                </a:cubicBezTo>
                <a:cubicBezTo>
                  <a:pt x="24" y="31"/>
                  <a:pt x="24" y="31"/>
                  <a:pt x="24" y="31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5"/>
                  <a:pt x="18" y="24"/>
                  <a:pt x="18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5" y="18"/>
                  <a:pt x="26" y="18"/>
                </a:cubicBezTo>
                <a:cubicBezTo>
                  <a:pt x="31" y="24"/>
                  <a:pt x="31" y="24"/>
                  <a:pt x="31" y="24"/>
                </a:cubicBezTo>
                <a:cubicBezTo>
                  <a:pt x="37" y="18"/>
                  <a:pt x="37" y="18"/>
                  <a:pt x="37" y="18"/>
                </a:cubicBezTo>
                <a:cubicBezTo>
                  <a:pt x="37" y="18"/>
                  <a:pt x="38" y="18"/>
                  <a:pt x="39" y="18"/>
                </a:cubicBezTo>
                <a:cubicBezTo>
                  <a:pt x="45" y="24"/>
                  <a:pt x="45" y="24"/>
                  <a:pt x="45" y="24"/>
                </a:cubicBezTo>
                <a:cubicBezTo>
                  <a:pt x="45" y="24"/>
                  <a:pt x="45" y="25"/>
                  <a:pt x="45" y="26"/>
                </a:cubicBezTo>
                <a:cubicBezTo>
                  <a:pt x="39" y="31"/>
                  <a:pt x="39" y="31"/>
                  <a:pt x="39" y="31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5" y="38"/>
                  <a:pt x="45" y="39"/>
                </a:cubicBezTo>
                <a:lnTo>
                  <a:pt x="39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" name="Freeform 150"/>
          <p:cNvSpPr>
            <a:spLocks noEditPoints="1"/>
          </p:cNvSpPr>
          <p:nvPr/>
        </p:nvSpPr>
        <p:spPr bwMode="auto">
          <a:xfrm>
            <a:off x="9285318" y="5105858"/>
            <a:ext cx="413718" cy="255669"/>
          </a:xfrm>
          <a:custGeom>
            <a:avLst/>
            <a:gdLst>
              <a:gd name="T0" fmla="*/ 665009248 w 82"/>
              <a:gd name="T1" fmla="*/ 597919424 h 51"/>
              <a:gd name="T2" fmla="*/ 296879498 w 82"/>
              <a:gd name="T3" fmla="*/ 597919424 h 51"/>
              <a:gd name="T4" fmla="*/ 0 w 82"/>
              <a:gd name="T5" fmla="*/ 293096078 h 51"/>
              <a:gd name="T6" fmla="*/ 296879498 w 82"/>
              <a:gd name="T7" fmla="*/ 0 h 51"/>
              <a:gd name="T8" fmla="*/ 665009248 w 82"/>
              <a:gd name="T9" fmla="*/ 0 h 51"/>
              <a:gd name="T10" fmla="*/ 973763788 w 82"/>
              <a:gd name="T11" fmla="*/ 293096078 h 51"/>
              <a:gd name="T12" fmla="*/ 665009248 w 82"/>
              <a:gd name="T13" fmla="*/ 597919424 h 51"/>
              <a:gd name="T14" fmla="*/ 296879498 w 82"/>
              <a:gd name="T15" fmla="*/ 58619216 h 51"/>
              <a:gd name="T16" fmla="*/ 59375210 w 82"/>
              <a:gd name="T17" fmla="*/ 293096078 h 51"/>
              <a:gd name="T18" fmla="*/ 296879498 w 82"/>
              <a:gd name="T19" fmla="*/ 539300208 h 51"/>
              <a:gd name="T20" fmla="*/ 546258827 w 82"/>
              <a:gd name="T21" fmla="*/ 293096078 h 51"/>
              <a:gd name="T22" fmla="*/ 296879498 w 82"/>
              <a:gd name="T23" fmla="*/ 58619216 h 51"/>
              <a:gd name="T24" fmla="*/ 665009248 w 82"/>
              <a:gd name="T25" fmla="*/ 58619216 h 51"/>
              <a:gd name="T26" fmla="*/ 486883617 w 82"/>
              <a:gd name="T27" fmla="*/ 58619216 h 51"/>
              <a:gd name="T28" fmla="*/ 605634038 w 82"/>
              <a:gd name="T29" fmla="*/ 293096078 h 51"/>
              <a:gd name="T30" fmla="*/ 486883617 w 82"/>
              <a:gd name="T31" fmla="*/ 539300208 h 51"/>
              <a:gd name="T32" fmla="*/ 665009248 w 82"/>
              <a:gd name="T33" fmla="*/ 539300208 h 51"/>
              <a:gd name="T34" fmla="*/ 914388578 w 82"/>
              <a:gd name="T35" fmla="*/ 293096078 h 51"/>
              <a:gd name="T36" fmla="*/ 665009248 w 82"/>
              <a:gd name="T37" fmla="*/ 58619216 h 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51">
                <a:moveTo>
                  <a:pt x="56" y="51"/>
                </a:moveTo>
                <a:cubicBezTo>
                  <a:pt x="25" y="51"/>
                  <a:pt x="25" y="51"/>
                  <a:pt x="25" y="51"/>
                </a:cubicBezTo>
                <a:cubicBezTo>
                  <a:pt x="11" y="51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70" y="0"/>
                  <a:pt x="82" y="11"/>
                  <a:pt x="82" y="25"/>
                </a:cubicBezTo>
                <a:cubicBezTo>
                  <a:pt x="82" y="39"/>
                  <a:pt x="70" y="51"/>
                  <a:pt x="56" y="51"/>
                </a:cubicBezTo>
                <a:close/>
                <a:moveTo>
                  <a:pt x="25" y="5"/>
                </a:moveTo>
                <a:cubicBezTo>
                  <a:pt x="14" y="5"/>
                  <a:pt x="5" y="14"/>
                  <a:pt x="5" y="25"/>
                </a:cubicBezTo>
                <a:cubicBezTo>
                  <a:pt x="5" y="37"/>
                  <a:pt x="14" y="46"/>
                  <a:pt x="25" y="46"/>
                </a:cubicBezTo>
                <a:cubicBezTo>
                  <a:pt x="37" y="46"/>
                  <a:pt x="46" y="37"/>
                  <a:pt x="46" y="25"/>
                </a:cubicBezTo>
                <a:cubicBezTo>
                  <a:pt x="46" y="14"/>
                  <a:pt x="37" y="5"/>
                  <a:pt x="25" y="5"/>
                </a:cubicBezTo>
                <a:close/>
                <a:moveTo>
                  <a:pt x="56" y="5"/>
                </a:moveTo>
                <a:cubicBezTo>
                  <a:pt x="41" y="5"/>
                  <a:pt x="41" y="5"/>
                  <a:pt x="41" y="5"/>
                </a:cubicBezTo>
                <a:cubicBezTo>
                  <a:pt x="47" y="9"/>
                  <a:pt x="51" y="17"/>
                  <a:pt x="51" y="25"/>
                </a:cubicBezTo>
                <a:cubicBezTo>
                  <a:pt x="51" y="34"/>
                  <a:pt x="47" y="41"/>
                  <a:pt x="41" y="46"/>
                </a:cubicBezTo>
                <a:cubicBezTo>
                  <a:pt x="56" y="46"/>
                  <a:pt x="56" y="46"/>
                  <a:pt x="56" y="46"/>
                </a:cubicBezTo>
                <a:cubicBezTo>
                  <a:pt x="68" y="46"/>
                  <a:pt x="77" y="37"/>
                  <a:pt x="77" y="25"/>
                </a:cubicBezTo>
                <a:cubicBezTo>
                  <a:pt x="77" y="14"/>
                  <a:pt x="68" y="5"/>
                  <a:pt x="56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" name="Freeform 151"/>
          <p:cNvSpPr>
            <a:spLocks noEditPoints="1"/>
          </p:cNvSpPr>
          <p:nvPr/>
        </p:nvSpPr>
        <p:spPr bwMode="auto">
          <a:xfrm>
            <a:off x="10010487" y="5075642"/>
            <a:ext cx="281236" cy="311451"/>
          </a:xfrm>
          <a:custGeom>
            <a:avLst/>
            <a:gdLst>
              <a:gd name="T0" fmla="*/ 658889281 w 56"/>
              <a:gd name="T1" fmla="*/ 176582336 h 62"/>
              <a:gd name="T2" fmla="*/ 647123891 w 56"/>
              <a:gd name="T3" fmla="*/ 188354263 h 62"/>
              <a:gd name="T4" fmla="*/ 600058901 w 56"/>
              <a:gd name="T5" fmla="*/ 188354263 h 62"/>
              <a:gd name="T6" fmla="*/ 600058901 w 56"/>
              <a:gd name="T7" fmla="*/ 635694352 h 62"/>
              <a:gd name="T8" fmla="*/ 529463131 w 56"/>
              <a:gd name="T9" fmla="*/ 729869768 h 62"/>
              <a:gd name="T10" fmla="*/ 129426150 w 56"/>
              <a:gd name="T11" fmla="*/ 729869768 h 62"/>
              <a:gd name="T12" fmla="*/ 58830380 w 56"/>
              <a:gd name="T13" fmla="*/ 635694352 h 62"/>
              <a:gd name="T14" fmla="*/ 58830380 w 56"/>
              <a:gd name="T15" fmla="*/ 188354263 h 62"/>
              <a:gd name="T16" fmla="*/ 11765390 w 56"/>
              <a:gd name="T17" fmla="*/ 188354263 h 62"/>
              <a:gd name="T18" fmla="*/ 0 w 56"/>
              <a:gd name="T19" fmla="*/ 176582336 h 62"/>
              <a:gd name="T20" fmla="*/ 0 w 56"/>
              <a:gd name="T21" fmla="*/ 141266555 h 62"/>
              <a:gd name="T22" fmla="*/ 11765390 w 56"/>
              <a:gd name="T23" fmla="*/ 129494628 h 62"/>
              <a:gd name="T24" fmla="*/ 152956930 w 56"/>
              <a:gd name="T25" fmla="*/ 129494628 h 62"/>
              <a:gd name="T26" fmla="*/ 188253100 w 56"/>
              <a:gd name="T27" fmla="*/ 47087708 h 62"/>
              <a:gd name="T28" fmla="*/ 258848870 w 56"/>
              <a:gd name="T29" fmla="*/ 0 h 62"/>
              <a:gd name="T30" fmla="*/ 400040411 w 56"/>
              <a:gd name="T31" fmla="*/ 0 h 62"/>
              <a:gd name="T32" fmla="*/ 470636181 w 56"/>
              <a:gd name="T33" fmla="*/ 47087708 h 62"/>
              <a:gd name="T34" fmla="*/ 505932351 w 56"/>
              <a:gd name="T35" fmla="*/ 129494628 h 62"/>
              <a:gd name="T36" fmla="*/ 647123891 w 56"/>
              <a:gd name="T37" fmla="*/ 129494628 h 62"/>
              <a:gd name="T38" fmla="*/ 658889281 w 56"/>
              <a:gd name="T39" fmla="*/ 141266555 h 62"/>
              <a:gd name="T40" fmla="*/ 658889281 w 56"/>
              <a:gd name="T41" fmla="*/ 176582336 h 62"/>
              <a:gd name="T42" fmla="*/ 235318090 w 56"/>
              <a:gd name="T43" fmla="*/ 258985825 h 62"/>
              <a:gd name="T44" fmla="*/ 223552700 w 56"/>
              <a:gd name="T45" fmla="*/ 247213898 h 62"/>
              <a:gd name="T46" fmla="*/ 188253100 w 56"/>
              <a:gd name="T47" fmla="*/ 247213898 h 62"/>
              <a:gd name="T48" fmla="*/ 176487710 w 56"/>
              <a:gd name="T49" fmla="*/ 258985825 h 62"/>
              <a:gd name="T50" fmla="*/ 176487710 w 56"/>
              <a:gd name="T51" fmla="*/ 600375140 h 62"/>
              <a:gd name="T52" fmla="*/ 188253100 w 56"/>
              <a:gd name="T53" fmla="*/ 612150498 h 62"/>
              <a:gd name="T54" fmla="*/ 223552700 w 56"/>
              <a:gd name="T55" fmla="*/ 612150498 h 62"/>
              <a:gd name="T56" fmla="*/ 235318090 w 56"/>
              <a:gd name="T57" fmla="*/ 600375140 h 62"/>
              <a:gd name="T58" fmla="*/ 235318090 w 56"/>
              <a:gd name="T59" fmla="*/ 258985825 h 62"/>
              <a:gd name="T60" fmla="*/ 435336581 w 56"/>
              <a:gd name="T61" fmla="*/ 129494628 h 62"/>
              <a:gd name="T62" fmla="*/ 411805801 w 56"/>
              <a:gd name="T63" fmla="*/ 70631562 h 62"/>
              <a:gd name="T64" fmla="*/ 400040411 w 56"/>
              <a:gd name="T65" fmla="*/ 70631562 h 62"/>
              <a:gd name="T66" fmla="*/ 258848870 w 56"/>
              <a:gd name="T67" fmla="*/ 70631562 h 62"/>
              <a:gd name="T68" fmla="*/ 247083480 w 56"/>
              <a:gd name="T69" fmla="*/ 70631562 h 62"/>
              <a:gd name="T70" fmla="*/ 223552700 w 56"/>
              <a:gd name="T71" fmla="*/ 129494628 h 62"/>
              <a:gd name="T72" fmla="*/ 435336581 w 56"/>
              <a:gd name="T73" fmla="*/ 129494628 h 62"/>
              <a:gd name="T74" fmla="*/ 364740811 w 56"/>
              <a:gd name="T75" fmla="*/ 258985825 h 62"/>
              <a:gd name="T76" fmla="*/ 341210031 w 56"/>
              <a:gd name="T77" fmla="*/ 247213898 h 62"/>
              <a:gd name="T78" fmla="*/ 317679251 w 56"/>
              <a:gd name="T79" fmla="*/ 247213898 h 62"/>
              <a:gd name="T80" fmla="*/ 294148471 w 56"/>
              <a:gd name="T81" fmla="*/ 258985825 h 62"/>
              <a:gd name="T82" fmla="*/ 294148471 w 56"/>
              <a:gd name="T83" fmla="*/ 600375140 h 62"/>
              <a:gd name="T84" fmla="*/ 317679251 w 56"/>
              <a:gd name="T85" fmla="*/ 612150498 h 62"/>
              <a:gd name="T86" fmla="*/ 341210031 w 56"/>
              <a:gd name="T87" fmla="*/ 612150498 h 62"/>
              <a:gd name="T88" fmla="*/ 364740811 w 56"/>
              <a:gd name="T89" fmla="*/ 600375140 h 62"/>
              <a:gd name="T90" fmla="*/ 364740811 w 56"/>
              <a:gd name="T91" fmla="*/ 258985825 h 62"/>
              <a:gd name="T92" fmla="*/ 482401571 w 56"/>
              <a:gd name="T93" fmla="*/ 258985825 h 62"/>
              <a:gd name="T94" fmla="*/ 470636181 w 56"/>
              <a:gd name="T95" fmla="*/ 247213898 h 62"/>
              <a:gd name="T96" fmla="*/ 435336581 w 56"/>
              <a:gd name="T97" fmla="*/ 247213898 h 62"/>
              <a:gd name="T98" fmla="*/ 423571191 w 56"/>
              <a:gd name="T99" fmla="*/ 258985825 h 62"/>
              <a:gd name="T100" fmla="*/ 423571191 w 56"/>
              <a:gd name="T101" fmla="*/ 600375140 h 62"/>
              <a:gd name="T102" fmla="*/ 435336581 w 56"/>
              <a:gd name="T103" fmla="*/ 612150498 h 62"/>
              <a:gd name="T104" fmla="*/ 470636181 w 56"/>
              <a:gd name="T105" fmla="*/ 612150498 h 62"/>
              <a:gd name="T106" fmla="*/ 482401571 w 56"/>
              <a:gd name="T107" fmla="*/ 600375140 h 62"/>
              <a:gd name="T108" fmla="*/ 482401571 w 56"/>
              <a:gd name="T109" fmla="*/ 258985825 h 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6" h="62">
                <a:moveTo>
                  <a:pt x="56" y="15"/>
                </a:moveTo>
                <a:cubicBezTo>
                  <a:pt x="56" y="15"/>
                  <a:pt x="56" y="16"/>
                  <a:pt x="55" y="16"/>
                </a:cubicBezTo>
                <a:cubicBezTo>
                  <a:pt x="51" y="16"/>
                  <a:pt x="51" y="16"/>
                  <a:pt x="51" y="16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8"/>
                  <a:pt x="48" y="62"/>
                  <a:pt x="45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5" y="59"/>
                  <a:pt x="5" y="54"/>
                </a:cubicBezTo>
                <a:cubicBezTo>
                  <a:pt x="5" y="16"/>
                  <a:pt x="5" y="16"/>
                  <a:pt x="5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6"/>
                  <a:pt x="0" y="15"/>
                  <a:pt x="0" y="1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1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6" y="4"/>
                  <a:pt x="16" y="4"/>
                  <a:pt x="16" y="4"/>
                </a:cubicBezTo>
                <a:cubicBezTo>
                  <a:pt x="17" y="2"/>
                  <a:pt x="19" y="0"/>
                  <a:pt x="2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7" y="0"/>
                  <a:pt x="39" y="2"/>
                  <a:pt x="40" y="4"/>
                </a:cubicBezTo>
                <a:cubicBezTo>
                  <a:pt x="43" y="11"/>
                  <a:pt x="43" y="11"/>
                  <a:pt x="43" y="11"/>
                </a:cubicBezTo>
                <a:cubicBezTo>
                  <a:pt x="55" y="11"/>
                  <a:pt x="55" y="11"/>
                  <a:pt x="55" y="11"/>
                </a:cubicBezTo>
                <a:cubicBezTo>
                  <a:pt x="56" y="11"/>
                  <a:pt x="56" y="11"/>
                  <a:pt x="56" y="12"/>
                </a:cubicBezTo>
                <a:lnTo>
                  <a:pt x="56" y="15"/>
                </a:lnTo>
                <a:close/>
                <a:moveTo>
                  <a:pt x="20" y="22"/>
                </a:moveTo>
                <a:cubicBezTo>
                  <a:pt x="20" y="22"/>
                  <a:pt x="20" y="21"/>
                  <a:pt x="19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5" y="22"/>
                  <a:pt x="15" y="22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6" y="52"/>
                  <a:pt x="16" y="52"/>
                </a:cubicBezTo>
                <a:cubicBezTo>
                  <a:pt x="19" y="52"/>
                  <a:pt x="19" y="52"/>
                  <a:pt x="19" y="52"/>
                </a:cubicBezTo>
                <a:cubicBezTo>
                  <a:pt x="20" y="52"/>
                  <a:pt x="20" y="51"/>
                  <a:pt x="20" y="51"/>
                </a:cubicBezTo>
                <a:lnTo>
                  <a:pt x="20" y="22"/>
                </a:lnTo>
                <a:close/>
                <a:moveTo>
                  <a:pt x="37" y="11"/>
                </a:moveTo>
                <a:cubicBezTo>
                  <a:pt x="35" y="6"/>
                  <a:pt x="35" y="6"/>
                  <a:pt x="35" y="6"/>
                </a:cubicBezTo>
                <a:cubicBezTo>
                  <a:pt x="35" y="6"/>
                  <a:pt x="35" y="6"/>
                  <a:pt x="34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19" y="11"/>
                  <a:pt x="19" y="11"/>
                  <a:pt x="19" y="11"/>
                </a:cubicBezTo>
                <a:lnTo>
                  <a:pt x="37" y="11"/>
                </a:lnTo>
                <a:close/>
                <a:moveTo>
                  <a:pt x="31" y="22"/>
                </a:moveTo>
                <a:cubicBezTo>
                  <a:pt x="31" y="22"/>
                  <a:pt x="30" y="21"/>
                  <a:pt x="29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5" y="22"/>
                  <a:pt x="25" y="22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51"/>
                  <a:pt x="26" y="52"/>
                  <a:pt x="27" y="52"/>
                </a:cubicBezTo>
                <a:cubicBezTo>
                  <a:pt x="29" y="52"/>
                  <a:pt x="29" y="52"/>
                  <a:pt x="29" y="52"/>
                </a:cubicBezTo>
                <a:cubicBezTo>
                  <a:pt x="30" y="52"/>
                  <a:pt x="31" y="51"/>
                  <a:pt x="31" y="51"/>
                </a:cubicBezTo>
                <a:lnTo>
                  <a:pt x="31" y="22"/>
                </a:lnTo>
                <a:close/>
                <a:moveTo>
                  <a:pt x="41" y="22"/>
                </a:moveTo>
                <a:cubicBezTo>
                  <a:pt x="41" y="22"/>
                  <a:pt x="40" y="21"/>
                  <a:pt x="40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6" y="21"/>
                  <a:pt x="36" y="22"/>
                  <a:pt x="36" y="22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1"/>
                  <a:pt x="36" y="52"/>
                  <a:pt x="37" y="52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2"/>
                  <a:pt x="41" y="51"/>
                  <a:pt x="41" y="51"/>
                </a:cubicBezTo>
                <a:lnTo>
                  <a:pt x="41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" name="Freeform 152"/>
          <p:cNvSpPr>
            <a:spLocks noEditPoints="1"/>
          </p:cNvSpPr>
          <p:nvPr/>
        </p:nvSpPr>
        <p:spPr bwMode="auto">
          <a:xfrm>
            <a:off x="10735656" y="5075642"/>
            <a:ext cx="337018" cy="311451"/>
          </a:xfrm>
          <a:custGeom>
            <a:avLst/>
            <a:gdLst>
              <a:gd name="T0" fmla="*/ 790843513 w 67"/>
              <a:gd name="T1" fmla="*/ 235441971 h 62"/>
              <a:gd name="T2" fmla="*/ 542968829 w 67"/>
              <a:gd name="T3" fmla="*/ 423796235 h 62"/>
              <a:gd name="T4" fmla="*/ 495752804 w 67"/>
              <a:gd name="T5" fmla="*/ 470883943 h 62"/>
              <a:gd name="T6" fmla="*/ 460341644 w 67"/>
              <a:gd name="T7" fmla="*/ 553287432 h 62"/>
              <a:gd name="T8" fmla="*/ 519359098 w 67"/>
              <a:gd name="T9" fmla="*/ 612150498 h 62"/>
              <a:gd name="T10" fmla="*/ 613787713 w 67"/>
              <a:gd name="T11" fmla="*/ 682782060 h 62"/>
              <a:gd name="T12" fmla="*/ 613787713 w 67"/>
              <a:gd name="T13" fmla="*/ 718097841 h 62"/>
              <a:gd name="T14" fmla="*/ 601986283 w 67"/>
              <a:gd name="T15" fmla="*/ 729869768 h 62"/>
              <a:gd name="T16" fmla="*/ 200662094 w 67"/>
              <a:gd name="T17" fmla="*/ 729869768 h 62"/>
              <a:gd name="T18" fmla="*/ 188857229 w 67"/>
              <a:gd name="T19" fmla="*/ 718097841 h 62"/>
              <a:gd name="T20" fmla="*/ 188857229 w 67"/>
              <a:gd name="T21" fmla="*/ 682782060 h 62"/>
              <a:gd name="T22" fmla="*/ 283285844 w 67"/>
              <a:gd name="T23" fmla="*/ 612150498 h 62"/>
              <a:gd name="T24" fmla="*/ 342306734 w 67"/>
              <a:gd name="T25" fmla="*/ 553287432 h 62"/>
              <a:gd name="T26" fmla="*/ 306895574 w 67"/>
              <a:gd name="T27" fmla="*/ 470883943 h 62"/>
              <a:gd name="T28" fmla="*/ 259679549 w 67"/>
              <a:gd name="T29" fmla="*/ 423796235 h 62"/>
              <a:gd name="T30" fmla="*/ 0 w 67"/>
              <a:gd name="T31" fmla="*/ 235441971 h 62"/>
              <a:gd name="T32" fmla="*/ 0 w 67"/>
              <a:gd name="T33" fmla="*/ 176582336 h 62"/>
              <a:gd name="T34" fmla="*/ 47216025 w 67"/>
              <a:gd name="T35" fmla="*/ 129494628 h 62"/>
              <a:gd name="T36" fmla="*/ 188857229 w 67"/>
              <a:gd name="T37" fmla="*/ 129494628 h 62"/>
              <a:gd name="T38" fmla="*/ 188857229 w 67"/>
              <a:gd name="T39" fmla="*/ 82403489 h 62"/>
              <a:gd name="T40" fmla="*/ 259679549 w 67"/>
              <a:gd name="T41" fmla="*/ 0 h 62"/>
              <a:gd name="T42" fmla="*/ 531163963 w 67"/>
              <a:gd name="T43" fmla="*/ 0 h 62"/>
              <a:gd name="T44" fmla="*/ 613787713 w 67"/>
              <a:gd name="T45" fmla="*/ 82403489 h 62"/>
              <a:gd name="T46" fmla="*/ 613787713 w 67"/>
              <a:gd name="T47" fmla="*/ 129494628 h 62"/>
              <a:gd name="T48" fmla="*/ 743627487 w 67"/>
              <a:gd name="T49" fmla="*/ 129494628 h 62"/>
              <a:gd name="T50" fmla="*/ 790843513 w 67"/>
              <a:gd name="T51" fmla="*/ 176582336 h 62"/>
              <a:gd name="T52" fmla="*/ 790843513 w 67"/>
              <a:gd name="T53" fmla="*/ 235441971 h 62"/>
              <a:gd name="T54" fmla="*/ 188857229 w 67"/>
              <a:gd name="T55" fmla="*/ 188354263 h 62"/>
              <a:gd name="T56" fmla="*/ 70822320 w 67"/>
              <a:gd name="T57" fmla="*/ 188354263 h 62"/>
              <a:gd name="T58" fmla="*/ 70822320 w 67"/>
              <a:gd name="T59" fmla="*/ 235441971 h 62"/>
              <a:gd name="T60" fmla="*/ 224268389 w 67"/>
              <a:gd name="T61" fmla="*/ 364936600 h 62"/>
              <a:gd name="T62" fmla="*/ 188857229 w 67"/>
              <a:gd name="T63" fmla="*/ 188354263 h 62"/>
              <a:gd name="T64" fmla="*/ 731826058 w 67"/>
              <a:gd name="T65" fmla="*/ 188354263 h 62"/>
              <a:gd name="T66" fmla="*/ 613787713 w 67"/>
              <a:gd name="T67" fmla="*/ 188354263 h 62"/>
              <a:gd name="T68" fmla="*/ 578376553 w 67"/>
              <a:gd name="T69" fmla="*/ 364936600 h 62"/>
              <a:gd name="T70" fmla="*/ 731826058 w 67"/>
              <a:gd name="T71" fmla="*/ 235441971 h 62"/>
              <a:gd name="T72" fmla="*/ 731826058 w 67"/>
              <a:gd name="T73" fmla="*/ 188354263 h 6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7" h="62">
                <a:moveTo>
                  <a:pt x="67" y="20"/>
                </a:moveTo>
                <a:cubicBezTo>
                  <a:pt x="67" y="27"/>
                  <a:pt x="58" y="36"/>
                  <a:pt x="46" y="36"/>
                </a:cubicBezTo>
                <a:cubicBezTo>
                  <a:pt x="44" y="38"/>
                  <a:pt x="42" y="40"/>
                  <a:pt x="42" y="40"/>
                </a:cubicBezTo>
                <a:cubicBezTo>
                  <a:pt x="40" y="42"/>
                  <a:pt x="39" y="44"/>
                  <a:pt x="39" y="47"/>
                </a:cubicBezTo>
                <a:cubicBezTo>
                  <a:pt x="39" y="49"/>
                  <a:pt x="40" y="52"/>
                  <a:pt x="44" y="52"/>
                </a:cubicBezTo>
                <a:cubicBezTo>
                  <a:pt x="48" y="52"/>
                  <a:pt x="52" y="54"/>
                  <a:pt x="52" y="58"/>
                </a:cubicBezTo>
                <a:cubicBezTo>
                  <a:pt x="52" y="61"/>
                  <a:pt x="52" y="61"/>
                  <a:pt x="52" y="61"/>
                </a:cubicBezTo>
                <a:cubicBezTo>
                  <a:pt x="52" y="62"/>
                  <a:pt x="51" y="62"/>
                  <a:pt x="51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6" y="62"/>
                  <a:pt x="16" y="62"/>
                  <a:pt x="16" y="61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4"/>
                  <a:pt x="20" y="52"/>
                  <a:pt x="24" y="52"/>
                </a:cubicBezTo>
                <a:cubicBezTo>
                  <a:pt x="27" y="52"/>
                  <a:pt x="29" y="49"/>
                  <a:pt x="29" y="47"/>
                </a:cubicBezTo>
                <a:cubicBezTo>
                  <a:pt x="29" y="44"/>
                  <a:pt x="28" y="42"/>
                  <a:pt x="26" y="40"/>
                </a:cubicBezTo>
                <a:cubicBezTo>
                  <a:pt x="25" y="40"/>
                  <a:pt x="24" y="38"/>
                  <a:pt x="22" y="36"/>
                </a:cubicBezTo>
                <a:cubicBezTo>
                  <a:pt x="10" y="36"/>
                  <a:pt x="0" y="27"/>
                  <a:pt x="0" y="2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2" y="11"/>
                  <a:pt x="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3"/>
                  <a:pt x="19" y="0"/>
                  <a:pt x="22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9" y="0"/>
                  <a:pt x="52" y="3"/>
                  <a:pt x="52" y="7"/>
                </a:cubicBezTo>
                <a:cubicBezTo>
                  <a:pt x="52" y="11"/>
                  <a:pt x="52" y="11"/>
                  <a:pt x="52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6" y="11"/>
                  <a:pt x="67" y="12"/>
                  <a:pt x="67" y="15"/>
                </a:cubicBezTo>
                <a:lnTo>
                  <a:pt x="67" y="20"/>
                </a:lnTo>
                <a:close/>
                <a:moveTo>
                  <a:pt x="16" y="16"/>
                </a:moveTo>
                <a:cubicBezTo>
                  <a:pt x="6" y="16"/>
                  <a:pt x="6" y="16"/>
                  <a:pt x="6" y="16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4"/>
                  <a:pt x="11" y="29"/>
                  <a:pt x="19" y="31"/>
                </a:cubicBezTo>
                <a:cubicBezTo>
                  <a:pt x="17" y="27"/>
                  <a:pt x="16" y="22"/>
                  <a:pt x="16" y="16"/>
                </a:cubicBezTo>
                <a:close/>
                <a:moveTo>
                  <a:pt x="62" y="16"/>
                </a:moveTo>
                <a:cubicBezTo>
                  <a:pt x="52" y="16"/>
                  <a:pt x="52" y="16"/>
                  <a:pt x="52" y="16"/>
                </a:cubicBezTo>
                <a:cubicBezTo>
                  <a:pt x="52" y="22"/>
                  <a:pt x="51" y="27"/>
                  <a:pt x="49" y="31"/>
                </a:cubicBezTo>
                <a:cubicBezTo>
                  <a:pt x="57" y="29"/>
                  <a:pt x="62" y="24"/>
                  <a:pt x="62" y="20"/>
                </a:cubicBezTo>
                <a:lnTo>
                  <a:pt x="62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" name="Freeform 153"/>
          <p:cNvSpPr>
            <a:spLocks/>
          </p:cNvSpPr>
          <p:nvPr/>
        </p:nvSpPr>
        <p:spPr bwMode="auto">
          <a:xfrm>
            <a:off x="11470122" y="5050076"/>
            <a:ext cx="195238" cy="337017"/>
          </a:xfrm>
          <a:custGeom>
            <a:avLst/>
            <a:gdLst>
              <a:gd name="T0" fmla="*/ 455954423 w 39"/>
              <a:gd name="T1" fmla="*/ 743620821 h 67"/>
              <a:gd name="T2" fmla="*/ 315659965 w 39"/>
              <a:gd name="T3" fmla="*/ 790836641 h 67"/>
              <a:gd name="T4" fmla="*/ 81839288 w 39"/>
              <a:gd name="T5" fmla="*/ 578374040 h 67"/>
              <a:gd name="T6" fmla="*/ 81839288 w 39"/>
              <a:gd name="T7" fmla="*/ 318695619 h 67"/>
              <a:gd name="T8" fmla="*/ 0 w 39"/>
              <a:gd name="T9" fmla="*/ 318695619 h 67"/>
              <a:gd name="T10" fmla="*/ 0 w 39"/>
              <a:gd name="T11" fmla="*/ 224267415 h 67"/>
              <a:gd name="T12" fmla="*/ 163675158 w 39"/>
              <a:gd name="T13" fmla="*/ 11804814 h 67"/>
              <a:gd name="T14" fmla="*/ 163675158 w 39"/>
              <a:gd name="T15" fmla="*/ 0 h 67"/>
              <a:gd name="T16" fmla="*/ 280588915 w 39"/>
              <a:gd name="T17" fmla="*/ 0 h 67"/>
              <a:gd name="T18" fmla="*/ 280588915 w 39"/>
              <a:gd name="T19" fmla="*/ 200661223 h 67"/>
              <a:gd name="T20" fmla="*/ 432573723 w 39"/>
              <a:gd name="T21" fmla="*/ 200661223 h 67"/>
              <a:gd name="T22" fmla="*/ 432573723 w 39"/>
              <a:gd name="T23" fmla="*/ 318695619 h 67"/>
              <a:gd name="T24" fmla="*/ 280588915 w 39"/>
              <a:gd name="T25" fmla="*/ 318695619 h 67"/>
              <a:gd name="T26" fmla="*/ 280588915 w 39"/>
              <a:gd name="T27" fmla="*/ 566569226 h 67"/>
              <a:gd name="T28" fmla="*/ 350734435 w 39"/>
              <a:gd name="T29" fmla="*/ 649192617 h 67"/>
              <a:gd name="T30" fmla="*/ 420879954 w 39"/>
              <a:gd name="T31" fmla="*/ 637391239 h 67"/>
              <a:gd name="T32" fmla="*/ 455954423 w 39"/>
              <a:gd name="T33" fmla="*/ 743620821 h 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" h="67">
                <a:moveTo>
                  <a:pt x="39" y="63"/>
                </a:moveTo>
                <a:cubicBezTo>
                  <a:pt x="38" y="65"/>
                  <a:pt x="32" y="67"/>
                  <a:pt x="27" y="67"/>
                </a:cubicBezTo>
                <a:cubicBezTo>
                  <a:pt x="13" y="67"/>
                  <a:pt x="7" y="57"/>
                  <a:pt x="7" y="49"/>
                </a:cubicBezTo>
                <a:cubicBezTo>
                  <a:pt x="7" y="27"/>
                  <a:pt x="7" y="27"/>
                  <a:pt x="7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0" y="19"/>
                  <a:pt x="0" y="19"/>
                </a:cubicBezTo>
                <a:cubicBezTo>
                  <a:pt x="11" y="15"/>
                  <a:pt x="13" y="6"/>
                  <a:pt x="14" y="1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24" y="0"/>
                </a:cubicBezTo>
                <a:cubicBezTo>
                  <a:pt x="24" y="17"/>
                  <a:pt x="24" y="17"/>
                  <a:pt x="24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27"/>
                  <a:pt x="37" y="27"/>
                  <a:pt x="37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51"/>
                  <a:pt x="25" y="55"/>
                  <a:pt x="30" y="55"/>
                </a:cubicBezTo>
                <a:cubicBezTo>
                  <a:pt x="32" y="55"/>
                  <a:pt x="34" y="54"/>
                  <a:pt x="36" y="54"/>
                </a:cubicBezTo>
                <a:lnTo>
                  <a:pt x="39" y="6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" name="Freeform 154"/>
          <p:cNvSpPr>
            <a:spLocks/>
          </p:cNvSpPr>
          <p:nvPr/>
        </p:nvSpPr>
        <p:spPr bwMode="auto">
          <a:xfrm>
            <a:off x="12195291" y="5105858"/>
            <a:ext cx="320748" cy="255669"/>
          </a:xfrm>
          <a:custGeom>
            <a:avLst/>
            <a:gdLst>
              <a:gd name="T0" fmla="*/ 667884368 w 64"/>
              <a:gd name="T1" fmla="*/ 140686118 h 51"/>
              <a:gd name="T2" fmla="*/ 667884368 w 64"/>
              <a:gd name="T3" fmla="*/ 164133804 h 51"/>
              <a:gd name="T4" fmla="*/ 234345212 w 64"/>
              <a:gd name="T5" fmla="*/ 597919424 h 51"/>
              <a:gd name="T6" fmla="*/ 0 w 64"/>
              <a:gd name="T7" fmla="*/ 527576365 h 51"/>
              <a:gd name="T8" fmla="*/ 35151268 w 64"/>
              <a:gd name="T9" fmla="*/ 527576365 h 51"/>
              <a:gd name="T10" fmla="*/ 222628123 w 64"/>
              <a:gd name="T11" fmla="*/ 468957150 h 51"/>
              <a:gd name="T12" fmla="*/ 82019626 w 64"/>
              <a:gd name="T13" fmla="*/ 363442561 h 51"/>
              <a:gd name="T14" fmla="*/ 117170895 w 64"/>
              <a:gd name="T15" fmla="*/ 363442561 h 51"/>
              <a:gd name="T16" fmla="*/ 152325586 w 64"/>
              <a:gd name="T17" fmla="*/ 363442561 h 51"/>
              <a:gd name="T18" fmla="*/ 35151268 w 64"/>
              <a:gd name="T19" fmla="*/ 211029176 h 51"/>
              <a:gd name="T20" fmla="*/ 35151268 w 64"/>
              <a:gd name="T21" fmla="*/ 211029176 h 51"/>
              <a:gd name="T22" fmla="*/ 105453805 w 64"/>
              <a:gd name="T23" fmla="*/ 222753020 h 51"/>
              <a:gd name="T24" fmla="*/ 35151268 w 64"/>
              <a:gd name="T25" fmla="*/ 105514588 h 51"/>
              <a:gd name="T26" fmla="*/ 58585447 w 64"/>
              <a:gd name="T27" fmla="*/ 23447686 h 51"/>
              <a:gd name="T28" fmla="*/ 363233196 w 64"/>
              <a:gd name="T29" fmla="*/ 187581490 h 51"/>
              <a:gd name="T30" fmla="*/ 363233196 w 64"/>
              <a:gd name="T31" fmla="*/ 152409961 h 51"/>
              <a:gd name="T32" fmla="*/ 515558782 w 64"/>
              <a:gd name="T33" fmla="*/ 0 h 51"/>
              <a:gd name="T34" fmla="*/ 632733100 w 64"/>
              <a:gd name="T35" fmla="*/ 46895373 h 51"/>
              <a:gd name="T36" fmla="*/ 726469815 w 64"/>
              <a:gd name="T37" fmla="*/ 11723843 h 51"/>
              <a:gd name="T38" fmla="*/ 656167279 w 64"/>
              <a:gd name="T39" fmla="*/ 93790745 h 51"/>
              <a:gd name="T40" fmla="*/ 749903994 w 64"/>
              <a:gd name="T41" fmla="*/ 70343059 h 51"/>
              <a:gd name="T42" fmla="*/ 667884368 w 64"/>
              <a:gd name="T43" fmla="*/ 140686118 h 5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51">
                <a:moveTo>
                  <a:pt x="57" y="12"/>
                </a:moveTo>
                <a:cubicBezTo>
                  <a:pt x="57" y="13"/>
                  <a:pt x="57" y="14"/>
                  <a:pt x="57" y="14"/>
                </a:cubicBezTo>
                <a:cubicBezTo>
                  <a:pt x="57" y="31"/>
                  <a:pt x="44" y="51"/>
                  <a:pt x="20" y="51"/>
                </a:cubicBezTo>
                <a:cubicBezTo>
                  <a:pt x="13" y="51"/>
                  <a:pt x="6" y="49"/>
                  <a:pt x="0" y="45"/>
                </a:cubicBezTo>
                <a:cubicBezTo>
                  <a:pt x="1" y="45"/>
                  <a:pt x="2" y="45"/>
                  <a:pt x="3" y="45"/>
                </a:cubicBezTo>
                <a:cubicBezTo>
                  <a:pt x="9" y="45"/>
                  <a:pt x="15" y="43"/>
                  <a:pt x="19" y="40"/>
                </a:cubicBezTo>
                <a:cubicBezTo>
                  <a:pt x="14" y="40"/>
                  <a:pt x="9" y="36"/>
                  <a:pt x="7" y="31"/>
                </a:cubicBezTo>
                <a:cubicBezTo>
                  <a:pt x="8" y="31"/>
                  <a:pt x="9" y="31"/>
                  <a:pt x="10" y="31"/>
                </a:cubicBezTo>
                <a:cubicBezTo>
                  <a:pt x="11" y="31"/>
                  <a:pt x="12" y="31"/>
                  <a:pt x="13" y="31"/>
                </a:cubicBezTo>
                <a:cubicBezTo>
                  <a:pt x="7" y="29"/>
                  <a:pt x="3" y="24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5" y="19"/>
                  <a:pt x="7" y="19"/>
                  <a:pt x="9" y="19"/>
                </a:cubicBezTo>
                <a:cubicBezTo>
                  <a:pt x="5" y="17"/>
                  <a:pt x="3" y="13"/>
                  <a:pt x="3" y="9"/>
                </a:cubicBezTo>
                <a:cubicBezTo>
                  <a:pt x="3" y="6"/>
                  <a:pt x="4" y="4"/>
                  <a:pt x="5" y="2"/>
                </a:cubicBezTo>
                <a:cubicBezTo>
                  <a:pt x="11" y="10"/>
                  <a:pt x="21" y="15"/>
                  <a:pt x="31" y="16"/>
                </a:cubicBezTo>
                <a:cubicBezTo>
                  <a:pt x="31" y="15"/>
                  <a:pt x="31" y="14"/>
                  <a:pt x="31" y="13"/>
                </a:cubicBezTo>
                <a:cubicBezTo>
                  <a:pt x="31" y="5"/>
                  <a:pt x="37" y="0"/>
                  <a:pt x="44" y="0"/>
                </a:cubicBezTo>
                <a:cubicBezTo>
                  <a:pt x="48" y="0"/>
                  <a:pt x="51" y="1"/>
                  <a:pt x="54" y="4"/>
                </a:cubicBezTo>
                <a:cubicBezTo>
                  <a:pt x="56" y="3"/>
                  <a:pt x="59" y="2"/>
                  <a:pt x="62" y="1"/>
                </a:cubicBezTo>
                <a:cubicBezTo>
                  <a:pt x="61" y="4"/>
                  <a:pt x="59" y="6"/>
                  <a:pt x="56" y="8"/>
                </a:cubicBezTo>
                <a:cubicBezTo>
                  <a:pt x="59" y="7"/>
                  <a:pt x="61" y="7"/>
                  <a:pt x="64" y="6"/>
                </a:cubicBezTo>
                <a:cubicBezTo>
                  <a:pt x="62" y="8"/>
                  <a:pt x="60" y="11"/>
                  <a:pt x="57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" name="Freeform 155"/>
          <p:cNvSpPr>
            <a:spLocks/>
          </p:cNvSpPr>
          <p:nvPr/>
        </p:nvSpPr>
        <p:spPr bwMode="auto">
          <a:xfrm>
            <a:off x="12908839" y="5075642"/>
            <a:ext cx="311451" cy="311451"/>
          </a:xfrm>
          <a:custGeom>
            <a:avLst/>
            <a:gdLst>
              <a:gd name="T0" fmla="*/ 364936600 w 62"/>
              <a:gd name="T1" fmla="*/ 729869768 h 62"/>
              <a:gd name="T2" fmla="*/ 94175416 w 62"/>
              <a:gd name="T3" fmla="*/ 600375140 h 62"/>
              <a:gd name="T4" fmla="*/ 94175416 w 62"/>
              <a:gd name="T5" fmla="*/ 576831286 h 62"/>
              <a:gd name="T6" fmla="*/ 153038482 w 62"/>
              <a:gd name="T7" fmla="*/ 517971651 h 62"/>
              <a:gd name="T8" fmla="*/ 164810409 w 62"/>
              <a:gd name="T9" fmla="*/ 506199724 h 62"/>
              <a:gd name="T10" fmla="*/ 176582336 w 62"/>
              <a:gd name="T11" fmla="*/ 517971651 h 62"/>
              <a:gd name="T12" fmla="*/ 364936600 w 62"/>
              <a:gd name="T13" fmla="*/ 612150498 h 62"/>
              <a:gd name="T14" fmla="*/ 612150498 w 62"/>
              <a:gd name="T15" fmla="*/ 364936600 h 62"/>
              <a:gd name="T16" fmla="*/ 364936600 w 62"/>
              <a:gd name="T17" fmla="*/ 129494628 h 62"/>
              <a:gd name="T18" fmla="*/ 200126190 w 62"/>
              <a:gd name="T19" fmla="*/ 188354263 h 62"/>
              <a:gd name="T20" fmla="*/ 270757752 w 62"/>
              <a:gd name="T21" fmla="*/ 258985825 h 62"/>
              <a:gd name="T22" fmla="*/ 270757752 w 62"/>
              <a:gd name="T23" fmla="*/ 294301606 h 62"/>
              <a:gd name="T24" fmla="*/ 247213898 w 62"/>
              <a:gd name="T25" fmla="*/ 306073533 h 62"/>
              <a:gd name="T26" fmla="*/ 35315781 w 62"/>
              <a:gd name="T27" fmla="*/ 306073533 h 62"/>
              <a:gd name="T28" fmla="*/ 0 w 62"/>
              <a:gd name="T29" fmla="*/ 282529679 h 62"/>
              <a:gd name="T30" fmla="*/ 0 w 62"/>
              <a:gd name="T31" fmla="*/ 70631562 h 62"/>
              <a:gd name="T32" fmla="*/ 23543854 w 62"/>
              <a:gd name="T33" fmla="*/ 35315781 h 62"/>
              <a:gd name="T34" fmla="*/ 58859635 w 62"/>
              <a:gd name="T35" fmla="*/ 47087708 h 62"/>
              <a:gd name="T36" fmla="*/ 117719270 w 62"/>
              <a:gd name="T37" fmla="*/ 105947343 h 62"/>
              <a:gd name="T38" fmla="*/ 364936600 w 62"/>
              <a:gd name="T39" fmla="*/ 0 h 62"/>
              <a:gd name="T40" fmla="*/ 729869768 w 62"/>
              <a:gd name="T41" fmla="*/ 364936600 h 62"/>
              <a:gd name="T42" fmla="*/ 364936600 w 62"/>
              <a:gd name="T43" fmla="*/ 729869768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22" y="62"/>
                  <a:pt x="13" y="58"/>
                  <a:pt x="8" y="51"/>
                </a:cubicBezTo>
                <a:cubicBezTo>
                  <a:pt x="7" y="50"/>
                  <a:pt x="7" y="50"/>
                  <a:pt x="8" y="49"/>
                </a:cubicBezTo>
                <a:cubicBezTo>
                  <a:pt x="13" y="44"/>
                  <a:pt x="13" y="44"/>
                  <a:pt x="13" y="44"/>
                </a:cubicBezTo>
                <a:cubicBezTo>
                  <a:pt x="13" y="44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9" y="49"/>
                  <a:pt x="25" y="52"/>
                  <a:pt x="31" y="52"/>
                </a:cubicBezTo>
                <a:cubicBezTo>
                  <a:pt x="43" y="52"/>
                  <a:pt x="52" y="43"/>
                  <a:pt x="52" y="31"/>
                </a:cubicBezTo>
                <a:cubicBezTo>
                  <a:pt x="52" y="20"/>
                  <a:pt x="43" y="11"/>
                  <a:pt x="31" y="11"/>
                </a:cubicBezTo>
                <a:cubicBezTo>
                  <a:pt x="26" y="11"/>
                  <a:pt x="21" y="13"/>
                  <a:pt x="17" y="16"/>
                </a:cubicBezTo>
                <a:cubicBezTo>
                  <a:pt x="23" y="22"/>
                  <a:pt x="23" y="22"/>
                  <a:pt x="23" y="22"/>
                </a:cubicBezTo>
                <a:cubicBezTo>
                  <a:pt x="24" y="23"/>
                  <a:pt x="24" y="24"/>
                  <a:pt x="23" y="25"/>
                </a:cubicBezTo>
                <a:cubicBezTo>
                  <a:pt x="23" y="26"/>
                  <a:pt x="22" y="26"/>
                  <a:pt x="2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0" y="25"/>
                  <a:pt x="0" y="24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4"/>
                  <a:pt x="2" y="3"/>
                </a:cubicBezTo>
                <a:cubicBezTo>
                  <a:pt x="3" y="3"/>
                  <a:pt x="4" y="3"/>
                  <a:pt x="5" y="4"/>
                </a:cubicBezTo>
                <a:cubicBezTo>
                  <a:pt x="10" y="9"/>
                  <a:pt x="10" y="9"/>
                  <a:pt x="10" y="9"/>
                </a:cubicBezTo>
                <a:cubicBezTo>
                  <a:pt x="16" y="4"/>
                  <a:pt x="23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" name="Freeform 156"/>
          <p:cNvSpPr>
            <a:spLocks/>
          </p:cNvSpPr>
          <p:nvPr/>
        </p:nvSpPr>
        <p:spPr bwMode="auto">
          <a:xfrm>
            <a:off x="13534064" y="5050076"/>
            <a:ext cx="230102" cy="311451"/>
          </a:xfrm>
          <a:custGeom>
            <a:avLst/>
            <a:gdLst>
              <a:gd name="T0" fmla="*/ 536961056 w 46"/>
              <a:gd name="T1" fmla="*/ 412024308 h 62"/>
              <a:gd name="T2" fmla="*/ 536961056 w 46"/>
              <a:gd name="T3" fmla="*/ 682782060 h 62"/>
              <a:gd name="T4" fmla="*/ 490269979 w 46"/>
              <a:gd name="T5" fmla="*/ 729869768 h 62"/>
              <a:gd name="T6" fmla="*/ 46691077 w 46"/>
              <a:gd name="T7" fmla="*/ 729869768 h 62"/>
              <a:gd name="T8" fmla="*/ 0 w 46"/>
              <a:gd name="T9" fmla="*/ 682782060 h 62"/>
              <a:gd name="T10" fmla="*/ 0 w 46"/>
              <a:gd name="T11" fmla="*/ 412024308 h 62"/>
              <a:gd name="T12" fmla="*/ 46691077 w 46"/>
              <a:gd name="T13" fmla="*/ 364936600 h 62"/>
              <a:gd name="T14" fmla="*/ 58365555 w 46"/>
              <a:gd name="T15" fmla="*/ 364936600 h 62"/>
              <a:gd name="T16" fmla="*/ 58365555 w 46"/>
              <a:gd name="T17" fmla="*/ 211898117 h 62"/>
              <a:gd name="T18" fmla="*/ 268482236 w 46"/>
              <a:gd name="T19" fmla="*/ 0 h 62"/>
              <a:gd name="T20" fmla="*/ 478595501 w 46"/>
              <a:gd name="T21" fmla="*/ 211898117 h 62"/>
              <a:gd name="T22" fmla="*/ 443575485 w 46"/>
              <a:gd name="T23" fmla="*/ 247213898 h 62"/>
              <a:gd name="T24" fmla="*/ 420229946 w 46"/>
              <a:gd name="T25" fmla="*/ 247213898 h 62"/>
              <a:gd name="T26" fmla="*/ 385209930 w 46"/>
              <a:gd name="T27" fmla="*/ 211898117 h 62"/>
              <a:gd name="T28" fmla="*/ 268482236 w 46"/>
              <a:gd name="T29" fmla="*/ 94175416 h 62"/>
              <a:gd name="T30" fmla="*/ 151751126 w 46"/>
              <a:gd name="T31" fmla="*/ 211898117 h 62"/>
              <a:gd name="T32" fmla="*/ 151751126 w 46"/>
              <a:gd name="T33" fmla="*/ 364936600 h 62"/>
              <a:gd name="T34" fmla="*/ 490269979 w 46"/>
              <a:gd name="T35" fmla="*/ 364936600 h 62"/>
              <a:gd name="T36" fmla="*/ 536961056 w 46"/>
              <a:gd name="T37" fmla="*/ 412024308 h 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6" h="62">
                <a:moveTo>
                  <a:pt x="46" y="35"/>
                </a:moveTo>
                <a:cubicBezTo>
                  <a:pt x="46" y="58"/>
                  <a:pt x="46" y="58"/>
                  <a:pt x="46" y="58"/>
                </a:cubicBezTo>
                <a:cubicBezTo>
                  <a:pt x="46" y="60"/>
                  <a:pt x="44" y="62"/>
                  <a:pt x="42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1" y="62"/>
                  <a:pt x="0" y="60"/>
                  <a:pt x="0" y="58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3"/>
                  <a:pt x="1" y="31"/>
                  <a:pt x="4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8"/>
                  <a:pt x="13" y="0"/>
                  <a:pt x="23" y="0"/>
                </a:cubicBezTo>
                <a:cubicBezTo>
                  <a:pt x="33" y="0"/>
                  <a:pt x="41" y="8"/>
                  <a:pt x="41" y="18"/>
                </a:cubicBezTo>
                <a:cubicBezTo>
                  <a:pt x="41" y="20"/>
                  <a:pt x="40" y="21"/>
                  <a:pt x="38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4" y="21"/>
                  <a:pt x="33" y="20"/>
                  <a:pt x="33" y="18"/>
                </a:cubicBezTo>
                <a:cubicBezTo>
                  <a:pt x="33" y="13"/>
                  <a:pt x="29" y="8"/>
                  <a:pt x="23" y="8"/>
                </a:cubicBezTo>
                <a:cubicBezTo>
                  <a:pt x="17" y="8"/>
                  <a:pt x="13" y="13"/>
                  <a:pt x="13" y="18"/>
                </a:cubicBezTo>
                <a:cubicBezTo>
                  <a:pt x="13" y="31"/>
                  <a:pt x="13" y="31"/>
                  <a:pt x="13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44" y="31"/>
                  <a:pt x="46" y="33"/>
                  <a:pt x="46" y="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" name="Freeform 157"/>
          <p:cNvSpPr>
            <a:spLocks noEditPoints="1"/>
          </p:cNvSpPr>
          <p:nvPr/>
        </p:nvSpPr>
        <p:spPr bwMode="auto">
          <a:xfrm>
            <a:off x="757613" y="1096510"/>
            <a:ext cx="281235" cy="311451"/>
          </a:xfrm>
          <a:custGeom>
            <a:avLst/>
            <a:gdLst>
              <a:gd name="T0" fmla="*/ 541225703 w 56"/>
              <a:gd name="T1" fmla="*/ 729869768 h 62"/>
              <a:gd name="T2" fmla="*/ 117656718 w 56"/>
              <a:gd name="T3" fmla="*/ 729869768 h 62"/>
              <a:gd name="T4" fmla="*/ 0 w 56"/>
              <a:gd name="T5" fmla="*/ 612150498 h 62"/>
              <a:gd name="T6" fmla="*/ 164721463 w 56"/>
              <a:gd name="T7" fmla="*/ 341389315 h 62"/>
              <a:gd name="T8" fmla="*/ 329442926 w 56"/>
              <a:gd name="T9" fmla="*/ 400252381 h 62"/>
              <a:gd name="T10" fmla="*/ 494160958 w 56"/>
              <a:gd name="T11" fmla="*/ 341389315 h 62"/>
              <a:gd name="T12" fmla="*/ 658882421 w 56"/>
              <a:gd name="T13" fmla="*/ 612150498 h 62"/>
              <a:gd name="T14" fmla="*/ 541225703 w 56"/>
              <a:gd name="T15" fmla="*/ 729869768 h 62"/>
              <a:gd name="T16" fmla="*/ 329442926 w 56"/>
              <a:gd name="T17" fmla="*/ 364936600 h 62"/>
              <a:gd name="T18" fmla="*/ 152956134 w 56"/>
              <a:gd name="T19" fmla="*/ 188354263 h 62"/>
              <a:gd name="T20" fmla="*/ 329442926 w 56"/>
              <a:gd name="T21" fmla="*/ 0 h 62"/>
              <a:gd name="T22" fmla="*/ 505926287 w 56"/>
              <a:gd name="T23" fmla="*/ 188354263 h 62"/>
              <a:gd name="T24" fmla="*/ 329442926 w 56"/>
              <a:gd name="T25" fmla="*/ 364936600 h 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6" h="62">
                <a:moveTo>
                  <a:pt x="46" y="62"/>
                </a:moveTo>
                <a:cubicBezTo>
                  <a:pt x="10" y="62"/>
                  <a:pt x="10" y="62"/>
                  <a:pt x="10" y="62"/>
                </a:cubicBezTo>
                <a:cubicBezTo>
                  <a:pt x="4" y="62"/>
                  <a:pt x="0" y="58"/>
                  <a:pt x="0" y="52"/>
                </a:cubicBezTo>
                <a:cubicBezTo>
                  <a:pt x="0" y="43"/>
                  <a:pt x="2" y="29"/>
                  <a:pt x="14" y="29"/>
                </a:cubicBezTo>
                <a:cubicBezTo>
                  <a:pt x="15" y="29"/>
                  <a:pt x="20" y="34"/>
                  <a:pt x="28" y="34"/>
                </a:cubicBezTo>
                <a:cubicBezTo>
                  <a:pt x="36" y="34"/>
                  <a:pt x="41" y="29"/>
                  <a:pt x="42" y="29"/>
                </a:cubicBezTo>
                <a:cubicBezTo>
                  <a:pt x="54" y="29"/>
                  <a:pt x="56" y="43"/>
                  <a:pt x="56" y="52"/>
                </a:cubicBezTo>
                <a:cubicBezTo>
                  <a:pt x="56" y="58"/>
                  <a:pt x="52" y="62"/>
                  <a:pt x="46" y="62"/>
                </a:cubicBezTo>
                <a:close/>
                <a:moveTo>
                  <a:pt x="28" y="31"/>
                </a:moveTo>
                <a:cubicBezTo>
                  <a:pt x="20" y="31"/>
                  <a:pt x="13" y="24"/>
                  <a:pt x="13" y="16"/>
                </a:cubicBezTo>
                <a:cubicBezTo>
                  <a:pt x="13" y="7"/>
                  <a:pt x="20" y="0"/>
                  <a:pt x="28" y="0"/>
                </a:cubicBezTo>
                <a:cubicBezTo>
                  <a:pt x="37" y="0"/>
                  <a:pt x="43" y="7"/>
                  <a:pt x="43" y="16"/>
                </a:cubicBezTo>
                <a:cubicBezTo>
                  <a:pt x="43" y="24"/>
                  <a:pt x="37" y="31"/>
                  <a:pt x="28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" name="Freeform 158"/>
          <p:cNvSpPr>
            <a:spLocks noEditPoints="1"/>
          </p:cNvSpPr>
          <p:nvPr/>
        </p:nvSpPr>
        <p:spPr bwMode="auto">
          <a:xfrm>
            <a:off x="1373541" y="1096510"/>
            <a:ext cx="306802" cy="311451"/>
          </a:xfrm>
          <a:custGeom>
            <a:avLst/>
            <a:gdLst>
              <a:gd name="T0" fmla="*/ 719855779 w 61"/>
              <a:gd name="T1" fmla="*/ 600375140 h 62"/>
              <a:gd name="T2" fmla="*/ 590044707 w 61"/>
              <a:gd name="T3" fmla="*/ 729869768 h 62"/>
              <a:gd name="T4" fmla="*/ 129811072 w 61"/>
              <a:gd name="T5" fmla="*/ 729869768 h 62"/>
              <a:gd name="T6" fmla="*/ 0 w 61"/>
              <a:gd name="T7" fmla="*/ 600375140 h 62"/>
              <a:gd name="T8" fmla="*/ 0 w 61"/>
              <a:gd name="T9" fmla="*/ 141266555 h 62"/>
              <a:gd name="T10" fmla="*/ 129811072 w 61"/>
              <a:gd name="T11" fmla="*/ 0 h 62"/>
              <a:gd name="T12" fmla="*/ 590044707 w 61"/>
              <a:gd name="T13" fmla="*/ 0 h 62"/>
              <a:gd name="T14" fmla="*/ 719855779 w 61"/>
              <a:gd name="T15" fmla="*/ 141266555 h 62"/>
              <a:gd name="T16" fmla="*/ 719855779 w 61"/>
              <a:gd name="T17" fmla="*/ 600375140 h 62"/>
              <a:gd name="T18" fmla="*/ 578244637 w 61"/>
              <a:gd name="T19" fmla="*/ 188354263 h 62"/>
              <a:gd name="T20" fmla="*/ 495637279 w 61"/>
              <a:gd name="T21" fmla="*/ 164810409 h 62"/>
              <a:gd name="T22" fmla="*/ 365829642 w 61"/>
              <a:gd name="T23" fmla="*/ 282529679 h 62"/>
              <a:gd name="T24" fmla="*/ 436633495 w 61"/>
              <a:gd name="T25" fmla="*/ 341389315 h 62"/>
              <a:gd name="T26" fmla="*/ 413033356 w 61"/>
              <a:gd name="T27" fmla="*/ 400252381 h 62"/>
              <a:gd name="T28" fmla="*/ 330425998 w 61"/>
              <a:gd name="T29" fmla="*/ 447340089 h 62"/>
              <a:gd name="T30" fmla="*/ 295022353 w 61"/>
              <a:gd name="T31" fmla="*/ 306073533 h 62"/>
              <a:gd name="T32" fmla="*/ 283222284 w 61"/>
              <a:gd name="T33" fmla="*/ 223670044 h 62"/>
              <a:gd name="T34" fmla="*/ 236018570 w 61"/>
              <a:gd name="T35" fmla="*/ 176582336 h 62"/>
              <a:gd name="T36" fmla="*/ 177014786 w 61"/>
              <a:gd name="T37" fmla="*/ 188354263 h 62"/>
              <a:gd name="T38" fmla="*/ 59003784 w 61"/>
              <a:gd name="T39" fmla="*/ 282529679 h 62"/>
              <a:gd name="T40" fmla="*/ 59003784 w 61"/>
              <a:gd name="T41" fmla="*/ 294301606 h 62"/>
              <a:gd name="T42" fmla="*/ 82607358 w 61"/>
              <a:gd name="T43" fmla="*/ 306073533 h 62"/>
              <a:gd name="T44" fmla="*/ 153411211 w 61"/>
              <a:gd name="T45" fmla="*/ 317845460 h 62"/>
              <a:gd name="T46" fmla="*/ 177014786 w 61"/>
              <a:gd name="T47" fmla="*/ 376708527 h 62"/>
              <a:gd name="T48" fmla="*/ 200614925 w 61"/>
              <a:gd name="T49" fmla="*/ 470883943 h 62"/>
              <a:gd name="T50" fmla="*/ 271422214 w 61"/>
              <a:gd name="T51" fmla="*/ 612150498 h 62"/>
              <a:gd name="T52" fmla="*/ 354026137 w 61"/>
              <a:gd name="T53" fmla="*/ 600375140 h 62"/>
              <a:gd name="T54" fmla="*/ 472037139 w 61"/>
              <a:gd name="T55" fmla="*/ 494427797 h 62"/>
              <a:gd name="T56" fmla="*/ 590044707 w 61"/>
              <a:gd name="T57" fmla="*/ 247213898 h 62"/>
              <a:gd name="T58" fmla="*/ 578244637 w 61"/>
              <a:gd name="T59" fmla="*/ 188354263 h 6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9" y="16"/>
                </a:moveTo>
                <a:cubicBezTo>
                  <a:pt x="48" y="14"/>
                  <a:pt x="44" y="13"/>
                  <a:pt x="42" y="14"/>
                </a:cubicBezTo>
                <a:cubicBezTo>
                  <a:pt x="40" y="14"/>
                  <a:pt x="33" y="17"/>
                  <a:pt x="31" y="24"/>
                </a:cubicBezTo>
                <a:cubicBezTo>
                  <a:pt x="35" y="24"/>
                  <a:pt x="37" y="24"/>
                  <a:pt x="37" y="29"/>
                </a:cubicBezTo>
                <a:cubicBezTo>
                  <a:pt x="37" y="30"/>
                  <a:pt x="36" y="32"/>
                  <a:pt x="35" y="34"/>
                </a:cubicBezTo>
                <a:cubicBezTo>
                  <a:pt x="33" y="37"/>
                  <a:pt x="31" y="41"/>
                  <a:pt x="28" y="38"/>
                </a:cubicBezTo>
                <a:cubicBezTo>
                  <a:pt x="26" y="35"/>
                  <a:pt x="26" y="30"/>
                  <a:pt x="25" y="26"/>
                </a:cubicBezTo>
                <a:cubicBezTo>
                  <a:pt x="25" y="24"/>
                  <a:pt x="24" y="21"/>
                  <a:pt x="24" y="19"/>
                </a:cubicBezTo>
                <a:cubicBezTo>
                  <a:pt x="23" y="18"/>
                  <a:pt x="22" y="15"/>
                  <a:pt x="20" y="15"/>
                </a:cubicBezTo>
                <a:cubicBezTo>
                  <a:pt x="19" y="15"/>
                  <a:pt x="17" y="15"/>
                  <a:pt x="15" y="16"/>
                </a:cubicBezTo>
                <a:cubicBezTo>
                  <a:pt x="11" y="18"/>
                  <a:pt x="9" y="22"/>
                  <a:pt x="5" y="24"/>
                </a:cubicBezTo>
                <a:cubicBezTo>
                  <a:pt x="5" y="25"/>
                  <a:pt x="5" y="25"/>
                  <a:pt x="5" y="25"/>
                </a:cubicBezTo>
                <a:cubicBezTo>
                  <a:pt x="6" y="25"/>
                  <a:pt x="6" y="26"/>
                  <a:pt x="7" y="26"/>
                </a:cubicBezTo>
                <a:cubicBezTo>
                  <a:pt x="9" y="27"/>
                  <a:pt x="11" y="24"/>
                  <a:pt x="13" y="27"/>
                </a:cubicBezTo>
                <a:cubicBezTo>
                  <a:pt x="14" y="29"/>
                  <a:pt x="14" y="30"/>
                  <a:pt x="15" y="32"/>
                </a:cubicBezTo>
                <a:cubicBezTo>
                  <a:pt x="16" y="34"/>
                  <a:pt x="16" y="37"/>
                  <a:pt x="17" y="40"/>
                </a:cubicBezTo>
                <a:cubicBezTo>
                  <a:pt x="18" y="44"/>
                  <a:pt x="19" y="51"/>
                  <a:pt x="23" y="52"/>
                </a:cubicBezTo>
                <a:cubicBezTo>
                  <a:pt x="25" y="53"/>
                  <a:pt x="28" y="52"/>
                  <a:pt x="30" y="51"/>
                </a:cubicBezTo>
                <a:cubicBezTo>
                  <a:pt x="34" y="49"/>
                  <a:pt x="37" y="45"/>
                  <a:pt x="40" y="42"/>
                </a:cubicBezTo>
                <a:cubicBezTo>
                  <a:pt x="46" y="33"/>
                  <a:pt x="50" y="24"/>
                  <a:pt x="50" y="21"/>
                </a:cubicBezTo>
                <a:cubicBezTo>
                  <a:pt x="50" y="19"/>
                  <a:pt x="50" y="17"/>
                  <a:pt x="49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" name="Freeform 159"/>
          <p:cNvSpPr>
            <a:spLocks/>
          </p:cNvSpPr>
          <p:nvPr/>
        </p:nvSpPr>
        <p:spPr bwMode="auto">
          <a:xfrm>
            <a:off x="10075566" y="2212154"/>
            <a:ext cx="158050" cy="246371"/>
          </a:xfrm>
          <a:custGeom>
            <a:avLst/>
            <a:gdLst>
              <a:gd name="T0" fmla="*/ 375909758 w 31"/>
              <a:gd name="T1" fmla="*/ 542504863 h 49"/>
              <a:gd name="T2" fmla="*/ 351655831 w 31"/>
              <a:gd name="T3" fmla="*/ 577887258 h 49"/>
              <a:gd name="T4" fmla="*/ 327405385 w 31"/>
              <a:gd name="T5" fmla="*/ 566094271 h 49"/>
              <a:gd name="T6" fmla="*/ 169767045 w 31"/>
              <a:gd name="T7" fmla="*/ 412775141 h 49"/>
              <a:gd name="T8" fmla="*/ 36379150 w 31"/>
              <a:gd name="T9" fmla="*/ 412775141 h 49"/>
              <a:gd name="T10" fmla="*/ 0 w 31"/>
              <a:gd name="T11" fmla="*/ 377396181 h 49"/>
              <a:gd name="T12" fmla="*/ 0 w 31"/>
              <a:gd name="T13" fmla="*/ 200491077 h 49"/>
              <a:gd name="T14" fmla="*/ 36379150 w 31"/>
              <a:gd name="T15" fmla="*/ 165112117 h 49"/>
              <a:gd name="T16" fmla="*/ 169767045 w 31"/>
              <a:gd name="T17" fmla="*/ 165112117 h 49"/>
              <a:gd name="T18" fmla="*/ 327405385 w 31"/>
              <a:gd name="T19" fmla="*/ 11792987 h 49"/>
              <a:gd name="T20" fmla="*/ 351655831 w 31"/>
              <a:gd name="T21" fmla="*/ 0 h 49"/>
              <a:gd name="T22" fmla="*/ 375909758 w 31"/>
              <a:gd name="T23" fmla="*/ 23585973 h 49"/>
              <a:gd name="T24" fmla="*/ 375909758 w 31"/>
              <a:gd name="T25" fmla="*/ 542504863 h 4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1" h="49">
                <a:moveTo>
                  <a:pt x="31" y="46"/>
                </a:moveTo>
                <a:cubicBezTo>
                  <a:pt x="31" y="48"/>
                  <a:pt x="30" y="49"/>
                  <a:pt x="29" y="49"/>
                </a:cubicBezTo>
                <a:cubicBezTo>
                  <a:pt x="28" y="49"/>
                  <a:pt x="27" y="48"/>
                  <a:pt x="27" y="48"/>
                </a:cubicBezTo>
                <a:cubicBezTo>
                  <a:pt x="14" y="35"/>
                  <a:pt x="14" y="35"/>
                  <a:pt x="14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2" y="35"/>
                  <a:pt x="0" y="33"/>
                  <a:pt x="0" y="3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5"/>
                  <a:pt x="2" y="14"/>
                  <a:pt x="3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9" y="0"/>
                </a:cubicBezTo>
                <a:cubicBezTo>
                  <a:pt x="30" y="0"/>
                  <a:pt x="31" y="1"/>
                  <a:pt x="31" y="2"/>
                </a:cubicBezTo>
                <a:lnTo>
                  <a:pt x="31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" name="Freeform 160"/>
          <p:cNvSpPr>
            <a:spLocks noEditPoints="1"/>
          </p:cNvSpPr>
          <p:nvPr/>
        </p:nvSpPr>
        <p:spPr bwMode="auto">
          <a:xfrm>
            <a:off x="11414339" y="4555008"/>
            <a:ext cx="367233" cy="297505"/>
          </a:xfrm>
          <a:custGeom>
            <a:avLst/>
            <a:gdLst>
              <a:gd name="T0" fmla="*/ 354175208 w 73"/>
              <a:gd name="T1" fmla="*/ 699834576 h 59"/>
              <a:gd name="T2" fmla="*/ 0 w 73"/>
              <a:gd name="T3" fmla="*/ 474465112 h 59"/>
              <a:gd name="T4" fmla="*/ 118059548 w 73"/>
              <a:gd name="T5" fmla="*/ 237230834 h 59"/>
              <a:gd name="T6" fmla="*/ 401399027 w 73"/>
              <a:gd name="T7" fmla="*/ 130478508 h 59"/>
              <a:gd name="T8" fmla="*/ 413204982 w 73"/>
              <a:gd name="T9" fmla="*/ 225369464 h 59"/>
              <a:gd name="T10" fmla="*/ 436813455 w 73"/>
              <a:gd name="T11" fmla="*/ 237230834 h 59"/>
              <a:gd name="T12" fmla="*/ 625708732 w 73"/>
              <a:gd name="T13" fmla="*/ 237230834 h 59"/>
              <a:gd name="T14" fmla="*/ 625708732 w 73"/>
              <a:gd name="T15" fmla="*/ 320263864 h 59"/>
              <a:gd name="T16" fmla="*/ 637514687 w 73"/>
              <a:gd name="T17" fmla="*/ 343986603 h 59"/>
              <a:gd name="T18" fmla="*/ 743764844 w 73"/>
              <a:gd name="T19" fmla="*/ 462603742 h 59"/>
              <a:gd name="T20" fmla="*/ 354175208 w 73"/>
              <a:gd name="T21" fmla="*/ 699834576 h 59"/>
              <a:gd name="T22" fmla="*/ 318757343 w 73"/>
              <a:gd name="T23" fmla="*/ 320263864 h 59"/>
              <a:gd name="T24" fmla="*/ 82641684 w 73"/>
              <a:gd name="T25" fmla="*/ 510049220 h 59"/>
              <a:gd name="T26" fmla="*/ 354175208 w 73"/>
              <a:gd name="T27" fmla="*/ 652389098 h 59"/>
              <a:gd name="T28" fmla="*/ 590290868 w 73"/>
              <a:gd name="T29" fmla="*/ 462603742 h 59"/>
              <a:gd name="T30" fmla="*/ 318757343 w 73"/>
              <a:gd name="T31" fmla="*/ 320263864 h 59"/>
              <a:gd name="T32" fmla="*/ 259727570 w 73"/>
              <a:gd name="T33" fmla="*/ 616804990 h 59"/>
              <a:gd name="T34" fmla="*/ 200697796 w 73"/>
              <a:gd name="T35" fmla="*/ 462603742 h 59"/>
              <a:gd name="T36" fmla="*/ 365981163 w 73"/>
              <a:gd name="T37" fmla="*/ 391432081 h 59"/>
              <a:gd name="T38" fmla="*/ 448619410 w 73"/>
              <a:gd name="T39" fmla="*/ 533771959 h 59"/>
              <a:gd name="T40" fmla="*/ 259727570 w 73"/>
              <a:gd name="T41" fmla="*/ 616804990 h 59"/>
              <a:gd name="T42" fmla="*/ 306951389 w 73"/>
              <a:gd name="T43" fmla="*/ 486326481 h 59"/>
              <a:gd name="T44" fmla="*/ 236115660 w 73"/>
              <a:gd name="T45" fmla="*/ 510049220 h 59"/>
              <a:gd name="T46" fmla="*/ 247921615 w 73"/>
              <a:gd name="T47" fmla="*/ 569356068 h 59"/>
              <a:gd name="T48" fmla="*/ 318757343 w 73"/>
              <a:gd name="T49" fmla="*/ 545633329 h 59"/>
              <a:gd name="T50" fmla="*/ 306951389 w 73"/>
              <a:gd name="T51" fmla="*/ 486326481 h 59"/>
              <a:gd name="T52" fmla="*/ 354175208 w 73"/>
              <a:gd name="T53" fmla="*/ 462603742 h 59"/>
              <a:gd name="T54" fmla="*/ 330563298 w 73"/>
              <a:gd name="T55" fmla="*/ 474465112 h 59"/>
              <a:gd name="T56" fmla="*/ 342369253 w 73"/>
              <a:gd name="T57" fmla="*/ 498187851 h 59"/>
              <a:gd name="T58" fmla="*/ 365981163 w 73"/>
              <a:gd name="T59" fmla="*/ 486326481 h 59"/>
              <a:gd name="T60" fmla="*/ 354175208 w 73"/>
              <a:gd name="T61" fmla="*/ 462603742 h 59"/>
              <a:gd name="T62" fmla="*/ 838212483 w 73"/>
              <a:gd name="T63" fmla="*/ 308402495 h 59"/>
              <a:gd name="T64" fmla="*/ 790988663 w 73"/>
              <a:gd name="T65" fmla="*/ 332125234 h 59"/>
              <a:gd name="T66" fmla="*/ 779182709 w 73"/>
              <a:gd name="T67" fmla="*/ 284679756 h 59"/>
              <a:gd name="T68" fmla="*/ 743764844 w 73"/>
              <a:gd name="T69" fmla="*/ 130478508 h 59"/>
              <a:gd name="T70" fmla="*/ 590290868 w 73"/>
              <a:gd name="T71" fmla="*/ 83029586 h 59"/>
              <a:gd name="T72" fmla="*/ 554873003 w 73"/>
              <a:gd name="T73" fmla="*/ 59306847 h 59"/>
              <a:gd name="T74" fmla="*/ 578484913 w 73"/>
              <a:gd name="T75" fmla="*/ 23722739 h 59"/>
              <a:gd name="T76" fmla="*/ 790988663 w 73"/>
              <a:gd name="T77" fmla="*/ 83029586 h 59"/>
              <a:gd name="T78" fmla="*/ 838212483 w 73"/>
              <a:gd name="T79" fmla="*/ 308402495 h 59"/>
              <a:gd name="T80" fmla="*/ 720152935 w 73"/>
              <a:gd name="T81" fmla="*/ 272818386 h 59"/>
              <a:gd name="T82" fmla="*/ 696544461 w 73"/>
              <a:gd name="T83" fmla="*/ 296541125 h 59"/>
              <a:gd name="T84" fmla="*/ 672932551 w 73"/>
              <a:gd name="T85" fmla="*/ 260953573 h 59"/>
              <a:gd name="T86" fmla="*/ 661126597 w 73"/>
              <a:gd name="T87" fmla="*/ 201646725 h 59"/>
              <a:gd name="T88" fmla="*/ 613902777 w 73"/>
              <a:gd name="T89" fmla="*/ 189785356 h 59"/>
              <a:gd name="T90" fmla="*/ 578484913 w 73"/>
              <a:gd name="T91" fmla="*/ 166062617 h 59"/>
              <a:gd name="T92" fmla="*/ 602096823 w 73"/>
              <a:gd name="T93" fmla="*/ 130478508 h 59"/>
              <a:gd name="T94" fmla="*/ 708350416 w 73"/>
              <a:gd name="T95" fmla="*/ 166062617 h 59"/>
              <a:gd name="T96" fmla="*/ 720152935 w 73"/>
              <a:gd name="T97" fmla="*/ 272818386 h 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3" h="59">
                <a:moveTo>
                  <a:pt x="30" y="59"/>
                </a:moveTo>
                <a:cubicBezTo>
                  <a:pt x="15" y="59"/>
                  <a:pt x="0" y="52"/>
                  <a:pt x="0" y="40"/>
                </a:cubicBezTo>
                <a:cubicBezTo>
                  <a:pt x="0" y="34"/>
                  <a:pt x="4" y="27"/>
                  <a:pt x="10" y="20"/>
                </a:cubicBezTo>
                <a:cubicBezTo>
                  <a:pt x="20" y="11"/>
                  <a:pt x="30" y="7"/>
                  <a:pt x="34" y="11"/>
                </a:cubicBezTo>
                <a:cubicBezTo>
                  <a:pt x="36" y="13"/>
                  <a:pt x="36" y="16"/>
                  <a:pt x="35" y="19"/>
                </a:cubicBezTo>
                <a:cubicBezTo>
                  <a:pt x="34" y="21"/>
                  <a:pt x="37" y="20"/>
                  <a:pt x="37" y="20"/>
                </a:cubicBezTo>
                <a:cubicBezTo>
                  <a:pt x="44" y="17"/>
                  <a:pt x="50" y="17"/>
                  <a:pt x="53" y="20"/>
                </a:cubicBezTo>
                <a:cubicBezTo>
                  <a:pt x="54" y="22"/>
                  <a:pt x="54" y="24"/>
                  <a:pt x="53" y="27"/>
                </a:cubicBezTo>
                <a:cubicBezTo>
                  <a:pt x="52" y="29"/>
                  <a:pt x="53" y="29"/>
                  <a:pt x="54" y="29"/>
                </a:cubicBezTo>
                <a:cubicBezTo>
                  <a:pt x="58" y="30"/>
                  <a:pt x="63" y="34"/>
                  <a:pt x="63" y="39"/>
                </a:cubicBezTo>
                <a:cubicBezTo>
                  <a:pt x="63" y="48"/>
                  <a:pt x="50" y="59"/>
                  <a:pt x="30" y="59"/>
                </a:cubicBezTo>
                <a:close/>
                <a:moveTo>
                  <a:pt x="27" y="27"/>
                </a:moveTo>
                <a:cubicBezTo>
                  <a:pt x="15" y="28"/>
                  <a:pt x="6" y="35"/>
                  <a:pt x="7" y="43"/>
                </a:cubicBezTo>
                <a:cubicBezTo>
                  <a:pt x="8" y="51"/>
                  <a:pt x="18" y="56"/>
                  <a:pt x="30" y="55"/>
                </a:cubicBezTo>
                <a:cubicBezTo>
                  <a:pt x="42" y="54"/>
                  <a:pt x="51" y="47"/>
                  <a:pt x="50" y="39"/>
                </a:cubicBezTo>
                <a:cubicBezTo>
                  <a:pt x="49" y="31"/>
                  <a:pt x="39" y="26"/>
                  <a:pt x="27" y="27"/>
                </a:cubicBezTo>
                <a:close/>
                <a:moveTo>
                  <a:pt x="22" y="52"/>
                </a:moveTo>
                <a:cubicBezTo>
                  <a:pt x="17" y="50"/>
                  <a:pt x="14" y="44"/>
                  <a:pt x="17" y="39"/>
                </a:cubicBezTo>
                <a:cubicBezTo>
                  <a:pt x="19" y="34"/>
                  <a:pt x="26" y="31"/>
                  <a:pt x="31" y="33"/>
                </a:cubicBezTo>
                <a:cubicBezTo>
                  <a:pt x="37" y="34"/>
                  <a:pt x="40" y="40"/>
                  <a:pt x="38" y="45"/>
                </a:cubicBezTo>
                <a:cubicBezTo>
                  <a:pt x="35" y="51"/>
                  <a:pt x="28" y="54"/>
                  <a:pt x="22" y="52"/>
                </a:cubicBezTo>
                <a:close/>
                <a:moveTo>
                  <a:pt x="26" y="41"/>
                </a:moveTo>
                <a:cubicBezTo>
                  <a:pt x="24" y="40"/>
                  <a:pt x="21" y="41"/>
                  <a:pt x="20" y="43"/>
                </a:cubicBezTo>
                <a:cubicBezTo>
                  <a:pt x="19" y="45"/>
                  <a:pt x="20" y="47"/>
                  <a:pt x="21" y="48"/>
                </a:cubicBezTo>
                <a:cubicBezTo>
                  <a:pt x="23" y="49"/>
                  <a:pt x="26" y="48"/>
                  <a:pt x="27" y="46"/>
                </a:cubicBezTo>
                <a:cubicBezTo>
                  <a:pt x="28" y="44"/>
                  <a:pt x="27" y="42"/>
                  <a:pt x="26" y="41"/>
                </a:cubicBezTo>
                <a:close/>
                <a:moveTo>
                  <a:pt x="30" y="39"/>
                </a:moveTo>
                <a:cubicBezTo>
                  <a:pt x="29" y="39"/>
                  <a:pt x="28" y="39"/>
                  <a:pt x="28" y="40"/>
                </a:cubicBezTo>
                <a:cubicBezTo>
                  <a:pt x="28" y="41"/>
                  <a:pt x="28" y="41"/>
                  <a:pt x="29" y="42"/>
                </a:cubicBezTo>
                <a:cubicBezTo>
                  <a:pt x="29" y="42"/>
                  <a:pt x="30" y="42"/>
                  <a:pt x="31" y="41"/>
                </a:cubicBezTo>
                <a:cubicBezTo>
                  <a:pt x="31" y="40"/>
                  <a:pt x="31" y="39"/>
                  <a:pt x="30" y="39"/>
                </a:cubicBezTo>
                <a:close/>
                <a:moveTo>
                  <a:pt x="71" y="26"/>
                </a:moveTo>
                <a:cubicBezTo>
                  <a:pt x="70" y="28"/>
                  <a:pt x="69" y="28"/>
                  <a:pt x="67" y="28"/>
                </a:cubicBezTo>
                <a:cubicBezTo>
                  <a:pt x="66" y="27"/>
                  <a:pt x="65" y="26"/>
                  <a:pt x="66" y="24"/>
                </a:cubicBezTo>
                <a:cubicBezTo>
                  <a:pt x="67" y="20"/>
                  <a:pt x="66" y="15"/>
                  <a:pt x="63" y="11"/>
                </a:cubicBezTo>
                <a:cubicBezTo>
                  <a:pt x="59" y="7"/>
                  <a:pt x="54" y="6"/>
                  <a:pt x="50" y="7"/>
                </a:cubicBezTo>
                <a:cubicBezTo>
                  <a:pt x="48" y="7"/>
                  <a:pt x="47" y="6"/>
                  <a:pt x="47" y="5"/>
                </a:cubicBezTo>
                <a:cubicBezTo>
                  <a:pt x="46" y="3"/>
                  <a:pt x="47" y="2"/>
                  <a:pt x="49" y="2"/>
                </a:cubicBezTo>
                <a:cubicBezTo>
                  <a:pt x="55" y="0"/>
                  <a:pt x="62" y="2"/>
                  <a:pt x="67" y="7"/>
                </a:cubicBezTo>
                <a:cubicBezTo>
                  <a:pt x="72" y="13"/>
                  <a:pt x="73" y="20"/>
                  <a:pt x="71" y="26"/>
                </a:cubicBezTo>
                <a:close/>
                <a:moveTo>
                  <a:pt x="61" y="23"/>
                </a:moveTo>
                <a:cubicBezTo>
                  <a:pt x="61" y="24"/>
                  <a:pt x="60" y="25"/>
                  <a:pt x="59" y="25"/>
                </a:cubicBezTo>
                <a:cubicBezTo>
                  <a:pt x="57" y="24"/>
                  <a:pt x="57" y="23"/>
                  <a:pt x="57" y="22"/>
                </a:cubicBezTo>
                <a:cubicBezTo>
                  <a:pt x="57" y="20"/>
                  <a:pt x="57" y="18"/>
                  <a:pt x="56" y="17"/>
                </a:cubicBezTo>
                <a:cubicBezTo>
                  <a:pt x="55" y="16"/>
                  <a:pt x="53" y="15"/>
                  <a:pt x="52" y="16"/>
                </a:cubicBezTo>
                <a:cubicBezTo>
                  <a:pt x="50" y="16"/>
                  <a:pt x="49" y="15"/>
                  <a:pt x="49" y="14"/>
                </a:cubicBezTo>
                <a:cubicBezTo>
                  <a:pt x="49" y="13"/>
                  <a:pt x="49" y="11"/>
                  <a:pt x="51" y="11"/>
                </a:cubicBezTo>
                <a:cubicBezTo>
                  <a:pt x="54" y="10"/>
                  <a:pt x="57" y="11"/>
                  <a:pt x="60" y="14"/>
                </a:cubicBezTo>
                <a:cubicBezTo>
                  <a:pt x="62" y="17"/>
                  <a:pt x="62" y="20"/>
                  <a:pt x="61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" name="Freeform 5"/>
          <p:cNvSpPr>
            <a:spLocks noEditPoints="1"/>
          </p:cNvSpPr>
          <p:nvPr/>
        </p:nvSpPr>
        <p:spPr bwMode="auto">
          <a:xfrm>
            <a:off x="675101" y="5691569"/>
            <a:ext cx="341665" cy="267291"/>
          </a:xfrm>
          <a:custGeom>
            <a:avLst/>
            <a:gdLst>
              <a:gd name="T0" fmla="*/ 800850339 w 68"/>
              <a:gd name="T1" fmla="*/ 83055831 h 53"/>
              <a:gd name="T2" fmla="*/ 765520018 w 68"/>
              <a:gd name="T3" fmla="*/ 106785577 h 53"/>
              <a:gd name="T4" fmla="*/ 23555835 w 68"/>
              <a:gd name="T5" fmla="*/ 106785577 h 53"/>
              <a:gd name="T6" fmla="*/ 0 w 68"/>
              <a:gd name="T7" fmla="*/ 83055831 h 53"/>
              <a:gd name="T8" fmla="*/ 0 w 68"/>
              <a:gd name="T9" fmla="*/ 23729745 h 53"/>
              <a:gd name="T10" fmla="*/ 23555835 w 68"/>
              <a:gd name="T11" fmla="*/ 0 h 53"/>
              <a:gd name="T12" fmla="*/ 765520018 w 68"/>
              <a:gd name="T13" fmla="*/ 0 h 53"/>
              <a:gd name="T14" fmla="*/ 800850339 w 68"/>
              <a:gd name="T15" fmla="*/ 23729745 h 53"/>
              <a:gd name="T16" fmla="*/ 800850339 w 68"/>
              <a:gd name="T17" fmla="*/ 83055831 h 53"/>
              <a:gd name="T18" fmla="*/ 800850339 w 68"/>
              <a:gd name="T19" fmla="*/ 249167494 h 53"/>
              <a:gd name="T20" fmla="*/ 765520018 w 68"/>
              <a:gd name="T21" fmla="*/ 284763834 h 53"/>
              <a:gd name="T22" fmla="*/ 23555835 w 68"/>
              <a:gd name="T23" fmla="*/ 284763834 h 53"/>
              <a:gd name="T24" fmla="*/ 0 w 68"/>
              <a:gd name="T25" fmla="*/ 249167494 h 53"/>
              <a:gd name="T26" fmla="*/ 0 w 68"/>
              <a:gd name="T27" fmla="*/ 201708003 h 53"/>
              <a:gd name="T28" fmla="*/ 23555835 w 68"/>
              <a:gd name="T29" fmla="*/ 166111662 h 53"/>
              <a:gd name="T30" fmla="*/ 765520018 w 68"/>
              <a:gd name="T31" fmla="*/ 166111662 h 53"/>
              <a:gd name="T32" fmla="*/ 800850339 w 68"/>
              <a:gd name="T33" fmla="*/ 201708003 h 53"/>
              <a:gd name="T34" fmla="*/ 800850339 w 68"/>
              <a:gd name="T35" fmla="*/ 249167494 h 53"/>
              <a:gd name="T36" fmla="*/ 800850339 w 68"/>
              <a:gd name="T37" fmla="*/ 427145751 h 53"/>
              <a:gd name="T38" fmla="*/ 765520018 w 68"/>
              <a:gd name="T39" fmla="*/ 450875497 h 53"/>
              <a:gd name="T40" fmla="*/ 23555835 w 68"/>
              <a:gd name="T41" fmla="*/ 450875497 h 53"/>
              <a:gd name="T42" fmla="*/ 0 w 68"/>
              <a:gd name="T43" fmla="*/ 427145751 h 53"/>
              <a:gd name="T44" fmla="*/ 0 w 68"/>
              <a:gd name="T45" fmla="*/ 367819665 h 53"/>
              <a:gd name="T46" fmla="*/ 23555835 w 68"/>
              <a:gd name="T47" fmla="*/ 344089920 h 53"/>
              <a:gd name="T48" fmla="*/ 765520018 w 68"/>
              <a:gd name="T49" fmla="*/ 344089920 h 53"/>
              <a:gd name="T50" fmla="*/ 800850339 w 68"/>
              <a:gd name="T51" fmla="*/ 367819665 h 53"/>
              <a:gd name="T52" fmla="*/ 800850339 w 68"/>
              <a:gd name="T53" fmla="*/ 427145751 h 53"/>
              <a:gd name="T54" fmla="*/ 800850339 w 68"/>
              <a:gd name="T55" fmla="*/ 605124009 h 53"/>
              <a:gd name="T56" fmla="*/ 765520018 w 68"/>
              <a:gd name="T57" fmla="*/ 628853754 h 53"/>
              <a:gd name="T58" fmla="*/ 23555835 w 68"/>
              <a:gd name="T59" fmla="*/ 628853754 h 53"/>
              <a:gd name="T60" fmla="*/ 0 w 68"/>
              <a:gd name="T61" fmla="*/ 605124009 h 53"/>
              <a:gd name="T62" fmla="*/ 0 w 68"/>
              <a:gd name="T63" fmla="*/ 545797923 h 53"/>
              <a:gd name="T64" fmla="*/ 23555835 w 68"/>
              <a:gd name="T65" fmla="*/ 510201582 h 53"/>
              <a:gd name="T66" fmla="*/ 765520018 w 68"/>
              <a:gd name="T67" fmla="*/ 510201582 h 53"/>
              <a:gd name="T68" fmla="*/ 800850339 w 68"/>
              <a:gd name="T69" fmla="*/ 545797923 h 53"/>
              <a:gd name="T70" fmla="*/ 800850339 w 68"/>
              <a:gd name="T71" fmla="*/ 605124009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3">
                <a:moveTo>
                  <a:pt x="68" y="7"/>
                </a:moveTo>
                <a:cubicBezTo>
                  <a:pt x="68" y="8"/>
                  <a:pt x="67" y="9"/>
                  <a:pt x="65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7" y="0"/>
                  <a:pt x="68" y="1"/>
                  <a:pt x="68" y="2"/>
                </a:cubicBezTo>
                <a:lnTo>
                  <a:pt x="68" y="7"/>
                </a:lnTo>
                <a:close/>
                <a:moveTo>
                  <a:pt x="68" y="21"/>
                </a:moveTo>
                <a:cubicBezTo>
                  <a:pt x="68" y="23"/>
                  <a:pt x="67" y="24"/>
                  <a:pt x="65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5"/>
                  <a:pt x="1" y="14"/>
                  <a:pt x="2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7" y="14"/>
                  <a:pt x="68" y="15"/>
                  <a:pt x="68" y="17"/>
                </a:cubicBezTo>
                <a:lnTo>
                  <a:pt x="68" y="21"/>
                </a:lnTo>
                <a:close/>
                <a:moveTo>
                  <a:pt x="68" y="36"/>
                </a:moveTo>
                <a:cubicBezTo>
                  <a:pt x="68" y="37"/>
                  <a:pt x="67" y="38"/>
                  <a:pt x="65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7"/>
                  <a:pt x="0" y="36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0"/>
                  <a:pt x="1" y="29"/>
                  <a:pt x="2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7" y="29"/>
                  <a:pt x="68" y="30"/>
                  <a:pt x="68" y="31"/>
                </a:cubicBezTo>
                <a:lnTo>
                  <a:pt x="68" y="36"/>
                </a:lnTo>
                <a:close/>
                <a:moveTo>
                  <a:pt x="68" y="51"/>
                </a:moveTo>
                <a:cubicBezTo>
                  <a:pt x="68" y="52"/>
                  <a:pt x="67" y="53"/>
                  <a:pt x="65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3"/>
                  <a:pt x="2" y="43"/>
                </a:cubicBezTo>
                <a:cubicBezTo>
                  <a:pt x="65" y="43"/>
                  <a:pt x="65" y="43"/>
                  <a:pt x="65" y="43"/>
                </a:cubicBezTo>
                <a:cubicBezTo>
                  <a:pt x="67" y="43"/>
                  <a:pt x="68" y="44"/>
                  <a:pt x="68" y="46"/>
                </a:cubicBezTo>
                <a:lnTo>
                  <a:pt x="68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" name="Freeform 6"/>
          <p:cNvSpPr>
            <a:spLocks noEditPoints="1"/>
          </p:cNvSpPr>
          <p:nvPr/>
        </p:nvSpPr>
        <p:spPr bwMode="auto">
          <a:xfrm>
            <a:off x="1293353" y="5666003"/>
            <a:ext cx="341665" cy="337017"/>
          </a:xfrm>
          <a:custGeom>
            <a:avLst/>
            <a:gdLst>
              <a:gd name="T0" fmla="*/ 800850339 w 68"/>
              <a:gd name="T1" fmla="*/ 684603623 h 67"/>
              <a:gd name="T2" fmla="*/ 789072421 w 68"/>
              <a:gd name="T3" fmla="*/ 696408437 h 67"/>
              <a:gd name="T4" fmla="*/ 789072421 w 68"/>
              <a:gd name="T5" fmla="*/ 696408437 h 67"/>
              <a:gd name="T6" fmla="*/ 777294504 w 68"/>
              <a:gd name="T7" fmla="*/ 696408437 h 67"/>
              <a:gd name="T8" fmla="*/ 730186266 w 68"/>
              <a:gd name="T9" fmla="*/ 649192617 h 67"/>
              <a:gd name="T10" fmla="*/ 400425169 w 68"/>
              <a:gd name="T11" fmla="*/ 790836641 h 67"/>
              <a:gd name="T12" fmla="*/ 58886155 w 68"/>
              <a:gd name="T13" fmla="*/ 649192617 h 67"/>
              <a:gd name="T14" fmla="*/ 23555835 w 68"/>
              <a:gd name="T15" fmla="*/ 696408437 h 67"/>
              <a:gd name="T16" fmla="*/ 11777917 w 68"/>
              <a:gd name="T17" fmla="*/ 696408437 h 67"/>
              <a:gd name="T18" fmla="*/ 11777917 w 68"/>
              <a:gd name="T19" fmla="*/ 696408437 h 67"/>
              <a:gd name="T20" fmla="*/ 0 w 68"/>
              <a:gd name="T21" fmla="*/ 684603623 h 67"/>
              <a:gd name="T22" fmla="*/ 0 w 68"/>
              <a:gd name="T23" fmla="*/ 531158220 h 67"/>
              <a:gd name="T24" fmla="*/ 11777917 w 68"/>
              <a:gd name="T25" fmla="*/ 507552028 h 67"/>
              <a:gd name="T26" fmla="*/ 164880548 w 68"/>
              <a:gd name="T27" fmla="*/ 507552028 h 67"/>
              <a:gd name="T28" fmla="*/ 176658466 w 68"/>
              <a:gd name="T29" fmla="*/ 519356842 h 67"/>
              <a:gd name="T30" fmla="*/ 176658466 w 68"/>
              <a:gd name="T31" fmla="*/ 542963034 h 67"/>
              <a:gd name="T32" fmla="*/ 129550228 w 68"/>
              <a:gd name="T33" fmla="*/ 578374040 h 67"/>
              <a:gd name="T34" fmla="*/ 341539014 w 68"/>
              <a:gd name="T35" fmla="*/ 684603623 h 67"/>
              <a:gd name="T36" fmla="*/ 341539014 w 68"/>
              <a:gd name="T37" fmla="*/ 401319010 h 67"/>
              <a:gd name="T38" fmla="*/ 259097024 w 68"/>
              <a:gd name="T39" fmla="*/ 401319010 h 67"/>
              <a:gd name="T40" fmla="*/ 223766704 w 68"/>
              <a:gd name="T41" fmla="*/ 365908004 h 67"/>
              <a:gd name="T42" fmla="*/ 223766704 w 68"/>
              <a:gd name="T43" fmla="*/ 306890805 h 67"/>
              <a:gd name="T44" fmla="*/ 259097024 w 68"/>
              <a:gd name="T45" fmla="*/ 283284613 h 67"/>
              <a:gd name="T46" fmla="*/ 341539014 w 68"/>
              <a:gd name="T47" fmla="*/ 283284613 h 67"/>
              <a:gd name="T48" fmla="*/ 341539014 w 68"/>
              <a:gd name="T49" fmla="*/ 212462601 h 67"/>
              <a:gd name="T50" fmla="*/ 282652859 w 68"/>
              <a:gd name="T51" fmla="*/ 106233018 h 67"/>
              <a:gd name="T52" fmla="*/ 400425169 w 68"/>
              <a:gd name="T53" fmla="*/ 0 h 67"/>
              <a:gd name="T54" fmla="*/ 506419563 w 68"/>
              <a:gd name="T55" fmla="*/ 106233018 h 67"/>
              <a:gd name="T56" fmla="*/ 459311325 w 68"/>
              <a:gd name="T57" fmla="*/ 212462601 h 67"/>
              <a:gd name="T58" fmla="*/ 459311325 w 68"/>
              <a:gd name="T59" fmla="*/ 283284613 h 67"/>
              <a:gd name="T60" fmla="*/ 541753315 w 68"/>
              <a:gd name="T61" fmla="*/ 283284613 h 67"/>
              <a:gd name="T62" fmla="*/ 565305718 w 68"/>
              <a:gd name="T63" fmla="*/ 306890805 h 67"/>
              <a:gd name="T64" fmla="*/ 565305718 w 68"/>
              <a:gd name="T65" fmla="*/ 365908004 h 67"/>
              <a:gd name="T66" fmla="*/ 541753315 w 68"/>
              <a:gd name="T67" fmla="*/ 401319010 h 67"/>
              <a:gd name="T68" fmla="*/ 459311325 w 68"/>
              <a:gd name="T69" fmla="*/ 401319010 h 67"/>
              <a:gd name="T70" fmla="*/ 459311325 w 68"/>
              <a:gd name="T71" fmla="*/ 684603623 h 67"/>
              <a:gd name="T72" fmla="*/ 659522194 w 68"/>
              <a:gd name="T73" fmla="*/ 578374040 h 67"/>
              <a:gd name="T74" fmla="*/ 612413956 w 68"/>
              <a:gd name="T75" fmla="*/ 542963034 h 67"/>
              <a:gd name="T76" fmla="*/ 612413956 w 68"/>
              <a:gd name="T77" fmla="*/ 519356842 h 67"/>
              <a:gd name="T78" fmla="*/ 624191873 w 68"/>
              <a:gd name="T79" fmla="*/ 507552028 h 67"/>
              <a:gd name="T80" fmla="*/ 789072421 w 68"/>
              <a:gd name="T81" fmla="*/ 507552028 h 67"/>
              <a:gd name="T82" fmla="*/ 800850339 w 68"/>
              <a:gd name="T83" fmla="*/ 531158220 h 67"/>
              <a:gd name="T84" fmla="*/ 800850339 w 68"/>
              <a:gd name="T85" fmla="*/ 684603623 h 67"/>
              <a:gd name="T86" fmla="*/ 400425169 w 68"/>
              <a:gd name="T87" fmla="*/ 82623390 h 67"/>
              <a:gd name="T88" fmla="*/ 365094849 w 68"/>
              <a:gd name="T89" fmla="*/ 106233018 h 67"/>
              <a:gd name="T90" fmla="*/ 400425169 w 68"/>
              <a:gd name="T91" fmla="*/ 141644024 h 67"/>
              <a:gd name="T92" fmla="*/ 423981004 w 68"/>
              <a:gd name="T93" fmla="*/ 106233018 h 67"/>
              <a:gd name="T94" fmla="*/ 400425169 w 68"/>
              <a:gd name="T95" fmla="*/ 82623390 h 6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7">
                <a:moveTo>
                  <a:pt x="68" y="58"/>
                </a:moveTo>
                <a:cubicBezTo>
                  <a:pt x="68" y="58"/>
                  <a:pt x="67" y="59"/>
                  <a:pt x="67" y="59"/>
                </a:cubicBezTo>
                <a:cubicBezTo>
                  <a:pt x="67" y="59"/>
                  <a:pt x="67" y="59"/>
                  <a:pt x="67" y="59"/>
                </a:cubicBezTo>
                <a:cubicBezTo>
                  <a:pt x="66" y="59"/>
                  <a:pt x="66" y="59"/>
                  <a:pt x="66" y="59"/>
                </a:cubicBezTo>
                <a:cubicBezTo>
                  <a:pt x="62" y="55"/>
                  <a:pt x="62" y="55"/>
                  <a:pt x="62" y="55"/>
                </a:cubicBezTo>
                <a:cubicBezTo>
                  <a:pt x="56" y="63"/>
                  <a:pt x="46" y="67"/>
                  <a:pt x="34" y="67"/>
                </a:cubicBezTo>
                <a:cubicBezTo>
                  <a:pt x="22" y="67"/>
                  <a:pt x="11" y="63"/>
                  <a:pt x="5" y="55"/>
                </a:cubicBezTo>
                <a:cubicBezTo>
                  <a:pt x="2" y="59"/>
                  <a:pt x="2" y="59"/>
                  <a:pt x="2" y="59"/>
                </a:cubicBezTo>
                <a:cubicBezTo>
                  <a:pt x="2" y="59"/>
                  <a:pt x="1" y="59"/>
                  <a:pt x="1" y="59"/>
                </a:cubicBezTo>
                <a:cubicBezTo>
                  <a:pt x="1" y="59"/>
                  <a:pt x="1" y="59"/>
                  <a:pt x="1" y="59"/>
                </a:cubicBezTo>
                <a:cubicBezTo>
                  <a:pt x="0" y="59"/>
                  <a:pt x="0" y="58"/>
                  <a:pt x="0" y="58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4"/>
                  <a:pt x="0" y="43"/>
                  <a:pt x="1" y="43"/>
                </a:cubicBezTo>
                <a:cubicBezTo>
                  <a:pt x="14" y="43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6" y="45"/>
                  <a:pt x="16" y="45"/>
                  <a:pt x="15" y="46"/>
                </a:cubicBezTo>
                <a:cubicBezTo>
                  <a:pt x="11" y="49"/>
                  <a:pt x="11" y="49"/>
                  <a:pt x="11" y="49"/>
                </a:cubicBezTo>
                <a:cubicBezTo>
                  <a:pt x="15" y="54"/>
                  <a:pt x="21" y="57"/>
                  <a:pt x="29" y="58"/>
                </a:cubicBezTo>
                <a:cubicBezTo>
                  <a:pt x="29" y="34"/>
                  <a:pt x="29" y="34"/>
                  <a:pt x="29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0" y="34"/>
                  <a:pt x="19" y="33"/>
                  <a:pt x="19" y="31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5"/>
                  <a:pt x="20" y="24"/>
                  <a:pt x="22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18"/>
                  <a:pt x="29" y="18"/>
                  <a:pt x="29" y="18"/>
                </a:cubicBezTo>
                <a:cubicBezTo>
                  <a:pt x="26" y="16"/>
                  <a:pt x="24" y="13"/>
                  <a:pt x="24" y="9"/>
                </a:cubicBezTo>
                <a:cubicBezTo>
                  <a:pt x="24" y="4"/>
                  <a:pt x="28" y="0"/>
                  <a:pt x="34" y="0"/>
                </a:cubicBezTo>
                <a:cubicBezTo>
                  <a:pt x="39" y="0"/>
                  <a:pt x="43" y="4"/>
                  <a:pt x="43" y="9"/>
                </a:cubicBezTo>
                <a:cubicBezTo>
                  <a:pt x="43" y="13"/>
                  <a:pt x="42" y="16"/>
                  <a:pt x="39" y="18"/>
                </a:cubicBezTo>
                <a:cubicBezTo>
                  <a:pt x="39" y="24"/>
                  <a:pt x="39" y="24"/>
                  <a:pt x="39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7" y="24"/>
                  <a:pt x="48" y="25"/>
                  <a:pt x="48" y="26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3"/>
                  <a:pt x="47" y="34"/>
                  <a:pt x="46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39" y="58"/>
                  <a:pt x="39" y="58"/>
                  <a:pt x="39" y="58"/>
                </a:cubicBezTo>
                <a:cubicBezTo>
                  <a:pt x="46" y="57"/>
                  <a:pt x="53" y="54"/>
                  <a:pt x="56" y="49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5"/>
                  <a:pt x="52" y="45"/>
                  <a:pt x="52" y="44"/>
                </a:cubicBezTo>
                <a:cubicBezTo>
                  <a:pt x="52" y="44"/>
                  <a:pt x="53" y="43"/>
                  <a:pt x="53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43"/>
                  <a:pt x="68" y="44"/>
                  <a:pt x="68" y="45"/>
                </a:cubicBezTo>
                <a:lnTo>
                  <a:pt x="68" y="58"/>
                </a:lnTo>
                <a:close/>
                <a:moveTo>
                  <a:pt x="34" y="7"/>
                </a:moveTo>
                <a:cubicBezTo>
                  <a:pt x="32" y="7"/>
                  <a:pt x="31" y="8"/>
                  <a:pt x="31" y="9"/>
                </a:cubicBezTo>
                <a:cubicBezTo>
                  <a:pt x="31" y="11"/>
                  <a:pt x="32" y="12"/>
                  <a:pt x="34" y="12"/>
                </a:cubicBezTo>
                <a:cubicBezTo>
                  <a:pt x="35" y="12"/>
                  <a:pt x="36" y="11"/>
                  <a:pt x="36" y="9"/>
                </a:cubicBezTo>
                <a:cubicBezTo>
                  <a:pt x="36" y="8"/>
                  <a:pt x="35" y="7"/>
                  <a:pt x="34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" name="Freeform 7"/>
          <p:cNvSpPr>
            <a:spLocks noEditPoints="1"/>
          </p:cNvSpPr>
          <p:nvPr/>
        </p:nvSpPr>
        <p:spPr bwMode="auto">
          <a:xfrm>
            <a:off x="2023171" y="5752000"/>
            <a:ext cx="185941" cy="190589"/>
          </a:xfrm>
          <a:custGeom>
            <a:avLst/>
            <a:gdLst>
              <a:gd name="T0" fmla="*/ 259196703 w 37"/>
              <a:gd name="T1" fmla="*/ 422465834 h 38"/>
              <a:gd name="T2" fmla="*/ 235633054 w 37"/>
              <a:gd name="T3" fmla="*/ 445935016 h 38"/>
              <a:gd name="T4" fmla="*/ 223849514 w 37"/>
              <a:gd name="T5" fmla="*/ 445935016 h 38"/>
              <a:gd name="T6" fmla="*/ 223849514 w 37"/>
              <a:gd name="T7" fmla="*/ 445935016 h 38"/>
              <a:gd name="T8" fmla="*/ 11780108 w 37"/>
              <a:gd name="T9" fmla="*/ 234702099 h 38"/>
              <a:gd name="T10" fmla="*/ 0 w 37"/>
              <a:gd name="T11" fmla="*/ 222969221 h 38"/>
              <a:gd name="T12" fmla="*/ 11780108 w 37"/>
              <a:gd name="T13" fmla="*/ 211232917 h 38"/>
              <a:gd name="T14" fmla="*/ 223849514 w 37"/>
              <a:gd name="T15" fmla="*/ 11736304 h 38"/>
              <a:gd name="T16" fmla="*/ 223849514 w 37"/>
              <a:gd name="T17" fmla="*/ 0 h 38"/>
              <a:gd name="T18" fmla="*/ 235633054 w 37"/>
              <a:gd name="T19" fmla="*/ 11736304 h 38"/>
              <a:gd name="T20" fmla="*/ 259196703 w 37"/>
              <a:gd name="T21" fmla="*/ 23469182 h 38"/>
              <a:gd name="T22" fmla="*/ 270976811 w 37"/>
              <a:gd name="T23" fmla="*/ 35205486 h 38"/>
              <a:gd name="T24" fmla="*/ 259196703 w 37"/>
              <a:gd name="T25" fmla="*/ 46941790 h 38"/>
              <a:gd name="T26" fmla="*/ 82471054 w 37"/>
              <a:gd name="T27" fmla="*/ 222969221 h 38"/>
              <a:gd name="T28" fmla="*/ 259196703 w 37"/>
              <a:gd name="T29" fmla="*/ 398993226 h 38"/>
              <a:gd name="T30" fmla="*/ 270976811 w 37"/>
              <a:gd name="T31" fmla="*/ 410729530 h 38"/>
              <a:gd name="T32" fmla="*/ 259196703 w 37"/>
              <a:gd name="T33" fmla="*/ 422465834 h 38"/>
              <a:gd name="T34" fmla="*/ 435918919 w 37"/>
              <a:gd name="T35" fmla="*/ 422465834 h 38"/>
              <a:gd name="T36" fmla="*/ 412355270 w 37"/>
              <a:gd name="T37" fmla="*/ 445935016 h 38"/>
              <a:gd name="T38" fmla="*/ 400575162 w 37"/>
              <a:gd name="T39" fmla="*/ 445935016 h 38"/>
              <a:gd name="T40" fmla="*/ 388791622 w 37"/>
              <a:gd name="T41" fmla="*/ 445935016 h 38"/>
              <a:gd name="T42" fmla="*/ 176722216 w 37"/>
              <a:gd name="T43" fmla="*/ 234702099 h 38"/>
              <a:gd name="T44" fmla="*/ 176722216 w 37"/>
              <a:gd name="T45" fmla="*/ 222969221 h 38"/>
              <a:gd name="T46" fmla="*/ 176722216 w 37"/>
              <a:gd name="T47" fmla="*/ 211232917 h 38"/>
              <a:gd name="T48" fmla="*/ 388791622 w 37"/>
              <a:gd name="T49" fmla="*/ 11736304 h 38"/>
              <a:gd name="T50" fmla="*/ 400575162 w 37"/>
              <a:gd name="T51" fmla="*/ 0 h 38"/>
              <a:gd name="T52" fmla="*/ 412355270 w 37"/>
              <a:gd name="T53" fmla="*/ 11736304 h 38"/>
              <a:gd name="T54" fmla="*/ 435918919 w 37"/>
              <a:gd name="T55" fmla="*/ 23469182 h 38"/>
              <a:gd name="T56" fmla="*/ 435918919 w 37"/>
              <a:gd name="T57" fmla="*/ 35205486 h 38"/>
              <a:gd name="T58" fmla="*/ 435918919 w 37"/>
              <a:gd name="T59" fmla="*/ 46941790 h 38"/>
              <a:gd name="T60" fmla="*/ 259196703 w 37"/>
              <a:gd name="T61" fmla="*/ 222969221 h 38"/>
              <a:gd name="T62" fmla="*/ 435918919 w 37"/>
              <a:gd name="T63" fmla="*/ 398993226 h 38"/>
              <a:gd name="T64" fmla="*/ 435918919 w 37"/>
              <a:gd name="T65" fmla="*/ 410729530 h 38"/>
              <a:gd name="T66" fmla="*/ 435918919 w 37"/>
              <a:gd name="T67" fmla="*/ 422465834 h 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7" h="38">
                <a:moveTo>
                  <a:pt x="22" y="36"/>
                </a:move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19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3" y="3"/>
                  <a:pt x="23" y="3"/>
                </a:cubicBezTo>
                <a:cubicBezTo>
                  <a:pt x="23" y="4"/>
                  <a:pt x="22" y="4"/>
                  <a:pt x="22" y="4"/>
                </a:cubicBezTo>
                <a:cubicBezTo>
                  <a:pt x="7" y="19"/>
                  <a:pt x="7" y="19"/>
                  <a:pt x="7" y="19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3" y="35"/>
                  <a:pt x="23" y="35"/>
                </a:cubicBezTo>
                <a:cubicBezTo>
                  <a:pt x="23" y="35"/>
                  <a:pt x="22" y="36"/>
                  <a:pt x="22" y="36"/>
                </a:cubicBezTo>
                <a:close/>
                <a:moveTo>
                  <a:pt x="37" y="36"/>
                </a:moveTo>
                <a:cubicBezTo>
                  <a:pt x="35" y="38"/>
                  <a:pt x="35" y="38"/>
                  <a:pt x="35" y="38"/>
                </a:cubicBezTo>
                <a:cubicBezTo>
                  <a:pt x="35" y="38"/>
                  <a:pt x="34" y="38"/>
                  <a:pt x="34" y="38"/>
                </a:cubicBezTo>
                <a:cubicBezTo>
                  <a:pt x="34" y="38"/>
                  <a:pt x="33" y="38"/>
                  <a:pt x="33" y="38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19"/>
                  <a:pt x="15" y="19"/>
                </a:cubicBezTo>
                <a:cubicBezTo>
                  <a:pt x="15" y="19"/>
                  <a:pt x="15" y="18"/>
                  <a:pt x="15" y="18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4" y="0"/>
                  <a:pt x="34" y="0"/>
                </a:cubicBezTo>
                <a:cubicBezTo>
                  <a:pt x="34" y="0"/>
                  <a:pt x="35" y="0"/>
                  <a:pt x="35" y="1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4"/>
                  <a:pt x="37" y="4"/>
                  <a:pt x="37" y="4"/>
                </a:cubicBezTo>
                <a:cubicBezTo>
                  <a:pt x="22" y="19"/>
                  <a:pt x="22" y="19"/>
                  <a:pt x="22" y="19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34"/>
                  <a:pt x="37" y="35"/>
                  <a:pt x="37" y="35"/>
                </a:cubicBezTo>
                <a:cubicBezTo>
                  <a:pt x="37" y="35"/>
                  <a:pt x="37" y="36"/>
                  <a:pt x="37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" name="Freeform 8"/>
          <p:cNvSpPr>
            <a:spLocks/>
          </p:cNvSpPr>
          <p:nvPr/>
        </p:nvSpPr>
        <p:spPr bwMode="auto">
          <a:xfrm>
            <a:off x="2746015" y="5752000"/>
            <a:ext cx="116213" cy="190589"/>
          </a:xfrm>
          <a:custGeom>
            <a:avLst/>
            <a:gdLst>
              <a:gd name="T0" fmla="*/ 262020326 w 23"/>
              <a:gd name="T1" fmla="*/ 46941790 h 38"/>
              <a:gd name="T2" fmla="*/ 83371359 w 23"/>
              <a:gd name="T3" fmla="*/ 222969221 h 38"/>
              <a:gd name="T4" fmla="*/ 262020326 w 23"/>
              <a:gd name="T5" fmla="*/ 398993226 h 38"/>
              <a:gd name="T6" fmla="*/ 273930027 w 23"/>
              <a:gd name="T7" fmla="*/ 410729530 h 38"/>
              <a:gd name="T8" fmla="*/ 262020326 w 23"/>
              <a:gd name="T9" fmla="*/ 422465834 h 38"/>
              <a:gd name="T10" fmla="*/ 238200924 w 23"/>
              <a:gd name="T11" fmla="*/ 445935016 h 38"/>
              <a:gd name="T12" fmla="*/ 226291223 w 23"/>
              <a:gd name="T13" fmla="*/ 445935016 h 38"/>
              <a:gd name="T14" fmla="*/ 226291223 w 23"/>
              <a:gd name="T15" fmla="*/ 445935016 h 38"/>
              <a:gd name="T16" fmla="*/ 11909701 w 23"/>
              <a:gd name="T17" fmla="*/ 234702099 h 38"/>
              <a:gd name="T18" fmla="*/ 0 w 23"/>
              <a:gd name="T19" fmla="*/ 222969221 h 38"/>
              <a:gd name="T20" fmla="*/ 11909701 w 23"/>
              <a:gd name="T21" fmla="*/ 211232917 h 38"/>
              <a:gd name="T22" fmla="*/ 226291223 w 23"/>
              <a:gd name="T23" fmla="*/ 11736304 h 38"/>
              <a:gd name="T24" fmla="*/ 226291223 w 23"/>
              <a:gd name="T25" fmla="*/ 0 h 38"/>
              <a:gd name="T26" fmla="*/ 238200924 w 23"/>
              <a:gd name="T27" fmla="*/ 11736304 h 38"/>
              <a:gd name="T28" fmla="*/ 262020326 w 23"/>
              <a:gd name="T29" fmla="*/ 23469182 h 38"/>
              <a:gd name="T30" fmla="*/ 273930027 w 23"/>
              <a:gd name="T31" fmla="*/ 35205486 h 38"/>
              <a:gd name="T32" fmla="*/ 262020326 w 23"/>
              <a:gd name="T33" fmla="*/ 46941790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3" h="38">
                <a:moveTo>
                  <a:pt x="22" y="4"/>
                </a:moveTo>
                <a:cubicBezTo>
                  <a:pt x="7" y="19"/>
                  <a:pt x="7" y="19"/>
                  <a:pt x="7" y="19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3" y="35"/>
                  <a:pt x="23" y="35"/>
                </a:cubicBezTo>
                <a:cubicBezTo>
                  <a:pt x="23" y="35"/>
                  <a:pt x="22" y="36"/>
                  <a:pt x="22" y="36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19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3" y="3"/>
                  <a:pt x="23" y="3"/>
                </a:cubicBezTo>
                <a:cubicBezTo>
                  <a:pt x="23" y="4"/>
                  <a:pt x="22" y="4"/>
                  <a:pt x="22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" name="Freeform 9"/>
          <p:cNvSpPr>
            <a:spLocks noEditPoints="1"/>
          </p:cNvSpPr>
          <p:nvPr/>
        </p:nvSpPr>
        <p:spPr bwMode="auto">
          <a:xfrm>
            <a:off x="3475832" y="5691569"/>
            <a:ext cx="316099" cy="292857"/>
          </a:xfrm>
          <a:custGeom>
            <a:avLst/>
            <a:gdLst>
              <a:gd name="T0" fmla="*/ 739885873 w 63"/>
              <a:gd name="T1" fmla="*/ 142721286 h 58"/>
              <a:gd name="T2" fmla="*/ 716397324 w 63"/>
              <a:gd name="T3" fmla="*/ 166510466 h 58"/>
              <a:gd name="T4" fmla="*/ 35232824 w 63"/>
              <a:gd name="T5" fmla="*/ 166510466 h 58"/>
              <a:gd name="T6" fmla="*/ 0 w 63"/>
              <a:gd name="T7" fmla="*/ 142721286 h 58"/>
              <a:gd name="T8" fmla="*/ 0 w 63"/>
              <a:gd name="T9" fmla="*/ 23785731 h 58"/>
              <a:gd name="T10" fmla="*/ 35232824 w 63"/>
              <a:gd name="T11" fmla="*/ 0 h 58"/>
              <a:gd name="T12" fmla="*/ 716397324 w 63"/>
              <a:gd name="T13" fmla="*/ 0 h 58"/>
              <a:gd name="T14" fmla="*/ 739885873 w 63"/>
              <a:gd name="T15" fmla="*/ 23785731 h 58"/>
              <a:gd name="T16" fmla="*/ 739885873 w 63"/>
              <a:gd name="T17" fmla="*/ 142721286 h 58"/>
              <a:gd name="T18" fmla="*/ 716397324 w 63"/>
              <a:gd name="T19" fmla="*/ 654147275 h 58"/>
              <a:gd name="T20" fmla="*/ 692908775 w 63"/>
              <a:gd name="T21" fmla="*/ 689827597 h 58"/>
              <a:gd name="T22" fmla="*/ 58721373 w 63"/>
              <a:gd name="T23" fmla="*/ 689827597 h 58"/>
              <a:gd name="T24" fmla="*/ 35232824 w 63"/>
              <a:gd name="T25" fmla="*/ 654147275 h 58"/>
              <a:gd name="T26" fmla="*/ 35232824 w 63"/>
              <a:gd name="T27" fmla="*/ 225976519 h 58"/>
              <a:gd name="T28" fmla="*/ 58721373 w 63"/>
              <a:gd name="T29" fmla="*/ 202190788 h 58"/>
              <a:gd name="T30" fmla="*/ 692908775 w 63"/>
              <a:gd name="T31" fmla="*/ 202190788 h 58"/>
              <a:gd name="T32" fmla="*/ 716397324 w 63"/>
              <a:gd name="T33" fmla="*/ 225976519 h 58"/>
              <a:gd name="T34" fmla="*/ 716397324 w 63"/>
              <a:gd name="T35" fmla="*/ 654147275 h 58"/>
              <a:gd name="T36" fmla="*/ 434534733 w 63"/>
              <a:gd name="T37" fmla="*/ 285446021 h 58"/>
              <a:gd name="T38" fmla="*/ 317095414 w 63"/>
              <a:gd name="T39" fmla="*/ 285446021 h 58"/>
              <a:gd name="T40" fmla="*/ 281862590 w 63"/>
              <a:gd name="T41" fmla="*/ 309231753 h 58"/>
              <a:gd name="T42" fmla="*/ 317095414 w 63"/>
              <a:gd name="T43" fmla="*/ 344915523 h 58"/>
              <a:gd name="T44" fmla="*/ 434534733 w 63"/>
              <a:gd name="T45" fmla="*/ 344915523 h 58"/>
              <a:gd name="T46" fmla="*/ 458023283 w 63"/>
              <a:gd name="T47" fmla="*/ 309231753 h 58"/>
              <a:gd name="T48" fmla="*/ 434534733 w 63"/>
              <a:gd name="T49" fmla="*/ 285446021 h 5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" h="58">
                <a:moveTo>
                  <a:pt x="63" y="12"/>
                </a:moveTo>
                <a:cubicBezTo>
                  <a:pt x="63" y="13"/>
                  <a:pt x="62" y="14"/>
                  <a:pt x="61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2" y="0"/>
                  <a:pt x="63" y="1"/>
                  <a:pt x="63" y="2"/>
                </a:cubicBezTo>
                <a:lnTo>
                  <a:pt x="63" y="12"/>
                </a:lnTo>
                <a:close/>
                <a:moveTo>
                  <a:pt x="61" y="55"/>
                </a:moveTo>
                <a:cubicBezTo>
                  <a:pt x="61" y="57"/>
                  <a:pt x="60" y="58"/>
                  <a:pt x="59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4" y="58"/>
                  <a:pt x="3" y="57"/>
                  <a:pt x="3" y="55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8"/>
                  <a:pt x="4" y="17"/>
                  <a:pt x="5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60" y="17"/>
                  <a:pt x="61" y="18"/>
                  <a:pt x="61" y="19"/>
                </a:cubicBezTo>
                <a:lnTo>
                  <a:pt x="61" y="55"/>
                </a:lnTo>
                <a:close/>
                <a:moveTo>
                  <a:pt x="37" y="24"/>
                </a:moveTo>
                <a:cubicBezTo>
                  <a:pt x="27" y="24"/>
                  <a:pt x="27" y="24"/>
                  <a:pt x="27" y="24"/>
                </a:cubicBezTo>
                <a:cubicBezTo>
                  <a:pt x="26" y="24"/>
                  <a:pt x="24" y="25"/>
                  <a:pt x="24" y="26"/>
                </a:cubicBezTo>
                <a:cubicBezTo>
                  <a:pt x="24" y="28"/>
                  <a:pt x="26" y="29"/>
                  <a:pt x="2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8" y="29"/>
                  <a:pt x="39" y="28"/>
                  <a:pt x="39" y="26"/>
                </a:cubicBezTo>
                <a:cubicBezTo>
                  <a:pt x="39" y="25"/>
                  <a:pt x="38" y="24"/>
                  <a:pt x="37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" name="Freeform 10"/>
          <p:cNvSpPr>
            <a:spLocks noEditPoints="1"/>
          </p:cNvSpPr>
          <p:nvPr/>
        </p:nvSpPr>
        <p:spPr bwMode="auto">
          <a:xfrm>
            <a:off x="4189380" y="5691569"/>
            <a:ext cx="295180" cy="292857"/>
          </a:xfrm>
          <a:custGeom>
            <a:avLst/>
            <a:gdLst>
              <a:gd name="T0" fmla="*/ 350309393 w 59"/>
              <a:gd name="T1" fmla="*/ 689827597 h 58"/>
              <a:gd name="T2" fmla="*/ 0 w 59"/>
              <a:gd name="T3" fmla="*/ 344915523 h 58"/>
              <a:gd name="T4" fmla="*/ 350309393 w 59"/>
              <a:gd name="T5" fmla="*/ 0 h 58"/>
              <a:gd name="T6" fmla="*/ 688938958 w 59"/>
              <a:gd name="T7" fmla="*/ 344915523 h 58"/>
              <a:gd name="T8" fmla="*/ 350309393 w 59"/>
              <a:gd name="T9" fmla="*/ 689827597 h 58"/>
              <a:gd name="T10" fmla="*/ 105091109 w 59"/>
              <a:gd name="T11" fmla="*/ 344915523 h 58"/>
              <a:gd name="T12" fmla="*/ 350309393 w 59"/>
              <a:gd name="T13" fmla="*/ 582786632 h 58"/>
              <a:gd name="T14" fmla="*/ 583847849 w 59"/>
              <a:gd name="T15" fmla="*/ 344915523 h 58"/>
              <a:gd name="T16" fmla="*/ 350309393 w 59"/>
              <a:gd name="T17" fmla="*/ 95149823 h 58"/>
              <a:gd name="T18" fmla="*/ 105091109 w 59"/>
              <a:gd name="T19" fmla="*/ 344915523 h 58"/>
              <a:gd name="T20" fmla="*/ 502109560 w 59"/>
              <a:gd name="T21" fmla="*/ 368701254 h 58"/>
              <a:gd name="T22" fmla="*/ 350309393 w 59"/>
              <a:gd name="T23" fmla="*/ 511422541 h 58"/>
              <a:gd name="T24" fmla="*/ 350309393 w 59"/>
              <a:gd name="T25" fmla="*/ 511422541 h 58"/>
              <a:gd name="T26" fmla="*/ 338629565 w 59"/>
              <a:gd name="T27" fmla="*/ 511422541 h 58"/>
              <a:gd name="T28" fmla="*/ 198509225 w 59"/>
              <a:gd name="T29" fmla="*/ 368701254 h 58"/>
              <a:gd name="T30" fmla="*/ 186829398 w 59"/>
              <a:gd name="T31" fmla="*/ 344915523 h 58"/>
              <a:gd name="T32" fmla="*/ 198509225 w 59"/>
              <a:gd name="T33" fmla="*/ 344915523 h 58"/>
              <a:gd name="T34" fmla="*/ 291923925 w 59"/>
              <a:gd name="T35" fmla="*/ 344915523 h 58"/>
              <a:gd name="T36" fmla="*/ 291923925 w 59"/>
              <a:gd name="T37" fmla="*/ 178405056 h 58"/>
              <a:gd name="T38" fmla="*/ 303600335 w 59"/>
              <a:gd name="T39" fmla="*/ 166510466 h 58"/>
              <a:gd name="T40" fmla="*/ 385338624 w 59"/>
              <a:gd name="T41" fmla="*/ 166510466 h 58"/>
              <a:gd name="T42" fmla="*/ 397015034 w 59"/>
              <a:gd name="T43" fmla="*/ 178405056 h 58"/>
              <a:gd name="T44" fmla="*/ 397015034 w 59"/>
              <a:gd name="T45" fmla="*/ 344915523 h 58"/>
              <a:gd name="T46" fmla="*/ 490429733 w 59"/>
              <a:gd name="T47" fmla="*/ 344915523 h 58"/>
              <a:gd name="T48" fmla="*/ 502109560 w 59"/>
              <a:gd name="T49" fmla="*/ 356806664 h 58"/>
              <a:gd name="T50" fmla="*/ 502109560 w 59"/>
              <a:gd name="T51" fmla="*/ 368701254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9" y="29"/>
                </a:moveTo>
                <a:cubicBezTo>
                  <a:pt x="9" y="40"/>
                  <a:pt x="18" y="49"/>
                  <a:pt x="30" y="49"/>
                </a:cubicBezTo>
                <a:cubicBezTo>
                  <a:pt x="41" y="49"/>
                  <a:pt x="50" y="40"/>
                  <a:pt x="50" y="29"/>
                </a:cubicBezTo>
                <a:cubicBezTo>
                  <a:pt x="50" y="17"/>
                  <a:pt x="41" y="8"/>
                  <a:pt x="30" y="8"/>
                </a:cubicBezTo>
                <a:cubicBezTo>
                  <a:pt x="18" y="8"/>
                  <a:pt x="9" y="17"/>
                  <a:pt x="9" y="29"/>
                </a:cubicBezTo>
                <a:close/>
                <a:moveTo>
                  <a:pt x="43" y="31"/>
                </a:moveTo>
                <a:cubicBezTo>
                  <a:pt x="30" y="43"/>
                  <a:pt x="30" y="43"/>
                  <a:pt x="30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29" y="43"/>
                  <a:pt x="29" y="43"/>
                  <a:pt x="29" y="43"/>
                </a:cubicBezTo>
                <a:cubicBezTo>
                  <a:pt x="17" y="31"/>
                  <a:pt x="17" y="31"/>
                  <a:pt x="17" y="31"/>
                </a:cubicBezTo>
                <a:cubicBezTo>
                  <a:pt x="16" y="30"/>
                  <a:pt x="16" y="30"/>
                  <a:pt x="16" y="29"/>
                </a:cubicBezTo>
                <a:cubicBezTo>
                  <a:pt x="16" y="29"/>
                  <a:pt x="17" y="29"/>
                  <a:pt x="17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4"/>
                  <a:pt x="26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4"/>
                  <a:pt x="34" y="15"/>
                  <a:pt x="34" y="15"/>
                </a:cubicBezTo>
                <a:cubicBezTo>
                  <a:pt x="34" y="29"/>
                  <a:pt x="34" y="29"/>
                  <a:pt x="34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3" y="29"/>
                  <a:pt x="43" y="30"/>
                </a:cubicBezTo>
                <a:cubicBezTo>
                  <a:pt x="43" y="30"/>
                  <a:pt x="43" y="31"/>
                  <a:pt x="43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" name="Freeform 11"/>
          <p:cNvSpPr>
            <a:spLocks noEditPoints="1"/>
          </p:cNvSpPr>
          <p:nvPr/>
        </p:nvSpPr>
        <p:spPr bwMode="auto">
          <a:xfrm>
            <a:off x="4912224" y="5691569"/>
            <a:ext cx="297505" cy="292857"/>
          </a:xfrm>
          <a:custGeom>
            <a:avLst/>
            <a:gdLst>
              <a:gd name="T0" fmla="*/ 355847973 w 59"/>
              <a:gd name="T1" fmla="*/ 689827597 h 58"/>
              <a:gd name="T2" fmla="*/ 0 w 59"/>
              <a:gd name="T3" fmla="*/ 344915523 h 58"/>
              <a:gd name="T4" fmla="*/ 355847973 w 59"/>
              <a:gd name="T5" fmla="*/ 0 h 58"/>
              <a:gd name="T6" fmla="*/ 699834576 w 59"/>
              <a:gd name="T7" fmla="*/ 344915523 h 58"/>
              <a:gd name="T8" fmla="*/ 355847973 w 59"/>
              <a:gd name="T9" fmla="*/ 689827597 h 58"/>
              <a:gd name="T10" fmla="*/ 581217437 w 59"/>
              <a:gd name="T11" fmla="*/ 321126343 h 58"/>
              <a:gd name="T12" fmla="*/ 533771959 w 59"/>
              <a:gd name="T13" fmla="*/ 285446021 h 58"/>
              <a:gd name="T14" fmla="*/ 367709342 w 59"/>
              <a:gd name="T15" fmla="*/ 118935555 h 58"/>
              <a:gd name="T16" fmla="*/ 355847973 w 59"/>
              <a:gd name="T17" fmla="*/ 107040965 h 58"/>
              <a:gd name="T18" fmla="*/ 332125234 w 59"/>
              <a:gd name="T19" fmla="*/ 118935555 h 58"/>
              <a:gd name="T20" fmla="*/ 284679756 w 59"/>
              <a:gd name="T21" fmla="*/ 154615876 h 58"/>
              <a:gd name="T22" fmla="*/ 284679756 w 59"/>
              <a:gd name="T23" fmla="*/ 178405056 h 58"/>
              <a:gd name="T24" fmla="*/ 284679756 w 59"/>
              <a:gd name="T25" fmla="*/ 202190788 h 58"/>
              <a:gd name="T26" fmla="*/ 379570712 w 59"/>
              <a:gd name="T27" fmla="*/ 285446021 h 58"/>
              <a:gd name="T28" fmla="*/ 154201247 w 59"/>
              <a:gd name="T29" fmla="*/ 285446021 h 58"/>
              <a:gd name="T30" fmla="*/ 118617139 w 59"/>
              <a:gd name="T31" fmla="*/ 309231753 h 58"/>
              <a:gd name="T32" fmla="*/ 118617139 w 59"/>
              <a:gd name="T33" fmla="*/ 368701254 h 58"/>
              <a:gd name="T34" fmla="*/ 154201247 w 59"/>
              <a:gd name="T35" fmla="*/ 404381576 h 58"/>
              <a:gd name="T36" fmla="*/ 379570712 w 59"/>
              <a:gd name="T37" fmla="*/ 404381576 h 58"/>
              <a:gd name="T38" fmla="*/ 284679756 w 59"/>
              <a:gd name="T39" fmla="*/ 487636809 h 58"/>
              <a:gd name="T40" fmla="*/ 284679756 w 59"/>
              <a:gd name="T41" fmla="*/ 499531399 h 58"/>
              <a:gd name="T42" fmla="*/ 284679756 w 59"/>
              <a:gd name="T43" fmla="*/ 523317131 h 58"/>
              <a:gd name="T44" fmla="*/ 332125234 w 59"/>
              <a:gd name="T45" fmla="*/ 570892042 h 58"/>
              <a:gd name="T46" fmla="*/ 355847973 w 59"/>
              <a:gd name="T47" fmla="*/ 570892042 h 58"/>
              <a:gd name="T48" fmla="*/ 367709342 w 59"/>
              <a:gd name="T49" fmla="*/ 570892042 h 58"/>
              <a:gd name="T50" fmla="*/ 533771959 w 59"/>
              <a:gd name="T51" fmla="*/ 404381576 h 58"/>
              <a:gd name="T52" fmla="*/ 581217437 w 59"/>
              <a:gd name="T53" fmla="*/ 356806664 h 58"/>
              <a:gd name="T54" fmla="*/ 581217437 w 59"/>
              <a:gd name="T55" fmla="*/ 344915523 h 58"/>
              <a:gd name="T56" fmla="*/ 581217437 w 59"/>
              <a:gd name="T57" fmla="*/ 321126343 h 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49" y="27"/>
                </a:moveTo>
                <a:cubicBezTo>
                  <a:pt x="45" y="24"/>
                  <a:pt x="45" y="24"/>
                  <a:pt x="45" y="24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9"/>
                  <a:pt x="30" y="9"/>
                  <a:pt x="30" y="9"/>
                </a:cubicBezTo>
                <a:cubicBezTo>
                  <a:pt x="29" y="9"/>
                  <a:pt x="28" y="9"/>
                  <a:pt x="28" y="10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4"/>
                  <a:pt x="24" y="14"/>
                  <a:pt x="24" y="15"/>
                </a:cubicBezTo>
                <a:cubicBezTo>
                  <a:pt x="24" y="16"/>
                  <a:pt x="24" y="16"/>
                  <a:pt x="24" y="17"/>
                </a:cubicBezTo>
                <a:cubicBezTo>
                  <a:pt x="32" y="24"/>
                  <a:pt x="32" y="24"/>
                  <a:pt x="32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1" y="24"/>
                  <a:pt x="10" y="25"/>
                  <a:pt x="10" y="26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2"/>
                  <a:pt x="11" y="34"/>
                  <a:pt x="13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2"/>
                  <a:pt x="24" y="42"/>
                </a:cubicBezTo>
                <a:cubicBezTo>
                  <a:pt x="24" y="43"/>
                  <a:pt x="24" y="44"/>
                  <a:pt x="24" y="44"/>
                </a:cubicBezTo>
                <a:cubicBezTo>
                  <a:pt x="28" y="48"/>
                  <a:pt x="28" y="48"/>
                  <a:pt x="28" y="48"/>
                </a:cubicBezTo>
                <a:cubicBezTo>
                  <a:pt x="28" y="48"/>
                  <a:pt x="29" y="48"/>
                  <a:pt x="30" y="48"/>
                </a:cubicBezTo>
                <a:cubicBezTo>
                  <a:pt x="30" y="48"/>
                  <a:pt x="31" y="48"/>
                  <a:pt x="31" y="48"/>
                </a:cubicBezTo>
                <a:cubicBezTo>
                  <a:pt x="45" y="34"/>
                  <a:pt x="45" y="34"/>
                  <a:pt x="45" y="34"/>
                </a:cubicBezTo>
                <a:cubicBezTo>
                  <a:pt x="49" y="30"/>
                  <a:pt x="49" y="30"/>
                  <a:pt x="49" y="30"/>
                </a:cubicBezTo>
                <a:cubicBezTo>
                  <a:pt x="49" y="30"/>
                  <a:pt x="49" y="29"/>
                  <a:pt x="49" y="29"/>
                </a:cubicBezTo>
                <a:cubicBezTo>
                  <a:pt x="49" y="28"/>
                  <a:pt x="49" y="27"/>
                  <a:pt x="49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" name="Freeform 12"/>
          <p:cNvSpPr>
            <a:spLocks/>
          </p:cNvSpPr>
          <p:nvPr/>
        </p:nvSpPr>
        <p:spPr bwMode="auto">
          <a:xfrm>
            <a:off x="5637393" y="5700866"/>
            <a:ext cx="281236" cy="297505"/>
          </a:xfrm>
          <a:custGeom>
            <a:avLst/>
            <a:gdLst>
              <a:gd name="T0" fmla="*/ 647123891 w 56"/>
              <a:gd name="T1" fmla="*/ 391432081 h 59"/>
              <a:gd name="T2" fmla="*/ 352975421 w 56"/>
              <a:gd name="T3" fmla="*/ 676111837 h 59"/>
              <a:gd name="T4" fmla="*/ 317679251 w 56"/>
              <a:gd name="T5" fmla="*/ 699834576 h 59"/>
              <a:gd name="T6" fmla="*/ 270614260 w 56"/>
              <a:gd name="T7" fmla="*/ 676111837 h 59"/>
              <a:gd name="T8" fmla="*/ 235318090 w 56"/>
              <a:gd name="T9" fmla="*/ 640527729 h 59"/>
              <a:gd name="T10" fmla="*/ 223552700 w 56"/>
              <a:gd name="T11" fmla="*/ 604940176 h 59"/>
              <a:gd name="T12" fmla="*/ 235318090 w 56"/>
              <a:gd name="T13" fmla="*/ 569356068 h 59"/>
              <a:gd name="T14" fmla="*/ 376509631 w 56"/>
              <a:gd name="T15" fmla="*/ 427016190 h 59"/>
              <a:gd name="T16" fmla="*/ 58830380 w 56"/>
              <a:gd name="T17" fmla="*/ 427016190 h 59"/>
              <a:gd name="T18" fmla="*/ 0 w 56"/>
              <a:gd name="T19" fmla="*/ 379570712 h 59"/>
              <a:gd name="T20" fmla="*/ 0 w 56"/>
              <a:gd name="T21" fmla="*/ 320263864 h 59"/>
              <a:gd name="T22" fmla="*/ 58830380 w 56"/>
              <a:gd name="T23" fmla="*/ 260953573 h 59"/>
              <a:gd name="T24" fmla="*/ 376509631 w 56"/>
              <a:gd name="T25" fmla="*/ 260953573 h 59"/>
              <a:gd name="T26" fmla="*/ 235318090 w 56"/>
              <a:gd name="T27" fmla="*/ 130478508 h 59"/>
              <a:gd name="T28" fmla="*/ 223552700 w 56"/>
              <a:gd name="T29" fmla="*/ 83029586 h 59"/>
              <a:gd name="T30" fmla="*/ 235318090 w 56"/>
              <a:gd name="T31" fmla="*/ 47445478 h 59"/>
              <a:gd name="T32" fmla="*/ 270614260 w 56"/>
              <a:gd name="T33" fmla="*/ 11861369 h 59"/>
              <a:gd name="T34" fmla="*/ 317679251 w 56"/>
              <a:gd name="T35" fmla="*/ 0 h 59"/>
              <a:gd name="T36" fmla="*/ 352975421 w 56"/>
              <a:gd name="T37" fmla="*/ 11861369 h 59"/>
              <a:gd name="T38" fmla="*/ 647123891 w 56"/>
              <a:gd name="T39" fmla="*/ 308402495 h 59"/>
              <a:gd name="T40" fmla="*/ 658889281 w 56"/>
              <a:gd name="T41" fmla="*/ 343986603 h 59"/>
              <a:gd name="T42" fmla="*/ 647123891 w 56"/>
              <a:gd name="T43" fmla="*/ 391432081 h 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" h="59">
                <a:moveTo>
                  <a:pt x="55" y="33"/>
                </a:moveTo>
                <a:cubicBezTo>
                  <a:pt x="30" y="57"/>
                  <a:pt x="30" y="57"/>
                  <a:pt x="30" y="57"/>
                </a:cubicBezTo>
                <a:cubicBezTo>
                  <a:pt x="29" y="58"/>
                  <a:pt x="28" y="59"/>
                  <a:pt x="27" y="59"/>
                </a:cubicBezTo>
                <a:cubicBezTo>
                  <a:pt x="25" y="59"/>
                  <a:pt x="24" y="58"/>
                  <a:pt x="23" y="57"/>
                </a:cubicBezTo>
                <a:cubicBezTo>
                  <a:pt x="20" y="54"/>
                  <a:pt x="20" y="54"/>
                  <a:pt x="20" y="54"/>
                </a:cubicBezTo>
                <a:cubicBezTo>
                  <a:pt x="20" y="54"/>
                  <a:pt x="19" y="52"/>
                  <a:pt x="19" y="51"/>
                </a:cubicBezTo>
                <a:cubicBezTo>
                  <a:pt x="19" y="50"/>
                  <a:pt x="20" y="48"/>
                  <a:pt x="20" y="48"/>
                </a:cubicBezTo>
                <a:cubicBezTo>
                  <a:pt x="32" y="36"/>
                  <a:pt x="32" y="36"/>
                  <a:pt x="32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2" y="36"/>
                  <a:pt x="0" y="34"/>
                  <a:pt x="0" y="32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4"/>
                  <a:pt x="2" y="22"/>
                  <a:pt x="5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19" y="9"/>
                  <a:pt x="19" y="7"/>
                </a:cubicBezTo>
                <a:cubicBezTo>
                  <a:pt x="19" y="6"/>
                  <a:pt x="20" y="5"/>
                  <a:pt x="20" y="4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0"/>
                  <a:pt x="25" y="0"/>
                  <a:pt x="27" y="0"/>
                </a:cubicBezTo>
                <a:cubicBezTo>
                  <a:pt x="28" y="0"/>
                  <a:pt x="29" y="0"/>
                  <a:pt x="30" y="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7"/>
                  <a:pt x="56" y="28"/>
                  <a:pt x="56" y="29"/>
                </a:cubicBezTo>
                <a:cubicBezTo>
                  <a:pt x="56" y="30"/>
                  <a:pt x="56" y="32"/>
                  <a:pt x="55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" name="Freeform 13"/>
          <p:cNvSpPr>
            <a:spLocks/>
          </p:cNvSpPr>
          <p:nvPr/>
        </p:nvSpPr>
        <p:spPr bwMode="auto">
          <a:xfrm>
            <a:off x="6360238" y="5777567"/>
            <a:ext cx="341665" cy="120861"/>
          </a:xfrm>
          <a:custGeom>
            <a:avLst/>
            <a:gdLst>
              <a:gd name="T0" fmla="*/ 800850339 w 68"/>
              <a:gd name="T1" fmla="*/ 153800969 h 24"/>
              <a:gd name="T2" fmla="*/ 683078028 w 68"/>
              <a:gd name="T3" fmla="*/ 272105438 h 24"/>
              <a:gd name="T4" fmla="*/ 659522194 w 68"/>
              <a:gd name="T5" fmla="*/ 283937604 h 24"/>
              <a:gd name="T6" fmla="*/ 635969791 w 68"/>
              <a:gd name="T7" fmla="*/ 248444544 h 24"/>
              <a:gd name="T8" fmla="*/ 635969791 w 68"/>
              <a:gd name="T9" fmla="*/ 201122756 h 24"/>
              <a:gd name="T10" fmla="*/ 176658466 w 68"/>
              <a:gd name="T11" fmla="*/ 201122756 h 24"/>
              <a:gd name="T12" fmla="*/ 176658466 w 68"/>
              <a:gd name="T13" fmla="*/ 248444544 h 24"/>
              <a:gd name="T14" fmla="*/ 153102631 w 68"/>
              <a:gd name="T15" fmla="*/ 283937604 h 24"/>
              <a:gd name="T16" fmla="*/ 129550228 w 68"/>
              <a:gd name="T17" fmla="*/ 272105438 h 24"/>
              <a:gd name="T18" fmla="*/ 11777917 w 68"/>
              <a:gd name="T19" fmla="*/ 153800969 h 24"/>
              <a:gd name="T20" fmla="*/ 0 w 68"/>
              <a:gd name="T21" fmla="*/ 141968802 h 24"/>
              <a:gd name="T22" fmla="*/ 11777917 w 68"/>
              <a:gd name="T23" fmla="*/ 118307908 h 24"/>
              <a:gd name="T24" fmla="*/ 129550228 w 68"/>
              <a:gd name="T25" fmla="*/ 0 h 24"/>
              <a:gd name="T26" fmla="*/ 153102631 w 68"/>
              <a:gd name="T27" fmla="*/ 0 h 24"/>
              <a:gd name="T28" fmla="*/ 176658466 w 68"/>
              <a:gd name="T29" fmla="*/ 23660894 h 24"/>
              <a:gd name="T30" fmla="*/ 176658466 w 68"/>
              <a:gd name="T31" fmla="*/ 82814848 h 24"/>
              <a:gd name="T32" fmla="*/ 635969791 w 68"/>
              <a:gd name="T33" fmla="*/ 82814848 h 24"/>
              <a:gd name="T34" fmla="*/ 635969791 w 68"/>
              <a:gd name="T35" fmla="*/ 23660894 h 24"/>
              <a:gd name="T36" fmla="*/ 659522194 w 68"/>
              <a:gd name="T37" fmla="*/ 0 h 24"/>
              <a:gd name="T38" fmla="*/ 683078028 w 68"/>
              <a:gd name="T39" fmla="*/ 0 h 24"/>
              <a:gd name="T40" fmla="*/ 800850339 w 68"/>
              <a:gd name="T41" fmla="*/ 118307908 h 24"/>
              <a:gd name="T42" fmla="*/ 800850339 w 68"/>
              <a:gd name="T43" fmla="*/ 141968802 h 24"/>
              <a:gd name="T44" fmla="*/ 800850339 w 68"/>
              <a:gd name="T45" fmla="*/ 153800969 h 2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8" h="24">
                <a:moveTo>
                  <a:pt x="68" y="13"/>
                </a:moveTo>
                <a:cubicBezTo>
                  <a:pt x="58" y="23"/>
                  <a:pt x="58" y="23"/>
                  <a:pt x="58" y="23"/>
                </a:cubicBezTo>
                <a:cubicBezTo>
                  <a:pt x="58" y="24"/>
                  <a:pt x="57" y="24"/>
                  <a:pt x="56" y="24"/>
                </a:cubicBezTo>
                <a:cubicBezTo>
                  <a:pt x="55" y="24"/>
                  <a:pt x="54" y="23"/>
                  <a:pt x="54" y="21"/>
                </a:cubicBezTo>
                <a:cubicBezTo>
                  <a:pt x="54" y="17"/>
                  <a:pt x="54" y="17"/>
                  <a:pt x="54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3"/>
                  <a:pt x="14" y="24"/>
                  <a:pt x="13" y="24"/>
                </a:cubicBezTo>
                <a:cubicBezTo>
                  <a:pt x="12" y="24"/>
                  <a:pt x="11" y="24"/>
                  <a:pt x="11" y="2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2"/>
                  <a:pt x="0" y="12"/>
                </a:cubicBezTo>
                <a:cubicBezTo>
                  <a:pt x="0" y="11"/>
                  <a:pt x="1" y="10"/>
                  <a:pt x="1" y="1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2" y="0"/>
                  <a:pt x="13" y="0"/>
                </a:cubicBezTo>
                <a:cubicBezTo>
                  <a:pt x="14" y="0"/>
                  <a:pt x="15" y="1"/>
                  <a:pt x="15" y="2"/>
                </a:cubicBezTo>
                <a:cubicBezTo>
                  <a:pt x="15" y="7"/>
                  <a:pt x="15" y="7"/>
                  <a:pt x="15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2"/>
                  <a:pt x="54" y="2"/>
                  <a:pt x="54" y="2"/>
                </a:cubicBezTo>
                <a:cubicBezTo>
                  <a:pt x="54" y="1"/>
                  <a:pt x="55" y="0"/>
                  <a:pt x="56" y="0"/>
                </a:cubicBezTo>
                <a:cubicBezTo>
                  <a:pt x="57" y="0"/>
                  <a:pt x="58" y="0"/>
                  <a:pt x="58" y="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1"/>
                  <a:pt x="68" y="12"/>
                </a:cubicBezTo>
                <a:cubicBezTo>
                  <a:pt x="68" y="12"/>
                  <a:pt x="68" y="13"/>
                  <a:pt x="68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" name="Freeform 14"/>
          <p:cNvSpPr>
            <a:spLocks noEditPoints="1"/>
          </p:cNvSpPr>
          <p:nvPr/>
        </p:nvSpPr>
        <p:spPr bwMode="auto">
          <a:xfrm>
            <a:off x="7083082" y="5691569"/>
            <a:ext cx="392801" cy="302154"/>
          </a:xfrm>
          <a:custGeom>
            <a:avLst/>
            <a:gdLst>
              <a:gd name="T0" fmla="*/ 922800653 w 78"/>
              <a:gd name="T1" fmla="*/ 556043042 h 60"/>
              <a:gd name="T2" fmla="*/ 899139715 w 78"/>
              <a:gd name="T3" fmla="*/ 567875208 h 60"/>
              <a:gd name="T4" fmla="*/ 863646589 w 78"/>
              <a:gd name="T5" fmla="*/ 567875208 h 60"/>
              <a:gd name="T6" fmla="*/ 863646589 w 78"/>
              <a:gd name="T7" fmla="*/ 627029163 h 60"/>
              <a:gd name="T8" fmla="*/ 768999398 w 78"/>
              <a:gd name="T9" fmla="*/ 709844010 h 60"/>
              <a:gd name="T10" fmla="*/ 686184395 w 78"/>
              <a:gd name="T11" fmla="*/ 627029163 h 60"/>
              <a:gd name="T12" fmla="*/ 686184395 w 78"/>
              <a:gd name="T13" fmla="*/ 567875208 h 60"/>
              <a:gd name="T14" fmla="*/ 224784069 w 78"/>
              <a:gd name="T15" fmla="*/ 567875208 h 60"/>
              <a:gd name="T16" fmla="*/ 224784069 w 78"/>
              <a:gd name="T17" fmla="*/ 627029163 h 60"/>
              <a:gd name="T18" fmla="*/ 141969067 w 78"/>
              <a:gd name="T19" fmla="*/ 709844010 h 60"/>
              <a:gd name="T20" fmla="*/ 59154064 w 78"/>
              <a:gd name="T21" fmla="*/ 627029163 h 60"/>
              <a:gd name="T22" fmla="*/ 59154064 w 78"/>
              <a:gd name="T23" fmla="*/ 567875208 h 60"/>
              <a:gd name="T24" fmla="*/ 11832189 w 78"/>
              <a:gd name="T25" fmla="*/ 567875208 h 60"/>
              <a:gd name="T26" fmla="*/ 0 w 78"/>
              <a:gd name="T27" fmla="*/ 556043042 h 60"/>
              <a:gd name="T28" fmla="*/ 0 w 78"/>
              <a:gd name="T29" fmla="*/ 378584619 h 60"/>
              <a:gd name="T30" fmla="*/ 94647191 w 78"/>
              <a:gd name="T31" fmla="*/ 283937604 h 60"/>
              <a:gd name="T32" fmla="*/ 106475940 w 78"/>
              <a:gd name="T33" fmla="*/ 283937604 h 60"/>
              <a:gd name="T34" fmla="*/ 153801255 w 78"/>
              <a:gd name="T35" fmla="*/ 94647015 h 60"/>
              <a:gd name="T36" fmla="*/ 283938133 w 78"/>
              <a:gd name="T37" fmla="*/ 0 h 60"/>
              <a:gd name="T38" fmla="*/ 627030331 w 78"/>
              <a:gd name="T39" fmla="*/ 0 h 60"/>
              <a:gd name="T40" fmla="*/ 757170649 w 78"/>
              <a:gd name="T41" fmla="*/ 94647015 h 60"/>
              <a:gd name="T42" fmla="*/ 804492524 w 78"/>
              <a:gd name="T43" fmla="*/ 283937604 h 60"/>
              <a:gd name="T44" fmla="*/ 816324713 w 78"/>
              <a:gd name="T45" fmla="*/ 283937604 h 60"/>
              <a:gd name="T46" fmla="*/ 922800653 w 78"/>
              <a:gd name="T47" fmla="*/ 378584619 h 60"/>
              <a:gd name="T48" fmla="*/ 922800653 w 78"/>
              <a:gd name="T49" fmla="*/ 556043042 h 60"/>
              <a:gd name="T50" fmla="*/ 141969067 w 78"/>
              <a:gd name="T51" fmla="*/ 354923725 h 60"/>
              <a:gd name="T52" fmla="*/ 70986253 w 78"/>
              <a:gd name="T53" fmla="*/ 425906406 h 60"/>
              <a:gd name="T54" fmla="*/ 141969067 w 78"/>
              <a:gd name="T55" fmla="*/ 496892527 h 60"/>
              <a:gd name="T56" fmla="*/ 212955320 w 78"/>
              <a:gd name="T57" fmla="*/ 425906406 h 60"/>
              <a:gd name="T58" fmla="*/ 141969067 w 78"/>
              <a:gd name="T59" fmla="*/ 354923725 h 60"/>
              <a:gd name="T60" fmla="*/ 686184395 w 78"/>
              <a:gd name="T61" fmla="*/ 283937604 h 60"/>
              <a:gd name="T62" fmla="*/ 650691269 w 78"/>
              <a:gd name="T63" fmla="*/ 118307908 h 60"/>
              <a:gd name="T64" fmla="*/ 627030331 w 78"/>
              <a:gd name="T65" fmla="*/ 106475742 h 60"/>
              <a:gd name="T66" fmla="*/ 283938133 w 78"/>
              <a:gd name="T67" fmla="*/ 106475742 h 60"/>
              <a:gd name="T68" fmla="*/ 272109384 w 78"/>
              <a:gd name="T69" fmla="*/ 118307908 h 60"/>
              <a:gd name="T70" fmla="*/ 224784069 w 78"/>
              <a:gd name="T71" fmla="*/ 283937604 h 60"/>
              <a:gd name="T72" fmla="*/ 686184395 w 78"/>
              <a:gd name="T73" fmla="*/ 283937604 h 60"/>
              <a:gd name="T74" fmla="*/ 768999398 w 78"/>
              <a:gd name="T75" fmla="*/ 354923725 h 60"/>
              <a:gd name="T76" fmla="*/ 698016584 w 78"/>
              <a:gd name="T77" fmla="*/ 425906406 h 60"/>
              <a:gd name="T78" fmla="*/ 768999398 w 78"/>
              <a:gd name="T79" fmla="*/ 496892527 h 60"/>
              <a:gd name="T80" fmla="*/ 839985651 w 78"/>
              <a:gd name="T81" fmla="*/ 425906406 h 60"/>
              <a:gd name="T82" fmla="*/ 768999398 w 78"/>
              <a:gd name="T83" fmla="*/ 354923725 h 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8" h="60">
                <a:moveTo>
                  <a:pt x="78" y="47"/>
                </a:moveTo>
                <a:cubicBezTo>
                  <a:pt x="78" y="48"/>
                  <a:pt x="77" y="48"/>
                  <a:pt x="76" y="48"/>
                </a:cubicBezTo>
                <a:cubicBezTo>
                  <a:pt x="73" y="48"/>
                  <a:pt x="73" y="48"/>
                  <a:pt x="73" y="48"/>
                </a:cubicBezTo>
                <a:cubicBezTo>
                  <a:pt x="73" y="53"/>
                  <a:pt x="73" y="53"/>
                  <a:pt x="73" y="53"/>
                </a:cubicBezTo>
                <a:cubicBezTo>
                  <a:pt x="73" y="57"/>
                  <a:pt x="69" y="60"/>
                  <a:pt x="65" y="60"/>
                </a:cubicBezTo>
                <a:cubicBezTo>
                  <a:pt x="61" y="60"/>
                  <a:pt x="58" y="57"/>
                  <a:pt x="58" y="53"/>
                </a:cubicBezTo>
                <a:cubicBezTo>
                  <a:pt x="58" y="48"/>
                  <a:pt x="58" y="48"/>
                  <a:pt x="58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57"/>
                  <a:pt x="16" y="60"/>
                  <a:pt x="12" y="60"/>
                </a:cubicBezTo>
                <a:cubicBezTo>
                  <a:pt x="8" y="60"/>
                  <a:pt x="5" y="57"/>
                  <a:pt x="5" y="53"/>
                </a:cubicBezTo>
                <a:cubicBezTo>
                  <a:pt x="5" y="48"/>
                  <a:pt x="5" y="48"/>
                  <a:pt x="5" y="48"/>
                </a:cubicBezTo>
                <a:cubicBezTo>
                  <a:pt x="1" y="48"/>
                  <a:pt x="1" y="48"/>
                  <a:pt x="1" y="48"/>
                </a:cubicBezTo>
                <a:cubicBezTo>
                  <a:pt x="0" y="48"/>
                  <a:pt x="0" y="48"/>
                  <a:pt x="0" y="47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28"/>
                  <a:pt x="4" y="24"/>
                  <a:pt x="8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3"/>
                  <a:pt x="19" y="0"/>
                  <a:pt x="24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8" y="0"/>
                  <a:pt x="63" y="3"/>
                  <a:pt x="64" y="8"/>
                </a:cubicBezTo>
                <a:cubicBezTo>
                  <a:pt x="68" y="24"/>
                  <a:pt x="68" y="24"/>
                  <a:pt x="68" y="24"/>
                </a:cubicBezTo>
                <a:cubicBezTo>
                  <a:pt x="69" y="24"/>
                  <a:pt x="69" y="24"/>
                  <a:pt x="69" y="24"/>
                </a:cubicBezTo>
                <a:cubicBezTo>
                  <a:pt x="74" y="24"/>
                  <a:pt x="78" y="28"/>
                  <a:pt x="78" y="32"/>
                </a:cubicBezTo>
                <a:lnTo>
                  <a:pt x="78" y="47"/>
                </a:lnTo>
                <a:close/>
                <a:moveTo>
                  <a:pt x="12" y="30"/>
                </a:moveTo>
                <a:cubicBezTo>
                  <a:pt x="9" y="30"/>
                  <a:pt x="6" y="33"/>
                  <a:pt x="6" y="36"/>
                </a:cubicBezTo>
                <a:cubicBezTo>
                  <a:pt x="6" y="39"/>
                  <a:pt x="9" y="42"/>
                  <a:pt x="12" y="42"/>
                </a:cubicBezTo>
                <a:cubicBezTo>
                  <a:pt x="15" y="42"/>
                  <a:pt x="18" y="39"/>
                  <a:pt x="18" y="36"/>
                </a:cubicBezTo>
                <a:cubicBezTo>
                  <a:pt x="18" y="33"/>
                  <a:pt x="15" y="30"/>
                  <a:pt x="12" y="30"/>
                </a:cubicBezTo>
                <a:close/>
                <a:moveTo>
                  <a:pt x="58" y="24"/>
                </a:moveTo>
                <a:cubicBezTo>
                  <a:pt x="55" y="10"/>
                  <a:pt x="55" y="10"/>
                  <a:pt x="55" y="10"/>
                </a:cubicBezTo>
                <a:cubicBezTo>
                  <a:pt x="54" y="10"/>
                  <a:pt x="54" y="9"/>
                  <a:pt x="5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3" y="10"/>
                  <a:pt x="23" y="10"/>
                </a:cubicBezTo>
                <a:cubicBezTo>
                  <a:pt x="19" y="24"/>
                  <a:pt x="19" y="24"/>
                  <a:pt x="19" y="24"/>
                </a:cubicBezTo>
                <a:lnTo>
                  <a:pt x="58" y="24"/>
                </a:lnTo>
                <a:close/>
                <a:moveTo>
                  <a:pt x="65" y="30"/>
                </a:moveTo>
                <a:cubicBezTo>
                  <a:pt x="62" y="30"/>
                  <a:pt x="59" y="33"/>
                  <a:pt x="59" y="36"/>
                </a:cubicBezTo>
                <a:cubicBezTo>
                  <a:pt x="59" y="39"/>
                  <a:pt x="62" y="42"/>
                  <a:pt x="65" y="42"/>
                </a:cubicBezTo>
                <a:cubicBezTo>
                  <a:pt x="69" y="42"/>
                  <a:pt x="71" y="39"/>
                  <a:pt x="71" y="36"/>
                </a:cubicBezTo>
                <a:cubicBezTo>
                  <a:pt x="71" y="33"/>
                  <a:pt x="69" y="30"/>
                  <a:pt x="65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" name="Freeform 15"/>
          <p:cNvSpPr>
            <a:spLocks noEditPoints="1"/>
          </p:cNvSpPr>
          <p:nvPr/>
        </p:nvSpPr>
        <p:spPr bwMode="auto">
          <a:xfrm>
            <a:off x="7808251" y="5691569"/>
            <a:ext cx="390476" cy="292857"/>
          </a:xfrm>
          <a:custGeom>
            <a:avLst/>
            <a:gdLst>
              <a:gd name="T0" fmla="*/ 423386250 w 168"/>
              <a:gd name="T1" fmla="*/ 317539688 h 126"/>
              <a:gd name="T2" fmla="*/ 0 w 168"/>
              <a:gd name="T3" fmla="*/ 317539688 h 126"/>
              <a:gd name="T4" fmla="*/ 0 w 168"/>
              <a:gd name="T5" fmla="*/ 0 h 126"/>
              <a:gd name="T6" fmla="*/ 25201563 w 168"/>
              <a:gd name="T7" fmla="*/ 0 h 126"/>
              <a:gd name="T8" fmla="*/ 25201563 w 168"/>
              <a:gd name="T9" fmla="*/ 289818763 h 126"/>
              <a:gd name="T10" fmla="*/ 423386250 w 168"/>
              <a:gd name="T11" fmla="*/ 289818763 h 126"/>
              <a:gd name="T12" fmla="*/ 423386250 w 168"/>
              <a:gd name="T13" fmla="*/ 317539688 h 126"/>
              <a:gd name="T14" fmla="*/ 136088438 w 168"/>
              <a:gd name="T15" fmla="*/ 262096250 h 126"/>
              <a:gd name="T16" fmla="*/ 80645000 w 168"/>
              <a:gd name="T17" fmla="*/ 262096250 h 126"/>
              <a:gd name="T18" fmla="*/ 80645000 w 168"/>
              <a:gd name="T19" fmla="*/ 158770638 h 126"/>
              <a:gd name="T20" fmla="*/ 136088438 w 168"/>
              <a:gd name="T21" fmla="*/ 158770638 h 126"/>
              <a:gd name="T22" fmla="*/ 136088438 w 168"/>
              <a:gd name="T23" fmla="*/ 262096250 h 126"/>
              <a:gd name="T24" fmla="*/ 211693125 w 168"/>
              <a:gd name="T25" fmla="*/ 262096250 h 126"/>
              <a:gd name="T26" fmla="*/ 161290000 w 168"/>
              <a:gd name="T27" fmla="*/ 262096250 h 126"/>
              <a:gd name="T28" fmla="*/ 161290000 w 168"/>
              <a:gd name="T29" fmla="*/ 47883763 h 126"/>
              <a:gd name="T30" fmla="*/ 211693125 w 168"/>
              <a:gd name="T31" fmla="*/ 47883763 h 126"/>
              <a:gd name="T32" fmla="*/ 211693125 w 168"/>
              <a:gd name="T33" fmla="*/ 262096250 h 126"/>
              <a:gd name="T34" fmla="*/ 292338125 w 168"/>
              <a:gd name="T35" fmla="*/ 262096250 h 126"/>
              <a:gd name="T36" fmla="*/ 239415638 w 168"/>
              <a:gd name="T37" fmla="*/ 262096250 h 126"/>
              <a:gd name="T38" fmla="*/ 239415638 w 168"/>
              <a:gd name="T39" fmla="*/ 103327200 h 126"/>
              <a:gd name="T40" fmla="*/ 292338125 w 168"/>
              <a:gd name="T41" fmla="*/ 103327200 h 126"/>
              <a:gd name="T42" fmla="*/ 292338125 w 168"/>
              <a:gd name="T43" fmla="*/ 262096250 h 126"/>
              <a:gd name="T44" fmla="*/ 370463763 w 168"/>
              <a:gd name="T45" fmla="*/ 262096250 h 126"/>
              <a:gd name="T46" fmla="*/ 320060638 w 168"/>
              <a:gd name="T47" fmla="*/ 262096250 h 126"/>
              <a:gd name="T48" fmla="*/ 320060638 w 168"/>
              <a:gd name="T49" fmla="*/ 22682200 h 126"/>
              <a:gd name="T50" fmla="*/ 370463763 w 168"/>
              <a:gd name="T51" fmla="*/ 22682200 h 126"/>
              <a:gd name="T52" fmla="*/ 370463763 w 168"/>
              <a:gd name="T53" fmla="*/ 26209625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68" h="126">
                <a:moveTo>
                  <a:pt x="168" y="126"/>
                </a:moveTo>
                <a:lnTo>
                  <a:pt x="0" y="126"/>
                </a:lnTo>
                <a:lnTo>
                  <a:pt x="0" y="0"/>
                </a:lnTo>
                <a:lnTo>
                  <a:pt x="10" y="0"/>
                </a:lnTo>
                <a:lnTo>
                  <a:pt x="10" y="115"/>
                </a:lnTo>
                <a:lnTo>
                  <a:pt x="168" y="115"/>
                </a:lnTo>
                <a:lnTo>
                  <a:pt x="168" y="126"/>
                </a:lnTo>
                <a:close/>
                <a:moveTo>
                  <a:pt x="54" y="104"/>
                </a:moveTo>
                <a:lnTo>
                  <a:pt x="32" y="104"/>
                </a:lnTo>
                <a:lnTo>
                  <a:pt x="32" y="63"/>
                </a:lnTo>
                <a:lnTo>
                  <a:pt x="54" y="63"/>
                </a:lnTo>
                <a:lnTo>
                  <a:pt x="54" y="104"/>
                </a:lnTo>
                <a:close/>
                <a:moveTo>
                  <a:pt x="84" y="104"/>
                </a:moveTo>
                <a:lnTo>
                  <a:pt x="64" y="104"/>
                </a:lnTo>
                <a:lnTo>
                  <a:pt x="64" y="19"/>
                </a:lnTo>
                <a:lnTo>
                  <a:pt x="84" y="19"/>
                </a:lnTo>
                <a:lnTo>
                  <a:pt x="84" y="104"/>
                </a:lnTo>
                <a:close/>
                <a:moveTo>
                  <a:pt x="116" y="104"/>
                </a:moveTo>
                <a:lnTo>
                  <a:pt x="95" y="104"/>
                </a:lnTo>
                <a:lnTo>
                  <a:pt x="95" y="41"/>
                </a:lnTo>
                <a:lnTo>
                  <a:pt x="116" y="41"/>
                </a:lnTo>
                <a:lnTo>
                  <a:pt x="116" y="104"/>
                </a:lnTo>
                <a:close/>
                <a:moveTo>
                  <a:pt x="147" y="104"/>
                </a:moveTo>
                <a:lnTo>
                  <a:pt x="127" y="104"/>
                </a:lnTo>
                <a:lnTo>
                  <a:pt x="127" y="9"/>
                </a:lnTo>
                <a:lnTo>
                  <a:pt x="147" y="9"/>
                </a:lnTo>
                <a:lnTo>
                  <a:pt x="147" y="1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" name="Freeform 16"/>
          <p:cNvSpPr>
            <a:spLocks noEditPoints="1"/>
          </p:cNvSpPr>
          <p:nvPr/>
        </p:nvSpPr>
        <p:spPr bwMode="auto">
          <a:xfrm>
            <a:off x="8545042" y="5691569"/>
            <a:ext cx="306802" cy="267291"/>
          </a:xfrm>
          <a:custGeom>
            <a:avLst/>
            <a:gdLst>
              <a:gd name="T0" fmla="*/ 719855779 w 61"/>
              <a:gd name="T1" fmla="*/ 628853754 h 53"/>
              <a:gd name="T2" fmla="*/ 200614925 w 61"/>
              <a:gd name="T3" fmla="*/ 628853754 h 53"/>
              <a:gd name="T4" fmla="*/ 200614925 w 61"/>
              <a:gd name="T5" fmla="*/ 545797923 h 53"/>
              <a:gd name="T6" fmla="*/ 259618709 w 61"/>
              <a:gd name="T7" fmla="*/ 450875497 h 53"/>
              <a:gd name="T8" fmla="*/ 200614925 w 61"/>
              <a:gd name="T9" fmla="*/ 450875497 h 53"/>
              <a:gd name="T10" fmla="*/ 23600139 w 61"/>
              <a:gd name="T11" fmla="*/ 284763834 h 53"/>
              <a:gd name="T12" fmla="*/ 23600139 w 61"/>
              <a:gd name="T13" fmla="*/ 142381917 h 53"/>
              <a:gd name="T14" fmla="*/ 0 w 61"/>
              <a:gd name="T15" fmla="*/ 106785577 h 53"/>
              <a:gd name="T16" fmla="*/ 11800070 w 61"/>
              <a:gd name="T17" fmla="*/ 47459491 h 53"/>
              <a:gd name="T18" fmla="*/ 224218500 w 61"/>
              <a:gd name="T19" fmla="*/ 47459491 h 53"/>
              <a:gd name="T20" fmla="*/ 247818639 w 61"/>
              <a:gd name="T21" fmla="*/ 0 h 53"/>
              <a:gd name="T22" fmla="*/ 672652065 w 61"/>
              <a:gd name="T23" fmla="*/ 0 h 53"/>
              <a:gd name="T24" fmla="*/ 684452134 w 61"/>
              <a:gd name="T25" fmla="*/ 83055831 h 53"/>
              <a:gd name="T26" fmla="*/ 660851995 w 61"/>
              <a:gd name="T27" fmla="*/ 94922426 h 53"/>
              <a:gd name="T28" fmla="*/ 660851995 w 61"/>
              <a:gd name="T29" fmla="*/ 450875497 h 53"/>
              <a:gd name="T30" fmla="*/ 719855779 w 61"/>
              <a:gd name="T31" fmla="*/ 545797923 h 53"/>
              <a:gd name="T32" fmla="*/ 719855779 w 61"/>
              <a:gd name="T33" fmla="*/ 628853754 h 53"/>
              <a:gd name="T34" fmla="*/ 259618709 w 61"/>
              <a:gd name="T35" fmla="*/ 166111662 h 53"/>
              <a:gd name="T36" fmla="*/ 141611142 w 61"/>
              <a:gd name="T37" fmla="*/ 166111662 h 53"/>
              <a:gd name="T38" fmla="*/ 141611142 w 61"/>
              <a:gd name="T39" fmla="*/ 284763834 h 53"/>
              <a:gd name="T40" fmla="*/ 200614925 w 61"/>
              <a:gd name="T41" fmla="*/ 344089920 h 53"/>
              <a:gd name="T42" fmla="*/ 259618709 w 61"/>
              <a:gd name="T43" fmla="*/ 344089920 h 53"/>
              <a:gd name="T44" fmla="*/ 259618709 w 61"/>
              <a:gd name="T45" fmla="*/ 166111662 h 5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1" h="53">
                <a:moveTo>
                  <a:pt x="61" y="53"/>
                </a:moveTo>
                <a:cubicBezTo>
                  <a:pt x="17" y="53"/>
                  <a:pt x="17" y="53"/>
                  <a:pt x="17" y="53"/>
                </a:cubicBezTo>
                <a:cubicBezTo>
                  <a:pt x="17" y="46"/>
                  <a:pt x="17" y="46"/>
                  <a:pt x="17" y="46"/>
                </a:cubicBezTo>
                <a:cubicBezTo>
                  <a:pt x="22" y="38"/>
                  <a:pt x="22" y="38"/>
                  <a:pt x="22" y="38"/>
                </a:cubicBezTo>
                <a:cubicBezTo>
                  <a:pt x="21" y="38"/>
                  <a:pt x="17" y="38"/>
                  <a:pt x="17" y="38"/>
                </a:cubicBezTo>
                <a:cubicBezTo>
                  <a:pt x="9" y="38"/>
                  <a:pt x="2" y="32"/>
                  <a:pt x="2" y="24"/>
                </a:cubicBezTo>
                <a:cubicBezTo>
                  <a:pt x="2" y="12"/>
                  <a:pt x="2" y="12"/>
                  <a:pt x="2" y="12"/>
                </a:cubicBezTo>
                <a:cubicBezTo>
                  <a:pt x="0" y="9"/>
                  <a:pt x="0" y="9"/>
                  <a:pt x="0" y="9"/>
                </a:cubicBezTo>
                <a:cubicBezTo>
                  <a:pt x="1" y="4"/>
                  <a:pt x="1" y="4"/>
                  <a:pt x="1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21" y="0"/>
                  <a:pt x="21" y="0"/>
                  <a:pt x="21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8" y="7"/>
                  <a:pt x="58" y="7"/>
                  <a:pt x="58" y="7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38"/>
                  <a:pt x="56" y="38"/>
                  <a:pt x="56" y="38"/>
                </a:cubicBezTo>
                <a:cubicBezTo>
                  <a:pt x="61" y="46"/>
                  <a:pt x="61" y="46"/>
                  <a:pt x="61" y="46"/>
                </a:cubicBezTo>
                <a:lnTo>
                  <a:pt x="61" y="53"/>
                </a:lnTo>
                <a:close/>
                <a:moveTo>
                  <a:pt x="22" y="14"/>
                </a:moveTo>
                <a:cubicBezTo>
                  <a:pt x="12" y="14"/>
                  <a:pt x="12" y="14"/>
                  <a:pt x="12" y="14"/>
                </a:cubicBezTo>
                <a:cubicBezTo>
                  <a:pt x="12" y="19"/>
                  <a:pt x="12" y="24"/>
                  <a:pt x="12" y="24"/>
                </a:cubicBezTo>
                <a:cubicBezTo>
                  <a:pt x="12" y="27"/>
                  <a:pt x="14" y="29"/>
                  <a:pt x="17" y="29"/>
                </a:cubicBezTo>
                <a:cubicBezTo>
                  <a:pt x="20" y="29"/>
                  <a:pt x="21" y="29"/>
                  <a:pt x="22" y="29"/>
                </a:cubicBezTo>
                <a:lnTo>
                  <a:pt x="22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Freeform 17"/>
          <p:cNvSpPr>
            <a:spLocks noEditPoints="1"/>
          </p:cNvSpPr>
          <p:nvPr/>
        </p:nvSpPr>
        <p:spPr bwMode="auto">
          <a:xfrm>
            <a:off x="9270211" y="5666003"/>
            <a:ext cx="316099" cy="341665"/>
          </a:xfrm>
          <a:custGeom>
            <a:avLst/>
            <a:gdLst>
              <a:gd name="T0" fmla="*/ 681164500 w 63"/>
              <a:gd name="T1" fmla="*/ 683078028 h 68"/>
              <a:gd name="T2" fmla="*/ 481511832 w 63"/>
              <a:gd name="T3" fmla="*/ 683078028 h 68"/>
              <a:gd name="T4" fmla="*/ 364072513 w 63"/>
              <a:gd name="T5" fmla="*/ 800850339 h 68"/>
              <a:gd name="T6" fmla="*/ 258374041 w 63"/>
              <a:gd name="T7" fmla="*/ 683078028 h 68"/>
              <a:gd name="T8" fmla="*/ 58721373 w 63"/>
              <a:gd name="T9" fmla="*/ 683078028 h 68"/>
              <a:gd name="T10" fmla="*/ 0 w 63"/>
              <a:gd name="T11" fmla="*/ 624191873 h 68"/>
              <a:gd name="T12" fmla="*/ 140931295 w 63"/>
              <a:gd name="T13" fmla="*/ 259097024 h 68"/>
              <a:gd name="T14" fmla="*/ 328839689 w 63"/>
              <a:gd name="T15" fmla="*/ 58886155 h 68"/>
              <a:gd name="T16" fmla="*/ 328839689 w 63"/>
              <a:gd name="T17" fmla="*/ 35330320 h 68"/>
              <a:gd name="T18" fmla="*/ 364072513 w 63"/>
              <a:gd name="T19" fmla="*/ 0 h 68"/>
              <a:gd name="T20" fmla="*/ 411046184 w 63"/>
              <a:gd name="T21" fmla="*/ 35330320 h 68"/>
              <a:gd name="T22" fmla="*/ 411046184 w 63"/>
              <a:gd name="T23" fmla="*/ 58886155 h 68"/>
              <a:gd name="T24" fmla="*/ 598954578 w 63"/>
              <a:gd name="T25" fmla="*/ 259097024 h 68"/>
              <a:gd name="T26" fmla="*/ 739885873 w 63"/>
              <a:gd name="T27" fmla="*/ 624191873 h 68"/>
              <a:gd name="T28" fmla="*/ 681164500 w 63"/>
              <a:gd name="T29" fmla="*/ 683078028 h 68"/>
              <a:gd name="T30" fmla="*/ 657675951 w 63"/>
              <a:gd name="T31" fmla="*/ 624191873 h 68"/>
              <a:gd name="T32" fmla="*/ 540233205 w 63"/>
              <a:gd name="T33" fmla="*/ 259097024 h 68"/>
              <a:gd name="T34" fmla="*/ 364072513 w 63"/>
              <a:gd name="T35" fmla="*/ 105994393 h 68"/>
              <a:gd name="T36" fmla="*/ 199652668 w 63"/>
              <a:gd name="T37" fmla="*/ 259097024 h 68"/>
              <a:gd name="T38" fmla="*/ 82209922 w 63"/>
              <a:gd name="T39" fmla="*/ 624191873 h 68"/>
              <a:gd name="T40" fmla="*/ 657675951 w 63"/>
              <a:gd name="T41" fmla="*/ 624191873 h 68"/>
              <a:gd name="T42" fmla="*/ 364072513 w 63"/>
              <a:gd name="T43" fmla="*/ 741964184 h 68"/>
              <a:gd name="T44" fmla="*/ 305351140 w 63"/>
              <a:gd name="T45" fmla="*/ 683078028 h 68"/>
              <a:gd name="T46" fmla="*/ 293606865 w 63"/>
              <a:gd name="T47" fmla="*/ 671300111 h 68"/>
              <a:gd name="T48" fmla="*/ 293606865 w 63"/>
              <a:gd name="T49" fmla="*/ 683078028 h 68"/>
              <a:gd name="T50" fmla="*/ 364072513 w 63"/>
              <a:gd name="T51" fmla="*/ 765520018 h 68"/>
              <a:gd name="T52" fmla="*/ 375813360 w 63"/>
              <a:gd name="T53" fmla="*/ 753742101 h 68"/>
              <a:gd name="T54" fmla="*/ 364072513 w 63"/>
              <a:gd name="T55" fmla="*/ 741964184 h 6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" h="68">
                <a:moveTo>
                  <a:pt x="58" y="58"/>
                </a:moveTo>
                <a:cubicBezTo>
                  <a:pt x="41" y="58"/>
                  <a:pt x="41" y="58"/>
                  <a:pt x="41" y="58"/>
                </a:cubicBezTo>
                <a:cubicBezTo>
                  <a:pt x="41" y="63"/>
                  <a:pt x="37" y="68"/>
                  <a:pt x="31" y="68"/>
                </a:cubicBezTo>
                <a:cubicBezTo>
                  <a:pt x="26" y="68"/>
                  <a:pt x="22" y="63"/>
                  <a:pt x="22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5" y="48"/>
                  <a:pt x="12" y="40"/>
                  <a:pt x="12" y="22"/>
                </a:cubicBezTo>
                <a:cubicBezTo>
                  <a:pt x="12" y="14"/>
                  <a:pt x="18" y="6"/>
                  <a:pt x="28" y="5"/>
                </a:cubicBezTo>
                <a:cubicBezTo>
                  <a:pt x="28" y="4"/>
                  <a:pt x="28" y="4"/>
                  <a:pt x="28" y="3"/>
                </a:cubicBezTo>
                <a:cubicBezTo>
                  <a:pt x="28" y="1"/>
                  <a:pt x="29" y="0"/>
                  <a:pt x="31" y="0"/>
                </a:cubicBezTo>
                <a:cubicBezTo>
                  <a:pt x="33" y="0"/>
                  <a:pt x="35" y="1"/>
                  <a:pt x="35" y="3"/>
                </a:cubicBezTo>
                <a:cubicBezTo>
                  <a:pt x="35" y="4"/>
                  <a:pt x="35" y="4"/>
                  <a:pt x="35" y="5"/>
                </a:cubicBezTo>
                <a:cubicBezTo>
                  <a:pt x="45" y="6"/>
                  <a:pt x="51" y="14"/>
                  <a:pt x="51" y="22"/>
                </a:cubicBezTo>
                <a:cubicBezTo>
                  <a:pt x="51" y="40"/>
                  <a:pt x="57" y="48"/>
                  <a:pt x="63" y="53"/>
                </a:cubicBezTo>
                <a:cubicBezTo>
                  <a:pt x="63" y="56"/>
                  <a:pt x="61" y="58"/>
                  <a:pt x="58" y="58"/>
                </a:cubicBezTo>
                <a:close/>
                <a:moveTo>
                  <a:pt x="56" y="53"/>
                </a:moveTo>
                <a:cubicBezTo>
                  <a:pt x="49" y="45"/>
                  <a:pt x="46" y="35"/>
                  <a:pt x="46" y="22"/>
                </a:cubicBezTo>
                <a:cubicBezTo>
                  <a:pt x="46" y="17"/>
                  <a:pt x="41" y="9"/>
                  <a:pt x="31" y="9"/>
                </a:cubicBezTo>
                <a:cubicBezTo>
                  <a:pt x="22" y="9"/>
                  <a:pt x="17" y="17"/>
                  <a:pt x="17" y="22"/>
                </a:cubicBezTo>
                <a:cubicBezTo>
                  <a:pt x="17" y="35"/>
                  <a:pt x="14" y="45"/>
                  <a:pt x="7" y="53"/>
                </a:cubicBezTo>
                <a:lnTo>
                  <a:pt x="56" y="53"/>
                </a:lnTo>
                <a:close/>
                <a:moveTo>
                  <a:pt x="31" y="63"/>
                </a:moveTo>
                <a:cubicBezTo>
                  <a:pt x="28" y="63"/>
                  <a:pt x="26" y="61"/>
                  <a:pt x="26" y="58"/>
                </a:cubicBezTo>
                <a:cubicBezTo>
                  <a:pt x="26" y="58"/>
                  <a:pt x="26" y="57"/>
                  <a:pt x="25" y="57"/>
                </a:cubicBezTo>
                <a:cubicBezTo>
                  <a:pt x="25" y="57"/>
                  <a:pt x="25" y="58"/>
                  <a:pt x="25" y="58"/>
                </a:cubicBezTo>
                <a:cubicBezTo>
                  <a:pt x="25" y="62"/>
                  <a:pt x="28" y="65"/>
                  <a:pt x="31" y="65"/>
                </a:cubicBezTo>
                <a:cubicBezTo>
                  <a:pt x="32" y="65"/>
                  <a:pt x="32" y="64"/>
                  <a:pt x="32" y="64"/>
                </a:cubicBezTo>
                <a:cubicBezTo>
                  <a:pt x="32" y="64"/>
                  <a:pt x="32" y="63"/>
                  <a:pt x="31" y="6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" name="Freeform 18"/>
          <p:cNvSpPr>
            <a:spLocks noEditPoints="1"/>
          </p:cNvSpPr>
          <p:nvPr/>
        </p:nvSpPr>
        <p:spPr bwMode="auto">
          <a:xfrm>
            <a:off x="9979109" y="5666003"/>
            <a:ext cx="341667" cy="341665"/>
          </a:xfrm>
          <a:custGeom>
            <a:avLst/>
            <a:gdLst>
              <a:gd name="T0" fmla="*/ 306210006 w 68"/>
              <a:gd name="T1" fmla="*/ 482867160 h 68"/>
              <a:gd name="T2" fmla="*/ 282654070 w 68"/>
              <a:gd name="T3" fmla="*/ 506419563 h 68"/>
              <a:gd name="T4" fmla="*/ 282654070 w 68"/>
              <a:gd name="T5" fmla="*/ 765520018 h 68"/>
              <a:gd name="T6" fmla="*/ 259101566 w 68"/>
              <a:gd name="T7" fmla="*/ 800850339 h 68"/>
              <a:gd name="T8" fmla="*/ 23555936 w 68"/>
              <a:gd name="T9" fmla="*/ 800850339 h 68"/>
              <a:gd name="T10" fmla="*/ 0 w 68"/>
              <a:gd name="T11" fmla="*/ 765520018 h 68"/>
              <a:gd name="T12" fmla="*/ 0 w 68"/>
              <a:gd name="T13" fmla="*/ 541753315 h 68"/>
              <a:gd name="T14" fmla="*/ 105994847 w 68"/>
              <a:gd name="T15" fmla="*/ 153102631 h 68"/>
              <a:gd name="T16" fmla="*/ 117772815 w 68"/>
              <a:gd name="T17" fmla="*/ 141328145 h 68"/>
              <a:gd name="T18" fmla="*/ 306210006 w 68"/>
              <a:gd name="T19" fmla="*/ 141328145 h 68"/>
              <a:gd name="T20" fmla="*/ 306210006 w 68"/>
              <a:gd name="T21" fmla="*/ 482867160 h 68"/>
              <a:gd name="T22" fmla="*/ 329765942 w 68"/>
              <a:gd name="T23" fmla="*/ 105994393 h 68"/>
              <a:gd name="T24" fmla="*/ 164881255 w 68"/>
              <a:gd name="T25" fmla="*/ 105994393 h 68"/>
              <a:gd name="T26" fmla="*/ 164881255 w 68"/>
              <a:gd name="T27" fmla="*/ 11777917 h 68"/>
              <a:gd name="T28" fmla="*/ 188437191 w 68"/>
              <a:gd name="T29" fmla="*/ 0 h 68"/>
              <a:gd name="T30" fmla="*/ 306210006 w 68"/>
              <a:gd name="T31" fmla="*/ 0 h 68"/>
              <a:gd name="T32" fmla="*/ 329765942 w 68"/>
              <a:gd name="T33" fmla="*/ 11777917 h 68"/>
              <a:gd name="T34" fmla="*/ 329765942 w 68"/>
              <a:gd name="T35" fmla="*/ 105994393 h 68"/>
              <a:gd name="T36" fmla="*/ 459316725 w 68"/>
              <a:gd name="T37" fmla="*/ 459311325 h 68"/>
              <a:gd name="T38" fmla="*/ 341540478 w 68"/>
              <a:gd name="T39" fmla="*/ 459311325 h 68"/>
              <a:gd name="T40" fmla="*/ 341540478 w 68"/>
              <a:gd name="T41" fmla="*/ 141328145 h 68"/>
              <a:gd name="T42" fmla="*/ 459316725 w 68"/>
              <a:gd name="T43" fmla="*/ 141328145 h 68"/>
              <a:gd name="T44" fmla="*/ 459316725 w 68"/>
              <a:gd name="T45" fmla="*/ 459311325 h 68"/>
              <a:gd name="T46" fmla="*/ 624197980 w 68"/>
              <a:gd name="T47" fmla="*/ 105994393 h 68"/>
              <a:gd name="T48" fmla="*/ 471091261 w 68"/>
              <a:gd name="T49" fmla="*/ 105994393 h 68"/>
              <a:gd name="T50" fmla="*/ 471091261 w 68"/>
              <a:gd name="T51" fmla="*/ 11777917 h 68"/>
              <a:gd name="T52" fmla="*/ 482869229 w 68"/>
              <a:gd name="T53" fmla="*/ 0 h 68"/>
              <a:gd name="T54" fmla="*/ 612420012 w 68"/>
              <a:gd name="T55" fmla="*/ 0 h 68"/>
              <a:gd name="T56" fmla="*/ 624197980 w 68"/>
              <a:gd name="T57" fmla="*/ 11777917 h 68"/>
              <a:gd name="T58" fmla="*/ 624197980 w 68"/>
              <a:gd name="T59" fmla="*/ 105994393 h 68"/>
              <a:gd name="T60" fmla="*/ 800857202 w 68"/>
              <a:gd name="T61" fmla="*/ 765520018 h 68"/>
              <a:gd name="T62" fmla="*/ 765526731 w 68"/>
              <a:gd name="T63" fmla="*/ 800850339 h 68"/>
              <a:gd name="T64" fmla="*/ 541755636 w 68"/>
              <a:gd name="T65" fmla="*/ 800850339 h 68"/>
              <a:gd name="T66" fmla="*/ 506425164 w 68"/>
              <a:gd name="T67" fmla="*/ 765520018 h 68"/>
              <a:gd name="T68" fmla="*/ 506425164 w 68"/>
              <a:gd name="T69" fmla="*/ 506419563 h 68"/>
              <a:gd name="T70" fmla="*/ 482869229 w 68"/>
              <a:gd name="T71" fmla="*/ 482867160 h 68"/>
              <a:gd name="T72" fmla="*/ 482869229 w 68"/>
              <a:gd name="T73" fmla="*/ 141328145 h 68"/>
              <a:gd name="T74" fmla="*/ 671306419 w 68"/>
              <a:gd name="T75" fmla="*/ 141328145 h 68"/>
              <a:gd name="T76" fmla="*/ 683084387 w 68"/>
              <a:gd name="T77" fmla="*/ 153102631 h 68"/>
              <a:gd name="T78" fmla="*/ 800857202 w 68"/>
              <a:gd name="T79" fmla="*/ 541753315 h 68"/>
              <a:gd name="T80" fmla="*/ 800857202 w 68"/>
              <a:gd name="T81" fmla="*/ 765520018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8" h="68">
                <a:moveTo>
                  <a:pt x="26" y="41"/>
                </a:moveTo>
                <a:cubicBezTo>
                  <a:pt x="26" y="42"/>
                  <a:pt x="25" y="43"/>
                  <a:pt x="24" y="43"/>
                </a:cubicBezTo>
                <a:cubicBezTo>
                  <a:pt x="24" y="65"/>
                  <a:pt x="24" y="65"/>
                  <a:pt x="24" y="65"/>
                </a:cubicBezTo>
                <a:cubicBezTo>
                  <a:pt x="24" y="67"/>
                  <a:pt x="23" y="68"/>
                  <a:pt x="22" y="68"/>
                </a:cubicBezTo>
                <a:cubicBezTo>
                  <a:pt x="2" y="68"/>
                  <a:pt x="2" y="68"/>
                  <a:pt x="2" y="68"/>
                </a:cubicBezTo>
                <a:cubicBezTo>
                  <a:pt x="1" y="68"/>
                  <a:pt x="0" y="67"/>
                  <a:pt x="0" y="65"/>
                </a:cubicBezTo>
                <a:cubicBezTo>
                  <a:pt x="0" y="46"/>
                  <a:pt x="0" y="46"/>
                  <a:pt x="0" y="46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10" y="12"/>
                  <a:pt x="10" y="12"/>
                </a:cubicBezTo>
                <a:cubicBezTo>
                  <a:pt x="26" y="12"/>
                  <a:pt x="26" y="12"/>
                  <a:pt x="26" y="12"/>
                </a:cubicBezTo>
                <a:lnTo>
                  <a:pt x="26" y="41"/>
                </a:lnTo>
                <a:close/>
                <a:moveTo>
                  <a:pt x="28" y="9"/>
                </a:moveTo>
                <a:cubicBezTo>
                  <a:pt x="14" y="9"/>
                  <a:pt x="14" y="9"/>
                  <a:pt x="14" y="9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5" y="0"/>
                  <a:pt x="1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lnTo>
                  <a:pt x="28" y="9"/>
                </a:lnTo>
                <a:close/>
                <a:moveTo>
                  <a:pt x="39" y="39"/>
                </a:moveTo>
                <a:cubicBezTo>
                  <a:pt x="29" y="39"/>
                  <a:pt x="29" y="39"/>
                  <a:pt x="29" y="39"/>
                </a:cubicBezTo>
                <a:cubicBezTo>
                  <a:pt x="29" y="12"/>
                  <a:pt x="29" y="12"/>
                  <a:pt x="29" y="12"/>
                </a:cubicBezTo>
                <a:cubicBezTo>
                  <a:pt x="39" y="12"/>
                  <a:pt x="39" y="12"/>
                  <a:pt x="39" y="12"/>
                </a:cubicBezTo>
                <a:lnTo>
                  <a:pt x="39" y="39"/>
                </a:lnTo>
                <a:close/>
                <a:moveTo>
                  <a:pt x="53" y="9"/>
                </a:moveTo>
                <a:cubicBezTo>
                  <a:pt x="40" y="9"/>
                  <a:pt x="40" y="9"/>
                  <a:pt x="40" y="9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3" y="0"/>
                  <a:pt x="53" y="0"/>
                  <a:pt x="53" y="1"/>
                </a:cubicBezTo>
                <a:lnTo>
                  <a:pt x="53" y="9"/>
                </a:lnTo>
                <a:close/>
                <a:moveTo>
                  <a:pt x="68" y="65"/>
                </a:moveTo>
                <a:cubicBezTo>
                  <a:pt x="68" y="67"/>
                  <a:pt x="67" y="68"/>
                  <a:pt x="6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5" y="68"/>
                  <a:pt x="43" y="67"/>
                  <a:pt x="43" y="65"/>
                </a:cubicBezTo>
                <a:cubicBezTo>
                  <a:pt x="43" y="43"/>
                  <a:pt x="43" y="43"/>
                  <a:pt x="43" y="43"/>
                </a:cubicBezTo>
                <a:cubicBezTo>
                  <a:pt x="42" y="43"/>
                  <a:pt x="41" y="42"/>
                  <a:pt x="41" y="41"/>
                </a:cubicBezTo>
                <a:cubicBezTo>
                  <a:pt x="41" y="12"/>
                  <a:pt x="41" y="12"/>
                  <a:pt x="41" y="12"/>
                </a:cubicBezTo>
                <a:cubicBezTo>
                  <a:pt x="57" y="12"/>
                  <a:pt x="57" y="12"/>
                  <a:pt x="57" y="12"/>
                </a:cubicBezTo>
                <a:cubicBezTo>
                  <a:pt x="58" y="12"/>
                  <a:pt x="58" y="12"/>
                  <a:pt x="58" y="13"/>
                </a:cubicBezTo>
                <a:cubicBezTo>
                  <a:pt x="68" y="46"/>
                  <a:pt x="68" y="46"/>
                  <a:pt x="68" y="46"/>
                </a:cubicBezTo>
                <a:lnTo>
                  <a:pt x="68" y="6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9" name="Freeform 19"/>
          <p:cNvSpPr>
            <a:spLocks noEditPoints="1"/>
          </p:cNvSpPr>
          <p:nvPr/>
        </p:nvSpPr>
        <p:spPr bwMode="auto">
          <a:xfrm>
            <a:off x="10711251" y="5691569"/>
            <a:ext cx="232426" cy="316099"/>
          </a:xfrm>
          <a:custGeom>
            <a:avLst/>
            <a:gdLst>
              <a:gd name="T0" fmla="*/ 440669293 w 46"/>
              <a:gd name="T1" fmla="*/ 340583963 h 63"/>
              <a:gd name="T2" fmla="*/ 535950353 w 46"/>
              <a:gd name="T3" fmla="*/ 481511832 h 63"/>
              <a:gd name="T4" fmla="*/ 333478533 w 46"/>
              <a:gd name="T5" fmla="*/ 622443127 h 63"/>
              <a:gd name="T6" fmla="*/ 333478533 w 46"/>
              <a:gd name="T7" fmla="*/ 739885873 h 63"/>
              <a:gd name="T8" fmla="*/ 262020326 w 46"/>
              <a:gd name="T9" fmla="*/ 739885873 h 63"/>
              <a:gd name="T10" fmla="*/ 262020326 w 46"/>
              <a:gd name="T11" fmla="*/ 622443127 h 63"/>
              <a:gd name="T12" fmla="*/ 202468370 w 46"/>
              <a:gd name="T13" fmla="*/ 622443127 h 63"/>
              <a:gd name="T14" fmla="*/ 202468370 w 46"/>
              <a:gd name="T15" fmla="*/ 739885873 h 63"/>
              <a:gd name="T16" fmla="*/ 142919864 w 46"/>
              <a:gd name="T17" fmla="*/ 739885873 h 63"/>
              <a:gd name="T18" fmla="*/ 142919864 w 46"/>
              <a:gd name="T19" fmla="*/ 622443127 h 63"/>
              <a:gd name="T20" fmla="*/ 83371359 w 46"/>
              <a:gd name="T21" fmla="*/ 622443127 h 63"/>
              <a:gd name="T22" fmla="*/ 0 w 46"/>
              <a:gd name="T23" fmla="*/ 622443127 h 63"/>
              <a:gd name="T24" fmla="*/ 11909701 w 46"/>
              <a:gd name="T25" fmla="*/ 540233205 h 63"/>
              <a:gd name="T26" fmla="*/ 59548505 w 46"/>
              <a:gd name="T27" fmla="*/ 540233205 h 63"/>
              <a:gd name="T28" fmla="*/ 83371359 w 46"/>
              <a:gd name="T29" fmla="*/ 516744656 h 63"/>
              <a:gd name="T30" fmla="*/ 83371359 w 46"/>
              <a:gd name="T31" fmla="*/ 340583963 h 63"/>
              <a:gd name="T32" fmla="*/ 95281060 w 46"/>
              <a:gd name="T33" fmla="*/ 340583963 h 63"/>
              <a:gd name="T34" fmla="*/ 83371359 w 46"/>
              <a:gd name="T35" fmla="*/ 340583963 h 63"/>
              <a:gd name="T36" fmla="*/ 83371359 w 46"/>
              <a:gd name="T37" fmla="*/ 211396943 h 63"/>
              <a:gd name="T38" fmla="*/ 47638804 w 46"/>
              <a:gd name="T39" fmla="*/ 176164119 h 63"/>
              <a:gd name="T40" fmla="*/ 0 w 46"/>
              <a:gd name="T41" fmla="*/ 176164119 h 63"/>
              <a:gd name="T42" fmla="*/ 0 w 46"/>
              <a:gd name="T43" fmla="*/ 105698471 h 63"/>
              <a:gd name="T44" fmla="*/ 95281060 w 46"/>
              <a:gd name="T45" fmla="*/ 105698471 h 63"/>
              <a:gd name="T46" fmla="*/ 142919864 w 46"/>
              <a:gd name="T47" fmla="*/ 105698471 h 63"/>
              <a:gd name="T48" fmla="*/ 142919864 w 46"/>
              <a:gd name="T49" fmla="*/ 0 h 63"/>
              <a:gd name="T50" fmla="*/ 202468370 w 46"/>
              <a:gd name="T51" fmla="*/ 0 h 63"/>
              <a:gd name="T52" fmla="*/ 202468370 w 46"/>
              <a:gd name="T53" fmla="*/ 105698471 h 63"/>
              <a:gd name="T54" fmla="*/ 262020326 w 46"/>
              <a:gd name="T55" fmla="*/ 105698471 h 63"/>
              <a:gd name="T56" fmla="*/ 262020326 w 46"/>
              <a:gd name="T57" fmla="*/ 0 h 63"/>
              <a:gd name="T58" fmla="*/ 333478533 w 46"/>
              <a:gd name="T59" fmla="*/ 0 h 63"/>
              <a:gd name="T60" fmla="*/ 333478533 w 46"/>
              <a:gd name="T61" fmla="*/ 105698471 h 63"/>
              <a:gd name="T62" fmla="*/ 500221250 w 46"/>
              <a:gd name="T63" fmla="*/ 223141217 h 63"/>
              <a:gd name="T64" fmla="*/ 440669293 w 46"/>
              <a:gd name="T65" fmla="*/ 340583963 h 63"/>
              <a:gd name="T66" fmla="*/ 214381522 w 46"/>
              <a:gd name="T67" fmla="*/ 187908394 h 63"/>
              <a:gd name="T68" fmla="*/ 214381522 w 46"/>
              <a:gd name="T69" fmla="*/ 317095414 h 63"/>
              <a:gd name="T70" fmla="*/ 369211087 w 46"/>
              <a:gd name="T71" fmla="*/ 258374041 h 63"/>
              <a:gd name="T72" fmla="*/ 214381522 w 46"/>
              <a:gd name="T73" fmla="*/ 187908394 h 63"/>
              <a:gd name="T74" fmla="*/ 214381522 w 46"/>
              <a:gd name="T75" fmla="*/ 387557635 h 63"/>
              <a:gd name="T76" fmla="*/ 214381522 w 46"/>
              <a:gd name="T77" fmla="*/ 540233205 h 63"/>
              <a:gd name="T78" fmla="*/ 404940190 w 46"/>
              <a:gd name="T79" fmla="*/ 469767557 h 63"/>
              <a:gd name="T80" fmla="*/ 214381522 w 46"/>
              <a:gd name="T81" fmla="*/ 387557635 h 6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6" h="63">
                <a:moveTo>
                  <a:pt x="37" y="29"/>
                </a:moveTo>
                <a:cubicBezTo>
                  <a:pt x="43" y="30"/>
                  <a:pt x="46" y="33"/>
                  <a:pt x="45" y="41"/>
                </a:cubicBezTo>
                <a:cubicBezTo>
                  <a:pt x="45" y="50"/>
                  <a:pt x="38" y="53"/>
                  <a:pt x="28" y="53"/>
                </a:cubicBezTo>
                <a:cubicBezTo>
                  <a:pt x="28" y="63"/>
                  <a:pt x="28" y="63"/>
                  <a:pt x="28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19" y="53"/>
                  <a:pt x="17" y="53"/>
                </a:cubicBezTo>
                <a:cubicBezTo>
                  <a:pt x="17" y="63"/>
                  <a:pt x="17" y="63"/>
                  <a:pt x="17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2" y="53"/>
                  <a:pt x="12" y="53"/>
                  <a:pt x="12" y="53"/>
                </a:cubicBezTo>
                <a:cubicBezTo>
                  <a:pt x="10" y="53"/>
                  <a:pt x="9" y="53"/>
                  <a:pt x="7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1" y="46"/>
                  <a:pt x="1" y="46"/>
                  <a:pt x="1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7" y="46"/>
                  <a:pt x="7" y="45"/>
                  <a:pt x="7" y="44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7"/>
                  <a:pt x="6" y="15"/>
                  <a:pt x="4" y="15"/>
                </a:cubicBezTo>
                <a:cubicBezTo>
                  <a:pt x="4" y="15"/>
                  <a:pt x="4" y="15"/>
                  <a:pt x="0" y="15"/>
                </a:cubicBezTo>
                <a:cubicBezTo>
                  <a:pt x="0" y="9"/>
                  <a:pt x="0" y="9"/>
                  <a:pt x="0" y="9"/>
                </a:cubicBezTo>
                <a:cubicBezTo>
                  <a:pt x="8" y="9"/>
                  <a:pt x="8" y="9"/>
                  <a:pt x="8" y="9"/>
                </a:cubicBezTo>
                <a:cubicBezTo>
                  <a:pt x="9" y="9"/>
                  <a:pt x="10" y="9"/>
                  <a:pt x="12" y="9"/>
                </a:cubicBezTo>
                <a:cubicBezTo>
                  <a:pt x="12" y="0"/>
                  <a:pt x="12" y="0"/>
                  <a:pt x="12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9"/>
                  <a:pt x="21" y="9"/>
                  <a:pt x="22" y="9"/>
                </a:cubicBezTo>
                <a:cubicBezTo>
                  <a:pt x="22" y="0"/>
                  <a:pt x="22" y="0"/>
                  <a:pt x="2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9"/>
                  <a:pt x="28" y="9"/>
                </a:cubicBezTo>
                <a:cubicBezTo>
                  <a:pt x="35" y="10"/>
                  <a:pt x="41" y="12"/>
                  <a:pt x="42" y="19"/>
                </a:cubicBezTo>
                <a:cubicBezTo>
                  <a:pt x="43" y="24"/>
                  <a:pt x="40" y="27"/>
                  <a:pt x="37" y="29"/>
                </a:cubicBezTo>
                <a:close/>
                <a:moveTo>
                  <a:pt x="18" y="16"/>
                </a:moveTo>
                <a:cubicBezTo>
                  <a:pt x="18" y="27"/>
                  <a:pt x="18" y="27"/>
                  <a:pt x="18" y="27"/>
                </a:cubicBezTo>
                <a:cubicBezTo>
                  <a:pt x="21" y="27"/>
                  <a:pt x="31" y="28"/>
                  <a:pt x="31" y="22"/>
                </a:cubicBezTo>
                <a:cubicBezTo>
                  <a:pt x="31" y="15"/>
                  <a:pt x="21" y="16"/>
                  <a:pt x="18" y="16"/>
                </a:cubicBezTo>
                <a:close/>
                <a:moveTo>
                  <a:pt x="18" y="33"/>
                </a:moveTo>
                <a:cubicBezTo>
                  <a:pt x="18" y="46"/>
                  <a:pt x="18" y="46"/>
                  <a:pt x="18" y="46"/>
                </a:cubicBezTo>
                <a:cubicBezTo>
                  <a:pt x="22" y="46"/>
                  <a:pt x="34" y="47"/>
                  <a:pt x="34" y="40"/>
                </a:cubicBezTo>
                <a:cubicBezTo>
                  <a:pt x="34" y="32"/>
                  <a:pt x="22" y="33"/>
                  <a:pt x="18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0" name="Freeform 20"/>
          <p:cNvSpPr>
            <a:spLocks noEditPoints="1"/>
          </p:cNvSpPr>
          <p:nvPr/>
        </p:nvSpPr>
        <p:spPr bwMode="auto">
          <a:xfrm>
            <a:off x="11424798" y="5682272"/>
            <a:ext cx="323073" cy="302154"/>
          </a:xfrm>
          <a:custGeom>
            <a:avLst/>
            <a:gdLst>
              <a:gd name="T0" fmla="*/ 748926774 w 64"/>
              <a:gd name="T1" fmla="*/ 236615817 h 60"/>
              <a:gd name="T2" fmla="*/ 630051479 w 64"/>
              <a:gd name="T3" fmla="*/ 638861329 h 60"/>
              <a:gd name="T4" fmla="*/ 534949173 w 64"/>
              <a:gd name="T5" fmla="*/ 709844010 h 60"/>
              <a:gd name="T6" fmla="*/ 118878743 w 64"/>
              <a:gd name="T7" fmla="*/ 709844010 h 60"/>
              <a:gd name="T8" fmla="*/ 11888219 w 64"/>
              <a:gd name="T9" fmla="*/ 627029163 h 60"/>
              <a:gd name="T10" fmla="*/ 11888219 w 64"/>
              <a:gd name="T11" fmla="*/ 567875208 h 60"/>
              <a:gd name="T12" fmla="*/ 11888219 w 64"/>
              <a:gd name="T13" fmla="*/ 544214315 h 60"/>
              <a:gd name="T14" fmla="*/ 11888219 w 64"/>
              <a:gd name="T15" fmla="*/ 520553421 h 60"/>
              <a:gd name="T16" fmla="*/ 23776438 w 64"/>
              <a:gd name="T17" fmla="*/ 485060360 h 60"/>
              <a:gd name="T18" fmla="*/ 59437648 w 64"/>
              <a:gd name="T19" fmla="*/ 402245513 h 60"/>
              <a:gd name="T20" fmla="*/ 59437648 w 64"/>
              <a:gd name="T21" fmla="*/ 378584619 h 60"/>
              <a:gd name="T22" fmla="*/ 83214086 w 64"/>
              <a:gd name="T23" fmla="*/ 354923725 h 60"/>
              <a:gd name="T24" fmla="*/ 106990524 w 64"/>
              <a:gd name="T25" fmla="*/ 272105438 h 60"/>
              <a:gd name="T26" fmla="*/ 106990524 w 64"/>
              <a:gd name="T27" fmla="*/ 248444544 h 60"/>
              <a:gd name="T28" fmla="*/ 130763515 w 64"/>
              <a:gd name="T29" fmla="*/ 224783650 h 60"/>
              <a:gd name="T30" fmla="*/ 154539953 w 64"/>
              <a:gd name="T31" fmla="*/ 141968802 h 60"/>
              <a:gd name="T32" fmla="*/ 154539953 w 64"/>
              <a:gd name="T33" fmla="*/ 118307908 h 60"/>
              <a:gd name="T34" fmla="*/ 178316391 w 64"/>
              <a:gd name="T35" fmla="*/ 94647015 h 60"/>
              <a:gd name="T36" fmla="*/ 261530477 w 64"/>
              <a:gd name="T37" fmla="*/ 23660894 h 60"/>
              <a:gd name="T38" fmla="*/ 261530477 w 64"/>
              <a:gd name="T39" fmla="*/ 23660894 h 60"/>
              <a:gd name="T40" fmla="*/ 273418696 w 64"/>
              <a:gd name="T41" fmla="*/ 23660894 h 60"/>
              <a:gd name="T42" fmla="*/ 618163259 w 64"/>
              <a:gd name="T43" fmla="*/ 23660894 h 60"/>
              <a:gd name="T44" fmla="*/ 677600907 w 64"/>
              <a:gd name="T45" fmla="*/ 47321788 h 60"/>
              <a:gd name="T46" fmla="*/ 677600907 w 64"/>
              <a:gd name="T47" fmla="*/ 106475742 h 60"/>
              <a:gd name="T48" fmla="*/ 558722164 w 64"/>
              <a:gd name="T49" fmla="*/ 508721254 h 60"/>
              <a:gd name="T50" fmla="*/ 463623307 w 64"/>
              <a:gd name="T51" fmla="*/ 591536102 h 60"/>
              <a:gd name="T52" fmla="*/ 71325867 w 64"/>
              <a:gd name="T53" fmla="*/ 591536102 h 60"/>
              <a:gd name="T54" fmla="*/ 59437648 w 64"/>
              <a:gd name="T55" fmla="*/ 603368269 h 60"/>
              <a:gd name="T56" fmla="*/ 59437648 w 64"/>
              <a:gd name="T57" fmla="*/ 615196996 h 60"/>
              <a:gd name="T58" fmla="*/ 118878743 w 64"/>
              <a:gd name="T59" fmla="*/ 650690056 h 60"/>
              <a:gd name="T60" fmla="*/ 534949173 w 64"/>
              <a:gd name="T61" fmla="*/ 650690056 h 60"/>
              <a:gd name="T62" fmla="*/ 582498602 w 64"/>
              <a:gd name="T63" fmla="*/ 627029163 h 60"/>
              <a:gd name="T64" fmla="*/ 713265565 w 64"/>
              <a:gd name="T65" fmla="*/ 177461863 h 60"/>
              <a:gd name="T66" fmla="*/ 713265565 w 64"/>
              <a:gd name="T67" fmla="*/ 153800969 h 60"/>
              <a:gd name="T68" fmla="*/ 748926774 w 64"/>
              <a:gd name="T69" fmla="*/ 177461863 h 60"/>
              <a:gd name="T70" fmla="*/ 748926774 w 64"/>
              <a:gd name="T71" fmla="*/ 236615817 h 60"/>
              <a:gd name="T72" fmla="*/ 237754039 w 64"/>
              <a:gd name="T73" fmla="*/ 307598498 h 60"/>
              <a:gd name="T74" fmla="*/ 511172735 w 64"/>
              <a:gd name="T75" fmla="*/ 307598498 h 60"/>
              <a:gd name="T76" fmla="*/ 534949173 w 64"/>
              <a:gd name="T77" fmla="*/ 295769771 h 60"/>
              <a:gd name="T78" fmla="*/ 534949173 w 64"/>
              <a:gd name="T79" fmla="*/ 260276710 h 60"/>
              <a:gd name="T80" fmla="*/ 534949173 w 64"/>
              <a:gd name="T81" fmla="*/ 248444544 h 60"/>
              <a:gd name="T82" fmla="*/ 261530477 w 64"/>
              <a:gd name="T83" fmla="*/ 248444544 h 60"/>
              <a:gd name="T84" fmla="*/ 237754039 w 64"/>
              <a:gd name="T85" fmla="*/ 260276710 h 60"/>
              <a:gd name="T86" fmla="*/ 225865820 w 64"/>
              <a:gd name="T87" fmla="*/ 295769771 h 60"/>
              <a:gd name="T88" fmla="*/ 237754039 w 64"/>
              <a:gd name="T89" fmla="*/ 307598498 h 60"/>
              <a:gd name="T90" fmla="*/ 273418696 w 64"/>
              <a:gd name="T91" fmla="*/ 189290590 h 60"/>
              <a:gd name="T92" fmla="*/ 546837393 w 64"/>
              <a:gd name="T93" fmla="*/ 189290590 h 60"/>
              <a:gd name="T94" fmla="*/ 570610383 w 64"/>
              <a:gd name="T95" fmla="*/ 177461863 h 60"/>
              <a:gd name="T96" fmla="*/ 582498602 w 64"/>
              <a:gd name="T97" fmla="*/ 141968802 h 60"/>
              <a:gd name="T98" fmla="*/ 570610383 w 64"/>
              <a:gd name="T99" fmla="*/ 130136635 h 60"/>
              <a:gd name="T100" fmla="*/ 297191687 w 64"/>
              <a:gd name="T101" fmla="*/ 130136635 h 60"/>
              <a:gd name="T102" fmla="*/ 273418696 w 64"/>
              <a:gd name="T103" fmla="*/ 141968802 h 60"/>
              <a:gd name="T104" fmla="*/ 261530477 w 64"/>
              <a:gd name="T105" fmla="*/ 177461863 h 60"/>
              <a:gd name="T106" fmla="*/ 273418696 w 64"/>
              <a:gd name="T107" fmla="*/ 189290590 h 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4" h="60">
                <a:moveTo>
                  <a:pt x="63" y="20"/>
                </a:moveTo>
                <a:cubicBezTo>
                  <a:pt x="53" y="54"/>
                  <a:pt x="53" y="54"/>
                  <a:pt x="53" y="54"/>
                </a:cubicBezTo>
                <a:cubicBezTo>
                  <a:pt x="52" y="57"/>
                  <a:pt x="49" y="60"/>
                  <a:pt x="45" y="60"/>
                </a:cubicBezTo>
                <a:cubicBezTo>
                  <a:pt x="10" y="60"/>
                  <a:pt x="10" y="60"/>
                  <a:pt x="10" y="60"/>
                </a:cubicBezTo>
                <a:cubicBezTo>
                  <a:pt x="6" y="60"/>
                  <a:pt x="2" y="57"/>
                  <a:pt x="1" y="53"/>
                </a:cubicBezTo>
                <a:cubicBezTo>
                  <a:pt x="0" y="51"/>
                  <a:pt x="0" y="49"/>
                  <a:pt x="1" y="48"/>
                </a:cubicBezTo>
                <a:cubicBezTo>
                  <a:pt x="1" y="47"/>
                  <a:pt x="1" y="46"/>
                  <a:pt x="1" y="46"/>
                </a:cubicBezTo>
                <a:cubicBezTo>
                  <a:pt x="1" y="45"/>
                  <a:pt x="1" y="44"/>
                  <a:pt x="1" y="44"/>
                </a:cubicBezTo>
                <a:cubicBezTo>
                  <a:pt x="1" y="43"/>
                  <a:pt x="2" y="42"/>
                  <a:pt x="2" y="41"/>
                </a:cubicBezTo>
                <a:cubicBezTo>
                  <a:pt x="4" y="40"/>
                  <a:pt x="5" y="36"/>
                  <a:pt x="5" y="34"/>
                </a:cubicBezTo>
                <a:cubicBezTo>
                  <a:pt x="5" y="34"/>
                  <a:pt x="5" y="33"/>
                  <a:pt x="5" y="32"/>
                </a:cubicBezTo>
                <a:cubicBezTo>
                  <a:pt x="5" y="32"/>
                  <a:pt x="6" y="31"/>
                  <a:pt x="7" y="30"/>
                </a:cubicBezTo>
                <a:cubicBezTo>
                  <a:pt x="8" y="29"/>
                  <a:pt x="9" y="25"/>
                  <a:pt x="9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20"/>
                  <a:pt x="10" y="20"/>
                  <a:pt x="11" y="19"/>
                </a:cubicBezTo>
                <a:cubicBezTo>
                  <a:pt x="12" y="18"/>
                  <a:pt x="13" y="14"/>
                  <a:pt x="13" y="12"/>
                </a:cubicBezTo>
                <a:cubicBezTo>
                  <a:pt x="13" y="12"/>
                  <a:pt x="13" y="11"/>
                  <a:pt x="13" y="10"/>
                </a:cubicBezTo>
                <a:cubicBezTo>
                  <a:pt x="13" y="10"/>
                  <a:pt x="14" y="9"/>
                  <a:pt x="15" y="8"/>
                </a:cubicBezTo>
                <a:cubicBezTo>
                  <a:pt x="16" y="6"/>
                  <a:pt x="17" y="0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3" y="2"/>
                  <a:pt x="23" y="2"/>
                </a:cubicBezTo>
                <a:cubicBezTo>
                  <a:pt x="52" y="2"/>
                  <a:pt x="52" y="2"/>
                  <a:pt x="52" y="2"/>
                </a:cubicBezTo>
                <a:cubicBezTo>
                  <a:pt x="54" y="2"/>
                  <a:pt x="56" y="2"/>
                  <a:pt x="57" y="4"/>
                </a:cubicBezTo>
                <a:cubicBezTo>
                  <a:pt x="58" y="5"/>
                  <a:pt x="58" y="7"/>
                  <a:pt x="57" y="9"/>
                </a:cubicBezTo>
                <a:cubicBezTo>
                  <a:pt x="47" y="43"/>
                  <a:pt x="47" y="43"/>
                  <a:pt x="47" y="43"/>
                </a:cubicBezTo>
                <a:cubicBezTo>
                  <a:pt x="45" y="49"/>
                  <a:pt x="44" y="50"/>
                  <a:pt x="39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6" y="50"/>
                  <a:pt x="5" y="50"/>
                  <a:pt x="5" y="51"/>
                </a:cubicBezTo>
                <a:cubicBezTo>
                  <a:pt x="5" y="51"/>
                  <a:pt x="5" y="52"/>
                  <a:pt x="5" y="52"/>
                </a:cubicBezTo>
                <a:cubicBezTo>
                  <a:pt x="6" y="55"/>
                  <a:pt x="8" y="55"/>
                  <a:pt x="10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7" y="55"/>
                  <a:pt x="48" y="54"/>
                  <a:pt x="49" y="53"/>
                </a:cubicBezTo>
                <a:cubicBezTo>
                  <a:pt x="60" y="15"/>
                  <a:pt x="60" y="15"/>
                  <a:pt x="60" y="15"/>
                </a:cubicBezTo>
                <a:cubicBezTo>
                  <a:pt x="60" y="15"/>
                  <a:pt x="60" y="14"/>
                  <a:pt x="60" y="13"/>
                </a:cubicBezTo>
                <a:cubicBezTo>
                  <a:pt x="61" y="14"/>
                  <a:pt x="62" y="14"/>
                  <a:pt x="63" y="15"/>
                </a:cubicBezTo>
                <a:cubicBezTo>
                  <a:pt x="64" y="16"/>
                  <a:pt x="64" y="18"/>
                  <a:pt x="63" y="20"/>
                </a:cubicBezTo>
                <a:close/>
                <a:moveTo>
                  <a:pt x="20" y="26"/>
                </a:moveTo>
                <a:cubicBezTo>
                  <a:pt x="43" y="26"/>
                  <a:pt x="43" y="26"/>
                  <a:pt x="43" y="26"/>
                </a:cubicBezTo>
                <a:cubicBezTo>
                  <a:pt x="44" y="26"/>
                  <a:pt x="44" y="25"/>
                  <a:pt x="45" y="25"/>
                </a:cubicBezTo>
                <a:cubicBezTo>
                  <a:pt x="45" y="22"/>
                  <a:pt x="45" y="22"/>
                  <a:pt x="45" y="22"/>
                </a:cubicBezTo>
                <a:cubicBezTo>
                  <a:pt x="46" y="22"/>
                  <a:pt x="45" y="21"/>
                  <a:pt x="45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0" y="22"/>
                  <a:pt x="20" y="22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6"/>
                  <a:pt x="20" y="26"/>
                </a:cubicBezTo>
                <a:close/>
                <a:moveTo>
                  <a:pt x="23" y="16"/>
                </a:moveTo>
                <a:cubicBezTo>
                  <a:pt x="46" y="16"/>
                  <a:pt x="46" y="16"/>
                  <a:pt x="46" y="16"/>
                </a:cubicBezTo>
                <a:cubicBezTo>
                  <a:pt x="47" y="16"/>
                  <a:pt x="48" y="16"/>
                  <a:pt x="48" y="15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8" y="11"/>
                  <a:pt x="48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4" y="11"/>
                  <a:pt x="23" y="12"/>
                  <a:pt x="23" y="12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6"/>
                  <a:pt x="22" y="16"/>
                  <a:pt x="23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" name="Freeform 21"/>
          <p:cNvSpPr>
            <a:spLocks noEditPoints="1"/>
          </p:cNvSpPr>
          <p:nvPr/>
        </p:nvSpPr>
        <p:spPr bwMode="auto">
          <a:xfrm>
            <a:off x="12159264" y="5691569"/>
            <a:ext cx="230102" cy="316099"/>
          </a:xfrm>
          <a:custGeom>
            <a:avLst/>
            <a:gdLst>
              <a:gd name="T0" fmla="*/ 431904424 w 46"/>
              <a:gd name="T1" fmla="*/ 340583963 h 63"/>
              <a:gd name="T2" fmla="*/ 525286578 w 46"/>
              <a:gd name="T3" fmla="*/ 481511832 h 63"/>
              <a:gd name="T4" fmla="*/ 326844375 w 46"/>
              <a:gd name="T5" fmla="*/ 622443127 h 63"/>
              <a:gd name="T6" fmla="*/ 326844375 w 46"/>
              <a:gd name="T7" fmla="*/ 739885873 h 63"/>
              <a:gd name="T8" fmla="*/ 256807759 w 46"/>
              <a:gd name="T9" fmla="*/ 739885873 h 63"/>
              <a:gd name="T10" fmla="*/ 256807759 w 46"/>
              <a:gd name="T11" fmla="*/ 622443127 h 63"/>
              <a:gd name="T12" fmla="*/ 198442204 w 46"/>
              <a:gd name="T13" fmla="*/ 622443127 h 63"/>
              <a:gd name="T14" fmla="*/ 198442204 w 46"/>
              <a:gd name="T15" fmla="*/ 739885873 h 63"/>
              <a:gd name="T16" fmla="*/ 140076649 w 46"/>
              <a:gd name="T17" fmla="*/ 739885873 h 63"/>
              <a:gd name="T18" fmla="*/ 140076649 w 46"/>
              <a:gd name="T19" fmla="*/ 622443127 h 63"/>
              <a:gd name="T20" fmla="*/ 81711094 w 46"/>
              <a:gd name="T21" fmla="*/ 622443127 h 63"/>
              <a:gd name="T22" fmla="*/ 0 w 46"/>
              <a:gd name="T23" fmla="*/ 622443127 h 63"/>
              <a:gd name="T24" fmla="*/ 11674478 w 46"/>
              <a:gd name="T25" fmla="*/ 540233205 h 63"/>
              <a:gd name="T26" fmla="*/ 58365555 w 46"/>
              <a:gd name="T27" fmla="*/ 540233205 h 63"/>
              <a:gd name="T28" fmla="*/ 81711094 w 46"/>
              <a:gd name="T29" fmla="*/ 516744656 h 63"/>
              <a:gd name="T30" fmla="*/ 81711094 w 46"/>
              <a:gd name="T31" fmla="*/ 340583963 h 63"/>
              <a:gd name="T32" fmla="*/ 93385571 w 46"/>
              <a:gd name="T33" fmla="*/ 340583963 h 63"/>
              <a:gd name="T34" fmla="*/ 81711094 w 46"/>
              <a:gd name="T35" fmla="*/ 340583963 h 63"/>
              <a:gd name="T36" fmla="*/ 81711094 w 46"/>
              <a:gd name="T37" fmla="*/ 211396943 h 63"/>
              <a:gd name="T38" fmla="*/ 46691077 w 46"/>
              <a:gd name="T39" fmla="*/ 176164119 h 63"/>
              <a:gd name="T40" fmla="*/ 0 w 46"/>
              <a:gd name="T41" fmla="*/ 176164119 h 63"/>
              <a:gd name="T42" fmla="*/ 0 w 46"/>
              <a:gd name="T43" fmla="*/ 105698471 h 63"/>
              <a:gd name="T44" fmla="*/ 93385571 w 46"/>
              <a:gd name="T45" fmla="*/ 105698471 h 63"/>
              <a:gd name="T46" fmla="*/ 140076649 w 46"/>
              <a:gd name="T47" fmla="*/ 105698471 h 63"/>
              <a:gd name="T48" fmla="*/ 140076649 w 46"/>
              <a:gd name="T49" fmla="*/ 0 h 63"/>
              <a:gd name="T50" fmla="*/ 198442204 w 46"/>
              <a:gd name="T51" fmla="*/ 0 h 63"/>
              <a:gd name="T52" fmla="*/ 198442204 w 46"/>
              <a:gd name="T53" fmla="*/ 105698471 h 63"/>
              <a:gd name="T54" fmla="*/ 256807759 w 46"/>
              <a:gd name="T55" fmla="*/ 105698471 h 63"/>
              <a:gd name="T56" fmla="*/ 256807759 w 46"/>
              <a:gd name="T57" fmla="*/ 0 h 63"/>
              <a:gd name="T58" fmla="*/ 326844375 w 46"/>
              <a:gd name="T59" fmla="*/ 0 h 63"/>
              <a:gd name="T60" fmla="*/ 326844375 w 46"/>
              <a:gd name="T61" fmla="*/ 105698471 h 63"/>
              <a:gd name="T62" fmla="*/ 490269979 w 46"/>
              <a:gd name="T63" fmla="*/ 223141217 h 63"/>
              <a:gd name="T64" fmla="*/ 431904424 w 46"/>
              <a:gd name="T65" fmla="*/ 340583963 h 63"/>
              <a:gd name="T66" fmla="*/ 210116681 w 46"/>
              <a:gd name="T67" fmla="*/ 187908394 h 63"/>
              <a:gd name="T68" fmla="*/ 210116681 w 46"/>
              <a:gd name="T69" fmla="*/ 317095414 h 63"/>
              <a:gd name="T70" fmla="*/ 361864391 w 46"/>
              <a:gd name="T71" fmla="*/ 258374041 h 63"/>
              <a:gd name="T72" fmla="*/ 210116681 w 46"/>
              <a:gd name="T73" fmla="*/ 187908394 h 63"/>
              <a:gd name="T74" fmla="*/ 210116681 w 46"/>
              <a:gd name="T75" fmla="*/ 387557635 h 63"/>
              <a:gd name="T76" fmla="*/ 210116681 w 46"/>
              <a:gd name="T77" fmla="*/ 540233205 h 63"/>
              <a:gd name="T78" fmla="*/ 396884407 w 46"/>
              <a:gd name="T79" fmla="*/ 469767557 h 63"/>
              <a:gd name="T80" fmla="*/ 210116681 w 46"/>
              <a:gd name="T81" fmla="*/ 387557635 h 6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6" h="63">
                <a:moveTo>
                  <a:pt x="37" y="29"/>
                </a:moveTo>
                <a:cubicBezTo>
                  <a:pt x="43" y="30"/>
                  <a:pt x="46" y="33"/>
                  <a:pt x="45" y="41"/>
                </a:cubicBezTo>
                <a:cubicBezTo>
                  <a:pt x="45" y="50"/>
                  <a:pt x="38" y="53"/>
                  <a:pt x="28" y="53"/>
                </a:cubicBezTo>
                <a:cubicBezTo>
                  <a:pt x="28" y="63"/>
                  <a:pt x="28" y="63"/>
                  <a:pt x="28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19" y="53"/>
                  <a:pt x="17" y="53"/>
                </a:cubicBezTo>
                <a:cubicBezTo>
                  <a:pt x="17" y="63"/>
                  <a:pt x="17" y="63"/>
                  <a:pt x="17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2" y="53"/>
                  <a:pt x="12" y="53"/>
                  <a:pt x="12" y="53"/>
                </a:cubicBezTo>
                <a:cubicBezTo>
                  <a:pt x="10" y="53"/>
                  <a:pt x="9" y="53"/>
                  <a:pt x="7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1" y="46"/>
                  <a:pt x="1" y="46"/>
                  <a:pt x="1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7" y="46"/>
                  <a:pt x="7" y="45"/>
                  <a:pt x="7" y="44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7"/>
                  <a:pt x="6" y="15"/>
                  <a:pt x="4" y="15"/>
                </a:cubicBezTo>
                <a:cubicBezTo>
                  <a:pt x="4" y="15"/>
                  <a:pt x="4" y="15"/>
                  <a:pt x="0" y="15"/>
                </a:cubicBezTo>
                <a:cubicBezTo>
                  <a:pt x="0" y="9"/>
                  <a:pt x="0" y="9"/>
                  <a:pt x="0" y="9"/>
                </a:cubicBezTo>
                <a:cubicBezTo>
                  <a:pt x="8" y="9"/>
                  <a:pt x="8" y="9"/>
                  <a:pt x="8" y="9"/>
                </a:cubicBezTo>
                <a:cubicBezTo>
                  <a:pt x="9" y="9"/>
                  <a:pt x="10" y="9"/>
                  <a:pt x="12" y="9"/>
                </a:cubicBezTo>
                <a:cubicBezTo>
                  <a:pt x="12" y="0"/>
                  <a:pt x="12" y="0"/>
                  <a:pt x="12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9"/>
                  <a:pt x="21" y="9"/>
                  <a:pt x="22" y="9"/>
                </a:cubicBezTo>
                <a:cubicBezTo>
                  <a:pt x="22" y="0"/>
                  <a:pt x="22" y="0"/>
                  <a:pt x="2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9"/>
                  <a:pt x="28" y="9"/>
                </a:cubicBezTo>
                <a:cubicBezTo>
                  <a:pt x="35" y="10"/>
                  <a:pt x="41" y="12"/>
                  <a:pt x="42" y="19"/>
                </a:cubicBezTo>
                <a:cubicBezTo>
                  <a:pt x="43" y="24"/>
                  <a:pt x="40" y="27"/>
                  <a:pt x="37" y="29"/>
                </a:cubicBezTo>
                <a:close/>
                <a:moveTo>
                  <a:pt x="18" y="16"/>
                </a:moveTo>
                <a:cubicBezTo>
                  <a:pt x="18" y="27"/>
                  <a:pt x="18" y="27"/>
                  <a:pt x="18" y="27"/>
                </a:cubicBezTo>
                <a:cubicBezTo>
                  <a:pt x="21" y="27"/>
                  <a:pt x="31" y="28"/>
                  <a:pt x="31" y="22"/>
                </a:cubicBezTo>
                <a:cubicBezTo>
                  <a:pt x="31" y="15"/>
                  <a:pt x="21" y="16"/>
                  <a:pt x="18" y="16"/>
                </a:cubicBezTo>
                <a:close/>
                <a:moveTo>
                  <a:pt x="18" y="33"/>
                </a:moveTo>
                <a:cubicBezTo>
                  <a:pt x="18" y="46"/>
                  <a:pt x="18" y="46"/>
                  <a:pt x="18" y="46"/>
                </a:cubicBezTo>
                <a:cubicBezTo>
                  <a:pt x="22" y="46"/>
                  <a:pt x="34" y="47"/>
                  <a:pt x="34" y="40"/>
                </a:cubicBezTo>
                <a:cubicBezTo>
                  <a:pt x="34" y="32"/>
                  <a:pt x="22" y="33"/>
                  <a:pt x="18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2" name="Freeform 22"/>
          <p:cNvSpPr>
            <a:spLocks noEditPoints="1"/>
          </p:cNvSpPr>
          <p:nvPr/>
        </p:nvSpPr>
        <p:spPr bwMode="auto">
          <a:xfrm>
            <a:off x="12872812" y="5691569"/>
            <a:ext cx="341665" cy="297505"/>
          </a:xfrm>
          <a:custGeom>
            <a:avLst/>
            <a:gdLst>
              <a:gd name="T0" fmla="*/ 800850339 w 68"/>
              <a:gd name="T1" fmla="*/ 284679756 h 59"/>
              <a:gd name="T2" fmla="*/ 753742101 w 68"/>
              <a:gd name="T3" fmla="*/ 343986603 h 59"/>
              <a:gd name="T4" fmla="*/ 753742101 w 68"/>
              <a:gd name="T5" fmla="*/ 510049220 h 59"/>
              <a:gd name="T6" fmla="*/ 694855946 w 68"/>
              <a:gd name="T7" fmla="*/ 569356068 h 59"/>
              <a:gd name="T8" fmla="*/ 329761097 w 68"/>
              <a:gd name="T9" fmla="*/ 403293451 h 59"/>
              <a:gd name="T10" fmla="*/ 294430776 w 68"/>
              <a:gd name="T11" fmla="*/ 521910590 h 59"/>
              <a:gd name="T12" fmla="*/ 353316932 w 68"/>
              <a:gd name="T13" fmla="*/ 640527729 h 59"/>
              <a:gd name="T14" fmla="*/ 164880548 w 68"/>
              <a:gd name="T15" fmla="*/ 664250468 h 59"/>
              <a:gd name="T16" fmla="*/ 129550228 w 68"/>
              <a:gd name="T17" fmla="*/ 403293451 h 59"/>
              <a:gd name="T18" fmla="*/ 82441990 w 68"/>
              <a:gd name="T19" fmla="*/ 403293451 h 59"/>
              <a:gd name="T20" fmla="*/ 0 w 68"/>
              <a:gd name="T21" fmla="*/ 320263864 h 59"/>
              <a:gd name="T22" fmla="*/ 0 w 68"/>
              <a:gd name="T23" fmla="*/ 237230834 h 59"/>
              <a:gd name="T24" fmla="*/ 82441990 w 68"/>
              <a:gd name="T25" fmla="*/ 166062617 h 59"/>
              <a:gd name="T26" fmla="*/ 294430776 w 68"/>
              <a:gd name="T27" fmla="*/ 166062617 h 59"/>
              <a:gd name="T28" fmla="*/ 694855946 w 68"/>
              <a:gd name="T29" fmla="*/ 0 h 59"/>
              <a:gd name="T30" fmla="*/ 753742101 w 68"/>
              <a:gd name="T31" fmla="*/ 47445478 h 59"/>
              <a:gd name="T32" fmla="*/ 753742101 w 68"/>
              <a:gd name="T33" fmla="*/ 225369464 h 59"/>
              <a:gd name="T34" fmla="*/ 800850339 w 68"/>
              <a:gd name="T35" fmla="*/ 284679756 h 59"/>
              <a:gd name="T36" fmla="*/ 694855946 w 68"/>
              <a:gd name="T37" fmla="*/ 71168217 h 59"/>
              <a:gd name="T38" fmla="*/ 353316932 w 68"/>
              <a:gd name="T39" fmla="*/ 225369464 h 59"/>
              <a:gd name="T40" fmla="*/ 353316932 w 68"/>
              <a:gd name="T41" fmla="*/ 343986603 h 59"/>
              <a:gd name="T42" fmla="*/ 694855946 w 68"/>
              <a:gd name="T43" fmla="*/ 498187851 h 59"/>
              <a:gd name="T44" fmla="*/ 694855946 w 68"/>
              <a:gd name="T45" fmla="*/ 71168217 h 5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8" h="59">
                <a:moveTo>
                  <a:pt x="68" y="24"/>
                </a:moveTo>
                <a:cubicBezTo>
                  <a:pt x="68" y="27"/>
                  <a:pt x="66" y="29"/>
                  <a:pt x="64" y="29"/>
                </a:cubicBezTo>
                <a:cubicBezTo>
                  <a:pt x="64" y="43"/>
                  <a:pt x="64" y="43"/>
                  <a:pt x="64" y="43"/>
                </a:cubicBezTo>
                <a:cubicBezTo>
                  <a:pt x="64" y="46"/>
                  <a:pt x="61" y="48"/>
                  <a:pt x="59" y="48"/>
                </a:cubicBezTo>
                <a:cubicBezTo>
                  <a:pt x="52" y="43"/>
                  <a:pt x="41" y="35"/>
                  <a:pt x="28" y="34"/>
                </a:cubicBezTo>
                <a:cubicBezTo>
                  <a:pt x="23" y="35"/>
                  <a:pt x="22" y="41"/>
                  <a:pt x="25" y="44"/>
                </a:cubicBezTo>
                <a:cubicBezTo>
                  <a:pt x="22" y="48"/>
                  <a:pt x="26" y="51"/>
                  <a:pt x="30" y="54"/>
                </a:cubicBezTo>
                <a:cubicBezTo>
                  <a:pt x="27" y="59"/>
                  <a:pt x="17" y="59"/>
                  <a:pt x="14" y="56"/>
                </a:cubicBezTo>
                <a:cubicBezTo>
                  <a:pt x="12" y="49"/>
                  <a:pt x="8" y="42"/>
                  <a:pt x="11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3" y="34"/>
                  <a:pt x="0" y="31"/>
                  <a:pt x="0" y="2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7"/>
                  <a:pt x="3" y="14"/>
                  <a:pt x="7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39" y="14"/>
                  <a:pt x="51" y="6"/>
                  <a:pt x="59" y="0"/>
                </a:cubicBezTo>
                <a:cubicBezTo>
                  <a:pt x="61" y="0"/>
                  <a:pt x="64" y="2"/>
                  <a:pt x="64" y="4"/>
                </a:cubicBezTo>
                <a:cubicBezTo>
                  <a:pt x="64" y="19"/>
                  <a:pt x="64" y="19"/>
                  <a:pt x="64" y="19"/>
                </a:cubicBezTo>
                <a:cubicBezTo>
                  <a:pt x="66" y="19"/>
                  <a:pt x="68" y="21"/>
                  <a:pt x="68" y="24"/>
                </a:cubicBezTo>
                <a:close/>
                <a:moveTo>
                  <a:pt x="59" y="6"/>
                </a:moveTo>
                <a:cubicBezTo>
                  <a:pt x="49" y="13"/>
                  <a:pt x="39" y="18"/>
                  <a:pt x="30" y="19"/>
                </a:cubicBezTo>
                <a:cubicBezTo>
                  <a:pt x="30" y="29"/>
                  <a:pt x="30" y="29"/>
                  <a:pt x="30" y="29"/>
                </a:cubicBezTo>
                <a:cubicBezTo>
                  <a:pt x="39" y="30"/>
                  <a:pt x="49" y="34"/>
                  <a:pt x="59" y="42"/>
                </a:cubicBezTo>
                <a:lnTo>
                  <a:pt x="59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" name="Freeform 23"/>
          <p:cNvSpPr>
            <a:spLocks noEditPoints="1"/>
          </p:cNvSpPr>
          <p:nvPr/>
        </p:nvSpPr>
        <p:spPr bwMode="auto">
          <a:xfrm>
            <a:off x="13518956" y="5666003"/>
            <a:ext cx="318423" cy="341665"/>
          </a:xfrm>
          <a:custGeom>
            <a:avLst/>
            <a:gdLst>
              <a:gd name="T0" fmla="*/ 691215112 w 63"/>
              <a:gd name="T1" fmla="*/ 800850339 h 68"/>
              <a:gd name="T2" fmla="*/ 0 w 63"/>
              <a:gd name="T3" fmla="*/ 741964184 h 68"/>
              <a:gd name="T4" fmla="*/ 59587986 w 63"/>
              <a:gd name="T5" fmla="*/ 0 h 68"/>
              <a:gd name="T6" fmla="*/ 750803098 w 63"/>
              <a:gd name="T7" fmla="*/ 58886155 h 68"/>
              <a:gd name="T8" fmla="*/ 691215112 w 63"/>
              <a:gd name="T9" fmla="*/ 82441990 h 68"/>
              <a:gd name="T10" fmla="*/ 83421799 w 63"/>
              <a:gd name="T11" fmla="*/ 58886155 h 68"/>
              <a:gd name="T12" fmla="*/ 59587986 w 63"/>
              <a:gd name="T13" fmla="*/ 200214301 h 68"/>
              <a:gd name="T14" fmla="*/ 667381299 w 63"/>
              <a:gd name="T15" fmla="*/ 223766704 h 68"/>
              <a:gd name="T16" fmla="*/ 691215112 w 63"/>
              <a:gd name="T17" fmla="*/ 82441990 h 68"/>
              <a:gd name="T18" fmla="*/ 59587986 w 63"/>
              <a:gd name="T19" fmla="*/ 341539014 h 68"/>
              <a:gd name="T20" fmla="*/ 166843599 w 63"/>
              <a:gd name="T21" fmla="*/ 341539014 h 68"/>
              <a:gd name="T22" fmla="*/ 107259065 w 63"/>
              <a:gd name="T23" fmla="*/ 459311325 h 68"/>
              <a:gd name="T24" fmla="*/ 107259065 w 63"/>
              <a:gd name="T25" fmla="*/ 565305718 h 68"/>
              <a:gd name="T26" fmla="*/ 107259065 w 63"/>
              <a:gd name="T27" fmla="*/ 459311325 h 68"/>
              <a:gd name="T28" fmla="*/ 59587986 w 63"/>
              <a:gd name="T29" fmla="*/ 683078028 h 68"/>
              <a:gd name="T30" fmla="*/ 166843599 w 63"/>
              <a:gd name="T31" fmla="*/ 683078028 h 68"/>
              <a:gd name="T32" fmla="*/ 286019570 w 63"/>
              <a:gd name="T33" fmla="*/ 282652859 h 68"/>
              <a:gd name="T34" fmla="*/ 286019570 w 63"/>
              <a:gd name="T35" fmla="*/ 400425169 h 68"/>
              <a:gd name="T36" fmla="*/ 286019570 w 63"/>
              <a:gd name="T37" fmla="*/ 282652859 h 68"/>
              <a:gd name="T38" fmla="*/ 226431584 w 63"/>
              <a:gd name="T39" fmla="*/ 506419563 h 68"/>
              <a:gd name="T40" fmla="*/ 345607556 w 63"/>
              <a:gd name="T41" fmla="*/ 506419563 h 68"/>
              <a:gd name="T42" fmla="*/ 286019570 w 63"/>
              <a:gd name="T43" fmla="*/ 624191873 h 68"/>
              <a:gd name="T44" fmla="*/ 286019570 w 63"/>
              <a:gd name="T45" fmla="*/ 741964184 h 68"/>
              <a:gd name="T46" fmla="*/ 286019570 w 63"/>
              <a:gd name="T47" fmla="*/ 624191873 h 68"/>
              <a:gd name="T48" fmla="*/ 405195542 w 63"/>
              <a:gd name="T49" fmla="*/ 341539014 h 68"/>
              <a:gd name="T50" fmla="*/ 512454607 w 63"/>
              <a:gd name="T51" fmla="*/ 341539014 h 68"/>
              <a:gd name="T52" fmla="*/ 464783528 w 63"/>
              <a:gd name="T53" fmla="*/ 459311325 h 68"/>
              <a:gd name="T54" fmla="*/ 464783528 w 63"/>
              <a:gd name="T55" fmla="*/ 565305718 h 68"/>
              <a:gd name="T56" fmla="*/ 464783528 w 63"/>
              <a:gd name="T57" fmla="*/ 459311325 h 68"/>
              <a:gd name="T58" fmla="*/ 405195542 w 63"/>
              <a:gd name="T59" fmla="*/ 683078028 h 68"/>
              <a:gd name="T60" fmla="*/ 512454607 w 63"/>
              <a:gd name="T61" fmla="*/ 683078028 h 68"/>
              <a:gd name="T62" fmla="*/ 631627126 w 63"/>
              <a:gd name="T63" fmla="*/ 282652859 h 68"/>
              <a:gd name="T64" fmla="*/ 631627126 w 63"/>
              <a:gd name="T65" fmla="*/ 400425169 h 68"/>
              <a:gd name="T66" fmla="*/ 631627126 w 63"/>
              <a:gd name="T67" fmla="*/ 282652859 h 68"/>
              <a:gd name="T68" fmla="*/ 631627126 w 63"/>
              <a:gd name="T69" fmla="*/ 459311325 h 68"/>
              <a:gd name="T70" fmla="*/ 572039140 w 63"/>
              <a:gd name="T71" fmla="*/ 683078028 h 68"/>
              <a:gd name="T72" fmla="*/ 691215112 w 63"/>
              <a:gd name="T73" fmla="*/ 683078028 h 6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3" h="68">
                <a:moveTo>
                  <a:pt x="63" y="63"/>
                </a:moveTo>
                <a:cubicBezTo>
                  <a:pt x="63" y="66"/>
                  <a:pt x="61" y="68"/>
                  <a:pt x="58" y="68"/>
                </a:cubicBezTo>
                <a:cubicBezTo>
                  <a:pt x="5" y="68"/>
                  <a:pt x="5" y="68"/>
                  <a:pt x="5" y="68"/>
                </a:cubicBezTo>
                <a:cubicBezTo>
                  <a:pt x="2" y="68"/>
                  <a:pt x="0" y="66"/>
                  <a:pt x="0" y="63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3" y="2"/>
                  <a:pt x="63" y="5"/>
                </a:cubicBezTo>
                <a:lnTo>
                  <a:pt x="63" y="63"/>
                </a:lnTo>
                <a:close/>
                <a:moveTo>
                  <a:pt x="58" y="7"/>
                </a:moveTo>
                <a:cubicBezTo>
                  <a:pt x="58" y="6"/>
                  <a:pt x="57" y="5"/>
                  <a:pt x="56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6" y="19"/>
                  <a:pt x="7" y="19"/>
                </a:cubicBezTo>
                <a:cubicBezTo>
                  <a:pt x="56" y="19"/>
                  <a:pt x="56" y="19"/>
                  <a:pt x="56" y="19"/>
                </a:cubicBezTo>
                <a:cubicBezTo>
                  <a:pt x="57" y="19"/>
                  <a:pt x="58" y="18"/>
                  <a:pt x="58" y="17"/>
                </a:cubicBezTo>
                <a:lnTo>
                  <a:pt x="58" y="7"/>
                </a:lnTo>
                <a:close/>
                <a:moveTo>
                  <a:pt x="9" y="24"/>
                </a:moveTo>
                <a:cubicBezTo>
                  <a:pt x="7" y="24"/>
                  <a:pt x="5" y="26"/>
                  <a:pt x="5" y="29"/>
                </a:cubicBezTo>
                <a:cubicBezTo>
                  <a:pt x="5" y="32"/>
                  <a:pt x="7" y="34"/>
                  <a:pt x="9" y="34"/>
                </a:cubicBezTo>
                <a:cubicBezTo>
                  <a:pt x="12" y="34"/>
                  <a:pt x="14" y="32"/>
                  <a:pt x="14" y="29"/>
                </a:cubicBezTo>
                <a:cubicBezTo>
                  <a:pt x="14" y="26"/>
                  <a:pt x="12" y="24"/>
                  <a:pt x="9" y="24"/>
                </a:cubicBezTo>
                <a:close/>
                <a:moveTo>
                  <a:pt x="9" y="39"/>
                </a:moveTo>
                <a:cubicBezTo>
                  <a:pt x="7" y="39"/>
                  <a:pt x="5" y="41"/>
                  <a:pt x="5" y="43"/>
                </a:cubicBezTo>
                <a:cubicBezTo>
                  <a:pt x="5" y="46"/>
                  <a:pt x="7" y="48"/>
                  <a:pt x="9" y="48"/>
                </a:cubicBezTo>
                <a:cubicBezTo>
                  <a:pt x="12" y="48"/>
                  <a:pt x="14" y="46"/>
                  <a:pt x="14" y="43"/>
                </a:cubicBezTo>
                <a:cubicBezTo>
                  <a:pt x="14" y="41"/>
                  <a:pt x="12" y="39"/>
                  <a:pt x="9" y="39"/>
                </a:cubicBezTo>
                <a:close/>
                <a:moveTo>
                  <a:pt x="9" y="53"/>
                </a:moveTo>
                <a:cubicBezTo>
                  <a:pt x="7" y="53"/>
                  <a:pt x="5" y="55"/>
                  <a:pt x="5" y="58"/>
                </a:cubicBezTo>
                <a:cubicBezTo>
                  <a:pt x="5" y="61"/>
                  <a:pt x="7" y="63"/>
                  <a:pt x="9" y="63"/>
                </a:cubicBezTo>
                <a:cubicBezTo>
                  <a:pt x="12" y="63"/>
                  <a:pt x="14" y="61"/>
                  <a:pt x="14" y="58"/>
                </a:cubicBezTo>
                <a:cubicBezTo>
                  <a:pt x="14" y="55"/>
                  <a:pt x="12" y="53"/>
                  <a:pt x="9" y="53"/>
                </a:cubicBezTo>
                <a:close/>
                <a:moveTo>
                  <a:pt x="24" y="24"/>
                </a:moveTo>
                <a:cubicBezTo>
                  <a:pt x="21" y="24"/>
                  <a:pt x="19" y="26"/>
                  <a:pt x="19" y="29"/>
                </a:cubicBezTo>
                <a:cubicBezTo>
                  <a:pt x="19" y="32"/>
                  <a:pt x="21" y="34"/>
                  <a:pt x="24" y="34"/>
                </a:cubicBezTo>
                <a:cubicBezTo>
                  <a:pt x="27" y="34"/>
                  <a:pt x="29" y="32"/>
                  <a:pt x="29" y="29"/>
                </a:cubicBezTo>
                <a:cubicBezTo>
                  <a:pt x="29" y="26"/>
                  <a:pt x="27" y="24"/>
                  <a:pt x="24" y="24"/>
                </a:cubicBezTo>
                <a:close/>
                <a:moveTo>
                  <a:pt x="24" y="39"/>
                </a:moveTo>
                <a:cubicBezTo>
                  <a:pt x="21" y="39"/>
                  <a:pt x="19" y="41"/>
                  <a:pt x="19" y="43"/>
                </a:cubicBezTo>
                <a:cubicBezTo>
                  <a:pt x="19" y="46"/>
                  <a:pt x="21" y="48"/>
                  <a:pt x="24" y="48"/>
                </a:cubicBezTo>
                <a:cubicBezTo>
                  <a:pt x="27" y="48"/>
                  <a:pt x="29" y="46"/>
                  <a:pt x="29" y="43"/>
                </a:cubicBezTo>
                <a:cubicBezTo>
                  <a:pt x="29" y="41"/>
                  <a:pt x="27" y="39"/>
                  <a:pt x="24" y="39"/>
                </a:cubicBezTo>
                <a:close/>
                <a:moveTo>
                  <a:pt x="24" y="53"/>
                </a:moveTo>
                <a:cubicBezTo>
                  <a:pt x="21" y="53"/>
                  <a:pt x="19" y="55"/>
                  <a:pt x="19" y="58"/>
                </a:cubicBezTo>
                <a:cubicBezTo>
                  <a:pt x="19" y="61"/>
                  <a:pt x="21" y="63"/>
                  <a:pt x="24" y="63"/>
                </a:cubicBezTo>
                <a:cubicBezTo>
                  <a:pt x="27" y="63"/>
                  <a:pt x="29" y="61"/>
                  <a:pt x="29" y="58"/>
                </a:cubicBezTo>
                <a:cubicBezTo>
                  <a:pt x="29" y="55"/>
                  <a:pt x="27" y="53"/>
                  <a:pt x="24" y="53"/>
                </a:cubicBezTo>
                <a:close/>
                <a:moveTo>
                  <a:pt x="39" y="24"/>
                </a:moveTo>
                <a:cubicBezTo>
                  <a:pt x="36" y="24"/>
                  <a:pt x="34" y="26"/>
                  <a:pt x="34" y="29"/>
                </a:cubicBezTo>
                <a:cubicBezTo>
                  <a:pt x="34" y="32"/>
                  <a:pt x="36" y="34"/>
                  <a:pt x="39" y="34"/>
                </a:cubicBezTo>
                <a:cubicBezTo>
                  <a:pt x="41" y="34"/>
                  <a:pt x="43" y="32"/>
                  <a:pt x="43" y="29"/>
                </a:cubicBezTo>
                <a:cubicBezTo>
                  <a:pt x="43" y="26"/>
                  <a:pt x="41" y="24"/>
                  <a:pt x="39" y="24"/>
                </a:cubicBezTo>
                <a:close/>
                <a:moveTo>
                  <a:pt x="39" y="39"/>
                </a:moveTo>
                <a:cubicBezTo>
                  <a:pt x="36" y="39"/>
                  <a:pt x="34" y="41"/>
                  <a:pt x="34" y="43"/>
                </a:cubicBezTo>
                <a:cubicBezTo>
                  <a:pt x="34" y="46"/>
                  <a:pt x="36" y="48"/>
                  <a:pt x="39" y="48"/>
                </a:cubicBezTo>
                <a:cubicBezTo>
                  <a:pt x="41" y="48"/>
                  <a:pt x="43" y="46"/>
                  <a:pt x="43" y="43"/>
                </a:cubicBezTo>
                <a:cubicBezTo>
                  <a:pt x="43" y="41"/>
                  <a:pt x="41" y="39"/>
                  <a:pt x="39" y="39"/>
                </a:cubicBezTo>
                <a:close/>
                <a:moveTo>
                  <a:pt x="39" y="53"/>
                </a:moveTo>
                <a:cubicBezTo>
                  <a:pt x="36" y="53"/>
                  <a:pt x="34" y="55"/>
                  <a:pt x="34" y="58"/>
                </a:cubicBezTo>
                <a:cubicBezTo>
                  <a:pt x="34" y="61"/>
                  <a:pt x="36" y="63"/>
                  <a:pt x="39" y="63"/>
                </a:cubicBezTo>
                <a:cubicBezTo>
                  <a:pt x="41" y="63"/>
                  <a:pt x="43" y="61"/>
                  <a:pt x="43" y="58"/>
                </a:cubicBezTo>
                <a:cubicBezTo>
                  <a:pt x="43" y="55"/>
                  <a:pt x="41" y="53"/>
                  <a:pt x="39" y="53"/>
                </a:cubicBezTo>
                <a:close/>
                <a:moveTo>
                  <a:pt x="53" y="24"/>
                </a:moveTo>
                <a:cubicBezTo>
                  <a:pt x="51" y="24"/>
                  <a:pt x="48" y="26"/>
                  <a:pt x="48" y="29"/>
                </a:cubicBezTo>
                <a:cubicBezTo>
                  <a:pt x="48" y="32"/>
                  <a:pt x="51" y="34"/>
                  <a:pt x="53" y="34"/>
                </a:cubicBezTo>
                <a:cubicBezTo>
                  <a:pt x="56" y="34"/>
                  <a:pt x="58" y="32"/>
                  <a:pt x="58" y="29"/>
                </a:cubicBezTo>
                <a:cubicBezTo>
                  <a:pt x="58" y="26"/>
                  <a:pt x="56" y="24"/>
                  <a:pt x="53" y="24"/>
                </a:cubicBezTo>
                <a:close/>
                <a:moveTo>
                  <a:pt x="58" y="43"/>
                </a:moveTo>
                <a:cubicBezTo>
                  <a:pt x="58" y="41"/>
                  <a:pt x="56" y="39"/>
                  <a:pt x="53" y="39"/>
                </a:cubicBezTo>
                <a:cubicBezTo>
                  <a:pt x="51" y="39"/>
                  <a:pt x="48" y="41"/>
                  <a:pt x="48" y="43"/>
                </a:cubicBezTo>
                <a:cubicBezTo>
                  <a:pt x="48" y="58"/>
                  <a:pt x="48" y="58"/>
                  <a:pt x="48" y="58"/>
                </a:cubicBezTo>
                <a:cubicBezTo>
                  <a:pt x="48" y="61"/>
                  <a:pt x="51" y="63"/>
                  <a:pt x="53" y="63"/>
                </a:cubicBezTo>
                <a:cubicBezTo>
                  <a:pt x="56" y="63"/>
                  <a:pt x="58" y="61"/>
                  <a:pt x="58" y="58"/>
                </a:cubicBezTo>
                <a:lnTo>
                  <a:pt x="58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" name="Freeform 24"/>
          <p:cNvSpPr>
            <a:spLocks noEditPoints="1"/>
          </p:cNvSpPr>
          <p:nvPr/>
        </p:nvSpPr>
        <p:spPr bwMode="auto">
          <a:xfrm>
            <a:off x="675101" y="6254040"/>
            <a:ext cx="341665" cy="292857"/>
          </a:xfrm>
          <a:custGeom>
            <a:avLst/>
            <a:gdLst>
              <a:gd name="T0" fmla="*/ 800850339 w 68"/>
              <a:gd name="T1" fmla="*/ 630358095 h 58"/>
              <a:gd name="T2" fmla="*/ 741964184 w 68"/>
              <a:gd name="T3" fmla="*/ 689827597 h 58"/>
              <a:gd name="T4" fmla="*/ 58886155 w 68"/>
              <a:gd name="T5" fmla="*/ 689827597 h 58"/>
              <a:gd name="T6" fmla="*/ 0 w 68"/>
              <a:gd name="T7" fmla="*/ 630358095 h 58"/>
              <a:gd name="T8" fmla="*/ 0 w 68"/>
              <a:gd name="T9" fmla="*/ 47574912 h 58"/>
              <a:gd name="T10" fmla="*/ 58886155 w 68"/>
              <a:gd name="T11" fmla="*/ 0 h 58"/>
              <a:gd name="T12" fmla="*/ 741964184 w 68"/>
              <a:gd name="T13" fmla="*/ 0 h 58"/>
              <a:gd name="T14" fmla="*/ 800850339 w 68"/>
              <a:gd name="T15" fmla="*/ 47574912 h 58"/>
              <a:gd name="T16" fmla="*/ 800850339 w 68"/>
              <a:gd name="T17" fmla="*/ 630358095 h 58"/>
              <a:gd name="T18" fmla="*/ 741964184 w 68"/>
              <a:gd name="T19" fmla="*/ 166510466 h 58"/>
              <a:gd name="T20" fmla="*/ 741964184 w 68"/>
              <a:gd name="T21" fmla="*/ 118935555 h 58"/>
              <a:gd name="T22" fmla="*/ 741964184 w 68"/>
              <a:gd name="T23" fmla="*/ 47574912 h 58"/>
              <a:gd name="T24" fmla="*/ 365094849 w 68"/>
              <a:gd name="T25" fmla="*/ 47574912 h 58"/>
              <a:gd name="T26" fmla="*/ 341539014 w 68"/>
              <a:gd name="T27" fmla="*/ 107040965 h 58"/>
              <a:gd name="T28" fmla="*/ 58886155 w 68"/>
              <a:gd name="T29" fmla="*/ 107040965 h 58"/>
              <a:gd name="T30" fmla="*/ 58886155 w 68"/>
              <a:gd name="T31" fmla="*/ 166510466 h 58"/>
              <a:gd name="T32" fmla="*/ 741964184 w 68"/>
              <a:gd name="T33" fmla="*/ 166510466 h 58"/>
              <a:gd name="T34" fmla="*/ 741964184 w 68"/>
              <a:gd name="T35" fmla="*/ 630358095 h 58"/>
              <a:gd name="T36" fmla="*/ 741964184 w 68"/>
              <a:gd name="T37" fmla="*/ 570892042 h 58"/>
              <a:gd name="T38" fmla="*/ 58886155 w 68"/>
              <a:gd name="T39" fmla="*/ 570892042 h 58"/>
              <a:gd name="T40" fmla="*/ 58886155 w 68"/>
              <a:gd name="T41" fmla="*/ 630358095 h 58"/>
              <a:gd name="T42" fmla="*/ 741964184 w 68"/>
              <a:gd name="T43" fmla="*/ 630358095 h 58"/>
              <a:gd name="T44" fmla="*/ 282652859 w 68"/>
              <a:gd name="T45" fmla="*/ 83255233 h 58"/>
              <a:gd name="T46" fmla="*/ 282652859 w 68"/>
              <a:gd name="T47" fmla="*/ 23785731 h 58"/>
              <a:gd name="T48" fmla="*/ 105994393 w 68"/>
              <a:gd name="T49" fmla="*/ 23785731 h 58"/>
              <a:gd name="T50" fmla="*/ 105994393 w 68"/>
              <a:gd name="T51" fmla="*/ 83255233 h 58"/>
              <a:gd name="T52" fmla="*/ 282652859 w 68"/>
              <a:gd name="T53" fmla="*/ 83255233 h 58"/>
              <a:gd name="T54" fmla="*/ 400425169 w 68"/>
              <a:gd name="T55" fmla="*/ 202190788 h 58"/>
              <a:gd name="T56" fmla="*/ 223766704 w 68"/>
              <a:gd name="T57" fmla="*/ 368701254 h 58"/>
              <a:gd name="T58" fmla="*/ 400425169 w 68"/>
              <a:gd name="T59" fmla="*/ 547106311 h 58"/>
              <a:gd name="T60" fmla="*/ 565305718 w 68"/>
              <a:gd name="T61" fmla="*/ 368701254 h 58"/>
              <a:gd name="T62" fmla="*/ 400425169 w 68"/>
              <a:gd name="T63" fmla="*/ 202190788 h 58"/>
              <a:gd name="T64" fmla="*/ 400425169 w 68"/>
              <a:gd name="T65" fmla="*/ 487636809 h 58"/>
              <a:gd name="T66" fmla="*/ 282652859 w 68"/>
              <a:gd name="T67" fmla="*/ 368701254 h 58"/>
              <a:gd name="T68" fmla="*/ 400425169 w 68"/>
              <a:gd name="T69" fmla="*/ 249765700 h 58"/>
              <a:gd name="T70" fmla="*/ 506419563 w 68"/>
              <a:gd name="T71" fmla="*/ 368701254 h 58"/>
              <a:gd name="T72" fmla="*/ 400425169 w 68"/>
              <a:gd name="T73" fmla="*/ 487636809 h 58"/>
              <a:gd name="T74" fmla="*/ 400425169 w 68"/>
              <a:gd name="T75" fmla="*/ 297340611 h 58"/>
              <a:gd name="T76" fmla="*/ 329761097 w 68"/>
              <a:gd name="T77" fmla="*/ 368701254 h 58"/>
              <a:gd name="T78" fmla="*/ 341539014 w 68"/>
              <a:gd name="T79" fmla="*/ 380595844 h 58"/>
              <a:gd name="T80" fmla="*/ 353316932 w 68"/>
              <a:gd name="T81" fmla="*/ 368701254 h 58"/>
              <a:gd name="T82" fmla="*/ 400425169 w 68"/>
              <a:gd name="T83" fmla="*/ 321126343 h 58"/>
              <a:gd name="T84" fmla="*/ 412203087 w 68"/>
              <a:gd name="T85" fmla="*/ 309231753 h 58"/>
              <a:gd name="T86" fmla="*/ 400425169 w 68"/>
              <a:gd name="T87" fmla="*/ 297340611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58">
                <a:moveTo>
                  <a:pt x="68" y="53"/>
                </a:moveTo>
                <a:cubicBezTo>
                  <a:pt x="68" y="56"/>
                  <a:pt x="66" y="58"/>
                  <a:pt x="63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2"/>
                  <a:pt x="68" y="4"/>
                </a:cubicBezTo>
                <a:lnTo>
                  <a:pt x="68" y="53"/>
                </a:lnTo>
                <a:close/>
                <a:moveTo>
                  <a:pt x="63" y="14"/>
                </a:moveTo>
                <a:cubicBezTo>
                  <a:pt x="63" y="10"/>
                  <a:pt x="63" y="10"/>
                  <a:pt x="63" y="10"/>
                </a:cubicBezTo>
                <a:cubicBezTo>
                  <a:pt x="63" y="4"/>
                  <a:pt x="63" y="4"/>
                  <a:pt x="63" y="4"/>
                </a:cubicBezTo>
                <a:cubicBezTo>
                  <a:pt x="31" y="4"/>
                  <a:pt x="31" y="4"/>
                  <a:pt x="31" y="4"/>
                </a:cubicBezTo>
                <a:cubicBezTo>
                  <a:pt x="29" y="9"/>
                  <a:pt x="29" y="9"/>
                  <a:pt x="29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4"/>
                  <a:pt x="5" y="14"/>
                  <a:pt x="5" y="14"/>
                </a:cubicBezTo>
                <a:lnTo>
                  <a:pt x="63" y="14"/>
                </a:lnTo>
                <a:close/>
                <a:moveTo>
                  <a:pt x="63" y="53"/>
                </a:moveTo>
                <a:cubicBezTo>
                  <a:pt x="63" y="48"/>
                  <a:pt x="63" y="48"/>
                  <a:pt x="63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53"/>
                  <a:pt x="5" y="53"/>
                  <a:pt x="5" y="53"/>
                </a:cubicBezTo>
                <a:lnTo>
                  <a:pt x="63" y="53"/>
                </a:lnTo>
                <a:close/>
                <a:moveTo>
                  <a:pt x="24" y="7"/>
                </a:moveTo>
                <a:cubicBezTo>
                  <a:pt x="24" y="2"/>
                  <a:pt x="24" y="2"/>
                  <a:pt x="24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7"/>
                  <a:pt x="9" y="7"/>
                  <a:pt x="9" y="7"/>
                </a:cubicBezTo>
                <a:lnTo>
                  <a:pt x="24" y="7"/>
                </a:lnTo>
                <a:close/>
                <a:moveTo>
                  <a:pt x="34" y="17"/>
                </a:moveTo>
                <a:cubicBezTo>
                  <a:pt x="26" y="17"/>
                  <a:pt x="19" y="23"/>
                  <a:pt x="19" y="31"/>
                </a:cubicBezTo>
                <a:cubicBezTo>
                  <a:pt x="19" y="39"/>
                  <a:pt x="26" y="46"/>
                  <a:pt x="34" y="46"/>
                </a:cubicBezTo>
                <a:cubicBezTo>
                  <a:pt x="42" y="46"/>
                  <a:pt x="48" y="39"/>
                  <a:pt x="48" y="31"/>
                </a:cubicBezTo>
                <a:cubicBezTo>
                  <a:pt x="48" y="23"/>
                  <a:pt x="42" y="17"/>
                  <a:pt x="34" y="17"/>
                </a:cubicBezTo>
                <a:close/>
                <a:moveTo>
                  <a:pt x="34" y="41"/>
                </a:moveTo>
                <a:cubicBezTo>
                  <a:pt x="28" y="41"/>
                  <a:pt x="24" y="37"/>
                  <a:pt x="24" y="31"/>
                </a:cubicBezTo>
                <a:cubicBezTo>
                  <a:pt x="24" y="26"/>
                  <a:pt x="28" y="21"/>
                  <a:pt x="34" y="21"/>
                </a:cubicBezTo>
                <a:cubicBezTo>
                  <a:pt x="39" y="21"/>
                  <a:pt x="43" y="26"/>
                  <a:pt x="43" y="31"/>
                </a:cubicBezTo>
                <a:cubicBezTo>
                  <a:pt x="43" y="37"/>
                  <a:pt x="39" y="41"/>
                  <a:pt x="34" y="41"/>
                </a:cubicBezTo>
                <a:close/>
                <a:moveTo>
                  <a:pt x="34" y="25"/>
                </a:moveTo>
                <a:cubicBezTo>
                  <a:pt x="30" y="25"/>
                  <a:pt x="28" y="28"/>
                  <a:pt x="28" y="31"/>
                </a:cubicBezTo>
                <a:cubicBezTo>
                  <a:pt x="28" y="32"/>
                  <a:pt x="28" y="32"/>
                  <a:pt x="29" y="32"/>
                </a:cubicBezTo>
                <a:cubicBezTo>
                  <a:pt x="30" y="32"/>
                  <a:pt x="30" y="32"/>
                  <a:pt x="30" y="31"/>
                </a:cubicBezTo>
                <a:cubicBezTo>
                  <a:pt x="30" y="29"/>
                  <a:pt x="32" y="27"/>
                  <a:pt x="34" y="27"/>
                </a:cubicBezTo>
                <a:cubicBezTo>
                  <a:pt x="34" y="27"/>
                  <a:pt x="35" y="27"/>
                  <a:pt x="35" y="26"/>
                </a:cubicBezTo>
                <a:cubicBezTo>
                  <a:pt x="35" y="26"/>
                  <a:pt x="34" y="25"/>
                  <a:pt x="34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" name="Freeform 25"/>
          <p:cNvSpPr>
            <a:spLocks/>
          </p:cNvSpPr>
          <p:nvPr/>
        </p:nvSpPr>
        <p:spPr bwMode="auto">
          <a:xfrm>
            <a:off x="1293353" y="6300525"/>
            <a:ext cx="111564" cy="195238"/>
          </a:xfrm>
          <a:custGeom>
            <a:avLst/>
            <a:gdLst>
              <a:gd name="T0" fmla="*/ 263929091 w 22"/>
              <a:gd name="T1" fmla="*/ 245514446 h 39"/>
              <a:gd name="T2" fmla="*/ 59983255 w 22"/>
              <a:gd name="T3" fmla="*/ 444264073 h 39"/>
              <a:gd name="T4" fmla="*/ 35990645 w 22"/>
              <a:gd name="T5" fmla="*/ 455954423 h 39"/>
              <a:gd name="T6" fmla="*/ 0 w 22"/>
              <a:gd name="T7" fmla="*/ 432573723 h 39"/>
              <a:gd name="T8" fmla="*/ 0 w 22"/>
              <a:gd name="T9" fmla="*/ 35074469 h 39"/>
              <a:gd name="T10" fmla="*/ 35990645 w 22"/>
              <a:gd name="T11" fmla="*/ 0 h 39"/>
              <a:gd name="T12" fmla="*/ 59983255 w 22"/>
              <a:gd name="T13" fmla="*/ 11690350 h 39"/>
              <a:gd name="T14" fmla="*/ 263929091 w 22"/>
              <a:gd name="T15" fmla="*/ 210439977 h 39"/>
              <a:gd name="T16" fmla="*/ 263929091 w 22"/>
              <a:gd name="T17" fmla="*/ 233824096 h 39"/>
              <a:gd name="T18" fmla="*/ 263929091 w 22"/>
              <a:gd name="T19" fmla="*/ 245514446 h 3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39">
                <a:moveTo>
                  <a:pt x="22" y="21"/>
                </a:moveTo>
                <a:cubicBezTo>
                  <a:pt x="5" y="38"/>
                  <a:pt x="5" y="38"/>
                  <a:pt x="5" y="38"/>
                </a:cubicBezTo>
                <a:cubicBezTo>
                  <a:pt x="4" y="39"/>
                  <a:pt x="4" y="39"/>
                  <a:pt x="3" y="39"/>
                </a:cubicBezTo>
                <a:cubicBezTo>
                  <a:pt x="2" y="39"/>
                  <a:pt x="0" y="38"/>
                  <a:pt x="0" y="3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4" y="0"/>
                  <a:pt x="4" y="1"/>
                  <a:pt x="5" y="1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9"/>
                  <a:pt x="22" y="20"/>
                </a:cubicBezTo>
                <a:cubicBezTo>
                  <a:pt x="22" y="20"/>
                  <a:pt x="22" y="21"/>
                  <a:pt x="22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6" name="Freeform 26"/>
          <p:cNvSpPr>
            <a:spLocks noEditPoints="1"/>
          </p:cNvSpPr>
          <p:nvPr/>
        </p:nvSpPr>
        <p:spPr bwMode="auto">
          <a:xfrm>
            <a:off x="2018522" y="6254040"/>
            <a:ext cx="290532" cy="292857"/>
          </a:xfrm>
          <a:custGeom>
            <a:avLst/>
            <a:gdLst>
              <a:gd name="T0" fmla="*/ 678917982 w 58"/>
              <a:gd name="T1" fmla="*/ 558997452 h 58"/>
              <a:gd name="T2" fmla="*/ 550156319 w 58"/>
              <a:gd name="T3" fmla="*/ 689827597 h 58"/>
              <a:gd name="T4" fmla="*/ 128761664 w 58"/>
              <a:gd name="T5" fmla="*/ 689827597 h 58"/>
              <a:gd name="T6" fmla="*/ 0 w 58"/>
              <a:gd name="T7" fmla="*/ 558997452 h 58"/>
              <a:gd name="T8" fmla="*/ 0 w 58"/>
              <a:gd name="T9" fmla="*/ 118935555 h 58"/>
              <a:gd name="T10" fmla="*/ 128761664 w 58"/>
              <a:gd name="T11" fmla="*/ 0 h 58"/>
              <a:gd name="T12" fmla="*/ 550156319 w 58"/>
              <a:gd name="T13" fmla="*/ 0 h 58"/>
              <a:gd name="T14" fmla="*/ 678917982 w 58"/>
              <a:gd name="T15" fmla="*/ 118935555 h 58"/>
              <a:gd name="T16" fmla="*/ 678917982 w 58"/>
              <a:gd name="T17" fmla="*/ 558997452 h 58"/>
              <a:gd name="T18" fmla="*/ 561864102 w 58"/>
              <a:gd name="T19" fmla="*/ 118935555 h 58"/>
              <a:gd name="T20" fmla="*/ 550156319 w 58"/>
              <a:gd name="T21" fmla="*/ 107040965 h 58"/>
              <a:gd name="T22" fmla="*/ 128761664 w 58"/>
              <a:gd name="T23" fmla="*/ 107040965 h 58"/>
              <a:gd name="T24" fmla="*/ 105349519 w 58"/>
              <a:gd name="T25" fmla="*/ 118935555 h 58"/>
              <a:gd name="T26" fmla="*/ 105349519 w 58"/>
              <a:gd name="T27" fmla="*/ 558997452 h 58"/>
              <a:gd name="T28" fmla="*/ 128761664 w 58"/>
              <a:gd name="T29" fmla="*/ 570892042 h 58"/>
              <a:gd name="T30" fmla="*/ 550156319 w 58"/>
              <a:gd name="T31" fmla="*/ 570892042 h 58"/>
              <a:gd name="T32" fmla="*/ 561864102 w 58"/>
              <a:gd name="T33" fmla="*/ 558997452 h 58"/>
              <a:gd name="T34" fmla="*/ 561864102 w 58"/>
              <a:gd name="T35" fmla="*/ 118935555 h 58"/>
              <a:gd name="T36" fmla="*/ 479923306 w 58"/>
              <a:gd name="T37" fmla="*/ 451956488 h 58"/>
              <a:gd name="T38" fmla="*/ 198994676 w 58"/>
              <a:gd name="T39" fmla="*/ 451956488 h 58"/>
              <a:gd name="T40" fmla="*/ 175582532 w 58"/>
              <a:gd name="T41" fmla="*/ 440061897 h 58"/>
              <a:gd name="T42" fmla="*/ 175582532 w 58"/>
              <a:gd name="T43" fmla="*/ 416276166 h 58"/>
              <a:gd name="T44" fmla="*/ 316048557 w 58"/>
              <a:gd name="T45" fmla="*/ 214085378 h 58"/>
              <a:gd name="T46" fmla="*/ 339460702 w 58"/>
              <a:gd name="T47" fmla="*/ 202190788 h 58"/>
              <a:gd name="T48" fmla="*/ 362869425 w 58"/>
              <a:gd name="T49" fmla="*/ 214085378 h 58"/>
              <a:gd name="T50" fmla="*/ 503335451 w 58"/>
              <a:gd name="T51" fmla="*/ 416276166 h 58"/>
              <a:gd name="T52" fmla="*/ 503335451 w 58"/>
              <a:gd name="T53" fmla="*/ 440061897 h 58"/>
              <a:gd name="T54" fmla="*/ 479923306 w 58"/>
              <a:gd name="T55" fmla="*/ 451956488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1" y="38"/>
                </a:moveTo>
                <a:cubicBezTo>
                  <a:pt x="17" y="38"/>
                  <a:pt x="17" y="38"/>
                  <a:pt x="17" y="38"/>
                </a:cubicBezTo>
                <a:cubicBezTo>
                  <a:pt x="16" y="38"/>
                  <a:pt x="15" y="38"/>
                  <a:pt x="15" y="37"/>
                </a:cubicBezTo>
                <a:cubicBezTo>
                  <a:pt x="14" y="36"/>
                  <a:pt x="14" y="35"/>
                  <a:pt x="15" y="35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7"/>
                  <a:pt x="28" y="17"/>
                  <a:pt x="29" y="17"/>
                </a:cubicBezTo>
                <a:cubicBezTo>
                  <a:pt x="30" y="17"/>
                  <a:pt x="30" y="17"/>
                  <a:pt x="31" y="18"/>
                </a:cubicBezTo>
                <a:cubicBezTo>
                  <a:pt x="43" y="35"/>
                  <a:pt x="43" y="35"/>
                  <a:pt x="43" y="35"/>
                </a:cubicBezTo>
                <a:cubicBezTo>
                  <a:pt x="44" y="35"/>
                  <a:pt x="44" y="36"/>
                  <a:pt x="43" y="37"/>
                </a:cubicBezTo>
                <a:cubicBezTo>
                  <a:pt x="43" y="38"/>
                  <a:pt x="42" y="38"/>
                  <a:pt x="41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" name="Freeform 29"/>
          <p:cNvSpPr>
            <a:spLocks/>
          </p:cNvSpPr>
          <p:nvPr/>
        </p:nvSpPr>
        <p:spPr bwMode="auto">
          <a:xfrm>
            <a:off x="4214946" y="6288904"/>
            <a:ext cx="295182" cy="227777"/>
          </a:xfrm>
          <a:custGeom>
            <a:avLst/>
            <a:gdLst>
              <a:gd name="T0" fmla="*/ 677269325 w 59"/>
              <a:gd name="T1" fmla="*/ 143429778 h 45"/>
              <a:gd name="T2" fmla="*/ 350311130 w 59"/>
              <a:gd name="T3" fmla="*/ 466144187 h 45"/>
              <a:gd name="T4" fmla="*/ 291925372 w 59"/>
              <a:gd name="T5" fmla="*/ 525905730 h 45"/>
              <a:gd name="T6" fmla="*/ 268572436 w 59"/>
              <a:gd name="T7" fmla="*/ 537857347 h 45"/>
              <a:gd name="T8" fmla="*/ 233539615 w 59"/>
              <a:gd name="T9" fmla="*/ 525905730 h 45"/>
              <a:gd name="T10" fmla="*/ 175157274 w 59"/>
              <a:gd name="T11" fmla="*/ 466144187 h 45"/>
              <a:gd name="T12" fmla="*/ 11676468 w 59"/>
              <a:gd name="T13" fmla="*/ 310762791 h 45"/>
              <a:gd name="T14" fmla="*/ 0 w 59"/>
              <a:gd name="T15" fmla="*/ 274904482 h 45"/>
              <a:gd name="T16" fmla="*/ 11676468 w 59"/>
              <a:gd name="T17" fmla="*/ 239046173 h 45"/>
              <a:gd name="T18" fmla="*/ 70062226 w 59"/>
              <a:gd name="T19" fmla="*/ 179284630 h 45"/>
              <a:gd name="T20" fmla="*/ 105095048 w 59"/>
              <a:gd name="T21" fmla="*/ 167333013 h 45"/>
              <a:gd name="T22" fmla="*/ 128447984 w 59"/>
              <a:gd name="T23" fmla="*/ 179284630 h 45"/>
              <a:gd name="T24" fmla="*/ 268572436 w 59"/>
              <a:gd name="T25" fmla="*/ 310762791 h 45"/>
              <a:gd name="T26" fmla="*/ 548821341 w 59"/>
              <a:gd name="T27" fmla="*/ 11951617 h 45"/>
              <a:gd name="T28" fmla="*/ 583850745 w 59"/>
              <a:gd name="T29" fmla="*/ 0 h 45"/>
              <a:gd name="T30" fmla="*/ 618883567 w 59"/>
              <a:gd name="T31" fmla="*/ 11951617 h 45"/>
              <a:gd name="T32" fmla="*/ 677269325 w 59"/>
              <a:gd name="T33" fmla="*/ 83668235 h 45"/>
              <a:gd name="T34" fmla="*/ 688945793 w 59"/>
              <a:gd name="T35" fmla="*/ 107571469 h 45"/>
              <a:gd name="T36" fmla="*/ 677269325 w 59"/>
              <a:gd name="T37" fmla="*/ 143429778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9" h="45">
                <a:moveTo>
                  <a:pt x="58" y="12"/>
                </a:moveTo>
                <a:cubicBezTo>
                  <a:pt x="30" y="39"/>
                  <a:pt x="30" y="39"/>
                  <a:pt x="30" y="39"/>
                </a:cubicBezTo>
                <a:cubicBezTo>
                  <a:pt x="25" y="44"/>
                  <a:pt x="25" y="44"/>
                  <a:pt x="25" y="44"/>
                </a:cubicBezTo>
                <a:cubicBezTo>
                  <a:pt x="24" y="45"/>
                  <a:pt x="24" y="45"/>
                  <a:pt x="23" y="45"/>
                </a:cubicBezTo>
                <a:cubicBezTo>
                  <a:pt x="22" y="45"/>
                  <a:pt x="21" y="45"/>
                  <a:pt x="20" y="44"/>
                </a:cubicBezTo>
                <a:cubicBezTo>
                  <a:pt x="15" y="39"/>
                  <a:pt x="15" y="39"/>
                  <a:pt x="15" y="39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5"/>
                  <a:pt x="0" y="24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6" y="15"/>
                  <a:pt x="6" y="15"/>
                  <a:pt x="6" y="15"/>
                </a:cubicBezTo>
                <a:cubicBezTo>
                  <a:pt x="7" y="14"/>
                  <a:pt x="8" y="14"/>
                  <a:pt x="9" y="14"/>
                </a:cubicBezTo>
                <a:cubicBezTo>
                  <a:pt x="10" y="14"/>
                  <a:pt x="11" y="14"/>
                  <a:pt x="11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47" y="1"/>
                  <a:pt x="47" y="1"/>
                  <a:pt x="47" y="1"/>
                </a:cubicBezTo>
                <a:cubicBezTo>
                  <a:pt x="48" y="1"/>
                  <a:pt x="49" y="0"/>
                  <a:pt x="50" y="0"/>
                </a:cubicBezTo>
                <a:cubicBezTo>
                  <a:pt x="51" y="0"/>
                  <a:pt x="52" y="1"/>
                  <a:pt x="53" y="1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7"/>
                  <a:pt x="59" y="8"/>
                  <a:pt x="59" y="9"/>
                </a:cubicBezTo>
                <a:cubicBezTo>
                  <a:pt x="59" y="10"/>
                  <a:pt x="58" y="11"/>
                  <a:pt x="58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8" name="Freeform 30"/>
          <p:cNvSpPr>
            <a:spLocks noEditPoints="1"/>
          </p:cNvSpPr>
          <p:nvPr/>
        </p:nvSpPr>
        <p:spPr bwMode="auto">
          <a:xfrm>
            <a:off x="4912224" y="6254040"/>
            <a:ext cx="323073" cy="267291"/>
          </a:xfrm>
          <a:custGeom>
            <a:avLst/>
            <a:gdLst>
              <a:gd name="T0" fmla="*/ 641936250 w 64"/>
              <a:gd name="T1" fmla="*/ 498338432 h 53"/>
              <a:gd name="T2" fmla="*/ 511172735 w 64"/>
              <a:gd name="T3" fmla="*/ 628853754 h 53"/>
              <a:gd name="T4" fmla="*/ 130763515 w 64"/>
              <a:gd name="T5" fmla="*/ 628853754 h 53"/>
              <a:gd name="T6" fmla="*/ 0 w 64"/>
              <a:gd name="T7" fmla="*/ 498338432 h 53"/>
              <a:gd name="T8" fmla="*/ 0 w 64"/>
              <a:gd name="T9" fmla="*/ 118652172 h 53"/>
              <a:gd name="T10" fmla="*/ 130763515 w 64"/>
              <a:gd name="T11" fmla="*/ 0 h 53"/>
              <a:gd name="T12" fmla="*/ 511172735 w 64"/>
              <a:gd name="T13" fmla="*/ 0 h 53"/>
              <a:gd name="T14" fmla="*/ 558722164 w 64"/>
              <a:gd name="T15" fmla="*/ 0 h 53"/>
              <a:gd name="T16" fmla="*/ 570610383 w 64"/>
              <a:gd name="T17" fmla="*/ 11866595 h 53"/>
              <a:gd name="T18" fmla="*/ 570610383 w 64"/>
              <a:gd name="T19" fmla="*/ 23729745 h 53"/>
              <a:gd name="T20" fmla="*/ 546837393 w 64"/>
              <a:gd name="T21" fmla="*/ 47459491 h 53"/>
              <a:gd name="T22" fmla="*/ 534949173 w 64"/>
              <a:gd name="T23" fmla="*/ 59326086 h 53"/>
              <a:gd name="T24" fmla="*/ 534949173 w 64"/>
              <a:gd name="T25" fmla="*/ 59326086 h 53"/>
              <a:gd name="T26" fmla="*/ 511172735 w 64"/>
              <a:gd name="T27" fmla="*/ 47459491 h 53"/>
              <a:gd name="T28" fmla="*/ 130763515 w 64"/>
              <a:gd name="T29" fmla="*/ 47459491 h 53"/>
              <a:gd name="T30" fmla="*/ 59437648 w 64"/>
              <a:gd name="T31" fmla="*/ 118652172 h 53"/>
              <a:gd name="T32" fmla="*/ 59437648 w 64"/>
              <a:gd name="T33" fmla="*/ 498338432 h 53"/>
              <a:gd name="T34" fmla="*/ 130763515 w 64"/>
              <a:gd name="T35" fmla="*/ 569527668 h 53"/>
              <a:gd name="T36" fmla="*/ 511172735 w 64"/>
              <a:gd name="T37" fmla="*/ 569527668 h 53"/>
              <a:gd name="T38" fmla="*/ 582498602 w 64"/>
              <a:gd name="T39" fmla="*/ 498338432 h 53"/>
              <a:gd name="T40" fmla="*/ 582498602 w 64"/>
              <a:gd name="T41" fmla="*/ 379686260 h 53"/>
              <a:gd name="T42" fmla="*/ 582498602 w 64"/>
              <a:gd name="T43" fmla="*/ 379686260 h 53"/>
              <a:gd name="T44" fmla="*/ 618163259 w 64"/>
              <a:gd name="T45" fmla="*/ 344089920 h 53"/>
              <a:gd name="T46" fmla="*/ 630051479 w 64"/>
              <a:gd name="T47" fmla="*/ 344089920 h 53"/>
              <a:gd name="T48" fmla="*/ 630051479 w 64"/>
              <a:gd name="T49" fmla="*/ 344089920 h 53"/>
              <a:gd name="T50" fmla="*/ 641936250 w 64"/>
              <a:gd name="T51" fmla="*/ 355956515 h 53"/>
              <a:gd name="T52" fmla="*/ 641936250 w 64"/>
              <a:gd name="T53" fmla="*/ 498338432 h 53"/>
              <a:gd name="T54" fmla="*/ 380409221 w 64"/>
              <a:gd name="T55" fmla="*/ 498338432 h 53"/>
              <a:gd name="T56" fmla="*/ 320968125 w 64"/>
              <a:gd name="T57" fmla="*/ 498338432 h 53"/>
              <a:gd name="T58" fmla="*/ 130763515 w 64"/>
              <a:gd name="T59" fmla="*/ 308493580 h 53"/>
              <a:gd name="T60" fmla="*/ 130763515 w 64"/>
              <a:gd name="T61" fmla="*/ 261034089 h 53"/>
              <a:gd name="T62" fmla="*/ 178316391 w 64"/>
              <a:gd name="T63" fmla="*/ 213574598 h 53"/>
              <a:gd name="T64" fmla="*/ 237754039 w 64"/>
              <a:gd name="T65" fmla="*/ 213574598 h 53"/>
              <a:gd name="T66" fmla="*/ 356632782 w 64"/>
              <a:gd name="T67" fmla="*/ 320360175 h 53"/>
              <a:gd name="T68" fmla="*/ 641936250 w 64"/>
              <a:gd name="T69" fmla="*/ 35596340 h 53"/>
              <a:gd name="T70" fmla="*/ 689489126 w 64"/>
              <a:gd name="T71" fmla="*/ 35596340 h 53"/>
              <a:gd name="T72" fmla="*/ 748926774 w 64"/>
              <a:gd name="T73" fmla="*/ 83055831 h 53"/>
              <a:gd name="T74" fmla="*/ 748926774 w 64"/>
              <a:gd name="T75" fmla="*/ 130515322 h 53"/>
              <a:gd name="T76" fmla="*/ 380409221 w 64"/>
              <a:gd name="T77" fmla="*/ 498338432 h 5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4" h="53">
                <a:moveTo>
                  <a:pt x="54" y="42"/>
                </a:moveTo>
                <a:cubicBezTo>
                  <a:pt x="54" y="48"/>
                  <a:pt x="49" y="53"/>
                  <a:pt x="43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5" y="53"/>
                  <a:pt x="0" y="48"/>
                  <a:pt x="0" y="42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6" y="0"/>
                  <a:pt x="47" y="0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2"/>
                  <a:pt x="48" y="2"/>
                  <a:pt x="48" y="2"/>
                </a:cubicBezTo>
                <a:cubicBezTo>
                  <a:pt x="46" y="4"/>
                  <a:pt x="46" y="4"/>
                  <a:pt x="46" y="4"/>
                </a:cubicBezTo>
                <a:cubicBezTo>
                  <a:pt x="46" y="5"/>
                  <a:pt x="45" y="5"/>
                  <a:pt x="45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4" y="4"/>
                  <a:pt x="44" y="4"/>
                  <a:pt x="43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8" y="4"/>
                  <a:pt x="5" y="7"/>
                  <a:pt x="5" y="10"/>
                </a:cubicBezTo>
                <a:cubicBezTo>
                  <a:pt x="5" y="42"/>
                  <a:pt x="5" y="42"/>
                  <a:pt x="5" y="42"/>
                </a:cubicBezTo>
                <a:cubicBezTo>
                  <a:pt x="5" y="45"/>
                  <a:pt x="8" y="48"/>
                  <a:pt x="11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6" y="48"/>
                  <a:pt x="49" y="45"/>
                  <a:pt x="49" y="42"/>
                </a:cubicBezTo>
                <a:cubicBezTo>
                  <a:pt x="49" y="32"/>
                  <a:pt x="49" y="32"/>
                  <a:pt x="49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29"/>
                  <a:pt x="52" y="29"/>
                  <a:pt x="53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4" y="29"/>
                  <a:pt x="54" y="30"/>
                  <a:pt x="54" y="30"/>
                </a:cubicBezTo>
                <a:lnTo>
                  <a:pt x="54" y="42"/>
                </a:lnTo>
                <a:close/>
                <a:moveTo>
                  <a:pt x="32" y="42"/>
                </a:moveTo>
                <a:cubicBezTo>
                  <a:pt x="31" y="44"/>
                  <a:pt x="29" y="44"/>
                  <a:pt x="27" y="42"/>
                </a:cubicBezTo>
                <a:cubicBezTo>
                  <a:pt x="11" y="26"/>
                  <a:pt x="11" y="26"/>
                  <a:pt x="11" y="26"/>
                </a:cubicBezTo>
                <a:cubicBezTo>
                  <a:pt x="10" y="25"/>
                  <a:pt x="10" y="23"/>
                  <a:pt x="11" y="22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6"/>
                  <a:pt x="18" y="16"/>
                  <a:pt x="20" y="18"/>
                </a:cubicBezTo>
                <a:cubicBezTo>
                  <a:pt x="30" y="27"/>
                  <a:pt x="30" y="27"/>
                  <a:pt x="30" y="27"/>
                </a:cubicBezTo>
                <a:cubicBezTo>
                  <a:pt x="54" y="3"/>
                  <a:pt x="54" y="3"/>
                  <a:pt x="54" y="3"/>
                </a:cubicBezTo>
                <a:cubicBezTo>
                  <a:pt x="55" y="2"/>
                  <a:pt x="57" y="2"/>
                  <a:pt x="58" y="3"/>
                </a:cubicBezTo>
                <a:cubicBezTo>
                  <a:pt x="63" y="7"/>
                  <a:pt x="63" y="7"/>
                  <a:pt x="63" y="7"/>
                </a:cubicBezTo>
                <a:cubicBezTo>
                  <a:pt x="64" y="8"/>
                  <a:pt x="64" y="10"/>
                  <a:pt x="63" y="11"/>
                </a:cubicBezTo>
                <a:lnTo>
                  <a:pt x="32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" name="Freeform 31"/>
          <p:cNvSpPr>
            <a:spLocks noEditPoints="1"/>
          </p:cNvSpPr>
          <p:nvPr/>
        </p:nvSpPr>
        <p:spPr bwMode="auto">
          <a:xfrm>
            <a:off x="5637393" y="6254040"/>
            <a:ext cx="290533" cy="292857"/>
          </a:xfrm>
          <a:custGeom>
            <a:avLst/>
            <a:gdLst>
              <a:gd name="T0" fmla="*/ 339462412 w 58"/>
              <a:gd name="T1" fmla="*/ 689827597 h 58"/>
              <a:gd name="T2" fmla="*/ 0 w 58"/>
              <a:gd name="T3" fmla="*/ 344915523 h 58"/>
              <a:gd name="T4" fmla="*/ 339462412 w 58"/>
              <a:gd name="T5" fmla="*/ 0 h 58"/>
              <a:gd name="T6" fmla="*/ 678924825 w 58"/>
              <a:gd name="T7" fmla="*/ 344915523 h 58"/>
              <a:gd name="T8" fmla="*/ 339462412 w 58"/>
              <a:gd name="T9" fmla="*/ 689827597 h 58"/>
              <a:gd name="T10" fmla="*/ 561870354 w 58"/>
              <a:gd name="T11" fmla="*/ 404381576 h 58"/>
              <a:gd name="T12" fmla="*/ 561870354 w 58"/>
              <a:gd name="T13" fmla="*/ 368701254 h 58"/>
              <a:gd name="T14" fmla="*/ 362874675 w 58"/>
              <a:gd name="T15" fmla="*/ 154615876 h 58"/>
              <a:gd name="T16" fmla="*/ 316050150 w 58"/>
              <a:gd name="T17" fmla="*/ 154615876 h 58"/>
              <a:gd name="T18" fmla="*/ 117054471 w 58"/>
              <a:gd name="T19" fmla="*/ 368701254 h 58"/>
              <a:gd name="T20" fmla="*/ 117054471 w 58"/>
              <a:gd name="T21" fmla="*/ 404381576 h 58"/>
              <a:gd name="T22" fmla="*/ 163878996 w 58"/>
              <a:gd name="T23" fmla="*/ 451956488 h 58"/>
              <a:gd name="T24" fmla="*/ 198995679 w 58"/>
              <a:gd name="T25" fmla="*/ 451956488 h 58"/>
              <a:gd name="T26" fmla="*/ 339462412 w 58"/>
              <a:gd name="T27" fmla="*/ 309231753 h 58"/>
              <a:gd name="T28" fmla="*/ 479929146 w 58"/>
              <a:gd name="T29" fmla="*/ 451956488 h 58"/>
              <a:gd name="T30" fmla="*/ 515045829 w 58"/>
              <a:gd name="T31" fmla="*/ 451956488 h 58"/>
              <a:gd name="T32" fmla="*/ 561870354 w 58"/>
              <a:gd name="T33" fmla="*/ 404381576 h 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48" y="34"/>
                </a:moveTo>
                <a:cubicBezTo>
                  <a:pt x="49" y="33"/>
                  <a:pt x="49" y="32"/>
                  <a:pt x="48" y="31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2"/>
                  <a:pt x="28" y="12"/>
                  <a:pt x="27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9" y="32"/>
                  <a:pt x="9" y="33"/>
                  <a:pt x="10" y="34"/>
                </a:cubicBezTo>
                <a:cubicBezTo>
                  <a:pt x="14" y="38"/>
                  <a:pt x="14" y="38"/>
                  <a:pt x="14" y="38"/>
                </a:cubicBezTo>
                <a:cubicBezTo>
                  <a:pt x="15" y="39"/>
                  <a:pt x="16" y="39"/>
                  <a:pt x="17" y="38"/>
                </a:cubicBezTo>
                <a:cubicBezTo>
                  <a:pt x="29" y="26"/>
                  <a:pt x="29" y="26"/>
                  <a:pt x="29" y="26"/>
                </a:cubicBezTo>
                <a:cubicBezTo>
                  <a:pt x="41" y="38"/>
                  <a:pt x="41" y="38"/>
                  <a:pt x="41" y="38"/>
                </a:cubicBezTo>
                <a:cubicBezTo>
                  <a:pt x="42" y="39"/>
                  <a:pt x="43" y="39"/>
                  <a:pt x="44" y="38"/>
                </a:cubicBezTo>
                <a:lnTo>
                  <a:pt x="48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0" name="Freeform 32"/>
          <p:cNvSpPr>
            <a:spLocks/>
          </p:cNvSpPr>
          <p:nvPr/>
        </p:nvSpPr>
        <p:spPr bwMode="auto">
          <a:xfrm>
            <a:off x="6381156" y="6319119"/>
            <a:ext cx="304479" cy="197563"/>
          </a:xfrm>
          <a:custGeom>
            <a:avLst/>
            <a:gdLst>
              <a:gd name="T0" fmla="*/ 627632334 w 61"/>
              <a:gd name="T1" fmla="*/ 454907138 h 39"/>
              <a:gd name="T2" fmla="*/ 592766144 w 61"/>
              <a:gd name="T3" fmla="*/ 454907138 h 39"/>
              <a:gd name="T4" fmla="*/ 348685766 w 61"/>
              <a:gd name="T5" fmla="*/ 215482146 h 39"/>
              <a:gd name="T6" fmla="*/ 116227452 w 61"/>
              <a:gd name="T7" fmla="*/ 454907138 h 39"/>
              <a:gd name="T8" fmla="*/ 81361262 w 61"/>
              <a:gd name="T9" fmla="*/ 454907138 h 39"/>
              <a:gd name="T10" fmla="*/ 11622063 w 61"/>
              <a:gd name="T11" fmla="*/ 383078602 h 39"/>
              <a:gd name="T12" fmla="*/ 11622063 w 61"/>
              <a:gd name="T13" fmla="*/ 347167794 h 39"/>
              <a:gd name="T14" fmla="*/ 337063703 w 61"/>
              <a:gd name="T15" fmla="*/ 11971423 h 39"/>
              <a:gd name="T16" fmla="*/ 371929893 w 61"/>
              <a:gd name="T17" fmla="*/ 11971423 h 39"/>
              <a:gd name="T18" fmla="*/ 697371533 w 61"/>
              <a:gd name="T19" fmla="*/ 347167794 h 39"/>
              <a:gd name="T20" fmla="*/ 697371533 w 61"/>
              <a:gd name="T21" fmla="*/ 383078602 h 39"/>
              <a:gd name="T22" fmla="*/ 627632334 w 61"/>
              <a:gd name="T23" fmla="*/ 454907138 h 3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1" h="39">
                <a:moveTo>
                  <a:pt x="54" y="38"/>
                </a:moveTo>
                <a:cubicBezTo>
                  <a:pt x="53" y="39"/>
                  <a:pt x="52" y="39"/>
                  <a:pt x="51" y="38"/>
                </a:cubicBezTo>
                <a:cubicBezTo>
                  <a:pt x="30" y="18"/>
                  <a:pt x="30" y="18"/>
                  <a:pt x="30" y="18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9"/>
                  <a:pt x="8" y="39"/>
                  <a:pt x="7" y="38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1"/>
                  <a:pt x="0" y="30"/>
                  <a:pt x="1" y="29"/>
                </a:cubicBezTo>
                <a:cubicBezTo>
                  <a:pt x="29" y="1"/>
                  <a:pt x="29" y="1"/>
                  <a:pt x="29" y="1"/>
                </a:cubicBezTo>
                <a:cubicBezTo>
                  <a:pt x="30" y="0"/>
                  <a:pt x="31" y="0"/>
                  <a:pt x="32" y="1"/>
                </a:cubicBezTo>
                <a:cubicBezTo>
                  <a:pt x="60" y="29"/>
                  <a:pt x="60" y="29"/>
                  <a:pt x="60" y="29"/>
                </a:cubicBezTo>
                <a:cubicBezTo>
                  <a:pt x="61" y="30"/>
                  <a:pt x="61" y="31"/>
                  <a:pt x="60" y="32"/>
                </a:cubicBezTo>
                <a:lnTo>
                  <a:pt x="54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" name="Freeform 33"/>
          <p:cNvSpPr>
            <a:spLocks/>
          </p:cNvSpPr>
          <p:nvPr/>
        </p:nvSpPr>
        <p:spPr bwMode="auto">
          <a:xfrm>
            <a:off x="7083082" y="6230797"/>
            <a:ext cx="341667" cy="341667"/>
          </a:xfrm>
          <a:custGeom>
            <a:avLst/>
            <a:gdLst>
              <a:gd name="T0" fmla="*/ 400430317 w 68"/>
              <a:gd name="T1" fmla="*/ 800857202 h 68"/>
              <a:gd name="T2" fmla="*/ 0 w 68"/>
              <a:gd name="T3" fmla="*/ 400430317 h 68"/>
              <a:gd name="T4" fmla="*/ 341540478 w 68"/>
              <a:gd name="T5" fmla="*/ 0 h 68"/>
              <a:gd name="T6" fmla="*/ 341540478 w 68"/>
              <a:gd name="T7" fmla="*/ 117772815 h 68"/>
              <a:gd name="T8" fmla="*/ 105994847 w 68"/>
              <a:gd name="T9" fmla="*/ 400430317 h 68"/>
              <a:gd name="T10" fmla="*/ 400430317 w 68"/>
              <a:gd name="T11" fmla="*/ 683084387 h 68"/>
              <a:gd name="T12" fmla="*/ 683084387 w 68"/>
              <a:gd name="T13" fmla="*/ 400430317 h 68"/>
              <a:gd name="T14" fmla="*/ 459316725 w 68"/>
              <a:gd name="T15" fmla="*/ 117772815 h 68"/>
              <a:gd name="T16" fmla="*/ 459316725 w 68"/>
              <a:gd name="T17" fmla="*/ 0 h 68"/>
              <a:gd name="T18" fmla="*/ 800857202 w 68"/>
              <a:gd name="T19" fmla="*/ 400430317 h 68"/>
              <a:gd name="T20" fmla="*/ 400430317 w 68"/>
              <a:gd name="T21" fmla="*/ 800857202 h 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8" h="68">
                <a:moveTo>
                  <a:pt x="34" y="68"/>
                </a:moveTo>
                <a:cubicBezTo>
                  <a:pt x="15" y="68"/>
                  <a:pt x="0" y="52"/>
                  <a:pt x="0" y="34"/>
                </a:cubicBezTo>
                <a:cubicBezTo>
                  <a:pt x="0" y="17"/>
                  <a:pt x="12" y="2"/>
                  <a:pt x="29" y="0"/>
                </a:cubicBezTo>
                <a:cubicBezTo>
                  <a:pt x="29" y="10"/>
                  <a:pt x="29" y="10"/>
                  <a:pt x="29" y="10"/>
                </a:cubicBezTo>
                <a:cubicBezTo>
                  <a:pt x="18" y="12"/>
                  <a:pt x="9" y="22"/>
                  <a:pt x="9" y="34"/>
                </a:cubicBezTo>
                <a:cubicBezTo>
                  <a:pt x="9" y="47"/>
                  <a:pt x="20" y="58"/>
                  <a:pt x="34" y="58"/>
                </a:cubicBezTo>
                <a:cubicBezTo>
                  <a:pt x="47" y="58"/>
                  <a:pt x="58" y="47"/>
                  <a:pt x="58" y="34"/>
                </a:cubicBezTo>
                <a:cubicBezTo>
                  <a:pt x="58" y="22"/>
                  <a:pt x="50" y="12"/>
                  <a:pt x="39" y="10"/>
                </a:cubicBezTo>
                <a:cubicBezTo>
                  <a:pt x="39" y="0"/>
                  <a:pt x="39" y="0"/>
                  <a:pt x="39" y="0"/>
                </a:cubicBezTo>
                <a:cubicBezTo>
                  <a:pt x="55" y="2"/>
                  <a:pt x="68" y="17"/>
                  <a:pt x="68" y="34"/>
                </a:cubicBezTo>
                <a:cubicBezTo>
                  <a:pt x="68" y="52"/>
                  <a:pt x="53" y="68"/>
                  <a:pt x="34" y="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2" name="Freeform 34"/>
          <p:cNvSpPr>
            <a:spLocks/>
          </p:cNvSpPr>
          <p:nvPr/>
        </p:nvSpPr>
        <p:spPr bwMode="auto">
          <a:xfrm>
            <a:off x="7831493" y="6300525"/>
            <a:ext cx="227777" cy="225454"/>
          </a:xfrm>
          <a:custGeom>
            <a:avLst/>
            <a:gdLst>
              <a:gd name="T0" fmla="*/ 525905730 w 45"/>
              <a:gd name="T1" fmla="*/ 444970569 h 45"/>
              <a:gd name="T2" fmla="*/ 454189112 w 45"/>
              <a:gd name="T3" fmla="*/ 515230160 h 45"/>
              <a:gd name="T4" fmla="*/ 430285878 w 45"/>
              <a:gd name="T5" fmla="*/ 526940092 h 45"/>
              <a:gd name="T6" fmla="*/ 394427569 w 45"/>
              <a:gd name="T7" fmla="*/ 515230160 h 45"/>
              <a:gd name="T8" fmla="*/ 262952865 w 45"/>
              <a:gd name="T9" fmla="*/ 374714399 h 45"/>
              <a:gd name="T10" fmla="*/ 131474704 w 45"/>
              <a:gd name="T11" fmla="*/ 515230160 h 45"/>
              <a:gd name="T12" fmla="*/ 95619852 w 45"/>
              <a:gd name="T13" fmla="*/ 526940092 h 45"/>
              <a:gd name="T14" fmla="*/ 71713161 w 45"/>
              <a:gd name="T15" fmla="*/ 515230160 h 45"/>
              <a:gd name="T16" fmla="*/ 11951617 w 45"/>
              <a:gd name="T17" fmla="*/ 444970569 h 45"/>
              <a:gd name="T18" fmla="*/ 0 w 45"/>
              <a:gd name="T19" fmla="*/ 421550705 h 45"/>
              <a:gd name="T20" fmla="*/ 11951617 w 45"/>
              <a:gd name="T21" fmla="*/ 386424331 h 45"/>
              <a:gd name="T22" fmla="*/ 143429778 w 45"/>
              <a:gd name="T23" fmla="*/ 257615080 h 45"/>
              <a:gd name="T24" fmla="*/ 11951617 w 45"/>
              <a:gd name="T25" fmla="*/ 128809251 h 45"/>
              <a:gd name="T26" fmla="*/ 0 w 45"/>
              <a:gd name="T27" fmla="*/ 93679455 h 45"/>
              <a:gd name="T28" fmla="*/ 11951617 w 45"/>
              <a:gd name="T29" fmla="*/ 70259591 h 45"/>
              <a:gd name="T30" fmla="*/ 71713161 w 45"/>
              <a:gd name="T31" fmla="*/ 11709932 h 45"/>
              <a:gd name="T32" fmla="*/ 95619852 w 45"/>
              <a:gd name="T33" fmla="*/ 0 h 45"/>
              <a:gd name="T34" fmla="*/ 131474704 w 45"/>
              <a:gd name="T35" fmla="*/ 11709932 h 45"/>
              <a:gd name="T36" fmla="*/ 262952865 w 45"/>
              <a:gd name="T37" fmla="*/ 140515761 h 45"/>
              <a:gd name="T38" fmla="*/ 394427569 w 45"/>
              <a:gd name="T39" fmla="*/ 11709932 h 45"/>
              <a:gd name="T40" fmla="*/ 430285878 w 45"/>
              <a:gd name="T41" fmla="*/ 0 h 45"/>
              <a:gd name="T42" fmla="*/ 454189112 w 45"/>
              <a:gd name="T43" fmla="*/ 11709932 h 45"/>
              <a:gd name="T44" fmla="*/ 525905730 w 45"/>
              <a:gd name="T45" fmla="*/ 70259591 h 45"/>
              <a:gd name="T46" fmla="*/ 537857347 w 45"/>
              <a:gd name="T47" fmla="*/ 93679455 h 45"/>
              <a:gd name="T48" fmla="*/ 525905730 w 45"/>
              <a:gd name="T49" fmla="*/ 128809251 h 45"/>
              <a:gd name="T50" fmla="*/ 382475952 w 45"/>
              <a:gd name="T51" fmla="*/ 257615080 h 45"/>
              <a:gd name="T52" fmla="*/ 525905730 w 45"/>
              <a:gd name="T53" fmla="*/ 386424331 h 45"/>
              <a:gd name="T54" fmla="*/ 537857347 w 45"/>
              <a:gd name="T55" fmla="*/ 421550705 h 45"/>
              <a:gd name="T56" fmla="*/ 525905730 w 45"/>
              <a:gd name="T57" fmla="*/ 444970569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5" h="45">
                <a:moveTo>
                  <a:pt x="44" y="38"/>
                </a:moveTo>
                <a:cubicBezTo>
                  <a:pt x="38" y="44"/>
                  <a:pt x="38" y="44"/>
                  <a:pt x="38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4" y="44"/>
                  <a:pt x="33" y="44"/>
                </a:cubicBezTo>
                <a:cubicBezTo>
                  <a:pt x="22" y="32"/>
                  <a:pt x="22" y="32"/>
                  <a:pt x="22" y="32"/>
                </a:cubicBezTo>
                <a:cubicBezTo>
                  <a:pt x="11" y="44"/>
                  <a:pt x="11" y="44"/>
                  <a:pt x="11" y="44"/>
                </a:cubicBezTo>
                <a:cubicBezTo>
                  <a:pt x="10" y="44"/>
                  <a:pt x="9" y="45"/>
                  <a:pt x="8" y="45"/>
                </a:cubicBezTo>
                <a:cubicBezTo>
                  <a:pt x="7" y="45"/>
                  <a:pt x="7" y="44"/>
                  <a:pt x="6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0" y="6"/>
                  <a:pt x="1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8" y="0"/>
                </a:cubicBezTo>
                <a:cubicBezTo>
                  <a:pt x="9" y="0"/>
                  <a:pt x="10" y="0"/>
                  <a:pt x="11" y="1"/>
                </a:cubicBezTo>
                <a:cubicBezTo>
                  <a:pt x="22" y="12"/>
                  <a:pt x="22" y="12"/>
                  <a:pt x="22" y="12"/>
                </a:cubicBezTo>
                <a:cubicBezTo>
                  <a:pt x="33" y="1"/>
                  <a:pt x="33" y="1"/>
                  <a:pt x="33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7" y="0"/>
                  <a:pt x="38" y="0"/>
                  <a:pt x="38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5" y="7"/>
                  <a:pt x="45" y="8"/>
                </a:cubicBezTo>
                <a:cubicBezTo>
                  <a:pt x="45" y="9"/>
                  <a:pt x="44" y="10"/>
                  <a:pt x="44" y="11"/>
                </a:cubicBezTo>
                <a:cubicBezTo>
                  <a:pt x="32" y="22"/>
                  <a:pt x="32" y="22"/>
                  <a:pt x="32" y="22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4"/>
                  <a:pt x="45" y="35"/>
                  <a:pt x="45" y="36"/>
                </a:cubicBezTo>
                <a:cubicBezTo>
                  <a:pt x="45" y="37"/>
                  <a:pt x="44" y="38"/>
                  <a:pt x="44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" name="Freeform 35"/>
          <p:cNvSpPr>
            <a:spLocks/>
          </p:cNvSpPr>
          <p:nvPr/>
        </p:nvSpPr>
        <p:spPr bwMode="auto">
          <a:xfrm>
            <a:off x="8531096" y="6254040"/>
            <a:ext cx="195238" cy="267291"/>
          </a:xfrm>
          <a:custGeom>
            <a:avLst/>
            <a:gdLst>
              <a:gd name="T0" fmla="*/ 187059277 w 39"/>
              <a:gd name="T1" fmla="*/ 628853754 h 53"/>
              <a:gd name="T2" fmla="*/ 175365508 w 39"/>
              <a:gd name="T3" fmla="*/ 616987159 h 53"/>
              <a:gd name="T4" fmla="*/ 175365508 w 39"/>
              <a:gd name="T5" fmla="*/ 462742092 h 53"/>
              <a:gd name="T6" fmla="*/ 46764819 w 39"/>
              <a:gd name="T7" fmla="*/ 462742092 h 53"/>
              <a:gd name="T8" fmla="*/ 35074469 w 39"/>
              <a:gd name="T9" fmla="*/ 450875497 h 53"/>
              <a:gd name="T10" fmla="*/ 35074469 w 39"/>
              <a:gd name="T11" fmla="*/ 403416006 h 53"/>
              <a:gd name="T12" fmla="*/ 46764819 w 39"/>
              <a:gd name="T13" fmla="*/ 391549411 h 53"/>
              <a:gd name="T14" fmla="*/ 175365508 w 39"/>
              <a:gd name="T15" fmla="*/ 391549411 h 53"/>
              <a:gd name="T16" fmla="*/ 175365508 w 39"/>
              <a:gd name="T17" fmla="*/ 355956515 h 53"/>
              <a:gd name="T18" fmla="*/ 46764819 w 39"/>
              <a:gd name="T19" fmla="*/ 355956515 h 53"/>
              <a:gd name="T20" fmla="*/ 35074469 w 39"/>
              <a:gd name="T21" fmla="*/ 332223325 h 53"/>
              <a:gd name="T22" fmla="*/ 35074469 w 39"/>
              <a:gd name="T23" fmla="*/ 296630429 h 53"/>
              <a:gd name="T24" fmla="*/ 46764819 w 39"/>
              <a:gd name="T25" fmla="*/ 272897239 h 53"/>
              <a:gd name="T26" fmla="*/ 140294458 w 39"/>
              <a:gd name="T27" fmla="*/ 272897239 h 53"/>
              <a:gd name="T28" fmla="*/ 0 w 39"/>
              <a:gd name="T29" fmla="*/ 11866595 h 53"/>
              <a:gd name="T30" fmla="*/ 0 w 39"/>
              <a:gd name="T31" fmla="*/ 0 h 53"/>
              <a:gd name="T32" fmla="*/ 11690350 w 39"/>
              <a:gd name="T33" fmla="*/ 0 h 53"/>
              <a:gd name="T34" fmla="*/ 93529638 w 39"/>
              <a:gd name="T35" fmla="*/ 0 h 53"/>
              <a:gd name="T36" fmla="*/ 105219988 w 39"/>
              <a:gd name="T37" fmla="*/ 0 h 53"/>
              <a:gd name="T38" fmla="*/ 210439977 w 39"/>
              <a:gd name="T39" fmla="*/ 189841408 h 53"/>
              <a:gd name="T40" fmla="*/ 233824096 w 39"/>
              <a:gd name="T41" fmla="*/ 249167494 h 53"/>
              <a:gd name="T42" fmla="*/ 257204796 w 39"/>
              <a:gd name="T43" fmla="*/ 189841408 h 53"/>
              <a:gd name="T44" fmla="*/ 339044085 w 39"/>
              <a:gd name="T45" fmla="*/ 0 h 53"/>
              <a:gd name="T46" fmla="*/ 350734435 w 39"/>
              <a:gd name="T47" fmla="*/ 0 h 53"/>
              <a:gd name="T48" fmla="*/ 444264073 w 39"/>
              <a:gd name="T49" fmla="*/ 0 h 53"/>
              <a:gd name="T50" fmla="*/ 455954423 w 39"/>
              <a:gd name="T51" fmla="*/ 0 h 53"/>
              <a:gd name="T52" fmla="*/ 455954423 w 39"/>
              <a:gd name="T53" fmla="*/ 11866595 h 53"/>
              <a:gd name="T54" fmla="*/ 315659965 w 39"/>
              <a:gd name="T55" fmla="*/ 272897239 h 53"/>
              <a:gd name="T56" fmla="*/ 409189604 w 39"/>
              <a:gd name="T57" fmla="*/ 272897239 h 53"/>
              <a:gd name="T58" fmla="*/ 420879954 w 39"/>
              <a:gd name="T59" fmla="*/ 296630429 h 53"/>
              <a:gd name="T60" fmla="*/ 420879954 w 39"/>
              <a:gd name="T61" fmla="*/ 332223325 h 53"/>
              <a:gd name="T62" fmla="*/ 409189604 w 39"/>
              <a:gd name="T63" fmla="*/ 355956515 h 53"/>
              <a:gd name="T64" fmla="*/ 280588915 w 39"/>
              <a:gd name="T65" fmla="*/ 355956515 h 53"/>
              <a:gd name="T66" fmla="*/ 280588915 w 39"/>
              <a:gd name="T67" fmla="*/ 391549411 h 53"/>
              <a:gd name="T68" fmla="*/ 409189604 w 39"/>
              <a:gd name="T69" fmla="*/ 391549411 h 53"/>
              <a:gd name="T70" fmla="*/ 420879954 w 39"/>
              <a:gd name="T71" fmla="*/ 403416006 h 53"/>
              <a:gd name="T72" fmla="*/ 420879954 w 39"/>
              <a:gd name="T73" fmla="*/ 450875497 h 53"/>
              <a:gd name="T74" fmla="*/ 409189604 w 39"/>
              <a:gd name="T75" fmla="*/ 462742092 h 53"/>
              <a:gd name="T76" fmla="*/ 280588915 w 39"/>
              <a:gd name="T77" fmla="*/ 462742092 h 53"/>
              <a:gd name="T78" fmla="*/ 280588915 w 39"/>
              <a:gd name="T79" fmla="*/ 616987159 h 53"/>
              <a:gd name="T80" fmla="*/ 268895146 w 39"/>
              <a:gd name="T81" fmla="*/ 628853754 h 53"/>
              <a:gd name="T82" fmla="*/ 187059277 w 39"/>
              <a:gd name="T83" fmla="*/ 628853754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9" h="53">
                <a:moveTo>
                  <a:pt x="16" y="53"/>
                </a:moveTo>
                <a:cubicBezTo>
                  <a:pt x="15" y="53"/>
                  <a:pt x="15" y="52"/>
                  <a:pt x="15" y="52"/>
                </a:cubicBezTo>
                <a:cubicBezTo>
                  <a:pt x="15" y="39"/>
                  <a:pt x="15" y="39"/>
                  <a:pt x="15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3" y="39"/>
                  <a:pt x="3" y="39"/>
                  <a:pt x="3" y="38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4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8"/>
                  <a:pt x="19" y="20"/>
                  <a:pt x="20" y="21"/>
                </a:cubicBezTo>
                <a:cubicBezTo>
                  <a:pt x="20" y="19"/>
                  <a:pt x="21" y="18"/>
                  <a:pt x="22" y="1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27" y="23"/>
                  <a:pt x="27" y="23"/>
                  <a:pt x="27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6" y="2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9"/>
                  <a:pt x="36" y="30"/>
                  <a:pt x="3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4" y="33"/>
                  <a:pt x="2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4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3"/>
                  <a:pt x="23" y="53"/>
                </a:cubicBezTo>
                <a:lnTo>
                  <a:pt x="16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" name="Freeform 36"/>
          <p:cNvSpPr>
            <a:spLocks noEditPoints="1"/>
          </p:cNvSpPr>
          <p:nvPr/>
        </p:nvSpPr>
        <p:spPr bwMode="auto">
          <a:xfrm>
            <a:off x="9253940" y="6274959"/>
            <a:ext cx="357936" cy="271938"/>
          </a:xfrm>
          <a:custGeom>
            <a:avLst/>
            <a:gdLst>
              <a:gd name="T0" fmla="*/ 806233787 w 71"/>
              <a:gd name="T1" fmla="*/ 520548580 h 54"/>
              <a:gd name="T2" fmla="*/ 699525614 w 71"/>
              <a:gd name="T3" fmla="*/ 638856170 h 54"/>
              <a:gd name="T4" fmla="*/ 118563488 w 71"/>
              <a:gd name="T5" fmla="*/ 638856170 h 54"/>
              <a:gd name="T6" fmla="*/ 0 w 71"/>
              <a:gd name="T7" fmla="*/ 520548580 h 54"/>
              <a:gd name="T8" fmla="*/ 806233787 w 71"/>
              <a:gd name="T9" fmla="*/ 520548580 h 54"/>
              <a:gd name="T10" fmla="*/ 663956224 w 71"/>
              <a:gd name="T11" fmla="*/ 354919330 h 54"/>
              <a:gd name="T12" fmla="*/ 640245592 w 71"/>
              <a:gd name="T13" fmla="*/ 354919330 h 54"/>
              <a:gd name="T14" fmla="*/ 640245592 w 71"/>
              <a:gd name="T15" fmla="*/ 366751465 h 54"/>
              <a:gd name="T16" fmla="*/ 533537419 w 71"/>
              <a:gd name="T17" fmla="*/ 461394785 h 54"/>
              <a:gd name="T18" fmla="*/ 225271661 w 71"/>
              <a:gd name="T19" fmla="*/ 461394785 h 54"/>
              <a:gd name="T20" fmla="*/ 118563488 w 71"/>
              <a:gd name="T21" fmla="*/ 366751465 h 54"/>
              <a:gd name="T22" fmla="*/ 118563488 w 71"/>
              <a:gd name="T23" fmla="*/ 35492965 h 54"/>
              <a:gd name="T24" fmla="*/ 154132879 w 71"/>
              <a:gd name="T25" fmla="*/ 0 h 54"/>
              <a:gd name="T26" fmla="*/ 663956224 w 71"/>
              <a:gd name="T27" fmla="*/ 0 h 54"/>
              <a:gd name="T28" fmla="*/ 841803178 w 71"/>
              <a:gd name="T29" fmla="*/ 177461385 h 54"/>
              <a:gd name="T30" fmla="*/ 663956224 w 71"/>
              <a:gd name="T31" fmla="*/ 354919330 h 54"/>
              <a:gd name="T32" fmla="*/ 663956224 w 71"/>
              <a:gd name="T33" fmla="*/ 94646760 h 54"/>
              <a:gd name="T34" fmla="*/ 640245592 w 71"/>
              <a:gd name="T35" fmla="*/ 94646760 h 54"/>
              <a:gd name="T36" fmla="*/ 640245592 w 71"/>
              <a:gd name="T37" fmla="*/ 260276010 h 54"/>
              <a:gd name="T38" fmla="*/ 663956224 w 71"/>
              <a:gd name="T39" fmla="*/ 260276010 h 54"/>
              <a:gd name="T40" fmla="*/ 758809080 w 71"/>
              <a:gd name="T41" fmla="*/ 177461385 h 54"/>
              <a:gd name="T42" fmla="*/ 663956224 w 71"/>
              <a:gd name="T43" fmla="*/ 94646760 h 5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1" h="54">
                <a:moveTo>
                  <a:pt x="68" y="44"/>
                </a:moveTo>
                <a:cubicBezTo>
                  <a:pt x="68" y="49"/>
                  <a:pt x="64" y="54"/>
                  <a:pt x="59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5" y="54"/>
                  <a:pt x="0" y="49"/>
                  <a:pt x="0" y="44"/>
                </a:cubicBezTo>
                <a:lnTo>
                  <a:pt x="68" y="44"/>
                </a:lnTo>
                <a:close/>
                <a:moveTo>
                  <a:pt x="56" y="30"/>
                </a:moveTo>
                <a:cubicBezTo>
                  <a:pt x="54" y="30"/>
                  <a:pt x="54" y="30"/>
                  <a:pt x="54" y="30"/>
                </a:cubicBezTo>
                <a:cubicBezTo>
                  <a:pt x="54" y="31"/>
                  <a:pt x="54" y="31"/>
                  <a:pt x="54" y="31"/>
                </a:cubicBezTo>
                <a:cubicBezTo>
                  <a:pt x="54" y="35"/>
                  <a:pt x="50" y="39"/>
                  <a:pt x="45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4" y="39"/>
                  <a:pt x="10" y="35"/>
                  <a:pt x="10" y="31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1" y="0"/>
                  <a:pt x="1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64" y="0"/>
                  <a:pt x="71" y="7"/>
                  <a:pt x="71" y="15"/>
                </a:cubicBezTo>
                <a:cubicBezTo>
                  <a:pt x="71" y="23"/>
                  <a:pt x="64" y="30"/>
                  <a:pt x="56" y="30"/>
                </a:cubicBezTo>
                <a:close/>
                <a:moveTo>
                  <a:pt x="56" y="8"/>
                </a:moveTo>
                <a:cubicBezTo>
                  <a:pt x="54" y="8"/>
                  <a:pt x="54" y="8"/>
                  <a:pt x="54" y="8"/>
                </a:cubicBezTo>
                <a:cubicBezTo>
                  <a:pt x="54" y="22"/>
                  <a:pt x="54" y="22"/>
                  <a:pt x="5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60" y="22"/>
                  <a:pt x="64" y="19"/>
                  <a:pt x="64" y="15"/>
                </a:cubicBezTo>
                <a:cubicBezTo>
                  <a:pt x="64" y="11"/>
                  <a:pt x="60" y="8"/>
                  <a:pt x="56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" name="Freeform 37"/>
          <p:cNvSpPr>
            <a:spLocks/>
          </p:cNvSpPr>
          <p:nvPr/>
        </p:nvSpPr>
        <p:spPr bwMode="auto">
          <a:xfrm>
            <a:off x="9979109" y="6274959"/>
            <a:ext cx="341667" cy="297505"/>
          </a:xfrm>
          <a:custGeom>
            <a:avLst/>
            <a:gdLst>
              <a:gd name="T0" fmla="*/ 400430317 w 68"/>
              <a:gd name="T1" fmla="*/ 581217437 h 59"/>
              <a:gd name="T2" fmla="*/ 341540478 w 68"/>
              <a:gd name="T3" fmla="*/ 581217437 h 59"/>
              <a:gd name="T4" fmla="*/ 129550783 w 68"/>
              <a:gd name="T5" fmla="*/ 687973207 h 59"/>
              <a:gd name="T6" fmla="*/ 82442343 w 68"/>
              <a:gd name="T7" fmla="*/ 699834576 h 59"/>
              <a:gd name="T8" fmla="*/ 58886408 w 68"/>
              <a:gd name="T9" fmla="*/ 676111837 h 59"/>
              <a:gd name="T10" fmla="*/ 58886408 w 68"/>
              <a:gd name="T11" fmla="*/ 676111837 h 59"/>
              <a:gd name="T12" fmla="*/ 70664375 w 68"/>
              <a:gd name="T13" fmla="*/ 652389098 h 59"/>
              <a:gd name="T14" fmla="*/ 153106719 w 68"/>
              <a:gd name="T15" fmla="*/ 521910590 h 59"/>
              <a:gd name="T16" fmla="*/ 0 w 68"/>
              <a:gd name="T17" fmla="*/ 296541125 h 59"/>
              <a:gd name="T18" fmla="*/ 400430317 w 68"/>
              <a:gd name="T19" fmla="*/ 0 h 59"/>
              <a:gd name="T20" fmla="*/ 800857202 w 68"/>
              <a:gd name="T21" fmla="*/ 296541125 h 59"/>
              <a:gd name="T22" fmla="*/ 400430317 w 68"/>
              <a:gd name="T23" fmla="*/ 581217437 h 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8" h="59">
                <a:moveTo>
                  <a:pt x="34" y="49"/>
                </a:moveTo>
                <a:cubicBezTo>
                  <a:pt x="33" y="49"/>
                  <a:pt x="31" y="49"/>
                  <a:pt x="29" y="49"/>
                </a:cubicBezTo>
                <a:cubicBezTo>
                  <a:pt x="24" y="53"/>
                  <a:pt x="18" y="56"/>
                  <a:pt x="11" y="58"/>
                </a:cubicBezTo>
                <a:cubicBezTo>
                  <a:pt x="10" y="58"/>
                  <a:pt x="9" y="59"/>
                  <a:pt x="7" y="59"/>
                </a:cubicBezTo>
                <a:cubicBezTo>
                  <a:pt x="6" y="59"/>
                  <a:pt x="6" y="58"/>
                  <a:pt x="5" y="57"/>
                </a:cubicBezTo>
                <a:cubicBezTo>
                  <a:pt x="5" y="57"/>
                  <a:pt x="5" y="57"/>
                  <a:pt x="5" y="57"/>
                </a:cubicBezTo>
                <a:cubicBezTo>
                  <a:pt x="5" y="56"/>
                  <a:pt x="6" y="56"/>
                  <a:pt x="6" y="55"/>
                </a:cubicBezTo>
                <a:cubicBezTo>
                  <a:pt x="9" y="52"/>
                  <a:pt x="11" y="50"/>
                  <a:pt x="13" y="44"/>
                </a:cubicBezTo>
                <a:cubicBezTo>
                  <a:pt x="5" y="39"/>
                  <a:pt x="0" y="32"/>
                  <a:pt x="0" y="25"/>
                </a:cubicBezTo>
                <a:cubicBezTo>
                  <a:pt x="0" y="11"/>
                  <a:pt x="16" y="0"/>
                  <a:pt x="34" y="0"/>
                </a:cubicBezTo>
                <a:cubicBezTo>
                  <a:pt x="53" y="0"/>
                  <a:pt x="68" y="11"/>
                  <a:pt x="68" y="25"/>
                </a:cubicBezTo>
                <a:cubicBezTo>
                  <a:pt x="68" y="38"/>
                  <a:pt x="53" y="49"/>
                  <a:pt x="34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6" name="Freeform 38"/>
          <p:cNvSpPr>
            <a:spLocks noEditPoints="1"/>
          </p:cNvSpPr>
          <p:nvPr/>
        </p:nvSpPr>
        <p:spPr bwMode="auto">
          <a:xfrm>
            <a:off x="10701954" y="6254040"/>
            <a:ext cx="290532" cy="292857"/>
          </a:xfrm>
          <a:custGeom>
            <a:avLst/>
            <a:gdLst>
              <a:gd name="T0" fmla="*/ 339460702 w 58"/>
              <a:gd name="T1" fmla="*/ 689827597 h 58"/>
              <a:gd name="T2" fmla="*/ 0 w 58"/>
              <a:gd name="T3" fmla="*/ 344915523 h 58"/>
              <a:gd name="T4" fmla="*/ 339460702 w 58"/>
              <a:gd name="T5" fmla="*/ 0 h 58"/>
              <a:gd name="T6" fmla="*/ 678917982 w 58"/>
              <a:gd name="T7" fmla="*/ 344915523 h 58"/>
              <a:gd name="T8" fmla="*/ 339460702 w 58"/>
              <a:gd name="T9" fmla="*/ 689827597 h 58"/>
              <a:gd name="T10" fmla="*/ 339460702 w 58"/>
              <a:gd name="T11" fmla="*/ 95149823 h 58"/>
              <a:gd name="T12" fmla="*/ 93645157 w 58"/>
              <a:gd name="T13" fmla="*/ 344915523 h 58"/>
              <a:gd name="T14" fmla="*/ 339460702 w 58"/>
              <a:gd name="T15" fmla="*/ 582786632 h 58"/>
              <a:gd name="T16" fmla="*/ 585272825 w 58"/>
              <a:gd name="T17" fmla="*/ 344915523 h 58"/>
              <a:gd name="T18" fmla="*/ 339460702 w 58"/>
              <a:gd name="T19" fmla="*/ 95149823 h 58"/>
              <a:gd name="T20" fmla="*/ 456514582 w 58"/>
              <a:gd name="T21" fmla="*/ 404381576 h 58"/>
              <a:gd name="T22" fmla="*/ 222403400 w 58"/>
              <a:gd name="T23" fmla="*/ 523317131 h 58"/>
              <a:gd name="T24" fmla="*/ 222403400 w 58"/>
              <a:gd name="T25" fmla="*/ 273551431 h 58"/>
              <a:gd name="T26" fmla="*/ 456514582 w 58"/>
              <a:gd name="T27" fmla="*/ 166510466 h 58"/>
              <a:gd name="T28" fmla="*/ 456514582 w 58"/>
              <a:gd name="T29" fmla="*/ 404381576 h 58"/>
              <a:gd name="T30" fmla="*/ 397985931 w 58"/>
              <a:gd name="T31" fmla="*/ 368701254 h 58"/>
              <a:gd name="T32" fmla="*/ 280932051 w 58"/>
              <a:gd name="T33" fmla="*/ 309231753 h 58"/>
              <a:gd name="T34" fmla="*/ 280932051 w 58"/>
              <a:gd name="T35" fmla="*/ 428167307 h 58"/>
              <a:gd name="T36" fmla="*/ 397985931 w 58"/>
              <a:gd name="T37" fmla="*/ 368701254 h 5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29" y="8"/>
                </a:moveTo>
                <a:cubicBezTo>
                  <a:pt x="18" y="8"/>
                  <a:pt x="8" y="17"/>
                  <a:pt x="8" y="29"/>
                </a:cubicBez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lose/>
                <a:moveTo>
                  <a:pt x="39" y="34"/>
                </a:moveTo>
                <a:cubicBezTo>
                  <a:pt x="19" y="44"/>
                  <a:pt x="19" y="44"/>
                  <a:pt x="19" y="44"/>
                </a:cubicBezTo>
                <a:cubicBezTo>
                  <a:pt x="19" y="23"/>
                  <a:pt x="19" y="23"/>
                  <a:pt x="19" y="23"/>
                </a:cubicBezTo>
                <a:cubicBezTo>
                  <a:pt x="39" y="14"/>
                  <a:pt x="39" y="14"/>
                  <a:pt x="39" y="14"/>
                </a:cubicBezTo>
                <a:lnTo>
                  <a:pt x="39" y="34"/>
                </a:lnTo>
                <a:close/>
                <a:moveTo>
                  <a:pt x="34" y="31"/>
                </a:moveTo>
                <a:cubicBezTo>
                  <a:pt x="24" y="26"/>
                  <a:pt x="24" y="26"/>
                  <a:pt x="24" y="26"/>
                </a:cubicBezTo>
                <a:cubicBezTo>
                  <a:pt x="24" y="36"/>
                  <a:pt x="24" y="36"/>
                  <a:pt x="24" y="36"/>
                </a:cubicBezTo>
                <a:lnTo>
                  <a:pt x="34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" name="Freeform 39"/>
          <p:cNvSpPr>
            <a:spLocks noEditPoints="1"/>
          </p:cNvSpPr>
          <p:nvPr/>
        </p:nvSpPr>
        <p:spPr bwMode="auto">
          <a:xfrm>
            <a:off x="11424798" y="6254040"/>
            <a:ext cx="367233" cy="292857"/>
          </a:xfrm>
          <a:custGeom>
            <a:avLst/>
            <a:gdLst>
              <a:gd name="T0" fmla="*/ 861824392 w 73"/>
              <a:gd name="T1" fmla="*/ 71360643 h 58"/>
              <a:gd name="T2" fmla="*/ 861824392 w 73"/>
              <a:gd name="T3" fmla="*/ 618466954 h 58"/>
              <a:gd name="T4" fmla="*/ 790988663 w 73"/>
              <a:gd name="T5" fmla="*/ 689827597 h 58"/>
              <a:gd name="T6" fmla="*/ 82641684 w 73"/>
              <a:gd name="T7" fmla="*/ 689827597 h 58"/>
              <a:gd name="T8" fmla="*/ 0 w 73"/>
              <a:gd name="T9" fmla="*/ 618466954 h 58"/>
              <a:gd name="T10" fmla="*/ 0 w 73"/>
              <a:gd name="T11" fmla="*/ 71360643 h 58"/>
              <a:gd name="T12" fmla="*/ 82641684 w 73"/>
              <a:gd name="T13" fmla="*/ 0 h 58"/>
              <a:gd name="T14" fmla="*/ 790988663 w 73"/>
              <a:gd name="T15" fmla="*/ 0 h 58"/>
              <a:gd name="T16" fmla="*/ 861824392 w 73"/>
              <a:gd name="T17" fmla="*/ 71360643 h 58"/>
              <a:gd name="T18" fmla="*/ 59029774 w 73"/>
              <a:gd name="T19" fmla="*/ 71360643 h 58"/>
              <a:gd name="T20" fmla="*/ 59029774 w 73"/>
              <a:gd name="T21" fmla="*/ 166510466 h 58"/>
              <a:gd name="T22" fmla="*/ 802794618 w 73"/>
              <a:gd name="T23" fmla="*/ 166510466 h 58"/>
              <a:gd name="T24" fmla="*/ 802794618 w 73"/>
              <a:gd name="T25" fmla="*/ 71360643 h 58"/>
              <a:gd name="T26" fmla="*/ 790988663 w 73"/>
              <a:gd name="T27" fmla="*/ 47574912 h 58"/>
              <a:gd name="T28" fmla="*/ 82641684 w 73"/>
              <a:gd name="T29" fmla="*/ 47574912 h 58"/>
              <a:gd name="T30" fmla="*/ 59029774 w 73"/>
              <a:gd name="T31" fmla="*/ 71360643 h 58"/>
              <a:gd name="T32" fmla="*/ 802794618 w 73"/>
              <a:gd name="T33" fmla="*/ 618466954 h 58"/>
              <a:gd name="T34" fmla="*/ 802794618 w 73"/>
              <a:gd name="T35" fmla="*/ 344915523 h 58"/>
              <a:gd name="T36" fmla="*/ 59029774 w 73"/>
              <a:gd name="T37" fmla="*/ 344915523 h 58"/>
              <a:gd name="T38" fmla="*/ 59029774 w 73"/>
              <a:gd name="T39" fmla="*/ 618466954 h 58"/>
              <a:gd name="T40" fmla="*/ 82641684 w 73"/>
              <a:gd name="T41" fmla="*/ 630358095 h 58"/>
              <a:gd name="T42" fmla="*/ 790988663 w 73"/>
              <a:gd name="T43" fmla="*/ 630358095 h 58"/>
              <a:gd name="T44" fmla="*/ 802794618 w 73"/>
              <a:gd name="T45" fmla="*/ 618466954 h 58"/>
              <a:gd name="T46" fmla="*/ 118059548 w 73"/>
              <a:gd name="T47" fmla="*/ 511422541 h 58"/>
              <a:gd name="T48" fmla="*/ 236115660 w 73"/>
              <a:gd name="T49" fmla="*/ 511422541 h 58"/>
              <a:gd name="T50" fmla="*/ 236115660 w 73"/>
              <a:gd name="T51" fmla="*/ 570892042 h 58"/>
              <a:gd name="T52" fmla="*/ 118059548 w 73"/>
              <a:gd name="T53" fmla="*/ 570892042 h 58"/>
              <a:gd name="T54" fmla="*/ 118059548 w 73"/>
              <a:gd name="T55" fmla="*/ 511422541 h 58"/>
              <a:gd name="T56" fmla="*/ 295145434 w 73"/>
              <a:gd name="T57" fmla="*/ 511422541 h 58"/>
              <a:gd name="T58" fmla="*/ 460425365 w 73"/>
              <a:gd name="T59" fmla="*/ 511422541 h 58"/>
              <a:gd name="T60" fmla="*/ 460425365 w 73"/>
              <a:gd name="T61" fmla="*/ 570892042 h 58"/>
              <a:gd name="T62" fmla="*/ 295145434 w 73"/>
              <a:gd name="T63" fmla="*/ 570892042 h 58"/>
              <a:gd name="T64" fmla="*/ 295145434 w 73"/>
              <a:gd name="T65" fmla="*/ 511422541 h 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3" h="58">
                <a:moveTo>
                  <a:pt x="73" y="6"/>
                </a:moveTo>
                <a:cubicBezTo>
                  <a:pt x="73" y="52"/>
                  <a:pt x="73" y="52"/>
                  <a:pt x="73" y="52"/>
                </a:cubicBezTo>
                <a:cubicBezTo>
                  <a:pt x="73" y="55"/>
                  <a:pt x="71" y="58"/>
                  <a:pt x="67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close/>
                <a:moveTo>
                  <a:pt x="5" y="6"/>
                </a:moveTo>
                <a:cubicBezTo>
                  <a:pt x="5" y="14"/>
                  <a:pt x="5" y="14"/>
                  <a:pt x="5" y="14"/>
                </a:cubicBezTo>
                <a:cubicBezTo>
                  <a:pt x="68" y="14"/>
                  <a:pt x="68" y="14"/>
                  <a:pt x="68" y="14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5"/>
                  <a:pt x="68" y="4"/>
                  <a:pt x="67" y="4"/>
                </a:cubicBezTo>
                <a:cubicBezTo>
                  <a:pt x="7" y="4"/>
                  <a:pt x="7" y="4"/>
                  <a:pt x="7" y="4"/>
                </a:cubicBezTo>
                <a:cubicBezTo>
                  <a:pt x="6" y="4"/>
                  <a:pt x="5" y="5"/>
                  <a:pt x="5" y="6"/>
                </a:cubicBezTo>
                <a:close/>
                <a:moveTo>
                  <a:pt x="68" y="52"/>
                </a:moveTo>
                <a:cubicBezTo>
                  <a:pt x="68" y="29"/>
                  <a:pt x="68" y="29"/>
                  <a:pt x="68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6" y="53"/>
                  <a:pt x="7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8" y="52"/>
                  <a:pt x="68" y="52"/>
                </a:cubicBezTo>
                <a:close/>
                <a:moveTo>
                  <a:pt x="10" y="43"/>
                </a:moveTo>
                <a:cubicBezTo>
                  <a:pt x="20" y="43"/>
                  <a:pt x="20" y="43"/>
                  <a:pt x="20" y="43"/>
                </a:cubicBezTo>
                <a:cubicBezTo>
                  <a:pt x="20" y="48"/>
                  <a:pt x="20" y="48"/>
                  <a:pt x="20" y="48"/>
                </a:cubicBezTo>
                <a:cubicBezTo>
                  <a:pt x="10" y="48"/>
                  <a:pt x="10" y="48"/>
                  <a:pt x="10" y="48"/>
                </a:cubicBezTo>
                <a:lnTo>
                  <a:pt x="10" y="43"/>
                </a:lnTo>
                <a:close/>
                <a:moveTo>
                  <a:pt x="25" y="43"/>
                </a:moveTo>
                <a:cubicBezTo>
                  <a:pt x="39" y="43"/>
                  <a:pt x="39" y="43"/>
                  <a:pt x="39" y="43"/>
                </a:cubicBezTo>
                <a:cubicBezTo>
                  <a:pt x="39" y="48"/>
                  <a:pt x="39" y="48"/>
                  <a:pt x="39" y="48"/>
                </a:cubicBezTo>
                <a:cubicBezTo>
                  <a:pt x="25" y="48"/>
                  <a:pt x="25" y="48"/>
                  <a:pt x="25" y="48"/>
                </a:cubicBezTo>
                <a:lnTo>
                  <a:pt x="25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8" name="Freeform 40"/>
          <p:cNvSpPr>
            <a:spLocks noEditPoints="1"/>
          </p:cNvSpPr>
          <p:nvPr/>
        </p:nvSpPr>
        <p:spPr bwMode="auto">
          <a:xfrm>
            <a:off x="12149967" y="6254040"/>
            <a:ext cx="316099" cy="318424"/>
          </a:xfrm>
          <a:custGeom>
            <a:avLst/>
            <a:gdLst>
              <a:gd name="T0" fmla="*/ 739885873 w 63"/>
              <a:gd name="T1" fmla="*/ 512456963 h 63"/>
              <a:gd name="T2" fmla="*/ 704653049 w 63"/>
              <a:gd name="T3" fmla="*/ 572045223 h 63"/>
              <a:gd name="T4" fmla="*/ 399301910 w 63"/>
              <a:gd name="T5" fmla="*/ 738893041 h 63"/>
              <a:gd name="T6" fmla="*/ 364072513 w 63"/>
              <a:gd name="T7" fmla="*/ 750810002 h 63"/>
              <a:gd name="T8" fmla="*/ 340583963 w 63"/>
              <a:gd name="T9" fmla="*/ 738893041 h 63"/>
              <a:gd name="T10" fmla="*/ 23488549 w 63"/>
              <a:gd name="T11" fmla="*/ 572045223 h 63"/>
              <a:gd name="T12" fmla="*/ 0 w 63"/>
              <a:gd name="T13" fmla="*/ 512456963 h 63"/>
              <a:gd name="T14" fmla="*/ 0 w 63"/>
              <a:gd name="T15" fmla="*/ 166847818 h 63"/>
              <a:gd name="T16" fmla="*/ 35232824 w 63"/>
              <a:gd name="T17" fmla="*/ 119176520 h 63"/>
              <a:gd name="T18" fmla="*/ 352328238 w 63"/>
              <a:gd name="T19" fmla="*/ 0 h 63"/>
              <a:gd name="T20" fmla="*/ 364072513 w 63"/>
              <a:gd name="T21" fmla="*/ 0 h 63"/>
              <a:gd name="T22" fmla="*/ 387557635 w 63"/>
              <a:gd name="T23" fmla="*/ 0 h 63"/>
              <a:gd name="T24" fmla="*/ 704653049 w 63"/>
              <a:gd name="T25" fmla="*/ 119176520 h 63"/>
              <a:gd name="T26" fmla="*/ 739885873 w 63"/>
              <a:gd name="T27" fmla="*/ 166847818 h 63"/>
              <a:gd name="T28" fmla="*/ 739885873 w 63"/>
              <a:gd name="T29" fmla="*/ 512456963 h 63"/>
              <a:gd name="T30" fmla="*/ 681164500 w 63"/>
              <a:gd name="T31" fmla="*/ 166847818 h 63"/>
              <a:gd name="T32" fmla="*/ 364072513 w 63"/>
              <a:gd name="T33" fmla="*/ 47671298 h 63"/>
              <a:gd name="T34" fmla="*/ 58721373 w 63"/>
              <a:gd name="T35" fmla="*/ 166847818 h 63"/>
              <a:gd name="T36" fmla="*/ 364072513 w 63"/>
              <a:gd name="T37" fmla="*/ 286024338 h 63"/>
              <a:gd name="T38" fmla="*/ 681164500 w 63"/>
              <a:gd name="T39" fmla="*/ 166847818 h 63"/>
              <a:gd name="T40" fmla="*/ 681164500 w 63"/>
              <a:gd name="T41" fmla="*/ 512456963 h 63"/>
              <a:gd name="T42" fmla="*/ 681164500 w 63"/>
              <a:gd name="T43" fmla="*/ 226436078 h 63"/>
              <a:gd name="T44" fmla="*/ 399301910 w 63"/>
              <a:gd name="T45" fmla="*/ 333692184 h 63"/>
              <a:gd name="T46" fmla="*/ 399301910 w 63"/>
              <a:gd name="T47" fmla="*/ 679304781 h 63"/>
              <a:gd name="T48" fmla="*/ 681164500 w 63"/>
              <a:gd name="T49" fmla="*/ 512456963 h 6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" h="63">
                <a:moveTo>
                  <a:pt x="63" y="43"/>
                </a:moveTo>
                <a:cubicBezTo>
                  <a:pt x="63" y="45"/>
                  <a:pt x="62" y="47"/>
                  <a:pt x="60" y="48"/>
                </a:cubicBezTo>
                <a:cubicBezTo>
                  <a:pt x="34" y="62"/>
                  <a:pt x="34" y="62"/>
                  <a:pt x="34" y="62"/>
                </a:cubicBezTo>
                <a:cubicBezTo>
                  <a:pt x="33" y="63"/>
                  <a:pt x="32" y="63"/>
                  <a:pt x="31" y="63"/>
                </a:cubicBezTo>
                <a:cubicBezTo>
                  <a:pt x="31" y="63"/>
                  <a:pt x="30" y="63"/>
                  <a:pt x="29" y="62"/>
                </a:cubicBezTo>
                <a:cubicBezTo>
                  <a:pt x="2" y="48"/>
                  <a:pt x="2" y="48"/>
                  <a:pt x="2" y="48"/>
                </a:cubicBezTo>
                <a:cubicBezTo>
                  <a:pt x="1" y="47"/>
                  <a:pt x="0" y="45"/>
                  <a:pt x="0" y="4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2"/>
                  <a:pt x="1" y="10"/>
                  <a:pt x="3" y="1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1" y="0"/>
                  <a:pt x="31" y="0"/>
                </a:cubicBezTo>
                <a:cubicBezTo>
                  <a:pt x="32" y="0"/>
                  <a:pt x="32" y="0"/>
                  <a:pt x="33" y="0"/>
                </a:cubicBezTo>
                <a:cubicBezTo>
                  <a:pt x="60" y="10"/>
                  <a:pt x="60" y="10"/>
                  <a:pt x="60" y="10"/>
                </a:cubicBezTo>
                <a:cubicBezTo>
                  <a:pt x="62" y="10"/>
                  <a:pt x="63" y="12"/>
                  <a:pt x="63" y="14"/>
                </a:cubicBezTo>
                <a:lnTo>
                  <a:pt x="63" y="43"/>
                </a:lnTo>
                <a:close/>
                <a:moveTo>
                  <a:pt x="58" y="14"/>
                </a:moveTo>
                <a:cubicBezTo>
                  <a:pt x="31" y="4"/>
                  <a:pt x="31" y="4"/>
                  <a:pt x="31" y="4"/>
                </a:cubicBezTo>
                <a:cubicBezTo>
                  <a:pt x="5" y="14"/>
                  <a:pt x="5" y="14"/>
                  <a:pt x="5" y="14"/>
                </a:cubicBezTo>
                <a:cubicBezTo>
                  <a:pt x="31" y="24"/>
                  <a:pt x="31" y="24"/>
                  <a:pt x="31" y="24"/>
                </a:cubicBezTo>
                <a:lnTo>
                  <a:pt x="58" y="14"/>
                </a:lnTo>
                <a:close/>
                <a:moveTo>
                  <a:pt x="58" y="43"/>
                </a:moveTo>
                <a:cubicBezTo>
                  <a:pt x="58" y="19"/>
                  <a:pt x="58" y="19"/>
                  <a:pt x="58" y="19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57"/>
                  <a:pt x="34" y="57"/>
                  <a:pt x="34" y="57"/>
                </a:cubicBezTo>
                <a:lnTo>
                  <a:pt x="58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" name="Freeform 41"/>
          <p:cNvSpPr>
            <a:spLocks noEditPoints="1"/>
          </p:cNvSpPr>
          <p:nvPr/>
        </p:nvSpPr>
        <p:spPr bwMode="auto">
          <a:xfrm>
            <a:off x="12872812" y="6274959"/>
            <a:ext cx="341665" cy="271938"/>
          </a:xfrm>
          <a:custGeom>
            <a:avLst/>
            <a:gdLst>
              <a:gd name="T0" fmla="*/ 741964184 w 68"/>
              <a:gd name="T1" fmla="*/ 627024035 h 54"/>
              <a:gd name="T2" fmla="*/ 718408349 w 68"/>
              <a:gd name="T3" fmla="*/ 638856170 h 54"/>
              <a:gd name="T4" fmla="*/ 94216476 w 68"/>
              <a:gd name="T5" fmla="*/ 638856170 h 54"/>
              <a:gd name="T6" fmla="*/ 70664073 w 68"/>
              <a:gd name="T7" fmla="*/ 627024035 h 54"/>
              <a:gd name="T8" fmla="*/ 0 w 68"/>
              <a:gd name="T9" fmla="*/ 402244430 h 54"/>
              <a:gd name="T10" fmla="*/ 400425169 w 68"/>
              <a:gd name="T11" fmla="*/ 0 h 54"/>
              <a:gd name="T12" fmla="*/ 800850339 w 68"/>
              <a:gd name="T13" fmla="*/ 402244430 h 54"/>
              <a:gd name="T14" fmla="*/ 741964184 w 68"/>
              <a:gd name="T15" fmla="*/ 627024035 h 54"/>
              <a:gd name="T16" fmla="*/ 117772311 w 68"/>
              <a:gd name="T17" fmla="*/ 354919330 h 54"/>
              <a:gd name="T18" fmla="*/ 58886155 w 68"/>
              <a:gd name="T19" fmla="*/ 402244430 h 54"/>
              <a:gd name="T20" fmla="*/ 117772311 w 68"/>
              <a:gd name="T21" fmla="*/ 461394785 h 54"/>
              <a:gd name="T22" fmla="*/ 176658466 w 68"/>
              <a:gd name="T23" fmla="*/ 402244430 h 54"/>
              <a:gd name="T24" fmla="*/ 117772311 w 68"/>
              <a:gd name="T25" fmla="*/ 354919330 h 54"/>
              <a:gd name="T26" fmla="*/ 200214301 w 68"/>
              <a:gd name="T27" fmla="*/ 153797115 h 54"/>
              <a:gd name="T28" fmla="*/ 153102631 w 68"/>
              <a:gd name="T29" fmla="*/ 201122215 h 54"/>
              <a:gd name="T30" fmla="*/ 200214301 w 68"/>
              <a:gd name="T31" fmla="*/ 260276010 h 54"/>
              <a:gd name="T32" fmla="*/ 259097024 w 68"/>
              <a:gd name="T33" fmla="*/ 201122215 h 54"/>
              <a:gd name="T34" fmla="*/ 200214301 w 68"/>
              <a:gd name="T35" fmla="*/ 153797115 h 54"/>
              <a:gd name="T36" fmla="*/ 494641645 w 68"/>
              <a:gd name="T37" fmla="*/ 248443875 h 54"/>
              <a:gd name="T38" fmla="*/ 482867160 w 68"/>
              <a:gd name="T39" fmla="*/ 212950910 h 54"/>
              <a:gd name="T40" fmla="*/ 447533407 w 68"/>
              <a:gd name="T41" fmla="*/ 236611740 h 54"/>
              <a:gd name="T42" fmla="*/ 400425169 w 68"/>
              <a:gd name="T43" fmla="*/ 402244430 h 54"/>
              <a:gd name="T44" fmla="*/ 317983179 w 68"/>
              <a:gd name="T45" fmla="*/ 473226920 h 54"/>
              <a:gd name="T46" fmla="*/ 388647252 w 68"/>
              <a:gd name="T47" fmla="*/ 579702375 h 54"/>
              <a:gd name="T48" fmla="*/ 494641645 w 68"/>
              <a:gd name="T49" fmla="*/ 520548580 h 54"/>
              <a:gd name="T50" fmla="*/ 459311325 w 68"/>
              <a:gd name="T51" fmla="*/ 425905260 h 54"/>
              <a:gd name="T52" fmla="*/ 494641645 w 68"/>
              <a:gd name="T53" fmla="*/ 248443875 h 54"/>
              <a:gd name="T54" fmla="*/ 400425169 w 68"/>
              <a:gd name="T55" fmla="*/ 59153795 h 54"/>
              <a:gd name="T56" fmla="*/ 353316932 w 68"/>
              <a:gd name="T57" fmla="*/ 118307590 h 54"/>
              <a:gd name="T58" fmla="*/ 400425169 w 68"/>
              <a:gd name="T59" fmla="*/ 177461385 h 54"/>
              <a:gd name="T60" fmla="*/ 459311325 w 68"/>
              <a:gd name="T61" fmla="*/ 118307590 h 54"/>
              <a:gd name="T62" fmla="*/ 400425169 w 68"/>
              <a:gd name="T63" fmla="*/ 59153795 h 54"/>
              <a:gd name="T64" fmla="*/ 600639470 w 68"/>
              <a:gd name="T65" fmla="*/ 153797115 h 54"/>
              <a:gd name="T66" fmla="*/ 553527800 w 68"/>
              <a:gd name="T67" fmla="*/ 201122215 h 54"/>
              <a:gd name="T68" fmla="*/ 600639470 w 68"/>
              <a:gd name="T69" fmla="*/ 260276010 h 54"/>
              <a:gd name="T70" fmla="*/ 659522194 w 68"/>
              <a:gd name="T71" fmla="*/ 201122215 h 54"/>
              <a:gd name="T72" fmla="*/ 600639470 w 68"/>
              <a:gd name="T73" fmla="*/ 153797115 h 54"/>
              <a:gd name="T74" fmla="*/ 694855946 w 68"/>
              <a:gd name="T75" fmla="*/ 354919330 h 54"/>
              <a:gd name="T76" fmla="*/ 635969791 w 68"/>
              <a:gd name="T77" fmla="*/ 402244430 h 54"/>
              <a:gd name="T78" fmla="*/ 694855946 w 68"/>
              <a:gd name="T79" fmla="*/ 461394785 h 54"/>
              <a:gd name="T80" fmla="*/ 753742101 w 68"/>
              <a:gd name="T81" fmla="*/ 402244430 h 54"/>
              <a:gd name="T82" fmla="*/ 694855946 w 68"/>
              <a:gd name="T83" fmla="*/ 354919330 h 5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8" h="54">
                <a:moveTo>
                  <a:pt x="63" y="53"/>
                </a:moveTo>
                <a:cubicBezTo>
                  <a:pt x="63" y="53"/>
                  <a:pt x="62" y="54"/>
                  <a:pt x="61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7" y="54"/>
                  <a:pt x="6" y="53"/>
                  <a:pt x="6" y="53"/>
                </a:cubicBezTo>
                <a:cubicBezTo>
                  <a:pt x="2" y="47"/>
                  <a:pt x="0" y="41"/>
                  <a:pt x="0" y="34"/>
                </a:cubicBezTo>
                <a:cubicBezTo>
                  <a:pt x="0" y="16"/>
                  <a:pt x="16" y="0"/>
                  <a:pt x="34" y="0"/>
                </a:cubicBezTo>
                <a:cubicBezTo>
                  <a:pt x="53" y="0"/>
                  <a:pt x="68" y="16"/>
                  <a:pt x="68" y="34"/>
                </a:cubicBezTo>
                <a:cubicBezTo>
                  <a:pt x="68" y="41"/>
                  <a:pt x="67" y="47"/>
                  <a:pt x="63" y="53"/>
                </a:cubicBezTo>
                <a:close/>
                <a:moveTo>
                  <a:pt x="10" y="30"/>
                </a:moveTo>
                <a:cubicBezTo>
                  <a:pt x="7" y="30"/>
                  <a:pt x="5" y="32"/>
                  <a:pt x="5" y="34"/>
                </a:cubicBezTo>
                <a:cubicBezTo>
                  <a:pt x="5" y="37"/>
                  <a:pt x="7" y="39"/>
                  <a:pt x="10" y="39"/>
                </a:cubicBezTo>
                <a:cubicBezTo>
                  <a:pt x="13" y="39"/>
                  <a:pt x="15" y="37"/>
                  <a:pt x="15" y="34"/>
                </a:cubicBezTo>
                <a:cubicBezTo>
                  <a:pt x="15" y="32"/>
                  <a:pt x="13" y="30"/>
                  <a:pt x="10" y="30"/>
                </a:cubicBezTo>
                <a:close/>
                <a:moveTo>
                  <a:pt x="17" y="13"/>
                </a:moveTo>
                <a:cubicBezTo>
                  <a:pt x="15" y="13"/>
                  <a:pt x="13" y="15"/>
                  <a:pt x="13" y="17"/>
                </a:cubicBezTo>
                <a:cubicBezTo>
                  <a:pt x="13" y="20"/>
                  <a:pt x="15" y="22"/>
                  <a:pt x="17" y="22"/>
                </a:cubicBezTo>
                <a:cubicBezTo>
                  <a:pt x="20" y="22"/>
                  <a:pt x="22" y="20"/>
                  <a:pt x="22" y="17"/>
                </a:cubicBezTo>
                <a:cubicBezTo>
                  <a:pt x="22" y="15"/>
                  <a:pt x="20" y="13"/>
                  <a:pt x="17" y="13"/>
                </a:cubicBezTo>
                <a:close/>
                <a:moveTo>
                  <a:pt x="42" y="21"/>
                </a:moveTo>
                <a:cubicBezTo>
                  <a:pt x="43" y="20"/>
                  <a:pt x="42" y="19"/>
                  <a:pt x="41" y="18"/>
                </a:cubicBezTo>
                <a:cubicBezTo>
                  <a:pt x="39" y="18"/>
                  <a:pt x="38" y="19"/>
                  <a:pt x="38" y="20"/>
                </a:cubicBezTo>
                <a:cubicBezTo>
                  <a:pt x="34" y="34"/>
                  <a:pt x="34" y="34"/>
                  <a:pt x="34" y="34"/>
                </a:cubicBezTo>
                <a:cubicBezTo>
                  <a:pt x="31" y="35"/>
                  <a:pt x="28" y="37"/>
                  <a:pt x="27" y="40"/>
                </a:cubicBezTo>
                <a:cubicBezTo>
                  <a:pt x="26" y="44"/>
                  <a:pt x="29" y="48"/>
                  <a:pt x="33" y="49"/>
                </a:cubicBezTo>
                <a:cubicBezTo>
                  <a:pt x="37" y="50"/>
                  <a:pt x="40" y="47"/>
                  <a:pt x="42" y="44"/>
                </a:cubicBezTo>
                <a:cubicBezTo>
                  <a:pt x="42" y="40"/>
                  <a:pt x="41" y="37"/>
                  <a:pt x="39" y="36"/>
                </a:cubicBezTo>
                <a:lnTo>
                  <a:pt x="42" y="21"/>
                </a:lnTo>
                <a:close/>
                <a:moveTo>
                  <a:pt x="34" y="5"/>
                </a:moveTo>
                <a:cubicBezTo>
                  <a:pt x="32" y="5"/>
                  <a:pt x="30" y="7"/>
                  <a:pt x="30" y="10"/>
                </a:cubicBezTo>
                <a:cubicBezTo>
                  <a:pt x="30" y="13"/>
                  <a:pt x="32" y="15"/>
                  <a:pt x="34" y="15"/>
                </a:cubicBezTo>
                <a:cubicBezTo>
                  <a:pt x="37" y="15"/>
                  <a:pt x="39" y="13"/>
                  <a:pt x="39" y="10"/>
                </a:cubicBezTo>
                <a:cubicBezTo>
                  <a:pt x="39" y="7"/>
                  <a:pt x="37" y="5"/>
                  <a:pt x="34" y="5"/>
                </a:cubicBezTo>
                <a:close/>
                <a:moveTo>
                  <a:pt x="51" y="13"/>
                </a:moveTo>
                <a:cubicBezTo>
                  <a:pt x="49" y="13"/>
                  <a:pt x="47" y="15"/>
                  <a:pt x="47" y="17"/>
                </a:cubicBezTo>
                <a:cubicBezTo>
                  <a:pt x="47" y="20"/>
                  <a:pt x="49" y="22"/>
                  <a:pt x="51" y="22"/>
                </a:cubicBezTo>
                <a:cubicBezTo>
                  <a:pt x="54" y="22"/>
                  <a:pt x="56" y="20"/>
                  <a:pt x="56" y="17"/>
                </a:cubicBezTo>
                <a:cubicBezTo>
                  <a:pt x="56" y="15"/>
                  <a:pt x="54" y="13"/>
                  <a:pt x="51" y="13"/>
                </a:cubicBezTo>
                <a:close/>
                <a:moveTo>
                  <a:pt x="59" y="30"/>
                </a:moveTo>
                <a:cubicBezTo>
                  <a:pt x="56" y="30"/>
                  <a:pt x="54" y="32"/>
                  <a:pt x="54" y="34"/>
                </a:cubicBezTo>
                <a:cubicBezTo>
                  <a:pt x="54" y="37"/>
                  <a:pt x="56" y="39"/>
                  <a:pt x="59" y="39"/>
                </a:cubicBezTo>
                <a:cubicBezTo>
                  <a:pt x="61" y="39"/>
                  <a:pt x="64" y="37"/>
                  <a:pt x="64" y="34"/>
                </a:cubicBezTo>
                <a:cubicBezTo>
                  <a:pt x="64" y="32"/>
                  <a:pt x="61" y="30"/>
                  <a:pt x="59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0" name="Freeform 42"/>
          <p:cNvSpPr>
            <a:spLocks noEditPoints="1"/>
          </p:cNvSpPr>
          <p:nvPr/>
        </p:nvSpPr>
        <p:spPr bwMode="auto">
          <a:xfrm>
            <a:off x="13518956" y="6230797"/>
            <a:ext cx="367233" cy="316099"/>
          </a:xfrm>
          <a:custGeom>
            <a:avLst/>
            <a:gdLst>
              <a:gd name="T0" fmla="*/ 861824392 w 73"/>
              <a:gd name="T1" fmla="*/ 551977479 h 63"/>
              <a:gd name="T2" fmla="*/ 790988663 w 73"/>
              <a:gd name="T3" fmla="*/ 622443127 h 63"/>
              <a:gd name="T4" fmla="*/ 543067049 w 73"/>
              <a:gd name="T5" fmla="*/ 622443127 h 63"/>
              <a:gd name="T6" fmla="*/ 566678958 w 73"/>
              <a:gd name="T7" fmla="*/ 704653049 h 63"/>
              <a:gd name="T8" fmla="*/ 543067049 w 73"/>
              <a:gd name="T9" fmla="*/ 739885873 h 63"/>
              <a:gd name="T10" fmla="*/ 306951389 w 73"/>
              <a:gd name="T11" fmla="*/ 739885873 h 63"/>
              <a:gd name="T12" fmla="*/ 283339479 w 73"/>
              <a:gd name="T13" fmla="*/ 704653049 h 63"/>
              <a:gd name="T14" fmla="*/ 306951389 w 73"/>
              <a:gd name="T15" fmla="*/ 622443127 h 63"/>
              <a:gd name="T16" fmla="*/ 70835729 w 73"/>
              <a:gd name="T17" fmla="*/ 622443127 h 63"/>
              <a:gd name="T18" fmla="*/ 0 w 73"/>
              <a:gd name="T19" fmla="*/ 551977479 h 63"/>
              <a:gd name="T20" fmla="*/ 0 w 73"/>
              <a:gd name="T21" fmla="*/ 70465648 h 63"/>
              <a:gd name="T22" fmla="*/ 70835729 w 73"/>
              <a:gd name="T23" fmla="*/ 0 h 63"/>
              <a:gd name="T24" fmla="*/ 790988663 w 73"/>
              <a:gd name="T25" fmla="*/ 0 h 63"/>
              <a:gd name="T26" fmla="*/ 861824392 w 73"/>
              <a:gd name="T27" fmla="*/ 70465648 h 63"/>
              <a:gd name="T28" fmla="*/ 861824392 w 73"/>
              <a:gd name="T29" fmla="*/ 551977479 h 63"/>
              <a:gd name="T30" fmla="*/ 802794618 w 73"/>
              <a:gd name="T31" fmla="*/ 70465648 h 63"/>
              <a:gd name="T32" fmla="*/ 790988663 w 73"/>
              <a:gd name="T33" fmla="*/ 58721373 h 63"/>
              <a:gd name="T34" fmla="*/ 70835729 w 73"/>
              <a:gd name="T35" fmla="*/ 58721373 h 63"/>
              <a:gd name="T36" fmla="*/ 59029774 w 73"/>
              <a:gd name="T37" fmla="*/ 70465648 h 63"/>
              <a:gd name="T38" fmla="*/ 59029774 w 73"/>
              <a:gd name="T39" fmla="*/ 434534733 h 63"/>
              <a:gd name="T40" fmla="*/ 70835729 w 73"/>
              <a:gd name="T41" fmla="*/ 458023283 h 63"/>
              <a:gd name="T42" fmla="*/ 790988663 w 73"/>
              <a:gd name="T43" fmla="*/ 458023283 h 63"/>
              <a:gd name="T44" fmla="*/ 802794618 w 73"/>
              <a:gd name="T45" fmla="*/ 434534733 h 63"/>
              <a:gd name="T46" fmla="*/ 802794618 w 73"/>
              <a:gd name="T47" fmla="*/ 70465648 h 6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3" h="63">
                <a:moveTo>
                  <a:pt x="73" y="47"/>
                </a:moveTo>
                <a:cubicBezTo>
                  <a:pt x="73" y="50"/>
                  <a:pt x="70" y="53"/>
                  <a:pt x="67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6" y="56"/>
                  <a:pt x="48" y="59"/>
                  <a:pt x="48" y="60"/>
                </a:cubicBezTo>
                <a:cubicBezTo>
                  <a:pt x="48" y="62"/>
                  <a:pt x="47" y="63"/>
                  <a:pt x="4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5" y="63"/>
                  <a:pt x="24" y="62"/>
                  <a:pt x="24" y="60"/>
                </a:cubicBezTo>
                <a:cubicBezTo>
                  <a:pt x="24" y="59"/>
                  <a:pt x="26" y="56"/>
                  <a:pt x="26" y="53"/>
                </a:cubicBezTo>
                <a:cubicBezTo>
                  <a:pt x="6" y="53"/>
                  <a:pt x="6" y="53"/>
                  <a:pt x="6" y="53"/>
                </a:cubicBezTo>
                <a:cubicBezTo>
                  <a:pt x="2" y="53"/>
                  <a:pt x="0" y="50"/>
                  <a:pt x="0" y="4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0" y="0"/>
                  <a:pt x="73" y="2"/>
                  <a:pt x="73" y="6"/>
                </a:cubicBezTo>
                <a:lnTo>
                  <a:pt x="73" y="47"/>
                </a:lnTo>
                <a:close/>
                <a:moveTo>
                  <a:pt x="68" y="6"/>
                </a:moveTo>
                <a:cubicBezTo>
                  <a:pt x="68" y="5"/>
                  <a:pt x="67" y="5"/>
                  <a:pt x="67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6"/>
                </a:cubicBezTo>
                <a:cubicBezTo>
                  <a:pt x="5" y="37"/>
                  <a:pt x="5" y="37"/>
                  <a:pt x="5" y="37"/>
                </a:cubicBezTo>
                <a:cubicBezTo>
                  <a:pt x="5" y="38"/>
                  <a:pt x="5" y="39"/>
                  <a:pt x="6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7" y="39"/>
                  <a:pt x="68" y="38"/>
                  <a:pt x="68" y="37"/>
                </a:cubicBezTo>
                <a:lnTo>
                  <a:pt x="68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" name="Freeform 162"/>
          <p:cNvSpPr>
            <a:spLocks noEditPoints="1"/>
          </p:cNvSpPr>
          <p:nvPr/>
        </p:nvSpPr>
        <p:spPr bwMode="auto">
          <a:xfrm>
            <a:off x="2748340" y="6321444"/>
            <a:ext cx="281235" cy="332368"/>
          </a:xfrm>
          <a:custGeom>
            <a:avLst/>
            <a:gdLst>
              <a:gd name="T0" fmla="*/ 152956134 w 56"/>
              <a:gd name="T1" fmla="*/ 520548835 h 66"/>
              <a:gd name="T2" fmla="*/ 129422046 w 56"/>
              <a:gd name="T3" fmla="*/ 544209676 h 66"/>
              <a:gd name="T4" fmla="*/ 11765329 w 56"/>
              <a:gd name="T5" fmla="*/ 544209676 h 66"/>
              <a:gd name="T6" fmla="*/ 0 w 56"/>
              <a:gd name="T7" fmla="*/ 544209676 h 66"/>
              <a:gd name="T8" fmla="*/ 0 w 56"/>
              <a:gd name="T9" fmla="*/ 520548835 h 66"/>
              <a:gd name="T10" fmla="*/ 117656718 w 56"/>
              <a:gd name="T11" fmla="*/ 307597820 h 66"/>
              <a:gd name="T12" fmla="*/ 117656718 w 56"/>
              <a:gd name="T13" fmla="*/ 307597820 h 66"/>
              <a:gd name="T14" fmla="*/ 47064745 w 56"/>
              <a:gd name="T15" fmla="*/ 177461472 h 66"/>
              <a:gd name="T16" fmla="*/ 47064745 w 56"/>
              <a:gd name="T17" fmla="*/ 153797190 h 66"/>
              <a:gd name="T18" fmla="*/ 58830074 w 56"/>
              <a:gd name="T19" fmla="*/ 153797190 h 66"/>
              <a:gd name="T20" fmla="*/ 164721463 w 56"/>
              <a:gd name="T21" fmla="*/ 153797190 h 66"/>
              <a:gd name="T22" fmla="*/ 200017449 w 56"/>
              <a:gd name="T23" fmla="*/ 177461472 h 66"/>
              <a:gd name="T24" fmla="*/ 282378180 w 56"/>
              <a:gd name="T25" fmla="*/ 307597820 h 66"/>
              <a:gd name="T26" fmla="*/ 152956134 w 56"/>
              <a:gd name="T27" fmla="*/ 520548835 h 66"/>
              <a:gd name="T28" fmla="*/ 658882421 w 56"/>
              <a:gd name="T29" fmla="*/ 23660842 h 66"/>
              <a:gd name="T30" fmla="*/ 411800227 w 56"/>
              <a:gd name="T31" fmla="*/ 461395011 h 66"/>
              <a:gd name="T32" fmla="*/ 411800227 w 56"/>
              <a:gd name="T33" fmla="*/ 461395011 h 66"/>
              <a:gd name="T34" fmla="*/ 564756361 w 56"/>
              <a:gd name="T35" fmla="*/ 757164130 h 66"/>
              <a:gd name="T36" fmla="*/ 564756361 w 56"/>
              <a:gd name="T37" fmla="*/ 780824972 h 66"/>
              <a:gd name="T38" fmla="*/ 552991032 w 56"/>
              <a:gd name="T39" fmla="*/ 780824972 h 66"/>
              <a:gd name="T40" fmla="*/ 447099643 w 56"/>
              <a:gd name="T41" fmla="*/ 780824972 h 66"/>
              <a:gd name="T42" fmla="*/ 411800227 w 56"/>
              <a:gd name="T43" fmla="*/ 757164130 h 66"/>
              <a:gd name="T44" fmla="*/ 247082194 w 56"/>
              <a:gd name="T45" fmla="*/ 461395011 h 66"/>
              <a:gd name="T46" fmla="*/ 505926287 w 56"/>
              <a:gd name="T47" fmla="*/ 23660842 h 66"/>
              <a:gd name="T48" fmla="*/ 529460375 w 56"/>
              <a:gd name="T49" fmla="*/ 0 h 66"/>
              <a:gd name="T50" fmla="*/ 647117092 w 56"/>
              <a:gd name="T51" fmla="*/ 0 h 66"/>
              <a:gd name="T52" fmla="*/ 658882421 w 56"/>
              <a:gd name="T53" fmla="*/ 0 h 66"/>
              <a:gd name="T54" fmla="*/ 658882421 w 56"/>
              <a:gd name="T55" fmla="*/ 23660842 h 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6" h="66">
                <a:moveTo>
                  <a:pt x="13" y="44"/>
                </a:moveTo>
                <a:cubicBezTo>
                  <a:pt x="13" y="45"/>
                  <a:pt x="12" y="46"/>
                  <a:pt x="1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6"/>
                  <a:pt x="0" y="46"/>
                  <a:pt x="0" y="46"/>
                </a:cubicBezTo>
                <a:cubicBezTo>
                  <a:pt x="0" y="45"/>
                  <a:pt x="0" y="45"/>
                  <a:pt x="0" y="44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4"/>
                  <a:pt x="3" y="14"/>
                  <a:pt x="4" y="13"/>
                </a:cubicBezTo>
                <a:cubicBezTo>
                  <a:pt x="4" y="13"/>
                  <a:pt x="4" y="13"/>
                  <a:pt x="5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6" y="13"/>
                  <a:pt x="17" y="14"/>
                  <a:pt x="17" y="15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3" y="27"/>
                  <a:pt x="13" y="44"/>
                </a:cubicBezTo>
                <a:close/>
                <a:moveTo>
                  <a:pt x="56" y="2"/>
                </a:moveTo>
                <a:cubicBezTo>
                  <a:pt x="35" y="39"/>
                  <a:pt x="35" y="39"/>
                  <a:pt x="35" y="39"/>
                </a:cubicBezTo>
                <a:cubicBezTo>
                  <a:pt x="35" y="39"/>
                  <a:pt x="35" y="39"/>
                  <a:pt x="35" y="39"/>
                </a:cubicBezTo>
                <a:cubicBezTo>
                  <a:pt x="48" y="64"/>
                  <a:pt x="48" y="64"/>
                  <a:pt x="48" y="64"/>
                </a:cubicBezTo>
                <a:cubicBezTo>
                  <a:pt x="49" y="65"/>
                  <a:pt x="49" y="65"/>
                  <a:pt x="48" y="66"/>
                </a:cubicBezTo>
                <a:cubicBezTo>
                  <a:pt x="48" y="66"/>
                  <a:pt x="48" y="66"/>
                  <a:pt x="47" y="66"/>
                </a:cubicBezTo>
                <a:cubicBezTo>
                  <a:pt x="38" y="66"/>
                  <a:pt x="38" y="66"/>
                  <a:pt x="38" y="66"/>
                </a:cubicBezTo>
                <a:cubicBezTo>
                  <a:pt x="36" y="66"/>
                  <a:pt x="35" y="65"/>
                  <a:pt x="35" y="64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39"/>
                  <a:pt x="22" y="38"/>
                  <a:pt x="43" y="2"/>
                </a:cubicBezTo>
                <a:cubicBezTo>
                  <a:pt x="43" y="1"/>
                  <a:pt x="44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0"/>
                  <a:pt x="56" y="0"/>
                  <a:pt x="56" y="0"/>
                </a:cubicBezTo>
                <a:cubicBezTo>
                  <a:pt x="56" y="1"/>
                  <a:pt x="56" y="1"/>
                  <a:pt x="56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" name="Freeform 163"/>
          <p:cNvSpPr>
            <a:spLocks/>
          </p:cNvSpPr>
          <p:nvPr/>
        </p:nvSpPr>
        <p:spPr bwMode="auto">
          <a:xfrm>
            <a:off x="3471183" y="6342362"/>
            <a:ext cx="206860" cy="285885"/>
          </a:xfrm>
          <a:custGeom>
            <a:avLst/>
            <a:gdLst>
              <a:gd name="T0" fmla="*/ 201879876 w 41"/>
              <a:gd name="T1" fmla="*/ 668905950 h 57"/>
              <a:gd name="T2" fmla="*/ 190004792 w 41"/>
              <a:gd name="T3" fmla="*/ 657169616 h 57"/>
              <a:gd name="T4" fmla="*/ 190004792 w 41"/>
              <a:gd name="T5" fmla="*/ 492878069 h 57"/>
              <a:gd name="T6" fmla="*/ 47500336 w 41"/>
              <a:gd name="T7" fmla="*/ 492878069 h 57"/>
              <a:gd name="T8" fmla="*/ 35625252 w 41"/>
              <a:gd name="T9" fmla="*/ 481141735 h 57"/>
              <a:gd name="T10" fmla="*/ 35625252 w 41"/>
              <a:gd name="T11" fmla="*/ 434203250 h 57"/>
              <a:gd name="T12" fmla="*/ 47500336 w 41"/>
              <a:gd name="T13" fmla="*/ 422466916 h 57"/>
              <a:gd name="T14" fmla="*/ 190004792 w 41"/>
              <a:gd name="T15" fmla="*/ 422466916 h 57"/>
              <a:gd name="T16" fmla="*/ 190004792 w 41"/>
              <a:gd name="T17" fmla="*/ 375525006 h 57"/>
              <a:gd name="T18" fmla="*/ 47500336 w 41"/>
              <a:gd name="T19" fmla="*/ 375525006 h 57"/>
              <a:gd name="T20" fmla="*/ 35625252 w 41"/>
              <a:gd name="T21" fmla="*/ 363792097 h 57"/>
              <a:gd name="T22" fmla="*/ 35625252 w 41"/>
              <a:gd name="T23" fmla="*/ 316850187 h 57"/>
              <a:gd name="T24" fmla="*/ 47500336 w 41"/>
              <a:gd name="T25" fmla="*/ 305113853 h 57"/>
              <a:gd name="T26" fmla="*/ 154379539 w 41"/>
              <a:gd name="T27" fmla="*/ 305113853 h 57"/>
              <a:gd name="T28" fmla="*/ 0 w 41"/>
              <a:gd name="T29" fmla="*/ 23469242 h 57"/>
              <a:gd name="T30" fmla="*/ 0 w 41"/>
              <a:gd name="T31" fmla="*/ 11736334 h 57"/>
              <a:gd name="T32" fmla="*/ 11875084 w 41"/>
              <a:gd name="T33" fmla="*/ 0 h 57"/>
              <a:gd name="T34" fmla="*/ 106875757 w 41"/>
              <a:gd name="T35" fmla="*/ 0 h 57"/>
              <a:gd name="T36" fmla="*/ 118750841 w 41"/>
              <a:gd name="T37" fmla="*/ 11736334 h 57"/>
              <a:gd name="T38" fmla="*/ 225630044 w 41"/>
              <a:gd name="T39" fmla="*/ 211233458 h 57"/>
              <a:gd name="T40" fmla="*/ 249380212 w 41"/>
              <a:gd name="T41" fmla="*/ 269908277 h 57"/>
              <a:gd name="T42" fmla="*/ 273130380 w 41"/>
              <a:gd name="T43" fmla="*/ 211233458 h 57"/>
              <a:gd name="T44" fmla="*/ 368134499 w 41"/>
              <a:gd name="T45" fmla="*/ 11736334 h 57"/>
              <a:gd name="T46" fmla="*/ 380009583 w 41"/>
              <a:gd name="T47" fmla="*/ 0 h 57"/>
              <a:gd name="T48" fmla="*/ 475010256 w 41"/>
              <a:gd name="T49" fmla="*/ 0 h 57"/>
              <a:gd name="T50" fmla="*/ 486885340 w 41"/>
              <a:gd name="T51" fmla="*/ 11736334 h 57"/>
              <a:gd name="T52" fmla="*/ 486885340 w 41"/>
              <a:gd name="T53" fmla="*/ 23469242 h 57"/>
              <a:gd name="T54" fmla="*/ 332505801 w 41"/>
              <a:gd name="T55" fmla="*/ 305113853 h 57"/>
              <a:gd name="T56" fmla="*/ 439385004 w 41"/>
              <a:gd name="T57" fmla="*/ 305113853 h 57"/>
              <a:gd name="T58" fmla="*/ 451260088 w 41"/>
              <a:gd name="T59" fmla="*/ 316850187 h 57"/>
              <a:gd name="T60" fmla="*/ 451260088 w 41"/>
              <a:gd name="T61" fmla="*/ 363792097 h 57"/>
              <a:gd name="T62" fmla="*/ 439385004 w 41"/>
              <a:gd name="T63" fmla="*/ 375525006 h 57"/>
              <a:gd name="T64" fmla="*/ 296880548 w 41"/>
              <a:gd name="T65" fmla="*/ 375525006 h 57"/>
              <a:gd name="T66" fmla="*/ 296880548 w 41"/>
              <a:gd name="T67" fmla="*/ 422466916 h 57"/>
              <a:gd name="T68" fmla="*/ 439385004 w 41"/>
              <a:gd name="T69" fmla="*/ 422466916 h 57"/>
              <a:gd name="T70" fmla="*/ 451260088 w 41"/>
              <a:gd name="T71" fmla="*/ 434203250 h 57"/>
              <a:gd name="T72" fmla="*/ 451260088 w 41"/>
              <a:gd name="T73" fmla="*/ 481141735 h 57"/>
              <a:gd name="T74" fmla="*/ 439385004 w 41"/>
              <a:gd name="T75" fmla="*/ 492878069 h 57"/>
              <a:gd name="T76" fmla="*/ 296880548 w 41"/>
              <a:gd name="T77" fmla="*/ 492878069 h 57"/>
              <a:gd name="T78" fmla="*/ 296880548 w 41"/>
              <a:gd name="T79" fmla="*/ 657169616 h 57"/>
              <a:gd name="T80" fmla="*/ 285005464 w 41"/>
              <a:gd name="T81" fmla="*/ 668905950 h 57"/>
              <a:gd name="T82" fmla="*/ 201879876 w 41"/>
              <a:gd name="T83" fmla="*/ 668905950 h 5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1" h="57">
                <a:moveTo>
                  <a:pt x="17" y="57"/>
                </a:moveTo>
                <a:cubicBezTo>
                  <a:pt x="16" y="57"/>
                  <a:pt x="16" y="56"/>
                  <a:pt x="16" y="56"/>
                </a:cubicBezTo>
                <a:cubicBezTo>
                  <a:pt x="16" y="42"/>
                  <a:pt x="16" y="42"/>
                  <a:pt x="16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3" y="42"/>
                  <a:pt x="3" y="42"/>
                  <a:pt x="3" y="41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6"/>
                  <a:pt x="3" y="36"/>
                  <a:pt x="4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2"/>
                  <a:pt x="16" y="32"/>
                  <a:pt x="16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3" y="32"/>
                  <a:pt x="3" y="32"/>
                  <a:pt x="3" y="31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6"/>
                  <a:pt x="3" y="26"/>
                  <a:pt x="4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20"/>
                  <a:pt x="20" y="22"/>
                  <a:pt x="21" y="23"/>
                </a:cubicBezTo>
                <a:cubicBezTo>
                  <a:pt x="22" y="22"/>
                  <a:pt x="22" y="20"/>
                  <a:pt x="23" y="18"/>
                </a:cubicBezTo>
                <a:cubicBezTo>
                  <a:pt x="31" y="1"/>
                  <a:pt x="31" y="1"/>
                  <a:pt x="31" y="1"/>
                </a:cubicBezTo>
                <a:cubicBezTo>
                  <a:pt x="31" y="1"/>
                  <a:pt x="32" y="0"/>
                  <a:pt x="3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1" y="1"/>
                  <a:pt x="41" y="1"/>
                </a:cubicBezTo>
                <a:cubicBezTo>
                  <a:pt x="41" y="1"/>
                  <a:pt x="41" y="2"/>
                  <a:pt x="41" y="2"/>
                </a:cubicBezTo>
                <a:cubicBezTo>
                  <a:pt x="28" y="26"/>
                  <a:pt x="28" y="26"/>
                  <a:pt x="28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8" y="26"/>
                  <a:pt x="38" y="26"/>
                  <a:pt x="38" y="27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2"/>
                  <a:pt x="38" y="32"/>
                  <a:pt x="37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6"/>
                  <a:pt x="25" y="36"/>
                  <a:pt x="25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6"/>
                  <a:pt x="38" y="36"/>
                  <a:pt x="38" y="37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2"/>
                  <a:pt x="38" y="42"/>
                  <a:pt x="37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7"/>
                  <a:pt x="24" y="57"/>
                </a:cubicBezTo>
                <a:lnTo>
                  <a:pt x="17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8552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AvagonTheme">
  <a:themeElements>
    <a:clrScheme name="Light-color">
      <a:dk1>
        <a:srgbClr val="3F3F3F"/>
      </a:dk1>
      <a:lt1>
        <a:srgbClr val="FFFFFF"/>
      </a:lt1>
      <a:dk2>
        <a:srgbClr val="3F3F3F"/>
      </a:dk2>
      <a:lt2>
        <a:srgbClr val="FCFCFC"/>
      </a:lt2>
      <a:accent1>
        <a:srgbClr val="84CBC5"/>
      </a:accent1>
      <a:accent2>
        <a:srgbClr val="1B6AA3"/>
      </a:accent2>
      <a:accent3>
        <a:srgbClr val="F8D35E"/>
      </a:accent3>
      <a:accent4>
        <a:srgbClr val="F47264"/>
      </a:accent4>
      <a:accent5>
        <a:srgbClr val="7CC8EC"/>
      </a:accent5>
      <a:accent6>
        <a:srgbClr val="868AD1"/>
      </a:accent6>
      <a:hlink>
        <a:srgbClr val="0000FF"/>
      </a:hlink>
      <a:folHlink>
        <a:srgbClr val="800080"/>
      </a:folHlink>
    </a:clrScheme>
    <a:fontScheme name="Turna.1">
      <a:majorFont>
        <a:latin typeface="Source Sans Pro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 w="19050">
          <a:noFill/>
        </a:ln>
      </a:spPr>
      <a:bodyPr rtlCol="0" anchor="ctr"/>
      <a:lstStyle>
        <a:defPPr algn="ctr">
          <a:defRPr dirty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prstDash val="sysDash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AvagonTheme" id="{A0899F66-EF11-48B0-8B44-5B8AD667E10C}" vid="{21CB6994-1642-4BB1-9E8B-E513E654B3E2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4333</TotalTime>
  <Words>245</Words>
  <Application>Microsoft Office PowerPoint</Application>
  <PresentationFormat>Custom</PresentationFormat>
  <Paragraphs>30</Paragraphs>
  <Slides>14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14</vt:i4>
      </vt:variant>
    </vt:vector>
  </HeadingPairs>
  <TitlesOfParts>
    <vt:vector size="20" baseType="lpstr">
      <vt:lpstr>MS PGothic</vt:lpstr>
      <vt:lpstr>Arial</vt:lpstr>
      <vt:lpstr>Calibri</vt:lpstr>
      <vt:lpstr>Open Sans</vt:lpstr>
      <vt:lpstr>Source Sans Pro Light</vt:lpstr>
      <vt:lpstr>AvagonTheme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Jawad Ahbab Turna</dc:creator>
  <cp:lastModifiedBy>Jawad Ahbab Turna</cp:lastModifiedBy>
  <cp:revision>1238</cp:revision>
  <dcterms:created xsi:type="dcterms:W3CDTF">2016-05-19T16:45:57Z</dcterms:created>
  <dcterms:modified xsi:type="dcterms:W3CDTF">2017-02-01T07:06:36Z</dcterms:modified>
</cp:coreProperties>
</file>